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993" r:id="rId2"/>
    <p:sldId id="994" r:id="rId3"/>
    <p:sldId id="997" r:id="rId4"/>
    <p:sldId id="1037" r:id="rId5"/>
    <p:sldId id="998" r:id="rId6"/>
    <p:sldId id="1036" r:id="rId7"/>
    <p:sldId id="1038" r:id="rId8"/>
    <p:sldId id="1039" r:id="rId9"/>
    <p:sldId id="1042" r:id="rId10"/>
    <p:sldId id="1043" r:id="rId11"/>
    <p:sldId id="1044" r:id="rId12"/>
    <p:sldId id="1045" r:id="rId13"/>
    <p:sldId id="1040" r:id="rId14"/>
    <p:sldId id="1046" r:id="rId15"/>
    <p:sldId id="1047" r:id="rId16"/>
    <p:sldId id="1048" r:id="rId17"/>
    <p:sldId id="1049" r:id="rId18"/>
    <p:sldId id="1041" r:id="rId19"/>
    <p:sldId id="1050" r:id="rId20"/>
    <p:sldId id="1053" r:id="rId21"/>
    <p:sldId id="1055" r:id="rId22"/>
    <p:sldId id="1056" r:id="rId23"/>
    <p:sldId id="1061" r:id="rId24"/>
    <p:sldId id="10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C21C"/>
    <a:srgbClr val="D51B2B"/>
    <a:srgbClr val="4C4C66"/>
    <a:srgbClr val="934E4C"/>
    <a:srgbClr val="152024"/>
    <a:srgbClr val="4B7581"/>
    <a:srgbClr val="6A7E8C"/>
    <a:srgbClr val="7F7F7F"/>
    <a:srgbClr val="79403F"/>
    <a:srgbClr val="3B5E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0" autoAdjust="0"/>
    <p:restoredTop sz="88909" autoAdjust="0"/>
  </p:normalViewPr>
  <p:slideViewPr>
    <p:cSldViewPr snapToGrid="0" showGuides="1">
      <p:cViewPr varScale="1">
        <p:scale>
          <a:sx n="116" d="100"/>
          <a:sy n="116" d="100"/>
        </p:scale>
        <p:origin x="33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9E13E272-A017-45D1-BF50-E01C56DEC431}" type="datetimeFigureOut">
              <a:rPr lang="zh-CN" altLang="en-US" smtClean="0"/>
              <a:pPr/>
              <a:t>2020/8/19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1D5DD8BC-D6FC-4DC7-95EE-0B21F35818F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5252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3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9602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066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2158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4382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3464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5388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2683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9139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6617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83122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4973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62248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107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35424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97691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7127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0191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4572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1004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16810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4223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2666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8320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922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60D3CD5-2856-4FBB-B945-A5AAD51A37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4BA84670-E173-4350-8DBA-0DDF414582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306F2C9-6204-4CDC-8A7B-B1FF921C7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C8487E7-FDBF-4D2A-8D5B-2D5A24551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34F7A92-F3E2-4CAD-8740-9DB6CE3CD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48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DB30E8C-3688-4423-8BA1-9353733FB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EB5F798-345D-4161-8985-38F4EA392E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94C21D3-701F-45BA-9941-27756E67D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CD6A84C-15C9-4808-89FB-ABC2261A6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0D8FA99-F91B-44D2-AF46-BEABD6CD8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10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7AA746F-767A-4EB6-9785-49809D5BC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03D88C4-1C31-4440-902B-C3CAECD19E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B988CA2-A5F0-4BAA-BD04-493091F3A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72057D3-ED9B-4949-AB4F-5C22EBD9B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23CFA0C-17FF-44A0-B95B-A0A42ECDF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84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A0253A2-7246-4000-BBE5-74CD6E9B0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D9F10CC-A678-41FF-B910-5D8CBACD9D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572FDB5E-1D8C-4777-8BAA-4E87A1C704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C5EEC61-1A6D-4106-8173-8EA768A44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47B5362-D05F-47BF-865F-06BFB93CD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B0ED683-F6A8-486C-9335-EE0A711FB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97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AF0EAD-1DBF-4B90-A988-E59FB6DE0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9F823B2-199A-4F9B-90E5-AAE0DA4A71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698D05C2-C2A9-45AB-96FF-3741CB8999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4561BCF-7A13-4AAC-A2EF-D24AB1A13E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EBA8D4A6-DAE7-46C1-AADC-36385DDAEA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D5D1820A-BBFA-43AF-9F6B-98A097BA7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23C08DB-1A4D-4916-8CF7-EFB651E42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CC8DA110-1894-497F-92BB-F2006504B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325228" y="456422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1688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17AD8AD-C1A3-4B59-B0F9-98C2DB5A4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172A0638-BD93-41A2-A95E-8F30223AD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22DAEA7A-1C9A-40B7-9051-96A559B49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A109A3E8-54B0-4742-A3C3-7863BFEEF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0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740F0FBC-4A3E-451D-9DCF-F7A5E4BC6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9570197-FA96-46EF-BBAF-BABAC0A0A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410E03EA-6DCD-45FF-A2CD-07A7CBB2C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14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F3EA933-38FB-4E95-A113-EA5092923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8600D57B-7DD6-4130-B481-F645AB1C7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20CDC4E7-4C9A-480C-BE85-110253D00C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BAB418D-F73B-493E-98D8-07DCEB48F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236F2EF3-2177-45FB-9E8E-B4F9EF2A2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9999E1A9-A17A-42D1-A6EE-256169024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823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460D1A9-6505-46B5-8FC4-5F2A96072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FB0A8384-EF42-49C7-8B72-47CAC940D6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F41794D-17D9-4743-AF97-AE0528BA9D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9D3E264-E40A-4D58-96A1-82ECE62A5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271EC6F-D819-4E4A-BA56-03A95BF9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058CC60-3B58-4FEF-BDDE-12351A8BF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13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2099A77-1441-4A90-949D-DB4972659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2265DE50-21FD-4139-8B7B-2486573857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9B5924E-B103-452A-9096-C3D5CF13E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B71C771-13F6-47BF-8380-D7AD749E8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BF76AE8-3F8E-48ED-9684-5C8D8302D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58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D4DF8C08-8700-4D56-BE9A-3C9FC1EF3A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EA194EE-3132-498C-8989-2F2B0A5875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F68F920-4FD1-4537-BB6C-83DD0C02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13330DC-893A-4C0D-BFC0-545999F4C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CA8451E-E009-4858-91B8-768D838F6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1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2043C670-1FE1-4AC4-990A-97B10D12B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557C0A71-7D3E-4B34-A627-8CDC308EC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3E601AC-2103-4D25-BF42-7089F74348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C1BB4-362A-4FA9-8DB1-67ED03367B5F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A57B1BC-5512-4476-B28B-7AA7E05E43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CA7CD38-6541-44CE-A201-EF6C1356E2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281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6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1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notesSlide" Target="../notesSlides/notesSlide5.xml"/><Relationship Id="rId5" Type="http://schemas.openxmlformats.org/officeDocument/2006/relationships/tags" Target="../tags/tag6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265" y="1465943"/>
            <a:ext cx="5108531" cy="3697374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221761" y="2294102"/>
            <a:ext cx="65050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4000" b="1" dirty="0">
                <a:solidFill>
                  <a:srgbClr val="4C4C66"/>
                </a:solidFill>
                <a:cs typeface="+mn-ea"/>
                <a:sym typeface="+mn-lt"/>
              </a:rPr>
              <a:t>电气设计毕业答辩</a:t>
            </a:r>
            <a:r>
              <a:rPr lang="en-US" altLang="zh-CN" sz="4000" b="1" dirty="0" err="1">
                <a:solidFill>
                  <a:srgbClr val="4C4C66"/>
                </a:solidFill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rgbClr val="4C4C66"/>
                </a:solidFill>
                <a:cs typeface="+mn-ea"/>
                <a:sym typeface="+mn-lt"/>
              </a:rPr>
              <a:t>模板</a:t>
            </a:r>
            <a:endParaRPr lang="zh-CN" altLang="en-US" sz="4000" b="1" dirty="0">
              <a:solidFill>
                <a:srgbClr val="D51B2B"/>
              </a:solidFill>
              <a:cs typeface="+mn-ea"/>
              <a:sym typeface="+mn-lt"/>
            </a:endParaRPr>
          </a:p>
        </p:txBody>
      </p:sp>
      <p:sp>
        <p:nvSpPr>
          <p:cNvPr id="8" name="Freeform 21"/>
          <p:cNvSpPr/>
          <p:nvPr/>
        </p:nvSpPr>
        <p:spPr bwMode="auto">
          <a:xfrm>
            <a:off x="5638449" y="3321398"/>
            <a:ext cx="6021079" cy="128902"/>
          </a:xfrm>
          <a:custGeom>
            <a:avLst/>
            <a:gdLst>
              <a:gd name="T0" fmla="*/ 3 w 764"/>
              <a:gd name="T1" fmla="*/ 1 h 70"/>
              <a:gd name="T2" fmla="*/ 0 w 764"/>
              <a:gd name="T3" fmla="*/ 4 h 70"/>
              <a:gd name="T4" fmla="*/ 3 w 764"/>
              <a:gd name="T5" fmla="*/ 8 h 70"/>
              <a:gd name="T6" fmla="*/ 183 w 764"/>
              <a:gd name="T7" fmla="*/ 7 h 70"/>
              <a:gd name="T8" fmla="*/ 625 w 764"/>
              <a:gd name="T9" fmla="*/ 9 h 70"/>
              <a:gd name="T10" fmla="*/ 638 w 764"/>
              <a:gd name="T11" fmla="*/ 9 h 70"/>
              <a:gd name="T12" fmla="*/ 517 w 764"/>
              <a:gd name="T13" fmla="*/ 13 h 70"/>
              <a:gd name="T14" fmla="*/ 241 w 764"/>
              <a:gd name="T15" fmla="*/ 22 h 70"/>
              <a:gd name="T16" fmla="*/ 47 w 764"/>
              <a:gd name="T17" fmla="*/ 33 h 70"/>
              <a:gd name="T18" fmla="*/ 47 w 764"/>
              <a:gd name="T19" fmla="*/ 39 h 70"/>
              <a:gd name="T20" fmla="*/ 215 w 764"/>
              <a:gd name="T21" fmla="*/ 33 h 70"/>
              <a:gd name="T22" fmla="*/ 539 w 764"/>
              <a:gd name="T23" fmla="*/ 40 h 70"/>
              <a:gd name="T24" fmla="*/ 530 w 764"/>
              <a:gd name="T25" fmla="*/ 40 h 70"/>
              <a:gd name="T26" fmla="*/ 236 w 764"/>
              <a:gd name="T27" fmla="*/ 60 h 70"/>
              <a:gd name="T28" fmla="*/ 217 w 764"/>
              <a:gd name="T29" fmla="*/ 63 h 70"/>
              <a:gd name="T30" fmla="*/ 215 w 764"/>
              <a:gd name="T31" fmla="*/ 67 h 70"/>
              <a:gd name="T32" fmla="*/ 218 w 764"/>
              <a:gd name="T33" fmla="*/ 70 h 70"/>
              <a:gd name="T34" fmla="*/ 237 w 764"/>
              <a:gd name="T35" fmla="*/ 67 h 70"/>
              <a:gd name="T36" fmla="*/ 530 w 764"/>
              <a:gd name="T37" fmla="*/ 47 h 70"/>
              <a:gd name="T38" fmla="*/ 575 w 764"/>
              <a:gd name="T39" fmla="*/ 47 h 70"/>
              <a:gd name="T40" fmla="*/ 575 w 764"/>
              <a:gd name="T41" fmla="*/ 41 h 70"/>
              <a:gd name="T42" fmla="*/ 573 w 764"/>
              <a:gd name="T43" fmla="*/ 40 h 70"/>
              <a:gd name="T44" fmla="*/ 560 w 764"/>
              <a:gd name="T45" fmla="*/ 37 h 70"/>
              <a:gd name="T46" fmla="*/ 321 w 764"/>
              <a:gd name="T47" fmla="*/ 22 h 70"/>
              <a:gd name="T48" fmla="*/ 517 w 764"/>
              <a:gd name="T49" fmla="*/ 19 h 70"/>
              <a:gd name="T50" fmla="*/ 668 w 764"/>
              <a:gd name="T51" fmla="*/ 14 h 70"/>
              <a:gd name="T52" fmla="*/ 761 w 764"/>
              <a:gd name="T53" fmla="*/ 8 h 70"/>
              <a:gd name="T54" fmla="*/ 763 w 764"/>
              <a:gd name="T55" fmla="*/ 7 h 70"/>
              <a:gd name="T56" fmla="*/ 763 w 764"/>
              <a:gd name="T57" fmla="*/ 2 h 70"/>
              <a:gd name="T58" fmla="*/ 763 w 764"/>
              <a:gd name="T59" fmla="*/ 2 h 70"/>
              <a:gd name="T60" fmla="*/ 759 w 764"/>
              <a:gd name="T61" fmla="*/ 2 h 70"/>
              <a:gd name="T62" fmla="*/ 759 w 764"/>
              <a:gd name="T63" fmla="*/ 2 h 70"/>
              <a:gd name="T64" fmla="*/ 759 w 764"/>
              <a:gd name="T65" fmla="*/ 2 h 70"/>
              <a:gd name="T66" fmla="*/ 682 w 764"/>
              <a:gd name="T67" fmla="*/ 2 h 70"/>
              <a:gd name="T68" fmla="*/ 625 w 764"/>
              <a:gd name="T69" fmla="*/ 2 h 70"/>
              <a:gd name="T70" fmla="*/ 183 w 764"/>
              <a:gd name="T71" fmla="*/ 1 h 70"/>
              <a:gd name="T72" fmla="*/ 3 w 764"/>
              <a:gd name="T73" fmla="*/ 1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64" h="70">
                <a:moveTo>
                  <a:pt x="3" y="1"/>
                </a:moveTo>
                <a:cubicBezTo>
                  <a:pt x="1" y="1"/>
                  <a:pt x="0" y="3"/>
                  <a:pt x="0" y="4"/>
                </a:cubicBezTo>
                <a:cubicBezTo>
                  <a:pt x="0" y="6"/>
                  <a:pt x="1" y="8"/>
                  <a:pt x="3" y="8"/>
                </a:cubicBezTo>
                <a:cubicBezTo>
                  <a:pt x="59" y="8"/>
                  <a:pt x="121" y="8"/>
                  <a:pt x="183" y="7"/>
                </a:cubicBezTo>
                <a:cubicBezTo>
                  <a:pt x="330" y="7"/>
                  <a:pt x="473" y="7"/>
                  <a:pt x="625" y="9"/>
                </a:cubicBezTo>
                <a:cubicBezTo>
                  <a:pt x="627" y="9"/>
                  <a:pt x="632" y="9"/>
                  <a:pt x="638" y="9"/>
                </a:cubicBezTo>
                <a:cubicBezTo>
                  <a:pt x="581" y="11"/>
                  <a:pt x="523" y="13"/>
                  <a:pt x="517" y="13"/>
                </a:cubicBezTo>
                <a:cubicBezTo>
                  <a:pt x="414" y="7"/>
                  <a:pt x="327" y="15"/>
                  <a:pt x="241" y="22"/>
                </a:cubicBezTo>
                <a:cubicBezTo>
                  <a:pt x="178" y="28"/>
                  <a:pt x="115" y="33"/>
                  <a:pt x="47" y="33"/>
                </a:cubicBezTo>
                <a:cubicBezTo>
                  <a:pt x="47" y="39"/>
                  <a:pt x="47" y="39"/>
                  <a:pt x="47" y="39"/>
                </a:cubicBezTo>
                <a:cubicBezTo>
                  <a:pt x="108" y="39"/>
                  <a:pt x="162" y="36"/>
                  <a:pt x="215" y="33"/>
                </a:cubicBezTo>
                <a:cubicBezTo>
                  <a:pt x="316" y="28"/>
                  <a:pt x="411" y="22"/>
                  <a:pt x="539" y="40"/>
                </a:cubicBezTo>
                <a:cubicBezTo>
                  <a:pt x="530" y="40"/>
                  <a:pt x="530" y="40"/>
                  <a:pt x="530" y="40"/>
                </a:cubicBezTo>
                <a:cubicBezTo>
                  <a:pt x="427" y="40"/>
                  <a:pt x="355" y="40"/>
                  <a:pt x="236" y="60"/>
                </a:cubicBezTo>
                <a:cubicBezTo>
                  <a:pt x="217" y="63"/>
                  <a:pt x="217" y="63"/>
                  <a:pt x="217" y="63"/>
                </a:cubicBezTo>
                <a:cubicBezTo>
                  <a:pt x="216" y="64"/>
                  <a:pt x="214" y="65"/>
                  <a:pt x="215" y="67"/>
                </a:cubicBezTo>
                <a:cubicBezTo>
                  <a:pt x="215" y="69"/>
                  <a:pt x="217" y="70"/>
                  <a:pt x="218" y="70"/>
                </a:cubicBezTo>
                <a:cubicBezTo>
                  <a:pt x="237" y="67"/>
                  <a:pt x="237" y="67"/>
                  <a:pt x="237" y="67"/>
                </a:cubicBezTo>
                <a:cubicBezTo>
                  <a:pt x="356" y="46"/>
                  <a:pt x="427" y="47"/>
                  <a:pt x="530" y="47"/>
                </a:cubicBezTo>
                <a:cubicBezTo>
                  <a:pt x="546" y="47"/>
                  <a:pt x="563" y="47"/>
                  <a:pt x="575" y="47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4" y="41"/>
                  <a:pt x="574" y="40"/>
                  <a:pt x="573" y="40"/>
                </a:cubicBezTo>
                <a:cubicBezTo>
                  <a:pt x="569" y="39"/>
                  <a:pt x="561" y="37"/>
                  <a:pt x="560" y="37"/>
                </a:cubicBezTo>
                <a:cubicBezTo>
                  <a:pt x="467" y="23"/>
                  <a:pt x="392" y="20"/>
                  <a:pt x="321" y="22"/>
                </a:cubicBezTo>
                <a:cubicBezTo>
                  <a:pt x="382" y="18"/>
                  <a:pt x="446" y="15"/>
                  <a:pt x="517" y="19"/>
                </a:cubicBezTo>
                <a:cubicBezTo>
                  <a:pt x="524" y="20"/>
                  <a:pt x="602" y="17"/>
                  <a:pt x="668" y="14"/>
                </a:cubicBezTo>
                <a:cubicBezTo>
                  <a:pt x="713" y="12"/>
                  <a:pt x="753" y="10"/>
                  <a:pt x="761" y="8"/>
                </a:cubicBezTo>
                <a:cubicBezTo>
                  <a:pt x="762" y="8"/>
                  <a:pt x="763" y="8"/>
                  <a:pt x="763" y="7"/>
                </a:cubicBezTo>
                <a:cubicBezTo>
                  <a:pt x="764" y="6"/>
                  <a:pt x="764" y="4"/>
                  <a:pt x="763" y="2"/>
                </a:cubicBezTo>
                <a:cubicBezTo>
                  <a:pt x="763" y="2"/>
                  <a:pt x="763" y="2"/>
                  <a:pt x="763" y="2"/>
                </a:cubicBezTo>
                <a:cubicBezTo>
                  <a:pt x="763" y="2"/>
                  <a:pt x="761" y="2"/>
                  <a:pt x="759" y="2"/>
                </a:cubicBezTo>
                <a:cubicBezTo>
                  <a:pt x="759" y="2"/>
                  <a:pt x="759" y="2"/>
                  <a:pt x="759" y="2"/>
                </a:cubicBezTo>
                <a:cubicBezTo>
                  <a:pt x="759" y="2"/>
                  <a:pt x="759" y="2"/>
                  <a:pt x="759" y="2"/>
                </a:cubicBezTo>
                <a:cubicBezTo>
                  <a:pt x="748" y="2"/>
                  <a:pt x="713" y="2"/>
                  <a:pt x="682" y="2"/>
                </a:cubicBezTo>
                <a:cubicBezTo>
                  <a:pt x="655" y="2"/>
                  <a:pt x="631" y="2"/>
                  <a:pt x="625" y="2"/>
                </a:cubicBezTo>
                <a:cubicBezTo>
                  <a:pt x="474" y="0"/>
                  <a:pt x="330" y="1"/>
                  <a:pt x="183" y="1"/>
                </a:cubicBezTo>
                <a:cubicBezTo>
                  <a:pt x="126" y="1"/>
                  <a:pt x="68" y="1"/>
                  <a:pt x="3" y="1"/>
                </a:cubicBezTo>
                <a:close/>
              </a:path>
            </a:pathLst>
          </a:custGeom>
          <a:solidFill>
            <a:srgbClr val="005790"/>
          </a:solidFill>
          <a:ln>
            <a:solidFill>
              <a:srgbClr val="4C4C6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6"/>
          <p:cNvSpPr txBox="1">
            <a:spLocks noChangeArrowheads="1"/>
          </p:cNvSpPr>
          <p:nvPr/>
        </p:nvSpPr>
        <p:spPr bwMode="auto">
          <a:xfrm>
            <a:off x="5523846" y="3572016"/>
            <a:ext cx="6165055" cy="60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2000"/>
              </a:lnSpc>
              <a:buNone/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。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453B791-CE81-4182-8280-1AB73311280B}"/>
              </a:ext>
            </a:extLst>
          </p:cNvPr>
          <p:cNvSpPr txBox="1"/>
          <p:nvPr/>
        </p:nvSpPr>
        <p:spPr>
          <a:xfrm>
            <a:off x="8422557" y="1139460"/>
            <a:ext cx="31761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800" dirty="0" smtClean="0">
                <a:solidFill>
                  <a:srgbClr val="4C4C66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2030</a:t>
            </a:r>
            <a:endParaRPr lang="zh-CN" altLang="en-US" sz="8800" dirty="0">
              <a:solidFill>
                <a:srgbClr val="4C4C66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1743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-97913" y="-522741"/>
            <a:ext cx="3673496" cy="7871078"/>
            <a:chOff x="-84138" y="-2974976"/>
            <a:chExt cx="5975351" cy="12803189"/>
          </a:xfrm>
          <a:solidFill>
            <a:srgbClr val="4C4C66"/>
          </a:solidFill>
        </p:grpSpPr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895350" y="-2974976"/>
              <a:ext cx="4995863" cy="4005263"/>
            </a:xfrm>
            <a:custGeom>
              <a:avLst/>
              <a:gdLst>
                <a:gd name="T0" fmla="*/ 945 w 1331"/>
                <a:gd name="T1" fmla="*/ 310 h 1067"/>
                <a:gd name="T2" fmla="*/ 861 w 1331"/>
                <a:gd name="T3" fmla="*/ 289 h 1067"/>
                <a:gd name="T4" fmla="*/ 793 w 1331"/>
                <a:gd name="T5" fmla="*/ 304 h 1067"/>
                <a:gd name="T6" fmla="*/ 696 w 1331"/>
                <a:gd name="T7" fmla="*/ 419 h 1067"/>
                <a:gd name="T8" fmla="*/ 730 w 1331"/>
                <a:gd name="T9" fmla="*/ 88 h 1067"/>
                <a:gd name="T10" fmla="*/ 668 w 1331"/>
                <a:gd name="T11" fmla="*/ 110 h 1067"/>
                <a:gd name="T12" fmla="*/ 592 w 1331"/>
                <a:gd name="T13" fmla="*/ 76 h 1067"/>
                <a:gd name="T14" fmla="*/ 614 w 1331"/>
                <a:gd name="T15" fmla="*/ 311 h 1067"/>
                <a:gd name="T16" fmla="*/ 572 w 1331"/>
                <a:gd name="T17" fmla="*/ 312 h 1067"/>
                <a:gd name="T18" fmla="*/ 511 w 1331"/>
                <a:gd name="T19" fmla="*/ 241 h 1067"/>
                <a:gd name="T20" fmla="*/ 405 w 1331"/>
                <a:gd name="T21" fmla="*/ 72 h 1067"/>
                <a:gd name="T22" fmla="*/ 343 w 1331"/>
                <a:gd name="T23" fmla="*/ 196 h 1067"/>
                <a:gd name="T24" fmla="*/ 245 w 1331"/>
                <a:gd name="T25" fmla="*/ 235 h 1067"/>
                <a:gd name="T26" fmla="*/ 231 w 1331"/>
                <a:gd name="T27" fmla="*/ 54 h 1067"/>
                <a:gd name="T28" fmla="*/ 157 w 1331"/>
                <a:gd name="T29" fmla="*/ 152 h 1067"/>
                <a:gd name="T30" fmla="*/ 665 w 1331"/>
                <a:gd name="T31" fmla="*/ 522 h 1067"/>
                <a:gd name="T32" fmla="*/ 8 w 1331"/>
                <a:gd name="T33" fmla="*/ 88 h 1067"/>
                <a:gd name="T34" fmla="*/ 290 w 1331"/>
                <a:gd name="T35" fmla="*/ 525 h 1067"/>
                <a:gd name="T36" fmla="*/ 688 w 1331"/>
                <a:gd name="T37" fmla="*/ 620 h 1067"/>
                <a:gd name="T38" fmla="*/ 863 w 1331"/>
                <a:gd name="T39" fmla="*/ 795 h 1067"/>
                <a:gd name="T40" fmla="*/ 44 w 1331"/>
                <a:gd name="T41" fmla="*/ 155 h 1067"/>
                <a:gd name="T42" fmla="*/ 782 w 1331"/>
                <a:gd name="T43" fmla="*/ 421 h 1067"/>
                <a:gd name="T44" fmla="*/ 836 w 1331"/>
                <a:gd name="T45" fmla="*/ 428 h 1067"/>
                <a:gd name="T46" fmla="*/ 861 w 1331"/>
                <a:gd name="T47" fmla="*/ 411 h 1067"/>
                <a:gd name="T48" fmla="*/ 878 w 1331"/>
                <a:gd name="T49" fmla="*/ 395 h 1067"/>
                <a:gd name="T50" fmla="*/ 874 w 1331"/>
                <a:gd name="T51" fmla="*/ 366 h 1067"/>
                <a:gd name="T52" fmla="*/ 804 w 1331"/>
                <a:gd name="T53" fmla="*/ 381 h 1067"/>
                <a:gd name="T54" fmla="*/ 714 w 1331"/>
                <a:gd name="T55" fmla="*/ 461 h 1067"/>
                <a:gd name="T56" fmla="*/ 676 w 1331"/>
                <a:gd name="T57" fmla="*/ 323 h 1067"/>
                <a:gd name="T58" fmla="*/ 632 w 1331"/>
                <a:gd name="T59" fmla="*/ 388 h 1067"/>
                <a:gd name="T60" fmla="*/ 535 w 1331"/>
                <a:gd name="T61" fmla="*/ 400 h 1067"/>
                <a:gd name="T62" fmla="*/ 545 w 1331"/>
                <a:gd name="T63" fmla="*/ 331 h 1067"/>
                <a:gd name="T64" fmla="*/ 397 w 1331"/>
                <a:gd name="T65" fmla="*/ 391 h 1067"/>
                <a:gd name="T66" fmla="*/ 440 w 1331"/>
                <a:gd name="T67" fmla="*/ 195 h 1067"/>
                <a:gd name="T68" fmla="*/ 482 w 1331"/>
                <a:gd name="T69" fmla="*/ 235 h 1067"/>
                <a:gd name="T70" fmla="*/ 423 w 1331"/>
                <a:gd name="T71" fmla="*/ 165 h 1067"/>
                <a:gd name="T72" fmla="*/ 385 w 1331"/>
                <a:gd name="T73" fmla="*/ 307 h 1067"/>
                <a:gd name="T74" fmla="*/ 371 w 1331"/>
                <a:gd name="T75" fmla="*/ 325 h 1067"/>
                <a:gd name="T76" fmla="*/ 295 w 1331"/>
                <a:gd name="T77" fmla="*/ 321 h 1067"/>
                <a:gd name="T78" fmla="*/ 254 w 1331"/>
                <a:gd name="T79" fmla="*/ 235 h 1067"/>
                <a:gd name="T80" fmla="*/ 189 w 1331"/>
                <a:gd name="T81" fmla="*/ 189 h 1067"/>
                <a:gd name="T82" fmla="*/ 200 w 1331"/>
                <a:gd name="T83" fmla="*/ 183 h 1067"/>
                <a:gd name="T84" fmla="*/ 261 w 1331"/>
                <a:gd name="T85" fmla="*/ 257 h 1067"/>
                <a:gd name="T86" fmla="*/ 526 w 1331"/>
                <a:gd name="T87" fmla="*/ 445 h 1067"/>
                <a:gd name="T88" fmla="*/ 639 w 1331"/>
                <a:gd name="T89" fmla="*/ 461 h 1067"/>
                <a:gd name="T90" fmla="*/ 785 w 1331"/>
                <a:gd name="T91" fmla="*/ 497 h 1067"/>
                <a:gd name="T92" fmla="*/ 103 w 1331"/>
                <a:gd name="T93" fmla="*/ 179 h 1067"/>
                <a:gd name="T94" fmla="*/ 772 w 1331"/>
                <a:gd name="T95" fmla="*/ 581 h 1067"/>
                <a:gd name="T96" fmla="*/ 614 w 1331"/>
                <a:gd name="T97" fmla="*/ 543 h 1067"/>
                <a:gd name="T98" fmla="*/ 472 w 1331"/>
                <a:gd name="T99" fmla="*/ 521 h 1067"/>
                <a:gd name="T100" fmla="*/ 314 w 1331"/>
                <a:gd name="T101" fmla="*/ 442 h 1067"/>
                <a:gd name="T102" fmla="*/ 821 w 1331"/>
                <a:gd name="T103" fmla="*/ 570 h 1067"/>
                <a:gd name="T104" fmla="*/ 898 w 1331"/>
                <a:gd name="T105" fmla="*/ 528 h 1067"/>
                <a:gd name="T106" fmla="*/ 839 w 1331"/>
                <a:gd name="T107" fmla="*/ 603 h 1067"/>
                <a:gd name="T108" fmla="*/ 871 w 1331"/>
                <a:gd name="T109" fmla="*/ 947 h 1067"/>
                <a:gd name="T110" fmla="*/ 777 w 1331"/>
                <a:gd name="T111" fmla="*/ 994 h 1067"/>
                <a:gd name="T112" fmla="*/ 858 w 1331"/>
                <a:gd name="T113" fmla="*/ 879 h 1067"/>
                <a:gd name="T114" fmla="*/ 811 w 1331"/>
                <a:gd name="T115" fmla="*/ 979 h 1067"/>
                <a:gd name="T116" fmla="*/ 802 w 1331"/>
                <a:gd name="T117" fmla="*/ 1002 h 1067"/>
                <a:gd name="T118" fmla="*/ 956 w 1331"/>
                <a:gd name="T119" fmla="*/ 924 h 1067"/>
                <a:gd name="T120" fmla="*/ 941 w 1331"/>
                <a:gd name="T121" fmla="*/ 858 h 1067"/>
                <a:gd name="T122" fmla="*/ 894 w 1331"/>
                <a:gd name="T123" fmla="*/ 763 h 1067"/>
                <a:gd name="T124" fmla="*/ 1004 w 1331"/>
                <a:gd name="T125" fmla="*/ 746 h 10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31" h="1067">
                  <a:moveTo>
                    <a:pt x="1319" y="647"/>
                  </a:moveTo>
                  <a:cubicBezTo>
                    <a:pt x="1308" y="639"/>
                    <a:pt x="1295" y="640"/>
                    <a:pt x="1283" y="643"/>
                  </a:cubicBezTo>
                  <a:cubicBezTo>
                    <a:pt x="1262" y="649"/>
                    <a:pt x="1242" y="656"/>
                    <a:pt x="1221" y="661"/>
                  </a:cubicBezTo>
                  <a:cubicBezTo>
                    <a:pt x="1196" y="668"/>
                    <a:pt x="1171" y="674"/>
                    <a:pt x="1146" y="679"/>
                  </a:cubicBezTo>
                  <a:cubicBezTo>
                    <a:pt x="1124" y="684"/>
                    <a:pt x="1101" y="686"/>
                    <a:pt x="1079" y="690"/>
                  </a:cubicBezTo>
                  <a:cubicBezTo>
                    <a:pt x="1061" y="693"/>
                    <a:pt x="1043" y="694"/>
                    <a:pt x="1024" y="693"/>
                  </a:cubicBezTo>
                  <a:cubicBezTo>
                    <a:pt x="1016" y="692"/>
                    <a:pt x="1010" y="689"/>
                    <a:pt x="1004" y="683"/>
                  </a:cubicBezTo>
                  <a:cubicBezTo>
                    <a:pt x="985" y="668"/>
                    <a:pt x="970" y="650"/>
                    <a:pt x="961" y="627"/>
                  </a:cubicBezTo>
                  <a:cubicBezTo>
                    <a:pt x="959" y="624"/>
                    <a:pt x="957" y="621"/>
                    <a:pt x="955" y="618"/>
                  </a:cubicBezTo>
                  <a:cubicBezTo>
                    <a:pt x="943" y="599"/>
                    <a:pt x="932" y="580"/>
                    <a:pt x="920" y="561"/>
                  </a:cubicBezTo>
                  <a:cubicBezTo>
                    <a:pt x="920" y="560"/>
                    <a:pt x="921" y="559"/>
                    <a:pt x="921" y="559"/>
                  </a:cubicBezTo>
                  <a:cubicBezTo>
                    <a:pt x="924" y="557"/>
                    <a:pt x="926" y="556"/>
                    <a:pt x="928" y="555"/>
                  </a:cubicBezTo>
                  <a:cubicBezTo>
                    <a:pt x="958" y="539"/>
                    <a:pt x="988" y="524"/>
                    <a:pt x="1013" y="502"/>
                  </a:cubicBezTo>
                  <a:cubicBezTo>
                    <a:pt x="1030" y="488"/>
                    <a:pt x="1045" y="471"/>
                    <a:pt x="1060" y="456"/>
                  </a:cubicBezTo>
                  <a:cubicBezTo>
                    <a:pt x="1080" y="437"/>
                    <a:pt x="1078" y="413"/>
                    <a:pt x="1073" y="389"/>
                  </a:cubicBezTo>
                  <a:cubicBezTo>
                    <a:pt x="1071" y="380"/>
                    <a:pt x="1067" y="371"/>
                    <a:pt x="1065" y="362"/>
                  </a:cubicBezTo>
                  <a:cubicBezTo>
                    <a:pt x="1063" y="355"/>
                    <a:pt x="1056" y="350"/>
                    <a:pt x="1050" y="354"/>
                  </a:cubicBezTo>
                  <a:cubicBezTo>
                    <a:pt x="1038" y="360"/>
                    <a:pt x="1024" y="364"/>
                    <a:pt x="1013" y="375"/>
                  </a:cubicBezTo>
                  <a:cubicBezTo>
                    <a:pt x="988" y="399"/>
                    <a:pt x="961" y="419"/>
                    <a:pt x="933" y="440"/>
                  </a:cubicBezTo>
                  <a:cubicBezTo>
                    <a:pt x="931" y="441"/>
                    <a:pt x="930" y="442"/>
                    <a:pt x="928" y="444"/>
                  </a:cubicBezTo>
                  <a:cubicBezTo>
                    <a:pt x="917" y="451"/>
                    <a:pt x="906" y="458"/>
                    <a:pt x="894" y="466"/>
                  </a:cubicBezTo>
                  <a:cubicBezTo>
                    <a:pt x="891" y="468"/>
                    <a:pt x="888" y="470"/>
                    <a:pt x="885" y="472"/>
                  </a:cubicBezTo>
                  <a:cubicBezTo>
                    <a:pt x="882" y="463"/>
                    <a:pt x="879" y="455"/>
                    <a:pt x="875" y="448"/>
                  </a:cubicBezTo>
                  <a:cubicBezTo>
                    <a:pt x="871" y="441"/>
                    <a:pt x="866" y="435"/>
                    <a:pt x="861" y="429"/>
                  </a:cubicBezTo>
                  <a:cubicBezTo>
                    <a:pt x="862" y="427"/>
                    <a:pt x="863" y="426"/>
                    <a:pt x="864" y="426"/>
                  </a:cubicBezTo>
                  <a:cubicBezTo>
                    <a:pt x="899" y="411"/>
                    <a:pt x="927" y="386"/>
                    <a:pt x="957" y="363"/>
                  </a:cubicBezTo>
                  <a:cubicBezTo>
                    <a:pt x="967" y="356"/>
                    <a:pt x="976" y="347"/>
                    <a:pt x="984" y="338"/>
                  </a:cubicBezTo>
                  <a:cubicBezTo>
                    <a:pt x="1004" y="315"/>
                    <a:pt x="1024" y="292"/>
                    <a:pt x="1043" y="269"/>
                  </a:cubicBezTo>
                  <a:cubicBezTo>
                    <a:pt x="1050" y="261"/>
                    <a:pt x="1056" y="253"/>
                    <a:pt x="1061" y="245"/>
                  </a:cubicBezTo>
                  <a:cubicBezTo>
                    <a:pt x="1094" y="197"/>
                    <a:pt x="1115" y="144"/>
                    <a:pt x="1130" y="88"/>
                  </a:cubicBezTo>
                  <a:cubicBezTo>
                    <a:pt x="1109" y="88"/>
                    <a:pt x="1109" y="88"/>
                    <a:pt x="1109" y="88"/>
                  </a:cubicBezTo>
                  <a:cubicBezTo>
                    <a:pt x="1101" y="112"/>
                    <a:pt x="1094" y="135"/>
                    <a:pt x="1086" y="159"/>
                  </a:cubicBezTo>
                  <a:cubicBezTo>
                    <a:pt x="1074" y="196"/>
                    <a:pt x="1054" y="229"/>
                    <a:pt x="1029" y="259"/>
                  </a:cubicBezTo>
                  <a:cubicBezTo>
                    <a:pt x="1016" y="275"/>
                    <a:pt x="1001" y="290"/>
                    <a:pt x="988" y="307"/>
                  </a:cubicBezTo>
                  <a:cubicBezTo>
                    <a:pt x="981" y="316"/>
                    <a:pt x="973" y="325"/>
                    <a:pt x="965" y="333"/>
                  </a:cubicBezTo>
                  <a:cubicBezTo>
                    <a:pt x="971" y="322"/>
                    <a:pt x="976" y="309"/>
                    <a:pt x="981" y="298"/>
                  </a:cubicBezTo>
                  <a:cubicBezTo>
                    <a:pt x="987" y="285"/>
                    <a:pt x="995" y="272"/>
                    <a:pt x="990" y="258"/>
                  </a:cubicBezTo>
                  <a:cubicBezTo>
                    <a:pt x="990" y="256"/>
                    <a:pt x="987" y="257"/>
                    <a:pt x="988" y="258"/>
                  </a:cubicBezTo>
                  <a:cubicBezTo>
                    <a:pt x="993" y="274"/>
                    <a:pt x="980" y="294"/>
                    <a:pt x="973" y="307"/>
                  </a:cubicBezTo>
                  <a:cubicBezTo>
                    <a:pt x="970" y="313"/>
                    <a:pt x="967" y="319"/>
                    <a:pt x="965" y="326"/>
                  </a:cubicBezTo>
                  <a:cubicBezTo>
                    <a:pt x="963" y="331"/>
                    <a:pt x="960" y="336"/>
                    <a:pt x="958" y="341"/>
                  </a:cubicBezTo>
                  <a:cubicBezTo>
                    <a:pt x="950" y="348"/>
                    <a:pt x="942" y="354"/>
                    <a:pt x="934" y="361"/>
                  </a:cubicBezTo>
                  <a:cubicBezTo>
                    <a:pt x="932" y="362"/>
                    <a:pt x="930" y="363"/>
                    <a:pt x="927" y="365"/>
                  </a:cubicBezTo>
                  <a:cubicBezTo>
                    <a:pt x="936" y="353"/>
                    <a:pt x="938" y="341"/>
                    <a:pt x="938" y="327"/>
                  </a:cubicBezTo>
                  <a:cubicBezTo>
                    <a:pt x="938" y="327"/>
                    <a:pt x="937" y="327"/>
                    <a:pt x="937" y="327"/>
                  </a:cubicBezTo>
                  <a:cubicBezTo>
                    <a:pt x="940" y="321"/>
                    <a:pt x="942" y="315"/>
                    <a:pt x="945" y="310"/>
                  </a:cubicBezTo>
                  <a:cubicBezTo>
                    <a:pt x="947" y="305"/>
                    <a:pt x="950" y="300"/>
                    <a:pt x="952" y="295"/>
                  </a:cubicBezTo>
                  <a:cubicBezTo>
                    <a:pt x="953" y="290"/>
                    <a:pt x="957" y="279"/>
                    <a:pt x="954" y="274"/>
                  </a:cubicBezTo>
                  <a:cubicBezTo>
                    <a:pt x="953" y="273"/>
                    <a:pt x="952" y="274"/>
                    <a:pt x="952" y="274"/>
                  </a:cubicBezTo>
                  <a:cubicBezTo>
                    <a:pt x="956" y="281"/>
                    <a:pt x="949" y="297"/>
                    <a:pt x="946" y="303"/>
                  </a:cubicBezTo>
                  <a:cubicBezTo>
                    <a:pt x="942" y="309"/>
                    <a:pt x="940" y="315"/>
                    <a:pt x="937" y="322"/>
                  </a:cubicBezTo>
                  <a:cubicBezTo>
                    <a:pt x="936" y="316"/>
                    <a:pt x="933" y="313"/>
                    <a:pt x="928" y="313"/>
                  </a:cubicBezTo>
                  <a:cubicBezTo>
                    <a:pt x="935" y="299"/>
                    <a:pt x="940" y="285"/>
                    <a:pt x="944" y="270"/>
                  </a:cubicBezTo>
                  <a:cubicBezTo>
                    <a:pt x="945" y="269"/>
                    <a:pt x="942" y="268"/>
                    <a:pt x="942" y="270"/>
                  </a:cubicBezTo>
                  <a:cubicBezTo>
                    <a:pt x="937" y="285"/>
                    <a:pt x="931" y="299"/>
                    <a:pt x="925" y="313"/>
                  </a:cubicBezTo>
                  <a:cubicBezTo>
                    <a:pt x="923" y="313"/>
                    <a:pt x="922" y="313"/>
                    <a:pt x="920" y="313"/>
                  </a:cubicBezTo>
                  <a:cubicBezTo>
                    <a:pt x="919" y="314"/>
                    <a:pt x="917" y="314"/>
                    <a:pt x="915" y="314"/>
                  </a:cubicBezTo>
                  <a:cubicBezTo>
                    <a:pt x="916" y="313"/>
                    <a:pt x="916" y="312"/>
                    <a:pt x="917" y="311"/>
                  </a:cubicBezTo>
                  <a:cubicBezTo>
                    <a:pt x="922" y="296"/>
                    <a:pt x="926" y="281"/>
                    <a:pt x="930" y="266"/>
                  </a:cubicBezTo>
                  <a:cubicBezTo>
                    <a:pt x="931" y="265"/>
                    <a:pt x="928" y="264"/>
                    <a:pt x="928" y="266"/>
                  </a:cubicBezTo>
                  <a:cubicBezTo>
                    <a:pt x="924" y="278"/>
                    <a:pt x="920" y="291"/>
                    <a:pt x="916" y="304"/>
                  </a:cubicBezTo>
                  <a:cubicBezTo>
                    <a:pt x="915" y="308"/>
                    <a:pt x="914" y="312"/>
                    <a:pt x="912" y="315"/>
                  </a:cubicBezTo>
                  <a:cubicBezTo>
                    <a:pt x="910" y="316"/>
                    <a:pt x="908" y="317"/>
                    <a:pt x="906" y="318"/>
                  </a:cubicBezTo>
                  <a:cubicBezTo>
                    <a:pt x="906" y="316"/>
                    <a:pt x="906" y="315"/>
                    <a:pt x="906" y="314"/>
                  </a:cubicBezTo>
                  <a:cubicBezTo>
                    <a:pt x="906" y="312"/>
                    <a:pt x="904" y="312"/>
                    <a:pt x="904" y="314"/>
                  </a:cubicBezTo>
                  <a:cubicBezTo>
                    <a:pt x="904" y="316"/>
                    <a:pt x="904" y="317"/>
                    <a:pt x="904" y="319"/>
                  </a:cubicBezTo>
                  <a:cubicBezTo>
                    <a:pt x="900" y="321"/>
                    <a:pt x="897" y="323"/>
                    <a:pt x="894" y="325"/>
                  </a:cubicBezTo>
                  <a:cubicBezTo>
                    <a:pt x="894" y="325"/>
                    <a:pt x="894" y="324"/>
                    <a:pt x="894" y="324"/>
                  </a:cubicBezTo>
                  <a:cubicBezTo>
                    <a:pt x="894" y="323"/>
                    <a:pt x="893" y="323"/>
                    <a:pt x="893" y="323"/>
                  </a:cubicBezTo>
                  <a:cubicBezTo>
                    <a:pt x="896" y="309"/>
                    <a:pt x="899" y="295"/>
                    <a:pt x="900" y="280"/>
                  </a:cubicBezTo>
                  <a:cubicBezTo>
                    <a:pt x="901" y="278"/>
                    <a:pt x="898" y="278"/>
                    <a:pt x="898" y="280"/>
                  </a:cubicBezTo>
                  <a:cubicBezTo>
                    <a:pt x="896" y="297"/>
                    <a:pt x="892" y="314"/>
                    <a:pt x="887" y="331"/>
                  </a:cubicBezTo>
                  <a:cubicBezTo>
                    <a:pt x="885" y="332"/>
                    <a:pt x="884" y="333"/>
                    <a:pt x="882" y="334"/>
                  </a:cubicBezTo>
                  <a:cubicBezTo>
                    <a:pt x="882" y="332"/>
                    <a:pt x="882" y="330"/>
                    <a:pt x="882" y="328"/>
                  </a:cubicBezTo>
                  <a:cubicBezTo>
                    <a:pt x="882" y="327"/>
                    <a:pt x="880" y="327"/>
                    <a:pt x="880" y="328"/>
                  </a:cubicBezTo>
                  <a:cubicBezTo>
                    <a:pt x="880" y="330"/>
                    <a:pt x="880" y="333"/>
                    <a:pt x="880" y="335"/>
                  </a:cubicBezTo>
                  <a:cubicBezTo>
                    <a:pt x="879" y="335"/>
                    <a:pt x="877" y="336"/>
                    <a:pt x="876" y="336"/>
                  </a:cubicBezTo>
                  <a:cubicBezTo>
                    <a:pt x="881" y="321"/>
                    <a:pt x="885" y="306"/>
                    <a:pt x="886" y="290"/>
                  </a:cubicBezTo>
                  <a:cubicBezTo>
                    <a:pt x="886" y="289"/>
                    <a:pt x="884" y="289"/>
                    <a:pt x="884" y="290"/>
                  </a:cubicBezTo>
                  <a:cubicBezTo>
                    <a:pt x="882" y="306"/>
                    <a:pt x="878" y="322"/>
                    <a:pt x="873" y="337"/>
                  </a:cubicBezTo>
                  <a:cubicBezTo>
                    <a:pt x="871" y="337"/>
                    <a:pt x="870" y="337"/>
                    <a:pt x="869" y="337"/>
                  </a:cubicBezTo>
                  <a:cubicBezTo>
                    <a:pt x="868" y="337"/>
                    <a:pt x="867" y="337"/>
                    <a:pt x="866" y="337"/>
                  </a:cubicBezTo>
                  <a:cubicBezTo>
                    <a:pt x="866" y="336"/>
                    <a:pt x="866" y="334"/>
                    <a:pt x="865" y="332"/>
                  </a:cubicBezTo>
                  <a:cubicBezTo>
                    <a:pt x="865" y="332"/>
                    <a:pt x="865" y="332"/>
                    <a:pt x="865" y="332"/>
                  </a:cubicBezTo>
                  <a:cubicBezTo>
                    <a:pt x="863" y="332"/>
                    <a:pt x="863" y="332"/>
                    <a:pt x="863" y="332"/>
                  </a:cubicBezTo>
                  <a:cubicBezTo>
                    <a:pt x="863" y="332"/>
                    <a:pt x="863" y="332"/>
                    <a:pt x="863" y="332"/>
                  </a:cubicBezTo>
                  <a:cubicBezTo>
                    <a:pt x="864" y="333"/>
                    <a:pt x="865" y="335"/>
                    <a:pt x="866" y="337"/>
                  </a:cubicBezTo>
                  <a:cubicBezTo>
                    <a:pt x="863" y="338"/>
                    <a:pt x="860" y="339"/>
                    <a:pt x="858" y="340"/>
                  </a:cubicBezTo>
                  <a:cubicBezTo>
                    <a:pt x="858" y="339"/>
                    <a:pt x="858" y="338"/>
                    <a:pt x="858" y="338"/>
                  </a:cubicBezTo>
                  <a:cubicBezTo>
                    <a:pt x="859" y="333"/>
                    <a:pt x="859" y="329"/>
                    <a:pt x="860" y="325"/>
                  </a:cubicBezTo>
                  <a:cubicBezTo>
                    <a:pt x="862" y="313"/>
                    <a:pt x="865" y="302"/>
                    <a:pt x="862" y="290"/>
                  </a:cubicBezTo>
                  <a:cubicBezTo>
                    <a:pt x="862" y="289"/>
                    <a:pt x="861" y="289"/>
                    <a:pt x="861" y="289"/>
                  </a:cubicBezTo>
                  <a:cubicBezTo>
                    <a:pt x="864" y="279"/>
                    <a:pt x="864" y="269"/>
                    <a:pt x="858" y="261"/>
                  </a:cubicBezTo>
                  <a:cubicBezTo>
                    <a:pt x="857" y="260"/>
                    <a:pt x="855" y="262"/>
                    <a:pt x="856" y="263"/>
                  </a:cubicBezTo>
                  <a:cubicBezTo>
                    <a:pt x="864" y="274"/>
                    <a:pt x="858" y="288"/>
                    <a:pt x="854" y="299"/>
                  </a:cubicBezTo>
                  <a:cubicBezTo>
                    <a:pt x="851" y="306"/>
                    <a:pt x="850" y="317"/>
                    <a:pt x="843" y="321"/>
                  </a:cubicBezTo>
                  <a:cubicBezTo>
                    <a:pt x="842" y="322"/>
                    <a:pt x="842" y="323"/>
                    <a:pt x="843" y="323"/>
                  </a:cubicBezTo>
                  <a:cubicBezTo>
                    <a:pt x="853" y="321"/>
                    <a:pt x="855" y="305"/>
                    <a:pt x="858" y="298"/>
                  </a:cubicBezTo>
                  <a:cubicBezTo>
                    <a:pt x="859" y="295"/>
                    <a:pt x="859" y="293"/>
                    <a:pt x="860" y="291"/>
                  </a:cubicBezTo>
                  <a:cubicBezTo>
                    <a:pt x="863" y="305"/>
                    <a:pt x="859" y="318"/>
                    <a:pt x="856" y="332"/>
                  </a:cubicBezTo>
                  <a:cubicBezTo>
                    <a:pt x="855" y="335"/>
                    <a:pt x="855" y="339"/>
                    <a:pt x="854" y="342"/>
                  </a:cubicBezTo>
                  <a:cubicBezTo>
                    <a:pt x="850" y="345"/>
                    <a:pt x="846" y="348"/>
                    <a:pt x="842" y="351"/>
                  </a:cubicBezTo>
                  <a:cubicBezTo>
                    <a:pt x="842" y="350"/>
                    <a:pt x="842" y="350"/>
                    <a:pt x="842" y="350"/>
                  </a:cubicBezTo>
                  <a:cubicBezTo>
                    <a:pt x="842" y="349"/>
                    <a:pt x="840" y="349"/>
                    <a:pt x="840" y="350"/>
                  </a:cubicBezTo>
                  <a:cubicBezTo>
                    <a:pt x="840" y="351"/>
                    <a:pt x="840" y="351"/>
                    <a:pt x="840" y="352"/>
                  </a:cubicBezTo>
                  <a:cubicBezTo>
                    <a:pt x="838" y="354"/>
                    <a:pt x="836" y="355"/>
                    <a:pt x="834" y="357"/>
                  </a:cubicBezTo>
                  <a:cubicBezTo>
                    <a:pt x="837" y="343"/>
                    <a:pt x="840" y="330"/>
                    <a:pt x="842" y="316"/>
                  </a:cubicBezTo>
                  <a:cubicBezTo>
                    <a:pt x="842" y="315"/>
                    <a:pt x="840" y="315"/>
                    <a:pt x="840" y="316"/>
                  </a:cubicBezTo>
                  <a:cubicBezTo>
                    <a:pt x="837" y="331"/>
                    <a:pt x="834" y="345"/>
                    <a:pt x="830" y="360"/>
                  </a:cubicBezTo>
                  <a:cubicBezTo>
                    <a:pt x="830" y="360"/>
                    <a:pt x="830" y="360"/>
                    <a:pt x="830" y="360"/>
                  </a:cubicBezTo>
                  <a:cubicBezTo>
                    <a:pt x="830" y="358"/>
                    <a:pt x="830" y="356"/>
                    <a:pt x="830" y="354"/>
                  </a:cubicBezTo>
                  <a:cubicBezTo>
                    <a:pt x="830" y="353"/>
                    <a:pt x="828" y="353"/>
                    <a:pt x="828" y="354"/>
                  </a:cubicBezTo>
                  <a:cubicBezTo>
                    <a:pt x="828" y="356"/>
                    <a:pt x="828" y="359"/>
                    <a:pt x="829" y="361"/>
                  </a:cubicBezTo>
                  <a:cubicBezTo>
                    <a:pt x="827" y="362"/>
                    <a:pt x="825" y="364"/>
                    <a:pt x="823" y="365"/>
                  </a:cubicBezTo>
                  <a:cubicBezTo>
                    <a:pt x="823" y="365"/>
                    <a:pt x="823" y="366"/>
                    <a:pt x="822" y="366"/>
                  </a:cubicBezTo>
                  <a:cubicBezTo>
                    <a:pt x="822" y="364"/>
                    <a:pt x="822" y="362"/>
                    <a:pt x="821" y="360"/>
                  </a:cubicBezTo>
                  <a:cubicBezTo>
                    <a:pt x="821" y="359"/>
                    <a:pt x="820" y="360"/>
                    <a:pt x="821" y="360"/>
                  </a:cubicBezTo>
                  <a:cubicBezTo>
                    <a:pt x="821" y="362"/>
                    <a:pt x="821" y="364"/>
                    <a:pt x="821" y="366"/>
                  </a:cubicBezTo>
                  <a:cubicBezTo>
                    <a:pt x="818" y="368"/>
                    <a:pt x="815" y="370"/>
                    <a:pt x="812" y="371"/>
                  </a:cubicBezTo>
                  <a:cubicBezTo>
                    <a:pt x="821" y="347"/>
                    <a:pt x="826" y="320"/>
                    <a:pt x="826" y="296"/>
                  </a:cubicBezTo>
                  <a:cubicBezTo>
                    <a:pt x="826" y="294"/>
                    <a:pt x="824" y="294"/>
                    <a:pt x="824" y="296"/>
                  </a:cubicBezTo>
                  <a:cubicBezTo>
                    <a:pt x="824" y="321"/>
                    <a:pt x="817" y="347"/>
                    <a:pt x="808" y="371"/>
                  </a:cubicBezTo>
                  <a:cubicBezTo>
                    <a:pt x="807" y="371"/>
                    <a:pt x="806" y="371"/>
                    <a:pt x="805" y="371"/>
                  </a:cubicBezTo>
                  <a:cubicBezTo>
                    <a:pt x="804" y="367"/>
                    <a:pt x="804" y="362"/>
                    <a:pt x="804" y="358"/>
                  </a:cubicBezTo>
                  <a:cubicBezTo>
                    <a:pt x="804" y="357"/>
                    <a:pt x="802" y="357"/>
                    <a:pt x="802" y="358"/>
                  </a:cubicBezTo>
                  <a:cubicBezTo>
                    <a:pt x="802" y="362"/>
                    <a:pt x="802" y="366"/>
                    <a:pt x="803" y="371"/>
                  </a:cubicBezTo>
                  <a:cubicBezTo>
                    <a:pt x="800" y="370"/>
                    <a:pt x="797" y="368"/>
                    <a:pt x="794" y="366"/>
                  </a:cubicBezTo>
                  <a:cubicBezTo>
                    <a:pt x="791" y="364"/>
                    <a:pt x="789" y="363"/>
                    <a:pt x="786" y="363"/>
                  </a:cubicBezTo>
                  <a:cubicBezTo>
                    <a:pt x="789" y="351"/>
                    <a:pt x="791" y="338"/>
                    <a:pt x="793" y="326"/>
                  </a:cubicBezTo>
                  <a:cubicBezTo>
                    <a:pt x="794" y="322"/>
                    <a:pt x="796" y="316"/>
                    <a:pt x="796" y="310"/>
                  </a:cubicBezTo>
                  <a:cubicBezTo>
                    <a:pt x="797" y="305"/>
                    <a:pt x="798" y="300"/>
                    <a:pt x="800" y="295"/>
                  </a:cubicBezTo>
                  <a:cubicBezTo>
                    <a:pt x="802" y="283"/>
                    <a:pt x="806" y="271"/>
                    <a:pt x="808" y="259"/>
                  </a:cubicBezTo>
                  <a:cubicBezTo>
                    <a:pt x="811" y="246"/>
                    <a:pt x="811" y="233"/>
                    <a:pt x="811" y="220"/>
                  </a:cubicBezTo>
                  <a:cubicBezTo>
                    <a:pt x="811" y="218"/>
                    <a:pt x="807" y="218"/>
                    <a:pt x="807" y="220"/>
                  </a:cubicBezTo>
                  <a:cubicBezTo>
                    <a:pt x="808" y="232"/>
                    <a:pt x="808" y="244"/>
                    <a:pt x="806" y="257"/>
                  </a:cubicBezTo>
                  <a:cubicBezTo>
                    <a:pt x="804" y="267"/>
                    <a:pt x="801" y="278"/>
                    <a:pt x="798" y="288"/>
                  </a:cubicBezTo>
                  <a:cubicBezTo>
                    <a:pt x="796" y="294"/>
                    <a:pt x="795" y="299"/>
                    <a:pt x="794" y="305"/>
                  </a:cubicBezTo>
                  <a:cubicBezTo>
                    <a:pt x="794" y="305"/>
                    <a:pt x="794" y="304"/>
                    <a:pt x="793" y="304"/>
                  </a:cubicBezTo>
                  <a:cubicBezTo>
                    <a:pt x="793" y="303"/>
                    <a:pt x="792" y="304"/>
                    <a:pt x="793" y="304"/>
                  </a:cubicBezTo>
                  <a:cubicBezTo>
                    <a:pt x="793" y="305"/>
                    <a:pt x="793" y="306"/>
                    <a:pt x="794" y="307"/>
                  </a:cubicBezTo>
                  <a:cubicBezTo>
                    <a:pt x="793" y="311"/>
                    <a:pt x="792" y="315"/>
                    <a:pt x="791" y="318"/>
                  </a:cubicBezTo>
                  <a:cubicBezTo>
                    <a:pt x="790" y="321"/>
                    <a:pt x="789" y="324"/>
                    <a:pt x="788" y="326"/>
                  </a:cubicBezTo>
                  <a:cubicBezTo>
                    <a:pt x="788" y="327"/>
                    <a:pt x="786" y="335"/>
                    <a:pt x="785" y="334"/>
                  </a:cubicBezTo>
                  <a:cubicBezTo>
                    <a:pt x="785" y="334"/>
                    <a:pt x="785" y="333"/>
                    <a:pt x="785" y="334"/>
                  </a:cubicBezTo>
                  <a:cubicBezTo>
                    <a:pt x="784" y="336"/>
                    <a:pt x="784" y="335"/>
                    <a:pt x="784" y="338"/>
                  </a:cubicBezTo>
                  <a:cubicBezTo>
                    <a:pt x="784" y="339"/>
                    <a:pt x="785" y="339"/>
                    <a:pt x="786" y="339"/>
                  </a:cubicBezTo>
                  <a:cubicBezTo>
                    <a:pt x="790" y="337"/>
                    <a:pt x="791" y="330"/>
                    <a:pt x="792" y="326"/>
                  </a:cubicBezTo>
                  <a:cubicBezTo>
                    <a:pt x="792" y="323"/>
                    <a:pt x="793" y="319"/>
                    <a:pt x="794" y="315"/>
                  </a:cubicBezTo>
                  <a:cubicBezTo>
                    <a:pt x="794" y="324"/>
                    <a:pt x="790" y="335"/>
                    <a:pt x="788" y="342"/>
                  </a:cubicBezTo>
                  <a:cubicBezTo>
                    <a:pt x="786" y="350"/>
                    <a:pt x="785" y="357"/>
                    <a:pt x="783" y="364"/>
                  </a:cubicBezTo>
                  <a:cubicBezTo>
                    <a:pt x="782" y="365"/>
                    <a:pt x="780" y="366"/>
                    <a:pt x="779" y="367"/>
                  </a:cubicBezTo>
                  <a:cubicBezTo>
                    <a:pt x="779" y="365"/>
                    <a:pt x="778" y="364"/>
                    <a:pt x="778" y="362"/>
                  </a:cubicBezTo>
                  <a:cubicBezTo>
                    <a:pt x="778" y="360"/>
                    <a:pt x="776" y="361"/>
                    <a:pt x="776" y="362"/>
                  </a:cubicBezTo>
                  <a:cubicBezTo>
                    <a:pt x="776" y="365"/>
                    <a:pt x="777" y="367"/>
                    <a:pt x="777" y="370"/>
                  </a:cubicBezTo>
                  <a:cubicBezTo>
                    <a:pt x="775" y="373"/>
                    <a:pt x="774" y="377"/>
                    <a:pt x="774" y="381"/>
                  </a:cubicBezTo>
                  <a:cubicBezTo>
                    <a:pt x="774" y="391"/>
                    <a:pt x="769" y="396"/>
                    <a:pt x="760" y="401"/>
                  </a:cubicBezTo>
                  <a:cubicBezTo>
                    <a:pt x="759" y="401"/>
                    <a:pt x="757" y="402"/>
                    <a:pt x="755" y="403"/>
                  </a:cubicBezTo>
                  <a:cubicBezTo>
                    <a:pt x="763" y="379"/>
                    <a:pt x="770" y="354"/>
                    <a:pt x="772" y="328"/>
                  </a:cubicBezTo>
                  <a:cubicBezTo>
                    <a:pt x="772" y="326"/>
                    <a:pt x="770" y="326"/>
                    <a:pt x="770" y="328"/>
                  </a:cubicBezTo>
                  <a:cubicBezTo>
                    <a:pt x="768" y="353"/>
                    <a:pt x="760" y="378"/>
                    <a:pt x="752" y="402"/>
                  </a:cubicBezTo>
                  <a:cubicBezTo>
                    <a:pt x="752" y="402"/>
                    <a:pt x="752" y="402"/>
                    <a:pt x="752" y="401"/>
                  </a:cubicBezTo>
                  <a:cubicBezTo>
                    <a:pt x="751" y="401"/>
                    <a:pt x="750" y="402"/>
                    <a:pt x="750" y="402"/>
                  </a:cubicBezTo>
                  <a:cubicBezTo>
                    <a:pt x="751" y="403"/>
                    <a:pt x="751" y="403"/>
                    <a:pt x="751" y="404"/>
                  </a:cubicBezTo>
                  <a:cubicBezTo>
                    <a:pt x="751" y="404"/>
                    <a:pt x="751" y="405"/>
                    <a:pt x="751" y="405"/>
                  </a:cubicBezTo>
                  <a:cubicBezTo>
                    <a:pt x="748" y="406"/>
                    <a:pt x="746" y="408"/>
                    <a:pt x="743" y="409"/>
                  </a:cubicBezTo>
                  <a:cubicBezTo>
                    <a:pt x="742" y="405"/>
                    <a:pt x="741" y="402"/>
                    <a:pt x="738" y="399"/>
                  </a:cubicBezTo>
                  <a:cubicBezTo>
                    <a:pt x="737" y="399"/>
                    <a:pt x="735" y="400"/>
                    <a:pt x="736" y="401"/>
                  </a:cubicBezTo>
                  <a:cubicBezTo>
                    <a:pt x="739" y="403"/>
                    <a:pt x="740" y="406"/>
                    <a:pt x="741" y="409"/>
                  </a:cubicBezTo>
                  <a:cubicBezTo>
                    <a:pt x="738" y="410"/>
                    <a:pt x="735" y="412"/>
                    <a:pt x="732" y="413"/>
                  </a:cubicBezTo>
                  <a:cubicBezTo>
                    <a:pt x="731" y="410"/>
                    <a:pt x="730" y="407"/>
                    <a:pt x="729" y="404"/>
                  </a:cubicBezTo>
                  <a:cubicBezTo>
                    <a:pt x="734" y="382"/>
                    <a:pt x="739" y="359"/>
                    <a:pt x="738" y="336"/>
                  </a:cubicBezTo>
                  <a:cubicBezTo>
                    <a:pt x="738" y="335"/>
                    <a:pt x="736" y="335"/>
                    <a:pt x="736" y="336"/>
                  </a:cubicBezTo>
                  <a:cubicBezTo>
                    <a:pt x="736" y="357"/>
                    <a:pt x="732" y="378"/>
                    <a:pt x="726" y="398"/>
                  </a:cubicBezTo>
                  <a:cubicBezTo>
                    <a:pt x="726" y="397"/>
                    <a:pt x="726" y="395"/>
                    <a:pt x="726" y="394"/>
                  </a:cubicBezTo>
                  <a:cubicBezTo>
                    <a:pt x="726" y="393"/>
                    <a:pt x="725" y="393"/>
                    <a:pt x="724" y="394"/>
                  </a:cubicBezTo>
                  <a:cubicBezTo>
                    <a:pt x="724" y="397"/>
                    <a:pt x="725" y="399"/>
                    <a:pt x="726" y="402"/>
                  </a:cubicBezTo>
                  <a:cubicBezTo>
                    <a:pt x="724" y="406"/>
                    <a:pt x="723" y="411"/>
                    <a:pt x="722" y="416"/>
                  </a:cubicBezTo>
                  <a:cubicBezTo>
                    <a:pt x="720" y="416"/>
                    <a:pt x="718" y="417"/>
                    <a:pt x="717" y="418"/>
                  </a:cubicBezTo>
                  <a:cubicBezTo>
                    <a:pt x="714" y="412"/>
                    <a:pt x="712" y="407"/>
                    <a:pt x="712" y="402"/>
                  </a:cubicBezTo>
                  <a:cubicBezTo>
                    <a:pt x="711" y="401"/>
                    <a:pt x="711" y="401"/>
                    <a:pt x="710" y="402"/>
                  </a:cubicBezTo>
                  <a:cubicBezTo>
                    <a:pt x="710" y="407"/>
                    <a:pt x="713" y="411"/>
                    <a:pt x="714" y="416"/>
                  </a:cubicBezTo>
                  <a:cubicBezTo>
                    <a:pt x="715" y="417"/>
                    <a:pt x="715" y="417"/>
                    <a:pt x="715" y="418"/>
                  </a:cubicBezTo>
                  <a:cubicBezTo>
                    <a:pt x="709" y="420"/>
                    <a:pt x="703" y="421"/>
                    <a:pt x="697" y="422"/>
                  </a:cubicBezTo>
                  <a:cubicBezTo>
                    <a:pt x="697" y="421"/>
                    <a:pt x="696" y="420"/>
                    <a:pt x="696" y="419"/>
                  </a:cubicBezTo>
                  <a:cubicBezTo>
                    <a:pt x="705" y="385"/>
                    <a:pt x="715" y="351"/>
                    <a:pt x="713" y="316"/>
                  </a:cubicBezTo>
                  <a:cubicBezTo>
                    <a:pt x="713" y="316"/>
                    <a:pt x="713" y="316"/>
                    <a:pt x="713" y="316"/>
                  </a:cubicBezTo>
                  <a:cubicBezTo>
                    <a:pt x="712" y="348"/>
                    <a:pt x="704" y="379"/>
                    <a:pt x="695" y="409"/>
                  </a:cubicBezTo>
                  <a:cubicBezTo>
                    <a:pt x="694" y="411"/>
                    <a:pt x="694" y="414"/>
                    <a:pt x="693" y="416"/>
                  </a:cubicBezTo>
                  <a:cubicBezTo>
                    <a:pt x="693" y="416"/>
                    <a:pt x="692" y="416"/>
                    <a:pt x="693" y="416"/>
                  </a:cubicBezTo>
                  <a:cubicBezTo>
                    <a:pt x="693" y="416"/>
                    <a:pt x="693" y="416"/>
                    <a:pt x="693" y="416"/>
                  </a:cubicBezTo>
                  <a:cubicBezTo>
                    <a:pt x="692" y="419"/>
                    <a:pt x="691" y="421"/>
                    <a:pt x="691" y="424"/>
                  </a:cubicBezTo>
                  <a:cubicBezTo>
                    <a:pt x="686" y="424"/>
                    <a:pt x="681" y="425"/>
                    <a:pt x="676" y="426"/>
                  </a:cubicBezTo>
                  <a:cubicBezTo>
                    <a:pt x="672" y="426"/>
                    <a:pt x="669" y="428"/>
                    <a:pt x="668" y="433"/>
                  </a:cubicBezTo>
                  <a:cubicBezTo>
                    <a:pt x="676" y="436"/>
                    <a:pt x="682" y="441"/>
                    <a:pt x="687" y="448"/>
                  </a:cubicBezTo>
                  <a:cubicBezTo>
                    <a:pt x="687" y="449"/>
                    <a:pt x="686" y="450"/>
                    <a:pt x="686" y="451"/>
                  </a:cubicBezTo>
                  <a:cubicBezTo>
                    <a:pt x="685" y="455"/>
                    <a:pt x="683" y="460"/>
                    <a:pt x="682" y="464"/>
                  </a:cubicBezTo>
                  <a:cubicBezTo>
                    <a:pt x="675" y="463"/>
                    <a:pt x="668" y="463"/>
                    <a:pt x="661" y="462"/>
                  </a:cubicBezTo>
                  <a:cubicBezTo>
                    <a:pt x="662" y="457"/>
                    <a:pt x="664" y="452"/>
                    <a:pt x="664" y="448"/>
                  </a:cubicBezTo>
                  <a:cubicBezTo>
                    <a:pt x="666" y="440"/>
                    <a:pt x="668" y="432"/>
                    <a:pt x="670" y="425"/>
                  </a:cubicBezTo>
                  <a:cubicBezTo>
                    <a:pt x="674" y="411"/>
                    <a:pt x="676" y="398"/>
                    <a:pt x="679" y="384"/>
                  </a:cubicBezTo>
                  <a:cubicBezTo>
                    <a:pt x="679" y="384"/>
                    <a:pt x="679" y="383"/>
                    <a:pt x="679" y="383"/>
                  </a:cubicBezTo>
                  <a:cubicBezTo>
                    <a:pt x="680" y="383"/>
                    <a:pt x="681" y="382"/>
                    <a:pt x="682" y="382"/>
                  </a:cubicBezTo>
                  <a:cubicBezTo>
                    <a:pt x="693" y="378"/>
                    <a:pt x="707" y="359"/>
                    <a:pt x="703" y="348"/>
                  </a:cubicBezTo>
                  <a:cubicBezTo>
                    <a:pt x="698" y="335"/>
                    <a:pt x="696" y="322"/>
                    <a:pt x="689" y="310"/>
                  </a:cubicBezTo>
                  <a:cubicBezTo>
                    <a:pt x="688" y="302"/>
                    <a:pt x="685" y="296"/>
                    <a:pt x="681" y="297"/>
                  </a:cubicBezTo>
                  <a:cubicBezTo>
                    <a:pt x="680" y="298"/>
                    <a:pt x="680" y="299"/>
                    <a:pt x="681" y="299"/>
                  </a:cubicBezTo>
                  <a:cubicBezTo>
                    <a:pt x="683" y="298"/>
                    <a:pt x="685" y="301"/>
                    <a:pt x="686" y="305"/>
                  </a:cubicBezTo>
                  <a:cubicBezTo>
                    <a:pt x="682" y="300"/>
                    <a:pt x="678" y="296"/>
                    <a:pt x="672" y="292"/>
                  </a:cubicBezTo>
                  <a:cubicBezTo>
                    <a:pt x="671" y="292"/>
                    <a:pt x="670" y="291"/>
                    <a:pt x="669" y="290"/>
                  </a:cubicBezTo>
                  <a:cubicBezTo>
                    <a:pt x="669" y="287"/>
                    <a:pt x="669" y="284"/>
                    <a:pt x="668" y="281"/>
                  </a:cubicBezTo>
                  <a:cubicBezTo>
                    <a:pt x="669" y="280"/>
                    <a:pt x="669" y="278"/>
                    <a:pt x="670" y="277"/>
                  </a:cubicBezTo>
                  <a:cubicBezTo>
                    <a:pt x="675" y="272"/>
                    <a:pt x="679" y="267"/>
                    <a:pt x="684" y="262"/>
                  </a:cubicBezTo>
                  <a:cubicBezTo>
                    <a:pt x="684" y="262"/>
                    <a:pt x="684" y="263"/>
                    <a:pt x="684" y="264"/>
                  </a:cubicBezTo>
                  <a:cubicBezTo>
                    <a:pt x="684" y="264"/>
                    <a:pt x="684" y="264"/>
                    <a:pt x="684" y="264"/>
                  </a:cubicBezTo>
                  <a:cubicBezTo>
                    <a:pt x="684" y="264"/>
                    <a:pt x="686" y="265"/>
                    <a:pt x="686" y="264"/>
                  </a:cubicBezTo>
                  <a:cubicBezTo>
                    <a:pt x="686" y="262"/>
                    <a:pt x="687" y="260"/>
                    <a:pt x="687" y="258"/>
                  </a:cubicBezTo>
                  <a:cubicBezTo>
                    <a:pt x="689" y="257"/>
                    <a:pt x="690" y="255"/>
                    <a:pt x="691" y="254"/>
                  </a:cubicBezTo>
                  <a:cubicBezTo>
                    <a:pt x="693" y="252"/>
                    <a:pt x="696" y="250"/>
                    <a:pt x="698" y="248"/>
                  </a:cubicBezTo>
                  <a:cubicBezTo>
                    <a:pt x="698" y="253"/>
                    <a:pt x="698" y="257"/>
                    <a:pt x="698" y="262"/>
                  </a:cubicBezTo>
                  <a:cubicBezTo>
                    <a:pt x="698" y="263"/>
                    <a:pt x="700" y="263"/>
                    <a:pt x="700" y="262"/>
                  </a:cubicBezTo>
                  <a:cubicBezTo>
                    <a:pt x="700" y="257"/>
                    <a:pt x="700" y="251"/>
                    <a:pt x="700" y="246"/>
                  </a:cubicBezTo>
                  <a:cubicBezTo>
                    <a:pt x="706" y="241"/>
                    <a:pt x="712" y="236"/>
                    <a:pt x="718" y="231"/>
                  </a:cubicBezTo>
                  <a:cubicBezTo>
                    <a:pt x="723" y="225"/>
                    <a:pt x="723" y="220"/>
                    <a:pt x="719" y="214"/>
                  </a:cubicBezTo>
                  <a:cubicBezTo>
                    <a:pt x="716" y="209"/>
                    <a:pt x="712" y="206"/>
                    <a:pt x="709" y="201"/>
                  </a:cubicBezTo>
                  <a:cubicBezTo>
                    <a:pt x="695" y="183"/>
                    <a:pt x="692" y="172"/>
                    <a:pt x="701" y="155"/>
                  </a:cubicBezTo>
                  <a:cubicBezTo>
                    <a:pt x="701" y="161"/>
                    <a:pt x="702" y="166"/>
                    <a:pt x="703" y="172"/>
                  </a:cubicBezTo>
                  <a:cubicBezTo>
                    <a:pt x="703" y="173"/>
                    <a:pt x="703" y="173"/>
                    <a:pt x="704" y="172"/>
                  </a:cubicBezTo>
                  <a:cubicBezTo>
                    <a:pt x="704" y="165"/>
                    <a:pt x="703" y="158"/>
                    <a:pt x="703" y="151"/>
                  </a:cubicBezTo>
                  <a:cubicBezTo>
                    <a:pt x="704" y="149"/>
                    <a:pt x="706" y="147"/>
                    <a:pt x="707" y="144"/>
                  </a:cubicBezTo>
                  <a:cubicBezTo>
                    <a:pt x="719" y="127"/>
                    <a:pt x="730" y="108"/>
                    <a:pt x="730" y="88"/>
                  </a:cubicBezTo>
                  <a:cubicBezTo>
                    <a:pt x="714" y="88"/>
                    <a:pt x="714" y="88"/>
                    <a:pt x="714" y="88"/>
                  </a:cubicBezTo>
                  <a:cubicBezTo>
                    <a:pt x="716" y="100"/>
                    <a:pt x="713" y="112"/>
                    <a:pt x="706" y="122"/>
                  </a:cubicBezTo>
                  <a:cubicBezTo>
                    <a:pt x="704" y="125"/>
                    <a:pt x="703" y="128"/>
                    <a:pt x="701" y="131"/>
                  </a:cubicBezTo>
                  <a:cubicBezTo>
                    <a:pt x="700" y="126"/>
                    <a:pt x="699" y="121"/>
                    <a:pt x="698" y="116"/>
                  </a:cubicBezTo>
                  <a:cubicBezTo>
                    <a:pt x="696" y="103"/>
                    <a:pt x="702" y="85"/>
                    <a:pt x="693" y="74"/>
                  </a:cubicBezTo>
                  <a:cubicBezTo>
                    <a:pt x="693" y="73"/>
                    <a:pt x="692" y="74"/>
                    <a:pt x="693" y="74"/>
                  </a:cubicBezTo>
                  <a:cubicBezTo>
                    <a:pt x="700" y="86"/>
                    <a:pt x="695" y="106"/>
                    <a:pt x="697" y="119"/>
                  </a:cubicBezTo>
                  <a:cubicBezTo>
                    <a:pt x="698" y="124"/>
                    <a:pt x="698" y="129"/>
                    <a:pt x="699" y="134"/>
                  </a:cubicBezTo>
                  <a:cubicBezTo>
                    <a:pt x="696" y="139"/>
                    <a:pt x="694" y="143"/>
                    <a:pt x="691" y="146"/>
                  </a:cubicBezTo>
                  <a:cubicBezTo>
                    <a:pt x="691" y="138"/>
                    <a:pt x="690" y="129"/>
                    <a:pt x="689" y="120"/>
                  </a:cubicBezTo>
                  <a:cubicBezTo>
                    <a:pt x="688" y="110"/>
                    <a:pt x="687" y="99"/>
                    <a:pt x="686" y="88"/>
                  </a:cubicBezTo>
                  <a:cubicBezTo>
                    <a:pt x="686" y="79"/>
                    <a:pt x="681" y="71"/>
                    <a:pt x="680" y="62"/>
                  </a:cubicBezTo>
                  <a:cubicBezTo>
                    <a:pt x="680" y="61"/>
                    <a:pt x="678" y="61"/>
                    <a:pt x="678" y="62"/>
                  </a:cubicBezTo>
                  <a:cubicBezTo>
                    <a:pt x="679" y="72"/>
                    <a:pt x="684" y="80"/>
                    <a:pt x="684" y="90"/>
                  </a:cubicBezTo>
                  <a:cubicBezTo>
                    <a:pt x="685" y="101"/>
                    <a:pt x="685" y="112"/>
                    <a:pt x="686" y="122"/>
                  </a:cubicBezTo>
                  <a:cubicBezTo>
                    <a:pt x="687" y="132"/>
                    <a:pt x="688" y="143"/>
                    <a:pt x="688" y="153"/>
                  </a:cubicBezTo>
                  <a:cubicBezTo>
                    <a:pt x="686" y="156"/>
                    <a:pt x="685" y="158"/>
                    <a:pt x="685" y="161"/>
                  </a:cubicBezTo>
                  <a:cubicBezTo>
                    <a:pt x="684" y="151"/>
                    <a:pt x="683" y="140"/>
                    <a:pt x="682" y="129"/>
                  </a:cubicBezTo>
                  <a:cubicBezTo>
                    <a:pt x="682" y="114"/>
                    <a:pt x="680" y="100"/>
                    <a:pt x="677" y="85"/>
                  </a:cubicBezTo>
                  <a:cubicBezTo>
                    <a:pt x="675" y="74"/>
                    <a:pt x="674" y="62"/>
                    <a:pt x="665" y="54"/>
                  </a:cubicBezTo>
                  <a:cubicBezTo>
                    <a:pt x="665" y="53"/>
                    <a:pt x="664" y="54"/>
                    <a:pt x="665" y="54"/>
                  </a:cubicBezTo>
                  <a:cubicBezTo>
                    <a:pt x="674" y="64"/>
                    <a:pt x="675" y="84"/>
                    <a:pt x="677" y="97"/>
                  </a:cubicBezTo>
                  <a:cubicBezTo>
                    <a:pt x="679" y="112"/>
                    <a:pt x="679" y="126"/>
                    <a:pt x="680" y="141"/>
                  </a:cubicBezTo>
                  <a:cubicBezTo>
                    <a:pt x="682" y="154"/>
                    <a:pt x="681" y="168"/>
                    <a:pt x="681" y="181"/>
                  </a:cubicBezTo>
                  <a:cubicBezTo>
                    <a:pt x="681" y="188"/>
                    <a:pt x="682" y="194"/>
                    <a:pt x="681" y="201"/>
                  </a:cubicBezTo>
                  <a:cubicBezTo>
                    <a:pt x="681" y="203"/>
                    <a:pt x="680" y="206"/>
                    <a:pt x="680" y="208"/>
                  </a:cubicBezTo>
                  <a:cubicBezTo>
                    <a:pt x="680" y="208"/>
                    <a:pt x="680" y="208"/>
                    <a:pt x="680" y="208"/>
                  </a:cubicBezTo>
                  <a:cubicBezTo>
                    <a:pt x="679" y="207"/>
                    <a:pt x="678" y="207"/>
                    <a:pt x="678" y="208"/>
                  </a:cubicBezTo>
                  <a:cubicBezTo>
                    <a:pt x="678" y="210"/>
                    <a:pt x="679" y="212"/>
                    <a:pt x="680" y="214"/>
                  </a:cubicBezTo>
                  <a:cubicBezTo>
                    <a:pt x="680" y="215"/>
                    <a:pt x="682" y="215"/>
                    <a:pt x="682" y="213"/>
                  </a:cubicBezTo>
                  <a:cubicBezTo>
                    <a:pt x="683" y="207"/>
                    <a:pt x="685" y="201"/>
                    <a:pt x="685" y="194"/>
                  </a:cubicBezTo>
                  <a:cubicBezTo>
                    <a:pt x="685" y="188"/>
                    <a:pt x="685" y="181"/>
                    <a:pt x="685" y="174"/>
                  </a:cubicBezTo>
                  <a:cubicBezTo>
                    <a:pt x="685" y="174"/>
                    <a:pt x="685" y="174"/>
                    <a:pt x="685" y="174"/>
                  </a:cubicBezTo>
                  <a:cubicBezTo>
                    <a:pt x="685" y="177"/>
                    <a:pt x="686" y="179"/>
                    <a:pt x="687" y="182"/>
                  </a:cubicBezTo>
                  <a:cubicBezTo>
                    <a:pt x="688" y="182"/>
                    <a:pt x="688" y="183"/>
                    <a:pt x="688" y="183"/>
                  </a:cubicBezTo>
                  <a:cubicBezTo>
                    <a:pt x="688" y="183"/>
                    <a:pt x="688" y="183"/>
                    <a:pt x="688" y="183"/>
                  </a:cubicBezTo>
                  <a:cubicBezTo>
                    <a:pt x="688" y="184"/>
                    <a:pt x="688" y="184"/>
                    <a:pt x="688" y="184"/>
                  </a:cubicBezTo>
                  <a:cubicBezTo>
                    <a:pt x="689" y="184"/>
                    <a:pt x="689" y="185"/>
                    <a:pt x="689" y="185"/>
                  </a:cubicBezTo>
                  <a:cubicBezTo>
                    <a:pt x="689" y="185"/>
                    <a:pt x="688" y="185"/>
                    <a:pt x="688" y="186"/>
                  </a:cubicBezTo>
                  <a:cubicBezTo>
                    <a:pt x="687" y="200"/>
                    <a:pt x="687" y="213"/>
                    <a:pt x="686" y="227"/>
                  </a:cubicBezTo>
                  <a:cubicBezTo>
                    <a:pt x="685" y="233"/>
                    <a:pt x="685" y="239"/>
                    <a:pt x="685" y="245"/>
                  </a:cubicBezTo>
                  <a:cubicBezTo>
                    <a:pt x="685" y="245"/>
                    <a:pt x="685" y="246"/>
                    <a:pt x="685" y="247"/>
                  </a:cubicBezTo>
                  <a:cubicBezTo>
                    <a:pt x="684" y="248"/>
                    <a:pt x="682" y="250"/>
                    <a:pt x="681" y="251"/>
                  </a:cubicBezTo>
                  <a:cubicBezTo>
                    <a:pt x="681" y="234"/>
                    <a:pt x="678" y="218"/>
                    <a:pt x="677" y="201"/>
                  </a:cubicBezTo>
                  <a:cubicBezTo>
                    <a:pt x="675" y="185"/>
                    <a:pt x="675" y="169"/>
                    <a:pt x="674" y="153"/>
                  </a:cubicBezTo>
                  <a:cubicBezTo>
                    <a:pt x="673" y="139"/>
                    <a:pt x="670" y="124"/>
                    <a:pt x="668" y="110"/>
                  </a:cubicBezTo>
                  <a:cubicBezTo>
                    <a:pt x="665" y="94"/>
                    <a:pt x="660" y="78"/>
                    <a:pt x="658" y="62"/>
                  </a:cubicBezTo>
                  <a:cubicBezTo>
                    <a:pt x="658" y="61"/>
                    <a:pt x="656" y="61"/>
                    <a:pt x="656" y="62"/>
                  </a:cubicBezTo>
                  <a:cubicBezTo>
                    <a:pt x="658" y="76"/>
                    <a:pt x="662" y="90"/>
                    <a:pt x="664" y="104"/>
                  </a:cubicBezTo>
                  <a:cubicBezTo>
                    <a:pt x="667" y="120"/>
                    <a:pt x="669" y="137"/>
                    <a:pt x="671" y="153"/>
                  </a:cubicBezTo>
                  <a:cubicBezTo>
                    <a:pt x="672" y="169"/>
                    <a:pt x="672" y="185"/>
                    <a:pt x="673" y="201"/>
                  </a:cubicBezTo>
                  <a:cubicBezTo>
                    <a:pt x="674" y="216"/>
                    <a:pt x="676" y="231"/>
                    <a:pt x="677" y="245"/>
                  </a:cubicBezTo>
                  <a:cubicBezTo>
                    <a:pt x="676" y="245"/>
                    <a:pt x="676" y="246"/>
                    <a:pt x="676" y="246"/>
                  </a:cubicBezTo>
                  <a:cubicBezTo>
                    <a:pt x="677" y="251"/>
                    <a:pt x="677" y="251"/>
                    <a:pt x="677" y="251"/>
                  </a:cubicBezTo>
                  <a:cubicBezTo>
                    <a:pt x="677" y="252"/>
                    <a:pt x="678" y="253"/>
                    <a:pt x="679" y="253"/>
                  </a:cubicBezTo>
                  <a:cubicBezTo>
                    <a:pt x="673" y="258"/>
                    <a:pt x="668" y="264"/>
                    <a:pt x="664" y="270"/>
                  </a:cubicBezTo>
                  <a:cubicBezTo>
                    <a:pt x="660" y="276"/>
                    <a:pt x="658" y="281"/>
                    <a:pt x="658" y="285"/>
                  </a:cubicBezTo>
                  <a:cubicBezTo>
                    <a:pt x="657" y="280"/>
                    <a:pt x="656" y="275"/>
                    <a:pt x="654" y="270"/>
                  </a:cubicBezTo>
                  <a:cubicBezTo>
                    <a:pt x="654" y="268"/>
                    <a:pt x="652" y="269"/>
                    <a:pt x="652" y="270"/>
                  </a:cubicBezTo>
                  <a:cubicBezTo>
                    <a:pt x="655" y="283"/>
                    <a:pt x="659" y="296"/>
                    <a:pt x="661" y="309"/>
                  </a:cubicBezTo>
                  <a:cubicBezTo>
                    <a:pt x="661" y="308"/>
                    <a:pt x="660" y="308"/>
                    <a:pt x="660" y="307"/>
                  </a:cubicBezTo>
                  <a:cubicBezTo>
                    <a:pt x="659" y="306"/>
                    <a:pt x="657" y="308"/>
                    <a:pt x="658" y="309"/>
                  </a:cubicBezTo>
                  <a:cubicBezTo>
                    <a:pt x="666" y="320"/>
                    <a:pt x="661" y="335"/>
                    <a:pt x="659" y="347"/>
                  </a:cubicBezTo>
                  <a:cubicBezTo>
                    <a:pt x="659" y="351"/>
                    <a:pt x="658" y="354"/>
                    <a:pt x="657" y="358"/>
                  </a:cubicBezTo>
                  <a:cubicBezTo>
                    <a:pt x="657" y="356"/>
                    <a:pt x="657" y="355"/>
                    <a:pt x="657" y="353"/>
                  </a:cubicBezTo>
                  <a:cubicBezTo>
                    <a:pt x="656" y="340"/>
                    <a:pt x="655" y="327"/>
                    <a:pt x="653" y="313"/>
                  </a:cubicBezTo>
                  <a:cubicBezTo>
                    <a:pt x="652" y="303"/>
                    <a:pt x="649" y="292"/>
                    <a:pt x="648" y="281"/>
                  </a:cubicBezTo>
                  <a:cubicBezTo>
                    <a:pt x="647" y="274"/>
                    <a:pt x="646" y="267"/>
                    <a:pt x="642" y="261"/>
                  </a:cubicBezTo>
                  <a:cubicBezTo>
                    <a:pt x="641" y="260"/>
                    <a:pt x="639" y="262"/>
                    <a:pt x="640" y="263"/>
                  </a:cubicBezTo>
                  <a:cubicBezTo>
                    <a:pt x="646" y="271"/>
                    <a:pt x="645" y="281"/>
                    <a:pt x="646" y="291"/>
                  </a:cubicBezTo>
                  <a:cubicBezTo>
                    <a:pt x="648" y="304"/>
                    <a:pt x="650" y="316"/>
                    <a:pt x="651" y="329"/>
                  </a:cubicBezTo>
                  <a:cubicBezTo>
                    <a:pt x="652" y="342"/>
                    <a:pt x="654" y="354"/>
                    <a:pt x="655" y="366"/>
                  </a:cubicBezTo>
                  <a:cubicBezTo>
                    <a:pt x="655" y="368"/>
                    <a:pt x="655" y="369"/>
                    <a:pt x="655" y="370"/>
                  </a:cubicBezTo>
                  <a:cubicBezTo>
                    <a:pt x="654" y="376"/>
                    <a:pt x="653" y="381"/>
                    <a:pt x="652" y="386"/>
                  </a:cubicBezTo>
                  <a:cubicBezTo>
                    <a:pt x="650" y="387"/>
                    <a:pt x="649" y="387"/>
                    <a:pt x="648" y="388"/>
                  </a:cubicBezTo>
                  <a:cubicBezTo>
                    <a:pt x="648" y="387"/>
                    <a:pt x="647" y="386"/>
                    <a:pt x="647" y="386"/>
                  </a:cubicBezTo>
                  <a:cubicBezTo>
                    <a:pt x="647" y="383"/>
                    <a:pt x="647" y="380"/>
                    <a:pt x="647" y="378"/>
                  </a:cubicBezTo>
                  <a:cubicBezTo>
                    <a:pt x="646" y="371"/>
                    <a:pt x="646" y="363"/>
                    <a:pt x="645" y="356"/>
                  </a:cubicBezTo>
                  <a:cubicBezTo>
                    <a:pt x="644" y="348"/>
                    <a:pt x="644" y="339"/>
                    <a:pt x="643" y="331"/>
                  </a:cubicBezTo>
                  <a:cubicBezTo>
                    <a:pt x="643" y="325"/>
                    <a:pt x="644" y="319"/>
                    <a:pt x="644" y="314"/>
                  </a:cubicBezTo>
                  <a:cubicBezTo>
                    <a:pt x="644" y="313"/>
                    <a:pt x="642" y="313"/>
                    <a:pt x="642" y="314"/>
                  </a:cubicBezTo>
                  <a:cubicBezTo>
                    <a:pt x="642" y="316"/>
                    <a:pt x="642" y="317"/>
                    <a:pt x="642" y="319"/>
                  </a:cubicBezTo>
                  <a:cubicBezTo>
                    <a:pt x="642" y="317"/>
                    <a:pt x="641" y="315"/>
                    <a:pt x="641" y="312"/>
                  </a:cubicBezTo>
                  <a:cubicBezTo>
                    <a:pt x="640" y="307"/>
                    <a:pt x="639" y="302"/>
                    <a:pt x="638" y="297"/>
                  </a:cubicBezTo>
                  <a:cubicBezTo>
                    <a:pt x="638" y="290"/>
                    <a:pt x="635" y="282"/>
                    <a:pt x="634" y="275"/>
                  </a:cubicBezTo>
                  <a:cubicBezTo>
                    <a:pt x="632" y="265"/>
                    <a:pt x="630" y="256"/>
                    <a:pt x="629" y="246"/>
                  </a:cubicBezTo>
                  <a:cubicBezTo>
                    <a:pt x="627" y="227"/>
                    <a:pt x="624" y="208"/>
                    <a:pt x="620" y="189"/>
                  </a:cubicBezTo>
                  <a:cubicBezTo>
                    <a:pt x="617" y="170"/>
                    <a:pt x="613" y="152"/>
                    <a:pt x="609" y="133"/>
                  </a:cubicBezTo>
                  <a:cubicBezTo>
                    <a:pt x="606" y="124"/>
                    <a:pt x="604" y="115"/>
                    <a:pt x="601" y="106"/>
                  </a:cubicBezTo>
                  <a:cubicBezTo>
                    <a:pt x="600" y="102"/>
                    <a:pt x="600" y="97"/>
                    <a:pt x="599" y="92"/>
                  </a:cubicBezTo>
                  <a:cubicBezTo>
                    <a:pt x="597" y="87"/>
                    <a:pt x="595" y="82"/>
                    <a:pt x="594" y="76"/>
                  </a:cubicBezTo>
                  <a:cubicBezTo>
                    <a:pt x="594" y="75"/>
                    <a:pt x="592" y="75"/>
                    <a:pt x="592" y="76"/>
                  </a:cubicBezTo>
                  <a:cubicBezTo>
                    <a:pt x="593" y="84"/>
                    <a:pt x="596" y="92"/>
                    <a:pt x="598" y="100"/>
                  </a:cubicBezTo>
                  <a:cubicBezTo>
                    <a:pt x="599" y="110"/>
                    <a:pt x="602" y="119"/>
                    <a:pt x="605" y="129"/>
                  </a:cubicBezTo>
                  <a:cubicBezTo>
                    <a:pt x="609" y="147"/>
                    <a:pt x="613" y="166"/>
                    <a:pt x="616" y="184"/>
                  </a:cubicBezTo>
                  <a:cubicBezTo>
                    <a:pt x="620" y="205"/>
                    <a:pt x="623" y="225"/>
                    <a:pt x="625" y="246"/>
                  </a:cubicBezTo>
                  <a:cubicBezTo>
                    <a:pt x="627" y="254"/>
                    <a:pt x="628" y="263"/>
                    <a:pt x="630" y="271"/>
                  </a:cubicBezTo>
                  <a:cubicBezTo>
                    <a:pt x="629" y="270"/>
                    <a:pt x="628" y="270"/>
                    <a:pt x="627" y="269"/>
                  </a:cubicBezTo>
                  <a:cubicBezTo>
                    <a:pt x="626" y="269"/>
                    <a:pt x="626" y="270"/>
                    <a:pt x="627" y="271"/>
                  </a:cubicBezTo>
                  <a:cubicBezTo>
                    <a:pt x="628" y="271"/>
                    <a:pt x="629" y="273"/>
                    <a:pt x="630" y="275"/>
                  </a:cubicBezTo>
                  <a:cubicBezTo>
                    <a:pt x="632" y="280"/>
                    <a:pt x="633" y="285"/>
                    <a:pt x="634" y="291"/>
                  </a:cubicBezTo>
                  <a:cubicBezTo>
                    <a:pt x="634" y="291"/>
                    <a:pt x="634" y="292"/>
                    <a:pt x="634" y="292"/>
                  </a:cubicBezTo>
                  <a:cubicBezTo>
                    <a:pt x="637" y="307"/>
                    <a:pt x="639" y="321"/>
                    <a:pt x="640" y="336"/>
                  </a:cubicBezTo>
                  <a:cubicBezTo>
                    <a:pt x="640" y="336"/>
                    <a:pt x="640" y="337"/>
                    <a:pt x="640" y="337"/>
                  </a:cubicBezTo>
                  <a:cubicBezTo>
                    <a:pt x="638" y="347"/>
                    <a:pt x="636" y="358"/>
                    <a:pt x="634" y="368"/>
                  </a:cubicBezTo>
                  <a:cubicBezTo>
                    <a:pt x="632" y="357"/>
                    <a:pt x="631" y="347"/>
                    <a:pt x="630" y="336"/>
                  </a:cubicBezTo>
                  <a:cubicBezTo>
                    <a:pt x="628" y="326"/>
                    <a:pt x="626" y="315"/>
                    <a:pt x="624" y="304"/>
                  </a:cubicBezTo>
                  <a:cubicBezTo>
                    <a:pt x="623" y="294"/>
                    <a:pt x="620" y="285"/>
                    <a:pt x="618" y="276"/>
                  </a:cubicBezTo>
                  <a:cubicBezTo>
                    <a:pt x="618" y="275"/>
                    <a:pt x="618" y="275"/>
                    <a:pt x="617" y="275"/>
                  </a:cubicBezTo>
                  <a:cubicBezTo>
                    <a:pt x="615" y="262"/>
                    <a:pt x="614" y="248"/>
                    <a:pt x="613" y="235"/>
                  </a:cubicBezTo>
                  <a:cubicBezTo>
                    <a:pt x="611" y="211"/>
                    <a:pt x="609" y="188"/>
                    <a:pt x="604" y="165"/>
                  </a:cubicBezTo>
                  <a:cubicBezTo>
                    <a:pt x="600" y="142"/>
                    <a:pt x="598" y="118"/>
                    <a:pt x="591" y="96"/>
                  </a:cubicBezTo>
                  <a:cubicBezTo>
                    <a:pt x="588" y="87"/>
                    <a:pt x="586" y="76"/>
                    <a:pt x="582" y="67"/>
                  </a:cubicBezTo>
                  <a:cubicBezTo>
                    <a:pt x="580" y="64"/>
                    <a:pt x="578" y="63"/>
                    <a:pt x="574" y="65"/>
                  </a:cubicBezTo>
                  <a:cubicBezTo>
                    <a:pt x="573" y="66"/>
                    <a:pt x="574" y="67"/>
                    <a:pt x="576" y="67"/>
                  </a:cubicBezTo>
                  <a:cubicBezTo>
                    <a:pt x="580" y="65"/>
                    <a:pt x="586" y="90"/>
                    <a:pt x="587" y="93"/>
                  </a:cubicBezTo>
                  <a:cubicBezTo>
                    <a:pt x="590" y="103"/>
                    <a:pt x="593" y="113"/>
                    <a:pt x="594" y="123"/>
                  </a:cubicBezTo>
                  <a:cubicBezTo>
                    <a:pt x="598" y="143"/>
                    <a:pt x="602" y="164"/>
                    <a:pt x="604" y="185"/>
                  </a:cubicBezTo>
                  <a:cubicBezTo>
                    <a:pt x="607" y="206"/>
                    <a:pt x="608" y="226"/>
                    <a:pt x="610" y="246"/>
                  </a:cubicBezTo>
                  <a:cubicBezTo>
                    <a:pt x="612" y="268"/>
                    <a:pt x="616" y="290"/>
                    <a:pt x="618" y="311"/>
                  </a:cubicBezTo>
                  <a:cubicBezTo>
                    <a:pt x="618" y="313"/>
                    <a:pt x="620" y="313"/>
                    <a:pt x="620" y="311"/>
                  </a:cubicBezTo>
                  <a:cubicBezTo>
                    <a:pt x="620" y="311"/>
                    <a:pt x="620" y="310"/>
                    <a:pt x="620" y="310"/>
                  </a:cubicBezTo>
                  <a:cubicBezTo>
                    <a:pt x="620" y="310"/>
                    <a:pt x="619" y="309"/>
                    <a:pt x="619" y="309"/>
                  </a:cubicBezTo>
                  <a:cubicBezTo>
                    <a:pt x="620" y="308"/>
                    <a:pt x="620" y="307"/>
                    <a:pt x="620" y="306"/>
                  </a:cubicBezTo>
                  <a:cubicBezTo>
                    <a:pt x="620" y="304"/>
                    <a:pt x="620" y="303"/>
                    <a:pt x="620" y="302"/>
                  </a:cubicBezTo>
                  <a:cubicBezTo>
                    <a:pt x="620" y="299"/>
                    <a:pt x="620" y="295"/>
                    <a:pt x="619" y="292"/>
                  </a:cubicBezTo>
                  <a:cubicBezTo>
                    <a:pt x="619" y="290"/>
                    <a:pt x="619" y="289"/>
                    <a:pt x="619" y="287"/>
                  </a:cubicBezTo>
                  <a:cubicBezTo>
                    <a:pt x="619" y="288"/>
                    <a:pt x="619" y="289"/>
                    <a:pt x="620" y="290"/>
                  </a:cubicBezTo>
                  <a:cubicBezTo>
                    <a:pt x="621" y="295"/>
                    <a:pt x="621" y="302"/>
                    <a:pt x="622" y="308"/>
                  </a:cubicBezTo>
                  <a:cubicBezTo>
                    <a:pt x="624" y="319"/>
                    <a:pt x="626" y="329"/>
                    <a:pt x="627" y="340"/>
                  </a:cubicBezTo>
                  <a:cubicBezTo>
                    <a:pt x="628" y="353"/>
                    <a:pt x="629" y="365"/>
                    <a:pt x="632" y="377"/>
                  </a:cubicBezTo>
                  <a:cubicBezTo>
                    <a:pt x="630" y="383"/>
                    <a:pt x="628" y="389"/>
                    <a:pt x="627" y="394"/>
                  </a:cubicBezTo>
                  <a:cubicBezTo>
                    <a:pt x="627" y="395"/>
                    <a:pt x="626" y="396"/>
                    <a:pt x="626" y="398"/>
                  </a:cubicBezTo>
                  <a:cubicBezTo>
                    <a:pt x="625" y="398"/>
                    <a:pt x="624" y="398"/>
                    <a:pt x="623" y="399"/>
                  </a:cubicBezTo>
                  <a:cubicBezTo>
                    <a:pt x="623" y="397"/>
                    <a:pt x="623" y="396"/>
                    <a:pt x="623" y="395"/>
                  </a:cubicBezTo>
                  <a:cubicBezTo>
                    <a:pt x="621" y="383"/>
                    <a:pt x="619" y="370"/>
                    <a:pt x="618" y="358"/>
                  </a:cubicBezTo>
                  <a:cubicBezTo>
                    <a:pt x="617" y="351"/>
                    <a:pt x="617" y="344"/>
                    <a:pt x="616" y="337"/>
                  </a:cubicBezTo>
                  <a:cubicBezTo>
                    <a:pt x="617" y="328"/>
                    <a:pt x="616" y="319"/>
                    <a:pt x="614" y="311"/>
                  </a:cubicBezTo>
                  <a:cubicBezTo>
                    <a:pt x="614" y="310"/>
                    <a:pt x="614" y="309"/>
                    <a:pt x="614" y="309"/>
                  </a:cubicBezTo>
                  <a:cubicBezTo>
                    <a:pt x="613" y="304"/>
                    <a:pt x="612" y="298"/>
                    <a:pt x="611" y="293"/>
                  </a:cubicBezTo>
                  <a:cubicBezTo>
                    <a:pt x="609" y="288"/>
                    <a:pt x="609" y="282"/>
                    <a:pt x="606" y="277"/>
                  </a:cubicBezTo>
                  <a:cubicBezTo>
                    <a:pt x="605" y="276"/>
                    <a:pt x="603" y="277"/>
                    <a:pt x="604" y="279"/>
                  </a:cubicBezTo>
                  <a:cubicBezTo>
                    <a:pt x="607" y="283"/>
                    <a:pt x="607" y="288"/>
                    <a:pt x="608" y="294"/>
                  </a:cubicBezTo>
                  <a:cubicBezTo>
                    <a:pt x="610" y="300"/>
                    <a:pt x="611" y="306"/>
                    <a:pt x="612" y="313"/>
                  </a:cubicBezTo>
                  <a:cubicBezTo>
                    <a:pt x="613" y="322"/>
                    <a:pt x="613" y="331"/>
                    <a:pt x="613" y="341"/>
                  </a:cubicBezTo>
                  <a:cubicBezTo>
                    <a:pt x="612" y="355"/>
                    <a:pt x="609" y="369"/>
                    <a:pt x="606" y="383"/>
                  </a:cubicBezTo>
                  <a:cubicBezTo>
                    <a:pt x="606" y="380"/>
                    <a:pt x="605" y="377"/>
                    <a:pt x="605" y="374"/>
                  </a:cubicBezTo>
                  <a:cubicBezTo>
                    <a:pt x="603" y="363"/>
                    <a:pt x="602" y="352"/>
                    <a:pt x="601" y="341"/>
                  </a:cubicBezTo>
                  <a:cubicBezTo>
                    <a:pt x="600" y="332"/>
                    <a:pt x="599" y="323"/>
                    <a:pt x="598" y="314"/>
                  </a:cubicBezTo>
                  <a:cubicBezTo>
                    <a:pt x="597" y="308"/>
                    <a:pt x="597" y="302"/>
                    <a:pt x="596" y="295"/>
                  </a:cubicBezTo>
                  <a:cubicBezTo>
                    <a:pt x="596" y="291"/>
                    <a:pt x="594" y="287"/>
                    <a:pt x="594" y="282"/>
                  </a:cubicBezTo>
                  <a:cubicBezTo>
                    <a:pt x="594" y="281"/>
                    <a:pt x="592" y="281"/>
                    <a:pt x="592" y="282"/>
                  </a:cubicBezTo>
                  <a:cubicBezTo>
                    <a:pt x="592" y="287"/>
                    <a:pt x="594" y="292"/>
                    <a:pt x="594" y="297"/>
                  </a:cubicBezTo>
                  <a:cubicBezTo>
                    <a:pt x="595" y="302"/>
                    <a:pt x="595" y="307"/>
                    <a:pt x="596" y="313"/>
                  </a:cubicBezTo>
                  <a:cubicBezTo>
                    <a:pt x="597" y="324"/>
                    <a:pt x="598" y="336"/>
                    <a:pt x="599" y="348"/>
                  </a:cubicBezTo>
                  <a:cubicBezTo>
                    <a:pt x="600" y="358"/>
                    <a:pt x="601" y="369"/>
                    <a:pt x="602" y="379"/>
                  </a:cubicBezTo>
                  <a:cubicBezTo>
                    <a:pt x="603" y="383"/>
                    <a:pt x="603" y="387"/>
                    <a:pt x="604" y="391"/>
                  </a:cubicBezTo>
                  <a:cubicBezTo>
                    <a:pt x="602" y="397"/>
                    <a:pt x="601" y="403"/>
                    <a:pt x="599" y="409"/>
                  </a:cubicBezTo>
                  <a:cubicBezTo>
                    <a:pt x="598" y="410"/>
                    <a:pt x="596" y="411"/>
                    <a:pt x="595" y="411"/>
                  </a:cubicBezTo>
                  <a:cubicBezTo>
                    <a:pt x="594" y="407"/>
                    <a:pt x="595" y="401"/>
                    <a:pt x="594" y="397"/>
                  </a:cubicBezTo>
                  <a:cubicBezTo>
                    <a:pt x="594" y="387"/>
                    <a:pt x="593" y="378"/>
                    <a:pt x="592" y="368"/>
                  </a:cubicBezTo>
                  <a:cubicBezTo>
                    <a:pt x="592" y="348"/>
                    <a:pt x="590" y="328"/>
                    <a:pt x="589" y="308"/>
                  </a:cubicBezTo>
                  <a:cubicBezTo>
                    <a:pt x="589" y="307"/>
                    <a:pt x="589" y="307"/>
                    <a:pt x="589" y="308"/>
                  </a:cubicBezTo>
                  <a:cubicBezTo>
                    <a:pt x="588" y="329"/>
                    <a:pt x="589" y="349"/>
                    <a:pt x="590" y="370"/>
                  </a:cubicBezTo>
                  <a:cubicBezTo>
                    <a:pt x="590" y="380"/>
                    <a:pt x="591" y="389"/>
                    <a:pt x="591" y="399"/>
                  </a:cubicBezTo>
                  <a:cubicBezTo>
                    <a:pt x="591" y="403"/>
                    <a:pt x="591" y="407"/>
                    <a:pt x="592" y="412"/>
                  </a:cubicBezTo>
                  <a:cubicBezTo>
                    <a:pt x="592" y="412"/>
                    <a:pt x="592" y="412"/>
                    <a:pt x="592" y="413"/>
                  </a:cubicBezTo>
                  <a:cubicBezTo>
                    <a:pt x="589" y="414"/>
                    <a:pt x="587" y="415"/>
                    <a:pt x="584" y="416"/>
                  </a:cubicBezTo>
                  <a:cubicBezTo>
                    <a:pt x="586" y="412"/>
                    <a:pt x="587" y="407"/>
                    <a:pt x="587" y="402"/>
                  </a:cubicBezTo>
                  <a:cubicBezTo>
                    <a:pt x="587" y="402"/>
                    <a:pt x="587" y="401"/>
                    <a:pt x="588" y="401"/>
                  </a:cubicBezTo>
                  <a:cubicBezTo>
                    <a:pt x="589" y="400"/>
                    <a:pt x="588" y="399"/>
                    <a:pt x="587" y="399"/>
                  </a:cubicBezTo>
                  <a:cubicBezTo>
                    <a:pt x="587" y="391"/>
                    <a:pt x="586" y="384"/>
                    <a:pt x="585" y="378"/>
                  </a:cubicBezTo>
                  <a:cubicBezTo>
                    <a:pt x="585" y="377"/>
                    <a:pt x="585" y="377"/>
                    <a:pt x="585" y="378"/>
                  </a:cubicBezTo>
                  <a:cubicBezTo>
                    <a:pt x="584" y="384"/>
                    <a:pt x="585" y="392"/>
                    <a:pt x="585" y="400"/>
                  </a:cubicBezTo>
                  <a:cubicBezTo>
                    <a:pt x="584" y="400"/>
                    <a:pt x="583" y="401"/>
                    <a:pt x="582" y="402"/>
                  </a:cubicBezTo>
                  <a:cubicBezTo>
                    <a:pt x="583" y="394"/>
                    <a:pt x="583" y="386"/>
                    <a:pt x="582" y="379"/>
                  </a:cubicBezTo>
                  <a:cubicBezTo>
                    <a:pt x="584" y="365"/>
                    <a:pt x="585" y="352"/>
                    <a:pt x="586" y="338"/>
                  </a:cubicBezTo>
                  <a:cubicBezTo>
                    <a:pt x="587" y="336"/>
                    <a:pt x="584" y="336"/>
                    <a:pt x="584" y="338"/>
                  </a:cubicBezTo>
                  <a:cubicBezTo>
                    <a:pt x="582" y="347"/>
                    <a:pt x="581" y="357"/>
                    <a:pt x="580" y="366"/>
                  </a:cubicBezTo>
                  <a:cubicBezTo>
                    <a:pt x="580" y="366"/>
                    <a:pt x="580" y="365"/>
                    <a:pt x="580" y="364"/>
                  </a:cubicBezTo>
                  <a:cubicBezTo>
                    <a:pt x="579" y="355"/>
                    <a:pt x="580" y="346"/>
                    <a:pt x="579" y="337"/>
                  </a:cubicBezTo>
                  <a:cubicBezTo>
                    <a:pt x="579" y="334"/>
                    <a:pt x="578" y="329"/>
                    <a:pt x="576" y="327"/>
                  </a:cubicBezTo>
                  <a:cubicBezTo>
                    <a:pt x="576" y="327"/>
                    <a:pt x="575" y="327"/>
                    <a:pt x="575" y="326"/>
                  </a:cubicBezTo>
                  <a:cubicBezTo>
                    <a:pt x="574" y="322"/>
                    <a:pt x="573" y="317"/>
                    <a:pt x="572" y="312"/>
                  </a:cubicBezTo>
                  <a:cubicBezTo>
                    <a:pt x="571" y="311"/>
                    <a:pt x="570" y="311"/>
                    <a:pt x="570" y="312"/>
                  </a:cubicBezTo>
                  <a:cubicBezTo>
                    <a:pt x="571" y="316"/>
                    <a:pt x="572" y="320"/>
                    <a:pt x="572" y="324"/>
                  </a:cubicBezTo>
                  <a:cubicBezTo>
                    <a:pt x="571" y="324"/>
                    <a:pt x="570" y="323"/>
                    <a:pt x="568" y="322"/>
                  </a:cubicBezTo>
                  <a:cubicBezTo>
                    <a:pt x="568" y="319"/>
                    <a:pt x="568" y="315"/>
                    <a:pt x="568" y="312"/>
                  </a:cubicBezTo>
                  <a:cubicBezTo>
                    <a:pt x="568" y="308"/>
                    <a:pt x="566" y="308"/>
                    <a:pt x="566" y="312"/>
                  </a:cubicBezTo>
                  <a:cubicBezTo>
                    <a:pt x="566" y="315"/>
                    <a:pt x="566" y="318"/>
                    <a:pt x="565" y="321"/>
                  </a:cubicBezTo>
                  <a:cubicBezTo>
                    <a:pt x="564" y="321"/>
                    <a:pt x="563" y="320"/>
                    <a:pt x="562" y="320"/>
                  </a:cubicBezTo>
                  <a:cubicBezTo>
                    <a:pt x="558" y="319"/>
                    <a:pt x="554" y="318"/>
                    <a:pt x="550" y="317"/>
                  </a:cubicBezTo>
                  <a:cubicBezTo>
                    <a:pt x="550" y="312"/>
                    <a:pt x="550" y="306"/>
                    <a:pt x="550" y="301"/>
                  </a:cubicBezTo>
                  <a:cubicBezTo>
                    <a:pt x="552" y="305"/>
                    <a:pt x="553" y="309"/>
                    <a:pt x="554" y="314"/>
                  </a:cubicBezTo>
                  <a:cubicBezTo>
                    <a:pt x="554" y="315"/>
                    <a:pt x="556" y="314"/>
                    <a:pt x="556" y="313"/>
                  </a:cubicBezTo>
                  <a:cubicBezTo>
                    <a:pt x="556" y="311"/>
                    <a:pt x="556" y="311"/>
                    <a:pt x="556" y="311"/>
                  </a:cubicBezTo>
                  <a:cubicBezTo>
                    <a:pt x="556" y="311"/>
                    <a:pt x="556" y="311"/>
                    <a:pt x="556" y="310"/>
                  </a:cubicBezTo>
                  <a:cubicBezTo>
                    <a:pt x="555" y="308"/>
                    <a:pt x="554" y="306"/>
                    <a:pt x="553" y="303"/>
                  </a:cubicBezTo>
                  <a:cubicBezTo>
                    <a:pt x="552" y="300"/>
                    <a:pt x="551" y="296"/>
                    <a:pt x="550" y="292"/>
                  </a:cubicBezTo>
                  <a:cubicBezTo>
                    <a:pt x="550" y="288"/>
                    <a:pt x="550" y="284"/>
                    <a:pt x="550" y="280"/>
                  </a:cubicBezTo>
                  <a:cubicBezTo>
                    <a:pt x="550" y="279"/>
                    <a:pt x="548" y="279"/>
                    <a:pt x="548" y="280"/>
                  </a:cubicBezTo>
                  <a:cubicBezTo>
                    <a:pt x="549" y="282"/>
                    <a:pt x="549" y="283"/>
                    <a:pt x="549" y="285"/>
                  </a:cubicBezTo>
                  <a:cubicBezTo>
                    <a:pt x="546" y="276"/>
                    <a:pt x="545" y="266"/>
                    <a:pt x="543" y="257"/>
                  </a:cubicBezTo>
                  <a:cubicBezTo>
                    <a:pt x="539" y="235"/>
                    <a:pt x="534" y="213"/>
                    <a:pt x="529" y="191"/>
                  </a:cubicBezTo>
                  <a:cubicBezTo>
                    <a:pt x="524" y="170"/>
                    <a:pt x="519" y="149"/>
                    <a:pt x="513" y="128"/>
                  </a:cubicBezTo>
                  <a:cubicBezTo>
                    <a:pt x="508" y="110"/>
                    <a:pt x="504" y="89"/>
                    <a:pt x="496" y="72"/>
                  </a:cubicBezTo>
                  <a:cubicBezTo>
                    <a:pt x="495" y="70"/>
                    <a:pt x="494" y="71"/>
                    <a:pt x="494" y="72"/>
                  </a:cubicBezTo>
                  <a:cubicBezTo>
                    <a:pt x="502" y="91"/>
                    <a:pt x="506" y="113"/>
                    <a:pt x="512" y="133"/>
                  </a:cubicBezTo>
                  <a:cubicBezTo>
                    <a:pt x="517" y="153"/>
                    <a:pt x="522" y="174"/>
                    <a:pt x="527" y="194"/>
                  </a:cubicBezTo>
                  <a:cubicBezTo>
                    <a:pt x="531" y="214"/>
                    <a:pt x="535" y="234"/>
                    <a:pt x="539" y="254"/>
                  </a:cubicBezTo>
                  <a:cubicBezTo>
                    <a:pt x="541" y="265"/>
                    <a:pt x="543" y="276"/>
                    <a:pt x="546" y="286"/>
                  </a:cubicBezTo>
                  <a:cubicBezTo>
                    <a:pt x="546" y="289"/>
                    <a:pt x="548" y="293"/>
                    <a:pt x="549" y="296"/>
                  </a:cubicBezTo>
                  <a:cubicBezTo>
                    <a:pt x="549" y="303"/>
                    <a:pt x="548" y="310"/>
                    <a:pt x="547" y="317"/>
                  </a:cubicBezTo>
                  <a:cubicBezTo>
                    <a:pt x="542" y="316"/>
                    <a:pt x="536" y="315"/>
                    <a:pt x="531" y="313"/>
                  </a:cubicBezTo>
                  <a:cubicBezTo>
                    <a:pt x="528" y="313"/>
                    <a:pt x="525" y="312"/>
                    <a:pt x="522" y="312"/>
                  </a:cubicBezTo>
                  <a:cubicBezTo>
                    <a:pt x="522" y="306"/>
                    <a:pt x="522" y="301"/>
                    <a:pt x="522" y="296"/>
                  </a:cubicBezTo>
                  <a:cubicBezTo>
                    <a:pt x="522" y="296"/>
                    <a:pt x="522" y="296"/>
                    <a:pt x="523" y="296"/>
                  </a:cubicBezTo>
                  <a:cubicBezTo>
                    <a:pt x="523" y="297"/>
                    <a:pt x="524" y="296"/>
                    <a:pt x="524" y="295"/>
                  </a:cubicBezTo>
                  <a:cubicBezTo>
                    <a:pt x="524" y="277"/>
                    <a:pt x="518" y="258"/>
                    <a:pt x="515" y="240"/>
                  </a:cubicBezTo>
                  <a:cubicBezTo>
                    <a:pt x="512" y="230"/>
                    <a:pt x="512" y="220"/>
                    <a:pt x="509" y="210"/>
                  </a:cubicBezTo>
                  <a:cubicBezTo>
                    <a:pt x="506" y="202"/>
                    <a:pt x="504" y="194"/>
                    <a:pt x="502" y="185"/>
                  </a:cubicBezTo>
                  <a:cubicBezTo>
                    <a:pt x="497" y="167"/>
                    <a:pt x="492" y="148"/>
                    <a:pt x="486" y="130"/>
                  </a:cubicBezTo>
                  <a:cubicBezTo>
                    <a:pt x="483" y="121"/>
                    <a:pt x="480" y="113"/>
                    <a:pt x="477" y="104"/>
                  </a:cubicBezTo>
                  <a:cubicBezTo>
                    <a:pt x="476" y="99"/>
                    <a:pt x="475" y="94"/>
                    <a:pt x="471" y="90"/>
                  </a:cubicBezTo>
                  <a:cubicBezTo>
                    <a:pt x="471" y="89"/>
                    <a:pt x="470" y="90"/>
                    <a:pt x="470" y="90"/>
                  </a:cubicBezTo>
                  <a:cubicBezTo>
                    <a:pt x="475" y="97"/>
                    <a:pt x="476" y="106"/>
                    <a:pt x="478" y="113"/>
                  </a:cubicBezTo>
                  <a:cubicBezTo>
                    <a:pt x="481" y="121"/>
                    <a:pt x="484" y="129"/>
                    <a:pt x="486" y="137"/>
                  </a:cubicBezTo>
                  <a:cubicBezTo>
                    <a:pt x="491" y="155"/>
                    <a:pt x="495" y="172"/>
                    <a:pt x="500" y="190"/>
                  </a:cubicBezTo>
                  <a:cubicBezTo>
                    <a:pt x="502" y="198"/>
                    <a:pt x="505" y="206"/>
                    <a:pt x="507" y="214"/>
                  </a:cubicBezTo>
                  <a:cubicBezTo>
                    <a:pt x="509" y="223"/>
                    <a:pt x="509" y="232"/>
                    <a:pt x="511" y="241"/>
                  </a:cubicBezTo>
                  <a:cubicBezTo>
                    <a:pt x="513" y="249"/>
                    <a:pt x="515" y="258"/>
                    <a:pt x="517" y="267"/>
                  </a:cubicBezTo>
                  <a:cubicBezTo>
                    <a:pt x="517" y="269"/>
                    <a:pt x="518" y="283"/>
                    <a:pt x="520" y="290"/>
                  </a:cubicBezTo>
                  <a:cubicBezTo>
                    <a:pt x="520" y="297"/>
                    <a:pt x="520" y="304"/>
                    <a:pt x="520" y="311"/>
                  </a:cubicBezTo>
                  <a:cubicBezTo>
                    <a:pt x="514" y="310"/>
                    <a:pt x="509" y="308"/>
                    <a:pt x="504" y="307"/>
                  </a:cubicBezTo>
                  <a:cubicBezTo>
                    <a:pt x="504" y="303"/>
                    <a:pt x="504" y="298"/>
                    <a:pt x="504" y="294"/>
                  </a:cubicBezTo>
                  <a:cubicBezTo>
                    <a:pt x="504" y="292"/>
                    <a:pt x="502" y="292"/>
                    <a:pt x="502" y="294"/>
                  </a:cubicBezTo>
                  <a:cubicBezTo>
                    <a:pt x="502" y="295"/>
                    <a:pt x="502" y="297"/>
                    <a:pt x="502" y="298"/>
                  </a:cubicBezTo>
                  <a:cubicBezTo>
                    <a:pt x="497" y="288"/>
                    <a:pt x="496" y="276"/>
                    <a:pt x="493" y="265"/>
                  </a:cubicBezTo>
                  <a:cubicBezTo>
                    <a:pt x="489" y="253"/>
                    <a:pt x="487" y="242"/>
                    <a:pt x="483" y="230"/>
                  </a:cubicBezTo>
                  <a:cubicBezTo>
                    <a:pt x="480" y="223"/>
                    <a:pt x="477" y="215"/>
                    <a:pt x="474" y="206"/>
                  </a:cubicBezTo>
                  <a:cubicBezTo>
                    <a:pt x="475" y="207"/>
                    <a:pt x="476" y="206"/>
                    <a:pt x="476" y="205"/>
                  </a:cubicBezTo>
                  <a:cubicBezTo>
                    <a:pt x="476" y="202"/>
                    <a:pt x="476" y="203"/>
                    <a:pt x="476" y="200"/>
                  </a:cubicBezTo>
                  <a:cubicBezTo>
                    <a:pt x="476" y="199"/>
                    <a:pt x="474" y="199"/>
                    <a:pt x="474" y="200"/>
                  </a:cubicBezTo>
                  <a:cubicBezTo>
                    <a:pt x="473" y="196"/>
                    <a:pt x="473" y="190"/>
                    <a:pt x="472" y="187"/>
                  </a:cubicBezTo>
                  <a:cubicBezTo>
                    <a:pt x="471" y="181"/>
                    <a:pt x="470" y="174"/>
                    <a:pt x="469" y="168"/>
                  </a:cubicBezTo>
                  <a:cubicBezTo>
                    <a:pt x="469" y="167"/>
                    <a:pt x="469" y="167"/>
                    <a:pt x="469" y="166"/>
                  </a:cubicBezTo>
                  <a:cubicBezTo>
                    <a:pt x="469" y="164"/>
                    <a:pt x="468" y="163"/>
                    <a:pt x="468" y="161"/>
                  </a:cubicBezTo>
                  <a:cubicBezTo>
                    <a:pt x="467" y="149"/>
                    <a:pt x="465" y="137"/>
                    <a:pt x="463" y="124"/>
                  </a:cubicBezTo>
                  <a:cubicBezTo>
                    <a:pt x="460" y="105"/>
                    <a:pt x="458" y="84"/>
                    <a:pt x="442" y="71"/>
                  </a:cubicBezTo>
                  <a:cubicBezTo>
                    <a:pt x="441" y="71"/>
                    <a:pt x="439" y="72"/>
                    <a:pt x="440" y="73"/>
                  </a:cubicBezTo>
                  <a:cubicBezTo>
                    <a:pt x="459" y="89"/>
                    <a:pt x="459" y="118"/>
                    <a:pt x="462" y="141"/>
                  </a:cubicBezTo>
                  <a:cubicBezTo>
                    <a:pt x="463" y="147"/>
                    <a:pt x="464" y="154"/>
                    <a:pt x="464" y="160"/>
                  </a:cubicBezTo>
                  <a:cubicBezTo>
                    <a:pt x="464" y="160"/>
                    <a:pt x="464" y="159"/>
                    <a:pt x="463" y="159"/>
                  </a:cubicBezTo>
                  <a:cubicBezTo>
                    <a:pt x="458" y="156"/>
                    <a:pt x="453" y="153"/>
                    <a:pt x="448" y="150"/>
                  </a:cubicBezTo>
                  <a:cubicBezTo>
                    <a:pt x="446" y="140"/>
                    <a:pt x="443" y="129"/>
                    <a:pt x="442" y="119"/>
                  </a:cubicBezTo>
                  <a:cubicBezTo>
                    <a:pt x="441" y="110"/>
                    <a:pt x="441" y="101"/>
                    <a:pt x="440" y="92"/>
                  </a:cubicBezTo>
                  <a:cubicBezTo>
                    <a:pt x="438" y="82"/>
                    <a:pt x="433" y="72"/>
                    <a:pt x="432" y="62"/>
                  </a:cubicBezTo>
                  <a:cubicBezTo>
                    <a:pt x="432" y="61"/>
                    <a:pt x="430" y="61"/>
                    <a:pt x="430" y="62"/>
                  </a:cubicBezTo>
                  <a:cubicBezTo>
                    <a:pt x="432" y="74"/>
                    <a:pt x="437" y="84"/>
                    <a:pt x="438" y="96"/>
                  </a:cubicBezTo>
                  <a:cubicBezTo>
                    <a:pt x="439" y="106"/>
                    <a:pt x="439" y="117"/>
                    <a:pt x="441" y="127"/>
                  </a:cubicBezTo>
                  <a:cubicBezTo>
                    <a:pt x="442" y="134"/>
                    <a:pt x="443" y="141"/>
                    <a:pt x="445" y="148"/>
                  </a:cubicBezTo>
                  <a:cubicBezTo>
                    <a:pt x="442" y="147"/>
                    <a:pt x="440" y="146"/>
                    <a:pt x="438" y="145"/>
                  </a:cubicBezTo>
                  <a:cubicBezTo>
                    <a:pt x="438" y="142"/>
                    <a:pt x="436" y="139"/>
                    <a:pt x="436" y="137"/>
                  </a:cubicBezTo>
                  <a:cubicBezTo>
                    <a:pt x="432" y="127"/>
                    <a:pt x="431" y="118"/>
                    <a:pt x="430" y="109"/>
                  </a:cubicBezTo>
                  <a:cubicBezTo>
                    <a:pt x="429" y="100"/>
                    <a:pt x="425" y="93"/>
                    <a:pt x="423" y="85"/>
                  </a:cubicBezTo>
                  <a:cubicBezTo>
                    <a:pt x="422" y="78"/>
                    <a:pt x="420" y="72"/>
                    <a:pt x="416" y="67"/>
                  </a:cubicBezTo>
                  <a:cubicBezTo>
                    <a:pt x="415" y="67"/>
                    <a:pt x="414" y="68"/>
                    <a:pt x="414" y="69"/>
                  </a:cubicBezTo>
                  <a:cubicBezTo>
                    <a:pt x="420" y="75"/>
                    <a:pt x="420" y="83"/>
                    <a:pt x="422" y="91"/>
                  </a:cubicBezTo>
                  <a:cubicBezTo>
                    <a:pt x="425" y="100"/>
                    <a:pt x="427" y="107"/>
                    <a:pt x="428" y="116"/>
                  </a:cubicBezTo>
                  <a:cubicBezTo>
                    <a:pt x="429" y="121"/>
                    <a:pt x="430" y="127"/>
                    <a:pt x="431" y="133"/>
                  </a:cubicBezTo>
                  <a:cubicBezTo>
                    <a:pt x="431" y="134"/>
                    <a:pt x="433" y="140"/>
                    <a:pt x="434" y="144"/>
                  </a:cubicBezTo>
                  <a:cubicBezTo>
                    <a:pt x="430" y="142"/>
                    <a:pt x="426" y="141"/>
                    <a:pt x="421" y="141"/>
                  </a:cubicBezTo>
                  <a:cubicBezTo>
                    <a:pt x="421" y="140"/>
                    <a:pt x="421" y="140"/>
                    <a:pt x="421" y="140"/>
                  </a:cubicBezTo>
                  <a:cubicBezTo>
                    <a:pt x="419" y="130"/>
                    <a:pt x="418" y="119"/>
                    <a:pt x="416" y="109"/>
                  </a:cubicBezTo>
                  <a:cubicBezTo>
                    <a:pt x="414" y="101"/>
                    <a:pt x="412" y="93"/>
                    <a:pt x="411" y="86"/>
                  </a:cubicBezTo>
                  <a:cubicBezTo>
                    <a:pt x="410" y="81"/>
                    <a:pt x="409" y="75"/>
                    <a:pt x="405" y="72"/>
                  </a:cubicBezTo>
                  <a:cubicBezTo>
                    <a:pt x="405" y="71"/>
                    <a:pt x="404" y="72"/>
                    <a:pt x="405" y="72"/>
                  </a:cubicBezTo>
                  <a:cubicBezTo>
                    <a:pt x="408" y="77"/>
                    <a:pt x="408" y="85"/>
                    <a:pt x="409" y="90"/>
                  </a:cubicBezTo>
                  <a:cubicBezTo>
                    <a:pt x="410" y="97"/>
                    <a:pt x="412" y="104"/>
                    <a:pt x="413" y="112"/>
                  </a:cubicBezTo>
                  <a:cubicBezTo>
                    <a:pt x="415" y="121"/>
                    <a:pt x="416" y="130"/>
                    <a:pt x="417" y="139"/>
                  </a:cubicBezTo>
                  <a:cubicBezTo>
                    <a:pt x="418" y="139"/>
                    <a:pt x="418" y="140"/>
                    <a:pt x="418" y="140"/>
                  </a:cubicBezTo>
                  <a:cubicBezTo>
                    <a:pt x="415" y="140"/>
                    <a:pt x="413" y="140"/>
                    <a:pt x="411" y="140"/>
                  </a:cubicBezTo>
                  <a:cubicBezTo>
                    <a:pt x="410" y="140"/>
                    <a:pt x="410" y="140"/>
                    <a:pt x="410" y="140"/>
                  </a:cubicBezTo>
                  <a:cubicBezTo>
                    <a:pt x="409" y="137"/>
                    <a:pt x="409" y="134"/>
                    <a:pt x="409" y="132"/>
                  </a:cubicBezTo>
                  <a:cubicBezTo>
                    <a:pt x="408" y="124"/>
                    <a:pt x="407" y="115"/>
                    <a:pt x="405" y="107"/>
                  </a:cubicBezTo>
                  <a:cubicBezTo>
                    <a:pt x="402" y="92"/>
                    <a:pt x="401" y="75"/>
                    <a:pt x="394" y="61"/>
                  </a:cubicBezTo>
                  <a:cubicBezTo>
                    <a:pt x="393" y="60"/>
                    <a:pt x="391" y="61"/>
                    <a:pt x="392" y="63"/>
                  </a:cubicBezTo>
                  <a:cubicBezTo>
                    <a:pt x="398" y="77"/>
                    <a:pt x="400" y="94"/>
                    <a:pt x="403" y="109"/>
                  </a:cubicBezTo>
                  <a:cubicBezTo>
                    <a:pt x="404" y="120"/>
                    <a:pt x="405" y="130"/>
                    <a:pt x="407" y="140"/>
                  </a:cubicBezTo>
                  <a:cubicBezTo>
                    <a:pt x="406" y="140"/>
                    <a:pt x="404" y="140"/>
                    <a:pt x="402" y="140"/>
                  </a:cubicBezTo>
                  <a:cubicBezTo>
                    <a:pt x="401" y="133"/>
                    <a:pt x="399" y="127"/>
                    <a:pt x="397" y="120"/>
                  </a:cubicBezTo>
                  <a:cubicBezTo>
                    <a:pt x="396" y="110"/>
                    <a:pt x="393" y="100"/>
                    <a:pt x="391" y="90"/>
                  </a:cubicBezTo>
                  <a:cubicBezTo>
                    <a:pt x="389" y="83"/>
                    <a:pt x="387" y="75"/>
                    <a:pt x="384" y="68"/>
                  </a:cubicBezTo>
                  <a:cubicBezTo>
                    <a:pt x="383" y="64"/>
                    <a:pt x="381" y="59"/>
                    <a:pt x="378" y="57"/>
                  </a:cubicBezTo>
                  <a:cubicBezTo>
                    <a:pt x="376" y="57"/>
                    <a:pt x="375" y="58"/>
                    <a:pt x="376" y="59"/>
                  </a:cubicBezTo>
                  <a:cubicBezTo>
                    <a:pt x="381" y="61"/>
                    <a:pt x="382" y="69"/>
                    <a:pt x="383" y="74"/>
                  </a:cubicBezTo>
                  <a:cubicBezTo>
                    <a:pt x="386" y="82"/>
                    <a:pt x="388" y="90"/>
                    <a:pt x="389" y="98"/>
                  </a:cubicBezTo>
                  <a:cubicBezTo>
                    <a:pt x="391" y="106"/>
                    <a:pt x="393" y="113"/>
                    <a:pt x="394" y="121"/>
                  </a:cubicBezTo>
                  <a:cubicBezTo>
                    <a:pt x="395" y="127"/>
                    <a:pt x="398" y="133"/>
                    <a:pt x="399" y="139"/>
                  </a:cubicBezTo>
                  <a:cubicBezTo>
                    <a:pt x="396" y="139"/>
                    <a:pt x="392" y="138"/>
                    <a:pt x="389" y="136"/>
                  </a:cubicBezTo>
                  <a:cubicBezTo>
                    <a:pt x="387" y="135"/>
                    <a:pt x="384" y="134"/>
                    <a:pt x="381" y="133"/>
                  </a:cubicBezTo>
                  <a:cubicBezTo>
                    <a:pt x="381" y="122"/>
                    <a:pt x="377" y="111"/>
                    <a:pt x="375" y="101"/>
                  </a:cubicBezTo>
                  <a:cubicBezTo>
                    <a:pt x="371" y="87"/>
                    <a:pt x="370" y="74"/>
                    <a:pt x="364" y="61"/>
                  </a:cubicBezTo>
                  <a:cubicBezTo>
                    <a:pt x="363" y="60"/>
                    <a:pt x="362" y="61"/>
                    <a:pt x="362" y="62"/>
                  </a:cubicBezTo>
                  <a:cubicBezTo>
                    <a:pt x="367" y="74"/>
                    <a:pt x="368" y="87"/>
                    <a:pt x="371" y="100"/>
                  </a:cubicBezTo>
                  <a:cubicBezTo>
                    <a:pt x="374" y="110"/>
                    <a:pt x="377" y="120"/>
                    <a:pt x="379" y="130"/>
                  </a:cubicBezTo>
                  <a:cubicBezTo>
                    <a:pt x="376" y="128"/>
                    <a:pt x="374" y="126"/>
                    <a:pt x="374" y="122"/>
                  </a:cubicBezTo>
                  <a:cubicBezTo>
                    <a:pt x="372" y="111"/>
                    <a:pt x="370" y="100"/>
                    <a:pt x="369" y="88"/>
                  </a:cubicBezTo>
                  <a:cubicBezTo>
                    <a:pt x="351" y="88"/>
                    <a:pt x="351" y="88"/>
                    <a:pt x="351" y="88"/>
                  </a:cubicBezTo>
                  <a:cubicBezTo>
                    <a:pt x="353" y="100"/>
                    <a:pt x="355" y="110"/>
                    <a:pt x="357" y="121"/>
                  </a:cubicBezTo>
                  <a:cubicBezTo>
                    <a:pt x="357" y="121"/>
                    <a:pt x="357" y="121"/>
                    <a:pt x="357" y="121"/>
                  </a:cubicBezTo>
                  <a:cubicBezTo>
                    <a:pt x="356" y="121"/>
                    <a:pt x="356" y="121"/>
                    <a:pt x="356" y="122"/>
                  </a:cubicBezTo>
                  <a:cubicBezTo>
                    <a:pt x="355" y="142"/>
                    <a:pt x="350" y="161"/>
                    <a:pt x="345" y="180"/>
                  </a:cubicBezTo>
                  <a:cubicBezTo>
                    <a:pt x="345" y="182"/>
                    <a:pt x="344" y="183"/>
                    <a:pt x="344" y="184"/>
                  </a:cubicBezTo>
                  <a:cubicBezTo>
                    <a:pt x="344" y="184"/>
                    <a:pt x="344" y="184"/>
                    <a:pt x="344" y="184"/>
                  </a:cubicBezTo>
                  <a:cubicBezTo>
                    <a:pt x="344" y="183"/>
                    <a:pt x="342" y="183"/>
                    <a:pt x="342" y="184"/>
                  </a:cubicBezTo>
                  <a:cubicBezTo>
                    <a:pt x="342" y="186"/>
                    <a:pt x="342" y="187"/>
                    <a:pt x="342" y="189"/>
                  </a:cubicBezTo>
                  <a:cubicBezTo>
                    <a:pt x="341" y="194"/>
                    <a:pt x="339" y="200"/>
                    <a:pt x="337" y="205"/>
                  </a:cubicBezTo>
                  <a:cubicBezTo>
                    <a:pt x="335" y="210"/>
                    <a:pt x="334" y="219"/>
                    <a:pt x="329" y="221"/>
                  </a:cubicBezTo>
                  <a:cubicBezTo>
                    <a:pt x="328" y="222"/>
                    <a:pt x="329" y="223"/>
                    <a:pt x="329" y="223"/>
                  </a:cubicBezTo>
                  <a:cubicBezTo>
                    <a:pt x="333" y="221"/>
                    <a:pt x="335" y="216"/>
                    <a:pt x="337" y="212"/>
                  </a:cubicBezTo>
                  <a:cubicBezTo>
                    <a:pt x="339" y="207"/>
                    <a:pt x="341" y="201"/>
                    <a:pt x="343" y="196"/>
                  </a:cubicBezTo>
                  <a:cubicBezTo>
                    <a:pt x="344" y="200"/>
                    <a:pt x="344" y="204"/>
                    <a:pt x="344" y="209"/>
                  </a:cubicBezTo>
                  <a:cubicBezTo>
                    <a:pt x="343" y="217"/>
                    <a:pt x="343" y="226"/>
                    <a:pt x="342" y="234"/>
                  </a:cubicBezTo>
                  <a:cubicBezTo>
                    <a:pt x="341" y="252"/>
                    <a:pt x="338" y="270"/>
                    <a:pt x="333" y="287"/>
                  </a:cubicBezTo>
                  <a:cubicBezTo>
                    <a:pt x="332" y="290"/>
                    <a:pt x="332" y="293"/>
                    <a:pt x="331" y="296"/>
                  </a:cubicBezTo>
                  <a:cubicBezTo>
                    <a:pt x="328" y="298"/>
                    <a:pt x="325" y="300"/>
                    <a:pt x="321" y="303"/>
                  </a:cubicBezTo>
                  <a:cubicBezTo>
                    <a:pt x="314" y="307"/>
                    <a:pt x="308" y="312"/>
                    <a:pt x="302" y="316"/>
                  </a:cubicBezTo>
                  <a:cubicBezTo>
                    <a:pt x="302" y="310"/>
                    <a:pt x="303" y="304"/>
                    <a:pt x="304" y="298"/>
                  </a:cubicBezTo>
                  <a:cubicBezTo>
                    <a:pt x="313" y="292"/>
                    <a:pt x="321" y="284"/>
                    <a:pt x="326" y="275"/>
                  </a:cubicBezTo>
                  <a:cubicBezTo>
                    <a:pt x="327" y="273"/>
                    <a:pt x="325" y="272"/>
                    <a:pt x="324" y="273"/>
                  </a:cubicBezTo>
                  <a:cubicBezTo>
                    <a:pt x="319" y="281"/>
                    <a:pt x="312" y="287"/>
                    <a:pt x="305" y="293"/>
                  </a:cubicBezTo>
                  <a:cubicBezTo>
                    <a:pt x="306" y="290"/>
                    <a:pt x="306" y="288"/>
                    <a:pt x="306" y="286"/>
                  </a:cubicBezTo>
                  <a:cubicBezTo>
                    <a:pt x="308" y="277"/>
                    <a:pt x="310" y="270"/>
                    <a:pt x="312" y="262"/>
                  </a:cubicBezTo>
                  <a:cubicBezTo>
                    <a:pt x="316" y="258"/>
                    <a:pt x="320" y="255"/>
                    <a:pt x="324" y="251"/>
                  </a:cubicBezTo>
                  <a:cubicBezTo>
                    <a:pt x="325" y="250"/>
                    <a:pt x="323" y="248"/>
                    <a:pt x="322" y="249"/>
                  </a:cubicBezTo>
                  <a:cubicBezTo>
                    <a:pt x="319" y="252"/>
                    <a:pt x="316" y="255"/>
                    <a:pt x="313" y="257"/>
                  </a:cubicBezTo>
                  <a:cubicBezTo>
                    <a:pt x="314" y="253"/>
                    <a:pt x="315" y="250"/>
                    <a:pt x="315" y="246"/>
                  </a:cubicBezTo>
                  <a:cubicBezTo>
                    <a:pt x="318" y="234"/>
                    <a:pt x="319" y="221"/>
                    <a:pt x="320" y="209"/>
                  </a:cubicBezTo>
                  <a:cubicBezTo>
                    <a:pt x="321" y="195"/>
                    <a:pt x="322" y="183"/>
                    <a:pt x="320" y="170"/>
                  </a:cubicBezTo>
                  <a:cubicBezTo>
                    <a:pt x="320" y="169"/>
                    <a:pt x="318" y="169"/>
                    <a:pt x="318" y="170"/>
                  </a:cubicBezTo>
                  <a:cubicBezTo>
                    <a:pt x="321" y="185"/>
                    <a:pt x="318" y="199"/>
                    <a:pt x="317" y="213"/>
                  </a:cubicBezTo>
                  <a:cubicBezTo>
                    <a:pt x="316" y="228"/>
                    <a:pt x="314" y="242"/>
                    <a:pt x="311" y="255"/>
                  </a:cubicBezTo>
                  <a:cubicBezTo>
                    <a:pt x="310" y="257"/>
                    <a:pt x="310" y="258"/>
                    <a:pt x="309" y="260"/>
                  </a:cubicBezTo>
                  <a:cubicBezTo>
                    <a:pt x="301" y="266"/>
                    <a:pt x="292" y="272"/>
                    <a:pt x="283" y="279"/>
                  </a:cubicBezTo>
                  <a:cubicBezTo>
                    <a:pt x="284" y="273"/>
                    <a:pt x="285" y="268"/>
                    <a:pt x="286" y="262"/>
                  </a:cubicBezTo>
                  <a:cubicBezTo>
                    <a:pt x="293" y="257"/>
                    <a:pt x="299" y="253"/>
                    <a:pt x="307" y="251"/>
                  </a:cubicBezTo>
                  <a:cubicBezTo>
                    <a:pt x="309" y="251"/>
                    <a:pt x="308" y="249"/>
                    <a:pt x="307" y="249"/>
                  </a:cubicBezTo>
                  <a:cubicBezTo>
                    <a:pt x="299" y="250"/>
                    <a:pt x="293" y="254"/>
                    <a:pt x="287" y="258"/>
                  </a:cubicBezTo>
                  <a:cubicBezTo>
                    <a:pt x="289" y="248"/>
                    <a:pt x="291" y="238"/>
                    <a:pt x="292" y="228"/>
                  </a:cubicBezTo>
                  <a:cubicBezTo>
                    <a:pt x="293" y="228"/>
                    <a:pt x="293" y="227"/>
                    <a:pt x="294" y="227"/>
                  </a:cubicBezTo>
                  <a:cubicBezTo>
                    <a:pt x="294" y="226"/>
                    <a:pt x="294" y="225"/>
                    <a:pt x="293" y="225"/>
                  </a:cubicBezTo>
                  <a:cubicBezTo>
                    <a:pt x="297" y="201"/>
                    <a:pt x="300" y="176"/>
                    <a:pt x="300" y="152"/>
                  </a:cubicBezTo>
                  <a:cubicBezTo>
                    <a:pt x="300" y="151"/>
                    <a:pt x="298" y="151"/>
                    <a:pt x="298" y="152"/>
                  </a:cubicBezTo>
                  <a:cubicBezTo>
                    <a:pt x="298" y="178"/>
                    <a:pt x="294" y="203"/>
                    <a:pt x="290" y="228"/>
                  </a:cubicBezTo>
                  <a:cubicBezTo>
                    <a:pt x="282" y="235"/>
                    <a:pt x="274" y="241"/>
                    <a:pt x="265" y="246"/>
                  </a:cubicBezTo>
                  <a:cubicBezTo>
                    <a:pt x="266" y="239"/>
                    <a:pt x="268" y="231"/>
                    <a:pt x="269" y="223"/>
                  </a:cubicBezTo>
                  <a:cubicBezTo>
                    <a:pt x="271" y="221"/>
                    <a:pt x="273" y="220"/>
                    <a:pt x="274" y="217"/>
                  </a:cubicBezTo>
                  <a:cubicBezTo>
                    <a:pt x="274" y="216"/>
                    <a:pt x="274" y="215"/>
                    <a:pt x="273" y="215"/>
                  </a:cubicBezTo>
                  <a:cubicBezTo>
                    <a:pt x="273" y="215"/>
                    <a:pt x="272" y="215"/>
                    <a:pt x="271" y="215"/>
                  </a:cubicBezTo>
                  <a:cubicBezTo>
                    <a:pt x="271" y="215"/>
                    <a:pt x="271" y="215"/>
                    <a:pt x="270" y="215"/>
                  </a:cubicBezTo>
                  <a:cubicBezTo>
                    <a:pt x="271" y="212"/>
                    <a:pt x="272" y="209"/>
                    <a:pt x="272" y="206"/>
                  </a:cubicBezTo>
                  <a:cubicBezTo>
                    <a:pt x="277" y="178"/>
                    <a:pt x="282" y="150"/>
                    <a:pt x="282" y="122"/>
                  </a:cubicBezTo>
                  <a:cubicBezTo>
                    <a:pt x="282" y="121"/>
                    <a:pt x="280" y="121"/>
                    <a:pt x="280" y="122"/>
                  </a:cubicBezTo>
                  <a:cubicBezTo>
                    <a:pt x="280" y="153"/>
                    <a:pt x="274" y="183"/>
                    <a:pt x="268" y="213"/>
                  </a:cubicBezTo>
                  <a:cubicBezTo>
                    <a:pt x="268" y="215"/>
                    <a:pt x="267" y="218"/>
                    <a:pt x="267" y="220"/>
                  </a:cubicBezTo>
                  <a:cubicBezTo>
                    <a:pt x="264" y="223"/>
                    <a:pt x="261" y="226"/>
                    <a:pt x="261" y="227"/>
                  </a:cubicBezTo>
                  <a:cubicBezTo>
                    <a:pt x="256" y="230"/>
                    <a:pt x="250" y="232"/>
                    <a:pt x="245" y="235"/>
                  </a:cubicBezTo>
                  <a:cubicBezTo>
                    <a:pt x="243" y="236"/>
                    <a:pt x="241" y="237"/>
                    <a:pt x="240" y="238"/>
                  </a:cubicBezTo>
                  <a:cubicBezTo>
                    <a:pt x="241" y="228"/>
                    <a:pt x="242" y="218"/>
                    <a:pt x="244" y="208"/>
                  </a:cubicBezTo>
                  <a:cubicBezTo>
                    <a:pt x="253" y="202"/>
                    <a:pt x="261" y="195"/>
                    <a:pt x="270" y="189"/>
                  </a:cubicBezTo>
                  <a:cubicBezTo>
                    <a:pt x="271" y="188"/>
                    <a:pt x="270" y="186"/>
                    <a:pt x="268" y="187"/>
                  </a:cubicBezTo>
                  <a:cubicBezTo>
                    <a:pt x="260" y="193"/>
                    <a:pt x="253" y="198"/>
                    <a:pt x="245" y="204"/>
                  </a:cubicBezTo>
                  <a:cubicBezTo>
                    <a:pt x="246" y="198"/>
                    <a:pt x="247" y="192"/>
                    <a:pt x="248" y="187"/>
                  </a:cubicBezTo>
                  <a:cubicBezTo>
                    <a:pt x="254" y="182"/>
                    <a:pt x="260" y="176"/>
                    <a:pt x="266" y="171"/>
                  </a:cubicBezTo>
                  <a:cubicBezTo>
                    <a:pt x="267" y="170"/>
                    <a:pt x="265" y="168"/>
                    <a:pt x="264" y="169"/>
                  </a:cubicBezTo>
                  <a:cubicBezTo>
                    <a:pt x="259" y="174"/>
                    <a:pt x="254" y="178"/>
                    <a:pt x="249" y="183"/>
                  </a:cubicBezTo>
                  <a:cubicBezTo>
                    <a:pt x="249" y="181"/>
                    <a:pt x="250" y="179"/>
                    <a:pt x="250" y="177"/>
                  </a:cubicBezTo>
                  <a:cubicBezTo>
                    <a:pt x="252" y="168"/>
                    <a:pt x="254" y="158"/>
                    <a:pt x="256" y="149"/>
                  </a:cubicBezTo>
                  <a:cubicBezTo>
                    <a:pt x="256" y="148"/>
                    <a:pt x="257" y="148"/>
                    <a:pt x="257" y="148"/>
                  </a:cubicBezTo>
                  <a:cubicBezTo>
                    <a:pt x="260" y="146"/>
                    <a:pt x="264" y="144"/>
                    <a:pt x="264" y="140"/>
                  </a:cubicBezTo>
                  <a:cubicBezTo>
                    <a:pt x="264" y="139"/>
                    <a:pt x="262" y="139"/>
                    <a:pt x="262" y="140"/>
                  </a:cubicBezTo>
                  <a:cubicBezTo>
                    <a:pt x="262" y="142"/>
                    <a:pt x="259" y="144"/>
                    <a:pt x="256" y="146"/>
                  </a:cubicBezTo>
                  <a:cubicBezTo>
                    <a:pt x="261" y="122"/>
                    <a:pt x="264" y="98"/>
                    <a:pt x="266" y="74"/>
                  </a:cubicBezTo>
                  <a:cubicBezTo>
                    <a:pt x="266" y="72"/>
                    <a:pt x="264" y="72"/>
                    <a:pt x="264" y="74"/>
                  </a:cubicBezTo>
                  <a:cubicBezTo>
                    <a:pt x="262" y="99"/>
                    <a:pt x="258" y="124"/>
                    <a:pt x="253" y="149"/>
                  </a:cubicBezTo>
                  <a:cubicBezTo>
                    <a:pt x="250" y="150"/>
                    <a:pt x="248" y="152"/>
                    <a:pt x="247" y="153"/>
                  </a:cubicBezTo>
                  <a:cubicBezTo>
                    <a:pt x="244" y="155"/>
                    <a:pt x="240" y="158"/>
                    <a:pt x="237" y="160"/>
                  </a:cubicBezTo>
                  <a:cubicBezTo>
                    <a:pt x="238" y="155"/>
                    <a:pt x="239" y="151"/>
                    <a:pt x="239" y="146"/>
                  </a:cubicBezTo>
                  <a:cubicBezTo>
                    <a:pt x="240" y="144"/>
                    <a:pt x="240" y="142"/>
                    <a:pt x="240" y="140"/>
                  </a:cubicBezTo>
                  <a:cubicBezTo>
                    <a:pt x="243" y="138"/>
                    <a:pt x="245" y="136"/>
                    <a:pt x="248" y="135"/>
                  </a:cubicBezTo>
                  <a:cubicBezTo>
                    <a:pt x="249" y="134"/>
                    <a:pt x="248" y="132"/>
                    <a:pt x="246" y="133"/>
                  </a:cubicBezTo>
                  <a:cubicBezTo>
                    <a:pt x="244" y="134"/>
                    <a:pt x="243" y="135"/>
                    <a:pt x="241" y="136"/>
                  </a:cubicBezTo>
                  <a:cubicBezTo>
                    <a:pt x="246" y="106"/>
                    <a:pt x="250" y="75"/>
                    <a:pt x="250" y="44"/>
                  </a:cubicBezTo>
                  <a:cubicBezTo>
                    <a:pt x="250" y="42"/>
                    <a:pt x="248" y="42"/>
                    <a:pt x="248" y="44"/>
                  </a:cubicBezTo>
                  <a:cubicBezTo>
                    <a:pt x="247" y="75"/>
                    <a:pt x="243" y="108"/>
                    <a:pt x="237" y="139"/>
                  </a:cubicBezTo>
                  <a:cubicBezTo>
                    <a:pt x="235" y="141"/>
                    <a:pt x="233" y="143"/>
                    <a:pt x="230" y="144"/>
                  </a:cubicBezTo>
                  <a:cubicBezTo>
                    <a:pt x="223" y="148"/>
                    <a:pt x="216" y="152"/>
                    <a:pt x="209" y="156"/>
                  </a:cubicBezTo>
                  <a:cubicBezTo>
                    <a:pt x="208" y="157"/>
                    <a:pt x="207" y="157"/>
                    <a:pt x="206" y="158"/>
                  </a:cubicBezTo>
                  <a:cubicBezTo>
                    <a:pt x="209" y="146"/>
                    <a:pt x="211" y="134"/>
                    <a:pt x="214" y="123"/>
                  </a:cubicBezTo>
                  <a:cubicBezTo>
                    <a:pt x="215" y="122"/>
                    <a:pt x="215" y="122"/>
                    <a:pt x="215" y="121"/>
                  </a:cubicBezTo>
                  <a:cubicBezTo>
                    <a:pt x="223" y="117"/>
                    <a:pt x="231" y="113"/>
                    <a:pt x="239" y="109"/>
                  </a:cubicBezTo>
                  <a:cubicBezTo>
                    <a:pt x="240" y="108"/>
                    <a:pt x="240" y="107"/>
                    <a:pt x="239" y="107"/>
                  </a:cubicBezTo>
                  <a:cubicBezTo>
                    <a:pt x="231" y="110"/>
                    <a:pt x="223" y="114"/>
                    <a:pt x="216" y="117"/>
                  </a:cubicBezTo>
                  <a:cubicBezTo>
                    <a:pt x="217" y="113"/>
                    <a:pt x="219" y="108"/>
                    <a:pt x="220" y="104"/>
                  </a:cubicBezTo>
                  <a:cubicBezTo>
                    <a:pt x="224" y="102"/>
                    <a:pt x="227" y="100"/>
                    <a:pt x="230" y="97"/>
                  </a:cubicBezTo>
                  <a:cubicBezTo>
                    <a:pt x="232" y="96"/>
                    <a:pt x="229" y="93"/>
                    <a:pt x="228" y="95"/>
                  </a:cubicBezTo>
                  <a:cubicBezTo>
                    <a:pt x="226" y="97"/>
                    <a:pt x="224" y="98"/>
                    <a:pt x="221" y="99"/>
                  </a:cubicBezTo>
                  <a:cubicBezTo>
                    <a:pt x="224" y="91"/>
                    <a:pt x="227" y="82"/>
                    <a:pt x="229" y="73"/>
                  </a:cubicBezTo>
                  <a:cubicBezTo>
                    <a:pt x="231" y="65"/>
                    <a:pt x="232" y="58"/>
                    <a:pt x="234" y="51"/>
                  </a:cubicBezTo>
                  <a:cubicBezTo>
                    <a:pt x="235" y="44"/>
                    <a:pt x="238" y="37"/>
                    <a:pt x="238" y="30"/>
                  </a:cubicBezTo>
                  <a:cubicBezTo>
                    <a:pt x="238" y="29"/>
                    <a:pt x="236" y="29"/>
                    <a:pt x="236" y="30"/>
                  </a:cubicBezTo>
                  <a:cubicBezTo>
                    <a:pt x="236" y="34"/>
                    <a:pt x="234" y="38"/>
                    <a:pt x="233" y="41"/>
                  </a:cubicBezTo>
                  <a:cubicBezTo>
                    <a:pt x="232" y="45"/>
                    <a:pt x="232" y="50"/>
                    <a:pt x="231" y="54"/>
                  </a:cubicBezTo>
                  <a:cubicBezTo>
                    <a:pt x="230" y="61"/>
                    <a:pt x="228" y="68"/>
                    <a:pt x="226" y="76"/>
                  </a:cubicBezTo>
                  <a:cubicBezTo>
                    <a:pt x="223" y="84"/>
                    <a:pt x="221" y="93"/>
                    <a:pt x="218" y="101"/>
                  </a:cubicBezTo>
                  <a:cubicBezTo>
                    <a:pt x="215" y="103"/>
                    <a:pt x="211" y="105"/>
                    <a:pt x="207" y="107"/>
                  </a:cubicBezTo>
                  <a:cubicBezTo>
                    <a:pt x="205" y="108"/>
                    <a:pt x="203" y="109"/>
                    <a:pt x="200" y="111"/>
                  </a:cubicBezTo>
                  <a:cubicBezTo>
                    <a:pt x="201" y="109"/>
                    <a:pt x="201" y="108"/>
                    <a:pt x="202" y="106"/>
                  </a:cubicBezTo>
                  <a:cubicBezTo>
                    <a:pt x="205" y="91"/>
                    <a:pt x="208" y="76"/>
                    <a:pt x="212" y="61"/>
                  </a:cubicBezTo>
                  <a:cubicBezTo>
                    <a:pt x="214" y="54"/>
                    <a:pt x="215" y="47"/>
                    <a:pt x="217" y="40"/>
                  </a:cubicBezTo>
                  <a:cubicBezTo>
                    <a:pt x="219" y="34"/>
                    <a:pt x="222" y="28"/>
                    <a:pt x="222" y="22"/>
                  </a:cubicBezTo>
                  <a:cubicBezTo>
                    <a:pt x="222" y="20"/>
                    <a:pt x="220" y="20"/>
                    <a:pt x="220" y="22"/>
                  </a:cubicBezTo>
                  <a:cubicBezTo>
                    <a:pt x="219" y="29"/>
                    <a:pt x="216" y="35"/>
                    <a:pt x="214" y="42"/>
                  </a:cubicBezTo>
                  <a:cubicBezTo>
                    <a:pt x="212" y="49"/>
                    <a:pt x="211" y="56"/>
                    <a:pt x="209" y="63"/>
                  </a:cubicBezTo>
                  <a:cubicBezTo>
                    <a:pt x="209" y="63"/>
                    <a:pt x="209" y="63"/>
                    <a:pt x="209" y="63"/>
                  </a:cubicBezTo>
                  <a:cubicBezTo>
                    <a:pt x="203" y="64"/>
                    <a:pt x="201" y="68"/>
                    <a:pt x="197" y="72"/>
                  </a:cubicBezTo>
                  <a:cubicBezTo>
                    <a:pt x="195" y="74"/>
                    <a:pt x="193" y="75"/>
                    <a:pt x="191" y="77"/>
                  </a:cubicBezTo>
                  <a:cubicBezTo>
                    <a:pt x="191" y="75"/>
                    <a:pt x="192" y="74"/>
                    <a:pt x="192" y="72"/>
                  </a:cubicBezTo>
                  <a:cubicBezTo>
                    <a:pt x="196" y="59"/>
                    <a:pt x="200" y="47"/>
                    <a:pt x="204" y="35"/>
                  </a:cubicBezTo>
                  <a:cubicBezTo>
                    <a:pt x="206" y="29"/>
                    <a:pt x="206" y="22"/>
                    <a:pt x="208" y="16"/>
                  </a:cubicBezTo>
                  <a:cubicBezTo>
                    <a:pt x="209" y="11"/>
                    <a:pt x="210" y="7"/>
                    <a:pt x="210" y="2"/>
                  </a:cubicBezTo>
                  <a:cubicBezTo>
                    <a:pt x="210" y="0"/>
                    <a:pt x="208" y="0"/>
                    <a:pt x="208" y="2"/>
                  </a:cubicBezTo>
                  <a:cubicBezTo>
                    <a:pt x="208" y="8"/>
                    <a:pt x="205" y="15"/>
                    <a:pt x="204" y="21"/>
                  </a:cubicBezTo>
                  <a:cubicBezTo>
                    <a:pt x="203" y="28"/>
                    <a:pt x="201" y="34"/>
                    <a:pt x="199" y="41"/>
                  </a:cubicBezTo>
                  <a:cubicBezTo>
                    <a:pt x="195" y="53"/>
                    <a:pt x="192" y="64"/>
                    <a:pt x="188" y="76"/>
                  </a:cubicBezTo>
                  <a:cubicBezTo>
                    <a:pt x="188" y="78"/>
                    <a:pt x="188" y="79"/>
                    <a:pt x="187" y="80"/>
                  </a:cubicBezTo>
                  <a:cubicBezTo>
                    <a:pt x="184" y="82"/>
                    <a:pt x="180" y="85"/>
                    <a:pt x="178" y="88"/>
                  </a:cubicBezTo>
                  <a:cubicBezTo>
                    <a:pt x="173" y="93"/>
                    <a:pt x="167" y="97"/>
                    <a:pt x="163" y="103"/>
                  </a:cubicBezTo>
                  <a:cubicBezTo>
                    <a:pt x="164" y="99"/>
                    <a:pt x="165" y="95"/>
                    <a:pt x="166" y="91"/>
                  </a:cubicBezTo>
                  <a:cubicBezTo>
                    <a:pt x="168" y="82"/>
                    <a:pt x="171" y="73"/>
                    <a:pt x="174" y="64"/>
                  </a:cubicBezTo>
                  <a:cubicBezTo>
                    <a:pt x="176" y="55"/>
                    <a:pt x="177" y="47"/>
                    <a:pt x="180" y="38"/>
                  </a:cubicBezTo>
                  <a:cubicBezTo>
                    <a:pt x="180" y="37"/>
                    <a:pt x="178" y="36"/>
                    <a:pt x="178" y="38"/>
                  </a:cubicBezTo>
                  <a:cubicBezTo>
                    <a:pt x="175" y="46"/>
                    <a:pt x="173" y="55"/>
                    <a:pt x="171" y="63"/>
                  </a:cubicBezTo>
                  <a:cubicBezTo>
                    <a:pt x="169" y="72"/>
                    <a:pt x="166" y="80"/>
                    <a:pt x="164" y="88"/>
                  </a:cubicBezTo>
                  <a:cubicBezTo>
                    <a:pt x="162" y="94"/>
                    <a:pt x="161" y="99"/>
                    <a:pt x="159" y="105"/>
                  </a:cubicBezTo>
                  <a:cubicBezTo>
                    <a:pt x="157" y="99"/>
                    <a:pt x="155" y="92"/>
                    <a:pt x="153" y="88"/>
                  </a:cubicBezTo>
                  <a:cubicBezTo>
                    <a:pt x="135" y="88"/>
                    <a:pt x="135" y="88"/>
                    <a:pt x="135" y="88"/>
                  </a:cubicBezTo>
                  <a:cubicBezTo>
                    <a:pt x="136" y="92"/>
                    <a:pt x="137" y="95"/>
                    <a:pt x="138" y="99"/>
                  </a:cubicBezTo>
                  <a:cubicBezTo>
                    <a:pt x="141" y="106"/>
                    <a:pt x="143" y="114"/>
                    <a:pt x="145" y="122"/>
                  </a:cubicBezTo>
                  <a:cubicBezTo>
                    <a:pt x="145" y="121"/>
                    <a:pt x="144" y="121"/>
                    <a:pt x="144" y="122"/>
                  </a:cubicBezTo>
                  <a:cubicBezTo>
                    <a:pt x="144" y="122"/>
                    <a:pt x="144" y="123"/>
                    <a:pt x="144" y="123"/>
                  </a:cubicBezTo>
                  <a:cubicBezTo>
                    <a:pt x="144" y="124"/>
                    <a:pt x="145" y="125"/>
                    <a:pt x="146" y="124"/>
                  </a:cubicBezTo>
                  <a:cubicBezTo>
                    <a:pt x="146" y="124"/>
                    <a:pt x="146" y="124"/>
                    <a:pt x="146" y="124"/>
                  </a:cubicBezTo>
                  <a:cubicBezTo>
                    <a:pt x="148" y="129"/>
                    <a:pt x="150" y="134"/>
                    <a:pt x="152" y="139"/>
                  </a:cubicBezTo>
                  <a:cubicBezTo>
                    <a:pt x="152" y="140"/>
                    <a:pt x="152" y="141"/>
                    <a:pt x="153" y="142"/>
                  </a:cubicBezTo>
                  <a:cubicBezTo>
                    <a:pt x="152" y="143"/>
                    <a:pt x="152" y="143"/>
                    <a:pt x="151" y="144"/>
                  </a:cubicBezTo>
                  <a:cubicBezTo>
                    <a:pt x="150" y="145"/>
                    <a:pt x="151" y="147"/>
                    <a:pt x="152" y="146"/>
                  </a:cubicBezTo>
                  <a:cubicBezTo>
                    <a:pt x="153" y="146"/>
                    <a:pt x="154" y="146"/>
                    <a:pt x="154" y="146"/>
                  </a:cubicBezTo>
                  <a:cubicBezTo>
                    <a:pt x="155" y="148"/>
                    <a:pt x="156" y="150"/>
                    <a:pt x="157" y="152"/>
                  </a:cubicBezTo>
                  <a:cubicBezTo>
                    <a:pt x="153" y="155"/>
                    <a:pt x="147" y="158"/>
                    <a:pt x="146" y="163"/>
                  </a:cubicBezTo>
                  <a:cubicBezTo>
                    <a:pt x="146" y="164"/>
                    <a:pt x="146" y="165"/>
                    <a:pt x="147" y="165"/>
                  </a:cubicBezTo>
                  <a:cubicBezTo>
                    <a:pt x="150" y="165"/>
                    <a:pt x="151" y="165"/>
                    <a:pt x="152" y="162"/>
                  </a:cubicBezTo>
                  <a:cubicBezTo>
                    <a:pt x="152" y="162"/>
                    <a:pt x="151" y="161"/>
                    <a:pt x="151" y="162"/>
                  </a:cubicBezTo>
                  <a:cubicBezTo>
                    <a:pt x="151" y="160"/>
                    <a:pt x="154" y="158"/>
                    <a:pt x="158" y="155"/>
                  </a:cubicBezTo>
                  <a:cubicBezTo>
                    <a:pt x="161" y="164"/>
                    <a:pt x="165" y="173"/>
                    <a:pt x="168" y="182"/>
                  </a:cubicBezTo>
                  <a:cubicBezTo>
                    <a:pt x="168" y="183"/>
                    <a:pt x="167" y="184"/>
                    <a:pt x="166" y="185"/>
                  </a:cubicBezTo>
                  <a:cubicBezTo>
                    <a:pt x="166" y="186"/>
                    <a:pt x="167" y="187"/>
                    <a:pt x="168" y="187"/>
                  </a:cubicBezTo>
                  <a:cubicBezTo>
                    <a:pt x="169" y="187"/>
                    <a:pt x="169" y="187"/>
                    <a:pt x="170" y="187"/>
                  </a:cubicBezTo>
                  <a:cubicBezTo>
                    <a:pt x="175" y="200"/>
                    <a:pt x="181" y="213"/>
                    <a:pt x="188" y="225"/>
                  </a:cubicBezTo>
                  <a:cubicBezTo>
                    <a:pt x="190" y="230"/>
                    <a:pt x="193" y="234"/>
                    <a:pt x="196" y="238"/>
                  </a:cubicBezTo>
                  <a:cubicBezTo>
                    <a:pt x="192" y="241"/>
                    <a:pt x="188" y="242"/>
                    <a:pt x="185" y="241"/>
                  </a:cubicBezTo>
                  <a:cubicBezTo>
                    <a:pt x="184" y="241"/>
                    <a:pt x="184" y="242"/>
                    <a:pt x="184" y="243"/>
                  </a:cubicBezTo>
                  <a:cubicBezTo>
                    <a:pt x="188" y="245"/>
                    <a:pt x="193" y="244"/>
                    <a:pt x="198" y="241"/>
                  </a:cubicBezTo>
                  <a:cubicBezTo>
                    <a:pt x="210" y="260"/>
                    <a:pt x="224" y="277"/>
                    <a:pt x="240" y="292"/>
                  </a:cubicBezTo>
                  <a:cubicBezTo>
                    <a:pt x="243" y="294"/>
                    <a:pt x="245" y="297"/>
                    <a:pt x="247" y="299"/>
                  </a:cubicBezTo>
                  <a:cubicBezTo>
                    <a:pt x="246" y="301"/>
                    <a:pt x="246" y="302"/>
                    <a:pt x="246" y="304"/>
                  </a:cubicBezTo>
                  <a:cubicBezTo>
                    <a:pt x="246" y="304"/>
                    <a:pt x="247" y="305"/>
                    <a:pt x="248" y="305"/>
                  </a:cubicBezTo>
                  <a:cubicBezTo>
                    <a:pt x="249" y="304"/>
                    <a:pt x="250" y="304"/>
                    <a:pt x="251" y="303"/>
                  </a:cubicBezTo>
                  <a:cubicBezTo>
                    <a:pt x="257" y="310"/>
                    <a:pt x="263" y="316"/>
                    <a:pt x="269" y="322"/>
                  </a:cubicBezTo>
                  <a:cubicBezTo>
                    <a:pt x="278" y="331"/>
                    <a:pt x="287" y="341"/>
                    <a:pt x="297" y="348"/>
                  </a:cubicBezTo>
                  <a:cubicBezTo>
                    <a:pt x="322" y="368"/>
                    <a:pt x="347" y="386"/>
                    <a:pt x="372" y="404"/>
                  </a:cubicBezTo>
                  <a:cubicBezTo>
                    <a:pt x="377" y="408"/>
                    <a:pt x="382" y="412"/>
                    <a:pt x="387" y="414"/>
                  </a:cubicBezTo>
                  <a:cubicBezTo>
                    <a:pt x="410" y="425"/>
                    <a:pt x="433" y="436"/>
                    <a:pt x="457" y="445"/>
                  </a:cubicBezTo>
                  <a:cubicBezTo>
                    <a:pt x="482" y="455"/>
                    <a:pt x="509" y="462"/>
                    <a:pt x="535" y="470"/>
                  </a:cubicBezTo>
                  <a:cubicBezTo>
                    <a:pt x="544" y="472"/>
                    <a:pt x="554" y="474"/>
                    <a:pt x="564" y="474"/>
                  </a:cubicBezTo>
                  <a:cubicBezTo>
                    <a:pt x="587" y="475"/>
                    <a:pt x="609" y="476"/>
                    <a:pt x="632" y="476"/>
                  </a:cubicBezTo>
                  <a:cubicBezTo>
                    <a:pt x="632" y="477"/>
                    <a:pt x="634" y="478"/>
                    <a:pt x="635" y="477"/>
                  </a:cubicBezTo>
                  <a:cubicBezTo>
                    <a:pt x="635" y="477"/>
                    <a:pt x="635" y="477"/>
                    <a:pt x="635" y="477"/>
                  </a:cubicBezTo>
                  <a:cubicBezTo>
                    <a:pt x="641" y="477"/>
                    <a:pt x="647" y="477"/>
                    <a:pt x="652" y="477"/>
                  </a:cubicBezTo>
                  <a:cubicBezTo>
                    <a:pt x="655" y="477"/>
                    <a:pt x="658" y="477"/>
                    <a:pt x="660" y="477"/>
                  </a:cubicBezTo>
                  <a:cubicBezTo>
                    <a:pt x="682" y="481"/>
                    <a:pt x="704" y="482"/>
                    <a:pt x="726" y="481"/>
                  </a:cubicBezTo>
                  <a:cubicBezTo>
                    <a:pt x="726" y="481"/>
                    <a:pt x="726" y="481"/>
                    <a:pt x="726" y="481"/>
                  </a:cubicBezTo>
                  <a:cubicBezTo>
                    <a:pt x="726" y="481"/>
                    <a:pt x="727" y="481"/>
                    <a:pt x="727" y="481"/>
                  </a:cubicBezTo>
                  <a:cubicBezTo>
                    <a:pt x="729" y="481"/>
                    <a:pt x="730" y="481"/>
                    <a:pt x="731" y="481"/>
                  </a:cubicBezTo>
                  <a:cubicBezTo>
                    <a:pt x="731" y="482"/>
                    <a:pt x="731" y="482"/>
                    <a:pt x="731" y="483"/>
                  </a:cubicBezTo>
                  <a:cubicBezTo>
                    <a:pt x="731" y="486"/>
                    <a:pt x="734" y="486"/>
                    <a:pt x="735" y="484"/>
                  </a:cubicBezTo>
                  <a:cubicBezTo>
                    <a:pt x="735" y="483"/>
                    <a:pt x="735" y="482"/>
                    <a:pt x="735" y="480"/>
                  </a:cubicBezTo>
                  <a:cubicBezTo>
                    <a:pt x="738" y="480"/>
                    <a:pt x="741" y="480"/>
                    <a:pt x="744" y="480"/>
                  </a:cubicBezTo>
                  <a:cubicBezTo>
                    <a:pt x="748" y="480"/>
                    <a:pt x="752" y="480"/>
                    <a:pt x="755" y="480"/>
                  </a:cubicBezTo>
                  <a:cubicBezTo>
                    <a:pt x="757" y="487"/>
                    <a:pt x="759" y="494"/>
                    <a:pt x="763" y="499"/>
                  </a:cubicBezTo>
                  <a:cubicBezTo>
                    <a:pt x="767" y="504"/>
                    <a:pt x="773" y="506"/>
                    <a:pt x="781" y="511"/>
                  </a:cubicBezTo>
                  <a:cubicBezTo>
                    <a:pt x="770" y="517"/>
                    <a:pt x="759" y="520"/>
                    <a:pt x="747" y="521"/>
                  </a:cubicBezTo>
                  <a:cubicBezTo>
                    <a:pt x="735" y="523"/>
                    <a:pt x="723" y="525"/>
                    <a:pt x="711" y="525"/>
                  </a:cubicBezTo>
                  <a:cubicBezTo>
                    <a:pt x="699" y="526"/>
                    <a:pt x="686" y="524"/>
                    <a:pt x="674" y="523"/>
                  </a:cubicBezTo>
                  <a:cubicBezTo>
                    <a:pt x="671" y="523"/>
                    <a:pt x="668" y="522"/>
                    <a:pt x="665" y="522"/>
                  </a:cubicBezTo>
                  <a:cubicBezTo>
                    <a:pt x="631" y="522"/>
                    <a:pt x="598" y="510"/>
                    <a:pt x="564" y="506"/>
                  </a:cubicBezTo>
                  <a:cubicBezTo>
                    <a:pt x="555" y="505"/>
                    <a:pt x="545" y="504"/>
                    <a:pt x="536" y="503"/>
                  </a:cubicBezTo>
                  <a:cubicBezTo>
                    <a:pt x="530" y="503"/>
                    <a:pt x="524" y="502"/>
                    <a:pt x="518" y="501"/>
                  </a:cubicBezTo>
                  <a:cubicBezTo>
                    <a:pt x="503" y="499"/>
                    <a:pt x="488" y="496"/>
                    <a:pt x="473" y="494"/>
                  </a:cubicBezTo>
                  <a:cubicBezTo>
                    <a:pt x="470" y="494"/>
                    <a:pt x="468" y="494"/>
                    <a:pt x="465" y="493"/>
                  </a:cubicBezTo>
                  <a:cubicBezTo>
                    <a:pt x="435" y="481"/>
                    <a:pt x="402" y="475"/>
                    <a:pt x="373" y="459"/>
                  </a:cubicBezTo>
                  <a:cubicBezTo>
                    <a:pt x="369" y="457"/>
                    <a:pt x="365" y="455"/>
                    <a:pt x="361" y="452"/>
                  </a:cubicBezTo>
                  <a:cubicBezTo>
                    <a:pt x="345" y="440"/>
                    <a:pt x="328" y="430"/>
                    <a:pt x="311" y="421"/>
                  </a:cubicBezTo>
                  <a:cubicBezTo>
                    <a:pt x="299" y="415"/>
                    <a:pt x="289" y="406"/>
                    <a:pt x="279" y="397"/>
                  </a:cubicBezTo>
                  <a:cubicBezTo>
                    <a:pt x="269" y="389"/>
                    <a:pt x="260" y="380"/>
                    <a:pt x="250" y="371"/>
                  </a:cubicBezTo>
                  <a:cubicBezTo>
                    <a:pt x="237" y="360"/>
                    <a:pt x="228" y="346"/>
                    <a:pt x="219" y="332"/>
                  </a:cubicBezTo>
                  <a:cubicBezTo>
                    <a:pt x="214" y="324"/>
                    <a:pt x="209" y="316"/>
                    <a:pt x="203" y="308"/>
                  </a:cubicBezTo>
                  <a:cubicBezTo>
                    <a:pt x="192" y="295"/>
                    <a:pt x="183" y="281"/>
                    <a:pt x="177" y="265"/>
                  </a:cubicBezTo>
                  <a:cubicBezTo>
                    <a:pt x="168" y="243"/>
                    <a:pt x="156" y="223"/>
                    <a:pt x="143" y="203"/>
                  </a:cubicBezTo>
                  <a:cubicBezTo>
                    <a:pt x="135" y="190"/>
                    <a:pt x="128" y="177"/>
                    <a:pt x="119" y="164"/>
                  </a:cubicBezTo>
                  <a:cubicBezTo>
                    <a:pt x="104" y="141"/>
                    <a:pt x="96" y="116"/>
                    <a:pt x="88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108"/>
                    <a:pt x="81" y="125"/>
                    <a:pt x="87" y="143"/>
                  </a:cubicBezTo>
                  <a:cubicBezTo>
                    <a:pt x="85" y="154"/>
                    <a:pt x="81" y="164"/>
                    <a:pt x="79" y="175"/>
                  </a:cubicBezTo>
                  <a:cubicBezTo>
                    <a:pt x="76" y="188"/>
                    <a:pt x="72" y="201"/>
                    <a:pt x="69" y="213"/>
                  </a:cubicBezTo>
                  <a:cubicBezTo>
                    <a:pt x="67" y="219"/>
                    <a:pt x="66" y="225"/>
                    <a:pt x="65" y="231"/>
                  </a:cubicBezTo>
                  <a:cubicBezTo>
                    <a:pt x="61" y="225"/>
                    <a:pt x="57" y="219"/>
                    <a:pt x="54" y="212"/>
                  </a:cubicBezTo>
                  <a:cubicBezTo>
                    <a:pt x="55" y="209"/>
                    <a:pt x="55" y="205"/>
                    <a:pt x="56" y="202"/>
                  </a:cubicBezTo>
                  <a:cubicBezTo>
                    <a:pt x="59" y="191"/>
                    <a:pt x="61" y="180"/>
                    <a:pt x="64" y="170"/>
                  </a:cubicBezTo>
                  <a:cubicBezTo>
                    <a:pt x="70" y="151"/>
                    <a:pt x="78" y="130"/>
                    <a:pt x="78" y="110"/>
                  </a:cubicBezTo>
                  <a:cubicBezTo>
                    <a:pt x="78" y="109"/>
                    <a:pt x="76" y="109"/>
                    <a:pt x="76" y="110"/>
                  </a:cubicBezTo>
                  <a:cubicBezTo>
                    <a:pt x="75" y="133"/>
                    <a:pt x="65" y="155"/>
                    <a:pt x="59" y="176"/>
                  </a:cubicBezTo>
                  <a:cubicBezTo>
                    <a:pt x="56" y="186"/>
                    <a:pt x="54" y="196"/>
                    <a:pt x="52" y="206"/>
                  </a:cubicBezTo>
                  <a:cubicBezTo>
                    <a:pt x="52" y="206"/>
                    <a:pt x="52" y="207"/>
                    <a:pt x="52" y="207"/>
                  </a:cubicBezTo>
                  <a:cubicBezTo>
                    <a:pt x="47" y="199"/>
                    <a:pt x="43" y="191"/>
                    <a:pt x="40" y="182"/>
                  </a:cubicBezTo>
                  <a:cubicBezTo>
                    <a:pt x="46" y="156"/>
                    <a:pt x="55" y="131"/>
                    <a:pt x="63" y="105"/>
                  </a:cubicBezTo>
                  <a:cubicBezTo>
                    <a:pt x="67" y="98"/>
                    <a:pt x="71" y="90"/>
                    <a:pt x="74" y="82"/>
                  </a:cubicBezTo>
                  <a:cubicBezTo>
                    <a:pt x="75" y="81"/>
                    <a:pt x="73" y="80"/>
                    <a:pt x="72" y="81"/>
                  </a:cubicBezTo>
                  <a:cubicBezTo>
                    <a:pt x="70" y="86"/>
                    <a:pt x="68" y="90"/>
                    <a:pt x="66" y="94"/>
                  </a:cubicBezTo>
                  <a:cubicBezTo>
                    <a:pt x="66" y="93"/>
                    <a:pt x="64" y="93"/>
                    <a:pt x="64" y="94"/>
                  </a:cubicBezTo>
                  <a:cubicBezTo>
                    <a:pt x="63" y="96"/>
                    <a:pt x="63" y="99"/>
                    <a:pt x="62" y="102"/>
                  </a:cubicBezTo>
                  <a:cubicBezTo>
                    <a:pt x="56" y="113"/>
                    <a:pt x="49" y="124"/>
                    <a:pt x="44" y="135"/>
                  </a:cubicBezTo>
                  <a:cubicBezTo>
                    <a:pt x="40" y="143"/>
                    <a:pt x="38" y="151"/>
                    <a:pt x="34" y="159"/>
                  </a:cubicBezTo>
                  <a:cubicBezTo>
                    <a:pt x="33" y="160"/>
                    <a:pt x="32" y="161"/>
                    <a:pt x="32" y="162"/>
                  </a:cubicBezTo>
                  <a:cubicBezTo>
                    <a:pt x="28" y="153"/>
                    <a:pt x="25" y="144"/>
                    <a:pt x="21" y="134"/>
                  </a:cubicBezTo>
                  <a:cubicBezTo>
                    <a:pt x="23" y="131"/>
                    <a:pt x="25" y="128"/>
                    <a:pt x="27" y="125"/>
                  </a:cubicBezTo>
                  <a:cubicBezTo>
                    <a:pt x="37" y="107"/>
                    <a:pt x="46" y="89"/>
                    <a:pt x="56" y="71"/>
                  </a:cubicBezTo>
                  <a:cubicBezTo>
                    <a:pt x="56" y="69"/>
                    <a:pt x="55" y="68"/>
                    <a:pt x="54" y="69"/>
                  </a:cubicBezTo>
                  <a:cubicBezTo>
                    <a:pt x="47" y="84"/>
                    <a:pt x="40" y="98"/>
                    <a:pt x="32" y="112"/>
                  </a:cubicBezTo>
                  <a:cubicBezTo>
                    <a:pt x="28" y="118"/>
                    <a:pt x="24" y="125"/>
                    <a:pt x="20" y="132"/>
                  </a:cubicBezTo>
                  <a:cubicBezTo>
                    <a:pt x="15" y="117"/>
                    <a:pt x="12" y="104"/>
                    <a:pt x="8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3" y="104"/>
                    <a:pt x="6" y="122"/>
                    <a:pt x="11" y="138"/>
                  </a:cubicBezTo>
                  <a:cubicBezTo>
                    <a:pt x="11" y="141"/>
                    <a:pt x="12" y="143"/>
                    <a:pt x="13" y="145"/>
                  </a:cubicBezTo>
                  <a:cubicBezTo>
                    <a:pt x="12" y="146"/>
                    <a:pt x="12" y="148"/>
                    <a:pt x="11" y="149"/>
                  </a:cubicBezTo>
                  <a:cubicBezTo>
                    <a:pt x="9" y="154"/>
                    <a:pt x="2" y="165"/>
                    <a:pt x="7" y="170"/>
                  </a:cubicBezTo>
                  <a:cubicBezTo>
                    <a:pt x="11" y="175"/>
                    <a:pt x="17" y="170"/>
                    <a:pt x="21" y="167"/>
                  </a:cubicBezTo>
                  <a:cubicBezTo>
                    <a:pt x="24" y="176"/>
                    <a:pt x="28" y="184"/>
                    <a:pt x="31" y="193"/>
                  </a:cubicBezTo>
                  <a:cubicBezTo>
                    <a:pt x="32" y="194"/>
                    <a:pt x="33" y="196"/>
                    <a:pt x="33" y="197"/>
                  </a:cubicBezTo>
                  <a:cubicBezTo>
                    <a:pt x="32" y="203"/>
                    <a:pt x="32" y="209"/>
                    <a:pt x="32" y="215"/>
                  </a:cubicBezTo>
                  <a:cubicBezTo>
                    <a:pt x="32" y="215"/>
                    <a:pt x="32" y="215"/>
                    <a:pt x="32" y="215"/>
                  </a:cubicBezTo>
                  <a:cubicBezTo>
                    <a:pt x="32" y="217"/>
                    <a:pt x="34" y="217"/>
                    <a:pt x="34" y="215"/>
                  </a:cubicBezTo>
                  <a:cubicBezTo>
                    <a:pt x="35" y="211"/>
                    <a:pt x="35" y="207"/>
                    <a:pt x="36" y="203"/>
                  </a:cubicBezTo>
                  <a:cubicBezTo>
                    <a:pt x="40" y="211"/>
                    <a:pt x="44" y="219"/>
                    <a:pt x="48" y="227"/>
                  </a:cubicBezTo>
                  <a:cubicBezTo>
                    <a:pt x="48" y="230"/>
                    <a:pt x="49" y="232"/>
                    <a:pt x="49" y="234"/>
                  </a:cubicBezTo>
                  <a:cubicBezTo>
                    <a:pt x="49" y="233"/>
                    <a:pt x="49" y="233"/>
                    <a:pt x="49" y="234"/>
                  </a:cubicBezTo>
                  <a:cubicBezTo>
                    <a:pt x="48" y="234"/>
                    <a:pt x="48" y="235"/>
                    <a:pt x="48" y="235"/>
                  </a:cubicBezTo>
                  <a:cubicBezTo>
                    <a:pt x="48" y="236"/>
                    <a:pt x="50" y="237"/>
                    <a:pt x="50" y="235"/>
                  </a:cubicBezTo>
                  <a:cubicBezTo>
                    <a:pt x="50" y="234"/>
                    <a:pt x="50" y="233"/>
                    <a:pt x="51" y="231"/>
                  </a:cubicBezTo>
                  <a:cubicBezTo>
                    <a:pt x="54" y="237"/>
                    <a:pt x="58" y="243"/>
                    <a:pt x="62" y="249"/>
                  </a:cubicBezTo>
                  <a:cubicBezTo>
                    <a:pt x="61" y="250"/>
                    <a:pt x="61" y="251"/>
                    <a:pt x="61" y="252"/>
                  </a:cubicBezTo>
                  <a:cubicBezTo>
                    <a:pt x="60" y="257"/>
                    <a:pt x="58" y="263"/>
                    <a:pt x="62" y="268"/>
                  </a:cubicBezTo>
                  <a:cubicBezTo>
                    <a:pt x="63" y="269"/>
                    <a:pt x="64" y="269"/>
                    <a:pt x="64" y="268"/>
                  </a:cubicBezTo>
                  <a:cubicBezTo>
                    <a:pt x="66" y="265"/>
                    <a:pt x="66" y="265"/>
                    <a:pt x="67" y="262"/>
                  </a:cubicBezTo>
                  <a:cubicBezTo>
                    <a:pt x="68" y="262"/>
                    <a:pt x="67" y="261"/>
                    <a:pt x="67" y="262"/>
                  </a:cubicBezTo>
                  <a:cubicBezTo>
                    <a:pt x="61" y="268"/>
                    <a:pt x="62" y="259"/>
                    <a:pt x="63" y="254"/>
                  </a:cubicBezTo>
                  <a:cubicBezTo>
                    <a:pt x="64" y="254"/>
                    <a:pt x="64" y="253"/>
                    <a:pt x="64" y="252"/>
                  </a:cubicBezTo>
                  <a:cubicBezTo>
                    <a:pt x="64" y="252"/>
                    <a:pt x="64" y="252"/>
                    <a:pt x="64" y="253"/>
                  </a:cubicBezTo>
                  <a:cubicBezTo>
                    <a:pt x="70" y="260"/>
                    <a:pt x="74" y="267"/>
                    <a:pt x="79" y="275"/>
                  </a:cubicBezTo>
                  <a:cubicBezTo>
                    <a:pt x="78" y="282"/>
                    <a:pt x="78" y="288"/>
                    <a:pt x="78" y="295"/>
                  </a:cubicBezTo>
                  <a:cubicBezTo>
                    <a:pt x="78" y="297"/>
                    <a:pt x="80" y="297"/>
                    <a:pt x="80" y="295"/>
                  </a:cubicBezTo>
                  <a:cubicBezTo>
                    <a:pt x="81" y="294"/>
                    <a:pt x="81" y="292"/>
                    <a:pt x="81" y="290"/>
                  </a:cubicBezTo>
                  <a:cubicBezTo>
                    <a:pt x="82" y="290"/>
                    <a:pt x="81" y="290"/>
                    <a:pt x="81" y="290"/>
                  </a:cubicBezTo>
                  <a:cubicBezTo>
                    <a:pt x="81" y="286"/>
                    <a:pt x="82" y="283"/>
                    <a:pt x="82" y="280"/>
                  </a:cubicBezTo>
                  <a:cubicBezTo>
                    <a:pt x="86" y="286"/>
                    <a:pt x="90" y="292"/>
                    <a:pt x="94" y="299"/>
                  </a:cubicBezTo>
                  <a:cubicBezTo>
                    <a:pt x="95" y="300"/>
                    <a:pt x="95" y="301"/>
                    <a:pt x="96" y="303"/>
                  </a:cubicBezTo>
                  <a:cubicBezTo>
                    <a:pt x="96" y="306"/>
                    <a:pt x="95" y="310"/>
                    <a:pt x="95" y="313"/>
                  </a:cubicBezTo>
                  <a:cubicBezTo>
                    <a:pt x="95" y="315"/>
                    <a:pt x="99" y="315"/>
                    <a:pt x="99" y="313"/>
                  </a:cubicBezTo>
                  <a:cubicBezTo>
                    <a:pt x="99" y="311"/>
                    <a:pt x="99" y="310"/>
                    <a:pt x="99" y="308"/>
                  </a:cubicBezTo>
                  <a:cubicBezTo>
                    <a:pt x="125" y="350"/>
                    <a:pt x="150" y="393"/>
                    <a:pt x="185" y="429"/>
                  </a:cubicBezTo>
                  <a:cubicBezTo>
                    <a:pt x="205" y="450"/>
                    <a:pt x="225" y="472"/>
                    <a:pt x="249" y="489"/>
                  </a:cubicBezTo>
                  <a:cubicBezTo>
                    <a:pt x="259" y="496"/>
                    <a:pt x="269" y="503"/>
                    <a:pt x="280" y="509"/>
                  </a:cubicBezTo>
                  <a:cubicBezTo>
                    <a:pt x="280" y="509"/>
                    <a:pt x="280" y="510"/>
                    <a:pt x="280" y="510"/>
                  </a:cubicBezTo>
                  <a:cubicBezTo>
                    <a:pt x="281" y="511"/>
                    <a:pt x="281" y="511"/>
                    <a:pt x="282" y="510"/>
                  </a:cubicBezTo>
                  <a:cubicBezTo>
                    <a:pt x="284" y="512"/>
                    <a:pt x="286" y="513"/>
                    <a:pt x="289" y="514"/>
                  </a:cubicBezTo>
                  <a:cubicBezTo>
                    <a:pt x="289" y="518"/>
                    <a:pt x="289" y="522"/>
                    <a:pt x="288" y="524"/>
                  </a:cubicBezTo>
                  <a:cubicBezTo>
                    <a:pt x="288" y="524"/>
                    <a:pt x="289" y="525"/>
                    <a:pt x="290" y="525"/>
                  </a:cubicBezTo>
                  <a:cubicBezTo>
                    <a:pt x="292" y="522"/>
                    <a:pt x="293" y="521"/>
                    <a:pt x="292" y="517"/>
                  </a:cubicBezTo>
                  <a:cubicBezTo>
                    <a:pt x="292" y="517"/>
                    <a:pt x="292" y="517"/>
                    <a:pt x="292" y="516"/>
                  </a:cubicBezTo>
                  <a:cubicBezTo>
                    <a:pt x="297" y="519"/>
                    <a:pt x="302" y="522"/>
                    <a:pt x="307" y="525"/>
                  </a:cubicBezTo>
                  <a:cubicBezTo>
                    <a:pt x="308" y="526"/>
                    <a:pt x="309" y="527"/>
                    <a:pt x="310" y="528"/>
                  </a:cubicBezTo>
                  <a:cubicBezTo>
                    <a:pt x="311" y="529"/>
                    <a:pt x="311" y="528"/>
                    <a:pt x="312" y="527"/>
                  </a:cubicBezTo>
                  <a:cubicBezTo>
                    <a:pt x="316" y="530"/>
                    <a:pt x="320" y="532"/>
                    <a:pt x="324" y="534"/>
                  </a:cubicBezTo>
                  <a:cubicBezTo>
                    <a:pt x="324" y="538"/>
                    <a:pt x="325" y="542"/>
                    <a:pt x="326" y="546"/>
                  </a:cubicBezTo>
                  <a:cubicBezTo>
                    <a:pt x="327" y="547"/>
                    <a:pt x="328" y="547"/>
                    <a:pt x="328" y="547"/>
                  </a:cubicBezTo>
                  <a:cubicBezTo>
                    <a:pt x="330" y="545"/>
                    <a:pt x="330" y="543"/>
                    <a:pt x="329" y="540"/>
                  </a:cubicBezTo>
                  <a:cubicBezTo>
                    <a:pt x="329" y="539"/>
                    <a:pt x="329" y="540"/>
                    <a:pt x="329" y="540"/>
                  </a:cubicBezTo>
                  <a:cubicBezTo>
                    <a:pt x="329" y="546"/>
                    <a:pt x="327" y="539"/>
                    <a:pt x="327" y="537"/>
                  </a:cubicBezTo>
                  <a:cubicBezTo>
                    <a:pt x="327" y="537"/>
                    <a:pt x="327" y="536"/>
                    <a:pt x="327" y="536"/>
                  </a:cubicBezTo>
                  <a:cubicBezTo>
                    <a:pt x="332" y="539"/>
                    <a:pt x="338" y="542"/>
                    <a:pt x="344" y="545"/>
                  </a:cubicBezTo>
                  <a:cubicBezTo>
                    <a:pt x="343" y="552"/>
                    <a:pt x="341" y="562"/>
                    <a:pt x="347" y="566"/>
                  </a:cubicBezTo>
                  <a:cubicBezTo>
                    <a:pt x="347" y="567"/>
                    <a:pt x="348" y="567"/>
                    <a:pt x="349" y="566"/>
                  </a:cubicBezTo>
                  <a:cubicBezTo>
                    <a:pt x="350" y="564"/>
                    <a:pt x="350" y="565"/>
                    <a:pt x="350" y="562"/>
                  </a:cubicBezTo>
                  <a:cubicBezTo>
                    <a:pt x="350" y="561"/>
                    <a:pt x="349" y="561"/>
                    <a:pt x="348" y="562"/>
                  </a:cubicBezTo>
                  <a:cubicBezTo>
                    <a:pt x="346" y="561"/>
                    <a:pt x="345" y="559"/>
                    <a:pt x="346" y="557"/>
                  </a:cubicBezTo>
                  <a:cubicBezTo>
                    <a:pt x="346" y="555"/>
                    <a:pt x="346" y="554"/>
                    <a:pt x="346" y="552"/>
                  </a:cubicBezTo>
                  <a:cubicBezTo>
                    <a:pt x="346" y="551"/>
                    <a:pt x="347" y="549"/>
                    <a:pt x="347" y="547"/>
                  </a:cubicBezTo>
                  <a:cubicBezTo>
                    <a:pt x="347" y="547"/>
                    <a:pt x="347" y="546"/>
                    <a:pt x="347" y="546"/>
                  </a:cubicBezTo>
                  <a:cubicBezTo>
                    <a:pt x="352" y="549"/>
                    <a:pt x="357" y="551"/>
                    <a:pt x="361" y="554"/>
                  </a:cubicBezTo>
                  <a:cubicBezTo>
                    <a:pt x="360" y="561"/>
                    <a:pt x="360" y="570"/>
                    <a:pt x="367" y="574"/>
                  </a:cubicBezTo>
                  <a:cubicBezTo>
                    <a:pt x="367" y="574"/>
                    <a:pt x="368" y="574"/>
                    <a:pt x="368" y="574"/>
                  </a:cubicBezTo>
                  <a:cubicBezTo>
                    <a:pt x="369" y="573"/>
                    <a:pt x="369" y="573"/>
                    <a:pt x="369" y="572"/>
                  </a:cubicBezTo>
                  <a:cubicBezTo>
                    <a:pt x="370" y="572"/>
                    <a:pt x="369" y="571"/>
                    <a:pt x="369" y="571"/>
                  </a:cubicBezTo>
                  <a:cubicBezTo>
                    <a:pt x="365" y="573"/>
                    <a:pt x="365" y="563"/>
                    <a:pt x="365" y="556"/>
                  </a:cubicBezTo>
                  <a:cubicBezTo>
                    <a:pt x="369" y="558"/>
                    <a:pt x="373" y="560"/>
                    <a:pt x="376" y="562"/>
                  </a:cubicBezTo>
                  <a:cubicBezTo>
                    <a:pt x="379" y="563"/>
                    <a:pt x="381" y="564"/>
                    <a:pt x="383" y="565"/>
                  </a:cubicBezTo>
                  <a:cubicBezTo>
                    <a:pt x="386" y="565"/>
                    <a:pt x="388" y="566"/>
                    <a:pt x="390" y="567"/>
                  </a:cubicBezTo>
                  <a:cubicBezTo>
                    <a:pt x="390" y="568"/>
                    <a:pt x="390" y="568"/>
                    <a:pt x="390" y="569"/>
                  </a:cubicBezTo>
                  <a:cubicBezTo>
                    <a:pt x="391" y="574"/>
                    <a:pt x="392" y="579"/>
                    <a:pt x="393" y="584"/>
                  </a:cubicBezTo>
                  <a:cubicBezTo>
                    <a:pt x="393" y="585"/>
                    <a:pt x="393" y="584"/>
                    <a:pt x="393" y="584"/>
                  </a:cubicBezTo>
                  <a:cubicBezTo>
                    <a:pt x="394" y="578"/>
                    <a:pt x="392" y="573"/>
                    <a:pt x="392" y="568"/>
                  </a:cubicBezTo>
                  <a:cubicBezTo>
                    <a:pt x="407" y="573"/>
                    <a:pt x="423" y="578"/>
                    <a:pt x="439" y="582"/>
                  </a:cubicBezTo>
                  <a:cubicBezTo>
                    <a:pt x="440" y="587"/>
                    <a:pt x="441" y="591"/>
                    <a:pt x="445" y="594"/>
                  </a:cubicBezTo>
                  <a:cubicBezTo>
                    <a:pt x="445" y="595"/>
                    <a:pt x="446" y="594"/>
                    <a:pt x="446" y="594"/>
                  </a:cubicBezTo>
                  <a:cubicBezTo>
                    <a:pt x="444" y="591"/>
                    <a:pt x="442" y="587"/>
                    <a:pt x="441" y="583"/>
                  </a:cubicBezTo>
                  <a:cubicBezTo>
                    <a:pt x="442" y="583"/>
                    <a:pt x="442" y="583"/>
                    <a:pt x="443" y="584"/>
                  </a:cubicBezTo>
                  <a:cubicBezTo>
                    <a:pt x="465" y="590"/>
                    <a:pt x="487" y="594"/>
                    <a:pt x="510" y="600"/>
                  </a:cubicBezTo>
                  <a:cubicBezTo>
                    <a:pt x="566" y="613"/>
                    <a:pt x="623" y="621"/>
                    <a:pt x="682" y="621"/>
                  </a:cubicBezTo>
                  <a:cubicBezTo>
                    <a:pt x="683" y="621"/>
                    <a:pt x="684" y="621"/>
                    <a:pt x="686" y="621"/>
                  </a:cubicBezTo>
                  <a:cubicBezTo>
                    <a:pt x="686" y="621"/>
                    <a:pt x="686" y="621"/>
                    <a:pt x="686" y="621"/>
                  </a:cubicBezTo>
                  <a:cubicBezTo>
                    <a:pt x="686" y="621"/>
                    <a:pt x="686" y="621"/>
                    <a:pt x="686" y="621"/>
                  </a:cubicBezTo>
                  <a:cubicBezTo>
                    <a:pt x="686" y="623"/>
                    <a:pt x="688" y="623"/>
                    <a:pt x="688" y="621"/>
                  </a:cubicBezTo>
                  <a:cubicBezTo>
                    <a:pt x="688" y="621"/>
                    <a:pt x="688" y="621"/>
                    <a:pt x="688" y="620"/>
                  </a:cubicBezTo>
                  <a:cubicBezTo>
                    <a:pt x="693" y="620"/>
                    <a:pt x="698" y="620"/>
                    <a:pt x="702" y="620"/>
                  </a:cubicBezTo>
                  <a:cubicBezTo>
                    <a:pt x="716" y="618"/>
                    <a:pt x="730" y="616"/>
                    <a:pt x="744" y="614"/>
                  </a:cubicBezTo>
                  <a:cubicBezTo>
                    <a:pt x="745" y="614"/>
                    <a:pt x="745" y="615"/>
                    <a:pt x="745" y="616"/>
                  </a:cubicBezTo>
                  <a:cubicBezTo>
                    <a:pt x="746" y="617"/>
                    <a:pt x="748" y="617"/>
                    <a:pt x="748" y="616"/>
                  </a:cubicBezTo>
                  <a:cubicBezTo>
                    <a:pt x="748" y="615"/>
                    <a:pt x="748" y="614"/>
                    <a:pt x="749" y="613"/>
                  </a:cubicBezTo>
                  <a:cubicBezTo>
                    <a:pt x="754" y="612"/>
                    <a:pt x="760" y="611"/>
                    <a:pt x="765" y="611"/>
                  </a:cubicBezTo>
                  <a:cubicBezTo>
                    <a:pt x="780" y="608"/>
                    <a:pt x="794" y="605"/>
                    <a:pt x="808" y="602"/>
                  </a:cubicBezTo>
                  <a:cubicBezTo>
                    <a:pt x="813" y="601"/>
                    <a:pt x="817" y="600"/>
                    <a:pt x="821" y="602"/>
                  </a:cubicBezTo>
                  <a:cubicBezTo>
                    <a:pt x="822" y="605"/>
                    <a:pt x="823" y="607"/>
                    <a:pt x="827" y="607"/>
                  </a:cubicBezTo>
                  <a:cubicBezTo>
                    <a:pt x="827" y="607"/>
                    <a:pt x="827" y="607"/>
                    <a:pt x="828" y="606"/>
                  </a:cubicBezTo>
                  <a:cubicBezTo>
                    <a:pt x="828" y="607"/>
                    <a:pt x="829" y="607"/>
                    <a:pt x="829" y="608"/>
                  </a:cubicBezTo>
                  <a:cubicBezTo>
                    <a:pt x="831" y="610"/>
                    <a:pt x="832" y="613"/>
                    <a:pt x="834" y="615"/>
                  </a:cubicBezTo>
                  <a:cubicBezTo>
                    <a:pt x="830" y="618"/>
                    <a:pt x="826" y="622"/>
                    <a:pt x="828" y="626"/>
                  </a:cubicBezTo>
                  <a:cubicBezTo>
                    <a:pt x="829" y="626"/>
                    <a:pt x="829" y="626"/>
                    <a:pt x="830" y="626"/>
                  </a:cubicBezTo>
                  <a:cubicBezTo>
                    <a:pt x="832" y="625"/>
                    <a:pt x="833" y="625"/>
                    <a:pt x="834" y="622"/>
                  </a:cubicBezTo>
                  <a:cubicBezTo>
                    <a:pt x="834" y="622"/>
                    <a:pt x="833" y="621"/>
                    <a:pt x="832" y="622"/>
                  </a:cubicBezTo>
                  <a:cubicBezTo>
                    <a:pt x="829" y="628"/>
                    <a:pt x="831" y="622"/>
                    <a:pt x="833" y="620"/>
                  </a:cubicBezTo>
                  <a:cubicBezTo>
                    <a:pt x="833" y="619"/>
                    <a:pt x="834" y="618"/>
                    <a:pt x="835" y="617"/>
                  </a:cubicBezTo>
                  <a:cubicBezTo>
                    <a:pt x="839" y="624"/>
                    <a:pt x="843" y="630"/>
                    <a:pt x="846" y="636"/>
                  </a:cubicBezTo>
                  <a:cubicBezTo>
                    <a:pt x="846" y="639"/>
                    <a:pt x="845" y="641"/>
                    <a:pt x="844" y="644"/>
                  </a:cubicBezTo>
                  <a:cubicBezTo>
                    <a:pt x="844" y="645"/>
                    <a:pt x="845" y="645"/>
                    <a:pt x="846" y="644"/>
                  </a:cubicBezTo>
                  <a:cubicBezTo>
                    <a:pt x="846" y="643"/>
                    <a:pt x="847" y="642"/>
                    <a:pt x="847" y="641"/>
                  </a:cubicBezTo>
                  <a:cubicBezTo>
                    <a:pt x="848" y="641"/>
                    <a:pt x="848" y="641"/>
                    <a:pt x="848" y="641"/>
                  </a:cubicBezTo>
                  <a:cubicBezTo>
                    <a:pt x="848" y="641"/>
                    <a:pt x="848" y="641"/>
                    <a:pt x="849" y="641"/>
                  </a:cubicBezTo>
                  <a:cubicBezTo>
                    <a:pt x="851" y="645"/>
                    <a:pt x="852" y="649"/>
                    <a:pt x="854" y="654"/>
                  </a:cubicBezTo>
                  <a:cubicBezTo>
                    <a:pt x="852" y="662"/>
                    <a:pt x="847" y="671"/>
                    <a:pt x="848" y="679"/>
                  </a:cubicBezTo>
                  <a:cubicBezTo>
                    <a:pt x="848" y="679"/>
                    <a:pt x="848" y="679"/>
                    <a:pt x="848" y="679"/>
                  </a:cubicBezTo>
                  <a:cubicBezTo>
                    <a:pt x="848" y="681"/>
                    <a:pt x="850" y="681"/>
                    <a:pt x="850" y="680"/>
                  </a:cubicBezTo>
                  <a:cubicBezTo>
                    <a:pt x="851" y="673"/>
                    <a:pt x="854" y="666"/>
                    <a:pt x="856" y="659"/>
                  </a:cubicBezTo>
                  <a:cubicBezTo>
                    <a:pt x="857" y="664"/>
                    <a:pt x="858" y="668"/>
                    <a:pt x="859" y="673"/>
                  </a:cubicBezTo>
                  <a:cubicBezTo>
                    <a:pt x="858" y="676"/>
                    <a:pt x="856" y="680"/>
                    <a:pt x="855" y="684"/>
                  </a:cubicBezTo>
                  <a:cubicBezTo>
                    <a:pt x="854" y="687"/>
                    <a:pt x="854" y="689"/>
                    <a:pt x="853" y="692"/>
                  </a:cubicBezTo>
                  <a:cubicBezTo>
                    <a:pt x="853" y="696"/>
                    <a:pt x="852" y="697"/>
                    <a:pt x="852" y="694"/>
                  </a:cubicBezTo>
                  <a:cubicBezTo>
                    <a:pt x="851" y="693"/>
                    <a:pt x="850" y="693"/>
                    <a:pt x="850" y="694"/>
                  </a:cubicBezTo>
                  <a:cubicBezTo>
                    <a:pt x="850" y="698"/>
                    <a:pt x="850" y="696"/>
                    <a:pt x="852" y="700"/>
                  </a:cubicBezTo>
                  <a:cubicBezTo>
                    <a:pt x="852" y="701"/>
                    <a:pt x="853" y="701"/>
                    <a:pt x="854" y="700"/>
                  </a:cubicBezTo>
                  <a:cubicBezTo>
                    <a:pt x="856" y="694"/>
                    <a:pt x="858" y="688"/>
                    <a:pt x="860" y="682"/>
                  </a:cubicBezTo>
                  <a:cubicBezTo>
                    <a:pt x="862" y="696"/>
                    <a:pt x="865" y="709"/>
                    <a:pt x="866" y="722"/>
                  </a:cubicBezTo>
                  <a:cubicBezTo>
                    <a:pt x="866" y="723"/>
                    <a:pt x="866" y="723"/>
                    <a:pt x="866" y="723"/>
                  </a:cubicBezTo>
                  <a:cubicBezTo>
                    <a:pt x="865" y="726"/>
                    <a:pt x="865" y="728"/>
                    <a:pt x="864" y="730"/>
                  </a:cubicBezTo>
                  <a:cubicBezTo>
                    <a:pt x="863" y="729"/>
                    <a:pt x="862" y="729"/>
                    <a:pt x="862" y="730"/>
                  </a:cubicBezTo>
                  <a:cubicBezTo>
                    <a:pt x="862" y="731"/>
                    <a:pt x="862" y="732"/>
                    <a:pt x="862" y="733"/>
                  </a:cubicBezTo>
                  <a:cubicBezTo>
                    <a:pt x="861" y="734"/>
                    <a:pt x="863" y="735"/>
                    <a:pt x="864" y="734"/>
                  </a:cubicBezTo>
                  <a:cubicBezTo>
                    <a:pt x="865" y="733"/>
                    <a:pt x="866" y="732"/>
                    <a:pt x="867" y="731"/>
                  </a:cubicBezTo>
                  <a:cubicBezTo>
                    <a:pt x="868" y="747"/>
                    <a:pt x="868" y="763"/>
                    <a:pt x="867" y="779"/>
                  </a:cubicBezTo>
                  <a:cubicBezTo>
                    <a:pt x="867" y="785"/>
                    <a:pt x="865" y="790"/>
                    <a:pt x="863" y="795"/>
                  </a:cubicBezTo>
                  <a:cubicBezTo>
                    <a:pt x="863" y="796"/>
                    <a:pt x="862" y="796"/>
                    <a:pt x="861" y="797"/>
                  </a:cubicBezTo>
                  <a:cubicBezTo>
                    <a:pt x="859" y="798"/>
                    <a:pt x="860" y="800"/>
                    <a:pt x="862" y="800"/>
                  </a:cubicBezTo>
                  <a:cubicBezTo>
                    <a:pt x="857" y="810"/>
                    <a:pt x="850" y="819"/>
                    <a:pt x="843" y="828"/>
                  </a:cubicBezTo>
                  <a:cubicBezTo>
                    <a:pt x="803" y="878"/>
                    <a:pt x="762" y="927"/>
                    <a:pt x="726" y="980"/>
                  </a:cubicBezTo>
                  <a:cubicBezTo>
                    <a:pt x="713" y="999"/>
                    <a:pt x="704" y="1019"/>
                    <a:pt x="697" y="1040"/>
                  </a:cubicBezTo>
                  <a:cubicBezTo>
                    <a:pt x="695" y="1047"/>
                    <a:pt x="698" y="1053"/>
                    <a:pt x="702" y="1056"/>
                  </a:cubicBezTo>
                  <a:cubicBezTo>
                    <a:pt x="710" y="1062"/>
                    <a:pt x="719" y="1067"/>
                    <a:pt x="730" y="1066"/>
                  </a:cubicBezTo>
                  <a:cubicBezTo>
                    <a:pt x="752" y="1064"/>
                    <a:pt x="774" y="1062"/>
                    <a:pt x="795" y="1054"/>
                  </a:cubicBezTo>
                  <a:cubicBezTo>
                    <a:pt x="820" y="1043"/>
                    <a:pt x="845" y="1032"/>
                    <a:pt x="870" y="1021"/>
                  </a:cubicBezTo>
                  <a:cubicBezTo>
                    <a:pt x="899" y="1008"/>
                    <a:pt x="928" y="996"/>
                    <a:pt x="957" y="982"/>
                  </a:cubicBezTo>
                  <a:cubicBezTo>
                    <a:pt x="971" y="976"/>
                    <a:pt x="984" y="968"/>
                    <a:pt x="997" y="960"/>
                  </a:cubicBezTo>
                  <a:cubicBezTo>
                    <a:pt x="1018" y="947"/>
                    <a:pt x="1040" y="934"/>
                    <a:pt x="1062" y="920"/>
                  </a:cubicBezTo>
                  <a:cubicBezTo>
                    <a:pt x="1077" y="910"/>
                    <a:pt x="1091" y="900"/>
                    <a:pt x="1106" y="890"/>
                  </a:cubicBezTo>
                  <a:cubicBezTo>
                    <a:pt x="1128" y="873"/>
                    <a:pt x="1150" y="856"/>
                    <a:pt x="1173" y="839"/>
                  </a:cubicBezTo>
                  <a:cubicBezTo>
                    <a:pt x="1185" y="830"/>
                    <a:pt x="1197" y="821"/>
                    <a:pt x="1209" y="812"/>
                  </a:cubicBezTo>
                  <a:cubicBezTo>
                    <a:pt x="1218" y="806"/>
                    <a:pt x="1228" y="799"/>
                    <a:pt x="1236" y="792"/>
                  </a:cubicBezTo>
                  <a:cubicBezTo>
                    <a:pt x="1247" y="784"/>
                    <a:pt x="1258" y="777"/>
                    <a:pt x="1266" y="767"/>
                  </a:cubicBezTo>
                  <a:cubicBezTo>
                    <a:pt x="1285" y="744"/>
                    <a:pt x="1303" y="720"/>
                    <a:pt x="1322" y="696"/>
                  </a:cubicBezTo>
                  <a:cubicBezTo>
                    <a:pt x="1331" y="684"/>
                    <a:pt x="1331" y="670"/>
                    <a:pt x="1327" y="656"/>
                  </a:cubicBezTo>
                  <a:cubicBezTo>
                    <a:pt x="1326" y="652"/>
                    <a:pt x="1322" y="649"/>
                    <a:pt x="1319" y="647"/>
                  </a:cubicBezTo>
                  <a:moveTo>
                    <a:pt x="690" y="224"/>
                  </a:moveTo>
                  <a:cubicBezTo>
                    <a:pt x="691" y="212"/>
                    <a:pt x="691" y="199"/>
                    <a:pt x="690" y="187"/>
                  </a:cubicBezTo>
                  <a:cubicBezTo>
                    <a:pt x="691" y="191"/>
                    <a:pt x="693" y="194"/>
                    <a:pt x="695" y="197"/>
                  </a:cubicBezTo>
                  <a:cubicBezTo>
                    <a:pt x="700" y="205"/>
                    <a:pt x="706" y="213"/>
                    <a:pt x="712" y="221"/>
                  </a:cubicBezTo>
                  <a:cubicBezTo>
                    <a:pt x="709" y="227"/>
                    <a:pt x="705" y="231"/>
                    <a:pt x="700" y="235"/>
                  </a:cubicBezTo>
                  <a:cubicBezTo>
                    <a:pt x="701" y="232"/>
                    <a:pt x="701" y="228"/>
                    <a:pt x="701" y="224"/>
                  </a:cubicBezTo>
                  <a:cubicBezTo>
                    <a:pt x="701" y="218"/>
                    <a:pt x="702" y="211"/>
                    <a:pt x="697" y="206"/>
                  </a:cubicBezTo>
                  <a:cubicBezTo>
                    <a:pt x="697" y="205"/>
                    <a:pt x="696" y="205"/>
                    <a:pt x="696" y="206"/>
                  </a:cubicBezTo>
                  <a:cubicBezTo>
                    <a:pt x="695" y="206"/>
                    <a:pt x="695" y="207"/>
                    <a:pt x="694" y="207"/>
                  </a:cubicBezTo>
                  <a:cubicBezTo>
                    <a:pt x="693" y="208"/>
                    <a:pt x="695" y="210"/>
                    <a:pt x="696" y="209"/>
                  </a:cubicBezTo>
                  <a:cubicBezTo>
                    <a:pt x="697" y="208"/>
                    <a:pt x="698" y="219"/>
                    <a:pt x="698" y="221"/>
                  </a:cubicBezTo>
                  <a:cubicBezTo>
                    <a:pt x="698" y="224"/>
                    <a:pt x="698" y="227"/>
                    <a:pt x="698" y="230"/>
                  </a:cubicBezTo>
                  <a:cubicBezTo>
                    <a:pt x="698" y="233"/>
                    <a:pt x="697" y="235"/>
                    <a:pt x="697" y="237"/>
                  </a:cubicBezTo>
                  <a:cubicBezTo>
                    <a:pt x="695" y="239"/>
                    <a:pt x="693" y="241"/>
                    <a:pt x="691" y="242"/>
                  </a:cubicBezTo>
                  <a:cubicBezTo>
                    <a:pt x="690" y="243"/>
                    <a:pt x="689" y="243"/>
                    <a:pt x="689" y="244"/>
                  </a:cubicBezTo>
                  <a:cubicBezTo>
                    <a:pt x="689" y="237"/>
                    <a:pt x="689" y="231"/>
                    <a:pt x="690" y="224"/>
                  </a:cubicBezTo>
                  <a:moveTo>
                    <a:pt x="8" y="168"/>
                  </a:moveTo>
                  <a:cubicBezTo>
                    <a:pt x="6" y="166"/>
                    <a:pt x="8" y="161"/>
                    <a:pt x="9" y="159"/>
                  </a:cubicBezTo>
                  <a:cubicBezTo>
                    <a:pt x="10" y="155"/>
                    <a:pt x="12" y="152"/>
                    <a:pt x="14" y="148"/>
                  </a:cubicBezTo>
                  <a:cubicBezTo>
                    <a:pt x="16" y="154"/>
                    <a:pt x="18" y="160"/>
                    <a:pt x="20" y="166"/>
                  </a:cubicBezTo>
                  <a:cubicBezTo>
                    <a:pt x="18" y="168"/>
                    <a:pt x="11" y="171"/>
                    <a:pt x="8" y="168"/>
                  </a:cubicBezTo>
                  <a:moveTo>
                    <a:pt x="34" y="167"/>
                  </a:moveTo>
                  <a:cubicBezTo>
                    <a:pt x="35" y="163"/>
                    <a:pt x="37" y="160"/>
                    <a:pt x="39" y="156"/>
                  </a:cubicBezTo>
                  <a:cubicBezTo>
                    <a:pt x="43" y="147"/>
                    <a:pt x="46" y="138"/>
                    <a:pt x="50" y="128"/>
                  </a:cubicBezTo>
                  <a:cubicBezTo>
                    <a:pt x="52" y="124"/>
                    <a:pt x="55" y="119"/>
                    <a:pt x="57" y="115"/>
                  </a:cubicBezTo>
                  <a:cubicBezTo>
                    <a:pt x="53" y="128"/>
                    <a:pt x="48" y="142"/>
                    <a:pt x="44" y="155"/>
                  </a:cubicBezTo>
                  <a:cubicBezTo>
                    <a:pt x="42" y="163"/>
                    <a:pt x="40" y="170"/>
                    <a:pt x="38" y="177"/>
                  </a:cubicBezTo>
                  <a:cubicBezTo>
                    <a:pt x="36" y="174"/>
                    <a:pt x="35" y="170"/>
                    <a:pt x="34" y="167"/>
                  </a:cubicBezTo>
                  <a:moveTo>
                    <a:pt x="920" y="560"/>
                  </a:moveTo>
                  <a:cubicBezTo>
                    <a:pt x="919" y="560"/>
                    <a:pt x="919" y="560"/>
                    <a:pt x="919" y="560"/>
                  </a:cubicBezTo>
                  <a:cubicBezTo>
                    <a:pt x="919" y="560"/>
                    <a:pt x="919" y="560"/>
                    <a:pt x="919" y="559"/>
                  </a:cubicBezTo>
                  <a:cubicBezTo>
                    <a:pt x="920" y="560"/>
                    <a:pt x="919" y="560"/>
                    <a:pt x="920" y="560"/>
                  </a:cubicBezTo>
                  <a:moveTo>
                    <a:pt x="868" y="482"/>
                  </a:moveTo>
                  <a:cubicBezTo>
                    <a:pt x="858" y="486"/>
                    <a:pt x="848" y="491"/>
                    <a:pt x="839" y="495"/>
                  </a:cubicBezTo>
                  <a:cubicBezTo>
                    <a:pt x="839" y="491"/>
                    <a:pt x="841" y="487"/>
                    <a:pt x="841" y="483"/>
                  </a:cubicBezTo>
                  <a:cubicBezTo>
                    <a:pt x="841" y="478"/>
                    <a:pt x="841" y="474"/>
                    <a:pt x="841" y="469"/>
                  </a:cubicBezTo>
                  <a:cubicBezTo>
                    <a:pt x="841" y="462"/>
                    <a:pt x="840" y="455"/>
                    <a:pt x="834" y="451"/>
                  </a:cubicBezTo>
                  <a:cubicBezTo>
                    <a:pt x="833" y="449"/>
                    <a:pt x="830" y="452"/>
                    <a:pt x="832" y="453"/>
                  </a:cubicBezTo>
                  <a:cubicBezTo>
                    <a:pt x="843" y="462"/>
                    <a:pt x="836" y="484"/>
                    <a:pt x="836" y="496"/>
                  </a:cubicBezTo>
                  <a:cubicBezTo>
                    <a:pt x="825" y="501"/>
                    <a:pt x="815" y="505"/>
                    <a:pt x="804" y="506"/>
                  </a:cubicBezTo>
                  <a:cubicBezTo>
                    <a:pt x="806" y="491"/>
                    <a:pt x="807" y="475"/>
                    <a:pt x="808" y="460"/>
                  </a:cubicBezTo>
                  <a:cubicBezTo>
                    <a:pt x="818" y="455"/>
                    <a:pt x="828" y="449"/>
                    <a:pt x="837" y="444"/>
                  </a:cubicBezTo>
                  <a:cubicBezTo>
                    <a:pt x="839" y="443"/>
                    <a:pt x="840" y="442"/>
                    <a:pt x="842" y="442"/>
                  </a:cubicBezTo>
                  <a:cubicBezTo>
                    <a:pt x="849" y="439"/>
                    <a:pt x="852" y="440"/>
                    <a:pt x="855" y="447"/>
                  </a:cubicBezTo>
                  <a:cubicBezTo>
                    <a:pt x="860" y="458"/>
                    <a:pt x="864" y="469"/>
                    <a:pt x="868" y="482"/>
                  </a:cubicBezTo>
                  <a:moveTo>
                    <a:pt x="765" y="464"/>
                  </a:moveTo>
                  <a:cubicBezTo>
                    <a:pt x="764" y="459"/>
                    <a:pt x="764" y="455"/>
                    <a:pt x="764" y="451"/>
                  </a:cubicBezTo>
                  <a:cubicBezTo>
                    <a:pt x="766" y="442"/>
                    <a:pt x="768" y="434"/>
                    <a:pt x="769" y="426"/>
                  </a:cubicBezTo>
                  <a:cubicBezTo>
                    <a:pt x="769" y="430"/>
                    <a:pt x="770" y="433"/>
                    <a:pt x="770" y="436"/>
                  </a:cubicBezTo>
                  <a:cubicBezTo>
                    <a:pt x="770" y="444"/>
                    <a:pt x="771" y="452"/>
                    <a:pt x="771" y="460"/>
                  </a:cubicBezTo>
                  <a:cubicBezTo>
                    <a:pt x="771" y="459"/>
                    <a:pt x="771" y="459"/>
                    <a:pt x="770" y="460"/>
                  </a:cubicBezTo>
                  <a:cubicBezTo>
                    <a:pt x="770" y="461"/>
                    <a:pt x="770" y="462"/>
                    <a:pt x="770" y="463"/>
                  </a:cubicBezTo>
                  <a:cubicBezTo>
                    <a:pt x="768" y="463"/>
                    <a:pt x="766" y="463"/>
                    <a:pt x="765" y="464"/>
                  </a:cubicBezTo>
                  <a:moveTo>
                    <a:pt x="751" y="416"/>
                  </a:moveTo>
                  <a:cubicBezTo>
                    <a:pt x="752" y="415"/>
                    <a:pt x="754" y="414"/>
                    <a:pt x="756" y="413"/>
                  </a:cubicBezTo>
                  <a:cubicBezTo>
                    <a:pt x="759" y="424"/>
                    <a:pt x="759" y="437"/>
                    <a:pt x="760" y="447"/>
                  </a:cubicBezTo>
                  <a:cubicBezTo>
                    <a:pt x="760" y="448"/>
                    <a:pt x="760" y="449"/>
                    <a:pt x="760" y="450"/>
                  </a:cubicBezTo>
                  <a:cubicBezTo>
                    <a:pt x="759" y="455"/>
                    <a:pt x="758" y="459"/>
                    <a:pt x="757" y="464"/>
                  </a:cubicBezTo>
                  <a:cubicBezTo>
                    <a:pt x="757" y="463"/>
                    <a:pt x="756" y="462"/>
                    <a:pt x="756" y="460"/>
                  </a:cubicBezTo>
                  <a:cubicBezTo>
                    <a:pt x="753" y="453"/>
                    <a:pt x="752" y="445"/>
                    <a:pt x="750" y="437"/>
                  </a:cubicBezTo>
                  <a:cubicBezTo>
                    <a:pt x="749" y="433"/>
                    <a:pt x="748" y="430"/>
                    <a:pt x="747" y="427"/>
                  </a:cubicBezTo>
                  <a:cubicBezTo>
                    <a:pt x="748" y="423"/>
                    <a:pt x="750" y="419"/>
                    <a:pt x="751" y="416"/>
                  </a:cubicBezTo>
                  <a:moveTo>
                    <a:pt x="769" y="406"/>
                  </a:moveTo>
                  <a:cubicBezTo>
                    <a:pt x="770" y="405"/>
                    <a:pt x="771" y="404"/>
                    <a:pt x="772" y="403"/>
                  </a:cubicBezTo>
                  <a:cubicBezTo>
                    <a:pt x="771" y="405"/>
                    <a:pt x="771" y="408"/>
                    <a:pt x="770" y="410"/>
                  </a:cubicBezTo>
                  <a:cubicBezTo>
                    <a:pt x="770" y="408"/>
                    <a:pt x="770" y="407"/>
                    <a:pt x="769" y="406"/>
                  </a:cubicBezTo>
                  <a:moveTo>
                    <a:pt x="772" y="429"/>
                  </a:moveTo>
                  <a:cubicBezTo>
                    <a:pt x="772" y="425"/>
                    <a:pt x="772" y="422"/>
                    <a:pt x="771" y="418"/>
                  </a:cubicBezTo>
                  <a:cubicBezTo>
                    <a:pt x="773" y="412"/>
                    <a:pt x="775" y="405"/>
                    <a:pt x="777" y="398"/>
                  </a:cubicBezTo>
                  <a:cubicBezTo>
                    <a:pt x="778" y="396"/>
                    <a:pt x="780" y="394"/>
                    <a:pt x="780" y="392"/>
                  </a:cubicBezTo>
                  <a:cubicBezTo>
                    <a:pt x="780" y="392"/>
                    <a:pt x="780" y="392"/>
                    <a:pt x="780" y="393"/>
                  </a:cubicBezTo>
                  <a:cubicBezTo>
                    <a:pt x="781" y="402"/>
                    <a:pt x="781" y="412"/>
                    <a:pt x="782" y="421"/>
                  </a:cubicBezTo>
                  <a:cubicBezTo>
                    <a:pt x="782" y="429"/>
                    <a:pt x="783" y="437"/>
                    <a:pt x="784" y="445"/>
                  </a:cubicBezTo>
                  <a:cubicBezTo>
                    <a:pt x="784" y="447"/>
                    <a:pt x="784" y="450"/>
                    <a:pt x="784" y="452"/>
                  </a:cubicBezTo>
                  <a:cubicBezTo>
                    <a:pt x="784" y="452"/>
                    <a:pt x="784" y="452"/>
                    <a:pt x="783" y="452"/>
                  </a:cubicBezTo>
                  <a:cubicBezTo>
                    <a:pt x="783" y="451"/>
                    <a:pt x="782" y="452"/>
                    <a:pt x="783" y="452"/>
                  </a:cubicBezTo>
                  <a:cubicBezTo>
                    <a:pt x="784" y="453"/>
                    <a:pt x="784" y="454"/>
                    <a:pt x="785" y="455"/>
                  </a:cubicBezTo>
                  <a:cubicBezTo>
                    <a:pt x="785" y="456"/>
                    <a:pt x="786" y="457"/>
                    <a:pt x="786" y="458"/>
                  </a:cubicBezTo>
                  <a:cubicBezTo>
                    <a:pt x="782" y="459"/>
                    <a:pt x="778" y="461"/>
                    <a:pt x="774" y="462"/>
                  </a:cubicBezTo>
                  <a:cubicBezTo>
                    <a:pt x="775" y="451"/>
                    <a:pt x="772" y="440"/>
                    <a:pt x="772" y="429"/>
                  </a:cubicBezTo>
                  <a:moveTo>
                    <a:pt x="791" y="450"/>
                  </a:moveTo>
                  <a:cubicBezTo>
                    <a:pt x="792" y="449"/>
                    <a:pt x="792" y="447"/>
                    <a:pt x="792" y="445"/>
                  </a:cubicBezTo>
                  <a:cubicBezTo>
                    <a:pt x="794" y="441"/>
                    <a:pt x="795" y="437"/>
                    <a:pt x="796" y="433"/>
                  </a:cubicBezTo>
                  <a:cubicBezTo>
                    <a:pt x="796" y="433"/>
                    <a:pt x="796" y="432"/>
                    <a:pt x="797" y="432"/>
                  </a:cubicBezTo>
                  <a:cubicBezTo>
                    <a:pt x="797" y="439"/>
                    <a:pt x="798" y="446"/>
                    <a:pt x="799" y="453"/>
                  </a:cubicBezTo>
                  <a:cubicBezTo>
                    <a:pt x="799" y="453"/>
                    <a:pt x="799" y="453"/>
                    <a:pt x="798" y="453"/>
                  </a:cubicBezTo>
                  <a:cubicBezTo>
                    <a:pt x="798" y="452"/>
                    <a:pt x="798" y="451"/>
                    <a:pt x="797" y="450"/>
                  </a:cubicBezTo>
                  <a:cubicBezTo>
                    <a:pt x="797" y="449"/>
                    <a:pt x="796" y="449"/>
                    <a:pt x="797" y="450"/>
                  </a:cubicBezTo>
                  <a:cubicBezTo>
                    <a:pt x="797" y="451"/>
                    <a:pt x="797" y="452"/>
                    <a:pt x="797" y="453"/>
                  </a:cubicBezTo>
                  <a:cubicBezTo>
                    <a:pt x="795" y="454"/>
                    <a:pt x="793" y="455"/>
                    <a:pt x="792" y="456"/>
                  </a:cubicBezTo>
                  <a:cubicBezTo>
                    <a:pt x="792" y="454"/>
                    <a:pt x="791" y="452"/>
                    <a:pt x="791" y="450"/>
                  </a:cubicBezTo>
                  <a:moveTo>
                    <a:pt x="800" y="438"/>
                  </a:moveTo>
                  <a:cubicBezTo>
                    <a:pt x="800" y="433"/>
                    <a:pt x="799" y="428"/>
                    <a:pt x="799" y="422"/>
                  </a:cubicBezTo>
                  <a:cubicBezTo>
                    <a:pt x="800" y="419"/>
                    <a:pt x="800" y="417"/>
                    <a:pt x="801" y="414"/>
                  </a:cubicBezTo>
                  <a:cubicBezTo>
                    <a:pt x="802" y="410"/>
                    <a:pt x="803" y="406"/>
                    <a:pt x="804" y="402"/>
                  </a:cubicBezTo>
                  <a:cubicBezTo>
                    <a:pt x="804" y="404"/>
                    <a:pt x="804" y="407"/>
                    <a:pt x="804" y="409"/>
                  </a:cubicBezTo>
                  <a:cubicBezTo>
                    <a:pt x="804" y="420"/>
                    <a:pt x="804" y="431"/>
                    <a:pt x="805" y="443"/>
                  </a:cubicBezTo>
                  <a:cubicBezTo>
                    <a:pt x="804" y="445"/>
                    <a:pt x="804" y="448"/>
                    <a:pt x="804" y="450"/>
                  </a:cubicBezTo>
                  <a:cubicBezTo>
                    <a:pt x="803" y="450"/>
                    <a:pt x="803" y="451"/>
                    <a:pt x="802" y="451"/>
                  </a:cubicBezTo>
                  <a:cubicBezTo>
                    <a:pt x="802" y="447"/>
                    <a:pt x="801" y="442"/>
                    <a:pt x="800" y="438"/>
                  </a:cubicBezTo>
                  <a:moveTo>
                    <a:pt x="825" y="393"/>
                  </a:moveTo>
                  <a:cubicBezTo>
                    <a:pt x="825" y="392"/>
                    <a:pt x="825" y="391"/>
                    <a:pt x="826" y="389"/>
                  </a:cubicBezTo>
                  <a:cubicBezTo>
                    <a:pt x="827" y="384"/>
                    <a:pt x="828" y="380"/>
                    <a:pt x="830" y="375"/>
                  </a:cubicBezTo>
                  <a:cubicBezTo>
                    <a:pt x="830" y="382"/>
                    <a:pt x="831" y="390"/>
                    <a:pt x="831" y="398"/>
                  </a:cubicBezTo>
                  <a:cubicBezTo>
                    <a:pt x="831" y="406"/>
                    <a:pt x="831" y="414"/>
                    <a:pt x="832" y="422"/>
                  </a:cubicBezTo>
                  <a:cubicBezTo>
                    <a:pt x="831" y="424"/>
                    <a:pt x="830" y="427"/>
                    <a:pt x="829" y="429"/>
                  </a:cubicBezTo>
                  <a:cubicBezTo>
                    <a:pt x="829" y="428"/>
                    <a:pt x="830" y="427"/>
                    <a:pt x="830" y="426"/>
                  </a:cubicBezTo>
                  <a:cubicBezTo>
                    <a:pt x="830" y="425"/>
                    <a:pt x="829" y="425"/>
                    <a:pt x="828" y="426"/>
                  </a:cubicBezTo>
                  <a:cubicBezTo>
                    <a:pt x="828" y="429"/>
                    <a:pt x="827" y="432"/>
                    <a:pt x="826" y="435"/>
                  </a:cubicBezTo>
                  <a:cubicBezTo>
                    <a:pt x="826" y="436"/>
                    <a:pt x="825" y="436"/>
                    <a:pt x="825" y="437"/>
                  </a:cubicBezTo>
                  <a:cubicBezTo>
                    <a:pt x="825" y="422"/>
                    <a:pt x="825" y="408"/>
                    <a:pt x="825" y="393"/>
                  </a:cubicBezTo>
                  <a:moveTo>
                    <a:pt x="836" y="418"/>
                  </a:moveTo>
                  <a:cubicBezTo>
                    <a:pt x="837" y="414"/>
                    <a:pt x="838" y="410"/>
                    <a:pt x="839" y="406"/>
                  </a:cubicBezTo>
                  <a:cubicBezTo>
                    <a:pt x="841" y="402"/>
                    <a:pt x="842" y="397"/>
                    <a:pt x="843" y="393"/>
                  </a:cubicBezTo>
                  <a:cubicBezTo>
                    <a:pt x="843" y="400"/>
                    <a:pt x="843" y="408"/>
                    <a:pt x="843" y="415"/>
                  </a:cubicBezTo>
                  <a:cubicBezTo>
                    <a:pt x="843" y="415"/>
                    <a:pt x="842" y="416"/>
                    <a:pt x="842" y="416"/>
                  </a:cubicBezTo>
                  <a:cubicBezTo>
                    <a:pt x="842" y="419"/>
                    <a:pt x="842" y="421"/>
                    <a:pt x="843" y="423"/>
                  </a:cubicBezTo>
                  <a:cubicBezTo>
                    <a:pt x="841" y="424"/>
                    <a:pt x="839" y="426"/>
                    <a:pt x="836" y="428"/>
                  </a:cubicBezTo>
                  <a:cubicBezTo>
                    <a:pt x="836" y="425"/>
                    <a:pt x="836" y="421"/>
                    <a:pt x="836" y="418"/>
                  </a:cubicBezTo>
                  <a:moveTo>
                    <a:pt x="846" y="382"/>
                  </a:moveTo>
                  <a:cubicBezTo>
                    <a:pt x="848" y="376"/>
                    <a:pt x="850" y="371"/>
                    <a:pt x="852" y="365"/>
                  </a:cubicBezTo>
                  <a:cubicBezTo>
                    <a:pt x="853" y="360"/>
                    <a:pt x="854" y="356"/>
                    <a:pt x="855" y="351"/>
                  </a:cubicBezTo>
                  <a:cubicBezTo>
                    <a:pt x="855" y="351"/>
                    <a:pt x="855" y="351"/>
                    <a:pt x="856" y="351"/>
                  </a:cubicBezTo>
                  <a:cubicBezTo>
                    <a:pt x="855" y="360"/>
                    <a:pt x="855" y="369"/>
                    <a:pt x="855" y="379"/>
                  </a:cubicBezTo>
                  <a:cubicBezTo>
                    <a:pt x="855" y="385"/>
                    <a:pt x="855" y="391"/>
                    <a:pt x="855" y="397"/>
                  </a:cubicBezTo>
                  <a:cubicBezTo>
                    <a:pt x="852" y="405"/>
                    <a:pt x="850" y="412"/>
                    <a:pt x="847" y="420"/>
                  </a:cubicBezTo>
                  <a:cubicBezTo>
                    <a:pt x="847" y="420"/>
                    <a:pt x="847" y="420"/>
                    <a:pt x="847" y="420"/>
                  </a:cubicBezTo>
                  <a:cubicBezTo>
                    <a:pt x="847" y="408"/>
                    <a:pt x="847" y="395"/>
                    <a:pt x="846" y="382"/>
                  </a:cubicBezTo>
                  <a:moveTo>
                    <a:pt x="865" y="375"/>
                  </a:moveTo>
                  <a:cubicBezTo>
                    <a:pt x="865" y="380"/>
                    <a:pt x="865" y="385"/>
                    <a:pt x="865" y="390"/>
                  </a:cubicBezTo>
                  <a:cubicBezTo>
                    <a:pt x="864" y="393"/>
                    <a:pt x="863" y="397"/>
                    <a:pt x="861" y="401"/>
                  </a:cubicBezTo>
                  <a:cubicBezTo>
                    <a:pt x="860" y="403"/>
                    <a:pt x="859" y="405"/>
                    <a:pt x="859" y="407"/>
                  </a:cubicBezTo>
                  <a:cubicBezTo>
                    <a:pt x="859" y="403"/>
                    <a:pt x="858" y="399"/>
                    <a:pt x="858" y="395"/>
                  </a:cubicBezTo>
                  <a:cubicBezTo>
                    <a:pt x="861" y="387"/>
                    <a:pt x="863" y="379"/>
                    <a:pt x="866" y="371"/>
                  </a:cubicBezTo>
                  <a:cubicBezTo>
                    <a:pt x="866" y="373"/>
                    <a:pt x="865" y="374"/>
                    <a:pt x="865" y="375"/>
                  </a:cubicBezTo>
                  <a:moveTo>
                    <a:pt x="853" y="416"/>
                  </a:moveTo>
                  <a:cubicBezTo>
                    <a:pt x="854" y="414"/>
                    <a:pt x="854" y="411"/>
                    <a:pt x="855" y="409"/>
                  </a:cubicBezTo>
                  <a:cubicBezTo>
                    <a:pt x="855" y="411"/>
                    <a:pt x="855" y="413"/>
                    <a:pt x="855" y="415"/>
                  </a:cubicBezTo>
                  <a:cubicBezTo>
                    <a:pt x="854" y="415"/>
                    <a:pt x="854" y="416"/>
                    <a:pt x="853" y="416"/>
                  </a:cubicBezTo>
                  <a:moveTo>
                    <a:pt x="832" y="431"/>
                  </a:moveTo>
                  <a:cubicBezTo>
                    <a:pt x="832" y="431"/>
                    <a:pt x="832" y="430"/>
                    <a:pt x="832" y="430"/>
                  </a:cubicBezTo>
                  <a:cubicBezTo>
                    <a:pt x="832" y="430"/>
                    <a:pt x="832" y="430"/>
                    <a:pt x="833" y="431"/>
                  </a:cubicBezTo>
                  <a:cubicBezTo>
                    <a:pt x="832" y="431"/>
                    <a:pt x="832" y="431"/>
                    <a:pt x="832" y="431"/>
                  </a:cubicBezTo>
                  <a:moveTo>
                    <a:pt x="822" y="437"/>
                  </a:moveTo>
                  <a:cubicBezTo>
                    <a:pt x="822" y="438"/>
                    <a:pt x="822" y="438"/>
                    <a:pt x="822" y="439"/>
                  </a:cubicBezTo>
                  <a:cubicBezTo>
                    <a:pt x="818" y="442"/>
                    <a:pt x="813" y="444"/>
                    <a:pt x="809" y="447"/>
                  </a:cubicBezTo>
                  <a:cubicBezTo>
                    <a:pt x="809" y="446"/>
                    <a:pt x="809" y="444"/>
                    <a:pt x="809" y="443"/>
                  </a:cubicBezTo>
                  <a:cubicBezTo>
                    <a:pt x="813" y="429"/>
                    <a:pt x="818" y="415"/>
                    <a:pt x="822" y="401"/>
                  </a:cubicBezTo>
                  <a:cubicBezTo>
                    <a:pt x="822" y="412"/>
                    <a:pt x="821" y="422"/>
                    <a:pt x="821" y="432"/>
                  </a:cubicBezTo>
                  <a:cubicBezTo>
                    <a:pt x="821" y="431"/>
                    <a:pt x="820" y="432"/>
                    <a:pt x="820" y="432"/>
                  </a:cubicBezTo>
                  <a:cubicBezTo>
                    <a:pt x="821" y="434"/>
                    <a:pt x="821" y="435"/>
                    <a:pt x="822" y="437"/>
                  </a:cubicBezTo>
                  <a:moveTo>
                    <a:pt x="789" y="499"/>
                  </a:moveTo>
                  <a:cubicBezTo>
                    <a:pt x="789" y="497"/>
                    <a:pt x="789" y="496"/>
                    <a:pt x="789" y="494"/>
                  </a:cubicBezTo>
                  <a:cubicBezTo>
                    <a:pt x="789" y="486"/>
                    <a:pt x="791" y="478"/>
                    <a:pt x="791" y="470"/>
                  </a:cubicBezTo>
                  <a:cubicBezTo>
                    <a:pt x="791" y="470"/>
                    <a:pt x="791" y="469"/>
                    <a:pt x="791" y="469"/>
                  </a:cubicBezTo>
                  <a:cubicBezTo>
                    <a:pt x="796" y="466"/>
                    <a:pt x="800" y="464"/>
                    <a:pt x="805" y="461"/>
                  </a:cubicBezTo>
                  <a:cubicBezTo>
                    <a:pt x="805" y="469"/>
                    <a:pt x="804" y="477"/>
                    <a:pt x="803" y="485"/>
                  </a:cubicBezTo>
                  <a:cubicBezTo>
                    <a:pt x="803" y="492"/>
                    <a:pt x="802" y="499"/>
                    <a:pt x="801" y="507"/>
                  </a:cubicBezTo>
                  <a:cubicBezTo>
                    <a:pt x="800" y="507"/>
                    <a:pt x="799" y="507"/>
                    <a:pt x="799" y="507"/>
                  </a:cubicBezTo>
                  <a:cubicBezTo>
                    <a:pt x="795" y="504"/>
                    <a:pt x="792" y="502"/>
                    <a:pt x="789" y="499"/>
                  </a:cubicBezTo>
                  <a:moveTo>
                    <a:pt x="861" y="411"/>
                  </a:moveTo>
                  <a:cubicBezTo>
                    <a:pt x="862" y="409"/>
                    <a:pt x="863" y="406"/>
                    <a:pt x="864" y="404"/>
                  </a:cubicBezTo>
                  <a:cubicBezTo>
                    <a:pt x="864" y="406"/>
                    <a:pt x="864" y="407"/>
                    <a:pt x="865" y="409"/>
                  </a:cubicBezTo>
                  <a:cubicBezTo>
                    <a:pt x="864" y="410"/>
                    <a:pt x="862" y="410"/>
                    <a:pt x="861" y="411"/>
                  </a:cubicBezTo>
                  <a:moveTo>
                    <a:pt x="868" y="407"/>
                  </a:moveTo>
                  <a:cubicBezTo>
                    <a:pt x="870" y="403"/>
                    <a:pt x="869" y="398"/>
                    <a:pt x="869" y="394"/>
                  </a:cubicBezTo>
                  <a:cubicBezTo>
                    <a:pt x="869" y="393"/>
                    <a:pt x="869" y="392"/>
                    <a:pt x="869" y="392"/>
                  </a:cubicBezTo>
                  <a:cubicBezTo>
                    <a:pt x="873" y="382"/>
                    <a:pt x="876" y="372"/>
                    <a:pt x="880" y="362"/>
                  </a:cubicBezTo>
                  <a:cubicBezTo>
                    <a:pt x="880" y="366"/>
                    <a:pt x="880" y="370"/>
                    <a:pt x="880" y="374"/>
                  </a:cubicBezTo>
                  <a:cubicBezTo>
                    <a:pt x="880" y="378"/>
                    <a:pt x="879" y="382"/>
                    <a:pt x="879" y="386"/>
                  </a:cubicBezTo>
                  <a:cubicBezTo>
                    <a:pt x="877" y="390"/>
                    <a:pt x="876" y="395"/>
                    <a:pt x="874" y="399"/>
                  </a:cubicBezTo>
                  <a:cubicBezTo>
                    <a:pt x="873" y="400"/>
                    <a:pt x="875" y="402"/>
                    <a:pt x="876" y="401"/>
                  </a:cubicBezTo>
                  <a:cubicBezTo>
                    <a:pt x="877" y="401"/>
                    <a:pt x="877" y="400"/>
                    <a:pt x="878" y="400"/>
                  </a:cubicBezTo>
                  <a:cubicBezTo>
                    <a:pt x="878" y="401"/>
                    <a:pt x="878" y="401"/>
                    <a:pt x="878" y="402"/>
                  </a:cubicBezTo>
                  <a:cubicBezTo>
                    <a:pt x="877" y="401"/>
                    <a:pt x="877" y="401"/>
                    <a:pt x="876" y="402"/>
                  </a:cubicBezTo>
                  <a:cubicBezTo>
                    <a:pt x="876" y="402"/>
                    <a:pt x="876" y="403"/>
                    <a:pt x="876" y="403"/>
                  </a:cubicBezTo>
                  <a:cubicBezTo>
                    <a:pt x="876" y="404"/>
                    <a:pt x="875" y="404"/>
                    <a:pt x="874" y="404"/>
                  </a:cubicBezTo>
                  <a:cubicBezTo>
                    <a:pt x="872" y="405"/>
                    <a:pt x="870" y="406"/>
                    <a:pt x="868" y="407"/>
                  </a:cubicBezTo>
                  <a:moveTo>
                    <a:pt x="882" y="356"/>
                  </a:moveTo>
                  <a:cubicBezTo>
                    <a:pt x="884" y="351"/>
                    <a:pt x="886" y="346"/>
                    <a:pt x="887" y="341"/>
                  </a:cubicBezTo>
                  <a:cubicBezTo>
                    <a:pt x="889" y="341"/>
                    <a:pt x="890" y="340"/>
                    <a:pt x="892" y="339"/>
                  </a:cubicBezTo>
                  <a:cubicBezTo>
                    <a:pt x="893" y="338"/>
                    <a:pt x="894" y="337"/>
                    <a:pt x="895" y="337"/>
                  </a:cubicBezTo>
                  <a:cubicBezTo>
                    <a:pt x="895" y="341"/>
                    <a:pt x="895" y="345"/>
                    <a:pt x="895" y="349"/>
                  </a:cubicBezTo>
                  <a:cubicBezTo>
                    <a:pt x="891" y="357"/>
                    <a:pt x="888" y="365"/>
                    <a:pt x="885" y="374"/>
                  </a:cubicBezTo>
                  <a:cubicBezTo>
                    <a:pt x="884" y="376"/>
                    <a:pt x="883" y="380"/>
                    <a:pt x="882" y="383"/>
                  </a:cubicBezTo>
                  <a:cubicBezTo>
                    <a:pt x="882" y="374"/>
                    <a:pt x="882" y="365"/>
                    <a:pt x="882" y="356"/>
                  </a:cubicBezTo>
                  <a:moveTo>
                    <a:pt x="900" y="345"/>
                  </a:moveTo>
                  <a:cubicBezTo>
                    <a:pt x="901" y="343"/>
                    <a:pt x="902" y="340"/>
                    <a:pt x="903" y="338"/>
                  </a:cubicBezTo>
                  <a:cubicBezTo>
                    <a:pt x="903" y="344"/>
                    <a:pt x="903" y="349"/>
                    <a:pt x="902" y="354"/>
                  </a:cubicBezTo>
                  <a:cubicBezTo>
                    <a:pt x="902" y="357"/>
                    <a:pt x="901" y="360"/>
                    <a:pt x="901" y="364"/>
                  </a:cubicBezTo>
                  <a:cubicBezTo>
                    <a:pt x="901" y="364"/>
                    <a:pt x="901" y="364"/>
                    <a:pt x="900" y="364"/>
                  </a:cubicBezTo>
                  <a:cubicBezTo>
                    <a:pt x="900" y="368"/>
                    <a:pt x="898" y="372"/>
                    <a:pt x="897" y="376"/>
                  </a:cubicBezTo>
                  <a:cubicBezTo>
                    <a:pt x="896" y="377"/>
                    <a:pt x="895" y="378"/>
                    <a:pt x="894" y="380"/>
                  </a:cubicBezTo>
                  <a:cubicBezTo>
                    <a:pt x="895" y="374"/>
                    <a:pt x="896" y="367"/>
                    <a:pt x="896" y="361"/>
                  </a:cubicBezTo>
                  <a:cubicBezTo>
                    <a:pt x="896" y="358"/>
                    <a:pt x="897" y="355"/>
                    <a:pt x="897" y="352"/>
                  </a:cubicBezTo>
                  <a:cubicBezTo>
                    <a:pt x="898" y="349"/>
                    <a:pt x="899" y="347"/>
                    <a:pt x="900" y="345"/>
                  </a:cubicBezTo>
                  <a:moveTo>
                    <a:pt x="899" y="378"/>
                  </a:moveTo>
                  <a:cubicBezTo>
                    <a:pt x="899" y="381"/>
                    <a:pt x="899" y="383"/>
                    <a:pt x="900" y="385"/>
                  </a:cubicBezTo>
                  <a:cubicBezTo>
                    <a:pt x="898" y="387"/>
                    <a:pt x="897" y="389"/>
                    <a:pt x="895" y="390"/>
                  </a:cubicBezTo>
                  <a:cubicBezTo>
                    <a:pt x="896" y="386"/>
                    <a:pt x="897" y="382"/>
                    <a:pt x="899" y="378"/>
                  </a:cubicBezTo>
                  <a:moveTo>
                    <a:pt x="892" y="386"/>
                  </a:moveTo>
                  <a:cubicBezTo>
                    <a:pt x="891" y="388"/>
                    <a:pt x="891" y="389"/>
                    <a:pt x="891" y="391"/>
                  </a:cubicBezTo>
                  <a:cubicBezTo>
                    <a:pt x="891" y="392"/>
                    <a:pt x="891" y="393"/>
                    <a:pt x="892" y="393"/>
                  </a:cubicBezTo>
                  <a:cubicBezTo>
                    <a:pt x="889" y="396"/>
                    <a:pt x="885" y="398"/>
                    <a:pt x="881" y="401"/>
                  </a:cubicBezTo>
                  <a:cubicBezTo>
                    <a:pt x="881" y="398"/>
                    <a:pt x="882" y="396"/>
                    <a:pt x="882" y="393"/>
                  </a:cubicBezTo>
                  <a:cubicBezTo>
                    <a:pt x="883" y="390"/>
                    <a:pt x="884" y="387"/>
                    <a:pt x="884" y="385"/>
                  </a:cubicBezTo>
                  <a:cubicBezTo>
                    <a:pt x="887" y="376"/>
                    <a:pt x="891" y="367"/>
                    <a:pt x="894" y="358"/>
                  </a:cubicBezTo>
                  <a:cubicBezTo>
                    <a:pt x="893" y="367"/>
                    <a:pt x="892" y="377"/>
                    <a:pt x="892" y="386"/>
                  </a:cubicBezTo>
                  <a:moveTo>
                    <a:pt x="878" y="394"/>
                  </a:moveTo>
                  <a:cubicBezTo>
                    <a:pt x="878" y="394"/>
                    <a:pt x="878" y="394"/>
                    <a:pt x="878" y="395"/>
                  </a:cubicBezTo>
                  <a:cubicBezTo>
                    <a:pt x="878" y="394"/>
                    <a:pt x="878" y="392"/>
                    <a:pt x="878" y="391"/>
                  </a:cubicBezTo>
                  <a:cubicBezTo>
                    <a:pt x="878" y="392"/>
                    <a:pt x="878" y="393"/>
                    <a:pt x="878" y="394"/>
                  </a:cubicBezTo>
                  <a:moveTo>
                    <a:pt x="903" y="380"/>
                  </a:moveTo>
                  <a:cubicBezTo>
                    <a:pt x="904" y="377"/>
                    <a:pt x="904" y="373"/>
                    <a:pt x="904" y="369"/>
                  </a:cubicBezTo>
                  <a:cubicBezTo>
                    <a:pt x="905" y="367"/>
                    <a:pt x="907" y="364"/>
                    <a:pt x="908" y="361"/>
                  </a:cubicBezTo>
                  <a:cubicBezTo>
                    <a:pt x="912" y="353"/>
                    <a:pt x="914" y="344"/>
                    <a:pt x="918" y="336"/>
                  </a:cubicBezTo>
                  <a:cubicBezTo>
                    <a:pt x="920" y="339"/>
                    <a:pt x="921" y="345"/>
                    <a:pt x="920" y="352"/>
                  </a:cubicBezTo>
                  <a:cubicBezTo>
                    <a:pt x="920" y="352"/>
                    <a:pt x="920" y="352"/>
                    <a:pt x="920" y="352"/>
                  </a:cubicBezTo>
                  <a:cubicBezTo>
                    <a:pt x="915" y="359"/>
                    <a:pt x="910" y="365"/>
                    <a:pt x="907" y="372"/>
                  </a:cubicBezTo>
                  <a:cubicBezTo>
                    <a:pt x="906" y="375"/>
                    <a:pt x="905" y="378"/>
                    <a:pt x="903" y="380"/>
                  </a:cubicBezTo>
                  <a:moveTo>
                    <a:pt x="926" y="322"/>
                  </a:moveTo>
                  <a:cubicBezTo>
                    <a:pt x="928" y="332"/>
                    <a:pt x="927" y="340"/>
                    <a:pt x="924" y="347"/>
                  </a:cubicBezTo>
                  <a:cubicBezTo>
                    <a:pt x="923" y="341"/>
                    <a:pt x="922" y="336"/>
                    <a:pt x="919" y="333"/>
                  </a:cubicBezTo>
                  <a:cubicBezTo>
                    <a:pt x="920" y="332"/>
                    <a:pt x="920" y="331"/>
                    <a:pt x="921" y="329"/>
                  </a:cubicBezTo>
                  <a:cubicBezTo>
                    <a:pt x="922" y="327"/>
                    <a:pt x="923" y="325"/>
                    <a:pt x="924" y="323"/>
                  </a:cubicBezTo>
                  <a:cubicBezTo>
                    <a:pt x="925" y="323"/>
                    <a:pt x="925" y="322"/>
                    <a:pt x="926" y="322"/>
                  </a:cubicBezTo>
                  <a:moveTo>
                    <a:pt x="920" y="324"/>
                  </a:moveTo>
                  <a:cubicBezTo>
                    <a:pt x="919" y="326"/>
                    <a:pt x="917" y="329"/>
                    <a:pt x="916" y="331"/>
                  </a:cubicBezTo>
                  <a:cubicBezTo>
                    <a:pt x="915" y="331"/>
                    <a:pt x="914" y="331"/>
                    <a:pt x="913" y="331"/>
                  </a:cubicBezTo>
                  <a:cubicBezTo>
                    <a:pt x="912" y="331"/>
                    <a:pt x="912" y="333"/>
                    <a:pt x="913" y="333"/>
                  </a:cubicBezTo>
                  <a:cubicBezTo>
                    <a:pt x="914" y="333"/>
                    <a:pt x="915" y="333"/>
                    <a:pt x="915" y="333"/>
                  </a:cubicBezTo>
                  <a:cubicBezTo>
                    <a:pt x="915" y="335"/>
                    <a:pt x="914" y="336"/>
                    <a:pt x="913" y="338"/>
                  </a:cubicBezTo>
                  <a:cubicBezTo>
                    <a:pt x="910" y="345"/>
                    <a:pt x="907" y="353"/>
                    <a:pt x="904" y="361"/>
                  </a:cubicBezTo>
                  <a:cubicBezTo>
                    <a:pt x="904" y="359"/>
                    <a:pt x="904" y="356"/>
                    <a:pt x="904" y="354"/>
                  </a:cubicBezTo>
                  <a:cubicBezTo>
                    <a:pt x="905" y="347"/>
                    <a:pt x="906" y="340"/>
                    <a:pt x="906" y="333"/>
                  </a:cubicBezTo>
                  <a:cubicBezTo>
                    <a:pt x="907" y="331"/>
                    <a:pt x="908" y="329"/>
                    <a:pt x="909" y="327"/>
                  </a:cubicBezTo>
                  <a:cubicBezTo>
                    <a:pt x="912" y="326"/>
                    <a:pt x="916" y="325"/>
                    <a:pt x="920" y="324"/>
                  </a:cubicBezTo>
                  <a:moveTo>
                    <a:pt x="903" y="331"/>
                  </a:moveTo>
                  <a:cubicBezTo>
                    <a:pt x="903" y="331"/>
                    <a:pt x="903" y="331"/>
                    <a:pt x="903" y="332"/>
                  </a:cubicBezTo>
                  <a:cubicBezTo>
                    <a:pt x="902" y="335"/>
                    <a:pt x="900" y="338"/>
                    <a:pt x="899" y="340"/>
                  </a:cubicBezTo>
                  <a:cubicBezTo>
                    <a:pt x="898" y="342"/>
                    <a:pt x="897" y="344"/>
                    <a:pt x="897" y="345"/>
                  </a:cubicBezTo>
                  <a:cubicBezTo>
                    <a:pt x="896" y="342"/>
                    <a:pt x="896" y="339"/>
                    <a:pt x="896" y="336"/>
                  </a:cubicBezTo>
                  <a:cubicBezTo>
                    <a:pt x="899" y="334"/>
                    <a:pt x="901" y="332"/>
                    <a:pt x="903" y="331"/>
                  </a:cubicBezTo>
                  <a:moveTo>
                    <a:pt x="893" y="326"/>
                  </a:moveTo>
                  <a:cubicBezTo>
                    <a:pt x="893" y="326"/>
                    <a:pt x="892" y="327"/>
                    <a:pt x="892" y="327"/>
                  </a:cubicBezTo>
                  <a:cubicBezTo>
                    <a:pt x="892" y="326"/>
                    <a:pt x="892" y="325"/>
                    <a:pt x="893" y="324"/>
                  </a:cubicBezTo>
                  <a:cubicBezTo>
                    <a:pt x="893" y="324"/>
                    <a:pt x="893" y="324"/>
                    <a:pt x="893" y="324"/>
                  </a:cubicBezTo>
                  <a:cubicBezTo>
                    <a:pt x="893" y="325"/>
                    <a:pt x="893" y="325"/>
                    <a:pt x="893" y="326"/>
                  </a:cubicBezTo>
                  <a:moveTo>
                    <a:pt x="883" y="344"/>
                  </a:moveTo>
                  <a:cubicBezTo>
                    <a:pt x="883" y="345"/>
                    <a:pt x="882" y="345"/>
                    <a:pt x="882" y="346"/>
                  </a:cubicBezTo>
                  <a:cubicBezTo>
                    <a:pt x="882" y="345"/>
                    <a:pt x="882" y="345"/>
                    <a:pt x="882" y="344"/>
                  </a:cubicBezTo>
                  <a:cubicBezTo>
                    <a:pt x="882" y="344"/>
                    <a:pt x="883" y="344"/>
                    <a:pt x="883" y="344"/>
                  </a:cubicBezTo>
                  <a:moveTo>
                    <a:pt x="878" y="345"/>
                  </a:moveTo>
                  <a:cubicBezTo>
                    <a:pt x="879" y="345"/>
                    <a:pt x="879" y="345"/>
                    <a:pt x="880" y="345"/>
                  </a:cubicBezTo>
                  <a:cubicBezTo>
                    <a:pt x="880" y="347"/>
                    <a:pt x="880" y="349"/>
                    <a:pt x="880" y="352"/>
                  </a:cubicBezTo>
                  <a:cubicBezTo>
                    <a:pt x="878" y="357"/>
                    <a:pt x="876" y="361"/>
                    <a:pt x="874" y="366"/>
                  </a:cubicBezTo>
                  <a:cubicBezTo>
                    <a:pt x="872" y="371"/>
                    <a:pt x="870" y="376"/>
                    <a:pt x="869" y="381"/>
                  </a:cubicBezTo>
                  <a:cubicBezTo>
                    <a:pt x="869" y="378"/>
                    <a:pt x="869" y="376"/>
                    <a:pt x="869" y="373"/>
                  </a:cubicBezTo>
                  <a:cubicBezTo>
                    <a:pt x="868" y="369"/>
                    <a:pt x="869" y="365"/>
                    <a:pt x="868" y="362"/>
                  </a:cubicBezTo>
                  <a:cubicBezTo>
                    <a:pt x="869" y="361"/>
                    <a:pt x="869" y="360"/>
                    <a:pt x="869" y="359"/>
                  </a:cubicBezTo>
                  <a:cubicBezTo>
                    <a:pt x="871" y="354"/>
                    <a:pt x="872" y="349"/>
                    <a:pt x="874" y="344"/>
                  </a:cubicBezTo>
                  <a:cubicBezTo>
                    <a:pt x="875" y="344"/>
                    <a:pt x="876" y="344"/>
                    <a:pt x="878" y="345"/>
                  </a:cubicBezTo>
                  <a:moveTo>
                    <a:pt x="870" y="345"/>
                  </a:moveTo>
                  <a:cubicBezTo>
                    <a:pt x="870" y="347"/>
                    <a:pt x="869" y="349"/>
                    <a:pt x="868" y="351"/>
                  </a:cubicBezTo>
                  <a:cubicBezTo>
                    <a:pt x="868" y="349"/>
                    <a:pt x="868" y="347"/>
                    <a:pt x="868" y="345"/>
                  </a:cubicBezTo>
                  <a:cubicBezTo>
                    <a:pt x="869" y="345"/>
                    <a:pt x="869" y="345"/>
                    <a:pt x="870" y="345"/>
                  </a:cubicBezTo>
                  <a:moveTo>
                    <a:pt x="867" y="345"/>
                  </a:moveTo>
                  <a:cubicBezTo>
                    <a:pt x="867" y="349"/>
                    <a:pt x="867" y="353"/>
                    <a:pt x="866" y="357"/>
                  </a:cubicBezTo>
                  <a:cubicBezTo>
                    <a:pt x="866" y="358"/>
                    <a:pt x="866" y="359"/>
                    <a:pt x="866" y="360"/>
                  </a:cubicBezTo>
                  <a:cubicBezTo>
                    <a:pt x="863" y="368"/>
                    <a:pt x="861" y="377"/>
                    <a:pt x="858" y="385"/>
                  </a:cubicBezTo>
                  <a:cubicBezTo>
                    <a:pt x="858" y="382"/>
                    <a:pt x="858" y="380"/>
                    <a:pt x="858" y="377"/>
                  </a:cubicBezTo>
                  <a:cubicBezTo>
                    <a:pt x="858" y="368"/>
                    <a:pt x="858" y="358"/>
                    <a:pt x="858" y="349"/>
                  </a:cubicBezTo>
                  <a:cubicBezTo>
                    <a:pt x="861" y="348"/>
                    <a:pt x="863" y="346"/>
                    <a:pt x="867" y="345"/>
                  </a:cubicBezTo>
                  <a:moveTo>
                    <a:pt x="846" y="358"/>
                  </a:moveTo>
                  <a:cubicBezTo>
                    <a:pt x="848" y="357"/>
                    <a:pt x="849" y="356"/>
                    <a:pt x="851" y="354"/>
                  </a:cubicBezTo>
                  <a:cubicBezTo>
                    <a:pt x="850" y="359"/>
                    <a:pt x="848" y="364"/>
                    <a:pt x="847" y="369"/>
                  </a:cubicBezTo>
                  <a:cubicBezTo>
                    <a:pt x="846" y="370"/>
                    <a:pt x="846" y="372"/>
                    <a:pt x="845" y="373"/>
                  </a:cubicBezTo>
                  <a:cubicBezTo>
                    <a:pt x="845" y="369"/>
                    <a:pt x="844" y="364"/>
                    <a:pt x="843" y="360"/>
                  </a:cubicBezTo>
                  <a:cubicBezTo>
                    <a:pt x="844" y="359"/>
                    <a:pt x="845" y="359"/>
                    <a:pt x="846" y="358"/>
                  </a:cubicBezTo>
                  <a:moveTo>
                    <a:pt x="841" y="361"/>
                  </a:moveTo>
                  <a:cubicBezTo>
                    <a:pt x="842" y="368"/>
                    <a:pt x="843" y="374"/>
                    <a:pt x="843" y="381"/>
                  </a:cubicBezTo>
                  <a:cubicBezTo>
                    <a:pt x="841" y="390"/>
                    <a:pt x="838" y="400"/>
                    <a:pt x="835" y="410"/>
                  </a:cubicBezTo>
                  <a:cubicBezTo>
                    <a:pt x="835" y="405"/>
                    <a:pt x="835" y="401"/>
                    <a:pt x="835" y="396"/>
                  </a:cubicBezTo>
                  <a:cubicBezTo>
                    <a:pt x="834" y="387"/>
                    <a:pt x="832" y="378"/>
                    <a:pt x="831" y="369"/>
                  </a:cubicBezTo>
                  <a:cubicBezTo>
                    <a:pt x="831" y="369"/>
                    <a:pt x="831" y="369"/>
                    <a:pt x="831" y="368"/>
                  </a:cubicBezTo>
                  <a:cubicBezTo>
                    <a:pt x="835" y="366"/>
                    <a:pt x="838" y="364"/>
                    <a:pt x="841" y="361"/>
                  </a:cubicBezTo>
                  <a:moveTo>
                    <a:pt x="828" y="371"/>
                  </a:moveTo>
                  <a:cubicBezTo>
                    <a:pt x="826" y="375"/>
                    <a:pt x="825" y="380"/>
                    <a:pt x="824" y="384"/>
                  </a:cubicBezTo>
                  <a:cubicBezTo>
                    <a:pt x="824" y="381"/>
                    <a:pt x="823" y="377"/>
                    <a:pt x="823" y="374"/>
                  </a:cubicBezTo>
                  <a:cubicBezTo>
                    <a:pt x="825" y="373"/>
                    <a:pt x="826" y="372"/>
                    <a:pt x="828" y="371"/>
                  </a:cubicBezTo>
                  <a:moveTo>
                    <a:pt x="822" y="374"/>
                  </a:moveTo>
                  <a:cubicBezTo>
                    <a:pt x="822" y="380"/>
                    <a:pt x="822" y="385"/>
                    <a:pt x="822" y="390"/>
                  </a:cubicBezTo>
                  <a:cubicBezTo>
                    <a:pt x="822" y="390"/>
                    <a:pt x="822" y="390"/>
                    <a:pt x="822" y="390"/>
                  </a:cubicBezTo>
                  <a:cubicBezTo>
                    <a:pt x="819" y="402"/>
                    <a:pt x="815" y="413"/>
                    <a:pt x="811" y="425"/>
                  </a:cubicBezTo>
                  <a:cubicBezTo>
                    <a:pt x="810" y="427"/>
                    <a:pt x="809" y="429"/>
                    <a:pt x="808" y="431"/>
                  </a:cubicBezTo>
                  <a:cubicBezTo>
                    <a:pt x="808" y="423"/>
                    <a:pt x="807" y="415"/>
                    <a:pt x="806" y="407"/>
                  </a:cubicBezTo>
                  <a:cubicBezTo>
                    <a:pt x="806" y="401"/>
                    <a:pt x="806" y="395"/>
                    <a:pt x="806" y="389"/>
                  </a:cubicBezTo>
                  <a:cubicBezTo>
                    <a:pt x="807" y="386"/>
                    <a:pt x="808" y="383"/>
                    <a:pt x="809" y="379"/>
                  </a:cubicBezTo>
                  <a:cubicBezTo>
                    <a:pt x="812" y="379"/>
                    <a:pt x="815" y="378"/>
                    <a:pt x="818" y="377"/>
                  </a:cubicBezTo>
                  <a:cubicBezTo>
                    <a:pt x="819" y="376"/>
                    <a:pt x="821" y="375"/>
                    <a:pt x="822" y="374"/>
                  </a:cubicBezTo>
                  <a:moveTo>
                    <a:pt x="804" y="379"/>
                  </a:moveTo>
                  <a:cubicBezTo>
                    <a:pt x="804" y="380"/>
                    <a:pt x="804" y="380"/>
                    <a:pt x="804" y="381"/>
                  </a:cubicBezTo>
                  <a:cubicBezTo>
                    <a:pt x="804" y="382"/>
                    <a:pt x="804" y="383"/>
                    <a:pt x="804" y="384"/>
                  </a:cubicBezTo>
                  <a:cubicBezTo>
                    <a:pt x="801" y="392"/>
                    <a:pt x="800" y="401"/>
                    <a:pt x="798" y="409"/>
                  </a:cubicBezTo>
                  <a:cubicBezTo>
                    <a:pt x="797" y="397"/>
                    <a:pt x="795" y="385"/>
                    <a:pt x="792" y="374"/>
                  </a:cubicBezTo>
                  <a:cubicBezTo>
                    <a:pt x="792" y="374"/>
                    <a:pt x="792" y="374"/>
                    <a:pt x="792" y="374"/>
                  </a:cubicBezTo>
                  <a:cubicBezTo>
                    <a:pt x="796" y="377"/>
                    <a:pt x="800" y="379"/>
                    <a:pt x="804" y="379"/>
                  </a:cubicBezTo>
                  <a:moveTo>
                    <a:pt x="790" y="373"/>
                  </a:moveTo>
                  <a:cubicBezTo>
                    <a:pt x="794" y="387"/>
                    <a:pt x="795" y="402"/>
                    <a:pt x="795" y="417"/>
                  </a:cubicBezTo>
                  <a:cubicBezTo>
                    <a:pt x="795" y="418"/>
                    <a:pt x="796" y="419"/>
                    <a:pt x="796" y="419"/>
                  </a:cubicBezTo>
                  <a:cubicBezTo>
                    <a:pt x="794" y="425"/>
                    <a:pt x="793" y="430"/>
                    <a:pt x="792" y="435"/>
                  </a:cubicBezTo>
                  <a:cubicBezTo>
                    <a:pt x="791" y="438"/>
                    <a:pt x="790" y="441"/>
                    <a:pt x="789" y="444"/>
                  </a:cubicBezTo>
                  <a:cubicBezTo>
                    <a:pt x="788" y="444"/>
                    <a:pt x="788" y="443"/>
                    <a:pt x="788" y="443"/>
                  </a:cubicBezTo>
                  <a:cubicBezTo>
                    <a:pt x="788" y="442"/>
                    <a:pt x="787" y="442"/>
                    <a:pt x="787" y="442"/>
                  </a:cubicBezTo>
                  <a:cubicBezTo>
                    <a:pt x="787" y="441"/>
                    <a:pt x="787" y="439"/>
                    <a:pt x="787" y="438"/>
                  </a:cubicBezTo>
                  <a:cubicBezTo>
                    <a:pt x="786" y="430"/>
                    <a:pt x="785" y="421"/>
                    <a:pt x="784" y="413"/>
                  </a:cubicBezTo>
                  <a:cubicBezTo>
                    <a:pt x="784" y="402"/>
                    <a:pt x="783" y="392"/>
                    <a:pt x="782" y="382"/>
                  </a:cubicBezTo>
                  <a:cubicBezTo>
                    <a:pt x="782" y="380"/>
                    <a:pt x="783" y="378"/>
                    <a:pt x="783" y="376"/>
                  </a:cubicBezTo>
                  <a:cubicBezTo>
                    <a:pt x="784" y="374"/>
                    <a:pt x="785" y="372"/>
                    <a:pt x="786" y="370"/>
                  </a:cubicBezTo>
                  <a:cubicBezTo>
                    <a:pt x="788" y="371"/>
                    <a:pt x="789" y="372"/>
                    <a:pt x="790" y="373"/>
                  </a:cubicBezTo>
                  <a:moveTo>
                    <a:pt x="764" y="409"/>
                  </a:moveTo>
                  <a:cubicBezTo>
                    <a:pt x="766" y="408"/>
                    <a:pt x="767" y="407"/>
                    <a:pt x="768" y="406"/>
                  </a:cubicBezTo>
                  <a:cubicBezTo>
                    <a:pt x="769" y="409"/>
                    <a:pt x="769" y="411"/>
                    <a:pt x="769" y="413"/>
                  </a:cubicBezTo>
                  <a:cubicBezTo>
                    <a:pt x="767" y="420"/>
                    <a:pt x="766" y="426"/>
                    <a:pt x="764" y="433"/>
                  </a:cubicBezTo>
                  <a:cubicBezTo>
                    <a:pt x="764" y="436"/>
                    <a:pt x="763" y="438"/>
                    <a:pt x="763" y="440"/>
                  </a:cubicBezTo>
                  <a:cubicBezTo>
                    <a:pt x="763" y="440"/>
                    <a:pt x="763" y="440"/>
                    <a:pt x="763" y="440"/>
                  </a:cubicBezTo>
                  <a:cubicBezTo>
                    <a:pt x="762" y="431"/>
                    <a:pt x="761" y="421"/>
                    <a:pt x="758" y="412"/>
                  </a:cubicBezTo>
                  <a:cubicBezTo>
                    <a:pt x="760" y="411"/>
                    <a:pt x="762" y="410"/>
                    <a:pt x="764" y="409"/>
                  </a:cubicBezTo>
                  <a:moveTo>
                    <a:pt x="746" y="418"/>
                  </a:moveTo>
                  <a:cubicBezTo>
                    <a:pt x="746" y="418"/>
                    <a:pt x="746" y="419"/>
                    <a:pt x="746" y="420"/>
                  </a:cubicBezTo>
                  <a:cubicBezTo>
                    <a:pt x="745" y="419"/>
                    <a:pt x="745" y="419"/>
                    <a:pt x="745" y="418"/>
                  </a:cubicBezTo>
                  <a:cubicBezTo>
                    <a:pt x="746" y="418"/>
                    <a:pt x="746" y="418"/>
                    <a:pt x="746" y="418"/>
                  </a:cubicBezTo>
                  <a:moveTo>
                    <a:pt x="743" y="419"/>
                  </a:moveTo>
                  <a:cubicBezTo>
                    <a:pt x="744" y="421"/>
                    <a:pt x="744" y="422"/>
                    <a:pt x="744" y="424"/>
                  </a:cubicBezTo>
                  <a:cubicBezTo>
                    <a:pt x="742" y="431"/>
                    <a:pt x="740" y="439"/>
                    <a:pt x="739" y="447"/>
                  </a:cubicBezTo>
                  <a:cubicBezTo>
                    <a:pt x="738" y="443"/>
                    <a:pt x="737" y="439"/>
                    <a:pt x="737" y="435"/>
                  </a:cubicBezTo>
                  <a:cubicBezTo>
                    <a:pt x="736" y="430"/>
                    <a:pt x="736" y="426"/>
                    <a:pt x="735" y="422"/>
                  </a:cubicBezTo>
                  <a:cubicBezTo>
                    <a:pt x="737" y="421"/>
                    <a:pt x="740" y="420"/>
                    <a:pt x="742" y="419"/>
                  </a:cubicBezTo>
                  <a:cubicBezTo>
                    <a:pt x="742" y="419"/>
                    <a:pt x="743" y="419"/>
                    <a:pt x="743" y="419"/>
                  </a:cubicBezTo>
                  <a:cubicBezTo>
                    <a:pt x="743" y="419"/>
                    <a:pt x="743" y="419"/>
                    <a:pt x="743" y="419"/>
                  </a:cubicBezTo>
                  <a:moveTo>
                    <a:pt x="727" y="410"/>
                  </a:moveTo>
                  <a:cubicBezTo>
                    <a:pt x="727" y="409"/>
                    <a:pt x="728" y="408"/>
                    <a:pt x="728" y="407"/>
                  </a:cubicBezTo>
                  <a:cubicBezTo>
                    <a:pt x="729" y="409"/>
                    <a:pt x="729" y="411"/>
                    <a:pt x="730" y="413"/>
                  </a:cubicBezTo>
                  <a:cubicBezTo>
                    <a:pt x="729" y="414"/>
                    <a:pt x="727" y="414"/>
                    <a:pt x="726" y="415"/>
                  </a:cubicBezTo>
                  <a:cubicBezTo>
                    <a:pt x="726" y="413"/>
                    <a:pt x="727" y="411"/>
                    <a:pt x="727" y="410"/>
                  </a:cubicBezTo>
                  <a:moveTo>
                    <a:pt x="716" y="462"/>
                  </a:moveTo>
                  <a:cubicBezTo>
                    <a:pt x="715" y="461"/>
                    <a:pt x="715" y="461"/>
                    <a:pt x="715" y="461"/>
                  </a:cubicBezTo>
                  <a:cubicBezTo>
                    <a:pt x="715" y="461"/>
                    <a:pt x="715" y="461"/>
                    <a:pt x="714" y="461"/>
                  </a:cubicBezTo>
                  <a:cubicBezTo>
                    <a:pt x="716" y="456"/>
                    <a:pt x="718" y="451"/>
                    <a:pt x="719" y="447"/>
                  </a:cubicBezTo>
                  <a:cubicBezTo>
                    <a:pt x="719" y="445"/>
                    <a:pt x="719" y="443"/>
                    <a:pt x="720" y="442"/>
                  </a:cubicBezTo>
                  <a:cubicBezTo>
                    <a:pt x="720" y="443"/>
                    <a:pt x="720" y="444"/>
                    <a:pt x="720" y="445"/>
                  </a:cubicBezTo>
                  <a:cubicBezTo>
                    <a:pt x="721" y="451"/>
                    <a:pt x="722" y="458"/>
                    <a:pt x="723" y="465"/>
                  </a:cubicBezTo>
                  <a:cubicBezTo>
                    <a:pt x="720" y="464"/>
                    <a:pt x="718" y="463"/>
                    <a:pt x="716" y="462"/>
                  </a:cubicBezTo>
                  <a:moveTo>
                    <a:pt x="718" y="432"/>
                  </a:moveTo>
                  <a:cubicBezTo>
                    <a:pt x="717" y="440"/>
                    <a:pt x="716" y="447"/>
                    <a:pt x="713" y="455"/>
                  </a:cubicBezTo>
                  <a:cubicBezTo>
                    <a:pt x="713" y="456"/>
                    <a:pt x="712" y="458"/>
                    <a:pt x="712" y="459"/>
                  </a:cubicBezTo>
                  <a:cubicBezTo>
                    <a:pt x="712" y="459"/>
                    <a:pt x="711" y="459"/>
                    <a:pt x="711" y="459"/>
                  </a:cubicBezTo>
                  <a:cubicBezTo>
                    <a:pt x="710" y="454"/>
                    <a:pt x="709" y="449"/>
                    <a:pt x="707" y="445"/>
                  </a:cubicBezTo>
                  <a:cubicBezTo>
                    <a:pt x="705" y="440"/>
                    <a:pt x="703" y="436"/>
                    <a:pt x="701" y="432"/>
                  </a:cubicBezTo>
                  <a:cubicBezTo>
                    <a:pt x="706" y="430"/>
                    <a:pt x="712" y="428"/>
                    <a:pt x="717" y="427"/>
                  </a:cubicBezTo>
                  <a:cubicBezTo>
                    <a:pt x="718" y="429"/>
                    <a:pt x="718" y="430"/>
                    <a:pt x="718" y="432"/>
                  </a:cubicBezTo>
                  <a:moveTo>
                    <a:pt x="692" y="437"/>
                  </a:moveTo>
                  <a:cubicBezTo>
                    <a:pt x="692" y="436"/>
                    <a:pt x="692" y="435"/>
                    <a:pt x="692" y="434"/>
                  </a:cubicBezTo>
                  <a:cubicBezTo>
                    <a:pt x="694" y="433"/>
                    <a:pt x="696" y="433"/>
                    <a:pt x="698" y="432"/>
                  </a:cubicBezTo>
                  <a:cubicBezTo>
                    <a:pt x="698" y="433"/>
                    <a:pt x="698" y="433"/>
                    <a:pt x="698" y="433"/>
                  </a:cubicBezTo>
                  <a:cubicBezTo>
                    <a:pt x="700" y="437"/>
                    <a:pt x="703" y="441"/>
                    <a:pt x="705" y="446"/>
                  </a:cubicBezTo>
                  <a:cubicBezTo>
                    <a:pt x="706" y="449"/>
                    <a:pt x="706" y="453"/>
                    <a:pt x="707" y="456"/>
                  </a:cubicBezTo>
                  <a:cubicBezTo>
                    <a:pt x="701" y="451"/>
                    <a:pt x="695" y="445"/>
                    <a:pt x="692" y="437"/>
                  </a:cubicBezTo>
                  <a:moveTo>
                    <a:pt x="695" y="421"/>
                  </a:moveTo>
                  <a:cubicBezTo>
                    <a:pt x="695" y="422"/>
                    <a:pt x="695" y="422"/>
                    <a:pt x="695" y="423"/>
                  </a:cubicBezTo>
                  <a:cubicBezTo>
                    <a:pt x="695" y="423"/>
                    <a:pt x="695" y="423"/>
                    <a:pt x="695" y="423"/>
                  </a:cubicBezTo>
                  <a:cubicBezTo>
                    <a:pt x="695" y="422"/>
                    <a:pt x="695" y="422"/>
                    <a:pt x="695" y="421"/>
                  </a:cubicBezTo>
                  <a:moveTo>
                    <a:pt x="690" y="452"/>
                  </a:moveTo>
                  <a:cubicBezTo>
                    <a:pt x="690" y="452"/>
                    <a:pt x="690" y="452"/>
                    <a:pt x="691" y="453"/>
                  </a:cubicBezTo>
                  <a:cubicBezTo>
                    <a:pt x="690" y="455"/>
                    <a:pt x="689" y="457"/>
                    <a:pt x="689" y="459"/>
                  </a:cubicBezTo>
                  <a:cubicBezTo>
                    <a:pt x="689" y="460"/>
                    <a:pt x="689" y="462"/>
                    <a:pt x="688" y="465"/>
                  </a:cubicBezTo>
                  <a:cubicBezTo>
                    <a:pt x="687" y="465"/>
                    <a:pt x="687" y="464"/>
                    <a:pt x="686" y="464"/>
                  </a:cubicBezTo>
                  <a:cubicBezTo>
                    <a:pt x="687" y="459"/>
                    <a:pt x="689" y="454"/>
                    <a:pt x="690" y="452"/>
                  </a:cubicBezTo>
                  <a:moveTo>
                    <a:pt x="688" y="362"/>
                  </a:moveTo>
                  <a:cubicBezTo>
                    <a:pt x="688" y="363"/>
                    <a:pt x="690" y="363"/>
                    <a:pt x="690" y="362"/>
                  </a:cubicBezTo>
                  <a:cubicBezTo>
                    <a:pt x="690" y="360"/>
                    <a:pt x="691" y="349"/>
                    <a:pt x="691" y="336"/>
                  </a:cubicBezTo>
                  <a:cubicBezTo>
                    <a:pt x="692" y="339"/>
                    <a:pt x="693" y="341"/>
                    <a:pt x="694" y="344"/>
                  </a:cubicBezTo>
                  <a:cubicBezTo>
                    <a:pt x="698" y="357"/>
                    <a:pt x="693" y="370"/>
                    <a:pt x="681" y="376"/>
                  </a:cubicBezTo>
                  <a:cubicBezTo>
                    <a:pt x="685" y="355"/>
                    <a:pt x="688" y="334"/>
                    <a:pt x="682" y="314"/>
                  </a:cubicBezTo>
                  <a:cubicBezTo>
                    <a:pt x="685" y="318"/>
                    <a:pt x="687" y="323"/>
                    <a:pt x="688" y="328"/>
                  </a:cubicBezTo>
                  <a:cubicBezTo>
                    <a:pt x="689" y="343"/>
                    <a:pt x="688" y="360"/>
                    <a:pt x="688" y="362"/>
                  </a:cubicBezTo>
                  <a:moveTo>
                    <a:pt x="679" y="309"/>
                  </a:moveTo>
                  <a:cubicBezTo>
                    <a:pt x="679" y="309"/>
                    <a:pt x="679" y="309"/>
                    <a:pt x="679" y="309"/>
                  </a:cubicBezTo>
                  <a:cubicBezTo>
                    <a:pt x="678" y="310"/>
                    <a:pt x="678" y="311"/>
                    <a:pt x="679" y="311"/>
                  </a:cubicBezTo>
                  <a:cubicBezTo>
                    <a:pt x="685" y="310"/>
                    <a:pt x="683" y="346"/>
                    <a:pt x="683" y="351"/>
                  </a:cubicBezTo>
                  <a:cubicBezTo>
                    <a:pt x="682" y="356"/>
                    <a:pt x="681" y="362"/>
                    <a:pt x="680" y="367"/>
                  </a:cubicBezTo>
                  <a:cubicBezTo>
                    <a:pt x="680" y="367"/>
                    <a:pt x="680" y="366"/>
                    <a:pt x="680" y="366"/>
                  </a:cubicBezTo>
                  <a:cubicBezTo>
                    <a:pt x="680" y="361"/>
                    <a:pt x="679" y="355"/>
                    <a:pt x="679" y="350"/>
                  </a:cubicBezTo>
                  <a:cubicBezTo>
                    <a:pt x="678" y="341"/>
                    <a:pt x="677" y="332"/>
                    <a:pt x="676" y="323"/>
                  </a:cubicBezTo>
                  <a:cubicBezTo>
                    <a:pt x="675" y="316"/>
                    <a:pt x="673" y="309"/>
                    <a:pt x="671" y="301"/>
                  </a:cubicBezTo>
                  <a:cubicBezTo>
                    <a:pt x="674" y="304"/>
                    <a:pt x="677" y="306"/>
                    <a:pt x="679" y="309"/>
                  </a:cubicBezTo>
                  <a:moveTo>
                    <a:pt x="660" y="290"/>
                  </a:moveTo>
                  <a:cubicBezTo>
                    <a:pt x="661" y="293"/>
                    <a:pt x="664" y="296"/>
                    <a:pt x="669" y="299"/>
                  </a:cubicBezTo>
                  <a:cubicBezTo>
                    <a:pt x="670" y="306"/>
                    <a:pt x="671" y="312"/>
                    <a:pt x="672" y="318"/>
                  </a:cubicBezTo>
                  <a:cubicBezTo>
                    <a:pt x="675" y="338"/>
                    <a:pt x="676" y="357"/>
                    <a:pt x="678" y="377"/>
                  </a:cubicBezTo>
                  <a:cubicBezTo>
                    <a:pt x="677" y="377"/>
                    <a:pt x="677" y="377"/>
                    <a:pt x="676" y="377"/>
                  </a:cubicBezTo>
                  <a:cubicBezTo>
                    <a:pt x="674" y="378"/>
                    <a:pt x="671" y="379"/>
                    <a:pt x="669" y="380"/>
                  </a:cubicBezTo>
                  <a:cubicBezTo>
                    <a:pt x="669" y="372"/>
                    <a:pt x="669" y="365"/>
                    <a:pt x="668" y="358"/>
                  </a:cubicBezTo>
                  <a:cubicBezTo>
                    <a:pt x="666" y="346"/>
                    <a:pt x="668" y="335"/>
                    <a:pt x="666" y="323"/>
                  </a:cubicBezTo>
                  <a:cubicBezTo>
                    <a:pt x="665" y="312"/>
                    <a:pt x="663" y="301"/>
                    <a:pt x="660" y="290"/>
                  </a:cubicBezTo>
                  <a:moveTo>
                    <a:pt x="664" y="335"/>
                  </a:moveTo>
                  <a:cubicBezTo>
                    <a:pt x="664" y="350"/>
                    <a:pt x="664" y="365"/>
                    <a:pt x="666" y="380"/>
                  </a:cubicBezTo>
                  <a:cubicBezTo>
                    <a:pt x="665" y="381"/>
                    <a:pt x="664" y="381"/>
                    <a:pt x="663" y="382"/>
                  </a:cubicBezTo>
                  <a:cubicBezTo>
                    <a:pt x="662" y="382"/>
                    <a:pt x="661" y="382"/>
                    <a:pt x="660" y="383"/>
                  </a:cubicBezTo>
                  <a:cubicBezTo>
                    <a:pt x="659" y="379"/>
                    <a:pt x="659" y="375"/>
                    <a:pt x="658" y="372"/>
                  </a:cubicBezTo>
                  <a:cubicBezTo>
                    <a:pt x="661" y="359"/>
                    <a:pt x="662" y="347"/>
                    <a:pt x="664" y="335"/>
                  </a:cubicBezTo>
                  <a:moveTo>
                    <a:pt x="656" y="383"/>
                  </a:moveTo>
                  <a:cubicBezTo>
                    <a:pt x="656" y="383"/>
                    <a:pt x="656" y="384"/>
                    <a:pt x="657" y="384"/>
                  </a:cubicBezTo>
                  <a:cubicBezTo>
                    <a:pt x="656" y="384"/>
                    <a:pt x="656" y="384"/>
                    <a:pt x="656" y="385"/>
                  </a:cubicBezTo>
                  <a:cubicBezTo>
                    <a:pt x="656" y="384"/>
                    <a:pt x="656" y="383"/>
                    <a:pt x="656" y="383"/>
                  </a:cubicBezTo>
                  <a:moveTo>
                    <a:pt x="649" y="395"/>
                  </a:moveTo>
                  <a:cubicBezTo>
                    <a:pt x="649" y="395"/>
                    <a:pt x="649" y="395"/>
                    <a:pt x="649" y="395"/>
                  </a:cubicBezTo>
                  <a:cubicBezTo>
                    <a:pt x="649" y="396"/>
                    <a:pt x="649" y="397"/>
                    <a:pt x="649" y="398"/>
                  </a:cubicBezTo>
                  <a:cubicBezTo>
                    <a:pt x="648" y="397"/>
                    <a:pt x="648" y="396"/>
                    <a:pt x="648" y="395"/>
                  </a:cubicBezTo>
                  <a:cubicBezTo>
                    <a:pt x="648" y="394"/>
                    <a:pt x="649" y="394"/>
                    <a:pt x="649" y="394"/>
                  </a:cubicBezTo>
                  <a:cubicBezTo>
                    <a:pt x="649" y="394"/>
                    <a:pt x="649" y="395"/>
                    <a:pt x="649" y="395"/>
                  </a:cubicBezTo>
                  <a:moveTo>
                    <a:pt x="645" y="398"/>
                  </a:moveTo>
                  <a:cubicBezTo>
                    <a:pt x="646" y="401"/>
                    <a:pt x="646" y="402"/>
                    <a:pt x="647" y="404"/>
                  </a:cubicBezTo>
                  <a:cubicBezTo>
                    <a:pt x="644" y="416"/>
                    <a:pt x="640" y="428"/>
                    <a:pt x="638" y="440"/>
                  </a:cubicBezTo>
                  <a:cubicBezTo>
                    <a:pt x="636" y="447"/>
                    <a:pt x="635" y="453"/>
                    <a:pt x="633" y="460"/>
                  </a:cubicBezTo>
                  <a:cubicBezTo>
                    <a:pt x="633" y="460"/>
                    <a:pt x="633" y="460"/>
                    <a:pt x="633" y="460"/>
                  </a:cubicBezTo>
                  <a:cubicBezTo>
                    <a:pt x="628" y="460"/>
                    <a:pt x="622" y="460"/>
                    <a:pt x="616" y="460"/>
                  </a:cubicBezTo>
                  <a:cubicBezTo>
                    <a:pt x="618" y="440"/>
                    <a:pt x="623" y="421"/>
                    <a:pt x="628" y="402"/>
                  </a:cubicBezTo>
                  <a:cubicBezTo>
                    <a:pt x="631" y="401"/>
                    <a:pt x="634" y="400"/>
                    <a:pt x="637" y="399"/>
                  </a:cubicBezTo>
                  <a:cubicBezTo>
                    <a:pt x="638" y="399"/>
                    <a:pt x="638" y="399"/>
                    <a:pt x="639" y="398"/>
                  </a:cubicBezTo>
                  <a:cubicBezTo>
                    <a:pt x="641" y="397"/>
                    <a:pt x="643" y="397"/>
                    <a:pt x="645" y="396"/>
                  </a:cubicBezTo>
                  <a:cubicBezTo>
                    <a:pt x="645" y="396"/>
                    <a:pt x="645" y="397"/>
                    <a:pt x="645" y="398"/>
                  </a:cubicBezTo>
                  <a:moveTo>
                    <a:pt x="640" y="354"/>
                  </a:moveTo>
                  <a:cubicBezTo>
                    <a:pt x="640" y="352"/>
                    <a:pt x="640" y="349"/>
                    <a:pt x="641" y="347"/>
                  </a:cubicBezTo>
                  <a:cubicBezTo>
                    <a:pt x="642" y="357"/>
                    <a:pt x="643" y="367"/>
                    <a:pt x="643" y="376"/>
                  </a:cubicBezTo>
                  <a:cubicBezTo>
                    <a:pt x="643" y="381"/>
                    <a:pt x="644" y="385"/>
                    <a:pt x="644" y="390"/>
                  </a:cubicBezTo>
                  <a:cubicBezTo>
                    <a:pt x="642" y="390"/>
                    <a:pt x="640" y="391"/>
                    <a:pt x="638" y="392"/>
                  </a:cubicBezTo>
                  <a:cubicBezTo>
                    <a:pt x="637" y="387"/>
                    <a:pt x="636" y="382"/>
                    <a:pt x="635" y="377"/>
                  </a:cubicBezTo>
                  <a:cubicBezTo>
                    <a:pt x="637" y="369"/>
                    <a:pt x="639" y="362"/>
                    <a:pt x="640" y="354"/>
                  </a:cubicBezTo>
                  <a:moveTo>
                    <a:pt x="632" y="388"/>
                  </a:moveTo>
                  <a:cubicBezTo>
                    <a:pt x="632" y="387"/>
                    <a:pt x="633" y="386"/>
                    <a:pt x="633" y="385"/>
                  </a:cubicBezTo>
                  <a:cubicBezTo>
                    <a:pt x="633" y="388"/>
                    <a:pt x="634" y="391"/>
                    <a:pt x="635" y="393"/>
                  </a:cubicBezTo>
                  <a:cubicBezTo>
                    <a:pt x="634" y="393"/>
                    <a:pt x="634" y="394"/>
                    <a:pt x="634" y="394"/>
                  </a:cubicBezTo>
                  <a:cubicBezTo>
                    <a:pt x="633" y="395"/>
                    <a:pt x="631" y="395"/>
                    <a:pt x="630" y="396"/>
                  </a:cubicBezTo>
                  <a:cubicBezTo>
                    <a:pt x="631" y="393"/>
                    <a:pt x="631" y="391"/>
                    <a:pt x="632" y="388"/>
                  </a:cubicBezTo>
                  <a:moveTo>
                    <a:pt x="610" y="379"/>
                  </a:moveTo>
                  <a:cubicBezTo>
                    <a:pt x="611" y="371"/>
                    <a:pt x="613" y="362"/>
                    <a:pt x="614" y="354"/>
                  </a:cubicBezTo>
                  <a:cubicBezTo>
                    <a:pt x="615" y="363"/>
                    <a:pt x="616" y="373"/>
                    <a:pt x="617" y="383"/>
                  </a:cubicBezTo>
                  <a:cubicBezTo>
                    <a:pt x="617" y="386"/>
                    <a:pt x="618" y="388"/>
                    <a:pt x="619" y="391"/>
                  </a:cubicBezTo>
                  <a:cubicBezTo>
                    <a:pt x="619" y="393"/>
                    <a:pt x="619" y="397"/>
                    <a:pt x="619" y="401"/>
                  </a:cubicBezTo>
                  <a:cubicBezTo>
                    <a:pt x="616" y="402"/>
                    <a:pt x="613" y="403"/>
                    <a:pt x="610" y="404"/>
                  </a:cubicBezTo>
                  <a:cubicBezTo>
                    <a:pt x="611" y="404"/>
                    <a:pt x="611" y="404"/>
                    <a:pt x="611" y="403"/>
                  </a:cubicBezTo>
                  <a:cubicBezTo>
                    <a:pt x="610" y="399"/>
                    <a:pt x="608" y="395"/>
                    <a:pt x="608" y="390"/>
                  </a:cubicBezTo>
                  <a:cubicBezTo>
                    <a:pt x="608" y="387"/>
                    <a:pt x="609" y="383"/>
                    <a:pt x="610" y="379"/>
                  </a:cubicBezTo>
                  <a:moveTo>
                    <a:pt x="606" y="399"/>
                  </a:moveTo>
                  <a:cubicBezTo>
                    <a:pt x="606" y="401"/>
                    <a:pt x="607" y="403"/>
                    <a:pt x="608" y="404"/>
                  </a:cubicBezTo>
                  <a:cubicBezTo>
                    <a:pt x="608" y="405"/>
                    <a:pt x="608" y="405"/>
                    <a:pt x="609" y="405"/>
                  </a:cubicBezTo>
                  <a:cubicBezTo>
                    <a:pt x="607" y="406"/>
                    <a:pt x="605" y="407"/>
                    <a:pt x="603" y="407"/>
                  </a:cubicBezTo>
                  <a:cubicBezTo>
                    <a:pt x="604" y="405"/>
                    <a:pt x="605" y="402"/>
                    <a:pt x="606" y="399"/>
                  </a:cubicBezTo>
                  <a:moveTo>
                    <a:pt x="594" y="420"/>
                  </a:moveTo>
                  <a:cubicBezTo>
                    <a:pt x="594" y="421"/>
                    <a:pt x="595" y="421"/>
                    <a:pt x="596" y="421"/>
                  </a:cubicBezTo>
                  <a:cubicBezTo>
                    <a:pt x="594" y="427"/>
                    <a:pt x="593" y="433"/>
                    <a:pt x="592" y="439"/>
                  </a:cubicBezTo>
                  <a:cubicBezTo>
                    <a:pt x="590" y="441"/>
                    <a:pt x="589" y="444"/>
                    <a:pt x="588" y="447"/>
                  </a:cubicBezTo>
                  <a:cubicBezTo>
                    <a:pt x="587" y="448"/>
                    <a:pt x="588" y="449"/>
                    <a:pt x="589" y="449"/>
                  </a:cubicBezTo>
                  <a:cubicBezTo>
                    <a:pt x="590" y="449"/>
                    <a:pt x="590" y="449"/>
                    <a:pt x="590" y="449"/>
                  </a:cubicBezTo>
                  <a:cubicBezTo>
                    <a:pt x="590" y="452"/>
                    <a:pt x="589" y="455"/>
                    <a:pt x="589" y="458"/>
                  </a:cubicBezTo>
                  <a:cubicBezTo>
                    <a:pt x="582" y="457"/>
                    <a:pt x="575" y="456"/>
                    <a:pt x="567" y="455"/>
                  </a:cubicBezTo>
                  <a:cubicBezTo>
                    <a:pt x="568" y="450"/>
                    <a:pt x="569" y="445"/>
                    <a:pt x="571" y="440"/>
                  </a:cubicBezTo>
                  <a:cubicBezTo>
                    <a:pt x="571" y="437"/>
                    <a:pt x="572" y="434"/>
                    <a:pt x="573" y="431"/>
                  </a:cubicBezTo>
                  <a:cubicBezTo>
                    <a:pt x="574" y="432"/>
                    <a:pt x="577" y="432"/>
                    <a:pt x="579" y="431"/>
                  </a:cubicBezTo>
                  <a:cubicBezTo>
                    <a:pt x="582" y="430"/>
                    <a:pt x="584" y="427"/>
                    <a:pt x="586" y="425"/>
                  </a:cubicBezTo>
                  <a:cubicBezTo>
                    <a:pt x="589" y="424"/>
                    <a:pt x="591" y="422"/>
                    <a:pt x="594" y="420"/>
                  </a:cubicBezTo>
                  <a:moveTo>
                    <a:pt x="548" y="432"/>
                  </a:moveTo>
                  <a:cubicBezTo>
                    <a:pt x="552" y="429"/>
                    <a:pt x="556" y="426"/>
                    <a:pt x="559" y="424"/>
                  </a:cubicBezTo>
                  <a:cubicBezTo>
                    <a:pt x="563" y="420"/>
                    <a:pt x="568" y="417"/>
                    <a:pt x="572" y="413"/>
                  </a:cubicBezTo>
                  <a:cubicBezTo>
                    <a:pt x="572" y="413"/>
                    <a:pt x="572" y="413"/>
                    <a:pt x="572" y="413"/>
                  </a:cubicBezTo>
                  <a:cubicBezTo>
                    <a:pt x="571" y="416"/>
                    <a:pt x="571" y="420"/>
                    <a:pt x="571" y="423"/>
                  </a:cubicBezTo>
                  <a:cubicBezTo>
                    <a:pt x="569" y="432"/>
                    <a:pt x="567" y="440"/>
                    <a:pt x="565" y="449"/>
                  </a:cubicBezTo>
                  <a:cubicBezTo>
                    <a:pt x="564" y="451"/>
                    <a:pt x="564" y="453"/>
                    <a:pt x="563" y="455"/>
                  </a:cubicBezTo>
                  <a:cubicBezTo>
                    <a:pt x="557" y="454"/>
                    <a:pt x="550" y="453"/>
                    <a:pt x="543" y="452"/>
                  </a:cubicBezTo>
                  <a:cubicBezTo>
                    <a:pt x="544" y="448"/>
                    <a:pt x="545" y="445"/>
                    <a:pt x="546" y="441"/>
                  </a:cubicBezTo>
                  <a:cubicBezTo>
                    <a:pt x="547" y="438"/>
                    <a:pt x="548" y="435"/>
                    <a:pt x="548" y="432"/>
                  </a:cubicBezTo>
                  <a:moveTo>
                    <a:pt x="550" y="407"/>
                  </a:moveTo>
                  <a:cubicBezTo>
                    <a:pt x="549" y="407"/>
                    <a:pt x="548" y="408"/>
                    <a:pt x="547" y="409"/>
                  </a:cubicBezTo>
                  <a:cubicBezTo>
                    <a:pt x="541" y="413"/>
                    <a:pt x="536" y="418"/>
                    <a:pt x="531" y="423"/>
                  </a:cubicBezTo>
                  <a:cubicBezTo>
                    <a:pt x="532" y="415"/>
                    <a:pt x="534" y="408"/>
                    <a:pt x="535" y="400"/>
                  </a:cubicBezTo>
                  <a:cubicBezTo>
                    <a:pt x="542" y="395"/>
                    <a:pt x="549" y="389"/>
                    <a:pt x="555" y="384"/>
                  </a:cubicBezTo>
                  <a:cubicBezTo>
                    <a:pt x="554" y="387"/>
                    <a:pt x="554" y="390"/>
                    <a:pt x="553" y="393"/>
                  </a:cubicBezTo>
                  <a:cubicBezTo>
                    <a:pt x="552" y="398"/>
                    <a:pt x="551" y="402"/>
                    <a:pt x="550" y="407"/>
                  </a:cubicBezTo>
                  <a:moveTo>
                    <a:pt x="552" y="409"/>
                  </a:moveTo>
                  <a:cubicBezTo>
                    <a:pt x="559" y="404"/>
                    <a:pt x="567" y="398"/>
                    <a:pt x="574" y="392"/>
                  </a:cubicBezTo>
                  <a:cubicBezTo>
                    <a:pt x="574" y="398"/>
                    <a:pt x="574" y="403"/>
                    <a:pt x="573" y="409"/>
                  </a:cubicBezTo>
                  <a:cubicBezTo>
                    <a:pt x="568" y="413"/>
                    <a:pt x="562" y="417"/>
                    <a:pt x="557" y="421"/>
                  </a:cubicBezTo>
                  <a:cubicBezTo>
                    <a:pt x="554" y="424"/>
                    <a:pt x="551" y="426"/>
                    <a:pt x="549" y="428"/>
                  </a:cubicBezTo>
                  <a:cubicBezTo>
                    <a:pt x="549" y="426"/>
                    <a:pt x="549" y="424"/>
                    <a:pt x="550" y="421"/>
                  </a:cubicBezTo>
                  <a:cubicBezTo>
                    <a:pt x="550" y="417"/>
                    <a:pt x="551" y="413"/>
                    <a:pt x="552" y="409"/>
                  </a:cubicBezTo>
                  <a:moveTo>
                    <a:pt x="585" y="403"/>
                  </a:moveTo>
                  <a:cubicBezTo>
                    <a:pt x="584" y="408"/>
                    <a:pt x="583" y="412"/>
                    <a:pt x="580" y="416"/>
                  </a:cubicBezTo>
                  <a:cubicBezTo>
                    <a:pt x="580" y="415"/>
                    <a:pt x="580" y="413"/>
                    <a:pt x="580" y="412"/>
                  </a:cubicBezTo>
                  <a:cubicBezTo>
                    <a:pt x="581" y="410"/>
                    <a:pt x="581" y="408"/>
                    <a:pt x="582" y="406"/>
                  </a:cubicBezTo>
                  <a:cubicBezTo>
                    <a:pt x="583" y="405"/>
                    <a:pt x="584" y="404"/>
                    <a:pt x="585" y="403"/>
                  </a:cubicBezTo>
                  <a:moveTo>
                    <a:pt x="569" y="345"/>
                  </a:moveTo>
                  <a:cubicBezTo>
                    <a:pt x="569" y="352"/>
                    <a:pt x="570" y="359"/>
                    <a:pt x="571" y="366"/>
                  </a:cubicBezTo>
                  <a:cubicBezTo>
                    <a:pt x="573" y="373"/>
                    <a:pt x="574" y="381"/>
                    <a:pt x="574" y="389"/>
                  </a:cubicBezTo>
                  <a:cubicBezTo>
                    <a:pt x="568" y="394"/>
                    <a:pt x="560" y="399"/>
                    <a:pt x="553" y="404"/>
                  </a:cubicBezTo>
                  <a:cubicBezTo>
                    <a:pt x="555" y="398"/>
                    <a:pt x="556" y="392"/>
                    <a:pt x="557" y="386"/>
                  </a:cubicBezTo>
                  <a:cubicBezTo>
                    <a:pt x="558" y="384"/>
                    <a:pt x="558" y="382"/>
                    <a:pt x="558" y="381"/>
                  </a:cubicBezTo>
                  <a:cubicBezTo>
                    <a:pt x="562" y="378"/>
                    <a:pt x="565" y="374"/>
                    <a:pt x="568" y="371"/>
                  </a:cubicBezTo>
                  <a:cubicBezTo>
                    <a:pt x="569" y="370"/>
                    <a:pt x="567" y="368"/>
                    <a:pt x="566" y="369"/>
                  </a:cubicBezTo>
                  <a:cubicBezTo>
                    <a:pt x="564" y="371"/>
                    <a:pt x="562" y="373"/>
                    <a:pt x="559" y="376"/>
                  </a:cubicBezTo>
                  <a:cubicBezTo>
                    <a:pt x="562" y="363"/>
                    <a:pt x="565" y="350"/>
                    <a:pt x="566" y="338"/>
                  </a:cubicBezTo>
                  <a:cubicBezTo>
                    <a:pt x="568" y="340"/>
                    <a:pt x="568" y="342"/>
                    <a:pt x="569" y="345"/>
                  </a:cubicBezTo>
                  <a:moveTo>
                    <a:pt x="548" y="332"/>
                  </a:moveTo>
                  <a:cubicBezTo>
                    <a:pt x="552" y="332"/>
                    <a:pt x="556" y="333"/>
                    <a:pt x="560" y="334"/>
                  </a:cubicBezTo>
                  <a:cubicBezTo>
                    <a:pt x="561" y="334"/>
                    <a:pt x="563" y="335"/>
                    <a:pt x="564" y="336"/>
                  </a:cubicBezTo>
                  <a:cubicBezTo>
                    <a:pt x="562" y="350"/>
                    <a:pt x="559" y="364"/>
                    <a:pt x="556" y="379"/>
                  </a:cubicBezTo>
                  <a:cubicBezTo>
                    <a:pt x="550" y="385"/>
                    <a:pt x="543" y="390"/>
                    <a:pt x="536" y="395"/>
                  </a:cubicBezTo>
                  <a:cubicBezTo>
                    <a:pt x="540" y="374"/>
                    <a:pt x="545" y="353"/>
                    <a:pt x="548" y="332"/>
                  </a:cubicBezTo>
                  <a:cubicBezTo>
                    <a:pt x="548" y="332"/>
                    <a:pt x="548" y="332"/>
                    <a:pt x="548" y="332"/>
                  </a:cubicBezTo>
                  <a:moveTo>
                    <a:pt x="545" y="331"/>
                  </a:moveTo>
                  <a:cubicBezTo>
                    <a:pt x="544" y="342"/>
                    <a:pt x="541" y="353"/>
                    <a:pt x="539" y="365"/>
                  </a:cubicBezTo>
                  <a:cubicBezTo>
                    <a:pt x="537" y="376"/>
                    <a:pt x="535" y="387"/>
                    <a:pt x="533" y="398"/>
                  </a:cubicBezTo>
                  <a:cubicBezTo>
                    <a:pt x="529" y="400"/>
                    <a:pt x="525" y="403"/>
                    <a:pt x="522" y="406"/>
                  </a:cubicBezTo>
                  <a:cubicBezTo>
                    <a:pt x="516" y="410"/>
                    <a:pt x="511" y="414"/>
                    <a:pt x="506" y="418"/>
                  </a:cubicBezTo>
                  <a:cubicBezTo>
                    <a:pt x="506" y="417"/>
                    <a:pt x="506" y="417"/>
                    <a:pt x="506" y="417"/>
                  </a:cubicBezTo>
                  <a:cubicBezTo>
                    <a:pt x="508" y="406"/>
                    <a:pt x="509" y="396"/>
                    <a:pt x="511" y="386"/>
                  </a:cubicBezTo>
                  <a:cubicBezTo>
                    <a:pt x="518" y="381"/>
                    <a:pt x="524" y="375"/>
                    <a:pt x="530" y="369"/>
                  </a:cubicBezTo>
                  <a:cubicBezTo>
                    <a:pt x="531" y="368"/>
                    <a:pt x="529" y="366"/>
                    <a:pt x="528" y="367"/>
                  </a:cubicBezTo>
                  <a:cubicBezTo>
                    <a:pt x="523" y="372"/>
                    <a:pt x="517" y="377"/>
                    <a:pt x="512" y="382"/>
                  </a:cubicBezTo>
                  <a:cubicBezTo>
                    <a:pt x="513" y="378"/>
                    <a:pt x="513" y="374"/>
                    <a:pt x="514" y="370"/>
                  </a:cubicBezTo>
                  <a:cubicBezTo>
                    <a:pt x="518" y="355"/>
                    <a:pt x="520" y="340"/>
                    <a:pt x="521" y="325"/>
                  </a:cubicBezTo>
                  <a:cubicBezTo>
                    <a:pt x="529" y="327"/>
                    <a:pt x="537" y="329"/>
                    <a:pt x="545" y="331"/>
                  </a:cubicBezTo>
                  <a:moveTo>
                    <a:pt x="499" y="423"/>
                  </a:moveTo>
                  <a:cubicBezTo>
                    <a:pt x="498" y="424"/>
                    <a:pt x="497" y="425"/>
                    <a:pt x="496" y="426"/>
                  </a:cubicBezTo>
                  <a:cubicBezTo>
                    <a:pt x="495" y="425"/>
                    <a:pt x="495" y="425"/>
                    <a:pt x="495" y="426"/>
                  </a:cubicBezTo>
                  <a:cubicBezTo>
                    <a:pt x="493" y="427"/>
                    <a:pt x="492" y="428"/>
                    <a:pt x="491" y="429"/>
                  </a:cubicBezTo>
                  <a:cubicBezTo>
                    <a:pt x="488" y="431"/>
                    <a:pt x="487" y="432"/>
                    <a:pt x="485" y="434"/>
                  </a:cubicBezTo>
                  <a:cubicBezTo>
                    <a:pt x="485" y="433"/>
                    <a:pt x="485" y="431"/>
                    <a:pt x="486" y="430"/>
                  </a:cubicBezTo>
                  <a:cubicBezTo>
                    <a:pt x="486" y="429"/>
                    <a:pt x="485" y="429"/>
                    <a:pt x="484" y="430"/>
                  </a:cubicBezTo>
                  <a:cubicBezTo>
                    <a:pt x="484" y="431"/>
                    <a:pt x="484" y="432"/>
                    <a:pt x="483" y="433"/>
                  </a:cubicBezTo>
                  <a:cubicBezTo>
                    <a:pt x="484" y="424"/>
                    <a:pt x="484" y="415"/>
                    <a:pt x="486" y="406"/>
                  </a:cubicBezTo>
                  <a:cubicBezTo>
                    <a:pt x="488" y="404"/>
                    <a:pt x="490" y="403"/>
                    <a:pt x="492" y="401"/>
                  </a:cubicBezTo>
                  <a:cubicBezTo>
                    <a:pt x="497" y="397"/>
                    <a:pt x="502" y="393"/>
                    <a:pt x="507" y="389"/>
                  </a:cubicBezTo>
                  <a:cubicBezTo>
                    <a:pt x="505" y="400"/>
                    <a:pt x="504" y="411"/>
                    <a:pt x="502" y="421"/>
                  </a:cubicBezTo>
                  <a:cubicBezTo>
                    <a:pt x="501" y="422"/>
                    <a:pt x="500" y="422"/>
                    <a:pt x="499" y="423"/>
                  </a:cubicBezTo>
                  <a:moveTo>
                    <a:pt x="432" y="411"/>
                  </a:moveTo>
                  <a:cubicBezTo>
                    <a:pt x="432" y="411"/>
                    <a:pt x="432" y="411"/>
                    <a:pt x="432" y="411"/>
                  </a:cubicBezTo>
                  <a:cubicBezTo>
                    <a:pt x="432" y="413"/>
                    <a:pt x="434" y="413"/>
                    <a:pt x="434" y="411"/>
                  </a:cubicBezTo>
                  <a:cubicBezTo>
                    <a:pt x="435" y="404"/>
                    <a:pt x="436" y="398"/>
                    <a:pt x="436" y="391"/>
                  </a:cubicBezTo>
                  <a:cubicBezTo>
                    <a:pt x="442" y="386"/>
                    <a:pt x="449" y="381"/>
                    <a:pt x="454" y="376"/>
                  </a:cubicBezTo>
                  <a:cubicBezTo>
                    <a:pt x="456" y="375"/>
                    <a:pt x="458" y="373"/>
                    <a:pt x="461" y="372"/>
                  </a:cubicBezTo>
                  <a:cubicBezTo>
                    <a:pt x="460" y="374"/>
                    <a:pt x="460" y="375"/>
                    <a:pt x="460" y="377"/>
                  </a:cubicBezTo>
                  <a:cubicBezTo>
                    <a:pt x="458" y="385"/>
                    <a:pt x="456" y="394"/>
                    <a:pt x="455" y="402"/>
                  </a:cubicBezTo>
                  <a:cubicBezTo>
                    <a:pt x="452" y="404"/>
                    <a:pt x="450" y="407"/>
                    <a:pt x="447" y="409"/>
                  </a:cubicBezTo>
                  <a:cubicBezTo>
                    <a:pt x="444" y="411"/>
                    <a:pt x="441" y="414"/>
                    <a:pt x="438" y="417"/>
                  </a:cubicBezTo>
                  <a:cubicBezTo>
                    <a:pt x="430" y="413"/>
                    <a:pt x="422" y="409"/>
                    <a:pt x="414" y="406"/>
                  </a:cubicBezTo>
                  <a:cubicBezTo>
                    <a:pt x="420" y="402"/>
                    <a:pt x="426" y="398"/>
                    <a:pt x="432" y="394"/>
                  </a:cubicBezTo>
                  <a:cubicBezTo>
                    <a:pt x="431" y="400"/>
                    <a:pt x="431" y="406"/>
                    <a:pt x="432" y="411"/>
                  </a:cubicBezTo>
                  <a:moveTo>
                    <a:pt x="458" y="345"/>
                  </a:moveTo>
                  <a:cubicBezTo>
                    <a:pt x="453" y="351"/>
                    <a:pt x="446" y="356"/>
                    <a:pt x="440" y="361"/>
                  </a:cubicBezTo>
                  <a:cubicBezTo>
                    <a:pt x="442" y="349"/>
                    <a:pt x="444" y="336"/>
                    <a:pt x="447" y="324"/>
                  </a:cubicBezTo>
                  <a:cubicBezTo>
                    <a:pt x="450" y="311"/>
                    <a:pt x="452" y="298"/>
                    <a:pt x="453" y="286"/>
                  </a:cubicBezTo>
                  <a:cubicBezTo>
                    <a:pt x="454" y="278"/>
                    <a:pt x="454" y="271"/>
                    <a:pt x="454" y="263"/>
                  </a:cubicBezTo>
                  <a:cubicBezTo>
                    <a:pt x="457" y="267"/>
                    <a:pt x="460" y="270"/>
                    <a:pt x="462" y="274"/>
                  </a:cubicBezTo>
                  <a:cubicBezTo>
                    <a:pt x="466" y="281"/>
                    <a:pt x="470" y="288"/>
                    <a:pt x="468" y="297"/>
                  </a:cubicBezTo>
                  <a:cubicBezTo>
                    <a:pt x="467" y="304"/>
                    <a:pt x="469" y="309"/>
                    <a:pt x="474" y="313"/>
                  </a:cubicBezTo>
                  <a:cubicBezTo>
                    <a:pt x="471" y="323"/>
                    <a:pt x="468" y="333"/>
                    <a:pt x="466" y="343"/>
                  </a:cubicBezTo>
                  <a:cubicBezTo>
                    <a:pt x="464" y="351"/>
                    <a:pt x="463" y="359"/>
                    <a:pt x="462" y="366"/>
                  </a:cubicBezTo>
                  <a:cubicBezTo>
                    <a:pt x="457" y="370"/>
                    <a:pt x="453" y="373"/>
                    <a:pt x="448" y="377"/>
                  </a:cubicBezTo>
                  <a:cubicBezTo>
                    <a:pt x="445" y="380"/>
                    <a:pt x="441" y="382"/>
                    <a:pt x="437" y="385"/>
                  </a:cubicBezTo>
                  <a:cubicBezTo>
                    <a:pt x="438" y="378"/>
                    <a:pt x="439" y="372"/>
                    <a:pt x="440" y="365"/>
                  </a:cubicBezTo>
                  <a:cubicBezTo>
                    <a:pt x="447" y="359"/>
                    <a:pt x="453" y="353"/>
                    <a:pt x="460" y="347"/>
                  </a:cubicBezTo>
                  <a:cubicBezTo>
                    <a:pt x="461" y="346"/>
                    <a:pt x="459" y="344"/>
                    <a:pt x="458" y="345"/>
                  </a:cubicBezTo>
                  <a:moveTo>
                    <a:pt x="400" y="360"/>
                  </a:moveTo>
                  <a:cubicBezTo>
                    <a:pt x="403" y="358"/>
                    <a:pt x="406" y="356"/>
                    <a:pt x="409" y="353"/>
                  </a:cubicBezTo>
                  <a:cubicBezTo>
                    <a:pt x="410" y="352"/>
                    <a:pt x="412" y="350"/>
                    <a:pt x="414" y="349"/>
                  </a:cubicBezTo>
                  <a:cubicBezTo>
                    <a:pt x="412" y="360"/>
                    <a:pt x="409" y="372"/>
                    <a:pt x="408" y="384"/>
                  </a:cubicBezTo>
                  <a:cubicBezTo>
                    <a:pt x="406" y="386"/>
                    <a:pt x="400" y="390"/>
                    <a:pt x="397" y="391"/>
                  </a:cubicBezTo>
                  <a:cubicBezTo>
                    <a:pt x="397" y="390"/>
                    <a:pt x="398" y="388"/>
                    <a:pt x="398" y="387"/>
                  </a:cubicBezTo>
                  <a:cubicBezTo>
                    <a:pt x="399" y="378"/>
                    <a:pt x="399" y="369"/>
                    <a:pt x="400" y="360"/>
                  </a:cubicBezTo>
                  <a:moveTo>
                    <a:pt x="415" y="358"/>
                  </a:moveTo>
                  <a:cubicBezTo>
                    <a:pt x="416" y="355"/>
                    <a:pt x="416" y="351"/>
                    <a:pt x="417" y="347"/>
                  </a:cubicBezTo>
                  <a:cubicBezTo>
                    <a:pt x="422" y="344"/>
                    <a:pt x="427" y="341"/>
                    <a:pt x="431" y="338"/>
                  </a:cubicBezTo>
                  <a:cubicBezTo>
                    <a:pt x="435" y="335"/>
                    <a:pt x="439" y="333"/>
                    <a:pt x="442" y="330"/>
                  </a:cubicBezTo>
                  <a:cubicBezTo>
                    <a:pt x="440" y="342"/>
                    <a:pt x="437" y="353"/>
                    <a:pt x="436" y="365"/>
                  </a:cubicBezTo>
                  <a:cubicBezTo>
                    <a:pt x="432" y="367"/>
                    <a:pt x="429" y="370"/>
                    <a:pt x="425" y="372"/>
                  </a:cubicBezTo>
                  <a:cubicBezTo>
                    <a:pt x="421" y="375"/>
                    <a:pt x="416" y="378"/>
                    <a:pt x="412" y="381"/>
                  </a:cubicBezTo>
                  <a:cubicBezTo>
                    <a:pt x="413" y="373"/>
                    <a:pt x="414" y="366"/>
                    <a:pt x="415" y="358"/>
                  </a:cubicBezTo>
                  <a:moveTo>
                    <a:pt x="465" y="393"/>
                  </a:moveTo>
                  <a:cubicBezTo>
                    <a:pt x="463" y="394"/>
                    <a:pt x="461" y="396"/>
                    <a:pt x="460" y="397"/>
                  </a:cubicBezTo>
                  <a:cubicBezTo>
                    <a:pt x="462" y="388"/>
                    <a:pt x="463" y="378"/>
                    <a:pt x="465" y="369"/>
                  </a:cubicBezTo>
                  <a:cubicBezTo>
                    <a:pt x="472" y="364"/>
                    <a:pt x="480" y="360"/>
                    <a:pt x="482" y="352"/>
                  </a:cubicBezTo>
                  <a:cubicBezTo>
                    <a:pt x="483" y="351"/>
                    <a:pt x="480" y="350"/>
                    <a:pt x="480" y="352"/>
                  </a:cubicBezTo>
                  <a:cubicBezTo>
                    <a:pt x="477" y="358"/>
                    <a:pt x="471" y="361"/>
                    <a:pt x="466" y="364"/>
                  </a:cubicBezTo>
                  <a:cubicBezTo>
                    <a:pt x="466" y="362"/>
                    <a:pt x="466" y="360"/>
                    <a:pt x="467" y="359"/>
                  </a:cubicBezTo>
                  <a:cubicBezTo>
                    <a:pt x="469" y="344"/>
                    <a:pt x="473" y="329"/>
                    <a:pt x="476" y="314"/>
                  </a:cubicBezTo>
                  <a:cubicBezTo>
                    <a:pt x="478" y="315"/>
                    <a:pt x="480" y="316"/>
                    <a:pt x="483" y="317"/>
                  </a:cubicBezTo>
                  <a:cubicBezTo>
                    <a:pt x="488" y="318"/>
                    <a:pt x="494" y="319"/>
                    <a:pt x="499" y="320"/>
                  </a:cubicBezTo>
                  <a:cubicBezTo>
                    <a:pt x="499" y="324"/>
                    <a:pt x="498" y="328"/>
                    <a:pt x="498" y="331"/>
                  </a:cubicBezTo>
                  <a:cubicBezTo>
                    <a:pt x="497" y="344"/>
                    <a:pt x="494" y="356"/>
                    <a:pt x="491" y="369"/>
                  </a:cubicBezTo>
                  <a:cubicBezTo>
                    <a:pt x="483" y="377"/>
                    <a:pt x="473" y="385"/>
                    <a:pt x="465" y="393"/>
                  </a:cubicBezTo>
                  <a:moveTo>
                    <a:pt x="465" y="255"/>
                  </a:moveTo>
                  <a:cubicBezTo>
                    <a:pt x="465" y="254"/>
                    <a:pt x="465" y="253"/>
                    <a:pt x="465" y="252"/>
                  </a:cubicBezTo>
                  <a:cubicBezTo>
                    <a:pt x="464" y="244"/>
                    <a:pt x="463" y="235"/>
                    <a:pt x="460" y="227"/>
                  </a:cubicBezTo>
                  <a:cubicBezTo>
                    <a:pt x="457" y="219"/>
                    <a:pt x="452" y="212"/>
                    <a:pt x="448" y="205"/>
                  </a:cubicBezTo>
                  <a:cubicBezTo>
                    <a:pt x="446" y="202"/>
                    <a:pt x="444" y="198"/>
                    <a:pt x="442" y="195"/>
                  </a:cubicBezTo>
                  <a:cubicBezTo>
                    <a:pt x="445" y="193"/>
                    <a:pt x="447" y="191"/>
                    <a:pt x="450" y="188"/>
                  </a:cubicBezTo>
                  <a:cubicBezTo>
                    <a:pt x="451" y="190"/>
                    <a:pt x="451" y="192"/>
                    <a:pt x="452" y="194"/>
                  </a:cubicBezTo>
                  <a:cubicBezTo>
                    <a:pt x="458" y="204"/>
                    <a:pt x="461" y="215"/>
                    <a:pt x="465" y="226"/>
                  </a:cubicBezTo>
                  <a:cubicBezTo>
                    <a:pt x="471" y="240"/>
                    <a:pt x="474" y="255"/>
                    <a:pt x="477" y="270"/>
                  </a:cubicBezTo>
                  <a:cubicBezTo>
                    <a:pt x="474" y="265"/>
                    <a:pt x="470" y="259"/>
                    <a:pt x="465" y="255"/>
                  </a:cubicBezTo>
                  <a:moveTo>
                    <a:pt x="440" y="195"/>
                  </a:moveTo>
                  <a:cubicBezTo>
                    <a:pt x="443" y="199"/>
                    <a:pt x="445" y="204"/>
                    <a:pt x="447" y="208"/>
                  </a:cubicBezTo>
                  <a:cubicBezTo>
                    <a:pt x="451" y="215"/>
                    <a:pt x="455" y="222"/>
                    <a:pt x="457" y="229"/>
                  </a:cubicBezTo>
                  <a:cubicBezTo>
                    <a:pt x="460" y="236"/>
                    <a:pt x="461" y="243"/>
                    <a:pt x="461" y="251"/>
                  </a:cubicBezTo>
                  <a:cubicBezTo>
                    <a:pt x="461" y="250"/>
                    <a:pt x="460" y="250"/>
                    <a:pt x="460" y="249"/>
                  </a:cubicBezTo>
                  <a:cubicBezTo>
                    <a:pt x="459" y="248"/>
                    <a:pt x="457" y="247"/>
                    <a:pt x="456" y="245"/>
                  </a:cubicBezTo>
                  <a:cubicBezTo>
                    <a:pt x="456" y="244"/>
                    <a:pt x="456" y="242"/>
                    <a:pt x="456" y="240"/>
                  </a:cubicBezTo>
                  <a:cubicBezTo>
                    <a:pt x="457" y="239"/>
                    <a:pt x="454" y="238"/>
                    <a:pt x="454" y="240"/>
                  </a:cubicBezTo>
                  <a:cubicBezTo>
                    <a:pt x="453" y="241"/>
                    <a:pt x="453" y="242"/>
                    <a:pt x="453" y="243"/>
                  </a:cubicBezTo>
                  <a:cubicBezTo>
                    <a:pt x="447" y="238"/>
                    <a:pt x="440" y="233"/>
                    <a:pt x="434" y="229"/>
                  </a:cubicBezTo>
                  <a:cubicBezTo>
                    <a:pt x="428" y="225"/>
                    <a:pt x="424" y="220"/>
                    <a:pt x="425" y="213"/>
                  </a:cubicBezTo>
                  <a:cubicBezTo>
                    <a:pt x="426" y="206"/>
                    <a:pt x="429" y="202"/>
                    <a:pt x="436" y="198"/>
                  </a:cubicBezTo>
                  <a:cubicBezTo>
                    <a:pt x="437" y="197"/>
                    <a:pt x="439" y="196"/>
                    <a:pt x="440" y="195"/>
                  </a:cubicBezTo>
                  <a:moveTo>
                    <a:pt x="432" y="243"/>
                  </a:moveTo>
                  <a:cubicBezTo>
                    <a:pt x="440" y="247"/>
                    <a:pt x="446" y="253"/>
                    <a:pt x="452" y="260"/>
                  </a:cubicBezTo>
                  <a:cubicBezTo>
                    <a:pt x="451" y="267"/>
                    <a:pt x="451" y="275"/>
                    <a:pt x="450" y="282"/>
                  </a:cubicBezTo>
                  <a:cubicBezTo>
                    <a:pt x="449" y="297"/>
                    <a:pt x="447" y="311"/>
                    <a:pt x="444" y="325"/>
                  </a:cubicBezTo>
                  <a:cubicBezTo>
                    <a:pt x="443" y="325"/>
                    <a:pt x="443" y="325"/>
                    <a:pt x="443" y="325"/>
                  </a:cubicBezTo>
                  <a:cubicBezTo>
                    <a:pt x="442" y="325"/>
                    <a:pt x="441" y="327"/>
                    <a:pt x="443" y="327"/>
                  </a:cubicBezTo>
                  <a:cubicBezTo>
                    <a:pt x="442" y="327"/>
                    <a:pt x="434" y="332"/>
                    <a:pt x="433" y="333"/>
                  </a:cubicBezTo>
                  <a:cubicBezTo>
                    <a:pt x="430" y="335"/>
                    <a:pt x="427" y="337"/>
                    <a:pt x="423" y="339"/>
                  </a:cubicBezTo>
                  <a:cubicBezTo>
                    <a:pt x="422" y="340"/>
                    <a:pt x="420" y="341"/>
                    <a:pt x="419" y="342"/>
                  </a:cubicBezTo>
                  <a:cubicBezTo>
                    <a:pt x="421" y="334"/>
                    <a:pt x="423" y="327"/>
                    <a:pt x="425" y="319"/>
                  </a:cubicBezTo>
                  <a:cubicBezTo>
                    <a:pt x="427" y="307"/>
                    <a:pt x="431" y="295"/>
                    <a:pt x="432" y="282"/>
                  </a:cubicBezTo>
                  <a:cubicBezTo>
                    <a:pt x="433" y="269"/>
                    <a:pt x="432" y="256"/>
                    <a:pt x="432" y="243"/>
                  </a:cubicBezTo>
                  <a:moveTo>
                    <a:pt x="447" y="414"/>
                  </a:moveTo>
                  <a:cubicBezTo>
                    <a:pt x="449" y="412"/>
                    <a:pt x="451" y="410"/>
                    <a:pt x="454" y="408"/>
                  </a:cubicBezTo>
                  <a:cubicBezTo>
                    <a:pt x="453" y="412"/>
                    <a:pt x="452" y="417"/>
                    <a:pt x="452" y="421"/>
                  </a:cubicBezTo>
                  <a:cubicBezTo>
                    <a:pt x="452" y="422"/>
                    <a:pt x="451" y="422"/>
                    <a:pt x="451" y="423"/>
                  </a:cubicBezTo>
                  <a:cubicBezTo>
                    <a:pt x="448" y="421"/>
                    <a:pt x="445" y="420"/>
                    <a:pt x="442" y="418"/>
                  </a:cubicBezTo>
                  <a:cubicBezTo>
                    <a:pt x="443" y="417"/>
                    <a:pt x="445" y="415"/>
                    <a:pt x="447" y="414"/>
                  </a:cubicBezTo>
                  <a:moveTo>
                    <a:pt x="457" y="409"/>
                  </a:moveTo>
                  <a:cubicBezTo>
                    <a:pt x="458" y="407"/>
                    <a:pt x="458" y="405"/>
                    <a:pt x="459" y="403"/>
                  </a:cubicBezTo>
                  <a:cubicBezTo>
                    <a:pt x="461" y="401"/>
                    <a:pt x="463" y="399"/>
                    <a:pt x="466" y="397"/>
                  </a:cubicBezTo>
                  <a:cubicBezTo>
                    <a:pt x="473" y="389"/>
                    <a:pt x="482" y="382"/>
                    <a:pt x="490" y="375"/>
                  </a:cubicBezTo>
                  <a:cubicBezTo>
                    <a:pt x="487" y="384"/>
                    <a:pt x="485" y="394"/>
                    <a:pt x="483" y="404"/>
                  </a:cubicBezTo>
                  <a:cubicBezTo>
                    <a:pt x="474" y="410"/>
                    <a:pt x="464" y="416"/>
                    <a:pt x="457" y="425"/>
                  </a:cubicBezTo>
                  <a:cubicBezTo>
                    <a:pt x="456" y="425"/>
                    <a:pt x="455" y="424"/>
                    <a:pt x="455" y="424"/>
                  </a:cubicBezTo>
                  <a:cubicBezTo>
                    <a:pt x="455" y="419"/>
                    <a:pt x="456" y="414"/>
                    <a:pt x="457" y="409"/>
                  </a:cubicBezTo>
                  <a:moveTo>
                    <a:pt x="461" y="425"/>
                  </a:moveTo>
                  <a:cubicBezTo>
                    <a:pt x="464" y="423"/>
                    <a:pt x="467" y="420"/>
                    <a:pt x="470" y="417"/>
                  </a:cubicBezTo>
                  <a:cubicBezTo>
                    <a:pt x="474" y="414"/>
                    <a:pt x="478" y="412"/>
                    <a:pt x="482" y="409"/>
                  </a:cubicBezTo>
                  <a:cubicBezTo>
                    <a:pt x="481" y="417"/>
                    <a:pt x="480" y="425"/>
                    <a:pt x="479" y="434"/>
                  </a:cubicBezTo>
                  <a:cubicBezTo>
                    <a:pt x="473" y="432"/>
                    <a:pt x="467" y="429"/>
                    <a:pt x="461" y="427"/>
                  </a:cubicBezTo>
                  <a:cubicBezTo>
                    <a:pt x="461" y="426"/>
                    <a:pt x="461" y="426"/>
                    <a:pt x="461" y="425"/>
                  </a:cubicBezTo>
                  <a:moveTo>
                    <a:pt x="519" y="325"/>
                  </a:moveTo>
                  <a:cubicBezTo>
                    <a:pt x="519" y="327"/>
                    <a:pt x="519" y="329"/>
                    <a:pt x="519" y="332"/>
                  </a:cubicBezTo>
                  <a:cubicBezTo>
                    <a:pt x="517" y="348"/>
                    <a:pt x="512" y="364"/>
                    <a:pt x="509" y="380"/>
                  </a:cubicBezTo>
                  <a:cubicBezTo>
                    <a:pt x="508" y="382"/>
                    <a:pt x="508" y="383"/>
                    <a:pt x="508" y="385"/>
                  </a:cubicBezTo>
                  <a:cubicBezTo>
                    <a:pt x="501" y="390"/>
                    <a:pt x="494" y="396"/>
                    <a:pt x="487" y="401"/>
                  </a:cubicBezTo>
                  <a:cubicBezTo>
                    <a:pt x="487" y="401"/>
                    <a:pt x="487" y="401"/>
                    <a:pt x="487" y="401"/>
                  </a:cubicBezTo>
                  <a:cubicBezTo>
                    <a:pt x="488" y="391"/>
                    <a:pt x="491" y="381"/>
                    <a:pt x="494" y="370"/>
                  </a:cubicBezTo>
                  <a:cubicBezTo>
                    <a:pt x="496" y="368"/>
                    <a:pt x="498" y="365"/>
                    <a:pt x="500" y="363"/>
                  </a:cubicBezTo>
                  <a:cubicBezTo>
                    <a:pt x="501" y="361"/>
                    <a:pt x="499" y="360"/>
                    <a:pt x="498" y="361"/>
                  </a:cubicBezTo>
                  <a:cubicBezTo>
                    <a:pt x="497" y="362"/>
                    <a:pt x="496" y="363"/>
                    <a:pt x="495" y="364"/>
                  </a:cubicBezTo>
                  <a:cubicBezTo>
                    <a:pt x="498" y="354"/>
                    <a:pt x="499" y="344"/>
                    <a:pt x="500" y="333"/>
                  </a:cubicBezTo>
                  <a:cubicBezTo>
                    <a:pt x="501" y="329"/>
                    <a:pt x="501" y="325"/>
                    <a:pt x="502" y="321"/>
                  </a:cubicBezTo>
                  <a:cubicBezTo>
                    <a:pt x="508" y="322"/>
                    <a:pt x="513" y="324"/>
                    <a:pt x="519" y="325"/>
                  </a:cubicBezTo>
                  <a:moveTo>
                    <a:pt x="482" y="235"/>
                  </a:moveTo>
                  <a:cubicBezTo>
                    <a:pt x="483" y="237"/>
                    <a:pt x="483" y="239"/>
                    <a:pt x="484" y="241"/>
                  </a:cubicBezTo>
                  <a:cubicBezTo>
                    <a:pt x="487" y="251"/>
                    <a:pt x="489" y="262"/>
                    <a:pt x="492" y="273"/>
                  </a:cubicBezTo>
                  <a:cubicBezTo>
                    <a:pt x="494" y="281"/>
                    <a:pt x="494" y="290"/>
                    <a:pt x="498" y="298"/>
                  </a:cubicBezTo>
                  <a:cubicBezTo>
                    <a:pt x="498" y="298"/>
                    <a:pt x="498" y="298"/>
                    <a:pt x="499" y="298"/>
                  </a:cubicBezTo>
                  <a:cubicBezTo>
                    <a:pt x="500" y="300"/>
                    <a:pt x="500" y="300"/>
                    <a:pt x="500" y="300"/>
                  </a:cubicBezTo>
                  <a:cubicBezTo>
                    <a:pt x="500" y="301"/>
                    <a:pt x="501" y="301"/>
                    <a:pt x="502" y="300"/>
                  </a:cubicBezTo>
                  <a:cubicBezTo>
                    <a:pt x="501" y="302"/>
                    <a:pt x="501" y="304"/>
                    <a:pt x="501" y="306"/>
                  </a:cubicBezTo>
                  <a:cubicBezTo>
                    <a:pt x="496" y="304"/>
                    <a:pt x="491" y="303"/>
                    <a:pt x="487" y="301"/>
                  </a:cubicBezTo>
                  <a:cubicBezTo>
                    <a:pt x="486" y="297"/>
                    <a:pt x="485" y="294"/>
                    <a:pt x="484" y="290"/>
                  </a:cubicBezTo>
                  <a:cubicBezTo>
                    <a:pt x="484" y="284"/>
                    <a:pt x="483" y="278"/>
                    <a:pt x="481" y="272"/>
                  </a:cubicBezTo>
                  <a:cubicBezTo>
                    <a:pt x="482" y="260"/>
                    <a:pt x="482" y="247"/>
                    <a:pt x="482" y="235"/>
                  </a:cubicBezTo>
                  <a:moveTo>
                    <a:pt x="473" y="209"/>
                  </a:moveTo>
                  <a:cubicBezTo>
                    <a:pt x="475" y="217"/>
                    <a:pt x="478" y="224"/>
                    <a:pt x="481" y="231"/>
                  </a:cubicBezTo>
                  <a:cubicBezTo>
                    <a:pt x="480" y="231"/>
                    <a:pt x="480" y="231"/>
                    <a:pt x="480" y="232"/>
                  </a:cubicBezTo>
                  <a:cubicBezTo>
                    <a:pt x="480" y="243"/>
                    <a:pt x="480" y="253"/>
                    <a:pt x="479" y="264"/>
                  </a:cubicBezTo>
                  <a:cubicBezTo>
                    <a:pt x="479" y="263"/>
                    <a:pt x="479" y="263"/>
                    <a:pt x="479" y="262"/>
                  </a:cubicBezTo>
                  <a:cubicBezTo>
                    <a:pt x="475" y="250"/>
                    <a:pt x="473" y="237"/>
                    <a:pt x="468" y="225"/>
                  </a:cubicBezTo>
                  <a:cubicBezTo>
                    <a:pt x="466" y="219"/>
                    <a:pt x="462" y="214"/>
                    <a:pt x="461" y="207"/>
                  </a:cubicBezTo>
                  <a:cubicBezTo>
                    <a:pt x="459" y="203"/>
                    <a:pt x="459" y="199"/>
                    <a:pt x="456" y="195"/>
                  </a:cubicBezTo>
                  <a:cubicBezTo>
                    <a:pt x="455" y="192"/>
                    <a:pt x="453" y="190"/>
                    <a:pt x="452" y="187"/>
                  </a:cubicBezTo>
                  <a:cubicBezTo>
                    <a:pt x="455" y="185"/>
                    <a:pt x="457" y="183"/>
                    <a:pt x="460" y="180"/>
                  </a:cubicBezTo>
                  <a:cubicBezTo>
                    <a:pt x="466" y="189"/>
                    <a:pt x="470" y="200"/>
                    <a:pt x="473" y="209"/>
                  </a:cubicBezTo>
                  <a:moveTo>
                    <a:pt x="465" y="175"/>
                  </a:moveTo>
                  <a:cubicBezTo>
                    <a:pt x="466" y="175"/>
                    <a:pt x="466" y="175"/>
                    <a:pt x="466" y="174"/>
                  </a:cubicBezTo>
                  <a:cubicBezTo>
                    <a:pt x="467" y="176"/>
                    <a:pt x="467" y="179"/>
                    <a:pt x="467" y="181"/>
                  </a:cubicBezTo>
                  <a:cubicBezTo>
                    <a:pt x="468" y="184"/>
                    <a:pt x="468" y="188"/>
                    <a:pt x="469" y="193"/>
                  </a:cubicBezTo>
                  <a:cubicBezTo>
                    <a:pt x="467" y="188"/>
                    <a:pt x="464" y="183"/>
                    <a:pt x="461" y="179"/>
                  </a:cubicBezTo>
                  <a:cubicBezTo>
                    <a:pt x="462" y="178"/>
                    <a:pt x="464" y="177"/>
                    <a:pt x="465" y="175"/>
                  </a:cubicBezTo>
                  <a:moveTo>
                    <a:pt x="340" y="273"/>
                  </a:moveTo>
                  <a:cubicBezTo>
                    <a:pt x="342" y="258"/>
                    <a:pt x="345" y="243"/>
                    <a:pt x="345" y="227"/>
                  </a:cubicBezTo>
                  <a:cubicBezTo>
                    <a:pt x="345" y="221"/>
                    <a:pt x="346" y="214"/>
                    <a:pt x="346" y="207"/>
                  </a:cubicBezTo>
                  <a:cubicBezTo>
                    <a:pt x="347" y="201"/>
                    <a:pt x="346" y="196"/>
                    <a:pt x="345" y="191"/>
                  </a:cubicBezTo>
                  <a:cubicBezTo>
                    <a:pt x="345" y="191"/>
                    <a:pt x="345" y="190"/>
                    <a:pt x="346" y="190"/>
                  </a:cubicBezTo>
                  <a:cubicBezTo>
                    <a:pt x="352" y="169"/>
                    <a:pt x="357" y="148"/>
                    <a:pt x="358" y="127"/>
                  </a:cubicBezTo>
                  <a:cubicBezTo>
                    <a:pt x="362" y="139"/>
                    <a:pt x="371" y="146"/>
                    <a:pt x="385" y="149"/>
                  </a:cubicBezTo>
                  <a:cubicBezTo>
                    <a:pt x="391" y="151"/>
                    <a:pt x="399" y="153"/>
                    <a:pt x="405" y="152"/>
                  </a:cubicBezTo>
                  <a:cubicBezTo>
                    <a:pt x="406" y="151"/>
                    <a:pt x="408" y="151"/>
                    <a:pt x="409" y="151"/>
                  </a:cubicBezTo>
                  <a:cubicBezTo>
                    <a:pt x="410" y="152"/>
                    <a:pt x="410" y="153"/>
                    <a:pt x="410" y="154"/>
                  </a:cubicBezTo>
                  <a:cubicBezTo>
                    <a:pt x="410" y="154"/>
                    <a:pt x="411" y="155"/>
                    <a:pt x="411" y="155"/>
                  </a:cubicBezTo>
                  <a:cubicBezTo>
                    <a:pt x="412" y="155"/>
                    <a:pt x="412" y="155"/>
                    <a:pt x="413" y="155"/>
                  </a:cubicBezTo>
                  <a:cubicBezTo>
                    <a:pt x="414" y="155"/>
                    <a:pt x="414" y="154"/>
                    <a:pt x="413" y="153"/>
                  </a:cubicBezTo>
                  <a:cubicBezTo>
                    <a:pt x="413" y="153"/>
                    <a:pt x="412" y="152"/>
                    <a:pt x="412" y="151"/>
                  </a:cubicBezTo>
                  <a:cubicBezTo>
                    <a:pt x="415" y="151"/>
                    <a:pt x="417" y="151"/>
                    <a:pt x="420" y="151"/>
                  </a:cubicBezTo>
                  <a:cubicBezTo>
                    <a:pt x="421" y="157"/>
                    <a:pt x="422" y="163"/>
                    <a:pt x="421" y="163"/>
                  </a:cubicBezTo>
                  <a:cubicBezTo>
                    <a:pt x="420" y="164"/>
                    <a:pt x="420" y="165"/>
                    <a:pt x="421" y="165"/>
                  </a:cubicBezTo>
                  <a:cubicBezTo>
                    <a:pt x="422" y="165"/>
                    <a:pt x="422" y="165"/>
                    <a:pt x="423" y="165"/>
                  </a:cubicBezTo>
                  <a:cubicBezTo>
                    <a:pt x="423" y="165"/>
                    <a:pt x="424" y="164"/>
                    <a:pt x="424" y="164"/>
                  </a:cubicBezTo>
                  <a:cubicBezTo>
                    <a:pt x="425" y="160"/>
                    <a:pt x="425" y="156"/>
                    <a:pt x="424" y="152"/>
                  </a:cubicBezTo>
                  <a:cubicBezTo>
                    <a:pt x="432" y="154"/>
                    <a:pt x="439" y="157"/>
                    <a:pt x="446" y="162"/>
                  </a:cubicBezTo>
                  <a:cubicBezTo>
                    <a:pt x="447" y="166"/>
                    <a:pt x="448" y="170"/>
                    <a:pt x="450" y="174"/>
                  </a:cubicBezTo>
                  <a:cubicBezTo>
                    <a:pt x="451" y="175"/>
                    <a:pt x="452" y="174"/>
                    <a:pt x="452" y="173"/>
                  </a:cubicBezTo>
                  <a:cubicBezTo>
                    <a:pt x="452" y="173"/>
                    <a:pt x="452" y="172"/>
                    <a:pt x="452" y="172"/>
                  </a:cubicBezTo>
                  <a:cubicBezTo>
                    <a:pt x="451" y="171"/>
                    <a:pt x="450" y="171"/>
                    <a:pt x="450" y="172"/>
                  </a:cubicBezTo>
                  <a:cubicBezTo>
                    <a:pt x="450" y="170"/>
                    <a:pt x="450" y="167"/>
                    <a:pt x="450" y="165"/>
                  </a:cubicBezTo>
                  <a:cubicBezTo>
                    <a:pt x="452" y="166"/>
                    <a:pt x="454" y="168"/>
                    <a:pt x="457" y="169"/>
                  </a:cubicBezTo>
                  <a:cubicBezTo>
                    <a:pt x="454" y="173"/>
                    <a:pt x="452" y="176"/>
                    <a:pt x="449" y="178"/>
                  </a:cubicBezTo>
                  <a:cubicBezTo>
                    <a:pt x="449" y="178"/>
                    <a:pt x="448" y="177"/>
                    <a:pt x="448" y="176"/>
                  </a:cubicBezTo>
                  <a:cubicBezTo>
                    <a:pt x="447" y="172"/>
                    <a:pt x="446" y="169"/>
                    <a:pt x="443" y="166"/>
                  </a:cubicBezTo>
                  <a:cubicBezTo>
                    <a:pt x="443" y="165"/>
                    <a:pt x="442" y="166"/>
                    <a:pt x="443" y="166"/>
                  </a:cubicBezTo>
                  <a:cubicBezTo>
                    <a:pt x="445" y="170"/>
                    <a:pt x="446" y="175"/>
                    <a:pt x="448" y="180"/>
                  </a:cubicBezTo>
                  <a:cubicBezTo>
                    <a:pt x="444" y="183"/>
                    <a:pt x="440" y="186"/>
                    <a:pt x="436" y="188"/>
                  </a:cubicBezTo>
                  <a:cubicBezTo>
                    <a:pt x="435" y="187"/>
                    <a:pt x="434" y="186"/>
                    <a:pt x="433" y="186"/>
                  </a:cubicBezTo>
                  <a:cubicBezTo>
                    <a:pt x="433" y="185"/>
                    <a:pt x="432" y="186"/>
                    <a:pt x="433" y="186"/>
                  </a:cubicBezTo>
                  <a:cubicBezTo>
                    <a:pt x="433" y="187"/>
                    <a:pt x="434" y="188"/>
                    <a:pt x="435" y="189"/>
                  </a:cubicBezTo>
                  <a:cubicBezTo>
                    <a:pt x="433" y="189"/>
                    <a:pt x="431" y="190"/>
                    <a:pt x="430" y="191"/>
                  </a:cubicBezTo>
                  <a:cubicBezTo>
                    <a:pt x="422" y="193"/>
                    <a:pt x="419" y="197"/>
                    <a:pt x="416" y="203"/>
                  </a:cubicBezTo>
                  <a:cubicBezTo>
                    <a:pt x="409" y="217"/>
                    <a:pt x="414" y="232"/>
                    <a:pt x="428" y="240"/>
                  </a:cubicBezTo>
                  <a:cubicBezTo>
                    <a:pt x="428" y="240"/>
                    <a:pt x="429" y="241"/>
                    <a:pt x="430" y="241"/>
                  </a:cubicBezTo>
                  <a:cubicBezTo>
                    <a:pt x="430" y="241"/>
                    <a:pt x="430" y="242"/>
                    <a:pt x="430" y="242"/>
                  </a:cubicBezTo>
                  <a:cubicBezTo>
                    <a:pt x="430" y="255"/>
                    <a:pt x="431" y="268"/>
                    <a:pt x="429" y="281"/>
                  </a:cubicBezTo>
                  <a:cubicBezTo>
                    <a:pt x="428" y="295"/>
                    <a:pt x="424" y="311"/>
                    <a:pt x="420" y="325"/>
                  </a:cubicBezTo>
                  <a:cubicBezTo>
                    <a:pt x="419" y="332"/>
                    <a:pt x="417" y="338"/>
                    <a:pt x="415" y="344"/>
                  </a:cubicBezTo>
                  <a:cubicBezTo>
                    <a:pt x="411" y="347"/>
                    <a:pt x="407" y="349"/>
                    <a:pt x="404" y="352"/>
                  </a:cubicBezTo>
                  <a:cubicBezTo>
                    <a:pt x="403" y="353"/>
                    <a:pt x="402" y="354"/>
                    <a:pt x="401" y="355"/>
                  </a:cubicBezTo>
                  <a:cubicBezTo>
                    <a:pt x="401" y="352"/>
                    <a:pt x="402" y="349"/>
                    <a:pt x="402" y="347"/>
                  </a:cubicBezTo>
                  <a:cubicBezTo>
                    <a:pt x="403" y="341"/>
                    <a:pt x="404" y="336"/>
                    <a:pt x="405" y="331"/>
                  </a:cubicBezTo>
                  <a:cubicBezTo>
                    <a:pt x="409" y="328"/>
                    <a:pt x="412" y="324"/>
                    <a:pt x="416" y="321"/>
                  </a:cubicBezTo>
                  <a:cubicBezTo>
                    <a:pt x="417" y="320"/>
                    <a:pt x="415" y="318"/>
                    <a:pt x="414" y="319"/>
                  </a:cubicBezTo>
                  <a:cubicBezTo>
                    <a:pt x="411" y="322"/>
                    <a:pt x="408" y="325"/>
                    <a:pt x="405" y="327"/>
                  </a:cubicBezTo>
                  <a:cubicBezTo>
                    <a:pt x="407" y="319"/>
                    <a:pt x="408" y="310"/>
                    <a:pt x="409" y="302"/>
                  </a:cubicBezTo>
                  <a:cubicBezTo>
                    <a:pt x="411" y="284"/>
                    <a:pt x="410" y="266"/>
                    <a:pt x="410" y="248"/>
                  </a:cubicBezTo>
                  <a:cubicBezTo>
                    <a:pt x="410" y="246"/>
                    <a:pt x="408" y="246"/>
                    <a:pt x="408" y="248"/>
                  </a:cubicBezTo>
                  <a:cubicBezTo>
                    <a:pt x="408" y="262"/>
                    <a:pt x="408" y="276"/>
                    <a:pt x="407" y="290"/>
                  </a:cubicBezTo>
                  <a:cubicBezTo>
                    <a:pt x="406" y="304"/>
                    <a:pt x="404" y="317"/>
                    <a:pt x="402" y="330"/>
                  </a:cubicBezTo>
                  <a:cubicBezTo>
                    <a:pt x="394" y="337"/>
                    <a:pt x="385" y="343"/>
                    <a:pt x="377" y="349"/>
                  </a:cubicBezTo>
                  <a:cubicBezTo>
                    <a:pt x="374" y="352"/>
                    <a:pt x="371" y="354"/>
                    <a:pt x="368" y="356"/>
                  </a:cubicBezTo>
                  <a:cubicBezTo>
                    <a:pt x="369" y="349"/>
                    <a:pt x="370" y="342"/>
                    <a:pt x="371" y="337"/>
                  </a:cubicBezTo>
                  <a:cubicBezTo>
                    <a:pt x="373" y="331"/>
                    <a:pt x="374" y="326"/>
                    <a:pt x="375" y="322"/>
                  </a:cubicBezTo>
                  <a:cubicBezTo>
                    <a:pt x="380" y="317"/>
                    <a:pt x="385" y="312"/>
                    <a:pt x="387" y="307"/>
                  </a:cubicBezTo>
                  <a:cubicBezTo>
                    <a:pt x="388" y="306"/>
                    <a:pt x="388" y="305"/>
                    <a:pt x="387" y="305"/>
                  </a:cubicBezTo>
                  <a:cubicBezTo>
                    <a:pt x="386" y="305"/>
                    <a:pt x="386" y="305"/>
                    <a:pt x="385" y="305"/>
                  </a:cubicBezTo>
                  <a:cubicBezTo>
                    <a:pt x="384" y="304"/>
                    <a:pt x="383" y="307"/>
                    <a:pt x="385" y="307"/>
                  </a:cubicBezTo>
                  <a:cubicBezTo>
                    <a:pt x="384" y="307"/>
                    <a:pt x="381" y="310"/>
                    <a:pt x="378" y="314"/>
                  </a:cubicBezTo>
                  <a:cubicBezTo>
                    <a:pt x="379" y="310"/>
                    <a:pt x="380" y="306"/>
                    <a:pt x="381" y="303"/>
                  </a:cubicBezTo>
                  <a:cubicBezTo>
                    <a:pt x="385" y="281"/>
                    <a:pt x="391" y="258"/>
                    <a:pt x="391" y="236"/>
                  </a:cubicBezTo>
                  <a:cubicBezTo>
                    <a:pt x="391" y="234"/>
                    <a:pt x="387" y="234"/>
                    <a:pt x="387" y="236"/>
                  </a:cubicBezTo>
                  <a:cubicBezTo>
                    <a:pt x="388" y="261"/>
                    <a:pt x="381" y="287"/>
                    <a:pt x="375" y="311"/>
                  </a:cubicBezTo>
                  <a:cubicBezTo>
                    <a:pt x="375" y="313"/>
                    <a:pt x="374" y="316"/>
                    <a:pt x="373" y="318"/>
                  </a:cubicBezTo>
                  <a:cubicBezTo>
                    <a:pt x="372" y="320"/>
                    <a:pt x="371" y="321"/>
                    <a:pt x="370" y="321"/>
                  </a:cubicBezTo>
                  <a:cubicBezTo>
                    <a:pt x="364" y="326"/>
                    <a:pt x="358" y="331"/>
                    <a:pt x="352" y="336"/>
                  </a:cubicBezTo>
                  <a:cubicBezTo>
                    <a:pt x="350" y="338"/>
                    <a:pt x="347" y="341"/>
                    <a:pt x="344" y="343"/>
                  </a:cubicBezTo>
                  <a:cubicBezTo>
                    <a:pt x="344" y="339"/>
                    <a:pt x="345" y="337"/>
                    <a:pt x="345" y="337"/>
                  </a:cubicBezTo>
                  <a:cubicBezTo>
                    <a:pt x="345" y="331"/>
                    <a:pt x="347" y="326"/>
                    <a:pt x="348" y="321"/>
                  </a:cubicBezTo>
                  <a:cubicBezTo>
                    <a:pt x="349" y="318"/>
                    <a:pt x="349" y="314"/>
                    <a:pt x="350" y="311"/>
                  </a:cubicBezTo>
                  <a:cubicBezTo>
                    <a:pt x="357" y="306"/>
                    <a:pt x="363" y="301"/>
                    <a:pt x="369" y="294"/>
                  </a:cubicBezTo>
                  <a:cubicBezTo>
                    <a:pt x="370" y="294"/>
                    <a:pt x="369" y="293"/>
                    <a:pt x="369" y="294"/>
                  </a:cubicBezTo>
                  <a:cubicBezTo>
                    <a:pt x="363" y="298"/>
                    <a:pt x="357" y="303"/>
                    <a:pt x="351" y="307"/>
                  </a:cubicBezTo>
                  <a:cubicBezTo>
                    <a:pt x="353" y="300"/>
                    <a:pt x="354" y="294"/>
                    <a:pt x="355" y="287"/>
                  </a:cubicBezTo>
                  <a:cubicBezTo>
                    <a:pt x="355" y="284"/>
                    <a:pt x="356" y="281"/>
                    <a:pt x="356" y="279"/>
                  </a:cubicBezTo>
                  <a:cubicBezTo>
                    <a:pt x="357" y="277"/>
                    <a:pt x="358" y="276"/>
                    <a:pt x="358" y="274"/>
                  </a:cubicBezTo>
                  <a:cubicBezTo>
                    <a:pt x="358" y="273"/>
                    <a:pt x="357" y="273"/>
                    <a:pt x="357" y="273"/>
                  </a:cubicBezTo>
                  <a:cubicBezTo>
                    <a:pt x="359" y="255"/>
                    <a:pt x="360" y="237"/>
                    <a:pt x="360" y="220"/>
                  </a:cubicBezTo>
                  <a:cubicBezTo>
                    <a:pt x="360" y="219"/>
                    <a:pt x="358" y="219"/>
                    <a:pt x="358" y="220"/>
                  </a:cubicBezTo>
                  <a:cubicBezTo>
                    <a:pt x="358" y="239"/>
                    <a:pt x="356" y="258"/>
                    <a:pt x="354" y="277"/>
                  </a:cubicBezTo>
                  <a:cubicBezTo>
                    <a:pt x="351" y="282"/>
                    <a:pt x="345" y="285"/>
                    <a:pt x="341" y="288"/>
                  </a:cubicBezTo>
                  <a:cubicBezTo>
                    <a:pt x="339" y="290"/>
                    <a:pt x="337" y="291"/>
                    <a:pt x="335" y="293"/>
                  </a:cubicBezTo>
                  <a:cubicBezTo>
                    <a:pt x="337" y="286"/>
                    <a:pt x="339" y="280"/>
                    <a:pt x="340" y="273"/>
                  </a:cubicBezTo>
                  <a:moveTo>
                    <a:pt x="370" y="379"/>
                  </a:moveTo>
                  <a:cubicBezTo>
                    <a:pt x="370" y="379"/>
                    <a:pt x="370" y="379"/>
                    <a:pt x="370" y="380"/>
                  </a:cubicBezTo>
                  <a:cubicBezTo>
                    <a:pt x="365" y="376"/>
                    <a:pt x="360" y="372"/>
                    <a:pt x="354" y="368"/>
                  </a:cubicBezTo>
                  <a:cubicBezTo>
                    <a:pt x="358" y="367"/>
                    <a:pt x="361" y="365"/>
                    <a:pt x="364" y="363"/>
                  </a:cubicBezTo>
                  <a:cubicBezTo>
                    <a:pt x="363" y="367"/>
                    <a:pt x="363" y="370"/>
                    <a:pt x="364" y="374"/>
                  </a:cubicBezTo>
                  <a:cubicBezTo>
                    <a:pt x="364" y="375"/>
                    <a:pt x="366" y="375"/>
                    <a:pt x="367" y="374"/>
                  </a:cubicBezTo>
                  <a:cubicBezTo>
                    <a:pt x="368" y="371"/>
                    <a:pt x="368" y="369"/>
                    <a:pt x="367" y="366"/>
                  </a:cubicBezTo>
                  <a:cubicBezTo>
                    <a:pt x="367" y="365"/>
                    <a:pt x="367" y="365"/>
                    <a:pt x="367" y="366"/>
                  </a:cubicBezTo>
                  <a:cubicBezTo>
                    <a:pt x="367" y="364"/>
                    <a:pt x="367" y="362"/>
                    <a:pt x="367" y="360"/>
                  </a:cubicBezTo>
                  <a:cubicBezTo>
                    <a:pt x="371" y="358"/>
                    <a:pt x="374" y="355"/>
                    <a:pt x="377" y="353"/>
                  </a:cubicBezTo>
                  <a:cubicBezTo>
                    <a:pt x="385" y="347"/>
                    <a:pt x="393" y="340"/>
                    <a:pt x="401" y="334"/>
                  </a:cubicBezTo>
                  <a:cubicBezTo>
                    <a:pt x="401" y="335"/>
                    <a:pt x="401" y="336"/>
                    <a:pt x="401" y="337"/>
                  </a:cubicBezTo>
                  <a:cubicBezTo>
                    <a:pt x="399" y="344"/>
                    <a:pt x="398" y="351"/>
                    <a:pt x="397" y="358"/>
                  </a:cubicBezTo>
                  <a:cubicBezTo>
                    <a:pt x="388" y="365"/>
                    <a:pt x="379" y="372"/>
                    <a:pt x="371" y="379"/>
                  </a:cubicBezTo>
                  <a:cubicBezTo>
                    <a:pt x="370" y="379"/>
                    <a:pt x="370" y="379"/>
                    <a:pt x="370" y="379"/>
                  </a:cubicBezTo>
                  <a:moveTo>
                    <a:pt x="343" y="359"/>
                  </a:moveTo>
                  <a:cubicBezTo>
                    <a:pt x="343" y="359"/>
                    <a:pt x="343" y="359"/>
                    <a:pt x="343" y="358"/>
                  </a:cubicBezTo>
                  <a:cubicBezTo>
                    <a:pt x="344" y="358"/>
                    <a:pt x="343" y="357"/>
                    <a:pt x="343" y="357"/>
                  </a:cubicBezTo>
                  <a:cubicBezTo>
                    <a:pt x="343" y="357"/>
                    <a:pt x="343" y="353"/>
                    <a:pt x="343" y="349"/>
                  </a:cubicBezTo>
                  <a:cubicBezTo>
                    <a:pt x="348" y="344"/>
                    <a:pt x="353" y="340"/>
                    <a:pt x="359" y="335"/>
                  </a:cubicBezTo>
                  <a:cubicBezTo>
                    <a:pt x="362" y="332"/>
                    <a:pt x="367" y="329"/>
                    <a:pt x="371" y="325"/>
                  </a:cubicBezTo>
                  <a:cubicBezTo>
                    <a:pt x="370" y="332"/>
                    <a:pt x="368" y="338"/>
                    <a:pt x="367" y="345"/>
                  </a:cubicBezTo>
                  <a:cubicBezTo>
                    <a:pt x="366" y="349"/>
                    <a:pt x="365" y="354"/>
                    <a:pt x="364" y="359"/>
                  </a:cubicBezTo>
                  <a:cubicBezTo>
                    <a:pt x="360" y="361"/>
                    <a:pt x="356" y="364"/>
                    <a:pt x="352" y="366"/>
                  </a:cubicBezTo>
                  <a:cubicBezTo>
                    <a:pt x="349" y="364"/>
                    <a:pt x="346" y="361"/>
                    <a:pt x="343" y="359"/>
                  </a:cubicBezTo>
                  <a:moveTo>
                    <a:pt x="334" y="298"/>
                  </a:moveTo>
                  <a:cubicBezTo>
                    <a:pt x="340" y="294"/>
                    <a:pt x="345" y="289"/>
                    <a:pt x="350" y="285"/>
                  </a:cubicBezTo>
                  <a:cubicBezTo>
                    <a:pt x="351" y="284"/>
                    <a:pt x="352" y="283"/>
                    <a:pt x="353" y="282"/>
                  </a:cubicBezTo>
                  <a:cubicBezTo>
                    <a:pt x="353" y="286"/>
                    <a:pt x="352" y="290"/>
                    <a:pt x="351" y="294"/>
                  </a:cubicBezTo>
                  <a:cubicBezTo>
                    <a:pt x="350" y="299"/>
                    <a:pt x="349" y="304"/>
                    <a:pt x="348" y="309"/>
                  </a:cubicBezTo>
                  <a:cubicBezTo>
                    <a:pt x="343" y="313"/>
                    <a:pt x="338" y="317"/>
                    <a:pt x="332" y="321"/>
                  </a:cubicBezTo>
                  <a:cubicBezTo>
                    <a:pt x="332" y="322"/>
                    <a:pt x="331" y="322"/>
                    <a:pt x="330" y="323"/>
                  </a:cubicBezTo>
                  <a:cubicBezTo>
                    <a:pt x="331" y="321"/>
                    <a:pt x="331" y="319"/>
                    <a:pt x="331" y="318"/>
                  </a:cubicBezTo>
                  <a:cubicBezTo>
                    <a:pt x="332" y="311"/>
                    <a:pt x="333" y="304"/>
                    <a:pt x="334" y="298"/>
                  </a:cubicBezTo>
                  <a:moveTo>
                    <a:pt x="331" y="327"/>
                  </a:moveTo>
                  <a:cubicBezTo>
                    <a:pt x="336" y="322"/>
                    <a:pt x="342" y="318"/>
                    <a:pt x="347" y="313"/>
                  </a:cubicBezTo>
                  <a:cubicBezTo>
                    <a:pt x="345" y="324"/>
                    <a:pt x="342" y="335"/>
                    <a:pt x="341" y="346"/>
                  </a:cubicBezTo>
                  <a:cubicBezTo>
                    <a:pt x="338" y="348"/>
                    <a:pt x="335" y="350"/>
                    <a:pt x="333" y="353"/>
                  </a:cubicBezTo>
                  <a:cubicBezTo>
                    <a:pt x="332" y="352"/>
                    <a:pt x="331" y="352"/>
                    <a:pt x="330" y="351"/>
                  </a:cubicBezTo>
                  <a:cubicBezTo>
                    <a:pt x="329" y="350"/>
                    <a:pt x="328" y="350"/>
                    <a:pt x="327" y="349"/>
                  </a:cubicBezTo>
                  <a:cubicBezTo>
                    <a:pt x="328" y="349"/>
                    <a:pt x="328" y="348"/>
                    <a:pt x="328" y="347"/>
                  </a:cubicBezTo>
                  <a:cubicBezTo>
                    <a:pt x="329" y="342"/>
                    <a:pt x="330" y="337"/>
                    <a:pt x="330" y="332"/>
                  </a:cubicBezTo>
                  <a:cubicBezTo>
                    <a:pt x="330" y="331"/>
                    <a:pt x="329" y="331"/>
                    <a:pt x="328" y="332"/>
                  </a:cubicBezTo>
                  <a:cubicBezTo>
                    <a:pt x="328" y="336"/>
                    <a:pt x="328" y="340"/>
                    <a:pt x="326" y="344"/>
                  </a:cubicBezTo>
                  <a:cubicBezTo>
                    <a:pt x="325" y="340"/>
                    <a:pt x="327" y="334"/>
                    <a:pt x="328" y="328"/>
                  </a:cubicBezTo>
                  <a:cubicBezTo>
                    <a:pt x="329" y="328"/>
                    <a:pt x="330" y="327"/>
                    <a:pt x="331" y="327"/>
                  </a:cubicBezTo>
                  <a:moveTo>
                    <a:pt x="324" y="346"/>
                  </a:moveTo>
                  <a:cubicBezTo>
                    <a:pt x="320" y="344"/>
                    <a:pt x="317" y="341"/>
                    <a:pt x="313" y="339"/>
                  </a:cubicBezTo>
                  <a:cubicBezTo>
                    <a:pt x="317" y="336"/>
                    <a:pt x="321" y="334"/>
                    <a:pt x="324" y="331"/>
                  </a:cubicBezTo>
                  <a:cubicBezTo>
                    <a:pt x="323" y="336"/>
                    <a:pt x="322" y="342"/>
                    <a:pt x="324" y="346"/>
                  </a:cubicBezTo>
                  <a:moveTo>
                    <a:pt x="340" y="351"/>
                  </a:moveTo>
                  <a:cubicBezTo>
                    <a:pt x="340" y="353"/>
                    <a:pt x="340" y="355"/>
                    <a:pt x="340" y="357"/>
                  </a:cubicBezTo>
                  <a:cubicBezTo>
                    <a:pt x="339" y="356"/>
                    <a:pt x="337" y="356"/>
                    <a:pt x="336" y="355"/>
                  </a:cubicBezTo>
                  <a:cubicBezTo>
                    <a:pt x="338" y="354"/>
                    <a:pt x="339" y="353"/>
                    <a:pt x="340" y="351"/>
                  </a:cubicBezTo>
                  <a:moveTo>
                    <a:pt x="330" y="301"/>
                  </a:moveTo>
                  <a:cubicBezTo>
                    <a:pt x="329" y="309"/>
                    <a:pt x="328" y="318"/>
                    <a:pt x="326" y="326"/>
                  </a:cubicBezTo>
                  <a:cubicBezTo>
                    <a:pt x="322" y="329"/>
                    <a:pt x="319" y="331"/>
                    <a:pt x="315" y="334"/>
                  </a:cubicBezTo>
                  <a:cubicBezTo>
                    <a:pt x="315" y="334"/>
                    <a:pt x="313" y="335"/>
                    <a:pt x="311" y="337"/>
                  </a:cubicBezTo>
                  <a:cubicBezTo>
                    <a:pt x="307" y="334"/>
                    <a:pt x="304" y="331"/>
                    <a:pt x="301" y="328"/>
                  </a:cubicBezTo>
                  <a:cubicBezTo>
                    <a:pt x="301" y="326"/>
                    <a:pt x="301" y="323"/>
                    <a:pt x="301" y="320"/>
                  </a:cubicBezTo>
                  <a:cubicBezTo>
                    <a:pt x="311" y="313"/>
                    <a:pt x="321" y="307"/>
                    <a:pt x="330" y="301"/>
                  </a:cubicBezTo>
                  <a:moveTo>
                    <a:pt x="296" y="324"/>
                  </a:moveTo>
                  <a:cubicBezTo>
                    <a:pt x="297" y="324"/>
                    <a:pt x="297" y="324"/>
                    <a:pt x="298" y="323"/>
                  </a:cubicBezTo>
                  <a:cubicBezTo>
                    <a:pt x="298" y="324"/>
                    <a:pt x="297" y="325"/>
                    <a:pt x="297" y="326"/>
                  </a:cubicBezTo>
                  <a:cubicBezTo>
                    <a:pt x="297" y="325"/>
                    <a:pt x="297" y="325"/>
                    <a:pt x="296" y="324"/>
                  </a:cubicBezTo>
                  <a:moveTo>
                    <a:pt x="298" y="319"/>
                  </a:moveTo>
                  <a:cubicBezTo>
                    <a:pt x="297" y="320"/>
                    <a:pt x="296" y="320"/>
                    <a:pt x="295" y="321"/>
                  </a:cubicBezTo>
                  <a:cubicBezTo>
                    <a:pt x="295" y="321"/>
                    <a:pt x="295" y="321"/>
                    <a:pt x="296" y="321"/>
                  </a:cubicBezTo>
                  <a:cubicBezTo>
                    <a:pt x="296" y="320"/>
                    <a:pt x="295" y="319"/>
                    <a:pt x="294" y="319"/>
                  </a:cubicBezTo>
                  <a:cubicBezTo>
                    <a:pt x="294" y="320"/>
                    <a:pt x="293" y="321"/>
                    <a:pt x="293" y="321"/>
                  </a:cubicBezTo>
                  <a:cubicBezTo>
                    <a:pt x="289" y="318"/>
                    <a:pt x="286" y="315"/>
                    <a:pt x="283" y="312"/>
                  </a:cubicBezTo>
                  <a:cubicBezTo>
                    <a:pt x="286" y="311"/>
                    <a:pt x="288" y="309"/>
                    <a:pt x="289" y="308"/>
                  </a:cubicBezTo>
                  <a:cubicBezTo>
                    <a:pt x="293" y="306"/>
                    <a:pt x="297" y="304"/>
                    <a:pt x="301" y="301"/>
                  </a:cubicBezTo>
                  <a:cubicBezTo>
                    <a:pt x="299" y="307"/>
                    <a:pt x="298" y="313"/>
                    <a:pt x="298" y="319"/>
                  </a:cubicBezTo>
                  <a:moveTo>
                    <a:pt x="285" y="281"/>
                  </a:moveTo>
                  <a:cubicBezTo>
                    <a:pt x="293" y="275"/>
                    <a:pt x="301" y="270"/>
                    <a:pt x="308" y="264"/>
                  </a:cubicBezTo>
                  <a:cubicBezTo>
                    <a:pt x="306" y="273"/>
                    <a:pt x="304" y="282"/>
                    <a:pt x="302" y="292"/>
                  </a:cubicBezTo>
                  <a:cubicBezTo>
                    <a:pt x="302" y="293"/>
                    <a:pt x="302" y="294"/>
                    <a:pt x="302" y="296"/>
                  </a:cubicBezTo>
                  <a:cubicBezTo>
                    <a:pt x="299" y="297"/>
                    <a:pt x="297" y="299"/>
                    <a:pt x="294" y="301"/>
                  </a:cubicBezTo>
                  <a:cubicBezTo>
                    <a:pt x="290" y="304"/>
                    <a:pt x="285" y="306"/>
                    <a:pt x="280" y="309"/>
                  </a:cubicBezTo>
                  <a:cubicBezTo>
                    <a:pt x="279" y="308"/>
                    <a:pt x="278" y="307"/>
                    <a:pt x="277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9" y="298"/>
                    <a:pt x="281" y="291"/>
                    <a:pt x="282" y="283"/>
                  </a:cubicBezTo>
                  <a:cubicBezTo>
                    <a:pt x="283" y="282"/>
                    <a:pt x="284" y="282"/>
                    <a:pt x="285" y="281"/>
                  </a:cubicBezTo>
                  <a:moveTo>
                    <a:pt x="281" y="271"/>
                  </a:moveTo>
                  <a:cubicBezTo>
                    <a:pt x="280" y="274"/>
                    <a:pt x="279" y="278"/>
                    <a:pt x="279" y="282"/>
                  </a:cubicBezTo>
                  <a:cubicBezTo>
                    <a:pt x="275" y="285"/>
                    <a:pt x="271" y="287"/>
                    <a:pt x="267" y="290"/>
                  </a:cubicBezTo>
                  <a:cubicBezTo>
                    <a:pt x="266" y="291"/>
                    <a:pt x="265" y="291"/>
                    <a:pt x="264" y="292"/>
                  </a:cubicBezTo>
                  <a:cubicBezTo>
                    <a:pt x="263" y="291"/>
                    <a:pt x="262" y="290"/>
                    <a:pt x="261" y="289"/>
                  </a:cubicBezTo>
                  <a:cubicBezTo>
                    <a:pt x="261" y="284"/>
                    <a:pt x="261" y="279"/>
                    <a:pt x="262" y="274"/>
                  </a:cubicBezTo>
                  <a:cubicBezTo>
                    <a:pt x="262" y="274"/>
                    <a:pt x="262" y="274"/>
                    <a:pt x="262" y="274"/>
                  </a:cubicBezTo>
                  <a:cubicBezTo>
                    <a:pt x="267" y="271"/>
                    <a:pt x="273" y="269"/>
                    <a:pt x="279" y="267"/>
                  </a:cubicBezTo>
                  <a:cubicBezTo>
                    <a:pt x="280" y="266"/>
                    <a:pt x="281" y="265"/>
                    <a:pt x="282" y="265"/>
                  </a:cubicBezTo>
                  <a:cubicBezTo>
                    <a:pt x="282" y="267"/>
                    <a:pt x="281" y="269"/>
                    <a:pt x="281" y="271"/>
                  </a:cubicBezTo>
                  <a:moveTo>
                    <a:pt x="258" y="286"/>
                  </a:moveTo>
                  <a:cubicBezTo>
                    <a:pt x="256" y="284"/>
                    <a:pt x="254" y="282"/>
                    <a:pt x="252" y="280"/>
                  </a:cubicBezTo>
                  <a:cubicBezTo>
                    <a:pt x="254" y="279"/>
                    <a:pt x="256" y="277"/>
                    <a:pt x="259" y="276"/>
                  </a:cubicBezTo>
                  <a:cubicBezTo>
                    <a:pt x="258" y="279"/>
                    <a:pt x="258" y="282"/>
                    <a:pt x="258" y="284"/>
                  </a:cubicBezTo>
                  <a:cubicBezTo>
                    <a:pt x="258" y="285"/>
                    <a:pt x="258" y="285"/>
                    <a:pt x="258" y="286"/>
                  </a:cubicBezTo>
                  <a:moveTo>
                    <a:pt x="289" y="232"/>
                  </a:moveTo>
                  <a:cubicBezTo>
                    <a:pt x="289" y="233"/>
                    <a:pt x="289" y="233"/>
                    <a:pt x="289" y="233"/>
                  </a:cubicBezTo>
                  <a:cubicBezTo>
                    <a:pt x="287" y="242"/>
                    <a:pt x="285" y="251"/>
                    <a:pt x="283" y="260"/>
                  </a:cubicBezTo>
                  <a:cubicBezTo>
                    <a:pt x="282" y="261"/>
                    <a:pt x="282" y="261"/>
                    <a:pt x="281" y="262"/>
                  </a:cubicBezTo>
                  <a:cubicBezTo>
                    <a:pt x="276" y="264"/>
                    <a:pt x="271" y="266"/>
                    <a:pt x="266" y="268"/>
                  </a:cubicBezTo>
                  <a:cubicBezTo>
                    <a:pt x="265" y="269"/>
                    <a:pt x="264" y="269"/>
                    <a:pt x="262" y="270"/>
                  </a:cubicBezTo>
                  <a:cubicBezTo>
                    <a:pt x="263" y="264"/>
                    <a:pt x="263" y="257"/>
                    <a:pt x="264" y="251"/>
                  </a:cubicBezTo>
                  <a:cubicBezTo>
                    <a:pt x="265" y="251"/>
                    <a:pt x="265" y="250"/>
                    <a:pt x="266" y="250"/>
                  </a:cubicBezTo>
                  <a:cubicBezTo>
                    <a:pt x="274" y="244"/>
                    <a:pt x="282" y="239"/>
                    <a:pt x="289" y="232"/>
                  </a:cubicBezTo>
                  <a:moveTo>
                    <a:pt x="271" y="217"/>
                  </a:moveTo>
                  <a:cubicBezTo>
                    <a:pt x="271" y="217"/>
                    <a:pt x="270" y="217"/>
                    <a:pt x="270" y="217"/>
                  </a:cubicBezTo>
                  <a:cubicBezTo>
                    <a:pt x="270" y="217"/>
                    <a:pt x="270" y="217"/>
                    <a:pt x="270" y="217"/>
                  </a:cubicBezTo>
                  <a:cubicBezTo>
                    <a:pt x="270" y="217"/>
                    <a:pt x="270" y="217"/>
                    <a:pt x="271" y="217"/>
                  </a:cubicBezTo>
                  <a:moveTo>
                    <a:pt x="254" y="235"/>
                  </a:moveTo>
                  <a:cubicBezTo>
                    <a:pt x="258" y="232"/>
                    <a:pt x="262" y="230"/>
                    <a:pt x="266" y="226"/>
                  </a:cubicBezTo>
                  <a:cubicBezTo>
                    <a:pt x="264" y="234"/>
                    <a:pt x="263" y="241"/>
                    <a:pt x="262" y="248"/>
                  </a:cubicBezTo>
                  <a:cubicBezTo>
                    <a:pt x="262" y="248"/>
                    <a:pt x="262" y="249"/>
                    <a:pt x="261" y="249"/>
                  </a:cubicBezTo>
                  <a:cubicBezTo>
                    <a:pt x="254" y="254"/>
                    <a:pt x="246" y="259"/>
                    <a:pt x="238" y="264"/>
                  </a:cubicBezTo>
                  <a:cubicBezTo>
                    <a:pt x="237" y="263"/>
                    <a:pt x="237" y="263"/>
                    <a:pt x="236" y="262"/>
                  </a:cubicBezTo>
                  <a:cubicBezTo>
                    <a:pt x="237" y="256"/>
                    <a:pt x="238" y="250"/>
                    <a:pt x="239" y="243"/>
                  </a:cubicBezTo>
                  <a:cubicBezTo>
                    <a:pt x="244" y="240"/>
                    <a:pt x="248" y="237"/>
                    <a:pt x="254" y="235"/>
                  </a:cubicBezTo>
                  <a:moveTo>
                    <a:pt x="226" y="251"/>
                  </a:moveTo>
                  <a:cubicBezTo>
                    <a:pt x="230" y="249"/>
                    <a:pt x="233" y="247"/>
                    <a:pt x="236" y="245"/>
                  </a:cubicBezTo>
                  <a:cubicBezTo>
                    <a:pt x="235" y="250"/>
                    <a:pt x="234" y="254"/>
                    <a:pt x="233" y="259"/>
                  </a:cubicBezTo>
                  <a:cubicBezTo>
                    <a:pt x="231" y="256"/>
                    <a:pt x="229" y="254"/>
                    <a:pt x="226" y="251"/>
                  </a:cubicBezTo>
                  <a:moveTo>
                    <a:pt x="237" y="236"/>
                  </a:moveTo>
                  <a:cubicBezTo>
                    <a:pt x="237" y="237"/>
                    <a:pt x="237" y="238"/>
                    <a:pt x="237" y="240"/>
                  </a:cubicBezTo>
                  <a:cubicBezTo>
                    <a:pt x="236" y="240"/>
                    <a:pt x="235" y="241"/>
                    <a:pt x="234" y="242"/>
                  </a:cubicBezTo>
                  <a:cubicBezTo>
                    <a:pt x="234" y="242"/>
                    <a:pt x="229" y="246"/>
                    <a:pt x="224" y="248"/>
                  </a:cubicBezTo>
                  <a:cubicBezTo>
                    <a:pt x="224" y="247"/>
                    <a:pt x="223" y="247"/>
                    <a:pt x="222" y="246"/>
                  </a:cubicBezTo>
                  <a:cubicBezTo>
                    <a:pt x="224" y="238"/>
                    <a:pt x="225" y="229"/>
                    <a:pt x="227" y="221"/>
                  </a:cubicBezTo>
                  <a:cubicBezTo>
                    <a:pt x="232" y="217"/>
                    <a:pt x="236" y="214"/>
                    <a:pt x="241" y="210"/>
                  </a:cubicBezTo>
                  <a:cubicBezTo>
                    <a:pt x="240" y="219"/>
                    <a:pt x="239" y="227"/>
                    <a:pt x="237" y="236"/>
                  </a:cubicBezTo>
                  <a:moveTo>
                    <a:pt x="182" y="170"/>
                  </a:moveTo>
                  <a:cubicBezTo>
                    <a:pt x="179" y="162"/>
                    <a:pt x="176" y="155"/>
                    <a:pt x="174" y="147"/>
                  </a:cubicBezTo>
                  <a:cubicBezTo>
                    <a:pt x="174" y="146"/>
                    <a:pt x="174" y="145"/>
                    <a:pt x="174" y="144"/>
                  </a:cubicBezTo>
                  <a:cubicBezTo>
                    <a:pt x="179" y="142"/>
                    <a:pt x="183" y="139"/>
                    <a:pt x="187" y="137"/>
                  </a:cubicBezTo>
                  <a:cubicBezTo>
                    <a:pt x="188" y="136"/>
                    <a:pt x="189" y="136"/>
                    <a:pt x="191" y="135"/>
                  </a:cubicBezTo>
                  <a:cubicBezTo>
                    <a:pt x="189" y="139"/>
                    <a:pt x="188" y="144"/>
                    <a:pt x="187" y="148"/>
                  </a:cubicBezTo>
                  <a:cubicBezTo>
                    <a:pt x="185" y="154"/>
                    <a:pt x="183" y="161"/>
                    <a:pt x="182" y="167"/>
                  </a:cubicBezTo>
                  <a:cubicBezTo>
                    <a:pt x="182" y="168"/>
                    <a:pt x="182" y="169"/>
                    <a:pt x="182" y="170"/>
                  </a:cubicBezTo>
                  <a:moveTo>
                    <a:pt x="180" y="137"/>
                  </a:moveTo>
                  <a:cubicBezTo>
                    <a:pt x="178" y="138"/>
                    <a:pt x="177" y="139"/>
                    <a:pt x="175" y="140"/>
                  </a:cubicBezTo>
                  <a:cubicBezTo>
                    <a:pt x="176" y="136"/>
                    <a:pt x="176" y="132"/>
                    <a:pt x="177" y="129"/>
                  </a:cubicBezTo>
                  <a:cubicBezTo>
                    <a:pt x="181" y="126"/>
                    <a:pt x="186" y="123"/>
                    <a:pt x="191" y="121"/>
                  </a:cubicBezTo>
                  <a:cubicBezTo>
                    <a:pt x="192" y="120"/>
                    <a:pt x="194" y="119"/>
                    <a:pt x="196" y="118"/>
                  </a:cubicBezTo>
                  <a:cubicBezTo>
                    <a:pt x="194" y="122"/>
                    <a:pt x="193" y="126"/>
                    <a:pt x="192" y="131"/>
                  </a:cubicBezTo>
                  <a:cubicBezTo>
                    <a:pt x="188" y="133"/>
                    <a:pt x="184" y="135"/>
                    <a:pt x="180" y="137"/>
                  </a:cubicBezTo>
                  <a:moveTo>
                    <a:pt x="172" y="142"/>
                  </a:moveTo>
                  <a:cubicBezTo>
                    <a:pt x="172" y="142"/>
                    <a:pt x="172" y="142"/>
                    <a:pt x="172" y="142"/>
                  </a:cubicBezTo>
                  <a:cubicBezTo>
                    <a:pt x="171" y="139"/>
                    <a:pt x="170" y="137"/>
                    <a:pt x="169" y="134"/>
                  </a:cubicBezTo>
                  <a:cubicBezTo>
                    <a:pt x="170" y="133"/>
                    <a:pt x="171" y="133"/>
                    <a:pt x="172" y="132"/>
                  </a:cubicBezTo>
                  <a:cubicBezTo>
                    <a:pt x="172" y="135"/>
                    <a:pt x="172" y="138"/>
                    <a:pt x="172" y="142"/>
                  </a:cubicBezTo>
                  <a:moveTo>
                    <a:pt x="185" y="178"/>
                  </a:moveTo>
                  <a:cubicBezTo>
                    <a:pt x="185" y="177"/>
                    <a:pt x="185" y="177"/>
                    <a:pt x="184" y="177"/>
                  </a:cubicBezTo>
                  <a:cubicBezTo>
                    <a:pt x="185" y="176"/>
                    <a:pt x="185" y="176"/>
                    <a:pt x="186" y="176"/>
                  </a:cubicBezTo>
                  <a:cubicBezTo>
                    <a:pt x="191" y="172"/>
                    <a:pt x="196" y="168"/>
                    <a:pt x="202" y="165"/>
                  </a:cubicBezTo>
                  <a:cubicBezTo>
                    <a:pt x="201" y="166"/>
                    <a:pt x="201" y="167"/>
                    <a:pt x="201" y="169"/>
                  </a:cubicBezTo>
                  <a:cubicBezTo>
                    <a:pt x="199" y="174"/>
                    <a:pt x="198" y="179"/>
                    <a:pt x="197" y="185"/>
                  </a:cubicBezTo>
                  <a:cubicBezTo>
                    <a:pt x="194" y="186"/>
                    <a:pt x="192" y="188"/>
                    <a:pt x="189" y="189"/>
                  </a:cubicBezTo>
                  <a:cubicBezTo>
                    <a:pt x="187" y="185"/>
                    <a:pt x="186" y="182"/>
                    <a:pt x="185" y="178"/>
                  </a:cubicBezTo>
                  <a:moveTo>
                    <a:pt x="196" y="189"/>
                  </a:moveTo>
                  <a:cubicBezTo>
                    <a:pt x="195" y="194"/>
                    <a:pt x="195" y="198"/>
                    <a:pt x="194" y="202"/>
                  </a:cubicBezTo>
                  <a:cubicBezTo>
                    <a:pt x="193" y="199"/>
                    <a:pt x="192" y="196"/>
                    <a:pt x="190" y="193"/>
                  </a:cubicBezTo>
                  <a:cubicBezTo>
                    <a:pt x="192" y="192"/>
                    <a:pt x="194" y="191"/>
                    <a:pt x="196" y="189"/>
                  </a:cubicBezTo>
                  <a:moveTo>
                    <a:pt x="197" y="207"/>
                  </a:moveTo>
                  <a:cubicBezTo>
                    <a:pt x="197" y="207"/>
                    <a:pt x="197" y="207"/>
                    <a:pt x="196" y="206"/>
                  </a:cubicBezTo>
                  <a:cubicBezTo>
                    <a:pt x="196" y="203"/>
                    <a:pt x="197" y="200"/>
                    <a:pt x="197" y="198"/>
                  </a:cubicBezTo>
                  <a:cubicBezTo>
                    <a:pt x="198" y="195"/>
                    <a:pt x="198" y="191"/>
                    <a:pt x="199" y="188"/>
                  </a:cubicBezTo>
                  <a:cubicBezTo>
                    <a:pt x="211" y="181"/>
                    <a:pt x="222" y="173"/>
                    <a:pt x="233" y="166"/>
                  </a:cubicBezTo>
                  <a:cubicBezTo>
                    <a:pt x="231" y="177"/>
                    <a:pt x="229" y="188"/>
                    <a:pt x="228" y="199"/>
                  </a:cubicBezTo>
                  <a:cubicBezTo>
                    <a:pt x="224" y="202"/>
                    <a:pt x="220" y="204"/>
                    <a:pt x="217" y="207"/>
                  </a:cubicBezTo>
                  <a:cubicBezTo>
                    <a:pt x="213" y="210"/>
                    <a:pt x="209" y="213"/>
                    <a:pt x="205" y="216"/>
                  </a:cubicBezTo>
                  <a:cubicBezTo>
                    <a:pt x="207" y="214"/>
                    <a:pt x="209" y="212"/>
                    <a:pt x="211" y="210"/>
                  </a:cubicBezTo>
                  <a:cubicBezTo>
                    <a:pt x="212" y="210"/>
                    <a:pt x="211" y="209"/>
                    <a:pt x="211" y="210"/>
                  </a:cubicBezTo>
                  <a:cubicBezTo>
                    <a:pt x="207" y="211"/>
                    <a:pt x="204" y="214"/>
                    <a:pt x="202" y="216"/>
                  </a:cubicBezTo>
                  <a:cubicBezTo>
                    <a:pt x="200" y="214"/>
                    <a:pt x="199" y="211"/>
                    <a:pt x="197" y="208"/>
                  </a:cubicBezTo>
                  <a:cubicBezTo>
                    <a:pt x="197" y="208"/>
                    <a:pt x="197" y="208"/>
                    <a:pt x="198" y="208"/>
                  </a:cubicBezTo>
                  <a:cubicBezTo>
                    <a:pt x="198" y="208"/>
                    <a:pt x="197" y="207"/>
                    <a:pt x="197" y="207"/>
                  </a:cubicBezTo>
                  <a:moveTo>
                    <a:pt x="213" y="213"/>
                  </a:moveTo>
                  <a:cubicBezTo>
                    <a:pt x="218" y="209"/>
                    <a:pt x="223" y="206"/>
                    <a:pt x="227" y="203"/>
                  </a:cubicBezTo>
                  <a:cubicBezTo>
                    <a:pt x="227" y="203"/>
                    <a:pt x="227" y="204"/>
                    <a:pt x="227" y="205"/>
                  </a:cubicBezTo>
                  <a:cubicBezTo>
                    <a:pt x="226" y="210"/>
                    <a:pt x="225" y="214"/>
                    <a:pt x="224" y="219"/>
                  </a:cubicBezTo>
                  <a:cubicBezTo>
                    <a:pt x="220" y="222"/>
                    <a:pt x="215" y="226"/>
                    <a:pt x="210" y="229"/>
                  </a:cubicBezTo>
                  <a:cubicBezTo>
                    <a:pt x="208" y="226"/>
                    <a:pt x="206" y="223"/>
                    <a:pt x="204" y="220"/>
                  </a:cubicBezTo>
                  <a:cubicBezTo>
                    <a:pt x="207" y="218"/>
                    <a:pt x="210" y="216"/>
                    <a:pt x="213" y="213"/>
                  </a:cubicBezTo>
                  <a:moveTo>
                    <a:pt x="242" y="207"/>
                  </a:moveTo>
                  <a:cubicBezTo>
                    <a:pt x="237" y="210"/>
                    <a:pt x="233" y="213"/>
                    <a:pt x="228" y="216"/>
                  </a:cubicBezTo>
                  <a:cubicBezTo>
                    <a:pt x="229" y="211"/>
                    <a:pt x="230" y="206"/>
                    <a:pt x="231" y="202"/>
                  </a:cubicBezTo>
                  <a:cubicBezTo>
                    <a:pt x="231" y="201"/>
                    <a:pt x="231" y="201"/>
                    <a:pt x="231" y="200"/>
                  </a:cubicBezTo>
                  <a:cubicBezTo>
                    <a:pt x="231" y="200"/>
                    <a:pt x="231" y="200"/>
                    <a:pt x="232" y="200"/>
                  </a:cubicBezTo>
                  <a:cubicBezTo>
                    <a:pt x="236" y="196"/>
                    <a:pt x="240" y="193"/>
                    <a:pt x="245" y="189"/>
                  </a:cubicBezTo>
                  <a:cubicBezTo>
                    <a:pt x="244" y="195"/>
                    <a:pt x="243" y="201"/>
                    <a:pt x="242" y="207"/>
                  </a:cubicBezTo>
                  <a:moveTo>
                    <a:pt x="252" y="151"/>
                  </a:moveTo>
                  <a:cubicBezTo>
                    <a:pt x="250" y="162"/>
                    <a:pt x="248" y="173"/>
                    <a:pt x="246" y="184"/>
                  </a:cubicBezTo>
                  <a:cubicBezTo>
                    <a:pt x="246" y="185"/>
                    <a:pt x="245" y="185"/>
                    <a:pt x="245" y="186"/>
                  </a:cubicBezTo>
                  <a:cubicBezTo>
                    <a:pt x="241" y="189"/>
                    <a:pt x="236" y="193"/>
                    <a:pt x="231" y="197"/>
                  </a:cubicBezTo>
                  <a:cubicBezTo>
                    <a:pt x="233" y="185"/>
                    <a:pt x="235" y="174"/>
                    <a:pt x="237" y="163"/>
                  </a:cubicBezTo>
                  <a:cubicBezTo>
                    <a:pt x="242" y="159"/>
                    <a:pt x="247" y="155"/>
                    <a:pt x="252" y="151"/>
                  </a:cubicBezTo>
                  <a:moveTo>
                    <a:pt x="207" y="161"/>
                  </a:moveTo>
                  <a:cubicBezTo>
                    <a:pt x="214" y="156"/>
                    <a:pt x="222" y="152"/>
                    <a:pt x="229" y="148"/>
                  </a:cubicBezTo>
                  <a:cubicBezTo>
                    <a:pt x="232" y="147"/>
                    <a:pt x="234" y="145"/>
                    <a:pt x="237" y="143"/>
                  </a:cubicBezTo>
                  <a:cubicBezTo>
                    <a:pt x="236" y="146"/>
                    <a:pt x="236" y="149"/>
                    <a:pt x="235" y="152"/>
                  </a:cubicBezTo>
                  <a:cubicBezTo>
                    <a:pt x="234" y="156"/>
                    <a:pt x="234" y="159"/>
                    <a:pt x="233" y="163"/>
                  </a:cubicBezTo>
                  <a:cubicBezTo>
                    <a:pt x="231" y="164"/>
                    <a:pt x="229" y="165"/>
                    <a:pt x="227" y="167"/>
                  </a:cubicBezTo>
                  <a:cubicBezTo>
                    <a:pt x="218" y="173"/>
                    <a:pt x="209" y="178"/>
                    <a:pt x="200" y="183"/>
                  </a:cubicBezTo>
                  <a:cubicBezTo>
                    <a:pt x="201" y="179"/>
                    <a:pt x="202" y="175"/>
                    <a:pt x="203" y="171"/>
                  </a:cubicBezTo>
                  <a:cubicBezTo>
                    <a:pt x="204" y="168"/>
                    <a:pt x="204" y="165"/>
                    <a:pt x="205" y="162"/>
                  </a:cubicBezTo>
                  <a:cubicBezTo>
                    <a:pt x="206" y="162"/>
                    <a:pt x="206" y="161"/>
                    <a:pt x="207" y="161"/>
                  </a:cubicBezTo>
                  <a:moveTo>
                    <a:pt x="211" y="124"/>
                  </a:moveTo>
                  <a:cubicBezTo>
                    <a:pt x="208" y="136"/>
                    <a:pt x="206" y="148"/>
                    <a:pt x="203" y="160"/>
                  </a:cubicBezTo>
                  <a:cubicBezTo>
                    <a:pt x="198" y="163"/>
                    <a:pt x="193" y="166"/>
                    <a:pt x="188" y="170"/>
                  </a:cubicBezTo>
                  <a:cubicBezTo>
                    <a:pt x="187" y="171"/>
                    <a:pt x="185" y="172"/>
                    <a:pt x="184" y="173"/>
                  </a:cubicBezTo>
                  <a:cubicBezTo>
                    <a:pt x="184" y="172"/>
                    <a:pt x="184" y="172"/>
                    <a:pt x="184" y="171"/>
                  </a:cubicBezTo>
                  <a:cubicBezTo>
                    <a:pt x="186" y="164"/>
                    <a:pt x="187" y="156"/>
                    <a:pt x="189" y="149"/>
                  </a:cubicBezTo>
                  <a:cubicBezTo>
                    <a:pt x="191" y="144"/>
                    <a:pt x="193" y="138"/>
                    <a:pt x="194" y="133"/>
                  </a:cubicBezTo>
                  <a:cubicBezTo>
                    <a:pt x="200" y="129"/>
                    <a:pt x="206" y="126"/>
                    <a:pt x="212" y="123"/>
                  </a:cubicBezTo>
                  <a:cubicBezTo>
                    <a:pt x="212" y="123"/>
                    <a:pt x="212" y="123"/>
                    <a:pt x="211" y="124"/>
                  </a:cubicBezTo>
                  <a:moveTo>
                    <a:pt x="214" y="107"/>
                  </a:moveTo>
                  <a:cubicBezTo>
                    <a:pt x="215" y="107"/>
                    <a:pt x="216" y="106"/>
                    <a:pt x="217" y="106"/>
                  </a:cubicBezTo>
                  <a:cubicBezTo>
                    <a:pt x="215" y="110"/>
                    <a:pt x="214" y="115"/>
                    <a:pt x="213" y="119"/>
                  </a:cubicBezTo>
                  <a:cubicBezTo>
                    <a:pt x="207" y="122"/>
                    <a:pt x="201" y="125"/>
                    <a:pt x="195" y="129"/>
                  </a:cubicBezTo>
                  <a:cubicBezTo>
                    <a:pt x="197" y="124"/>
                    <a:pt x="198" y="120"/>
                    <a:pt x="199" y="116"/>
                  </a:cubicBezTo>
                  <a:cubicBezTo>
                    <a:pt x="204" y="113"/>
                    <a:pt x="209" y="110"/>
                    <a:pt x="214" y="107"/>
                  </a:cubicBezTo>
                  <a:moveTo>
                    <a:pt x="193" y="79"/>
                  </a:moveTo>
                  <a:cubicBezTo>
                    <a:pt x="196" y="77"/>
                    <a:pt x="197" y="76"/>
                    <a:pt x="199" y="74"/>
                  </a:cubicBezTo>
                  <a:cubicBezTo>
                    <a:pt x="200" y="73"/>
                    <a:pt x="201" y="71"/>
                    <a:pt x="202" y="70"/>
                  </a:cubicBezTo>
                  <a:cubicBezTo>
                    <a:pt x="204" y="67"/>
                    <a:pt x="204" y="67"/>
                    <a:pt x="205" y="70"/>
                  </a:cubicBezTo>
                  <a:cubicBezTo>
                    <a:pt x="204" y="70"/>
                    <a:pt x="205" y="71"/>
                    <a:pt x="205" y="71"/>
                  </a:cubicBezTo>
                  <a:cubicBezTo>
                    <a:pt x="206" y="70"/>
                    <a:pt x="207" y="69"/>
                    <a:pt x="208" y="69"/>
                  </a:cubicBezTo>
                  <a:cubicBezTo>
                    <a:pt x="204" y="81"/>
                    <a:pt x="202" y="94"/>
                    <a:pt x="199" y="107"/>
                  </a:cubicBezTo>
                  <a:cubicBezTo>
                    <a:pt x="198" y="109"/>
                    <a:pt x="197" y="111"/>
                    <a:pt x="197" y="113"/>
                  </a:cubicBezTo>
                  <a:cubicBezTo>
                    <a:pt x="194" y="115"/>
                    <a:pt x="191" y="117"/>
                    <a:pt x="188" y="118"/>
                  </a:cubicBezTo>
                  <a:cubicBezTo>
                    <a:pt x="184" y="120"/>
                    <a:pt x="181" y="122"/>
                    <a:pt x="178" y="124"/>
                  </a:cubicBezTo>
                  <a:cubicBezTo>
                    <a:pt x="179" y="119"/>
                    <a:pt x="180" y="115"/>
                    <a:pt x="181" y="110"/>
                  </a:cubicBezTo>
                  <a:cubicBezTo>
                    <a:pt x="184" y="100"/>
                    <a:pt x="187" y="91"/>
                    <a:pt x="190" y="82"/>
                  </a:cubicBezTo>
                  <a:cubicBezTo>
                    <a:pt x="191" y="81"/>
                    <a:pt x="192" y="80"/>
                    <a:pt x="193" y="79"/>
                  </a:cubicBezTo>
                  <a:moveTo>
                    <a:pt x="175" y="96"/>
                  </a:moveTo>
                  <a:cubicBezTo>
                    <a:pt x="178" y="93"/>
                    <a:pt x="179" y="91"/>
                    <a:pt x="182" y="88"/>
                  </a:cubicBezTo>
                  <a:cubicBezTo>
                    <a:pt x="183" y="86"/>
                    <a:pt x="184" y="85"/>
                    <a:pt x="186" y="84"/>
                  </a:cubicBezTo>
                  <a:cubicBezTo>
                    <a:pt x="181" y="98"/>
                    <a:pt x="175" y="113"/>
                    <a:pt x="173" y="128"/>
                  </a:cubicBezTo>
                  <a:cubicBezTo>
                    <a:pt x="171" y="129"/>
                    <a:pt x="170" y="130"/>
                    <a:pt x="168" y="131"/>
                  </a:cubicBezTo>
                  <a:cubicBezTo>
                    <a:pt x="166" y="124"/>
                    <a:pt x="163" y="117"/>
                    <a:pt x="161" y="110"/>
                  </a:cubicBezTo>
                  <a:cubicBezTo>
                    <a:pt x="165" y="105"/>
                    <a:pt x="170" y="101"/>
                    <a:pt x="175" y="96"/>
                  </a:cubicBezTo>
                  <a:moveTo>
                    <a:pt x="215" y="230"/>
                  </a:moveTo>
                  <a:cubicBezTo>
                    <a:pt x="218" y="227"/>
                    <a:pt x="221" y="225"/>
                    <a:pt x="224" y="223"/>
                  </a:cubicBezTo>
                  <a:cubicBezTo>
                    <a:pt x="222" y="230"/>
                    <a:pt x="221" y="237"/>
                    <a:pt x="221" y="244"/>
                  </a:cubicBezTo>
                  <a:cubicBezTo>
                    <a:pt x="218" y="240"/>
                    <a:pt x="215" y="236"/>
                    <a:pt x="212" y="232"/>
                  </a:cubicBezTo>
                  <a:cubicBezTo>
                    <a:pt x="213" y="231"/>
                    <a:pt x="214" y="230"/>
                    <a:pt x="215" y="230"/>
                  </a:cubicBezTo>
                  <a:moveTo>
                    <a:pt x="240" y="267"/>
                  </a:moveTo>
                  <a:cubicBezTo>
                    <a:pt x="247" y="262"/>
                    <a:pt x="254" y="258"/>
                    <a:pt x="261" y="253"/>
                  </a:cubicBezTo>
                  <a:cubicBezTo>
                    <a:pt x="261" y="254"/>
                    <a:pt x="261" y="255"/>
                    <a:pt x="261" y="257"/>
                  </a:cubicBezTo>
                  <a:cubicBezTo>
                    <a:pt x="260" y="262"/>
                    <a:pt x="259" y="267"/>
                    <a:pt x="259" y="272"/>
                  </a:cubicBezTo>
                  <a:cubicBezTo>
                    <a:pt x="257" y="273"/>
                    <a:pt x="255" y="274"/>
                    <a:pt x="254" y="275"/>
                  </a:cubicBezTo>
                  <a:cubicBezTo>
                    <a:pt x="252" y="275"/>
                    <a:pt x="251" y="276"/>
                    <a:pt x="250" y="277"/>
                  </a:cubicBezTo>
                  <a:cubicBezTo>
                    <a:pt x="247" y="273"/>
                    <a:pt x="243" y="270"/>
                    <a:pt x="240" y="267"/>
                  </a:cubicBezTo>
                  <a:moveTo>
                    <a:pt x="277" y="287"/>
                  </a:moveTo>
                  <a:cubicBezTo>
                    <a:pt x="276" y="293"/>
                    <a:pt x="275" y="299"/>
                    <a:pt x="276" y="305"/>
                  </a:cubicBezTo>
                  <a:cubicBezTo>
                    <a:pt x="273" y="301"/>
                    <a:pt x="269" y="298"/>
                    <a:pt x="266" y="295"/>
                  </a:cubicBezTo>
                  <a:cubicBezTo>
                    <a:pt x="270" y="292"/>
                    <a:pt x="274" y="289"/>
                    <a:pt x="277" y="287"/>
                  </a:cubicBezTo>
                  <a:moveTo>
                    <a:pt x="386" y="392"/>
                  </a:moveTo>
                  <a:cubicBezTo>
                    <a:pt x="381" y="388"/>
                    <a:pt x="377" y="385"/>
                    <a:pt x="373" y="382"/>
                  </a:cubicBezTo>
                  <a:cubicBezTo>
                    <a:pt x="381" y="377"/>
                    <a:pt x="389" y="370"/>
                    <a:pt x="396" y="364"/>
                  </a:cubicBezTo>
                  <a:cubicBezTo>
                    <a:pt x="396" y="367"/>
                    <a:pt x="395" y="370"/>
                    <a:pt x="395" y="373"/>
                  </a:cubicBezTo>
                  <a:cubicBezTo>
                    <a:pt x="395" y="379"/>
                    <a:pt x="396" y="390"/>
                    <a:pt x="393" y="396"/>
                  </a:cubicBezTo>
                  <a:cubicBezTo>
                    <a:pt x="390" y="395"/>
                    <a:pt x="388" y="393"/>
                    <a:pt x="386" y="392"/>
                  </a:cubicBezTo>
                  <a:moveTo>
                    <a:pt x="395" y="398"/>
                  </a:moveTo>
                  <a:cubicBezTo>
                    <a:pt x="396" y="397"/>
                    <a:pt x="396" y="395"/>
                    <a:pt x="397" y="394"/>
                  </a:cubicBezTo>
                  <a:cubicBezTo>
                    <a:pt x="397" y="394"/>
                    <a:pt x="397" y="394"/>
                    <a:pt x="397" y="394"/>
                  </a:cubicBezTo>
                  <a:cubicBezTo>
                    <a:pt x="401" y="392"/>
                    <a:pt x="404" y="389"/>
                    <a:pt x="408" y="387"/>
                  </a:cubicBezTo>
                  <a:cubicBezTo>
                    <a:pt x="408" y="390"/>
                    <a:pt x="408" y="394"/>
                    <a:pt x="408" y="397"/>
                  </a:cubicBezTo>
                  <a:cubicBezTo>
                    <a:pt x="408" y="399"/>
                    <a:pt x="410" y="399"/>
                    <a:pt x="410" y="397"/>
                  </a:cubicBezTo>
                  <a:cubicBezTo>
                    <a:pt x="411" y="393"/>
                    <a:pt x="411" y="389"/>
                    <a:pt x="412" y="385"/>
                  </a:cubicBezTo>
                  <a:cubicBezTo>
                    <a:pt x="420" y="380"/>
                    <a:pt x="427" y="374"/>
                    <a:pt x="435" y="368"/>
                  </a:cubicBezTo>
                  <a:cubicBezTo>
                    <a:pt x="435" y="368"/>
                    <a:pt x="435" y="368"/>
                    <a:pt x="435" y="368"/>
                  </a:cubicBezTo>
                  <a:cubicBezTo>
                    <a:pt x="434" y="375"/>
                    <a:pt x="433" y="382"/>
                    <a:pt x="433" y="388"/>
                  </a:cubicBezTo>
                  <a:cubicBezTo>
                    <a:pt x="427" y="392"/>
                    <a:pt x="421" y="396"/>
                    <a:pt x="415" y="401"/>
                  </a:cubicBezTo>
                  <a:cubicBezTo>
                    <a:pt x="415" y="401"/>
                    <a:pt x="415" y="401"/>
                    <a:pt x="414" y="401"/>
                  </a:cubicBezTo>
                  <a:cubicBezTo>
                    <a:pt x="413" y="403"/>
                    <a:pt x="413" y="403"/>
                    <a:pt x="412" y="405"/>
                  </a:cubicBezTo>
                  <a:cubicBezTo>
                    <a:pt x="406" y="402"/>
                    <a:pt x="401" y="400"/>
                    <a:pt x="396" y="398"/>
                  </a:cubicBezTo>
                  <a:cubicBezTo>
                    <a:pt x="395" y="398"/>
                    <a:pt x="395" y="398"/>
                    <a:pt x="395" y="398"/>
                  </a:cubicBezTo>
                  <a:moveTo>
                    <a:pt x="488" y="436"/>
                  </a:moveTo>
                  <a:cubicBezTo>
                    <a:pt x="492" y="433"/>
                    <a:pt x="496" y="429"/>
                    <a:pt x="501" y="426"/>
                  </a:cubicBezTo>
                  <a:cubicBezTo>
                    <a:pt x="500" y="429"/>
                    <a:pt x="498" y="434"/>
                    <a:pt x="497" y="439"/>
                  </a:cubicBezTo>
                  <a:cubicBezTo>
                    <a:pt x="496" y="438"/>
                    <a:pt x="494" y="438"/>
                    <a:pt x="492" y="438"/>
                  </a:cubicBezTo>
                  <a:cubicBezTo>
                    <a:pt x="491" y="437"/>
                    <a:pt x="489" y="437"/>
                    <a:pt x="488" y="436"/>
                  </a:cubicBezTo>
                  <a:moveTo>
                    <a:pt x="501" y="440"/>
                  </a:moveTo>
                  <a:cubicBezTo>
                    <a:pt x="501" y="439"/>
                    <a:pt x="501" y="439"/>
                    <a:pt x="501" y="439"/>
                  </a:cubicBezTo>
                  <a:cubicBezTo>
                    <a:pt x="501" y="436"/>
                    <a:pt x="502" y="433"/>
                    <a:pt x="503" y="431"/>
                  </a:cubicBezTo>
                  <a:cubicBezTo>
                    <a:pt x="504" y="428"/>
                    <a:pt x="504" y="425"/>
                    <a:pt x="505" y="422"/>
                  </a:cubicBezTo>
                  <a:cubicBezTo>
                    <a:pt x="514" y="416"/>
                    <a:pt x="523" y="409"/>
                    <a:pt x="531" y="403"/>
                  </a:cubicBezTo>
                  <a:cubicBezTo>
                    <a:pt x="531" y="404"/>
                    <a:pt x="531" y="405"/>
                    <a:pt x="531" y="406"/>
                  </a:cubicBezTo>
                  <a:cubicBezTo>
                    <a:pt x="529" y="413"/>
                    <a:pt x="528" y="421"/>
                    <a:pt x="526" y="428"/>
                  </a:cubicBezTo>
                  <a:cubicBezTo>
                    <a:pt x="525" y="430"/>
                    <a:pt x="523" y="432"/>
                    <a:pt x="522" y="435"/>
                  </a:cubicBezTo>
                  <a:cubicBezTo>
                    <a:pt x="521" y="436"/>
                    <a:pt x="524" y="438"/>
                    <a:pt x="525" y="437"/>
                  </a:cubicBezTo>
                  <a:cubicBezTo>
                    <a:pt x="525" y="437"/>
                    <a:pt x="525" y="437"/>
                    <a:pt x="525" y="437"/>
                  </a:cubicBezTo>
                  <a:cubicBezTo>
                    <a:pt x="525" y="436"/>
                    <a:pt x="525" y="436"/>
                    <a:pt x="526" y="436"/>
                  </a:cubicBezTo>
                  <a:cubicBezTo>
                    <a:pt x="526" y="439"/>
                    <a:pt x="525" y="442"/>
                    <a:pt x="526" y="445"/>
                  </a:cubicBezTo>
                  <a:cubicBezTo>
                    <a:pt x="526" y="445"/>
                    <a:pt x="526" y="445"/>
                    <a:pt x="526" y="445"/>
                  </a:cubicBezTo>
                  <a:cubicBezTo>
                    <a:pt x="526" y="447"/>
                    <a:pt x="528" y="447"/>
                    <a:pt x="528" y="445"/>
                  </a:cubicBezTo>
                  <a:cubicBezTo>
                    <a:pt x="529" y="440"/>
                    <a:pt x="529" y="435"/>
                    <a:pt x="530" y="431"/>
                  </a:cubicBezTo>
                  <a:cubicBezTo>
                    <a:pt x="536" y="424"/>
                    <a:pt x="542" y="418"/>
                    <a:pt x="549" y="412"/>
                  </a:cubicBezTo>
                  <a:cubicBezTo>
                    <a:pt x="548" y="417"/>
                    <a:pt x="547" y="422"/>
                    <a:pt x="546" y="427"/>
                  </a:cubicBezTo>
                  <a:cubicBezTo>
                    <a:pt x="546" y="428"/>
                    <a:pt x="545" y="430"/>
                    <a:pt x="545" y="432"/>
                  </a:cubicBezTo>
                  <a:cubicBezTo>
                    <a:pt x="543" y="433"/>
                    <a:pt x="542" y="434"/>
                    <a:pt x="541" y="435"/>
                  </a:cubicBezTo>
                  <a:cubicBezTo>
                    <a:pt x="538" y="437"/>
                    <a:pt x="537" y="439"/>
                    <a:pt x="536" y="442"/>
                  </a:cubicBezTo>
                  <a:cubicBezTo>
                    <a:pt x="536" y="442"/>
                    <a:pt x="537" y="443"/>
                    <a:pt x="538" y="443"/>
                  </a:cubicBezTo>
                  <a:cubicBezTo>
                    <a:pt x="539" y="440"/>
                    <a:pt x="541" y="438"/>
                    <a:pt x="544" y="436"/>
                  </a:cubicBezTo>
                  <a:cubicBezTo>
                    <a:pt x="542" y="441"/>
                    <a:pt x="541" y="447"/>
                    <a:pt x="540" y="452"/>
                  </a:cubicBezTo>
                  <a:cubicBezTo>
                    <a:pt x="539" y="451"/>
                    <a:pt x="537" y="451"/>
                    <a:pt x="536" y="451"/>
                  </a:cubicBezTo>
                  <a:cubicBezTo>
                    <a:pt x="524" y="449"/>
                    <a:pt x="512" y="444"/>
                    <a:pt x="501" y="440"/>
                  </a:cubicBezTo>
                  <a:moveTo>
                    <a:pt x="593" y="458"/>
                  </a:moveTo>
                  <a:cubicBezTo>
                    <a:pt x="593" y="455"/>
                    <a:pt x="594" y="452"/>
                    <a:pt x="594" y="450"/>
                  </a:cubicBezTo>
                  <a:cubicBezTo>
                    <a:pt x="597" y="450"/>
                    <a:pt x="600" y="449"/>
                    <a:pt x="603" y="448"/>
                  </a:cubicBezTo>
                  <a:cubicBezTo>
                    <a:pt x="605" y="447"/>
                    <a:pt x="606" y="446"/>
                    <a:pt x="608" y="445"/>
                  </a:cubicBezTo>
                  <a:cubicBezTo>
                    <a:pt x="609" y="444"/>
                    <a:pt x="610" y="444"/>
                    <a:pt x="611" y="443"/>
                  </a:cubicBezTo>
                  <a:cubicBezTo>
                    <a:pt x="611" y="444"/>
                    <a:pt x="611" y="445"/>
                    <a:pt x="611" y="446"/>
                  </a:cubicBezTo>
                  <a:cubicBezTo>
                    <a:pt x="611" y="446"/>
                    <a:pt x="609" y="447"/>
                    <a:pt x="609" y="448"/>
                  </a:cubicBezTo>
                  <a:cubicBezTo>
                    <a:pt x="608" y="448"/>
                    <a:pt x="609" y="449"/>
                    <a:pt x="609" y="448"/>
                  </a:cubicBezTo>
                  <a:cubicBezTo>
                    <a:pt x="612" y="447"/>
                    <a:pt x="615" y="446"/>
                    <a:pt x="614" y="442"/>
                  </a:cubicBezTo>
                  <a:cubicBezTo>
                    <a:pt x="613" y="441"/>
                    <a:pt x="613" y="441"/>
                    <a:pt x="613" y="441"/>
                  </a:cubicBezTo>
                  <a:cubicBezTo>
                    <a:pt x="610" y="441"/>
                    <a:pt x="608" y="443"/>
                    <a:pt x="606" y="445"/>
                  </a:cubicBezTo>
                  <a:cubicBezTo>
                    <a:pt x="602" y="447"/>
                    <a:pt x="598" y="448"/>
                    <a:pt x="594" y="447"/>
                  </a:cubicBezTo>
                  <a:cubicBezTo>
                    <a:pt x="595" y="444"/>
                    <a:pt x="595" y="441"/>
                    <a:pt x="596" y="438"/>
                  </a:cubicBezTo>
                  <a:cubicBezTo>
                    <a:pt x="597" y="437"/>
                    <a:pt x="598" y="435"/>
                    <a:pt x="599" y="434"/>
                  </a:cubicBezTo>
                  <a:cubicBezTo>
                    <a:pt x="602" y="430"/>
                    <a:pt x="606" y="427"/>
                    <a:pt x="609" y="423"/>
                  </a:cubicBezTo>
                  <a:cubicBezTo>
                    <a:pt x="609" y="422"/>
                    <a:pt x="609" y="421"/>
                    <a:pt x="608" y="421"/>
                  </a:cubicBezTo>
                  <a:cubicBezTo>
                    <a:pt x="608" y="421"/>
                    <a:pt x="607" y="421"/>
                    <a:pt x="607" y="421"/>
                  </a:cubicBezTo>
                  <a:cubicBezTo>
                    <a:pt x="606" y="421"/>
                    <a:pt x="606" y="422"/>
                    <a:pt x="607" y="423"/>
                  </a:cubicBezTo>
                  <a:cubicBezTo>
                    <a:pt x="607" y="423"/>
                    <a:pt x="607" y="423"/>
                    <a:pt x="607" y="423"/>
                  </a:cubicBezTo>
                  <a:cubicBezTo>
                    <a:pt x="604" y="426"/>
                    <a:pt x="600" y="428"/>
                    <a:pt x="597" y="431"/>
                  </a:cubicBezTo>
                  <a:cubicBezTo>
                    <a:pt x="599" y="426"/>
                    <a:pt x="600" y="421"/>
                    <a:pt x="601" y="416"/>
                  </a:cubicBezTo>
                  <a:cubicBezTo>
                    <a:pt x="605" y="413"/>
                    <a:pt x="609" y="411"/>
                    <a:pt x="612" y="409"/>
                  </a:cubicBezTo>
                  <a:cubicBezTo>
                    <a:pt x="614" y="408"/>
                    <a:pt x="616" y="407"/>
                    <a:pt x="619" y="407"/>
                  </a:cubicBezTo>
                  <a:cubicBezTo>
                    <a:pt x="619" y="407"/>
                    <a:pt x="619" y="407"/>
                    <a:pt x="620" y="407"/>
                  </a:cubicBezTo>
                  <a:cubicBezTo>
                    <a:pt x="621" y="407"/>
                    <a:pt x="622" y="406"/>
                    <a:pt x="622" y="405"/>
                  </a:cubicBezTo>
                  <a:cubicBezTo>
                    <a:pt x="623" y="405"/>
                    <a:pt x="624" y="404"/>
                    <a:pt x="624" y="404"/>
                  </a:cubicBezTo>
                  <a:cubicBezTo>
                    <a:pt x="619" y="422"/>
                    <a:pt x="614" y="441"/>
                    <a:pt x="612" y="459"/>
                  </a:cubicBezTo>
                  <a:cubicBezTo>
                    <a:pt x="608" y="459"/>
                    <a:pt x="604" y="459"/>
                    <a:pt x="600" y="459"/>
                  </a:cubicBezTo>
                  <a:cubicBezTo>
                    <a:pt x="598" y="458"/>
                    <a:pt x="595" y="458"/>
                    <a:pt x="593" y="458"/>
                  </a:cubicBezTo>
                  <a:moveTo>
                    <a:pt x="641" y="461"/>
                  </a:moveTo>
                  <a:cubicBezTo>
                    <a:pt x="641" y="456"/>
                    <a:pt x="642" y="452"/>
                    <a:pt x="642" y="448"/>
                  </a:cubicBezTo>
                  <a:cubicBezTo>
                    <a:pt x="641" y="447"/>
                    <a:pt x="640" y="447"/>
                    <a:pt x="640" y="448"/>
                  </a:cubicBezTo>
                  <a:cubicBezTo>
                    <a:pt x="641" y="451"/>
                    <a:pt x="640" y="456"/>
                    <a:pt x="639" y="461"/>
                  </a:cubicBezTo>
                  <a:cubicBezTo>
                    <a:pt x="638" y="461"/>
                    <a:pt x="638" y="461"/>
                    <a:pt x="637" y="461"/>
                  </a:cubicBezTo>
                  <a:cubicBezTo>
                    <a:pt x="638" y="457"/>
                    <a:pt x="639" y="453"/>
                    <a:pt x="639" y="450"/>
                  </a:cubicBezTo>
                  <a:cubicBezTo>
                    <a:pt x="641" y="443"/>
                    <a:pt x="643" y="435"/>
                    <a:pt x="644" y="428"/>
                  </a:cubicBezTo>
                  <a:cubicBezTo>
                    <a:pt x="646" y="421"/>
                    <a:pt x="648" y="414"/>
                    <a:pt x="650" y="407"/>
                  </a:cubicBezTo>
                  <a:cubicBezTo>
                    <a:pt x="650" y="407"/>
                    <a:pt x="651" y="407"/>
                    <a:pt x="651" y="406"/>
                  </a:cubicBezTo>
                  <a:cubicBezTo>
                    <a:pt x="653" y="403"/>
                    <a:pt x="653" y="401"/>
                    <a:pt x="652" y="398"/>
                  </a:cubicBezTo>
                  <a:cubicBezTo>
                    <a:pt x="653" y="396"/>
                    <a:pt x="653" y="394"/>
                    <a:pt x="654" y="392"/>
                  </a:cubicBezTo>
                  <a:cubicBezTo>
                    <a:pt x="655" y="392"/>
                    <a:pt x="657" y="391"/>
                    <a:pt x="659" y="391"/>
                  </a:cubicBezTo>
                  <a:cubicBezTo>
                    <a:pt x="659" y="391"/>
                    <a:pt x="659" y="392"/>
                    <a:pt x="660" y="392"/>
                  </a:cubicBezTo>
                  <a:cubicBezTo>
                    <a:pt x="661" y="394"/>
                    <a:pt x="663" y="392"/>
                    <a:pt x="662" y="391"/>
                  </a:cubicBezTo>
                  <a:cubicBezTo>
                    <a:pt x="662" y="390"/>
                    <a:pt x="662" y="390"/>
                    <a:pt x="662" y="389"/>
                  </a:cubicBezTo>
                  <a:cubicBezTo>
                    <a:pt x="667" y="388"/>
                    <a:pt x="671" y="386"/>
                    <a:pt x="676" y="384"/>
                  </a:cubicBezTo>
                  <a:cubicBezTo>
                    <a:pt x="675" y="387"/>
                    <a:pt x="675" y="390"/>
                    <a:pt x="674" y="393"/>
                  </a:cubicBezTo>
                  <a:cubicBezTo>
                    <a:pt x="671" y="406"/>
                    <a:pt x="668" y="419"/>
                    <a:pt x="664" y="432"/>
                  </a:cubicBezTo>
                  <a:cubicBezTo>
                    <a:pt x="663" y="438"/>
                    <a:pt x="662" y="444"/>
                    <a:pt x="661" y="450"/>
                  </a:cubicBezTo>
                  <a:cubicBezTo>
                    <a:pt x="660" y="454"/>
                    <a:pt x="658" y="458"/>
                    <a:pt x="658" y="462"/>
                  </a:cubicBezTo>
                  <a:cubicBezTo>
                    <a:pt x="656" y="462"/>
                    <a:pt x="655" y="461"/>
                    <a:pt x="653" y="461"/>
                  </a:cubicBezTo>
                  <a:cubicBezTo>
                    <a:pt x="649" y="461"/>
                    <a:pt x="645" y="461"/>
                    <a:pt x="641" y="461"/>
                  </a:cubicBezTo>
                  <a:moveTo>
                    <a:pt x="690" y="465"/>
                  </a:moveTo>
                  <a:cubicBezTo>
                    <a:pt x="690" y="461"/>
                    <a:pt x="690" y="457"/>
                    <a:pt x="692" y="454"/>
                  </a:cubicBezTo>
                  <a:cubicBezTo>
                    <a:pt x="695" y="458"/>
                    <a:pt x="699" y="462"/>
                    <a:pt x="703" y="466"/>
                  </a:cubicBezTo>
                  <a:cubicBezTo>
                    <a:pt x="699" y="466"/>
                    <a:pt x="695" y="465"/>
                    <a:pt x="690" y="465"/>
                  </a:cubicBezTo>
                  <a:moveTo>
                    <a:pt x="727" y="466"/>
                  </a:moveTo>
                  <a:cubicBezTo>
                    <a:pt x="727" y="466"/>
                    <a:pt x="727" y="465"/>
                    <a:pt x="726" y="465"/>
                  </a:cubicBezTo>
                  <a:cubicBezTo>
                    <a:pt x="725" y="460"/>
                    <a:pt x="724" y="455"/>
                    <a:pt x="723" y="449"/>
                  </a:cubicBezTo>
                  <a:cubicBezTo>
                    <a:pt x="723" y="444"/>
                    <a:pt x="722" y="439"/>
                    <a:pt x="721" y="434"/>
                  </a:cubicBezTo>
                  <a:cubicBezTo>
                    <a:pt x="722" y="431"/>
                    <a:pt x="723" y="428"/>
                    <a:pt x="723" y="425"/>
                  </a:cubicBezTo>
                  <a:cubicBezTo>
                    <a:pt x="726" y="424"/>
                    <a:pt x="729" y="423"/>
                    <a:pt x="732" y="422"/>
                  </a:cubicBezTo>
                  <a:cubicBezTo>
                    <a:pt x="733" y="425"/>
                    <a:pt x="733" y="427"/>
                    <a:pt x="733" y="430"/>
                  </a:cubicBezTo>
                  <a:cubicBezTo>
                    <a:pt x="734" y="438"/>
                    <a:pt x="735" y="447"/>
                    <a:pt x="736" y="456"/>
                  </a:cubicBezTo>
                  <a:cubicBezTo>
                    <a:pt x="735" y="460"/>
                    <a:pt x="734" y="463"/>
                    <a:pt x="734" y="466"/>
                  </a:cubicBezTo>
                  <a:cubicBezTo>
                    <a:pt x="732" y="466"/>
                    <a:pt x="729" y="466"/>
                    <a:pt x="727" y="466"/>
                  </a:cubicBezTo>
                  <a:moveTo>
                    <a:pt x="741" y="466"/>
                  </a:moveTo>
                  <a:cubicBezTo>
                    <a:pt x="741" y="465"/>
                    <a:pt x="741" y="463"/>
                    <a:pt x="741" y="462"/>
                  </a:cubicBezTo>
                  <a:cubicBezTo>
                    <a:pt x="740" y="460"/>
                    <a:pt x="740" y="459"/>
                    <a:pt x="740" y="457"/>
                  </a:cubicBezTo>
                  <a:cubicBezTo>
                    <a:pt x="741" y="452"/>
                    <a:pt x="742" y="448"/>
                    <a:pt x="743" y="443"/>
                  </a:cubicBezTo>
                  <a:cubicBezTo>
                    <a:pt x="744" y="439"/>
                    <a:pt x="745" y="435"/>
                    <a:pt x="746" y="432"/>
                  </a:cubicBezTo>
                  <a:cubicBezTo>
                    <a:pt x="747" y="434"/>
                    <a:pt x="747" y="437"/>
                    <a:pt x="748" y="439"/>
                  </a:cubicBezTo>
                  <a:cubicBezTo>
                    <a:pt x="749" y="446"/>
                    <a:pt x="750" y="453"/>
                    <a:pt x="752" y="459"/>
                  </a:cubicBezTo>
                  <a:cubicBezTo>
                    <a:pt x="753" y="460"/>
                    <a:pt x="754" y="463"/>
                    <a:pt x="755" y="465"/>
                  </a:cubicBezTo>
                  <a:cubicBezTo>
                    <a:pt x="750" y="466"/>
                    <a:pt x="746" y="466"/>
                    <a:pt x="741" y="466"/>
                  </a:cubicBezTo>
                  <a:moveTo>
                    <a:pt x="777" y="490"/>
                  </a:moveTo>
                  <a:cubicBezTo>
                    <a:pt x="773" y="487"/>
                    <a:pt x="772" y="483"/>
                    <a:pt x="776" y="479"/>
                  </a:cubicBezTo>
                  <a:cubicBezTo>
                    <a:pt x="779" y="476"/>
                    <a:pt x="783" y="474"/>
                    <a:pt x="787" y="471"/>
                  </a:cubicBezTo>
                  <a:cubicBezTo>
                    <a:pt x="787" y="475"/>
                    <a:pt x="787" y="479"/>
                    <a:pt x="786" y="483"/>
                  </a:cubicBezTo>
                  <a:cubicBezTo>
                    <a:pt x="786" y="488"/>
                    <a:pt x="785" y="492"/>
                    <a:pt x="785" y="497"/>
                  </a:cubicBezTo>
                  <a:cubicBezTo>
                    <a:pt x="783" y="494"/>
                    <a:pt x="780" y="492"/>
                    <a:pt x="777" y="490"/>
                  </a:cubicBezTo>
                  <a:moveTo>
                    <a:pt x="192" y="318"/>
                  </a:moveTo>
                  <a:cubicBezTo>
                    <a:pt x="196" y="322"/>
                    <a:pt x="199" y="327"/>
                    <a:pt x="203" y="332"/>
                  </a:cubicBezTo>
                  <a:cubicBezTo>
                    <a:pt x="203" y="334"/>
                    <a:pt x="203" y="337"/>
                    <a:pt x="203" y="339"/>
                  </a:cubicBezTo>
                  <a:cubicBezTo>
                    <a:pt x="204" y="350"/>
                    <a:pt x="202" y="360"/>
                    <a:pt x="201" y="370"/>
                  </a:cubicBezTo>
                  <a:cubicBezTo>
                    <a:pt x="200" y="382"/>
                    <a:pt x="197" y="395"/>
                    <a:pt x="195" y="407"/>
                  </a:cubicBezTo>
                  <a:cubicBezTo>
                    <a:pt x="192" y="403"/>
                    <a:pt x="188" y="399"/>
                    <a:pt x="185" y="395"/>
                  </a:cubicBezTo>
                  <a:cubicBezTo>
                    <a:pt x="185" y="393"/>
                    <a:pt x="185" y="392"/>
                    <a:pt x="186" y="390"/>
                  </a:cubicBezTo>
                  <a:cubicBezTo>
                    <a:pt x="187" y="381"/>
                    <a:pt x="189" y="372"/>
                    <a:pt x="190" y="362"/>
                  </a:cubicBezTo>
                  <a:cubicBezTo>
                    <a:pt x="192" y="347"/>
                    <a:pt x="192" y="333"/>
                    <a:pt x="192" y="318"/>
                  </a:cubicBezTo>
                  <a:moveTo>
                    <a:pt x="205" y="363"/>
                  </a:moveTo>
                  <a:cubicBezTo>
                    <a:pt x="206" y="355"/>
                    <a:pt x="207" y="345"/>
                    <a:pt x="206" y="336"/>
                  </a:cubicBezTo>
                  <a:cubicBezTo>
                    <a:pt x="209" y="341"/>
                    <a:pt x="213" y="345"/>
                    <a:pt x="216" y="350"/>
                  </a:cubicBezTo>
                  <a:cubicBezTo>
                    <a:pt x="216" y="365"/>
                    <a:pt x="213" y="381"/>
                    <a:pt x="210" y="395"/>
                  </a:cubicBezTo>
                  <a:cubicBezTo>
                    <a:pt x="209" y="404"/>
                    <a:pt x="208" y="412"/>
                    <a:pt x="207" y="420"/>
                  </a:cubicBezTo>
                  <a:cubicBezTo>
                    <a:pt x="204" y="417"/>
                    <a:pt x="202" y="414"/>
                    <a:pt x="199" y="411"/>
                  </a:cubicBezTo>
                  <a:cubicBezTo>
                    <a:pt x="201" y="395"/>
                    <a:pt x="203" y="379"/>
                    <a:pt x="205" y="363"/>
                  </a:cubicBezTo>
                  <a:moveTo>
                    <a:pt x="190" y="314"/>
                  </a:moveTo>
                  <a:cubicBezTo>
                    <a:pt x="190" y="340"/>
                    <a:pt x="187" y="366"/>
                    <a:pt x="182" y="391"/>
                  </a:cubicBezTo>
                  <a:cubicBezTo>
                    <a:pt x="175" y="383"/>
                    <a:pt x="169" y="375"/>
                    <a:pt x="162" y="367"/>
                  </a:cubicBezTo>
                  <a:cubicBezTo>
                    <a:pt x="164" y="354"/>
                    <a:pt x="164" y="342"/>
                    <a:pt x="166" y="330"/>
                  </a:cubicBezTo>
                  <a:cubicBezTo>
                    <a:pt x="169" y="315"/>
                    <a:pt x="172" y="301"/>
                    <a:pt x="171" y="286"/>
                  </a:cubicBezTo>
                  <a:cubicBezTo>
                    <a:pt x="172" y="288"/>
                    <a:pt x="173" y="290"/>
                    <a:pt x="174" y="292"/>
                  </a:cubicBezTo>
                  <a:cubicBezTo>
                    <a:pt x="179" y="299"/>
                    <a:pt x="184" y="307"/>
                    <a:pt x="190" y="314"/>
                  </a:cubicBezTo>
                  <a:moveTo>
                    <a:pt x="153" y="259"/>
                  </a:moveTo>
                  <a:cubicBezTo>
                    <a:pt x="152" y="259"/>
                    <a:pt x="152" y="259"/>
                    <a:pt x="152" y="260"/>
                  </a:cubicBezTo>
                  <a:cubicBezTo>
                    <a:pt x="151" y="282"/>
                    <a:pt x="146" y="303"/>
                    <a:pt x="143" y="325"/>
                  </a:cubicBezTo>
                  <a:cubicBezTo>
                    <a:pt x="142" y="328"/>
                    <a:pt x="141" y="333"/>
                    <a:pt x="140" y="338"/>
                  </a:cubicBezTo>
                  <a:cubicBezTo>
                    <a:pt x="135" y="332"/>
                    <a:pt x="130" y="325"/>
                    <a:pt x="126" y="318"/>
                  </a:cubicBezTo>
                  <a:cubicBezTo>
                    <a:pt x="126" y="316"/>
                    <a:pt x="127" y="313"/>
                    <a:pt x="127" y="311"/>
                  </a:cubicBezTo>
                  <a:cubicBezTo>
                    <a:pt x="129" y="300"/>
                    <a:pt x="130" y="289"/>
                    <a:pt x="131" y="278"/>
                  </a:cubicBezTo>
                  <a:cubicBezTo>
                    <a:pt x="133" y="261"/>
                    <a:pt x="134" y="245"/>
                    <a:pt x="134" y="229"/>
                  </a:cubicBezTo>
                  <a:cubicBezTo>
                    <a:pt x="140" y="239"/>
                    <a:pt x="146" y="249"/>
                    <a:pt x="153" y="259"/>
                  </a:cubicBezTo>
                  <a:moveTo>
                    <a:pt x="67" y="235"/>
                  </a:moveTo>
                  <a:cubicBezTo>
                    <a:pt x="70" y="224"/>
                    <a:pt x="72" y="213"/>
                    <a:pt x="76" y="202"/>
                  </a:cubicBezTo>
                  <a:cubicBezTo>
                    <a:pt x="79" y="190"/>
                    <a:pt x="81" y="178"/>
                    <a:pt x="84" y="167"/>
                  </a:cubicBezTo>
                  <a:cubicBezTo>
                    <a:pt x="85" y="160"/>
                    <a:pt x="87" y="154"/>
                    <a:pt x="88" y="147"/>
                  </a:cubicBezTo>
                  <a:cubicBezTo>
                    <a:pt x="92" y="157"/>
                    <a:pt x="96" y="166"/>
                    <a:pt x="101" y="175"/>
                  </a:cubicBezTo>
                  <a:cubicBezTo>
                    <a:pt x="100" y="182"/>
                    <a:pt x="99" y="189"/>
                    <a:pt x="97" y="195"/>
                  </a:cubicBezTo>
                  <a:cubicBezTo>
                    <a:pt x="94" y="207"/>
                    <a:pt x="90" y="218"/>
                    <a:pt x="88" y="231"/>
                  </a:cubicBezTo>
                  <a:cubicBezTo>
                    <a:pt x="87" y="239"/>
                    <a:pt x="85" y="247"/>
                    <a:pt x="83" y="256"/>
                  </a:cubicBezTo>
                  <a:cubicBezTo>
                    <a:pt x="77" y="249"/>
                    <a:pt x="72" y="242"/>
                    <a:pt x="67" y="235"/>
                  </a:cubicBezTo>
                  <a:moveTo>
                    <a:pt x="86" y="259"/>
                  </a:moveTo>
                  <a:cubicBezTo>
                    <a:pt x="88" y="248"/>
                    <a:pt x="90" y="236"/>
                    <a:pt x="92" y="224"/>
                  </a:cubicBezTo>
                  <a:cubicBezTo>
                    <a:pt x="95" y="213"/>
                    <a:pt x="99" y="202"/>
                    <a:pt x="101" y="191"/>
                  </a:cubicBezTo>
                  <a:cubicBezTo>
                    <a:pt x="102" y="187"/>
                    <a:pt x="103" y="183"/>
                    <a:pt x="103" y="179"/>
                  </a:cubicBezTo>
                  <a:cubicBezTo>
                    <a:pt x="103" y="180"/>
                    <a:pt x="104" y="180"/>
                    <a:pt x="104" y="181"/>
                  </a:cubicBezTo>
                  <a:cubicBezTo>
                    <a:pt x="108" y="188"/>
                    <a:pt x="113" y="195"/>
                    <a:pt x="117" y="202"/>
                  </a:cubicBezTo>
                  <a:cubicBezTo>
                    <a:pt x="116" y="207"/>
                    <a:pt x="115" y="213"/>
                    <a:pt x="115" y="218"/>
                  </a:cubicBezTo>
                  <a:cubicBezTo>
                    <a:pt x="113" y="230"/>
                    <a:pt x="111" y="240"/>
                    <a:pt x="108" y="251"/>
                  </a:cubicBezTo>
                  <a:cubicBezTo>
                    <a:pt x="106" y="261"/>
                    <a:pt x="103" y="270"/>
                    <a:pt x="101" y="280"/>
                  </a:cubicBezTo>
                  <a:cubicBezTo>
                    <a:pt x="96" y="273"/>
                    <a:pt x="91" y="266"/>
                    <a:pt x="86" y="259"/>
                  </a:cubicBezTo>
                  <a:moveTo>
                    <a:pt x="114" y="243"/>
                  </a:moveTo>
                  <a:cubicBezTo>
                    <a:pt x="117" y="232"/>
                    <a:pt x="117" y="221"/>
                    <a:pt x="119" y="210"/>
                  </a:cubicBezTo>
                  <a:cubicBezTo>
                    <a:pt x="119" y="209"/>
                    <a:pt x="119" y="207"/>
                    <a:pt x="119" y="206"/>
                  </a:cubicBezTo>
                  <a:cubicBezTo>
                    <a:pt x="123" y="212"/>
                    <a:pt x="127" y="219"/>
                    <a:pt x="131" y="225"/>
                  </a:cubicBezTo>
                  <a:cubicBezTo>
                    <a:pt x="132" y="246"/>
                    <a:pt x="129" y="265"/>
                    <a:pt x="127" y="286"/>
                  </a:cubicBezTo>
                  <a:cubicBezTo>
                    <a:pt x="126" y="295"/>
                    <a:pt x="124" y="304"/>
                    <a:pt x="123" y="314"/>
                  </a:cubicBezTo>
                  <a:cubicBezTo>
                    <a:pt x="116" y="304"/>
                    <a:pt x="110" y="293"/>
                    <a:pt x="103" y="284"/>
                  </a:cubicBezTo>
                  <a:cubicBezTo>
                    <a:pt x="106" y="270"/>
                    <a:pt x="110" y="256"/>
                    <a:pt x="114" y="243"/>
                  </a:cubicBezTo>
                  <a:moveTo>
                    <a:pt x="142" y="342"/>
                  </a:moveTo>
                  <a:cubicBezTo>
                    <a:pt x="143" y="339"/>
                    <a:pt x="144" y="336"/>
                    <a:pt x="144" y="334"/>
                  </a:cubicBezTo>
                  <a:cubicBezTo>
                    <a:pt x="146" y="326"/>
                    <a:pt x="147" y="318"/>
                    <a:pt x="148" y="309"/>
                  </a:cubicBezTo>
                  <a:cubicBezTo>
                    <a:pt x="151" y="293"/>
                    <a:pt x="154" y="277"/>
                    <a:pt x="154" y="261"/>
                  </a:cubicBezTo>
                  <a:cubicBezTo>
                    <a:pt x="158" y="267"/>
                    <a:pt x="162" y="273"/>
                    <a:pt x="166" y="279"/>
                  </a:cubicBezTo>
                  <a:cubicBezTo>
                    <a:pt x="166" y="280"/>
                    <a:pt x="166" y="281"/>
                    <a:pt x="167" y="281"/>
                  </a:cubicBezTo>
                  <a:cubicBezTo>
                    <a:pt x="167" y="281"/>
                    <a:pt x="167" y="281"/>
                    <a:pt x="168" y="282"/>
                  </a:cubicBezTo>
                  <a:cubicBezTo>
                    <a:pt x="168" y="282"/>
                    <a:pt x="168" y="282"/>
                    <a:pt x="168" y="283"/>
                  </a:cubicBezTo>
                  <a:cubicBezTo>
                    <a:pt x="171" y="288"/>
                    <a:pt x="167" y="309"/>
                    <a:pt x="166" y="313"/>
                  </a:cubicBezTo>
                  <a:cubicBezTo>
                    <a:pt x="165" y="321"/>
                    <a:pt x="163" y="329"/>
                    <a:pt x="162" y="338"/>
                  </a:cubicBezTo>
                  <a:cubicBezTo>
                    <a:pt x="161" y="344"/>
                    <a:pt x="160" y="351"/>
                    <a:pt x="160" y="358"/>
                  </a:cubicBezTo>
                  <a:cubicBezTo>
                    <a:pt x="159" y="359"/>
                    <a:pt x="160" y="361"/>
                    <a:pt x="160" y="364"/>
                  </a:cubicBezTo>
                  <a:cubicBezTo>
                    <a:pt x="155" y="358"/>
                    <a:pt x="151" y="353"/>
                    <a:pt x="147" y="348"/>
                  </a:cubicBezTo>
                  <a:cubicBezTo>
                    <a:pt x="145" y="346"/>
                    <a:pt x="144" y="344"/>
                    <a:pt x="142" y="342"/>
                  </a:cubicBezTo>
                  <a:moveTo>
                    <a:pt x="210" y="423"/>
                  </a:moveTo>
                  <a:cubicBezTo>
                    <a:pt x="210" y="422"/>
                    <a:pt x="210" y="420"/>
                    <a:pt x="210" y="419"/>
                  </a:cubicBezTo>
                  <a:cubicBezTo>
                    <a:pt x="212" y="408"/>
                    <a:pt x="213" y="397"/>
                    <a:pt x="215" y="387"/>
                  </a:cubicBezTo>
                  <a:cubicBezTo>
                    <a:pt x="217" y="376"/>
                    <a:pt x="218" y="364"/>
                    <a:pt x="219" y="353"/>
                  </a:cubicBezTo>
                  <a:cubicBezTo>
                    <a:pt x="219" y="353"/>
                    <a:pt x="219" y="353"/>
                    <a:pt x="219" y="353"/>
                  </a:cubicBezTo>
                  <a:cubicBezTo>
                    <a:pt x="221" y="357"/>
                    <a:pt x="224" y="360"/>
                    <a:pt x="227" y="363"/>
                  </a:cubicBezTo>
                  <a:cubicBezTo>
                    <a:pt x="228" y="370"/>
                    <a:pt x="229" y="376"/>
                    <a:pt x="229" y="383"/>
                  </a:cubicBezTo>
                  <a:cubicBezTo>
                    <a:pt x="230" y="391"/>
                    <a:pt x="229" y="400"/>
                    <a:pt x="228" y="409"/>
                  </a:cubicBezTo>
                  <a:cubicBezTo>
                    <a:pt x="227" y="418"/>
                    <a:pt x="226" y="428"/>
                    <a:pt x="224" y="437"/>
                  </a:cubicBezTo>
                  <a:cubicBezTo>
                    <a:pt x="221" y="434"/>
                    <a:pt x="218" y="431"/>
                    <a:pt x="215" y="428"/>
                  </a:cubicBezTo>
                  <a:cubicBezTo>
                    <a:pt x="213" y="426"/>
                    <a:pt x="211" y="425"/>
                    <a:pt x="210" y="423"/>
                  </a:cubicBezTo>
                  <a:moveTo>
                    <a:pt x="790" y="577"/>
                  </a:moveTo>
                  <a:cubicBezTo>
                    <a:pt x="790" y="573"/>
                    <a:pt x="791" y="568"/>
                    <a:pt x="793" y="563"/>
                  </a:cubicBezTo>
                  <a:cubicBezTo>
                    <a:pt x="795" y="554"/>
                    <a:pt x="795" y="544"/>
                    <a:pt x="794" y="535"/>
                  </a:cubicBezTo>
                  <a:cubicBezTo>
                    <a:pt x="794" y="533"/>
                    <a:pt x="792" y="533"/>
                    <a:pt x="792" y="535"/>
                  </a:cubicBezTo>
                  <a:cubicBezTo>
                    <a:pt x="791" y="547"/>
                    <a:pt x="790" y="558"/>
                    <a:pt x="787" y="569"/>
                  </a:cubicBezTo>
                  <a:cubicBezTo>
                    <a:pt x="787" y="572"/>
                    <a:pt x="786" y="575"/>
                    <a:pt x="786" y="578"/>
                  </a:cubicBezTo>
                  <a:cubicBezTo>
                    <a:pt x="782" y="579"/>
                    <a:pt x="777" y="580"/>
                    <a:pt x="772" y="581"/>
                  </a:cubicBezTo>
                  <a:cubicBezTo>
                    <a:pt x="773" y="579"/>
                    <a:pt x="773" y="577"/>
                    <a:pt x="773" y="575"/>
                  </a:cubicBezTo>
                  <a:cubicBezTo>
                    <a:pt x="773" y="569"/>
                    <a:pt x="775" y="560"/>
                    <a:pt x="770" y="555"/>
                  </a:cubicBezTo>
                  <a:cubicBezTo>
                    <a:pt x="769" y="554"/>
                    <a:pt x="767" y="556"/>
                    <a:pt x="768" y="557"/>
                  </a:cubicBezTo>
                  <a:cubicBezTo>
                    <a:pt x="772" y="561"/>
                    <a:pt x="770" y="572"/>
                    <a:pt x="769" y="581"/>
                  </a:cubicBezTo>
                  <a:cubicBezTo>
                    <a:pt x="763" y="582"/>
                    <a:pt x="757" y="583"/>
                    <a:pt x="751" y="584"/>
                  </a:cubicBezTo>
                  <a:cubicBezTo>
                    <a:pt x="751" y="583"/>
                    <a:pt x="751" y="582"/>
                    <a:pt x="751" y="581"/>
                  </a:cubicBezTo>
                  <a:cubicBezTo>
                    <a:pt x="753" y="568"/>
                    <a:pt x="757" y="556"/>
                    <a:pt x="752" y="544"/>
                  </a:cubicBezTo>
                  <a:cubicBezTo>
                    <a:pt x="752" y="542"/>
                    <a:pt x="749" y="543"/>
                    <a:pt x="750" y="544"/>
                  </a:cubicBezTo>
                  <a:cubicBezTo>
                    <a:pt x="754" y="557"/>
                    <a:pt x="749" y="569"/>
                    <a:pt x="748" y="582"/>
                  </a:cubicBezTo>
                  <a:cubicBezTo>
                    <a:pt x="748" y="583"/>
                    <a:pt x="748" y="584"/>
                    <a:pt x="748" y="584"/>
                  </a:cubicBezTo>
                  <a:cubicBezTo>
                    <a:pt x="742" y="585"/>
                    <a:pt x="737" y="585"/>
                    <a:pt x="731" y="586"/>
                  </a:cubicBezTo>
                  <a:cubicBezTo>
                    <a:pt x="731" y="586"/>
                    <a:pt x="730" y="586"/>
                    <a:pt x="730" y="586"/>
                  </a:cubicBezTo>
                  <a:cubicBezTo>
                    <a:pt x="730" y="583"/>
                    <a:pt x="731" y="580"/>
                    <a:pt x="731" y="577"/>
                  </a:cubicBezTo>
                  <a:cubicBezTo>
                    <a:pt x="732" y="566"/>
                    <a:pt x="732" y="555"/>
                    <a:pt x="733" y="544"/>
                  </a:cubicBezTo>
                  <a:cubicBezTo>
                    <a:pt x="733" y="542"/>
                    <a:pt x="729" y="542"/>
                    <a:pt x="729" y="544"/>
                  </a:cubicBezTo>
                  <a:cubicBezTo>
                    <a:pt x="729" y="556"/>
                    <a:pt x="728" y="567"/>
                    <a:pt x="727" y="579"/>
                  </a:cubicBezTo>
                  <a:cubicBezTo>
                    <a:pt x="727" y="582"/>
                    <a:pt x="727" y="584"/>
                    <a:pt x="726" y="586"/>
                  </a:cubicBezTo>
                  <a:cubicBezTo>
                    <a:pt x="721" y="587"/>
                    <a:pt x="715" y="588"/>
                    <a:pt x="709" y="589"/>
                  </a:cubicBezTo>
                  <a:cubicBezTo>
                    <a:pt x="710" y="578"/>
                    <a:pt x="712" y="567"/>
                    <a:pt x="712" y="556"/>
                  </a:cubicBezTo>
                  <a:cubicBezTo>
                    <a:pt x="711" y="555"/>
                    <a:pt x="711" y="555"/>
                    <a:pt x="711" y="556"/>
                  </a:cubicBezTo>
                  <a:cubicBezTo>
                    <a:pt x="710" y="567"/>
                    <a:pt x="708" y="578"/>
                    <a:pt x="707" y="590"/>
                  </a:cubicBezTo>
                  <a:cubicBezTo>
                    <a:pt x="701" y="591"/>
                    <a:pt x="696" y="591"/>
                    <a:pt x="690" y="592"/>
                  </a:cubicBezTo>
                  <a:cubicBezTo>
                    <a:pt x="690" y="588"/>
                    <a:pt x="691" y="584"/>
                    <a:pt x="691" y="581"/>
                  </a:cubicBezTo>
                  <a:cubicBezTo>
                    <a:pt x="691" y="574"/>
                    <a:pt x="691" y="568"/>
                    <a:pt x="690" y="561"/>
                  </a:cubicBezTo>
                  <a:cubicBezTo>
                    <a:pt x="689" y="557"/>
                    <a:pt x="687" y="552"/>
                    <a:pt x="686" y="548"/>
                  </a:cubicBezTo>
                  <a:cubicBezTo>
                    <a:pt x="686" y="546"/>
                    <a:pt x="684" y="547"/>
                    <a:pt x="684" y="548"/>
                  </a:cubicBezTo>
                  <a:cubicBezTo>
                    <a:pt x="685" y="554"/>
                    <a:pt x="687" y="559"/>
                    <a:pt x="688" y="564"/>
                  </a:cubicBezTo>
                  <a:cubicBezTo>
                    <a:pt x="688" y="571"/>
                    <a:pt x="688" y="578"/>
                    <a:pt x="688" y="584"/>
                  </a:cubicBezTo>
                  <a:cubicBezTo>
                    <a:pt x="688" y="587"/>
                    <a:pt x="687" y="589"/>
                    <a:pt x="687" y="592"/>
                  </a:cubicBezTo>
                  <a:cubicBezTo>
                    <a:pt x="686" y="592"/>
                    <a:pt x="684" y="592"/>
                    <a:pt x="683" y="592"/>
                  </a:cubicBezTo>
                  <a:cubicBezTo>
                    <a:pt x="678" y="592"/>
                    <a:pt x="673" y="592"/>
                    <a:pt x="668" y="592"/>
                  </a:cubicBezTo>
                  <a:cubicBezTo>
                    <a:pt x="668" y="589"/>
                    <a:pt x="669" y="585"/>
                    <a:pt x="668" y="582"/>
                  </a:cubicBezTo>
                  <a:cubicBezTo>
                    <a:pt x="668" y="573"/>
                    <a:pt x="664" y="563"/>
                    <a:pt x="664" y="554"/>
                  </a:cubicBezTo>
                  <a:cubicBezTo>
                    <a:pt x="664" y="553"/>
                    <a:pt x="662" y="553"/>
                    <a:pt x="662" y="554"/>
                  </a:cubicBezTo>
                  <a:cubicBezTo>
                    <a:pt x="661" y="564"/>
                    <a:pt x="666" y="575"/>
                    <a:pt x="666" y="585"/>
                  </a:cubicBezTo>
                  <a:cubicBezTo>
                    <a:pt x="666" y="588"/>
                    <a:pt x="665" y="590"/>
                    <a:pt x="665" y="592"/>
                  </a:cubicBezTo>
                  <a:cubicBezTo>
                    <a:pt x="659" y="592"/>
                    <a:pt x="653" y="592"/>
                    <a:pt x="648" y="591"/>
                  </a:cubicBezTo>
                  <a:cubicBezTo>
                    <a:pt x="647" y="586"/>
                    <a:pt x="647" y="581"/>
                    <a:pt x="646" y="575"/>
                  </a:cubicBezTo>
                  <a:cubicBezTo>
                    <a:pt x="645" y="569"/>
                    <a:pt x="644" y="563"/>
                    <a:pt x="642" y="557"/>
                  </a:cubicBezTo>
                  <a:cubicBezTo>
                    <a:pt x="641" y="552"/>
                    <a:pt x="641" y="547"/>
                    <a:pt x="638" y="543"/>
                  </a:cubicBezTo>
                  <a:cubicBezTo>
                    <a:pt x="637" y="542"/>
                    <a:pt x="635" y="544"/>
                    <a:pt x="636" y="545"/>
                  </a:cubicBezTo>
                  <a:cubicBezTo>
                    <a:pt x="640" y="550"/>
                    <a:pt x="641" y="560"/>
                    <a:pt x="642" y="567"/>
                  </a:cubicBezTo>
                  <a:cubicBezTo>
                    <a:pt x="643" y="575"/>
                    <a:pt x="643" y="583"/>
                    <a:pt x="644" y="591"/>
                  </a:cubicBezTo>
                  <a:cubicBezTo>
                    <a:pt x="637" y="591"/>
                    <a:pt x="629" y="590"/>
                    <a:pt x="622" y="590"/>
                  </a:cubicBezTo>
                  <a:cubicBezTo>
                    <a:pt x="621" y="582"/>
                    <a:pt x="621" y="574"/>
                    <a:pt x="621" y="567"/>
                  </a:cubicBezTo>
                  <a:cubicBezTo>
                    <a:pt x="620" y="559"/>
                    <a:pt x="619" y="549"/>
                    <a:pt x="614" y="543"/>
                  </a:cubicBezTo>
                  <a:cubicBezTo>
                    <a:pt x="613" y="542"/>
                    <a:pt x="611" y="544"/>
                    <a:pt x="612" y="545"/>
                  </a:cubicBezTo>
                  <a:cubicBezTo>
                    <a:pt x="619" y="553"/>
                    <a:pt x="618" y="567"/>
                    <a:pt x="617" y="576"/>
                  </a:cubicBezTo>
                  <a:cubicBezTo>
                    <a:pt x="617" y="581"/>
                    <a:pt x="618" y="585"/>
                    <a:pt x="619" y="589"/>
                  </a:cubicBezTo>
                  <a:cubicBezTo>
                    <a:pt x="613" y="589"/>
                    <a:pt x="608" y="588"/>
                    <a:pt x="603" y="588"/>
                  </a:cubicBezTo>
                  <a:cubicBezTo>
                    <a:pt x="603" y="586"/>
                    <a:pt x="603" y="584"/>
                    <a:pt x="603" y="582"/>
                  </a:cubicBezTo>
                  <a:cubicBezTo>
                    <a:pt x="603" y="570"/>
                    <a:pt x="605" y="554"/>
                    <a:pt x="598" y="543"/>
                  </a:cubicBezTo>
                  <a:cubicBezTo>
                    <a:pt x="597" y="542"/>
                    <a:pt x="595" y="543"/>
                    <a:pt x="596" y="545"/>
                  </a:cubicBezTo>
                  <a:cubicBezTo>
                    <a:pt x="603" y="557"/>
                    <a:pt x="599" y="573"/>
                    <a:pt x="599" y="587"/>
                  </a:cubicBezTo>
                  <a:cubicBezTo>
                    <a:pt x="595" y="587"/>
                    <a:pt x="590" y="586"/>
                    <a:pt x="585" y="585"/>
                  </a:cubicBezTo>
                  <a:cubicBezTo>
                    <a:pt x="585" y="578"/>
                    <a:pt x="583" y="570"/>
                    <a:pt x="582" y="563"/>
                  </a:cubicBezTo>
                  <a:cubicBezTo>
                    <a:pt x="581" y="557"/>
                    <a:pt x="581" y="552"/>
                    <a:pt x="580" y="546"/>
                  </a:cubicBezTo>
                  <a:cubicBezTo>
                    <a:pt x="580" y="543"/>
                    <a:pt x="579" y="542"/>
                    <a:pt x="577" y="540"/>
                  </a:cubicBezTo>
                  <a:cubicBezTo>
                    <a:pt x="577" y="539"/>
                    <a:pt x="576" y="540"/>
                    <a:pt x="577" y="540"/>
                  </a:cubicBezTo>
                  <a:cubicBezTo>
                    <a:pt x="580" y="544"/>
                    <a:pt x="578" y="549"/>
                    <a:pt x="578" y="553"/>
                  </a:cubicBezTo>
                  <a:cubicBezTo>
                    <a:pt x="578" y="557"/>
                    <a:pt x="579" y="561"/>
                    <a:pt x="579" y="565"/>
                  </a:cubicBezTo>
                  <a:cubicBezTo>
                    <a:pt x="579" y="568"/>
                    <a:pt x="579" y="572"/>
                    <a:pt x="580" y="575"/>
                  </a:cubicBezTo>
                  <a:cubicBezTo>
                    <a:pt x="580" y="577"/>
                    <a:pt x="580" y="581"/>
                    <a:pt x="580" y="584"/>
                  </a:cubicBezTo>
                  <a:cubicBezTo>
                    <a:pt x="579" y="584"/>
                    <a:pt x="579" y="584"/>
                    <a:pt x="578" y="584"/>
                  </a:cubicBezTo>
                  <a:cubicBezTo>
                    <a:pt x="575" y="583"/>
                    <a:pt x="572" y="582"/>
                    <a:pt x="569" y="582"/>
                  </a:cubicBezTo>
                  <a:cubicBezTo>
                    <a:pt x="569" y="574"/>
                    <a:pt x="569" y="566"/>
                    <a:pt x="568" y="559"/>
                  </a:cubicBezTo>
                  <a:cubicBezTo>
                    <a:pt x="567" y="551"/>
                    <a:pt x="562" y="533"/>
                    <a:pt x="551" y="537"/>
                  </a:cubicBezTo>
                  <a:cubicBezTo>
                    <a:pt x="550" y="538"/>
                    <a:pt x="550" y="539"/>
                    <a:pt x="551" y="539"/>
                  </a:cubicBezTo>
                  <a:cubicBezTo>
                    <a:pt x="558" y="537"/>
                    <a:pt x="563" y="546"/>
                    <a:pt x="564" y="551"/>
                  </a:cubicBezTo>
                  <a:cubicBezTo>
                    <a:pt x="566" y="557"/>
                    <a:pt x="566" y="563"/>
                    <a:pt x="565" y="568"/>
                  </a:cubicBezTo>
                  <a:cubicBezTo>
                    <a:pt x="565" y="572"/>
                    <a:pt x="565" y="577"/>
                    <a:pt x="565" y="581"/>
                  </a:cubicBezTo>
                  <a:cubicBezTo>
                    <a:pt x="556" y="579"/>
                    <a:pt x="547" y="577"/>
                    <a:pt x="538" y="576"/>
                  </a:cubicBezTo>
                  <a:cubicBezTo>
                    <a:pt x="538" y="573"/>
                    <a:pt x="538" y="571"/>
                    <a:pt x="538" y="568"/>
                  </a:cubicBezTo>
                  <a:cubicBezTo>
                    <a:pt x="538" y="557"/>
                    <a:pt x="535" y="542"/>
                    <a:pt x="530" y="531"/>
                  </a:cubicBezTo>
                  <a:cubicBezTo>
                    <a:pt x="529" y="530"/>
                    <a:pt x="527" y="531"/>
                    <a:pt x="528" y="533"/>
                  </a:cubicBezTo>
                  <a:cubicBezTo>
                    <a:pt x="534" y="545"/>
                    <a:pt x="536" y="561"/>
                    <a:pt x="535" y="575"/>
                  </a:cubicBezTo>
                  <a:cubicBezTo>
                    <a:pt x="531" y="574"/>
                    <a:pt x="526" y="573"/>
                    <a:pt x="521" y="573"/>
                  </a:cubicBezTo>
                  <a:cubicBezTo>
                    <a:pt x="521" y="568"/>
                    <a:pt x="520" y="563"/>
                    <a:pt x="520" y="558"/>
                  </a:cubicBezTo>
                  <a:cubicBezTo>
                    <a:pt x="520" y="549"/>
                    <a:pt x="520" y="539"/>
                    <a:pt x="514" y="531"/>
                  </a:cubicBezTo>
                  <a:cubicBezTo>
                    <a:pt x="513" y="530"/>
                    <a:pt x="511" y="531"/>
                    <a:pt x="512" y="533"/>
                  </a:cubicBezTo>
                  <a:cubicBezTo>
                    <a:pt x="518" y="541"/>
                    <a:pt x="518" y="553"/>
                    <a:pt x="518" y="563"/>
                  </a:cubicBezTo>
                  <a:cubicBezTo>
                    <a:pt x="518" y="566"/>
                    <a:pt x="518" y="569"/>
                    <a:pt x="518" y="572"/>
                  </a:cubicBezTo>
                  <a:cubicBezTo>
                    <a:pt x="514" y="571"/>
                    <a:pt x="510" y="571"/>
                    <a:pt x="507" y="570"/>
                  </a:cubicBezTo>
                  <a:cubicBezTo>
                    <a:pt x="507" y="563"/>
                    <a:pt x="507" y="557"/>
                    <a:pt x="507" y="550"/>
                  </a:cubicBezTo>
                  <a:cubicBezTo>
                    <a:pt x="506" y="539"/>
                    <a:pt x="505" y="529"/>
                    <a:pt x="496" y="521"/>
                  </a:cubicBezTo>
                  <a:cubicBezTo>
                    <a:pt x="495" y="520"/>
                    <a:pt x="493" y="522"/>
                    <a:pt x="494" y="523"/>
                  </a:cubicBezTo>
                  <a:cubicBezTo>
                    <a:pt x="504" y="532"/>
                    <a:pt x="504" y="545"/>
                    <a:pt x="503" y="557"/>
                  </a:cubicBezTo>
                  <a:cubicBezTo>
                    <a:pt x="503" y="561"/>
                    <a:pt x="503" y="565"/>
                    <a:pt x="503" y="569"/>
                  </a:cubicBezTo>
                  <a:cubicBezTo>
                    <a:pt x="497" y="568"/>
                    <a:pt x="491" y="567"/>
                    <a:pt x="485" y="566"/>
                  </a:cubicBezTo>
                  <a:cubicBezTo>
                    <a:pt x="485" y="560"/>
                    <a:pt x="485" y="554"/>
                    <a:pt x="484" y="548"/>
                  </a:cubicBezTo>
                  <a:cubicBezTo>
                    <a:pt x="483" y="537"/>
                    <a:pt x="481" y="527"/>
                    <a:pt x="474" y="519"/>
                  </a:cubicBezTo>
                  <a:cubicBezTo>
                    <a:pt x="473" y="518"/>
                    <a:pt x="471" y="520"/>
                    <a:pt x="472" y="521"/>
                  </a:cubicBezTo>
                  <a:cubicBezTo>
                    <a:pt x="479" y="530"/>
                    <a:pt x="481" y="543"/>
                    <a:pt x="481" y="554"/>
                  </a:cubicBezTo>
                  <a:cubicBezTo>
                    <a:pt x="481" y="558"/>
                    <a:pt x="481" y="561"/>
                    <a:pt x="481" y="565"/>
                  </a:cubicBezTo>
                  <a:cubicBezTo>
                    <a:pt x="480" y="565"/>
                    <a:pt x="479" y="565"/>
                    <a:pt x="477" y="564"/>
                  </a:cubicBezTo>
                  <a:cubicBezTo>
                    <a:pt x="475" y="564"/>
                    <a:pt x="472" y="563"/>
                    <a:pt x="469" y="562"/>
                  </a:cubicBezTo>
                  <a:cubicBezTo>
                    <a:pt x="469" y="560"/>
                    <a:pt x="468" y="559"/>
                    <a:pt x="468" y="557"/>
                  </a:cubicBezTo>
                  <a:cubicBezTo>
                    <a:pt x="467" y="551"/>
                    <a:pt x="466" y="545"/>
                    <a:pt x="465" y="540"/>
                  </a:cubicBezTo>
                  <a:cubicBezTo>
                    <a:pt x="462" y="530"/>
                    <a:pt x="456" y="519"/>
                    <a:pt x="445" y="521"/>
                  </a:cubicBezTo>
                  <a:cubicBezTo>
                    <a:pt x="444" y="521"/>
                    <a:pt x="444" y="523"/>
                    <a:pt x="445" y="523"/>
                  </a:cubicBezTo>
                  <a:cubicBezTo>
                    <a:pt x="458" y="521"/>
                    <a:pt x="462" y="539"/>
                    <a:pt x="464" y="549"/>
                  </a:cubicBezTo>
                  <a:cubicBezTo>
                    <a:pt x="465" y="552"/>
                    <a:pt x="465" y="556"/>
                    <a:pt x="466" y="560"/>
                  </a:cubicBezTo>
                  <a:cubicBezTo>
                    <a:pt x="466" y="560"/>
                    <a:pt x="466" y="561"/>
                    <a:pt x="466" y="561"/>
                  </a:cubicBezTo>
                  <a:cubicBezTo>
                    <a:pt x="455" y="558"/>
                    <a:pt x="443" y="554"/>
                    <a:pt x="432" y="551"/>
                  </a:cubicBezTo>
                  <a:cubicBezTo>
                    <a:pt x="432" y="549"/>
                    <a:pt x="431" y="547"/>
                    <a:pt x="431" y="546"/>
                  </a:cubicBezTo>
                  <a:cubicBezTo>
                    <a:pt x="430" y="544"/>
                    <a:pt x="427" y="544"/>
                    <a:pt x="427" y="546"/>
                  </a:cubicBezTo>
                  <a:cubicBezTo>
                    <a:pt x="428" y="547"/>
                    <a:pt x="428" y="548"/>
                    <a:pt x="428" y="549"/>
                  </a:cubicBezTo>
                  <a:cubicBezTo>
                    <a:pt x="422" y="548"/>
                    <a:pt x="416" y="546"/>
                    <a:pt x="410" y="544"/>
                  </a:cubicBezTo>
                  <a:cubicBezTo>
                    <a:pt x="409" y="542"/>
                    <a:pt x="409" y="541"/>
                    <a:pt x="409" y="540"/>
                  </a:cubicBezTo>
                  <a:cubicBezTo>
                    <a:pt x="405" y="530"/>
                    <a:pt x="401" y="520"/>
                    <a:pt x="396" y="511"/>
                  </a:cubicBezTo>
                  <a:cubicBezTo>
                    <a:pt x="395" y="510"/>
                    <a:pt x="393" y="511"/>
                    <a:pt x="394" y="513"/>
                  </a:cubicBezTo>
                  <a:cubicBezTo>
                    <a:pt x="399" y="522"/>
                    <a:pt x="403" y="532"/>
                    <a:pt x="406" y="543"/>
                  </a:cubicBezTo>
                  <a:cubicBezTo>
                    <a:pt x="404" y="542"/>
                    <a:pt x="401" y="541"/>
                    <a:pt x="398" y="540"/>
                  </a:cubicBezTo>
                  <a:cubicBezTo>
                    <a:pt x="396" y="539"/>
                    <a:pt x="394" y="539"/>
                    <a:pt x="392" y="538"/>
                  </a:cubicBezTo>
                  <a:cubicBezTo>
                    <a:pt x="392" y="531"/>
                    <a:pt x="391" y="525"/>
                    <a:pt x="388" y="520"/>
                  </a:cubicBezTo>
                  <a:cubicBezTo>
                    <a:pt x="387" y="519"/>
                    <a:pt x="386" y="519"/>
                    <a:pt x="386" y="520"/>
                  </a:cubicBezTo>
                  <a:cubicBezTo>
                    <a:pt x="389" y="526"/>
                    <a:pt x="390" y="531"/>
                    <a:pt x="390" y="537"/>
                  </a:cubicBezTo>
                  <a:cubicBezTo>
                    <a:pt x="387" y="536"/>
                    <a:pt x="384" y="534"/>
                    <a:pt x="381" y="533"/>
                  </a:cubicBezTo>
                  <a:cubicBezTo>
                    <a:pt x="377" y="531"/>
                    <a:pt x="372" y="528"/>
                    <a:pt x="367" y="526"/>
                  </a:cubicBezTo>
                  <a:cubicBezTo>
                    <a:pt x="367" y="517"/>
                    <a:pt x="366" y="508"/>
                    <a:pt x="364" y="500"/>
                  </a:cubicBezTo>
                  <a:cubicBezTo>
                    <a:pt x="364" y="500"/>
                    <a:pt x="363" y="499"/>
                    <a:pt x="362" y="500"/>
                  </a:cubicBezTo>
                  <a:cubicBezTo>
                    <a:pt x="361" y="501"/>
                    <a:pt x="360" y="502"/>
                    <a:pt x="359" y="503"/>
                  </a:cubicBezTo>
                  <a:cubicBezTo>
                    <a:pt x="358" y="504"/>
                    <a:pt x="358" y="505"/>
                    <a:pt x="359" y="505"/>
                  </a:cubicBezTo>
                  <a:cubicBezTo>
                    <a:pt x="367" y="502"/>
                    <a:pt x="364" y="515"/>
                    <a:pt x="364" y="520"/>
                  </a:cubicBezTo>
                  <a:cubicBezTo>
                    <a:pt x="364" y="521"/>
                    <a:pt x="364" y="523"/>
                    <a:pt x="364" y="524"/>
                  </a:cubicBezTo>
                  <a:cubicBezTo>
                    <a:pt x="359" y="522"/>
                    <a:pt x="354" y="520"/>
                    <a:pt x="350" y="518"/>
                  </a:cubicBezTo>
                  <a:cubicBezTo>
                    <a:pt x="351" y="506"/>
                    <a:pt x="351" y="496"/>
                    <a:pt x="346" y="485"/>
                  </a:cubicBezTo>
                  <a:cubicBezTo>
                    <a:pt x="345" y="484"/>
                    <a:pt x="343" y="485"/>
                    <a:pt x="344" y="487"/>
                  </a:cubicBezTo>
                  <a:cubicBezTo>
                    <a:pt x="348" y="496"/>
                    <a:pt x="348" y="506"/>
                    <a:pt x="347" y="516"/>
                  </a:cubicBezTo>
                  <a:cubicBezTo>
                    <a:pt x="344" y="515"/>
                    <a:pt x="340" y="513"/>
                    <a:pt x="336" y="511"/>
                  </a:cubicBezTo>
                  <a:cubicBezTo>
                    <a:pt x="334" y="510"/>
                    <a:pt x="331" y="508"/>
                    <a:pt x="328" y="507"/>
                  </a:cubicBezTo>
                  <a:cubicBezTo>
                    <a:pt x="329" y="505"/>
                    <a:pt x="329" y="502"/>
                    <a:pt x="330" y="500"/>
                  </a:cubicBezTo>
                  <a:cubicBezTo>
                    <a:pt x="331" y="488"/>
                    <a:pt x="332" y="475"/>
                    <a:pt x="328" y="464"/>
                  </a:cubicBezTo>
                  <a:cubicBezTo>
                    <a:pt x="328" y="462"/>
                    <a:pt x="326" y="463"/>
                    <a:pt x="326" y="464"/>
                  </a:cubicBezTo>
                  <a:cubicBezTo>
                    <a:pt x="330" y="478"/>
                    <a:pt x="328" y="492"/>
                    <a:pt x="326" y="506"/>
                  </a:cubicBezTo>
                  <a:cubicBezTo>
                    <a:pt x="320" y="503"/>
                    <a:pt x="314" y="499"/>
                    <a:pt x="308" y="496"/>
                  </a:cubicBezTo>
                  <a:cubicBezTo>
                    <a:pt x="309" y="492"/>
                    <a:pt x="309" y="488"/>
                    <a:pt x="310" y="484"/>
                  </a:cubicBezTo>
                  <a:cubicBezTo>
                    <a:pt x="313" y="470"/>
                    <a:pt x="314" y="457"/>
                    <a:pt x="314" y="442"/>
                  </a:cubicBezTo>
                  <a:cubicBezTo>
                    <a:pt x="314" y="440"/>
                    <a:pt x="312" y="440"/>
                    <a:pt x="312" y="442"/>
                  </a:cubicBezTo>
                  <a:cubicBezTo>
                    <a:pt x="312" y="460"/>
                    <a:pt x="308" y="477"/>
                    <a:pt x="306" y="495"/>
                  </a:cubicBezTo>
                  <a:cubicBezTo>
                    <a:pt x="299" y="491"/>
                    <a:pt x="292" y="487"/>
                    <a:pt x="285" y="483"/>
                  </a:cubicBezTo>
                  <a:cubicBezTo>
                    <a:pt x="285" y="481"/>
                    <a:pt x="285" y="479"/>
                    <a:pt x="284" y="477"/>
                  </a:cubicBezTo>
                  <a:cubicBezTo>
                    <a:pt x="284" y="469"/>
                    <a:pt x="285" y="461"/>
                    <a:pt x="286" y="452"/>
                  </a:cubicBezTo>
                  <a:cubicBezTo>
                    <a:pt x="286" y="451"/>
                    <a:pt x="284" y="451"/>
                    <a:pt x="284" y="452"/>
                  </a:cubicBezTo>
                  <a:cubicBezTo>
                    <a:pt x="283" y="462"/>
                    <a:pt x="282" y="471"/>
                    <a:pt x="283" y="481"/>
                  </a:cubicBezTo>
                  <a:cubicBezTo>
                    <a:pt x="281" y="480"/>
                    <a:pt x="280" y="480"/>
                    <a:pt x="279" y="479"/>
                  </a:cubicBezTo>
                  <a:cubicBezTo>
                    <a:pt x="279" y="473"/>
                    <a:pt x="280" y="466"/>
                    <a:pt x="280" y="460"/>
                  </a:cubicBezTo>
                  <a:cubicBezTo>
                    <a:pt x="281" y="450"/>
                    <a:pt x="283" y="437"/>
                    <a:pt x="278" y="428"/>
                  </a:cubicBezTo>
                  <a:cubicBezTo>
                    <a:pt x="277" y="427"/>
                    <a:pt x="276" y="428"/>
                    <a:pt x="276" y="428"/>
                  </a:cubicBezTo>
                  <a:cubicBezTo>
                    <a:pt x="283" y="440"/>
                    <a:pt x="277" y="460"/>
                    <a:pt x="276" y="473"/>
                  </a:cubicBezTo>
                  <a:cubicBezTo>
                    <a:pt x="276" y="474"/>
                    <a:pt x="276" y="475"/>
                    <a:pt x="276" y="477"/>
                  </a:cubicBezTo>
                  <a:cubicBezTo>
                    <a:pt x="269" y="473"/>
                    <a:pt x="263" y="469"/>
                    <a:pt x="258" y="464"/>
                  </a:cubicBezTo>
                  <a:cubicBezTo>
                    <a:pt x="258" y="463"/>
                    <a:pt x="258" y="462"/>
                    <a:pt x="258" y="461"/>
                  </a:cubicBezTo>
                  <a:cubicBezTo>
                    <a:pt x="258" y="449"/>
                    <a:pt x="260" y="437"/>
                    <a:pt x="259" y="424"/>
                  </a:cubicBezTo>
                  <a:cubicBezTo>
                    <a:pt x="259" y="423"/>
                    <a:pt x="259" y="423"/>
                    <a:pt x="259" y="424"/>
                  </a:cubicBezTo>
                  <a:cubicBezTo>
                    <a:pt x="259" y="437"/>
                    <a:pt x="257" y="450"/>
                    <a:pt x="256" y="463"/>
                  </a:cubicBezTo>
                  <a:cubicBezTo>
                    <a:pt x="252" y="460"/>
                    <a:pt x="247" y="457"/>
                    <a:pt x="243" y="453"/>
                  </a:cubicBezTo>
                  <a:cubicBezTo>
                    <a:pt x="243" y="449"/>
                    <a:pt x="244" y="444"/>
                    <a:pt x="244" y="439"/>
                  </a:cubicBezTo>
                  <a:cubicBezTo>
                    <a:pt x="246" y="424"/>
                    <a:pt x="246" y="407"/>
                    <a:pt x="250" y="392"/>
                  </a:cubicBezTo>
                  <a:cubicBezTo>
                    <a:pt x="251" y="391"/>
                    <a:pt x="248" y="390"/>
                    <a:pt x="248" y="392"/>
                  </a:cubicBezTo>
                  <a:cubicBezTo>
                    <a:pt x="243" y="408"/>
                    <a:pt x="243" y="427"/>
                    <a:pt x="241" y="444"/>
                  </a:cubicBezTo>
                  <a:cubicBezTo>
                    <a:pt x="241" y="447"/>
                    <a:pt x="241" y="449"/>
                    <a:pt x="240" y="451"/>
                  </a:cubicBezTo>
                  <a:cubicBezTo>
                    <a:pt x="236" y="448"/>
                    <a:pt x="232" y="444"/>
                    <a:pt x="227" y="440"/>
                  </a:cubicBezTo>
                  <a:cubicBezTo>
                    <a:pt x="229" y="431"/>
                    <a:pt x="230" y="422"/>
                    <a:pt x="231" y="413"/>
                  </a:cubicBezTo>
                  <a:cubicBezTo>
                    <a:pt x="232" y="403"/>
                    <a:pt x="233" y="393"/>
                    <a:pt x="232" y="383"/>
                  </a:cubicBezTo>
                  <a:cubicBezTo>
                    <a:pt x="232" y="377"/>
                    <a:pt x="231" y="372"/>
                    <a:pt x="230" y="367"/>
                  </a:cubicBezTo>
                  <a:cubicBezTo>
                    <a:pt x="249" y="389"/>
                    <a:pt x="270" y="408"/>
                    <a:pt x="292" y="426"/>
                  </a:cubicBezTo>
                  <a:cubicBezTo>
                    <a:pt x="297" y="430"/>
                    <a:pt x="303" y="433"/>
                    <a:pt x="308" y="435"/>
                  </a:cubicBezTo>
                  <a:cubicBezTo>
                    <a:pt x="324" y="441"/>
                    <a:pt x="338" y="449"/>
                    <a:pt x="351" y="459"/>
                  </a:cubicBezTo>
                  <a:cubicBezTo>
                    <a:pt x="373" y="474"/>
                    <a:pt x="396" y="488"/>
                    <a:pt x="423" y="493"/>
                  </a:cubicBezTo>
                  <a:cubicBezTo>
                    <a:pt x="428" y="494"/>
                    <a:pt x="432" y="496"/>
                    <a:pt x="437" y="498"/>
                  </a:cubicBezTo>
                  <a:cubicBezTo>
                    <a:pt x="454" y="505"/>
                    <a:pt x="471" y="508"/>
                    <a:pt x="489" y="511"/>
                  </a:cubicBezTo>
                  <a:cubicBezTo>
                    <a:pt x="535" y="517"/>
                    <a:pt x="581" y="526"/>
                    <a:pt x="627" y="534"/>
                  </a:cubicBezTo>
                  <a:cubicBezTo>
                    <a:pt x="649" y="537"/>
                    <a:pt x="671" y="541"/>
                    <a:pt x="693" y="541"/>
                  </a:cubicBezTo>
                  <a:cubicBezTo>
                    <a:pt x="722" y="541"/>
                    <a:pt x="752" y="539"/>
                    <a:pt x="780" y="529"/>
                  </a:cubicBezTo>
                  <a:cubicBezTo>
                    <a:pt x="787" y="526"/>
                    <a:pt x="794" y="524"/>
                    <a:pt x="802" y="523"/>
                  </a:cubicBezTo>
                  <a:cubicBezTo>
                    <a:pt x="809" y="521"/>
                    <a:pt x="815" y="520"/>
                    <a:pt x="822" y="518"/>
                  </a:cubicBezTo>
                  <a:cubicBezTo>
                    <a:pt x="821" y="532"/>
                    <a:pt x="818" y="545"/>
                    <a:pt x="816" y="559"/>
                  </a:cubicBezTo>
                  <a:cubicBezTo>
                    <a:pt x="815" y="563"/>
                    <a:pt x="814" y="568"/>
                    <a:pt x="813" y="572"/>
                  </a:cubicBezTo>
                  <a:cubicBezTo>
                    <a:pt x="806" y="574"/>
                    <a:pt x="798" y="576"/>
                    <a:pt x="790" y="577"/>
                  </a:cubicBezTo>
                  <a:moveTo>
                    <a:pt x="825" y="569"/>
                  </a:moveTo>
                  <a:cubicBezTo>
                    <a:pt x="825" y="561"/>
                    <a:pt x="825" y="554"/>
                    <a:pt x="825" y="546"/>
                  </a:cubicBezTo>
                  <a:cubicBezTo>
                    <a:pt x="824" y="544"/>
                    <a:pt x="822" y="544"/>
                    <a:pt x="822" y="546"/>
                  </a:cubicBezTo>
                  <a:cubicBezTo>
                    <a:pt x="821" y="554"/>
                    <a:pt x="821" y="562"/>
                    <a:pt x="821" y="570"/>
                  </a:cubicBezTo>
                  <a:cubicBezTo>
                    <a:pt x="820" y="570"/>
                    <a:pt x="818" y="571"/>
                    <a:pt x="817" y="571"/>
                  </a:cubicBezTo>
                  <a:cubicBezTo>
                    <a:pt x="820" y="553"/>
                    <a:pt x="824" y="535"/>
                    <a:pt x="824" y="517"/>
                  </a:cubicBezTo>
                  <a:cubicBezTo>
                    <a:pt x="842" y="511"/>
                    <a:pt x="859" y="502"/>
                    <a:pt x="876" y="495"/>
                  </a:cubicBezTo>
                  <a:cubicBezTo>
                    <a:pt x="886" y="490"/>
                    <a:pt x="895" y="483"/>
                    <a:pt x="905" y="476"/>
                  </a:cubicBezTo>
                  <a:cubicBezTo>
                    <a:pt x="915" y="470"/>
                    <a:pt x="925" y="463"/>
                    <a:pt x="935" y="456"/>
                  </a:cubicBezTo>
                  <a:cubicBezTo>
                    <a:pt x="953" y="444"/>
                    <a:pt x="970" y="433"/>
                    <a:pt x="987" y="420"/>
                  </a:cubicBezTo>
                  <a:cubicBezTo>
                    <a:pt x="1000" y="410"/>
                    <a:pt x="1011" y="400"/>
                    <a:pt x="1023" y="390"/>
                  </a:cubicBezTo>
                  <a:cubicBezTo>
                    <a:pt x="1025" y="388"/>
                    <a:pt x="1027" y="386"/>
                    <a:pt x="1029" y="386"/>
                  </a:cubicBezTo>
                  <a:cubicBezTo>
                    <a:pt x="1033" y="385"/>
                    <a:pt x="1037" y="386"/>
                    <a:pt x="1040" y="385"/>
                  </a:cubicBezTo>
                  <a:cubicBezTo>
                    <a:pt x="1043" y="384"/>
                    <a:pt x="1046" y="381"/>
                    <a:pt x="1049" y="378"/>
                  </a:cubicBezTo>
                  <a:cubicBezTo>
                    <a:pt x="1057" y="393"/>
                    <a:pt x="1060" y="409"/>
                    <a:pt x="1058" y="425"/>
                  </a:cubicBezTo>
                  <a:cubicBezTo>
                    <a:pt x="1057" y="438"/>
                    <a:pt x="1047" y="447"/>
                    <a:pt x="1038" y="456"/>
                  </a:cubicBezTo>
                  <a:cubicBezTo>
                    <a:pt x="1023" y="472"/>
                    <a:pt x="1006" y="485"/>
                    <a:pt x="988" y="497"/>
                  </a:cubicBezTo>
                  <a:cubicBezTo>
                    <a:pt x="990" y="490"/>
                    <a:pt x="992" y="483"/>
                    <a:pt x="989" y="476"/>
                  </a:cubicBezTo>
                  <a:cubicBezTo>
                    <a:pt x="986" y="466"/>
                    <a:pt x="980" y="469"/>
                    <a:pt x="974" y="475"/>
                  </a:cubicBezTo>
                  <a:cubicBezTo>
                    <a:pt x="973" y="476"/>
                    <a:pt x="975" y="478"/>
                    <a:pt x="976" y="477"/>
                  </a:cubicBezTo>
                  <a:cubicBezTo>
                    <a:pt x="976" y="476"/>
                    <a:pt x="978" y="473"/>
                    <a:pt x="979" y="473"/>
                  </a:cubicBezTo>
                  <a:cubicBezTo>
                    <a:pt x="982" y="475"/>
                    <a:pt x="985" y="476"/>
                    <a:pt x="987" y="478"/>
                  </a:cubicBezTo>
                  <a:cubicBezTo>
                    <a:pt x="988" y="479"/>
                    <a:pt x="988" y="481"/>
                    <a:pt x="988" y="482"/>
                  </a:cubicBezTo>
                  <a:cubicBezTo>
                    <a:pt x="988" y="487"/>
                    <a:pt x="988" y="492"/>
                    <a:pt x="986" y="496"/>
                  </a:cubicBezTo>
                  <a:cubicBezTo>
                    <a:pt x="986" y="497"/>
                    <a:pt x="986" y="498"/>
                    <a:pt x="986" y="499"/>
                  </a:cubicBezTo>
                  <a:cubicBezTo>
                    <a:pt x="973" y="508"/>
                    <a:pt x="959" y="516"/>
                    <a:pt x="945" y="523"/>
                  </a:cubicBezTo>
                  <a:cubicBezTo>
                    <a:pt x="946" y="521"/>
                    <a:pt x="946" y="519"/>
                    <a:pt x="947" y="517"/>
                  </a:cubicBezTo>
                  <a:cubicBezTo>
                    <a:pt x="949" y="511"/>
                    <a:pt x="952" y="505"/>
                    <a:pt x="954" y="499"/>
                  </a:cubicBezTo>
                  <a:cubicBezTo>
                    <a:pt x="956" y="494"/>
                    <a:pt x="966" y="472"/>
                    <a:pt x="957" y="469"/>
                  </a:cubicBezTo>
                  <a:cubicBezTo>
                    <a:pt x="956" y="469"/>
                    <a:pt x="956" y="470"/>
                    <a:pt x="957" y="471"/>
                  </a:cubicBezTo>
                  <a:cubicBezTo>
                    <a:pt x="964" y="474"/>
                    <a:pt x="951" y="501"/>
                    <a:pt x="949" y="506"/>
                  </a:cubicBezTo>
                  <a:cubicBezTo>
                    <a:pt x="946" y="512"/>
                    <a:pt x="944" y="519"/>
                    <a:pt x="942" y="525"/>
                  </a:cubicBezTo>
                  <a:cubicBezTo>
                    <a:pt x="938" y="527"/>
                    <a:pt x="935" y="529"/>
                    <a:pt x="931" y="530"/>
                  </a:cubicBezTo>
                  <a:cubicBezTo>
                    <a:pt x="933" y="525"/>
                    <a:pt x="935" y="519"/>
                    <a:pt x="937" y="513"/>
                  </a:cubicBezTo>
                  <a:cubicBezTo>
                    <a:pt x="942" y="498"/>
                    <a:pt x="946" y="484"/>
                    <a:pt x="946" y="468"/>
                  </a:cubicBezTo>
                  <a:cubicBezTo>
                    <a:pt x="946" y="467"/>
                    <a:pt x="944" y="467"/>
                    <a:pt x="944" y="468"/>
                  </a:cubicBezTo>
                  <a:cubicBezTo>
                    <a:pt x="944" y="484"/>
                    <a:pt x="939" y="499"/>
                    <a:pt x="934" y="514"/>
                  </a:cubicBezTo>
                  <a:cubicBezTo>
                    <a:pt x="931" y="520"/>
                    <a:pt x="929" y="526"/>
                    <a:pt x="927" y="533"/>
                  </a:cubicBezTo>
                  <a:cubicBezTo>
                    <a:pt x="926" y="533"/>
                    <a:pt x="925" y="534"/>
                    <a:pt x="923" y="534"/>
                  </a:cubicBezTo>
                  <a:cubicBezTo>
                    <a:pt x="922" y="535"/>
                    <a:pt x="920" y="536"/>
                    <a:pt x="918" y="536"/>
                  </a:cubicBezTo>
                  <a:cubicBezTo>
                    <a:pt x="920" y="529"/>
                    <a:pt x="922" y="521"/>
                    <a:pt x="923" y="513"/>
                  </a:cubicBezTo>
                  <a:cubicBezTo>
                    <a:pt x="925" y="503"/>
                    <a:pt x="928" y="491"/>
                    <a:pt x="920" y="483"/>
                  </a:cubicBezTo>
                  <a:cubicBezTo>
                    <a:pt x="919" y="483"/>
                    <a:pt x="918" y="484"/>
                    <a:pt x="918" y="485"/>
                  </a:cubicBezTo>
                  <a:cubicBezTo>
                    <a:pt x="927" y="494"/>
                    <a:pt x="920" y="512"/>
                    <a:pt x="918" y="524"/>
                  </a:cubicBezTo>
                  <a:cubicBezTo>
                    <a:pt x="918" y="525"/>
                    <a:pt x="916" y="531"/>
                    <a:pt x="914" y="538"/>
                  </a:cubicBezTo>
                  <a:cubicBezTo>
                    <a:pt x="908" y="540"/>
                    <a:pt x="902" y="542"/>
                    <a:pt x="896" y="545"/>
                  </a:cubicBezTo>
                  <a:cubicBezTo>
                    <a:pt x="898" y="537"/>
                    <a:pt x="900" y="530"/>
                    <a:pt x="902" y="522"/>
                  </a:cubicBezTo>
                  <a:cubicBezTo>
                    <a:pt x="905" y="509"/>
                    <a:pt x="906" y="499"/>
                    <a:pt x="906" y="486"/>
                  </a:cubicBezTo>
                  <a:cubicBezTo>
                    <a:pt x="906" y="485"/>
                    <a:pt x="904" y="485"/>
                    <a:pt x="904" y="486"/>
                  </a:cubicBezTo>
                  <a:cubicBezTo>
                    <a:pt x="904" y="501"/>
                    <a:pt x="901" y="514"/>
                    <a:pt x="898" y="528"/>
                  </a:cubicBezTo>
                  <a:cubicBezTo>
                    <a:pt x="896" y="534"/>
                    <a:pt x="894" y="540"/>
                    <a:pt x="892" y="546"/>
                  </a:cubicBezTo>
                  <a:cubicBezTo>
                    <a:pt x="884" y="549"/>
                    <a:pt x="877" y="552"/>
                    <a:pt x="869" y="555"/>
                  </a:cubicBezTo>
                  <a:cubicBezTo>
                    <a:pt x="870" y="551"/>
                    <a:pt x="871" y="547"/>
                    <a:pt x="873" y="543"/>
                  </a:cubicBezTo>
                  <a:cubicBezTo>
                    <a:pt x="876" y="535"/>
                    <a:pt x="885" y="512"/>
                    <a:pt x="869" y="509"/>
                  </a:cubicBezTo>
                  <a:cubicBezTo>
                    <a:pt x="868" y="509"/>
                    <a:pt x="868" y="510"/>
                    <a:pt x="869" y="511"/>
                  </a:cubicBezTo>
                  <a:cubicBezTo>
                    <a:pt x="879" y="513"/>
                    <a:pt x="876" y="527"/>
                    <a:pt x="874" y="533"/>
                  </a:cubicBezTo>
                  <a:cubicBezTo>
                    <a:pt x="872" y="539"/>
                    <a:pt x="869" y="544"/>
                    <a:pt x="868" y="550"/>
                  </a:cubicBezTo>
                  <a:cubicBezTo>
                    <a:pt x="867" y="552"/>
                    <a:pt x="867" y="554"/>
                    <a:pt x="866" y="556"/>
                  </a:cubicBezTo>
                  <a:cubicBezTo>
                    <a:pt x="866" y="556"/>
                    <a:pt x="865" y="556"/>
                    <a:pt x="865" y="556"/>
                  </a:cubicBezTo>
                  <a:cubicBezTo>
                    <a:pt x="863" y="557"/>
                    <a:pt x="861" y="557"/>
                    <a:pt x="860" y="558"/>
                  </a:cubicBezTo>
                  <a:cubicBezTo>
                    <a:pt x="860" y="558"/>
                    <a:pt x="860" y="558"/>
                    <a:pt x="860" y="558"/>
                  </a:cubicBezTo>
                  <a:cubicBezTo>
                    <a:pt x="855" y="552"/>
                    <a:pt x="852" y="557"/>
                    <a:pt x="849" y="561"/>
                  </a:cubicBezTo>
                  <a:cubicBezTo>
                    <a:pt x="849" y="561"/>
                    <a:pt x="849" y="562"/>
                    <a:pt x="849" y="562"/>
                  </a:cubicBezTo>
                  <a:cubicBezTo>
                    <a:pt x="849" y="555"/>
                    <a:pt x="849" y="549"/>
                    <a:pt x="849" y="543"/>
                  </a:cubicBezTo>
                  <a:cubicBezTo>
                    <a:pt x="849" y="539"/>
                    <a:pt x="848" y="536"/>
                    <a:pt x="846" y="533"/>
                  </a:cubicBezTo>
                  <a:cubicBezTo>
                    <a:pt x="846" y="533"/>
                    <a:pt x="846" y="533"/>
                    <a:pt x="846" y="533"/>
                  </a:cubicBezTo>
                  <a:cubicBezTo>
                    <a:pt x="846" y="528"/>
                    <a:pt x="845" y="523"/>
                    <a:pt x="842" y="517"/>
                  </a:cubicBezTo>
                  <a:cubicBezTo>
                    <a:pt x="841" y="516"/>
                    <a:pt x="839" y="517"/>
                    <a:pt x="840" y="519"/>
                  </a:cubicBezTo>
                  <a:cubicBezTo>
                    <a:pt x="847" y="530"/>
                    <a:pt x="842" y="544"/>
                    <a:pt x="839" y="556"/>
                  </a:cubicBezTo>
                  <a:cubicBezTo>
                    <a:pt x="838" y="559"/>
                    <a:pt x="837" y="562"/>
                    <a:pt x="836" y="566"/>
                  </a:cubicBezTo>
                  <a:cubicBezTo>
                    <a:pt x="832" y="567"/>
                    <a:pt x="829" y="568"/>
                    <a:pt x="825" y="569"/>
                  </a:cubicBezTo>
                  <a:moveTo>
                    <a:pt x="859" y="630"/>
                  </a:moveTo>
                  <a:cubicBezTo>
                    <a:pt x="859" y="631"/>
                    <a:pt x="858" y="631"/>
                    <a:pt x="857" y="632"/>
                  </a:cubicBezTo>
                  <a:cubicBezTo>
                    <a:pt x="856" y="630"/>
                    <a:pt x="855" y="627"/>
                    <a:pt x="853" y="625"/>
                  </a:cubicBezTo>
                  <a:cubicBezTo>
                    <a:pt x="856" y="616"/>
                    <a:pt x="858" y="607"/>
                    <a:pt x="860" y="599"/>
                  </a:cubicBezTo>
                  <a:cubicBezTo>
                    <a:pt x="860" y="598"/>
                    <a:pt x="860" y="597"/>
                    <a:pt x="860" y="597"/>
                  </a:cubicBezTo>
                  <a:cubicBezTo>
                    <a:pt x="861" y="595"/>
                    <a:pt x="863" y="594"/>
                    <a:pt x="864" y="593"/>
                  </a:cubicBezTo>
                  <a:cubicBezTo>
                    <a:pt x="865" y="592"/>
                    <a:pt x="863" y="590"/>
                    <a:pt x="862" y="591"/>
                  </a:cubicBezTo>
                  <a:cubicBezTo>
                    <a:pt x="862" y="591"/>
                    <a:pt x="861" y="592"/>
                    <a:pt x="861" y="592"/>
                  </a:cubicBezTo>
                  <a:cubicBezTo>
                    <a:pt x="861" y="590"/>
                    <a:pt x="861" y="587"/>
                    <a:pt x="862" y="585"/>
                  </a:cubicBezTo>
                  <a:cubicBezTo>
                    <a:pt x="864" y="584"/>
                    <a:pt x="867" y="583"/>
                    <a:pt x="870" y="581"/>
                  </a:cubicBezTo>
                  <a:cubicBezTo>
                    <a:pt x="870" y="586"/>
                    <a:pt x="869" y="590"/>
                    <a:pt x="869" y="594"/>
                  </a:cubicBezTo>
                  <a:cubicBezTo>
                    <a:pt x="867" y="603"/>
                    <a:pt x="863" y="613"/>
                    <a:pt x="861" y="622"/>
                  </a:cubicBezTo>
                  <a:cubicBezTo>
                    <a:pt x="861" y="625"/>
                    <a:pt x="860" y="627"/>
                    <a:pt x="859" y="630"/>
                  </a:cubicBezTo>
                  <a:moveTo>
                    <a:pt x="851" y="561"/>
                  </a:moveTo>
                  <a:cubicBezTo>
                    <a:pt x="853" y="558"/>
                    <a:pt x="855" y="556"/>
                    <a:pt x="858" y="559"/>
                  </a:cubicBezTo>
                  <a:cubicBezTo>
                    <a:pt x="855" y="559"/>
                    <a:pt x="853" y="560"/>
                    <a:pt x="851" y="561"/>
                  </a:cubicBezTo>
                  <a:moveTo>
                    <a:pt x="845" y="552"/>
                  </a:moveTo>
                  <a:cubicBezTo>
                    <a:pt x="845" y="556"/>
                    <a:pt x="845" y="559"/>
                    <a:pt x="845" y="563"/>
                  </a:cubicBezTo>
                  <a:cubicBezTo>
                    <a:pt x="843" y="563"/>
                    <a:pt x="842" y="564"/>
                    <a:pt x="840" y="565"/>
                  </a:cubicBezTo>
                  <a:cubicBezTo>
                    <a:pt x="841" y="558"/>
                    <a:pt x="843" y="552"/>
                    <a:pt x="844" y="545"/>
                  </a:cubicBezTo>
                  <a:cubicBezTo>
                    <a:pt x="845" y="542"/>
                    <a:pt x="845" y="540"/>
                    <a:pt x="845" y="538"/>
                  </a:cubicBezTo>
                  <a:cubicBezTo>
                    <a:pt x="847" y="542"/>
                    <a:pt x="846" y="548"/>
                    <a:pt x="845" y="552"/>
                  </a:cubicBezTo>
                  <a:moveTo>
                    <a:pt x="841" y="594"/>
                  </a:moveTo>
                  <a:cubicBezTo>
                    <a:pt x="841" y="597"/>
                    <a:pt x="840" y="600"/>
                    <a:pt x="840" y="604"/>
                  </a:cubicBezTo>
                  <a:cubicBezTo>
                    <a:pt x="840" y="603"/>
                    <a:pt x="839" y="603"/>
                    <a:pt x="839" y="603"/>
                  </a:cubicBezTo>
                  <a:cubicBezTo>
                    <a:pt x="838" y="601"/>
                    <a:pt x="836" y="598"/>
                    <a:pt x="835" y="596"/>
                  </a:cubicBezTo>
                  <a:cubicBezTo>
                    <a:pt x="837" y="595"/>
                    <a:pt x="839" y="595"/>
                    <a:pt x="841" y="594"/>
                  </a:cubicBezTo>
                  <a:moveTo>
                    <a:pt x="846" y="592"/>
                  </a:moveTo>
                  <a:cubicBezTo>
                    <a:pt x="850" y="590"/>
                    <a:pt x="854" y="588"/>
                    <a:pt x="859" y="586"/>
                  </a:cubicBezTo>
                  <a:cubicBezTo>
                    <a:pt x="858" y="588"/>
                    <a:pt x="858" y="589"/>
                    <a:pt x="858" y="590"/>
                  </a:cubicBezTo>
                  <a:cubicBezTo>
                    <a:pt x="858" y="592"/>
                    <a:pt x="857" y="594"/>
                    <a:pt x="857" y="595"/>
                  </a:cubicBezTo>
                  <a:cubicBezTo>
                    <a:pt x="853" y="599"/>
                    <a:pt x="848" y="603"/>
                    <a:pt x="843" y="607"/>
                  </a:cubicBezTo>
                  <a:cubicBezTo>
                    <a:pt x="844" y="602"/>
                    <a:pt x="845" y="597"/>
                    <a:pt x="846" y="592"/>
                  </a:cubicBezTo>
                  <a:moveTo>
                    <a:pt x="844" y="610"/>
                  </a:moveTo>
                  <a:cubicBezTo>
                    <a:pt x="848" y="607"/>
                    <a:pt x="852" y="603"/>
                    <a:pt x="856" y="600"/>
                  </a:cubicBezTo>
                  <a:cubicBezTo>
                    <a:pt x="855" y="607"/>
                    <a:pt x="853" y="614"/>
                    <a:pt x="851" y="621"/>
                  </a:cubicBezTo>
                  <a:cubicBezTo>
                    <a:pt x="849" y="617"/>
                    <a:pt x="847" y="614"/>
                    <a:pt x="844" y="610"/>
                  </a:cubicBezTo>
                  <a:moveTo>
                    <a:pt x="859" y="633"/>
                  </a:moveTo>
                  <a:cubicBezTo>
                    <a:pt x="859" y="634"/>
                    <a:pt x="859" y="634"/>
                    <a:pt x="858" y="634"/>
                  </a:cubicBezTo>
                  <a:cubicBezTo>
                    <a:pt x="858" y="634"/>
                    <a:pt x="858" y="634"/>
                    <a:pt x="858" y="634"/>
                  </a:cubicBezTo>
                  <a:cubicBezTo>
                    <a:pt x="858" y="634"/>
                    <a:pt x="858" y="634"/>
                    <a:pt x="859" y="633"/>
                  </a:cubicBezTo>
                  <a:moveTo>
                    <a:pt x="877" y="627"/>
                  </a:moveTo>
                  <a:cubicBezTo>
                    <a:pt x="879" y="635"/>
                    <a:pt x="875" y="642"/>
                    <a:pt x="871" y="648"/>
                  </a:cubicBezTo>
                  <a:cubicBezTo>
                    <a:pt x="872" y="645"/>
                    <a:pt x="872" y="642"/>
                    <a:pt x="873" y="639"/>
                  </a:cubicBezTo>
                  <a:cubicBezTo>
                    <a:pt x="875" y="635"/>
                    <a:pt x="876" y="631"/>
                    <a:pt x="877" y="627"/>
                  </a:cubicBezTo>
                  <a:moveTo>
                    <a:pt x="887" y="811"/>
                  </a:moveTo>
                  <a:cubicBezTo>
                    <a:pt x="893" y="808"/>
                    <a:pt x="898" y="805"/>
                    <a:pt x="903" y="803"/>
                  </a:cubicBezTo>
                  <a:cubicBezTo>
                    <a:pt x="902" y="805"/>
                    <a:pt x="901" y="807"/>
                    <a:pt x="900" y="810"/>
                  </a:cubicBezTo>
                  <a:cubicBezTo>
                    <a:pt x="898" y="815"/>
                    <a:pt x="896" y="820"/>
                    <a:pt x="894" y="825"/>
                  </a:cubicBezTo>
                  <a:cubicBezTo>
                    <a:pt x="889" y="827"/>
                    <a:pt x="884" y="830"/>
                    <a:pt x="878" y="832"/>
                  </a:cubicBezTo>
                  <a:cubicBezTo>
                    <a:pt x="878" y="833"/>
                    <a:pt x="877" y="833"/>
                    <a:pt x="877" y="833"/>
                  </a:cubicBezTo>
                  <a:cubicBezTo>
                    <a:pt x="877" y="830"/>
                    <a:pt x="878" y="826"/>
                    <a:pt x="879" y="822"/>
                  </a:cubicBezTo>
                  <a:cubicBezTo>
                    <a:pt x="883" y="821"/>
                    <a:pt x="885" y="816"/>
                    <a:pt x="886" y="813"/>
                  </a:cubicBezTo>
                  <a:cubicBezTo>
                    <a:pt x="886" y="813"/>
                    <a:pt x="887" y="812"/>
                    <a:pt x="887" y="811"/>
                  </a:cubicBezTo>
                  <a:cubicBezTo>
                    <a:pt x="887" y="811"/>
                    <a:pt x="887" y="811"/>
                    <a:pt x="887" y="811"/>
                  </a:cubicBezTo>
                  <a:moveTo>
                    <a:pt x="923" y="802"/>
                  </a:moveTo>
                  <a:cubicBezTo>
                    <a:pt x="923" y="803"/>
                    <a:pt x="922" y="805"/>
                    <a:pt x="922" y="806"/>
                  </a:cubicBezTo>
                  <a:cubicBezTo>
                    <a:pt x="922" y="808"/>
                    <a:pt x="921" y="810"/>
                    <a:pt x="920" y="811"/>
                  </a:cubicBezTo>
                  <a:cubicBezTo>
                    <a:pt x="914" y="814"/>
                    <a:pt x="909" y="817"/>
                    <a:pt x="903" y="820"/>
                  </a:cubicBezTo>
                  <a:cubicBezTo>
                    <a:pt x="903" y="821"/>
                    <a:pt x="902" y="821"/>
                    <a:pt x="901" y="821"/>
                  </a:cubicBezTo>
                  <a:cubicBezTo>
                    <a:pt x="901" y="819"/>
                    <a:pt x="902" y="817"/>
                    <a:pt x="902" y="814"/>
                  </a:cubicBezTo>
                  <a:cubicBezTo>
                    <a:pt x="902" y="814"/>
                    <a:pt x="902" y="814"/>
                    <a:pt x="902" y="813"/>
                  </a:cubicBezTo>
                  <a:cubicBezTo>
                    <a:pt x="904" y="810"/>
                    <a:pt x="905" y="806"/>
                    <a:pt x="906" y="803"/>
                  </a:cubicBezTo>
                  <a:cubicBezTo>
                    <a:pt x="907" y="802"/>
                    <a:pt x="907" y="801"/>
                    <a:pt x="907" y="801"/>
                  </a:cubicBezTo>
                  <a:cubicBezTo>
                    <a:pt x="908" y="800"/>
                    <a:pt x="909" y="800"/>
                    <a:pt x="909" y="800"/>
                  </a:cubicBezTo>
                  <a:cubicBezTo>
                    <a:pt x="916" y="797"/>
                    <a:pt x="922" y="792"/>
                    <a:pt x="929" y="789"/>
                  </a:cubicBezTo>
                  <a:cubicBezTo>
                    <a:pt x="927" y="794"/>
                    <a:pt x="925" y="798"/>
                    <a:pt x="925" y="802"/>
                  </a:cubicBezTo>
                  <a:cubicBezTo>
                    <a:pt x="925" y="802"/>
                    <a:pt x="925" y="802"/>
                    <a:pt x="925" y="802"/>
                  </a:cubicBezTo>
                  <a:cubicBezTo>
                    <a:pt x="925" y="801"/>
                    <a:pt x="923" y="801"/>
                    <a:pt x="923" y="802"/>
                  </a:cubicBezTo>
                  <a:moveTo>
                    <a:pt x="886" y="938"/>
                  </a:moveTo>
                  <a:cubicBezTo>
                    <a:pt x="881" y="941"/>
                    <a:pt x="876" y="944"/>
                    <a:pt x="871" y="947"/>
                  </a:cubicBezTo>
                  <a:cubicBezTo>
                    <a:pt x="873" y="939"/>
                    <a:pt x="875" y="930"/>
                    <a:pt x="877" y="921"/>
                  </a:cubicBezTo>
                  <a:cubicBezTo>
                    <a:pt x="881" y="903"/>
                    <a:pt x="886" y="884"/>
                    <a:pt x="890" y="866"/>
                  </a:cubicBezTo>
                  <a:cubicBezTo>
                    <a:pt x="893" y="864"/>
                    <a:pt x="897" y="861"/>
                    <a:pt x="900" y="860"/>
                  </a:cubicBezTo>
                  <a:cubicBezTo>
                    <a:pt x="898" y="862"/>
                    <a:pt x="896" y="865"/>
                    <a:pt x="894" y="868"/>
                  </a:cubicBezTo>
                  <a:cubicBezTo>
                    <a:pt x="894" y="868"/>
                    <a:pt x="895" y="869"/>
                    <a:pt x="896" y="868"/>
                  </a:cubicBezTo>
                  <a:cubicBezTo>
                    <a:pt x="898" y="865"/>
                    <a:pt x="900" y="862"/>
                    <a:pt x="902" y="859"/>
                  </a:cubicBezTo>
                  <a:cubicBezTo>
                    <a:pt x="903" y="859"/>
                    <a:pt x="904" y="858"/>
                    <a:pt x="904" y="858"/>
                  </a:cubicBezTo>
                  <a:cubicBezTo>
                    <a:pt x="906" y="853"/>
                    <a:pt x="909" y="849"/>
                    <a:pt x="910" y="843"/>
                  </a:cubicBezTo>
                  <a:cubicBezTo>
                    <a:pt x="911" y="842"/>
                    <a:pt x="911" y="841"/>
                    <a:pt x="911" y="840"/>
                  </a:cubicBezTo>
                  <a:cubicBezTo>
                    <a:pt x="915" y="838"/>
                    <a:pt x="918" y="836"/>
                    <a:pt x="918" y="832"/>
                  </a:cubicBezTo>
                  <a:cubicBezTo>
                    <a:pt x="918" y="831"/>
                    <a:pt x="916" y="831"/>
                    <a:pt x="916" y="832"/>
                  </a:cubicBezTo>
                  <a:cubicBezTo>
                    <a:pt x="916" y="834"/>
                    <a:pt x="915" y="835"/>
                    <a:pt x="913" y="837"/>
                  </a:cubicBezTo>
                  <a:cubicBezTo>
                    <a:pt x="915" y="829"/>
                    <a:pt x="918" y="822"/>
                    <a:pt x="922" y="814"/>
                  </a:cubicBezTo>
                  <a:cubicBezTo>
                    <a:pt x="919" y="844"/>
                    <a:pt x="913" y="872"/>
                    <a:pt x="905" y="901"/>
                  </a:cubicBezTo>
                  <a:cubicBezTo>
                    <a:pt x="903" y="911"/>
                    <a:pt x="901" y="921"/>
                    <a:pt x="898" y="931"/>
                  </a:cubicBezTo>
                  <a:cubicBezTo>
                    <a:pt x="894" y="933"/>
                    <a:pt x="890" y="935"/>
                    <a:pt x="886" y="938"/>
                  </a:cubicBezTo>
                  <a:moveTo>
                    <a:pt x="836" y="1004"/>
                  </a:moveTo>
                  <a:cubicBezTo>
                    <a:pt x="836" y="1006"/>
                    <a:pt x="835" y="1008"/>
                    <a:pt x="834" y="1010"/>
                  </a:cubicBezTo>
                  <a:cubicBezTo>
                    <a:pt x="833" y="1011"/>
                    <a:pt x="832" y="1011"/>
                    <a:pt x="831" y="1012"/>
                  </a:cubicBezTo>
                  <a:cubicBezTo>
                    <a:pt x="831" y="1003"/>
                    <a:pt x="833" y="995"/>
                    <a:pt x="835" y="986"/>
                  </a:cubicBezTo>
                  <a:cubicBezTo>
                    <a:pt x="844" y="982"/>
                    <a:pt x="852" y="977"/>
                    <a:pt x="861" y="972"/>
                  </a:cubicBezTo>
                  <a:cubicBezTo>
                    <a:pt x="860" y="974"/>
                    <a:pt x="860" y="976"/>
                    <a:pt x="859" y="977"/>
                  </a:cubicBezTo>
                  <a:cubicBezTo>
                    <a:pt x="856" y="985"/>
                    <a:pt x="852" y="994"/>
                    <a:pt x="851" y="1003"/>
                  </a:cubicBezTo>
                  <a:cubicBezTo>
                    <a:pt x="846" y="1005"/>
                    <a:pt x="842" y="1007"/>
                    <a:pt x="837" y="1009"/>
                  </a:cubicBezTo>
                  <a:cubicBezTo>
                    <a:pt x="838" y="1007"/>
                    <a:pt x="838" y="1006"/>
                    <a:pt x="838" y="1004"/>
                  </a:cubicBezTo>
                  <a:cubicBezTo>
                    <a:pt x="838" y="1003"/>
                    <a:pt x="836" y="1003"/>
                    <a:pt x="836" y="1004"/>
                  </a:cubicBezTo>
                  <a:moveTo>
                    <a:pt x="785" y="991"/>
                  </a:moveTo>
                  <a:cubicBezTo>
                    <a:pt x="785" y="990"/>
                    <a:pt x="786" y="989"/>
                    <a:pt x="786" y="988"/>
                  </a:cubicBezTo>
                  <a:cubicBezTo>
                    <a:pt x="792" y="972"/>
                    <a:pt x="797" y="956"/>
                    <a:pt x="803" y="940"/>
                  </a:cubicBezTo>
                  <a:cubicBezTo>
                    <a:pt x="806" y="932"/>
                    <a:pt x="809" y="923"/>
                    <a:pt x="812" y="914"/>
                  </a:cubicBezTo>
                  <a:cubicBezTo>
                    <a:pt x="819" y="909"/>
                    <a:pt x="826" y="904"/>
                    <a:pt x="833" y="900"/>
                  </a:cubicBezTo>
                  <a:cubicBezTo>
                    <a:pt x="834" y="899"/>
                    <a:pt x="835" y="899"/>
                    <a:pt x="836" y="898"/>
                  </a:cubicBezTo>
                  <a:cubicBezTo>
                    <a:pt x="834" y="904"/>
                    <a:pt x="833" y="910"/>
                    <a:pt x="831" y="915"/>
                  </a:cubicBezTo>
                  <a:cubicBezTo>
                    <a:pt x="825" y="934"/>
                    <a:pt x="818" y="952"/>
                    <a:pt x="812" y="970"/>
                  </a:cubicBezTo>
                  <a:cubicBezTo>
                    <a:pt x="810" y="973"/>
                    <a:pt x="808" y="977"/>
                    <a:pt x="807" y="981"/>
                  </a:cubicBezTo>
                  <a:cubicBezTo>
                    <a:pt x="799" y="985"/>
                    <a:pt x="792" y="988"/>
                    <a:pt x="785" y="991"/>
                  </a:cubicBezTo>
                  <a:moveTo>
                    <a:pt x="777" y="994"/>
                  </a:moveTo>
                  <a:cubicBezTo>
                    <a:pt x="768" y="998"/>
                    <a:pt x="759" y="1003"/>
                    <a:pt x="749" y="1007"/>
                  </a:cubicBezTo>
                  <a:cubicBezTo>
                    <a:pt x="757" y="994"/>
                    <a:pt x="765" y="979"/>
                    <a:pt x="773" y="965"/>
                  </a:cubicBezTo>
                  <a:cubicBezTo>
                    <a:pt x="781" y="951"/>
                    <a:pt x="791" y="938"/>
                    <a:pt x="799" y="924"/>
                  </a:cubicBezTo>
                  <a:cubicBezTo>
                    <a:pt x="799" y="924"/>
                    <a:pt x="800" y="923"/>
                    <a:pt x="800" y="923"/>
                  </a:cubicBezTo>
                  <a:cubicBezTo>
                    <a:pt x="803" y="921"/>
                    <a:pt x="805" y="919"/>
                    <a:pt x="808" y="917"/>
                  </a:cubicBezTo>
                  <a:cubicBezTo>
                    <a:pt x="806" y="922"/>
                    <a:pt x="804" y="927"/>
                    <a:pt x="802" y="932"/>
                  </a:cubicBezTo>
                  <a:cubicBezTo>
                    <a:pt x="796" y="948"/>
                    <a:pt x="790" y="964"/>
                    <a:pt x="785" y="981"/>
                  </a:cubicBezTo>
                  <a:cubicBezTo>
                    <a:pt x="783" y="985"/>
                    <a:pt x="782" y="989"/>
                    <a:pt x="780" y="993"/>
                  </a:cubicBezTo>
                  <a:cubicBezTo>
                    <a:pt x="779" y="994"/>
                    <a:pt x="778" y="994"/>
                    <a:pt x="777" y="994"/>
                  </a:cubicBezTo>
                  <a:moveTo>
                    <a:pt x="902" y="857"/>
                  </a:moveTo>
                  <a:cubicBezTo>
                    <a:pt x="902" y="857"/>
                    <a:pt x="902" y="857"/>
                    <a:pt x="901" y="857"/>
                  </a:cubicBezTo>
                  <a:cubicBezTo>
                    <a:pt x="901" y="856"/>
                    <a:pt x="901" y="856"/>
                    <a:pt x="901" y="856"/>
                  </a:cubicBezTo>
                  <a:cubicBezTo>
                    <a:pt x="897" y="857"/>
                    <a:pt x="895" y="859"/>
                    <a:pt x="891" y="861"/>
                  </a:cubicBezTo>
                  <a:cubicBezTo>
                    <a:pt x="892" y="858"/>
                    <a:pt x="893" y="855"/>
                    <a:pt x="893" y="852"/>
                  </a:cubicBezTo>
                  <a:cubicBezTo>
                    <a:pt x="897" y="849"/>
                    <a:pt x="902" y="846"/>
                    <a:pt x="906" y="843"/>
                  </a:cubicBezTo>
                  <a:cubicBezTo>
                    <a:pt x="907" y="843"/>
                    <a:pt x="907" y="843"/>
                    <a:pt x="908" y="842"/>
                  </a:cubicBezTo>
                  <a:cubicBezTo>
                    <a:pt x="907" y="847"/>
                    <a:pt x="905" y="852"/>
                    <a:pt x="902" y="857"/>
                  </a:cubicBezTo>
                  <a:moveTo>
                    <a:pt x="888" y="863"/>
                  </a:moveTo>
                  <a:cubicBezTo>
                    <a:pt x="885" y="864"/>
                    <a:pt x="882" y="866"/>
                    <a:pt x="879" y="867"/>
                  </a:cubicBezTo>
                  <a:cubicBezTo>
                    <a:pt x="879" y="867"/>
                    <a:pt x="879" y="867"/>
                    <a:pt x="879" y="866"/>
                  </a:cubicBezTo>
                  <a:cubicBezTo>
                    <a:pt x="880" y="866"/>
                    <a:pt x="879" y="865"/>
                    <a:pt x="879" y="865"/>
                  </a:cubicBezTo>
                  <a:cubicBezTo>
                    <a:pt x="880" y="865"/>
                    <a:pt x="881" y="862"/>
                    <a:pt x="883" y="859"/>
                  </a:cubicBezTo>
                  <a:cubicBezTo>
                    <a:pt x="885" y="857"/>
                    <a:pt x="887" y="856"/>
                    <a:pt x="890" y="854"/>
                  </a:cubicBezTo>
                  <a:cubicBezTo>
                    <a:pt x="889" y="857"/>
                    <a:pt x="888" y="860"/>
                    <a:pt x="888" y="863"/>
                  </a:cubicBezTo>
                  <a:moveTo>
                    <a:pt x="858" y="847"/>
                  </a:moveTo>
                  <a:cubicBezTo>
                    <a:pt x="863" y="845"/>
                    <a:pt x="867" y="842"/>
                    <a:pt x="872" y="839"/>
                  </a:cubicBezTo>
                  <a:cubicBezTo>
                    <a:pt x="871" y="844"/>
                    <a:pt x="870" y="849"/>
                    <a:pt x="868" y="853"/>
                  </a:cubicBezTo>
                  <a:cubicBezTo>
                    <a:pt x="867" y="858"/>
                    <a:pt x="866" y="862"/>
                    <a:pt x="864" y="866"/>
                  </a:cubicBezTo>
                  <a:cubicBezTo>
                    <a:pt x="859" y="869"/>
                    <a:pt x="853" y="872"/>
                    <a:pt x="847" y="874"/>
                  </a:cubicBezTo>
                  <a:cubicBezTo>
                    <a:pt x="849" y="867"/>
                    <a:pt x="851" y="860"/>
                    <a:pt x="853" y="853"/>
                  </a:cubicBezTo>
                  <a:cubicBezTo>
                    <a:pt x="855" y="851"/>
                    <a:pt x="856" y="849"/>
                    <a:pt x="858" y="847"/>
                  </a:cubicBezTo>
                  <a:moveTo>
                    <a:pt x="848" y="859"/>
                  </a:moveTo>
                  <a:cubicBezTo>
                    <a:pt x="846" y="865"/>
                    <a:pt x="845" y="870"/>
                    <a:pt x="843" y="876"/>
                  </a:cubicBezTo>
                  <a:cubicBezTo>
                    <a:pt x="842" y="877"/>
                    <a:pt x="841" y="877"/>
                    <a:pt x="839" y="878"/>
                  </a:cubicBezTo>
                  <a:cubicBezTo>
                    <a:pt x="834" y="880"/>
                    <a:pt x="829" y="883"/>
                    <a:pt x="823" y="885"/>
                  </a:cubicBezTo>
                  <a:cubicBezTo>
                    <a:pt x="831" y="877"/>
                    <a:pt x="838" y="869"/>
                    <a:pt x="846" y="861"/>
                  </a:cubicBezTo>
                  <a:cubicBezTo>
                    <a:pt x="847" y="860"/>
                    <a:pt x="848" y="859"/>
                    <a:pt x="849" y="858"/>
                  </a:cubicBezTo>
                  <a:cubicBezTo>
                    <a:pt x="848" y="858"/>
                    <a:pt x="848" y="859"/>
                    <a:pt x="848" y="859"/>
                  </a:cubicBezTo>
                  <a:moveTo>
                    <a:pt x="815" y="894"/>
                  </a:moveTo>
                  <a:cubicBezTo>
                    <a:pt x="814" y="900"/>
                    <a:pt x="812" y="905"/>
                    <a:pt x="810" y="910"/>
                  </a:cubicBezTo>
                  <a:cubicBezTo>
                    <a:pt x="809" y="911"/>
                    <a:pt x="808" y="911"/>
                    <a:pt x="807" y="912"/>
                  </a:cubicBezTo>
                  <a:cubicBezTo>
                    <a:pt x="810" y="907"/>
                    <a:pt x="813" y="902"/>
                    <a:pt x="813" y="897"/>
                  </a:cubicBezTo>
                  <a:cubicBezTo>
                    <a:pt x="814" y="896"/>
                    <a:pt x="815" y="895"/>
                    <a:pt x="815" y="894"/>
                  </a:cubicBezTo>
                  <a:moveTo>
                    <a:pt x="820" y="892"/>
                  </a:moveTo>
                  <a:cubicBezTo>
                    <a:pt x="820" y="891"/>
                    <a:pt x="820" y="891"/>
                    <a:pt x="820" y="890"/>
                  </a:cubicBezTo>
                  <a:cubicBezTo>
                    <a:pt x="826" y="888"/>
                    <a:pt x="832" y="885"/>
                    <a:pt x="838" y="882"/>
                  </a:cubicBezTo>
                  <a:cubicBezTo>
                    <a:pt x="839" y="882"/>
                    <a:pt x="840" y="881"/>
                    <a:pt x="841" y="881"/>
                  </a:cubicBezTo>
                  <a:cubicBezTo>
                    <a:pt x="840" y="884"/>
                    <a:pt x="839" y="888"/>
                    <a:pt x="838" y="891"/>
                  </a:cubicBezTo>
                  <a:cubicBezTo>
                    <a:pt x="837" y="892"/>
                    <a:pt x="836" y="892"/>
                    <a:pt x="836" y="893"/>
                  </a:cubicBezTo>
                  <a:cubicBezTo>
                    <a:pt x="828" y="897"/>
                    <a:pt x="821" y="902"/>
                    <a:pt x="815" y="907"/>
                  </a:cubicBezTo>
                  <a:cubicBezTo>
                    <a:pt x="816" y="902"/>
                    <a:pt x="818" y="897"/>
                    <a:pt x="820" y="892"/>
                  </a:cubicBezTo>
                  <a:moveTo>
                    <a:pt x="845" y="879"/>
                  </a:moveTo>
                  <a:cubicBezTo>
                    <a:pt x="851" y="877"/>
                    <a:pt x="857" y="874"/>
                    <a:pt x="863" y="871"/>
                  </a:cubicBezTo>
                  <a:cubicBezTo>
                    <a:pt x="862" y="873"/>
                    <a:pt x="862" y="875"/>
                    <a:pt x="861" y="877"/>
                  </a:cubicBezTo>
                  <a:cubicBezTo>
                    <a:pt x="860" y="877"/>
                    <a:pt x="859" y="878"/>
                    <a:pt x="858" y="879"/>
                  </a:cubicBezTo>
                  <a:cubicBezTo>
                    <a:pt x="853" y="883"/>
                    <a:pt x="848" y="886"/>
                    <a:pt x="842" y="889"/>
                  </a:cubicBezTo>
                  <a:cubicBezTo>
                    <a:pt x="843" y="886"/>
                    <a:pt x="844" y="883"/>
                    <a:pt x="845" y="879"/>
                  </a:cubicBezTo>
                  <a:moveTo>
                    <a:pt x="867" y="869"/>
                  </a:moveTo>
                  <a:cubicBezTo>
                    <a:pt x="870" y="867"/>
                    <a:pt x="874" y="865"/>
                    <a:pt x="877" y="863"/>
                  </a:cubicBezTo>
                  <a:cubicBezTo>
                    <a:pt x="877" y="863"/>
                    <a:pt x="877" y="863"/>
                    <a:pt x="878" y="862"/>
                  </a:cubicBezTo>
                  <a:cubicBezTo>
                    <a:pt x="877" y="864"/>
                    <a:pt x="877" y="865"/>
                    <a:pt x="876" y="867"/>
                  </a:cubicBezTo>
                  <a:cubicBezTo>
                    <a:pt x="876" y="867"/>
                    <a:pt x="877" y="868"/>
                    <a:pt x="877" y="868"/>
                  </a:cubicBezTo>
                  <a:cubicBezTo>
                    <a:pt x="875" y="869"/>
                    <a:pt x="873" y="870"/>
                    <a:pt x="871" y="870"/>
                  </a:cubicBezTo>
                  <a:cubicBezTo>
                    <a:pt x="869" y="872"/>
                    <a:pt x="867" y="873"/>
                    <a:pt x="866" y="874"/>
                  </a:cubicBezTo>
                  <a:cubicBezTo>
                    <a:pt x="866" y="872"/>
                    <a:pt x="866" y="871"/>
                    <a:pt x="867" y="869"/>
                  </a:cubicBezTo>
                  <a:moveTo>
                    <a:pt x="885" y="853"/>
                  </a:moveTo>
                  <a:cubicBezTo>
                    <a:pt x="886" y="852"/>
                    <a:pt x="886" y="852"/>
                    <a:pt x="886" y="851"/>
                  </a:cubicBezTo>
                  <a:cubicBezTo>
                    <a:pt x="888" y="847"/>
                    <a:pt x="890" y="843"/>
                    <a:pt x="892" y="839"/>
                  </a:cubicBezTo>
                  <a:cubicBezTo>
                    <a:pt x="893" y="836"/>
                    <a:pt x="894" y="834"/>
                    <a:pt x="895" y="831"/>
                  </a:cubicBezTo>
                  <a:cubicBezTo>
                    <a:pt x="894" y="837"/>
                    <a:pt x="892" y="843"/>
                    <a:pt x="891" y="849"/>
                  </a:cubicBezTo>
                  <a:cubicBezTo>
                    <a:pt x="889" y="850"/>
                    <a:pt x="887" y="851"/>
                    <a:pt x="885" y="853"/>
                  </a:cubicBezTo>
                  <a:moveTo>
                    <a:pt x="888" y="841"/>
                  </a:moveTo>
                  <a:cubicBezTo>
                    <a:pt x="885" y="846"/>
                    <a:pt x="882" y="851"/>
                    <a:pt x="880" y="856"/>
                  </a:cubicBezTo>
                  <a:cubicBezTo>
                    <a:pt x="877" y="859"/>
                    <a:pt x="873" y="861"/>
                    <a:pt x="869" y="863"/>
                  </a:cubicBezTo>
                  <a:cubicBezTo>
                    <a:pt x="869" y="863"/>
                    <a:pt x="869" y="864"/>
                    <a:pt x="868" y="864"/>
                  </a:cubicBezTo>
                  <a:cubicBezTo>
                    <a:pt x="869" y="860"/>
                    <a:pt x="870" y="856"/>
                    <a:pt x="872" y="853"/>
                  </a:cubicBezTo>
                  <a:cubicBezTo>
                    <a:pt x="873" y="847"/>
                    <a:pt x="874" y="842"/>
                    <a:pt x="876" y="837"/>
                  </a:cubicBezTo>
                  <a:cubicBezTo>
                    <a:pt x="881" y="834"/>
                    <a:pt x="887" y="831"/>
                    <a:pt x="893" y="828"/>
                  </a:cubicBezTo>
                  <a:cubicBezTo>
                    <a:pt x="891" y="832"/>
                    <a:pt x="890" y="837"/>
                    <a:pt x="888" y="841"/>
                  </a:cubicBezTo>
                  <a:moveTo>
                    <a:pt x="862" y="842"/>
                  </a:moveTo>
                  <a:cubicBezTo>
                    <a:pt x="867" y="836"/>
                    <a:pt x="872" y="830"/>
                    <a:pt x="876" y="824"/>
                  </a:cubicBezTo>
                  <a:cubicBezTo>
                    <a:pt x="875" y="827"/>
                    <a:pt x="874" y="831"/>
                    <a:pt x="873" y="835"/>
                  </a:cubicBezTo>
                  <a:cubicBezTo>
                    <a:pt x="870" y="837"/>
                    <a:pt x="866" y="840"/>
                    <a:pt x="862" y="842"/>
                  </a:cubicBezTo>
                  <a:moveTo>
                    <a:pt x="880" y="818"/>
                  </a:moveTo>
                  <a:cubicBezTo>
                    <a:pt x="882" y="816"/>
                    <a:pt x="883" y="815"/>
                    <a:pt x="883" y="813"/>
                  </a:cubicBezTo>
                  <a:cubicBezTo>
                    <a:pt x="882" y="815"/>
                    <a:pt x="881" y="818"/>
                    <a:pt x="880" y="819"/>
                  </a:cubicBezTo>
                  <a:cubicBezTo>
                    <a:pt x="880" y="819"/>
                    <a:pt x="880" y="818"/>
                    <a:pt x="880" y="818"/>
                  </a:cubicBezTo>
                  <a:moveTo>
                    <a:pt x="812" y="899"/>
                  </a:moveTo>
                  <a:cubicBezTo>
                    <a:pt x="810" y="904"/>
                    <a:pt x="806" y="908"/>
                    <a:pt x="803" y="913"/>
                  </a:cubicBezTo>
                  <a:cubicBezTo>
                    <a:pt x="802" y="914"/>
                    <a:pt x="801" y="916"/>
                    <a:pt x="801" y="917"/>
                  </a:cubicBezTo>
                  <a:cubicBezTo>
                    <a:pt x="797" y="919"/>
                    <a:pt x="794" y="921"/>
                    <a:pt x="791" y="924"/>
                  </a:cubicBezTo>
                  <a:cubicBezTo>
                    <a:pt x="798" y="915"/>
                    <a:pt x="805" y="907"/>
                    <a:pt x="812" y="899"/>
                  </a:cubicBezTo>
                  <a:moveTo>
                    <a:pt x="811" y="979"/>
                  </a:moveTo>
                  <a:cubicBezTo>
                    <a:pt x="814" y="972"/>
                    <a:pt x="817" y="966"/>
                    <a:pt x="819" y="960"/>
                  </a:cubicBezTo>
                  <a:cubicBezTo>
                    <a:pt x="825" y="943"/>
                    <a:pt x="832" y="925"/>
                    <a:pt x="837" y="907"/>
                  </a:cubicBezTo>
                  <a:cubicBezTo>
                    <a:pt x="838" y="903"/>
                    <a:pt x="839" y="899"/>
                    <a:pt x="840" y="896"/>
                  </a:cubicBezTo>
                  <a:cubicBezTo>
                    <a:pt x="844" y="893"/>
                    <a:pt x="848" y="891"/>
                    <a:pt x="852" y="889"/>
                  </a:cubicBezTo>
                  <a:cubicBezTo>
                    <a:pt x="855" y="887"/>
                    <a:pt x="857" y="885"/>
                    <a:pt x="859" y="884"/>
                  </a:cubicBezTo>
                  <a:cubicBezTo>
                    <a:pt x="857" y="893"/>
                    <a:pt x="854" y="903"/>
                    <a:pt x="852" y="913"/>
                  </a:cubicBezTo>
                  <a:cubicBezTo>
                    <a:pt x="847" y="931"/>
                    <a:pt x="844" y="949"/>
                    <a:pt x="838" y="966"/>
                  </a:cubicBezTo>
                  <a:cubicBezTo>
                    <a:pt x="829" y="970"/>
                    <a:pt x="820" y="975"/>
                    <a:pt x="811" y="979"/>
                  </a:cubicBezTo>
                  <a:moveTo>
                    <a:pt x="843" y="963"/>
                  </a:moveTo>
                  <a:cubicBezTo>
                    <a:pt x="849" y="945"/>
                    <a:pt x="853" y="925"/>
                    <a:pt x="857" y="906"/>
                  </a:cubicBezTo>
                  <a:cubicBezTo>
                    <a:pt x="859" y="898"/>
                    <a:pt x="861" y="889"/>
                    <a:pt x="864" y="880"/>
                  </a:cubicBezTo>
                  <a:cubicBezTo>
                    <a:pt x="865" y="879"/>
                    <a:pt x="867" y="878"/>
                    <a:pt x="868" y="877"/>
                  </a:cubicBezTo>
                  <a:cubicBezTo>
                    <a:pt x="874" y="874"/>
                    <a:pt x="880" y="871"/>
                    <a:pt x="885" y="869"/>
                  </a:cubicBezTo>
                  <a:cubicBezTo>
                    <a:pt x="886" y="868"/>
                    <a:pt x="886" y="868"/>
                    <a:pt x="886" y="868"/>
                  </a:cubicBezTo>
                  <a:cubicBezTo>
                    <a:pt x="882" y="887"/>
                    <a:pt x="877" y="907"/>
                    <a:pt x="872" y="926"/>
                  </a:cubicBezTo>
                  <a:cubicBezTo>
                    <a:pt x="871" y="934"/>
                    <a:pt x="869" y="942"/>
                    <a:pt x="867" y="950"/>
                  </a:cubicBezTo>
                  <a:cubicBezTo>
                    <a:pt x="859" y="955"/>
                    <a:pt x="851" y="959"/>
                    <a:pt x="843" y="963"/>
                  </a:cubicBezTo>
                  <a:moveTo>
                    <a:pt x="919" y="815"/>
                  </a:moveTo>
                  <a:cubicBezTo>
                    <a:pt x="915" y="823"/>
                    <a:pt x="912" y="831"/>
                    <a:pt x="909" y="839"/>
                  </a:cubicBezTo>
                  <a:cubicBezTo>
                    <a:pt x="904" y="842"/>
                    <a:pt x="899" y="844"/>
                    <a:pt x="896" y="846"/>
                  </a:cubicBezTo>
                  <a:cubicBezTo>
                    <a:pt x="896" y="846"/>
                    <a:pt x="895" y="846"/>
                    <a:pt x="894" y="847"/>
                  </a:cubicBezTo>
                  <a:cubicBezTo>
                    <a:pt x="896" y="839"/>
                    <a:pt x="898" y="832"/>
                    <a:pt x="900" y="824"/>
                  </a:cubicBezTo>
                  <a:cubicBezTo>
                    <a:pt x="900" y="824"/>
                    <a:pt x="901" y="824"/>
                    <a:pt x="902" y="823"/>
                  </a:cubicBezTo>
                  <a:cubicBezTo>
                    <a:pt x="908" y="820"/>
                    <a:pt x="913" y="816"/>
                    <a:pt x="919" y="813"/>
                  </a:cubicBezTo>
                  <a:cubicBezTo>
                    <a:pt x="919" y="814"/>
                    <a:pt x="919" y="814"/>
                    <a:pt x="919" y="815"/>
                  </a:cubicBezTo>
                  <a:moveTo>
                    <a:pt x="893" y="775"/>
                  </a:moveTo>
                  <a:cubicBezTo>
                    <a:pt x="894" y="774"/>
                    <a:pt x="895" y="773"/>
                    <a:pt x="895" y="773"/>
                  </a:cubicBezTo>
                  <a:cubicBezTo>
                    <a:pt x="894" y="776"/>
                    <a:pt x="893" y="780"/>
                    <a:pt x="893" y="783"/>
                  </a:cubicBezTo>
                  <a:cubicBezTo>
                    <a:pt x="893" y="780"/>
                    <a:pt x="893" y="778"/>
                    <a:pt x="893" y="775"/>
                  </a:cubicBezTo>
                  <a:moveTo>
                    <a:pt x="732" y="1003"/>
                  </a:moveTo>
                  <a:cubicBezTo>
                    <a:pt x="749" y="979"/>
                    <a:pt x="766" y="956"/>
                    <a:pt x="784" y="934"/>
                  </a:cubicBezTo>
                  <a:cubicBezTo>
                    <a:pt x="788" y="931"/>
                    <a:pt x="791" y="928"/>
                    <a:pt x="795" y="926"/>
                  </a:cubicBezTo>
                  <a:cubicBezTo>
                    <a:pt x="795" y="927"/>
                    <a:pt x="794" y="928"/>
                    <a:pt x="793" y="929"/>
                  </a:cubicBezTo>
                  <a:cubicBezTo>
                    <a:pt x="785" y="942"/>
                    <a:pt x="776" y="954"/>
                    <a:pt x="769" y="967"/>
                  </a:cubicBezTo>
                  <a:cubicBezTo>
                    <a:pt x="761" y="980"/>
                    <a:pt x="754" y="993"/>
                    <a:pt x="747" y="1006"/>
                  </a:cubicBezTo>
                  <a:cubicBezTo>
                    <a:pt x="746" y="1007"/>
                    <a:pt x="745" y="1008"/>
                    <a:pt x="744" y="1010"/>
                  </a:cubicBezTo>
                  <a:cubicBezTo>
                    <a:pt x="738" y="1013"/>
                    <a:pt x="732" y="1016"/>
                    <a:pt x="725" y="1020"/>
                  </a:cubicBezTo>
                  <a:cubicBezTo>
                    <a:pt x="725" y="1013"/>
                    <a:pt x="728" y="1007"/>
                    <a:pt x="732" y="1003"/>
                  </a:cubicBezTo>
                  <a:moveTo>
                    <a:pt x="794" y="1028"/>
                  </a:moveTo>
                  <a:cubicBezTo>
                    <a:pt x="784" y="1032"/>
                    <a:pt x="774" y="1036"/>
                    <a:pt x="764" y="1039"/>
                  </a:cubicBezTo>
                  <a:cubicBezTo>
                    <a:pt x="755" y="1041"/>
                    <a:pt x="746" y="1043"/>
                    <a:pt x="737" y="1044"/>
                  </a:cubicBezTo>
                  <a:cubicBezTo>
                    <a:pt x="732" y="1045"/>
                    <a:pt x="728" y="1045"/>
                    <a:pt x="723" y="1044"/>
                  </a:cubicBezTo>
                  <a:cubicBezTo>
                    <a:pt x="721" y="1044"/>
                    <a:pt x="719" y="1041"/>
                    <a:pt x="717" y="1039"/>
                  </a:cubicBezTo>
                  <a:cubicBezTo>
                    <a:pt x="719" y="1037"/>
                    <a:pt x="720" y="1034"/>
                    <a:pt x="722" y="1033"/>
                  </a:cubicBezTo>
                  <a:cubicBezTo>
                    <a:pt x="726" y="1031"/>
                    <a:pt x="730" y="1031"/>
                    <a:pt x="734" y="1030"/>
                  </a:cubicBezTo>
                  <a:cubicBezTo>
                    <a:pt x="731" y="1034"/>
                    <a:pt x="728" y="1038"/>
                    <a:pt x="724" y="1041"/>
                  </a:cubicBezTo>
                  <a:cubicBezTo>
                    <a:pt x="724" y="1042"/>
                    <a:pt x="725" y="1043"/>
                    <a:pt x="726" y="1043"/>
                  </a:cubicBezTo>
                  <a:cubicBezTo>
                    <a:pt x="730" y="1039"/>
                    <a:pt x="734" y="1034"/>
                    <a:pt x="738" y="1028"/>
                  </a:cubicBezTo>
                  <a:cubicBezTo>
                    <a:pt x="749" y="1023"/>
                    <a:pt x="761" y="1019"/>
                    <a:pt x="773" y="1014"/>
                  </a:cubicBezTo>
                  <a:cubicBezTo>
                    <a:pt x="773" y="1017"/>
                    <a:pt x="772" y="1019"/>
                    <a:pt x="771" y="1022"/>
                  </a:cubicBezTo>
                  <a:cubicBezTo>
                    <a:pt x="770" y="1023"/>
                    <a:pt x="770" y="1023"/>
                    <a:pt x="770" y="1025"/>
                  </a:cubicBezTo>
                  <a:cubicBezTo>
                    <a:pt x="769" y="1026"/>
                    <a:pt x="771" y="1027"/>
                    <a:pt x="772" y="1026"/>
                  </a:cubicBezTo>
                  <a:cubicBezTo>
                    <a:pt x="775" y="1022"/>
                    <a:pt x="776" y="1017"/>
                    <a:pt x="778" y="1012"/>
                  </a:cubicBezTo>
                  <a:cubicBezTo>
                    <a:pt x="786" y="1009"/>
                    <a:pt x="794" y="1005"/>
                    <a:pt x="802" y="1002"/>
                  </a:cubicBezTo>
                  <a:cubicBezTo>
                    <a:pt x="802" y="1002"/>
                    <a:pt x="803" y="1003"/>
                    <a:pt x="803" y="1004"/>
                  </a:cubicBezTo>
                  <a:cubicBezTo>
                    <a:pt x="803" y="1005"/>
                    <a:pt x="805" y="1006"/>
                    <a:pt x="806" y="1005"/>
                  </a:cubicBezTo>
                  <a:cubicBezTo>
                    <a:pt x="807" y="1003"/>
                    <a:pt x="808" y="1001"/>
                    <a:pt x="809" y="999"/>
                  </a:cubicBezTo>
                  <a:cubicBezTo>
                    <a:pt x="816" y="995"/>
                    <a:pt x="823" y="992"/>
                    <a:pt x="830" y="989"/>
                  </a:cubicBezTo>
                  <a:cubicBezTo>
                    <a:pt x="828" y="997"/>
                    <a:pt x="826" y="1005"/>
                    <a:pt x="827" y="1014"/>
                  </a:cubicBezTo>
                  <a:cubicBezTo>
                    <a:pt x="816" y="1018"/>
                    <a:pt x="805" y="1024"/>
                    <a:pt x="794" y="1028"/>
                  </a:cubicBezTo>
                  <a:moveTo>
                    <a:pt x="856" y="1002"/>
                  </a:moveTo>
                  <a:cubicBezTo>
                    <a:pt x="858" y="991"/>
                    <a:pt x="862" y="981"/>
                    <a:pt x="865" y="970"/>
                  </a:cubicBezTo>
                  <a:cubicBezTo>
                    <a:pt x="865" y="970"/>
                    <a:pt x="865" y="970"/>
                    <a:pt x="866" y="969"/>
                  </a:cubicBezTo>
                  <a:cubicBezTo>
                    <a:pt x="875" y="964"/>
                    <a:pt x="884" y="959"/>
                    <a:pt x="893" y="953"/>
                  </a:cubicBezTo>
                  <a:cubicBezTo>
                    <a:pt x="889" y="965"/>
                    <a:pt x="885" y="977"/>
                    <a:pt x="886" y="989"/>
                  </a:cubicBezTo>
                  <a:cubicBezTo>
                    <a:pt x="882" y="990"/>
                    <a:pt x="879" y="992"/>
                    <a:pt x="875" y="994"/>
                  </a:cubicBezTo>
                  <a:cubicBezTo>
                    <a:pt x="869" y="996"/>
                    <a:pt x="862" y="999"/>
                    <a:pt x="856" y="1002"/>
                  </a:cubicBezTo>
                  <a:moveTo>
                    <a:pt x="1307" y="681"/>
                  </a:moveTo>
                  <a:cubicBezTo>
                    <a:pt x="1302" y="689"/>
                    <a:pt x="1296" y="697"/>
                    <a:pt x="1290" y="705"/>
                  </a:cubicBezTo>
                  <a:cubicBezTo>
                    <a:pt x="1278" y="720"/>
                    <a:pt x="1266" y="735"/>
                    <a:pt x="1253" y="749"/>
                  </a:cubicBezTo>
                  <a:cubicBezTo>
                    <a:pt x="1241" y="760"/>
                    <a:pt x="1228" y="771"/>
                    <a:pt x="1216" y="781"/>
                  </a:cubicBezTo>
                  <a:cubicBezTo>
                    <a:pt x="1173" y="814"/>
                    <a:pt x="1125" y="842"/>
                    <a:pt x="1083" y="877"/>
                  </a:cubicBezTo>
                  <a:cubicBezTo>
                    <a:pt x="1067" y="890"/>
                    <a:pt x="1048" y="899"/>
                    <a:pt x="1030" y="910"/>
                  </a:cubicBezTo>
                  <a:cubicBezTo>
                    <a:pt x="1018" y="918"/>
                    <a:pt x="1005" y="924"/>
                    <a:pt x="994" y="933"/>
                  </a:cubicBezTo>
                  <a:cubicBezTo>
                    <a:pt x="973" y="949"/>
                    <a:pt x="950" y="960"/>
                    <a:pt x="927" y="970"/>
                  </a:cubicBezTo>
                  <a:cubicBezTo>
                    <a:pt x="914" y="975"/>
                    <a:pt x="901" y="981"/>
                    <a:pt x="889" y="987"/>
                  </a:cubicBezTo>
                  <a:cubicBezTo>
                    <a:pt x="890" y="975"/>
                    <a:pt x="894" y="963"/>
                    <a:pt x="897" y="951"/>
                  </a:cubicBezTo>
                  <a:cubicBezTo>
                    <a:pt x="898" y="950"/>
                    <a:pt x="899" y="950"/>
                    <a:pt x="900" y="949"/>
                  </a:cubicBezTo>
                  <a:cubicBezTo>
                    <a:pt x="906" y="946"/>
                    <a:pt x="912" y="942"/>
                    <a:pt x="918" y="939"/>
                  </a:cubicBezTo>
                  <a:cubicBezTo>
                    <a:pt x="918" y="939"/>
                    <a:pt x="918" y="939"/>
                    <a:pt x="918" y="939"/>
                  </a:cubicBezTo>
                  <a:cubicBezTo>
                    <a:pt x="916" y="947"/>
                    <a:pt x="915" y="961"/>
                    <a:pt x="910" y="967"/>
                  </a:cubicBezTo>
                  <a:cubicBezTo>
                    <a:pt x="909" y="968"/>
                    <a:pt x="911" y="970"/>
                    <a:pt x="912" y="969"/>
                  </a:cubicBezTo>
                  <a:cubicBezTo>
                    <a:pt x="918" y="964"/>
                    <a:pt x="918" y="955"/>
                    <a:pt x="919" y="948"/>
                  </a:cubicBezTo>
                  <a:cubicBezTo>
                    <a:pt x="920" y="944"/>
                    <a:pt x="921" y="940"/>
                    <a:pt x="922" y="937"/>
                  </a:cubicBezTo>
                  <a:cubicBezTo>
                    <a:pt x="926" y="934"/>
                    <a:pt x="931" y="932"/>
                    <a:pt x="935" y="929"/>
                  </a:cubicBezTo>
                  <a:cubicBezTo>
                    <a:pt x="935" y="931"/>
                    <a:pt x="934" y="933"/>
                    <a:pt x="933" y="935"/>
                  </a:cubicBezTo>
                  <a:cubicBezTo>
                    <a:pt x="931" y="941"/>
                    <a:pt x="929" y="947"/>
                    <a:pt x="927" y="952"/>
                  </a:cubicBezTo>
                  <a:cubicBezTo>
                    <a:pt x="926" y="955"/>
                    <a:pt x="925" y="958"/>
                    <a:pt x="924" y="961"/>
                  </a:cubicBezTo>
                  <a:cubicBezTo>
                    <a:pt x="924" y="964"/>
                    <a:pt x="925" y="964"/>
                    <a:pt x="926" y="966"/>
                  </a:cubicBezTo>
                  <a:cubicBezTo>
                    <a:pt x="926" y="965"/>
                    <a:pt x="925" y="965"/>
                    <a:pt x="924" y="966"/>
                  </a:cubicBezTo>
                  <a:cubicBezTo>
                    <a:pt x="924" y="966"/>
                    <a:pt x="924" y="967"/>
                    <a:pt x="924" y="967"/>
                  </a:cubicBezTo>
                  <a:cubicBezTo>
                    <a:pt x="924" y="968"/>
                    <a:pt x="926" y="969"/>
                    <a:pt x="926" y="968"/>
                  </a:cubicBezTo>
                  <a:cubicBezTo>
                    <a:pt x="928" y="955"/>
                    <a:pt x="934" y="943"/>
                    <a:pt x="938" y="931"/>
                  </a:cubicBezTo>
                  <a:cubicBezTo>
                    <a:pt x="938" y="930"/>
                    <a:pt x="939" y="928"/>
                    <a:pt x="939" y="927"/>
                  </a:cubicBezTo>
                  <a:cubicBezTo>
                    <a:pt x="944" y="925"/>
                    <a:pt x="948" y="922"/>
                    <a:pt x="953" y="919"/>
                  </a:cubicBezTo>
                  <a:cubicBezTo>
                    <a:pt x="952" y="923"/>
                    <a:pt x="951" y="927"/>
                    <a:pt x="951" y="932"/>
                  </a:cubicBezTo>
                  <a:cubicBezTo>
                    <a:pt x="951" y="934"/>
                    <a:pt x="954" y="933"/>
                    <a:pt x="954" y="932"/>
                  </a:cubicBezTo>
                  <a:cubicBezTo>
                    <a:pt x="955" y="929"/>
                    <a:pt x="956" y="927"/>
                    <a:pt x="957" y="925"/>
                  </a:cubicBezTo>
                  <a:cubicBezTo>
                    <a:pt x="958" y="924"/>
                    <a:pt x="957" y="923"/>
                    <a:pt x="957" y="923"/>
                  </a:cubicBezTo>
                  <a:cubicBezTo>
                    <a:pt x="956" y="924"/>
                    <a:pt x="956" y="924"/>
                    <a:pt x="956" y="924"/>
                  </a:cubicBezTo>
                  <a:cubicBezTo>
                    <a:pt x="956" y="922"/>
                    <a:pt x="957" y="919"/>
                    <a:pt x="958" y="917"/>
                  </a:cubicBezTo>
                  <a:cubicBezTo>
                    <a:pt x="959" y="916"/>
                    <a:pt x="960" y="916"/>
                    <a:pt x="961" y="915"/>
                  </a:cubicBezTo>
                  <a:cubicBezTo>
                    <a:pt x="978" y="906"/>
                    <a:pt x="995" y="897"/>
                    <a:pt x="1012" y="889"/>
                  </a:cubicBezTo>
                  <a:cubicBezTo>
                    <a:pt x="1013" y="889"/>
                    <a:pt x="1013" y="889"/>
                    <a:pt x="1013" y="889"/>
                  </a:cubicBezTo>
                  <a:cubicBezTo>
                    <a:pt x="1013" y="889"/>
                    <a:pt x="1013" y="888"/>
                    <a:pt x="1013" y="888"/>
                  </a:cubicBezTo>
                  <a:cubicBezTo>
                    <a:pt x="1016" y="887"/>
                    <a:pt x="1018" y="886"/>
                    <a:pt x="1020" y="885"/>
                  </a:cubicBezTo>
                  <a:cubicBezTo>
                    <a:pt x="1031" y="879"/>
                    <a:pt x="1041" y="874"/>
                    <a:pt x="1053" y="869"/>
                  </a:cubicBezTo>
                  <a:cubicBezTo>
                    <a:pt x="1065" y="864"/>
                    <a:pt x="1077" y="857"/>
                    <a:pt x="1088" y="848"/>
                  </a:cubicBezTo>
                  <a:cubicBezTo>
                    <a:pt x="1097" y="840"/>
                    <a:pt x="1107" y="833"/>
                    <a:pt x="1117" y="826"/>
                  </a:cubicBezTo>
                  <a:cubicBezTo>
                    <a:pt x="1137" y="814"/>
                    <a:pt x="1154" y="798"/>
                    <a:pt x="1171" y="782"/>
                  </a:cubicBezTo>
                  <a:cubicBezTo>
                    <a:pt x="1189" y="765"/>
                    <a:pt x="1209" y="750"/>
                    <a:pt x="1228" y="733"/>
                  </a:cubicBezTo>
                  <a:cubicBezTo>
                    <a:pt x="1240" y="723"/>
                    <a:pt x="1250" y="711"/>
                    <a:pt x="1261" y="700"/>
                  </a:cubicBezTo>
                  <a:cubicBezTo>
                    <a:pt x="1264" y="697"/>
                    <a:pt x="1267" y="693"/>
                    <a:pt x="1270" y="689"/>
                  </a:cubicBezTo>
                  <a:cubicBezTo>
                    <a:pt x="1267" y="686"/>
                    <a:pt x="1267" y="686"/>
                    <a:pt x="1267" y="686"/>
                  </a:cubicBezTo>
                  <a:cubicBezTo>
                    <a:pt x="1259" y="693"/>
                    <a:pt x="1252" y="700"/>
                    <a:pt x="1244" y="707"/>
                  </a:cubicBezTo>
                  <a:cubicBezTo>
                    <a:pt x="1227" y="724"/>
                    <a:pt x="1210" y="741"/>
                    <a:pt x="1191" y="757"/>
                  </a:cubicBezTo>
                  <a:cubicBezTo>
                    <a:pt x="1177" y="768"/>
                    <a:pt x="1160" y="777"/>
                    <a:pt x="1145" y="788"/>
                  </a:cubicBezTo>
                  <a:cubicBezTo>
                    <a:pt x="1120" y="806"/>
                    <a:pt x="1094" y="822"/>
                    <a:pt x="1071" y="843"/>
                  </a:cubicBezTo>
                  <a:cubicBezTo>
                    <a:pt x="1063" y="851"/>
                    <a:pt x="1051" y="856"/>
                    <a:pt x="1041" y="862"/>
                  </a:cubicBezTo>
                  <a:cubicBezTo>
                    <a:pt x="1035" y="866"/>
                    <a:pt x="1028" y="868"/>
                    <a:pt x="1022" y="871"/>
                  </a:cubicBezTo>
                  <a:cubicBezTo>
                    <a:pt x="1020" y="872"/>
                    <a:pt x="1019" y="873"/>
                    <a:pt x="1017" y="874"/>
                  </a:cubicBezTo>
                  <a:cubicBezTo>
                    <a:pt x="1018" y="868"/>
                    <a:pt x="1019" y="862"/>
                    <a:pt x="1020" y="856"/>
                  </a:cubicBezTo>
                  <a:cubicBezTo>
                    <a:pt x="1021" y="850"/>
                    <a:pt x="1022" y="843"/>
                    <a:pt x="1018" y="837"/>
                  </a:cubicBezTo>
                  <a:cubicBezTo>
                    <a:pt x="1017" y="836"/>
                    <a:pt x="1015" y="837"/>
                    <a:pt x="1016" y="839"/>
                  </a:cubicBezTo>
                  <a:cubicBezTo>
                    <a:pt x="1021" y="846"/>
                    <a:pt x="1017" y="855"/>
                    <a:pt x="1016" y="864"/>
                  </a:cubicBezTo>
                  <a:cubicBezTo>
                    <a:pt x="1015" y="865"/>
                    <a:pt x="1015" y="870"/>
                    <a:pt x="1014" y="876"/>
                  </a:cubicBezTo>
                  <a:cubicBezTo>
                    <a:pt x="998" y="885"/>
                    <a:pt x="981" y="893"/>
                    <a:pt x="964" y="900"/>
                  </a:cubicBezTo>
                  <a:cubicBezTo>
                    <a:pt x="967" y="894"/>
                    <a:pt x="969" y="888"/>
                    <a:pt x="971" y="882"/>
                  </a:cubicBezTo>
                  <a:cubicBezTo>
                    <a:pt x="973" y="874"/>
                    <a:pt x="976" y="866"/>
                    <a:pt x="979" y="858"/>
                  </a:cubicBezTo>
                  <a:cubicBezTo>
                    <a:pt x="980" y="854"/>
                    <a:pt x="981" y="852"/>
                    <a:pt x="978" y="848"/>
                  </a:cubicBezTo>
                  <a:cubicBezTo>
                    <a:pt x="978" y="848"/>
                    <a:pt x="978" y="848"/>
                    <a:pt x="977" y="848"/>
                  </a:cubicBezTo>
                  <a:cubicBezTo>
                    <a:pt x="975" y="850"/>
                    <a:pt x="973" y="851"/>
                    <a:pt x="971" y="854"/>
                  </a:cubicBezTo>
                  <a:cubicBezTo>
                    <a:pt x="970" y="854"/>
                    <a:pt x="971" y="855"/>
                    <a:pt x="971" y="854"/>
                  </a:cubicBezTo>
                  <a:cubicBezTo>
                    <a:pt x="979" y="846"/>
                    <a:pt x="977" y="856"/>
                    <a:pt x="975" y="860"/>
                  </a:cubicBezTo>
                  <a:cubicBezTo>
                    <a:pt x="973" y="863"/>
                    <a:pt x="973" y="864"/>
                    <a:pt x="972" y="867"/>
                  </a:cubicBezTo>
                  <a:cubicBezTo>
                    <a:pt x="969" y="876"/>
                    <a:pt x="967" y="885"/>
                    <a:pt x="963" y="893"/>
                  </a:cubicBezTo>
                  <a:cubicBezTo>
                    <a:pt x="962" y="896"/>
                    <a:pt x="960" y="899"/>
                    <a:pt x="959" y="903"/>
                  </a:cubicBezTo>
                  <a:cubicBezTo>
                    <a:pt x="954" y="905"/>
                    <a:pt x="949" y="907"/>
                    <a:pt x="944" y="909"/>
                  </a:cubicBezTo>
                  <a:cubicBezTo>
                    <a:pt x="946" y="902"/>
                    <a:pt x="948" y="895"/>
                    <a:pt x="950" y="887"/>
                  </a:cubicBezTo>
                  <a:cubicBezTo>
                    <a:pt x="957" y="861"/>
                    <a:pt x="965" y="834"/>
                    <a:pt x="960" y="806"/>
                  </a:cubicBezTo>
                  <a:cubicBezTo>
                    <a:pt x="960" y="805"/>
                    <a:pt x="958" y="805"/>
                    <a:pt x="958" y="806"/>
                  </a:cubicBezTo>
                  <a:cubicBezTo>
                    <a:pt x="964" y="837"/>
                    <a:pt x="953" y="867"/>
                    <a:pt x="945" y="896"/>
                  </a:cubicBezTo>
                  <a:cubicBezTo>
                    <a:pt x="943" y="901"/>
                    <a:pt x="942" y="905"/>
                    <a:pt x="941" y="910"/>
                  </a:cubicBezTo>
                  <a:cubicBezTo>
                    <a:pt x="936" y="912"/>
                    <a:pt x="931" y="914"/>
                    <a:pt x="926" y="916"/>
                  </a:cubicBezTo>
                  <a:cubicBezTo>
                    <a:pt x="927" y="912"/>
                    <a:pt x="928" y="908"/>
                    <a:pt x="929" y="904"/>
                  </a:cubicBezTo>
                  <a:cubicBezTo>
                    <a:pt x="933" y="889"/>
                    <a:pt x="938" y="874"/>
                    <a:pt x="941" y="858"/>
                  </a:cubicBezTo>
                  <a:cubicBezTo>
                    <a:pt x="943" y="843"/>
                    <a:pt x="941" y="829"/>
                    <a:pt x="940" y="814"/>
                  </a:cubicBezTo>
                  <a:cubicBezTo>
                    <a:pt x="940" y="813"/>
                    <a:pt x="938" y="813"/>
                    <a:pt x="938" y="814"/>
                  </a:cubicBezTo>
                  <a:cubicBezTo>
                    <a:pt x="939" y="829"/>
                    <a:pt x="941" y="844"/>
                    <a:pt x="938" y="859"/>
                  </a:cubicBezTo>
                  <a:cubicBezTo>
                    <a:pt x="935" y="873"/>
                    <a:pt x="930" y="886"/>
                    <a:pt x="927" y="900"/>
                  </a:cubicBezTo>
                  <a:cubicBezTo>
                    <a:pt x="925" y="906"/>
                    <a:pt x="924" y="912"/>
                    <a:pt x="922" y="918"/>
                  </a:cubicBezTo>
                  <a:cubicBezTo>
                    <a:pt x="916" y="921"/>
                    <a:pt x="909" y="925"/>
                    <a:pt x="902" y="928"/>
                  </a:cubicBezTo>
                  <a:cubicBezTo>
                    <a:pt x="905" y="917"/>
                    <a:pt x="908" y="906"/>
                    <a:pt x="910" y="894"/>
                  </a:cubicBezTo>
                  <a:cubicBezTo>
                    <a:pt x="917" y="867"/>
                    <a:pt x="923" y="839"/>
                    <a:pt x="924" y="811"/>
                  </a:cubicBezTo>
                  <a:cubicBezTo>
                    <a:pt x="924" y="811"/>
                    <a:pt x="925" y="811"/>
                    <a:pt x="925" y="810"/>
                  </a:cubicBezTo>
                  <a:cubicBezTo>
                    <a:pt x="926" y="810"/>
                    <a:pt x="925" y="810"/>
                    <a:pt x="925" y="810"/>
                  </a:cubicBezTo>
                  <a:cubicBezTo>
                    <a:pt x="924" y="810"/>
                    <a:pt x="924" y="810"/>
                    <a:pt x="924" y="810"/>
                  </a:cubicBezTo>
                  <a:cubicBezTo>
                    <a:pt x="924" y="810"/>
                    <a:pt x="924" y="810"/>
                    <a:pt x="924" y="809"/>
                  </a:cubicBezTo>
                  <a:cubicBezTo>
                    <a:pt x="924" y="809"/>
                    <a:pt x="924" y="809"/>
                    <a:pt x="924" y="809"/>
                  </a:cubicBezTo>
                  <a:cubicBezTo>
                    <a:pt x="929" y="798"/>
                    <a:pt x="933" y="786"/>
                    <a:pt x="936" y="775"/>
                  </a:cubicBezTo>
                  <a:cubicBezTo>
                    <a:pt x="939" y="766"/>
                    <a:pt x="942" y="757"/>
                    <a:pt x="939" y="748"/>
                  </a:cubicBezTo>
                  <a:cubicBezTo>
                    <a:pt x="939" y="748"/>
                    <a:pt x="939" y="748"/>
                    <a:pt x="938" y="748"/>
                  </a:cubicBezTo>
                  <a:cubicBezTo>
                    <a:pt x="938" y="748"/>
                    <a:pt x="938" y="748"/>
                    <a:pt x="937" y="748"/>
                  </a:cubicBezTo>
                  <a:cubicBezTo>
                    <a:pt x="937" y="748"/>
                    <a:pt x="937" y="748"/>
                    <a:pt x="937" y="748"/>
                  </a:cubicBezTo>
                  <a:cubicBezTo>
                    <a:pt x="937" y="749"/>
                    <a:pt x="937" y="749"/>
                    <a:pt x="937" y="750"/>
                  </a:cubicBezTo>
                  <a:cubicBezTo>
                    <a:pt x="937" y="750"/>
                    <a:pt x="937" y="750"/>
                    <a:pt x="937" y="750"/>
                  </a:cubicBezTo>
                  <a:cubicBezTo>
                    <a:pt x="938" y="751"/>
                    <a:pt x="938" y="753"/>
                    <a:pt x="939" y="754"/>
                  </a:cubicBezTo>
                  <a:cubicBezTo>
                    <a:pt x="938" y="756"/>
                    <a:pt x="938" y="758"/>
                    <a:pt x="938" y="760"/>
                  </a:cubicBezTo>
                  <a:cubicBezTo>
                    <a:pt x="938" y="762"/>
                    <a:pt x="937" y="763"/>
                    <a:pt x="937" y="765"/>
                  </a:cubicBezTo>
                  <a:cubicBezTo>
                    <a:pt x="935" y="771"/>
                    <a:pt x="934" y="776"/>
                    <a:pt x="932" y="782"/>
                  </a:cubicBezTo>
                  <a:cubicBezTo>
                    <a:pt x="932" y="784"/>
                    <a:pt x="931" y="786"/>
                    <a:pt x="930" y="788"/>
                  </a:cubicBezTo>
                  <a:cubicBezTo>
                    <a:pt x="923" y="789"/>
                    <a:pt x="917" y="793"/>
                    <a:pt x="911" y="796"/>
                  </a:cubicBezTo>
                  <a:cubicBezTo>
                    <a:pt x="910" y="796"/>
                    <a:pt x="910" y="797"/>
                    <a:pt x="909" y="797"/>
                  </a:cubicBezTo>
                  <a:cubicBezTo>
                    <a:pt x="916" y="778"/>
                    <a:pt x="924" y="759"/>
                    <a:pt x="924" y="738"/>
                  </a:cubicBezTo>
                  <a:cubicBezTo>
                    <a:pt x="924" y="737"/>
                    <a:pt x="922" y="737"/>
                    <a:pt x="922" y="738"/>
                  </a:cubicBezTo>
                  <a:cubicBezTo>
                    <a:pt x="921" y="759"/>
                    <a:pt x="913" y="780"/>
                    <a:pt x="905" y="799"/>
                  </a:cubicBezTo>
                  <a:cubicBezTo>
                    <a:pt x="899" y="802"/>
                    <a:pt x="894" y="804"/>
                    <a:pt x="889" y="807"/>
                  </a:cubicBezTo>
                  <a:cubicBezTo>
                    <a:pt x="892" y="798"/>
                    <a:pt x="896" y="789"/>
                    <a:pt x="897" y="780"/>
                  </a:cubicBezTo>
                  <a:cubicBezTo>
                    <a:pt x="898" y="777"/>
                    <a:pt x="899" y="773"/>
                    <a:pt x="900" y="770"/>
                  </a:cubicBezTo>
                  <a:cubicBezTo>
                    <a:pt x="902" y="767"/>
                    <a:pt x="904" y="765"/>
                    <a:pt x="906" y="763"/>
                  </a:cubicBezTo>
                  <a:cubicBezTo>
                    <a:pt x="907" y="761"/>
                    <a:pt x="905" y="760"/>
                    <a:pt x="904" y="761"/>
                  </a:cubicBezTo>
                  <a:cubicBezTo>
                    <a:pt x="903" y="762"/>
                    <a:pt x="902" y="764"/>
                    <a:pt x="901" y="765"/>
                  </a:cubicBezTo>
                  <a:cubicBezTo>
                    <a:pt x="904" y="756"/>
                    <a:pt x="908" y="747"/>
                    <a:pt x="910" y="738"/>
                  </a:cubicBezTo>
                  <a:cubicBezTo>
                    <a:pt x="912" y="731"/>
                    <a:pt x="914" y="724"/>
                    <a:pt x="915" y="718"/>
                  </a:cubicBezTo>
                  <a:cubicBezTo>
                    <a:pt x="916" y="712"/>
                    <a:pt x="918" y="706"/>
                    <a:pt x="918" y="700"/>
                  </a:cubicBezTo>
                  <a:cubicBezTo>
                    <a:pt x="918" y="698"/>
                    <a:pt x="916" y="698"/>
                    <a:pt x="916" y="700"/>
                  </a:cubicBezTo>
                  <a:cubicBezTo>
                    <a:pt x="916" y="706"/>
                    <a:pt x="914" y="712"/>
                    <a:pt x="913" y="717"/>
                  </a:cubicBezTo>
                  <a:cubicBezTo>
                    <a:pt x="912" y="723"/>
                    <a:pt x="910" y="728"/>
                    <a:pt x="909" y="733"/>
                  </a:cubicBezTo>
                  <a:cubicBezTo>
                    <a:pt x="905" y="745"/>
                    <a:pt x="901" y="756"/>
                    <a:pt x="897" y="768"/>
                  </a:cubicBezTo>
                  <a:cubicBezTo>
                    <a:pt x="897" y="768"/>
                    <a:pt x="897" y="768"/>
                    <a:pt x="897" y="768"/>
                  </a:cubicBezTo>
                  <a:cubicBezTo>
                    <a:pt x="896" y="769"/>
                    <a:pt x="895" y="770"/>
                    <a:pt x="893" y="771"/>
                  </a:cubicBezTo>
                  <a:cubicBezTo>
                    <a:pt x="894" y="768"/>
                    <a:pt x="894" y="766"/>
                    <a:pt x="894" y="763"/>
                  </a:cubicBezTo>
                  <a:cubicBezTo>
                    <a:pt x="894" y="758"/>
                    <a:pt x="893" y="753"/>
                    <a:pt x="893" y="748"/>
                  </a:cubicBezTo>
                  <a:cubicBezTo>
                    <a:pt x="894" y="743"/>
                    <a:pt x="895" y="738"/>
                    <a:pt x="896" y="733"/>
                  </a:cubicBezTo>
                  <a:cubicBezTo>
                    <a:pt x="899" y="715"/>
                    <a:pt x="907" y="697"/>
                    <a:pt x="906" y="678"/>
                  </a:cubicBezTo>
                  <a:cubicBezTo>
                    <a:pt x="905" y="677"/>
                    <a:pt x="905" y="677"/>
                    <a:pt x="904" y="678"/>
                  </a:cubicBezTo>
                  <a:cubicBezTo>
                    <a:pt x="903" y="699"/>
                    <a:pt x="895" y="718"/>
                    <a:pt x="891" y="738"/>
                  </a:cubicBezTo>
                  <a:cubicBezTo>
                    <a:pt x="891" y="734"/>
                    <a:pt x="890" y="731"/>
                    <a:pt x="889" y="727"/>
                  </a:cubicBezTo>
                  <a:cubicBezTo>
                    <a:pt x="891" y="718"/>
                    <a:pt x="892" y="709"/>
                    <a:pt x="894" y="700"/>
                  </a:cubicBezTo>
                  <a:cubicBezTo>
                    <a:pt x="898" y="680"/>
                    <a:pt x="905" y="660"/>
                    <a:pt x="900" y="640"/>
                  </a:cubicBezTo>
                  <a:cubicBezTo>
                    <a:pt x="900" y="638"/>
                    <a:pt x="898" y="639"/>
                    <a:pt x="898" y="640"/>
                  </a:cubicBezTo>
                  <a:cubicBezTo>
                    <a:pt x="903" y="663"/>
                    <a:pt x="894" y="685"/>
                    <a:pt x="890" y="707"/>
                  </a:cubicBezTo>
                  <a:cubicBezTo>
                    <a:pt x="889" y="711"/>
                    <a:pt x="888" y="715"/>
                    <a:pt x="888" y="719"/>
                  </a:cubicBezTo>
                  <a:cubicBezTo>
                    <a:pt x="885" y="708"/>
                    <a:pt x="882" y="698"/>
                    <a:pt x="879" y="688"/>
                  </a:cubicBezTo>
                  <a:cubicBezTo>
                    <a:pt x="879" y="685"/>
                    <a:pt x="880" y="683"/>
                    <a:pt x="881" y="680"/>
                  </a:cubicBezTo>
                  <a:cubicBezTo>
                    <a:pt x="886" y="657"/>
                    <a:pt x="892" y="635"/>
                    <a:pt x="892" y="612"/>
                  </a:cubicBezTo>
                  <a:cubicBezTo>
                    <a:pt x="892" y="610"/>
                    <a:pt x="890" y="610"/>
                    <a:pt x="890" y="612"/>
                  </a:cubicBezTo>
                  <a:cubicBezTo>
                    <a:pt x="889" y="634"/>
                    <a:pt x="883" y="654"/>
                    <a:pt x="878" y="675"/>
                  </a:cubicBezTo>
                  <a:cubicBezTo>
                    <a:pt x="878" y="677"/>
                    <a:pt x="877" y="679"/>
                    <a:pt x="877" y="681"/>
                  </a:cubicBezTo>
                  <a:cubicBezTo>
                    <a:pt x="877" y="681"/>
                    <a:pt x="876" y="680"/>
                    <a:pt x="876" y="680"/>
                  </a:cubicBezTo>
                  <a:cubicBezTo>
                    <a:pt x="874" y="672"/>
                    <a:pt x="871" y="664"/>
                    <a:pt x="868" y="656"/>
                  </a:cubicBezTo>
                  <a:cubicBezTo>
                    <a:pt x="869" y="655"/>
                    <a:pt x="869" y="654"/>
                    <a:pt x="869" y="653"/>
                  </a:cubicBezTo>
                  <a:cubicBezTo>
                    <a:pt x="878" y="645"/>
                    <a:pt x="883" y="636"/>
                    <a:pt x="878" y="624"/>
                  </a:cubicBezTo>
                  <a:cubicBezTo>
                    <a:pt x="878" y="623"/>
                    <a:pt x="878" y="623"/>
                    <a:pt x="878" y="623"/>
                  </a:cubicBezTo>
                  <a:cubicBezTo>
                    <a:pt x="881" y="610"/>
                    <a:pt x="882" y="597"/>
                    <a:pt x="882" y="584"/>
                  </a:cubicBezTo>
                  <a:cubicBezTo>
                    <a:pt x="882" y="583"/>
                    <a:pt x="880" y="583"/>
                    <a:pt x="880" y="584"/>
                  </a:cubicBezTo>
                  <a:cubicBezTo>
                    <a:pt x="879" y="604"/>
                    <a:pt x="875" y="623"/>
                    <a:pt x="869" y="642"/>
                  </a:cubicBezTo>
                  <a:cubicBezTo>
                    <a:pt x="868" y="645"/>
                    <a:pt x="867" y="648"/>
                    <a:pt x="866" y="651"/>
                  </a:cubicBezTo>
                  <a:cubicBezTo>
                    <a:pt x="864" y="647"/>
                    <a:pt x="863" y="643"/>
                    <a:pt x="861" y="639"/>
                  </a:cubicBezTo>
                  <a:cubicBezTo>
                    <a:pt x="861" y="636"/>
                    <a:pt x="862" y="633"/>
                    <a:pt x="863" y="630"/>
                  </a:cubicBezTo>
                  <a:cubicBezTo>
                    <a:pt x="866" y="627"/>
                    <a:pt x="870" y="624"/>
                    <a:pt x="874" y="621"/>
                  </a:cubicBezTo>
                  <a:cubicBezTo>
                    <a:pt x="875" y="620"/>
                    <a:pt x="873" y="618"/>
                    <a:pt x="872" y="619"/>
                  </a:cubicBezTo>
                  <a:cubicBezTo>
                    <a:pt x="869" y="622"/>
                    <a:pt x="866" y="624"/>
                    <a:pt x="863" y="627"/>
                  </a:cubicBezTo>
                  <a:cubicBezTo>
                    <a:pt x="864" y="623"/>
                    <a:pt x="865" y="620"/>
                    <a:pt x="866" y="616"/>
                  </a:cubicBezTo>
                  <a:cubicBezTo>
                    <a:pt x="868" y="608"/>
                    <a:pt x="871" y="600"/>
                    <a:pt x="872" y="591"/>
                  </a:cubicBezTo>
                  <a:cubicBezTo>
                    <a:pt x="872" y="587"/>
                    <a:pt x="873" y="584"/>
                    <a:pt x="872" y="580"/>
                  </a:cubicBezTo>
                  <a:cubicBezTo>
                    <a:pt x="884" y="575"/>
                    <a:pt x="895" y="571"/>
                    <a:pt x="907" y="566"/>
                  </a:cubicBezTo>
                  <a:cubicBezTo>
                    <a:pt x="907" y="566"/>
                    <a:pt x="908" y="567"/>
                    <a:pt x="908" y="568"/>
                  </a:cubicBezTo>
                  <a:cubicBezTo>
                    <a:pt x="918" y="600"/>
                    <a:pt x="936" y="628"/>
                    <a:pt x="951" y="657"/>
                  </a:cubicBezTo>
                  <a:cubicBezTo>
                    <a:pt x="961" y="678"/>
                    <a:pt x="979" y="693"/>
                    <a:pt x="998" y="706"/>
                  </a:cubicBezTo>
                  <a:cubicBezTo>
                    <a:pt x="1003" y="710"/>
                    <a:pt x="1010" y="712"/>
                    <a:pt x="1016" y="713"/>
                  </a:cubicBezTo>
                  <a:cubicBezTo>
                    <a:pt x="1017" y="718"/>
                    <a:pt x="1018" y="723"/>
                    <a:pt x="1020" y="728"/>
                  </a:cubicBezTo>
                  <a:cubicBezTo>
                    <a:pt x="1022" y="734"/>
                    <a:pt x="1031" y="753"/>
                    <a:pt x="1020" y="754"/>
                  </a:cubicBezTo>
                  <a:cubicBezTo>
                    <a:pt x="1014" y="755"/>
                    <a:pt x="1009" y="747"/>
                    <a:pt x="1005" y="742"/>
                  </a:cubicBezTo>
                  <a:cubicBezTo>
                    <a:pt x="1001" y="735"/>
                    <a:pt x="995" y="721"/>
                    <a:pt x="994" y="712"/>
                  </a:cubicBezTo>
                  <a:cubicBezTo>
                    <a:pt x="994" y="711"/>
                    <a:pt x="992" y="711"/>
                    <a:pt x="992" y="712"/>
                  </a:cubicBezTo>
                  <a:cubicBezTo>
                    <a:pt x="993" y="718"/>
                    <a:pt x="995" y="724"/>
                    <a:pt x="998" y="730"/>
                  </a:cubicBezTo>
                  <a:cubicBezTo>
                    <a:pt x="999" y="735"/>
                    <a:pt x="1001" y="741"/>
                    <a:pt x="1004" y="746"/>
                  </a:cubicBezTo>
                  <a:cubicBezTo>
                    <a:pt x="1008" y="751"/>
                    <a:pt x="1013" y="759"/>
                    <a:pt x="1020" y="759"/>
                  </a:cubicBezTo>
                  <a:cubicBezTo>
                    <a:pt x="1027" y="759"/>
                    <a:pt x="1030" y="751"/>
                    <a:pt x="1029" y="745"/>
                  </a:cubicBezTo>
                  <a:cubicBezTo>
                    <a:pt x="1028" y="740"/>
                    <a:pt x="1025" y="734"/>
                    <a:pt x="1023" y="729"/>
                  </a:cubicBezTo>
                  <a:cubicBezTo>
                    <a:pt x="1022" y="726"/>
                    <a:pt x="1020" y="723"/>
                    <a:pt x="1019" y="719"/>
                  </a:cubicBezTo>
                  <a:cubicBezTo>
                    <a:pt x="1019" y="717"/>
                    <a:pt x="1019" y="715"/>
                    <a:pt x="1019" y="714"/>
                  </a:cubicBezTo>
                  <a:cubicBezTo>
                    <a:pt x="1021" y="714"/>
                    <a:pt x="1023" y="714"/>
                    <a:pt x="1024" y="714"/>
                  </a:cubicBezTo>
                  <a:cubicBezTo>
                    <a:pt x="1041" y="717"/>
                    <a:pt x="1057" y="715"/>
                    <a:pt x="1073" y="713"/>
                  </a:cubicBezTo>
                  <a:cubicBezTo>
                    <a:pt x="1072" y="721"/>
                    <a:pt x="1067" y="728"/>
                    <a:pt x="1062" y="735"/>
                  </a:cubicBezTo>
                  <a:cubicBezTo>
                    <a:pt x="1060" y="736"/>
                    <a:pt x="1063" y="739"/>
                    <a:pt x="1064" y="737"/>
                  </a:cubicBezTo>
                  <a:cubicBezTo>
                    <a:pt x="1071" y="730"/>
                    <a:pt x="1075" y="722"/>
                    <a:pt x="1076" y="712"/>
                  </a:cubicBezTo>
                  <a:cubicBezTo>
                    <a:pt x="1080" y="712"/>
                    <a:pt x="1084" y="711"/>
                    <a:pt x="1088" y="710"/>
                  </a:cubicBezTo>
                  <a:cubicBezTo>
                    <a:pt x="1107" y="707"/>
                    <a:pt x="1126" y="704"/>
                    <a:pt x="1145" y="702"/>
                  </a:cubicBezTo>
                  <a:cubicBezTo>
                    <a:pt x="1175" y="699"/>
                    <a:pt x="1204" y="689"/>
                    <a:pt x="1232" y="681"/>
                  </a:cubicBezTo>
                  <a:cubicBezTo>
                    <a:pt x="1251" y="676"/>
                    <a:pt x="1270" y="670"/>
                    <a:pt x="1290" y="665"/>
                  </a:cubicBezTo>
                  <a:cubicBezTo>
                    <a:pt x="1291" y="664"/>
                    <a:pt x="1293" y="664"/>
                    <a:pt x="1295" y="663"/>
                  </a:cubicBezTo>
                  <a:cubicBezTo>
                    <a:pt x="1299" y="663"/>
                    <a:pt x="1305" y="662"/>
                    <a:pt x="1308" y="664"/>
                  </a:cubicBezTo>
                  <a:cubicBezTo>
                    <a:pt x="1312" y="669"/>
                    <a:pt x="1311" y="676"/>
                    <a:pt x="1307" y="68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Freeform 6"/>
            <p:cNvSpPr>
              <a:spLocks noEditPoints="1"/>
            </p:cNvSpPr>
            <p:nvPr/>
          </p:nvSpPr>
          <p:spPr bwMode="auto">
            <a:xfrm>
              <a:off x="-53975" y="1266824"/>
              <a:ext cx="3321050" cy="4365626"/>
            </a:xfrm>
            <a:custGeom>
              <a:avLst/>
              <a:gdLst>
                <a:gd name="T0" fmla="*/ 781 w 885"/>
                <a:gd name="T1" fmla="*/ 622 h 1163"/>
                <a:gd name="T2" fmla="*/ 554 w 885"/>
                <a:gd name="T3" fmla="*/ 712 h 1163"/>
                <a:gd name="T4" fmla="*/ 398 w 885"/>
                <a:gd name="T5" fmla="*/ 742 h 1163"/>
                <a:gd name="T6" fmla="*/ 265 w 885"/>
                <a:gd name="T7" fmla="*/ 827 h 1163"/>
                <a:gd name="T8" fmla="*/ 95 w 885"/>
                <a:gd name="T9" fmla="*/ 783 h 1163"/>
                <a:gd name="T10" fmla="*/ 61 w 885"/>
                <a:gd name="T11" fmla="*/ 856 h 1163"/>
                <a:gd name="T12" fmla="*/ 13 w 885"/>
                <a:gd name="T13" fmla="*/ 1153 h 1163"/>
                <a:gd name="T14" fmla="*/ 507 w 885"/>
                <a:gd name="T15" fmla="*/ 956 h 1163"/>
                <a:gd name="T16" fmla="*/ 790 w 885"/>
                <a:gd name="T17" fmla="*/ 859 h 1163"/>
                <a:gd name="T18" fmla="*/ 812 w 885"/>
                <a:gd name="T19" fmla="*/ 737 h 1163"/>
                <a:gd name="T20" fmla="*/ 704 w 885"/>
                <a:gd name="T21" fmla="*/ 825 h 1163"/>
                <a:gd name="T22" fmla="*/ 553 w 885"/>
                <a:gd name="T23" fmla="*/ 915 h 1163"/>
                <a:gd name="T24" fmla="*/ 440 w 885"/>
                <a:gd name="T25" fmla="*/ 944 h 1163"/>
                <a:gd name="T26" fmla="*/ 319 w 885"/>
                <a:gd name="T27" fmla="*/ 985 h 1163"/>
                <a:gd name="T28" fmla="*/ 229 w 885"/>
                <a:gd name="T29" fmla="*/ 1015 h 1163"/>
                <a:gd name="T30" fmla="*/ 83 w 885"/>
                <a:gd name="T31" fmla="*/ 1030 h 1163"/>
                <a:gd name="T32" fmla="*/ 101 w 885"/>
                <a:gd name="T33" fmla="*/ 996 h 1163"/>
                <a:gd name="T34" fmla="*/ 226 w 885"/>
                <a:gd name="T35" fmla="*/ 939 h 1163"/>
                <a:gd name="T36" fmla="*/ 464 w 885"/>
                <a:gd name="T37" fmla="*/ 875 h 1163"/>
                <a:gd name="T38" fmla="*/ 602 w 885"/>
                <a:gd name="T39" fmla="*/ 808 h 1163"/>
                <a:gd name="T40" fmla="*/ 718 w 885"/>
                <a:gd name="T41" fmla="*/ 757 h 1163"/>
                <a:gd name="T42" fmla="*/ 749 w 885"/>
                <a:gd name="T43" fmla="*/ 777 h 1163"/>
                <a:gd name="T44" fmla="*/ 453 w 885"/>
                <a:gd name="T45" fmla="*/ 918 h 1163"/>
                <a:gd name="T46" fmla="*/ 717 w 885"/>
                <a:gd name="T47" fmla="*/ 775 h 1163"/>
                <a:gd name="T48" fmla="*/ 622 w 885"/>
                <a:gd name="T49" fmla="*/ 815 h 1163"/>
                <a:gd name="T50" fmla="*/ 585 w 885"/>
                <a:gd name="T51" fmla="*/ 863 h 1163"/>
                <a:gd name="T52" fmla="*/ 715 w 885"/>
                <a:gd name="T53" fmla="*/ 799 h 1163"/>
                <a:gd name="T54" fmla="*/ 699 w 885"/>
                <a:gd name="T55" fmla="*/ 744 h 1163"/>
                <a:gd name="T56" fmla="*/ 646 w 885"/>
                <a:gd name="T57" fmla="*/ 767 h 1163"/>
                <a:gd name="T58" fmla="*/ 491 w 885"/>
                <a:gd name="T59" fmla="*/ 860 h 1163"/>
                <a:gd name="T60" fmla="*/ 144 w 885"/>
                <a:gd name="T61" fmla="*/ 968 h 1163"/>
                <a:gd name="T62" fmla="*/ 113 w 885"/>
                <a:gd name="T63" fmla="*/ 998 h 1163"/>
                <a:gd name="T64" fmla="*/ 191 w 885"/>
                <a:gd name="T65" fmla="*/ 1017 h 1163"/>
                <a:gd name="T66" fmla="*/ 170 w 885"/>
                <a:gd name="T67" fmla="*/ 1032 h 1163"/>
                <a:gd name="T68" fmla="*/ 325 w 885"/>
                <a:gd name="T69" fmla="*/ 915 h 1163"/>
                <a:gd name="T70" fmla="*/ 286 w 885"/>
                <a:gd name="T71" fmla="*/ 976 h 1163"/>
                <a:gd name="T72" fmla="*/ 316 w 885"/>
                <a:gd name="T73" fmla="*/ 1007 h 1163"/>
                <a:gd name="T74" fmla="*/ 432 w 885"/>
                <a:gd name="T75" fmla="*/ 892 h 1163"/>
                <a:gd name="T76" fmla="*/ 326 w 885"/>
                <a:gd name="T77" fmla="*/ 856 h 1163"/>
                <a:gd name="T78" fmla="*/ 278 w 885"/>
                <a:gd name="T79" fmla="*/ 932 h 1163"/>
                <a:gd name="T80" fmla="*/ 224 w 885"/>
                <a:gd name="T81" fmla="*/ 926 h 1163"/>
                <a:gd name="T82" fmla="*/ 119 w 885"/>
                <a:gd name="T83" fmla="*/ 960 h 1163"/>
                <a:gd name="T84" fmla="*/ 162 w 885"/>
                <a:gd name="T85" fmla="*/ 1052 h 1163"/>
                <a:gd name="T86" fmla="*/ 275 w 885"/>
                <a:gd name="T87" fmla="*/ 1000 h 1163"/>
                <a:gd name="T88" fmla="*/ 417 w 885"/>
                <a:gd name="T89" fmla="*/ 955 h 1163"/>
                <a:gd name="T90" fmla="*/ 625 w 885"/>
                <a:gd name="T91" fmla="*/ 855 h 1163"/>
                <a:gd name="T92" fmla="*/ 757 w 885"/>
                <a:gd name="T93" fmla="*/ 785 h 1163"/>
                <a:gd name="T94" fmla="*/ 751 w 885"/>
                <a:gd name="T95" fmla="*/ 647 h 1163"/>
                <a:gd name="T96" fmla="*/ 650 w 885"/>
                <a:gd name="T97" fmla="*/ 721 h 1163"/>
                <a:gd name="T98" fmla="*/ 553 w 885"/>
                <a:gd name="T99" fmla="*/ 722 h 1163"/>
                <a:gd name="T100" fmla="*/ 473 w 885"/>
                <a:gd name="T101" fmla="*/ 803 h 1163"/>
                <a:gd name="T102" fmla="*/ 453 w 885"/>
                <a:gd name="T103" fmla="*/ 806 h 1163"/>
                <a:gd name="T104" fmla="*/ 377 w 885"/>
                <a:gd name="T105" fmla="*/ 845 h 1163"/>
                <a:gd name="T106" fmla="*/ 352 w 885"/>
                <a:gd name="T107" fmla="*/ 830 h 1163"/>
                <a:gd name="T108" fmla="*/ 268 w 885"/>
                <a:gd name="T109" fmla="*/ 838 h 1163"/>
                <a:gd name="T110" fmla="*/ 196 w 885"/>
                <a:gd name="T111" fmla="*/ 925 h 1163"/>
                <a:gd name="T112" fmla="*/ 109 w 885"/>
                <a:gd name="T113" fmla="*/ 906 h 1163"/>
                <a:gd name="T114" fmla="*/ 66 w 885"/>
                <a:gd name="T115" fmla="*/ 1044 h 1163"/>
                <a:gd name="T116" fmla="*/ 91 w 885"/>
                <a:gd name="T117" fmla="*/ 1114 h 1163"/>
                <a:gd name="T118" fmla="*/ 129 w 885"/>
                <a:gd name="T119" fmla="*/ 1101 h 1163"/>
                <a:gd name="T120" fmla="*/ 484 w 885"/>
                <a:gd name="T121" fmla="*/ 942 h 1163"/>
                <a:gd name="T122" fmla="*/ 622 w 885"/>
                <a:gd name="T123" fmla="*/ 876 h 1163"/>
                <a:gd name="T124" fmla="*/ 767 w 885"/>
                <a:gd name="T125" fmla="*/ 852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85" h="1163">
                  <a:moveTo>
                    <a:pt x="322" y="79"/>
                  </a:moveTo>
                  <a:cubicBezTo>
                    <a:pt x="291" y="86"/>
                    <a:pt x="261" y="95"/>
                    <a:pt x="235" y="112"/>
                  </a:cubicBezTo>
                  <a:cubicBezTo>
                    <a:pt x="217" y="123"/>
                    <a:pt x="197" y="130"/>
                    <a:pt x="178" y="137"/>
                  </a:cubicBezTo>
                  <a:cubicBezTo>
                    <a:pt x="159" y="144"/>
                    <a:pt x="140" y="153"/>
                    <a:pt x="121" y="161"/>
                  </a:cubicBezTo>
                  <a:cubicBezTo>
                    <a:pt x="91" y="175"/>
                    <a:pt x="58" y="190"/>
                    <a:pt x="30" y="204"/>
                  </a:cubicBezTo>
                  <a:cubicBezTo>
                    <a:pt x="30" y="215"/>
                    <a:pt x="30" y="215"/>
                    <a:pt x="30" y="215"/>
                  </a:cubicBezTo>
                  <a:cubicBezTo>
                    <a:pt x="58" y="206"/>
                    <a:pt x="85" y="197"/>
                    <a:pt x="112" y="187"/>
                  </a:cubicBezTo>
                  <a:cubicBezTo>
                    <a:pt x="138" y="178"/>
                    <a:pt x="163" y="167"/>
                    <a:pt x="189" y="159"/>
                  </a:cubicBezTo>
                  <a:cubicBezTo>
                    <a:pt x="211" y="152"/>
                    <a:pt x="234" y="145"/>
                    <a:pt x="255" y="134"/>
                  </a:cubicBezTo>
                  <a:cubicBezTo>
                    <a:pt x="274" y="125"/>
                    <a:pt x="293" y="118"/>
                    <a:pt x="313" y="113"/>
                  </a:cubicBezTo>
                  <a:cubicBezTo>
                    <a:pt x="330" y="109"/>
                    <a:pt x="346" y="105"/>
                    <a:pt x="362" y="98"/>
                  </a:cubicBezTo>
                  <a:cubicBezTo>
                    <a:pt x="396" y="85"/>
                    <a:pt x="429" y="69"/>
                    <a:pt x="463" y="56"/>
                  </a:cubicBezTo>
                  <a:cubicBezTo>
                    <a:pt x="492" y="45"/>
                    <a:pt x="521" y="35"/>
                    <a:pt x="551" y="24"/>
                  </a:cubicBezTo>
                  <a:cubicBezTo>
                    <a:pt x="563" y="42"/>
                    <a:pt x="577" y="59"/>
                    <a:pt x="587" y="77"/>
                  </a:cubicBezTo>
                  <a:cubicBezTo>
                    <a:pt x="605" y="112"/>
                    <a:pt x="621" y="147"/>
                    <a:pt x="638" y="182"/>
                  </a:cubicBezTo>
                  <a:cubicBezTo>
                    <a:pt x="651" y="211"/>
                    <a:pt x="662" y="241"/>
                    <a:pt x="676" y="270"/>
                  </a:cubicBezTo>
                  <a:cubicBezTo>
                    <a:pt x="704" y="330"/>
                    <a:pt x="734" y="388"/>
                    <a:pt x="762" y="447"/>
                  </a:cubicBezTo>
                  <a:cubicBezTo>
                    <a:pt x="766" y="454"/>
                    <a:pt x="769" y="461"/>
                    <a:pt x="772" y="467"/>
                  </a:cubicBezTo>
                  <a:cubicBezTo>
                    <a:pt x="790" y="507"/>
                    <a:pt x="805" y="548"/>
                    <a:pt x="825" y="586"/>
                  </a:cubicBezTo>
                  <a:cubicBezTo>
                    <a:pt x="826" y="590"/>
                    <a:pt x="828" y="593"/>
                    <a:pt x="829" y="597"/>
                  </a:cubicBezTo>
                  <a:cubicBezTo>
                    <a:pt x="830" y="599"/>
                    <a:pt x="831" y="602"/>
                    <a:pt x="831" y="605"/>
                  </a:cubicBezTo>
                  <a:cubicBezTo>
                    <a:pt x="823" y="608"/>
                    <a:pt x="814" y="611"/>
                    <a:pt x="806" y="614"/>
                  </a:cubicBezTo>
                  <a:cubicBezTo>
                    <a:pt x="806" y="611"/>
                    <a:pt x="806" y="608"/>
                    <a:pt x="806" y="605"/>
                  </a:cubicBezTo>
                  <a:cubicBezTo>
                    <a:pt x="805" y="592"/>
                    <a:pt x="802" y="580"/>
                    <a:pt x="801" y="568"/>
                  </a:cubicBezTo>
                  <a:cubicBezTo>
                    <a:pt x="801" y="566"/>
                    <a:pt x="798" y="566"/>
                    <a:pt x="799" y="568"/>
                  </a:cubicBezTo>
                  <a:cubicBezTo>
                    <a:pt x="799" y="579"/>
                    <a:pt x="801" y="590"/>
                    <a:pt x="802" y="601"/>
                  </a:cubicBezTo>
                  <a:cubicBezTo>
                    <a:pt x="803" y="606"/>
                    <a:pt x="803" y="610"/>
                    <a:pt x="803" y="615"/>
                  </a:cubicBezTo>
                  <a:cubicBezTo>
                    <a:pt x="796" y="617"/>
                    <a:pt x="790" y="619"/>
                    <a:pt x="784" y="621"/>
                  </a:cubicBezTo>
                  <a:cubicBezTo>
                    <a:pt x="783" y="618"/>
                    <a:pt x="783" y="615"/>
                    <a:pt x="783" y="612"/>
                  </a:cubicBezTo>
                  <a:cubicBezTo>
                    <a:pt x="783" y="610"/>
                    <a:pt x="781" y="610"/>
                    <a:pt x="781" y="612"/>
                  </a:cubicBezTo>
                  <a:cubicBezTo>
                    <a:pt x="781" y="615"/>
                    <a:pt x="781" y="619"/>
                    <a:pt x="781" y="622"/>
                  </a:cubicBezTo>
                  <a:cubicBezTo>
                    <a:pt x="776" y="623"/>
                    <a:pt x="772" y="625"/>
                    <a:pt x="767" y="626"/>
                  </a:cubicBezTo>
                  <a:cubicBezTo>
                    <a:pt x="762" y="628"/>
                    <a:pt x="756" y="630"/>
                    <a:pt x="751" y="632"/>
                  </a:cubicBezTo>
                  <a:cubicBezTo>
                    <a:pt x="751" y="624"/>
                    <a:pt x="750" y="616"/>
                    <a:pt x="749" y="608"/>
                  </a:cubicBezTo>
                  <a:cubicBezTo>
                    <a:pt x="749" y="606"/>
                    <a:pt x="747" y="606"/>
                    <a:pt x="747" y="608"/>
                  </a:cubicBezTo>
                  <a:cubicBezTo>
                    <a:pt x="747" y="616"/>
                    <a:pt x="748" y="624"/>
                    <a:pt x="749" y="633"/>
                  </a:cubicBezTo>
                  <a:cubicBezTo>
                    <a:pt x="738" y="636"/>
                    <a:pt x="728" y="640"/>
                    <a:pt x="718" y="644"/>
                  </a:cubicBezTo>
                  <a:cubicBezTo>
                    <a:pt x="717" y="638"/>
                    <a:pt x="717" y="632"/>
                    <a:pt x="717" y="626"/>
                  </a:cubicBezTo>
                  <a:cubicBezTo>
                    <a:pt x="717" y="625"/>
                    <a:pt x="715" y="625"/>
                    <a:pt x="715" y="626"/>
                  </a:cubicBezTo>
                  <a:cubicBezTo>
                    <a:pt x="715" y="632"/>
                    <a:pt x="715" y="638"/>
                    <a:pt x="715" y="645"/>
                  </a:cubicBezTo>
                  <a:cubicBezTo>
                    <a:pt x="710" y="647"/>
                    <a:pt x="705" y="648"/>
                    <a:pt x="700" y="650"/>
                  </a:cubicBezTo>
                  <a:cubicBezTo>
                    <a:pt x="696" y="652"/>
                    <a:pt x="692" y="654"/>
                    <a:pt x="688" y="655"/>
                  </a:cubicBezTo>
                  <a:cubicBezTo>
                    <a:pt x="688" y="653"/>
                    <a:pt x="688" y="650"/>
                    <a:pt x="688" y="647"/>
                  </a:cubicBezTo>
                  <a:cubicBezTo>
                    <a:pt x="688" y="638"/>
                    <a:pt x="686" y="629"/>
                    <a:pt x="686" y="620"/>
                  </a:cubicBezTo>
                  <a:cubicBezTo>
                    <a:pt x="685" y="618"/>
                    <a:pt x="682" y="618"/>
                    <a:pt x="683" y="620"/>
                  </a:cubicBezTo>
                  <a:cubicBezTo>
                    <a:pt x="683" y="632"/>
                    <a:pt x="685" y="643"/>
                    <a:pt x="685" y="655"/>
                  </a:cubicBezTo>
                  <a:cubicBezTo>
                    <a:pt x="685" y="656"/>
                    <a:pt x="685" y="656"/>
                    <a:pt x="685" y="657"/>
                  </a:cubicBezTo>
                  <a:cubicBezTo>
                    <a:pt x="675" y="661"/>
                    <a:pt x="665" y="665"/>
                    <a:pt x="655" y="669"/>
                  </a:cubicBezTo>
                  <a:cubicBezTo>
                    <a:pt x="655" y="662"/>
                    <a:pt x="654" y="656"/>
                    <a:pt x="653" y="650"/>
                  </a:cubicBezTo>
                  <a:cubicBezTo>
                    <a:pt x="653" y="648"/>
                    <a:pt x="650" y="649"/>
                    <a:pt x="651" y="650"/>
                  </a:cubicBezTo>
                  <a:cubicBezTo>
                    <a:pt x="652" y="657"/>
                    <a:pt x="652" y="663"/>
                    <a:pt x="652" y="670"/>
                  </a:cubicBezTo>
                  <a:cubicBezTo>
                    <a:pt x="644" y="673"/>
                    <a:pt x="636" y="677"/>
                    <a:pt x="628" y="680"/>
                  </a:cubicBezTo>
                  <a:cubicBezTo>
                    <a:pt x="628" y="678"/>
                    <a:pt x="628" y="675"/>
                    <a:pt x="628" y="672"/>
                  </a:cubicBezTo>
                  <a:cubicBezTo>
                    <a:pt x="628" y="661"/>
                    <a:pt x="626" y="649"/>
                    <a:pt x="625" y="638"/>
                  </a:cubicBezTo>
                  <a:cubicBezTo>
                    <a:pt x="625" y="636"/>
                    <a:pt x="623" y="636"/>
                    <a:pt x="623" y="638"/>
                  </a:cubicBezTo>
                  <a:cubicBezTo>
                    <a:pt x="623" y="653"/>
                    <a:pt x="625" y="667"/>
                    <a:pt x="625" y="682"/>
                  </a:cubicBezTo>
                  <a:cubicBezTo>
                    <a:pt x="623" y="682"/>
                    <a:pt x="622" y="683"/>
                    <a:pt x="620" y="684"/>
                  </a:cubicBezTo>
                  <a:cubicBezTo>
                    <a:pt x="611" y="688"/>
                    <a:pt x="602" y="692"/>
                    <a:pt x="592" y="696"/>
                  </a:cubicBezTo>
                  <a:cubicBezTo>
                    <a:pt x="593" y="693"/>
                    <a:pt x="593" y="691"/>
                    <a:pt x="593" y="688"/>
                  </a:cubicBezTo>
                  <a:cubicBezTo>
                    <a:pt x="594" y="687"/>
                    <a:pt x="591" y="686"/>
                    <a:pt x="591" y="688"/>
                  </a:cubicBezTo>
                  <a:cubicBezTo>
                    <a:pt x="590" y="691"/>
                    <a:pt x="589" y="694"/>
                    <a:pt x="589" y="697"/>
                  </a:cubicBezTo>
                  <a:cubicBezTo>
                    <a:pt x="577" y="702"/>
                    <a:pt x="566" y="707"/>
                    <a:pt x="554" y="712"/>
                  </a:cubicBezTo>
                  <a:cubicBezTo>
                    <a:pt x="552" y="701"/>
                    <a:pt x="550" y="689"/>
                    <a:pt x="548" y="678"/>
                  </a:cubicBezTo>
                  <a:cubicBezTo>
                    <a:pt x="548" y="677"/>
                    <a:pt x="547" y="677"/>
                    <a:pt x="548" y="678"/>
                  </a:cubicBezTo>
                  <a:cubicBezTo>
                    <a:pt x="549" y="690"/>
                    <a:pt x="550" y="702"/>
                    <a:pt x="552" y="713"/>
                  </a:cubicBezTo>
                  <a:cubicBezTo>
                    <a:pt x="547" y="716"/>
                    <a:pt x="542" y="718"/>
                    <a:pt x="537" y="720"/>
                  </a:cubicBezTo>
                  <a:cubicBezTo>
                    <a:pt x="534" y="707"/>
                    <a:pt x="531" y="695"/>
                    <a:pt x="529" y="682"/>
                  </a:cubicBezTo>
                  <a:cubicBezTo>
                    <a:pt x="529" y="680"/>
                    <a:pt x="527" y="680"/>
                    <a:pt x="527" y="682"/>
                  </a:cubicBezTo>
                  <a:cubicBezTo>
                    <a:pt x="528" y="690"/>
                    <a:pt x="530" y="698"/>
                    <a:pt x="532" y="706"/>
                  </a:cubicBezTo>
                  <a:cubicBezTo>
                    <a:pt x="533" y="711"/>
                    <a:pt x="534" y="716"/>
                    <a:pt x="534" y="721"/>
                  </a:cubicBezTo>
                  <a:cubicBezTo>
                    <a:pt x="534" y="721"/>
                    <a:pt x="534" y="721"/>
                    <a:pt x="533" y="721"/>
                  </a:cubicBezTo>
                  <a:cubicBezTo>
                    <a:pt x="528" y="723"/>
                    <a:pt x="524" y="726"/>
                    <a:pt x="519" y="728"/>
                  </a:cubicBezTo>
                  <a:cubicBezTo>
                    <a:pt x="517" y="719"/>
                    <a:pt x="514" y="710"/>
                    <a:pt x="512" y="702"/>
                  </a:cubicBezTo>
                  <a:cubicBezTo>
                    <a:pt x="511" y="700"/>
                    <a:pt x="508" y="700"/>
                    <a:pt x="508" y="702"/>
                  </a:cubicBezTo>
                  <a:cubicBezTo>
                    <a:pt x="511" y="711"/>
                    <a:pt x="514" y="720"/>
                    <a:pt x="515" y="729"/>
                  </a:cubicBezTo>
                  <a:cubicBezTo>
                    <a:pt x="510" y="732"/>
                    <a:pt x="504" y="734"/>
                    <a:pt x="499" y="736"/>
                  </a:cubicBezTo>
                  <a:cubicBezTo>
                    <a:pt x="495" y="738"/>
                    <a:pt x="490" y="740"/>
                    <a:pt x="486" y="742"/>
                  </a:cubicBezTo>
                  <a:cubicBezTo>
                    <a:pt x="482" y="726"/>
                    <a:pt x="478" y="710"/>
                    <a:pt x="471" y="695"/>
                  </a:cubicBezTo>
                  <a:cubicBezTo>
                    <a:pt x="471" y="694"/>
                    <a:pt x="468" y="695"/>
                    <a:pt x="469" y="697"/>
                  </a:cubicBezTo>
                  <a:cubicBezTo>
                    <a:pt x="475" y="712"/>
                    <a:pt x="480" y="727"/>
                    <a:pt x="484" y="743"/>
                  </a:cubicBezTo>
                  <a:cubicBezTo>
                    <a:pt x="476" y="746"/>
                    <a:pt x="468" y="749"/>
                    <a:pt x="461" y="753"/>
                  </a:cubicBezTo>
                  <a:cubicBezTo>
                    <a:pt x="459" y="741"/>
                    <a:pt x="456" y="729"/>
                    <a:pt x="451" y="718"/>
                  </a:cubicBezTo>
                  <a:cubicBezTo>
                    <a:pt x="451" y="716"/>
                    <a:pt x="448" y="717"/>
                    <a:pt x="449" y="718"/>
                  </a:cubicBezTo>
                  <a:cubicBezTo>
                    <a:pt x="453" y="730"/>
                    <a:pt x="456" y="742"/>
                    <a:pt x="458" y="754"/>
                  </a:cubicBezTo>
                  <a:cubicBezTo>
                    <a:pt x="452" y="757"/>
                    <a:pt x="446" y="759"/>
                    <a:pt x="439" y="762"/>
                  </a:cubicBezTo>
                  <a:cubicBezTo>
                    <a:pt x="438" y="763"/>
                    <a:pt x="436" y="764"/>
                    <a:pt x="434" y="764"/>
                  </a:cubicBezTo>
                  <a:cubicBezTo>
                    <a:pt x="428" y="742"/>
                    <a:pt x="423" y="719"/>
                    <a:pt x="413" y="697"/>
                  </a:cubicBezTo>
                  <a:cubicBezTo>
                    <a:pt x="412" y="696"/>
                    <a:pt x="410" y="697"/>
                    <a:pt x="411" y="699"/>
                  </a:cubicBezTo>
                  <a:cubicBezTo>
                    <a:pt x="420" y="720"/>
                    <a:pt x="425" y="743"/>
                    <a:pt x="431" y="766"/>
                  </a:cubicBezTo>
                  <a:cubicBezTo>
                    <a:pt x="425" y="768"/>
                    <a:pt x="419" y="771"/>
                    <a:pt x="413" y="773"/>
                  </a:cubicBezTo>
                  <a:cubicBezTo>
                    <a:pt x="411" y="774"/>
                    <a:pt x="409" y="775"/>
                    <a:pt x="407" y="775"/>
                  </a:cubicBezTo>
                  <a:cubicBezTo>
                    <a:pt x="406" y="774"/>
                    <a:pt x="406" y="773"/>
                    <a:pt x="406" y="772"/>
                  </a:cubicBezTo>
                  <a:cubicBezTo>
                    <a:pt x="403" y="762"/>
                    <a:pt x="402" y="752"/>
                    <a:pt x="398" y="742"/>
                  </a:cubicBezTo>
                  <a:cubicBezTo>
                    <a:pt x="395" y="733"/>
                    <a:pt x="390" y="724"/>
                    <a:pt x="385" y="715"/>
                  </a:cubicBezTo>
                  <a:cubicBezTo>
                    <a:pt x="384" y="714"/>
                    <a:pt x="382" y="715"/>
                    <a:pt x="383" y="717"/>
                  </a:cubicBezTo>
                  <a:cubicBezTo>
                    <a:pt x="388" y="726"/>
                    <a:pt x="395" y="736"/>
                    <a:pt x="398" y="746"/>
                  </a:cubicBezTo>
                  <a:cubicBezTo>
                    <a:pt x="401" y="756"/>
                    <a:pt x="402" y="766"/>
                    <a:pt x="406" y="776"/>
                  </a:cubicBezTo>
                  <a:cubicBezTo>
                    <a:pt x="406" y="776"/>
                    <a:pt x="406" y="776"/>
                    <a:pt x="406" y="776"/>
                  </a:cubicBezTo>
                  <a:cubicBezTo>
                    <a:pt x="394" y="780"/>
                    <a:pt x="385" y="783"/>
                    <a:pt x="375" y="786"/>
                  </a:cubicBezTo>
                  <a:cubicBezTo>
                    <a:pt x="372" y="767"/>
                    <a:pt x="366" y="749"/>
                    <a:pt x="359" y="732"/>
                  </a:cubicBezTo>
                  <a:cubicBezTo>
                    <a:pt x="359" y="731"/>
                    <a:pt x="357" y="731"/>
                    <a:pt x="358" y="732"/>
                  </a:cubicBezTo>
                  <a:cubicBezTo>
                    <a:pt x="364" y="750"/>
                    <a:pt x="369" y="768"/>
                    <a:pt x="372" y="787"/>
                  </a:cubicBezTo>
                  <a:cubicBezTo>
                    <a:pt x="367" y="788"/>
                    <a:pt x="361" y="790"/>
                    <a:pt x="355" y="792"/>
                  </a:cubicBezTo>
                  <a:cubicBezTo>
                    <a:pt x="352" y="793"/>
                    <a:pt x="349" y="794"/>
                    <a:pt x="346" y="795"/>
                  </a:cubicBezTo>
                  <a:cubicBezTo>
                    <a:pt x="344" y="781"/>
                    <a:pt x="341" y="765"/>
                    <a:pt x="335" y="752"/>
                  </a:cubicBezTo>
                  <a:cubicBezTo>
                    <a:pt x="335" y="750"/>
                    <a:pt x="332" y="751"/>
                    <a:pt x="333" y="752"/>
                  </a:cubicBezTo>
                  <a:cubicBezTo>
                    <a:pt x="338" y="766"/>
                    <a:pt x="341" y="781"/>
                    <a:pt x="344" y="796"/>
                  </a:cubicBezTo>
                  <a:cubicBezTo>
                    <a:pt x="335" y="800"/>
                    <a:pt x="326" y="803"/>
                    <a:pt x="316" y="806"/>
                  </a:cubicBezTo>
                  <a:cubicBezTo>
                    <a:pt x="316" y="806"/>
                    <a:pt x="316" y="806"/>
                    <a:pt x="315" y="806"/>
                  </a:cubicBezTo>
                  <a:cubicBezTo>
                    <a:pt x="314" y="797"/>
                    <a:pt x="312" y="787"/>
                    <a:pt x="310" y="778"/>
                  </a:cubicBezTo>
                  <a:cubicBezTo>
                    <a:pt x="308" y="767"/>
                    <a:pt x="303" y="758"/>
                    <a:pt x="301" y="748"/>
                  </a:cubicBezTo>
                  <a:cubicBezTo>
                    <a:pt x="301" y="746"/>
                    <a:pt x="298" y="747"/>
                    <a:pt x="299" y="748"/>
                  </a:cubicBezTo>
                  <a:cubicBezTo>
                    <a:pt x="300" y="759"/>
                    <a:pt x="305" y="768"/>
                    <a:pt x="307" y="779"/>
                  </a:cubicBezTo>
                  <a:cubicBezTo>
                    <a:pt x="309" y="788"/>
                    <a:pt x="310" y="798"/>
                    <a:pt x="312" y="807"/>
                  </a:cubicBezTo>
                  <a:cubicBezTo>
                    <a:pt x="306" y="809"/>
                    <a:pt x="301" y="810"/>
                    <a:pt x="296" y="812"/>
                  </a:cubicBezTo>
                  <a:cubicBezTo>
                    <a:pt x="292" y="801"/>
                    <a:pt x="288" y="791"/>
                    <a:pt x="285" y="780"/>
                  </a:cubicBezTo>
                  <a:cubicBezTo>
                    <a:pt x="285" y="778"/>
                    <a:pt x="282" y="779"/>
                    <a:pt x="283" y="780"/>
                  </a:cubicBezTo>
                  <a:cubicBezTo>
                    <a:pt x="286" y="791"/>
                    <a:pt x="290" y="802"/>
                    <a:pt x="293" y="813"/>
                  </a:cubicBezTo>
                  <a:cubicBezTo>
                    <a:pt x="284" y="817"/>
                    <a:pt x="275" y="821"/>
                    <a:pt x="267" y="825"/>
                  </a:cubicBezTo>
                  <a:cubicBezTo>
                    <a:pt x="264" y="814"/>
                    <a:pt x="260" y="803"/>
                    <a:pt x="257" y="791"/>
                  </a:cubicBezTo>
                  <a:cubicBezTo>
                    <a:pt x="254" y="780"/>
                    <a:pt x="248" y="769"/>
                    <a:pt x="243" y="758"/>
                  </a:cubicBezTo>
                  <a:cubicBezTo>
                    <a:pt x="242" y="757"/>
                    <a:pt x="241" y="757"/>
                    <a:pt x="241" y="758"/>
                  </a:cubicBezTo>
                  <a:cubicBezTo>
                    <a:pt x="246" y="771"/>
                    <a:pt x="252" y="782"/>
                    <a:pt x="256" y="795"/>
                  </a:cubicBezTo>
                  <a:cubicBezTo>
                    <a:pt x="259" y="806"/>
                    <a:pt x="262" y="816"/>
                    <a:pt x="265" y="827"/>
                  </a:cubicBezTo>
                  <a:cubicBezTo>
                    <a:pt x="262" y="828"/>
                    <a:pt x="259" y="830"/>
                    <a:pt x="256" y="832"/>
                  </a:cubicBezTo>
                  <a:cubicBezTo>
                    <a:pt x="251" y="834"/>
                    <a:pt x="246" y="837"/>
                    <a:pt x="240" y="839"/>
                  </a:cubicBezTo>
                  <a:cubicBezTo>
                    <a:pt x="240" y="839"/>
                    <a:pt x="240" y="839"/>
                    <a:pt x="240" y="838"/>
                  </a:cubicBezTo>
                  <a:cubicBezTo>
                    <a:pt x="237" y="825"/>
                    <a:pt x="233" y="812"/>
                    <a:pt x="230" y="798"/>
                  </a:cubicBezTo>
                  <a:cubicBezTo>
                    <a:pt x="228" y="793"/>
                    <a:pt x="226" y="787"/>
                    <a:pt x="224" y="781"/>
                  </a:cubicBezTo>
                  <a:cubicBezTo>
                    <a:pt x="223" y="777"/>
                    <a:pt x="223" y="773"/>
                    <a:pt x="221" y="769"/>
                  </a:cubicBezTo>
                  <a:cubicBezTo>
                    <a:pt x="220" y="768"/>
                    <a:pt x="218" y="769"/>
                    <a:pt x="219" y="771"/>
                  </a:cubicBezTo>
                  <a:cubicBezTo>
                    <a:pt x="222" y="774"/>
                    <a:pt x="222" y="779"/>
                    <a:pt x="223" y="784"/>
                  </a:cubicBezTo>
                  <a:cubicBezTo>
                    <a:pt x="224" y="789"/>
                    <a:pt x="226" y="795"/>
                    <a:pt x="228" y="800"/>
                  </a:cubicBezTo>
                  <a:cubicBezTo>
                    <a:pt x="231" y="813"/>
                    <a:pt x="235" y="826"/>
                    <a:pt x="238" y="839"/>
                  </a:cubicBezTo>
                  <a:cubicBezTo>
                    <a:pt x="238" y="839"/>
                    <a:pt x="238" y="840"/>
                    <a:pt x="238" y="840"/>
                  </a:cubicBezTo>
                  <a:cubicBezTo>
                    <a:pt x="233" y="842"/>
                    <a:pt x="228" y="844"/>
                    <a:pt x="223" y="846"/>
                  </a:cubicBezTo>
                  <a:cubicBezTo>
                    <a:pt x="218" y="848"/>
                    <a:pt x="214" y="849"/>
                    <a:pt x="210" y="851"/>
                  </a:cubicBezTo>
                  <a:cubicBezTo>
                    <a:pt x="207" y="840"/>
                    <a:pt x="204" y="829"/>
                    <a:pt x="203" y="818"/>
                  </a:cubicBezTo>
                  <a:cubicBezTo>
                    <a:pt x="203" y="817"/>
                    <a:pt x="201" y="817"/>
                    <a:pt x="201" y="818"/>
                  </a:cubicBezTo>
                  <a:cubicBezTo>
                    <a:pt x="202" y="829"/>
                    <a:pt x="205" y="841"/>
                    <a:pt x="207" y="852"/>
                  </a:cubicBezTo>
                  <a:cubicBezTo>
                    <a:pt x="200" y="854"/>
                    <a:pt x="192" y="857"/>
                    <a:pt x="184" y="860"/>
                  </a:cubicBezTo>
                  <a:cubicBezTo>
                    <a:pt x="180" y="839"/>
                    <a:pt x="175" y="818"/>
                    <a:pt x="169" y="798"/>
                  </a:cubicBezTo>
                  <a:cubicBezTo>
                    <a:pt x="168" y="797"/>
                    <a:pt x="167" y="797"/>
                    <a:pt x="167" y="798"/>
                  </a:cubicBezTo>
                  <a:cubicBezTo>
                    <a:pt x="173" y="819"/>
                    <a:pt x="178" y="839"/>
                    <a:pt x="182" y="860"/>
                  </a:cubicBezTo>
                  <a:cubicBezTo>
                    <a:pt x="176" y="863"/>
                    <a:pt x="169" y="865"/>
                    <a:pt x="163" y="867"/>
                  </a:cubicBezTo>
                  <a:cubicBezTo>
                    <a:pt x="161" y="868"/>
                    <a:pt x="159" y="868"/>
                    <a:pt x="157" y="869"/>
                  </a:cubicBezTo>
                  <a:cubicBezTo>
                    <a:pt x="156" y="854"/>
                    <a:pt x="153" y="839"/>
                    <a:pt x="149" y="824"/>
                  </a:cubicBezTo>
                  <a:cubicBezTo>
                    <a:pt x="149" y="823"/>
                    <a:pt x="147" y="823"/>
                    <a:pt x="147" y="824"/>
                  </a:cubicBezTo>
                  <a:cubicBezTo>
                    <a:pt x="151" y="839"/>
                    <a:pt x="154" y="855"/>
                    <a:pt x="155" y="870"/>
                  </a:cubicBezTo>
                  <a:cubicBezTo>
                    <a:pt x="147" y="873"/>
                    <a:pt x="139" y="876"/>
                    <a:pt x="130" y="879"/>
                  </a:cubicBezTo>
                  <a:cubicBezTo>
                    <a:pt x="129" y="872"/>
                    <a:pt x="127" y="865"/>
                    <a:pt x="126" y="858"/>
                  </a:cubicBezTo>
                  <a:cubicBezTo>
                    <a:pt x="123" y="845"/>
                    <a:pt x="122" y="834"/>
                    <a:pt x="115" y="823"/>
                  </a:cubicBezTo>
                  <a:cubicBezTo>
                    <a:pt x="114" y="823"/>
                    <a:pt x="113" y="823"/>
                    <a:pt x="113" y="824"/>
                  </a:cubicBezTo>
                  <a:cubicBezTo>
                    <a:pt x="111" y="820"/>
                    <a:pt x="109" y="817"/>
                    <a:pt x="107" y="813"/>
                  </a:cubicBezTo>
                  <a:cubicBezTo>
                    <a:pt x="103" y="804"/>
                    <a:pt x="99" y="793"/>
                    <a:pt x="95" y="783"/>
                  </a:cubicBezTo>
                  <a:cubicBezTo>
                    <a:pt x="92" y="776"/>
                    <a:pt x="88" y="768"/>
                    <a:pt x="84" y="761"/>
                  </a:cubicBezTo>
                  <a:cubicBezTo>
                    <a:pt x="80" y="754"/>
                    <a:pt x="79" y="747"/>
                    <a:pt x="75" y="740"/>
                  </a:cubicBezTo>
                  <a:cubicBezTo>
                    <a:pt x="74" y="739"/>
                    <a:pt x="73" y="739"/>
                    <a:pt x="73" y="740"/>
                  </a:cubicBezTo>
                  <a:cubicBezTo>
                    <a:pt x="77" y="747"/>
                    <a:pt x="78" y="754"/>
                    <a:pt x="82" y="761"/>
                  </a:cubicBezTo>
                  <a:cubicBezTo>
                    <a:pt x="86" y="769"/>
                    <a:pt x="90" y="778"/>
                    <a:pt x="94" y="787"/>
                  </a:cubicBezTo>
                  <a:cubicBezTo>
                    <a:pt x="97" y="794"/>
                    <a:pt x="100" y="801"/>
                    <a:pt x="103" y="808"/>
                  </a:cubicBezTo>
                  <a:cubicBezTo>
                    <a:pt x="106" y="817"/>
                    <a:pt x="113" y="825"/>
                    <a:pt x="116" y="834"/>
                  </a:cubicBezTo>
                  <a:cubicBezTo>
                    <a:pt x="116" y="835"/>
                    <a:pt x="117" y="834"/>
                    <a:pt x="116" y="834"/>
                  </a:cubicBezTo>
                  <a:cubicBezTo>
                    <a:pt x="116" y="831"/>
                    <a:pt x="115" y="829"/>
                    <a:pt x="114" y="827"/>
                  </a:cubicBezTo>
                  <a:cubicBezTo>
                    <a:pt x="120" y="838"/>
                    <a:pt x="121" y="849"/>
                    <a:pt x="124" y="861"/>
                  </a:cubicBezTo>
                  <a:cubicBezTo>
                    <a:pt x="126" y="868"/>
                    <a:pt x="127" y="874"/>
                    <a:pt x="128" y="880"/>
                  </a:cubicBezTo>
                  <a:cubicBezTo>
                    <a:pt x="121" y="883"/>
                    <a:pt x="114" y="885"/>
                    <a:pt x="108" y="888"/>
                  </a:cubicBezTo>
                  <a:cubicBezTo>
                    <a:pt x="108" y="887"/>
                    <a:pt x="108" y="887"/>
                    <a:pt x="108" y="886"/>
                  </a:cubicBezTo>
                  <a:cubicBezTo>
                    <a:pt x="106" y="873"/>
                    <a:pt x="105" y="861"/>
                    <a:pt x="103" y="849"/>
                  </a:cubicBezTo>
                  <a:cubicBezTo>
                    <a:pt x="101" y="836"/>
                    <a:pt x="99" y="822"/>
                    <a:pt x="95" y="810"/>
                  </a:cubicBezTo>
                  <a:cubicBezTo>
                    <a:pt x="95" y="809"/>
                    <a:pt x="93" y="809"/>
                    <a:pt x="93" y="810"/>
                  </a:cubicBezTo>
                  <a:cubicBezTo>
                    <a:pt x="97" y="823"/>
                    <a:pt x="99" y="836"/>
                    <a:pt x="101" y="850"/>
                  </a:cubicBezTo>
                  <a:cubicBezTo>
                    <a:pt x="103" y="863"/>
                    <a:pt x="104" y="876"/>
                    <a:pt x="105" y="889"/>
                  </a:cubicBezTo>
                  <a:cubicBezTo>
                    <a:pt x="102" y="890"/>
                    <a:pt x="98" y="892"/>
                    <a:pt x="95" y="893"/>
                  </a:cubicBezTo>
                  <a:cubicBezTo>
                    <a:pt x="92" y="894"/>
                    <a:pt x="89" y="896"/>
                    <a:pt x="86" y="897"/>
                  </a:cubicBezTo>
                  <a:cubicBezTo>
                    <a:pt x="85" y="892"/>
                    <a:pt x="84" y="888"/>
                    <a:pt x="83" y="883"/>
                  </a:cubicBezTo>
                  <a:cubicBezTo>
                    <a:pt x="82" y="874"/>
                    <a:pt x="81" y="865"/>
                    <a:pt x="79" y="856"/>
                  </a:cubicBezTo>
                  <a:cubicBezTo>
                    <a:pt x="79" y="855"/>
                    <a:pt x="77" y="855"/>
                    <a:pt x="77" y="856"/>
                  </a:cubicBezTo>
                  <a:cubicBezTo>
                    <a:pt x="80" y="866"/>
                    <a:pt x="80" y="876"/>
                    <a:pt x="82" y="886"/>
                  </a:cubicBezTo>
                  <a:cubicBezTo>
                    <a:pt x="82" y="890"/>
                    <a:pt x="83" y="894"/>
                    <a:pt x="83" y="898"/>
                  </a:cubicBezTo>
                  <a:cubicBezTo>
                    <a:pt x="78" y="900"/>
                    <a:pt x="73" y="902"/>
                    <a:pt x="67" y="905"/>
                  </a:cubicBezTo>
                  <a:cubicBezTo>
                    <a:pt x="67" y="895"/>
                    <a:pt x="66" y="885"/>
                    <a:pt x="65" y="875"/>
                  </a:cubicBezTo>
                  <a:cubicBezTo>
                    <a:pt x="64" y="869"/>
                    <a:pt x="64" y="862"/>
                    <a:pt x="64" y="856"/>
                  </a:cubicBezTo>
                  <a:cubicBezTo>
                    <a:pt x="63" y="849"/>
                    <a:pt x="62" y="843"/>
                    <a:pt x="62" y="836"/>
                  </a:cubicBezTo>
                  <a:cubicBezTo>
                    <a:pt x="62" y="834"/>
                    <a:pt x="58" y="834"/>
                    <a:pt x="58" y="836"/>
                  </a:cubicBezTo>
                  <a:cubicBezTo>
                    <a:pt x="59" y="843"/>
                    <a:pt x="60" y="849"/>
                    <a:pt x="61" y="856"/>
                  </a:cubicBezTo>
                  <a:cubicBezTo>
                    <a:pt x="61" y="863"/>
                    <a:pt x="61" y="870"/>
                    <a:pt x="62" y="877"/>
                  </a:cubicBezTo>
                  <a:cubicBezTo>
                    <a:pt x="63" y="887"/>
                    <a:pt x="64" y="896"/>
                    <a:pt x="64" y="906"/>
                  </a:cubicBezTo>
                  <a:cubicBezTo>
                    <a:pt x="57" y="909"/>
                    <a:pt x="50" y="912"/>
                    <a:pt x="44" y="915"/>
                  </a:cubicBezTo>
                  <a:cubicBezTo>
                    <a:pt x="44" y="900"/>
                    <a:pt x="45" y="885"/>
                    <a:pt x="45" y="870"/>
                  </a:cubicBezTo>
                  <a:cubicBezTo>
                    <a:pt x="45" y="869"/>
                    <a:pt x="43" y="869"/>
                    <a:pt x="43" y="870"/>
                  </a:cubicBezTo>
                  <a:cubicBezTo>
                    <a:pt x="43" y="885"/>
                    <a:pt x="42" y="901"/>
                    <a:pt x="42" y="916"/>
                  </a:cubicBezTo>
                  <a:cubicBezTo>
                    <a:pt x="38" y="918"/>
                    <a:pt x="34" y="919"/>
                    <a:pt x="30" y="921"/>
                  </a:cubicBezTo>
                  <a:cubicBezTo>
                    <a:pt x="30" y="939"/>
                    <a:pt x="30" y="939"/>
                    <a:pt x="30" y="939"/>
                  </a:cubicBezTo>
                  <a:cubicBezTo>
                    <a:pt x="34" y="938"/>
                    <a:pt x="37" y="936"/>
                    <a:pt x="41" y="935"/>
                  </a:cubicBezTo>
                  <a:cubicBezTo>
                    <a:pt x="41" y="949"/>
                    <a:pt x="41" y="963"/>
                    <a:pt x="41" y="977"/>
                  </a:cubicBezTo>
                  <a:cubicBezTo>
                    <a:pt x="38" y="979"/>
                    <a:pt x="34" y="980"/>
                    <a:pt x="30" y="981"/>
                  </a:cubicBezTo>
                  <a:cubicBezTo>
                    <a:pt x="30" y="991"/>
                    <a:pt x="30" y="991"/>
                    <a:pt x="30" y="991"/>
                  </a:cubicBezTo>
                  <a:cubicBezTo>
                    <a:pt x="34" y="989"/>
                    <a:pt x="42" y="988"/>
                    <a:pt x="48" y="986"/>
                  </a:cubicBezTo>
                  <a:cubicBezTo>
                    <a:pt x="51" y="984"/>
                    <a:pt x="54" y="982"/>
                    <a:pt x="58" y="981"/>
                  </a:cubicBezTo>
                  <a:cubicBezTo>
                    <a:pt x="60" y="998"/>
                    <a:pt x="58" y="1014"/>
                    <a:pt x="55" y="1031"/>
                  </a:cubicBezTo>
                  <a:cubicBezTo>
                    <a:pt x="53" y="1044"/>
                    <a:pt x="49" y="1056"/>
                    <a:pt x="45" y="1068"/>
                  </a:cubicBezTo>
                  <a:cubicBezTo>
                    <a:pt x="41" y="1073"/>
                    <a:pt x="37" y="1078"/>
                    <a:pt x="33" y="1083"/>
                  </a:cubicBezTo>
                  <a:cubicBezTo>
                    <a:pt x="27" y="1089"/>
                    <a:pt x="23" y="1095"/>
                    <a:pt x="18" y="1102"/>
                  </a:cubicBezTo>
                  <a:cubicBezTo>
                    <a:pt x="13" y="1110"/>
                    <a:pt x="6" y="1117"/>
                    <a:pt x="1" y="1125"/>
                  </a:cubicBezTo>
                  <a:cubicBezTo>
                    <a:pt x="0" y="1127"/>
                    <a:pt x="2" y="1128"/>
                    <a:pt x="3" y="1127"/>
                  </a:cubicBezTo>
                  <a:cubicBezTo>
                    <a:pt x="8" y="1120"/>
                    <a:pt x="14" y="1114"/>
                    <a:pt x="19" y="1107"/>
                  </a:cubicBezTo>
                  <a:cubicBezTo>
                    <a:pt x="25" y="1098"/>
                    <a:pt x="31" y="1090"/>
                    <a:pt x="37" y="1082"/>
                  </a:cubicBezTo>
                  <a:cubicBezTo>
                    <a:pt x="39" y="1080"/>
                    <a:pt x="41" y="1078"/>
                    <a:pt x="43" y="1075"/>
                  </a:cubicBezTo>
                  <a:cubicBezTo>
                    <a:pt x="43" y="1076"/>
                    <a:pt x="42" y="1077"/>
                    <a:pt x="42" y="1078"/>
                  </a:cubicBezTo>
                  <a:cubicBezTo>
                    <a:pt x="39" y="1089"/>
                    <a:pt x="36" y="1100"/>
                    <a:pt x="32" y="1111"/>
                  </a:cubicBezTo>
                  <a:cubicBezTo>
                    <a:pt x="27" y="1114"/>
                    <a:pt x="23" y="1118"/>
                    <a:pt x="19" y="1121"/>
                  </a:cubicBezTo>
                  <a:cubicBezTo>
                    <a:pt x="18" y="1122"/>
                    <a:pt x="20" y="1124"/>
                    <a:pt x="21" y="1123"/>
                  </a:cubicBezTo>
                  <a:cubicBezTo>
                    <a:pt x="24" y="1120"/>
                    <a:pt x="27" y="1118"/>
                    <a:pt x="30" y="1116"/>
                  </a:cubicBezTo>
                  <a:cubicBezTo>
                    <a:pt x="28" y="1120"/>
                    <a:pt x="27" y="1124"/>
                    <a:pt x="25" y="1127"/>
                  </a:cubicBezTo>
                  <a:cubicBezTo>
                    <a:pt x="21" y="1134"/>
                    <a:pt x="19" y="1142"/>
                    <a:pt x="15" y="1148"/>
                  </a:cubicBezTo>
                  <a:cubicBezTo>
                    <a:pt x="15" y="1150"/>
                    <a:pt x="14" y="1151"/>
                    <a:pt x="13" y="1153"/>
                  </a:cubicBezTo>
                  <a:cubicBezTo>
                    <a:pt x="11" y="1153"/>
                    <a:pt x="8" y="1153"/>
                    <a:pt x="6" y="1153"/>
                  </a:cubicBezTo>
                  <a:cubicBezTo>
                    <a:pt x="5" y="1152"/>
                    <a:pt x="5" y="1148"/>
                    <a:pt x="4" y="1146"/>
                  </a:cubicBezTo>
                  <a:cubicBezTo>
                    <a:pt x="4" y="1145"/>
                    <a:pt x="3" y="1145"/>
                    <a:pt x="4" y="1146"/>
                  </a:cubicBezTo>
                  <a:cubicBezTo>
                    <a:pt x="4" y="1152"/>
                    <a:pt x="5" y="1163"/>
                    <a:pt x="13" y="1157"/>
                  </a:cubicBezTo>
                  <a:cubicBezTo>
                    <a:pt x="19" y="1151"/>
                    <a:pt x="21" y="1141"/>
                    <a:pt x="25" y="1134"/>
                  </a:cubicBezTo>
                  <a:cubicBezTo>
                    <a:pt x="28" y="1127"/>
                    <a:pt x="32" y="1120"/>
                    <a:pt x="35" y="1113"/>
                  </a:cubicBezTo>
                  <a:cubicBezTo>
                    <a:pt x="39" y="1110"/>
                    <a:pt x="42" y="1108"/>
                    <a:pt x="47" y="1106"/>
                  </a:cubicBezTo>
                  <a:cubicBezTo>
                    <a:pt x="48" y="1105"/>
                    <a:pt x="50" y="1104"/>
                    <a:pt x="51" y="1102"/>
                  </a:cubicBezTo>
                  <a:cubicBezTo>
                    <a:pt x="51" y="1104"/>
                    <a:pt x="50" y="1106"/>
                    <a:pt x="50" y="1108"/>
                  </a:cubicBezTo>
                  <a:cubicBezTo>
                    <a:pt x="48" y="1112"/>
                    <a:pt x="40" y="1133"/>
                    <a:pt x="39" y="1116"/>
                  </a:cubicBezTo>
                  <a:cubicBezTo>
                    <a:pt x="39" y="1115"/>
                    <a:pt x="37" y="1115"/>
                    <a:pt x="37" y="1116"/>
                  </a:cubicBezTo>
                  <a:cubicBezTo>
                    <a:pt x="37" y="1120"/>
                    <a:pt x="38" y="1123"/>
                    <a:pt x="40" y="1126"/>
                  </a:cubicBezTo>
                  <a:cubicBezTo>
                    <a:pt x="37" y="1127"/>
                    <a:pt x="34" y="1128"/>
                    <a:pt x="30" y="1129"/>
                  </a:cubicBezTo>
                  <a:cubicBezTo>
                    <a:pt x="30" y="1152"/>
                    <a:pt x="30" y="1152"/>
                    <a:pt x="30" y="1152"/>
                  </a:cubicBezTo>
                  <a:cubicBezTo>
                    <a:pt x="38" y="1148"/>
                    <a:pt x="51" y="1144"/>
                    <a:pt x="61" y="1139"/>
                  </a:cubicBezTo>
                  <a:cubicBezTo>
                    <a:pt x="66" y="1136"/>
                    <a:pt x="71" y="1135"/>
                    <a:pt x="77" y="1134"/>
                  </a:cubicBezTo>
                  <a:cubicBezTo>
                    <a:pt x="78" y="1134"/>
                    <a:pt x="79" y="1134"/>
                    <a:pt x="80" y="1133"/>
                  </a:cubicBezTo>
                  <a:cubicBezTo>
                    <a:pt x="86" y="1132"/>
                    <a:pt x="92" y="1132"/>
                    <a:pt x="98" y="1133"/>
                  </a:cubicBezTo>
                  <a:cubicBezTo>
                    <a:pt x="119" y="1136"/>
                    <a:pt x="136" y="1128"/>
                    <a:pt x="152" y="1116"/>
                  </a:cubicBezTo>
                  <a:cubicBezTo>
                    <a:pt x="158" y="1110"/>
                    <a:pt x="164" y="1104"/>
                    <a:pt x="171" y="1101"/>
                  </a:cubicBezTo>
                  <a:cubicBezTo>
                    <a:pt x="186" y="1094"/>
                    <a:pt x="202" y="1088"/>
                    <a:pt x="218" y="1082"/>
                  </a:cubicBezTo>
                  <a:cubicBezTo>
                    <a:pt x="228" y="1078"/>
                    <a:pt x="239" y="1075"/>
                    <a:pt x="248" y="1070"/>
                  </a:cubicBezTo>
                  <a:cubicBezTo>
                    <a:pt x="290" y="1047"/>
                    <a:pt x="336" y="1031"/>
                    <a:pt x="379" y="1012"/>
                  </a:cubicBezTo>
                  <a:cubicBezTo>
                    <a:pt x="392" y="1006"/>
                    <a:pt x="405" y="1003"/>
                    <a:pt x="418" y="998"/>
                  </a:cubicBezTo>
                  <a:cubicBezTo>
                    <a:pt x="418" y="999"/>
                    <a:pt x="418" y="1000"/>
                    <a:pt x="419" y="1000"/>
                  </a:cubicBezTo>
                  <a:cubicBezTo>
                    <a:pt x="419" y="1002"/>
                    <a:pt x="420" y="1002"/>
                    <a:pt x="421" y="1001"/>
                  </a:cubicBezTo>
                  <a:cubicBezTo>
                    <a:pt x="424" y="1000"/>
                    <a:pt x="426" y="998"/>
                    <a:pt x="427" y="995"/>
                  </a:cubicBezTo>
                  <a:cubicBezTo>
                    <a:pt x="428" y="995"/>
                    <a:pt x="429" y="994"/>
                    <a:pt x="429" y="994"/>
                  </a:cubicBezTo>
                  <a:cubicBezTo>
                    <a:pt x="452" y="984"/>
                    <a:pt x="474" y="973"/>
                    <a:pt x="496" y="961"/>
                  </a:cubicBezTo>
                  <a:cubicBezTo>
                    <a:pt x="499" y="960"/>
                    <a:pt x="502" y="958"/>
                    <a:pt x="505" y="957"/>
                  </a:cubicBezTo>
                  <a:cubicBezTo>
                    <a:pt x="506" y="957"/>
                    <a:pt x="507" y="957"/>
                    <a:pt x="507" y="956"/>
                  </a:cubicBezTo>
                  <a:cubicBezTo>
                    <a:pt x="507" y="956"/>
                    <a:pt x="507" y="956"/>
                    <a:pt x="507" y="956"/>
                  </a:cubicBezTo>
                  <a:cubicBezTo>
                    <a:pt x="517" y="952"/>
                    <a:pt x="528" y="950"/>
                    <a:pt x="539" y="950"/>
                  </a:cubicBezTo>
                  <a:cubicBezTo>
                    <a:pt x="561" y="949"/>
                    <a:pt x="581" y="941"/>
                    <a:pt x="601" y="932"/>
                  </a:cubicBezTo>
                  <a:cubicBezTo>
                    <a:pt x="606" y="929"/>
                    <a:pt x="611" y="923"/>
                    <a:pt x="618" y="925"/>
                  </a:cubicBezTo>
                  <a:cubicBezTo>
                    <a:pt x="620" y="925"/>
                    <a:pt x="622" y="922"/>
                    <a:pt x="624" y="920"/>
                  </a:cubicBezTo>
                  <a:cubicBezTo>
                    <a:pt x="626" y="917"/>
                    <a:pt x="628" y="913"/>
                    <a:pt x="629" y="909"/>
                  </a:cubicBezTo>
                  <a:cubicBezTo>
                    <a:pt x="630" y="906"/>
                    <a:pt x="632" y="903"/>
                    <a:pt x="634" y="902"/>
                  </a:cubicBezTo>
                  <a:cubicBezTo>
                    <a:pt x="634" y="903"/>
                    <a:pt x="636" y="904"/>
                    <a:pt x="637" y="902"/>
                  </a:cubicBezTo>
                  <a:cubicBezTo>
                    <a:pt x="638" y="901"/>
                    <a:pt x="638" y="901"/>
                    <a:pt x="639" y="900"/>
                  </a:cubicBezTo>
                  <a:cubicBezTo>
                    <a:pt x="639" y="900"/>
                    <a:pt x="639" y="900"/>
                    <a:pt x="639" y="900"/>
                  </a:cubicBezTo>
                  <a:cubicBezTo>
                    <a:pt x="642" y="899"/>
                    <a:pt x="644" y="898"/>
                    <a:pt x="646" y="896"/>
                  </a:cubicBezTo>
                  <a:cubicBezTo>
                    <a:pt x="656" y="891"/>
                    <a:pt x="667" y="886"/>
                    <a:pt x="678" y="881"/>
                  </a:cubicBezTo>
                  <a:cubicBezTo>
                    <a:pt x="678" y="882"/>
                    <a:pt x="678" y="883"/>
                    <a:pt x="679" y="884"/>
                  </a:cubicBezTo>
                  <a:cubicBezTo>
                    <a:pt x="679" y="885"/>
                    <a:pt x="681" y="885"/>
                    <a:pt x="681" y="883"/>
                  </a:cubicBezTo>
                  <a:cubicBezTo>
                    <a:pt x="682" y="882"/>
                    <a:pt x="682" y="881"/>
                    <a:pt x="682" y="879"/>
                  </a:cubicBezTo>
                  <a:cubicBezTo>
                    <a:pt x="701" y="872"/>
                    <a:pt x="721" y="866"/>
                    <a:pt x="740" y="861"/>
                  </a:cubicBezTo>
                  <a:cubicBezTo>
                    <a:pt x="742" y="861"/>
                    <a:pt x="743" y="860"/>
                    <a:pt x="745" y="860"/>
                  </a:cubicBezTo>
                  <a:cubicBezTo>
                    <a:pt x="745" y="862"/>
                    <a:pt x="745" y="863"/>
                    <a:pt x="744" y="865"/>
                  </a:cubicBezTo>
                  <a:cubicBezTo>
                    <a:pt x="744" y="867"/>
                    <a:pt x="746" y="867"/>
                    <a:pt x="747" y="866"/>
                  </a:cubicBezTo>
                  <a:cubicBezTo>
                    <a:pt x="749" y="863"/>
                    <a:pt x="750" y="861"/>
                    <a:pt x="751" y="858"/>
                  </a:cubicBezTo>
                  <a:cubicBezTo>
                    <a:pt x="755" y="857"/>
                    <a:pt x="758" y="855"/>
                    <a:pt x="761" y="854"/>
                  </a:cubicBezTo>
                  <a:cubicBezTo>
                    <a:pt x="761" y="856"/>
                    <a:pt x="761" y="858"/>
                    <a:pt x="763" y="860"/>
                  </a:cubicBezTo>
                  <a:cubicBezTo>
                    <a:pt x="763" y="861"/>
                    <a:pt x="764" y="861"/>
                    <a:pt x="765" y="860"/>
                  </a:cubicBezTo>
                  <a:cubicBezTo>
                    <a:pt x="768" y="857"/>
                    <a:pt x="770" y="853"/>
                    <a:pt x="772" y="849"/>
                  </a:cubicBezTo>
                  <a:cubicBezTo>
                    <a:pt x="781" y="845"/>
                    <a:pt x="789" y="840"/>
                    <a:pt x="797" y="835"/>
                  </a:cubicBezTo>
                  <a:cubicBezTo>
                    <a:pt x="797" y="836"/>
                    <a:pt x="797" y="837"/>
                    <a:pt x="796" y="838"/>
                  </a:cubicBezTo>
                  <a:cubicBezTo>
                    <a:pt x="795" y="841"/>
                    <a:pt x="794" y="845"/>
                    <a:pt x="793" y="849"/>
                  </a:cubicBezTo>
                  <a:cubicBezTo>
                    <a:pt x="793" y="850"/>
                    <a:pt x="791" y="857"/>
                    <a:pt x="791" y="856"/>
                  </a:cubicBezTo>
                  <a:cubicBezTo>
                    <a:pt x="790" y="855"/>
                    <a:pt x="789" y="855"/>
                    <a:pt x="789" y="856"/>
                  </a:cubicBezTo>
                  <a:cubicBezTo>
                    <a:pt x="789" y="857"/>
                    <a:pt x="789" y="857"/>
                    <a:pt x="789" y="858"/>
                  </a:cubicBezTo>
                  <a:cubicBezTo>
                    <a:pt x="790" y="858"/>
                    <a:pt x="790" y="859"/>
                    <a:pt x="790" y="859"/>
                  </a:cubicBezTo>
                  <a:cubicBezTo>
                    <a:pt x="793" y="859"/>
                    <a:pt x="794" y="858"/>
                    <a:pt x="795" y="855"/>
                  </a:cubicBezTo>
                  <a:cubicBezTo>
                    <a:pt x="797" y="853"/>
                    <a:pt x="797" y="849"/>
                    <a:pt x="798" y="846"/>
                  </a:cubicBezTo>
                  <a:cubicBezTo>
                    <a:pt x="799" y="841"/>
                    <a:pt x="801" y="836"/>
                    <a:pt x="802" y="832"/>
                  </a:cubicBezTo>
                  <a:cubicBezTo>
                    <a:pt x="802" y="832"/>
                    <a:pt x="803" y="831"/>
                    <a:pt x="803" y="831"/>
                  </a:cubicBezTo>
                  <a:cubicBezTo>
                    <a:pt x="806" y="829"/>
                    <a:pt x="809" y="826"/>
                    <a:pt x="812" y="824"/>
                  </a:cubicBezTo>
                  <a:cubicBezTo>
                    <a:pt x="824" y="815"/>
                    <a:pt x="832" y="802"/>
                    <a:pt x="841" y="791"/>
                  </a:cubicBezTo>
                  <a:cubicBezTo>
                    <a:pt x="860" y="768"/>
                    <a:pt x="874" y="743"/>
                    <a:pt x="879" y="713"/>
                  </a:cubicBezTo>
                  <a:cubicBezTo>
                    <a:pt x="885" y="683"/>
                    <a:pt x="884" y="655"/>
                    <a:pt x="868" y="628"/>
                  </a:cubicBezTo>
                  <a:cubicBezTo>
                    <a:pt x="866" y="624"/>
                    <a:pt x="864" y="619"/>
                    <a:pt x="863" y="615"/>
                  </a:cubicBezTo>
                  <a:cubicBezTo>
                    <a:pt x="849" y="572"/>
                    <a:pt x="832" y="530"/>
                    <a:pt x="814" y="489"/>
                  </a:cubicBezTo>
                  <a:cubicBezTo>
                    <a:pt x="798" y="452"/>
                    <a:pt x="779" y="417"/>
                    <a:pt x="761" y="381"/>
                  </a:cubicBezTo>
                  <a:cubicBezTo>
                    <a:pt x="748" y="353"/>
                    <a:pt x="735" y="325"/>
                    <a:pt x="719" y="299"/>
                  </a:cubicBezTo>
                  <a:cubicBezTo>
                    <a:pt x="710" y="283"/>
                    <a:pt x="701" y="267"/>
                    <a:pt x="693" y="250"/>
                  </a:cubicBezTo>
                  <a:cubicBezTo>
                    <a:pt x="675" y="214"/>
                    <a:pt x="659" y="178"/>
                    <a:pt x="642" y="142"/>
                  </a:cubicBezTo>
                  <a:cubicBezTo>
                    <a:pt x="625" y="109"/>
                    <a:pt x="611" y="73"/>
                    <a:pt x="588" y="43"/>
                  </a:cubicBezTo>
                  <a:cubicBezTo>
                    <a:pt x="580" y="32"/>
                    <a:pt x="573" y="20"/>
                    <a:pt x="564" y="9"/>
                  </a:cubicBezTo>
                  <a:cubicBezTo>
                    <a:pt x="559" y="1"/>
                    <a:pt x="552" y="0"/>
                    <a:pt x="546" y="6"/>
                  </a:cubicBezTo>
                  <a:cubicBezTo>
                    <a:pt x="538" y="14"/>
                    <a:pt x="528" y="17"/>
                    <a:pt x="518" y="20"/>
                  </a:cubicBezTo>
                  <a:cubicBezTo>
                    <a:pt x="507" y="23"/>
                    <a:pt x="496" y="26"/>
                    <a:pt x="486" y="30"/>
                  </a:cubicBezTo>
                  <a:cubicBezTo>
                    <a:pt x="462" y="38"/>
                    <a:pt x="438" y="47"/>
                    <a:pt x="414" y="54"/>
                  </a:cubicBezTo>
                  <a:cubicBezTo>
                    <a:pt x="384" y="64"/>
                    <a:pt x="353" y="72"/>
                    <a:pt x="322" y="79"/>
                  </a:cubicBezTo>
                  <a:moveTo>
                    <a:pt x="832" y="618"/>
                  </a:moveTo>
                  <a:cubicBezTo>
                    <a:pt x="833" y="629"/>
                    <a:pt x="833" y="640"/>
                    <a:pt x="833" y="651"/>
                  </a:cubicBezTo>
                  <a:cubicBezTo>
                    <a:pt x="833" y="654"/>
                    <a:pt x="833" y="657"/>
                    <a:pt x="832" y="661"/>
                  </a:cubicBezTo>
                  <a:cubicBezTo>
                    <a:pt x="822" y="665"/>
                    <a:pt x="811" y="669"/>
                    <a:pt x="801" y="674"/>
                  </a:cubicBezTo>
                  <a:cubicBezTo>
                    <a:pt x="802" y="662"/>
                    <a:pt x="803" y="650"/>
                    <a:pt x="804" y="638"/>
                  </a:cubicBezTo>
                  <a:cubicBezTo>
                    <a:pt x="804" y="635"/>
                    <a:pt x="804" y="631"/>
                    <a:pt x="805" y="627"/>
                  </a:cubicBezTo>
                  <a:cubicBezTo>
                    <a:pt x="814" y="624"/>
                    <a:pt x="823" y="621"/>
                    <a:pt x="832" y="618"/>
                  </a:cubicBezTo>
                  <a:moveTo>
                    <a:pt x="824" y="683"/>
                  </a:moveTo>
                  <a:cubicBezTo>
                    <a:pt x="824" y="683"/>
                    <a:pt x="824" y="683"/>
                    <a:pt x="824" y="683"/>
                  </a:cubicBezTo>
                  <a:cubicBezTo>
                    <a:pt x="823" y="701"/>
                    <a:pt x="818" y="719"/>
                    <a:pt x="812" y="737"/>
                  </a:cubicBezTo>
                  <a:cubicBezTo>
                    <a:pt x="812" y="737"/>
                    <a:pt x="811" y="737"/>
                    <a:pt x="811" y="737"/>
                  </a:cubicBezTo>
                  <a:cubicBezTo>
                    <a:pt x="802" y="746"/>
                    <a:pt x="793" y="756"/>
                    <a:pt x="783" y="765"/>
                  </a:cubicBezTo>
                  <a:cubicBezTo>
                    <a:pt x="783" y="764"/>
                    <a:pt x="783" y="763"/>
                    <a:pt x="784" y="762"/>
                  </a:cubicBezTo>
                  <a:cubicBezTo>
                    <a:pt x="784" y="761"/>
                    <a:pt x="784" y="761"/>
                    <a:pt x="784" y="761"/>
                  </a:cubicBezTo>
                  <a:cubicBezTo>
                    <a:pt x="785" y="761"/>
                    <a:pt x="785" y="760"/>
                    <a:pt x="784" y="760"/>
                  </a:cubicBezTo>
                  <a:cubicBezTo>
                    <a:pt x="787" y="752"/>
                    <a:pt x="789" y="745"/>
                    <a:pt x="790" y="737"/>
                  </a:cubicBezTo>
                  <a:cubicBezTo>
                    <a:pt x="792" y="727"/>
                    <a:pt x="793" y="717"/>
                    <a:pt x="793" y="707"/>
                  </a:cubicBezTo>
                  <a:cubicBezTo>
                    <a:pt x="794" y="708"/>
                    <a:pt x="795" y="707"/>
                    <a:pt x="795" y="706"/>
                  </a:cubicBezTo>
                  <a:cubicBezTo>
                    <a:pt x="796" y="701"/>
                    <a:pt x="797" y="696"/>
                    <a:pt x="798" y="691"/>
                  </a:cubicBezTo>
                  <a:cubicBezTo>
                    <a:pt x="807" y="687"/>
                    <a:pt x="816" y="683"/>
                    <a:pt x="824" y="679"/>
                  </a:cubicBezTo>
                  <a:cubicBezTo>
                    <a:pt x="824" y="680"/>
                    <a:pt x="824" y="681"/>
                    <a:pt x="824" y="682"/>
                  </a:cubicBezTo>
                  <a:cubicBezTo>
                    <a:pt x="824" y="681"/>
                    <a:pt x="824" y="681"/>
                    <a:pt x="824" y="681"/>
                  </a:cubicBezTo>
                  <a:cubicBezTo>
                    <a:pt x="824" y="681"/>
                    <a:pt x="823" y="682"/>
                    <a:pt x="824" y="683"/>
                  </a:cubicBezTo>
                  <a:moveTo>
                    <a:pt x="733" y="841"/>
                  </a:moveTo>
                  <a:cubicBezTo>
                    <a:pt x="731" y="842"/>
                    <a:pt x="728" y="843"/>
                    <a:pt x="725" y="844"/>
                  </a:cubicBezTo>
                  <a:cubicBezTo>
                    <a:pt x="725" y="842"/>
                    <a:pt x="725" y="840"/>
                    <a:pt x="725" y="838"/>
                  </a:cubicBezTo>
                  <a:cubicBezTo>
                    <a:pt x="725" y="837"/>
                    <a:pt x="723" y="837"/>
                    <a:pt x="723" y="838"/>
                  </a:cubicBezTo>
                  <a:cubicBezTo>
                    <a:pt x="723" y="840"/>
                    <a:pt x="723" y="842"/>
                    <a:pt x="723" y="844"/>
                  </a:cubicBezTo>
                  <a:cubicBezTo>
                    <a:pt x="719" y="846"/>
                    <a:pt x="714" y="847"/>
                    <a:pt x="709" y="848"/>
                  </a:cubicBezTo>
                  <a:cubicBezTo>
                    <a:pt x="709" y="848"/>
                    <a:pt x="709" y="848"/>
                    <a:pt x="709" y="848"/>
                  </a:cubicBezTo>
                  <a:cubicBezTo>
                    <a:pt x="713" y="840"/>
                    <a:pt x="717" y="833"/>
                    <a:pt x="720" y="825"/>
                  </a:cubicBezTo>
                  <a:cubicBezTo>
                    <a:pt x="722" y="820"/>
                    <a:pt x="724" y="816"/>
                    <a:pt x="726" y="812"/>
                  </a:cubicBezTo>
                  <a:cubicBezTo>
                    <a:pt x="735" y="805"/>
                    <a:pt x="745" y="799"/>
                    <a:pt x="755" y="793"/>
                  </a:cubicBezTo>
                  <a:cubicBezTo>
                    <a:pt x="751" y="804"/>
                    <a:pt x="747" y="815"/>
                    <a:pt x="741" y="826"/>
                  </a:cubicBezTo>
                  <a:cubicBezTo>
                    <a:pt x="739" y="831"/>
                    <a:pt x="736" y="836"/>
                    <a:pt x="733" y="841"/>
                  </a:cubicBezTo>
                  <a:moveTo>
                    <a:pt x="703" y="846"/>
                  </a:moveTo>
                  <a:cubicBezTo>
                    <a:pt x="703" y="845"/>
                    <a:pt x="702" y="845"/>
                    <a:pt x="701" y="846"/>
                  </a:cubicBezTo>
                  <a:cubicBezTo>
                    <a:pt x="701" y="848"/>
                    <a:pt x="701" y="849"/>
                    <a:pt x="701" y="851"/>
                  </a:cubicBezTo>
                  <a:cubicBezTo>
                    <a:pt x="699" y="852"/>
                    <a:pt x="696" y="852"/>
                    <a:pt x="694" y="853"/>
                  </a:cubicBezTo>
                  <a:cubicBezTo>
                    <a:pt x="694" y="853"/>
                    <a:pt x="694" y="852"/>
                    <a:pt x="695" y="851"/>
                  </a:cubicBezTo>
                  <a:cubicBezTo>
                    <a:pt x="698" y="842"/>
                    <a:pt x="701" y="834"/>
                    <a:pt x="704" y="825"/>
                  </a:cubicBezTo>
                  <a:cubicBezTo>
                    <a:pt x="710" y="822"/>
                    <a:pt x="715" y="818"/>
                    <a:pt x="721" y="815"/>
                  </a:cubicBezTo>
                  <a:cubicBezTo>
                    <a:pt x="719" y="819"/>
                    <a:pt x="717" y="824"/>
                    <a:pt x="715" y="828"/>
                  </a:cubicBezTo>
                  <a:cubicBezTo>
                    <a:pt x="712" y="833"/>
                    <a:pt x="710" y="838"/>
                    <a:pt x="708" y="844"/>
                  </a:cubicBezTo>
                  <a:cubicBezTo>
                    <a:pt x="708" y="844"/>
                    <a:pt x="707" y="847"/>
                    <a:pt x="706" y="849"/>
                  </a:cubicBezTo>
                  <a:cubicBezTo>
                    <a:pt x="705" y="850"/>
                    <a:pt x="704" y="850"/>
                    <a:pt x="703" y="850"/>
                  </a:cubicBezTo>
                  <a:cubicBezTo>
                    <a:pt x="702" y="849"/>
                    <a:pt x="703" y="846"/>
                    <a:pt x="703" y="846"/>
                  </a:cubicBezTo>
                  <a:moveTo>
                    <a:pt x="650" y="868"/>
                  </a:moveTo>
                  <a:cubicBezTo>
                    <a:pt x="648" y="868"/>
                    <a:pt x="646" y="869"/>
                    <a:pt x="644" y="871"/>
                  </a:cubicBezTo>
                  <a:cubicBezTo>
                    <a:pt x="644" y="868"/>
                    <a:pt x="644" y="865"/>
                    <a:pt x="644" y="863"/>
                  </a:cubicBezTo>
                  <a:cubicBezTo>
                    <a:pt x="648" y="861"/>
                    <a:pt x="651" y="859"/>
                    <a:pt x="655" y="856"/>
                  </a:cubicBezTo>
                  <a:cubicBezTo>
                    <a:pt x="654" y="857"/>
                    <a:pt x="654" y="858"/>
                    <a:pt x="654" y="859"/>
                  </a:cubicBezTo>
                  <a:cubicBezTo>
                    <a:pt x="653" y="862"/>
                    <a:pt x="651" y="865"/>
                    <a:pt x="650" y="868"/>
                  </a:cubicBezTo>
                  <a:moveTo>
                    <a:pt x="596" y="905"/>
                  </a:moveTo>
                  <a:cubicBezTo>
                    <a:pt x="593" y="907"/>
                    <a:pt x="591" y="909"/>
                    <a:pt x="589" y="911"/>
                  </a:cubicBezTo>
                  <a:cubicBezTo>
                    <a:pt x="588" y="908"/>
                    <a:pt x="588" y="905"/>
                    <a:pt x="588" y="904"/>
                  </a:cubicBezTo>
                  <a:cubicBezTo>
                    <a:pt x="588" y="903"/>
                    <a:pt x="588" y="903"/>
                    <a:pt x="588" y="904"/>
                  </a:cubicBezTo>
                  <a:cubicBezTo>
                    <a:pt x="587" y="907"/>
                    <a:pt x="587" y="909"/>
                    <a:pt x="588" y="911"/>
                  </a:cubicBezTo>
                  <a:cubicBezTo>
                    <a:pt x="582" y="915"/>
                    <a:pt x="576" y="918"/>
                    <a:pt x="571" y="920"/>
                  </a:cubicBezTo>
                  <a:cubicBezTo>
                    <a:pt x="572" y="915"/>
                    <a:pt x="574" y="911"/>
                    <a:pt x="576" y="906"/>
                  </a:cubicBezTo>
                  <a:cubicBezTo>
                    <a:pt x="576" y="905"/>
                    <a:pt x="576" y="905"/>
                    <a:pt x="577" y="904"/>
                  </a:cubicBezTo>
                  <a:cubicBezTo>
                    <a:pt x="580" y="902"/>
                    <a:pt x="583" y="900"/>
                    <a:pt x="587" y="898"/>
                  </a:cubicBezTo>
                  <a:cubicBezTo>
                    <a:pt x="592" y="895"/>
                    <a:pt x="596" y="893"/>
                    <a:pt x="601" y="890"/>
                  </a:cubicBezTo>
                  <a:cubicBezTo>
                    <a:pt x="601" y="891"/>
                    <a:pt x="600" y="892"/>
                    <a:pt x="600" y="894"/>
                  </a:cubicBezTo>
                  <a:cubicBezTo>
                    <a:pt x="599" y="898"/>
                    <a:pt x="597" y="902"/>
                    <a:pt x="596" y="905"/>
                  </a:cubicBezTo>
                  <a:moveTo>
                    <a:pt x="547" y="926"/>
                  </a:moveTo>
                  <a:cubicBezTo>
                    <a:pt x="553" y="912"/>
                    <a:pt x="559" y="898"/>
                    <a:pt x="565" y="884"/>
                  </a:cubicBezTo>
                  <a:cubicBezTo>
                    <a:pt x="565" y="884"/>
                    <a:pt x="565" y="883"/>
                    <a:pt x="566" y="883"/>
                  </a:cubicBezTo>
                  <a:cubicBezTo>
                    <a:pt x="572" y="879"/>
                    <a:pt x="578" y="875"/>
                    <a:pt x="583" y="871"/>
                  </a:cubicBezTo>
                  <a:cubicBezTo>
                    <a:pt x="581" y="878"/>
                    <a:pt x="579" y="884"/>
                    <a:pt x="577" y="890"/>
                  </a:cubicBezTo>
                  <a:cubicBezTo>
                    <a:pt x="576" y="894"/>
                    <a:pt x="575" y="898"/>
                    <a:pt x="573" y="902"/>
                  </a:cubicBezTo>
                  <a:cubicBezTo>
                    <a:pt x="567" y="906"/>
                    <a:pt x="560" y="911"/>
                    <a:pt x="553" y="915"/>
                  </a:cubicBezTo>
                  <a:cubicBezTo>
                    <a:pt x="551" y="916"/>
                    <a:pt x="553" y="918"/>
                    <a:pt x="555" y="917"/>
                  </a:cubicBezTo>
                  <a:cubicBezTo>
                    <a:pt x="560" y="914"/>
                    <a:pt x="566" y="911"/>
                    <a:pt x="571" y="907"/>
                  </a:cubicBezTo>
                  <a:cubicBezTo>
                    <a:pt x="571" y="909"/>
                    <a:pt x="570" y="910"/>
                    <a:pt x="570" y="911"/>
                  </a:cubicBezTo>
                  <a:cubicBezTo>
                    <a:pt x="569" y="915"/>
                    <a:pt x="567" y="918"/>
                    <a:pt x="566" y="922"/>
                  </a:cubicBezTo>
                  <a:cubicBezTo>
                    <a:pt x="560" y="924"/>
                    <a:pt x="553" y="925"/>
                    <a:pt x="547" y="926"/>
                  </a:cubicBezTo>
                  <a:moveTo>
                    <a:pt x="505" y="933"/>
                  </a:moveTo>
                  <a:cubicBezTo>
                    <a:pt x="505" y="930"/>
                    <a:pt x="505" y="927"/>
                    <a:pt x="505" y="924"/>
                  </a:cubicBezTo>
                  <a:cubicBezTo>
                    <a:pt x="509" y="921"/>
                    <a:pt x="512" y="918"/>
                    <a:pt x="516" y="915"/>
                  </a:cubicBezTo>
                  <a:cubicBezTo>
                    <a:pt x="516" y="918"/>
                    <a:pt x="515" y="920"/>
                    <a:pt x="514" y="923"/>
                  </a:cubicBezTo>
                  <a:cubicBezTo>
                    <a:pt x="512" y="927"/>
                    <a:pt x="509" y="930"/>
                    <a:pt x="505" y="933"/>
                  </a:cubicBezTo>
                  <a:moveTo>
                    <a:pt x="468" y="948"/>
                  </a:moveTo>
                  <a:cubicBezTo>
                    <a:pt x="468" y="947"/>
                    <a:pt x="468" y="947"/>
                    <a:pt x="467" y="948"/>
                  </a:cubicBezTo>
                  <a:cubicBezTo>
                    <a:pt x="467" y="948"/>
                    <a:pt x="467" y="948"/>
                    <a:pt x="467" y="948"/>
                  </a:cubicBezTo>
                  <a:cubicBezTo>
                    <a:pt x="466" y="949"/>
                    <a:pt x="464" y="950"/>
                    <a:pt x="462" y="950"/>
                  </a:cubicBezTo>
                  <a:cubicBezTo>
                    <a:pt x="464" y="946"/>
                    <a:pt x="466" y="942"/>
                    <a:pt x="468" y="938"/>
                  </a:cubicBezTo>
                  <a:cubicBezTo>
                    <a:pt x="474" y="934"/>
                    <a:pt x="480" y="930"/>
                    <a:pt x="486" y="926"/>
                  </a:cubicBezTo>
                  <a:cubicBezTo>
                    <a:pt x="484" y="932"/>
                    <a:pt x="482" y="938"/>
                    <a:pt x="479" y="944"/>
                  </a:cubicBezTo>
                  <a:cubicBezTo>
                    <a:pt x="475" y="945"/>
                    <a:pt x="472" y="946"/>
                    <a:pt x="468" y="948"/>
                  </a:cubicBezTo>
                  <a:moveTo>
                    <a:pt x="442" y="960"/>
                  </a:moveTo>
                  <a:cubicBezTo>
                    <a:pt x="440" y="961"/>
                    <a:pt x="439" y="961"/>
                    <a:pt x="437" y="962"/>
                  </a:cubicBezTo>
                  <a:cubicBezTo>
                    <a:pt x="438" y="960"/>
                    <a:pt x="439" y="958"/>
                    <a:pt x="440" y="956"/>
                  </a:cubicBezTo>
                  <a:cubicBezTo>
                    <a:pt x="447" y="952"/>
                    <a:pt x="453" y="947"/>
                    <a:pt x="460" y="943"/>
                  </a:cubicBezTo>
                  <a:cubicBezTo>
                    <a:pt x="461" y="942"/>
                    <a:pt x="461" y="942"/>
                    <a:pt x="462" y="941"/>
                  </a:cubicBezTo>
                  <a:cubicBezTo>
                    <a:pt x="461" y="943"/>
                    <a:pt x="460" y="946"/>
                    <a:pt x="459" y="948"/>
                  </a:cubicBezTo>
                  <a:cubicBezTo>
                    <a:pt x="459" y="950"/>
                    <a:pt x="458" y="951"/>
                    <a:pt x="458" y="953"/>
                  </a:cubicBezTo>
                  <a:cubicBezTo>
                    <a:pt x="452" y="955"/>
                    <a:pt x="447" y="957"/>
                    <a:pt x="442" y="960"/>
                  </a:cubicBezTo>
                  <a:moveTo>
                    <a:pt x="409" y="974"/>
                  </a:moveTo>
                  <a:cubicBezTo>
                    <a:pt x="410" y="973"/>
                    <a:pt x="410" y="971"/>
                    <a:pt x="411" y="969"/>
                  </a:cubicBezTo>
                  <a:cubicBezTo>
                    <a:pt x="412" y="966"/>
                    <a:pt x="414" y="963"/>
                    <a:pt x="415" y="959"/>
                  </a:cubicBezTo>
                  <a:cubicBezTo>
                    <a:pt x="420" y="956"/>
                    <a:pt x="426" y="953"/>
                    <a:pt x="431" y="950"/>
                  </a:cubicBezTo>
                  <a:cubicBezTo>
                    <a:pt x="434" y="948"/>
                    <a:pt x="437" y="946"/>
                    <a:pt x="440" y="944"/>
                  </a:cubicBezTo>
                  <a:cubicBezTo>
                    <a:pt x="439" y="947"/>
                    <a:pt x="438" y="951"/>
                    <a:pt x="436" y="955"/>
                  </a:cubicBezTo>
                  <a:cubicBezTo>
                    <a:pt x="432" y="957"/>
                    <a:pt x="428" y="959"/>
                    <a:pt x="424" y="961"/>
                  </a:cubicBezTo>
                  <a:cubicBezTo>
                    <a:pt x="422" y="961"/>
                    <a:pt x="423" y="964"/>
                    <a:pt x="424" y="963"/>
                  </a:cubicBezTo>
                  <a:cubicBezTo>
                    <a:pt x="428" y="962"/>
                    <a:pt x="432" y="960"/>
                    <a:pt x="435" y="958"/>
                  </a:cubicBezTo>
                  <a:cubicBezTo>
                    <a:pt x="434" y="960"/>
                    <a:pt x="434" y="962"/>
                    <a:pt x="433" y="964"/>
                  </a:cubicBezTo>
                  <a:cubicBezTo>
                    <a:pt x="433" y="964"/>
                    <a:pt x="433" y="964"/>
                    <a:pt x="433" y="964"/>
                  </a:cubicBezTo>
                  <a:cubicBezTo>
                    <a:pt x="425" y="968"/>
                    <a:pt x="417" y="971"/>
                    <a:pt x="409" y="974"/>
                  </a:cubicBezTo>
                  <a:moveTo>
                    <a:pt x="385" y="977"/>
                  </a:moveTo>
                  <a:cubicBezTo>
                    <a:pt x="386" y="977"/>
                    <a:pt x="387" y="976"/>
                    <a:pt x="387" y="976"/>
                  </a:cubicBezTo>
                  <a:cubicBezTo>
                    <a:pt x="387" y="976"/>
                    <a:pt x="387" y="976"/>
                    <a:pt x="387" y="976"/>
                  </a:cubicBezTo>
                  <a:cubicBezTo>
                    <a:pt x="387" y="978"/>
                    <a:pt x="386" y="981"/>
                    <a:pt x="385" y="983"/>
                  </a:cubicBezTo>
                  <a:cubicBezTo>
                    <a:pt x="381" y="984"/>
                    <a:pt x="378" y="985"/>
                    <a:pt x="375" y="987"/>
                  </a:cubicBezTo>
                  <a:cubicBezTo>
                    <a:pt x="375" y="986"/>
                    <a:pt x="375" y="986"/>
                    <a:pt x="375" y="986"/>
                  </a:cubicBezTo>
                  <a:cubicBezTo>
                    <a:pt x="374" y="985"/>
                    <a:pt x="373" y="985"/>
                    <a:pt x="373" y="986"/>
                  </a:cubicBezTo>
                  <a:cubicBezTo>
                    <a:pt x="374" y="986"/>
                    <a:pt x="374" y="987"/>
                    <a:pt x="374" y="987"/>
                  </a:cubicBezTo>
                  <a:cubicBezTo>
                    <a:pt x="372" y="988"/>
                    <a:pt x="370" y="988"/>
                    <a:pt x="368" y="989"/>
                  </a:cubicBezTo>
                  <a:cubicBezTo>
                    <a:pt x="369" y="984"/>
                    <a:pt x="371" y="980"/>
                    <a:pt x="373" y="975"/>
                  </a:cubicBezTo>
                  <a:cubicBezTo>
                    <a:pt x="379" y="970"/>
                    <a:pt x="386" y="966"/>
                    <a:pt x="392" y="962"/>
                  </a:cubicBezTo>
                  <a:cubicBezTo>
                    <a:pt x="391" y="965"/>
                    <a:pt x="390" y="968"/>
                    <a:pt x="389" y="971"/>
                  </a:cubicBezTo>
                  <a:cubicBezTo>
                    <a:pt x="387" y="972"/>
                    <a:pt x="385" y="974"/>
                    <a:pt x="383" y="975"/>
                  </a:cubicBezTo>
                  <a:cubicBezTo>
                    <a:pt x="382" y="976"/>
                    <a:pt x="383" y="978"/>
                    <a:pt x="385" y="977"/>
                  </a:cubicBezTo>
                  <a:moveTo>
                    <a:pt x="336" y="1001"/>
                  </a:moveTo>
                  <a:cubicBezTo>
                    <a:pt x="336" y="1000"/>
                    <a:pt x="337" y="999"/>
                    <a:pt x="337" y="998"/>
                  </a:cubicBezTo>
                  <a:cubicBezTo>
                    <a:pt x="344" y="995"/>
                    <a:pt x="350" y="990"/>
                    <a:pt x="357" y="986"/>
                  </a:cubicBezTo>
                  <a:cubicBezTo>
                    <a:pt x="361" y="983"/>
                    <a:pt x="364" y="981"/>
                    <a:pt x="368" y="978"/>
                  </a:cubicBezTo>
                  <a:cubicBezTo>
                    <a:pt x="367" y="982"/>
                    <a:pt x="365" y="986"/>
                    <a:pt x="364" y="990"/>
                  </a:cubicBezTo>
                  <a:cubicBezTo>
                    <a:pt x="354" y="994"/>
                    <a:pt x="345" y="997"/>
                    <a:pt x="336" y="1001"/>
                  </a:cubicBezTo>
                  <a:moveTo>
                    <a:pt x="292" y="1019"/>
                  </a:moveTo>
                  <a:cubicBezTo>
                    <a:pt x="294" y="1013"/>
                    <a:pt x="295" y="1008"/>
                    <a:pt x="297" y="1003"/>
                  </a:cubicBezTo>
                  <a:cubicBezTo>
                    <a:pt x="297" y="1003"/>
                    <a:pt x="297" y="1002"/>
                    <a:pt x="297" y="1002"/>
                  </a:cubicBezTo>
                  <a:cubicBezTo>
                    <a:pt x="305" y="996"/>
                    <a:pt x="312" y="991"/>
                    <a:pt x="319" y="985"/>
                  </a:cubicBezTo>
                  <a:cubicBezTo>
                    <a:pt x="319" y="985"/>
                    <a:pt x="319" y="985"/>
                    <a:pt x="320" y="985"/>
                  </a:cubicBezTo>
                  <a:cubicBezTo>
                    <a:pt x="317" y="992"/>
                    <a:pt x="315" y="998"/>
                    <a:pt x="312" y="1005"/>
                  </a:cubicBezTo>
                  <a:cubicBezTo>
                    <a:pt x="312" y="1007"/>
                    <a:pt x="311" y="1009"/>
                    <a:pt x="310" y="1011"/>
                  </a:cubicBezTo>
                  <a:cubicBezTo>
                    <a:pt x="304" y="1013"/>
                    <a:pt x="298" y="1016"/>
                    <a:pt x="292" y="1019"/>
                  </a:cubicBezTo>
                  <a:moveTo>
                    <a:pt x="258" y="1033"/>
                  </a:moveTo>
                  <a:cubicBezTo>
                    <a:pt x="258" y="1032"/>
                    <a:pt x="258" y="1031"/>
                    <a:pt x="258" y="1030"/>
                  </a:cubicBezTo>
                  <a:cubicBezTo>
                    <a:pt x="262" y="1028"/>
                    <a:pt x="265" y="1025"/>
                    <a:pt x="269" y="1023"/>
                  </a:cubicBezTo>
                  <a:cubicBezTo>
                    <a:pt x="268" y="1025"/>
                    <a:pt x="268" y="1027"/>
                    <a:pt x="267" y="1029"/>
                  </a:cubicBezTo>
                  <a:cubicBezTo>
                    <a:pt x="264" y="1030"/>
                    <a:pt x="261" y="1032"/>
                    <a:pt x="258" y="1033"/>
                  </a:cubicBezTo>
                  <a:moveTo>
                    <a:pt x="243" y="1040"/>
                  </a:moveTo>
                  <a:cubicBezTo>
                    <a:pt x="239" y="1038"/>
                    <a:pt x="239" y="1032"/>
                    <a:pt x="239" y="1027"/>
                  </a:cubicBezTo>
                  <a:cubicBezTo>
                    <a:pt x="244" y="1023"/>
                    <a:pt x="250" y="1019"/>
                    <a:pt x="255" y="1015"/>
                  </a:cubicBezTo>
                  <a:cubicBezTo>
                    <a:pt x="255" y="1016"/>
                    <a:pt x="255" y="1016"/>
                    <a:pt x="255" y="1017"/>
                  </a:cubicBezTo>
                  <a:cubicBezTo>
                    <a:pt x="253" y="1022"/>
                    <a:pt x="252" y="1027"/>
                    <a:pt x="251" y="1031"/>
                  </a:cubicBezTo>
                  <a:cubicBezTo>
                    <a:pt x="248" y="1032"/>
                    <a:pt x="246" y="1034"/>
                    <a:pt x="243" y="1035"/>
                  </a:cubicBezTo>
                  <a:cubicBezTo>
                    <a:pt x="242" y="1036"/>
                    <a:pt x="243" y="1038"/>
                    <a:pt x="245" y="1037"/>
                  </a:cubicBezTo>
                  <a:cubicBezTo>
                    <a:pt x="246" y="1036"/>
                    <a:pt x="248" y="1035"/>
                    <a:pt x="250" y="1034"/>
                  </a:cubicBezTo>
                  <a:cubicBezTo>
                    <a:pt x="250" y="1035"/>
                    <a:pt x="249" y="1036"/>
                    <a:pt x="249" y="1037"/>
                  </a:cubicBezTo>
                  <a:cubicBezTo>
                    <a:pt x="247" y="1038"/>
                    <a:pt x="245" y="1039"/>
                    <a:pt x="243" y="1040"/>
                  </a:cubicBezTo>
                  <a:moveTo>
                    <a:pt x="212" y="1054"/>
                  </a:moveTo>
                  <a:cubicBezTo>
                    <a:pt x="212" y="1053"/>
                    <a:pt x="211" y="1053"/>
                    <a:pt x="211" y="1052"/>
                  </a:cubicBezTo>
                  <a:cubicBezTo>
                    <a:pt x="211" y="1050"/>
                    <a:pt x="210" y="1048"/>
                    <a:pt x="210" y="1046"/>
                  </a:cubicBezTo>
                  <a:cubicBezTo>
                    <a:pt x="214" y="1043"/>
                    <a:pt x="219" y="1041"/>
                    <a:pt x="223" y="1038"/>
                  </a:cubicBezTo>
                  <a:cubicBezTo>
                    <a:pt x="222" y="1042"/>
                    <a:pt x="221" y="1047"/>
                    <a:pt x="219" y="1051"/>
                  </a:cubicBezTo>
                  <a:cubicBezTo>
                    <a:pt x="217" y="1052"/>
                    <a:pt x="215" y="1053"/>
                    <a:pt x="212" y="1054"/>
                  </a:cubicBezTo>
                  <a:moveTo>
                    <a:pt x="206" y="1036"/>
                  </a:moveTo>
                  <a:cubicBezTo>
                    <a:pt x="207" y="1038"/>
                    <a:pt x="208" y="1041"/>
                    <a:pt x="208" y="1044"/>
                  </a:cubicBezTo>
                  <a:cubicBezTo>
                    <a:pt x="203" y="1048"/>
                    <a:pt x="198" y="1051"/>
                    <a:pt x="193" y="1055"/>
                  </a:cubicBezTo>
                  <a:cubicBezTo>
                    <a:pt x="193" y="1055"/>
                    <a:pt x="193" y="1055"/>
                    <a:pt x="192" y="1056"/>
                  </a:cubicBezTo>
                  <a:cubicBezTo>
                    <a:pt x="196" y="1049"/>
                    <a:pt x="199" y="1042"/>
                    <a:pt x="201" y="1037"/>
                  </a:cubicBezTo>
                  <a:cubicBezTo>
                    <a:pt x="210" y="1029"/>
                    <a:pt x="219" y="1022"/>
                    <a:pt x="229" y="1015"/>
                  </a:cubicBezTo>
                  <a:cubicBezTo>
                    <a:pt x="228" y="1018"/>
                    <a:pt x="227" y="1021"/>
                    <a:pt x="226" y="1025"/>
                  </a:cubicBezTo>
                  <a:cubicBezTo>
                    <a:pt x="225" y="1028"/>
                    <a:pt x="224" y="1031"/>
                    <a:pt x="224" y="1034"/>
                  </a:cubicBezTo>
                  <a:cubicBezTo>
                    <a:pt x="219" y="1037"/>
                    <a:pt x="214" y="1040"/>
                    <a:pt x="209" y="1043"/>
                  </a:cubicBezTo>
                  <a:cubicBezTo>
                    <a:pt x="209" y="1041"/>
                    <a:pt x="208" y="1038"/>
                    <a:pt x="206" y="1036"/>
                  </a:cubicBezTo>
                  <a:cubicBezTo>
                    <a:pt x="206" y="1035"/>
                    <a:pt x="205" y="1036"/>
                    <a:pt x="206" y="1036"/>
                  </a:cubicBezTo>
                  <a:moveTo>
                    <a:pt x="141" y="1087"/>
                  </a:moveTo>
                  <a:cubicBezTo>
                    <a:pt x="139" y="1089"/>
                    <a:pt x="137" y="1091"/>
                    <a:pt x="135" y="1094"/>
                  </a:cubicBezTo>
                  <a:cubicBezTo>
                    <a:pt x="133" y="1096"/>
                    <a:pt x="132" y="1097"/>
                    <a:pt x="130" y="1099"/>
                  </a:cubicBezTo>
                  <a:cubicBezTo>
                    <a:pt x="130" y="1098"/>
                    <a:pt x="130" y="1098"/>
                    <a:pt x="129" y="1097"/>
                  </a:cubicBezTo>
                  <a:cubicBezTo>
                    <a:pt x="130" y="1096"/>
                    <a:pt x="130" y="1095"/>
                    <a:pt x="130" y="1095"/>
                  </a:cubicBezTo>
                  <a:cubicBezTo>
                    <a:pt x="135" y="1090"/>
                    <a:pt x="140" y="1086"/>
                    <a:pt x="145" y="1082"/>
                  </a:cubicBezTo>
                  <a:cubicBezTo>
                    <a:pt x="145" y="1083"/>
                    <a:pt x="144" y="1083"/>
                    <a:pt x="144" y="1084"/>
                  </a:cubicBezTo>
                  <a:cubicBezTo>
                    <a:pt x="143" y="1085"/>
                    <a:pt x="142" y="1086"/>
                    <a:pt x="141" y="1087"/>
                  </a:cubicBezTo>
                  <a:moveTo>
                    <a:pt x="132" y="1090"/>
                  </a:moveTo>
                  <a:cubicBezTo>
                    <a:pt x="134" y="1085"/>
                    <a:pt x="136" y="1080"/>
                    <a:pt x="137" y="1075"/>
                  </a:cubicBezTo>
                  <a:cubicBezTo>
                    <a:pt x="138" y="1072"/>
                    <a:pt x="139" y="1070"/>
                    <a:pt x="140" y="1068"/>
                  </a:cubicBezTo>
                  <a:cubicBezTo>
                    <a:pt x="145" y="1063"/>
                    <a:pt x="151" y="1058"/>
                    <a:pt x="156" y="1053"/>
                  </a:cubicBezTo>
                  <a:cubicBezTo>
                    <a:pt x="156" y="1054"/>
                    <a:pt x="156" y="1054"/>
                    <a:pt x="155" y="1055"/>
                  </a:cubicBezTo>
                  <a:cubicBezTo>
                    <a:pt x="153" y="1063"/>
                    <a:pt x="150" y="1070"/>
                    <a:pt x="147" y="1077"/>
                  </a:cubicBezTo>
                  <a:cubicBezTo>
                    <a:pt x="142" y="1081"/>
                    <a:pt x="137" y="1086"/>
                    <a:pt x="132" y="1090"/>
                  </a:cubicBezTo>
                  <a:moveTo>
                    <a:pt x="99" y="1097"/>
                  </a:moveTo>
                  <a:cubicBezTo>
                    <a:pt x="96" y="1099"/>
                    <a:pt x="94" y="1102"/>
                    <a:pt x="90" y="1104"/>
                  </a:cubicBezTo>
                  <a:cubicBezTo>
                    <a:pt x="90" y="1104"/>
                    <a:pt x="90" y="1104"/>
                    <a:pt x="90" y="1104"/>
                  </a:cubicBezTo>
                  <a:cubicBezTo>
                    <a:pt x="92" y="1101"/>
                    <a:pt x="93" y="1098"/>
                    <a:pt x="94" y="1095"/>
                  </a:cubicBezTo>
                  <a:cubicBezTo>
                    <a:pt x="95" y="1094"/>
                    <a:pt x="97" y="1093"/>
                    <a:pt x="98" y="1091"/>
                  </a:cubicBezTo>
                  <a:cubicBezTo>
                    <a:pt x="102" y="1088"/>
                    <a:pt x="105" y="1085"/>
                    <a:pt x="108" y="1082"/>
                  </a:cubicBezTo>
                  <a:cubicBezTo>
                    <a:pt x="107" y="1086"/>
                    <a:pt x="105" y="1090"/>
                    <a:pt x="104" y="1094"/>
                  </a:cubicBezTo>
                  <a:cubicBezTo>
                    <a:pt x="102" y="1095"/>
                    <a:pt x="101" y="1096"/>
                    <a:pt x="99" y="1097"/>
                  </a:cubicBezTo>
                  <a:moveTo>
                    <a:pt x="69" y="1045"/>
                  </a:moveTo>
                  <a:cubicBezTo>
                    <a:pt x="73" y="1041"/>
                    <a:pt x="76" y="1038"/>
                    <a:pt x="79" y="1034"/>
                  </a:cubicBezTo>
                  <a:cubicBezTo>
                    <a:pt x="81" y="1033"/>
                    <a:pt x="82" y="1032"/>
                    <a:pt x="83" y="1030"/>
                  </a:cubicBezTo>
                  <a:cubicBezTo>
                    <a:pt x="81" y="1038"/>
                    <a:pt x="80" y="1045"/>
                    <a:pt x="79" y="1052"/>
                  </a:cubicBezTo>
                  <a:cubicBezTo>
                    <a:pt x="77" y="1061"/>
                    <a:pt x="75" y="1070"/>
                    <a:pt x="73" y="1079"/>
                  </a:cubicBezTo>
                  <a:cubicBezTo>
                    <a:pt x="71" y="1080"/>
                    <a:pt x="70" y="1081"/>
                    <a:pt x="69" y="1082"/>
                  </a:cubicBezTo>
                  <a:cubicBezTo>
                    <a:pt x="66" y="1086"/>
                    <a:pt x="62" y="1089"/>
                    <a:pt x="58" y="1093"/>
                  </a:cubicBezTo>
                  <a:cubicBezTo>
                    <a:pt x="61" y="1082"/>
                    <a:pt x="64" y="1071"/>
                    <a:pt x="66" y="1060"/>
                  </a:cubicBezTo>
                  <a:cubicBezTo>
                    <a:pt x="67" y="1055"/>
                    <a:pt x="68" y="1050"/>
                    <a:pt x="69" y="1045"/>
                  </a:cubicBezTo>
                  <a:moveTo>
                    <a:pt x="79" y="970"/>
                  </a:moveTo>
                  <a:cubicBezTo>
                    <a:pt x="80" y="970"/>
                    <a:pt x="81" y="969"/>
                    <a:pt x="81" y="969"/>
                  </a:cubicBezTo>
                  <a:cubicBezTo>
                    <a:pt x="83" y="968"/>
                    <a:pt x="84" y="968"/>
                    <a:pt x="87" y="968"/>
                  </a:cubicBezTo>
                  <a:cubicBezTo>
                    <a:pt x="88" y="975"/>
                    <a:pt x="90" y="982"/>
                    <a:pt x="91" y="989"/>
                  </a:cubicBezTo>
                  <a:cubicBezTo>
                    <a:pt x="91" y="989"/>
                    <a:pt x="91" y="989"/>
                    <a:pt x="91" y="989"/>
                  </a:cubicBezTo>
                  <a:cubicBezTo>
                    <a:pt x="90" y="997"/>
                    <a:pt x="88" y="1004"/>
                    <a:pt x="86" y="1012"/>
                  </a:cubicBezTo>
                  <a:cubicBezTo>
                    <a:pt x="85" y="1016"/>
                    <a:pt x="85" y="1020"/>
                    <a:pt x="84" y="1024"/>
                  </a:cubicBezTo>
                  <a:cubicBezTo>
                    <a:pt x="81" y="1027"/>
                    <a:pt x="78" y="1031"/>
                    <a:pt x="74" y="1034"/>
                  </a:cubicBezTo>
                  <a:cubicBezTo>
                    <a:pt x="73" y="1036"/>
                    <a:pt x="72" y="1037"/>
                    <a:pt x="71" y="1038"/>
                  </a:cubicBezTo>
                  <a:cubicBezTo>
                    <a:pt x="75" y="1016"/>
                    <a:pt x="79" y="993"/>
                    <a:pt x="79" y="970"/>
                  </a:cubicBezTo>
                  <a:moveTo>
                    <a:pt x="73" y="1003"/>
                  </a:moveTo>
                  <a:cubicBezTo>
                    <a:pt x="72" y="994"/>
                    <a:pt x="71" y="984"/>
                    <a:pt x="70" y="974"/>
                  </a:cubicBezTo>
                  <a:cubicBezTo>
                    <a:pt x="72" y="973"/>
                    <a:pt x="74" y="972"/>
                    <a:pt x="76" y="971"/>
                  </a:cubicBezTo>
                  <a:cubicBezTo>
                    <a:pt x="76" y="982"/>
                    <a:pt x="75" y="993"/>
                    <a:pt x="73" y="1003"/>
                  </a:cubicBezTo>
                  <a:moveTo>
                    <a:pt x="101" y="996"/>
                  </a:moveTo>
                  <a:cubicBezTo>
                    <a:pt x="99" y="987"/>
                    <a:pt x="98" y="978"/>
                    <a:pt x="97" y="969"/>
                  </a:cubicBezTo>
                  <a:cubicBezTo>
                    <a:pt x="96" y="963"/>
                    <a:pt x="97" y="959"/>
                    <a:pt x="102" y="955"/>
                  </a:cubicBezTo>
                  <a:cubicBezTo>
                    <a:pt x="106" y="951"/>
                    <a:pt x="109" y="948"/>
                    <a:pt x="112" y="944"/>
                  </a:cubicBezTo>
                  <a:cubicBezTo>
                    <a:pt x="112" y="944"/>
                    <a:pt x="112" y="944"/>
                    <a:pt x="112" y="944"/>
                  </a:cubicBezTo>
                  <a:cubicBezTo>
                    <a:pt x="113" y="946"/>
                    <a:pt x="116" y="961"/>
                    <a:pt x="116" y="961"/>
                  </a:cubicBezTo>
                  <a:cubicBezTo>
                    <a:pt x="115" y="961"/>
                    <a:pt x="115" y="962"/>
                    <a:pt x="116" y="963"/>
                  </a:cubicBezTo>
                  <a:cubicBezTo>
                    <a:pt x="116" y="963"/>
                    <a:pt x="116" y="963"/>
                    <a:pt x="117" y="963"/>
                  </a:cubicBezTo>
                  <a:cubicBezTo>
                    <a:pt x="116" y="973"/>
                    <a:pt x="115" y="982"/>
                    <a:pt x="114" y="991"/>
                  </a:cubicBezTo>
                  <a:cubicBezTo>
                    <a:pt x="110" y="996"/>
                    <a:pt x="106" y="1000"/>
                    <a:pt x="102" y="1004"/>
                  </a:cubicBezTo>
                  <a:cubicBezTo>
                    <a:pt x="102" y="1001"/>
                    <a:pt x="101" y="999"/>
                    <a:pt x="101" y="996"/>
                  </a:cubicBezTo>
                  <a:moveTo>
                    <a:pt x="167" y="952"/>
                  </a:moveTo>
                  <a:cubicBezTo>
                    <a:pt x="170" y="960"/>
                    <a:pt x="171" y="968"/>
                    <a:pt x="173" y="976"/>
                  </a:cubicBezTo>
                  <a:cubicBezTo>
                    <a:pt x="169" y="979"/>
                    <a:pt x="165" y="983"/>
                    <a:pt x="161" y="986"/>
                  </a:cubicBezTo>
                  <a:cubicBezTo>
                    <a:pt x="160" y="987"/>
                    <a:pt x="160" y="988"/>
                    <a:pt x="159" y="989"/>
                  </a:cubicBezTo>
                  <a:cubicBezTo>
                    <a:pt x="160" y="977"/>
                    <a:pt x="161" y="965"/>
                    <a:pt x="160" y="953"/>
                  </a:cubicBezTo>
                  <a:cubicBezTo>
                    <a:pt x="160" y="953"/>
                    <a:pt x="161" y="953"/>
                    <a:pt x="161" y="953"/>
                  </a:cubicBezTo>
                  <a:cubicBezTo>
                    <a:pt x="161" y="952"/>
                    <a:pt x="161" y="951"/>
                    <a:pt x="160" y="951"/>
                  </a:cubicBezTo>
                  <a:cubicBezTo>
                    <a:pt x="160" y="947"/>
                    <a:pt x="160" y="944"/>
                    <a:pt x="159" y="940"/>
                  </a:cubicBezTo>
                  <a:cubicBezTo>
                    <a:pt x="159" y="938"/>
                    <a:pt x="157" y="938"/>
                    <a:pt x="157" y="940"/>
                  </a:cubicBezTo>
                  <a:cubicBezTo>
                    <a:pt x="157" y="944"/>
                    <a:pt x="157" y="949"/>
                    <a:pt x="158" y="953"/>
                  </a:cubicBezTo>
                  <a:cubicBezTo>
                    <a:pt x="154" y="956"/>
                    <a:pt x="150" y="959"/>
                    <a:pt x="146" y="962"/>
                  </a:cubicBezTo>
                  <a:cubicBezTo>
                    <a:pt x="146" y="962"/>
                    <a:pt x="145" y="961"/>
                    <a:pt x="145" y="961"/>
                  </a:cubicBezTo>
                  <a:cubicBezTo>
                    <a:pt x="144" y="953"/>
                    <a:pt x="144" y="945"/>
                    <a:pt x="143" y="937"/>
                  </a:cubicBezTo>
                  <a:cubicBezTo>
                    <a:pt x="142" y="934"/>
                    <a:pt x="142" y="931"/>
                    <a:pt x="141" y="927"/>
                  </a:cubicBezTo>
                  <a:cubicBezTo>
                    <a:pt x="150" y="928"/>
                    <a:pt x="158" y="932"/>
                    <a:pt x="163" y="941"/>
                  </a:cubicBezTo>
                  <a:cubicBezTo>
                    <a:pt x="164" y="945"/>
                    <a:pt x="165" y="949"/>
                    <a:pt x="167" y="952"/>
                  </a:cubicBezTo>
                  <a:moveTo>
                    <a:pt x="185" y="933"/>
                  </a:moveTo>
                  <a:cubicBezTo>
                    <a:pt x="188" y="932"/>
                    <a:pt x="191" y="931"/>
                    <a:pt x="195" y="930"/>
                  </a:cubicBezTo>
                  <a:cubicBezTo>
                    <a:pt x="195" y="933"/>
                    <a:pt x="196" y="936"/>
                    <a:pt x="197" y="939"/>
                  </a:cubicBezTo>
                  <a:cubicBezTo>
                    <a:pt x="198" y="943"/>
                    <a:pt x="198" y="951"/>
                    <a:pt x="200" y="956"/>
                  </a:cubicBezTo>
                  <a:cubicBezTo>
                    <a:pt x="194" y="958"/>
                    <a:pt x="189" y="963"/>
                    <a:pt x="184" y="967"/>
                  </a:cubicBezTo>
                  <a:cubicBezTo>
                    <a:pt x="184" y="967"/>
                    <a:pt x="184" y="967"/>
                    <a:pt x="184" y="967"/>
                  </a:cubicBezTo>
                  <a:cubicBezTo>
                    <a:pt x="183" y="966"/>
                    <a:pt x="183" y="965"/>
                    <a:pt x="183" y="964"/>
                  </a:cubicBezTo>
                  <a:cubicBezTo>
                    <a:pt x="184" y="954"/>
                    <a:pt x="185" y="943"/>
                    <a:pt x="185" y="933"/>
                  </a:cubicBezTo>
                  <a:moveTo>
                    <a:pt x="250" y="907"/>
                  </a:moveTo>
                  <a:cubicBezTo>
                    <a:pt x="249" y="917"/>
                    <a:pt x="249" y="926"/>
                    <a:pt x="247" y="936"/>
                  </a:cubicBezTo>
                  <a:cubicBezTo>
                    <a:pt x="246" y="942"/>
                    <a:pt x="244" y="947"/>
                    <a:pt x="243" y="953"/>
                  </a:cubicBezTo>
                  <a:cubicBezTo>
                    <a:pt x="236" y="958"/>
                    <a:pt x="229" y="964"/>
                    <a:pt x="222" y="969"/>
                  </a:cubicBezTo>
                  <a:cubicBezTo>
                    <a:pt x="221" y="970"/>
                    <a:pt x="221" y="970"/>
                    <a:pt x="220" y="971"/>
                  </a:cubicBezTo>
                  <a:cubicBezTo>
                    <a:pt x="220" y="970"/>
                    <a:pt x="220" y="968"/>
                    <a:pt x="221" y="967"/>
                  </a:cubicBezTo>
                  <a:cubicBezTo>
                    <a:pt x="223" y="957"/>
                    <a:pt x="225" y="948"/>
                    <a:pt x="226" y="939"/>
                  </a:cubicBezTo>
                  <a:cubicBezTo>
                    <a:pt x="227" y="939"/>
                    <a:pt x="227" y="938"/>
                    <a:pt x="227" y="937"/>
                  </a:cubicBezTo>
                  <a:cubicBezTo>
                    <a:pt x="227" y="936"/>
                    <a:pt x="227" y="935"/>
                    <a:pt x="226" y="934"/>
                  </a:cubicBezTo>
                  <a:cubicBezTo>
                    <a:pt x="227" y="928"/>
                    <a:pt x="227" y="923"/>
                    <a:pt x="227" y="917"/>
                  </a:cubicBezTo>
                  <a:cubicBezTo>
                    <a:pt x="235" y="914"/>
                    <a:pt x="242" y="910"/>
                    <a:pt x="250" y="907"/>
                  </a:cubicBezTo>
                  <a:moveTo>
                    <a:pt x="377" y="829"/>
                  </a:moveTo>
                  <a:cubicBezTo>
                    <a:pt x="378" y="830"/>
                    <a:pt x="378" y="831"/>
                    <a:pt x="378" y="833"/>
                  </a:cubicBezTo>
                  <a:cubicBezTo>
                    <a:pt x="374" y="834"/>
                    <a:pt x="370" y="836"/>
                    <a:pt x="366" y="838"/>
                  </a:cubicBezTo>
                  <a:cubicBezTo>
                    <a:pt x="362" y="839"/>
                    <a:pt x="359" y="841"/>
                    <a:pt x="355" y="842"/>
                  </a:cubicBezTo>
                  <a:cubicBezTo>
                    <a:pt x="355" y="840"/>
                    <a:pt x="354" y="838"/>
                    <a:pt x="354" y="836"/>
                  </a:cubicBezTo>
                  <a:cubicBezTo>
                    <a:pt x="353" y="836"/>
                    <a:pt x="353" y="836"/>
                    <a:pt x="353" y="835"/>
                  </a:cubicBezTo>
                  <a:cubicBezTo>
                    <a:pt x="361" y="832"/>
                    <a:pt x="369" y="828"/>
                    <a:pt x="377" y="825"/>
                  </a:cubicBezTo>
                  <a:cubicBezTo>
                    <a:pt x="377" y="827"/>
                    <a:pt x="377" y="828"/>
                    <a:pt x="377" y="829"/>
                  </a:cubicBezTo>
                  <a:moveTo>
                    <a:pt x="365" y="905"/>
                  </a:moveTo>
                  <a:cubicBezTo>
                    <a:pt x="357" y="911"/>
                    <a:pt x="348" y="917"/>
                    <a:pt x="340" y="924"/>
                  </a:cubicBezTo>
                  <a:cubicBezTo>
                    <a:pt x="340" y="920"/>
                    <a:pt x="341" y="916"/>
                    <a:pt x="342" y="912"/>
                  </a:cubicBezTo>
                  <a:cubicBezTo>
                    <a:pt x="342" y="910"/>
                    <a:pt x="343" y="908"/>
                    <a:pt x="343" y="905"/>
                  </a:cubicBezTo>
                  <a:cubicBezTo>
                    <a:pt x="348" y="902"/>
                    <a:pt x="352" y="898"/>
                    <a:pt x="356" y="897"/>
                  </a:cubicBezTo>
                  <a:cubicBezTo>
                    <a:pt x="358" y="897"/>
                    <a:pt x="357" y="895"/>
                    <a:pt x="356" y="895"/>
                  </a:cubicBezTo>
                  <a:cubicBezTo>
                    <a:pt x="351" y="896"/>
                    <a:pt x="348" y="899"/>
                    <a:pt x="344" y="902"/>
                  </a:cubicBezTo>
                  <a:cubicBezTo>
                    <a:pt x="347" y="888"/>
                    <a:pt x="350" y="874"/>
                    <a:pt x="346" y="860"/>
                  </a:cubicBezTo>
                  <a:cubicBezTo>
                    <a:pt x="349" y="858"/>
                    <a:pt x="352" y="857"/>
                    <a:pt x="355" y="855"/>
                  </a:cubicBezTo>
                  <a:cubicBezTo>
                    <a:pt x="356" y="858"/>
                    <a:pt x="357" y="860"/>
                    <a:pt x="359" y="862"/>
                  </a:cubicBezTo>
                  <a:cubicBezTo>
                    <a:pt x="360" y="863"/>
                    <a:pt x="361" y="862"/>
                    <a:pt x="361" y="861"/>
                  </a:cubicBezTo>
                  <a:cubicBezTo>
                    <a:pt x="361" y="859"/>
                    <a:pt x="360" y="856"/>
                    <a:pt x="360" y="853"/>
                  </a:cubicBezTo>
                  <a:cubicBezTo>
                    <a:pt x="365" y="851"/>
                    <a:pt x="370" y="849"/>
                    <a:pt x="374" y="846"/>
                  </a:cubicBezTo>
                  <a:cubicBezTo>
                    <a:pt x="374" y="861"/>
                    <a:pt x="373" y="875"/>
                    <a:pt x="369" y="889"/>
                  </a:cubicBezTo>
                  <a:cubicBezTo>
                    <a:pt x="368" y="894"/>
                    <a:pt x="366" y="899"/>
                    <a:pt x="365" y="905"/>
                  </a:cubicBezTo>
                  <a:moveTo>
                    <a:pt x="439" y="884"/>
                  </a:moveTo>
                  <a:cubicBezTo>
                    <a:pt x="448" y="876"/>
                    <a:pt x="457" y="870"/>
                    <a:pt x="466" y="863"/>
                  </a:cubicBezTo>
                  <a:cubicBezTo>
                    <a:pt x="466" y="865"/>
                    <a:pt x="465" y="868"/>
                    <a:pt x="465" y="870"/>
                  </a:cubicBezTo>
                  <a:cubicBezTo>
                    <a:pt x="464" y="872"/>
                    <a:pt x="464" y="873"/>
                    <a:pt x="464" y="875"/>
                  </a:cubicBezTo>
                  <a:cubicBezTo>
                    <a:pt x="454" y="882"/>
                    <a:pt x="444" y="889"/>
                    <a:pt x="434" y="897"/>
                  </a:cubicBezTo>
                  <a:cubicBezTo>
                    <a:pt x="436" y="893"/>
                    <a:pt x="437" y="889"/>
                    <a:pt x="438" y="885"/>
                  </a:cubicBezTo>
                  <a:cubicBezTo>
                    <a:pt x="438" y="884"/>
                    <a:pt x="438" y="884"/>
                    <a:pt x="439" y="884"/>
                  </a:cubicBezTo>
                  <a:moveTo>
                    <a:pt x="555" y="753"/>
                  </a:moveTo>
                  <a:cubicBezTo>
                    <a:pt x="555" y="759"/>
                    <a:pt x="555" y="766"/>
                    <a:pt x="556" y="772"/>
                  </a:cubicBezTo>
                  <a:cubicBezTo>
                    <a:pt x="557" y="779"/>
                    <a:pt x="560" y="785"/>
                    <a:pt x="562" y="792"/>
                  </a:cubicBezTo>
                  <a:cubicBezTo>
                    <a:pt x="561" y="792"/>
                    <a:pt x="561" y="792"/>
                    <a:pt x="561" y="792"/>
                  </a:cubicBezTo>
                  <a:cubicBezTo>
                    <a:pt x="562" y="792"/>
                    <a:pt x="562" y="793"/>
                    <a:pt x="562" y="793"/>
                  </a:cubicBezTo>
                  <a:cubicBezTo>
                    <a:pt x="561" y="793"/>
                    <a:pt x="561" y="793"/>
                    <a:pt x="561" y="793"/>
                  </a:cubicBezTo>
                  <a:cubicBezTo>
                    <a:pt x="558" y="798"/>
                    <a:pt x="558" y="802"/>
                    <a:pt x="557" y="807"/>
                  </a:cubicBezTo>
                  <a:cubicBezTo>
                    <a:pt x="556" y="813"/>
                    <a:pt x="554" y="819"/>
                    <a:pt x="552" y="825"/>
                  </a:cubicBezTo>
                  <a:cubicBezTo>
                    <a:pt x="552" y="814"/>
                    <a:pt x="551" y="802"/>
                    <a:pt x="548" y="790"/>
                  </a:cubicBezTo>
                  <a:cubicBezTo>
                    <a:pt x="547" y="787"/>
                    <a:pt x="546" y="783"/>
                    <a:pt x="546" y="779"/>
                  </a:cubicBezTo>
                  <a:cubicBezTo>
                    <a:pt x="544" y="768"/>
                    <a:pt x="547" y="759"/>
                    <a:pt x="555" y="753"/>
                  </a:cubicBezTo>
                  <a:moveTo>
                    <a:pt x="566" y="821"/>
                  </a:moveTo>
                  <a:cubicBezTo>
                    <a:pt x="572" y="817"/>
                    <a:pt x="574" y="809"/>
                    <a:pt x="575" y="802"/>
                  </a:cubicBezTo>
                  <a:cubicBezTo>
                    <a:pt x="577" y="791"/>
                    <a:pt x="579" y="780"/>
                    <a:pt x="582" y="768"/>
                  </a:cubicBezTo>
                  <a:cubicBezTo>
                    <a:pt x="584" y="759"/>
                    <a:pt x="586" y="749"/>
                    <a:pt x="588" y="739"/>
                  </a:cubicBezTo>
                  <a:cubicBezTo>
                    <a:pt x="597" y="736"/>
                    <a:pt x="607" y="733"/>
                    <a:pt x="616" y="729"/>
                  </a:cubicBezTo>
                  <a:cubicBezTo>
                    <a:pt x="617" y="729"/>
                    <a:pt x="619" y="729"/>
                    <a:pt x="621" y="729"/>
                  </a:cubicBezTo>
                  <a:cubicBezTo>
                    <a:pt x="620" y="732"/>
                    <a:pt x="620" y="734"/>
                    <a:pt x="620" y="737"/>
                  </a:cubicBezTo>
                  <a:cubicBezTo>
                    <a:pt x="619" y="747"/>
                    <a:pt x="618" y="756"/>
                    <a:pt x="616" y="766"/>
                  </a:cubicBezTo>
                  <a:cubicBezTo>
                    <a:pt x="615" y="770"/>
                    <a:pt x="614" y="774"/>
                    <a:pt x="613" y="778"/>
                  </a:cubicBezTo>
                  <a:cubicBezTo>
                    <a:pt x="614" y="771"/>
                    <a:pt x="615" y="763"/>
                    <a:pt x="615" y="756"/>
                  </a:cubicBezTo>
                  <a:cubicBezTo>
                    <a:pt x="615" y="755"/>
                    <a:pt x="614" y="755"/>
                    <a:pt x="613" y="756"/>
                  </a:cubicBezTo>
                  <a:cubicBezTo>
                    <a:pt x="612" y="771"/>
                    <a:pt x="609" y="787"/>
                    <a:pt x="604" y="801"/>
                  </a:cubicBezTo>
                  <a:cubicBezTo>
                    <a:pt x="604" y="801"/>
                    <a:pt x="603" y="800"/>
                    <a:pt x="603" y="799"/>
                  </a:cubicBezTo>
                  <a:cubicBezTo>
                    <a:pt x="601" y="796"/>
                    <a:pt x="600" y="793"/>
                    <a:pt x="598" y="790"/>
                  </a:cubicBezTo>
                  <a:cubicBezTo>
                    <a:pt x="598" y="789"/>
                    <a:pt x="597" y="790"/>
                    <a:pt x="598" y="790"/>
                  </a:cubicBezTo>
                  <a:cubicBezTo>
                    <a:pt x="599" y="793"/>
                    <a:pt x="601" y="800"/>
                    <a:pt x="603" y="804"/>
                  </a:cubicBezTo>
                  <a:cubicBezTo>
                    <a:pt x="603" y="805"/>
                    <a:pt x="603" y="807"/>
                    <a:pt x="602" y="808"/>
                  </a:cubicBezTo>
                  <a:cubicBezTo>
                    <a:pt x="596" y="813"/>
                    <a:pt x="589" y="817"/>
                    <a:pt x="583" y="821"/>
                  </a:cubicBezTo>
                  <a:cubicBezTo>
                    <a:pt x="585" y="811"/>
                    <a:pt x="587" y="800"/>
                    <a:pt x="588" y="790"/>
                  </a:cubicBezTo>
                  <a:cubicBezTo>
                    <a:pt x="588" y="786"/>
                    <a:pt x="590" y="771"/>
                    <a:pt x="584" y="769"/>
                  </a:cubicBezTo>
                  <a:cubicBezTo>
                    <a:pt x="583" y="769"/>
                    <a:pt x="583" y="770"/>
                    <a:pt x="584" y="771"/>
                  </a:cubicBezTo>
                  <a:cubicBezTo>
                    <a:pt x="589" y="773"/>
                    <a:pt x="585" y="795"/>
                    <a:pt x="584" y="799"/>
                  </a:cubicBezTo>
                  <a:cubicBezTo>
                    <a:pt x="583" y="807"/>
                    <a:pt x="581" y="816"/>
                    <a:pt x="579" y="824"/>
                  </a:cubicBezTo>
                  <a:cubicBezTo>
                    <a:pt x="570" y="830"/>
                    <a:pt x="561" y="836"/>
                    <a:pt x="551" y="843"/>
                  </a:cubicBezTo>
                  <a:cubicBezTo>
                    <a:pt x="552" y="840"/>
                    <a:pt x="552" y="837"/>
                    <a:pt x="552" y="835"/>
                  </a:cubicBezTo>
                  <a:cubicBezTo>
                    <a:pt x="554" y="829"/>
                    <a:pt x="556" y="823"/>
                    <a:pt x="557" y="818"/>
                  </a:cubicBezTo>
                  <a:cubicBezTo>
                    <a:pt x="559" y="811"/>
                    <a:pt x="559" y="802"/>
                    <a:pt x="562" y="796"/>
                  </a:cubicBezTo>
                  <a:cubicBezTo>
                    <a:pt x="563" y="796"/>
                    <a:pt x="563" y="797"/>
                    <a:pt x="563" y="797"/>
                  </a:cubicBezTo>
                  <a:cubicBezTo>
                    <a:pt x="563" y="797"/>
                    <a:pt x="563" y="797"/>
                    <a:pt x="563" y="798"/>
                  </a:cubicBezTo>
                  <a:cubicBezTo>
                    <a:pt x="563" y="798"/>
                    <a:pt x="563" y="798"/>
                    <a:pt x="563" y="798"/>
                  </a:cubicBezTo>
                  <a:cubicBezTo>
                    <a:pt x="563" y="799"/>
                    <a:pt x="565" y="799"/>
                    <a:pt x="565" y="797"/>
                  </a:cubicBezTo>
                  <a:cubicBezTo>
                    <a:pt x="566" y="790"/>
                    <a:pt x="561" y="781"/>
                    <a:pt x="559" y="773"/>
                  </a:cubicBezTo>
                  <a:cubicBezTo>
                    <a:pt x="558" y="766"/>
                    <a:pt x="558" y="758"/>
                    <a:pt x="557" y="751"/>
                  </a:cubicBezTo>
                  <a:cubicBezTo>
                    <a:pt x="559" y="750"/>
                    <a:pt x="561" y="749"/>
                    <a:pt x="563" y="748"/>
                  </a:cubicBezTo>
                  <a:cubicBezTo>
                    <a:pt x="570" y="745"/>
                    <a:pt x="578" y="743"/>
                    <a:pt x="585" y="740"/>
                  </a:cubicBezTo>
                  <a:cubicBezTo>
                    <a:pt x="584" y="746"/>
                    <a:pt x="582" y="752"/>
                    <a:pt x="581" y="758"/>
                  </a:cubicBezTo>
                  <a:cubicBezTo>
                    <a:pt x="578" y="770"/>
                    <a:pt x="575" y="781"/>
                    <a:pt x="573" y="793"/>
                  </a:cubicBezTo>
                  <a:cubicBezTo>
                    <a:pt x="572" y="801"/>
                    <a:pt x="572" y="813"/>
                    <a:pt x="565" y="819"/>
                  </a:cubicBezTo>
                  <a:cubicBezTo>
                    <a:pt x="565" y="820"/>
                    <a:pt x="566" y="821"/>
                    <a:pt x="566" y="821"/>
                  </a:cubicBezTo>
                  <a:moveTo>
                    <a:pt x="644" y="757"/>
                  </a:moveTo>
                  <a:cubicBezTo>
                    <a:pt x="645" y="757"/>
                    <a:pt x="645" y="757"/>
                    <a:pt x="645" y="757"/>
                  </a:cubicBezTo>
                  <a:cubicBezTo>
                    <a:pt x="645" y="758"/>
                    <a:pt x="645" y="758"/>
                    <a:pt x="645" y="759"/>
                  </a:cubicBezTo>
                  <a:cubicBezTo>
                    <a:pt x="645" y="758"/>
                    <a:pt x="644" y="758"/>
                    <a:pt x="644" y="757"/>
                  </a:cubicBezTo>
                  <a:moveTo>
                    <a:pt x="724" y="728"/>
                  </a:moveTo>
                  <a:cubicBezTo>
                    <a:pt x="723" y="728"/>
                    <a:pt x="723" y="728"/>
                    <a:pt x="723" y="728"/>
                  </a:cubicBezTo>
                  <a:cubicBezTo>
                    <a:pt x="723" y="730"/>
                    <a:pt x="724" y="733"/>
                    <a:pt x="726" y="736"/>
                  </a:cubicBezTo>
                  <a:cubicBezTo>
                    <a:pt x="725" y="743"/>
                    <a:pt x="723" y="750"/>
                    <a:pt x="722" y="758"/>
                  </a:cubicBezTo>
                  <a:cubicBezTo>
                    <a:pt x="721" y="756"/>
                    <a:pt x="719" y="756"/>
                    <a:pt x="718" y="757"/>
                  </a:cubicBezTo>
                  <a:cubicBezTo>
                    <a:pt x="716" y="762"/>
                    <a:pt x="708" y="763"/>
                    <a:pt x="703" y="765"/>
                  </a:cubicBezTo>
                  <a:cubicBezTo>
                    <a:pt x="702" y="766"/>
                    <a:pt x="702" y="766"/>
                    <a:pt x="701" y="766"/>
                  </a:cubicBezTo>
                  <a:cubicBezTo>
                    <a:pt x="702" y="763"/>
                    <a:pt x="703" y="760"/>
                    <a:pt x="704" y="757"/>
                  </a:cubicBezTo>
                  <a:cubicBezTo>
                    <a:pt x="705" y="757"/>
                    <a:pt x="705" y="757"/>
                    <a:pt x="706" y="756"/>
                  </a:cubicBezTo>
                  <a:cubicBezTo>
                    <a:pt x="710" y="751"/>
                    <a:pt x="709" y="743"/>
                    <a:pt x="710" y="736"/>
                  </a:cubicBezTo>
                  <a:cubicBezTo>
                    <a:pt x="710" y="735"/>
                    <a:pt x="711" y="734"/>
                    <a:pt x="711" y="733"/>
                  </a:cubicBezTo>
                  <a:cubicBezTo>
                    <a:pt x="715" y="731"/>
                    <a:pt x="719" y="730"/>
                    <a:pt x="724" y="728"/>
                  </a:cubicBezTo>
                  <a:moveTo>
                    <a:pt x="793" y="693"/>
                  </a:moveTo>
                  <a:cubicBezTo>
                    <a:pt x="794" y="693"/>
                    <a:pt x="794" y="693"/>
                    <a:pt x="794" y="692"/>
                  </a:cubicBezTo>
                  <a:cubicBezTo>
                    <a:pt x="794" y="694"/>
                    <a:pt x="794" y="695"/>
                    <a:pt x="793" y="696"/>
                  </a:cubicBezTo>
                  <a:cubicBezTo>
                    <a:pt x="793" y="695"/>
                    <a:pt x="793" y="694"/>
                    <a:pt x="793" y="693"/>
                  </a:cubicBezTo>
                  <a:moveTo>
                    <a:pt x="788" y="695"/>
                  </a:moveTo>
                  <a:cubicBezTo>
                    <a:pt x="788" y="699"/>
                    <a:pt x="789" y="702"/>
                    <a:pt x="790" y="705"/>
                  </a:cubicBezTo>
                  <a:cubicBezTo>
                    <a:pt x="790" y="716"/>
                    <a:pt x="789" y="728"/>
                    <a:pt x="787" y="739"/>
                  </a:cubicBezTo>
                  <a:cubicBezTo>
                    <a:pt x="785" y="746"/>
                    <a:pt x="783" y="753"/>
                    <a:pt x="781" y="760"/>
                  </a:cubicBezTo>
                  <a:cubicBezTo>
                    <a:pt x="777" y="762"/>
                    <a:pt x="772" y="764"/>
                    <a:pt x="767" y="766"/>
                  </a:cubicBezTo>
                  <a:cubicBezTo>
                    <a:pt x="767" y="766"/>
                    <a:pt x="767" y="766"/>
                    <a:pt x="767" y="767"/>
                  </a:cubicBezTo>
                  <a:cubicBezTo>
                    <a:pt x="769" y="759"/>
                    <a:pt x="772" y="751"/>
                    <a:pt x="774" y="742"/>
                  </a:cubicBezTo>
                  <a:cubicBezTo>
                    <a:pt x="777" y="728"/>
                    <a:pt x="777" y="715"/>
                    <a:pt x="777" y="701"/>
                  </a:cubicBezTo>
                  <a:cubicBezTo>
                    <a:pt x="781" y="699"/>
                    <a:pt x="784" y="697"/>
                    <a:pt x="788" y="695"/>
                  </a:cubicBezTo>
                  <a:moveTo>
                    <a:pt x="789" y="695"/>
                  </a:moveTo>
                  <a:cubicBezTo>
                    <a:pt x="790" y="694"/>
                    <a:pt x="790" y="694"/>
                    <a:pt x="791" y="694"/>
                  </a:cubicBezTo>
                  <a:cubicBezTo>
                    <a:pt x="791" y="696"/>
                    <a:pt x="791" y="698"/>
                    <a:pt x="791" y="699"/>
                  </a:cubicBezTo>
                  <a:cubicBezTo>
                    <a:pt x="790" y="698"/>
                    <a:pt x="790" y="696"/>
                    <a:pt x="789" y="695"/>
                  </a:cubicBezTo>
                  <a:moveTo>
                    <a:pt x="764" y="713"/>
                  </a:moveTo>
                  <a:cubicBezTo>
                    <a:pt x="768" y="713"/>
                    <a:pt x="771" y="713"/>
                    <a:pt x="773" y="709"/>
                  </a:cubicBezTo>
                  <a:cubicBezTo>
                    <a:pt x="774" y="707"/>
                    <a:pt x="774" y="705"/>
                    <a:pt x="774" y="702"/>
                  </a:cubicBezTo>
                  <a:cubicBezTo>
                    <a:pt x="774" y="702"/>
                    <a:pt x="774" y="702"/>
                    <a:pt x="775" y="702"/>
                  </a:cubicBezTo>
                  <a:cubicBezTo>
                    <a:pt x="774" y="716"/>
                    <a:pt x="773" y="730"/>
                    <a:pt x="770" y="743"/>
                  </a:cubicBezTo>
                  <a:cubicBezTo>
                    <a:pt x="768" y="752"/>
                    <a:pt x="765" y="761"/>
                    <a:pt x="762" y="769"/>
                  </a:cubicBezTo>
                  <a:cubicBezTo>
                    <a:pt x="758" y="772"/>
                    <a:pt x="754" y="774"/>
                    <a:pt x="749" y="777"/>
                  </a:cubicBezTo>
                  <a:cubicBezTo>
                    <a:pt x="745" y="779"/>
                    <a:pt x="740" y="781"/>
                    <a:pt x="736" y="783"/>
                  </a:cubicBezTo>
                  <a:cubicBezTo>
                    <a:pt x="738" y="777"/>
                    <a:pt x="740" y="771"/>
                    <a:pt x="742" y="765"/>
                  </a:cubicBezTo>
                  <a:cubicBezTo>
                    <a:pt x="742" y="765"/>
                    <a:pt x="742" y="765"/>
                    <a:pt x="742" y="765"/>
                  </a:cubicBezTo>
                  <a:cubicBezTo>
                    <a:pt x="743" y="765"/>
                    <a:pt x="744" y="763"/>
                    <a:pt x="743" y="763"/>
                  </a:cubicBezTo>
                  <a:cubicBezTo>
                    <a:pt x="749" y="746"/>
                    <a:pt x="754" y="729"/>
                    <a:pt x="755" y="712"/>
                  </a:cubicBezTo>
                  <a:cubicBezTo>
                    <a:pt x="760" y="710"/>
                    <a:pt x="765" y="707"/>
                    <a:pt x="770" y="705"/>
                  </a:cubicBezTo>
                  <a:cubicBezTo>
                    <a:pt x="769" y="708"/>
                    <a:pt x="768" y="710"/>
                    <a:pt x="764" y="711"/>
                  </a:cubicBezTo>
                  <a:cubicBezTo>
                    <a:pt x="763" y="711"/>
                    <a:pt x="763" y="713"/>
                    <a:pt x="764" y="713"/>
                  </a:cubicBezTo>
                  <a:moveTo>
                    <a:pt x="686" y="814"/>
                  </a:moveTo>
                  <a:cubicBezTo>
                    <a:pt x="694" y="810"/>
                    <a:pt x="701" y="806"/>
                    <a:pt x="709" y="802"/>
                  </a:cubicBezTo>
                  <a:cubicBezTo>
                    <a:pt x="707" y="807"/>
                    <a:pt x="706" y="811"/>
                    <a:pt x="704" y="816"/>
                  </a:cubicBezTo>
                  <a:cubicBezTo>
                    <a:pt x="704" y="818"/>
                    <a:pt x="703" y="819"/>
                    <a:pt x="703" y="821"/>
                  </a:cubicBezTo>
                  <a:cubicBezTo>
                    <a:pt x="698" y="824"/>
                    <a:pt x="693" y="827"/>
                    <a:pt x="688" y="831"/>
                  </a:cubicBezTo>
                  <a:cubicBezTo>
                    <a:pt x="685" y="833"/>
                    <a:pt x="681" y="835"/>
                    <a:pt x="678" y="837"/>
                  </a:cubicBezTo>
                  <a:cubicBezTo>
                    <a:pt x="679" y="834"/>
                    <a:pt x="680" y="831"/>
                    <a:pt x="682" y="827"/>
                  </a:cubicBezTo>
                  <a:cubicBezTo>
                    <a:pt x="683" y="823"/>
                    <a:pt x="685" y="818"/>
                    <a:pt x="686" y="814"/>
                  </a:cubicBezTo>
                  <a:moveTo>
                    <a:pt x="646" y="831"/>
                  </a:moveTo>
                  <a:cubicBezTo>
                    <a:pt x="646" y="828"/>
                    <a:pt x="647" y="826"/>
                    <a:pt x="647" y="823"/>
                  </a:cubicBezTo>
                  <a:cubicBezTo>
                    <a:pt x="653" y="819"/>
                    <a:pt x="659" y="815"/>
                    <a:pt x="665" y="811"/>
                  </a:cubicBezTo>
                  <a:cubicBezTo>
                    <a:pt x="668" y="809"/>
                    <a:pt x="670" y="808"/>
                    <a:pt x="672" y="806"/>
                  </a:cubicBezTo>
                  <a:cubicBezTo>
                    <a:pt x="671" y="810"/>
                    <a:pt x="670" y="815"/>
                    <a:pt x="668" y="819"/>
                  </a:cubicBezTo>
                  <a:cubicBezTo>
                    <a:pt x="661" y="823"/>
                    <a:pt x="654" y="827"/>
                    <a:pt x="646" y="831"/>
                  </a:cubicBezTo>
                  <a:moveTo>
                    <a:pt x="464" y="936"/>
                  </a:moveTo>
                  <a:cubicBezTo>
                    <a:pt x="457" y="941"/>
                    <a:pt x="449" y="947"/>
                    <a:pt x="441" y="952"/>
                  </a:cubicBezTo>
                  <a:cubicBezTo>
                    <a:pt x="443" y="948"/>
                    <a:pt x="444" y="944"/>
                    <a:pt x="445" y="940"/>
                  </a:cubicBezTo>
                  <a:cubicBezTo>
                    <a:pt x="454" y="935"/>
                    <a:pt x="462" y="929"/>
                    <a:pt x="470" y="923"/>
                  </a:cubicBezTo>
                  <a:cubicBezTo>
                    <a:pt x="468" y="928"/>
                    <a:pt x="466" y="932"/>
                    <a:pt x="464" y="936"/>
                  </a:cubicBezTo>
                  <a:moveTo>
                    <a:pt x="471" y="918"/>
                  </a:moveTo>
                  <a:cubicBezTo>
                    <a:pt x="463" y="924"/>
                    <a:pt x="455" y="930"/>
                    <a:pt x="447" y="935"/>
                  </a:cubicBezTo>
                  <a:cubicBezTo>
                    <a:pt x="448" y="932"/>
                    <a:pt x="450" y="929"/>
                    <a:pt x="451" y="925"/>
                  </a:cubicBezTo>
                  <a:cubicBezTo>
                    <a:pt x="451" y="923"/>
                    <a:pt x="452" y="920"/>
                    <a:pt x="453" y="918"/>
                  </a:cubicBezTo>
                  <a:cubicBezTo>
                    <a:pt x="461" y="912"/>
                    <a:pt x="470" y="905"/>
                    <a:pt x="479" y="899"/>
                  </a:cubicBezTo>
                  <a:cubicBezTo>
                    <a:pt x="477" y="905"/>
                    <a:pt x="475" y="911"/>
                    <a:pt x="472" y="917"/>
                  </a:cubicBezTo>
                  <a:cubicBezTo>
                    <a:pt x="472" y="918"/>
                    <a:pt x="471" y="918"/>
                    <a:pt x="471" y="918"/>
                  </a:cubicBezTo>
                  <a:moveTo>
                    <a:pt x="481" y="905"/>
                  </a:moveTo>
                  <a:cubicBezTo>
                    <a:pt x="482" y="902"/>
                    <a:pt x="482" y="899"/>
                    <a:pt x="483" y="895"/>
                  </a:cubicBezTo>
                  <a:cubicBezTo>
                    <a:pt x="490" y="891"/>
                    <a:pt x="496" y="886"/>
                    <a:pt x="503" y="882"/>
                  </a:cubicBezTo>
                  <a:cubicBezTo>
                    <a:pt x="500" y="888"/>
                    <a:pt x="498" y="894"/>
                    <a:pt x="496" y="901"/>
                  </a:cubicBezTo>
                  <a:cubicBezTo>
                    <a:pt x="490" y="905"/>
                    <a:pt x="484" y="909"/>
                    <a:pt x="478" y="914"/>
                  </a:cubicBezTo>
                  <a:cubicBezTo>
                    <a:pt x="479" y="911"/>
                    <a:pt x="480" y="908"/>
                    <a:pt x="481" y="905"/>
                  </a:cubicBezTo>
                  <a:moveTo>
                    <a:pt x="507" y="880"/>
                  </a:moveTo>
                  <a:cubicBezTo>
                    <a:pt x="507" y="880"/>
                    <a:pt x="507" y="879"/>
                    <a:pt x="507" y="879"/>
                  </a:cubicBezTo>
                  <a:cubicBezTo>
                    <a:pt x="515" y="873"/>
                    <a:pt x="523" y="868"/>
                    <a:pt x="531" y="862"/>
                  </a:cubicBezTo>
                  <a:cubicBezTo>
                    <a:pt x="530" y="868"/>
                    <a:pt x="529" y="873"/>
                    <a:pt x="528" y="878"/>
                  </a:cubicBezTo>
                  <a:cubicBezTo>
                    <a:pt x="519" y="885"/>
                    <a:pt x="510" y="891"/>
                    <a:pt x="501" y="897"/>
                  </a:cubicBezTo>
                  <a:cubicBezTo>
                    <a:pt x="503" y="892"/>
                    <a:pt x="505" y="886"/>
                    <a:pt x="507" y="880"/>
                  </a:cubicBezTo>
                  <a:moveTo>
                    <a:pt x="607" y="803"/>
                  </a:moveTo>
                  <a:cubicBezTo>
                    <a:pt x="608" y="797"/>
                    <a:pt x="610" y="791"/>
                    <a:pt x="611" y="784"/>
                  </a:cubicBezTo>
                  <a:cubicBezTo>
                    <a:pt x="611" y="785"/>
                    <a:pt x="611" y="786"/>
                    <a:pt x="611" y="788"/>
                  </a:cubicBezTo>
                  <a:cubicBezTo>
                    <a:pt x="610" y="792"/>
                    <a:pt x="610" y="803"/>
                    <a:pt x="607" y="803"/>
                  </a:cubicBezTo>
                  <a:moveTo>
                    <a:pt x="650" y="802"/>
                  </a:moveTo>
                  <a:cubicBezTo>
                    <a:pt x="649" y="804"/>
                    <a:pt x="648" y="806"/>
                    <a:pt x="648" y="808"/>
                  </a:cubicBezTo>
                  <a:cubicBezTo>
                    <a:pt x="648" y="806"/>
                    <a:pt x="648" y="805"/>
                    <a:pt x="648" y="804"/>
                  </a:cubicBezTo>
                  <a:cubicBezTo>
                    <a:pt x="648" y="803"/>
                    <a:pt x="649" y="803"/>
                    <a:pt x="650" y="802"/>
                  </a:cubicBezTo>
                  <a:moveTo>
                    <a:pt x="696" y="774"/>
                  </a:moveTo>
                  <a:cubicBezTo>
                    <a:pt x="694" y="780"/>
                    <a:pt x="692" y="785"/>
                    <a:pt x="690" y="791"/>
                  </a:cubicBezTo>
                  <a:cubicBezTo>
                    <a:pt x="686" y="793"/>
                    <a:pt x="682" y="795"/>
                    <a:pt x="678" y="798"/>
                  </a:cubicBezTo>
                  <a:cubicBezTo>
                    <a:pt x="680" y="792"/>
                    <a:pt x="681" y="787"/>
                    <a:pt x="682" y="782"/>
                  </a:cubicBezTo>
                  <a:cubicBezTo>
                    <a:pt x="687" y="780"/>
                    <a:pt x="691" y="777"/>
                    <a:pt x="696" y="774"/>
                  </a:cubicBezTo>
                  <a:moveTo>
                    <a:pt x="700" y="772"/>
                  </a:moveTo>
                  <a:cubicBezTo>
                    <a:pt x="706" y="768"/>
                    <a:pt x="718" y="766"/>
                    <a:pt x="721" y="759"/>
                  </a:cubicBezTo>
                  <a:cubicBezTo>
                    <a:pt x="720" y="764"/>
                    <a:pt x="719" y="769"/>
                    <a:pt x="717" y="775"/>
                  </a:cubicBezTo>
                  <a:cubicBezTo>
                    <a:pt x="716" y="776"/>
                    <a:pt x="714" y="777"/>
                    <a:pt x="712" y="778"/>
                  </a:cubicBezTo>
                  <a:cubicBezTo>
                    <a:pt x="707" y="781"/>
                    <a:pt x="701" y="785"/>
                    <a:pt x="695" y="788"/>
                  </a:cubicBezTo>
                  <a:cubicBezTo>
                    <a:pt x="696" y="783"/>
                    <a:pt x="698" y="778"/>
                    <a:pt x="699" y="772"/>
                  </a:cubicBezTo>
                  <a:cubicBezTo>
                    <a:pt x="700" y="772"/>
                    <a:pt x="700" y="772"/>
                    <a:pt x="700" y="772"/>
                  </a:cubicBezTo>
                  <a:moveTo>
                    <a:pt x="674" y="800"/>
                  </a:moveTo>
                  <a:cubicBezTo>
                    <a:pt x="674" y="801"/>
                    <a:pt x="673" y="801"/>
                    <a:pt x="672" y="801"/>
                  </a:cubicBezTo>
                  <a:cubicBezTo>
                    <a:pt x="664" y="807"/>
                    <a:pt x="655" y="812"/>
                    <a:pt x="647" y="818"/>
                  </a:cubicBezTo>
                  <a:cubicBezTo>
                    <a:pt x="647" y="817"/>
                    <a:pt x="647" y="815"/>
                    <a:pt x="647" y="814"/>
                  </a:cubicBezTo>
                  <a:cubicBezTo>
                    <a:pt x="649" y="810"/>
                    <a:pt x="651" y="805"/>
                    <a:pt x="653" y="800"/>
                  </a:cubicBezTo>
                  <a:cubicBezTo>
                    <a:pt x="654" y="800"/>
                    <a:pt x="655" y="799"/>
                    <a:pt x="657" y="798"/>
                  </a:cubicBezTo>
                  <a:cubicBezTo>
                    <a:pt x="664" y="794"/>
                    <a:pt x="671" y="789"/>
                    <a:pt x="679" y="785"/>
                  </a:cubicBezTo>
                  <a:cubicBezTo>
                    <a:pt x="677" y="790"/>
                    <a:pt x="676" y="795"/>
                    <a:pt x="674" y="800"/>
                  </a:cubicBezTo>
                  <a:moveTo>
                    <a:pt x="628" y="830"/>
                  </a:moveTo>
                  <a:cubicBezTo>
                    <a:pt x="625" y="832"/>
                    <a:pt x="622" y="834"/>
                    <a:pt x="618" y="836"/>
                  </a:cubicBezTo>
                  <a:cubicBezTo>
                    <a:pt x="619" y="835"/>
                    <a:pt x="619" y="833"/>
                    <a:pt x="620" y="831"/>
                  </a:cubicBezTo>
                  <a:cubicBezTo>
                    <a:pt x="620" y="827"/>
                    <a:pt x="622" y="823"/>
                    <a:pt x="623" y="819"/>
                  </a:cubicBezTo>
                  <a:cubicBezTo>
                    <a:pt x="625" y="818"/>
                    <a:pt x="627" y="816"/>
                    <a:pt x="629" y="815"/>
                  </a:cubicBezTo>
                  <a:cubicBezTo>
                    <a:pt x="629" y="820"/>
                    <a:pt x="628" y="825"/>
                    <a:pt x="628" y="830"/>
                  </a:cubicBezTo>
                  <a:moveTo>
                    <a:pt x="615" y="839"/>
                  </a:moveTo>
                  <a:cubicBezTo>
                    <a:pt x="608" y="843"/>
                    <a:pt x="600" y="848"/>
                    <a:pt x="593" y="853"/>
                  </a:cubicBezTo>
                  <a:cubicBezTo>
                    <a:pt x="595" y="847"/>
                    <a:pt x="597" y="841"/>
                    <a:pt x="598" y="835"/>
                  </a:cubicBezTo>
                  <a:cubicBezTo>
                    <a:pt x="605" y="830"/>
                    <a:pt x="613" y="826"/>
                    <a:pt x="620" y="821"/>
                  </a:cubicBezTo>
                  <a:cubicBezTo>
                    <a:pt x="619" y="824"/>
                    <a:pt x="618" y="827"/>
                    <a:pt x="617" y="830"/>
                  </a:cubicBezTo>
                  <a:cubicBezTo>
                    <a:pt x="616" y="833"/>
                    <a:pt x="616" y="836"/>
                    <a:pt x="615" y="839"/>
                  </a:cubicBezTo>
                  <a:moveTo>
                    <a:pt x="630" y="810"/>
                  </a:moveTo>
                  <a:cubicBezTo>
                    <a:pt x="628" y="811"/>
                    <a:pt x="627" y="812"/>
                    <a:pt x="625" y="812"/>
                  </a:cubicBezTo>
                  <a:cubicBezTo>
                    <a:pt x="627" y="807"/>
                    <a:pt x="629" y="802"/>
                    <a:pt x="629" y="796"/>
                  </a:cubicBezTo>
                  <a:cubicBezTo>
                    <a:pt x="629" y="796"/>
                    <a:pt x="629" y="795"/>
                    <a:pt x="629" y="795"/>
                  </a:cubicBezTo>
                  <a:cubicBezTo>
                    <a:pt x="629" y="794"/>
                    <a:pt x="630" y="794"/>
                    <a:pt x="631" y="793"/>
                  </a:cubicBezTo>
                  <a:cubicBezTo>
                    <a:pt x="631" y="799"/>
                    <a:pt x="631" y="804"/>
                    <a:pt x="630" y="810"/>
                  </a:cubicBezTo>
                  <a:moveTo>
                    <a:pt x="622" y="815"/>
                  </a:moveTo>
                  <a:cubicBezTo>
                    <a:pt x="615" y="819"/>
                    <a:pt x="607" y="824"/>
                    <a:pt x="600" y="829"/>
                  </a:cubicBezTo>
                  <a:cubicBezTo>
                    <a:pt x="601" y="823"/>
                    <a:pt x="603" y="817"/>
                    <a:pt x="604" y="812"/>
                  </a:cubicBezTo>
                  <a:cubicBezTo>
                    <a:pt x="612" y="807"/>
                    <a:pt x="620" y="802"/>
                    <a:pt x="627" y="796"/>
                  </a:cubicBezTo>
                  <a:cubicBezTo>
                    <a:pt x="626" y="803"/>
                    <a:pt x="624" y="809"/>
                    <a:pt x="622" y="815"/>
                  </a:cubicBezTo>
                  <a:moveTo>
                    <a:pt x="596" y="832"/>
                  </a:moveTo>
                  <a:cubicBezTo>
                    <a:pt x="590" y="836"/>
                    <a:pt x="583" y="840"/>
                    <a:pt x="577" y="844"/>
                  </a:cubicBezTo>
                  <a:cubicBezTo>
                    <a:pt x="578" y="842"/>
                    <a:pt x="579" y="839"/>
                    <a:pt x="579" y="836"/>
                  </a:cubicBezTo>
                  <a:cubicBezTo>
                    <a:pt x="580" y="833"/>
                    <a:pt x="581" y="830"/>
                    <a:pt x="581" y="827"/>
                  </a:cubicBezTo>
                  <a:cubicBezTo>
                    <a:pt x="588" y="823"/>
                    <a:pt x="594" y="818"/>
                    <a:pt x="601" y="814"/>
                  </a:cubicBezTo>
                  <a:cubicBezTo>
                    <a:pt x="599" y="820"/>
                    <a:pt x="598" y="826"/>
                    <a:pt x="596" y="832"/>
                  </a:cubicBezTo>
                  <a:moveTo>
                    <a:pt x="573" y="847"/>
                  </a:moveTo>
                  <a:cubicBezTo>
                    <a:pt x="568" y="851"/>
                    <a:pt x="562" y="855"/>
                    <a:pt x="557" y="858"/>
                  </a:cubicBezTo>
                  <a:cubicBezTo>
                    <a:pt x="554" y="861"/>
                    <a:pt x="551" y="863"/>
                    <a:pt x="547" y="865"/>
                  </a:cubicBezTo>
                  <a:cubicBezTo>
                    <a:pt x="547" y="865"/>
                    <a:pt x="547" y="865"/>
                    <a:pt x="547" y="865"/>
                  </a:cubicBezTo>
                  <a:cubicBezTo>
                    <a:pt x="549" y="860"/>
                    <a:pt x="550" y="855"/>
                    <a:pt x="550" y="850"/>
                  </a:cubicBezTo>
                  <a:cubicBezTo>
                    <a:pt x="555" y="847"/>
                    <a:pt x="559" y="844"/>
                    <a:pt x="563" y="840"/>
                  </a:cubicBezTo>
                  <a:cubicBezTo>
                    <a:pt x="568" y="837"/>
                    <a:pt x="573" y="834"/>
                    <a:pt x="578" y="830"/>
                  </a:cubicBezTo>
                  <a:cubicBezTo>
                    <a:pt x="576" y="836"/>
                    <a:pt x="575" y="842"/>
                    <a:pt x="573" y="847"/>
                  </a:cubicBezTo>
                  <a:moveTo>
                    <a:pt x="546" y="871"/>
                  </a:moveTo>
                  <a:cubicBezTo>
                    <a:pt x="553" y="866"/>
                    <a:pt x="560" y="861"/>
                    <a:pt x="567" y="856"/>
                  </a:cubicBezTo>
                  <a:cubicBezTo>
                    <a:pt x="568" y="855"/>
                    <a:pt x="570" y="855"/>
                    <a:pt x="571" y="854"/>
                  </a:cubicBezTo>
                  <a:cubicBezTo>
                    <a:pt x="569" y="859"/>
                    <a:pt x="567" y="865"/>
                    <a:pt x="565" y="871"/>
                  </a:cubicBezTo>
                  <a:cubicBezTo>
                    <a:pt x="557" y="876"/>
                    <a:pt x="550" y="881"/>
                    <a:pt x="542" y="886"/>
                  </a:cubicBezTo>
                  <a:cubicBezTo>
                    <a:pt x="543" y="881"/>
                    <a:pt x="545" y="876"/>
                    <a:pt x="546" y="871"/>
                  </a:cubicBezTo>
                  <a:moveTo>
                    <a:pt x="576" y="850"/>
                  </a:moveTo>
                  <a:cubicBezTo>
                    <a:pt x="582" y="846"/>
                    <a:pt x="588" y="842"/>
                    <a:pt x="594" y="838"/>
                  </a:cubicBezTo>
                  <a:cubicBezTo>
                    <a:pt x="594" y="841"/>
                    <a:pt x="593" y="844"/>
                    <a:pt x="592" y="847"/>
                  </a:cubicBezTo>
                  <a:cubicBezTo>
                    <a:pt x="591" y="850"/>
                    <a:pt x="590" y="853"/>
                    <a:pt x="589" y="856"/>
                  </a:cubicBezTo>
                  <a:cubicBezTo>
                    <a:pt x="583" y="860"/>
                    <a:pt x="576" y="864"/>
                    <a:pt x="570" y="868"/>
                  </a:cubicBezTo>
                  <a:cubicBezTo>
                    <a:pt x="572" y="862"/>
                    <a:pt x="574" y="856"/>
                    <a:pt x="576" y="850"/>
                  </a:cubicBezTo>
                  <a:moveTo>
                    <a:pt x="585" y="863"/>
                  </a:moveTo>
                  <a:cubicBezTo>
                    <a:pt x="585" y="862"/>
                    <a:pt x="586" y="862"/>
                    <a:pt x="587" y="861"/>
                  </a:cubicBezTo>
                  <a:cubicBezTo>
                    <a:pt x="586" y="863"/>
                    <a:pt x="586" y="864"/>
                    <a:pt x="585" y="866"/>
                  </a:cubicBezTo>
                  <a:cubicBezTo>
                    <a:pt x="579" y="870"/>
                    <a:pt x="573" y="874"/>
                    <a:pt x="567" y="878"/>
                  </a:cubicBezTo>
                  <a:cubicBezTo>
                    <a:pt x="567" y="877"/>
                    <a:pt x="568" y="875"/>
                    <a:pt x="568" y="873"/>
                  </a:cubicBezTo>
                  <a:cubicBezTo>
                    <a:pt x="574" y="870"/>
                    <a:pt x="579" y="866"/>
                    <a:pt x="585" y="863"/>
                  </a:cubicBezTo>
                  <a:moveTo>
                    <a:pt x="591" y="858"/>
                  </a:moveTo>
                  <a:cubicBezTo>
                    <a:pt x="599" y="854"/>
                    <a:pt x="606" y="849"/>
                    <a:pt x="614" y="844"/>
                  </a:cubicBezTo>
                  <a:cubicBezTo>
                    <a:pt x="613" y="846"/>
                    <a:pt x="613" y="849"/>
                    <a:pt x="612" y="851"/>
                  </a:cubicBezTo>
                  <a:cubicBezTo>
                    <a:pt x="608" y="853"/>
                    <a:pt x="603" y="856"/>
                    <a:pt x="599" y="858"/>
                  </a:cubicBezTo>
                  <a:cubicBezTo>
                    <a:pt x="596" y="860"/>
                    <a:pt x="593" y="861"/>
                    <a:pt x="590" y="863"/>
                  </a:cubicBezTo>
                  <a:cubicBezTo>
                    <a:pt x="590" y="862"/>
                    <a:pt x="591" y="860"/>
                    <a:pt x="591" y="858"/>
                  </a:cubicBezTo>
                  <a:moveTo>
                    <a:pt x="617" y="842"/>
                  </a:moveTo>
                  <a:cubicBezTo>
                    <a:pt x="621" y="840"/>
                    <a:pt x="624" y="838"/>
                    <a:pt x="627" y="836"/>
                  </a:cubicBezTo>
                  <a:cubicBezTo>
                    <a:pt x="627" y="838"/>
                    <a:pt x="627" y="841"/>
                    <a:pt x="626" y="843"/>
                  </a:cubicBezTo>
                  <a:cubicBezTo>
                    <a:pt x="623" y="845"/>
                    <a:pt x="619" y="847"/>
                    <a:pt x="616" y="849"/>
                  </a:cubicBezTo>
                  <a:cubicBezTo>
                    <a:pt x="616" y="847"/>
                    <a:pt x="617" y="844"/>
                    <a:pt x="617" y="842"/>
                  </a:cubicBezTo>
                  <a:moveTo>
                    <a:pt x="677" y="804"/>
                  </a:moveTo>
                  <a:cubicBezTo>
                    <a:pt x="680" y="801"/>
                    <a:pt x="684" y="799"/>
                    <a:pt x="688" y="797"/>
                  </a:cubicBezTo>
                  <a:cubicBezTo>
                    <a:pt x="687" y="799"/>
                    <a:pt x="686" y="801"/>
                    <a:pt x="686" y="804"/>
                  </a:cubicBezTo>
                  <a:cubicBezTo>
                    <a:pt x="685" y="806"/>
                    <a:pt x="684" y="808"/>
                    <a:pt x="683" y="811"/>
                  </a:cubicBezTo>
                  <a:cubicBezTo>
                    <a:pt x="680" y="813"/>
                    <a:pt x="676" y="815"/>
                    <a:pt x="673" y="816"/>
                  </a:cubicBezTo>
                  <a:cubicBezTo>
                    <a:pt x="674" y="812"/>
                    <a:pt x="675" y="808"/>
                    <a:pt x="677" y="804"/>
                  </a:cubicBezTo>
                  <a:moveTo>
                    <a:pt x="693" y="794"/>
                  </a:moveTo>
                  <a:cubicBezTo>
                    <a:pt x="697" y="792"/>
                    <a:pt x="701" y="789"/>
                    <a:pt x="705" y="787"/>
                  </a:cubicBezTo>
                  <a:cubicBezTo>
                    <a:pt x="709" y="785"/>
                    <a:pt x="712" y="782"/>
                    <a:pt x="716" y="780"/>
                  </a:cubicBezTo>
                  <a:cubicBezTo>
                    <a:pt x="714" y="785"/>
                    <a:pt x="713" y="791"/>
                    <a:pt x="711" y="796"/>
                  </a:cubicBezTo>
                  <a:cubicBezTo>
                    <a:pt x="703" y="800"/>
                    <a:pt x="696" y="804"/>
                    <a:pt x="688" y="808"/>
                  </a:cubicBezTo>
                  <a:cubicBezTo>
                    <a:pt x="690" y="804"/>
                    <a:pt x="691" y="799"/>
                    <a:pt x="693" y="794"/>
                  </a:cubicBezTo>
                  <a:moveTo>
                    <a:pt x="710" y="810"/>
                  </a:moveTo>
                  <a:cubicBezTo>
                    <a:pt x="711" y="807"/>
                    <a:pt x="712" y="803"/>
                    <a:pt x="713" y="800"/>
                  </a:cubicBezTo>
                  <a:cubicBezTo>
                    <a:pt x="714" y="800"/>
                    <a:pt x="714" y="799"/>
                    <a:pt x="715" y="799"/>
                  </a:cubicBezTo>
                  <a:cubicBezTo>
                    <a:pt x="720" y="796"/>
                    <a:pt x="725" y="794"/>
                    <a:pt x="730" y="791"/>
                  </a:cubicBezTo>
                  <a:cubicBezTo>
                    <a:pt x="728" y="797"/>
                    <a:pt x="726" y="802"/>
                    <a:pt x="724" y="807"/>
                  </a:cubicBezTo>
                  <a:cubicBezTo>
                    <a:pt x="718" y="811"/>
                    <a:pt x="712" y="815"/>
                    <a:pt x="707" y="818"/>
                  </a:cubicBezTo>
                  <a:cubicBezTo>
                    <a:pt x="708" y="815"/>
                    <a:pt x="709" y="813"/>
                    <a:pt x="710" y="810"/>
                  </a:cubicBezTo>
                  <a:moveTo>
                    <a:pt x="714" y="794"/>
                  </a:moveTo>
                  <a:cubicBezTo>
                    <a:pt x="716" y="789"/>
                    <a:pt x="718" y="783"/>
                    <a:pt x="719" y="778"/>
                  </a:cubicBezTo>
                  <a:cubicBezTo>
                    <a:pt x="725" y="774"/>
                    <a:pt x="732" y="770"/>
                    <a:pt x="738" y="767"/>
                  </a:cubicBezTo>
                  <a:cubicBezTo>
                    <a:pt x="736" y="773"/>
                    <a:pt x="734" y="779"/>
                    <a:pt x="732" y="785"/>
                  </a:cubicBezTo>
                  <a:cubicBezTo>
                    <a:pt x="726" y="788"/>
                    <a:pt x="720" y="791"/>
                    <a:pt x="714" y="794"/>
                  </a:cubicBezTo>
                  <a:moveTo>
                    <a:pt x="739" y="763"/>
                  </a:moveTo>
                  <a:cubicBezTo>
                    <a:pt x="733" y="765"/>
                    <a:pt x="727" y="768"/>
                    <a:pt x="721" y="772"/>
                  </a:cubicBezTo>
                  <a:cubicBezTo>
                    <a:pt x="724" y="761"/>
                    <a:pt x="727" y="749"/>
                    <a:pt x="728" y="738"/>
                  </a:cubicBezTo>
                  <a:cubicBezTo>
                    <a:pt x="729" y="739"/>
                    <a:pt x="730" y="739"/>
                    <a:pt x="731" y="739"/>
                  </a:cubicBezTo>
                  <a:cubicBezTo>
                    <a:pt x="732" y="739"/>
                    <a:pt x="732" y="739"/>
                    <a:pt x="733" y="739"/>
                  </a:cubicBezTo>
                  <a:cubicBezTo>
                    <a:pt x="736" y="733"/>
                    <a:pt x="739" y="727"/>
                    <a:pt x="740" y="720"/>
                  </a:cubicBezTo>
                  <a:cubicBezTo>
                    <a:pt x="744" y="718"/>
                    <a:pt x="748" y="716"/>
                    <a:pt x="752" y="714"/>
                  </a:cubicBezTo>
                  <a:cubicBezTo>
                    <a:pt x="751" y="730"/>
                    <a:pt x="745" y="747"/>
                    <a:pt x="739" y="763"/>
                  </a:cubicBezTo>
                  <a:moveTo>
                    <a:pt x="735" y="726"/>
                  </a:moveTo>
                  <a:cubicBezTo>
                    <a:pt x="735" y="728"/>
                    <a:pt x="734" y="731"/>
                    <a:pt x="733" y="733"/>
                  </a:cubicBezTo>
                  <a:cubicBezTo>
                    <a:pt x="732" y="735"/>
                    <a:pt x="731" y="736"/>
                    <a:pt x="730" y="735"/>
                  </a:cubicBezTo>
                  <a:cubicBezTo>
                    <a:pt x="729" y="735"/>
                    <a:pt x="729" y="735"/>
                    <a:pt x="729" y="735"/>
                  </a:cubicBezTo>
                  <a:cubicBezTo>
                    <a:pt x="729" y="732"/>
                    <a:pt x="729" y="730"/>
                    <a:pt x="729" y="728"/>
                  </a:cubicBezTo>
                  <a:cubicBezTo>
                    <a:pt x="729" y="726"/>
                    <a:pt x="727" y="726"/>
                    <a:pt x="727" y="728"/>
                  </a:cubicBezTo>
                  <a:cubicBezTo>
                    <a:pt x="727" y="730"/>
                    <a:pt x="726" y="731"/>
                    <a:pt x="726" y="733"/>
                  </a:cubicBezTo>
                  <a:cubicBezTo>
                    <a:pt x="725" y="732"/>
                    <a:pt x="725" y="730"/>
                    <a:pt x="725" y="728"/>
                  </a:cubicBezTo>
                  <a:cubicBezTo>
                    <a:pt x="725" y="728"/>
                    <a:pt x="724" y="728"/>
                    <a:pt x="724" y="727"/>
                  </a:cubicBezTo>
                  <a:cubicBezTo>
                    <a:pt x="728" y="726"/>
                    <a:pt x="732" y="724"/>
                    <a:pt x="736" y="722"/>
                  </a:cubicBezTo>
                  <a:cubicBezTo>
                    <a:pt x="736" y="723"/>
                    <a:pt x="736" y="724"/>
                    <a:pt x="735" y="726"/>
                  </a:cubicBezTo>
                  <a:moveTo>
                    <a:pt x="706" y="738"/>
                  </a:moveTo>
                  <a:cubicBezTo>
                    <a:pt x="705" y="743"/>
                    <a:pt x="704" y="747"/>
                    <a:pt x="702" y="751"/>
                  </a:cubicBezTo>
                  <a:cubicBezTo>
                    <a:pt x="700" y="750"/>
                    <a:pt x="699" y="746"/>
                    <a:pt x="699" y="744"/>
                  </a:cubicBezTo>
                  <a:cubicBezTo>
                    <a:pt x="698" y="743"/>
                    <a:pt x="697" y="743"/>
                    <a:pt x="697" y="744"/>
                  </a:cubicBezTo>
                  <a:cubicBezTo>
                    <a:pt x="698" y="748"/>
                    <a:pt x="699" y="751"/>
                    <a:pt x="701" y="754"/>
                  </a:cubicBezTo>
                  <a:cubicBezTo>
                    <a:pt x="701" y="756"/>
                    <a:pt x="700" y="759"/>
                    <a:pt x="700" y="761"/>
                  </a:cubicBezTo>
                  <a:cubicBezTo>
                    <a:pt x="699" y="763"/>
                    <a:pt x="698" y="766"/>
                    <a:pt x="697" y="768"/>
                  </a:cubicBezTo>
                  <a:cubicBezTo>
                    <a:pt x="694" y="770"/>
                    <a:pt x="690" y="773"/>
                    <a:pt x="686" y="775"/>
                  </a:cubicBezTo>
                  <a:cubicBezTo>
                    <a:pt x="685" y="776"/>
                    <a:pt x="685" y="776"/>
                    <a:pt x="684" y="776"/>
                  </a:cubicBezTo>
                  <a:cubicBezTo>
                    <a:pt x="687" y="765"/>
                    <a:pt x="687" y="753"/>
                    <a:pt x="687" y="742"/>
                  </a:cubicBezTo>
                  <a:cubicBezTo>
                    <a:pt x="692" y="740"/>
                    <a:pt x="698" y="738"/>
                    <a:pt x="703" y="736"/>
                  </a:cubicBezTo>
                  <a:cubicBezTo>
                    <a:pt x="704" y="736"/>
                    <a:pt x="705" y="735"/>
                    <a:pt x="707" y="735"/>
                  </a:cubicBezTo>
                  <a:cubicBezTo>
                    <a:pt x="706" y="736"/>
                    <a:pt x="706" y="737"/>
                    <a:pt x="706" y="738"/>
                  </a:cubicBezTo>
                  <a:moveTo>
                    <a:pt x="680" y="778"/>
                  </a:moveTo>
                  <a:cubicBezTo>
                    <a:pt x="680" y="778"/>
                    <a:pt x="680" y="778"/>
                    <a:pt x="680" y="779"/>
                  </a:cubicBezTo>
                  <a:cubicBezTo>
                    <a:pt x="672" y="784"/>
                    <a:pt x="664" y="789"/>
                    <a:pt x="655" y="794"/>
                  </a:cubicBezTo>
                  <a:cubicBezTo>
                    <a:pt x="656" y="793"/>
                    <a:pt x="656" y="792"/>
                    <a:pt x="656" y="791"/>
                  </a:cubicBezTo>
                  <a:cubicBezTo>
                    <a:pt x="659" y="783"/>
                    <a:pt x="662" y="776"/>
                    <a:pt x="665" y="768"/>
                  </a:cubicBezTo>
                  <a:cubicBezTo>
                    <a:pt x="667" y="770"/>
                    <a:pt x="671" y="769"/>
                    <a:pt x="673" y="765"/>
                  </a:cubicBezTo>
                  <a:cubicBezTo>
                    <a:pt x="677" y="758"/>
                    <a:pt x="679" y="751"/>
                    <a:pt x="680" y="744"/>
                  </a:cubicBezTo>
                  <a:cubicBezTo>
                    <a:pt x="682" y="744"/>
                    <a:pt x="683" y="743"/>
                    <a:pt x="685" y="743"/>
                  </a:cubicBezTo>
                  <a:cubicBezTo>
                    <a:pt x="684" y="754"/>
                    <a:pt x="684" y="766"/>
                    <a:pt x="680" y="778"/>
                  </a:cubicBezTo>
                  <a:moveTo>
                    <a:pt x="675" y="751"/>
                  </a:moveTo>
                  <a:cubicBezTo>
                    <a:pt x="675" y="751"/>
                    <a:pt x="670" y="767"/>
                    <a:pt x="666" y="765"/>
                  </a:cubicBezTo>
                  <a:cubicBezTo>
                    <a:pt x="668" y="759"/>
                    <a:pt x="670" y="753"/>
                    <a:pt x="672" y="747"/>
                  </a:cubicBezTo>
                  <a:cubicBezTo>
                    <a:pt x="673" y="747"/>
                    <a:pt x="675" y="746"/>
                    <a:pt x="676" y="746"/>
                  </a:cubicBezTo>
                  <a:cubicBezTo>
                    <a:pt x="676" y="748"/>
                    <a:pt x="675" y="749"/>
                    <a:pt x="675" y="751"/>
                  </a:cubicBezTo>
                  <a:moveTo>
                    <a:pt x="665" y="764"/>
                  </a:moveTo>
                  <a:cubicBezTo>
                    <a:pt x="665" y="764"/>
                    <a:pt x="665" y="764"/>
                    <a:pt x="665" y="764"/>
                  </a:cubicBezTo>
                  <a:cubicBezTo>
                    <a:pt x="664" y="763"/>
                    <a:pt x="663" y="763"/>
                    <a:pt x="663" y="764"/>
                  </a:cubicBezTo>
                  <a:cubicBezTo>
                    <a:pt x="664" y="765"/>
                    <a:pt x="664" y="765"/>
                    <a:pt x="664" y="766"/>
                  </a:cubicBezTo>
                  <a:cubicBezTo>
                    <a:pt x="661" y="776"/>
                    <a:pt x="657" y="785"/>
                    <a:pt x="653" y="795"/>
                  </a:cubicBezTo>
                  <a:cubicBezTo>
                    <a:pt x="651" y="796"/>
                    <a:pt x="649" y="797"/>
                    <a:pt x="648" y="798"/>
                  </a:cubicBezTo>
                  <a:cubicBezTo>
                    <a:pt x="648" y="788"/>
                    <a:pt x="647" y="777"/>
                    <a:pt x="646" y="767"/>
                  </a:cubicBezTo>
                  <a:cubicBezTo>
                    <a:pt x="647" y="763"/>
                    <a:pt x="648" y="760"/>
                    <a:pt x="648" y="756"/>
                  </a:cubicBezTo>
                  <a:cubicBezTo>
                    <a:pt x="656" y="753"/>
                    <a:pt x="663" y="751"/>
                    <a:pt x="670" y="748"/>
                  </a:cubicBezTo>
                  <a:cubicBezTo>
                    <a:pt x="668" y="753"/>
                    <a:pt x="666" y="758"/>
                    <a:pt x="665" y="764"/>
                  </a:cubicBezTo>
                  <a:moveTo>
                    <a:pt x="631" y="788"/>
                  </a:moveTo>
                  <a:cubicBezTo>
                    <a:pt x="625" y="793"/>
                    <a:pt x="618" y="797"/>
                    <a:pt x="612" y="802"/>
                  </a:cubicBezTo>
                  <a:cubicBezTo>
                    <a:pt x="613" y="800"/>
                    <a:pt x="613" y="798"/>
                    <a:pt x="613" y="797"/>
                  </a:cubicBezTo>
                  <a:cubicBezTo>
                    <a:pt x="615" y="786"/>
                    <a:pt x="617" y="776"/>
                    <a:pt x="619" y="765"/>
                  </a:cubicBezTo>
                  <a:cubicBezTo>
                    <a:pt x="622" y="755"/>
                    <a:pt x="622" y="745"/>
                    <a:pt x="623" y="735"/>
                  </a:cubicBezTo>
                  <a:cubicBezTo>
                    <a:pt x="623" y="733"/>
                    <a:pt x="623" y="732"/>
                    <a:pt x="624" y="731"/>
                  </a:cubicBezTo>
                  <a:cubicBezTo>
                    <a:pt x="624" y="731"/>
                    <a:pt x="625" y="732"/>
                    <a:pt x="625" y="733"/>
                  </a:cubicBezTo>
                  <a:cubicBezTo>
                    <a:pt x="627" y="737"/>
                    <a:pt x="629" y="741"/>
                    <a:pt x="629" y="745"/>
                  </a:cubicBezTo>
                  <a:cubicBezTo>
                    <a:pt x="631" y="760"/>
                    <a:pt x="631" y="774"/>
                    <a:pt x="631" y="788"/>
                  </a:cubicBezTo>
                  <a:moveTo>
                    <a:pt x="536" y="832"/>
                  </a:moveTo>
                  <a:cubicBezTo>
                    <a:pt x="535" y="840"/>
                    <a:pt x="534" y="848"/>
                    <a:pt x="533" y="855"/>
                  </a:cubicBezTo>
                  <a:cubicBezTo>
                    <a:pt x="525" y="861"/>
                    <a:pt x="517" y="866"/>
                    <a:pt x="510" y="872"/>
                  </a:cubicBezTo>
                  <a:cubicBezTo>
                    <a:pt x="513" y="861"/>
                    <a:pt x="517" y="850"/>
                    <a:pt x="520" y="839"/>
                  </a:cubicBezTo>
                  <a:cubicBezTo>
                    <a:pt x="525" y="836"/>
                    <a:pt x="531" y="832"/>
                    <a:pt x="536" y="828"/>
                  </a:cubicBezTo>
                  <a:cubicBezTo>
                    <a:pt x="536" y="830"/>
                    <a:pt x="536" y="831"/>
                    <a:pt x="536" y="832"/>
                  </a:cubicBezTo>
                  <a:moveTo>
                    <a:pt x="505" y="875"/>
                  </a:moveTo>
                  <a:cubicBezTo>
                    <a:pt x="498" y="880"/>
                    <a:pt x="491" y="884"/>
                    <a:pt x="485" y="889"/>
                  </a:cubicBezTo>
                  <a:cubicBezTo>
                    <a:pt x="486" y="885"/>
                    <a:pt x="487" y="881"/>
                    <a:pt x="488" y="877"/>
                  </a:cubicBezTo>
                  <a:cubicBezTo>
                    <a:pt x="490" y="870"/>
                    <a:pt x="493" y="864"/>
                    <a:pt x="494" y="857"/>
                  </a:cubicBezTo>
                  <a:cubicBezTo>
                    <a:pt x="499" y="853"/>
                    <a:pt x="504" y="850"/>
                    <a:pt x="510" y="846"/>
                  </a:cubicBezTo>
                  <a:cubicBezTo>
                    <a:pt x="512" y="845"/>
                    <a:pt x="514" y="844"/>
                    <a:pt x="516" y="842"/>
                  </a:cubicBezTo>
                  <a:cubicBezTo>
                    <a:pt x="512" y="853"/>
                    <a:pt x="508" y="864"/>
                    <a:pt x="505" y="875"/>
                  </a:cubicBezTo>
                  <a:moveTo>
                    <a:pt x="480" y="893"/>
                  </a:moveTo>
                  <a:cubicBezTo>
                    <a:pt x="479" y="894"/>
                    <a:pt x="477" y="895"/>
                    <a:pt x="475" y="896"/>
                  </a:cubicBezTo>
                  <a:cubicBezTo>
                    <a:pt x="468" y="901"/>
                    <a:pt x="462" y="907"/>
                    <a:pt x="455" y="912"/>
                  </a:cubicBezTo>
                  <a:cubicBezTo>
                    <a:pt x="459" y="900"/>
                    <a:pt x="463" y="889"/>
                    <a:pt x="466" y="878"/>
                  </a:cubicBezTo>
                  <a:cubicBezTo>
                    <a:pt x="468" y="876"/>
                    <a:pt x="471" y="874"/>
                    <a:pt x="473" y="873"/>
                  </a:cubicBezTo>
                  <a:cubicBezTo>
                    <a:pt x="479" y="868"/>
                    <a:pt x="485" y="864"/>
                    <a:pt x="491" y="860"/>
                  </a:cubicBezTo>
                  <a:cubicBezTo>
                    <a:pt x="488" y="871"/>
                    <a:pt x="484" y="882"/>
                    <a:pt x="480" y="893"/>
                  </a:cubicBezTo>
                  <a:moveTo>
                    <a:pt x="450" y="915"/>
                  </a:moveTo>
                  <a:cubicBezTo>
                    <a:pt x="441" y="922"/>
                    <a:pt x="432" y="929"/>
                    <a:pt x="423" y="935"/>
                  </a:cubicBezTo>
                  <a:cubicBezTo>
                    <a:pt x="427" y="925"/>
                    <a:pt x="430" y="914"/>
                    <a:pt x="433" y="903"/>
                  </a:cubicBezTo>
                  <a:cubicBezTo>
                    <a:pt x="443" y="895"/>
                    <a:pt x="452" y="888"/>
                    <a:pt x="462" y="881"/>
                  </a:cubicBezTo>
                  <a:cubicBezTo>
                    <a:pt x="459" y="892"/>
                    <a:pt x="454" y="904"/>
                    <a:pt x="450" y="915"/>
                  </a:cubicBezTo>
                  <a:moveTo>
                    <a:pt x="230" y="1029"/>
                  </a:moveTo>
                  <a:cubicBezTo>
                    <a:pt x="230" y="1030"/>
                    <a:pt x="229" y="1030"/>
                    <a:pt x="229" y="1030"/>
                  </a:cubicBezTo>
                  <a:cubicBezTo>
                    <a:pt x="230" y="1026"/>
                    <a:pt x="230" y="1022"/>
                    <a:pt x="231" y="1020"/>
                  </a:cubicBezTo>
                  <a:cubicBezTo>
                    <a:pt x="232" y="1017"/>
                    <a:pt x="232" y="1014"/>
                    <a:pt x="233" y="1011"/>
                  </a:cubicBezTo>
                  <a:cubicBezTo>
                    <a:pt x="242" y="1005"/>
                    <a:pt x="250" y="998"/>
                    <a:pt x="258" y="991"/>
                  </a:cubicBezTo>
                  <a:cubicBezTo>
                    <a:pt x="260" y="990"/>
                    <a:pt x="261" y="989"/>
                    <a:pt x="262" y="988"/>
                  </a:cubicBezTo>
                  <a:cubicBezTo>
                    <a:pt x="261" y="995"/>
                    <a:pt x="259" y="1002"/>
                    <a:pt x="257" y="1009"/>
                  </a:cubicBezTo>
                  <a:cubicBezTo>
                    <a:pt x="248" y="1016"/>
                    <a:pt x="239" y="1023"/>
                    <a:pt x="230" y="1029"/>
                  </a:cubicBezTo>
                  <a:moveTo>
                    <a:pt x="109" y="1077"/>
                  </a:moveTo>
                  <a:cubicBezTo>
                    <a:pt x="105" y="1081"/>
                    <a:pt x="100" y="1085"/>
                    <a:pt x="96" y="1089"/>
                  </a:cubicBezTo>
                  <a:cubicBezTo>
                    <a:pt x="99" y="1079"/>
                    <a:pt x="102" y="1068"/>
                    <a:pt x="103" y="1058"/>
                  </a:cubicBezTo>
                  <a:cubicBezTo>
                    <a:pt x="104" y="1054"/>
                    <a:pt x="105" y="1051"/>
                    <a:pt x="105" y="1048"/>
                  </a:cubicBezTo>
                  <a:cubicBezTo>
                    <a:pt x="107" y="1046"/>
                    <a:pt x="108" y="1045"/>
                    <a:pt x="109" y="1044"/>
                  </a:cubicBezTo>
                  <a:cubicBezTo>
                    <a:pt x="114" y="1038"/>
                    <a:pt x="119" y="1033"/>
                    <a:pt x="125" y="1027"/>
                  </a:cubicBezTo>
                  <a:cubicBezTo>
                    <a:pt x="123" y="1034"/>
                    <a:pt x="121" y="1040"/>
                    <a:pt x="119" y="1047"/>
                  </a:cubicBezTo>
                  <a:cubicBezTo>
                    <a:pt x="117" y="1056"/>
                    <a:pt x="114" y="1066"/>
                    <a:pt x="111" y="1075"/>
                  </a:cubicBezTo>
                  <a:cubicBezTo>
                    <a:pt x="110" y="1075"/>
                    <a:pt x="110" y="1076"/>
                    <a:pt x="109" y="1077"/>
                  </a:cubicBezTo>
                  <a:moveTo>
                    <a:pt x="87" y="1025"/>
                  </a:moveTo>
                  <a:cubicBezTo>
                    <a:pt x="89" y="1023"/>
                    <a:pt x="91" y="1022"/>
                    <a:pt x="92" y="1020"/>
                  </a:cubicBezTo>
                  <a:cubicBezTo>
                    <a:pt x="92" y="1034"/>
                    <a:pt x="90" y="1049"/>
                    <a:pt x="88" y="1063"/>
                  </a:cubicBezTo>
                  <a:cubicBezTo>
                    <a:pt x="84" y="1067"/>
                    <a:pt x="81" y="1071"/>
                    <a:pt x="77" y="1074"/>
                  </a:cubicBezTo>
                  <a:cubicBezTo>
                    <a:pt x="79" y="1065"/>
                    <a:pt x="81" y="1057"/>
                    <a:pt x="83" y="1048"/>
                  </a:cubicBezTo>
                  <a:cubicBezTo>
                    <a:pt x="85" y="1040"/>
                    <a:pt x="86" y="1033"/>
                    <a:pt x="87" y="1025"/>
                  </a:cubicBezTo>
                  <a:moveTo>
                    <a:pt x="142" y="970"/>
                  </a:moveTo>
                  <a:cubicBezTo>
                    <a:pt x="143" y="969"/>
                    <a:pt x="144" y="968"/>
                    <a:pt x="144" y="968"/>
                  </a:cubicBezTo>
                  <a:cubicBezTo>
                    <a:pt x="145" y="970"/>
                    <a:pt x="146" y="973"/>
                    <a:pt x="147" y="976"/>
                  </a:cubicBezTo>
                  <a:cubicBezTo>
                    <a:pt x="147" y="977"/>
                    <a:pt x="149" y="976"/>
                    <a:pt x="149" y="975"/>
                  </a:cubicBezTo>
                  <a:cubicBezTo>
                    <a:pt x="149" y="975"/>
                    <a:pt x="149" y="974"/>
                    <a:pt x="149" y="974"/>
                  </a:cubicBezTo>
                  <a:cubicBezTo>
                    <a:pt x="149" y="974"/>
                    <a:pt x="149" y="974"/>
                    <a:pt x="148" y="973"/>
                  </a:cubicBezTo>
                  <a:cubicBezTo>
                    <a:pt x="149" y="973"/>
                    <a:pt x="149" y="973"/>
                    <a:pt x="149" y="972"/>
                  </a:cubicBezTo>
                  <a:cubicBezTo>
                    <a:pt x="149" y="971"/>
                    <a:pt x="148" y="971"/>
                    <a:pt x="148" y="970"/>
                  </a:cubicBezTo>
                  <a:cubicBezTo>
                    <a:pt x="148" y="969"/>
                    <a:pt x="147" y="967"/>
                    <a:pt x="147" y="965"/>
                  </a:cubicBezTo>
                  <a:cubicBezTo>
                    <a:pt x="150" y="962"/>
                    <a:pt x="154" y="959"/>
                    <a:pt x="158" y="956"/>
                  </a:cubicBezTo>
                  <a:cubicBezTo>
                    <a:pt x="158" y="968"/>
                    <a:pt x="157" y="980"/>
                    <a:pt x="155" y="992"/>
                  </a:cubicBezTo>
                  <a:cubicBezTo>
                    <a:pt x="147" y="1000"/>
                    <a:pt x="139" y="1007"/>
                    <a:pt x="131" y="1015"/>
                  </a:cubicBezTo>
                  <a:cubicBezTo>
                    <a:pt x="134" y="1006"/>
                    <a:pt x="136" y="996"/>
                    <a:pt x="137" y="986"/>
                  </a:cubicBezTo>
                  <a:cubicBezTo>
                    <a:pt x="138" y="981"/>
                    <a:pt x="139" y="977"/>
                    <a:pt x="139" y="972"/>
                  </a:cubicBezTo>
                  <a:cubicBezTo>
                    <a:pt x="140" y="971"/>
                    <a:pt x="141" y="971"/>
                    <a:pt x="142" y="970"/>
                  </a:cubicBezTo>
                  <a:moveTo>
                    <a:pt x="140" y="967"/>
                  </a:moveTo>
                  <a:cubicBezTo>
                    <a:pt x="141" y="965"/>
                    <a:pt x="141" y="963"/>
                    <a:pt x="141" y="962"/>
                  </a:cubicBezTo>
                  <a:cubicBezTo>
                    <a:pt x="142" y="960"/>
                    <a:pt x="142" y="958"/>
                    <a:pt x="142" y="957"/>
                  </a:cubicBezTo>
                  <a:cubicBezTo>
                    <a:pt x="142" y="957"/>
                    <a:pt x="142" y="958"/>
                    <a:pt x="142" y="958"/>
                  </a:cubicBezTo>
                  <a:cubicBezTo>
                    <a:pt x="142" y="960"/>
                    <a:pt x="143" y="962"/>
                    <a:pt x="143" y="964"/>
                  </a:cubicBezTo>
                  <a:cubicBezTo>
                    <a:pt x="142" y="965"/>
                    <a:pt x="141" y="966"/>
                    <a:pt x="140" y="967"/>
                  </a:cubicBezTo>
                  <a:moveTo>
                    <a:pt x="132" y="996"/>
                  </a:moveTo>
                  <a:cubicBezTo>
                    <a:pt x="131" y="1004"/>
                    <a:pt x="129" y="1012"/>
                    <a:pt x="126" y="1021"/>
                  </a:cubicBezTo>
                  <a:cubicBezTo>
                    <a:pt x="121" y="1026"/>
                    <a:pt x="116" y="1031"/>
                    <a:pt x="111" y="1036"/>
                  </a:cubicBezTo>
                  <a:cubicBezTo>
                    <a:pt x="110" y="1038"/>
                    <a:pt x="108" y="1039"/>
                    <a:pt x="107" y="1041"/>
                  </a:cubicBezTo>
                  <a:cubicBezTo>
                    <a:pt x="109" y="1033"/>
                    <a:pt x="111" y="1026"/>
                    <a:pt x="112" y="1018"/>
                  </a:cubicBezTo>
                  <a:cubicBezTo>
                    <a:pt x="113" y="1010"/>
                    <a:pt x="115" y="1002"/>
                    <a:pt x="116" y="994"/>
                  </a:cubicBezTo>
                  <a:cubicBezTo>
                    <a:pt x="118" y="993"/>
                    <a:pt x="119" y="991"/>
                    <a:pt x="121" y="990"/>
                  </a:cubicBezTo>
                  <a:cubicBezTo>
                    <a:pt x="125" y="985"/>
                    <a:pt x="130" y="981"/>
                    <a:pt x="135" y="976"/>
                  </a:cubicBezTo>
                  <a:cubicBezTo>
                    <a:pt x="134" y="983"/>
                    <a:pt x="134" y="989"/>
                    <a:pt x="132" y="996"/>
                  </a:cubicBezTo>
                  <a:moveTo>
                    <a:pt x="104" y="1038"/>
                  </a:moveTo>
                  <a:cubicBezTo>
                    <a:pt x="104" y="1028"/>
                    <a:pt x="104" y="1019"/>
                    <a:pt x="102" y="1009"/>
                  </a:cubicBezTo>
                  <a:cubicBezTo>
                    <a:pt x="106" y="1005"/>
                    <a:pt x="109" y="1001"/>
                    <a:pt x="113" y="998"/>
                  </a:cubicBezTo>
                  <a:cubicBezTo>
                    <a:pt x="111" y="1011"/>
                    <a:pt x="107" y="1025"/>
                    <a:pt x="104" y="1038"/>
                  </a:cubicBezTo>
                  <a:moveTo>
                    <a:pt x="124" y="1042"/>
                  </a:moveTo>
                  <a:cubicBezTo>
                    <a:pt x="126" y="1036"/>
                    <a:pt x="128" y="1029"/>
                    <a:pt x="130" y="1022"/>
                  </a:cubicBezTo>
                  <a:cubicBezTo>
                    <a:pt x="138" y="1014"/>
                    <a:pt x="146" y="1006"/>
                    <a:pt x="154" y="998"/>
                  </a:cubicBezTo>
                  <a:cubicBezTo>
                    <a:pt x="154" y="998"/>
                    <a:pt x="154" y="998"/>
                    <a:pt x="154" y="998"/>
                  </a:cubicBezTo>
                  <a:cubicBezTo>
                    <a:pt x="153" y="1009"/>
                    <a:pt x="150" y="1019"/>
                    <a:pt x="147" y="1029"/>
                  </a:cubicBezTo>
                  <a:cubicBezTo>
                    <a:pt x="146" y="1033"/>
                    <a:pt x="145" y="1037"/>
                    <a:pt x="144" y="1040"/>
                  </a:cubicBezTo>
                  <a:cubicBezTo>
                    <a:pt x="134" y="1050"/>
                    <a:pt x="125" y="1060"/>
                    <a:pt x="116" y="1070"/>
                  </a:cubicBezTo>
                  <a:cubicBezTo>
                    <a:pt x="119" y="1061"/>
                    <a:pt x="122" y="1052"/>
                    <a:pt x="124" y="1042"/>
                  </a:cubicBezTo>
                  <a:moveTo>
                    <a:pt x="150" y="1032"/>
                  </a:moveTo>
                  <a:cubicBezTo>
                    <a:pt x="153" y="1020"/>
                    <a:pt x="156" y="1007"/>
                    <a:pt x="158" y="994"/>
                  </a:cubicBezTo>
                  <a:cubicBezTo>
                    <a:pt x="163" y="989"/>
                    <a:pt x="168" y="984"/>
                    <a:pt x="173" y="980"/>
                  </a:cubicBezTo>
                  <a:cubicBezTo>
                    <a:pt x="174" y="982"/>
                    <a:pt x="174" y="984"/>
                    <a:pt x="174" y="987"/>
                  </a:cubicBezTo>
                  <a:cubicBezTo>
                    <a:pt x="171" y="998"/>
                    <a:pt x="168" y="1008"/>
                    <a:pt x="165" y="1019"/>
                  </a:cubicBezTo>
                  <a:cubicBezTo>
                    <a:pt x="165" y="1019"/>
                    <a:pt x="165" y="1019"/>
                    <a:pt x="165" y="1019"/>
                  </a:cubicBezTo>
                  <a:cubicBezTo>
                    <a:pt x="159" y="1024"/>
                    <a:pt x="154" y="1030"/>
                    <a:pt x="149" y="1035"/>
                  </a:cubicBezTo>
                  <a:cubicBezTo>
                    <a:pt x="149" y="1034"/>
                    <a:pt x="149" y="1033"/>
                    <a:pt x="150" y="1032"/>
                  </a:cubicBezTo>
                  <a:moveTo>
                    <a:pt x="240" y="966"/>
                  </a:moveTo>
                  <a:cubicBezTo>
                    <a:pt x="239" y="970"/>
                    <a:pt x="238" y="974"/>
                    <a:pt x="238" y="978"/>
                  </a:cubicBezTo>
                  <a:cubicBezTo>
                    <a:pt x="232" y="983"/>
                    <a:pt x="226" y="987"/>
                    <a:pt x="220" y="992"/>
                  </a:cubicBezTo>
                  <a:cubicBezTo>
                    <a:pt x="217" y="994"/>
                    <a:pt x="215" y="996"/>
                    <a:pt x="212" y="998"/>
                  </a:cubicBezTo>
                  <a:cubicBezTo>
                    <a:pt x="214" y="991"/>
                    <a:pt x="216" y="984"/>
                    <a:pt x="218" y="977"/>
                  </a:cubicBezTo>
                  <a:cubicBezTo>
                    <a:pt x="226" y="971"/>
                    <a:pt x="234" y="965"/>
                    <a:pt x="242" y="958"/>
                  </a:cubicBezTo>
                  <a:cubicBezTo>
                    <a:pt x="241" y="961"/>
                    <a:pt x="240" y="963"/>
                    <a:pt x="240" y="966"/>
                  </a:cubicBezTo>
                  <a:moveTo>
                    <a:pt x="246" y="955"/>
                  </a:moveTo>
                  <a:cubicBezTo>
                    <a:pt x="255" y="948"/>
                    <a:pt x="265" y="941"/>
                    <a:pt x="275" y="934"/>
                  </a:cubicBezTo>
                  <a:cubicBezTo>
                    <a:pt x="273" y="941"/>
                    <a:pt x="272" y="947"/>
                    <a:pt x="270" y="953"/>
                  </a:cubicBezTo>
                  <a:cubicBezTo>
                    <a:pt x="261" y="960"/>
                    <a:pt x="251" y="968"/>
                    <a:pt x="242" y="975"/>
                  </a:cubicBezTo>
                  <a:cubicBezTo>
                    <a:pt x="243" y="968"/>
                    <a:pt x="244" y="962"/>
                    <a:pt x="246" y="955"/>
                  </a:cubicBezTo>
                  <a:moveTo>
                    <a:pt x="207" y="1003"/>
                  </a:moveTo>
                  <a:cubicBezTo>
                    <a:pt x="202" y="1007"/>
                    <a:pt x="196" y="1012"/>
                    <a:pt x="191" y="1017"/>
                  </a:cubicBezTo>
                  <a:cubicBezTo>
                    <a:pt x="192" y="1011"/>
                    <a:pt x="193" y="1004"/>
                    <a:pt x="195" y="998"/>
                  </a:cubicBezTo>
                  <a:cubicBezTo>
                    <a:pt x="201" y="992"/>
                    <a:pt x="207" y="986"/>
                    <a:pt x="214" y="981"/>
                  </a:cubicBezTo>
                  <a:cubicBezTo>
                    <a:pt x="212" y="988"/>
                    <a:pt x="209" y="995"/>
                    <a:pt x="207" y="1003"/>
                  </a:cubicBezTo>
                  <a:moveTo>
                    <a:pt x="172" y="1013"/>
                  </a:moveTo>
                  <a:cubicBezTo>
                    <a:pt x="171" y="1014"/>
                    <a:pt x="171" y="1014"/>
                    <a:pt x="170" y="1015"/>
                  </a:cubicBezTo>
                  <a:cubicBezTo>
                    <a:pt x="172" y="1010"/>
                    <a:pt x="173" y="1006"/>
                    <a:pt x="174" y="1001"/>
                  </a:cubicBezTo>
                  <a:cubicBezTo>
                    <a:pt x="174" y="1005"/>
                    <a:pt x="173" y="1009"/>
                    <a:pt x="172" y="1013"/>
                  </a:cubicBezTo>
                  <a:cubicBezTo>
                    <a:pt x="172" y="1013"/>
                    <a:pt x="172" y="1013"/>
                    <a:pt x="172" y="1013"/>
                  </a:cubicBezTo>
                  <a:moveTo>
                    <a:pt x="189" y="1007"/>
                  </a:moveTo>
                  <a:cubicBezTo>
                    <a:pt x="189" y="1008"/>
                    <a:pt x="188" y="1009"/>
                    <a:pt x="188" y="1010"/>
                  </a:cubicBezTo>
                  <a:cubicBezTo>
                    <a:pt x="188" y="1008"/>
                    <a:pt x="189" y="1006"/>
                    <a:pt x="189" y="1004"/>
                  </a:cubicBezTo>
                  <a:cubicBezTo>
                    <a:pt x="189" y="1003"/>
                    <a:pt x="189" y="1003"/>
                    <a:pt x="190" y="1003"/>
                  </a:cubicBezTo>
                  <a:cubicBezTo>
                    <a:pt x="189" y="1004"/>
                    <a:pt x="189" y="1006"/>
                    <a:pt x="189" y="1007"/>
                  </a:cubicBezTo>
                  <a:moveTo>
                    <a:pt x="189" y="999"/>
                  </a:moveTo>
                  <a:cubicBezTo>
                    <a:pt x="189" y="989"/>
                    <a:pt x="187" y="980"/>
                    <a:pt x="185" y="970"/>
                  </a:cubicBezTo>
                  <a:cubicBezTo>
                    <a:pt x="186" y="969"/>
                    <a:pt x="187" y="968"/>
                    <a:pt x="188" y="967"/>
                  </a:cubicBezTo>
                  <a:cubicBezTo>
                    <a:pt x="192" y="964"/>
                    <a:pt x="196" y="960"/>
                    <a:pt x="200" y="958"/>
                  </a:cubicBezTo>
                  <a:cubicBezTo>
                    <a:pt x="197" y="971"/>
                    <a:pt x="194" y="984"/>
                    <a:pt x="191" y="997"/>
                  </a:cubicBezTo>
                  <a:cubicBezTo>
                    <a:pt x="190" y="998"/>
                    <a:pt x="190" y="998"/>
                    <a:pt x="189" y="999"/>
                  </a:cubicBezTo>
                  <a:moveTo>
                    <a:pt x="156" y="1033"/>
                  </a:moveTo>
                  <a:cubicBezTo>
                    <a:pt x="158" y="1031"/>
                    <a:pt x="161" y="1028"/>
                    <a:pt x="163" y="1026"/>
                  </a:cubicBezTo>
                  <a:cubicBezTo>
                    <a:pt x="163" y="1027"/>
                    <a:pt x="163" y="1027"/>
                    <a:pt x="163" y="1028"/>
                  </a:cubicBezTo>
                  <a:cubicBezTo>
                    <a:pt x="161" y="1034"/>
                    <a:pt x="159" y="1041"/>
                    <a:pt x="158" y="1047"/>
                  </a:cubicBezTo>
                  <a:cubicBezTo>
                    <a:pt x="156" y="1049"/>
                    <a:pt x="154" y="1051"/>
                    <a:pt x="151" y="1053"/>
                  </a:cubicBezTo>
                  <a:cubicBezTo>
                    <a:pt x="148" y="1056"/>
                    <a:pt x="145" y="1059"/>
                    <a:pt x="142" y="1062"/>
                  </a:cubicBezTo>
                  <a:cubicBezTo>
                    <a:pt x="143" y="1055"/>
                    <a:pt x="145" y="1049"/>
                    <a:pt x="147" y="1043"/>
                  </a:cubicBezTo>
                  <a:cubicBezTo>
                    <a:pt x="150" y="1040"/>
                    <a:pt x="153" y="1037"/>
                    <a:pt x="156" y="1033"/>
                  </a:cubicBezTo>
                  <a:moveTo>
                    <a:pt x="168" y="1022"/>
                  </a:moveTo>
                  <a:cubicBezTo>
                    <a:pt x="168" y="1022"/>
                    <a:pt x="168" y="1021"/>
                    <a:pt x="168" y="1021"/>
                  </a:cubicBezTo>
                  <a:cubicBezTo>
                    <a:pt x="169" y="1021"/>
                    <a:pt x="170" y="1020"/>
                    <a:pt x="171" y="1019"/>
                  </a:cubicBezTo>
                  <a:cubicBezTo>
                    <a:pt x="171" y="1023"/>
                    <a:pt x="171" y="1028"/>
                    <a:pt x="170" y="1032"/>
                  </a:cubicBezTo>
                  <a:cubicBezTo>
                    <a:pt x="170" y="1034"/>
                    <a:pt x="169" y="1035"/>
                    <a:pt x="169" y="1036"/>
                  </a:cubicBezTo>
                  <a:cubicBezTo>
                    <a:pt x="167" y="1038"/>
                    <a:pt x="165" y="1041"/>
                    <a:pt x="162" y="1043"/>
                  </a:cubicBezTo>
                  <a:cubicBezTo>
                    <a:pt x="164" y="1036"/>
                    <a:pt x="166" y="1029"/>
                    <a:pt x="168" y="1022"/>
                  </a:cubicBezTo>
                  <a:moveTo>
                    <a:pt x="186" y="1038"/>
                  </a:moveTo>
                  <a:cubicBezTo>
                    <a:pt x="187" y="1033"/>
                    <a:pt x="188" y="1028"/>
                    <a:pt x="189" y="1023"/>
                  </a:cubicBezTo>
                  <a:cubicBezTo>
                    <a:pt x="194" y="1018"/>
                    <a:pt x="200" y="1014"/>
                    <a:pt x="205" y="1009"/>
                  </a:cubicBezTo>
                  <a:cubicBezTo>
                    <a:pt x="202" y="1018"/>
                    <a:pt x="200" y="1027"/>
                    <a:pt x="197" y="1035"/>
                  </a:cubicBezTo>
                  <a:cubicBezTo>
                    <a:pt x="194" y="1038"/>
                    <a:pt x="191" y="1041"/>
                    <a:pt x="188" y="1043"/>
                  </a:cubicBezTo>
                  <a:cubicBezTo>
                    <a:pt x="186" y="1044"/>
                    <a:pt x="185" y="1046"/>
                    <a:pt x="183" y="1047"/>
                  </a:cubicBezTo>
                  <a:cubicBezTo>
                    <a:pt x="184" y="1044"/>
                    <a:pt x="185" y="1041"/>
                    <a:pt x="186" y="1038"/>
                  </a:cubicBezTo>
                  <a:moveTo>
                    <a:pt x="203" y="1030"/>
                  </a:moveTo>
                  <a:cubicBezTo>
                    <a:pt x="205" y="1022"/>
                    <a:pt x="208" y="1013"/>
                    <a:pt x="210" y="1005"/>
                  </a:cubicBezTo>
                  <a:cubicBezTo>
                    <a:pt x="219" y="997"/>
                    <a:pt x="228" y="990"/>
                    <a:pt x="237" y="983"/>
                  </a:cubicBezTo>
                  <a:cubicBezTo>
                    <a:pt x="236" y="988"/>
                    <a:pt x="235" y="992"/>
                    <a:pt x="234" y="996"/>
                  </a:cubicBezTo>
                  <a:cubicBezTo>
                    <a:pt x="233" y="1000"/>
                    <a:pt x="232" y="1005"/>
                    <a:pt x="231" y="1009"/>
                  </a:cubicBezTo>
                  <a:cubicBezTo>
                    <a:pt x="221" y="1016"/>
                    <a:pt x="212" y="1023"/>
                    <a:pt x="203" y="1031"/>
                  </a:cubicBezTo>
                  <a:cubicBezTo>
                    <a:pt x="203" y="1031"/>
                    <a:pt x="203" y="1030"/>
                    <a:pt x="203" y="1030"/>
                  </a:cubicBezTo>
                  <a:moveTo>
                    <a:pt x="240" y="980"/>
                  </a:moveTo>
                  <a:cubicBezTo>
                    <a:pt x="250" y="973"/>
                    <a:pt x="259" y="966"/>
                    <a:pt x="269" y="959"/>
                  </a:cubicBezTo>
                  <a:cubicBezTo>
                    <a:pt x="268" y="963"/>
                    <a:pt x="267" y="968"/>
                    <a:pt x="266" y="972"/>
                  </a:cubicBezTo>
                  <a:cubicBezTo>
                    <a:pt x="265" y="976"/>
                    <a:pt x="265" y="979"/>
                    <a:pt x="264" y="982"/>
                  </a:cubicBezTo>
                  <a:cubicBezTo>
                    <a:pt x="264" y="982"/>
                    <a:pt x="263" y="982"/>
                    <a:pt x="263" y="983"/>
                  </a:cubicBezTo>
                  <a:cubicBezTo>
                    <a:pt x="254" y="990"/>
                    <a:pt x="244" y="998"/>
                    <a:pt x="235" y="1005"/>
                  </a:cubicBezTo>
                  <a:cubicBezTo>
                    <a:pt x="237" y="997"/>
                    <a:pt x="239" y="989"/>
                    <a:pt x="240" y="980"/>
                  </a:cubicBezTo>
                  <a:moveTo>
                    <a:pt x="328" y="869"/>
                  </a:moveTo>
                  <a:cubicBezTo>
                    <a:pt x="328" y="869"/>
                    <a:pt x="328" y="870"/>
                    <a:pt x="329" y="870"/>
                  </a:cubicBezTo>
                  <a:cubicBezTo>
                    <a:pt x="330" y="871"/>
                    <a:pt x="331" y="870"/>
                    <a:pt x="331" y="869"/>
                  </a:cubicBezTo>
                  <a:cubicBezTo>
                    <a:pt x="331" y="869"/>
                    <a:pt x="331" y="868"/>
                    <a:pt x="330" y="868"/>
                  </a:cubicBezTo>
                  <a:cubicBezTo>
                    <a:pt x="335" y="866"/>
                    <a:pt x="339" y="863"/>
                    <a:pt x="344" y="861"/>
                  </a:cubicBezTo>
                  <a:cubicBezTo>
                    <a:pt x="347" y="875"/>
                    <a:pt x="344" y="890"/>
                    <a:pt x="340" y="904"/>
                  </a:cubicBezTo>
                  <a:cubicBezTo>
                    <a:pt x="335" y="907"/>
                    <a:pt x="330" y="911"/>
                    <a:pt x="325" y="915"/>
                  </a:cubicBezTo>
                  <a:cubicBezTo>
                    <a:pt x="322" y="917"/>
                    <a:pt x="320" y="918"/>
                    <a:pt x="317" y="920"/>
                  </a:cubicBezTo>
                  <a:cubicBezTo>
                    <a:pt x="318" y="919"/>
                    <a:pt x="318" y="918"/>
                    <a:pt x="318" y="917"/>
                  </a:cubicBezTo>
                  <a:cubicBezTo>
                    <a:pt x="320" y="902"/>
                    <a:pt x="321" y="887"/>
                    <a:pt x="321" y="872"/>
                  </a:cubicBezTo>
                  <a:cubicBezTo>
                    <a:pt x="323" y="871"/>
                    <a:pt x="326" y="870"/>
                    <a:pt x="328" y="869"/>
                  </a:cubicBezTo>
                  <a:moveTo>
                    <a:pt x="321" y="923"/>
                  </a:moveTo>
                  <a:cubicBezTo>
                    <a:pt x="327" y="918"/>
                    <a:pt x="332" y="913"/>
                    <a:pt x="339" y="909"/>
                  </a:cubicBezTo>
                  <a:cubicBezTo>
                    <a:pt x="339" y="909"/>
                    <a:pt x="339" y="909"/>
                    <a:pt x="340" y="908"/>
                  </a:cubicBezTo>
                  <a:cubicBezTo>
                    <a:pt x="338" y="915"/>
                    <a:pt x="337" y="921"/>
                    <a:pt x="335" y="927"/>
                  </a:cubicBezTo>
                  <a:cubicBezTo>
                    <a:pt x="327" y="933"/>
                    <a:pt x="320" y="938"/>
                    <a:pt x="312" y="944"/>
                  </a:cubicBezTo>
                  <a:cubicBezTo>
                    <a:pt x="313" y="938"/>
                    <a:pt x="315" y="932"/>
                    <a:pt x="316" y="926"/>
                  </a:cubicBezTo>
                  <a:cubicBezTo>
                    <a:pt x="318" y="925"/>
                    <a:pt x="319" y="924"/>
                    <a:pt x="321" y="923"/>
                  </a:cubicBezTo>
                  <a:moveTo>
                    <a:pt x="309" y="947"/>
                  </a:moveTo>
                  <a:cubicBezTo>
                    <a:pt x="302" y="951"/>
                    <a:pt x="296" y="956"/>
                    <a:pt x="290" y="961"/>
                  </a:cubicBezTo>
                  <a:cubicBezTo>
                    <a:pt x="292" y="954"/>
                    <a:pt x="293" y="947"/>
                    <a:pt x="295" y="941"/>
                  </a:cubicBezTo>
                  <a:cubicBezTo>
                    <a:pt x="301" y="936"/>
                    <a:pt x="307" y="932"/>
                    <a:pt x="313" y="928"/>
                  </a:cubicBezTo>
                  <a:cubicBezTo>
                    <a:pt x="312" y="934"/>
                    <a:pt x="310" y="940"/>
                    <a:pt x="309" y="947"/>
                  </a:cubicBezTo>
                  <a:moveTo>
                    <a:pt x="286" y="964"/>
                  </a:moveTo>
                  <a:cubicBezTo>
                    <a:pt x="280" y="969"/>
                    <a:pt x="274" y="973"/>
                    <a:pt x="268" y="978"/>
                  </a:cubicBezTo>
                  <a:cubicBezTo>
                    <a:pt x="268" y="978"/>
                    <a:pt x="268" y="977"/>
                    <a:pt x="269" y="977"/>
                  </a:cubicBezTo>
                  <a:cubicBezTo>
                    <a:pt x="270" y="970"/>
                    <a:pt x="272" y="963"/>
                    <a:pt x="273" y="956"/>
                  </a:cubicBezTo>
                  <a:cubicBezTo>
                    <a:pt x="277" y="953"/>
                    <a:pt x="281" y="951"/>
                    <a:pt x="284" y="948"/>
                  </a:cubicBezTo>
                  <a:cubicBezTo>
                    <a:pt x="287" y="946"/>
                    <a:pt x="289" y="945"/>
                    <a:pt x="291" y="943"/>
                  </a:cubicBezTo>
                  <a:cubicBezTo>
                    <a:pt x="289" y="950"/>
                    <a:pt x="288" y="957"/>
                    <a:pt x="286" y="964"/>
                  </a:cubicBezTo>
                  <a:moveTo>
                    <a:pt x="267" y="984"/>
                  </a:moveTo>
                  <a:cubicBezTo>
                    <a:pt x="273" y="980"/>
                    <a:pt x="278" y="975"/>
                    <a:pt x="284" y="971"/>
                  </a:cubicBezTo>
                  <a:cubicBezTo>
                    <a:pt x="284" y="971"/>
                    <a:pt x="284" y="972"/>
                    <a:pt x="284" y="973"/>
                  </a:cubicBezTo>
                  <a:cubicBezTo>
                    <a:pt x="282" y="980"/>
                    <a:pt x="279" y="987"/>
                    <a:pt x="277" y="994"/>
                  </a:cubicBezTo>
                  <a:cubicBezTo>
                    <a:pt x="274" y="996"/>
                    <a:pt x="272" y="998"/>
                    <a:pt x="269" y="1000"/>
                  </a:cubicBezTo>
                  <a:cubicBezTo>
                    <a:pt x="267" y="1001"/>
                    <a:pt x="264" y="1003"/>
                    <a:pt x="262" y="1005"/>
                  </a:cubicBezTo>
                  <a:cubicBezTo>
                    <a:pt x="263" y="998"/>
                    <a:pt x="265" y="991"/>
                    <a:pt x="267" y="984"/>
                  </a:cubicBezTo>
                  <a:moveTo>
                    <a:pt x="286" y="976"/>
                  </a:moveTo>
                  <a:cubicBezTo>
                    <a:pt x="287" y="973"/>
                    <a:pt x="288" y="970"/>
                    <a:pt x="288" y="967"/>
                  </a:cubicBezTo>
                  <a:cubicBezTo>
                    <a:pt x="295" y="962"/>
                    <a:pt x="301" y="957"/>
                    <a:pt x="307" y="953"/>
                  </a:cubicBezTo>
                  <a:cubicBezTo>
                    <a:pt x="306" y="957"/>
                    <a:pt x="305" y="962"/>
                    <a:pt x="304" y="967"/>
                  </a:cubicBezTo>
                  <a:cubicBezTo>
                    <a:pt x="304" y="970"/>
                    <a:pt x="303" y="974"/>
                    <a:pt x="302" y="977"/>
                  </a:cubicBezTo>
                  <a:cubicBezTo>
                    <a:pt x="295" y="982"/>
                    <a:pt x="288" y="986"/>
                    <a:pt x="282" y="991"/>
                  </a:cubicBezTo>
                  <a:cubicBezTo>
                    <a:pt x="283" y="986"/>
                    <a:pt x="285" y="981"/>
                    <a:pt x="286" y="976"/>
                  </a:cubicBezTo>
                  <a:moveTo>
                    <a:pt x="308" y="964"/>
                  </a:moveTo>
                  <a:cubicBezTo>
                    <a:pt x="308" y="959"/>
                    <a:pt x="309" y="955"/>
                    <a:pt x="310" y="950"/>
                  </a:cubicBezTo>
                  <a:cubicBezTo>
                    <a:pt x="318" y="944"/>
                    <a:pt x="326" y="938"/>
                    <a:pt x="334" y="932"/>
                  </a:cubicBezTo>
                  <a:cubicBezTo>
                    <a:pt x="332" y="941"/>
                    <a:pt x="330" y="950"/>
                    <a:pt x="327" y="959"/>
                  </a:cubicBezTo>
                  <a:cubicBezTo>
                    <a:pt x="327" y="959"/>
                    <a:pt x="327" y="960"/>
                    <a:pt x="327" y="961"/>
                  </a:cubicBezTo>
                  <a:cubicBezTo>
                    <a:pt x="322" y="964"/>
                    <a:pt x="316" y="968"/>
                    <a:pt x="311" y="972"/>
                  </a:cubicBezTo>
                  <a:cubicBezTo>
                    <a:pt x="309" y="973"/>
                    <a:pt x="307" y="974"/>
                    <a:pt x="306" y="975"/>
                  </a:cubicBezTo>
                  <a:cubicBezTo>
                    <a:pt x="306" y="971"/>
                    <a:pt x="307" y="968"/>
                    <a:pt x="308" y="964"/>
                  </a:cubicBezTo>
                  <a:moveTo>
                    <a:pt x="319" y="971"/>
                  </a:moveTo>
                  <a:cubicBezTo>
                    <a:pt x="321" y="970"/>
                    <a:pt x="323" y="968"/>
                    <a:pt x="325" y="967"/>
                  </a:cubicBezTo>
                  <a:cubicBezTo>
                    <a:pt x="324" y="971"/>
                    <a:pt x="323" y="976"/>
                    <a:pt x="321" y="980"/>
                  </a:cubicBezTo>
                  <a:cubicBezTo>
                    <a:pt x="321" y="981"/>
                    <a:pt x="320" y="981"/>
                    <a:pt x="319" y="982"/>
                  </a:cubicBezTo>
                  <a:cubicBezTo>
                    <a:pt x="312" y="987"/>
                    <a:pt x="306" y="992"/>
                    <a:pt x="299" y="997"/>
                  </a:cubicBezTo>
                  <a:cubicBezTo>
                    <a:pt x="301" y="992"/>
                    <a:pt x="303" y="986"/>
                    <a:pt x="304" y="981"/>
                  </a:cubicBezTo>
                  <a:cubicBezTo>
                    <a:pt x="309" y="977"/>
                    <a:pt x="314" y="974"/>
                    <a:pt x="319" y="971"/>
                  </a:cubicBezTo>
                  <a:moveTo>
                    <a:pt x="330" y="963"/>
                  </a:moveTo>
                  <a:cubicBezTo>
                    <a:pt x="338" y="958"/>
                    <a:pt x="345" y="953"/>
                    <a:pt x="352" y="948"/>
                  </a:cubicBezTo>
                  <a:cubicBezTo>
                    <a:pt x="351" y="953"/>
                    <a:pt x="349" y="957"/>
                    <a:pt x="347" y="962"/>
                  </a:cubicBezTo>
                  <a:cubicBezTo>
                    <a:pt x="340" y="967"/>
                    <a:pt x="333" y="972"/>
                    <a:pt x="326" y="976"/>
                  </a:cubicBezTo>
                  <a:cubicBezTo>
                    <a:pt x="328" y="972"/>
                    <a:pt x="329" y="968"/>
                    <a:pt x="330" y="963"/>
                  </a:cubicBezTo>
                  <a:moveTo>
                    <a:pt x="344" y="968"/>
                  </a:moveTo>
                  <a:cubicBezTo>
                    <a:pt x="343" y="971"/>
                    <a:pt x="341" y="974"/>
                    <a:pt x="340" y="977"/>
                  </a:cubicBezTo>
                  <a:cubicBezTo>
                    <a:pt x="338" y="983"/>
                    <a:pt x="335" y="989"/>
                    <a:pt x="333" y="995"/>
                  </a:cubicBezTo>
                  <a:cubicBezTo>
                    <a:pt x="333" y="996"/>
                    <a:pt x="333" y="997"/>
                    <a:pt x="332" y="998"/>
                  </a:cubicBezTo>
                  <a:cubicBezTo>
                    <a:pt x="327" y="1001"/>
                    <a:pt x="322" y="1004"/>
                    <a:pt x="316" y="1007"/>
                  </a:cubicBezTo>
                  <a:cubicBezTo>
                    <a:pt x="319" y="999"/>
                    <a:pt x="322" y="990"/>
                    <a:pt x="325" y="981"/>
                  </a:cubicBezTo>
                  <a:cubicBezTo>
                    <a:pt x="331" y="977"/>
                    <a:pt x="338" y="972"/>
                    <a:pt x="344" y="968"/>
                  </a:cubicBezTo>
                  <a:moveTo>
                    <a:pt x="341" y="985"/>
                  </a:moveTo>
                  <a:cubicBezTo>
                    <a:pt x="344" y="977"/>
                    <a:pt x="347" y="970"/>
                    <a:pt x="350" y="963"/>
                  </a:cubicBezTo>
                  <a:cubicBezTo>
                    <a:pt x="360" y="957"/>
                    <a:pt x="369" y="950"/>
                    <a:pt x="379" y="943"/>
                  </a:cubicBezTo>
                  <a:cubicBezTo>
                    <a:pt x="376" y="952"/>
                    <a:pt x="374" y="961"/>
                    <a:pt x="371" y="969"/>
                  </a:cubicBezTo>
                  <a:cubicBezTo>
                    <a:pt x="370" y="970"/>
                    <a:pt x="370" y="972"/>
                    <a:pt x="370" y="973"/>
                  </a:cubicBezTo>
                  <a:cubicBezTo>
                    <a:pt x="365" y="977"/>
                    <a:pt x="360" y="980"/>
                    <a:pt x="355" y="983"/>
                  </a:cubicBezTo>
                  <a:cubicBezTo>
                    <a:pt x="350" y="987"/>
                    <a:pt x="344" y="991"/>
                    <a:pt x="338" y="994"/>
                  </a:cubicBezTo>
                  <a:cubicBezTo>
                    <a:pt x="339" y="991"/>
                    <a:pt x="340" y="987"/>
                    <a:pt x="341" y="985"/>
                  </a:cubicBezTo>
                  <a:moveTo>
                    <a:pt x="379" y="953"/>
                  </a:moveTo>
                  <a:cubicBezTo>
                    <a:pt x="380" y="949"/>
                    <a:pt x="382" y="944"/>
                    <a:pt x="383" y="940"/>
                  </a:cubicBezTo>
                  <a:cubicBezTo>
                    <a:pt x="388" y="936"/>
                    <a:pt x="394" y="932"/>
                    <a:pt x="399" y="929"/>
                  </a:cubicBezTo>
                  <a:cubicBezTo>
                    <a:pt x="401" y="927"/>
                    <a:pt x="403" y="926"/>
                    <a:pt x="404" y="925"/>
                  </a:cubicBezTo>
                  <a:cubicBezTo>
                    <a:pt x="404" y="927"/>
                    <a:pt x="403" y="930"/>
                    <a:pt x="402" y="932"/>
                  </a:cubicBezTo>
                  <a:cubicBezTo>
                    <a:pt x="399" y="940"/>
                    <a:pt x="396" y="948"/>
                    <a:pt x="394" y="957"/>
                  </a:cubicBezTo>
                  <a:cubicBezTo>
                    <a:pt x="387" y="961"/>
                    <a:pt x="381" y="965"/>
                    <a:pt x="374" y="970"/>
                  </a:cubicBezTo>
                  <a:cubicBezTo>
                    <a:pt x="376" y="964"/>
                    <a:pt x="377" y="958"/>
                    <a:pt x="379" y="953"/>
                  </a:cubicBezTo>
                  <a:moveTo>
                    <a:pt x="403" y="938"/>
                  </a:moveTo>
                  <a:cubicBezTo>
                    <a:pt x="405" y="932"/>
                    <a:pt x="407" y="927"/>
                    <a:pt x="409" y="921"/>
                  </a:cubicBezTo>
                  <a:cubicBezTo>
                    <a:pt x="415" y="916"/>
                    <a:pt x="422" y="911"/>
                    <a:pt x="428" y="906"/>
                  </a:cubicBezTo>
                  <a:cubicBezTo>
                    <a:pt x="426" y="916"/>
                    <a:pt x="423" y="925"/>
                    <a:pt x="420" y="934"/>
                  </a:cubicBezTo>
                  <a:cubicBezTo>
                    <a:pt x="420" y="936"/>
                    <a:pt x="419" y="937"/>
                    <a:pt x="418" y="939"/>
                  </a:cubicBezTo>
                  <a:cubicBezTo>
                    <a:pt x="412" y="944"/>
                    <a:pt x="405" y="949"/>
                    <a:pt x="398" y="953"/>
                  </a:cubicBezTo>
                  <a:cubicBezTo>
                    <a:pt x="400" y="948"/>
                    <a:pt x="402" y="943"/>
                    <a:pt x="403" y="938"/>
                  </a:cubicBezTo>
                  <a:moveTo>
                    <a:pt x="432" y="892"/>
                  </a:moveTo>
                  <a:cubicBezTo>
                    <a:pt x="431" y="895"/>
                    <a:pt x="431" y="898"/>
                    <a:pt x="430" y="900"/>
                  </a:cubicBezTo>
                  <a:cubicBezTo>
                    <a:pt x="424" y="905"/>
                    <a:pt x="417" y="910"/>
                    <a:pt x="411" y="915"/>
                  </a:cubicBezTo>
                  <a:cubicBezTo>
                    <a:pt x="412" y="911"/>
                    <a:pt x="413" y="907"/>
                    <a:pt x="415" y="902"/>
                  </a:cubicBezTo>
                  <a:cubicBezTo>
                    <a:pt x="421" y="898"/>
                    <a:pt x="427" y="893"/>
                    <a:pt x="433" y="888"/>
                  </a:cubicBezTo>
                  <a:cubicBezTo>
                    <a:pt x="433" y="890"/>
                    <a:pt x="432" y="891"/>
                    <a:pt x="432" y="892"/>
                  </a:cubicBezTo>
                  <a:moveTo>
                    <a:pt x="406" y="919"/>
                  </a:moveTo>
                  <a:cubicBezTo>
                    <a:pt x="403" y="921"/>
                    <a:pt x="400" y="923"/>
                    <a:pt x="397" y="925"/>
                  </a:cubicBezTo>
                  <a:cubicBezTo>
                    <a:pt x="393" y="929"/>
                    <a:pt x="389" y="932"/>
                    <a:pt x="385" y="935"/>
                  </a:cubicBezTo>
                  <a:cubicBezTo>
                    <a:pt x="386" y="930"/>
                    <a:pt x="388" y="926"/>
                    <a:pt x="389" y="921"/>
                  </a:cubicBezTo>
                  <a:cubicBezTo>
                    <a:pt x="393" y="918"/>
                    <a:pt x="398" y="915"/>
                    <a:pt x="402" y="911"/>
                  </a:cubicBezTo>
                  <a:cubicBezTo>
                    <a:pt x="405" y="909"/>
                    <a:pt x="408" y="907"/>
                    <a:pt x="411" y="905"/>
                  </a:cubicBezTo>
                  <a:cubicBezTo>
                    <a:pt x="409" y="910"/>
                    <a:pt x="408" y="914"/>
                    <a:pt x="406" y="919"/>
                  </a:cubicBezTo>
                  <a:moveTo>
                    <a:pt x="382" y="931"/>
                  </a:moveTo>
                  <a:cubicBezTo>
                    <a:pt x="382" y="933"/>
                    <a:pt x="381" y="936"/>
                    <a:pt x="380" y="938"/>
                  </a:cubicBezTo>
                  <a:cubicBezTo>
                    <a:pt x="371" y="944"/>
                    <a:pt x="362" y="951"/>
                    <a:pt x="353" y="957"/>
                  </a:cubicBezTo>
                  <a:cubicBezTo>
                    <a:pt x="355" y="953"/>
                    <a:pt x="356" y="949"/>
                    <a:pt x="358" y="944"/>
                  </a:cubicBezTo>
                  <a:cubicBezTo>
                    <a:pt x="367" y="938"/>
                    <a:pt x="376" y="931"/>
                    <a:pt x="385" y="925"/>
                  </a:cubicBezTo>
                  <a:cubicBezTo>
                    <a:pt x="384" y="927"/>
                    <a:pt x="383" y="929"/>
                    <a:pt x="382" y="931"/>
                  </a:cubicBezTo>
                  <a:moveTo>
                    <a:pt x="360" y="937"/>
                  </a:moveTo>
                  <a:cubicBezTo>
                    <a:pt x="363" y="927"/>
                    <a:pt x="366" y="917"/>
                    <a:pt x="368" y="907"/>
                  </a:cubicBezTo>
                  <a:cubicBezTo>
                    <a:pt x="377" y="901"/>
                    <a:pt x="385" y="895"/>
                    <a:pt x="393" y="889"/>
                  </a:cubicBezTo>
                  <a:cubicBezTo>
                    <a:pt x="392" y="898"/>
                    <a:pt x="389" y="908"/>
                    <a:pt x="387" y="918"/>
                  </a:cubicBezTo>
                  <a:cubicBezTo>
                    <a:pt x="378" y="924"/>
                    <a:pt x="369" y="931"/>
                    <a:pt x="360" y="937"/>
                  </a:cubicBezTo>
                  <a:moveTo>
                    <a:pt x="356" y="936"/>
                  </a:moveTo>
                  <a:cubicBezTo>
                    <a:pt x="356" y="938"/>
                    <a:pt x="355" y="939"/>
                    <a:pt x="355" y="941"/>
                  </a:cubicBezTo>
                  <a:cubicBezTo>
                    <a:pt x="347" y="947"/>
                    <a:pt x="340" y="952"/>
                    <a:pt x="332" y="957"/>
                  </a:cubicBezTo>
                  <a:cubicBezTo>
                    <a:pt x="334" y="948"/>
                    <a:pt x="337" y="938"/>
                    <a:pt x="339" y="929"/>
                  </a:cubicBezTo>
                  <a:cubicBezTo>
                    <a:pt x="347" y="922"/>
                    <a:pt x="355" y="916"/>
                    <a:pt x="364" y="910"/>
                  </a:cubicBezTo>
                  <a:cubicBezTo>
                    <a:pt x="361" y="919"/>
                    <a:pt x="359" y="927"/>
                    <a:pt x="356" y="936"/>
                  </a:cubicBezTo>
                  <a:moveTo>
                    <a:pt x="358" y="854"/>
                  </a:moveTo>
                  <a:cubicBezTo>
                    <a:pt x="359" y="854"/>
                    <a:pt x="359" y="855"/>
                    <a:pt x="359" y="855"/>
                  </a:cubicBezTo>
                  <a:cubicBezTo>
                    <a:pt x="359" y="855"/>
                    <a:pt x="358" y="854"/>
                    <a:pt x="358" y="854"/>
                  </a:cubicBezTo>
                  <a:cubicBezTo>
                    <a:pt x="358" y="854"/>
                    <a:pt x="358" y="854"/>
                    <a:pt x="358" y="854"/>
                  </a:cubicBezTo>
                  <a:moveTo>
                    <a:pt x="353" y="842"/>
                  </a:moveTo>
                  <a:cubicBezTo>
                    <a:pt x="353" y="843"/>
                    <a:pt x="353" y="843"/>
                    <a:pt x="353" y="843"/>
                  </a:cubicBezTo>
                  <a:cubicBezTo>
                    <a:pt x="344" y="848"/>
                    <a:pt x="335" y="852"/>
                    <a:pt x="326" y="856"/>
                  </a:cubicBezTo>
                  <a:cubicBezTo>
                    <a:pt x="326" y="853"/>
                    <a:pt x="325" y="850"/>
                    <a:pt x="325" y="847"/>
                  </a:cubicBezTo>
                  <a:cubicBezTo>
                    <a:pt x="333" y="843"/>
                    <a:pt x="342" y="840"/>
                    <a:pt x="351" y="836"/>
                  </a:cubicBezTo>
                  <a:cubicBezTo>
                    <a:pt x="351" y="838"/>
                    <a:pt x="352" y="840"/>
                    <a:pt x="353" y="842"/>
                  </a:cubicBezTo>
                  <a:moveTo>
                    <a:pt x="322" y="851"/>
                  </a:moveTo>
                  <a:cubicBezTo>
                    <a:pt x="323" y="853"/>
                    <a:pt x="323" y="856"/>
                    <a:pt x="323" y="858"/>
                  </a:cubicBezTo>
                  <a:cubicBezTo>
                    <a:pt x="318" y="860"/>
                    <a:pt x="313" y="863"/>
                    <a:pt x="308" y="866"/>
                  </a:cubicBezTo>
                  <a:cubicBezTo>
                    <a:pt x="308" y="865"/>
                    <a:pt x="308" y="866"/>
                    <a:pt x="308" y="866"/>
                  </a:cubicBezTo>
                  <a:cubicBezTo>
                    <a:pt x="307" y="866"/>
                    <a:pt x="307" y="866"/>
                    <a:pt x="307" y="866"/>
                  </a:cubicBezTo>
                  <a:cubicBezTo>
                    <a:pt x="306" y="863"/>
                    <a:pt x="306" y="859"/>
                    <a:pt x="305" y="855"/>
                  </a:cubicBezTo>
                  <a:cubicBezTo>
                    <a:pt x="311" y="853"/>
                    <a:pt x="316" y="851"/>
                    <a:pt x="322" y="848"/>
                  </a:cubicBezTo>
                  <a:cubicBezTo>
                    <a:pt x="322" y="849"/>
                    <a:pt x="322" y="850"/>
                    <a:pt x="322" y="851"/>
                  </a:cubicBezTo>
                  <a:moveTo>
                    <a:pt x="310" y="878"/>
                  </a:moveTo>
                  <a:cubicBezTo>
                    <a:pt x="310" y="879"/>
                    <a:pt x="310" y="880"/>
                    <a:pt x="310" y="881"/>
                  </a:cubicBezTo>
                  <a:cubicBezTo>
                    <a:pt x="310" y="880"/>
                    <a:pt x="310" y="879"/>
                    <a:pt x="309" y="878"/>
                  </a:cubicBezTo>
                  <a:cubicBezTo>
                    <a:pt x="310" y="878"/>
                    <a:pt x="310" y="878"/>
                    <a:pt x="310" y="878"/>
                  </a:cubicBezTo>
                  <a:moveTo>
                    <a:pt x="311" y="890"/>
                  </a:moveTo>
                  <a:cubicBezTo>
                    <a:pt x="312" y="892"/>
                    <a:pt x="314" y="891"/>
                    <a:pt x="314" y="889"/>
                  </a:cubicBezTo>
                  <a:cubicBezTo>
                    <a:pt x="313" y="885"/>
                    <a:pt x="313" y="881"/>
                    <a:pt x="312" y="877"/>
                  </a:cubicBezTo>
                  <a:cubicBezTo>
                    <a:pt x="314" y="876"/>
                    <a:pt x="316" y="875"/>
                    <a:pt x="319" y="874"/>
                  </a:cubicBezTo>
                  <a:cubicBezTo>
                    <a:pt x="319" y="890"/>
                    <a:pt x="317" y="906"/>
                    <a:pt x="314" y="922"/>
                  </a:cubicBezTo>
                  <a:cubicBezTo>
                    <a:pt x="314" y="922"/>
                    <a:pt x="314" y="922"/>
                    <a:pt x="314" y="922"/>
                  </a:cubicBezTo>
                  <a:cubicBezTo>
                    <a:pt x="308" y="927"/>
                    <a:pt x="302" y="931"/>
                    <a:pt x="296" y="935"/>
                  </a:cubicBezTo>
                  <a:cubicBezTo>
                    <a:pt x="300" y="917"/>
                    <a:pt x="303" y="900"/>
                    <a:pt x="305" y="882"/>
                  </a:cubicBezTo>
                  <a:cubicBezTo>
                    <a:pt x="305" y="881"/>
                    <a:pt x="305" y="881"/>
                    <a:pt x="305" y="881"/>
                  </a:cubicBezTo>
                  <a:cubicBezTo>
                    <a:pt x="305" y="880"/>
                    <a:pt x="306" y="880"/>
                    <a:pt x="307" y="880"/>
                  </a:cubicBezTo>
                  <a:cubicBezTo>
                    <a:pt x="308" y="883"/>
                    <a:pt x="309" y="887"/>
                    <a:pt x="311" y="890"/>
                  </a:cubicBezTo>
                  <a:moveTo>
                    <a:pt x="303" y="882"/>
                  </a:moveTo>
                  <a:cubicBezTo>
                    <a:pt x="300" y="900"/>
                    <a:pt x="297" y="919"/>
                    <a:pt x="292" y="938"/>
                  </a:cubicBezTo>
                  <a:cubicBezTo>
                    <a:pt x="291" y="939"/>
                    <a:pt x="290" y="940"/>
                    <a:pt x="288" y="940"/>
                  </a:cubicBezTo>
                  <a:cubicBezTo>
                    <a:pt x="284" y="944"/>
                    <a:pt x="279" y="947"/>
                    <a:pt x="274" y="950"/>
                  </a:cubicBezTo>
                  <a:cubicBezTo>
                    <a:pt x="276" y="944"/>
                    <a:pt x="277" y="938"/>
                    <a:pt x="278" y="932"/>
                  </a:cubicBezTo>
                  <a:cubicBezTo>
                    <a:pt x="279" y="931"/>
                    <a:pt x="281" y="930"/>
                    <a:pt x="282" y="929"/>
                  </a:cubicBezTo>
                  <a:cubicBezTo>
                    <a:pt x="283" y="928"/>
                    <a:pt x="283" y="927"/>
                    <a:pt x="282" y="927"/>
                  </a:cubicBezTo>
                  <a:cubicBezTo>
                    <a:pt x="281" y="927"/>
                    <a:pt x="280" y="928"/>
                    <a:pt x="278" y="928"/>
                  </a:cubicBezTo>
                  <a:cubicBezTo>
                    <a:pt x="279" y="923"/>
                    <a:pt x="279" y="917"/>
                    <a:pt x="279" y="912"/>
                  </a:cubicBezTo>
                  <a:cubicBezTo>
                    <a:pt x="279" y="908"/>
                    <a:pt x="280" y="903"/>
                    <a:pt x="280" y="899"/>
                  </a:cubicBezTo>
                  <a:cubicBezTo>
                    <a:pt x="282" y="904"/>
                    <a:pt x="284" y="909"/>
                    <a:pt x="287" y="912"/>
                  </a:cubicBezTo>
                  <a:cubicBezTo>
                    <a:pt x="288" y="913"/>
                    <a:pt x="290" y="913"/>
                    <a:pt x="290" y="911"/>
                  </a:cubicBezTo>
                  <a:cubicBezTo>
                    <a:pt x="289" y="906"/>
                    <a:pt x="288" y="902"/>
                    <a:pt x="285" y="898"/>
                  </a:cubicBezTo>
                  <a:cubicBezTo>
                    <a:pt x="284" y="897"/>
                    <a:pt x="283" y="898"/>
                    <a:pt x="283" y="898"/>
                  </a:cubicBezTo>
                  <a:cubicBezTo>
                    <a:pt x="285" y="901"/>
                    <a:pt x="286" y="903"/>
                    <a:pt x="286" y="905"/>
                  </a:cubicBezTo>
                  <a:cubicBezTo>
                    <a:pt x="284" y="901"/>
                    <a:pt x="282" y="897"/>
                    <a:pt x="281" y="892"/>
                  </a:cubicBezTo>
                  <a:cubicBezTo>
                    <a:pt x="288" y="889"/>
                    <a:pt x="296" y="885"/>
                    <a:pt x="303" y="882"/>
                  </a:cubicBezTo>
                  <a:cubicBezTo>
                    <a:pt x="303" y="882"/>
                    <a:pt x="303" y="882"/>
                    <a:pt x="303" y="882"/>
                  </a:cubicBezTo>
                  <a:moveTo>
                    <a:pt x="277" y="909"/>
                  </a:moveTo>
                  <a:cubicBezTo>
                    <a:pt x="276" y="916"/>
                    <a:pt x="277" y="923"/>
                    <a:pt x="275" y="929"/>
                  </a:cubicBezTo>
                  <a:cubicBezTo>
                    <a:pt x="268" y="933"/>
                    <a:pt x="262" y="939"/>
                    <a:pt x="256" y="943"/>
                  </a:cubicBezTo>
                  <a:cubicBezTo>
                    <a:pt x="253" y="945"/>
                    <a:pt x="250" y="948"/>
                    <a:pt x="247" y="950"/>
                  </a:cubicBezTo>
                  <a:cubicBezTo>
                    <a:pt x="247" y="949"/>
                    <a:pt x="247" y="948"/>
                    <a:pt x="248" y="947"/>
                  </a:cubicBezTo>
                  <a:cubicBezTo>
                    <a:pt x="250" y="936"/>
                    <a:pt x="252" y="925"/>
                    <a:pt x="252" y="913"/>
                  </a:cubicBezTo>
                  <a:cubicBezTo>
                    <a:pt x="252" y="912"/>
                    <a:pt x="253" y="912"/>
                    <a:pt x="253" y="911"/>
                  </a:cubicBezTo>
                  <a:cubicBezTo>
                    <a:pt x="253" y="915"/>
                    <a:pt x="254" y="917"/>
                    <a:pt x="254" y="917"/>
                  </a:cubicBezTo>
                  <a:cubicBezTo>
                    <a:pt x="253" y="917"/>
                    <a:pt x="253" y="918"/>
                    <a:pt x="253" y="919"/>
                  </a:cubicBezTo>
                  <a:cubicBezTo>
                    <a:pt x="254" y="919"/>
                    <a:pt x="255" y="920"/>
                    <a:pt x="255" y="920"/>
                  </a:cubicBezTo>
                  <a:cubicBezTo>
                    <a:pt x="256" y="921"/>
                    <a:pt x="257" y="920"/>
                    <a:pt x="257" y="919"/>
                  </a:cubicBezTo>
                  <a:cubicBezTo>
                    <a:pt x="258" y="914"/>
                    <a:pt x="256" y="910"/>
                    <a:pt x="255" y="905"/>
                  </a:cubicBezTo>
                  <a:cubicBezTo>
                    <a:pt x="263" y="901"/>
                    <a:pt x="271" y="897"/>
                    <a:pt x="279" y="893"/>
                  </a:cubicBezTo>
                  <a:cubicBezTo>
                    <a:pt x="278" y="899"/>
                    <a:pt x="277" y="904"/>
                    <a:pt x="277" y="909"/>
                  </a:cubicBezTo>
                  <a:moveTo>
                    <a:pt x="224" y="926"/>
                  </a:moveTo>
                  <a:cubicBezTo>
                    <a:pt x="224" y="924"/>
                    <a:pt x="223" y="921"/>
                    <a:pt x="222" y="919"/>
                  </a:cubicBezTo>
                  <a:cubicBezTo>
                    <a:pt x="223" y="919"/>
                    <a:pt x="224" y="918"/>
                    <a:pt x="225" y="918"/>
                  </a:cubicBezTo>
                  <a:cubicBezTo>
                    <a:pt x="225" y="921"/>
                    <a:pt x="224" y="923"/>
                    <a:pt x="224" y="926"/>
                  </a:cubicBezTo>
                  <a:moveTo>
                    <a:pt x="224" y="935"/>
                  </a:moveTo>
                  <a:cubicBezTo>
                    <a:pt x="224" y="935"/>
                    <a:pt x="224" y="935"/>
                    <a:pt x="224" y="935"/>
                  </a:cubicBezTo>
                  <a:cubicBezTo>
                    <a:pt x="223" y="936"/>
                    <a:pt x="223" y="936"/>
                    <a:pt x="223" y="937"/>
                  </a:cubicBezTo>
                  <a:cubicBezTo>
                    <a:pt x="223" y="937"/>
                    <a:pt x="223" y="937"/>
                    <a:pt x="223" y="937"/>
                  </a:cubicBezTo>
                  <a:cubicBezTo>
                    <a:pt x="223" y="943"/>
                    <a:pt x="222" y="949"/>
                    <a:pt x="220" y="956"/>
                  </a:cubicBezTo>
                  <a:cubicBezTo>
                    <a:pt x="219" y="962"/>
                    <a:pt x="217" y="968"/>
                    <a:pt x="215" y="974"/>
                  </a:cubicBezTo>
                  <a:cubicBezTo>
                    <a:pt x="209" y="980"/>
                    <a:pt x="202" y="986"/>
                    <a:pt x="196" y="993"/>
                  </a:cubicBezTo>
                  <a:cubicBezTo>
                    <a:pt x="196" y="993"/>
                    <a:pt x="196" y="993"/>
                    <a:pt x="196" y="993"/>
                  </a:cubicBezTo>
                  <a:cubicBezTo>
                    <a:pt x="197" y="985"/>
                    <a:pt x="199" y="977"/>
                    <a:pt x="201" y="970"/>
                  </a:cubicBezTo>
                  <a:cubicBezTo>
                    <a:pt x="201" y="966"/>
                    <a:pt x="202" y="963"/>
                    <a:pt x="203" y="959"/>
                  </a:cubicBezTo>
                  <a:cubicBezTo>
                    <a:pt x="203" y="959"/>
                    <a:pt x="203" y="959"/>
                    <a:pt x="203" y="959"/>
                  </a:cubicBezTo>
                  <a:cubicBezTo>
                    <a:pt x="204" y="960"/>
                    <a:pt x="205" y="959"/>
                    <a:pt x="205" y="958"/>
                  </a:cubicBezTo>
                  <a:cubicBezTo>
                    <a:pt x="205" y="955"/>
                    <a:pt x="205" y="953"/>
                    <a:pt x="204" y="950"/>
                  </a:cubicBezTo>
                  <a:cubicBezTo>
                    <a:pt x="205" y="942"/>
                    <a:pt x="206" y="934"/>
                    <a:pt x="207" y="925"/>
                  </a:cubicBezTo>
                  <a:cubicBezTo>
                    <a:pt x="211" y="924"/>
                    <a:pt x="215" y="922"/>
                    <a:pt x="219" y="920"/>
                  </a:cubicBezTo>
                  <a:cubicBezTo>
                    <a:pt x="220" y="925"/>
                    <a:pt x="222" y="930"/>
                    <a:pt x="224" y="935"/>
                  </a:cubicBezTo>
                  <a:moveTo>
                    <a:pt x="202" y="945"/>
                  </a:moveTo>
                  <a:cubicBezTo>
                    <a:pt x="201" y="943"/>
                    <a:pt x="201" y="942"/>
                    <a:pt x="200" y="940"/>
                  </a:cubicBezTo>
                  <a:cubicBezTo>
                    <a:pt x="200" y="940"/>
                    <a:pt x="200" y="940"/>
                    <a:pt x="200" y="940"/>
                  </a:cubicBezTo>
                  <a:cubicBezTo>
                    <a:pt x="200" y="939"/>
                    <a:pt x="199" y="937"/>
                    <a:pt x="199" y="936"/>
                  </a:cubicBezTo>
                  <a:cubicBezTo>
                    <a:pt x="198" y="934"/>
                    <a:pt x="198" y="931"/>
                    <a:pt x="197" y="929"/>
                  </a:cubicBezTo>
                  <a:cubicBezTo>
                    <a:pt x="199" y="928"/>
                    <a:pt x="202" y="927"/>
                    <a:pt x="204" y="926"/>
                  </a:cubicBezTo>
                  <a:cubicBezTo>
                    <a:pt x="203" y="932"/>
                    <a:pt x="203" y="939"/>
                    <a:pt x="202" y="945"/>
                  </a:cubicBezTo>
                  <a:moveTo>
                    <a:pt x="140" y="941"/>
                  </a:moveTo>
                  <a:cubicBezTo>
                    <a:pt x="141" y="944"/>
                    <a:pt x="141" y="948"/>
                    <a:pt x="141" y="951"/>
                  </a:cubicBezTo>
                  <a:cubicBezTo>
                    <a:pt x="141" y="950"/>
                    <a:pt x="140" y="949"/>
                    <a:pt x="139" y="947"/>
                  </a:cubicBezTo>
                  <a:cubicBezTo>
                    <a:pt x="138" y="946"/>
                    <a:pt x="136" y="947"/>
                    <a:pt x="137" y="949"/>
                  </a:cubicBezTo>
                  <a:cubicBezTo>
                    <a:pt x="141" y="956"/>
                    <a:pt x="138" y="964"/>
                    <a:pt x="136" y="971"/>
                  </a:cubicBezTo>
                  <a:cubicBezTo>
                    <a:pt x="130" y="976"/>
                    <a:pt x="124" y="981"/>
                    <a:pt x="118" y="987"/>
                  </a:cubicBezTo>
                  <a:cubicBezTo>
                    <a:pt x="118" y="987"/>
                    <a:pt x="117" y="988"/>
                    <a:pt x="117" y="988"/>
                  </a:cubicBezTo>
                  <a:cubicBezTo>
                    <a:pt x="118" y="979"/>
                    <a:pt x="119" y="969"/>
                    <a:pt x="119" y="960"/>
                  </a:cubicBezTo>
                  <a:cubicBezTo>
                    <a:pt x="119" y="960"/>
                    <a:pt x="119" y="959"/>
                    <a:pt x="119" y="959"/>
                  </a:cubicBezTo>
                  <a:cubicBezTo>
                    <a:pt x="118" y="953"/>
                    <a:pt x="116" y="947"/>
                    <a:pt x="115" y="941"/>
                  </a:cubicBezTo>
                  <a:cubicBezTo>
                    <a:pt x="117" y="939"/>
                    <a:pt x="118" y="938"/>
                    <a:pt x="120" y="936"/>
                  </a:cubicBezTo>
                  <a:cubicBezTo>
                    <a:pt x="125" y="930"/>
                    <a:pt x="131" y="928"/>
                    <a:pt x="138" y="927"/>
                  </a:cubicBezTo>
                  <a:cubicBezTo>
                    <a:pt x="139" y="932"/>
                    <a:pt x="140" y="936"/>
                    <a:pt x="140" y="941"/>
                  </a:cubicBezTo>
                  <a:moveTo>
                    <a:pt x="89" y="1018"/>
                  </a:moveTo>
                  <a:cubicBezTo>
                    <a:pt x="90" y="1012"/>
                    <a:pt x="91" y="1006"/>
                    <a:pt x="92" y="1000"/>
                  </a:cubicBezTo>
                  <a:cubicBezTo>
                    <a:pt x="92" y="1001"/>
                    <a:pt x="92" y="1002"/>
                    <a:pt x="92" y="1004"/>
                  </a:cubicBezTo>
                  <a:cubicBezTo>
                    <a:pt x="92" y="1007"/>
                    <a:pt x="92" y="1011"/>
                    <a:pt x="92" y="1014"/>
                  </a:cubicBezTo>
                  <a:cubicBezTo>
                    <a:pt x="91" y="1016"/>
                    <a:pt x="90" y="1017"/>
                    <a:pt x="89" y="1018"/>
                  </a:cubicBezTo>
                  <a:moveTo>
                    <a:pt x="86" y="1069"/>
                  </a:moveTo>
                  <a:cubicBezTo>
                    <a:pt x="84" y="1079"/>
                    <a:pt x="81" y="1090"/>
                    <a:pt x="77" y="1100"/>
                  </a:cubicBezTo>
                  <a:cubicBezTo>
                    <a:pt x="76" y="1103"/>
                    <a:pt x="74" y="1105"/>
                    <a:pt x="73" y="1108"/>
                  </a:cubicBezTo>
                  <a:cubicBezTo>
                    <a:pt x="70" y="1110"/>
                    <a:pt x="66" y="1112"/>
                    <a:pt x="63" y="1114"/>
                  </a:cubicBezTo>
                  <a:cubicBezTo>
                    <a:pt x="65" y="1109"/>
                    <a:pt x="68" y="1104"/>
                    <a:pt x="70" y="1098"/>
                  </a:cubicBezTo>
                  <a:cubicBezTo>
                    <a:pt x="72" y="1092"/>
                    <a:pt x="74" y="1086"/>
                    <a:pt x="76" y="1080"/>
                  </a:cubicBezTo>
                  <a:cubicBezTo>
                    <a:pt x="79" y="1076"/>
                    <a:pt x="83" y="1073"/>
                    <a:pt x="86" y="1069"/>
                  </a:cubicBezTo>
                  <a:moveTo>
                    <a:pt x="66" y="1116"/>
                  </a:moveTo>
                  <a:cubicBezTo>
                    <a:pt x="65" y="1117"/>
                    <a:pt x="64" y="1118"/>
                    <a:pt x="63" y="1119"/>
                  </a:cubicBezTo>
                  <a:cubicBezTo>
                    <a:pt x="64" y="1118"/>
                    <a:pt x="65" y="1117"/>
                    <a:pt x="66" y="1116"/>
                  </a:cubicBezTo>
                  <a:moveTo>
                    <a:pt x="113" y="1077"/>
                  </a:moveTo>
                  <a:cubicBezTo>
                    <a:pt x="123" y="1068"/>
                    <a:pt x="132" y="1058"/>
                    <a:pt x="142" y="1048"/>
                  </a:cubicBezTo>
                  <a:cubicBezTo>
                    <a:pt x="140" y="1054"/>
                    <a:pt x="138" y="1060"/>
                    <a:pt x="137" y="1066"/>
                  </a:cubicBezTo>
                  <a:cubicBezTo>
                    <a:pt x="130" y="1072"/>
                    <a:pt x="124" y="1077"/>
                    <a:pt x="118" y="1083"/>
                  </a:cubicBezTo>
                  <a:cubicBezTo>
                    <a:pt x="115" y="1085"/>
                    <a:pt x="112" y="1088"/>
                    <a:pt x="109" y="1090"/>
                  </a:cubicBezTo>
                  <a:cubicBezTo>
                    <a:pt x="110" y="1086"/>
                    <a:pt x="112" y="1082"/>
                    <a:pt x="113" y="1077"/>
                  </a:cubicBezTo>
                  <a:moveTo>
                    <a:pt x="161" y="1049"/>
                  </a:moveTo>
                  <a:cubicBezTo>
                    <a:pt x="163" y="1047"/>
                    <a:pt x="166" y="1044"/>
                    <a:pt x="168" y="1042"/>
                  </a:cubicBezTo>
                  <a:cubicBezTo>
                    <a:pt x="167" y="1048"/>
                    <a:pt x="166" y="1055"/>
                    <a:pt x="165" y="1061"/>
                  </a:cubicBezTo>
                  <a:cubicBezTo>
                    <a:pt x="164" y="1058"/>
                    <a:pt x="163" y="1055"/>
                    <a:pt x="162" y="1052"/>
                  </a:cubicBezTo>
                  <a:cubicBezTo>
                    <a:pt x="162" y="1051"/>
                    <a:pt x="161" y="1052"/>
                    <a:pt x="162" y="1052"/>
                  </a:cubicBezTo>
                  <a:cubicBezTo>
                    <a:pt x="162" y="1055"/>
                    <a:pt x="162" y="1059"/>
                    <a:pt x="163" y="1064"/>
                  </a:cubicBezTo>
                  <a:cubicBezTo>
                    <a:pt x="160" y="1067"/>
                    <a:pt x="156" y="1069"/>
                    <a:pt x="152" y="1072"/>
                  </a:cubicBezTo>
                  <a:cubicBezTo>
                    <a:pt x="156" y="1065"/>
                    <a:pt x="158" y="1057"/>
                    <a:pt x="161" y="1049"/>
                  </a:cubicBezTo>
                  <a:moveTo>
                    <a:pt x="182" y="1063"/>
                  </a:moveTo>
                  <a:cubicBezTo>
                    <a:pt x="182" y="1059"/>
                    <a:pt x="183" y="1055"/>
                    <a:pt x="183" y="1051"/>
                  </a:cubicBezTo>
                  <a:cubicBezTo>
                    <a:pt x="183" y="1051"/>
                    <a:pt x="183" y="1051"/>
                    <a:pt x="183" y="1051"/>
                  </a:cubicBezTo>
                  <a:cubicBezTo>
                    <a:pt x="187" y="1048"/>
                    <a:pt x="191" y="1044"/>
                    <a:pt x="195" y="1041"/>
                  </a:cubicBezTo>
                  <a:cubicBezTo>
                    <a:pt x="194" y="1045"/>
                    <a:pt x="192" y="1049"/>
                    <a:pt x="190" y="1053"/>
                  </a:cubicBezTo>
                  <a:cubicBezTo>
                    <a:pt x="189" y="1055"/>
                    <a:pt x="188" y="1057"/>
                    <a:pt x="187" y="1060"/>
                  </a:cubicBezTo>
                  <a:cubicBezTo>
                    <a:pt x="185" y="1061"/>
                    <a:pt x="184" y="1062"/>
                    <a:pt x="182" y="1063"/>
                  </a:cubicBezTo>
                  <a:moveTo>
                    <a:pt x="228" y="1035"/>
                  </a:moveTo>
                  <a:cubicBezTo>
                    <a:pt x="231" y="1033"/>
                    <a:pt x="233" y="1031"/>
                    <a:pt x="236" y="1029"/>
                  </a:cubicBezTo>
                  <a:cubicBezTo>
                    <a:pt x="236" y="1029"/>
                    <a:pt x="237" y="1028"/>
                    <a:pt x="237" y="1028"/>
                  </a:cubicBezTo>
                  <a:cubicBezTo>
                    <a:pt x="237" y="1033"/>
                    <a:pt x="239" y="1037"/>
                    <a:pt x="241" y="1041"/>
                  </a:cubicBezTo>
                  <a:cubicBezTo>
                    <a:pt x="235" y="1044"/>
                    <a:pt x="230" y="1046"/>
                    <a:pt x="225" y="1048"/>
                  </a:cubicBezTo>
                  <a:cubicBezTo>
                    <a:pt x="226" y="1044"/>
                    <a:pt x="227" y="1039"/>
                    <a:pt x="228" y="1035"/>
                  </a:cubicBezTo>
                  <a:moveTo>
                    <a:pt x="257" y="1028"/>
                  </a:moveTo>
                  <a:cubicBezTo>
                    <a:pt x="256" y="1028"/>
                    <a:pt x="256" y="1028"/>
                    <a:pt x="255" y="1029"/>
                  </a:cubicBezTo>
                  <a:cubicBezTo>
                    <a:pt x="256" y="1028"/>
                    <a:pt x="256" y="1027"/>
                    <a:pt x="256" y="1026"/>
                  </a:cubicBezTo>
                  <a:cubicBezTo>
                    <a:pt x="256" y="1025"/>
                    <a:pt x="257" y="1024"/>
                    <a:pt x="257" y="1022"/>
                  </a:cubicBezTo>
                  <a:cubicBezTo>
                    <a:pt x="257" y="1024"/>
                    <a:pt x="257" y="1026"/>
                    <a:pt x="257" y="1028"/>
                  </a:cubicBezTo>
                  <a:moveTo>
                    <a:pt x="255" y="1032"/>
                  </a:moveTo>
                  <a:cubicBezTo>
                    <a:pt x="255" y="1032"/>
                    <a:pt x="256" y="1031"/>
                    <a:pt x="256" y="1031"/>
                  </a:cubicBezTo>
                  <a:cubicBezTo>
                    <a:pt x="256" y="1032"/>
                    <a:pt x="256" y="1033"/>
                    <a:pt x="256" y="1034"/>
                  </a:cubicBezTo>
                  <a:cubicBezTo>
                    <a:pt x="255" y="1034"/>
                    <a:pt x="255" y="1035"/>
                    <a:pt x="254" y="1035"/>
                  </a:cubicBezTo>
                  <a:cubicBezTo>
                    <a:pt x="254" y="1034"/>
                    <a:pt x="254" y="1033"/>
                    <a:pt x="255" y="1032"/>
                  </a:cubicBezTo>
                  <a:moveTo>
                    <a:pt x="258" y="1027"/>
                  </a:moveTo>
                  <a:cubicBezTo>
                    <a:pt x="258" y="1024"/>
                    <a:pt x="259" y="1021"/>
                    <a:pt x="259" y="1018"/>
                  </a:cubicBezTo>
                  <a:cubicBezTo>
                    <a:pt x="259" y="1018"/>
                    <a:pt x="259" y="1018"/>
                    <a:pt x="258" y="1018"/>
                  </a:cubicBezTo>
                  <a:cubicBezTo>
                    <a:pt x="259" y="1015"/>
                    <a:pt x="260" y="1013"/>
                    <a:pt x="260" y="1011"/>
                  </a:cubicBezTo>
                  <a:cubicBezTo>
                    <a:pt x="265" y="1007"/>
                    <a:pt x="270" y="1004"/>
                    <a:pt x="275" y="1000"/>
                  </a:cubicBezTo>
                  <a:cubicBezTo>
                    <a:pt x="273" y="1005"/>
                    <a:pt x="272" y="1009"/>
                    <a:pt x="271" y="1014"/>
                  </a:cubicBezTo>
                  <a:cubicBezTo>
                    <a:pt x="270" y="1016"/>
                    <a:pt x="270" y="1018"/>
                    <a:pt x="270" y="1019"/>
                  </a:cubicBezTo>
                  <a:cubicBezTo>
                    <a:pt x="266" y="1022"/>
                    <a:pt x="262" y="1024"/>
                    <a:pt x="258" y="1027"/>
                  </a:cubicBezTo>
                  <a:moveTo>
                    <a:pt x="280" y="997"/>
                  </a:moveTo>
                  <a:cubicBezTo>
                    <a:pt x="287" y="992"/>
                    <a:pt x="294" y="987"/>
                    <a:pt x="301" y="983"/>
                  </a:cubicBezTo>
                  <a:cubicBezTo>
                    <a:pt x="299" y="989"/>
                    <a:pt x="297" y="995"/>
                    <a:pt x="294" y="1001"/>
                  </a:cubicBezTo>
                  <a:cubicBezTo>
                    <a:pt x="288" y="1006"/>
                    <a:pt x="281" y="1011"/>
                    <a:pt x="274" y="1016"/>
                  </a:cubicBezTo>
                  <a:cubicBezTo>
                    <a:pt x="276" y="1010"/>
                    <a:pt x="278" y="1003"/>
                    <a:pt x="280" y="997"/>
                  </a:cubicBezTo>
                  <a:moveTo>
                    <a:pt x="281" y="1015"/>
                  </a:moveTo>
                  <a:cubicBezTo>
                    <a:pt x="285" y="1012"/>
                    <a:pt x="289" y="1009"/>
                    <a:pt x="293" y="1006"/>
                  </a:cubicBezTo>
                  <a:cubicBezTo>
                    <a:pt x="292" y="1006"/>
                    <a:pt x="292" y="1007"/>
                    <a:pt x="292" y="1007"/>
                  </a:cubicBezTo>
                  <a:cubicBezTo>
                    <a:pt x="291" y="1010"/>
                    <a:pt x="290" y="1015"/>
                    <a:pt x="288" y="1020"/>
                  </a:cubicBezTo>
                  <a:cubicBezTo>
                    <a:pt x="286" y="1021"/>
                    <a:pt x="283" y="1022"/>
                    <a:pt x="280" y="1023"/>
                  </a:cubicBezTo>
                  <a:cubicBezTo>
                    <a:pt x="280" y="1023"/>
                    <a:pt x="280" y="1022"/>
                    <a:pt x="280" y="1022"/>
                  </a:cubicBezTo>
                  <a:cubicBezTo>
                    <a:pt x="280" y="1019"/>
                    <a:pt x="281" y="1017"/>
                    <a:pt x="281" y="1015"/>
                  </a:cubicBezTo>
                  <a:moveTo>
                    <a:pt x="326" y="1005"/>
                  </a:moveTo>
                  <a:cubicBezTo>
                    <a:pt x="328" y="1004"/>
                    <a:pt x="329" y="1003"/>
                    <a:pt x="331" y="1002"/>
                  </a:cubicBezTo>
                  <a:cubicBezTo>
                    <a:pt x="331" y="1002"/>
                    <a:pt x="331" y="1002"/>
                    <a:pt x="331" y="1003"/>
                  </a:cubicBezTo>
                  <a:cubicBezTo>
                    <a:pt x="329" y="1003"/>
                    <a:pt x="328" y="1004"/>
                    <a:pt x="326" y="1005"/>
                  </a:cubicBezTo>
                  <a:moveTo>
                    <a:pt x="397" y="959"/>
                  </a:moveTo>
                  <a:cubicBezTo>
                    <a:pt x="403" y="954"/>
                    <a:pt x="410" y="949"/>
                    <a:pt x="417" y="945"/>
                  </a:cubicBezTo>
                  <a:cubicBezTo>
                    <a:pt x="415" y="948"/>
                    <a:pt x="414" y="952"/>
                    <a:pt x="413" y="955"/>
                  </a:cubicBezTo>
                  <a:cubicBezTo>
                    <a:pt x="413" y="956"/>
                    <a:pt x="412" y="957"/>
                    <a:pt x="412" y="958"/>
                  </a:cubicBezTo>
                  <a:cubicBezTo>
                    <a:pt x="406" y="961"/>
                    <a:pt x="400" y="965"/>
                    <a:pt x="394" y="968"/>
                  </a:cubicBezTo>
                  <a:cubicBezTo>
                    <a:pt x="395" y="965"/>
                    <a:pt x="396" y="962"/>
                    <a:pt x="397" y="959"/>
                  </a:cubicBezTo>
                  <a:moveTo>
                    <a:pt x="420" y="946"/>
                  </a:moveTo>
                  <a:cubicBezTo>
                    <a:pt x="421" y="944"/>
                    <a:pt x="421" y="943"/>
                    <a:pt x="422" y="941"/>
                  </a:cubicBezTo>
                  <a:cubicBezTo>
                    <a:pt x="430" y="935"/>
                    <a:pt x="439" y="928"/>
                    <a:pt x="448" y="922"/>
                  </a:cubicBezTo>
                  <a:cubicBezTo>
                    <a:pt x="446" y="927"/>
                    <a:pt x="444" y="933"/>
                    <a:pt x="442" y="939"/>
                  </a:cubicBezTo>
                  <a:cubicBezTo>
                    <a:pt x="438" y="942"/>
                    <a:pt x="433" y="945"/>
                    <a:pt x="428" y="948"/>
                  </a:cubicBezTo>
                  <a:cubicBezTo>
                    <a:pt x="424" y="950"/>
                    <a:pt x="421" y="953"/>
                    <a:pt x="417" y="955"/>
                  </a:cubicBezTo>
                  <a:cubicBezTo>
                    <a:pt x="418" y="952"/>
                    <a:pt x="419" y="949"/>
                    <a:pt x="420" y="946"/>
                  </a:cubicBezTo>
                  <a:moveTo>
                    <a:pt x="470" y="933"/>
                  </a:moveTo>
                  <a:cubicBezTo>
                    <a:pt x="472" y="928"/>
                    <a:pt x="474" y="924"/>
                    <a:pt x="475" y="919"/>
                  </a:cubicBezTo>
                  <a:cubicBezTo>
                    <a:pt x="476" y="919"/>
                    <a:pt x="477" y="919"/>
                    <a:pt x="477" y="918"/>
                  </a:cubicBezTo>
                  <a:cubicBezTo>
                    <a:pt x="483" y="914"/>
                    <a:pt x="488" y="910"/>
                    <a:pt x="494" y="907"/>
                  </a:cubicBezTo>
                  <a:cubicBezTo>
                    <a:pt x="493" y="910"/>
                    <a:pt x="491" y="914"/>
                    <a:pt x="490" y="917"/>
                  </a:cubicBezTo>
                  <a:cubicBezTo>
                    <a:pt x="489" y="919"/>
                    <a:pt x="489" y="920"/>
                    <a:pt x="488" y="921"/>
                  </a:cubicBezTo>
                  <a:cubicBezTo>
                    <a:pt x="482" y="925"/>
                    <a:pt x="476" y="929"/>
                    <a:pt x="470" y="933"/>
                  </a:cubicBezTo>
                  <a:moveTo>
                    <a:pt x="499" y="903"/>
                  </a:moveTo>
                  <a:cubicBezTo>
                    <a:pt x="508" y="897"/>
                    <a:pt x="517" y="891"/>
                    <a:pt x="526" y="884"/>
                  </a:cubicBezTo>
                  <a:cubicBezTo>
                    <a:pt x="525" y="889"/>
                    <a:pt x="524" y="894"/>
                    <a:pt x="522" y="899"/>
                  </a:cubicBezTo>
                  <a:cubicBezTo>
                    <a:pt x="517" y="902"/>
                    <a:pt x="512" y="906"/>
                    <a:pt x="507" y="909"/>
                  </a:cubicBezTo>
                  <a:cubicBezTo>
                    <a:pt x="503" y="912"/>
                    <a:pt x="498" y="915"/>
                    <a:pt x="494" y="918"/>
                  </a:cubicBezTo>
                  <a:cubicBezTo>
                    <a:pt x="495" y="913"/>
                    <a:pt x="497" y="908"/>
                    <a:pt x="499" y="903"/>
                  </a:cubicBezTo>
                  <a:moveTo>
                    <a:pt x="541" y="891"/>
                  </a:moveTo>
                  <a:cubicBezTo>
                    <a:pt x="548" y="886"/>
                    <a:pt x="556" y="881"/>
                    <a:pt x="563" y="876"/>
                  </a:cubicBezTo>
                  <a:cubicBezTo>
                    <a:pt x="563" y="878"/>
                    <a:pt x="562" y="880"/>
                    <a:pt x="561" y="882"/>
                  </a:cubicBezTo>
                  <a:cubicBezTo>
                    <a:pt x="554" y="887"/>
                    <a:pt x="546" y="891"/>
                    <a:pt x="539" y="896"/>
                  </a:cubicBezTo>
                  <a:cubicBezTo>
                    <a:pt x="540" y="895"/>
                    <a:pt x="540" y="893"/>
                    <a:pt x="541" y="891"/>
                  </a:cubicBezTo>
                  <a:moveTo>
                    <a:pt x="585" y="895"/>
                  </a:moveTo>
                  <a:cubicBezTo>
                    <a:pt x="583" y="896"/>
                    <a:pt x="581" y="898"/>
                    <a:pt x="578" y="899"/>
                  </a:cubicBezTo>
                  <a:cubicBezTo>
                    <a:pt x="582" y="889"/>
                    <a:pt x="585" y="879"/>
                    <a:pt x="588" y="868"/>
                  </a:cubicBezTo>
                  <a:cubicBezTo>
                    <a:pt x="592" y="866"/>
                    <a:pt x="596" y="863"/>
                    <a:pt x="600" y="861"/>
                  </a:cubicBezTo>
                  <a:cubicBezTo>
                    <a:pt x="604" y="859"/>
                    <a:pt x="607" y="858"/>
                    <a:pt x="611" y="856"/>
                  </a:cubicBezTo>
                  <a:cubicBezTo>
                    <a:pt x="610" y="858"/>
                    <a:pt x="609" y="861"/>
                    <a:pt x="608" y="864"/>
                  </a:cubicBezTo>
                  <a:cubicBezTo>
                    <a:pt x="606" y="871"/>
                    <a:pt x="605" y="878"/>
                    <a:pt x="603" y="884"/>
                  </a:cubicBezTo>
                  <a:cubicBezTo>
                    <a:pt x="597" y="888"/>
                    <a:pt x="591" y="892"/>
                    <a:pt x="585" y="895"/>
                  </a:cubicBezTo>
                  <a:moveTo>
                    <a:pt x="610" y="870"/>
                  </a:moveTo>
                  <a:cubicBezTo>
                    <a:pt x="611" y="864"/>
                    <a:pt x="613" y="859"/>
                    <a:pt x="614" y="854"/>
                  </a:cubicBezTo>
                  <a:cubicBezTo>
                    <a:pt x="618" y="852"/>
                    <a:pt x="622" y="850"/>
                    <a:pt x="626" y="848"/>
                  </a:cubicBezTo>
                  <a:cubicBezTo>
                    <a:pt x="626" y="850"/>
                    <a:pt x="626" y="853"/>
                    <a:pt x="625" y="855"/>
                  </a:cubicBezTo>
                  <a:cubicBezTo>
                    <a:pt x="625" y="857"/>
                    <a:pt x="624" y="858"/>
                    <a:pt x="623" y="860"/>
                  </a:cubicBezTo>
                  <a:cubicBezTo>
                    <a:pt x="621" y="865"/>
                    <a:pt x="619" y="870"/>
                    <a:pt x="617" y="875"/>
                  </a:cubicBezTo>
                  <a:cubicBezTo>
                    <a:pt x="614" y="877"/>
                    <a:pt x="610" y="879"/>
                    <a:pt x="607" y="882"/>
                  </a:cubicBezTo>
                  <a:cubicBezTo>
                    <a:pt x="608" y="878"/>
                    <a:pt x="609" y="874"/>
                    <a:pt x="610" y="870"/>
                  </a:cubicBezTo>
                  <a:moveTo>
                    <a:pt x="624" y="867"/>
                  </a:moveTo>
                  <a:cubicBezTo>
                    <a:pt x="624" y="868"/>
                    <a:pt x="624" y="869"/>
                    <a:pt x="623" y="871"/>
                  </a:cubicBezTo>
                  <a:cubicBezTo>
                    <a:pt x="623" y="871"/>
                    <a:pt x="623" y="871"/>
                    <a:pt x="622" y="872"/>
                  </a:cubicBezTo>
                  <a:cubicBezTo>
                    <a:pt x="623" y="870"/>
                    <a:pt x="623" y="868"/>
                    <a:pt x="624" y="867"/>
                  </a:cubicBezTo>
                  <a:moveTo>
                    <a:pt x="644" y="858"/>
                  </a:moveTo>
                  <a:cubicBezTo>
                    <a:pt x="645" y="850"/>
                    <a:pt x="645" y="843"/>
                    <a:pt x="646" y="836"/>
                  </a:cubicBezTo>
                  <a:cubicBezTo>
                    <a:pt x="653" y="832"/>
                    <a:pt x="660" y="828"/>
                    <a:pt x="667" y="824"/>
                  </a:cubicBezTo>
                  <a:cubicBezTo>
                    <a:pt x="664" y="833"/>
                    <a:pt x="660" y="842"/>
                    <a:pt x="657" y="850"/>
                  </a:cubicBezTo>
                  <a:cubicBezTo>
                    <a:pt x="653" y="853"/>
                    <a:pt x="649" y="855"/>
                    <a:pt x="644" y="858"/>
                  </a:cubicBezTo>
                  <a:moveTo>
                    <a:pt x="671" y="822"/>
                  </a:moveTo>
                  <a:cubicBezTo>
                    <a:pt x="675" y="820"/>
                    <a:pt x="678" y="818"/>
                    <a:pt x="682" y="816"/>
                  </a:cubicBezTo>
                  <a:cubicBezTo>
                    <a:pt x="679" y="824"/>
                    <a:pt x="676" y="832"/>
                    <a:pt x="674" y="840"/>
                  </a:cubicBezTo>
                  <a:cubicBezTo>
                    <a:pt x="670" y="842"/>
                    <a:pt x="666" y="845"/>
                    <a:pt x="663" y="847"/>
                  </a:cubicBezTo>
                  <a:cubicBezTo>
                    <a:pt x="666" y="839"/>
                    <a:pt x="668" y="830"/>
                    <a:pt x="671" y="822"/>
                  </a:cubicBezTo>
                  <a:moveTo>
                    <a:pt x="676" y="844"/>
                  </a:moveTo>
                  <a:cubicBezTo>
                    <a:pt x="681" y="840"/>
                    <a:pt x="687" y="836"/>
                    <a:pt x="693" y="832"/>
                  </a:cubicBezTo>
                  <a:cubicBezTo>
                    <a:pt x="695" y="831"/>
                    <a:pt x="698" y="829"/>
                    <a:pt x="700" y="828"/>
                  </a:cubicBezTo>
                  <a:cubicBezTo>
                    <a:pt x="697" y="837"/>
                    <a:pt x="693" y="846"/>
                    <a:pt x="690" y="855"/>
                  </a:cubicBezTo>
                  <a:cubicBezTo>
                    <a:pt x="683" y="857"/>
                    <a:pt x="676" y="859"/>
                    <a:pt x="669" y="861"/>
                  </a:cubicBezTo>
                  <a:cubicBezTo>
                    <a:pt x="670" y="859"/>
                    <a:pt x="671" y="856"/>
                    <a:pt x="672" y="854"/>
                  </a:cubicBezTo>
                  <a:cubicBezTo>
                    <a:pt x="673" y="851"/>
                    <a:pt x="674" y="847"/>
                    <a:pt x="676" y="844"/>
                  </a:cubicBezTo>
                  <a:moveTo>
                    <a:pt x="752" y="788"/>
                  </a:moveTo>
                  <a:cubicBezTo>
                    <a:pt x="744" y="794"/>
                    <a:pt x="737" y="799"/>
                    <a:pt x="729" y="804"/>
                  </a:cubicBezTo>
                  <a:cubicBezTo>
                    <a:pt x="730" y="799"/>
                    <a:pt x="732" y="794"/>
                    <a:pt x="734" y="789"/>
                  </a:cubicBezTo>
                  <a:cubicBezTo>
                    <a:pt x="741" y="786"/>
                    <a:pt x="748" y="782"/>
                    <a:pt x="754" y="778"/>
                  </a:cubicBezTo>
                  <a:cubicBezTo>
                    <a:pt x="756" y="777"/>
                    <a:pt x="759" y="776"/>
                    <a:pt x="761" y="775"/>
                  </a:cubicBezTo>
                  <a:cubicBezTo>
                    <a:pt x="759" y="778"/>
                    <a:pt x="758" y="782"/>
                    <a:pt x="757" y="785"/>
                  </a:cubicBezTo>
                  <a:cubicBezTo>
                    <a:pt x="756" y="786"/>
                    <a:pt x="754" y="787"/>
                    <a:pt x="752" y="788"/>
                  </a:cubicBezTo>
                  <a:moveTo>
                    <a:pt x="765" y="772"/>
                  </a:moveTo>
                  <a:cubicBezTo>
                    <a:pt x="767" y="771"/>
                    <a:pt x="769" y="770"/>
                    <a:pt x="771" y="769"/>
                  </a:cubicBezTo>
                  <a:cubicBezTo>
                    <a:pt x="774" y="767"/>
                    <a:pt x="777" y="766"/>
                    <a:pt x="780" y="764"/>
                  </a:cubicBezTo>
                  <a:cubicBezTo>
                    <a:pt x="779" y="766"/>
                    <a:pt x="779" y="767"/>
                    <a:pt x="778" y="769"/>
                  </a:cubicBezTo>
                  <a:cubicBezTo>
                    <a:pt x="773" y="773"/>
                    <a:pt x="768" y="778"/>
                    <a:pt x="762" y="782"/>
                  </a:cubicBezTo>
                  <a:cubicBezTo>
                    <a:pt x="763" y="779"/>
                    <a:pt x="764" y="775"/>
                    <a:pt x="765" y="772"/>
                  </a:cubicBezTo>
                  <a:moveTo>
                    <a:pt x="827" y="678"/>
                  </a:moveTo>
                  <a:cubicBezTo>
                    <a:pt x="828" y="678"/>
                    <a:pt x="830" y="677"/>
                    <a:pt x="831" y="676"/>
                  </a:cubicBezTo>
                  <a:cubicBezTo>
                    <a:pt x="831" y="677"/>
                    <a:pt x="831" y="677"/>
                    <a:pt x="831" y="677"/>
                  </a:cubicBezTo>
                  <a:cubicBezTo>
                    <a:pt x="831" y="679"/>
                    <a:pt x="831" y="680"/>
                    <a:pt x="831" y="682"/>
                  </a:cubicBezTo>
                  <a:cubicBezTo>
                    <a:pt x="831" y="684"/>
                    <a:pt x="830" y="685"/>
                    <a:pt x="828" y="686"/>
                  </a:cubicBezTo>
                  <a:cubicBezTo>
                    <a:pt x="828" y="685"/>
                    <a:pt x="828" y="684"/>
                    <a:pt x="827" y="684"/>
                  </a:cubicBezTo>
                  <a:cubicBezTo>
                    <a:pt x="827" y="684"/>
                    <a:pt x="827" y="684"/>
                    <a:pt x="827" y="683"/>
                  </a:cubicBezTo>
                  <a:cubicBezTo>
                    <a:pt x="827" y="682"/>
                    <a:pt x="827" y="680"/>
                    <a:pt x="827" y="678"/>
                  </a:cubicBezTo>
                  <a:moveTo>
                    <a:pt x="801" y="636"/>
                  </a:moveTo>
                  <a:cubicBezTo>
                    <a:pt x="800" y="649"/>
                    <a:pt x="800" y="660"/>
                    <a:pt x="798" y="673"/>
                  </a:cubicBezTo>
                  <a:cubicBezTo>
                    <a:pt x="798" y="674"/>
                    <a:pt x="797" y="675"/>
                    <a:pt x="797" y="676"/>
                  </a:cubicBezTo>
                  <a:cubicBezTo>
                    <a:pt x="797" y="676"/>
                    <a:pt x="796" y="676"/>
                    <a:pt x="796" y="676"/>
                  </a:cubicBezTo>
                  <a:cubicBezTo>
                    <a:pt x="789" y="680"/>
                    <a:pt x="783" y="683"/>
                    <a:pt x="776" y="687"/>
                  </a:cubicBezTo>
                  <a:cubicBezTo>
                    <a:pt x="777" y="685"/>
                    <a:pt x="777" y="684"/>
                    <a:pt x="777" y="683"/>
                  </a:cubicBezTo>
                  <a:cubicBezTo>
                    <a:pt x="779" y="672"/>
                    <a:pt x="782" y="662"/>
                    <a:pt x="783" y="651"/>
                  </a:cubicBezTo>
                  <a:cubicBezTo>
                    <a:pt x="783" y="645"/>
                    <a:pt x="784" y="640"/>
                    <a:pt x="784" y="635"/>
                  </a:cubicBezTo>
                  <a:cubicBezTo>
                    <a:pt x="790" y="633"/>
                    <a:pt x="795" y="631"/>
                    <a:pt x="801" y="628"/>
                  </a:cubicBezTo>
                  <a:cubicBezTo>
                    <a:pt x="801" y="631"/>
                    <a:pt x="801" y="634"/>
                    <a:pt x="801" y="636"/>
                  </a:cubicBezTo>
                  <a:moveTo>
                    <a:pt x="780" y="636"/>
                  </a:moveTo>
                  <a:cubicBezTo>
                    <a:pt x="780" y="648"/>
                    <a:pt x="778" y="659"/>
                    <a:pt x="776" y="672"/>
                  </a:cubicBezTo>
                  <a:cubicBezTo>
                    <a:pt x="775" y="677"/>
                    <a:pt x="774" y="683"/>
                    <a:pt x="772" y="689"/>
                  </a:cubicBezTo>
                  <a:cubicBezTo>
                    <a:pt x="763" y="694"/>
                    <a:pt x="753" y="699"/>
                    <a:pt x="744" y="704"/>
                  </a:cubicBezTo>
                  <a:cubicBezTo>
                    <a:pt x="745" y="696"/>
                    <a:pt x="746" y="688"/>
                    <a:pt x="747" y="681"/>
                  </a:cubicBezTo>
                  <a:cubicBezTo>
                    <a:pt x="748" y="670"/>
                    <a:pt x="750" y="658"/>
                    <a:pt x="751" y="647"/>
                  </a:cubicBezTo>
                  <a:cubicBezTo>
                    <a:pt x="751" y="647"/>
                    <a:pt x="751" y="646"/>
                    <a:pt x="751" y="646"/>
                  </a:cubicBezTo>
                  <a:cubicBezTo>
                    <a:pt x="761" y="642"/>
                    <a:pt x="771" y="639"/>
                    <a:pt x="780" y="636"/>
                  </a:cubicBezTo>
                  <a:moveTo>
                    <a:pt x="732" y="653"/>
                  </a:moveTo>
                  <a:cubicBezTo>
                    <a:pt x="737" y="651"/>
                    <a:pt x="743" y="649"/>
                    <a:pt x="748" y="647"/>
                  </a:cubicBezTo>
                  <a:cubicBezTo>
                    <a:pt x="747" y="657"/>
                    <a:pt x="745" y="667"/>
                    <a:pt x="744" y="678"/>
                  </a:cubicBezTo>
                  <a:cubicBezTo>
                    <a:pt x="743" y="687"/>
                    <a:pt x="741" y="697"/>
                    <a:pt x="739" y="706"/>
                  </a:cubicBezTo>
                  <a:cubicBezTo>
                    <a:pt x="737" y="708"/>
                    <a:pt x="734" y="709"/>
                    <a:pt x="732" y="710"/>
                  </a:cubicBezTo>
                  <a:cubicBezTo>
                    <a:pt x="726" y="713"/>
                    <a:pt x="721" y="715"/>
                    <a:pt x="715" y="717"/>
                  </a:cubicBezTo>
                  <a:cubicBezTo>
                    <a:pt x="715" y="717"/>
                    <a:pt x="714" y="717"/>
                    <a:pt x="713" y="717"/>
                  </a:cubicBezTo>
                  <a:cubicBezTo>
                    <a:pt x="714" y="712"/>
                    <a:pt x="715" y="706"/>
                    <a:pt x="716" y="701"/>
                  </a:cubicBezTo>
                  <a:cubicBezTo>
                    <a:pt x="718" y="686"/>
                    <a:pt x="718" y="672"/>
                    <a:pt x="718" y="657"/>
                  </a:cubicBezTo>
                  <a:cubicBezTo>
                    <a:pt x="722" y="656"/>
                    <a:pt x="727" y="654"/>
                    <a:pt x="732" y="653"/>
                  </a:cubicBezTo>
                  <a:moveTo>
                    <a:pt x="701" y="662"/>
                  </a:moveTo>
                  <a:cubicBezTo>
                    <a:pt x="705" y="661"/>
                    <a:pt x="710" y="659"/>
                    <a:pt x="715" y="658"/>
                  </a:cubicBezTo>
                  <a:cubicBezTo>
                    <a:pt x="715" y="673"/>
                    <a:pt x="715" y="688"/>
                    <a:pt x="713" y="703"/>
                  </a:cubicBezTo>
                  <a:cubicBezTo>
                    <a:pt x="712" y="709"/>
                    <a:pt x="711" y="714"/>
                    <a:pt x="710" y="720"/>
                  </a:cubicBezTo>
                  <a:cubicBezTo>
                    <a:pt x="701" y="724"/>
                    <a:pt x="692" y="727"/>
                    <a:pt x="683" y="731"/>
                  </a:cubicBezTo>
                  <a:cubicBezTo>
                    <a:pt x="683" y="730"/>
                    <a:pt x="683" y="729"/>
                    <a:pt x="683" y="727"/>
                  </a:cubicBezTo>
                  <a:cubicBezTo>
                    <a:pt x="685" y="710"/>
                    <a:pt x="687" y="692"/>
                    <a:pt x="688" y="674"/>
                  </a:cubicBezTo>
                  <a:cubicBezTo>
                    <a:pt x="688" y="672"/>
                    <a:pt x="688" y="670"/>
                    <a:pt x="688" y="667"/>
                  </a:cubicBezTo>
                  <a:cubicBezTo>
                    <a:pt x="692" y="666"/>
                    <a:pt x="696" y="664"/>
                    <a:pt x="701" y="662"/>
                  </a:cubicBezTo>
                  <a:moveTo>
                    <a:pt x="684" y="668"/>
                  </a:moveTo>
                  <a:cubicBezTo>
                    <a:pt x="684" y="677"/>
                    <a:pt x="684" y="686"/>
                    <a:pt x="683" y="695"/>
                  </a:cubicBezTo>
                  <a:cubicBezTo>
                    <a:pt x="682" y="708"/>
                    <a:pt x="681" y="721"/>
                    <a:pt x="679" y="733"/>
                  </a:cubicBezTo>
                  <a:cubicBezTo>
                    <a:pt x="669" y="737"/>
                    <a:pt x="659" y="742"/>
                    <a:pt x="650" y="748"/>
                  </a:cubicBezTo>
                  <a:cubicBezTo>
                    <a:pt x="650" y="746"/>
                    <a:pt x="650" y="745"/>
                    <a:pt x="651" y="743"/>
                  </a:cubicBezTo>
                  <a:cubicBezTo>
                    <a:pt x="654" y="722"/>
                    <a:pt x="656" y="701"/>
                    <a:pt x="655" y="679"/>
                  </a:cubicBezTo>
                  <a:cubicBezTo>
                    <a:pt x="665" y="676"/>
                    <a:pt x="675" y="672"/>
                    <a:pt x="684" y="668"/>
                  </a:cubicBezTo>
                  <a:moveTo>
                    <a:pt x="649" y="682"/>
                  </a:moveTo>
                  <a:cubicBezTo>
                    <a:pt x="650" y="682"/>
                    <a:pt x="651" y="681"/>
                    <a:pt x="653" y="681"/>
                  </a:cubicBezTo>
                  <a:cubicBezTo>
                    <a:pt x="653" y="694"/>
                    <a:pt x="652" y="708"/>
                    <a:pt x="650" y="721"/>
                  </a:cubicBezTo>
                  <a:cubicBezTo>
                    <a:pt x="649" y="731"/>
                    <a:pt x="648" y="740"/>
                    <a:pt x="646" y="750"/>
                  </a:cubicBezTo>
                  <a:cubicBezTo>
                    <a:pt x="646" y="751"/>
                    <a:pt x="645" y="751"/>
                    <a:pt x="644" y="752"/>
                  </a:cubicBezTo>
                  <a:cubicBezTo>
                    <a:pt x="641" y="746"/>
                    <a:pt x="640" y="741"/>
                    <a:pt x="637" y="737"/>
                  </a:cubicBezTo>
                  <a:cubicBezTo>
                    <a:pt x="632" y="729"/>
                    <a:pt x="629" y="725"/>
                    <a:pt x="625" y="723"/>
                  </a:cubicBezTo>
                  <a:cubicBezTo>
                    <a:pt x="626" y="716"/>
                    <a:pt x="626" y="710"/>
                    <a:pt x="627" y="703"/>
                  </a:cubicBezTo>
                  <a:cubicBezTo>
                    <a:pt x="627" y="699"/>
                    <a:pt x="628" y="695"/>
                    <a:pt x="628" y="691"/>
                  </a:cubicBezTo>
                  <a:cubicBezTo>
                    <a:pt x="635" y="688"/>
                    <a:pt x="642" y="685"/>
                    <a:pt x="649" y="682"/>
                  </a:cubicBezTo>
                  <a:moveTo>
                    <a:pt x="624" y="692"/>
                  </a:moveTo>
                  <a:cubicBezTo>
                    <a:pt x="624" y="702"/>
                    <a:pt x="623" y="712"/>
                    <a:pt x="622" y="721"/>
                  </a:cubicBezTo>
                  <a:cubicBezTo>
                    <a:pt x="617" y="720"/>
                    <a:pt x="612" y="722"/>
                    <a:pt x="603" y="724"/>
                  </a:cubicBezTo>
                  <a:cubicBezTo>
                    <a:pt x="599" y="726"/>
                    <a:pt x="595" y="727"/>
                    <a:pt x="590" y="728"/>
                  </a:cubicBezTo>
                  <a:cubicBezTo>
                    <a:pt x="590" y="728"/>
                    <a:pt x="590" y="728"/>
                    <a:pt x="590" y="727"/>
                  </a:cubicBezTo>
                  <a:cubicBezTo>
                    <a:pt x="591" y="721"/>
                    <a:pt x="592" y="715"/>
                    <a:pt x="592" y="709"/>
                  </a:cubicBezTo>
                  <a:cubicBezTo>
                    <a:pt x="592" y="708"/>
                    <a:pt x="592" y="707"/>
                    <a:pt x="592" y="706"/>
                  </a:cubicBezTo>
                  <a:cubicBezTo>
                    <a:pt x="603" y="702"/>
                    <a:pt x="614" y="697"/>
                    <a:pt x="624" y="692"/>
                  </a:cubicBezTo>
                  <a:moveTo>
                    <a:pt x="564" y="718"/>
                  </a:moveTo>
                  <a:cubicBezTo>
                    <a:pt x="572" y="715"/>
                    <a:pt x="580" y="711"/>
                    <a:pt x="588" y="708"/>
                  </a:cubicBezTo>
                  <a:cubicBezTo>
                    <a:pt x="588" y="711"/>
                    <a:pt x="589" y="715"/>
                    <a:pt x="588" y="718"/>
                  </a:cubicBezTo>
                  <a:cubicBezTo>
                    <a:pt x="588" y="722"/>
                    <a:pt x="588" y="726"/>
                    <a:pt x="587" y="729"/>
                  </a:cubicBezTo>
                  <a:cubicBezTo>
                    <a:pt x="579" y="732"/>
                    <a:pt x="570" y="734"/>
                    <a:pt x="562" y="736"/>
                  </a:cubicBezTo>
                  <a:cubicBezTo>
                    <a:pt x="560" y="736"/>
                    <a:pt x="558" y="737"/>
                    <a:pt x="556" y="738"/>
                  </a:cubicBezTo>
                  <a:cubicBezTo>
                    <a:pt x="556" y="738"/>
                    <a:pt x="556" y="737"/>
                    <a:pt x="556" y="737"/>
                  </a:cubicBezTo>
                  <a:cubicBezTo>
                    <a:pt x="556" y="732"/>
                    <a:pt x="556" y="727"/>
                    <a:pt x="555" y="722"/>
                  </a:cubicBezTo>
                  <a:cubicBezTo>
                    <a:pt x="558" y="720"/>
                    <a:pt x="561" y="719"/>
                    <a:pt x="564" y="718"/>
                  </a:cubicBezTo>
                  <a:moveTo>
                    <a:pt x="553" y="722"/>
                  </a:moveTo>
                  <a:cubicBezTo>
                    <a:pt x="553" y="728"/>
                    <a:pt x="554" y="733"/>
                    <a:pt x="554" y="738"/>
                  </a:cubicBezTo>
                  <a:cubicBezTo>
                    <a:pt x="549" y="741"/>
                    <a:pt x="544" y="744"/>
                    <a:pt x="540" y="749"/>
                  </a:cubicBezTo>
                  <a:cubicBezTo>
                    <a:pt x="540" y="749"/>
                    <a:pt x="540" y="749"/>
                    <a:pt x="539" y="750"/>
                  </a:cubicBezTo>
                  <a:cubicBezTo>
                    <a:pt x="539" y="744"/>
                    <a:pt x="539" y="739"/>
                    <a:pt x="539" y="734"/>
                  </a:cubicBezTo>
                  <a:cubicBezTo>
                    <a:pt x="538" y="732"/>
                    <a:pt x="538" y="730"/>
                    <a:pt x="538" y="729"/>
                  </a:cubicBezTo>
                  <a:cubicBezTo>
                    <a:pt x="543" y="727"/>
                    <a:pt x="548" y="724"/>
                    <a:pt x="553" y="722"/>
                  </a:cubicBezTo>
                  <a:moveTo>
                    <a:pt x="517" y="737"/>
                  </a:moveTo>
                  <a:cubicBezTo>
                    <a:pt x="520" y="756"/>
                    <a:pt x="520" y="776"/>
                    <a:pt x="522" y="795"/>
                  </a:cubicBezTo>
                  <a:cubicBezTo>
                    <a:pt x="521" y="794"/>
                    <a:pt x="520" y="792"/>
                    <a:pt x="518" y="791"/>
                  </a:cubicBezTo>
                  <a:cubicBezTo>
                    <a:pt x="518" y="791"/>
                    <a:pt x="517" y="792"/>
                    <a:pt x="518" y="792"/>
                  </a:cubicBezTo>
                  <a:cubicBezTo>
                    <a:pt x="520" y="794"/>
                    <a:pt x="522" y="797"/>
                    <a:pt x="523" y="800"/>
                  </a:cubicBezTo>
                  <a:cubicBezTo>
                    <a:pt x="524" y="801"/>
                    <a:pt x="525" y="801"/>
                    <a:pt x="525" y="799"/>
                  </a:cubicBezTo>
                  <a:cubicBezTo>
                    <a:pt x="526" y="778"/>
                    <a:pt x="524" y="757"/>
                    <a:pt x="520" y="736"/>
                  </a:cubicBezTo>
                  <a:cubicBezTo>
                    <a:pt x="525" y="734"/>
                    <a:pt x="530" y="732"/>
                    <a:pt x="536" y="730"/>
                  </a:cubicBezTo>
                  <a:cubicBezTo>
                    <a:pt x="536" y="733"/>
                    <a:pt x="536" y="737"/>
                    <a:pt x="536" y="741"/>
                  </a:cubicBezTo>
                  <a:cubicBezTo>
                    <a:pt x="537" y="745"/>
                    <a:pt x="537" y="749"/>
                    <a:pt x="537" y="753"/>
                  </a:cubicBezTo>
                  <a:cubicBezTo>
                    <a:pt x="530" y="763"/>
                    <a:pt x="528" y="774"/>
                    <a:pt x="530" y="786"/>
                  </a:cubicBezTo>
                  <a:cubicBezTo>
                    <a:pt x="532" y="799"/>
                    <a:pt x="536" y="811"/>
                    <a:pt x="536" y="825"/>
                  </a:cubicBezTo>
                  <a:cubicBezTo>
                    <a:pt x="531" y="827"/>
                    <a:pt x="526" y="830"/>
                    <a:pt x="522" y="834"/>
                  </a:cubicBezTo>
                  <a:cubicBezTo>
                    <a:pt x="526" y="819"/>
                    <a:pt x="529" y="803"/>
                    <a:pt x="529" y="788"/>
                  </a:cubicBezTo>
                  <a:cubicBezTo>
                    <a:pt x="529" y="786"/>
                    <a:pt x="527" y="786"/>
                    <a:pt x="527" y="788"/>
                  </a:cubicBezTo>
                  <a:cubicBezTo>
                    <a:pt x="526" y="804"/>
                    <a:pt x="523" y="820"/>
                    <a:pt x="518" y="836"/>
                  </a:cubicBezTo>
                  <a:cubicBezTo>
                    <a:pt x="514" y="839"/>
                    <a:pt x="511" y="841"/>
                    <a:pt x="508" y="843"/>
                  </a:cubicBezTo>
                  <a:cubicBezTo>
                    <a:pt x="503" y="846"/>
                    <a:pt x="500" y="848"/>
                    <a:pt x="496" y="851"/>
                  </a:cubicBezTo>
                  <a:cubicBezTo>
                    <a:pt x="496" y="850"/>
                    <a:pt x="496" y="850"/>
                    <a:pt x="496" y="849"/>
                  </a:cubicBezTo>
                  <a:cubicBezTo>
                    <a:pt x="499" y="831"/>
                    <a:pt x="502" y="814"/>
                    <a:pt x="501" y="796"/>
                  </a:cubicBezTo>
                  <a:cubicBezTo>
                    <a:pt x="501" y="795"/>
                    <a:pt x="499" y="795"/>
                    <a:pt x="499" y="796"/>
                  </a:cubicBezTo>
                  <a:cubicBezTo>
                    <a:pt x="499" y="798"/>
                    <a:pt x="499" y="800"/>
                    <a:pt x="499" y="802"/>
                  </a:cubicBezTo>
                  <a:cubicBezTo>
                    <a:pt x="498" y="796"/>
                    <a:pt x="496" y="790"/>
                    <a:pt x="495" y="784"/>
                  </a:cubicBezTo>
                  <a:cubicBezTo>
                    <a:pt x="493" y="773"/>
                    <a:pt x="491" y="762"/>
                    <a:pt x="488" y="751"/>
                  </a:cubicBezTo>
                  <a:cubicBezTo>
                    <a:pt x="488" y="750"/>
                    <a:pt x="488" y="749"/>
                    <a:pt x="488" y="749"/>
                  </a:cubicBezTo>
                  <a:cubicBezTo>
                    <a:pt x="497" y="745"/>
                    <a:pt x="507" y="741"/>
                    <a:pt x="517" y="737"/>
                  </a:cubicBezTo>
                  <a:moveTo>
                    <a:pt x="459" y="760"/>
                  </a:moveTo>
                  <a:cubicBezTo>
                    <a:pt x="460" y="763"/>
                    <a:pt x="460" y="766"/>
                    <a:pt x="461" y="769"/>
                  </a:cubicBezTo>
                  <a:cubicBezTo>
                    <a:pt x="462" y="777"/>
                    <a:pt x="464" y="786"/>
                    <a:pt x="466" y="794"/>
                  </a:cubicBezTo>
                  <a:cubicBezTo>
                    <a:pt x="467" y="798"/>
                    <a:pt x="467" y="801"/>
                    <a:pt x="471" y="804"/>
                  </a:cubicBezTo>
                  <a:cubicBezTo>
                    <a:pt x="472" y="804"/>
                    <a:pt x="473" y="804"/>
                    <a:pt x="473" y="803"/>
                  </a:cubicBezTo>
                  <a:cubicBezTo>
                    <a:pt x="473" y="799"/>
                    <a:pt x="473" y="797"/>
                    <a:pt x="470" y="794"/>
                  </a:cubicBezTo>
                  <a:cubicBezTo>
                    <a:pt x="470" y="793"/>
                    <a:pt x="469" y="794"/>
                    <a:pt x="470" y="794"/>
                  </a:cubicBezTo>
                  <a:cubicBezTo>
                    <a:pt x="472" y="802"/>
                    <a:pt x="472" y="803"/>
                    <a:pt x="470" y="796"/>
                  </a:cubicBezTo>
                  <a:cubicBezTo>
                    <a:pt x="469" y="796"/>
                    <a:pt x="469" y="795"/>
                    <a:pt x="469" y="794"/>
                  </a:cubicBezTo>
                  <a:cubicBezTo>
                    <a:pt x="468" y="791"/>
                    <a:pt x="467" y="788"/>
                    <a:pt x="466" y="785"/>
                  </a:cubicBezTo>
                  <a:cubicBezTo>
                    <a:pt x="465" y="777"/>
                    <a:pt x="464" y="769"/>
                    <a:pt x="462" y="761"/>
                  </a:cubicBezTo>
                  <a:cubicBezTo>
                    <a:pt x="462" y="760"/>
                    <a:pt x="462" y="760"/>
                    <a:pt x="462" y="759"/>
                  </a:cubicBezTo>
                  <a:cubicBezTo>
                    <a:pt x="470" y="756"/>
                    <a:pt x="478" y="753"/>
                    <a:pt x="485" y="750"/>
                  </a:cubicBezTo>
                  <a:cubicBezTo>
                    <a:pt x="486" y="751"/>
                    <a:pt x="486" y="752"/>
                    <a:pt x="486" y="753"/>
                  </a:cubicBezTo>
                  <a:cubicBezTo>
                    <a:pt x="490" y="769"/>
                    <a:pt x="493" y="786"/>
                    <a:pt x="496" y="802"/>
                  </a:cubicBezTo>
                  <a:cubicBezTo>
                    <a:pt x="496" y="802"/>
                    <a:pt x="496" y="802"/>
                    <a:pt x="496" y="802"/>
                  </a:cubicBezTo>
                  <a:cubicBezTo>
                    <a:pt x="495" y="802"/>
                    <a:pt x="495" y="804"/>
                    <a:pt x="496" y="804"/>
                  </a:cubicBezTo>
                  <a:cubicBezTo>
                    <a:pt x="496" y="805"/>
                    <a:pt x="497" y="806"/>
                    <a:pt x="497" y="807"/>
                  </a:cubicBezTo>
                  <a:cubicBezTo>
                    <a:pt x="497" y="807"/>
                    <a:pt x="497" y="807"/>
                    <a:pt x="497" y="807"/>
                  </a:cubicBezTo>
                  <a:cubicBezTo>
                    <a:pt x="497" y="807"/>
                    <a:pt x="497" y="808"/>
                    <a:pt x="497" y="808"/>
                  </a:cubicBezTo>
                  <a:cubicBezTo>
                    <a:pt x="497" y="808"/>
                    <a:pt x="498" y="809"/>
                    <a:pt x="498" y="808"/>
                  </a:cubicBezTo>
                  <a:cubicBezTo>
                    <a:pt x="497" y="822"/>
                    <a:pt x="495" y="835"/>
                    <a:pt x="493" y="848"/>
                  </a:cubicBezTo>
                  <a:cubicBezTo>
                    <a:pt x="493" y="850"/>
                    <a:pt x="493" y="852"/>
                    <a:pt x="492" y="854"/>
                  </a:cubicBezTo>
                  <a:cubicBezTo>
                    <a:pt x="486" y="859"/>
                    <a:pt x="479" y="863"/>
                    <a:pt x="473" y="868"/>
                  </a:cubicBezTo>
                  <a:cubicBezTo>
                    <a:pt x="471" y="869"/>
                    <a:pt x="469" y="871"/>
                    <a:pt x="467" y="872"/>
                  </a:cubicBezTo>
                  <a:cubicBezTo>
                    <a:pt x="467" y="872"/>
                    <a:pt x="468" y="871"/>
                    <a:pt x="468" y="871"/>
                  </a:cubicBezTo>
                  <a:cubicBezTo>
                    <a:pt x="468" y="867"/>
                    <a:pt x="469" y="863"/>
                    <a:pt x="470" y="859"/>
                  </a:cubicBezTo>
                  <a:cubicBezTo>
                    <a:pt x="473" y="857"/>
                    <a:pt x="475" y="855"/>
                    <a:pt x="477" y="853"/>
                  </a:cubicBezTo>
                  <a:cubicBezTo>
                    <a:pt x="478" y="852"/>
                    <a:pt x="476" y="850"/>
                    <a:pt x="475" y="851"/>
                  </a:cubicBezTo>
                  <a:cubicBezTo>
                    <a:pt x="474" y="852"/>
                    <a:pt x="473" y="853"/>
                    <a:pt x="472" y="854"/>
                  </a:cubicBezTo>
                  <a:cubicBezTo>
                    <a:pt x="475" y="842"/>
                    <a:pt x="478" y="830"/>
                    <a:pt x="479" y="818"/>
                  </a:cubicBezTo>
                  <a:cubicBezTo>
                    <a:pt x="480" y="816"/>
                    <a:pt x="477" y="816"/>
                    <a:pt x="477" y="818"/>
                  </a:cubicBezTo>
                  <a:cubicBezTo>
                    <a:pt x="475" y="831"/>
                    <a:pt x="471" y="844"/>
                    <a:pt x="468" y="857"/>
                  </a:cubicBezTo>
                  <a:cubicBezTo>
                    <a:pt x="459" y="864"/>
                    <a:pt x="449" y="870"/>
                    <a:pt x="439" y="878"/>
                  </a:cubicBezTo>
                  <a:cubicBezTo>
                    <a:pt x="442" y="869"/>
                    <a:pt x="444" y="861"/>
                    <a:pt x="446" y="852"/>
                  </a:cubicBezTo>
                  <a:cubicBezTo>
                    <a:pt x="449" y="837"/>
                    <a:pt x="453" y="822"/>
                    <a:pt x="453" y="806"/>
                  </a:cubicBezTo>
                  <a:cubicBezTo>
                    <a:pt x="453" y="804"/>
                    <a:pt x="451" y="804"/>
                    <a:pt x="451" y="806"/>
                  </a:cubicBezTo>
                  <a:cubicBezTo>
                    <a:pt x="451" y="815"/>
                    <a:pt x="449" y="824"/>
                    <a:pt x="448" y="833"/>
                  </a:cubicBezTo>
                  <a:cubicBezTo>
                    <a:pt x="447" y="824"/>
                    <a:pt x="445" y="815"/>
                    <a:pt x="443" y="806"/>
                  </a:cubicBezTo>
                  <a:cubicBezTo>
                    <a:pt x="440" y="794"/>
                    <a:pt x="439" y="781"/>
                    <a:pt x="436" y="769"/>
                  </a:cubicBezTo>
                  <a:cubicBezTo>
                    <a:pt x="443" y="766"/>
                    <a:pt x="451" y="763"/>
                    <a:pt x="459" y="760"/>
                  </a:cubicBezTo>
                  <a:moveTo>
                    <a:pt x="433" y="770"/>
                  </a:moveTo>
                  <a:cubicBezTo>
                    <a:pt x="436" y="781"/>
                    <a:pt x="437" y="791"/>
                    <a:pt x="439" y="802"/>
                  </a:cubicBezTo>
                  <a:cubicBezTo>
                    <a:pt x="440" y="811"/>
                    <a:pt x="443" y="820"/>
                    <a:pt x="444" y="829"/>
                  </a:cubicBezTo>
                  <a:cubicBezTo>
                    <a:pt x="444" y="829"/>
                    <a:pt x="443" y="830"/>
                    <a:pt x="443" y="830"/>
                  </a:cubicBezTo>
                  <a:cubicBezTo>
                    <a:pt x="444" y="832"/>
                    <a:pt x="444" y="835"/>
                    <a:pt x="445" y="837"/>
                  </a:cubicBezTo>
                  <a:cubicBezTo>
                    <a:pt x="445" y="837"/>
                    <a:pt x="445" y="838"/>
                    <a:pt x="445" y="838"/>
                  </a:cubicBezTo>
                  <a:cubicBezTo>
                    <a:pt x="445" y="838"/>
                    <a:pt x="445" y="838"/>
                    <a:pt x="445" y="838"/>
                  </a:cubicBezTo>
                  <a:cubicBezTo>
                    <a:pt x="445" y="838"/>
                    <a:pt x="446" y="839"/>
                    <a:pt x="446" y="839"/>
                  </a:cubicBezTo>
                  <a:cubicBezTo>
                    <a:pt x="443" y="853"/>
                    <a:pt x="439" y="867"/>
                    <a:pt x="435" y="881"/>
                  </a:cubicBezTo>
                  <a:cubicBezTo>
                    <a:pt x="429" y="886"/>
                    <a:pt x="423" y="891"/>
                    <a:pt x="416" y="896"/>
                  </a:cubicBezTo>
                  <a:cubicBezTo>
                    <a:pt x="422" y="876"/>
                    <a:pt x="425" y="856"/>
                    <a:pt x="425" y="836"/>
                  </a:cubicBezTo>
                  <a:cubicBezTo>
                    <a:pt x="425" y="834"/>
                    <a:pt x="423" y="834"/>
                    <a:pt x="423" y="836"/>
                  </a:cubicBezTo>
                  <a:cubicBezTo>
                    <a:pt x="422" y="857"/>
                    <a:pt x="418" y="878"/>
                    <a:pt x="413" y="899"/>
                  </a:cubicBezTo>
                  <a:cubicBezTo>
                    <a:pt x="407" y="903"/>
                    <a:pt x="401" y="907"/>
                    <a:pt x="396" y="911"/>
                  </a:cubicBezTo>
                  <a:cubicBezTo>
                    <a:pt x="394" y="912"/>
                    <a:pt x="392" y="913"/>
                    <a:pt x="391" y="915"/>
                  </a:cubicBezTo>
                  <a:cubicBezTo>
                    <a:pt x="392" y="910"/>
                    <a:pt x="393" y="905"/>
                    <a:pt x="394" y="901"/>
                  </a:cubicBezTo>
                  <a:cubicBezTo>
                    <a:pt x="395" y="896"/>
                    <a:pt x="396" y="891"/>
                    <a:pt x="397" y="886"/>
                  </a:cubicBezTo>
                  <a:cubicBezTo>
                    <a:pt x="401" y="883"/>
                    <a:pt x="406" y="880"/>
                    <a:pt x="410" y="877"/>
                  </a:cubicBezTo>
                  <a:cubicBezTo>
                    <a:pt x="411" y="876"/>
                    <a:pt x="411" y="875"/>
                    <a:pt x="410" y="875"/>
                  </a:cubicBezTo>
                  <a:cubicBezTo>
                    <a:pt x="405" y="877"/>
                    <a:pt x="401" y="879"/>
                    <a:pt x="397" y="881"/>
                  </a:cubicBezTo>
                  <a:cubicBezTo>
                    <a:pt x="399" y="870"/>
                    <a:pt x="401" y="859"/>
                    <a:pt x="401" y="848"/>
                  </a:cubicBezTo>
                  <a:cubicBezTo>
                    <a:pt x="401" y="846"/>
                    <a:pt x="399" y="846"/>
                    <a:pt x="399" y="848"/>
                  </a:cubicBezTo>
                  <a:cubicBezTo>
                    <a:pt x="398" y="860"/>
                    <a:pt x="396" y="871"/>
                    <a:pt x="394" y="883"/>
                  </a:cubicBezTo>
                  <a:cubicBezTo>
                    <a:pt x="388" y="887"/>
                    <a:pt x="382" y="892"/>
                    <a:pt x="377" y="896"/>
                  </a:cubicBezTo>
                  <a:cubicBezTo>
                    <a:pt x="374" y="898"/>
                    <a:pt x="372" y="900"/>
                    <a:pt x="369" y="901"/>
                  </a:cubicBezTo>
                  <a:cubicBezTo>
                    <a:pt x="374" y="883"/>
                    <a:pt x="377" y="864"/>
                    <a:pt x="377" y="845"/>
                  </a:cubicBezTo>
                  <a:cubicBezTo>
                    <a:pt x="378" y="845"/>
                    <a:pt x="379" y="844"/>
                    <a:pt x="379" y="844"/>
                  </a:cubicBezTo>
                  <a:cubicBezTo>
                    <a:pt x="380" y="848"/>
                    <a:pt x="381" y="853"/>
                    <a:pt x="383" y="856"/>
                  </a:cubicBezTo>
                  <a:cubicBezTo>
                    <a:pt x="384" y="858"/>
                    <a:pt x="386" y="857"/>
                    <a:pt x="386" y="855"/>
                  </a:cubicBezTo>
                  <a:cubicBezTo>
                    <a:pt x="385" y="853"/>
                    <a:pt x="385" y="852"/>
                    <a:pt x="384" y="850"/>
                  </a:cubicBezTo>
                  <a:cubicBezTo>
                    <a:pt x="383" y="848"/>
                    <a:pt x="382" y="845"/>
                    <a:pt x="382" y="843"/>
                  </a:cubicBezTo>
                  <a:cubicBezTo>
                    <a:pt x="391" y="838"/>
                    <a:pt x="401" y="834"/>
                    <a:pt x="410" y="830"/>
                  </a:cubicBezTo>
                  <a:cubicBezTo>
                    <a:pt x="411" y="831"/>
                    <a:pt x="411" y="831"/>
                    <a:pt x="411" y="832"/>
                  </a:cubicBezTo>
                  <a:cubicBezTo>
                    <a:pt x="412" y="832"/>
                    <a:pt x="413" y="832"/>
                    <a:pt x="413" y="831"/>
                  </a:cubicBezTo>
                  <a:cubicBezTo>
                    <a:pt x="413" y="830"/>
                    <a:pt x="413" y="830"/>
                    <a:pt x="413" y="829"/>
                  </a:cubicBezTo>
                  <a:cubicBezTo>
                    <a:pt x="422" y="825"/>
                    <a:pt x="431" y="821"/>
                    <a:pt x="440" y="818"/>
                  </a:cubicBezTo>
                  <a:cubicBezTo>
                    <a:pt x="440" y="817"/>
                    <a:pt x="440" y="815"/>
                    <a:pt x="439" y="814"/>
                  </a:cubicBezTo>
                  <a:cubicBezTo>
                    <a:pt x="435" y="815"/>
                    <a:pt x="430" y="815"/>
                    <a:pt x="426" y="817"/>
                  </a:cubicBezTo>
                  <a:cubicBezTo>
                    <a:pt x="422" y="818"/>
                    <a:pt x="417" y="819"/>
                    <a:pt x="413" y="821"/>
                  </a:cubicBezTo>
                  <a:cubicBezTo>
                    <a:pt x="413" y="807"/>
                    <a:pt x="411" y="792"/>
                    <a:pt x="408" y="779"/>
                  </a:cubicBezTo>
                  <a:cubicBezTo>
                    <a:pt x="416" y="777"/>
                    <a:pt x="424" y="774"/>
                    <a:pt x="433" y="770"/>
                  </a:cubicBezTo>
                  <a:moveTo>
                    <a:pt x="405" y="780"/>
                  </a:moveTo>
                  <a:cubicBezTo>
                    <a:pt x="407" y="789"/>
                    <a:pt x="408" y="799"/>
                    <a:pt x="409" y="808"/>
                  </a:cubicBezTo>
                  <a:cubicBezTo>
                    <a:pt x="409" y="812"/>
                    <a:pt x="410" y="817"/>
                    <a:pt x="410" y="822"/>
                  </a:cubicBezTo>
                  <a:cubicBezTo>
                    <a:pt x="400" y="825"/>
                    <a:pt x="390" y="828"/>
                    <a:pt x="381" y="832"/>
                  </a:cubicBezTo>
                  <a:cubicBezTo>
                    <a:pt x="380" y="829"/>
                    <a:pt x="380" y="826"/>
                    <a:pt x="380" y="824"/>
                  </a:cubicBezTo>
                  <a:cubicBezTo>
                    <a:pt x="383" y="823"/>
                    <a:pt x="386" y="821"/>
                    <a:pt x="390" y="820"/>
                  </a:cubicBezTo>
                  <a:cubicBezTo>
                    <a:pt x="389" y="819"/>
                    <a:pt x="389" y="818"/>
                    <a:pt x="389" y="817"/>
                  </a:cubicBezTo>
                  <a:cubicBezTo>
                    <a:pt x="385" y="818"/>
                    <a:pt x="382" y="819"/>
                    <a:pt x="379" y="820"/>
                  </a:cubicBezTo>
                  <a:cubicBezTo>
                    <a:pt x="378" y="811"/>
                    <a:pt x="377" y="802"/>
                    <a:pt x="375" y="792"/>
                  </a:cubicBezTo>
                  <a:cubicBezTo>
                    <a:pt x="375" y="792"/>
                    <a:pt x="375" y="791"/>
                    <a:pt x="375" y="791"/>
                  </a:cubicBezTo>
                  <a:cubicBezTo>
                    <a:pt x="385" y="787"/>
                    <a:pt x="395" y="784"/>
                    <a:pt x="405" y="780"/>
                  </a:cubicBezTo>
                  <a:moveTo>
                    <a:pt x="352" y="799"/>
                  </a:moveTo>
                  <a:cubicBezTo>
                    <a:pt x="359" y="796"/>
                    <a:pt x="366" y="794"/>
                    <a:pt x="373" y="792"/>
                  </a:cubicBezTo>
                  <a:cubicBezTo>
                    <a:pt x="373" y="794"/>
                    <a:pt x="373" y="796"/>
                    <a:pt x="374" y="798"/>
                  </a:cubicBezTo>
                  <a:cubicBezTo>
                    <a:pt x="375" y="806"/>
                    <a:pt x="375" y="813"/>
                    <a:pt x="376" y="821"/>
                  </a:cubicBezTo>
                  <a:cubicBezTo>
                    <a:pt x="368" y="824"/>
                    <a:pt x="360" y="827"/>
                    <a:pt x="352" y="830"/>
                  </a:cubicBezTo>
                  <a:cubicBezTo>
                    <a:pt x="349" y="821"/>
                    <a:pt x="348" y="813"/>
                    <a:pt x="347" y="804"/>
                  </a:cubicBezTo>
                  <a:cubicBezTo>
                    <a:pt x="347" y="803"/>
                    <a:pt x="347" y="802"/>
                    <a:pt x="347" y="801"/>
                  </a:cubicBezTo>
                  <a:cubicBezTo>
                    <a:pt x="349" y="800"/>
                    <a:pt x="351" y="800"/>
                    <a:pt x="352" y="799"/>
                  </a:cubicBezTo>
                  <a:moveTo>
                    <a:pt x="346" y="816"/>
                  </a:moveTo>
                  <a:cubicBezTo>
                    <a:pt x="347" y="821"/>
                    <a:pt x="348" y="826"/>
                    <a:pt x="349" y="831"/>
                  </a:cubicBezTo>
                  <a:cubicBezTo>
                    <a:pt x="341" y="834"/>
                    <a:pt x="332" y="838"/>
                    <a:pt x="323" y="842"/>
                  </a:cubicBezTo>
                  <a:cubicBezTo>
                    <a:pt x="321" y="833"/>
                    <a:pt x="319" y="823"/>
                    <a:pt x="317" y="814"/>
                  </a:cubicBezTo>
                  <a:cubicBezTo>
                    <a:pt x="326" y="810"/>
                    <a:pt x="335" y="806"/>
                    <a:pt x="344" y="802"/>
                  </a:cubicBezTo>
                  <a:cubicBezTo>
                    <a:pt x="345" y="807"/>
                    <a:pt x="346" y="811"/>
                    <a:pt x="346" y="816"/>
                  </a:cubicBezTo>
                  <a:moveTo>
                    <a:pt x="314" y="815"/>
                  </a:moveTo>
                  <a:cubicBezTo>
                    <a:pt x="314" y="816"/>
                    <a:pt x="314" y="816"/>
                    <a:pt x="314" y="817"/>
                  </a:cubicBezTo>
                  <a:cubicBezTo>
                    <a:pt x="316" y="826"/>
                    <a:pt x="319" y="835"/>
                    <a:pt x="321" y="844"/>
                  </a:cubicBezTo>
                  <a:cubicBezTo>
                    <a:pt x="315" y="846"/>
                    <a:pt x="310" y="849"/>
                    <a:pt x="305" y="851"/>
                  </a:cubicBezTo>
                  <a:cubicBezTo>
                    <a:pt x="304" y="846"/>
                    <a:pt x="303" y="841"/>
                    <a:pt x="302" y="836"/>
                  </a:cubicBezTo>
                  <a:cubicBezTo>
                    <a:pt x="301" y="831"/>
                    <a:pt x="300" y="826"/>
                    <a:pt x="298" y="822"/>
                  </a:cubicBezTo>
                  <a:cubicBezTo>
                    <a:pt x="303" y="819"/>
                    <a:pt x="309" y="817"/>
                    <a:pt x="314" y="815"/>
                  </a:cubicBezTo>
                  <a:moveTo>
                    <a:pt x="300" y="840"/>
                  </a:moveTo>
                  <a:cubicBezTo>
                    <a:pt x="301" y="844"/>
                    <a:pt x="301" y="848"/>
                    <a:pt x="302" y="853"/>
                  </a:cubicBezTo>
                  <a:cubicBezTo>
                    <a:pt x="299" y="854"/>
                    <a:pt x="297" y="855"/>
                    <a:pt x="294" y="857"/>
                  </a:cubicBezTo>
                  <a:cubicBezTo>
                    <a:pt x="294" y="858"/>
                    <a:pt x="295" y="858"/>
                    <a:pt x="295" y="859"/>
                  </a:cubicBezTo>
                  <a:cubicBezTo>
                    <a:pt x="298" y="858"/>
                    <a:pt x="300" y="857"/>
                    <a:pt x="302" y="856"/>
                  </a:cubicBezTo>
                  <a:cubicBezTo>
                    <a:pt x="303" y="860"/>
                    <a:pt x="303" y="864"/>
                    <a:pt x="304" y="868"/>
                  </a:cubicBezTo>
                  <a:cubicBezTo>
                    <a:pt x="299" y="870"/>
                    <a:pt x="295" y="873"/>
                    <a:pt x="291" y="875"/>
                  </a:cubicBezTo>
                  <a:cubicBezTo>
                    <a:pt x="287" y="877"/>
                    <a:pt x="283" y="879"/>
                    <a:pt x="279" y="881"/>
                  </a:cubicBezTo>
                  <a:cubicBezTo>
                    <a:pt x="278" y="877"/>
                    <a:pt x="277" y="873"/>
                    <a:pt x="277" y="869"/>
                  </a:cubicBezTo>
                  <a:cubicBezTo>
                    <a:pt x="274" y="858"/>
                    <a:pt x="273" y="847"/>
                    <a:pt x="270" y="836"/>
                  </a:cubicBezTo>
                  <a:cubicBezTo>
                    <a:pt x="278" y="832"/>
                    <a:pt x="287" y="827"/>
                    <a:pt x="296" y="823"/>
                  </a:cubicBezTo>
                  <a:cubicBezTo>
                    <a:pt x="297" y="829"/>
                    <a:pt x="299" y="834"/>
                    <a:pt x="300" y="840"/>
                  </a:cubicBezTo>
                  <a:moveTo>
                    <a:pt x="262" y="840"/>
                  </a:moveTo>
                  <a:cubicBezTo>
                    <a:pt x="264" y="839"/>
                    <a:pt x="266" y="838"/>
                    <a:pt x="268" y="837"/>
                  </a:cubicBezTo>
                  <a:cubicBezTo>
                    <a:pt x="268" y="838"/>
                    <a:pt x="268" y="838"/>
                    <a:pt x="268" y="838"/>
                  </a:cubicBezTo>
                  <a:cubicBezTo>
                    <a:pt x="272" y="852"/>
                    <a:pt x="273" y="867"/>
                    <a:pt x="276" y="881"/>
                  </a:cubicBezTo>
                  <a:cubicBezTo>
                    <a:pt x="276" y="881"/>
                    <a:pt x="276" y="882"/>
                    <a:pt x="277" y="882"/>
                  </a:cubicBezTo>
                  <a:cubicBezTo>
                    <a:pt x="269" y="886"/>
                    <a:pt x="261" y="890"/>
                    <a:pt x="254" y="894"/>
                  </a:cubicBezTo>
                  <a:cubicBezTo>
                    <a:pt x="254" y="888"/>
                    <a:pt x="255" y="882"/>
                    <a:pt x="255" y="876"/>
                  </a:cubicBezTo>
                  <a:cubicBezTo>
                    <a:pt x="255" y="875"/>
                    <a:pt x="253" y="875"/>
                    <a:pt x="253" y="876"/>
                  </a:cubicBezTo>
                  <a:cubicBezTo>
                    <a:pt x="253" y="881"/>
                    <a:pt x="252" y="886"/>
                    <a:pt x="251" y="891"/>
                  </a:cubicBezTo>
                  <a:cubicBezTo>
                    <a:pt x="251" y="888"/>
                    <a:pt x="250" y="885"/>
                    <a:pt x="249" y="882"/>
                  </a:cubicBezTo>
                  <a:cubicBezTo>
                    <a:pt x="247" y="871"/>
                    <a:pt x="245" y="861"/>
                    <a:pt x="243" y="850"/>
                  </a:cubicBezTo>
                  <a:cubicBezTo>
                    <a:pt x="249" y="847"/>
                    <a:pt x="255" y="844"/>
                    <a:pt x="262" y="840"/>
                  </a:cubicBezTo>
                  <a:moveTo>
                    <a:pt x="240" y="851"/>
                  </a:moveTo>
                  <a:cubicBezTo>
                    <a:pt x="242" y="860"/>
                    <a:pt x="243" y="868"/>
                    <a:pt x="245" y="877"/>
                  </a:cubicBezTo>
                  <a:cubicBezTo>
                    <a:pt x="247" y="884"/>
                    <a:pt x="248" y="890"/>
                    <a:pt x="249" y="897"/>
                  </a:cubicBezTo>
                  <a:cubicBezTo>
                    <a:pt x="242" y="901"/>
                    <a:pt x="234" y="905"/>
                    <a:pt x="227" y="909"/>
                  </a:cubicBezTo>
                  <a:cubicBezTo>
                    <a:pt x="227" y="905"/>
                    <a:pt x="227" y="902"/>
                    <a:pt x="226" y="898"/>
                  </a:cubicBezTo>
                  <a:cubicBezTo>
                    <a:pt x="226" y="898"/>
                    <a:pt x="226" y="898"/>
                    <a:pt x="226" y="898"/>
                  </a:cubicBezTo>
                  <a:cubicBezTo>
                    <a:pt x="225" y="902"/>
                    <a:pt x="225" y="906"/>
                    <a:pt x="225" y="910"/>
                  </a:cubicBezTo>
                  <a:cubicBezTo>
                    <a:pt x="224" y="910"/>
                    <a:pt x="222" y="911"/>
                    <a:pt x="221" y="912"/>
                  </a:cubicBezTo>
                  <a:cubicBezTo>
                    <a:pt x="221" y="912"/>
                    <a:pt x="221" y="911"/>
                    <a:pt x="221" y="911"/>
                  </a:cubicBezTo>
                  <a:cubicBezTo>
                    <a:pt x="219" y="901"/>
                    <a:pt x="217" y="890"/>
                    <a:pt x="216" y="880"/>
                  </a:cubicBezTo>
                  <a:cubicBezTo>
                    <a:pt x="215" y="874"/>
                    <a:pt x="214" y="869"/>
                    <a:pt x="213" y="863"/>
                  </a:cubicBezTo>
                  <a:cubicBezTo>
                    <a:pt x="222" y="859"/>
                    <a:pt x="231" y="855"/>
                    <a:pt x="240" y="851"/>
                  </a:cubicBezTo>
                  <a:moveTo>
                    <a:pt x="188" y="874"/>
                  </a:moveTo>
                  <a:cubicBezTo>
                    <a:pt x="195" y="871"/>
                    <a:pt x="203" y="868"/>
                    <a:pt x="210" y="864"/>
                  </a:cubicBezTo>
                  <a:cubicBezTo>
                    <a:pt x="211" y="870"/>
                    <a:pt x="212" y="875"/>
                    <a:pt x="213" y="881"/>
                  </a:cubicBezTo>
                  <a:cubicBezTo>
                    <a:pt x="214" y="891"/>
                    <a:pt x="216" y="901"/>
                    <a:pt x="218" y="912"/>
                  </a:cubicBezTo>
                  <a:cubicBezTo>
                    <a:pt x="218" y="912"/>
                    <a:pt x="218" y="913"/>
                    <a:pt x="218" y="914"/>
                  </a:cubicBezTo>
                  <a:cubicBezTo>
                    <a:pt x="214" y="915"/>
                    <a:pt x="211" y="917"/>
                    <a:pt x="207" y="919"/>
                  </a:cubicBezTo>
                  <a:cubicBezTo>
                    <a:pt x="207" y="914"/>
                    <a:pt x="207" y="908"/>
                    <a:pt x="207" y="902"/>
                  </a:cubicBezTo>
                  <a:cubicBezTo>
                    <a:pt x="207" y="901"/>
                    <a:pt x="205" y="901"/>
                    <a:pt x="205" y="902"/>
                  </a:cubicBezTo>
                  <a:cubicBezTo>
                    <a:pt x="205" y="908"/>
                    <a:pt x="205" y="915"/>
                    <a:pt x="204" y="921"/>
                  </a:cubicBezTo>
                  <a:cubicBezTo>
                    <a:pt x="202" y="922"/>
                    <a:pt x="199" y="924"/>
                    <a:pt x="196" y="925"/>
                  </a:cubicBezTo>
                  <a:cubicBezTo>
                    <a:pt x="194" y="914"/>
                    <a:pt x="193" y="902"/>
                    <a:pt x="190" y="891"/>
                  </a:cubicBezTo>
                  <a:cubicBezTo>
                    <a:pt x="189" y="885"/>
                    <a:pt x="188" y="880"/>
                    <a:pt x="187" y="874"/>
                  </a:cubicBezTo>
                  <a:cubicBezTo>
                    <a:pt x="187" y="874"/>
                    <a:pt x="187" y="874"/>
                    <a:pt x="188" y="874"/>
                  </a:cubicBezTo>
                  <a:moveTo>
                    <a:pt x="185" y="875"/>
                  </a:moveTo>
                  <a:cubicBezTo>
                    <a:pt x="186" y="881"/>
                    <a:pt x="187" y="887"/>
                    <a:pt x="188" y="893"/>
                  </a:cubicBezTo>
                  <a:cubicBezTo>
                    <a:pt x="190" y="905"/>
                    <a:pt x="192" y="915"/>
                    <a:pt x="194" y="926"/>
                  </a:cubicBezTo>
                  <a:cubicBezTo>
                    <a:pt x="193" y="927"/>
                    <a:pt x="191" y="928"/>
                    <a:pt x="190" y="928"/>
                  </a:cubicBezTo>
                  <a:cubicBezTo>
                    <a:pt x="188" y="929"/>
                    <a:pt x="187" y="931"/>
                    <a:pt x="185" y="932"/>
                  </a:cubicBezTo>
                  <a:cubicBezTo>
                    <a:pt x="185" y="926"/>
                    <a:pt x="185" y="920"/>
                    <a:pt x="185" y="914"/>
                  </a:cubicBezTo>
                  <a:cubicBezTo>
                    <a:pt x="185" y="912"/>
                    <a:pt x="183" y="912"/>
                    <a:pt x="183" y="914"/>
                  </a:cubicBezTo>
                  <a:cubicBezTo>
                    <a:pt x="183" y="928"/>
                    <a:pt x="182" y="943"/>
                    <a:pt x="180" y="958"/>
                  </a:cubicBezTo>
                  <a:cubicBezTo>
                    <a:pt x="179" y="955"/>
                    <a:pt x="178" y="952"/>
                    <a:pt x="177" y="949"/>
                  </a:cubicBezTo>
                  <a:cubicBezTo>
                    <a:pt x="174" y="941"/>
                    <a:pt x="169" y="935"/>
                    <a:pt x="163" y="931"/>
                  </a:cubicBezTo>
                  <a:cubicBezTo>
                    <a:pt x="161" y="918"/>
                    <a:pt x="161" y="904"/>
                    <a:pt x="159" y="891"/>
                  </a:cubicBezTo>
                  <a:cubicBezTo>
                    <a:pt x="159" y="889"/>
                    <a:pt x="159" y="887"/>
                    <a:pt x="159" y="885"/>
                  </a:cubicBezTo>
                  <a:cubicBezTo>
                    <a:pt x="168" y="882"/>
                    <a:pt x="176" y="879"/>
                    <a:pt x="185" y="875"/>
                  </a:cubicBezTo>
                  <a:moveTo>
                    <a:pt x="137" y="894"/>
                  </a:moveTo>
                  <a:cubicBezTo>
                    <a:pt x="143" y="891"/>
                    <a:pt x="150" y="889"/>
                    <a:pt x="157" y="886"/>
                  </a:cubicBezTo>
                  <a:cubicBezTo>
                    <a:pt x="157" y="891"/>
                    <a:pt x="158" y="897"/>
                    <a:pt x="158" y="902"/>
                  </a:cubicBezTo>
                  <a:cubicBezTo>
                    <a:pt x="159" y="911"/>
                    <a:pt x="159" y="920"/>
                    <a:pt x="161" y="929"/>
                  </a:cubicBezTo>
                  <a:cubicBezTo>
                    <a:pt x="156" y="927"/>
                    <a:pt x="152" y="925"/>
                    <a:pt x="147" y="925"/>
                  </a:cubicBezTo>
                  <a:cubicBezTo>
                    <a:pt x="145" y="925"/>
                    <a:pt x="142" y="925"/>
                    <a:pt x="140" y="925"/>
                  </a:cubicBezTo>
                  <a:cubicBezTo>
                    <a:pt x="138" y="916"/>
                    <a:pt x="135" y="907"/>
                    <a:pt x="134" y="898"/>
                  </a:cubicBezTo>
                  <a:cubicBezTo>
                    <a:pt x="134" y="897"/>
                    <a:pt x="134" y="896"/>
                    <a:pt x="133" y="895"/>
                  </a:cubicBezTo>
                  <a:cubicBezTo>
                    <a:pt x="135" y="895"/>
                    <a:pt x="136" y="894"/>
                    <a:pt x="137" y="894"/>
                  </a:cubicBezTo>
                  <a:moveTo>
                    <a:pt x="131" y="896"/>
                  </a:moveTo>
                  <a:cubicBezTo>
                    <a:pt x="131" y="898"/>
                    <a:pt x="131" y="899"/>
                    <a:pt x="132" y="900"/>
                  </a:cubicBezTo>
                  <a:cubicBezTo>
                    <a:pt x="133" y="909"/>
                    <a:pt x="135" y="917"/>
                    <a:pt x="137" y="925"/>
                  </a:cubicBezTo>
                  <a:cubicBezTo>
                    <a:pt x="129" y="926"/>
                    <a:pt x="120" y="928"/>
                    <a:pt x="113" y="932"/>
                  </a:cubicBezTo>
                  <a:cubicBezTo>
                    <a:pt x="113" y="931"/>
                    <a:pt x="112" y="930"/>
                    <a:pt x="112" y="929"/>
                  </a:cubicBezTo>
                  <a:cubicBezTo>
                    <a:pt x="111" y="922"/>
                    <a:pt x="110" y="914"/>
                    <a:pt x="109" y="906"/>
                  </a:cubicBezTo>
                  <a:cubicBezTo>
                    <a:pt x="117" y="902"/>
                    <a:pt x="124" y="899"/>
                    <a:pt x="131" y="896"/>
                  </a:cubicBezTo>
                  <a:moveTo>
                    <a:pt x="89" y="914"/>
                  </a:moveTo>
                  <a:cubicBezTo>
                    <a:pt x="95" y="912"/>
                    <a:pt x="101" y="909"/>
                    <a:pt x="107" y="907"/>
                  </a:cubicBezTo>
                  <a:cubicBezTo>
                    <a:pt x="108" y="913"/>
                    <a:pt x="108" y="920"/>
                    <a:pt x="109" y="927"/>
                  </a:cubicBezTo>
                  <a:cubicBezTo>
                    <a:pt x="110" y="929"/>
                    <a:pt x="110" y="931"/>
                    <a:pt x="110" y="933"/>
                  </a:cubicBezTo>
                  <a:cubicBezTo>
                    <a:pt x="104" y="937"/>
                    <a:pt x="98" y="941"/>
                    <a:pt x="93" y="947"/>
                  </a:cubicBezTo>
                  <a:cubicBezTo>
                    <a:pt x="92" y="937"/>
                    <a:pt x="90" y="926"/>
                    <a:pt x="89" y="916"/>
                  </a:cubicBezTo>
                  <a:cubicBezTo>
                    <a:pt x="89" y="915"/>
                    <a:pt x="89" y="915"/>
                    <a:pt x="89" y="915"/>
                  </a:cubicBezTo>
                  <a:cubicBezTo>
                    <a:pt x="89" y="914"/>
                    <a:pt x="89" y="914"/>
                    <a:pt x="89" y="914"/>
                  </a:cubicBezTo>
                  <a:moveTo>
                    <a:pt x="87" y="918"/>
                  </a:moveTo>
                  <a:cubicBezTo>
                    <a:pt x="88" y="929"/>
                    <a:pt x="89" y="939"/>
                    <a:pt x="90" y="950"/>
                  </a:cubicBezTo>
                  <a:cubicBezTo>
                    <a:pt x="89" y="952"/>
                    <a:pt x="88" y="953"/>
                    <a:pt x="87" y="955"/>
                  </a:cubicBezTo>
                  <a:cubicBezTo>
                    <a:pt x="85" y="957"/>
                    <a:pt x="83" y="960"/>
                    <a:pt x="80" y="961"/>
                  </a:cubicBezTo>
                  <a:cubicBezTo>
                    <a:pt x="77" y="963"/>
                    <a:pt x="73" y="964"/>
                    <a:pt x="70" y="965"/>
                  </a:cubicBezTo>
                  <a:cubicBezTo>
                    <a:pt x="70" y="964"/>
                    <a:pt x="70" y="963"/>
                    <a:pt x="70" y="961"/>
                  </a:cubicBezTo>
                  <a:cubicBezTo>
                    <a:pt x="69" y="948"/>
                    <a:pt x="69" y="936"/>
                    <a:pt x="68" y="923"/>
                  </a:cubicBezTo>
                  <a:cubicBezTo>
                    <a:pt x="74" y="921"/>
                    <a:pt x="80" y="918"/>
                    <a:pt x="86" y="915"/>
                  </a:cubicBezTo>
                  <a:cubicBezTo>
                    <a:pt x="87" y="916"/>
                    <a:pt x="87" y="917"/>
                    <a:pt x="87" y="918"/>
                  </a:cubicBezTo>
                  <a:moveTo>
                    <a:pt x="43" y="976"/>
                  </a:moveTo>
                  <a:cubicBezTo>
                    <a:pt x="43" y="962"/>
                    <a:pt x="43" y="948"/>
                    <a:pt x="43" y="934"/>
                  </a:cubicBezTo>
                  <a:cubicBezTo>
                    <a:pt x="51" y="931"/>
                    <a:pt x="58" y="928"/>
                    <a:pt x="65" y="924"/>
                  </a:cubicBezTo>
                  <a:cubicBezTo>
                    <a:pt x="66" y="938"/>
                    <a:pt x="66" y="952"/>
                    <a:pt x="67" y="965"/>
                  </a:cubicBezTo>
                  <a:cubicBezTo>
                    <a:pt x="67" y="966"/>
                    <a:pt x="67" y="966"/>
                    <a:pt x="67" y="967"/>
                  </a:cubicBezTo>
                  <a:cubicBezTo>
                    <a:pt x="59" y="970"/>
                    <a:pt x="51" y="973"/>
                    <a:pt x="43" y="976"/>
                  </a:cubicBezTo>
                  <a:moveTo>
                    <a:pt x="56" y="1039"/>
                  </a:moveTo>
                  <a:cubicBezTo>
                    <a:pt x="60" y="1020"/>
                    <a:pt x="63" y="999"/>
                    <a:pt x="59" y="980"/>
                  </a:cubicBezTo>
                  <a:cubicBezTo>
                    <a:pt x="62" y="979"/>
                    <a:pt x="65" y="977"/>
                    <a:pt x="68" y="976"/>
                  </a:cubicBezTo>
                  <a:cubicBezTo>
                    <a:pt x="68" y="979"/>
                    <a:pt x="68" y="983"/>
                    <a:pt x="68" y="987"/>
                  </a:cubicBezTo>
                  <a:cubicBezTo>
                    <a:pt x="69" y="993"/>
                    <a:pt x="69" y="998"/>
                    <a:pt x="71" y="1004"/>
                  </a:cubicBezTo>
                  <a:cubicBezTo>
                    <a:pt x="71" y="1005"/>
                    <a:pt x="73" y="1005"/>
                    <a:pt x="73" y="1004"/>
                  </a:cubicBezTo>
                  <a:cubicBezTo>
                    <a:pt x="71" y="1017"/>
                    <a:pt x="69" y="1031"/>
                    <a:pt x="66" y="1044"/>
                  </a:cubicBezTo>
                  <a:cubicBezTo>
                    <a:pt x="61" y="1050"/>
                    <a:pt x="56" y="1056"/>
                    <a:pt x="50" y="1062"/>
                  </a:cubicBezTo>
                  <a:cubicBezTo>
                    <a:pt x="53" y="1054"/>
                    <a:pt x="55" y="1047"/>
                    <a:pt x="56" y="1039"/>
                  </a:cubicBezTo>
                  <a:moveTo>
                    <a:pt x="42" y="1105"/>
                  </a:moveTo>
                  <a:cubicBezTo>
                    <a:pt x="40" y="1106"/>
                    <a:pt x="38" y="1107"/>
                    <a:pt x="37" y="1108"/>
                  </a:cubicBezTo>
                  <a:cubicBezTo>
                    <a:pt x="37" y="1107"/>
                    <a:pt x="38" y="1106"/>
                    <a:pt x="38" y="1105"/>
                  </a:cubicBezTo>
                  <a:cubicBezTo>
                    <a:pt x="41" y="1094"/>
                    <a:pt x="44" y="1082"/>
                    <a:pt x="47" y="1071"/>
                  </a:cubicBezTo>
                  <a:cubicBezTo>
                    <a:pt x="47" y="1071"/>
                    <a:pt x="48" y="1070"/>
                    <a:pt x="48" y="1070"/>
                  </a:cubicBezTo>
                  <a:cubicBezTo>
                    <a:pt x="53" y="1063"/>
                    <a:pt x="59" y="1057"/>
                    <a:pt x="65" y="1050"/>
                  </a:cubicBezTo>
                  <a:cubicBezTo>
                    <a:pt x="65" y="1051"/>
                    <a:pt x="64" y="1053"/>
                    <a:pt x="64" y="1054"/>
                  </a:cubicBezTo>
                  <a:cubicBezTo>
                    <a:pt x="61" y="1067"/>
                    <a:pt x="57" y="1080"/>
                    <a:pt x="54" y="1093"/>
                  </a:cubicBezTo>
                  <a:cubicBezTo>
                    <a:pt x="54" y="1094"/>
                    <a:pt x="53" y="1096"/>
                    <a:pt x="53" y="1098"/>
                  </a:cubicBezTo>
                  <a:cubicBezTo>
                    <a:pt x="50" y="1100"/>
                    <a:pt x="46" y="1103"/>
                    <a:pt x="42" y="1105"/>
                  </a:cubicBezTo>
                  <a:moveTo>
                    <a:pt x="55" y="1105"/>
                  </a:moveTo>
                  <a:cubicBezTo>
                    <a:pt x="55" y="1103"/>
                    <a:pt x="56" y="1100"/>
                    <a:pt x="56" y="1098"/>
                  </a:cubicBezTo>
                  <a:cubicBezTo>
                    <a:pt x="60" y="1095"/>
                    <a:pt x="64" y="1091"/>
                    <a:pt x="67" y="1088"/>
                  </a:cubicBezTo>
                  <a:cubicBezTo>
                    <a:pt x="69" y="1087"/>
                    <a:pt x="70" y="1086"/>
                    <a:pt x="71" y="1084"/>
                  </a:cubicBezTo>
                  <a:cubicBezTo>
                    <a:pt x="70" y="1087"/>
                    <a:pt x="70" y="1089"/>
                    <a:pt x="69" y="1091"/>
                  </a:cubicBezTo>
                  <a:cubicBezTo>
                    <a:pt x="67" y="1098"/>
                    <a:pt x="64" y="1105"/>
                    <a:pt x="61" y="1112"/>
                  </a:cubicBezTo>
                  <a:cubicBezTo>
                    <a:pt x="60" y="1114"/>
                    <a:pt x="59" y="1116"/>
                    <a:pt x="58" y="1118"/>
                  </a:cubicBezTo>
                  <a:cubicBezTo>
                    <a:pt x="57" y="1118"/>
                    <a:pt x="56" y="1119"/>
                    <a:pt x="55" y="1120"/>
                  </a:cubicBezTo>
                  <a:cubicBezTo>
                    <a:pt x="54" y="1119"/>
                    <a:pt x="53" y="1119"/>
                    <a:pt x="53" y="1120"/>
                  </a:cubicBezTo>
                  <a:cubicBezTo>
                    <a:pt x="53" y="1120"/>
                    <a:pt x="53" y="1120"/>
                    <a:pt x="53" y="1121"/>
                  </a:cubicBezTo>
                  <a:cubicBezTo>
                    <a:pt x="52" y="1121"/>
                    <a:pt x="51" y="1122"/>
                    <a:pt x="50" y="1122"/>
                  </a:cubicBezTo>
                  <a:cubicBezTo>
                    <a:pt x="49" y="1123"/>
                    <a:pt x="47" y="1123"/>
                    <a:pt x="46" y="1124"/>
                  </a:cubicBezTo>
                  <a:cubicBezTo>
                    <a:pt x="50" y="1119"/>
                    <a:pt x="52" y="1111"/>
                    <a:pt x="55" y="1105"/>
                  </a:cubicBezTo>
                  <a:moveTo>
                    <a:pt x="88" y="1114"/>
                  </a:moveTo>
                  <a:cubicBezTo>
                    <a:pt x="89" y="1112"/>
                    <a:pt x="89" y="1110"/>
                    <a:pt x="89" y="1109"/>
                  </a:cubicBezTo>
                  <a:cubicBezTo>
                    <a:pt x="94" y="1106"/>
                    <a:pt x="98" y="1103"/>
                    <a:pt x="102" y="1100"/>
                  </a:cubicBezTo>
                  <a:cubicBezTo>
                    <a:pt x="100" y="1104"/>
                    <a:pt x="99" y="1108"/>
                    <a:pt x="98" y="1113"/>
                  </a:cubicBezTo>
                  <a:cubicBezTo>
                    <a:pt x="98" y="1113"/>
                    <a:pt x="98" y="1114"/>
                    <a:pt x="97" y="1115"/>
                  </a:cubicBezTo>
                  <a:cubicBezTo>
                    <a:pt x="95" y="1115"/>
                    <a:pt x="93" y="1115"/>
                    <a:pt x="91" y="1114"/>
                  </a:cubicBezTo>
                  <a:cubicBezTo>
                    <a:pt x="91" y="1114"/>
                    <a:pt x="91" y="1113"/>
                    <a:pt x="90" y="1112"/>
                  </a:cubicBezTo>
                  <a:cubicBezTo>
                    <a:pt x="90" y="1111"/>
                    <a:pt x="90" y="1111"/>
                    <a:pt x="90" y="1112"/>
                  </a:cubicBezTo>
                  <a:cubicBezTo>
                    <a:pt x="89" y="1113"/>
                    <a:pt x="89" y="1113"/>
                    <a:pt x="89" y="1114"/>
                  </a:cubicBezTo>
                  <a:cubicBezTo>
                    <a:pt x="89" y="1114"/>
                    <a:pt x="89" y="1114"/>
                    <a:pt x="88" y="1114"/>
                  </a:cubicBezTo>
                  <a:moveTo>
                    <a:pt x="101" y="1115"/>
                  </a:moveTo>
                  <a:cubicBezTo>
                    <a:pt x="102" y="1110"/>
                    <a:pt x="103" y="1105"/>
                    <a:pt x="105" y="1101"/>
                  </a:cubicBezTo>
                  <a:cubicBezTo>
                    <a:pt x="105" y="1099"/>
                    <a:pt x="106" y="1098"/>
                    <a:pt x="107" y="1096"/>
                  </a:cubicBezTo>
                  <a:cubicBezTo>
                    <a:pt x="107" y="1096"/>
                    <a:pt x="107" y="1095"/>
                    <a:pt x="108" y="1095"/>
                  </a:cubicBezTo>
                  <a:cubicBezTo>
                    <a:pt x="117" y="1088"/>
                    <a:pt x="126" y="1080"/>
                    <a:pt x="135" y="1072"/>
                  </a:cubicBezTo>
                  <a:cubicBezTo>
                    <a:pt x="133" y="1078"/>
                    <a:pt x="131" y="1084"/>
                    <a:pt x="129" y="1090"/>
                  </a:cubicBezTo>
                  <a:cubicBezTo>
                    <a:pt x="128" y="1086"/>
                    <a:pt x="129" y="1083"/>
                    <a:pt x="129" y="1082"/>
                  </a:cubicBezTo>
                  <a:cubicBezTo>
                    <a:pt x="129" y="1081"/>
                    <a:pt x="127" y="1081"/>
                    <a:pt x="127" y="1082"/>
                  </a:cubicBezTo>
                  <a:cubicBezTo>
                    <a:pt x="127" y="1085"/>
                    <a:pt x="127" y="1089"/>
                    <a:pt x="127" y="1093"/>
                  </a:cubicBezTo>
                  <a:cubicBezTo>
                    <a:pt x="127" y="1094"/>
                    <a:pt x="126" y="1095"/>
                    <a:pt x="126" y="1096"/>
                  </a:cubicBezTo>
                  <a:cubicBezTo>
                    <a:pt x="125" y="1097"/>
                    <a:pt x="124" y="1097"/>
                    <a:pt x="122" y="1098"/>
                  </a:cubicBezTo>
                  <a:cubicBezTo>
                    <a:pt x="122" y="1094"/>
                    <a:pt x="121" y="1091"/>
                    <a:pt x="118" y="1088"/>
                  </a:cubicBezTo>
                  <a:cubicBezTo>
                    <a:pt x="118" y="1087"/>
                    <a:pt x="117" y="1088"/>
                    <a:pt x="118" y="1088"/>
                  </a:cubicBezTo>
                  <a:cubicBezTo>
                    <a:pt x="119" y="1091"/>
                    <a:pt x="120" y="1096"/>
                    <a:pt x="121" y="1100"/>
                  </a:cubicBezTo>
                  <a:cubicBezTo>
                    <a:pt x="119" y="1101"/>
                    <a:pt x="117" y="1102"/>
                    <a:pt x="115" y="1103"/>
                  </a:cubicBezTo>
                  <a:cubicBezTo>
                    <a:pt x="114" y="1104"/>
                    <a:pt x="115" y="1106"/>
                    <a:pt x="117" y="1105"/>
                  </a:cubicBezTo>
                  <a:cubicBezTo>
                    <a:pt x="118" y="1104"/>
                    <a:pt x="119" y="1103"/>
                    <a:pt x="121" y="1102"/>
                  </a:cubicBezTo>
                  <a:cubicBezTo>
                    <a:pt x="121" y="1103"/>
                    <a:pt x="121" y="1104"/>
                    <a:pt x="120" y="1105"/>
                  </a:cubicBezTo>
                  <a:cubicBezTo>
                    <a:pt x="120" y="1106"/>
                    <a:pt x="121" y="1107"/>
                    <a:pt x="122" y="1107"/>
                  </a:cubicBezTo>
                  <a:cubicBezTo>
                    <a:pt x="116" y="1111"/>
                    <a:pt x="109" y="1115"/>
                    <a:pt x="101" y="1115"/>
                  </a:cubicBezTo>
                  <a:moveTo>
                    <a:pt x="123" y="1100"/>
                  </a:moveTo>
                  <a:cubicBezTo>
                    <a:pt x="123" y="1101"/>
                    <a:pt x="123" y="1101"/>
                    <a:pt x="123" y="1101"/>
                  </a:cubicBezTo>
                  <a:cubicBezTo>
                    <a:pt x="123" y="1101"/>
                    <a:pt x="123" y="1101"/>
                    <a:pt x="123" y="1101"/>
                  </a:cubicBezTo>
                  <a:cubicBezTo>
                    <a:pt x="123" y="1101"/>
                    <a:pt x="123" y="1101"/>
                    <a:pt x="123" y="1100"/>
                  </a:cubicBezTo>
                  <a:moveTo>
                    <a:pt x="125" y="1104"/>
                  </a:moveTo>
                  <a:cubicBezTo>
                    <a:pt x="126" y="1102"/>
                    <a:pt x="127" y="1101"/>
                    <a:pt x="128" y="1099"/>
                  </a:cubicBezTo>
                  <a:cubicBezTo>
                    <a:pt x="128" y="1100"/>
                    <a:pt x="128" y="1100"/>
                    <a:pt x="129" y="1101"/>
                  </a:cubicBezTo>
                  <a:cubicBezTo>
                    <a:pt x="127" y="1102"/>
                    <a:pt x="126" y="1103"/>
                    <a:pt x="125" y="1104"/>
                  </a:cubicBezTo>
                  <a:moveTo>
                    <a:pt x="151" y="1079"/>
                  </a:moveTo>
                  <a:cubicBezTo>
                    <a:pt x="151" y="1079"/>
                    <a:pt x="150" y="1080"/>
                    <a:pt x="149" y="1080"/>
                  </a:cubicBezTo>
                  <a:cubicBezTo>
                    <a:pt x="150" y="1079"/>
                    <a:pt x="150" y="1078"/>
                    <a:pt x="151" y="1077"/>
                  </a:cubicBezTo>
                  <a:cubicBezTo>
                    <a:pt x="155" y="1074"/>
                    <a:pt x="159" y="1071"/>
                    <a:pt x="163" y="1067"/>
                  </a:cubicBezTo>
                  <a:cubicBezTo>
                    <a:pt x="161" y="1073"/>
                    <a:pt x="158" y="1077"/>
                    <a:pt x="151" y="1079"/>
                  </a:cubicBezTo>
                  <a:moveTo>
                    <a:pt x="189" y="1062"/>
                  </a:moveTo>
                  <a:cubicBezTo>
                    <a:pt x="189" y="1062"/>
                    <a:pt x="189" y="1061"/>
                    <a:pt x="190" y="1060"/>
                  </a:cubicBezTo>
                  <a:cubicBezTo>
                    <a:pt x="192" y="1059"/>
                    <a:pt x="195" y="1057"/>
                    <a:pt x="197" y="1055"/>
                  </a:cubicBezTo>
                  <a:cubicBezTo>
                    <a:pt x="201" y="1052"/>
                    <a:pt x="205" y="1050"/>
                    <a:pt x="208" y="1047"/>
                  </a:cubicBezTo>
                  <a:cubicBezTo>
                    <a:pt x="209" y="1050"/>
                    <a:pt x="209" y="1053"/>
                    <a:pt x="209" y="1055"/>
                  </a:cubicBezTo>
                  <a:cubicBezTo>
                    <a:pt x="203" y="1057"/>
                    <a:pt x="197" y="1060"/>
                    <a:pt x="190" y="1062"/>
                  </a:cubicBezTo>
                  <a:cubicBezTo>
                    <a:pt x="190" y="1062"/>
                    <a:pt x="189" y="1062"/>
                    <a:pt x="189" y="1062"/>
                  </a:cubicBezTo>
                  <a:moveTo>
                    <a:pt x="272" y="1027"/>
                  </a:moveTo>
                  <a:cubicBezTo>
                    <a:pt x="273" y="1025"/>
                    <a:pt x="273" y="1023"/>
                    <a:pt x="273" y="1022"/>
                  </a:cubicBezTo>
                  <a:cubicBezTo>
                    <a:pt x="273" y="1021"/>
                    <a:pt x="274" y="1020"/>
                    <a:pt x="274" y="1020"/>
                  </a:cubicBezTo>
                  <a:cubicBezTo>
                    <a:pt x="276" y="1018"/>
                    <a:pt x="277" y="1017"/>
                    <a:pt x="279" y="1016"/>
                  </a:cubicBezTo>
                  <a:cubicBezTo>
                    <a:pt x="279" y="1018"/>
                    <a:pt x="278" y="1021"/>
                    <a:pt x="278" y="1024"/>
                  </a:cubicBezTo>
                  <a:cubicBezTo>
                    <a:pt x="277" y="1025"/>
                    <a:pt x="276" y="1025"/>
                    <a:pt x="275" y="1026"/>
                  </a:cubicBezTo>
                  <a:cubicBezTo>
                    <a:pt x="274" y="1026"/>
                    <a:pt x="273" y="1026"/>
                    <a:pt x="272" y="1027"/>
                  </a:cubicBezTo>
                  <a:moveTo>
                    <a:pt x="389" y="981"/>
                  </a:moveTo>
                  <a:cubicBezTo>
                    <a:pt x="390" y="978"/>
                    <a:pt x="391" y="976"/>
                    <a:pt x="392" y="973"/>
                  </a:cubicBezTo>
                  <a:cubicBezTo>
                    <a:pt x="398" y="969"/>
                    <a:pt x="404" y="966"/>
                    <a:pt x="410" y="962"/>
                  </a:cubicBezTo>
                  <a:cubicBezTo>
                    <a:pt x="410" y="963"/>
                    <a:pt x="410" y="963"/>
                    <a:pt x="410" y="963"/>
                  </a:cubicBezTo>
                  <a:cubicBezTo>
                    <a:pt x="409" y="965"/>
                    <a:pt x="408" y="966"/>
                    <a:pt x="408" y="968"/>
                  </a:cubicBezTo>
                  <a:cubicBezTo>
                    <a:pt x="408" y="971"/>
                    <a:pt x="406" y="972"/>
                    <a:pt x="403" y="970"/>
                  </a:cubicBezTo>
                  <a:cubicBezTo>
                    <a:pt x="403" y="969"/>
                    <a:pt x="401" y="969"/>
                    <a:pt x="401" y="970"/>
                  </a:cubicBezTo>
                  <a:cubicBezTo>
                    <a:pt x="401" y="973"/>
                    <a:pt x="401" y="974"/>
                    <a:pt x="402" y="977"/>
                  </a:cubicBezTo>
                  <a:cubicBezTo>
                    <a:pt x="399" y="978"/>
                    <a:pt x="395" y="979"/>
                    <a:pt x="392" y="980"/>
                  </a:cubicBezTo>
                  <a:cubicBezTo>
                    <a:pt x="391" y="981"/>
                    <a:pt x="390" y="981"/>
                    <a:pt x="389" y="981"/>
                  </a:cubicBezTo>
                  <a:moveTo>
                    <a:pt x="484" y="942"/>
                  </a:moveTo>
                  <a:cubicBezTo>
                    <a:pt x="486" y="936"/>
                    <a:pt x="489" y="930"/>
                    <a:pt x="491" y="925"/>
                  </a:cubicBezTo>
                  <a:cubicBezTo>
                    <a:pt x="491" y="924"/>
                    <a:pt x="491" y="923"/>
                    <a:pt x="492" y="923"/>
                  </a:cubicBezTo>
                  <a:cubicBezTo>
                    <a:pt x="495" y="921"/>
                    <a:pt x="498" y="919"/>
                    <a:pt x="501" y="917"/>
                  </a:cubicBezTo>
                  <a:cubicBezTo>
                    <a:pt x="507" y="913"/>
                    <a:pt x="514" y="908"/>
                    <a:pt x="520" y="904"/>
                  </a:cubicBezTo>
                  <a:cubicBezTo>
                    <a:pt x="520" y="906"/>
                    <a:pt x="519" y="908"/>
                    <a:pt x="518" y="910"/>
                  </a:cubicBezTo>
                  <a:cubicBezTo>
                    <a:pt x="509" y="917"/>
                    <a:pt x="499" y="924"/>
                    <a:pt x="489" y="931"/>
                  </a:cubicBezTo>
                  <a:cubicBezTo>
                    <a:pt x="488" y="932"/>
                    <a:pt x="489" y="934"/>
                    <a:pt x="491" y="933"/>
                  </a:cubicBezTo>
                  <a:cubicBezTo>
                    <a:pt x="495" y="930"/>
                    <a:pt x="499" y="927"/>
                    <a:pt x="504" y="924"/>
                  </a:cubicBezTo>
                  <a:cubicBezTo>
                    <a:pt x="504" y="927"/>
                    <a:pt x="504" y="931"/>
                    <a:pt x="504" y="934"/>
                  </a:cubicBezTo>
                  <a:cubicBezTo>
                    <a:pt x="503" y="934"/>
                    <a:pt x="501" y="935"/>
                    <a:pt x="499" y="936"/>
                  </a:cubicBezTo>
                  <a:cubicBezTo>
                    <a:pt x="494" y="938"/>
                    <a:pt x="489" y="940"/>
                    <a:pt x="484" y="942"/>
                  </a:cubicBezTo>
                  <a:moveTo>
                    <a:pt x="538" y="901"/>
                  </a:moveTo>
                  <a:cubicBezTo>
                    <a:pt x="545" y="896"/>
                    <a:pt x="552" y="892"/>
                    <a:pt x="559" y="887"/>
                  </a:cubicBezTo>
                  <a:cubicBezTo>
                    <a:pt x="558" y="890"/>
                    <a:pt x="557" y="894"/>
                    <a:pt x="556" y="897"/>
                  </a:cubicBezTo>
                  <a:cubicBezTo>
                    <a:pt x="552" y="907"/>
                    <a:pt x="547" y="917"/>
                    <a:pt x="543" y="926"/>
                  </a:cubicBezTo>
                  <a:cubicBezTo>
                    <a:pt x="539" y="927"/>
                    <a:pt x="535" y="927"/>
                    <a:pt x="530" y="927"/>
                  </a:cubicBezTo>
                  <a:cubicBezTo>
                    <a:pt x="533" y="918"/>
                    <a:pt x="535" y="910"/>
                    <a:pt x="538" y="901"/>
                  </a:cubicBezTo>
                  <a:moveTo>
                    <a:pt x="601" y="901"/>
                  </a:moveTo>
                  <a:cubicBezTo>
                    <a:pt x="602" y="896"/>
                    <a:pt x="604" y="892"/>
                    <a:pt x="605" y="887"/>
                  </a:cubicBezTo>
                  <a:cubicBezTo>
                    <a:pt x="608" y="885"/>
                    <a:pt x="611" y="883"/>
                    <a:pt x="615" y="881"/>
                  </a:cubicBezTo>
                  <a:cubicBezTo>
                    <a:pt x="614" y="881"/>
                    <a:pt x="614" y="881"/>
                    <a:pt x="614" y="882"/>
                  </a:cubicBezTo>
                  <a:cubicBezTo>
                    <a:pt x="613" y="885"/>
                    <a:pt x="611" y="887"/>
                    <a:pt x="610" y="890"/>
                  </a:cubicBezTo>
                  <a:cubicBezTo>
                    <a:pt x="610" y="891"/>
                    <a:pt x="610" y="891"/>
                    <a:pt x="609" y="892"/>
                  </a:cubicBezTo>
                  <a:cubicBezTo>
                    <a:pt x="608" y="894"/>
                    <a:pt x="606" y="896"/>
                    <a:pt x="604" y="898"/>
                  </a:cubicBezTo>
                  <a:cubicBezTo>
                    <a:pt x="604" y="897"/>
                    <a:pt x="603" y="897"/>
                    <a:pt x="603" y="898"/>
                  </a:cubicBezTo>
                  <a:cubicBezTo>
                    <a:pt x="603" y="898"/>
                    <a:pt x="603" y="898"/>
                    <a:pt x="603" y="899"/>
                  </a:cubicBezTo>
                  <a:cubicBezTo>
                    <a:pt x="603" y="899"/>
                    <a:pt x="602" y="900"/>
                    <a:pt x="601" y="901"/>
                  </a:cubicBezTo>
                  <a:moveTo>
                    <a:pt x="616" y="885"/>
                  </a:moveTo>
                  <a:cubicBezTo>
                    <a:pt x="617" y="883"/>
                    <a:pt x="618" y="880"/>
                    <a:pt x="619" y="878"/>
                  </a:cubicBezTo>
                  <a:cubicBezTo>
                    <a:pt x="620" y="878"/>
                    <a:pt x="620" y="877"/>
                    <a:pt x="621" y="877"/>
                  </a:cubicBezTo>
                  <a:cubicBezTo>
                    <a:pt x="621" y="877"/>
                    <a:pt x="622" y="876"/>
                    <a:pt x="622" y="876"/>
                  </a:cubicBezTo>
                  <a:cubicBezTo>
                    <a:pt x="621" y="879"/>
                    <a:pt x="619" y="882"/>
                    <a:pt x="616" y="885"/>
                  </a:cubicBezTo>
                  <a:moveTo>
                    <a:pt x="660" y="853"/>
                  </a:moveTo>
                  <a:cubicBezTo>
                    <a:pt x="664" y="851"/>
                    <a:pt x="668" y="849"/>
                    <a:pt x="671" y="846"/>
                  </a:cubicBezTo>
                  <a:cubicBezTo>
                    <a:pt x="669" y="852"/>
                    <a:pt x="667" y="857"/>
                    <a:pt x="665" y="863"/>
                  </a:cubicBezTo>
                  <a:cubicBezTo>
                    <a:pt x="662" y="864"/>
                    <a:pt x="659" y="865"/>
                    <a:pt x="656" y="866"/>
                  </a:cubicBezTo>
                  <a:cubicBezTo>
                    <a:pt x="656" y="865"/>
                    <a:pt x="656" y="866"/>
                    <a:pt x="655" y="866"/>
                  </a:cubicBezTo>
                  <a:cubicBezTo>
                    <a:pt x="655" y="866"/>
                    <a:pt x="655" y="866"/>
                    <a:pt x="655" y="866"/>
                  </a:cubicBezTo>
                  <a:cubicBezTo>
                    <a:pt x="657" y="862"/>
                    <a:pt x="659" y="857"/>
                    <a:pt x="660" y="853"/>
                  </a:cubicBezTo>
                  <a:moveTo>
                    <a:pt x="738" y="840"/>
                  </a:moveTo>
                  <a:cubicBezTo>
                    <a:pt x="740" y="836"/>
                    <a:pt x="743" y="832"/>
                    <a:pt x="745" y="828"/>
                  </a:cubicBezTo>
                  <a:cubicBezTo>
                    <a:pt x="750" y="815"/>
                    <a:pt x="755" y="802"/>
                    <a:pt x="759" y="789"/>
                  </a:cubicBezTo>
                  <a:cubicBezTo>
                    <a:pt x="765" y="785"/>
                    <a:pt x="770" y="781"/>
                    <a:pt x="775" y="777"/>
                  </a:cubicBezTo>
                  <a:cubicBezTo>
                    <a:pt x="775" y="778"/>
                    <a:pt x="775" y="779"/>
                    <a:pt x="774" y="780"/>
                  </a:cubicBezTo>
                  <a:cubicBezTo>
                    <a:pt x="769" y="798"/>
                    <a:pt x="763" y="817"/>
                    <a:pt x="756" y="835"/>
                  </a:cubicBezTo>
                  <a:cubicBezTo>
                    <a:pt x="753" y="836"/>
                    <a:pt x="750" y="837"/>
                    <a:pt x="747" y="838"/>
                  </a:cubicBezTo>
                  <a:cubicBezTo>
                    <a:pt x="747" y="835"/>
                    <a:pt x="747" y="833"/>
                    <a:pt x="746" y="830"/>
                  </a:cubicBezTo>
                  <a:cubicBezTo>
                    <a:pt x="746" y="829"/>
                    <a:pt x="746" y="829"/>
                    <a:pt x="746" y="830"/>
                  </a:cubicBezTo>
                  <a:cubicBezTo>
                    <a:pt x="745" y="833"/>
                    <a:pt x="745" y="836"/>
                    <a:pt x="745" y="838"/>
                  </a:cubicBezTo>
                  <a:cubicBezTo>
                    <a:pt x="743" y="839"/>
                    <a:pt x="741" y="839"/>
                    <a:pt x="738" y="840"/>
                  </a:cubicBezTo>
                  <a:moveTo>
                    <a:pt x="764" y="825"/>
                  </a:moveTo>
                  <a:cubicBezTo>
                    <a:pt x="768" y="810"/>
                    <a:pt x="773" y="795"/>
                    <a:pt x="778" y="781"/>
                  </a:cubicBezTo>
                  <a:cubicBezTo>
                    <a:pt x="778" y="778"/>
                    <a:pt x="779" y="776"/>
                    <a:pt x="780" y="773"/>
                  </a:cubicBezTo>
                  <a:cubicBezTo>
                    <a:pt x="791" y="764"/>
                    <a:pt x="801" y="753"/>
                    <a:pt x="811" y="742"/>
                  </a:cubicBezTo>
                  <a:cubicBezTo>
                    <a:pt x="807" y="752"/>
                    <a:pt x="804" y="762"/>
                    <a:pt x="800" y="771"/>
                  </a:cubicBezTo>
                  <a:cubicBezTo>
                    <a:pt x="795" y="786"/>
                    <a:pt x="790" y="801"/>
                    <a:pt x="785" y="815"/>
                  </a:cubicBezTo>
                  <a:cubicBezTo>
                    <a:pt x="783" y="818"/>
                    <a:pt x="782" y="822"/>
                    <a:pt x="780" y="825"/>
                  </a:cubicBezTo>
                  <a:cubicBezTo>
                    <a:pt x="780" y="825"/>
                    <a:pt x="780" y="825"/>
                    <a:pt x="780" y="825"/>
                  </a:cubicBezTo>
                  <a:cubicBezTo>
                    <a:pt x="774" y="829"/>
                    <a:pt x="768" y="832"/>
                    <a:pt x="761" y="834"/>
                  </a:cubicBezTo>
                  <a:cubicBezTo>
                    <a:pt x="762" y="831"/>
                    <a:pt x="763" y="828"/>
                    <a:pt x="764" y="825"/>
                  </a:cubicBezTo>
                  <a:moveTo>
                    <a:pt x="763" y="853"/>
                  </a:moveTo>
                  <a:cubicBezTo>
                    <a:pt x="764" y="853"/>
                    <a:pt x="765" y="852"/>
                    <a:pt x="767" y="852"/>
                  </a:cubicBezTo>
                  <a:cubicBezTo>
                    <a:pt x="765" y="855"/>
                    <a:pt x="763" y="859"/>
                    <a:pt x="763" y="853"/>
                  </a:cubicBezTo>
                  <a:moveTo>
                    <a:pt x="785" y="822"/>
                  </a:moveTo>
                  <a:cubicBezTo>
                    <a:pt x="792" y="807"/>
                    <a:pt x="797" y="790"/>
                    <a:pt x="803" y="774"/>
                  </a:cubicBezTo>
                  <a:cubicBezTo>
                    <a:pt x="813" y="745"/>
                    <a:pt x="824" y="717"/>
                    <a:pt x="827" y="686"/>
                  </a:cubicBezTo>
                  <a:cubicBezTo>
                    <a:pt x="827" y="687"/>
                    <a:pt x="827" y="688"/>
                    <a:pt x="827" y="688"/>
                  </a:cubicBezTo>
                  <a:cubicBezTo>
                    <a:pt x="828" y="689"/>
                    <a:pt x="828" y="689"/>
                    <a:pt x="828" y="689"/>
                  </a:cubicBezTo>
                  <a:cubicBezTo>
                    <a:pt x="832" y="689"/>
                    <a:pt x="833" y="686"/>
                    <a:pt x="834" y="682"/>
                  </a:cubicBezTo>
                  <a:cubicBezTo>
                    <a:pt x="834" y="680"/>
                    <a:pt x="835" y="677"/>
                    <a:pt x="835" y="675"/>
                  </a:cubicBezTo>
                  <a:cubicBezTo>
                    <a:pt x="835" y="675"/>
                    <a:pt x="836" y="675"/>
                    <a:pt x="836" y="674"/>
                  </a:cubicBezTo>
                  <a:cubicBezTo>
                    <a:pt x="836" y="681"/>
                    <a:pt x="836" y="687"/>
                    <a:pt x="836" y="694"/>
                  </a:cubicBezTo>
                  <a:cubicBezTo>
                    <a:pt x="835" y="703"/>
                    <a:pt x="832" y="712"/>
                    <a:pt x="831" y="721"/>
                  </a:cubicBezTo>
                  <a:cubicBezTo>
                    <a:pt x="828" y="738"/>
                    <a:pt x="822" y="753"/>
                    <a:pt x="818" y="768"/>
                  </a:cubicBezTo>
                  <a:cubicBezTo>
                    <a:pt x="815" y="778"/>
                    <a:pt x="813" y="787"/>
                    <a:pt x="810" y="797"/>
                  </a:cubicBezTo>
                  <a:cubicBezTo>
                    <a:pt x="805" y="803"/>
                    <a:pt x="801" y="809"/>
                    <a:pt x="796" y="815"/>
                  </a:cubicBezTo>
                  <a:cubicBezTo>
                    <a:pt x="793" y="818"/>
                    <a:pt x="789" y="820"/>
                    <a:pt x="785" y="822"/>
                  </a:cubicBezTo>
                  <a:moveTo>
                    <a:pt x="857" y="698"/>
                  </a:moveTo>
                  <a:cubicBezTo>
                    <a:pt x="852" y="733"/>
                    <a:pt x="836" y="762"/>
                    <a:pt x="816" y="789"/>
                  </a:cubicBezTo>
                  <a:cubicBezTo>
                    <a:pt x="817" y="785"/>
                    <a:pt x="818" y="781"/>
                    <a:pt x="819" y="778"/>
                  </a:cubicBezTo>
                  <a:cubicBezTo>
                    <a:pt x="824" y="759"/>
                    <a:pt x="831" y="741"/>
                    <a:pt x="834" y="722"/>
                  </a:cubicBezTo>
                  <a:cubicBezTo>
                    <a:pt x="837" y="705"/>
                    <a:pt x="839" y="690"/>
                    <a:pt x="839" y="673"/>
                  </a:cubicBezTo>
                  <a:cubicBezTo>
                    <a:pt x="845" y="671"/>
                    <a:pt x="851" y="669"/>
                    <a:pt x="857" y="667"/>
                  </a:cubicBezTo>
                  <a:cubicBezTo>
                    <a:pt x="859" y="678"/>
                    <a:pt x="858" y="688"/>
                    <a:pt x="857" y="698"/>
                  </a:cubicBezTo>
                  <a:moveTo>
                    <a:pt x="855" y="651"/>
                  </a:moveTo>
                  <a:cubicBezTo>
                    <a:pt x="851" y="652"/>
                    <a:pt x="850" y="653"/>
                    <a:pt x="848" y="654"/>
                  </a:cubicBezTo>
                  <a:cubicBezTo>
                    <a:pt x="844" y="656"/>
                    <a:pt x="840" y="658"/>
                    <a:pt x="836" y="659"/>
                  </a:cubicBezTo>
                  <a:cubicBezTo>
                    <a:pt x="836" y="658"/>
                    <a:pt x="836" y="656"/>
                    <a:pt x="836" y="655"/>
                  </a:cubicBezTo>
                  <a:cubicBezTo>
                    <a:pt x="836" y="642"/>
                    <a:pt x="836" y="630"/>
                    <a:pt x="835" y="617"/>
                  </a:cubicBezTo>
                  <a:cubicBezTo>
                    <a:pt x="836" y="617"/>
                    <a:pt x="837" y="617"/>
                    <a:pt x="839" y="617"/>
                  </a:cubicBezTo>
                  <a:cubicBezTo>
                    <a:pt x="844" y="628"/>
                    <a:pt x="849" y="639"/>
                    <a:pt x="855" y="65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58737" y="6945313"/>
              <a:ext cx="4379913" cy="2822575"/>
            </a:xfrm>
            <a:custGeom>
              <a:avLst/>
              <a:gdLst>
                <a:gd name="T0" fmla="*/ 213 w 1167"/>
                <a:gd name="T1" fmla="*/ 376 h 752"/>
                <a:gd name="T2" fmla="*/ 291 w 1167"/>
                <a:gd name="T3" fmla="*/ 469 h 752"/>
                <a:gd name="T4" fmla="*/ 281 w 1167"/>
                <a:gd name="T5" fmla="*/ 563 h 752"/>
                <a:gd name="T6" fmla="*/ 172 w 1167"/>
                <a:gd name="T7" fmla="*/ 671 h 752"/>
                <a:gd name="T8" fmla="*/ 229 w 1167"/>
                <a:gd name="T9" fmla="*/ 690 h 752"/>
                <a:gd name="T10" fmla="*/ 322 w 1167"/>
                <a:gd name="T11" fmla="*/ 664 h 752"/>
                <a:gd name="T12" fmla="*/ 345 w 1167"/>
                <a:gd name="T13" fmla="*/ 714 h 752"/>
                <a:gd name="T14" fmla="*/ 423 w 1167"/>
                <a:gd name="T15" fmla="*/ 682 h 752"/>
                <a:gd name="T16" fmla="*/ 1002 w 1167"/>
                <a:gd name="T17" fmla="*/ 493 h 752"/>
                <a:gd name="T18" fmla="*/ 1010 w 1167"/>
                <a:gd name="T19" fmla="*/ 23 h 752"/>
                <a:gd name="T20" fmla="*/ 1065 w 1167"/>
                <a:gd name="T21" fmla="*/ 331 h 752"/>
                <a:gd name="T22" fmla="*/ 920 w 1167"/>
                <a:gd name="T23" fmla="*/ 395 h 752"/>
                <a:gd name="T24" fmla="*/ 831 w 1167"/>
                <a:gd name="T25" fmla="*/ 435 h 752"/>
                <a:gd name="T26" fmla="*/ 768 w 1167"/>
                <a:gd name="T27" fmla="*/ 379 h 752"/>
                <a:gd name="T28" fmla="*/ 677 w 1167"/>
                <a:gd name="T29" fmla="*/ 436 h 752"/>
                <a:gd name="T30" fmla="*/ 605 w 1167"/>
                <a:gd name="T31" fmla="*/ 465 h 752"/>
                <a:gd name="T32" fmla="*/ 535 w 1167"/>
                <a:gd name="T33" fmla="*/ 451 h 752"/>
                <a:gd name="T34" fmla="*/ 1129 w 1167"/>
                <a:gd name="T35" fmla="*/ 356 h 752"/>
                <a:gd name="T36" fmla="*/ 999 w 1167"/>
                <a:gd name="T37" fmla="*/ 467 h 752"/>
                <a:gd name="T38" fmla="*/ 742 w 1167"/>
                <a:gd name="T39" fmla="*/ 531 h 752"/>
                <a:gd name="T40" fmla="*/ 617 w 1167"/>
                <a:gd name="T41" fmla="*/ 524 h 752"/>
                <a:gd name="T42" fmla="*/ 585 w 1167"/>
                <a:gd name="T43" fmla="*/ 581 h 752"/>
                <a:gd name="T44" fmla="*/ 662 w 1167"/>
                <a:gd name="T45" fmla="*/ 517 h 752"/>
                <a:gd name="T46" fmla="*/ 756 w 1167"/>
                <a:gd name="T47" fmla="*/ 465 h 752"/>
                <a:gd name="T48" fmla="*/ 1022 w 1167"/>
                <a:gd name="T49" fmla="*/ 394 h 752"/>
                <a:gd name="T50" fmla="*/ 973 w 1167"/>
                <a:gd name="T51" fmla="*/ 443 h 752"/>
                <a:gd name="T52" fmla="*/ 882 w 1167"/>
                <a:gd name="T53" fmla="*/ 482 h 752"/>
                <a:gd name="T54" fmla="*/ 808 w 1167"/>
                <a:gd name="T55" fmla="*/ 489 h 752"/>
                <a:gd name="T56" fmla="*/ 797 w 1167"/>
                <a:gd name="T57" fmla="*/ 513 h 752"/>
                <a:gd name="T58" fmla="*/ 876 w 1167"/>
                <a:gd name="T59" fmla="*/ 435 h 752"/>
                <a:gd name="T60" fmla="*/ 683 w 1167"/>
                <a:gd name="T61" fmla="*/ 522 h 752"/>
                <a:gd name="T62" fmla="*/ 686 w 1167"/>
                <a:gd name="T63" fmla="*/ 525 h 752"/>
                <a:gd name="T64" fmla="*/ 892 w 1167"/>
                <a:gd name="T65" fmla="*/ 467 h 752"/>
                <a:gd name="T66" fmla="*/ 970 w 1167"/>
                <a:gd name="T67" fmla="*/ 448 h 752"/>
                <a:gd name="T68" fmla="*/ 553 w 1167"/>
                <a:gd name="T69" fmla="*/ 551 h 752"/>
                <a:gd name="T70" fmla="*/ 434 w 1167"/>
                <a:gd name="T71" fmla="*/ 365 h 752"/>
                <a:gd name="T72" fmla="*/ 453 w 1167"/>
                <a:gd name="T73" fmla="*/ 384 h 752"/>
                <a:gd name="T74" fmla="*/ 488 w 1167"/>
                <a:gd name="T75" fmla="*/ 556 h 752"/>
                <a:gd name="T76" fmla="*/ 353 w 1167"/>
                <a:gd name="T77" fmla="*/ 642 h 752"/>
                <a:gd name="T78" fmla="*/ 365 w 1167"/>
                <a:gd name="T79" fmla="*/ 508 h 752"/>
                <a:gd name="T80" fmla="*/ 483 w 1167"/>
                <a:gd name="T81" fmla="*/ 491 h 752"/>
                <a:gd name="T82" fmla="*/ 405 w 1167"/>
                <a:gd name="T83" fmla="*/ 580 h 752"/>
                <a:gd name="T84" fmla="*/ 359 w 1167"/>
                <a:gd name="T85" fmla="*/ 604 h 752"/>
                <a:gd name="T86" fmla="*/ 426 w 1167"/>
                <a:gd name="T87" fmla="*/ 518 h 752"/>
                <a:gd name="T88" fmla="*/ 350 w 1167"/>
                <a:gd name="T89" fmla="*/ 567 h 752"/>
                <a:gd name="T90" fmla="*/ 349 w 1167"/>
                <a:gd name="T91" fmla="*/ 601 h 752"/>
                <a:gd name="T92" fmla="*/ 412 w 1167"/>
                <a:gd name="T93" fmla="*/ 610 h 752"/>
                <a:gd name="T94" fmla="*/ 471 w 1167"/>
                <a:gd name="T95" fmla="*/ 467 h 752"/>
                <a:gd name="T96" fmla="*/ 360 w 1167"/>
                <a:gd name="T97" fmla="*/ 535 h 752"/>
                <a:gd name="T98" fmla="*/ 366 w 1167"/>
                <a:gd name="T99" fmla="*/ 647 h 752"/>
                <a:gd name="T100" fmla="*/ 421 w 1167"/>
                <a:gd name="T101" fmla="*/ 634 h 752"/>
                <a:gd name="T102" fmla="*/ 579 w 1167"/>
                <a:gd name="T103" fmla="*/ 528 h 752"/>
                <a:gd name="T104" fmla="*/ 198 w 1167"/>
                <a:gd name="T105" fmla="*/ 357 h 752"/>
                <a:gd name="T106" fmla="*/ 275 w 1167"/>
                <a:gd name="T107" fmla="*/ 370 h 752"/>
                <a:gd name="T108" fmla="*/ 338 w 1167"/>
                <a:gd name="T109" fmla="*/ 380 h 752"/>
                <a:gd name="T110" fmla="*/ 288 w 1167"/>
                <a:gd name="T111" fmla="*/ 435 h 752"/>
                <a:gd name="T112" fmla="*/ 350 w 1167"/>
                <a:gd name="T113" fmla="*/ 685 h 752"/>
                <a:gd name="T114" fmla="*/ 396 w 1167"/>
                <a:gd name="T115" fmla="*/ 658 h 752"/>
                <a:gd name="T116" fmla="*/ 471 w 1167"/>
                <a:gd name="T117" fmla="*/ 603 h 752"/>
                <a:gd name="T118" fmla="*/ 506 w 1167"/>
                <a:gd name="T119" fmla="*/ 615 h 752"/>
                <a:gd name="T120" fmla="*/ 586 w 1167"/>
                <a:gd name="T121" fmla="*/ 586 h 752"/>
                <a:gd name="T122" fmla="*/ 934 w 1167"/>
                <a:gd name="T123" fmla="*/ 484 h 752"/>
                <a:gd name="T124" fmla="*/ 1075 w 1167"/>
                <a:gd name="T125" fmla="*/ 42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7" h="752">
                  <a:moveTo>
                    <a:pt x="1118" y="127"/>
                  </a:moveTo>
                  <a:cubicBezTo>
                    <a:pt x="1108" y="108"/>
                    <a:pt x="1099" y="87"/>
                    <a:pt x="1084" y="71"/>
                  </a:cubicBezTo>
                  <a:cubicBezTo>
                    <a:pt x="1063" y="50"/>
                    <a:pt x="1044" y="28"/>
                    <a:pt x="1020" y="11"/>
                  </a:cubicBezTo>
                  <a:cubicBezTo>
                    <a:pt x="1008" y="2"/>
                    <a:pt x="996" y="0"/>
                    <a:pt x="983" y="5"/>
                  </a:cubicBezTo>
                  <a:cubicBezTo>
                    <a:pt x="954" y="18"/>
                    <a:pt x="925" y="33"/>
                    <a:pt x="898" y="51"/>
                  </a:cubicBezTo>
                  <a:cubicBezTo>
                    <a:pt x="884" y="61"/>
                    <a:pt x="870" y="71"/>
                    <a:pt x="856" y="79"/>
                  </a:cubicBezTo>
                  <a:cubicBezTo>
                    <a:pt x="816" y="102"/>
                    <a:pt x="775" y="121"/>
                    <a:pt x="733" y="139"/>
                  </a:cubicBezTo>
                  <a:cubicBezTo>
                    <a:pt x="678" y="162"/>
                    <a:pt x="624" y="186"/>
                    <a:pt x="569" y="210"/>
                  </a:cubicBezTo>
                  <a:cubicBezTo>
                    <a:pt x="542" y="222"/>
                    <a:pt x="515" y="234"/>
                    <a:pt x="489" y="247"/>
                  </a:cubicBezTo>
                  <a:cubicBezTo>
                    <a:pt x="462" y="260"/>
                    <a:pt x="435" y="275"/>
                    <a:pt x="408" y="290"/>
                  </a:cubicBezTo>
                  <a:cubicBezTo>
                    <a:pt x="401" y="293"/>
                    <a:pt x="396" y="294"/>
                    <a:pt x="390" y="289"/>
                  </a:cubicBezTo>
                  <a:cubicBezTo>
                    <a:pt x="385" y="284"/>
                    <a:pt x="379" y="280"/>
                    <a:pt x="373" y="276"/>
                  </a:cubicBezTo>
                  <a:cubicBezTo>
                    <a:pt x="366" y="270"/>
                    <a:pt x="358" y="269"/>
                    <a:pt x="349" y="271"/>
                  </a:cubicBezTo>
                  <a:cubicBezTo>
                    <a:pt x="338" y="274"/>
                    <a:pt x="326" y="278"/>
                    <a:pt x="315" y="282"/>
                  </a:cubicBezTo>
                  <a:cubicBezTo>
                    <a:pt x="293" y="289"/>
                    <a:pt x="272" y="298"/>
                    <a:pt x="250" y="305"/>
                  </a:cubicBezTo>
                  <a:cubicBezTo>
                    <a:pt x="224" y="314"/>
                    <a:pt x="202" y="330"/>
                    <a:pt x="179" y="344"/>
                  </a:cubicBezTo>
                  <a:cubicBezTo>
                    <a:pt x="170" y="350"/>
                    <a:pt x="169" y="357"/>
                    <a:pt x="175" y="365"/>
                  </a:cubicBezTo>
                  <a:cubicBezTo>
                    <a:pt x="177" y="368"/>
                    <a:pt x="179" y="370"/>
                    <a:pt x="181" y="373"/>
                  </a:cubicBezTo>
                  <a:cubicBezTo>
                    <a:pt x="181" y="373"/>
                    <a:pt x="181" y="374"/>
                    <a:pt x="181" y="374"/>
                  </a:cubicBezTo>
                  <a:cubicBezTo>
                    <a:pt x="179" y="376"/>
                    <a:pt x="177" y="377"/>
                    <a:pt x="175" y="378"/>
                  </a:cubicBezTo>
                  <a:cubicBezTo>
                    <a:pt x="132" y="401"/>
                    <a:pt x="88" y="419"/>
                    <a:pt x="42" y="433"/>
                  </a:cubicBezTo>
                  <a:cubicBezTo>
                    <a:pt x="28" y="437"/>
                    <a:pt x="12" y="441"/>
                    <a:pt x="0" y="44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12" y="461"/>
                    <a:pt x="28" y="456"/>
                    <a:pt x="42" y="451"/>
                  </a:cubicBezTo>
                  <a:cubicBezTo>
                    <a:pt x="64" y="444"/>
                    <a:pt x="86" y="437"/>
                    <a:pt x="107" y="428"/>
                  </a:cubicBezTo>
                  <a:cubicBezTo>
                    <a:pt x="136" y="416"/>
                    <a:pt x="165" y="404"/>
                    <a:pt x="191" y="387"/>
                  </a:cubicBezTo>
                  <a:cubicBezTo>
                    <a:pt x="195" y="384"/>
                    <a:pt x="199" y="382"/>
                    <a:pt x="203" y="380"/>
                  </a:cubicBezTo>
                  <a:cubicBezTo>
                    <a:pt x="201" y="382"/>
                    <a:pt x="198" y="383"/>
                    <a:pt x="196" y="385"/>
                  </a:cubicBezTo>
                  <a:cubicBezTo>
                    <a:pt x="196" y="385"/>
                    <a:pt x="196" y="385"/>
                    <a:pt x="196" y="385"/>
                  </a:cubicBezTo>
                  <a:cubicBezTo>
                    <a:pt x="202" y="383"/>
                    <a:pt x="207" y="379"/>
                    <a:pt x="213" y="377"/>
                  </a:cubicBezTo>
                  <a:cubicBezTo>
                    <a:pt x="213" y="377"/>
                    <a:pt x="213" y="377"/>
                    <a:pt x="213" y="376"/>
                  </a:cubicBezTo>
                  <a:cubicBezTo>
                    <a:pt x="217" y="378"/>
                    <a:pt x="222" y="380"/>
                    <a:pt x="227" y="382"/>
                  </a:cubicBezTo>
                  <a:cubicBezTo>
                    <a:pt x="224" y="383"/>
                    <a:pt x="222" y="384"/>
                    <a:pt x="219" y="386"/>
                  </a:cubicBezTo>
                  <a:cubicBezTo>
                    <a:pt x="218" y="387"/>
                    <a:pt x="219" y="389"/>
                    <a:pt x="221" y="388"/>
                  </a:cubicBezTo>
                  <a:cubicBezTo>
                    <a:pt x="224" y="387"/>
                    <a:pt x="227" y="385"/>
                    <a:pt x="231" y="383"/>
                  </a:cubicBezTo>
                  <a:cubicBezTo>
                    <a:pt x="235" y="385"/>
                    <a:pt x="240" y="386"/>
                    <a:pt x="244" y="388"/>
                  </a:cubicBezTo>
                  <a:cubicBezTo>
                    <a:pt x="240" y="391"/>
                    <a:pt x="236" y="393"/>
                    <a:pt x="232" y="394"/>
                  </a:cubicBezTo>
                  <a:cubicBezTo>
                    <a:pt x="231" y="394"/>
                    <a:pt x="231" y="396"/>
                    <a:pt x="232" y="396"/>
                  </a:cubicBezTo>
                  <a:cubicBezTo>
                    <a:pt x="238" y="395"/>
                    <a:pt x="242" y="392"/>
                    <a:pt x="246" y="389"/>
                  </a:cubicBezTo>
                  <a:cubicBezTo>
                    <a:pt x="249" y="391"/>
                    <a:pt x="253" y="394"/>
                    <a:pt x="255" y="397"/>
                  </a:cubicBezTo>
                  <a:cubicBezTo>
                    <a:pt x="258" y="402"/>
                    <a:pt x="261" y="407"/>
                    <a:pt x="264" y="411"/>
                  </a:cubicBezTo>
                  <a:cubicBezTo>
                    <a:pt x="255" y="415"/>
                    <a:pt x="246" y="420"/>
                    <a:pt x="246" y="421"/>
                  </a:cubicBezTo>
                  <a:cubicBezTo>
                    <a:pt x="245" y="418"/>
                    <a:pt x="242" y="419"/>
                    <a:pt x="242" y="421"/>
                  </a:cubicBezTo>
                  <a:cubicBezTo>
                    <a:pt x="242" y="422"/>
                    <a:pt x="243" y="422"/>
                    <a:pt x="243" y="423"/>
                  </a:cubicBezTo>
                  <a:cubicBezTo>
                    <a:pt x="243" y="424"/>
                    <a:pt x="244" y="424"/>
                    <a:pt x="245" y="424"/>
                  </a:cubicBezTo>
                  <a:cubicBezTo>
                    <a:pt x="252" y="421"/>
                    <a:pt x="260" y="417"/>
                    <a:pt x="267" y="414"/>
                  </a:cubicBezTo>
                  <a:cubicBezTo>
                    <a:pt x="270" y="417"/>
                    <a:pt x="274" y="420"/>
                    <a:pt x="278" y="423"/>
                  </a:cubicBezTo>
                  <a:cubicBezTo>
                    <a:pt x="277" y="424"/>
                    <a:pt x="278" y="426"/>
                    <a:pt x="279" y="426"/>
                  </a:cubicBezTo>
                  <a:cubicBezTo>
                    <a:pt x="279" y="426"/>
                    <a:pt x="279" y="425"/>
                    <a:pt x="279" y="425"/>
                  </a:cubicBezTo>
                  <a:cubicBezTo>
                    <a:pt x="279" y="425"/>
                    <a:pt x="279" y="425"/>
                    <a:pt x="279" y="425"/>
                  </a:cubicBezTo>
                  <a:cubicBezTo>
                    <a:pt x="279" y="425"/>
                    <a:pt x="279" y="425"/>
                    <a:pt x="279" y="425"/>
                  </a:cubicBezTo>
                  <a:cubicBezTo>
                    <a:pt x="279" y="425"/>
                    <a:pt x="280" y="425"/>
                    <a:pt x="280" y="425"/>
                  </a:cubicBezTo>
                  <a:cubicBezTo>
                    <a:pt x="280" y="426"/>
                    <a:pt x="281" y="426"/>
                    <a:pt x="282" y="427"/>
                  </a:cubicBezTo>
                  <a:cubicBezTo>
                    <a:pt x="283" y="428"/>
                    <a:pt x="284" y="429"/>
                    <a:pt x="285" y="430"/>
                  </a:cubicBezTo>
                  <a:cubicBezTo>
                    <a:pt x="281" y="433"/>
                    <a:pt x="277" y="436"/>
                    <a:pt x="275" y="440"/>
                  </a:cubicBezTo>
                  <a:cubicBezTo>
                    <a:pt x="274" y="441"/>
                    <a:pt x="275" y="442"/>
                    <a:pt x="276" y="442"/>
                  </a:cubicBezTo>
                  <a:cubicBezTo>
                    <a:pt x="281" y="442"/>
                    <a:pt x="285" y="440"/>
                    <a:pt x="289" y="437"/>
                  </a:cubicBezTo>
                  <a:cubicBezTo>
                    <a:pt x="293" y="446"/>
                    <a:pt x="297" y="456"/>
                    <a:pt x="301" y="465"/>
                  </a:cubicBezTo>
                  <a:cubicBezTo>
                    <a:pt x="301" y="465"/>
                    <a:pt x="300" y="465"/>
                    <a:pt x="300" y="465"/>
                  </a:cubicBezTo>
                  <a:cubicBezTo>
                    <a:pt x="298" y="467"/>
                    <a:pt x="297" y="468"/>
                    <a:pt x="298" y="466"/>
                  </a:cubicBezTo>
                  <a:cubicBezTo>
                    <a:pt x="299" y="465"/>
                    <a:pt x="299" y="464"/>
                    <a:pt x="298" y="464"/>
                  </a:cubicBezTo>
                  <a:cubicBezTo>
                    <a:pt x="294" y="465"/>
                    <a:pt x="293" y="466"/>
                    <a:pt x="291" y="469"/>
                  </a:cubicBezTo>
                  <a:cubicBezTo>
                    <a:pt x="291" y="470"/>
                    <a:pt x="291" y="471"/>
                    <a:pt x="292" y="471"/>
                  </a:cubicBezTo>
                  <a:cubicBezTo>
                    <a:pt x="296" y="473"/>
                    <a:pt x="299" y="471"/>
                    <a:pt x="302" y="468"/>
                  </a:cubicBezTo>
                  <a:cubicBezTo>
                    <a:pt x="304" y="473"/>
                    <a:pt x="306" y="478"/>
                    <a:pt x="308" y="482"/>
                  </a:cubicBezTo>
                  <a:cubicBezTo>
                    <a:pt x="311" y="488"/>
                    <a:pt x="313" y="495"/>
                    <a:pt x="315" y="502"/>
                  </a:cubicBezTo>
                  <a:cubicBezTo>
                    <a:pt x="313" y="503"/>
                    <a:pt x="312" y="504"/>
                    <a:pt x="311" y="506"/>
                  </a:cubicBezTo>
                  <a:cubicBezTo>
                    <a:pt x="310" y="507"/>
                    <a:pt x="311" y="509"/>
                    <a:pt x="313" y="509"/>
                  </a:cubicBezTo>
                  <a:cubicBezTo>
                    <a:pt x="314" y="509"/>
                    <a:pt x="315" y="508"/>
                    <a:pt x="316" y="508"/>
                  </a:cubicBezTo>
                  <a:cubicBezTo>
                    <a:pt x="316" y="512"/>
                    <a:pt x="317" y="516"/>
                    <a:pt x="318" y="519"/>
                  </a:cubicBezTo>
                  <a:cubicBezTo>
                    <a:pt x="315" y="521"/>
                    <a:pt x="313" y="523"/>
                    <a:pt x="311" y="525"/>
                  </a:cubicBezTo>
                  <a:cubicBezTo>
                    <a:pt x="310" y="526"/>
                    <a:pt x="312" y="529"/>
                    <a:pt x="314" y="528"/>
                  </a:cubicBezTo>
                  <a:cubicBezTo>
                    <a:pt x="315" y="527"/>
                    <a:pt x="317" y="526"/>
                    <a:pt x="318" y="525"/>
                  </a:cubicBezTo>
                  <a:cubicBezTo>
                    <a:pt x="321" y="541"/>
                    <a:pt x="323" y="556"/>
                    <a:pt x="324" y="571"/>
                  </a:cubicBezTo>
                  <a:cubicBezTo>
                    <a:pt x="324" y="577"/>
                    <a:pt x="324" y="583"/>
                    <a:pt x="325" y="589"/>
                  </a:cubicBezTo>
                  <a:cubicBezTo>
                    <a:pt x="322" y="605"/>
                    <a:pt x="319" y="621"/>
                    <a:pt x="315" y="637"/>
                  </a:cubicBezTo>
                  <a:cubicBezTo>
                    <a:pt x="314" y="641"/>
                    <a:pt x="312" y="646"/>
                    <a:pt x="311" y="651"/>
                  </a:cubicBezTo>
                  <a:cubicBezTo>
                    <a:pt x="304" y="654"/>
                    <a:pt x="297" y="658"/>
                    <a:pt x="290" y="661"/>
                  </a:cubicBezTo>
                  <a:cubicBezTo>
                    <a:pt x="291" y="660"/>
                    <a:pt x="291" y="660"/>
                    <a:pt x="291" y="659"/>
                  </a:cubicBezTo>
                  <a:cubicBezTo>
                    <a:pt x="297" y="639"/>
                    <a:pt x="301" y="618"/>
                    <a:pt x="305" y="598"/>
                  </a:cubicBezTo>
                  <a:cubicBezTo>
                    <a:pt x="308" y="582"/>
                    <a:pt x="313" y="563"/>
                    <a:pt x="307" y="547"/>
                  </a:cubicBezTo>
                  <a:cubicBezTo>
                    <a:pt x="307" y="545"/>
                    <a:pt x="304" y="546"/>
                    <a:pt x="305" y="547"/>
                  </a:cubicBezTo>
                  <a:cubicBezTo>
                    <a:pt x="309" y="563"/>
                    <a:pt x="305" y="580"/>
                    <a:pt x="302" y="596"/>
                  </a:cubicBezTo>
                  <a:cubicBezTo>
                    <a:pt x="299" y="611"/>
                    <a:pt x="295" y="626"/>
                    <a:pt x="292" y="642"/>
                  </a:cubicBezTo>
                  <a:cubicBezTo>
                    <a:pt x="290" y="649"/>
                    <a:pt x="288" y="656"/>
                    <a:pt x="286" y="663"/>
                  </a:cubicBezTo>
                  <a:cubicBezTo>
                    <a:pt x="279" y="666"/>
                    <a:pt x="273" y="669"/>
                    <a:pt x="266" y="672"/>
                  </a:cubicBezTo>
                  <a:cubicBezTo>
                    <a:pt x="265" y="672"/>
                    <a:pt x="263" y="673"/>
                    <a:pt x="261" y="674"/>
                  </a:cubicBezTo>
                  <a:cubicBezTo>
                    <a:pt x="263" y="669"/>
                    <a:pt x="264" y="664"/>
                    <a:pt x="266" y="660"/>
                  </a:cubicBezTo>
                  <a:cubicBezTo>
                    <a:pt x="270" y="647"/>
                    <a:pt x="273" y="635"/>
                    <a:pt x="275" y="622"/>
                  </a:cubicBezTo>
                  <a:cubicBezTo>
                    <a:pt x="280" y="620"/>
                    <a:pt x="284" y="618"/>
                    <a:pt x="288" y="616"/>
                  </a:cubicBezTo>
                  <a:cubicBezTo>
                    <a:pt x="289" y="615"/>
                    <a:pt x="289" y="614"/>
                    <a:pt x="288" y="614"/>
                  </a:cubicBezTo>
                  <a:cubicBezTo>
                    <a:pt x="284" y="615"/>
                    <a:pt x="280" y="616"/>
                    <a:pt x="276" y="618"/>
                  </a:cubicBezTo>
                  <a:cubicBezTo>
                    <a:pt x="279" y="600"/>
                    <a:pt x="281" y="582"/>
                    <a:pt x="281" y="563"/>
                  </a:cubicBezTo>
                  <a:cubicBezTo>
                    <a:pt x="281" y="561"/>
                    <a:pt x="279" y="561"/>
                    <a:pt x="279" y="563"/>
                  </a:cubicBezTo>
                  <a:cubicBezTo>
                    <a:pt x="279" y="582"/>
                    <a:pt x="277" y="601"/>
                    <a:pt x="273" y="619"/>
                  </a:cubicBezTo>
                  <a:cubicBezTo>
                    <a:pt x="267" y="622"/>
                    <a:pt x="261" y="626"/>
                    <a:pt x="255" y="629"/>
                  </a:cubicBezTo>
                  <a:cubicBezTo>
                    <a:pt x="252" y="630"/>
                    <a:pt x="249" y="632"/>
                    <a:pt x="246" y="633"/>
                  </a:cubicBezTo>
                  <a:cubicBezTo>
                    <a:pt x="248" y="626"/>
                    <a:pt x="249" y="620"/>
                    <a:pt x="249" y="613"/>
                  </a:cubicBezTo>
                  <a:cubicBezTo>
                    <a:pt x="249" y="611"/>
                    <a:pt x="247" y="611"/>
                    <a:pt x="247" y="613"/>
                  </a:cubicBezTo>
                  <a:cubicBezTo>
                    <a:pt x="246" y="620"/>
                    <a:pt x="245" y="627"/>
                    <a:pt x="244" y="634"/>
                  </a:cubicBezTo>
                  <a:cubicBezTo>
                    <a:pt x="234" y="639"/>
                    <a:pt x="225" y="643"/>
                    <a:pt x="216" y="648"/>
                  </a:cubicBezTo>
                  <a:cubicBezTo>
                    <a:pt x="214" y="649"/>
                    <a:pt x="212" y="650"/>
                    <a:pt x="210" y="651"/>
                  </a:cubicBezTo>
                  <a:cubicBezTo>
                    <a:pt x="214" y="639"/>
                    <a:pt x="218" y="626"/>
                    <a:pt x="220" y="614"/>
                  </a:cubicBezTo>
                  <a:cubicBezTo>
                    <a:pt x="224" y="598"/>
                    <a:pt x="228" y="583"/>
                    <a:pt x="227" y="567"/>
                  </a:cubicBezTo>
                  <a:cubicBezTo>
                    <a:pt x="227" y="565"/>
                    <a:pt x="224" y="565"/>
                    <a:pt x="225" y="567"/>
                  </a:cubicBezTo>
                  <a:cubicBezTo>
                    <a:pt x="225" y="581"/>
                    <a:pt x="221" y="595"/>
                    <a:pt x="218" y="609"/>
                  </a:cubicBezTo>
                  <a:cubicBezTo>
                    <a:pt x="215" y="622"/>
                    <a:pt x="212" y="635"/>
                    <a:pt x="208" y="647"/>
                  </a:cubicBezTo>
                  <a:cubicBezTo>
                    <a:pt x="207" y="649"/>
                    <a:pt x="206" y="651"/>
                    <a:pt x="206" y="653"/>
                  </a:cubicBezTo>
                  <a:cubicBezTo>
                    <a:pt x="196" y="659"/>
                    <a:pt x="186" y="664"/>
                    <a:pt x="177" y="669"/>
                  </a:cubicBezTo>
                  <a:cubicBezTo>
                    <a:pt x="180" y="658"/>
                    <a:pt x="184" y="647"/>
                    <a:pt x="187" y="636"/>
                  </a:cubicBezTo>
                  <a:cubicBezTo>
                    <a:pt x="192" y="617"/>
                    <a:pt x="193" y="598"/>
                    <a:pt x="197" y="579"/>
                  </a:cubicBezTo>
                  <a:cubicBezTo>
                    <a:pt x="198" y="579"/>
                    <a:pt x="197" y="578"/>
                    <a:pt x="197" y="578"/>
                  </a:cubicBezTo>
                  <a:cubicBezTo>
                    <a:pt x="201" y="561"/>
                    <a:pt x="205" y="544"/>
                    <a:pt x="201" y="527"/>
                  </a:cubicBezTo>
                  <a:cubicBezTo>
                    <a:pt x="201" y="525"/>
                    <a:pt x="198" y="526"/>
                    <a:pt x="199" y="527"/>
                  </a:cubicBezTo>
                  <a:cubicBezTo>
                    <a:pt x="203" y="546"/>
                    <a:pt x="197" y="564"/>
                    <a:pt x="194" y="582"/>
                  </a:cubicBezTo>
                  <a:cubicBezTo>
                    <a:pt x="193" y="584"/>
                    <a:pt x="193" y="586"/>
                    <a:pt x="193" y="588"/>
                  </a:cubicBezTo>
                  <a:cubicBezTo>
                    <a:pt x="191" y="593"/>
                    <a:pt x="190" y="599"/>
                    <a:pt x="188" y="605"/>
                  </a:cubicBezTo>
                  <a:cubicBezTo>
                    <a:pt x="186" y="611"/>
                    <a:pt x="185" y="619"/>
                    <a:pt x="182" y="625"/>
                  </a:cubicBezTo>
                  <a:cubicBezTo>
                    <a:pt x="181" y="625"/>
                    <a:pt x="182" y="626"/>
                    <a:pt x="182" y="625"/>
                  </a:cubicBezTo>
                  <a:cubicBezTo>
                    <a:pt x="186" y="620"/>
                    <a:pt x="187" y="613"/>
                    <a:pt x="189" y="607"/>
                  </a:cubicBezTo>
                  <a:cubicBezTo>
                    <a:pt x="190" y="606"/>
                    <a:pt x="190" y="605"/>
                    <a:pt x="190" y="604"/>
                  </a:cubicBezTo>
                  <a:cubicBezTo>
                    <a:pt x="190" y="610"/>
                    <a:pt x="189" y="615"/>
                    <a:pt x="188" y="621"/>
                  </a:cubicBezTo>
                  <a:cubicBezTo>
                    <a:pt x="184" y="635"/>
                    <a:pt x="179" y="650"/>
                    <a:pt x="174" y="664"/>
                  </a:cubicBezTo>
                  <a:cubicBezTo>
                    <a:pt x="174" y="666"/>
                    <a:pt x="173" y="669"/>
                    <a:pt x="172" y="671"/>
                  </a:cubicBezTo>
                  <a:cubicBezTo>
                    <a:pt x="159" y="678"/>
                    <a:pt x="146" y="684"/>
                    <a:pt x="132" y="688"/>
                  </a:cubicBezTo>
                  <a:cubicBezTo>
                    <a:pt x="131" y="689"/>
                    <a:pt x="131" y="690"/>
                    <a:pt x="132" y="690"/>
                  </a:cubicBezTo>
                  <a:cubicBezTo>
                    <a:pt x="146" y="686"/>
                    <a:pt x="158" y="681"/>
                    <a:pt x="171" y="675"/>
                  </a:cubicBezTo>
                  <a:cubicBezTo>
                    <a:pt x="168" y="685"/>
                    <a:pt x="164" y="695"/>
                    <a:pt x="161" y="705"/>
                  </a:cubicBezTo>
                  <a:cubicBezTo>
                    <a:pt x="159" y="712"/>
                    <a:pt x="156" y="718"/>
                    <a:pt x="154" y="725"/>
                  </a:cubicBezTo>
                  <a:cubicBezTo>
                    <a:pt x="152" y="729"/>
                    <a:pt x="145" y="750"/>
                    <a:pt x="137" y="742"/>
                  </a:cubicBezTo>
                  <a:cubicBezTo>
                    <a:pt x="136" y="742"/>
                    <a:pt x="135" y="743"/>
                    <a:pt x="135" y="743"/>
                  </a:cubicBezTo>
                  <a:cubicBezTo>
                    <a:pt x="142" y="752"/>
                    <a:pt x="147" y="746"/>
                    <a:pt x="151" y="739"/>
                  </a:cubicBezTo>
                  <a:cubicBezTo>
                    <a:pt x="159" y="724"/>
                    <a:pt x="164" y="708"/>
                    <a:pt x="169" y="692"/>
                  </a:cubicBezTo>
                  <a:cubicBezTo>
                    <a:pt x="171" y="685"/>
                    <a:pt x="173" y="679"/>
                    <a:pt x="175" y="673"/>
                  </a:cubicBezTo>
                  <a:cubicBezTo>
                    <a:pt x="185" y="668"/>
                    <a:pt x="194" y="663"/>
                    <a:pt x="204" y="658"/>
                  </a:cubicBezTo>
                  <a:cubicBezTo>
                    <a:pt x="201" y="666"/>
                    <a:pt x="199" y="674"/>
                    <a:pt x="197" y="682"/>
                  </a:cubicBezTo>
                  <a:cubicBezTo>
                    <a:pt x="195" y="687"/>
                    <a:pt x="193" y="692"/>
                    <a:pt x="191" y="697"/>
                  </a:cubicBezTo>
                  <a:cubicBezTo>
                    <a:pt x="191" y="697"/>
                    <a:pt x="191" y="698"/>
                    <a:pt x="191" y="698"/>
                  </a:cubicBezTo>
                  <a:cubicBezTo>
                    <a:pt x="190" y="699"/>
                    <a:pt x="190" y="699"/>
                    <a:pt x="189" y="699"/>
                  </a:cubicBezTo>
                  <a:cubicBezTo>
                    <a:pt x="184" y="701"/>
                    <a:pt x="171" y="708"/>
                    <a:pt x="166" y="704"/>
                  </a:cubicBezTo>
                  <a:cubicBezTo>
                    <a:pt x="166" y="704"/>
                    <a:pt x="165" y="705"/>
                    <a:pt x="165" y="706"/>
                  </a:cubicBezTo>
                  <a:cubicBezTo>
                    <a:pt x="168" y="709"/>
                    <a:pt x="172" y="708"/>
                    <a:pt x="175" y="707"/>
                  </a:cubicBezTo>
                  <a:cubicBezTo>
                    <a:pt x="180" y="706"/>
                    <a:pt x="185" y="704"/>
                    <a:pt x="190" y="703"/>
                  </a:cubicBezTo>
                  <a:cubicBezTo>
                    <a:pt x="189" y="708"/>
                    <a:pt x="188" y="713"/>
                    <a:pt x="182" y="714"/>
                  </a:cubicBezTo>
                  <a:cubicBezTo>
                    <a:pt x="181" y="714"/>
                    <a:pt x="181" y="716"/>
                    <a:pt x="182" y="716"/>
                  </a:cubicBezTo>
                  <a:cubicBezTo>
                    <a:pt x="192" y="717"/>
                    <a:pt x="192" y="709"/>
                    <a:pt x="194" y="701"/>
                  </a:cubicBezTo>
                  <a:cubicBezTo>
                    <a:pt x="196" y="701"/>
                    <a:pt x="198" y="700"/>
                    <a:pt x="200" y="699"/>
                  </a:cubicBezTo>
                  <a:cubicBezTo>
                    <a:pt x="209" y="697"/>
                    <a:pt x="217" y="694"/>
                    <a:pt x="226" y="691"/>
                  </a:cubicBezTo>
                  <a:cubicBezTo>
                    <a:pt x="220" y="705"/>
                    <a:pt x="214" y="718"/>
                    <a:pt x="209" y="732"/>
                  </a:cubicBezTo>
                  <a:cubicBezTo>
                    <a:pt x="209" y="729"/>
                    <a:pt x="209" y="726"/>
                    <a:pt x="209" y="723"/>
                  </a:cubicBezTo>
                  <a:cubicBezTo>
                    <a:pt x="208" y="722"/>
                    <a:pt x="208" y="722"/>
                    <a:pt x="207" y="723"/>
                  </a:cubicBezTo>
                  <a:cubicBezTo>
                    <a:pt x="207" y="728"/>
                    <a:pt x="207" y="733"/>
                    <a:pt x="206" y="738"/>
                  </a:cubicBezTo>
                  <a:cubicBezTo>
                    <a:pt x="206" y="740"/>
                    <a:pt x="208" y="741"/>
                    <a:pt x="209" y="739"/>
                  </a:cubicBezTo>
                  <a:cubicBezTo>
                    <a:pt x="214" y="730"/>
                    <a:pt x="218" y="719"/>
                    <a:pt x="221" y="709"/>
                  </a:cubicBezTo>
                  <a:cubicBezTo>
                    <a:pt x="223" y="703"/>
                    <a:pt x="226" y="696"/>
                    <a:pt x="229" y="690"/>
                  </a:cubicBezTo>
                  <a:cubicBezTo>
                    <a:pt x="238" y="687"/>
                    <a:pt x="247" y="683"/>
                    <a:pt x="256" y="680"/>
                  </a:cubicBezTo>
                  <a:cubicBezTo>
                    <a:pt x="254" y="684"/>
                    <a:pt x="253" y="689"/>
                    <a:pt x="251" y="693"/>
                  </a:cubicBezTo>
                  <a:cubicBezTo>
                    <a:pt x="249" y="698"/>
                    <a:pt x="248" y="703"/>
                    <a:pt x="246" y="708"/>
                  </a:cubicBezTo>
                  <a:cubicBezTo>
                    <a:pt x="245" y="713"/>
                    <a:pt x="239" y="729"/>
                    <a:pt x="234" y="715"/>
                  </a:cubicBezTo>
                  <a:cubicBezTo>
                    <a:pt x="234" y="714"/>
                    <a:pt x="233" y="714"/>
                    <a:pt x="234" y="715"/>
                  </a:cubicBezTo>
                  <a:cubicBezTo>
                    <a:pt x="234" y="719"/>
                    <a:pt x="235" y="722"/>
                    <a:pt x="237" y="725"/>
                  </a:cubicBezTo>
                  <a:cubicBezTo>
                    <a:pt x="237" y="726"/>
                    <a:pt x="238" y="726"/>
                    <a:pt x="238" y="726"/>
                  </a:cubicBezTo>
                  <a:cubicBezTo>
                    <a:pt x="247" y="723"/>
                    <a:pt x="249" y="713"/>
                    <a:pt x="251" y="705"/>
                  </a:cubicBezTo>
                  <a:cubicBezTo>
                    <a:pt x="253" y="696"/>
                    <a:pt x="256" y="687"/>
                    <a:pt x="260" y="678"/>
                  </a:cubicBezTo>
                  <a:cubicBezTo>
                    <a:pt x="260" y="678"/>
                    <a:pt x="261" y="678"/>
                    <a:pt x="262" y="677"/>
                  </a:cubicBezTo>
                  <a:cubicBezTo>
                    <a:pt x="270" y="675"/>
                    <a:pt x="277" y="671"/>
                    <a:pt x="284" y="668"/>
                  </a:cubicBezTo>
                  <a:cubicBezTo>
                    <a:pt x="282" y="675"/>
                    <a:pt x="279" y="682"/>
                    <a:pt x="277" y="689"/>
                  </a:cubicBezTo>
                  <a:cubicBezTo>
                    <a:pt x="277" y="690"/>
                    <a:pt x="270" y="717"/>
                    <a:pt x="267" y="714"/>
                  </a:cubicBezTo>
                  <a:cubicBezTo>
                    <a:pt x="266" y="714"/>
                    <a:pt x="265" y="715"/>
                    <a:pt x="265" y="716"/>
                  </a:cubicBezTo>
                  <a:cubicBezTo>
                    <a:pt x="270" y="721"/>
                    <a:pt x="274" y="713"/>
                    <a:pt x="275" y="709"/>
                  </a:cubicBezTo>
                  <a:cubicBezTo>
                    <a:pt x="281" y="695"/>
                    <a:pt x="285" y="680"/>
                    <a:pt x="289" y="666"/>
                  </a:cubicBezTo>
                  <a:cubicBezTo>
                    <a:pt x="296" y="662"/>
                    <a:pt x="303" y="659"/>
                    <a:pt x="310" y="655"/>
                  </a:cubicBezTo>
                  <a:cubicBezTo>
                    <a:pt x="308" y="662"/>
                    <a:pt x="306" y="669"/>
                    <a:pt x="304" y="677"/>
                  </a:cubicBezTo>
                  <a:cubicBezTo>
                    <a:pt x="302" y="683"/>
                    <a:pt x="298" y="708"/>
                    <a:pt x="290" y="710"/>
                  </a:cubicBezTo>
                  <a:cubicBezTo>
                    <a:pt x="289" y="711"/>
                    <a:pt x="289" y="712"/>
                    <a:pt x="290" y="712"/>
                  </a:cubicBezTo>
                  <a:cubicBezTo>
                    <a:pt x="298" y="711"/>
                    <a:pt x="299" y="703"/>
                    <a:pt x="301" y="697"/>
                  </a:cubicBezTo>
                  <a:cubicBezTo>
                    <a:pt x="305" y="683"/>
                    <a:pt x="309" y="668"/>
                    <a:pt x="313" y="653"/>
                  </a:cubicBezTo>
                  <a:cubicBezTo>
                    <a:pt x="313" y="653"/>
                    <a:pt x="313" y="653"/>
                    <a:pt x="314" y="653"/>
                  </a:cubicBezTo>
                  <a:cubicBezTo>
                    <a:pt x="317" y="651"/>
                    <a:pt x="321" y="649"/>
                    <a:pt x="325" y="647"/>
                  </a:cubicBezTo>
                  <a:cubicBezTo>
                    <a:pt x="324" y="651"/>
                    <a:pt x="324" y="654"/>
                    <a:pt x="323" y="658"/>
                  </a:cubicBezTo>
                  <a:cubicBezTo>
                    <a:pt x="322" y="659"/>
                    <a:pt x="321" y="660"/>
                    <a:pt x="320" y="661"/>
                  </a:cubicBezTo>
                  <a:cubicBezTo>
                    <a:pt x="320" y="661"/>
                    <a:pt x="320" y="661"/>
                    <a:pt x="319" y="661"/>
                  </a:cubicBezTo>
                  <a:cubicBezTo>
                    <a:pt x="319" y="661"/>
                    <a:pt x="319" y="661"/>
                    <a:pt x="319" y="661"/>
                  </a:cubicBezTo>
                  <a:cubicBezTo>
                    <a:pt x="319" y="662"/>
                    <a:pt x="319" y="662"/>
                    <a:pt x="319" y="662"/>
                  </a:cubicBezTo>
                  <a:cubicBezTo>
                    <a:pt x="318" y="663"/>
                    <a:pt x="320" y="665"/>
                    <a:pt x="322" y="664"/>
                  </a:cubicBezTo>
                  <a:cubicBezTo>
                    <a:pt x="322" y="664"/>
                    <a:pt x="322" y="664"/>
                    <a:pt x="322" y="664"/>
                  </a:cubicBezTo>
                  <a:cubicBezTo>
                    <a:pt x="322" y="664"/>
                    <a:pt x="322" y="664"/>
                    <a:pt x="321" y="664"/>
                  </a:cubicBezTo>
                  <a:cubicBezTo>
                    <a:pt x="321" y="664"/>
                    <a:pt x="322" y="665"/>
                    <a:pt x="322" y="665"/>
                  </a:cubicBezTo>
                  <a:cubicBezTo>
                    <a:pt x="339" y="665"/>
                    <a:pt x="339" y="665"/>
                    <a:pt x="339" y="665"/>
                  </a:cubicBezTo>
                  <a:cubicBezTo>
                    <a:pt x="338" y="669"/>
                    <a:pt x="337" y="675"/>
                    <a:pt x="337" y="680"/>
                  </a:cubicBezTo>
                  <a:cubicBezTo>
                    <a:pt x="335" y="682"/>
                    <a:pt x="334" y="683"/>
                    <a:pt x="332" y="685"/>
                  </a:cubicBezTo>
                  <a:cubicBezTo>
                    <a:pt x="330" y="686"/>
                    <a:pt x="328" y="689"/>
                    <a:pt x="325" y="691"/>
                  </a:cubicBezTo>
                  <a:cubicBezTo>
                    <a:pt x="328" y="687"/>
                    <a:pt x="331" y="683"/>
                    <a:pt x="335" y="680"/>
                  </a:cubicBezTo>
                  <a:cubicBezTo>
                    <a:pt x="335" y="679"/>
                    <a:pt x="334" y="678"/>
                    <a:pt x="333" y="678"/>
                  </a:cubicBezTo>
                  <a:cubicBezTo>
                    <a:pt x="329" y="683"/>
                    <a:pt x="324" y="688"/>
                    <a:pt x="319" y="694"/>
                  </a:cubicBezTo>
                  <a:cubicBezTo>
                    <a:pt x="318" y="694"/>
                    <a:pt x="319" y="696"/>
                    <a:pt x="320" y="697"/>
                  </a:cubicBezTo>
                  <a:cubicBezTo>
                    <a:pt x="325" y="697"/>
                    <a:pt x="326" y="695"/>
                    <a:pt x="330" y="692"/>
                  </a:cubicBezTo>
                  <a:cubicBezTo>
                    <a:pt x="332" y="690"/>
                    <a:pt x="334" y="688"/>
                    <a:pt x="336" y="686"/>
                  </a:cubicBezTo>
                  <a:cubicBezTo>
                    <a:pt x="336" y="690"/>
                    <a:pt x="335" y="694"/>
                    <a:pt x="335" y="697"/>
                  </a:cubicBezTo>
                  <a:cubicBezTo>
                    <a:pt x="335" y="697"/>
                    <a:pt x="335" y="697"/>
                    <a:pt x="335" y="697"/>
                  </a:cubicBezTo>
                  <a:cubicBezTo>
                    <a:pt x="329" y="703"/>
                    <a:pt x="322" y="708"/>
                    <a:pt x="317" y="715"/>
                  </a:cubicBezTo>
                  <a:cubicBezTo>
                    <a:pt x="317" y="715"/>
                    <a:pt x="317" y="715"/>
                    <a:pt x="317" y="715"/>
                  </a:cubicBezTo>
                  <a:cubicBezTo>
                    <a:pt x="317" y="715"/>
                    <a:pt x="317" y="715"/>
                    <a:pt x="317" y="715"/>
                  </a:cubicBezTo>
                  <a:cubicBezTo>
                    <a:pt x="317" y="715"/>
                    <a:pt x="317" y="716"/>
                    <a:pt x="317" y="716"/>
                  </a:cubicBezTo>
                  <a:cubicBezTo>
                    <a:pt x="315" y="717"/>
                    <a:pt x="318" y="720"/>
                    <a:pt x="320" y="718"/>
                  </a:cubicBezTo>
                  <a:cubicBezTo>
                    <a:pt x="328" y="710"/>
                    <a:pt x="338" y="702"/>
                    <a:pt x="348" y="695"/>
                  </a:cubicBezTo>
                  <a:cubicBezTo>
                    <a:pt x="347" y="698"/>
                    <a:pt x="346" y="701"/>
                    <a:pt x="345" y="704"/>
                  </a:cubicBezTo>
                  <a:cubicBezTo>
                    <a:pt x="344" y="705"/>
                    <a:pt x="344" y="707"/>
                    <a:pt x="343" y="709"/>
                  </a:cubicBezTo>
                  <a:cubicBezTo>
                    <a:pt x="343" y="712"/>
                    <a:pt x="341" y="713"/>
                    <a:pt x="339" y="713"/>
                  </a:cubicBezTo>
                  <a:cubicBezTo>
                    <a:pt x="338" y="712"/>
                    <a:pt x="338" y="712"/>
                    <a:pt x="337" y="713"/>
                  </a:cubicBezTo>
                  <a:cubicBezTo>
                    <a:pt x="337" y="716"/>
                    <a:pt x="337" y="716"/>
                    <a:pt x="337" y="717"/>
                  </a:cubicBezTo>
                  <a:cubicBezTo>
                    <a:pt x="336" y="719"/>
                    <a:pt x="334" y="721"/>
                    <a:pt x="333" y="723"/>
                  </a:cubicBezTo>
                  <a:cubicBezTo>
                    <a:pt x="333" y="723"/>
                    <a:pt x="334" y="724"/>
                    <a:pt x="334" y="723"/>
                  </a:cubicBezTo>
                  <a:cubicBezTo>
                    <a:pt x="335" y="722"/>
                    <a:pt x="337" y="720"/>
                    <a:pt x="338" y="719"/>
                  </a:cubicBezTo>
                  <a:cubicBezTo>
                    <a:pt x="338" y="719"/>
                    <a:pt x="338" y="719"/>
                    <a:pt x="338" y="719"/>
                  </a:cubicBezTo>
                  <a:cubicBezTo>
                    <a:pt x="339" y="720"/>
                    <a:pt x="340" y="720"/>
                    <a:pt x="340" y="719"/>
                  </a:cubicBezTo>
                  <a:cubicBezTo>
                    <a:pt x="342" y="718"/>
                    <a:pt x="344" y="716"/>
                    <a:pt x="345" y="714"/>
                  </a:cubicBezTo>
                  <a:cubicBezTo>
                    <a:pt x="346" y="714"/>
                    <a:pt x="347" y="713"/>
                    <a:pt x="348" y="713"/>
                  </a:cubicBezTo>
                  <a:cubicBezTo>
                    <a:pt x="353" y="709"/>
                    <a:pt x="358" y="706"/>
                    <a:pt x="363" y="702"/>
                  </a:cubicBezTo>
                  <a:cubicBezTo>
                    <a:pt x="363" y="701"/>
                    <a:pt x="364" y="701"/>
                    <a:pt x="364" y="701"/>
                  </a:cubicBezTo>
                  <a:cubicBezTo>
                    <a:pt x="364" y="703"/>
                    <a:pt x="364" y="705"/>
                    <a:pt x="365" y="707"/>
                  </a:cubicBezTo>
                  <a:cubicBezTo>
                    <a:pt x="364" y="708"/>
                    <a:pt x="364" y="710"/>
                    <a:pt x="364" y="711"/>
                  </a:cubicBezTo>
                  <a:cubicBezTo>
                    <a:pt x="364" y="712"/>
                    <a:pt x="363" y="713"/>
                    <a:pt x="362" y="713"/>
                  </a:cubicBezTo>
                  <a:cubicBezTo>
                    <a:pt x="355" y="719"/>
                    <a:pt x="342" y="729"/>
                    <a:pt x="340" y="738"/>
                  </a:cubicBezTo>
                  <a:cubicBezTo>
                    <a:pt x="340" y="739"/>
                    <a:pt x="341" y="740"/>
                    <a:pt x="342" y="740"/>
                  </a:cubicBezTo>
                  <a:cubicBezTo>
                    <a:pt x="349" y="743"/>
                    <a:pt x="358" y="733"/>
                    <a:pt x="363" y="729"/>
                  </a:cubicBezTo>
                  <a:cubicBezTo>
                    <a:pt x="373" y="720"/>
                    <a:pt x="382" y="712"/>
                    <a:pt x="390" y="701"/>
                  </a:cubicBezTo>
                  <a:cubicBezTo>
                    <a:pt x="391" y="701"/>
                    <a:pt x="390" y="700"/>
                    <a:pt x="390" y="701"/>
                  </a:cubicBezTo>
                  <a:cubicBezTo>
                    <a:pt x="380" y="712"/>
                    <a:pt x="369" y="722"/>
                    <a:pt x="357" y="731"/>
                  </a:cubicBezTo>
                  <a:cubicBezTo>
                    <a:pt x="354" y="733"/>
                    <a:pt x="351" y="735"/>
                    <a:pt x="348" y="736"/>
                  </a:cubicBezTo>
                  <a:cubicBezTo>
                    <a:pt x="346" y="737"/>
                    <a:pt x="345" y="738"/>
                    <a:pt x="346" y="736"/>
                  </a:cubicBezTo>
                  <a:cubicBezTo>
                    <a:pt x="347" y="733"/>
                    <a:pt x="349" y="731"/>
                    <a:pt x="351" y="730"/>
                  </a:cubicBezTo>
                  <a:cubicBezTo>
                    <a:pt x="355" y="725"/>
                    <a:pt x="360" y="720"/>
                    <a:pt x="364" y="716"/>
                  </a:cubicBezTo>
                  <a:cubicBezTo>
                    <a:pt x="364" y="718"/>
                    <a:pt x="367" y="718"/>
                    <a:pt x="368" y="716"/>
                  </a:cubicBezTo>
                  <a:cubicBezTo>
                    <a:pt x="368" y="715"/>
                    <a:pt x="368" y="714"/>
                    <a:pt x="368" y="713"/>
                  </a:cubicBezTo>
                  <a:cubicBezTo>
                    <a:pt x="370" y="711"/>
                    <a:pt x="372" y="710"/>
                    <a:pt x="374" y="708"/>
                  </a:cubicBezTo>
                  <a:cubicBezTo>
                    <a:pt x="378" y="705"/>
                    <a:pt x="382" y="701"/>
                    <a:pt x="386" y="698"/>
                  </a:cubicBezTo>
                  <a:cubicBezTo>
                    <a:pt x="387" y="697"/>
                    <a:pt x="388" y="696"/>
                    <a:pt x="389" y="695"/>
                  </a:cubicBezTo>
                  <a:cubicBezTo>
                    <a:pt x="394" y="691"/>
                    <a:pt x="398" y="687"/>
                    <a:pt x="402" y="684"/>
                  </a:cubicBezTo>
                  <a:cubicBezTo>
                    <a:pt x="402" y="686"/>
                    <a:pt x="401" y="689"/>
                    <a:pt x="401" y="691"/>
                  </a:cubicBezTo>
                  <a:cubicBezTo>
                    <a:pt x="400" y="690"/>
                    <a:pt x="400" y="690"/>
                    <a:pt x="399" y="691"/>
                  </a:cubicBezTo>
                  <a:cubicBezTo>
                    <a:pt x="399" y="694"/>
                    <a:pt x="399" y="697"/>
                    <a:pt x="399" y="700"/>
                  </a:cubicBezTo>
                  <a:cubicBezTo>
                    <a:pt x="398" y="702"/>
                    <a:pt x="400" y="703"/>
                    <a:pt x="401" y="701"/>
                  </a:cubicBezTo>
                  <a:cubicBezTo>
                    <a:pt x="404" y="694"/>
                    <a:pt x="406" y="686"/>
                    <a:pt x="408" y="679"/>
                  </a:cubicBezTo>
                  <a:cubicBezTo>
                    <a:pt x="414" y="674"/>
                    <a:pt x="421" y="669"/>
                    <a:pt x="427" y="664"/>
                  </a:cubicBezTo>
                  <a:cubicBezTo>
                    <a:pt x="428" y="663"/>
                    <a:pt x="429" y="662"/>
                    <a:pt x="430" y="661"/>
                  </a:cubicBezTo>
                  <a:cubicBezTo>
                    <a:pt x="430" y="664"/>
                    <a:pt x="429" y="666"/>
                    <a:pt x="428" y="668"/>
                  </a:cubicBezTo>
                  <a:cubicBezTo>
                    <a:pt x="427" y="673"/>
                    <a:pt x="425" y="677"/>
                    <a:pt x="423" y="682"/>
                  </a:cubicBezTo>
                  <a:cubicBezTo>
                    <a:pt x="423" y="681"/>
                    <a:pt x="423" y="681"/>
                    <a:pt x="423" y="681"/>
                  </a:cubicBezTo>
                  <a:cubicBezTo>
                    <a:pt x="423" y="680"/>
                    <a:pt x="421" y="680"/>
                    <a:pt x="421" y="681"/>
                  </a:cubicBezTo>
                  <a:cubicBezTo>
                    <a:pt x="421" y="685"/>
                    <a:pt x="421" y="684"/>
                    <a:pt x="422" y="687"/>
                  </a:cubicBezTo>
                  <a:cubicBezTo>
                    <a:pt x="423" y="689"/>
                    <a:pt x="425" y="688"/>
                    <a:pt x="425" y="687"/>
                  </a:cubicBezTo>
                  <a:cubicBezTo>
                    <a:pt x="429" y="677"/>
                    <a:pt x="432" y="667"/>
                    <a:pt x="436" y="657"/>
                  </a:cubicBezTo>
                  <a:cubicBezTo>
                    <a:pt x="445" y="651"/>
                    <a:pt x="454" y="644"/>
                    <a:pt x="463" y="637"/>
                  </a:cubicBezTo>
                  <a:cubicBezTo>
                    <a:pt x="462" y="642"/>
                    <a:pt x="461" y="647"/>
                    <a:pt x="460" y="652"/>
                  </a:cubicBezTo>
                  <a:cubicBezTo>
                    <a:pt x="458" y="656"/>
                    <a:pt x="456" y="661"/>
                    <a:pt x="454" y="665"/>
                  </a:cubicBezTo>
                  <a:cubicBezTo>
                    <a:pt x="456" y="665"/>
                    <a:pt x="456" y="665"/>
                    <a:pt x="456" y="665"/>
                  </a:cubicBezTo>
                  <a:cubicBezTo>
                    <a:pt x="455" y="669"/>
                    <a:pt x="454" y="671"/>
                    <a:pt x="453" y="675"/>
                  </a:cubicBezTo>
                  <a:cubicBezTo>
                    <a:pt x="453" y="679"/>
                    <a:pt x="452" y="683"/>
                    <a:pt x="452" y="687"/>
                  </a:cubicBezTo>
                  <a:cubicBezTo>
                    <a:pt x="451" y="688"/>
                    <a:pt x="447" y="701"/>
                    <a:pt x="447" y="701"/>
                  </a:cubicBezTo>
                  <a:cubicBezTo>
                    <a:pt x="446" y="700"/>
                    <a:pt x="445" y="700"/>
                    <a:pt x="445" y="701"/>
                  </a:cubicBezTo>
                  <a:cubicBezTo>
                    <a:pt x="445" y="701"/>
                    <a:pt x="446" y="702"/>
                    <a:pt x="446" y="702"/>
                  </a:cubicBezTo>
                  <a:cubicBezTo>
                    <a:pt x="446" y="703"/>
                    <a:pt x="446" y="703"/>
                    <a:pt x="447" y="703"/>
                  </a:cubicBezTo>
                  <a:cubicBezTo>
                    <a:pt x="454" y="699"/>
                    <a:pt x="455" y="689"/>
                    <a:pt x="456" y="682"/>
                  </a:cubicBezTo>
                  <a:cubicBezTo>
                    <a:pt x="457" y="676"/>
                    <a:pt x="458" y="669"/>
                    <a:pt x="460" y="665"/>
                  </a:cubicBezTo>
                  <a:cubicBezTo>
                    <a:pt x="475" y="665"/>
                    <a:pt x="475" y="665"/>
                    <a:pt x="475" y="665"/>
                  </a:cubicBezTo>
                  <a:cubicBezTo>
                    <a:pt x="475" y="661"/>
                    <a:pt x="478" y="655"/>
                    <a:pt x="484" y="652"/>
                  </a:cubicBezTo>
                  <a:cubicBezTo>
                    <a:pt x="489" y="650"/>
                    <a:pt x="494" y="648"/>
                    <a:pt x="499" y="646"/>
                  </a:cubicBezTo>
                  <a:cubicBezTo>
                    <a:pt x="499" y="649"/>
                    <a:pt x="498" y="651"/>
                    <a:pt x="497" y="653"/>
                  </a:cubicBezTo>
                  <a:cubicBezTo>
                    <a:pt x="497" y="654"/>
                    <a:pt x="498" y="654"/>
                    <a:pt x="499" y="653"/>
                  </a:cubicBezTo>
                  <a:cubicBezTo>
                    <a:pt x="501" y="651"/>
                    <a:pt x="502" y="648"/>
                    <a:pt x="503" y="645"/>
                  </a:cubicBezTo>
                  <a:cubicBezTo>
                    <a:pt x="524" y="637"/>
                    <a:pt x="546" y="628"/>
                    <a:pt x="567" y="620"/>
                  </a:cubicBezTo>
                  <a:cubicBezTo>
                    <a:pt x="589" y="611"/>
                    <a:pt x="610" y="600"/>
                    <a:pt x="633" y="593"/>
                  </a:cubicBezTo>
                  <a:cubicBezTo>
                    <a:pt x="684" y="576"/>
                    <a:pt x="736" y="561"/>
                    <a:pt x="788" y="546"/>
                  </a:cubicBezTo>
                  <a:cubicBezTo>
                    <a:pt x="795" y="544"/>
                    <a:pt x="802" y="542"/>
                    <a:pt x="809" y="540"/>
                  </a:cubicBezTo>
                  <a:cubicBezTo>
                    <a:pt x="809" y="541"/>
                    <a:pt x="810" y="541"/>
                    <a:pt x="810" y="541"/>
                  </a:cubicBezTo>
                  <a:cubicBezTo>
                    <a:pt x="811" y="540"/>
                    <a:pt x="812" y="540"/>
                    <a:pt x="812" y="539"/>
                  </a:cubicBezTo>
                  <a:cubicBezTo>
                    <a:pt x="848" y="530"/>
                    <a:pt x="885" y="521"/>
                    <a:pt x="921" y="512"/>
                  </a:cubicBezTo>
                  <a:cubicBezTo>
                    <a:pt x="948" y="505"/>
                    <a:pt x="975" y="500"/>
                    <a:pt x="1002" y="493"/>
                  </a:cubicBezTo>
                  <a:cubicBezTo>
                    <a:pt x="1021" y="489"/>
                    <a:pt x="1039" y="483"/>
                    <a:pt x="1057" y="479"/>
                  </a:cubicBezTo>
                  <a:cubicBezTo>
                    <a:pt x="1073" y="475"/>
                    <a:pt x="1089" y="471"/>
                    <a:pt x="1103" y="462"/>
                  </a:cubicBezTo>
                  <a:cubicBezTo>
                    <a:pt x="1104" y="461"/>
                    <a:pt x="1106" y="462"/>
                    <a:pt x="1107" y="462"/>
                  </a:cubicBezTo>
                  <a:cubicBezTo>
                    <a:pt x="1108" y="465"/>
                    <a:pt x="1109" y="469"/>
                    <a:pt x="1112" y="475"/>
                  </a:cubicBezTo>
                  <a:cubicBezTo>
                    <a:pt x="1116" y="467"/>
                    <a:pt x="1120" y="462"/>
                    <a:pt x="1122" y="456"/>
                  </a:cubicBezTo>
                  <a:cubicBezTo>
                    <a:pt x="1130" y="438"/>
                    <a:pt x="1137" y="419"/>
                    <a:pt x="1144" y="401"/>
                  </a:cubicBezTo>
                  <a:cubicBezTo>
                    <a:pt x="1163" y="354"/>
                    <a:pt x="1167" y="305"/>
                    <a:pt x="1159" y="255"/>
                  </a:cubicBezTo>
                  <a:cubicBezTo>
                    <a:pt x="1152" y="211"/>
                    <a:pt x="1140" y="168"/>
                    <a:pt x="1118" y="127"/>
                  </a:cubicBezTo>
                  <a:moveTo>
                    <a:pt x="213" y="691"/>
                  </a:moveTo>
                  <a:cubicBezTo>
                    <a:pt x="207" y="693"/>
                    <a:pt x="201" y="695"/>
                    <a:pt x="195" y="697"/>
                  </a:cubicBezTo>
                  <a:cubicBezTo>
                    <a:pt x="199" y="685"/>
                    <a:pt x="203" y="673"/>
                    <a:pt x="207" y="661"/>
                  </a:cubicBezTo>
                  <a:cubicBezTo>
                    <a:pt x="207" y="659"/>
                    <a:pt x="208" y="657"/>
                    <a:pt x="209" y="656"/>
                  </a:cubicBezTo>
                  <a:cubicBezTo>
                    <a:pt x="210" y="655"/>
                    <a:pt x="211" y="654"/>
                    <a:pt x="212" y="654"/>
                  </a:cubicBezTo>
                  <a:cubicBezTo>
                    <a:pt x="222" y="648"/>
                    <a:pt x="232" y="644"/>
                    <a:pt x="243" y="639"/>
                  </a:cubicBezTo>
                  <a:cubicBezTo>
                    <a:pt x="239" y="655"/>
                    <a:pt x="234" y="671"/>
                    <a:pt x="228" y="686"/>
                  </a:cubicBezTo>
                  <a:cubicBezTo>
                    <a:pt x="223" y="688"/>
                    <a:pt x="218" y="690"/>
                    <a:pt x="213" y="691"/>
                  </a:cubicBezTo>
                  <a:moveTo>
                    <a:pt x="230" y="685"/>
                  </a:moveTo>
                  <a:cubicBezTo>
                    <a:pt x="231" y="683"/>
                    <a:pt x="232" y="680"/>
                    <a:pt x="233" y="678"/>
                  </a:cubicBezTo>
                  <a:cubicBezTo>
                    <a:pt x="238" y="665"/>
                    <a:pt x="242" y="651"/>
                    <a:pt x="245" y="638"/>
                  </a:cubicBezTo>
                  <a:cubicBezTo>
                    <a:pt x="247" y="637"/>
                    <a:pt x="249" y="636"/>
                    <a:pt x="251" y="635"/>
                  </a:cubicBezTo>
                  <a:cubicBezTo>
                    <a:pt x="258" y="632"/>
                    <a:pt x="265" y="628"/>
                    <a:pt x="272" y="624"/>
                  </a:cubicBezTo>
                  <a:cubicBezTo>
                    <a:pt x="270" y="633"/>
                    <a:pt x="268" y="643"/>
                    <a:pt x="265" y="652"/>
                  </a:cubicBezTo>
                  <a:cubicBezTo>
                    <a:pt x="263" y="660"/>
                    <a:pt x="260" y="667"/>
                    <a:pt x="258" y="675"/>
                  </a:cubicBezTo>
                  <a:cubicBezTo>
                    <a:pt x="248" y="679"/>
                    <a:pt x="239" y="682"/>
                    <a:pt x="230" y="685"/>
                  </a:cubicBezTo>
                  <a:moveTo>
                    <a:pt x="416" y="302"/>
                  </a:moveTo>
                  <a:cubicBezTo>
                    <a:pt x="444" y="289"/>
                    <a:pt x="472" y="275"/>
                    <a:pt x="500" y="262"/>
                  </a:cubicBezTo>
                  <a:cubicBezTo>
                    <a:pt x="530" y="249"/>
                    <a:pt x="561" y="237"/>
                    <a:pt x="591" y="224"/>
                  </a:cubicBezTo>
                  <a:cubicBezTo>
                    <a:pt x="676" y="188"/>
                    <a:pt x="763" y="155"/>
                    <a:pt x="845" y="113"/>
                  </a:cubicBezTo>
                  <a:cubicBezTo>
                    <a:pt x="865" y="102"/>
                    <a:pt x="884" y="90"/>
                    <a:pt x="903" y="78"/>
                  </a:cubicBezTo>
                  <a:cubicBezTo>
                    <a:pt x="933" y="59"/>
                    <a:pt x="964" y="40"/>
                    <a:pt x="994" y="21"/>
                  </a:cubicBezTo>
                  <a:cubicBezTo>
                    <a:pt x="1000" y="18"/>
                    <a:pt x="1004" y="18"/>
                    <a:pt x="1010" y="23"/>
                  </a:cubicBezTo>
                  <a:cubicBezTo>
                    <a:pt x="1067" y="75"/>
                    <a:pt x="1108" y="137"/>
                    <a:pt x="1124" y="214"/>
                  </a:cubicBezTo>
                  <a:cubicBezTo>
                    <a:pt x="1131" y="247"/>
                    <a:pt x="1137" y="280"/>
                    <a:pt x="1135" y="314"/>
                  </a:cubicBezTo>
                  <a:cubicBezTo>
                    <a:pt x="1134" y="313"/>
                    <a:pt x="1133" y="314"/>
                    <a:pt x="1133" y="315"/>
                  </a:cubicBezTo>
                  <a:cubicBezTo>
                    <a:pt x="1132" y="329"/>
                    <a:pt x="1128" y="343"/>
                    <a:pt x="1123" y="357"/>
                  </a:cubicBezTo>
                  <a:cubicBezTo>
                    <a:pt x="1121" y="357"/>
                    <a:pt x="1120" y="359"/>
                    <a:pt x="1118" y="360"/>
                  </a:cubicBezTo>
                  <a:cubicBezTo>
                    <a:pt x="1113" y="362"/>
                    <a:pt x="1108" y="364"/>
                    <a:pt x="1102" y="365"/>
                  </a:cubicBezTo>
                  <a:cubicBezTo>
                    <a:pt x="1104" y="359"/>
                    <a:pt x="1106" y="353"/>
                    <a:pt x="1108" y="347"/>
                  </a:cubicBezTo>
                  <a:cubicBezTo>
                    <a:pt x="1112" y="330"/>
                    <a:pt x="1120" y="313"/>
                    <a:pt x="1119" y="295"/>
                  </a:cubicBezTo>
                  <a:cubicBezTo>
                    <a:pt x="1119" y="293"/>
                    <a:pt x="1117" y="293"/>
                    <a:pt x="1117" y="295"/>
                  </a:cubicBezTo>
                  <a:cubicBezTo>
                    <a:pt x="1117" y="311"/>
                    <a:pt x="1111" y="328"/>
                    <a:pt x="1106" y="343"/>
                  </a:cubicBezTo>
                  <a:cubicBezTo>
                    <a:pt x="1103" y="350"/>
                    <a:pt x="1101" y="358"/>
                    <a:pt x="1099" y="366"/>
                  </a:cubicBezTo>
                  <a:cubicBezTo>
                    <a:pt x="1098" y="366"/>
                    <a:pt x="1097" y="366"/>
                    <a:pt x="1096" y="366"/>
                  </a:cubicBezTo>
                  <a:cubicBezTo>
                    <a:pt x="1095" y="366"/>
                    <a:pt x="1095" y="368"/>
                    <a:pt x="1096" y="368"/>
                  </a:cubicBezTo>
                  <a:cubicBezTo>
                    <a:pt x="1097" y="368"/>
                    <a:pt x="1097" y="368"/>
                    <a:pt x="1098" y="368"/>
                  </a:cubicBezTo>
                  <a:cubicBezTo>
                    <a:pt x="1096" y="374"/>
                    <a:pt x="1094" y="381"/>
                    <a:pt x="1092" y="387"/>
                  </a:cubicBezTo>
                  <a:cubicBezTo>
                    <a:pt x="1086" y="388"/>
                    <a:pt x="1079" y="389"/>
                    <a:pt x="1073" y="389"/>
                  </a:cubicBezTo>
                  <a:cubicBezTo>
                    <a:pt x="1075" y="385"/>
                    <a:pt x="1076" y="381"/>
                    <a:pt x="1078" y="377"/>
                  </a:cubicBezTo>
                  <a:cubicBezTo>
                    <a:pt x="1081" y="376"/>
                    <a:pt x="1084" y="375"/>
                    <a:pt x="1088" y="374"/>
                  </a:cubicBezTo>
                  <a:cubicBezTo>
                    <a:pt x="1091" y="373"/>
                    <a:pt x="1094" y="372"/>
                    <a:pt x="1096" y="369"/>
                  </a:cubicBezTo>
                  <a:cubicBezTo>
                    <a:pt x="1097" y="369"/>
                    <a:pt x="1096" y="368"/>
                    <a:pt x="1096" y="369"/>
                  </a:cubicBezTo>
                  <a:cubicBezTo>
                    <a:pt x="1091" y="371"/>
                    <a:pt x="1086" y="371"/>
                    <a:pt x="1082" y="372"/>
                  </a:cubicBezTo>
                  <a:cubicBezTo>
                    <a:pt x="1081" y="373"/>
                    <a:pt x="1080" y="373"/>
                    <a:pt x="1079" y="373"/>
                  </a:cubicBezTo>
                  <a:cubicBezTo>
                    <a:pt x="1085" y="357"/>
                    <a:pt x="1090" y="340"/>
                    <a:pt x="1091" y="323"/>
                  </a:cubicBezTo>
                  <a:cubicBezTo>
                    <a:pt x="1092" y="321"/>
                    <a:pt x="1089" y="321"/>
                    <a:pt x="1089" y="323"/>
                  </a:cubicBezTo>
                  <a:cubicBezTo>
                    <a:pt x="1087" y="336"/>
                    <a:pt x="1084" y="348"/>
                    <a:pt x="1079" y="360"/>
                  </a:cubicBezTo>
                  <a:cubicBezTo>
                    <a:pt x="1078" y="365"/>
                    <a:pt x="1076" y="370"/>
                    <a:pt x="1075" y="374"/>
                  </a:cubicBezTo>
                  <a:cubicBezTo>
                    <a:pt x="1072" y="375"/>
                    <a:pt x="1069" y="376"/>
                    <a:pt x="1066" y="377"/>
                  </a:cubicBezTo>
                  <a:cubicBezTo>
                    <a:pt x="1062" y="378"/>
                    <a:pt x="1058" y="378"/>
                    <a:pt x="1054" y="379"/>
                  </a:cubicBezTo>
                  <a:cubicBezTo>
                    <a:pt x="1055" y="377"/>
                    <a:pt x="1056" y="374"/>
                    <a:pt x="1057" y="371"/>
                  </a:cubicBezTo>
                  <a:cubicBezTo>
                    <a:pt x="1061" y="359"/>
                    <a:pt x="1066" y="344"/>
                    <a:pt x="1067" y="331"/>
                  </a:cubicBezTo>
                  <a:cubicBezTo>
                    <a:pt x="1068" y="329"/>
                    <a:pt x="1065" y="329"/>
                    <a:pt x="1065" y="331"/>
                  </a:cubicBezTo>
                  <a:cubicBezTo>
                    <a:pt x="1063" y="345"/>
                    <a:pt x="1058" y="360"/>
                    <a:pt x="1053" y="374"/>
                  </a:cubicBezTo>
                  <a:cubicBezTo>
                    <a:pt x="1052" y="376"/>
                    <a:pt x="1052" y="378"/>
                    <a:pt x="1051" y="380"/>
                  </a:cubicBezTo>
                  <a:cubicBezTo>
                    <a:pt x="1044" y="381"/>
                    <a:pt x="1037" y="382"/>
                    <a:pt x="1031" y="383"/>
                  </a:cubicBezTo>
                  <a:cubicBezTo>
                    <a:pt x="1030" y="383"/>
                    <a:pt x="1029" y="383"/>
                    <a:pt x="1029" y="383"/>
                  </a:cubicBezTo>
                  <a:cubicBezTo>
                    <a:pt x="1029" y="383"/>
                    <a:pt x="1029" y="383"/>
                    <a:pt x="1029" y="383"/>
                  </a:cubicBezTo>
                  <a:cubicBezTo>
                    <a:pt x="1033" y="369"/>
                    <a:pt x="1039" y="354"/>
                    <a:pt x="1039" y="339"/>
                  </a:cubicBezTo>
                  <a:cubicBezTo>
                    <a:pt x="1039" y="338"/>
                    <a:pt x="1037" y="338"/>
                    <a:pt x="1037" y="339"/>
                  </a:cubicBezTo>
                  <a:cubicBezTo>
                    <a:pt x="1037" y="354"/>
                    <a:pt x="1031" y="368"/>
                    <a:pt x="1026" y="382"/>
                  </a:cubicBezTo>
                  <a:cubicBezTo>
                    <a:pt x="1026" y="383"/>
                    <a:pt x="1026" y="383"/>
                    <a:pt x="1026" y="384"/>
                  </a:cubicBezTo>
                  <a:cubicBezTo>
                    <a:pt x="1016" y="385"/>
                    <a:pt x="1007" y="386"/>
                    <a:pt x="998" y="386"/>
                  </a:cubicBezTo>
                  <a:cubicBezTo>
                    <a:pt x="1000" y="380"/>
                    <a:pt x="1002" y="374"/>
                    <a:pt x="1005" y="368"/>
                  </a:cubicBezTo>
                  <a:cubicBezTo>
                    <a:pt x="1007" y="361"/>
                    <a:pt x="1011" y="355"/>
                    <a:pt x="1013" y="347"/>
                  </a:cubicBezTo>
                  <a:cubicBezTo>
                    <a:pt x="1013" y="346"/>
                    <a:pt x="1011" y="345"/>
                    <a:pt x="1011" y="347"/>
                  </a:cubicBezTo>
                  <a:cubicBezTo>
                    <a:pt x="1008" y="359"/>
                    <a:pt x="1000" y="370"/>
                    <a:pt x="996" y="383"/>
                  </a:cubicBezTo>
                  <a:cubicBezTo>
                    <a:pt x="996" y="384"/>
                    <a:pt x="995" y="385"/>
                    <a:pt x="995" y="386"/>
                  </a:cubicBezTo>
                  <a:cubicBezTo>
                    <a:pt x="988" y="387"/>
                    <a:pt x="982" y="387"/>
                    <a:pt x="976" y="387"/>
                  </a:cubicBezTo>
                  <a:cubicBezTo>
                    <a:pt x="980" y="372"/>
                    <a:pt x="983" y="356"/>
                    <a:pt x="982" y="341"/>
                  </a:cubicBezTo>
                  <a:cubicBezTo>
                    <a:pt x="982" y="340"/>
                    <a:pt x="982" y="340"/>
                    <a:pt x="982" y="341"/>
                  </a:cubicBezTo>
                  <a:cubicBezTo>
                    <a:pt x="981" y="357"/>
                    <a:pt x="977" y="372"/>
                    <a:pt x="972" y="387"/>
                  </a:cubicBezTo>
                  <a:cubicBezTo>
                    <a:pt x="968" y="387"/>
                    <a:pt x="963" y="387"/>
                    <a:pt x="958" y="388"/>
                  </a:cubicBezTo>
                  <a:cubicBezTo>
                    <a:pt x="956" y="388"/>
                    <a:pt x="956" y="390"/>
                    <a:pt x="958" y="390"/>
                  </a:cubicBezTo>
                  <a:cubicBezTo>
                    <a:pt x="962" y="391"/>
                    <a:pt x="967" y="391"/>
                    <a:pt x="971" y="391"/>
                  </a:cubicBezTo>
                  <a:cubicBezTo>
                    <a:pt x="970" y="393"/>
                    <a:pt x="969" y="396"/>
                    <a:pt x="969" y="398"/>
                  </a:cubicBezTo>
                  <a:cubicBezTo>
                    <a:pt x="959" y="399"/>
                    <a:pt x="950" y="400"/>
                    <a:pt x="941" y="401"/>
                  </a:cubicBezTo>
                  <a:cubicBezTo>
                    <a:pt x="942" y="398"/>
                    <a:pt x="943" y="395"/>
                    <a:pt x="944" y="393"/>
                  </a:cubicBezTo>
                  <a:cubicBezTo>
                    <a:pt x="951" y="378"/>
                    <a:pt x="960" y="362"/>
                    <a:pt x="963" y="345"/>
                  </a:cubicBezTo>
                  <a:cubicBezTo>
                    <a:pt x="963" y="344"/>
                    <a:pt x="961" y="344"/>
                    <a:pt x="961" y="345"/>
                  </a:cubicBezTo>
                  <a:cubicBezTo>
                    <a:pt x="958" y="359"/>
                    <a:pt x="950" y="373"/>
                    <a:pt x="944" y="386"/>
                  </a:cubicBezTo>
                  <a:cubicBezTo>
                    <a:pt x="942" y="391"/>
                    <a:pt x="940" y="396"/>
                    <a:pt x="938" y="401"/>
                  </a:cubicBezTo>
                  <a:cubicBezTo>
                    <a:pt x="931" y="401"/>
                    <a:pt x="925" y="402"/>
                    <a:pt x="918" y="403"/>
                  </a:cubicBezTo>
                  <a:cubicBezTo>
                    <a:pt x="919" y="400"/>
                    <a:pt x="919" y="398"/>
                    <a:pt x="920" y="395"/>
                  </a:cubicBezTo>
                  <a:cubicBezTo>
                    <a:pt x="922" y="388"/>
                    <a:pt x="925" y="381"/>
                    <a:pt x="927" y="373"/>
                  </a:cubicBezTo>
                  <a:cubicBezTo>
                    <a:pt x="928" y="366"/>
                    <a:pt x="928" y="356"/>
                    <a:pt x="933" y="350"/>
                  </a:cubicBezTo>
                  <a:cubicBezTo>
                    <a:pt x="934" y="349"/>
                    <a:pt x="932" y="346"/>
                    <a:pt x="931" y="348"/>
                  </a:cubicBezTo>
                  <a:cubicBezTo>
                    <a:pt x="924" y="357"/>
                    <a:pt x="925" y="371"/>
                    <a:pt x="921" y="382"/>
                  </a:cubicBezTo>
                  <a:cubicBezTo>
                    <a:pt x="919" y="389"/>
                    <a:pt x="917" y="396"/>
                    <a:pt x="915" y="403"/>
                  </a:cubicBezTo>
                  <a:cubicBezTo>
                    <a:pt x="911" y="403"/>
                    <a:pt x="906" y="404"/>
                    <a:pt x="902" y="404"/>
                  </a:cubicBezTo>
                  <a:cubicBezTo>
                    <a:pt x="901" y="404"/>
                    <a:pt x="901" y="406"/>
                    <a:pt x="902" y="406"/>
                  </a:cubicBezTo>
                  <a:cubicBezTo>
                    <a:pt x="906" y="406"/>
                    <a:pt x="910" y="407"/>
                    <a:pt x="914" y="407"/>
                  </a:cubicBezTo>
                  <a:cubicBezTo>
                    <a:pt x="912" y="414"/>
                    <a:pt x="909" y="421"/>
                    <a:pt x="907" y="427"/>
                  </a:cubicBezTo>
                  <a:cubicBezTo>
                    <a:pt x="906" y="429"/>
                    <a:pt x="906" y="430"/>
                    <a:pt x="905" y="431"/>
                  </a:cubicBezTo>
                  <a:cubicBezTo>
                    <a:pt x="897" y="432"/>
                    <a:pt x="889" y="432"/>
                    <a:pt x="881" y="432"/>
                  </a:cubicBezTo>
                  <a:cubicBezTo>
                    <a:pt x="885" y="423"/>
                    <a:pt x="889" y="413"/>
                    <a:pt x="890" y="402"/>
                  </a:cubicBezTo>
                  <a:cubicBezTo>
                    <a:pt x="893" y="386"/>
                    <a:pt x="902" y="370"/>
                    <a:pt x="901" y="353"/>
                  </a:cubicBezTo>
                  <a:cubicBezTo>
                    <a:pt x="901" y="352"/>
                    <a:pt x="899" y="352"/>
                    <a:pt x="899" y="353"/>
                  </a:cubicBezTo>
                  <a:cubicBezTo>
                    <a:pt x="898" y="369"/>
                    <a:pt x="891" y="383"/>
                    <a:pt x="888" y="398"/>
                  </a:cubicBezTo>
                  <a:cubicBezTo>
                    <a:pt x="886" y="410"/>
                    <a:pt x="882" y="421"/>
                    <a:pt x="877" y="433"/>
                  </a:cubicBezTo>
                  <a:cubicBezTo>
                    <a:pt x="869" y="433"/>
                    <a:pt x="861" y="433"/>
                    <a:pt x="852" y="433"/>
                  </a:cubicBezTo>
                  <a:cubicBezTo>
                    <a:pt x="852" y="433"/>
                    <a:pt x="853" y="432"/>
                    <a:pt x="853" y="432"/>
                  </a:cubicBezTo>
                  <a:cubicBezTo>
                    <a:pt x="855" y="425"/>
                    <a:pt x="858" y="419"/>
                    <a:pt x="860" y="412"/>
                  </a:cubicBezTo>
                  <a:cubicBezTo>
                    <a:pt x="862" y="404"/>
                    <a:pt x="862" y="397"/>
                    <a:pt x="865" y="389"/>
                  </a:cubicBezTo>
                  <a:cubicBezTo>
                    <a:pt x="866" y="388"/>
                    <a:pt x="863" y="387"/>
                    <a:pt x="863" y="389"/>
                  </a:cubicBezTo>
                  <a:cubicBezTo>
                    <a:pt x="860" y="395"/>
                    <a:pt x="860" y="401"/>
                    <a:pt x="858" y="408"/>
                  </a:cubicBezTo>
                  <a:cubicBezTo>
                    <a:pt x="857" y="415"/>
                    <a:pt x="853" y="421"/>
                    <a:pt x="851" y="427"/>
                  </a:cubicBezTo>
                  <a:cubicBezTo>
                    <a:pt x="850" y="429"/>
                    <a:pt x="850" y="431"/>
                    <a:pt x="849" y="433"/>
                  </a:cubicBezTo>
                  <a:cubicBezTo>
                    <a:pt x="844" y="434"/>
                    <a:pt x="839" y="434"/>
                    <a:pt x="834" y="434"/>
                  </a:cubicBezTo>
                  <a:cubicBezTo>
                    <a:pt x="832" y="434"/>
                    <a:pt x="832" y="436"/>
                    <a:pt x="834" y="436"/>
                  </a:cubicBezTo>
                  <a:cubicBezTo>
                    <a:pt x="839" y="436"/>
                    <a:pt x="844" y="436"/>
                    <a:pt x="848" y="436"/>
                  </a:cubicBezTo>
                  <a:cubicBezTo>
                    <a:pt x="847" y="442"/>
                    <a:pt x="845" y="449"/>
                    <a:pt x="843" y="455"/>
                  </a:cubicBezTo>
                  <a:cubicBezTo>
                    <a:pt x="837" y="455"/>
                    <a:pt x="832" y="456"/>
                    <a:pt x="827" y="456"/>
                  </a:cubicBezTo>
                  <a:cubicBezTo>
                    <a:pt x="826" y="456"/>
                    <a:pt x="824" y="456"/>
                    <a:pt x="823" y="456"/>
                  </a:cubicBezTo>
                  <a:cubicBezTo>
                    <a:pt x="825" y="449"/>
                    <a:pt x="828" y="442"/>
                    <a:pt x="831" y="435"/>
                  </a:cubicBezTo>
                  <a:cubicBezTo>
                    <a:pt x="834" y="427"/>
                    <a:pt x="835" y="419"/>
                    <a:pt x="837" y="412"/>
                  </a:cubicBezTo>
                  <a:cubicBezTo>
                    <a:pt x="840" y="405"/>
                    <a:pt x="843" y="399"/>
                    <a:pt x="843" y="391"/>
                  </a:cubicBezTo>
                  <a:cubicBezTo>
                    <a:pt x="844" y="389"/>
                    <a:pt x="841" y="389"/>
                    <a:pt x="841" y="391"/>
                  </a:cubicBezTo>
                  <a:cubicBezTo>
                    <a:pt x="840" y="399"/>
                    <a:pt x="836" y="405"/>
                    <a:pt x="834" y="413"/>
                  </a:cubicBezTo>
                  <a:cubicBezTo>
                    <a:pt x="832" y="419"/>
                    <a:pt x="831" y="426"/>
                    <a:pt x="829" y="432"/>
                  </a:cubicBezTo>
                  <a:cubicBezTo>
                    <a:pt x="827" y="439"/>
                    <a:pt x="823" y="445"/>
                    <a:pt x="821" y="452"/>
                  </a:cubicBezTo>
                  <a:cubicBezTo>
                    <a:pt x="820" y="453"/>
                    <a:pt x="820" y="455"/>
                    <a:pt x="819" y="457"/>
                  </a:cubicBezTo>
                  <a:cubicBezTo>
                    <a:pt x="811" y="457"/>
                    <a:pt x="803" y="458"/>
                    <a:pt x="795" y="459"/>
                  </a:cubicBezTo>
                  <a:cubicBezTo>
                    <a:pt x="798" y="449"/>
                    <a:pt x="802" y="440"/>
                    <a:pt x="805" y="431"/>
                  </a:cubicBezTo>
                  <a:cubicBezTo>
                    <a:pt x="810" y="418"/>
                    <a:pt x="811" y="404"/>
                    <a:pt x="816" y="391"/>
                  </a:cubicBezTo>
                  <a:cubicBezTo>
                    <a:pt x="816" y="390"/>
                    <a:pt x="813" y="389"/>
                    <a:pt x="812" y="391"/>
                  </a:cubicBezTo>
                  <a:cubicBezTo>
                    <a:pt x="808" y="402"/>
                    <a:pt x="807" y="415"/>
                    <a:pt x="803" y="426"/>
                  </a:cubicBezTo>
                  <a:cubicBezTo>
                    <a:pt x="800" y="437"/>
                    <a:pt x="796" y="448"/>
                    <a:pt x="791" y="459"/>
                  </a:cubicBezTo>
                  <a:cubicBezTo>
                    <a:pt x="784" y="460"/>
                    <a:pt x="777" y="460"/>
                    <a:pt x="769" y="461"/>
                  </a:cubicBezTo>
                  <a:cubicBezTo>
                    <a:pt x="772" y="454"/>
                    <a:pt x="774" y="448"/>
                    <a:pt x="776" y="442"/>
                  </a:cubicBezTo>
                  <a:cubicBezTo>
                    <a:pt x="780" y="431"/>
                    <a:pt x="782" y="420"/>
                    <a:pt x="785" y="409"/>
                  </a:cubicBezTo>
                  <a:cubicBezTo>
                    <a:pt x="788" y="398"/>
                    <a:pt x="788" y="385"/>
                    <a:pt x="793" y="376"/>
                  </a:cubicBezTo>
                  <a:cubicBezTo>
                    <a:pt x="795" y="374"/>
                    <a:pt x="792" y="372"/>
                    <a:pt x="791" y="374"/>
                  </a:cubicBezTo>
                  <a:cubicBezTo>
                    <a:pt x="788" y="379"/>
                    <a:pt x="787" y="385"/>
                    <a:pt x="786" y="391"/>
                  </a:cubicBezTo>
                  <a:cubicBezTo>
                    <a:pt x="785" y="394"/>
                    <a:pt x="784" y="398"/>
                    <a:pt x="783" y="402"/>
                  </a:cubicBezTo>
                  <a:cubicBezTo>
                    <a:pt x="783" y="401"/>
                    <a:pt x="781" y="401"/>
                    <a:pt x="780" y="402"/>
                  </a:cubicBezTo>
                  <a:cubicBezTo>
                    <a:pt x="773" y="416"/>
                    <a:pt x="764" y="428"/>
                    <a:pt x="755" y="440"/>
                  </a:cubicBezTo>
                  <a:cubicBezTo>
                    <a:pt x="757" y="434"/>
                    <a:pt x="759" y="428"/>
                    <a:pt x="760" y="422"/>
                  </a:cubicBezTo>
                  <a:cubicBezTo>
                    <a:pt x="761" y="419"/>
                    <a:pt x="762" y="416"/>
                    <a:pt x="763" y="413"/>
                  </a:cubicBezTo>
                  <a:cubicBezTo>
                    <a:pt x="766" y="408"/>
                    <a:pt x="766" y="401"/>
                    <a:pt x="767" y="395"/>
                  </a:cubicBezTo>
                  <a:cubicBezTo>
                    <a:pt x="769" y="386"/>
                    <a:pt x="770" y="377"/>
                    <a:pt x="773" y="367"/>
                  </a:cubicBezTo>
                  <a:cubicBezTo>
                    <a:pt x="779" y="351"/>
                    <a:pt x="783" y="334"/>
                    <a:pt x="779" y="317"/>
                  </a:cubicBezTo>
                  <a:cubicBezTo>
                    <a:pt x="779" y="315"/>
                    <a:pt x="776" y="316"/>
                    <a:pt x="777" y="317"/>
                  </a:cubicBezTo>
                  <a:cubicBezTo>
                    <a:pt x="781" y="336"/>
                    <a:pt x="775" y="352"/>
                    <a:pt x="770" y="370"/>
                  </a:cubicBezTo>
                  <a:cubicBezTo>
                    <a:pt x="769" y="373"/>
                    <a:pt x="769" y="376"/>
                    <a:pt x="768" y="379"/>
                  </a:cubicBezTo>
                  <a:cubicBezTo>
                    <a:pt x="768" y="379"/>
                    <a:pt x="768" y="379"/>
                    <a:pt x="768" y="379"/>
                  </a:cubicBezTo>
                  <a:cubicBezTo>
                    <a:pt x="766" y="394"/>
                    <a:pt x="762" y="409"/>
                    <a:pt x="758" y="423"/>
                  </a:cubicBezTo>
                  <a:cubicBezTo>
                    <a:pt x="756" y="431"/>
                    <a:pt x="753" y="438"/>
                    <a:pt x="750" y="446"/>
                  </a:cubicBezTo>
                  <a:cubicBezTo>
                    <a:pt x="742" y="457"/>
                    <a:pt x="733" y="468"/>
                    <a:pt x="723" y="479"/>
                  </a:cubicBezTo>
                  <a:cubicBezTo>
                    <a:pt x="733" y="454"/>
                    <a:pt x="741" y="429"/>
                    <a:pt x="745" y="402"/>
                  </a:cubicBezTo>
                  <a:cubicBezTo>
                    <a:pt x="747" y="401"/>
                    <a:pt x="748" y="399"/>
                    <a:pt x="749" y="398"/>
                  </a:cubicBezTo>
                  <a:cubicBezTo>
                    <a:pt x="750" y="397"/>
                    <a:pt x="748" y="395"/>
                    <a:pt x="747" y="396"/>
                  </a:cubicBezTo>
                  <a:cubicBezTo>
                    <a:pt x="746" y="397"/>
                    <a:pt x="745" y="398"/>
                    <a:pt x="744" y="400"/>
                  </a:cubicBezTo>
                  <a:cubicBezTo>
                    <a:pt x="744" y="399"/>
                    <a:pt x="743" y="399"/>
                    <a:pt x="742" y="401"/>
                  </a:cubicBezTo>
                  <a:cubicBezTo>
                    <a:pt x="742" y="401"/>
                    <a:pt x="742" y="402"/>
                    <a:pt x="742" y="402"/>
                  </a:cubicBezTo>
                  <a:cubicBezTo>
                    <a:pt x="741" y="403"/>
                    <a:pt x="741" y="404"/>
                    <a:pt x="740" y="405"/>
                  </a:cubicBezTo>
                  <a:cubicBezTo>
                    <a:pt x="741" y="401"/>
                    <a:pt x="742" y="396"/>
                    <a:pt x="743" y="392"/>
                  </a:cubicBezTo>
                  <a:cubicBezTo>
                    <a:pt x="745" y="384"/>
                    <a:pt x="746" y="376"/>
                    <a:pt x="747" y="368"/>
                  </a:cubicBezTo>
                  <a:cubicBezTo>
                    <a:pt x="750" y="351"/>
                    <a:pt x="752" y="335"/>
                    <a:pt x="751" y="317"/>
                  </a:cubicBezTo>
                  <a:cubicBezTo>
                    <a:pt x="751" y="316"/>
                    <a:pt x="749" y="316"/>
                    <a:pt x="749" y="317"/>
                  </a:cubicBezTo>
                  <a:cubicBezTo>
                    <a:pt x="749" y="327"/>
                    <a:pt x="749" y="337"/>
                    <a:pt x="748" y="346"/>
                  </a:cubicBezTo>
                  <a:cubicBezTo>
                    <a:pt x="747" y="356"/>
                    <a:pt x="745" y="365"/>
                    <a:pt x="744" y="374"/>
                  </a:cubicBezTo>
                  <a:cubicBezTo>
                    <a:pt x="743" y="382"/>
                    <a:pt x="741" y="390"/>
                    <a:pt x="740" y="398"/>
                  </a:cubicBezTo>
                  <a:cubicBezTo>
                    <a:pt x="739" y="402"/>
                    <a:pt x="738" y="406"/>
                    <a:pt x="737" y="409"/>
                  </a:cubicBezTo>
                  <a:cubicBezTo>
                    <a:pt x="731" y="417"/>
                    <a:pt x="726" y="425"/>
                    <a:pt x="720" y="433"/>
                  </a:cubicBezTo>
                  <a:cubicBezTo>
                    <a:pt x="722" y="423"/>
                    <a:pt x="724" y="413"/>
                    <a:pt x="724" y="403"/>
                  </a:cubicBezTo>
                  <a:cubicBezTo>
                    <a:pt x="724" y="401"/>
                    <a:pt x="720" y="401"/>
                    <a:pt x="720" y="403"/>
                  </a:cubicBezTo>
                  <a:cubicBezTo>
                    <a:pt x="721" y="415"/>
                    <a:pt x="719" y="427"/>
                    <a:pt x="715" y="440"/>
                  </a:cubicBezTo>
                  <a:cubicBezTo>
                    <a:pt x="703" y="454"/>
                    <a:pt x="691" y="469"/>
                    <a:pt x="679" y="483"/>
                  </a:cubicBezTo>
                  <a:cubicBezTo>
                    <a:pt x="677" y="485"/>
                    <a:pt x="676" y="486"/>
                    <a:pt x="675" y="488"/>
                  </a:cubicBezTo>
                  <a:cubicBezTo>
                    <a:pt x="676" y="481"/>
                    <a:pt x="678" y="473"/>
                    <a:pt x="679" y="466"/>
                  </a:cubicBezTo>
                  <a:cubicBezTo>
                    <a:pt x="681" y="458"/>
                    <a:pt x="680" y="452"/>
                    <a:pt x="675" y="446"/>
                  </a:cubicBezTo>
                  <a:cubicBezTo>
                    <a:pt x="675" y="446"/>
                    <a:pt x="674" y="446"/>
                    <a:pt x="674" y="446"/>
                  </a:cubicBezTo>
                  <a:cubicBezTo>
                    <a:pt x="674" y="445"/>
                    <a:pt x="675" y="444"/>
                    <a:pt x="675" y="444"/>
                  </a:cubicBezTo>
                  <a:cubicBezTo>
                    <a:pt x="681" y="434"/>
                    <a:pt x="691" y="425"/>
                    <a:pt x="693" y="413"/>
                  </a:cubicBezTo>
                  <a:cubicBezTo>
                    <a:pt x="694" y="412"/>
                    <a:pt x="691" y="411"/>
                    <a:pt x="691" y="413"/>
                  </a:cubicBezTo>
                  <a:cubicBezTo>
                    <a:pt x="689" y="421"/>
                    <a:pt x="682" y="429"/>
                    <a:pt x="677" y="436"/>
                  </a:cubicBezTo>
                  <a:cubicBezTo>
                    <a:pt x="675" y="439"/>
                    <a:pt x="672" y="442"/>
                    <a:pt x="670" y="445"/>
                  </a:cubicBezTo>
                  <a:cubicBezTo>
                    <a:pt x="672" y="441"/>
                    <a:pt x="673" y="436"/>
                    <a:pt x="674" y="431"/>
                  </a:cubicBezTo>
                  <a:cubicBezTo>
                    <a:pt x="679" y="409"/>
                    <a:pt x="684" y="387"/>
                    <a:pt x="686" y="365"/>
                  </a:cubicBezTo>
                  <a:cubicBezTo>
                    <a:pt x="686" y="363"/>
                    <a:pt x="683" y="363"/>
                    <a:pt x="682" y="365"/>
                  </a:cubicBezTo>
                  <a:cubicBezTo>
                    <a:pt x="681" y="387"/>
                    <a:pt x="676" y="409"/>
                    <a:pt x="672" y="430"/>
                  </a:cubicBezTo>
                  <a:cubicBezTo>
                    <a:pt x="670" y="438"/>
                    <a:pt x="668" y="445"/>
                    <a:pt x="666" y="452"/>
                  </a:cubicBezTo>
                  <a:cubicBezTo>
                    <a:pt x="663" y="455"/>
                    <a:pt x="661" y="458"/>
                    <a:pt x="659" y="461"/>
                  </a:cubicBezTo>
                  <a:cubicBezTo>
                    <a:pt x="656" y="464"/>
                    <a:pt x="654" y="468"/>
                    <a:pt x="651" y="471"/>
                  </a:cubicBezTo>
                  <a:cubicBezTo>
                    <a:pt x="653" y="464"/>
                    <a:pt x="653" y="457"/>
                    <a:pt x="653" y="449"/>
                  </a:cubicBezTo>
                  <a:cubicBezTo>
                    <a:pt x="653" y="447"/>
                    <a:pt x="651" y="447"/>
                    <a:pt x="651" y="449"/>
                  </a:cubicBezTo>
                  <a:cubicBezTo>
                    <a:pt x="651" y="458"/>
                    <a:pt x="650" y="466"/>
                    <a:pt x="649" y="475"/>
                  </a:cubicBezTo>
                  <a:cubicBezTo>
                    <a:pt x="641" y="485"/>
                    <a:pt x="634" y="495"/>
                    <a:pt x="627" y="505"/>
                  </a:cubicBezTo>
                  <a:cubicBezTo>
                    <a:pt x="624" y="508"/>
                    <a:pt x="622" y="511"/>
                    <a:pt x="620" y="515"/>
                  </a:cubicBezTo>
                  <a:cubicBezTo>
                    <a:pt x="621" y="512"/>
                    <a:pt x="621" y="509"/>
                    <a:pt x="622" y="506"/>
                  </a:cubicBezTo>
                  <a:cubicBezTo>
                    <a:pt x="626" y="490"/>
                    <a:pt x="630" y="475"/>
                    <a:pt x="634" y="459"/>
                  </a:cubicBezTo>
                  <a:cubicBezTo>
                    <a:pt x="639" y="451"/>
                    <a:pt x="642" y="443"/>
                    <a:pt x="647" y="436"/>
                  </a:cubicBezTo>
                  <a:cubicBezTo>
                    <a:pt x="648" y="434"/>
                    <a:pt x="646" y="433"/>
                    <a:pt x="645" y="434"/>
                  </a:cubicBezTo>
                  <a:cubicBezTo>
                    <a:pt x="641" y="440"/>
                    <a:pt x="638" y="446"/>
                    <a:pt x="635" y="451"/>
                  </a:cubicBezTo>
                  <a:cubicBezTo>
                    <a:pt x="636" y="443"/>
                    <a:pt x="637" y="435"/>
                    <a:pt x="637" y="427"/>
                  </a:cubicBezTo>
                  <a:cubicBezTo>
                    <a:pt x="637" y="425"/>
                    <a:pt x="635" y="425"/>
                    <a:pt x="635" y="427"/>
                  </a:cubicBezTo>
                  <a:cubicBezTo>
                    <a:pt x="635" y="437"/>
                    <a:pt x="633" y="447"/>
                    <a:pt x="632" y="457"/>
                  </a:cubicBezTo>
                  <a:cubicBezTo>
                    <a:pt x="631" y="457"/>
                    <a:pt x="631" y="457"/>
                    <a:pt x="631" y="458"/>
                  </a:cubicBezTo>
                  <a:cubicBezTo>
                    <a:pt x="626" y="465"/>
                    <a:pt x="620" y="472"/>
                    <a:pt x="615" y="480"/>
                  </a:cubicBezTo>
                  <a:cubicBezTo>
                    <a:pt x="614" y="482"/>
                    <a:pt x="612" y="484"/>
                    <a:pt x="610" y="487"/>
                  </a:cubicBezTo>
                  <a:cubicBezTo>
                    <a:pt x="613" y="471"/>
                    <a:pt x="614" y="455"/>
                    <a:pt x="611" y="439"/>
                  </a:cubicBezTo>
                  <a:cubicBezTo>
                    <a:pt x="611" y="437"/>
                    <a:pt x="609" y="438"/>
                    <a:pt x="609" y="439"/>
                  </a:cubicBezTo>
                  <a:cubicBezTo>
                    <a:pt x="610" y="445"/>
                    <a:pt x="610" y="451"/>
                    <a:pt x="610" y="457"/>
                  </a:cubicBezTo>
                  <a:cubicBezTo>
                    <a:pt x="610" y="457"/>
                    <a:pt x="610" y="457"/>
                    <a:pt x="609" y="457"/>
                  </a:cubicBezTo>
                  <a:cubicBezTo>
                    <a:pt x="608" y="458"/>
                    <a:pt x="606" y="459"/>
                    <a:pt x="606" y="461"/>
                  </a:cubicBezTo>
                  <a:cubicBezTo>
                    <a:pt x="605" y="461"/>
                    <a:pt x="606" y="462"/>
                    <a:pt x="606" y="461"/>
                  </a:cubicBezTo>
                  <a:cubicBezTo>
                    <a:pt x="607" y="463"/>
                    <a:pt x="606" y="464"/>
                    <a:pt x="605" y="465"/>
                  </a:cubicBezTo>
                  <a:cubicBezTo>
                    <a:pt x="603" y="468"/>
                    <a:pt x="602" y="470"/>
                    <a:pt x="600" y="473"/>
                  </a:cubicBezTo>
                  <a:cubicBezTo>
                    <a:pt x="597" y="476"/>
                    <a:pt x="595" y="478"/>
                    <a:pt x="593" y="481"/>
                  </a:cubicBezTo>
                  <a:cubicBezTo>
                    <a:pt x="590" y="485"/>
                    <a:pt x="587" y="488"/>
                    <a:pt x="584" y="492"/>
                  </a:cubicBezTo>
                  <a:cubicBezTo>
                    <a:pt x="585" y="491"/>
                    <a:pt x="585" y="490"/>
                    <a:pt x="585" y="489"/>
                  </a:cubicBezTo>
                  <a:cubicBezTo>
                    <a:pt x="586" y="482"/>
                    <a:pt x="587" y="476"/>
                    <a:pt x="586" y="470"/>
                  </a:cubicBezTo>
                  <a:cubicBezTo>
                    <a:pt x="586" y="463"/>
                    <a:pt x="584" y="456"/>
                    <a:pt x="583" y="449"/>
                  </a:cubicBezTo>
                  <a:cubicBezTo>
                    <a:pt x="583" y="448"/>
                    <a:pt x="581" y="448"/>
                    <a:pt x="581" y="449"/>
                  </a:cubicBezTo>
                  <a:cubicBezTo>
                    <a:pt x="582" y="455"/>
                    <a:pt x="583" y="460"/>
                    <a:pt x="584" y="465"/>
                  </a:cubicBezTo>
                  <a:cubicBezTo>
                    <a:pt x="585" y="475"/>
                    <a:pt x="583" y="483"/>
                    <a:pt x="582" y="492"/>
                  </a:cubicBezTo>
                  <a:cubicBezTo>
                    <a:pt x="582" y="494"/>
                    <a:pt x="581" y="495"/>
                    <a:pt x="581" y="497"/>
                  </a:cubicBezTo>
                  <a:cubicBezTo>
                    <a:pt x="580" y="498"/>
                    <a:pt x="580" y="499"/>
                    <a:pt x="579" y="500"/>
                  </a:cubicBezTo>
                  <a:cubicBezTo>
                    <a:pt x="572" y="509"/>
                    <a:pt x="565" y="517"/>
                    <a:pt x="558" y="525"/>
                  </a:cubicBezTo>
                  <a:cubicBezTo>
                    <a:pt x="560" y="510"/>
                    <a:pt x="562" y="494"/>
                    <a:pt x="563" y="478"/>
                  </a:cubicBezTo>
                  <a:cubicBezTo>
                    <a:pt x="569" y="468"/>
                    <a:pt x="576" y="458"/>
                    <a:pt x="580" y="447"/>
                  </a:cubicBezTo>
                  <a:cubicBezTo>
                    <a:pt x="581" y="447"/>
                    <a:pt x="581" y="447"/>
                    <a:pt x="581" y="447"/>
                  </a:cubicBezTo>
                  <a:cubicBezTo>
                    <a:pt x="581" y="447"/>
                    <a:pt x="581" y="446"/>
                    <a:pt x="581" y="446"/>
                  </a:cubicBezTo>
                  <a:cubicBezTo>
                    <a:pt x="582" y="445"/>
                    <a:pt x="581" y="444"/>
                    <a:pt x="580" y="444"/>
                  </a:cubicBezTo>
                  <a:cubicBezTo>
                    <a:pt x="579" y="438"/>
                    <a:pt x="577" y="433"/>
                    <a:pt x="576" y="427"/>
                  </a:cubicBezTo>
                  <a:cubicBezTo>
                    <a:pt x="574" y="417"/>
                    <a:pt x="572" y="408"/>
                    <a:pt x="570" y="399"/>
                  </a:cubicBezTo>
                  <a:cubicBezTo>
                    <a:pt x="566" y="380"/>
                    <a:pt x="562" y="361"/>
                    <a:pt x="560" y="343"/>
                  </a:cubicBezTo>
                  <a:cubicBezTo>
                    <a:pt x="559" y="341"/>
                    <a:pt x="556" y="341"/>
                    <a:pt x="556" y="343"/>
                  </a:cubicBezTo>
                  <a:cubicBezTo>
                    <a:pt x="562" y="377"/>
                    <a:pt x="567" y="412"/>
                    <a:pt x="579" y="445"/>
                  </a:cubicBezTo>
                  <a:cubicBezTo>
                    <a:pt x="574" y="454"/>
                    <a:pt x="569" y="463"/>
                    <a:pt x="563" y="471"/>
                  </a:cubicBezTo>
                  <a:cubicBezTo>
                    <a:pt x="563" y="468"/>
                    <a:pt x="563" y="464"/>
                    <a:pt x="563" y="461"/>
                  </a:cubicBezTo>
                  <a:cubicBezTo>
                    <a:pt x="563" y="460"/>
                    <a:pt x="561" y="460"/>
                    <a:pt x="561" y="461"/>
                  </a:cubicBezTo>
                  <a:cubicBezTo>
                    <a:pt x="561" y="466"/>
                    <a:pt x="560" y="471"/>
                    <a:pt x="560" y="476"/>
                  </a:cubicBezTo>
                  <a:cubicBezTo>
                    <a:pt x="558" y="479"/>
                    <a:pt x="557" y="482"/>
                    <a:pt x="555" y="484"/>
                  </a:cubicBezTo>
                  <a:cubicBezTo>
                    <a:pt x="548" y="495"/>
                    <a:pt x="542" y="506"/>
                    <a:pt x="535" y="517"/>
                  </a:cubicBezTo>
                  <a:cubicBezTo>
                    <a:pt x="537" y="506"/>
                    <a:pt x="537" y="495"/>
                    <a:pt x="538" y="484"/>
                  </a:cubicBezTo>
                  <a:cubicBezTo>
                    <a:pt x="539" y="475"/>
                    <a:pt x="543" y="459"/>
                    <a:pt x="536" y="451"/>
                  </a:cubicBezTo>
                  <a:cubicBezTo>
                    <a:pt x="536" y="451"/>
                    <a:pt x="535" y="451"/>
                    <a:pt x="535" y="451"/>
                  </a:cubicBezTo>
                  <a:cubicBezTo>
                    <a:pt x="533" y="452"/>
                    <a:pt x="533" y="452"/>
                    <a:pt x="533" y="452"/>
                  </a:cubicBezTo>
                  <a:cubicBezTo>
                    <a:pt x="532" y="453"/>
                    <a:pt x="534" y="454"/>
                    <a:pt x="535" y="454"/>
                  </a:cubicBezTo>
                  <a:cubicBezTo>
                    <a:pt x="537" y="452"/>
                    <a:pt x="537" y="465"/>
                    <a:pt x="537" y="465"/>
                  </a:cubicBezTo>
                  <a:cubicBezTo>
                    <a:pt x="537" y="469"/>
                    <a:pt x="537" y="473"/>
                    <a:pt x="536" y="477"/>
                  </a:cubicBezTo>
                  <a:cubicBezTo>
                    <a:pt x="536" y="483"/>
                    <a:pt x="535" y="489"/>
                    <a:pt x="534" y="496"/>
                  </a:cubicBezTo>
                  <a:cubicBezTo>
                    <a:pt x="533" y="506"/>
                    <a:pt x="532" y="515"/>
                    <a:pt x="530" y="525"/>
                  </a:cubicBezTo>
                  <a:cubicBezTo>
                    <a:pt x="530" y="525"/>
                    <a:pt x="530" y="526"/>
                    <a:pt x="530" y="526"/>
                  </a:cubicBezTo>
                  <a:cubicBezTo>
                    <a:pt x="524" y="534"/>
                    <a:pt x="519" y="543"/>
                    <a:pt x="513" y="551"/>
                  </a:cubicBezTo>
                  <a:cubicBezTo>
                    <a:pt x="518" y="515"/>
                    <a:pt x="520" y="478"/>
                    <a:pt x="519" y="441"/>
                  </a:cubicBezTo>
                  <a:cubicBezTo>
                    <a:pt x="519" y="440"/>
                    <a:pt x="517" y="440"/>
                    <a:pt x="517" y="441"/>
                  </a:cubicBezTo>
                  <a:cubicBezTo>
                    <a:pt x="516" y="480"/>
                    <a:pt x="515" y="519"/>
                    <a:pt x="509" y="557"/>
                  </a:cubicBezTo>
                  <a:cubicBezTo>
                    <a:pt x="509" y="558"/>
                    <a:pt x="509" y="559"/>
                    <a:pt x="509" y="559"/>
                  </a:cubicBezTo>
                  <a:cubicBezTo>
                    <a:pt x="508" y="561"/>
                    <a:pt x="507" y="562"/>
                    <a:pt x="507" y="563"/>
                  </a:cubicBezTo>
                  <a:cubicBezTo>
                    <a:pt x="507" y="561"/>
                    <a:pt x="507" y="559"/>
                    <a:pt x="507" y="556"/>
                  </a:cubicBezTo>
                  <a:cubicBezTo>
                    <a:pt x="506" y="532"/>
                    <a:pt x="504" y="508"/>
                    <a:pt x="498" y="485"/>
                  </a:cubicBezTo>
                  <a:cubicBezTo>
                    <a:pt x="496" y="477"/>
                    <a:pt x="495" y="469"/>
                    <a:pt x="495" y="462"/>
                  </a:cubicBezTo>
                  <a:cubicBezTo>
                    <a:pt x="492" y="421"/>
                    <a:pt x="479" y="384"/>
                    <a:pt x="455" y="352"/>
                  </a:cubicBezTo>
                  <a:cubicBezTo>
                    <a:pt x="455" y="352"/>
                    <a:pt x="455" y="352"/>
                    <a:pt x="455" y="352"/>
                  </a:cubicBezTo>
                  <a:cubicBezTo>
                    <a:pt x="456" y="351"/>
                    <a:pt x="454" y="350"/>
                    <a:pt x="454" y="350"/>
                  </a:cubicBezTo>
                  <a:cubicBezTo>
                    <a:pt x="452" y="348"/>
                    <a:pt x="451" y="346"/>
                    <a:pt x="449" y="344"/>
                  </a:cubicBezTo>
                  <a:cubicBezTo>
                    <a:pt x="448" y="343"/>
                    <a:pt x="448" y="342"/>
                    <a:pt x="447" y="341"/>
                  </a:cubicBezTo>
                  <a:cubicBezTo>
                    <a:pt x="448" y="340"/>
                    <a:pt x="450" y="339"/>
                    <a:pt x="451" y="338"/>
                  </a:cubicBezTo>
                  <a:cubicBezTo>
                    <a:pt x="452" y="337"/>
                    <a:pt x="450" y="335"/>
                    <a:pt x="449" y="336"/>
                  </a:cubicBezTo>
                  <a:cubicBezTo>
                    <a:pt x="448" y="337"/>
                    <a:pt x="446" y="338"/>
                    <a:pt x="445" y="339"/>
                  </a:cubicBezTo>
                  <a:cubicBezTo>
                    <a:pt x="435" y="327"/>
                    <a:pt x="425" y="315"/>
                    <a:pt x="415" y="303"/>
                  </a:cubicBezTo>
                  <a:cubicBezTo>
                    <a:pt x="415" y="303"/>
                    <a:pt x="415" y="302"/>
                    <a:pt x="416" y="302"/>
                  </a:cubicBezTo>
                  <a:moveTo>
                    <a:pt x="1129" y="356"/>
                  </a:moveTo>
                  <a:cubicBezTo>
                    <a:pt x="1129" y="356"/>
                    <a:pt x="1128" y="356"/>
                    <a:pt x="1128" y="356"/>
                  </a:cubicBezTo>
                  <a:cubicBezTo>
                    <a:pt x="1128" y="356"/>
                    <a:pt x="1128" y="356"/>
                    <a:pt x="1128" y="356"/>
                  </a:cubicBezTo>
                  <a:cubicBezTo>
                    <a:pt x="1128" y="356"/>
                    <a:pt x="1129" y="356"/>
                    <a:pt x="1129" y="356"/>
                  </a:cubicBezTo>
                  <a:cubicBezTo>
                    <a:pt x="1129" y="356"/>
                    <a:pt x="1129" y="356"/>
                    <a:pt x="1129" y="356"/>
                  </a:cubicBezTo>
                  <a:cubicBezTo>
                    <a:pt x="1129" y="356"/>
                    <a:pt x="1129" y="356"/>
                    <a:pt x="1129" y="356"/>
                  </a:cubicBezTo>
                  <a:moveTo>
                    <a:pt x="1129" y="356"/>
                  </a:moveTo>
                  <a:cubicBezTo>
                    <a:pt x="1128" y="356"/>
                    <a:pt x="1127" y="356"/>
                    <a:pt x="1127" y="356"/>
                  </a:cubicBezTo>
                  <a:cubicBezTo>
                    <a:pt x="1129" y="349"/>
                    <a:pt x="1131" y="343"/>
                    <a:pt x="1132" y="336"/>
                  </a:cubicBezTo>
                  <a:cubicBezTo>
                    <a:pt x="1131" y="343"/>
                    <a:pt x="1130" y="349"/>
                    <a:pt x="1129" y="356"/>
                  </a:cubicBezTo>
                  <a:moveTo>
                    <a:pt x="1075" y="448"/>
                  </a:moveTo>
                  <a:cubicBezTo>
                    <a:pt x="1075" y="447"/>
                    <a:pt x="1076" y="446"/>
                    <a:pt x="1076" y="445"/>
                  </a:cubicBezTo>
                  <a:cubicBezTo>
                    <a:pt x="1083" y="430"/>
                    <a:pt x="1088" y="414"/>
                    <a:pt x="1092" y="398"/>
                  </a:cubicBezTo>
                  <a:cubicBezTo>
                    <a:pt x="1093" y="396"/>
                    <a:pt x="1094" y="394"/>
                    <a:pt x="1094" y="391"/>
                  </a:cubicBezTo>
                  <a:cubicBezTo>
                    <a:pt x="1099" y="391"/>
                    <a:pt x="1104" y="390"/>
                    <a:pt x="1108" y="388"/>
                  </a:cubicBezTo>
                  <a:cubicBezTo>
                    <a:pt x="1109" y="388"/>
                    <a:pt x="1109" y="386"/>
                    <a:pt x="1108" y="386"/>
                  </a:cubicBezTo>
                  <a:cubicBezTo>
                    <a:pt x="1104" y="386"/>
                    <a:pt x="1100" y="387"/>
                    <a:pt x="1096" y="387"/>
                  </a:cubicBezTo>
                  <a:cubicBezTo>
                    <a:pt x="1098" y="381"/>
                    <a:pt x="1099" y="374"/>
                    <a:pt x="1101" y="368"/>
                  </a:cubicBezTo>
                  <a:cubicBezTo>
                    <a:pt x="1106" y="367"/>
                    <a:pt x="1110" y="366"/>
                    <a:pt x="1115" y="365"/>
                  </a:cubicBezTo>
                  <a:cubicBezTo>
                    <a:pt x="1117" y="364"/>
                    <a:pt x="1119" y="363"/>
                    <a:pt x="1121" y="362"/>
                  </a:cubicBezTo>
                  <a:cubicBezTo>
                    <a:pt x="1117" y="375"/>
                    <a:pt x="1112" y="389"/>
                    <a:pt x="1108" y="403"/>
                  </a:cubicBezTo>
                  <a:cubicBezTo>
                    <a:pt x="1104" y="415"/>
                    <a:pt x="1099" y="428"/>
                    <a:pt x="1095" y="441"/>
                  </a:cubicBezTo>
                  <a:cubicBezTo>
                    <a:pt x="1088" y="444"/>
                    <a:pt x="1082" y="446"/>
                    <a:pt x="1075" y="448"/>
                  </a:cubicBezTo>
                  <a:moveTo>
                    <a:pt x="1041" y="425"/>
                  </a:moveTo>
                  <a:cubicBezTo>
                    <a:pt x="1039" y="425"/>
                    <a:pt x="1037" y="425"/>
                    <a:pt x="1035" y="426"/>
                  </a:cubicBezTo>
                  <a:cubicBezTo>
                    <a:pt x="1037" y="422"/>
                    <a:pt x="1039" y="418"/>
                    <a:pt x="1041" y="414"/>
                  </a:cubicBezTo>
                  <a:cubicBezTo>
                    <a:pt x="1044" y="408"/>
                    <a:pt x="1046" y="402"/>
                    <a:pt x="1048" y="396"/>
                  </a:cubicBezTo>
                  <a:cubicBezTo>
                    <a:pt x="1053" y="395"/>
                    <a:pt x="1058" y="395"/>
                    <a:pt x="1064" y="394"/>
                  </a:cubicBezTo>
                  <a:cubicBezTo>
                    <a:pt x="1065" y="394"/>
                    <a:pt x="1066" y="394"/>
                    <a:pt x="1067" y="394"/>
                  </a:cubicBezTo>
                  <a:cubicBezTo>
                    <a:pt x="1067" y="394"/>
                    <a:pt x="1067" y="394"/>
                    <a:pt x="1067" y="394"/>
                  </a:cubicBezTo>
                  <a:cubicBezTo>
                    <a:pt x="1063" y="404"/>
                    <a:pt x="1060" y="414"/>
                    <a:pt x="1056" y="423"/>
                  </a:cubicBezTo>
                  <a:cubicBezTo>
                    <a:pt x="1051" y="424"/>
                    <a:pt x="1046" y="425"/>
                    <a:pt x="1041" y="425"/>
                  </a:cubicBezTo>
                  <a:moveTo>
                    <a:pt x="1011" y="464"/>
                  </a:moveTo>
                  <a:cubicBezTo>
                    <a:pt x="1008" y="466"/>
                    <a:pt x="1004" y="467"/>
                    <a:pt x="1001" y="467"/>
                  </a:cubicBezTo>
                  <a:cubicBezTo>
                    <a:pt x="1001" y="467"/>
                    <a:pt x="1001" y="467"/>
                    <a:pt x="1001" y="467"/>
                  </a:cubicBezTo>
                  <a:cubicBezTo>
                    <a:pt x="1001" y="466"/>
                    <a:pt x="1000" y="466"/>
                    <a:pt x="999" y="467"/>
                  </a:cubicBezTo>
                  <a:cubicBezTo>
                    <a:pt x="999" y="467"/>
                    <a:pt x="999" y="468"/>
                    <a:pt x="999" y="468"/>
                  </a:cubicBezTo>
                  <a:cubicBezTo>
                    <a:pt x="995" y="469"/>
                    <a:pt x="991" y="470"/>
                    <a:pt x="987" y="471"/>
                  </a:cubicBezTo>
                  <a:cubicBezTo>
                    <a:pt x="988" y="470"/>
                    <a:pt x="988" y="469"/>
                    <a:pt x="989" y="468"/>
                  </a:cubicBezTo>
                  <a:cubicBezTo>
                    <a:pt x="992" y="460"/>
                    <a:pt x="997" y="453"/>
                    <a:pt x="1001" y="445"/>
                  </a:cubicBezTo>
                  <a:cubicBezTo>
                    <a:pt x="1008" y="445"/>
                    <a:pt x="1015" y="444"/>
                    <a:pt x="1021" y="443"/>
                  </a:cubicBezTo>
                  <a:cubicBezTo>
                    <a:pt x="1019" y="448"/>
                    <a:pt x="1016" y="453"/>
                    <a:pt x="1014" y="458"/>
                  </a:cubicBezTo>
                  <a:cubicBezTo>
                    <a:pt x="1013" y="460"/>
                    <a:pt x="1012" y="462"/>
                    <a:pt x="1011" y="464"/>
                  </a:cubicBezTo>
                  <a:moveTo>
                    <a:pt x="888" y="494"/>
                  </a:moveTo>
                  <a:cubicBezTo>
                    <a:pt x="888" y="494"/>
                    <a:pt x="887" y="495"/>
                    <a:pt x="888" y="495"/>
                  </a:cubicBezTo>
                  <a:cubicBezTo>
                    <a:pt x="888" y="495"/>
                    <a:pt x="888" y="496"/>
                    <a:pt x="888" y="496"/>
                  </a:cubicBezTo>
                  <a:cubicBezTo>
                    <a:pt x="885" y="496"/>
                    <a:pt x="883" y="497"/>
                    <a:pt x="880" y="498"/>
                  </a:cubicBezTo>
                  <a:cubicBezTo>
                    <a:pt x="882" y="494"/>
                    <a:pt x="883" y="490"/>
                    <a:pt x="884" y="487"/>
                  </a:cubicBezTo>
                  <a:cubicBezTo>
                    <a:pt x="884" y="487"/>
                    <a:pt x="884" y="486"/>
                    <a:pt x="884" y="486"/>
                  </a:cubicBezTo>
                  <a:cubicBezTo>
                    <a:pt x="889" y="486"/>
                    <a:pt x="894" y="485"/>
                    <a:pt x="898" y="485"/>
                  </a:cubicBezTo>
                  <a:cubicBezTo>
                    <a:pt x="895" y="491"/>
                    <a:pt x="891" y="496"/>
                    <a:pt x="888" y="494"/>
                  </a:cubicBezTo>
                  <a:moveTo>
                    <a:pt x="797" y="521"/>
                  </a:moveTo>
                  <a:cubicBezTo>
                    <a:pt x="798" y="520"/>
                    <a:pt x="798" y="519"/>
                    <a:pt x="798" y="518"/>
                  </a:cubicBezTo>
                  <a:cubicBezTo>
                    <a:pt x="800" y="518"/>
                    <a:pt x="801" y="518"/>
                    <a:pt x="802" y="517"/>
                  </a:cubicBezTo>
                  <a:cubicBezTo>
                    <a:pt x="808" y="516"/>
                    <a:pt x="815" y="515"/>
                    <a:pt x="821" y="514"/>
                  </a:cubicBezTo>
                  <a:cubicBezTo>
                    <a:pt x="821" y="514"/>
                    <a:pt x="821" y="514"/>
                    <a:pt x="821" y="514"/>
                  </a:cubicBezTo>
                  <a:cubicBezTo>
                    <a:pt x="813" y="516"/>
                    <a:pt x="805" y="519"/>
                    <a:pt x="797" y="521"/>
                  </a:cubicBezTo>
                  <a:moveTo>
                    <a:pt x="765" y="530"/>
                  </a:moveTo>
                  <a:cubicBezTo>
                    <a:pt x="766" y="529"/>
                    <a:pt x="767" y="527"/>
                    <a:pt x="767" y="525"/>
                  </a:cubicBezTo>
                  <a:cubicBezTo>
                    <a:pt x="776" y="523"/>
                    <a:pt x="786" y="521"/>
                    <a:pt x="795" y="519"/>
                  </a:cubicBezTo>
                  <a:cubicBezTo>
                    <a:pt x="794" y="520"/>
                    <a:pt x="794" y="521"/>
                    <a:pt x="793" y="522"/>
                  </a:cubicBezTo>
                  <a:cubicBezTo>
                    <a:pt x="784" y="525"/>
                    <a:pt x="774" y="528"/>
                    <a:pt x="765" y="530"/>
                  </a:cubicBezTo>
                  <a:moveTo>
                    <a:pt x="757" y="533"/>
                  </a:moveTo>
                  <a:cubicBezTo>
                    <a:pt x="751" y="534"/>
                    <a:pt x="745" y="536"/>
                    <a:pt x="739" y="538"/>
                  </a:cubicBezTo>
                  <a:cubicBezTo>
                    <a:pt x="739" y="536"/>
                    <a:pt x="740" y="534"/>
                    <a:pt x="741" y="532"/>
                  </a:cubicBezTo>
                  <a:cubicBezTo>
                    <a:pt x="741" y="531"/>
                    <a:pt x="741" y="531"/>
                    <a:pt x="741" y="531"/>
                  </a:cubicBezTo>
                  <a:cubicBezTo>
                    <a:pt x="741" y="531"/>
                    <a:pt x="742" y="531"/>
                    <a:pt x="742" y="531"/>
                  </a:cubicBezTo>
                  <a:cubicBezTo>
                    <a:pt x="749" y="529"/>
                    <a:pt x="757" y="528"/>
                    <a:pt x="764" y="526"/>
                  </a:cubicBezTo>
                  <a:cubicBezTo>
                    <a:pt x="764" y="527"/>
                    <a:pt x="763" y="528"/>
                    <a:pt x="763" y="528"/>
                  </a:cubicBezTo>
                  <a:cubicBezTo>
                    <a:pt x="763" y="529"/>
                    <a:pt x="762" y="530"/>
                    <a:pt x="762" y="531"/>
                  </a:cubicBezTo>
                  <a:cubicBezTo>
                    <a:pt x="760" y="532"/>
                    <a:pt x="759" y="532"/>
                    <a:pt x="757" y="533"/>
                  </a:cubicBezTo>
                  <a:moveTo>
                    <a:pt x="726" y="541"/>
                  </a:moveTo>
                  <a:cubicBezTo>
                    <a:pt x="726" y="541"/>
                    <a:pt x="726" y="542"/>
                    <a:pt x="726" y="542"/>
                  </a:cubicBezTo>
                  <a:cubicBezTo>
                    <a:pt x="715" y="545"/>
                    <a:pt x="704" y="548"/>
                    <a:pt x="693" y="552"/>
                  </a:cubicBezTo>
                  <a:cubicBezTo>
                    <a:pt x="693" y="551"/>
                    <a:pt x="694" y="550"/>
                    <a:pt x="694" y="550"/>
                  </a:cubicBezTo>
                  <a:cubicBezTo>
                    <a:pt x="696" y="546"/>
                    <a:pt x="698" y="543"/>
                    <a:pt x="700" y="540"/>
                  </a:cubicBezTo>
                  <a:cubicBezTo>
                    <a:pt x="705" y="539"/>
                    <a:pt x="710" y="538"/>
                    <a:pt x="715" y="536"/>
                  </a:cubicBezTo>
                  <a:cubicBezTo>
                    <a:pt x="715" y="538"/>
                    <a:pt x="715" y="539"/>
                    <a:pt x="715" y="541"/>
                  </a:cubicBezTo>
                  <a:cubicBezTo>
                    <a:pt x="715" y="541"/>
                    <a:pt x="716" y="542"/>
                    <a:pt x="717" y="542"/>
                  </a:cubicBezTo>
                  <a:cubicBezTo>
                    <a:pt x="719" y="541"/>
                    <a:pt x="720" y="540"/>
                    <a:pt x="721" y="537"/>
                  </a:cubicBezTo>
                  <a:cubicBezTo>
                    <a:pt x="721" y="537"/>
                    <a:pt x="721" y="536"/>
                    <a:pt x="721" y="535"/>
                  </a:cubicBezTo>
                  <a:cubicBezTo>
                    <a:pt x="727" y="534"/>
                    <a:pt x="732" y="533"/>
                    <a:pt x="738" y="532"/>
                  </a:cubicBezTo>
                  <a:cubicBezTo>
                    <a:pt x="737" y="533"/>
                    <a:pt x="736" y="535"/>
                    <a:pt x="736" y="537"/>
                  </a:cubicBezTo>
                  <a:cubicBezTo>
                    <a:pt x="736" y="538"/>
                    <a:pt x="736" y="538"/>
                    <a:pt x="735" y="539"/>
                  </a:cubicBezTo>
                  <a:cubicBezTo>
                    <a:pt x="732" y="540"/>
                    <a:pt x="729" y="541"/>
                    <a:pt x="726" y="542"/>
                  </a:cubicBezTo>
                  <a:cubicBezTo>
                    <a:pt x="726" y="541"/>
                    <a:pt x="726" y="541"/>
                    <a:pt x="726" y="541"/>
                  </a:cubicBezTo>
                  <a:cubicBezTo>
                    <a:pt x="726" y="541"/>
                    <a:pt x="726" y="541"/>
                    <a:pt x="726" y="541"/>
                  </a:cubicBezTo>
                  <a:moveTo>
                    <a:pt x="659" y="545"/>
                  </a:moveTo>
                  <a:cubicBezTo>
                    <a:pt x="659" y="546"/>
                    <a:pt x="658" y="546"/>
                    <a:pt x="658" y="547"/>
                  </a:cubicBezTo>
                  <a:cubicBezTo>
                    <a:pt x="658" y="546"/>
                    <a:pt x="658" y="546"/>
                    <a:pt x="658" y="545"/>
                  </a:cubicBezTo>
                  <a:cubicBezTo>
                    <a:pt x="659" y="545"/>
                    <a:pt x="659" y="545"/>
                    <a:pt x="659" y="545"/>
                  </a:cubicBezTo>
                  <a:moveTo>
                    <a:pt x="621" y="577"/>
                  </a:moveTo>
                  <a:cubicBezTo>
                    <a:pt x="615" y="579"/>
                    <a:pt x="608" y="582"/>
                    <a:pt x="601" y="585"/>
                  </a:cubicBezTo>
                  <a:cubicBezTo>
                    <a:pt x="603" y="575"/>
                    <a:pt x="605" y="566"/>
                    <a:pt x="607" y="557"/>
                  </a:cubicBezTo>
                  <a:cubicBezTo>
                    <a:pt x="613" y="550"/>
                    <a:pt x="618" y="542"/>
                    <a:pt x="624" y="535"/>
                  </a:cubicBezTo>
                  <a:cubicBezTo>
                    <a:pt x="625" y="535"/>
                    <a:pt x="624" y="534"/>
                    <a:pt x="624" y="535"/>
                  </a:cubicBezTo>
                  <a:cubicBezTo>
                    <a:pt x="618" y="540"/>
                    <a:pt x="613" y="546"/>
                    <a:pt x="609" y="553"/>
                  </a:cubicBezTo>
                  <a:cubicBezTo>
                    <a:pt x="611" y="543"/>
                    <a:pt x="615" y="533"/>
                    <a:pt x="617" y="524"/>
                  </a:cubicBezTo>
                  <a:cubicBezTo>
                    <a:pt x="621" y="519"/>
                    <a:pt x="624" y="514"/>
                    <a:pt x="628" y="510"/>
                  </a:cubicBezTo>
                  <a:cubicBezTo>
                    <a:pt x="635" y="501"/>
                    <a:pt x="641" y="491"/>
                    <a:pt x="647" y="482"/>
                  </a:cubicBezTo>
                  <a:cubicBezTo>
                    <a:pt x="647" y="483"/>
                    <a:pt x="647" y="483"/>
                    <a:pt x="647" y="484"/>
                  </a:cubicBezTo>
                  <a:cubicBezTo>
                    <a:pt x="644" y="495"/>
                    <a:pt x="640" y="506"/>
                    <a:pt x="637" y="517"/>
                  </a:cubicBezTo>
                  <a:cubicBezTo>
                    <a:pt x="636" y="524"/>
                    <a:pt x="635" y="530"/>
                    <a:pt x="633" y="536"/>
                  </a:cubicBezTo>
                  <a:cubicBezTo>
                    <a:pt x="631" y="539"/>
                    <a:pt x="629" y="542"/>
                    <a:pt x="627" y="544"/>
                  </a:cubicBezTo>
                  <a:cubicBezTo>
                    <a:pt x="624" y="545"/>
                    <a:pt x="622" y="545"/>
                    <a:pt x="620" y="546"/>
                  </a:cubicBezTo>
                  <a:cubicBezTo>
                    <a:pt x="618" y="546"/>
                    <a:pt x="619" y="549"/>
                    <a:pt x="620" y="548"/>
                  </a:cubicBezTo>
                  <a:cubicBezTo>
                    <a:pt x="622" y="548"/>
                    <a:pt x="623" y="548"/>
                    <a:pt x="624" y="547"/>
                  </a:cubicBezTo>
                  <a:cubicBezTo>
                    <a:pt x="621" y="553"/>
                    <a:pt x="617" y="558"/>
                    <a:pt x="614" y="563"/>
                  </a:cubicBezTo>
                  <a:cubicBezTo>
                    <a:pt x="613" y="565"/>
                    <a:pt x="615" y="567"/>
                    <a:pt x="617" y="566"/>
                  </a:cubicBezTo>
                  <a:cubicBezTo>
                    <a:pt x="619" y="563"/>
                    <a:pt x="621" y="561"/>
                    <a:pt x="622" y="558"/>
                  </a:cubicBezTo>
                  <a:cubicBezTo>
                    <a:pt x="624" y="555"/>
                    <a:pt x="627" y="552"/>
                    <a:pt x="629" y="549"/>
                  </a:cubicBezTo>
                  <a:cubicBezTo>
                    <a:pt x="626" y="558"/>
                    <a:pt x="624" y="567"/>
                    <a:pt x="622" y="576"/>
                  </a:cubicBezTo>
                  <a:cubicBezTo>
                    <a:pt x="622" y="576"/>
                    <a:pt x="621" y="576"/>
                    <a:pt x="621" y="577"/>
                  </a:cubicBezTo>
                  <a:moveTo>
                    <a:pt x="579" y="587"/>
                  </a:moveTo>
                  <a:cubicBezTo>
                    <a:pt x="579" y="586"/>
                    <a:pt x="577" y="586"/>
                    <a:pt x="577" y="587"/>
                  </a:cubicBezTo>
                  <a:cubicBezTo>
                    <a:pt x="577" y="589"/>
                    <a:pt x="577" y="591"/>
                    <a:pt x="577" y="592"/>
                  </a:cubicBezTo>
                  <a:cubicBezTo>
                    <a:pt x="575" y="594"/>
                    <a:pt x="573" y="596"/>
                    <a:pt x="572" y="595"/>
                  </a:cubicBezTo>
                  <a:cubicBezTo>
                    <a:pt x="570" y="593"/>
                    <a:pt x="578" y="581"/>
                    <a:pt x="580" y="578"/>
                  </a:cubicBezTo>
                  <a:cubicBezTo>
                    <a:pt x="581" y="576"/>
                    <a:pt x="582" y="575"/>
                    <a:pt x="583" y="573"/>
                  </a:cubicBezTo>
                  <a:cubicBezTo>
                    <a:pt x="582" y="579"/>
                    <a:pt x="580" y="584"/>
                    <a:pt x="579" y="589"/>
                  </a:cubicBezTo>
                  <a:cubicBezTo>
                    <a:pt x="579" y="589"/>
                    <a:pt x="579" y="588"/>
                    <a:pt x="579" y="587"/>
                  </a:cubicBezTo>
                  <a:moveTo>
                    <a:pt x="585" y="581"/>
                  </a:moveTo>
                  <a:cubicBezTo>
                    <a:pt x="587" y="574"/>
                    <a:pt x="589" y="568"/>
                    <a:pt x="591" y="562"/>
                  </a:cubicBezTo>
                  <a:cubicBezTo>
                    <a:pt x="595" y="556"/>
                    <a:pt x="600" y="549"/>
                    <a:pt x="604" y="543"/>
                  </a:cubicBezTo>
                  <a:cubicBezTo>
                    <a:pt x="607" y="539"/>
                    <a:pt x="609" y="535"/>
                    <a:pt x="612" y="531"/>
                  </a:cubicBezTo>
                  <a:cubicBezTo>
                    <a:pt x="610" y="536"/>
                    <a:pt x="608" y="542"/>
                    <a:pt x="607" y="548"/>
                  </a:cubicBezTo>
                  <a:cubicBezTo>
                    <a:pt x="606" y="551"/>
                    <a:pt x="605" y="555"/>
                    <a:pt x="604" y="558"/>
                  </a:cubicBezTo>
                  <a:cubicBezTo>
                    <a:pt x="598" y="567"/>
                    <a:pt x="591" y="577"/>
                    <a:pt x="584" y="585"/>
                  </a:cubicBezTo>
                  <a:cubicBezTo>
                    <a:pt x="584" y="584"/>
                    <a:pt x="584" y="582"/>
                    <a:pt x="585" y="581"/>
                  </a:cubicBezTo>
                  <a:moveTo>
                    <a:pt x="615" y="521"/>
                  </a:moveTo>
                  <a:cubicBezTo>
                    <a:pt x="608" y="531"/>
                    <a:pt x="601" y="541"/>
                    <a:pt x="594" y="551"/>
                  </a:cubicBezTo>
                  <a:cubicBezTo>
                    <a:pt x="597" y="540"/>
                    <a:pt x="600" y="529"/>
                    <a:pt x="603" y="518"/>
                  </a:cubicBezTo>
                  <a:cubicBezTo>
                    <a:pt x="605" y="510"/>
                    <a:pt x="607" y="502"/>
                    <a:pt x="609" y="494"/>
                  </a:cubicBezTo>
                  <a:cubicBezTo>
                    <a:pt x="612" y="490"/>
                    <a:pt x="615" y="485"/>
                    <a:pt x="618" y="481"/>
                  </a:cubicBezTo>
                  <a:cubicBezTo>
                    <a:pt x="622" y="475"/>
                    <a:pt x="626" y="470"/>
                    <a:pt x="630" y="464"/>
                  </a:cubicBezTo>
                  <a:cubicBezTo>
                    <a:pt x="626" y="480"/>
                    <a:pt x="621" y="496"/>
                    <a:pt x="618" y="512"/>
                  </a:cubicBezTo>
                  <a:cubicBezTo>
                    <a:pt x="617" y="515"/>
                    <a:pt x="616" y="518"/>
                    <a:pt x="615" y="521"/>
                  </a:cubicBezTo>
                  <a:moveTo>
                    <a:pt x="651" y="477"/>
                  </a:moveTo>
                  <a:cubicBezTo>
                    <a:pt x="655" y="471"/>
                    <a:pt x="659" y="466"/>
                    <a:pt x="663" y="460"/>
                  </a:cubicBezTo>
                  <a:cubicBezTo>
                    <a:pt x="661" y="471"/>
                    <a:pt x="660" y="481"/>
                    <a:pt x="656" y="491"/>
                  </a:cubicBezTo>
                  <a:cubicBezTo>
                    <a:pt x="655" y="491"/>
                    <a:pt x="656" y="492"/>
                    <a:pt x="657" y="491"/>
                  </a:cubicBezTo>
                  <a:cubicBezTo>
                    <a:pt x="661" y="483"/>
                    <a:pt x="663" y="473"/>
                    <a:pt x="665" y="464"/>
                  </a:cubicBezTo>
                  <a:cubicBezTo>
                    <a:pt x="666" y="461"/>
                    <a:pt x="667" y="458"/>
                    <a:pt x="668" y="455"/>
                  </a:cubicBezTo>
                  <a:cubicBezTo>
                    <a:pt x="669" y="452"/>
                    <a:pt x="671" y="450"/>
                    <a:pt x="673" y="447"/>
                  </a:cubicBezTo>
                  <a:cubicBezTo>
                    <a:pt x="673" y="448"/>
                    <a:pt x="673" y="448"/>
                    <a:pt x="673" y="448"/>
                  </a:cubicBezTo>
                  <a:cubicBezTo>
                    <a:pt x="681" y="458"/>
                    <a:pt x="675" y="469"/>
                    <a:pt x="673" y="480"/>
                  </a:cubicBezTo>
                  <a:cubicBezTo>
                    <a:pt x="672" y="484"/>
                    <a:pt x="671" y="489"/>
                    <a:pt x="669" y="494"/>
                  </a:cubicBezTo>
                  <a:cubicBezTo>
                    <a:pt x="661" y="505"/>
                    <a:pt x="652" y="515"/>
                    <a:pt x="642" y="525"/>
                  </a:cubicBezTo>
                  <a:cubicBezTo>
                    <a:pt x="641" y="527"/>
                    <a:pt x="639" y="529"/>
                    <a:pt x="638" y="531"/>
                  </a:cubicBezTo>
                  <a:cubicBezTo>
                    <a:pt x="639" y="526"/>
                    <a:pt x="640" y="521"/>
                    <a:pt x="641" y="516"/>
                  </a:cubicBezTo>
                  <a:cubicBezTo>
                    <a:pt x="644" y="503"/>
                    <a:pt x="647" y="491"/>
                    <a:pt x="650" y="478"/>
                  </a:cubicBezTo>
                  <a:cubicBezTo>
                    <a:pt x="650" y="478"/>
                    <a:pt x="651" y="477"/>
                    <a:pt x="651" y="477"/>
                  </a:cubicBezTo>
                  <a:moveTo>
                    <a:pt x="635" y="541"/>
                  </a:moveTo>
                  <a:cubicBezTo>
                    <a:pt x="640" y="535"/>
                    <a:pt x="645" y="529"/>
                    <a:pt x="650" y="523"/>
                  </a:cubicBezTo>
                  <a:cubicBezTo>
                    <a:pt x="656" y="517"/>
                    <a:pt x="661" y="510"/>
                    <a:pt x="667" y="503"/>
                  </a:cubicBezTo>
                  <a:cubicBezTo>
                    <a:pt x="666" y="505"/>
                    <a:pt x="665" y="507"/>
                    <a:pt x="665" y="509"/>
                  </a:cubicBezTo>
                  <a:cubicBezTo>
                    <a:pt x="664" y="511"/>
                    <a:pt x="663" y="513"/>
                    <a:pt x="662" y="515"/>
                  </a:cubicBezTo>
                  <a:cubicBezTo>
                    <a:pt x="661" y="515"/>
                    <a:pt x="659" y="516"/>
                    <a:pt x="658" y="516"/>
                  </a:cubicBezTo>
                  <a:cubicBezTo>
                    <a:pt x="657" y="517"/>
                    <a:pt x="657" y="518"/>
                    <a:pt x="658" y="518"/>
                  </a:cubicBezTo>
                  <a:cubicBezTo>
                    <a:pt x="659" y="517"/>
                    <a:pt x="661" y="517"/>
                    <a:pt x="662" y="517"/>
                  </a:cubicBezTo>
                  <a:cubicBezTo>
                    <a:pt x="660" y="522"/>
                    <a:pt x="659" y="528"/>
                    <a:pt x="658" y="534"/>
                  </a:cubicBezTo>
                  <a:cubicBezTo>
                    <a:pt x="657" y="537"/>
                    <a:pt x="656" y="540"/>
                    <a:pt x="656" y="543"/>
                  </a:cubicBezTo>
                  <a:cubicBezTo>
                    <a:pt x="653" y="543"/>
                    <a:pt x="649" y="543"/>
                    <a:pt x="646" y="543"/>
                  </a:cubicBezTo>
                  <a:cubicBezTo>
                    <a:pt x="642" y="544"/>
                    <a:pt x="638" y="544"/>
                    <a:pt x="634" y="544"/>
                  </a:cubicBezTo>
                  <a:cubicBezTo>
                    <a:pt x="635" y="543"/>
                    <a:pt x="635" y="542"/>
                    <a:pt x="635" y="541"/>
                  </a:cubicBezTo>
                  <a:moveTo>
                    <a:pt x="719" y="440"/>
                  </a:moveTo>
                  <a:cubicBezTo>
                    <a:pt x="725" y="432"/>
                    <a:pt x="730" y="424"/>
                    <a:pt x="736" y="416"/>
                  </a:cubicBezTo>
                  <a:cubicBezTo>
                    <a:pt x="735" y="418"/>
                    <a:pt x="735" y="419"/>
                    <a:pt x="735" y="421"/>
                  </a:cubicBezTo>
                  <a:cubicBezTo>
                    <a:pt x="736" y="422"/>
                    <a:pt x="736" y="422"/>
                    <a:pt x="737" y="421"/>
                  </a:cubicBezTo>
                  <a:cubicBezTo>
                    <a:pt x="737" y="418"/>
                    <a:pt x="737" y="416"/>
                    <a:pt x="738" y="413"/>
                  </a:cubicBezTo>
                  <a:cubicBezTo>
                    <a:pt x="739" y="412"/>
                    <a:pt x="740" y="410"/>
                    <a:pt x="741" y="408"/>
                  </a:cubicBezTo>
                  <a:cubicBezTo>
                    <a:pt x="736" y="434"/>
                    <a:pt x="727" y="460"/>
                    <a:pt x="718" y="485"/>
                  </a:cubicBezTo>
                  <a:cubicBezTo>
                    <a:pt x="715" y="486"/>
                    <a:pt x="712" y="486"/>
                    <a:pt x="710" y="487"/>
                  </a:cubicBezTo>
                  <a:cubicBezTo>
                    <a:pt x="707" y="488"/>
                    <a:pt x="708" y="492"/>
                    <a:pt x="711" y="491"/>
                  </a:cubicBezTo>
                  <a:cubicBezTo>
                    <a:pt x="712" y="490"/>
                    <a:pt x="713" y="490"/>
                    <a:pt x="715" y="490"/>
                  </a:cubicBezTo>
                  <a:cubicBezTo>
                    <a:pt x="711" y="494"/>
                    <a:pt x="707" y="499"/>
                    <a:pt x="702" y="503"/>
                  </a:cubicBezTo>
                  <a:cubicBezTo>
                    <a:pt x="702" y="503"/>
                    <a:pt x="702" y="503"/>
                    <a:pt x="702" y="503"/>
                  </a:cubicBezTo>
                  <a:cubicBezTo>
                    <a:pt x="699" y="504"/>
                    <a:pt x="696" y="504"/>
                    <a:pt x="693" y="505"/>
                  </a:cubicBezTo>
                  <a:cubicBezTo>
                    <a:pt x="701" y="485"/>
                    <a:pt x="712" y="463"/>
                    <a:pt x="718" y="441"/>
                  </a:cubicBezTo>
                  <a:cubicBezTo>
                    <a:pt x="718" y="441"/>
                    <a:pt x="719" y="440"/>
                    <a:pt x="719" y="440"/>
                  </a:cubicBezTo>
                  <a:moveTo>
                    <a:pt x="721" y="488"/>
                  </a:moveTo>
                  <a:cubicBezTo>
                    <a:pt x="726" y="487"/>
                    <a:pt x="731" y="486"/>
                    <a:pt x="736" y="485"/>
                  </a:cubicBezTo>
                  <a:cubicBezTo>
                    <a:pt x="735" y="490"/>
                    <a:pt x="733" y="495"/>
                    <a:pt x="731" y="500"/>
                  </a:cubicBezTo>
                  <a:cubicBezTo>
                    <a:pt x="730" y="500"/>
                    <a:pt x="729" y="500"/>
                    <a:pt x="727" y="501"/>
                  </a:cubicBezTo>
                  <a:cubicBezTo>
                    <a:pt x="727" y="501"/>
                    <a:pt x="727" y="501"/>
                    <a:pt x="727" y="501"/>
                  </a:cubicBezTo>
                  <a:cubicBezTo>
                    <a:pt x="724" y="501"/>
                    <a:pt x="721" y="501"/>
                    <a:pt x="718" y="501"/>
                  </a:cubicBezTo>
                  <a:cubicBezTo>
                    <a:pt x="717" y="502"/>
                    <a:pt x="716" y="502"/>
                    <a:pt x="715" y="502"/>
                  </a:cubicBezTo>
                  <a:cubicBezTo>
                    <a:pt x="716" y="498"/>
                    <a:pt x="718" y="494"/>
                    <a:pt x="719" y="490"/>
                  </a:cubicBezTo>
                  <a:cubicBezTo>
                    <a:pt x="719" y="490"/>
                    <a:pt x="719" y="490"/>
                    <a:pt x="720" y="489"/>
                  </a:cubicBezTo>
                  <a:cubicBezTo>
                    <a:pt x="720" y="489"/>
                    <a:pt x="720" y="489"/>
                    <a:pt x="721" y="488"/>
                  </a:cubicBezTo>
                  <a:moveTo>
                    <a:pt x="756" y="465"/>
                  </a:moveTo>
                  <a:cubicBezTo>
                    <a:pt x="759" y="465"/>
                    <a:pt x="761" y="465"/>
                    <a:pt x="764" y="465"/>
                  </a:cubicBezTo>
                  <a:cubicBezTo>
                    <a:pt x="764" y="466"/>
                    <a:pt x="763" y="467"/>
                    <a:pt x="763" y="468"/>
                  </a:cubicBezTo>
                  <a:cubicBezTo>
                    <a:pt x="762" y="472"/>
                    <a:pt x="760" y="475"/>
                    <a:pt x="759" y="479"/>
                  </a:cubicBezTo>
                  <a:cubicBezTo>
                    <a:pt x="753" y="480"/>
                    <a:pt x="747" y="480"/>
                    <a:pt x="741" y="481"/>
                  </a:cubicBezTo>
                  <a:cubicBezTo>
                    <a:pt x="742" y="478"/>
                    <a:pt x="743" y="474"/>
                    <a:pt x="744" y="471"/>
                  </a:cubicBezTo>
                  <a:cubicBezTo>
                    <a:pt x="747" y="464"/>
                    <a:pt x="749" y="458"/>
                    <a:pt x="751" y="451"/>
                  </a:cubicBezTo>
                  <a:cubicBezTo>
                    <a:pt x="762" y="436"/>
                    <a:pt x="773" y="422"/>
                    <a:pt x="783" y="405"/>
                  </a:cubicBezTo>
                  <a:cubicBezTo>
                    <a:pt x="782" y="409"/>
                    <a:pt x="781" y="413"/>
                    <a:pt x="780" y="417"/>
                  </a:cubicBezTo>
                  <a:cubicBezTo>
                    <a:pt x="776" y="432"/>
                    <a:pt x="771" y="447"/>
                    <a:pt x="766" y="461"/>
                  </a:cubicBezTo>
                  <a:cubicBezTo>
                    <a:pt x="762" y="461"/>
                    <a:pt x="759" y="461"/>
                    <a:pt x="756" y="461"/>
                  </a:cubicBezTo>
                  <a:cubicBezTo>
                    <a:pt x="754" y="461"/>
                    <a:pt x="754" y="465"/>
                    <a:pt x="756" y="465"/>
                  </a:cubicBezTo>
                  <a:moveTo>
                    <a:pt x="835" y="459"/>
                  </a:moveTo>
                  <a:cubicBezTo>
                    <a:pt x="837" y="459"/>
                    <a:pt x="839" y="459"/>
                    <a:pt x="841" y="459"/>
                  </a:cubicBezTo>
                  <a:cubicBezTo>
                    <a:pt x="841" y="461"/>
                    <a:pt x="840" y="463"/>
                    <a:pt x="839" y="465"/>
                  </a:cubicBezTo>
                  <a:cubicBezTo>
                    <a:pt x="839" y="466"/>
                    <a:pt x="838" y="468"/>
                    <a:pt x="837" y="469"/>
                  </a:cubicBezTo>
                  <a:cubicBezTo>
                    <a:pt x="836" y="470"/>
                    <a:pt x="834" y="470"/>
                    <a:pt x="832" y="470"/>
                  </a:cubicBezTo>
                  <a:cubicBezTo>
                    <a:pt x="828" y="470"/>
                    <a:pt x="823" y="471"/>
                    <a:pt x="818" y="471"/>
                  </a:cubicBezTo>
                  <a:cubicBezTo>
                    <a:pt x="820" y="468"/>
                    <a:pt x="821" y="464"/>
                    <a:pt x="822" y="460"/>
                  </a:cubicBezTo>
                  <a:cubicBezTo>
                    <a:pt x="826" y="460"/>
                    <a:pt x="830" y="459"/>
                    <a:pt x="835" y="459"/>
                  </a:cubicBezTo>
                  <a:moveTo>
                    <a:pt x="917" y="407"/>
                  </a:moveTo>
                  <a:cubicBezTo>
                    <a:pt x="923" y="407"/>
                    <a:pt x="930" y="406"/>
                    <a:pt x="936" y="406"/>
                  </a:cubicBezTo>
                  <a:cubicBezTo>
                    <a:pt x="933" y="413"/>
                    <a:pt x="930" y="421"/>
                    <a:pt x="926" y="428"/>
                  </a:cubicBezTo>
                  <a:cubicBezTo>
                    <a:pt x="926" y="429"/>
                    <a:pt x="925" y="430"/>
                    <a:pt x="925" y="430"/>
                  </a:cubicBezTo>
                  <a:cubicBezTo>
                    <a:pt x="919" y="431"/>
                    <a:pt x="914" y="431"/>
                    <a:pt x="908" y="431"/>
                  </a:cubicBezTo>
                  <a:cubicBezTo>
                    <a:pt x="912" y="423"/>
                    <a:pt x="914" y="415"/>
                    <a:pt x="917" y="407"/>
                  </a:cubicBezTo>
                  <a:moveTo>
                    <a:pt x="1022" y="394"/>
                  </a:moveTo>
                  <a:cubicBezTo>
                    <a:pt x="1013" y="395"/>
                    <a:pt x="1004" y="395"/>
                    <a:pt x="994" y="396"/>
                  </a:cubicBezTo>
                  <a:cubicBezTo>
                    <a:pt x="994" y="396"/>
                    <a:pt x="994" y="396"/>
                    <a:pt x="994" y="396"/>
                  </a:cubicBezTo>
                  <a:cubicBezTo>
                    <a:pt x="995" y="394"/>
                    <a:pt x="996" y="392"/>
                    <a:pt x="997" y="390"/>
                  </a:cubicBezTo>
                  <a:cubicBezTo>
                    <a:pt x="1006" y="390"/>
                    <a:pt x="1015" y="389"/>
                    <a:pt x="1024" y="388"/>
                  </a:cubicBezTo>
                  <a:cubicBezTo>
                    <a:pt x="1023" y="390"/>
                    <a:pt x="1023" y="392"/>
                    <a:pt x="1022" y="394"/>
                  </a:cubicBezTo>
                  <a:moveTo>
                    <a:pt x="1027" y="387"/>
                  </a:moveTo>
                  <a:cubicBezTo>
                    <a:pt x="1029" y="387"/>
                    <a:pt x="1031" y="387"/>
                    <a:pt x="1034" y="386"/>
                  </a:cubicBezTo>
                  <a:cubicBezTo>
                    <a:pt x="1039" y="386"/>
                    <a:pt x="1044" y="385"/>
                    <a:pt x="1049" y="384"/>
                  </a:cubicBezTo>
                  <a:cubicBezTo>
                    <a:pt x="1048" y="387"/>
                    <a:pt x="1047" y="389"/>
                    <a:pt x="1047" y="392"/>
                  </a:cubicBezTo>
                  <a:cubicBezTo>
                    <a:pt x="1039" y="392"/>
                    <a:pt x="1032" y="393"/>
                    <a:pt x="1025" y="394"/>
                  </a:cubicBezTo>
                  <a:cubicBezTo>
                    <a:pt x="1026" y="392"/>
                    <a:pt x="1027" y="389"/>
                    <a:pt x="1027" y="387"/>
                  </a:cubicBezTo>
                  <a:moveTo>
                    <a:pt x="1007" y="428"/>
                  </a:moveTo>
                  <a:cubicBezTo>
                    <a:pt x="998" y="428"/>
                    <a:pt x="989" y="429"/>
                    <a:pt x="980" y="429"/>
                  </a:cubicBezTo>
                  <a:cubicBezTo>
                    <a:pt x="984" y="420"/>
                    <a:pt x="989" y="410"/>
                    <a:pt x="993" y="400"/>
                  </a:cubicBezTo>
                  <a:cubicBezTo>
                    <a:pt x="999" y="400"/>
                    <a:pt x="1005" y="399"/>
                    <a:pt x="1011" y="399"/>
                  </a:cubicBezTo>
                  <a:cubicBezTo>
                    <a:pt x="1014" y="399"/>
                    <a:pt x="1017" y="399"/>
                    <a:pt x="1020" y="398"/>
                  </a:cubicBezTo>
                  <a:cubicBezTo>
                    <a:pt x="1017" y="408"/>
                    <a:pt x="1012" y="417"/>
                    <a:pt x="1008" y="426"/>
                  </a:cubicBezTo>
                  <a:cubicBezTo>
                    <a:pt x="1008" y="427"/>
                    <a:pt x="1007" y="427"/>
                    <a:pt x="1007" y="428"/>
                  </a:cubicBezTo>
                  <a:moveTo>
                    <a:pt x="959" y="433"/>
                  </a:moveTo>
                  <a:cubicBezTo>
                    <a:pt x="961" y="433"/>
                    <a:pt x="963" y="433"/>
                    <a:pt x="965" y="433"/>
                  </a:cubicBezTo>
                  <a:cubicBezTo>
                    <a:pt x="968" y="433"/>
                    <a:pt x="971" y="432"/>
                    <a:pt x="974" y="432"/>
                  </a:cubicBezTo>
                  <a:cubicBezTo>
                    <a:pt x="972" y="436"/>
                    <a:pt x="970" y="440"/>
                    <a:pt x="968" y="444"/>
                  </a:cubicBezTo>
                  <a:cubicBezTo>
                    <a:pt x="963" y="444"/>
                    <a:pt x="958" y="445"/>
                    <a:pt x="953" y="446"/>
                  </a:cubicBezTo>
                  <a:cubicBezTo>
                    <a:pt x="955" y="441"/>
                    <a:pt x="957" y="437"/>
                    <a:pt x="959" y="433"/>
                  </a:cubicBezTo>
                  <a:moveTo>
                    <a:pt x="949" y="446"/>
                  </a:moveTo>
                  <a:cubicBezTo>
                    <a:pt x="939" y="447"/>
                    <a:pt x="929" y="448"/>
                    <a:pt x="919" y="449"/>
                  </a:cubicBezTo>
                  <a:cubicBezTo>
                    <a:pt x="920" y="447"/>
                    <a:pt x="921" y="444"/>
                    <a:pt x="923" y="442"/>
                  </a:cubicBezTo>
                  <a:cubicBezTo>
                    <a:pt x="924" y="439"/>
                    <a:pt x="925" y="436"/>
                    <a:pt x="927" y="433"/>
                  </a:cubicBezTo>
                  <a:cubicBezTo>
                    <a:pt x="936" y="433"/>
                    <a:pt x="945" y="433"/>
                    <a:pt x="955" y="433"/>
                  </a:cubicBezTo>
                  <a:cubicBezTo>
                    <a:pt x="953" y="437"/>
                    <a:pt x="951" y="442"/>
                    <a:pt x="949" y="446"/>
                  </a:cubicBezTo>
                  <a:moveTo>
                    <a:pt x="973" y="443"/>
                  </a:moveTo>
                  <a:cubicBezTo>
                    <a:pt x="974" y="440"/>
                    <a:pt x="976" y="436"/>
                    <a:pt x="978" y="432"/>
                  </a:cubicBezTo>
                  <a:cubicBezTo>
                    <a:pt x="987" y="432"/>
                    <a:pt x="996" y="432"/>
                    <a:pt x="1005" y="431"/>
                  </a:cubicBezTo>
                  <a:cubicBezTo>
                    <a:pt x="1004" y="434"/>
                    <a:pt x="1002" y="438"/>
                    <a:pt x="1000" y="441"/>
                  </a:cubicBezTo>
                  <a:cubicBezTo>
                    <a:pt x="991" y="442"/>
                    <a:pt x="982" y="443"/>
                    <a:pt x="972" y="444"/>
                  </a:cubicBezTo>
                  <a:cubicBezTo>
                    <a:pt x="973" y="443"/>
                    <a:pt x="973" y="443"/>
                    <a:pt x="973" y="443"/>
                  </a:cubicBezTo>
                  <a:moveTo>
                    <a:pt x="991" y="397"/>
                  </a:moveTo>
                  <a:cubicBezTo>
                    <a:pt x="984" y="397"/>
                    <a:pt x="978" y="398"/>
                    <a:pt x="972" y="398"/>
                  </a:cubicBezTo>
                  <a:cubicBezTo>
                    <a:pt x="973" y="396"/>
                    <a:pt x="974" y="393"/>
                    <a:pt x="974" y="391"/>
                  </a:cubicBezTo>
                  <a:cubicBezTo>
                    <a:pt x="981" y="391"/>
                    <a:pt x="987" y="391"/>
                    <a:pt x="993" y="391"/>
                  </a:cubicBezTo>
                  <a:cubicBezTo>
                    <a:pt x="992" y="393"/>
                    <a:pt x="991" y="395"/>
                    <a:pt x="991" y="397"/>
                  </a:cubicBezTo>
                  <a:moveTo>
                    <a:pt x="989" y="401"/>
                  </a:moveTo>
                  <a:cubicBezTo>
                    <a:pt x="985" y="408"/>
                    <a:pt x="981" y="416"/>
                    <a:pt x="978" y="423"/>
                  </a:cubicBezTo>
                  <a:cubicBezTo>
                    <a:pt x="977" y="425"/>
                    <a:pt x="976" y="427"/>
                    <a:pt x="975" y="429"/>
                  </a:cubicBezTo>
                  <a:cubicBezTo>
                    <a:pt x="970" y="429"/>
                    <a:pt x="965" y="429"/>
                    <a:pt x="960" y="430"/>
                  </a:cubicBezTo>
                  <a:cubicBezTo>
                    <a:pt x="963" y="421"/>
                    <a:pt x="967" y="412"/>
                    <a:pt x="970" y="403"/>
                  </a:cubicBezTo>
                  <a:cubicBezTo>
                    <a:pt x="977" y="402"/>
                    <a:pt x="983" y="401"/>
                    <a:pt x="989" y="401"/>
                  </a:cubicBezTo>
                  <a:moveTo>
                    <a:pt x="957" y="428"/>
                  </a:moveTo>
                  <a:cubicBezTo>
                    <a:pt x="957" y="429"/>
                    <a:pt x="956" y="429"/>
                    <a:pt x="956" y="430"/>
                  </a:cubicBezTo>
                  <a:cubicBezTo>
                    <a:pt x="956" y="430"/>
                    <a:pt x="955" y="430"/>
                    <a:pt x="955" y="430"/>
                  </a:cubicBezTo>
                  <a:cubicBezTo>
                    <a:pt x="946" y="430"/>
                    <a:pt x="937" y="430"/>
                    <a:pt x="928" y="430"/>
                  </a:cubicBezTo>
                  <a:cubicBezTo>
                    <a:pt x="932" y="422"/>
                    <a:pt x="935" y="414"/>
                    <a:pt x="939" y="406"/>
                  </a:cubicBezTo>
                  <a:cubicBezTo>
                    <a:pt x="948" y="405"/>
                    <a:pt x="958" y="404"/>
                    <a:pt x="967" y="403"/>
                  </a:cubicBezTo>
                  <a:cubicBezTo>
                    <a:pt x="964" y="411"/>
                    <a:pt x="960" y="420"/>
                    <a:pt x="957" y="428"/>
                  </a:cubicBezTo>
                  <a:moveTo>
                    <a:pt x="924" y="433"/>
                  </a:moveTo>
                  <a:cubicBezTo>
                    <a:pt x="921" y="439"/>
                    <a:pt x="918" y="444"/>
                    <a:pt x="916" y="449"/>
                  </a:cubicBezTo>
                  <a:cubicBezTo>
                    <a:pt x="911" y="450"/>
                    <a:pt x="905" y="450"/>
                    <a:pt x="900" y="451"/>
                  </a:cubicBezTo>
                  <a:cubicBezTo>
                    <a:pt x="902" y="446"/>
                    <a:pt x="904" y="442"/>
                    <a:pt x="906" y="437"/>
                  </a:cubicBezTo>
                  <a:cubicBezTo>
                    <a:pt x="906" y="436"/>
                    <a:pt x="907" y="435"/>
                    <a:pt x="907" y="434"/>
                  </a:cubicBezTo>
                  <a:cubicBezTo>
                    <a:pt x="913" y="434"/>
                    <a:pt x="918" y="434"/>
                    <a:pt x="924" y="433"/>
                  </a:cubicBezTo>
                  <a:moveTo>
                    <a:pt x="896" y="451"/>
                  </a:moveTo>
                  <a:cubicBezTo>
                    <a:pt x="889" y="452"/>
                    <a:pt x="881" y="452"/>
                    <a:pt x="873" y="453"/>
                  </a:cubicBezTo>
                  <a:cubicBezTo>
                    <a:pt x="874" y="452"/>
                    <a:pt x="874" y="452"/>
                    <a:pt x="874" y="451"/>
                  </a:cubicBezTo>
                  <a:cubicBezTo>
                    <a:pt x="876" y="446"/>
                    <a:pt x="878" y="441"/>
                    <a:pt x="880" y="435"/>
                  </a:cubicBezTo>
                  <a:cubicBezTo>
                    <a:pt x="888" y="435"/>
                    <a:pt x="896" y="434"/>
                    <a:pt x="904" y="434"/>
                  </a:cubicBezTo>
                  <a:cubicBezTo>
                    <a:pt x="901" y="440"/>
                    <a:pt x="899" y="445"/>
                    <a:pt x="896" y="451"/>
                  </a:cubicBezTo>
                  <a:moveTo>
                    <a:pt x="882" y="482"/>
                  </a:moveTo>
                  <a:cubicBezTo>
                    <a:pt x="875" y="482"/>
                    <a:pt x="868" y="482"/>
                    <a:pt x="860" y="483"/>
                  </a:cubicBezTo>
                  <a:cubicBezTo>
                    <a:pt x="862" y="479"/>
                    <a:pt x="863" y="476"/>
                    <a:pt x="865" y="472"/>
                  </a:cubicBezTo>
                  <a:cubicBezTo>
                    <a:pt x="865" y="472"/>
                    <a:pt x="865" y="471"/>
                    <a:pt x="866" y="470"/>
                  </a:cubicBezTo>
                  <a:cubicBezTo>
                    <a:pt x="873" y="469"/>
                    <a:pt x="881" y="468"/>
                    <a:pt x="888" y="467"/>
                  </a:cubicBezTo>
                  <a:cubicBezTo>
                    <a:pt x="887" y="470"/>
                    <a:pt x="886" y="473"/>
                    <a:pt x="884" y="476"/>
                  </a:cubicBezTo>
                  <a:cubicBezTo>
                    <a:pt x="884" y="478"/>
                    <a:pt x="883" y="480"/>
                    <a:pt x="882" y="482"/>
                  </a:cubicBezTo>
                  <a:moveTo>
                    <a:pt x="716" y="533"/>
                  </a:moveTo>
                  <a:cubicBezTo>
                    <a:pt x="716" y="531"/>
                    <a:pt x="716" y="530"/>
                    <a:pt x="716" y="529"/>
                  </a:cubicBezTo>
                  <a:cubicBezTo>
                    <a:pt x="716" y="529"/>
                    <a:pt x="716" y="529"/>
                    <a:pt x="716" y="529"/>
                  </a:cubicBezTo>
                  <a:cubicBezTo>
                    <a:pt x="716" y="530"/>
                    <a:pt x="715" y="532"/>
                    <a:pt x="715" y="533"/>
                  </a:cubicBezTo>
                  <a:cubicBezTo>
                    <a:pt x="711" y="534"/>
                    <a:pt x="706" y="535"/>
                    <a:pt x="701" y="536"/>
                  </a:cubicBezTo>
                  <a:cubicBezTo>
                    <a:pt x="702" y="534"/>
                    <a:pt x="703" y="532"/>
                    <a:pt x="704" y="530"/>
                  </a:cubicBezTo>
                  <a:cubicBezTo>
                    <a:pt x="707" y="522"/>
                    <a:pt x="711" y="513"/>
                    <a:pt x="714" y="505"/>
                  </a:cubicBezTo>
                  <a:cubicBezTo>
                    <a:pt x="719" y="504"/>
                    <a:pt x="724" y="504"/>
                    <a:pt x="730" y="503"/>
                  </a:cubicBezTo>
                  <a:cubicBezTo>
                    <a:pt x="729" y="505"/>
                    <a:pt x="728" y="507"/>
                    <a:pt x="728" y="508"/>
                  </a:cubicBezTo>
                  <a:cubicBezTo>
                    <a:pt x="725" y="514"/>
                    <a:pt x="723" y="520"/>
                    <a:pt x="722" y="526"/>
                  </a:cubicBezTo>
                  <a:cubicBezTo>
                    <a:pt x="721" y="526"/>
                    <a:pt x="721" y="529"/>
                    <a:pt x="720" y="532"/>
                  </a:cubicBezTo>
                  <a:cubicBezTo>
                    <a:pt x="719" y="532"/>
                    <a:pt x="718" y="532"/>
                    <a:pt x="716" y="533"/>
                  </a:cubicBezTo>
                  <a:moveTo>
                    <a:pt x="740" y="485"/>
                  </a:moveTo>
                  <a:cubicBezTo>
                    <a:pt x="746" y="484"/>
                    <a:pt x="751" y="484"/>
                    <a:pt x="757" y="483"/>
                  </a:cubicBezTo>
                  <a:cubicBezTo>
                    <a:pt x="755" y="488"/>
                    <a:pt x="754" y="492"/>
                    <a:pt x="752" y="497"/>
                  </a:cubicBezTo>
                  <a:cubicBezTo>
                    <a:pt x="746" y="498"/>
                    <a:pt x="740" y="499"/>
                    <a:pt x="735" y="500"/>
                  </a:cubicBezTo>
                  <a:cubicBezTo>
                    <a:pt x="735" y="498"/>
                    <a:pt x="736" y="496"/>
                    <a:pt x="737" y="494"/>
                  </a:cubicBezTo>
                  <a:cubicBezTo>
                    <a:pt x="738" y="491"/>
                    <a:pt x="739" y="488"/>
                    <a:pt x="740" y="485"/>
                  </a:cubicBezTo>
                  <a:moveTo>
                    <a:pt x="817" y="475"/>
                  </a:moveTo>
                  <a:cubicBezTo>
                    <a:pt x="823" y="475"/>
                    <a:pt x="830" y="474"/>
                    <a:pt x="836" y="473"/>
                  </a:cubicBezTo>
                  <a:cubicBezTo>
                    <a:pt x="834" y="478"/>
                    <a:pt x="833" y="482"/>
                    <a:pt x="831" y="486"/>
                  </a:cubicBezTo>
                  <a:cubicBezTo>
                    <a:pt x="825" y="487"/>
                    <a:pt x="818" y="488"/>
                    <a:pt x="812" y="489"/>
                  </a:cubicBezTo>
                  <a:cubicBezTo>
                    <a:pt x="813" y="486"/>
                    <a:pt x="814" y="484"/>
                    <a:pt x="815" y="481"/>
                  </a:cubicBezTo>
                  <a:cubicBezTo>
                    <a:pt x="816" y="479"/>
                    <a:pt x="817" y="477"/>
                    <a:pt x="817" y="475"/>
                  </a:cubicBezTo>
                  <a:moveTo>
                    <a:pt x="808" y="489"/>
                  </a:moveTo>
                  <a:cubicBezTo>
                    <a:pt x="801" y="490"/>
                    <a:pt x="795" y="491"/>
                    <a:pt x="788" y="492"/>
                  </a:cubicBezTo>
                  <a:cubicBezTo>
                    <a:pt x="786" y="492"/>
                    <a:pt x="783" y="493"/>
                    <a:pt x="781" y="493"/>
                  </a:cubicBezTo>
                  <a:cubicBezTo>
                    <a:pt x="783" y="488"/>
                    <a:pt x="785" y="484"/>
                    <a:pt x="787" y="479"/>
                  </a:cubicBezTo>
                  <a:cubicBezTo>
                    <a:pt x="796" y="478"/>
                    <a:pt x="805" y="477"/>
                    <a:pt x="814" y="476"/>
                  </a:cubicBezTo>
                  <a:cubicBezTo>
                    <a:pt x="812" y="480"/>
                    <a:pt x="810" y="485"/>
                    <a:pt x="808" y="489"/>
                  </a:cubicBezTo>
                  <a:moveTo>
                    <a:pt x="778" y="493"/>
                  </a:moveTo>
                  <a:cubicBezTo>
                    <a:pt x="770" y="494"/>
                    <a:pt x="763" y="496"/>
                    <a:pt x="756" y="497"/>
                  </a:cubicBezTo>
                  <a:cubicBezTo>
                    <a:pt x="758" y="492"/>
                    <a:pt x="759" y="487"/>
                    <a:pt x="761" y="483"/>
                  </a:cubicBezTo>
                  <a:cubicBezTo>
                    <a:pt x="764" y="482"/>
                    <a:pt x="767" y="482"/>
                    <a:pt x="770" y="481"/>
                  </a:cubicBezTo>
                  <a:cubicBezTo>
                    <a:pt x="775" y="481"/>
                    <a:pt x="779" y="480"/>
                    <a:pt x="783" y="480"/>
                  </a:cubicBezTo>
                  <a:cubicBezTo>
                    <a:pt x="782" y="484"/>
                    <a:pt x="780" y="489"/>
                    <a:pt x="778" y="493"/>
                  </a:cubicBezTo>
                  <a:moveTo>
                    <a:pt x="728" y="516"/>
                  </a:moveTo>
                  <a:cubicBezTo>
                    <a:pt x="729" y="511"/>
                    <a:pt x="731" y="507"/>
                    <a:pt x="733" y="503"/>
                  </a:cubicBezTo>
                  <a:cubicBezTo>
                    <a:pt x="739" y="502"/>
                    <a:pt x="745" y="501"/>
                    <a:pt x="750" y="501"/>
                  </a:cubicBezTo>
                  <a:cubicBezTo>
                    <a:pt x="748" y="506"/>
                    <a:pt x="746" y="512"/>
                    <a:pt x="743" y="518"/>
                  </a:cubicBezTo>
                  <a:cubicBezTo>
                    <a:pt x="742" y="521"/>
                    <a:pt x="740" y="524"/>
                    <a:pt x="739" y="528"/>
                  </a:cubicBezTo>
                  <a:cubicBezTo>
                    <a:pt x="734" y="529"/>
                    <a:pt x="728" y="530"/>
                    <a:pt x="723" y="531"/>
                  </a:cubicBezTo>
                  <a:cubicBezTo>
                    <a:pt x="724" y="526"/>
                    <a:pt x="726" y="521"/>
                    <a:pt x="728" y="516"/>
                  </a:cubicBezTo>
                  <a:moveTo>
                    <a:pt x="753" y="504"/>
                  </a:moveTo>
                  <a:cubicBezTo>
                    <a:pt x="753" y="503"/>
                    <a:pt x="754" y="501"/>
                    <a:pt x="754" y="500"/>
                  </a:cubicBezTo>
                  <a:cubicBezTo>
                    <a:pt x="762" y="499"/>
                    <a:pt x="769" y="498"/>
                    <a:pt x="776" y="497"/>
                  </a:cubicBezTo>
                  <a:cubicBezTo>
                    <a:pt x="775" y="499"/>
                    <a:pt x="774" y="502"/>
                    <a:pt x="773" y="505"/>
                  </a:cubicBezTo>
                  <a:cubicBezTo>
                    <a:pt x="771" y="510"/>
                    <a:pt x="769" y="516"/>
                    <a:pt x="766" y="521"/>
                  </a:cubicBezTo>
                  <a:cubicBezTo>
                    <a:pt x="759" y="523"/>
                    <a:pt x="752" y="525"/>
                    <a:pt x="745" y="526"/>
                  </a:cubicBezTo>
                  <a:cubicBezTo>
                    <a:pt x="744" y="527"/>
                    <a:pt x="743" y="527"/>
                    <a:pt x="743" y="527"/>
                  </a:cubicBezTo>
                  <a:cubicBezTo>
                    <a:pt x="746" y="519"/>
                    <a:pt x="750" y="512"/>
                    <a:pt x="753" y="504"/>
                  </a:cubicBezTo>
                  <a:moveTo>
                    <a:pt x="773" y="513"/>
                  </a:moveTo>
                  <a:cubicBezTo>
                    <a:pt x="776" y="507"/>
                    <a:pt x="778" y="502"/>
                    <a:pt x="780" y="496"/>
                  </a:cubicBezTo>
                  <a:cubicBezTo>
                    <a:pt x="783" y="496"/>
                    <a:pt x="787" y="496"/>
                    <a:pt x="790" y="495"/>
                  </a:cubicBezTo>
                  <a:cubicBezTo>
                    <a:pt x="795" y="495"/>
                    <a:pt x="801" y="494"/>
                    <a:pt x="806" y="493"/>
                  </a:cubicBezTo>
                  <a:cubicBezTo>
                    <a:pt x="803" y="500"/>
                    <a:pt x="800" y="506"/>
                    <a:pt x="797" y="513"/>
                  </a:cubicBezTo>
                  <a:cubicBezTo>
                    <a:pt x="797" y="513"/>
                    <a:pt x="797" y="514"/>
                    <a:pt x="796" y="514"/>
                  </a:cubicBezTo>
                  <a:cubicBezTo>
                    <a:pt x="787" y="516"/>
                    <a:pt x="779" y="519"/>
                    <a:pt x="770" y="521"/>
                  </a:cubicBezTo>
                  <a:cubicBezTo>
                    <a:pt x="771" y="518"/>
                    <a:pt x="772" y="515"/>
                    <a:pt x="773" y="513"/>
                  </a:cubicBezTo>
                  <a:moveTo>
                    <a:pt x="810" y="493"/>
                  </a:moveTo>
                  <a:cubicBezTo>
                    <a:pt x="816" y="492"/>
                    <a:pt x="823" y="491"/>
                    <a:pt x="830" y="491"/>
                  </a:cubicBezTo>
                  <a:cubicBezTo>
                    <a:pt x="828" y="495"/>
                    <a:pt x="827" y="499"/>
                    <a:pt x="825" y="504"/>
                  </a:cubicBezTo>
                  <a:cubicBezTo>
                    <a:pt x="824" y="505"/>
                    <a:pt x="824" y="507"/>
                    <a:pt x="823" y="509"/>
                  </a:cubicBezTo>
                  <a:cubicBezTo>
                    <a:pt x="818" y="510"/>
                    <a:pt x="813" y="511"/>
                    <a:pt x="808" y="512"/>
                  </a:cubicBezTo>
                  <a:cubicBezTo>
                    <a:pt x="806" y="512"/>
                    <a:pt x="803" y="513"/>
                    <a:pt x="800" y="514"/>
                  </a:cubicBezTo>
                  <a:cubicBezTo>
                    <a:pt x="804" y="507"/>
                    <a:pt x="807" y="500"/>
                    <a:pt x="810" y="493"/>
                  </a:cubicBezTo>
                  <a:moveTo>
                    <a:pt x="833" y="491"/>
                  </a:moveTo>
                  <a:cubicBezTo>
                    <a:pt x="840" y="490"/>
                    <a:pt x="847" y="489"/>
                    <a:pt x="855" y="488"/>
                  </a:cubicBezTo>
                  <a:cubicBezTo>
                    <a:pt x="852" y="494"/>
                    <a:pt x="850" y="500"/>
                    <a:pt x="847" y="505"/>
                  </a:cubicBezTo>
                  <a:cubicBezTo>
                    <a:pt x="840" y="506"/>
                    <a:pt x="833" y="507"/>
                    <a:pt x="826" y="508"/>
                  </a:cubicBezTo>
                  <a:cubicBezTo>
                    <a:pt x="828" y="502"/>
                    <a:pt x="830" y="497"/>
                    <a:pt x="833" y="491"/>
                  </a:cubicBezTo>
                  <a:moveTo>
                    <a:pt x="834" y="486"/>
                  </a:moveTo>
                  <a:cubicBezTo>
                    <a:pt x="836" y="482"/>
                    <a:pt x="837" y="478"/>
                    <a:pt x="839" y="473"/>
                  </a:cubicBezTo>
                  <a:cubicBezTo>
                    <a:pt x="839" y="473"/>
                    <a:pt x="839" y="473"/>
                    <a:pt x="839" y="473"/>
                  </a:cubicBezTo>
                  <a:cubicBezTo>
                    <a:pt x="847" y="472"/>
                    <a:pt x="854" y="471"/>
                    <a:pt x="862" y="470"/>
                  </a:cubicBezTo>
                  <a:cubicBezTo>
                    <a:pt x="860" y="475"/>
                    <a:pt x="858" y="479"/>
                    <a:pt x="857" y="483"/>
                  </a:cubicBezTo>
                  <a:cubicBezTo>
                    <a:pt x="849" y="484"/>
                    <a:pt x="842" y="485"/>
                    <a:pt x="834" y="486"/>
                  </a:cubicBezTo>
                  <a:moveTo>
                    <a:pt x="868" y="466"/>
                  </a:moveTo>
                  <a:cubicBezTo>
                    <a:pt x="869" y="463"/>
                    <a:pt x="870" y="460"/>
                    <a:pt x="872" y="457"/>
                  </a:cubicBezTo>
                  <a:cubicBezTo>
                    <a:pt x="879" y="456"/>
                    <a:pt x="887" y="455"/>
                    <a:pt x="894" y="455"/>
                  </a:cubicBezTo>
                  <a:cubicBezTo>
                    <a:pt x="893" y="458"/>
                    <a:pt x="892" y="460"/>
                    <a:pt x="890" y="463"/>
                  </a:cubicBezTo>
                  <a:cubicBezTo>
                    <a:pt x="883" y="464"/>
                    <a:pt x="875" y="465"/>
                    <a:pt x="868" y="466"/>
                  </a:cubicBezTo>
                  <a:moveTo>
                    <a:pt x="874" y="442"/>
                  </a:moveTo>
                  <a:cubicBezTo>
                    <a:pt x="873" y="445"/>
                    <a:pt x="871" y="449"/>
                    <a:pt x="869" y="453"/>
                  </a:cubicBezTo>
                  <a:cubicBezTo>
                    <a:pt x="861" y="454"/>
                    <a:pt x="853" y="454"/>
                    <a:pt x="845" y="455"/>
                  </a:cubicBezTo>
                  <a:cubicBezTo>
                    <a:pt x="847" y="449"/>
                    <a:pt x="849" y="442"/>
                    <a:pt x="851" y="436"/>
                  </a:cubicBezTo>
                  <a:cubicBezTo>
                    <a:pt x="860" y="436"/>
                    <a:pt x="868" y="436"/>
                    <a:pt x="876" y="435"/>
                  </a:cubicBezTo>
                  <a:cubicBezTo>
                    <a:pt x="876" y="437"/>
                    <a:pt x="875" y="439"/>
                    <a:pt x="874" y="442"/>
                  </a:cubicBezTo>
                  <a:moveTo>
                    <a:pt x="868" y="457"/>
                  </a:moveTo>
                  <a:cubicBezTo>
                    <a:pt x="867" y="460"/>
                    <a:pt x="865" y="463"/>
                    <a:pt x="864" y="466"/>
                  </a:cubicBezTo>
                  <a:cubicBezTo>
                    <a:pt x="856" y="467"/>
                    <a:pt x="848" y="468"/>
                    <a:pt x="840" y="469"/>
                  </a:cubicBezTo>
                  <a:cubicBezTo>
                    <a:pt x="842" y="466"/>
                    <a:pt x="843" y="462"/>
                    <a:pt x="844" y="458"/>
                  </a:cubicBezTo>
                  <a:cubicBezTo>
                    <a:pt x="852" y="458"/>
                    <a:pt x="860" y="457"/>
                    <a:pt x="868" y="457"/>
                  </a:cubicBezTo>
                  <a:moveTo>
                    <a:pt x="816" y="472"/>
                  </a:moveTo>
                  <a:cubicBezTo>
                    <a:pt x="816" y="472"/>
                    <a:pt x="815" y="472"/>
                    <a:pt x="815" y="472"/>
                  </a:cubicBezTo>
                  <a:cubicBezTo>
                    <a:pt x="806" y="473"/>
                    <a:pt x="797" y="474"/>
                    <a:pt x="788" y="475"/>
                  </a:cubicBezTo>
                  <a:cubicBezTo>
                    <a:pt x="789" y="474"/>
                    <a:pt x="789" y="473"/>
                    <a:pt x="790" y="472"/>
                  </a:cubicBezTo>
                  <a:cubicBezTo>
                    <a:pt x="791" y="469"/>
                    <a:pt x="792" y="466"/>
                    <a:pt x="793" y="463"/>
                  </a:cubicBezTo>
                  <a:cubicBezTo>
                    <a:pt x="802" y="462"/>
                    <a:pt x="810" y="461"/>
                    <a:pt x="819" y="460"/>
                  </a:cubicBezTo>
                  <a:cubicBezTo>
                    <a:pt x="818" y="464"/>
                    <a:pt x="817" y="468"/>
                    <a:pt x="816" y="472"/>
                  </a:cubicBezTo>
                  <a:moveTo>
                    <a:pt x="789" y="466"/>
                  </a:moveTo>
                  <a:cubicBezTo>
                    <a:pt x="788" y="469"/>
                    <a:pt x="786" y="472"/>
                    <a:pt x="785" y="476"/>
                  </a:cubicBezTo>
                  <a:cubicBezTo>
                    <a:pt x="780" y="476"/>
                    <a:pt x="776" y="477"/>
                    <a:pt x="771" y="478"/>
                  </a:cubicBezTo>
                  <a:cubicBezTo>
                    <a:pt x="768" y="478"/>
                    <a:pt x="766" y="478"/>
                    <a:pt x="763" y="479"/>
                  </a:cubicBezTo>
                  <a:cubicBezTo>
                    <a:pt x="764" y="474"/>
                    <a:pt x="766" y="469"/>
                    <a:pt x="768" y="465"/>
                  </a:cubicBezTo>
                  <a:cubicBezTo>
                    <a:pt x="775" y="464"/>
                    <a:pt x="783" y="464"/>
                    <a:pt x="790" y="463"/>
                  </a:cubicBezTo>
                  <a:cubicBezTo>
                    <a:pt x="790" y="464"/>
                    <a:pt x="789" y="465"/>
                    <a:pt x="789" y="466"/>
                  </a:cubicBezTo>
                  <a:moveTo>
                    <a:pt x="743" y="467"/>
                  </a:moveTo>
                  <a:cubicBezTo>
                    <a:pt x="741" y="472"/>
                    <a:pt x="740" y="477"/>
                    <a:pt x="738" y="481"/>
                  </a:cubicBezTo>
                  <a:cubicBezTo>
                    <a:pt x="733" y="482"/>
                    <a:pt x="729" y="483"/>
                    <a:pt x="725" y="483"/>
                  </a:cubicBezTo>
                  <a:cubicBezTo>
                    <a:pt x="732" y="475"/>
                    <a:pt x="740" y="466"/>
                    <a:pt x="747" y="457"/>
                  </a:cubicBezTo>
                  <a:cubicBezTo>
                    <a:pt x="745" y="460"/>
                    <a:pt x="744" y="463"/>
                    <a:pt x="743" y="467"/>
                  </a:cubicBezTo>
                  <a:moveTo>
                    <a:pt x="711" y="502"/>
                  </a:moveTo>
                  <a:cubicBezTo>
                    <a:pt x="710" y="502"/>
                    <a:pt x="709" y="502"/>
                    <a:pt x="708" y="502"/>
                  </a:cubicBezTo>
                  <a:cubicBezTo>
                    <a:pt x="710" y="500"/>
                    <a:pt x="712" y="498"/>
                    <a:pt x="714" y="496"/>
                  </a:cubicBezTo>
                  <a:cubicBezTo>
                    <a:pt x="713" y="498"/>
                    <a:pt x="712" y="500"/>
                    <a:pt x="711" y="502"/>
                  </a:cubicBezTo>
                  <a:moveTo>
                    <a:pt x="683" y="522"/>
                  </a:moveTo>
                  <a:cubicBezTo>
                    <a:pt x="683" y="522"/>
                    <a:pt x="683" y="522"/>
                    <a:pt x="683" y="522"/>
                  </a:cubicBezTo>
                  <a:cubicBezTo>
                    <a:pt x="683" y="522"/>
                    <a:pt x="683" y="522"/>
                    <a:pt x="683" y="522"/>
                  </a:cubicBezTo>
                  <a:cubicBezTo>
                    <a:pt x="683" y="522"/>
                    <a:pt x="683" y="522"/>
                    <a:pt x="683" y="522"/>
                  </a:cubicBezTo>
                  <a:moveTo>
                    <a:pt x="696" y="508"/>
                  </a:moveTo>
                  <a:cubicBezTo>
                    <a:pt x="697" y="508"/>
                    <a:pt x="698" y="507"/>
                    <a:pt x="699" y="507"/>
                  </a:cubicBezTo>
                  <a:cubicBezTo>
                    <a:pt x="695" y="510"/>
                    <a:pt x="692" y="514"/>
                    <a:pt x="689" y="517"/>
                  </a:cubicBezTo>
                  <a:cubicBezTo>
                    <a:pt x="690" y="514"/>
                    <a:pt x="691" y="511"/>
                    <a:pt x="692" y="509"/>
                  </a:cubicBezTo>
                  <a:cubicBezTo>
                    <a:pt x="693" y="508"/>
                    <a:pt x="694" y="508"/>
                    <a:pt x="696" y="508"/>
                  </a:cubicBezTo>
                  <a:moveTo>
                    <a:pt x="693" y="498"/>
                  </a:moveTo>
                  <a:cubicBezTo>
                    <a:pt x="692" y="500"/>
                    <a:pt x="691" y="503"/>
                    <a:pt x="690" y="505"/>
                  </a:cubicBezTo>
                  <a:cubicBezTo>
                    <a:pt x="685" y="506"/>
                    <a:pt x="680" y="508"/>
                    <a:pt x="676" y="508"/>
                  </a:cubicBezTo>
                  <a:cubicBezTo>
                    <a:pt x="675" y="508"/>
                    <a:pt x="675" y="510"/>
                    <a:pt x="676" y="510"/>
                  </a:cubicBezTo>
                  <a:cubicBezTo>
                    <a:pt x="680" y="509"/>
                    <a:pt x="683" y="509"/>
                    <a:pt x="686" y="508"/>
                  </a:cubicBezTo>
                  <a:cubicBezTo>
                    <a:pt x="680" y="510"/>
                    <a:pt x="673" y="512"/>
                    <a:pt x="666" y="514"/>
                  </a:cubicBezTo>
                  <a:cubicBezTo>
                    <a:pt x="668" y="509"/>
                    <a:pt x="670" y="504"/>
                    <a:pt x="672" y="499"/>
                  </a:cubicBezTo>
                  <a:cubicBezTo>
                    <a:pt x="672" y="498"/>
                    <a:pt x="672" y="497"/>
                    <a:pt x="672" y="496"/>
                  </a:cubicBezTo>
                  <a:cubicBezTo>
                    <a:pt x="676" y="492"/>
                    <a:pt x="680" y="487"/>
                    <a:pt x="684" y="483"/>
                  </a:cubicBezTo>
                  <a:cubicBezTo>
                    <a:pt x="694" y="471"/>
                    <a:pt x="703" y="460"/>
                    <a:pt x="712" y="448"/>
                  </a:cubicBezTo>
                  <a:cubicBezTo>
                    <a:pt x="707" y="465"/>
                    <a:pt x="699" y="482"/>
                    <a:pt x="693" y="498"/>
                  </a:cubicBezTo>
                  <a:moveTo>
                    <a:pt x="661" y="535"/>
                  </a:moveTo>
                  <a:cubicBezTo>
                    <a:pt x="662" y="528"/>
                    <a:pt x="663" y="522"/>
                    <a:pt x="666" y="515"/>
                  </a:cubicBezTo>
                  <a:cubicBezTo>
                    <a:pt x="673" y="513"/>
                    <a:pt x="681" y="511"/>
                    <a:pt x="688" y="509"/>
                  </a:cubicBezTo>
                  <a:cubicBezTo>
                    <a:pt x="687" y="512"/>
                    <a:pt x="686" y="514"/>
                    <a:pt x="685" y="517"/>
                  </a:cubicBezTo>
                  <a:cubicBezTo>
                    <a:pt x="679" y="524"/>
                    <a:pt x="674" y="530"/>
                    <a:pt x="668" y="536"/>
                  </a:cubicBezTo>
                  <a:cubicBezTo>
                    <a:pt x="666" y="538"/>
                    <a:pt x="664" y="540"/>
                    <a:pt x="662" y="542"/>
                  </a:cubicBezTo>
                  <a:cubicBezTo>
                    <a:pt x="661" y="542"/>
                    <a:pt x="660" y="542"/>
                    <a:pt x="659" y="542"/>
                  </a:cubicBezTo>
                  <a:cubicBezTo>
                    <a:pt x="660" y="540"/>
                    <a:pt x="661" y="537"/>
                    <a:pt x="661" y="535"/>
                  </a:cubicBezTo>
                  <a:moveTo>
                    <a:pt x="680" y="530"/>
                  </a:moveTo>
                  <a:cubicBezTo>
                    <a:pt x="679" y="533"/>
                    <a:pt x="677" y="537"/>
                    <a:pt x="676" y="540"/>
                  </a:cubicBezTo>
                  <a:cubicBezTo>
                    <a:pt x="674" y="540"/>
                    <a:pt x="672" y="541"/>
                    <a:pt x="670" y="541"/>
                  </a:cubicBezTo>
                  <a:cubicBezTo>
                    <a:pt x="673" y="537"/>
                    <a:pt x="677" y="534"/>
                    <a:pt x="680" y="530"/>
                  </a:cubicBezTo>
                  <a:moveTo>
                    <a:pt x="686" y="525"/>
                  </a:moveTo>
                  <a:cubicBezTo>
                    <a:pt x="686" y="524"/>
                    <a:pt x="687" y="523"/>
                    <a:pt x="688" y="523"/>
                  </a:cubicBezTo>
                  <a:cubicBezTo>
                    <a:pt x="694" y="517"/>
                    <a:pt x="699" y="512"/>
                    <a:pt x="705" y="506"/>
                  </a:cubicBezTo>
                  <a:cubicBezTo>
                    <a:pt x="705" y="506"/>
                    <a:pt x="706" y="506"/>
                    <a:pt x="706" y="505"/>
                  </a:cubicBezTo>
                  <a:cubicBezTo>
                    <a:pt x="707" y="505"/>
                    <a:pt x="709" y="505"/>
                    <a:pt x="710" y="505"/>
                  </a:cubicBezTo>
                  <a:cubicBezTo>
                    <a:pt x="707" y="513"/>
                    <a:pt x="704" y="521"/>
                    <a:pt x="701" y="529"/>
                  </a:cubicBezTo>
                  <a:cubicBezTo>
                    <a:pt x="700" y="531"/>
                    <a:pt x="699" y="534"/>
                    <a:pt x="698" y="536"/>
                  </a:cubicBezTo>
                  <a:cubicBezTo>
                    <a:pt x="693" y="537"/>
                    <a:pt x="688" y="538"/>
                    <a:pt x="683" y="539"/>
                  </a:cubicBezTo>
                  <a:cubicBezTo>
                    <a:pt x="682" y="539"/>
                    <a:pt x="681" y="539"/>
                    <a:pt x="680" y="540"/>
                  </a:cubicBezTo>
                  <a:cubicBezTo>
                    <a:pt x="682" y="535"/>
                    <a:pt x="684" y="530"/>
                    <a:pt x="686" y="525"/>
                  </a:cubicBezTo>
                  <a:moveTo>
                    <a:pt x="683" y="542"/>
                  </a:moveTo>
                  <a:cubicBezTo>
                    <a:pt x="688" y="542"/>
                    <a:pt x="692" y="541"/>
                    <a:pt x="696" y="540"/>
                  </a:cubicBezTo>
                  <a:cubicBezTo>
                    <a:pt x="695" y="543"/>
                    <a:pt x="693" y="547"/>
                    <a:pt x="691" y="550"/>
                  </a:cubicBezTo>
                  <a:cubicBezTo>
                    <a:pt x="691" y="551"/>
                    <a:pt x="690" y="552"/>
                    <a:pt x="689" y="553"/>
                  </a:cubicBezTo>
                  <a:cubicBezTo>
                    <a:pt x="683" y="555"/>
                    <a:pt x="677" y="557"/>
                    <a:pt x="670" y="559"/>
                  </a:cubicBezTo>
                  <a:cubicBezTo>
                    <a:pt x="671" y="558"/>
                    <a:pt x="671" y="557"/>
                    <a:pt x="671" y="557"/>
                  </a:cubicBezTo>
                  <a:cubicBezTo>
                    <a:pt x="674" y="552"/>
                    <a:pt x="676" y="548"/>
                    <a:pt x="678" y="543"/>
                  </a:cubicBezTo>
                  <a:cubicBezTo>
                    <a:pt x="680" y="543"/>
                    <a:pt x="681" y="542"/>
                    <a:pt x="683" y="542"/>
                  </a:cubicBezTo>
                  <a:moveTo>
                    <a:pt x="871" y="500"/>
                  </a:moveTo>
                  <a:cubicBezTo>
                    <a:pt x="871" y="500"/>
                    <a:pt x="871" y="499"/>
                    <a:pt x="871" y="499"/>
                  </a:cubicBezTo>
                  <a:cubicBezTo>
                    <a:pt x="871" y="498"/>
                    <a:pt x="869" y="498"/>
                    <a:pt x="869" y="499"/>
                  </a:cubicBezTo>
                  <a:cubicBezTo>
                    <a:pt x="869" y="500"/>
                    <a:pt x="869" y="500"/>
                    <a:pt x="869" y="501"/>
                  </a:cubicBezTo>
                  <a:cubicBezTo>
                    <a:pt x="865" y="502"/>
                    <a:pt x="861" y="503"/>
                    <a:pt x="856" y="504"/>
                  </a:cubicBezTo>
                  <a:cubicBezTo>
                    <a:pt x="855" y="504"/>
                    <a:pt x="853" y="505"/>
                    <a:pt x="851" y="505"/>
                  </a:cubicBezTo>
                  <a:cubicBezTo>
                    <a:pt x="852" y="503"/>
                    <a:pt x="853" y="502"/>
                    <a:pt x="853" y="500"/>
                  </a:cubicBezTo>
                  <a:cubicBezTo>
                    <a:pt x="855" y="496"/>
                    <a:pt x="857" y="492"/>
                    <a:pt x="858" y="488"/>
                  </a:cubicBezTo>
                  <a:cubicBezTo>
                    <a:pt x="866" y="488"/>
                    <a:pt x="873" y="487"/>
                    <a:pt x="880" y="486"/>
                  </a:cubicBezTo>
                  <a:cubicBezTo>
                    <a:pt x="879" y="490"/>
                    <a:pt x="878" y="493"/>
                    <a:pt x="876" y="497"/>
                  </a:cubicBezTo>
                  <a:cubicBezTo>
                    <a:pt x="876" y="497"/>
                    <a:pt x="876" y="498"/>
                    <a:pt x="875" y="499"/>
                  </a:cubicBezTo>
                  <a:cubicBezTo>
                    <a:pt x="874" y="499"/>
                    <a:pt x="872" y="500"/>
                    <a:pt x="871" y="500"/>
                  </a:cubicBezTo>
                  <a:moveTo>
                    <a:pt x="886" y="481"/>
                  </a:moveTo>
                  <a:cubicBezTo>
                    <a:pt x="888" y="476"/>
                    <a:pt x="890" y="472"/>
                    <a:pt x="892" y="467"/>
                  </a:cubicBezTo>
                  <a:cubicBezTo>
                    <a:pt x="896" y="466"/>
                    <a:pt x="899" y="466"/>
                    <a:pt x="902" y="466"/>
                  </a:cubicBezTo>
                  <a:cubicBezTo>
                    <a:pt x="904" y="466"/>
                    <a:pt x="906" y="466"/>
                    <a:pt x="908" y="465"/>
                  </a:cubicBezTo>
                  <a:cubicBezTo>
                    <a:pt x="907" y="467"/>
                    <a:pt x="904" y="475"/>
                    <a:pt x="900" y="481"/>
                  </a:cubicBezTo>
                  <a:cubicBezTo>
                    <a:pt x="895" y="481"/>
                    <a:pt x="891" y="481"/>
                    <a:pt x="886" y="481"/>
                  </a:cubicBezTo>
                  <a:moveTo>
                    <a:pt x="900" y="462"/>
                  </a:moveTo>
                  <a:cubicBezTo>
                    <a:pt x="898" y="462"/>
                    <a:pt x="896" y="463"/>
                    <a:pt x="894" y="463"/>
                  </a:cubicBezTo>
                  <a:cubicBezTo>
                    <a:pt x="895" y="460"/>
                    <a:pt x="897" y="457"/>
                    <a:pt x="898" y="455"/>
                  </a:cubicBezTo>
                  <a:cubicBezTo>
                    <a:pt x="903" y="454"/>
                    <a:pt x="909" y="454"/>
                    <a:pt x="914" y="453"/>
                  </a:cubicBezTo>
                  <a:cubicBezTo>
                    <a:pt x="913" y="456"/>
                    <a:pt x="911" y="459"/>
                    <a:pt x="910" y="462"/>
                  </a:cubicBezTo>
                  <a:cubicBezTo>
                    <a:pt x="907" y="462"/>
                    <a:pt x="903" y="462"/>
                    <a:pt x="900" y="462"/>
                  </a:cubicBezTo>
                  <a:moveTo>
                    <a:pt x="917" y="453"/>
                  </a:moveTo>
                  <a:cubicBezTo>
                    <a:pt x="927" y="452"/>
                    <a:pt x="937" y="451"/>
                    <a:pt x="947" y="450"/>
                  </a:cubicBezTo>
                  <a:cubicBezTo>
                    <a:pt x="945" y="453"/>
                    <a:pt x="944" y="456"/>
                    <a:pt x="942" y="459"/>
                  </a:cubicBezTo>
                  <a:cubicBezTo>
                    <a:pt x="939" y="459"/>
                    <a:pt x="937" y="460"/>
                    <a:pt x="934" y="460"/>
                  </a:cubicBezTo>
                  <a:cubicBezTo>
                    <a:pt x="927" y="461"/>
                    <a:pt x="920" y="461"/>
                    <a:pt x="913" y="461"/>
                  </a:cubicBezTo>
                  <a:cubicBezTo>
                    <a:pt x="914" y="459"/>
                    <a:pt x="916" y="456"/>
                    <a:pt x="917" y="453"/>
                  </a:cubicBezTo>
                  <a:moveTo>
                    <a:pt x="951" y="450"/>
                  </a:moveTo>
                  <a:cubicBezTo>
                    <a:pt x="956" y="449"/>
                    <a:pt x="961" y="449"/>
                    <a:pt x="966" y="448"/>
                  </a:cubicBezTo>
                  <a:cubicBezTo>
                    <a:pt x="964" y="450"/>
                    <a:pt x="963" y="453"/>
                    <a:pt x="961" y="455"/>
                  </a:cubicBezTo>
                  <a:cubicBezTo>
                    <a:pt x="961" y="455"/>
                    <a:pt x="961" y="456"/>
                    <a:pt x="961" y="456"/>
                  </a:cubicBezTo>
                  <a:cubicBezTo>
                    <a:pt x="956" y="457"/>
                    <a:pt x="951" y="457"/>
                    <a:pt x="947" y="458"/>
                  </a:cubicBezTo>
                  <a:cubicBezTo>
                    <a:pt x="948" y="455"/>
                    <a:pt x="949" y="452"/>
                    <a:pt x="951" y="450"/>
                  </a:cubicBezTo>
                  <a:moveTo>
                    <a:pt x="970" y="448"/>
                  </a:moveTo>
                  <a:cubicBezTo>
                    <a:pt x="979" y="447"/>
                    <a:pt x="987" y="446"/>
                    <a:pt x="995" y="445"/>
                  </a:cubicBezTo>
                  <a:cubicBezTo>
                    <a:pt x="996" y="445"/>
                    <a:pt x="997" y="445"/>
                    <a:pt x="997" y="445"/>
                  </a:cubicBezTo>
                  <a:cubicBezTo>
                    <a:pt x="994" y="451"/>
                    <a:pt x="991" y="457"/>
                    <a:pt x="987" y="463"/>
                  </a:cubicBezTo>
                  <a:cubicBezTo>
                    <a:pt x="986" y="466"/>
                    <a:pt x="985" y="469"/>
                    <a:pt x="983" y="472"/>
                  </a:cubicBezTo>
                  <a:cubicBezTo>
                    <a:pt x="972" y="474"/>
                    <a:pt x="961" y="477"/>
                    <a:pt x="950" y="480"/>
                  </a:cubicBezTo>
                  <a:cubicBezTo>
                    <a:pt x="951" y="479"/>
                    <a:pt x="952" y="478"/>
                    <a:pt x="953" y="477"/>
                  </a:cubicBezTo>
                  <a:cubicBezTo>
                    <a:pt x="955" y="473"/>
                    <a:pt x="957" y="469"/>
                    <a:pt x="959" y="465"/>
                  </a:cubicBezTo>
                  <a:cubicBezTo>
                    <a:pt x="962" y="459"/>
                    <a:pt x="967" y="454"/>
                    <a:pt x="970" y="448"/>
                  </a:cubicBezTo>
                  <a:moveTo>
                    <a:pt x="1006" y="441"/>
                  </a:moveTo>
                  <a:cubicBezTo>
                    <a:pt x="1005" y="441"/>
                    <a:pt x="1004" y="441"/>
                    <a:pt x="1003" y="441"/>
                  </a:cubicBezTo>
                  <a:cubicBezTo>
                    <a:pt x="1005" y="438"/>
                    <a:pt x="1007" y="434"/>
                    <a:pt x="1009" y="431"/>
                  </a:cubicBezTo>
                  <a:cubicBezTo>
                    <a:pt x="1015" y="430"/>
                    <a:pt x="1020" y="430"/>
                    <a:pt x="1026" y="430"/>
                  </a:cubicBezTo>
                  <a:cubicBezTo>
                    <a:pt x="1027" y="429"/>
                    <a:pt x="1028" y="429"/>
                    <a:pt x="1029" y="429"/>
                  </a:cubicBezTo>
                  <a:cubicBezTo>
                    <a:pt x="1027" y="433"/>
                    <a:pt x="1025" y="437"/>
                    <a:pt x="1023" y="440"/>
                  </a:cubicBezTo>
                  <a:cubicBezTo>
                    <a:pt x="1017" y="441"/>
                    <a:pt x="1010" y="441"/>
                    <a:pt x="1006" y="441"/>
                  </a:cubicBezTo>
                  <a:moveTo>
                    <a:pt x="1015" y="427"/>
                  </a:moveTo>
                  <a:cubicBezTo>
                    <a:pt x="1013" y="427"/>
                    <a:pt x="1012" y="427"/>
                    <a:pt x="1011" y="427"/>
                  </a:cubicBezTo>
                  <a:cubicBezTo>
                    <a:pt x="1011" y="427"/>
                    <a:pt x="1011" y="427"/>
                    <a:pt x="1011" y="426"/>
                  </a:cubicBezTo>
                  <a:cubicBezTo>
                    <a:pt x="1016" y="417"/>
                    <a:pt x="1020" y="408"/>
                    <a:pt x="1023" y="398"/>
                  </a:cubicBezTo>
                  <a:cubicBezTo>
                    <a:pt x="1031" y="398"/>
                    <a:pt x="1038" y="397"/>
                    <a:pt x="1045" y="396"/>
                  </a:cubicBezTo>
                  <a:cubicBezTo>
                    <a:pt x="1042" y="403"/>
                    <a:pt x="1039" y="410"/>
                    <a:pt x="1036" y="417"/>
                  </a:cubicBezTo>
                  <a:cubicBezTo>
                    <a:pt x="1034" y="420"/>
                    <a:pt x="1033" y="423"/>
                    <a:pt x="1031" y="426"/>
                  </a:cubicBezTo>
                  <a:cubicBezTo>
                    <a:pt x="1026" y="426"/>
                    <a:pt x="1020" y="427"/>
                    <a:pt x="1015" y="427"/>
                  </a:cubicBezTo>
                  <a:moveTo>
                    <a:pt x="1050" y="391"/>
                  </a:moveTo>
                  <a:cubicBezTo>
                    <a:pt x="1051" y="389"/>
                    <a:pt x="1052" y="386"/>
                    <a:pt x="1053" y="384"/>
                  </a:cubicBezTo>
                  <a:cubicBezTo>
                    <a:pt x="1059" y="382"/>
                    <a:pt x="1065" y="381"/>
                    <a:pt x="1071" y="380"/>
                  </a:cubicBezTo>
                  <a:cubicBezTo>
                    <a:pt x="1072" y="379"/>
                    <a:pt x="1072" y="379"/>
                    <a:pt x="1073" y="379"/>
                  </a:cubicBezTo>
                  <a:cubicBezTo>
                    <a:pt x="1072" y="382"/>
                    <a:pt x="1071" y="386"/>
                    <a:pt x="1069" y="390"/>
                  </a:cubicBezTo>
                  <a:cubicBezTo>
                    <a:pt x="1063" y="390"/>
                    <a:pt x="1056" y="391"/>
                    <a:pt x="1050" y="391"/>
                  </a:cubicBezTo>
                  <a:moveTo>
                    <a:pt x="548" y="572"/>
                  </a:moveTo>
                  <a:cubicBezTo>
                    <a:pt x="549" y="572"/>
                    <a:pt x="550" y="571"/>
                    <a:pt x="550" y="570"/>
                  </a:cubicBezTo>
                  <a:cubicBezTo>
                    <a:pt x="557" y="561"/>
                    <a:pt x="564" y="552"/>
                    <a:pt x="571" y="543"/>
                  </a:cubicBezTo>
                  <a:cubicBezTo>
                    <a:pt x="568" y="555"/>
                    <a:pt x="565" y="568"/>
                    <a:pt x="562" y="580"/>
                  </a:cubicBezTo>
                  <a:cubicBezTo>
                    <a:pt x="560" y="588"/>
                    <a:pt x="557" y="596"/>
                    <a:pt x="556" y="604"/>
                  </a:cubicBezTo>
                  <a:cubicBezTo>
                    <a:pt x="551" y="606"/>
                    <a:pt x="546" y="608"/>
                    <a:pt x="541" y="610"/>
                  </a:cubicBezTo>
                  <a:cubicBezTo>
                    <a:pt x="543" y="605"/>
                    <a:pt x="543" y="599"/>
                    <a:pt x="544" y="593"/>
                  </a:cubicBezTo>
                  <a:cubicBezTo>
                    <a:pt x="545" y="586"/>
                    <a:pt x="547" y="579"/>
                    <a:pt x="548" y="572"/>
                  </a:cubicBezTo>
                  <a:moveTo>
                    <a:pt x="550" y="565"/>
                  </a:moveTo>
                  <a:cubicBezTo>
                    <a:pt x="551" y="560"/>
                    <a:pt x="552" y="556"/>
                    <a:pt x="553" y="551"/>
                  </a:cubicBezTo>
                  <a:cubicBezTo>
                    <a:pt x="554" y="545"/>
                    <a:pt x="555" y="539"/>
                    <a:pt x="556" y="533"/>
                  </a:cubicBezTo>
                  <a:cubicBezTo>
                    <a:pt x="558" y="531"/>
                    <a:pt x="559" y="528"/>
                    <a:pt x="561" y="526"/>
                  </a:cubicBezTo>
                  <a:cubicBezTo>
                    <a:pt x="567" y="518"/>
                    <a:pt x="574" y="511"/>
                    <a:pt x="580" y="503"/>
                  </a:cubicBezTo>
                  <a:cubicBezTo>
                    <a:pt x="578" y="514"/>
                    <a:pt x="576" y="524"/>
                    <a:pt x="573" y="535"/>
                  </a:cubicBezTo>
                  <a:cubicBezTo>
                    <a:pt x="565" y="545"/>
                    <a:pt x="558" y="555"/>
                    <a:pt x="550" y="565"/>
                  </a:cubicBezTo>
                  <a:moveTo>
                    <a:pt x="543" y="574"/>
                  </a:moveTo>
                  <a:cubicBezTo>
                    <a:pt x="537" y="581"/>
                    <a:pt x="531" y="588"/>
                    <a:pt x="525" y="596"/>
                  </a:cubicBezTo>
                  <a:cubicBezTo>
                    <a:pt x="525" y="589"/>
                    <a:pt x="526" y="582"/>
                    <a:pt x="527" y="574"/>
                  </a:cubicBezTo>
                  <a:cubicBezTo>
                    <a:pt x="528" y="572"/>
                    <a:pt x="530" y="570"/>
                    <a:pt x="531" y="568"/>
                  </a:cubicBezTo>
                  <a:cubicBezTo>
                    <a:pt x="538" y="558"/>
                    <a:pt x="545" y="549"/>
                    <a:pt x="551" y="539"/>
                  </a:cubicBezTo>
                  <a:cubicBezTo>
                    <a:pt x="551" y="542"/>
                    <a:pt x="550" y="546"/>
                    <a:pt x="550" y="549"/>
                  </a:cubicBezTo>
                  <a:cubicBezTo>
                    <a:pt x="548" y="557"/>
                    <a:pt x="546" y="564"/>
                    <a:pt x="544" y="572"/>
                  </a:cubicBezTo>
                  <a:cubicBezTo>
                    <a:pt x="544" y="572"/>
                    <a:pt x="543" y="573"/>
                    <a:pt x="543" y="574"/>
                  </a:cubicBezTo>
                  <a:moveTo>
                    <a:pt x="485" y="588"/>
                  </a:moveTo>
                  <a:cubicBezTo>
                    <a:pt x="481" y="591"/>
                    <a:pt x="478" y="593"/>
                    <a:pt x="475" y="596"/>
                  </a:cubicBezTo>
                  <a:cubicBezTo>
                    <a:pt x="476" y="589"/>
                    <a:pt x="477" y="582"/>
                    <a:pt x="479" y="575"/>
                  </a:cubicBezTo>
                  <a:cubicBezTo>
                    <a:pt x="482" y="572"/>
                    <a:pt x="484" y="570"/>
                    <a:pt x="487" y="568"/>
                  </a:cubicBezTo>
                  <a:cubicBezTo>
                    <a:pt x="487" y="575"/>
                    <a:pt x="486" y="581"/>
                    <a:pt x="485" y="588"/>
                  </a:cubicBezTo>
                  <a:moveTo>
                    <a:pt x="444" y="370"/>
                  </a:moveTo>
                  <a:cubicBezTo>
                    <a:pt x="443" y="371"/>
                    <a:pt x="441" y="372"/>
                    <a:pt x="439" y="374"/>
                  </a:cubicBezTo>
                  <a:cubicBezTo>
                    <a:pt x="432" y="379"/>
                    <a:pt x="426" y="384"/>
                    <a:pt x="419" y="389"/>
                  </a:cubicBezTo>
                  <a:cubicBezTo>
                    <a:pt x="405" y="399"/>
                    <a:pt x="390" y="408"/>
                    <a:pt x="376" y="418"/>
                  </a:cubicBezTo>
                  <a:cubicBezTo>
                    <a:pt x="362" y="428"/>
                    <a:pt x="348" y="437"/>
                    <a:pt x="333" y="445"/>
                  </a:cubicBezTo>
                  <a:cubicBezTo>
                    <a:pt x="327" y="449"/>
                    <a:pt x="321" y="452"/>
                    <a:pt x="315" y="456"/>
                  </a:cubicBezTo>
                  <a:cubicBezTo>
                    <a:pt x="314" y="453"/>
                    <a:pt x="312" y="450"/>
                    <a:pt x="311" y="447"/>
                  </a:cubicBezTo>
                  <a:cubicBezTo>
                    <a:pt x="316" y="445"/>
                    <a:pt x="322" y="440"/>
                    <a:pt x="326" y="437"/>
                  </a:cubicBezTo>
                  <a:cubicBezTo>
                    <a:pt x="342" y="428"/>
                    <a:pt x="358" y="418"/>
                    <a:pt x="374" y="408"/>
                  </a:cubicBezTo>
                  <a:cubicBezTo>
                    <a:pt x="389" y="399"/>
                    <a:pt x="405" y="392"/>
                    <a:pt x="419" y="381"/>
                  </a:cubicBezTo>
                  <a:cubicBezTo>
                    <a:pt x="426" y="375"/>
                    <a:pt x="433" y="370"/>
                    <a:pt x="441" y="365"/>
                  </a:cubicBezTo>
                  <a:cubicBezTo>
                    <a:pt x="442" y="366"/>
                    <a:pt x="443" y="368"/>
                    <a:pt x="444" y="370"/>
                  </a:cubicBezTo>
                  <a:moveTo>
                    <a:pt x="434" y="365"/>
                  </a:moveTo>
                  <a:cubicBezTo>
                    <a:pt x="429" y="369"/>
                    <a:pt x="423" y="373"/>
                    <a:pt x="418" y="377"/>
                  </a:cubicBezTo>
                  <a:cubicBezTo>
                    <a:pt x="404" y="388"/>
                    <a:pt x="389" y="396"/>
                    <a:pt x="374" y="404"/>
                  </a:cubicBezTo>
                  <a:cubicBezTo>
                    <a:pt x="360" y="413"/>
                    <a:pt x="346" y="422"/>
                    <a:pt x="332" y="430"/>
                  </a:cubicBezTo>
                  <a:cubicBezTo>
                    <a:pt x="327" y="433"/>
                    <a:pt x="322" y="436"/>
                    <a:pt x="317" y="439"/>
                  </a:cubicBezTo>
                  <a:cubicBezTo>
                    <a:pt x="316" y="440"/>
                    <a:pt x="312" y="442"/>
                    <a:pt x="309" y="444"/>
                  </a:cubicBezTo>
                  <a:cubicBezTo>
                    <a:pt x="309" y="443"/>
                    <a:pt x="309" y="442"/>
                    <a:pt x="308" y="442"/>
                  </a:cubicBezTo>
                  <a:cubicBezTo>
                    <a:pt x="307" y="438"/>
                    <a:pt x="305" y="434"/>
                    <a:pt x="303" y="430"/>
                  </a:cubicBezTo>
                  <a:cubicBezTo>
                    <a:pt x="307" y="428"/>
                    <a:pt x="312" y="426"/>
                    <a:pt x="316" y="423"/>
                  </a:cubicBezTo>
                  <a:cubicBezTo>
                    <a:pt x="333" y="414"/>
                    <a:pt x="349" y="404"/>
                    <a:pt x="366" y="395"/>
                  </a:cubicBezTo>
                  <a:cubicBezTo>
                    <a:pt x="381" y="387"/>
                    <a:pt x="396" y="376"/>
                    <a:pt x="410" y="367"/>
                  </a:cubicBezTo>
                  <a:cubicBezTo>
                    <a:pt x="418" y="362"/>
                    <a:pt x="425" y="358"/>
                    <a:pt x="432" y="353"/>
                  </a:cubicBezTo>
                  <a:cubicBezTo>
                    <a:pt x="435" y="356"/>
                    <a:pt x="437" y="359"/>
                    <a:pt x="439" y="362"/>
                  </a:cubicBezTo>
                  <a:cubicBezTo>
                    <a:pt x="437" y="363"/>
                    <a:pt x="436" y="364"/>
                    <a:pt x="434" y="365"/>
                  </a:cubicBezTo>
                  <a:moveTo>
                    <a:pt x="325" y="454"/>
                  </a:moveTo>
                  <a:cubicBezTo>
                    <a:pt x="342" y="444"/>
                    <a:pt x="358" y="435"/>
                    <a:pt x="373" y="424"/>
                  </a:cubicBezTo>
                  <a:cubicBezTo>
                    <a:pt x="389" y="413"/>
                    <a:pt x="405" y="402"/>
                    <a:pt x="421" y="391"/>
                  </a:cubicBezTo>
                  <a:cubicBezTo>
                    <a:pt x="427" y="387"/>
                    <a:pt x="433" y="383"/>
                    <a:pt x="439" y="377"/>
                  </a:cubicBezTo>
                  <a:cubicBezTo>
                    <a:pt x="441" y="375"/>
                    <a:pt x="443" y="373"/>
                    <a:pt x="445" y="372"/>
                  </a:cubicBezTo>
                  <a:cubicBezTo>
                    <a:pt x="448" y="375"/>
                    <a:pt x="450" y="379"/>
                    <a:pt x="452" y="382"/>
                  </a:cubicBezTo>
                  <a:cubicBezTo>
                    <a:pt x="433" y="401"/>
                    <a:pt x="410" y="414"/>
                    <a:pt x="388" y="429"/>
                  </a:cubicBezTo>
                  <a:cubicBezTo>
                    <a:pt x="375" y="438"/>
                    <a:pt x="362" y="447"/>
                    <a:pt x="348" y="455"/>
                  </a:cubicBezTo>
                  <a:cubicBezTo>
                    <a:pt x="341" y="460"/>
                    <a:pt x="333" y="465"/>
                    <a:pt x="325" y="470"/>
                  </a:cubicBezTo>
                  <a:cubicBezTo>
                    <a:pt x="328" y="467"/>
                    <a:pt x="330" y="464"/>
                    <a:pt x="333" y="461"/>
                  </a:cubicBezTo>
                  <a:cubicBezTo>
                    <a:pt x="333" y="461"/>
                    <a:pt x="332" y="460"/>
                    <a:pt x="332" y="461"/>
                  </a:cubicBezTo>
                  <a:cubicBezTo>
                    <a:pt x="329" y="463"/>
                    <a:pt x="327" y="466"/>
                    <a:pt x="324" y="469"/>
                  </a:cubicBezTo>
                  <a:cubicBezTo>
                    <a:pt x="322" y="466"/>
                    <a:pt x="321" y="464"/>
                    <a:pt x="319" y="461"/>
                  </a:cubicBezTo>
                  <a:cubicBezTo>
                    <a:pt x="318" y="460"/>
                    <a:pt x="318" y="460"/>
                    <a:pt x="317" y="459"/>
                  </a:cubicBezTo>
                  <a:cubicBezTo>
                    <a:pt x="320" y="457"/>
                    <a:pt x="323" y="456"/>
                    <a:pt x="325" y="454"/>
                  </a:cubicBezTo>
                  <a:moveTo>
                    <a:pt x="356" y="454"/>
                  </a:moveTo>
                  <a:cubicBezTo>
                    <a:pt x="370" y="446"/>
                    <a:pt x="382" y="436"/>
                    <a:pt x="395" y="428"/>
                  </a:cubicBezTo>
                  <a:cubicBezTo>
                    <a:pt x="415" y="414"/>
                    <a:pt x="436" y="401"/>
                    <a:pt x="453" y="384"/>
                  </a:cubicBezTo>
                  <a:cubicBezTo>
                    <a:pt x="458" y="394"/>
                    <a:pt x="463" y="405"/>
                    <a:pt x="468" y="416"/>
                  </a:cubicBezTo>
                  <a:cubicBezTo>
                    <a:pt x="463" y="419"/>
                    <a:pt x="458" y="423"/>
                    <a:pt x="454" y="426"/>
                  </a:cubicBezTo>
                  <a:cubicBezTo>
                    <a:pt x="447" y="431"/>
                    <a:pt x="441" y="437"/>
                    <a:pt x="435" y="442"/>
                  </a:cubicBezTo>
                  <a:cubicBezTo>
                    <a:pt x="421" y="452"/>
                    <a:pt x="407" y="462"/>
                    <a:pt x="393" y="471"/>
                  </a:cubicBezTo>
                  <a:cubicBezTo>
                    <a:pt x="392" y="471"/>
                    <a:pt x="392" y="471"/>
                    <a:pt x="391" y="471"/>
                  </a:cubicBezTo>
                  <a:cubicBezTo>
                    <a:pt x="391" y="470"/>
                    <a:pt x="391" y="470"/>
                    <a:pt x="391" y="469"/>
                  </a:cubicBezTo>
                  <a:cubicBezTo>
                    <a:pt x="391" y="463"/>
                    <a:pt x="392" y="458"/>
                    <a:pt x="391" y="453"/>
                  </a:cubicBezTo>
                  <a:cubicBezTo>
                    <a:pt x="391" y="452"/>
                    <a:pt x="391" y="451"/>
                    <a:pt x="391" y="450"/>
                  </a:cubicBezTo>
                  <a:cubicBezTo>
                    <a:pt x="392" y="449"/>
                    <a:pt x="394" y="448"/>
                    <a:pt x="395" y="447"/>
                  </a:cubicBezTo>
                  <a:cubicBezTo>
                    <a:pt x="408" y="438"/>
                    <a:pt x="420" y="428"/>
                    <a:pt x="433" y="419"/>
                  </a:cubicBezTo>
                  <a:cubicBezTo>
                    <a:pt x="438" y="417"/>
                    <a:pt x="447" y="413"/>
                    <a:pt x="447" y="407"/>
                  </a:cubicBezTo>
                  <a:cubicBezTo>
                    <a:pt x="447" y="406"/>
                    <a:pt x="445" y="405"/>
                    <a:pt x="445" y="407"/>
                  </a:cubicBezTo>
                  <a:cubicBezTo>
                    <a:pt x="444" y="411"/>
                    <a:pt x="435" y="415"/>
                    <a:pt x="432" y="417"/>
                  </a:cubicBezTo>
                  <a:cubicBezTo>
                    <a:pt x="427" y="420"/>
                    <a:pt x="423" y="423"/>
                    <a:pt x="418" y="427"/>
                  </a:cubicBezTo>
                  <a:cubicBezTo>
                    <a:pt x="409" y="433"/>
                    <a:pt x="400" y="439"/>
                    <a:pt x="390" y="446"/>
                  </a:cubicBezTo>
                  <a:cubicBezTo>
                    <a:pt x="390" y="444"/>
                    <a:pt x="389" y="441"/>
                    <a:pt x="389" y="439"/>
                  </a:cubicBezTo>
                  <a:cubicBezTo>
                    <a:pt x="389" y="437"/>
                    <a:pt x="387" y="437"/>
                    <a:pt x="387" y="439"/>
                  </a:cubicBezTo>
                  <a:cubicBezTo>
                    <a:pt x="387" y="442"/>
                    <a:pt x="387" y="445"/>
                    <a:pt x="388" y="448"/>
                  </a:cubicBezTo>
                  <a:cubicBezTo>
                    <a:pt x="384" y="450"/>
                    <a:pt x="381" y="453"/>
                    <a:pt x="377" y="455"/>
                  </a:cubicBezTo>
                  <a:cubicBezTo>
                    <a:pt x="372" y="459"/>
                    <a:pt x="367" y="462"/>
                    <a:pt x="361" y="466"/>
                  </a:cubicBezTo>
                  <a:cubicBezTo>
                    <a:pt x="361" y="464"/>
                    <a:pt x="361" y="461"/>
                    <a:pt x="360" y="459"/>
                  </a:cubicBezTo>
                  <a:cubicBezTo>
                    <a:pt x="360" y="459"/>
                    <a:pt x="360" y="459"/>
                    <a:pt x="360" y="459"/>
                  </a:cubicBezTo>
                  <a:cubicBezTo>
                    <a:pt x="360" y="462"/>
                    <a:pt x="360" y="464"/>
                    <a:pt x="360" y="467"/>
                  </a:cubicBezTo>
                  <a:cubicBezTo>
                    <a:pt x="353" y="472"/>
                    <a:pt x="345" y="478"/>
                    <a:pt x="338" y="483"/>
                  </a:cubicBezTo>
                  <a:cubicBezTo>
                    <a:pt x="336" y="485"/>
                    <a:pt x="334" y="486"/>
                    <a:pt x="333" y="487"/>
                  </a:cubicBezTo>
                  <a:cubicBezTo>
                    <a:pt x="331" y="482"/>
                    <a:pt x="329" y="478"/>
                    <a:pt x="326" y="473"/>
                  </a:cubicBezTo>
                  <a:cubicBezTo>
                    <a:pt x="336" y="466"/>
                    <a:pt x="347" y="461"/>
                    <a:pt x="356" y="454"/>
                  </a:cubicBezTo>
                  <a:moveTo>
                    <a:pt x="488" y="564"/>
                  </a:moveTo>
                  <a:cubicBezTo>
                    <a:pt x="485" y="566"/>
                    <a:pt x="482" y="568"/>
                    <a:pt x="479" y="570"/>
                  </a:cubicBezTo>
                  <a:cubicBezTo>
                    <a:pt x="480" y="568"/>
                    <a:pt x="480" y="566"/>
                    <a:pt x="480" y="563"/>
                  </a:cubicBezTo>
                  <a:cubicBezTo>
                    <a:pt x="483" y="561"/>
                    <a:pt x="486" y="559"/>
                    <a:pt x="488" y="556"/>
                  </a:cubicBezTo>
                  <a:cubicBezTo>
                    <a:pt x="488" y="559"/>
                    <a:pt x="488" y="562"/>
                    <a:pt x="488" y="564"/>
                  </a:cubicBezTo>
                  <a:moveTo>
                    <a:pt x="481" y="558"/>
                  </a:moveTo>
                  <a:cubicBezTo>
                    <a:pt x="482" y="553"/>
                    <a:pt x="482" y="548"/>
                    <a:pt x="483" y="543"/>
                  </a:cubicBezTo>
                  <a:cubicBezTo>
                    <a:pt x="483" y="542"/>
                    <a:pt x="481" y="542"/>
                    <a:pt x="481" y="543"/>
                  </a:cubicBezTo>
                  <a:cubicBezTo>
                    <a:pt x="481" y="549"/>
                    <a:pt x="480" y="554"/>
                    <a:pt x="479" y="560"/>
                  </a:cubicBezTo>
                  <a:cubicBezTo>
                    <a:pt x="473" y="565"/>
                    <a:pt x="466" y="571"/>
                    <a:pt x="460" y="576"/>
                  </a:cubicBezTo>
                  <a:cubicBezTo>
                    <a:pt x="462" y="568"/>
                    <a:pt x="464" y="561"/>
                    <a:pt x="465" y="553"/>
                  </a:cubicBezTo>
                  <a:cubicBezTo>
                    <a:pt x="470" y="547"/>
                    <a:pt x="476" y="542"/>
                    <a:pt x="481" y="536"/>
                  </a:cubicBezTo>
                  <a:cubicBezTo>
                    <a:pt x="483" y="535"/>
                    <a:pt x="480" y="532"/>
                    <a:pt x="479" y="534"/>
                  </a:cubicBezTo>
                  <a:cubicBezTo>
                    <a:pt x="474" y="538"/>
                    <a:pt x="470" y="543"/>
                    <a:pt x="466" y="547"/>
                  </a:cubicBezTo>
                  <a:cubicBezTo>
                    <a:pt x="466" y="544"/>
                    <a:pt x="467" y="542"/>
                    <a:pt x="467" y="539"/>
                  </a:cubicBezTo>
                  <a:cubicBezTo>
                    <a:pt x="467" y="539"/>
                    <a:pt x="468" y="538"/>
                    <a:pt x="469" y="538"/>
                  </a:cubicBezTo>
                  <a:cubicBezTo>
                    <a:pt x="475" y="532"/>
                    <a:pt x="479" y="526"/>
                    <a:pt x="485" y="520"/>
                  </a:cubicBezTo>
                  <a:cubicBezTo>
                    <a:pt x="486" y="519"/>
                    <a:pt x="484" y="517"/>
                    <a:pt x="483" y="518"/>
                  </a:cubicBezTo>
                  <a:cubicBezTo>
                    <a:pt x="478" y="524"/>
                    <a:pt x="473" y="530"/>
                    <a:pt x="467" y="536"/>
                  </a:cubicBezTo>
                  <a:cubicBezTo>
                    <a:pt x="467" y="532"/>
                    <a:pt x="467" y="529"/>
                    <a:pt x="467" y="525"/>
                  </a:cubicBezTo>
                  <a:cubicBezTo>
                    <a:pt x="467" y="523"/>
                    <a:pt x="465" y="523"/>
                    <a:pt x="465" y="525"/>
                  </a:cubicBezTo>
                  <a:cubicBezTo>
                    <a:pt x="465" y="529"/>
                    <a:pt x="464" y="534"/>
                    <a:pt x="464" y="538"/>
                  </a:cubicBezTo>
                  <a:cubicBezTo>
                    <a:pt x="458" y="542"/>
                    <a:pt x="452" y="546"/>
                    <a:pt x="446" y="550"/>
                  </a:cubicBezTo>
                  <a:cubicBezTo>
                    <a:pt x="438" y="555"/>
                    <a:pt x="430" y="561"/>
                    <a:pt x="422" y="567"/>
                  </a:cubicBezTo>
                  <a:cubicBezTo>
                    <a:pt x="424" y="559"/>
                    <a:pt x="425" y="551"/>
                    <a:pt x="427" y="543"/>
                  </a:cubicBezTo>
                  <a:cubicBezTo>
                    <a:pt x="444" y="531"/>
                    <a:pt x="461" y="518"/>
                    <a:pt x="479" y="508"/>
                  </a:cubicBezTo>
                  <a:cubicBezTo>
                    <a:pt x="480" y="507"/>
                    <a:pt x="479" y="505"/>
                    <a:pt x="477" y="506"/>
                  </a:cubicBezTo>
                  <a:cubicBezTo>
                    <a:pt x="460" y="516"/>
                    <a:pt x="444" y="527"/>
                    <a:pt x="428" y="539"/>
                  </a:cubicBezTo>
                  <a:cubicBezTo>
                    <a:pt x="428" y="539"/>
                    <a:pt x="428" y="538"/>
                    <a:pt x="428" y="538"/>
                  </a:cubicBezTo>
                  <a:cubicBezTo>
                    <a:pt x="438" y="529"/>
                    <a:pt x="449" y="521"/>
                    <a:pt x="460" y="512"/>
                  </a:cubicBezTo>
                  <a:cubicBezTo>
                    <a:pt x="467" y="506"/>
                    <a:pt x="476" y="500"/>
                    <a:pt x="483" y="494"/>
                  </a:cubicBezTo>
                  <a:cubicBezTo>
                    <a:pt x="484" y="497"/>
                    <a:pt x="484" y="501"/>
                    <a:pt x="485" y="505"/>
                  </a:cubicBezTo>
                  <a:cubicBezTo>
                    <a:pt x="487" y="521"/>
                    <a:pt x="488" y="536"/>
                    <a:pt x="488" y="552"/>
                  </a:cubicBezTo>
                  <a:cubicBezTo>
                    <a:pt x="486" y="554"/>
                    <a:pt x="483" y="556"/>
                    <a:pt x="481" y="558"/>
                  </a:cubicBezTo>
                  <a:moveTo>
                    <a:pt x="353" y="642"/>
                  </a:moveTo>
                  <a:cubicBezTo>
                    <a:pt x="351" y="644"/>
                    <a:pt x="349" y="646"/>
                    <a:pt x="347" y="649"/>
                  </a:cubicBezTo>
                  <a:cubicBezTo>
                    <a:pt x="348" y="646"/>
                    <a:pt x="349" y="643"/>
                    <a:pt x="350" y="641"/>
                  </a:cubicBezTo>
                  <a:cubicBezTo>
                    <a:pt x="356" y="636"/>
                    <a:pt x="362" y="631"/>
                    <a:pt x="369" y="626"/>
                  </a:cubicBezTo>
                  <a:cubicBezTo>
                    <a:pt x="368" y="628"/>
                    <a:pt x="368" y="630"/>
                    <a:pt x="367" y="632"/>
                  </a:cubicBezTo>
                  <a:cubicBezTo>
                    <a:pt x="366" y="636"/>
                    <a:pt x="365" y="640"/>
                    <a:pt x="364" y="644"/>
                  </a:cubicBezTo>
                  <a:cubicBezTo>
                    <a:pt x="361" y="645"/>
                    <a:pt x="359" y="647"/>
                    <a:pt x="356" y="649"/>
                  </a:cubicBezTo>
                  <a:cubicBezTo>
                    <a:pt x="354" y="651"/>
                    <a:pt x="350" y="652"/>
                    <a:pt x="348" y="654"/>
                  </a:cubicBezTo>
                  <a:cubicBezTo>
                    <a:pt x="347" y="655"/>
                    <a:pt x="348" y="656"/>
                    <a:pt x="344" y="657"/>
                  </a:cubicBezTo>
                  <a:cubicBezTo>
                    <a:pt x="344" y="657"/>
                    <a:pt x="344" y="657"/>
                    <a:pt x="344" y="657"/>
                  </a:cubicBezTo>
                  <a:cubicBezTo>
                    <a:pt x="348" y="652"/>
                    <a:pt x="350" y="647"/>
                    <a:pt x="354" y="644"/>
                  </a:cubicBezTo>
                  <a:cubicBezTo>
                    <a:pt x="355" y="643"/>
                    <a:pt x="354" y="642"/>
                    <a:pt x="353" y="642"/>
                  </a:cubicBezTo>
                  <a:moveTo>
                    <a:pt x="360" y="627"/>
                  </a:moveTo>
                  <a:cubicBezTo>
                    <a:pt x="360" y="627"/>
                    <a:pt x="360" y="627"/>
                    <a:pt x="360" y="627"/>
                  </a:cubicBezTo>
                  <a:cubicBezTo>
                    <a:pt x="358" y="628"/>
                    <a:pt x="355" y="629"/>
                    <a:pt x="353" y="631"/>
                  </a:cubicBezTo>
                  <a:cubicBezTo>
                    <a:pt x="355" y="626"/>
                    <a:pt x="356" y="620"/>
                    <a:pt x="357" y="615"/>
                  </a:cubicBezTo>
                  <a:cubicBezTo>
                    <a:pt x="362" y="612"/>
                    <a:pt x="368" y="608"/>
                    <a:pt x="374" y="604"/>
                  </a:cubicBezTo>
                  <a:cubicBezTo>
                    <a:pt x="373" y="610"/>
                    <a:pt x="372" y="615"/>
                    <a:pt x="370" y="620"/>
                  </a:cubicBezTo>
                  <a:cubicBezTo>
                    <a:pt x="365" y="624"/>
                    <a:pt x="361" y="628"/>
                    <a:pt x="356" y="631"/>
                  </a:cubicBezTo>
                  <a:cubicBezTo>
                    <a:pt x="354" y="632"/>
                    <a:pt x="353" y="633"/>
                    <a:pt x="352" y="634"/>
                  </a:cubicBezTo>
                  <a:cubicBezTo>
                    <a:pt x="352" y="634"/>
                    <a:pt x="352" y="634"/>
                    <a:pt x="352" y="633"/>
                  </a:cubicBezTo>
                  <a:cubicBezTo>
                    <a:pt x="355" y="631"/>
                    <a:pt x="358" y="629"/>
                    <a:pt x="360" y="627"/>
                  </a:cubicBezTo>
                  <a:moveTo>
                    <a:pt x="350" y="615"/>
                  </a:moveTo>
                  <a:cubicBezTo>
                    <a:pt x="350" y="614"/>
                    <a:pt x="350" y="613"/>
                    <a:pt x="349" y="611"/>
                  </a:cubicBezTo>
                  <a:cubicBezTo>
                    <a:pt x="349" y="611"/>
                    <a:pt x="349" y="611"/>
                    <a:pt x="349" y="610"/>
                  </a:cubicBezTo>
                  <a:cubicBezTo>
                    <a:pt x="351" y="609"/>
                    <a:pt x="354" y="607"/>
                    <a:pt x="356" y="605"/>
                  </a:cubicBezTo>
                  <a:cubicBezTo>
                    <a:pt x="355" y="608"/>
                    <a:pt x="354" y="610"/>
                    <a:pt x="354" y="613"/>
                  </a:cubicBezTo>
                  <a:cubicBezTo>
                    <a:pt x="352" y="614"/>
                    <a:pt x="351" y="614"/>
                    <a:pt x="350" y="615"/>
                  </a:cubicBezTo>
                  <a:moveTo>
                    <a:pt x="365" y="494"/>
                  </a:moveTo>
                  <a:cubicBezTo>
                    <a:pt x="373" y="488"/>
                    <a:pt x="381" y="483"/>
                    <a:pt x="389" y="478"/>
                  </a:cubicBezTo>
                  <a:cubicBezTo>
                    <a:pt x="389" y="482"/>
                    <a:pt x="389" y="486"/>
                    <a:pt x="389" y="491"/>
                  </a:cubicBezTo>
                  <a:cubicBezTo>
                    <a:pt x="381" y="497"/>
                    <a:pt x="373" y="502"/>
                    <a:pt x="365" y="508"/>
                  </a:cubicBezTo>
                  <a:cubicBezTo>
                    <a:pt x="365" y="504"/>
                    <a:pt x="365" y="499"/>
                    <a:pt x="365" y="494"/>
                  </a:cubicBezTo>
                  <a:moveTo>
                    <a:pt x="411" y="501"/>
                  </a:moveTo>
                  <a:cubicBezTo>
                    <a:pt x="416" y="498"/>
                    <a:pt x="420" y="494"/>
                    <a:pt x="425" y="491"/>
                  </a:cubicBezTo>
                  <a:cubicBezTo>
                    <a:pt x="425" y="493"/>
                    <a:pt x="425" y="496"/>
                    <a:pt x="425" y="499"/>
                  </a:cubicBezTo>
                  <a:cubicBezTo>
                    <a:pt x="425" y="500"/>
                    <a:pt x="425" y="501"/>
                    <a:pt x="425" y="502"/>
                  </a:cubicBezTo>
                  <a:cubicBezTo>
                    <a:pt x="420" y="506"/>
                    <a:pt x="415" y="510"/>
                    <a:pt x="410" y="513"/>
                  </a:cubicBezTo>
                  <a:cubicBezTo>
                    <a:pt x="402" y="519"/>
                    <a:pt x="395" y="525"/>
                    <a:pt x="387" y="531"/>
                  </a:cubicBezTo>
                  <a:cubicBezTo>
                    <a:pt x="387" y="530"/>
                    <a:pt x="387" y="528"/>
                    <a:pt x="388" y="527"/>
                  </a:cubicBezTo>
                  <a:cubicBezTo>
                    <a:pt x="388" y="524"/>
                    <a:pt x="388" y="522"/>
                    <a:pt x="389" y="520"/>
                  </a:cubicBezTo>
                  <a:cubicBezTo>
                    <a:pt x="396" y="514"/>
                    <a:pt x="404" y="508"/>
                    <a:pt x="411" y="501"/>
                  </a:cubicBezTo>
                  <a:moveTo>
                    <a:pt x="471" y="424"/>
                  </a:moveTo>
                  <a:cubicBezTo>
                    <a:pt x="457" y="438"/>
                    <a:pt x="441" y="451"/>
                    <a:pt x="426" y="463"/>
                  </a:cubicBezTo>
                  <a:cubicBezTo>
                    <a:pt x="426" y="462"/>
                    <a:pt x="425" y="462"/>
                    <a:pt x="425" y="461"/>
                  </a:cubicBezTo>
                  <a:cubicBezTo>
                    <a:pt x="425" y="459"/>
                    <a:pt x="423" y="459"/>
                    <a:pt x="423" y="461"/>
                  </a:cubicBezTo>
                  <a:cubicBezTo>
                    <a:pt x="423" y="462"/>
                    <a:pt x="423" y="464"/>
                    <a:pt x="423" y="465"/>
                  </a:cubicBezTo>
                  <a:cubicBezTo>
                    <a:pt x="414" y="472"/>
                    <a:pt x="404" y="479"/>
                    <a:pt x="395" y="486"/>
                  </a:cubicBezTo>
                  <a:cubicBezTo>
                    <a:pt x="394" y="487"/>
                    <a:pt x="393" y="488"/>
                    <a:pt x="392" y="489"/>
                  </a:cubicBezTo>
                  <a:cubicBezTo>
                    <a:pt x="392" y="484"/>
                    <a:pt x="392" y="480"/>
                    <a:pt x="392" y="476"/>
                  </a:cubicBezTo>
                  <a:cubicBezTo>
                    <a:pt x="394" y="474"/>
                    <a:pt x="396" y="473"/>
                    <a:pt x="398" y="472"/>
                  </a:cubicBezTo>
                  <a:cubicBezTo>
                    <a:pt x="411" y="463"/>
                    <a:pt x="424" y="454"/>
                    <a:pt x="436" y="444"/>
                  </a:cubicBezTo>
                  <a:cubicBezTo>
                    <a:pt x="443" y="439"/>
                    <a:pt x="449" y="433"/>
                    <a:pt x="455" y="428"/>
                  </a:cubicBezTo>
                  <a:cubicBezTo>
                    <a:pt x="459" y="424"/>
                    <a:pt x="464" y="421"/>
                    <a:pt x="468" y="417"/>
                  </a:cubicBezTo>
                  <a:cubicBezTo>
                    <a:pt x="469" y="420"/>
                    <a:pt x="470" y="422"/>
                    <a:pt x="471" y="424"/>
                  </a:cubicBezTo>
                  <a:moveTo>
                    <a:pt x="477" y="478"/>
                  </a:moveTo>
                  <a:cubicBezTo>
                    <a:pt x="469" y="490"/>
                    <a:pt x="456" y="497"/>
                    <a:pt x="445" y="505"/>
                  </a:cubicBezTo>
                  <a:cubicBezTo>
                    <a:pt x="439" y="509"/>
                    <a:pt x="434" y="513"/>
                    <a:pt x="429" y="517"/>
                  </a:cubicBezTo>
                  <a:cubicBezTo>
                    <a:pt x="428" y="512"/>
                    <a:pt x="428" y="507"/>
                    <a:pt x="428" y="503"/>
                  </a:cubicBezTo>
                  <a:cubicBezTo>
                    <a:pt x="436" y="496"/>
                    <a:pt x="444" y="489"/>
                    <a:pt x="453" y="483"/>
                  </a:cubicBezTo>
                  <a:cubicBezTo>
                    <a:pt x="458" y="479"/>
                    <a:pt x="463" y="476"/>
                    <a:pt x="467" y="472"/>
                  </a:cubicBezTo>
                  <a:cubicBezTo>
                    <a:pt x="471" y="469"/>
                    <a:pt x="474" y="465"/>
                    <a:pt x="478" y="462"/>
                  </a:cubicBezTo>
                  <a:cubicBezTo>
                    <a:pt x="480" y="472"/>
                    <a:pt x="481" y="481"/>
                    <a:pt x="483" y="491"/>
                  </a:cubicBezTo>
                  <a:cubicBezTo>
                    <a:pt x="475" y="498"/>
                    <a:pt x="466" y="504"/>
                    <a:pt x="458" y="510"/>
                  </a:cubicBezTo>
                  <a:cubicBezTo>
                    <a:pt x="449" y="517"/>
                    <a:pt x="439" y="525"/>
                    <a:pt x="430" y="532"/>
                  </a:cubicBezTo>
                  <a:cubicBezTo>
                    <a:pt x="430" y="528"/>
                    <a:pt x="429" y="524"/>
                    <a:pt x="429" y="520"/>
                  </a:cubicBezTo>
                  <a:cubicBezTo>
                    <a:pt x="432" y="518"/>
                    <a:pt x="435" y="516"/>
                    <a:pt x="438" y="513"/>
                  </a:cubicBezTo>
                  <a:cubicBezTo>
                    <a:pt x="452" y="503"/>
                    <a:pt x="469" y="494"/>
                    <a:pt x="479" y="480"/>
                  </a:cubicBezTo>
                  <a:cubicBezTo>
                    <a:pt x="480" y="478"/>
                    <a:pt x="478" y="477"/>
                    <a:pt x="477" y="478"/>
                  </a:cubicBezTo>
                  <a:moveTo>
                    <a:pt x="428" y="528"/>
                  </a:moveTo>
                  <a:cubicBezTo>
                    <a:pt x="427" y="527"/>
                    <a:pt x="427" y="528"/>
                    <a:pt x="427" y="529"/>
                  </a:cubicBezTo>
                  <a:cubicBezTo>
                    <a:pt x="426" y="531"/>
                    <a:pt x="426" y="534"/>
                    <a:pt x="425" y="536"/>
                  </a:cubicBezTo>
                  <a:cubicBezTo>
                    <a:pt x="421" y="539"/>
                    <a:pt x="418" y="542"/>
                    <a:pt x="414" y="545"/>
                  </a:cubicBezTo>
                  <a:cubicBezTo>
                    <a:pt x="412" y="547"/>
                    <a:pt x="409" y="549"/>
                    <a:pt x="406" y="551"/>
                  </a:cubicBezTo>
                  <a:cubicBezTo>
                    <a:pt x="407" y="546"/>
                    <a:pt x="408" y="541"/>
                    <a:pt x="408" y="536"/>
                  </a:cubicBezTo>
                  <a:cubicBezTo>
                    <a:pt x="414" y="531"/>
                    <a:pt x="421" y="527"/>
                    <a:pt x="427" y="522"/>
                  </a:cubicBezTo>
                  <a:cubicBezTo>
                    <a:pt x="427" y="524"/>
                    <a:pt x="428" y="526"/>
                    <a:pt x="428" y="528"/>
                  </a:cubicBezTo>
                  <a:moveTo>
                    <a:pt x="438" y="560"/>
                  </a:moveTo>
                  <a:cubicBezTo>
                    <a:pt x="442" y="556"/>
                    <a:pt x="447" y="553"/>
                    <a:pt x="452" y="550"/>
                  </a:cubicBezTo>
                  <a:cubicBezTo>
                    <a:pt x="456" y="547"/>
                    <a:pt x="460" y="544"/>
                    <a:pt x="464" y="542"/>
                  </a:cubicBezTo>
                  <a:cubicBezTo>
                    <a:pt x="463" y="544"/>
                    <a:pt x="463" y="547"/>
                    <a:pt x="462" y="550"/>
                  </a:cubicBezTo>
                  <a:cubicBezTo>
                    <a:pt x="455" y="557"/>
                    <a:pt x="448" y="564"/>
                    <a:pt x="441" y="570"/>
                  </a:cubicBezTo>
                  <a:cubicBezTo>
                    <a:pt x="439" y="571"/>
                    <a:pt x="438" y="572"/>
                    <a:pt x="437" y="573"/>
                  </a:cubicBezTo>
                  <a:cubicBezTo>
                    <a:pt x="437" y="569"/>
                    <a:pt x="438" y="565"/>
                    <a:pt x="440" y="561"/>
                  </a:cubicBezTo>
                  <a:cubicBezTo>
                    <a:pt x="440" y="560"/>
                    <a:pt x="439" y="559"/>
                    <a:pt x="438" y="560"/>
                  </a:cubicBezTo>
                  <a:moveTo>
                    <a:pt x="436" y="561"/>
                  </a:moveTo>
                  <a:cubicBezTo>
                    <a:pt x="435" y="566"/>
                    <a:pt x="434" y="571"/>
                    <a:pt x="432" y="576"/>
                  </a:cubicBezTo>
                  <a:cubicBezTo>
                    <a:pt x="427" y="580"/>
                    <a:pt x="422" y="583"/>
                    <a:pt x="417" y="587"/>
                  </a:cubicBezTo>
                  <a:cubicBezTo>
                    <a:pt x="418" y="585"/>
                    <a:pt x="418" y="584"/>
                    <a:pt x="418" y="583"/>
                  </a:cubicBezTo>
                  <a:cubicBezTo>
                    <a:pt x="419" y="579"/>
                    <a:pt x="420" y="576"/>
                    <a:pt x="421" y="572"/>
                  </a:cubicBezTo>
                  <a:cubicBezTo>
                    <a:pt x="426" y="568"/>
                    <a:pt x="431" y="564"/>
                    <a:pt x="437" y="560"/>
                  </a:cubicBezTo>
                  <a:cubicBezTo>
                    <a:pt x="437" y="560"/>
                    <a:pt x="437" y="560"/>
                    <a:pt x="436" y="561"/>
                  </a:cubicBezTo>
                  <a:moveTo>
                    <a:pt x="419" y="570"/>
                  </a:moveTo>
                  <a:cubicBezTo>
                    <a:pt x="414" y="573"/>
                    <a:pt x="409" y="576"/>
                    <a:pt x="405" y="580"/>
                  </a:cubicBezTo>
                  <a:cubicBezTo>
                    <a:pt x="403" y="581"/>
                    <a:pt x="401" y="582"/>
                    <a:pt x="399" y="583"/>
                  </a:cubicBezTo>
                  <a:cubicBezTo>
                    <a:pt x="401" y="575"/>
                    <a:pt x="403" y="568"/>
                    <a:pt x="405" y="560"/>
                  </a:cubicBezTo>
                  <a:cubicBezTo>
                    <a:pt x="411" y="555"/>
                    <a:pt x="417" y="551"/>
                    <a:pt x="423" y="546"/>
                  </a:cubicBezTo>
                  <a:cubicBezTo>
                    <a:pt x="422" y="554"/>
                    <a:pt x="421" y="562"/>
                    <a:pt x="419" y="570"/>
                  </a:cubicBezTo>
                  <a:moveTo>
                    <a:pt x="347" y="578"/>
                  </a:moveTo>
                  <a:cubicBezTo>
                    <a:pt x="352" y="577"/>
                    <a:pt x="359" y="572"/>
                    <a:pt x="363" y="570"/>
                  </a:cubicBezTo>
                  <a:cubicBezTo>
                    <a:pt x="369" y="566"/>
                    <a:pt x="375" y="562"/>
                    <a:pt x="380" y="557"/>
                  </a:cubicBezTo>
                  <a:cubicBezTo>
                    <a:pt x="380" y="562"/>
                    <a:pt x="379" y="566"/>
                    <a:pt x="379" y="570"/>
                  </a:cubicBezTo>
                  <a:cubicBezTo>
                    <a:pt x="375" y="573"/>
                    <a:pt x="371" y="576"/>
                    <a:pt x="366" y="579"/>
                  </a:cubicBezTo>
                  <a:cubicBezTo>
                    <a:pt x="364" y="581"/>
                    <a:pt x="361" y="583"/>
                    <a:pt x="358" y="585"/>
                  </a:cubicBezTo>
                  <a:cubicBezTo>
                    <a:pt x="358" y="585"/>
                    <a:pt x="357" y="586"/>
                    <a:pt x="356" y="587"/>
                  </a:cubicBezTo>
                  <a:cubicBezTo>
                    <a:pt x="354" y="589"/>
                    <a:pt x="351" y="590"/>
                    <a:pt x="348" y="592"/>
                  </a:cubicBezTo>
                  <a:cubicBezTo>
                    <a:pt x="348" y="587"/>
                    <a:pt x="348" y="582"/>
                    <a:pt x="347" y="578"/>
                  </a:cubicBezTo>
                  <a:moveTo>
                    <a:pt x="378" y="575"/>
                  </a:moveTo>
                  <a:cubicBezTo>
                    <a:pt x="378" y="575"/>
                    <a:pt x="378" y="576"/>
                    <a:pt x="378" y="576"/>
                  </a:cubicBezTo>
                  <a:cubicBezTo>
                    <a:pt x="373" y="580"/>
                    <a:pt x="367" y="584"/>
                    <a:pt x="362" y="588"/>
                  </a:cubicBezTo>
                  <a:cubicBezTo>
                    <a:pt x="361" y="588"/>
                    <a:pt x="361" y="589"/>
                    <a:pt x="360" y="589"/>
                  </a:cubicBezTo>
                  <a:cubicBezTo>
                    <a:pt x="360" y="589"/>
                    <a:pt x="360" y="588"/>
                    <a:pt x="360" y="588"/>
                  </a:cubicBezTo>
                  <a:cubicBezTo>
                    <a:pt x="362" y="587"/>
                    <a:pt x="364" y="586"/>
                    <a:pt x="366" y="584"/>
                  </a:cubicBezTo>
                  <a:cubicBezTo>
                    <a:pt x="370" y="581"/>
                    <a:pt x="374" y="578"/>
                    <a:pt x="378" y="575"/>
                  </a:cubicBezTo>
                  <a:moveTo>
                    <a:pt x="359" y="604"/>
                  </a:moveTo>
                  <a:cubicBezTo>
                    <a:pt x="359" y="603"/>
                    <a:pt x="359" y="602"/>
                    <a:pt x="360" y="602"/>
                  </a:cubicBezTo>
                  <a:cubicBezTo>
                    <a:pt x="360" y="601"/>
                    <a:pt x="361" y="600"/>
                    <a:pt x="362" y="599"/>
                  </a:cubicBezTo>
                  <a:cubicBezTo>
                    <a:pt x="363" y="599"/>
                    <a:pt x="362" y="598"/>
                    <a:pt x="362" y="599"/>
                  </a:cubicBezTo>
                  <a:cubicBezTo>
                    <a:pt x="361" y="599"/>
                    <a:pt x="360" y="600"/>
                    <a:pt x="360" y="600"/>
                  </a:cubicBezTo>
                  <a:cubicBezTo>
                    <a:pt x="360" y="598"/>
                    <a:pt x="361" y="595"/>
                    <a:pt x="361" y="592"/>
                  </a:cubicBezTo>
                  <a:cubicBezTo>
                    <a:pt x="363" y="591"/>
                    <a:pt x="364" y="590"/>
                    <a:pt x="366" y="589"/>
                  </a:cubicBezTo>
                  <a:cubicBezTo>
                    <a:pt x="370" y="586"/>
                    <a:pt x="374" y="583"/>
                    <a:pt x="378" y="581"/>
                  </a:cubicBezTo>
                  <a:cubicBezTo>
                    <a:pt x="377" y="587"/>
                    <a:pt x="376" y="593"/>
                    <a:pt x="375" y="599"/>
                  </a:cubicBezTo>
                  <a:cubicBezTo>
                    <a:pt x="369" y="603"/>
                    <a:pt x="363" y="607"/>
                    <a:pt x="358" y="610"/>
                  </a:cubicBezTo>
                  <a:cubicBezTo>
                    <a:pt x="358" y="608"/>
                    <a:pt x="359" y="606"/>
                    <a:pt x="359" y="604"/>
                  </a:cubicBezTo>
                  <a:moveTo>
                    <a:pt x="377" y="602"/>
                  </a:moveTo>
                  <a:cubicBezTo>
                    <a:pt x="383" y="598"/>
                    <a:pt x="389" y="594"/>
                    <a:pt x="394" y="591"/>
                  </a:cubicBezTo>
                  <a:cubicBezTo>
                    <a:pt x="393" y="596"/>
                    <a:pt x="391" y="601"/>
                    <a:pt x="390" y="606"/>
                  </a:cubicBezTo>
                  <a:cubicBezTo>
                    <a:pt x="385" y="609"/>
                    <a:pt x="380" y="613"/>
                    <a:pt x="374" y="617"/>
                  </a:cubicBezTo>
                  <a:cubicBezTo>
                    <a:pt x="376" y="612"/>
                    <a:pt x="377" y="607"/>
                    <a:pt x="377" y="602"/>
                  </a:cubicBezTo>
                  <a:moveTo>
                    <a:pt x="378" y="597"/>
                  </a:moveTo>
                  <a:cubicBezTo>
                    <a:pt x="378" y="596"/>
                    <a:pt x="378" y="595"/>
                    <a:pt x="379" y="593"/>
                  </a:cubicBezTo>
                  <a:cubicBezTo>
                    <a:pt x="379" y="588"/>
                    <a:pt x="380" y="583"/>
                    <a:pt x="380" y="579"/>
                  </a:cubicBezTo>
                  <a:cubicBezTo>
                    <a:pt x="387" y="573"/>
                    <a:pt x="394" y="568"/>
                    <a:pt x="401" y="563"/>
                  </a:cubicBezTo>
                  <a:cubicBezTo>
                    <a:pt x="399" y="570"/>
                    <a:pt x="397" y="578"/>
                    <a:pt x="395" y="586"/>
                  </a:cubicBezTo>
                  <a:cubicBezTo>
                    <a:pt x="390" y="590"/>
                    <a:pt x="384" y="593"/>
                    <a:pt x="378" y="597"/>
                  </a:cubicBezTo>
                  <a:moveTo>
                    <a:pt x="382" y="568"/>
                  </a:moveTo>
                  <a:cubicBezTo>
                    <a:pt x="382" y="565"/>
                    <a:pt x="382" y="562"/>
                    <a:pt x="382" y="559"/>
                  </a:cubicBezTo>
                  <a:cubicBezTo>
                    <a:pt x="383" y="559"/>
                    <a:pt x="383" y="559"/>
                    <a:pt x="383" y="559"/>
                  </a:cubicBezTo>
                  <a:cubicBezTo>
                    <a:pt x="383" y="558"/>
                    <a:pt x="383" y="557"/>
                    <a:pt x="383" y="555"/>
                  </a:cubicBezTo>
                  <a:cubicBezTo>
                    <a:pt x="384" y="554"/>
                    <a:pt x="385" y="554"/>
                    <a:pt x="386" y="553"/>
                  </a:cubicBezTo>
                  <a:cubicBezTo>
                    <a:pt x="393" y="548"/>
                    <a:pt x="399" y="543"/>
                    <a:pt x="405" y="538"/>
                  </a:cubicBezTo>
                  <a:cubicBezTo>
                    <a:pt x="405" y="543"/>
                    <a:pt x="404" y="549"/>
                    <a:pt x="403" y="554"/>
                  </a:cubicBezTo>
                  <a:cubicBezTo>
                    <a:pt x="396" y="559"/>
                    <a:pt x="389" y="563"/>
                    <a:pt x="382" y="568"/>
                  </a:cubicBezTo>
                  <a:moveTo>
                    <a:pt x="398" y="588"/>
                  </a:moveTo>
                  <a:cubicBezTo>
                    <a:pt x="402" y="585"/>
                    <a:pt x="406" y="583"/>
                    <a:pt x="409" y="580"/>
                  </a:cubicBezTo>
                  <a:cubicBezTo>
                    <a:pt x="412" y="578"/>
                    <a:pt x="415" y="577"/>
                    <a:pt x="417" y="575"/>
                  </a:cubicBezTo>
                  <a:cubicBezTo>
                    <a:pt x="417" y="575"/>
                    <a:pt x="417" y="576"/>
                    <a:pt x="417" y="576"/>
                  </a:cubicBezTo>
                  <a:cubicBezTo>
                    <a:pt x="416" y="581"/>
                    <a:pt x="414" y="585"/>
                    <a:pt x="413" y="589"/>
                  </a:cubicBezTo>
                  <a:cubicBezTo>
                    <a:pt x="408" y="593"/>
                    <a:pt x="403" y="597"/>
                    <a:pt x="397" y="600"/>
                  </a:cubicBezTo>
                  <a:cubicBezTo>
                    <a:pt x="396" y="601"/>
                    <a:pt x="395" y="602"/>
                    <a:pt x="394" y="603"/>
                  </a:cubicBezTo>
                  <a:cubicBezTo>
                    <a:pt x="396" y="598"/>
                    <a:pt x="397" y="593"/>
                    <a:pt x="398" y="588"/>
                  </a:cubicBezTo>
                  <a:moveTo>
                    <a:pt x="409" y="531"/>
                  </a:moveTo>
                  <a:cubicBezTo>
                    <a:pt x="409" y="527"/>
                    <a:pt x="409" y="522"/>
                    <a:pt x="409" y="518"/>
                  </a:cubicBezTo>
                  <a:cubicBezTo>
                    <a:pt x="414" y="514"/>
                    <a:pt x="420" y="509"/>
                    <a:pt x="425" y="505"/>
                  </a:cubicBezTo>
                  <a:cubicBezTo>
                    <a:pt x="425" y="510"/>
                    <a:pt x="426" y="514"/>
                    <a:pt x="426" y="518"/>
                  </a:cubicBezTo>
                  <a:cubicBezTo>
                    <a:pt x="421" y="523"/>
                    <a:pt x="415" y="527"/>
                    <a:pt x="409" y="531"/>
                  </a:cubicBezTo>
                  <a:moveTo>
                    <a:pt x="402" y="485"/>
                  </a:moveTo>
                  <a:cubicBezTo>
                    <a:pt x="409" y="480"/>
                    <a:pt x="416" y="474"/>
                    <a:pt x="423" y="469"/>
                  </a:cubicBezTo>
                  <a:cubicBezTo>
                    <a:pt x="424" y="472"/>
                    <a:pt x="424" y="474"/>
                    <a:pt x="425" y="477"/>
                  </a:cubicBezTo>
                  <a:cubicBezTo>
                    <a:pt x="425" y="480"/>
                    <a:pt x="425" y="484"/>
                    <a:pt x="425" y="487"/>
                  </a:cubicBezTo>
                  <a:cubicBezTo>
                    <a:pt x="420" y="490"/>
                    <a:pt x="415" y="494"/>
                    <a:pt x="410" y="498"/>
                  </a:cubicBezTo>
                  <a:cubicBezTo>
                    <a:pt x="403" y="504"/>
                    <a:pt x="396" y="509"/>
                    <a:pt x="389" y="514"/>
                  </a:cubicBezTo>
                  <a:cubicBezTo>
                    <a:pt x="390" y="509"/>
                    <a:pt x="391" y="504"/>
                    <a:pt x="391" y="499"/>
                  </a:cubicBezTo>
                  <a:cubicBezTo>
                    <a:pt x="391" y="497"/>
                    <a:pt x="391" y="495"/>
                    <a:pt x="391" y="493"/>
                  </a:cubicBezTo>
                  <a:cubicBezTo>
                    <a:pt x="395" y="491"/>
                    <a:pt x="399" y="488"/>
                    <a:pt x="402" y="485"/>
                  </a:cubicBezTo>
                  <a:moveTo>
                    <a:pt x="407" y="520"/>
                  </a:moveTo>
                  <a:cubicBezTo>
                    <a:pt x="407" y="524"/>
                    <a:pt x="406" y="529"/>
                    <a:pt x="406" y="534"/>
                  </a:cubicBezTo>
                  <a:cubicBezTo>
                    <a:pt x="398" y="539"/>
                    <a:pt x="391" y="545"/>
                    <a:pt x="383" y="551"/>
                  </a:cubicBezTo>
                  <a:cubicBezTo>
                    <a:pt x="384" y="546"/>
                    <a:pt x="385" y="541"/>
                    <a:pt x="386" y="536"/>
                  </a:cubicBezTo>
                  <a:cubicBezTo>
                    <a:pt x="393" y="531"/>
                    <a:pt x="400" y="525"/>
                    <a:pt x="407" y="520"/>
                  </a:cubicBezTo>
                  <a:moveTo>
                    <a:pt x="384" y="528"/>
                  </a:moveTo>
                  <a:cubicBezTo>
                    <a:pt x="384" y="530"/>
                    <a:pt x="384" y="532"/>
                    <a:pt x="384" y="534"/>
                  </a:cubicBezTo>
                  <a:cubicBezTo>
                    <a:pt x="378" y="538"/>
                    <a:pt x="373" y="542"/>
                    <a:pt x="367" y="546"/>
                  </a:cubicBezTo>
                  <a:cubicBezTo>
                    <a:pt x="365" y="547"/>
                    <a:pt x="362" y="549"/>
                    <a:pt x="359" y="551"/>
                  </a:cubicBezTo>
                  <a:cubicBezTo>
                    <a:pt x="360" y="547"/>
                    <a:pt x="361" y="543"/>
                    <a:pt x="361" y="539"/>
                  </a:cubicBezTo>
                  <a:cubicBezTo>
                    <a:pt x="369" y="534"/>
                    <a:pt x="377" y="528"/>
                    <a:pt x="385" y="522"/>
                  </a:cubicBezTo>
                  <a:cubicBezTo>
                    <a:pt x="385" y="524"/>
                    <a:pt x="385" y="526"/>
                    <a:pt x="384" y="528"/>
                  </a:cubicBezTo>
                  <a:moveTo>
                    <a:pt x="369" y="548"/>
                  </a:moveTo>
                  <a:cubicBezTo>
                    <a:pt x="374" y="545"/>
                    <a:pt x="378" y="542"/>
                    <a:pt x="383" y="538"/>
                  </a:cubicBezTo>
                  <a:cubicBezTo>
                    <a:pt x="383" y="539"/>
                    <a:pt x="383" y="540"/>
                    <a:pt x="382" y="541"/>
                  </a:cubicBezTo>
                  <a:cubicBezTo>
                    <a:pt x="382" y="540"/>
                    <a:pt x="382" y="540"/>
                    <a:pt x="381" y="541"/>
                  </a:cubicBezTo>
                  <a:cubicBezTo>
                    <a:pt x="381" y="545"/>
                    <a:pt x="381" y="549"/>
                    <a:pt x="381" y="553"/>
                  </a:cubicBezTo>
                  <a:cubicBezTo>
                    <a:pt x="378" y="555"/>
                    <a:pt x="375" y="557"/>
                    <a:pt x="373" y="559"/>
                  </a:cubicBezTo>
                  <a:cubicBezTo>
                    <a:pt x="367" y="563"/>
                    <a:pt x="361" y="567"/>
                    <a:pt x="355" y="570"/>
                  </a:cubicBezTo>
                  <a:cubicBezTo>
                    <a:pt x="354" y="571"/>
                    <a:pt x="351" y="573"/>
                    <a:pt x="349" y="573"/>
                  </a:cubicBezTo>
                  <a:cubicBezTo>
                    <a:pt x="345" y="574"/>
                    <a:pt x="349" y="570"/>
                    <a:pt x="350" y="567"/>
                  </a:cubicBezTo>
                  <a:cubicBezTo>
                    <a:pt x="351" y="567"/>
                    <a:pt x="350" y="566"/>
                    <a:pt x="350" y="566"/>
                  </a:cubicBezTo>
                  <a:cubicBezTo>
                    <a:pt x="349" y="567"/>
                    <a:pt x="348" y="568"/>
                    <a:pt x="347" y="569"/>
                  </a:cubicBezTo>
                  <a:cubicBezTo>
                    <a:pt x="347" y="568"/>
                    <a:pt x="347" y="566"/>
                    <a:pt x="346" y="565"/>
                  </a:cubicBezTo>
                  <a:cubicBezTo>
                    <a:pt x="347" y="565"/>
                    <a:pt x="347" y="565"/>
                    <a:pt x="347" y="565"/>
                  </a:cubicBezTo>
                  <a:cubicBezTo>
                    <a:pt x="350" y="562"/>
                    <a:pt x="353" y="559"/>
                    <a:pt x="357" y="557"/>
                  </a:cubicBezTo>
                  <a:cubicBezTo>
                    <a:pt x="356" y="560"/>
                    <a:pt x="356" y="562"/>
                    <a:pt x="355" y="565"/>
                  </a:cubicBezTo>
                  <a:cubicBezTo>
                    <a:pt x="355" y="566"/>
                    <a:pt x="356" y="566"/>
                    <a:pt x="357" y="565"/>
                  </a:cubicBezTo>
                  <a:cubicBezTo>
                    <a:pt x="357" y="562"/>
                    <a:pt x="358" y="559"/>
                    <a:pt x="358" y="556"/>
                  </a:cubicBezTo>
                  <a:cubicBezTo>
                    <a:pt x="362" y="553"/>
                    <a:pt x="365" y="551"/>
                    <a:pt x="369" y="548"/>
                  </a:cubicBezTo>
                  <a:moveTo>
                    <a:pt x="347" y="560"/>
                  </a:moveTo>
                  <a:cubicBezTo>
                    <a:pt x="347" y="560"/>
                    <a:pt x="347" y="559"/>
                    <a:pt x="348" y="559"/>
                  </a:cubicBezTo>
                  <a:cubicBezTo>
                    <a:pt x="350" y="556"/>
                    <a:pt x="356" y="554"/>
                    <a:pt x="358" y="550"/>
                  </a:cubicBezTo>
                  <a:cubicBezTo>
                    <a:pt x="358" y="551"/>
                    <a:pt x="357" y="552"/>
                    <a:pt x="357" y="552"/>
                  </a:cubicBezTo>
                  <a:cubicBezTo>
                    <a:pt x="355" y="554"/>
                    <a:pt x="352" y="556"/>
                    <a:pt x="349" y="558"/>
                  </a:cubicBezTo>
                  <a:cubicBezTo>
                    <a:pt x="348" y="559"/>
                    <a:pt x="348" y="559"/>
                    <a:pt x="347" y="560"/>
                  </a:cubicBezTo>
                  <a:moveTo>
                    <a:pt x="358" y="546"/>
                  </a:moveTo>
                  <a:cubicBezTo>
                    <a:pt x="358" y="546"/>
                    <a:pt x="357" y="546"/>
                    <a:pt x="357" y="547"/>
                  </a:cubicBezTo>
                  <a:cubicBezTo>
                    <a:pt x="357" y="550"/>
                    <a:pt x="350" y="555"/>
                    <a:pt x="346" y="558"/>
                  </a:cubicBezTo>
                  <a:cubicBezTo>
                    <a:pt x="346" y="555"/>
                    <a:pt x="345" y="553"/>
                    <a:pt x="345" y="550"/>
                  </a:cubicBezTo>
                  <a:cubicBezTo>
                    <a:pt x="350" y="547"/>
                    <a:pt x="354" y="544"/>
                    <a:pt x="359" y="541"/>
                  </a:cubicBezTo>
                  <a:cubicBezTo>
                    <a:pt x="359" y="543"/>
                    <a:pt x="358" y="545"/>
                    <a:pt x="358" y="546"/>
                  </a:cubicBezTo>
                  <a:moveTo>
                    <a:pt x="348" y="596"/>
                  </a:moveTo>
                  <a:cubicBezTo>
                    <a:pt x="351" y="594"/>
                    <a:pt x="354" y="592"/>
                    <a:pt x="357" y="590"/>
                  </a:cubicBezTo>
                  <a:cubicBezTo>
                    <a:pt x="357" y="590"/>
                    <a:pt x="357" y="591"/>
                    <a:pt x="357" y="591"/>
                  </a:cubicBezTo>
                  <a:cubicBezTo>
                    <a:pt x="354" y="593"/>
                    <a:pt x="351" y="595"/>
                    <a:pt x="349" y="597"/>
                  </a:cubicBezTo>
                  <a:cubicBezTo>
                    <a:pt x="349" y="597"/>
                    <a:pt x="348" y="596"/>
                    <a:pt x="348" y="596"/>
                  </a:cubicBezTo>
                  <a:moveTo>
                    <a:pt x="350" y="599"/>
                  </a:moveTo>
                  <a:cubicBezTo>
                    <a:pt x="353" y="598"/>
                    <a:pt x="355" y="596"/>
                    <a:pt x="357" y="595"/>
                  </a:cubicBezTo>
                  <a:cubicBezTo>
                    <a:pt x="357" y="597"/>
                    <a:pt x="357" y="600"/>
                    <a:pt x="356" y="603"/>
                  </a:cubicBezTo>
                  <a:cubicBezTo>
                    <a:pt x="354" y="605"/>
                    <a:pt x="352" y="607"/>
                    <a:pt x="349" y="609"/>
                  </a:cubicBezTo>
                  <a:cubicBezTo>
                    <a:pt x="349" y="606"/>
                    <a:pt x="349" y="603"/>
                    <a:pt x="349" y="601"/>
                  </a:cubicBezTo>
                  <a:cubicBezTo>
                    <a:pt x="349" y="600"/>
                    <a:pt x="350" y="600"/>
                    <a:pt x="350" y="599"/>
                  </a:cubicBezTo>
                  <a:moveTo>
                    <a:pt x="369" y="638"/>
                  </a:moveTo>
                  <a:cubicBezTo>
                    <a:pt x="370" y="633"/>
                    <a:pt x="372" y="628"/>
                    <a:pt x="373" y="623"/>
                  </a:cubicBezTo>
                  <a:cubicBezTo>
                    <a:pt x="378" y="619"/>
                    <a:pt x="383" y="615"/>
                    <a:pt x="388" y="612"/>
                  </a:cubicBezTo>
                  <a:cubicBezTo>
                    <a:pt x="388" y="614"/>
                    <a:pt x="387" y="617"/>
                    <a:pt x="386" y="619"/>
                  </a:cubicBezTo>
                  <a:cubicBezTo>
                    <a:pt x="385" y="623"/>
                    <a:pt x="385" y="626"/>
                    <a:pt x="384" y="630"/>
                  </a:cubicBezTo>
                  <a:cubicBezTo>
                    <a:pt x="381" y="631"/>
                    <a:pt x="378" y="633"/>
                    <a:pt x="376" y="635"/>
                  </a:cubicBezTo>
                  <a:cubicBezTo>
                    <a:pt x="373" y="637"/>
                    <a:pt x="371" y="638"/>
                    <a:pt x="368" y="640"/>
                  </a:cubicBezTo>
                  <a:cubicBezTo>
                    <a:pt x="369" y="640"/>
                    <a:pt x="369" y="639"/>
                    <a:pt x="369" y="638"/>
                  </a:cubicBezTo>
                  <a:moveTo>
                    <a:pt x="387" y="633"/>
                  </a:moveTo>
                  <a:cubicBezTo>
                    <a:pt x="393" y="628"/>
                    <a:pt x="400" y="624"/>
                    <a:pt x="406" y="619"/>
                  </a:cubicBezTo>
                  <a:cubicBezTo>
                    <a:pt x="406" y="620"/>
                    <a:pt x="406" y="621"/>
                    <a:pt x="406" y="622"/>
                  </a:cubicBezTo>
                  <a:cubicBezTo>
                    <a:pt x="405" y="624"/>
                    <a:pt x="404" y="626"/>
                    <a:pt x="404" y="628"/>
                  </a:cubicBezTo>
                  <a:cubicBezTo>
                    <a:pt x="403" y="629"/>
                    <a:pt x="403" y="629"/>
                    <a:pt x="403" y="630"/>
                  </a:cubicBezTo>
                  <a:cubicBezTo>
                    <a:pt x="396" y="634"/>
                    <a:pt x="390" y="639"/>
                    <a:pt x="384" y="644"/>
                  </a:cubicBezTo>
                  <a:cubicBezTo>
                    <a:pt x="385" y="640"/>
                    <a:pt x="386" y="636"/>
                    <a:pt x="387" y="633"/>
                  </a:cubicBezTo>
                  <a:moveTo>
                    <a:pt x="388" y="627"/>
                  </a:moveTo>
                  <a:cubicBezTo>
                    <a:pt x="389" y="622"/>
                    <a:pt x="390" y="618"/>
                    <a:pt x="392" y="613"/>
                  </a:cubicBezTo>
                  <a:cubicBezTo>
                    <a:pt x="392" y="612"/>
                    <a:pt x="392" y="610"/>
                    <a:pt x="393" y="609"/>
                  </a:cubicBezTo>
                  <a:cubicBezTo>
                    <a:pt x="397" y="605"/>
                    <a:pt x="402" y="602"/>
                    <a:pt x="407" y="599"/>
                  </a:cubicBezTo>
                  <a:cubicBezTo>
                    <a:pt x="408" y="598"/>
                    <a:pt x="410" y="596"/>
                    <a:pt x="412" y="595"/>
                  </a:cubicBezTo>
                  <a:cubicBezTo>
                    <a:pt x="410" y="601"/>
                    <a:pt x="409" y="607"/>
                    <a:pt x="408" y="613"/>
                  </a:cubicBezTo>
                  <a:cubicBezTo>
                    <a:pt x="401" y="617"/>
                    <a:pt x="395" y="622"/>
                    <a:pt x="388" y="627"/>
                  </a:cubicBezTo>
                  <a:moveTo>
                    <a:pt x="411" y="616"/>
                  </a:moveTo>
                  <a:cubicBezTo>
                    <a:pt x="411" y="615"/>
                    <a:pt x="411" y="615"/>
                    <a:pt x="412" y="615"/>
                  </a:cubicBezTo>
                  <a:cubicBezTo>
                    <a:pt x="416" y="611"/>
                    <a:pt x="421" y="608"/>
                    <a:pt x="426" y="604"/>
                  </a:cubicBezTo>
                  <a:cubicBezTo>
                    <a:pt x="425" y="607"/>
                    <a:pt x="424" y="610"/>
                    <a:pt x="423" y="613"/>
                  </a:cubicBezTo>
                  <a:cubicBezTo>
                    <a:pt x="418" y="617"/>
                    <a:pt x="413" y="621"/>
                    <a:pt x="408" y="625"/>
                  </a:cubicBezTo>
                  <a:cubicBezTo>
                    <a:pt x="409" y="622"/>
                    <a:pt x="410" y="619"/>
                    <a:pt x="411" y="616"/>
                  </a:cubicBezTo>
                  <a:moveTo>
                    <a:pt x="417" y="606"/>
                  </a:moveTo>
                  <a:cubicBezTo>
                    <a:pt x="415" y="607"/>
                    <a:pt x="414" y="608"/>
                    <a:pt x="412" y="610"/>
                  </a:cubicBezTo>
                  <a:cubicBezTo>
                    <a:pt x="413" y="604"/>
                    <a:pt x="415" y="598"/>
                    <a:pt x="416" y="592"/>
                  </a:cubicBezTo>
                  <a:cubicBezTo>
                    <a:pt x="421" y="589"/>
                    <a:pt x="426" y="585"/>
                    <a:pt x="431" y="582"/>
                  </a:cubicBezTo>
                  <a:cubicBezTo>
                    <a:pt x="430" y="587"/>
                    <a:pt x="428" y="593"/>
                    <a:pt x="427" y="599"/>
                  </a:cubicBezTo>
                  <a:cubicBezTo>
                    <a:pt x="423" y="601"/>
                    <a:pt x="420" y="604"/>
                    <a:pt x="417" y="606"/>
                  </a:cubicBezTo>
                  <a:moveTo>
                    <a:pt x="430" y="602"/>
                  </a:moveTo>
                  <a:cubicBezTo>
                    <a:pt x="438" y="596"/>
                    <a:pt x="446" y="590"/>
                    <a:pt x="454" y="584"/>
                  </a:cubicBezTo>
                  <a:cubicBezTo>
                    <a:pt x="454" y="586"/>
                    <a:pt x="453" y="588"/>
                    <a:pt x="452" y="590"/>
                  </a:cubicBezTo>
                  <a:cubicBezTo>
                    <a:pt x="444" y="597"/>
                    <a:pt x="436" y="603"/>
                    <a:pt x="428" y="610"/>
                  </a:cubicBezTo>
                  <a:cubicBezTo>
                    <a:pt x="428" y="607"/>
                    <a:pt x="429" y="604"/>
                    <a:pt x="430" y="602"/>
                  </a:cubicBezTo>
                  <a:moveTo>
                    <a:pt x="431" y="596"/>
                  </a:moveTo>
                  <a:cubicBezTo>
                    <a:pt x="432" y="590"/>
                    <a:pt x="434" y="585"/>
                    <a:pt x="435" y="579"/>
                  </a:cubicBezTo>
                  <a:cubicBezTo>
                    <a:pt x="438" y="577"/>
                    <a:pt x="441" y="575"/>
                    <a:pt x="443" y="573"/>
                  </a:cubicBezTo>
                  <a:cubicBezTo>
                    <a:pt x="450" y="568"/>
                    <a:pt x="455" y="562"/>
                    <a:pt x="461" y="557"/>
                  </a:cubicBezTo>
                  <a:cubicBezTo>
                    <a:pt x="460" y="564"/>
                    <a:pt x="458" y="571"/>
                    <a:pt x="456" y="579"/>
                  </a:cubicBezTo>
                  <a:cubicBezTo>
                    <a:pt x="448" y="585"/>
                    <a:pt x="439" y="590"/>
                    <a:pt x="431" y="596"/>
                  </a:cubicBezTo>
                  <a:moveTo>
                    <a:pt x="458" y="581"/>
                  </a:moveTo>
                  <a:cubicBezTo>
                    <a:pt x="465" y="576"/>
                    <a:pt x="472" y="571"/>
                    <a:pt x="478" y="566"/>
                  </a:cubicBezTo>
                  <a:cubicBezTo>
                    <a:pt x="478" y="565"/>
                    <a:pt x="478" y="565"/>
                    <a:pt x="478" y="565"/>
                  </a:cubicBezTo>
                  <a:cubicBezTo>
                    <a:pt x="478" y="567"/>
                    <a:pt x="478" y="569"/>
                    <a:pt x="477" y="572"/>
                  </a:cubicBezTo>
                  <a:cubicBezTo>
                    <a:pt x="470" y="577"/>
                    <a:pt x="463" y="582"/>
                    <a:pt x="457" y="587"/>
                  </a:cubicBezTo>
                  <a:cubicBezTo>
                    <a:pt x="457" y="585"/>
                    <a:pt x="458" y="583"/>
                    <a:pt x="458" y="581"/>
                  </a:cubicBezTo>
                  <a:moveTo>
                    <a:pt x="471" y="467"/>
                  </a:moveTo>
                  <a:cubicBezTo>
                    <a:pt x="465" y="472"/>
                    <a:pt x="459" y="477"/>
                    <a:pt x="452" y="481"/>
                  </a:cubicBezTo>
                  <a:cubicBezTo>
                    <a:pt x="443" y="487"/>
                    <a:pt x="435" y="493"/>
                    <a:pt x="428" y="499"/>
                  </a:cubicBezTo>
                  <a:cubicBezTo>
                    <a:pt x="428" y="498"/>
                    <a:pt x="427" y="496"/>
                    <a:pt x="427" y="495"/>
                  </a:cubicBezTo>
                  <a:cubicBezTo>
                    <a:pt x="428" y="493"/>
                    <a:pt x="428" y="491"/>
                    <a:pt x="428" y="489"/>
                  </a:cubicBezTo>
                  <a:cubicBezTo>
                    <a:pt x="434" y="485"/>
                    <a:pt x="440" y="480"/>
                    <a:pt x="446" y="475"/>
                  </a:cubicBezTo>
                  <a:cubicBezTo>
                    <a:pt x="456" y="466"/>
                    <a:pt x="467" y="457"/>
                    <a:pt x="476" y="448"/>
                  </a:cubicBezTo>
                  <a:cubicBezTo>
                    <a:pt x="476" y="450"/>
                    <a:pt x="477" y="452"/>
                    <a:pt x="477" y="455"/>
                  </a:cubicBezTo>
                  <a:cubicBezTo>
                    <a:pt x="477" y="457"/>
                    <a:pt x="478" y="459"/>
                    <a:pt x="478" y="461"/>
                  </a:cubicBezTo>
                  <a:cubicBezTo>
                    <a:pt x="476" y="462"/>
                    <a:pt x="473" y="465"/>
                    <a:pt x="471" y="467"/>
                  </a:cubicBezTo>
                  <a:moveTo>
                    <a:pt x="445" y="472"/>
                  </a:moveTo>
                  <a:cubicBezTo>
                    <a:pt x="439" y="477"/>
                    <a:pt x="434" y="481"/>
                    <a:pt x="428" y="485"/>
                  </a:cubicBezTo>
                  <a:cubicBezTo>
                    <a:pt x="428" y="482"/>
                    <a:pt x="428" y="480"/>
                    <a:pt x="427" y="477"/>
                  </a:cubicBezTo>
                  <a:cubicBezTo>
                    <a:pt x="427" y="474"/>
                    <a:pt x="426" y="470"/>
                    <a:pt x="426" y="467"/>
                  </a:cubicBezTo>
                  <a:cubicBezTo>
                    <a:pt x="442" y="454"/>
                    <a:pt x="457" y="441"/>
                    <a:pt x="472" y="427"/>
                  </a:cubicBezTo>
                  <a:cubicBezTo>
                    <a:pt x="472" y="427"/>
                    <a:pt x="472" y="428"/>
                    <a:pt x="472" y="428"/>
                  </a:cubicBezTo>
                  <a:cubicBezTo>
                    <a:pt x="474" y="434"/>
                    <a:pt x="475" y="440"/>
                    <a:pt x="476" y="446"/>
                  </a:cubicBezTo>
                  <a:cubicBezTo>
                    <a:pt x="466" y="455"/>
                    <a:pt x="455" y="463"/>
                    <a:pt x="445" y="472"/>
                  </a:cubicBezTo>
                  <a:moveTo>
                    <a:pt x="334" y="491"/>
                  </a:moveTo>
                  <a:cubicBezTo>
                    <a:pt x="336" y="491"/>
                    <a:pt x="337" y="490"/>
                    <a:pt x="338" y="489"/>
                  </a:cubicBezTo>
                  <a:cubicBezTo>
                    <a:pt x="339" y="489"/>
                    <a:pt x="339" y="488"/>
                    <a:pt x="338" y="488"/>
                  </a:cubicBezTo>
                  <a:cubicBezTo>
                    <a:pt x="338" y="488"/>
                    <a:pt x="338" y="489"/>
                    <a:pt x="337" y="489"/>
                  </a:cubicBezTo>
                  <a:cubicBezTo>
                    <a:pt x="342" y="485"/>
                    <a:pt x="347" y="481"/>
                    <a:pt x="352" y="478"/>
                  </a:cubicBezTo>
                  <a:cubicBezTo>
                    <a:pt x="355" y="476"/>
                    <a:pt x="358" y="474"/>
                    <a:pt x="361" y="471"/>
                  </a:cubicBezTo>
                  <a:cubicBezTo>
                    <a:pt x="361" y="478"/>
                    <a:pt x="362" y="484"/>
                    <a:pt x="363" y="491"/>
                  </a:cubicBezTo>
                  <a:cubicBezTo>
                    <a:pt x="355" y="497"/>
                    <a:pt x="347" y="502"/>
                    <a:pt x="339" y="507"/>
                  </a:cubicBezTo>
                  <a:cubicBezTo>
                    <a:pt x="338" y="502"/>
                    <a:pt x="336" y="497"/>
                    <a:pt x="334" y="491"/>
                  </a:cubicBezTo>
                  <a:moveTo>
                    <a:pt x="362" y="471"/>
                  </a:moveTo>
                  <a:cubicBezTo>
                    <a:pt x="371" y="464"/>
                    <a:pt x="380" y="458"/>
                    <a:pt x="389" y="452"/>
                  </a:cubicBezTo>
                  <a:cubicBezTo>
                    <a:pt x="389" y="457"/>
                    <a:pt x="389" y="462"/>
                    <a:pt x="389" y="467"/>
                  </a:cubicBezTo>
                  <a:cubicBezTo>
                    <a:pt x="389" y="469"/>
                    <a:pt x="389" y="471"/>
                    <a:pt x="389" y="473"/>
                  </a:cubicBezTo>
                  <a:cubicBezTo>
                    <a:pt x="380" y="479"/>
                    <a:pt x="372" y="484"/>
                    <a:pt x="364" y="490"/>
                  </a:cubicBezTo>
                  <a:cubicBezTo>
                    <a:pt x="364" y="483"/>
                    <a:pt x="363" y="477"/>
                    <a:pt x="362" y="471"/>
                  </a:cubicBezTo>
                  <a:moveTo>
                    <a:pt x="364" y="514"/>
                  </a:moveTo>
                  <a:cubicBezTo>
                    <a:pt x="372" y="507"/>
                    <a:pt x="380" y="501"/>
                    <a:pt x="388" y="496"/>
                  </a:cubicBezTo>
                  <a:cubicBezTo>
                    <a:pt x="388" y="497"/>
                    <a:pt x="388" y="498"/>
                    <a:pt x="388" y="499"/>
                  </a:cubicBezTo>
                  <a:cubicBezTo>
                    <a:pt x="388" y="505"/>
                    <a:pt x="387" y="511"/>
                    <a:pt x="386" y="517"/>
                  </a:cubicBezTo>
                  <a:cubicBezTo>
                    <a:pt x="381" y="521"/>
                    <a:pt x="375" y="525"/>
                    <a:pt x="370" y="528"/>
                  </a:cubicBezTo>
                  <a:cubicBezTo>
                    <a:pt x="367" y="530"/>
                    <a:pt x="365" y="532"/>
                    <a:pt x="362" y="534"/>
                  </a:cubicBezTo>
                  <a:cubicBezTo>
                    <a:pt x="363" y="527"/>
                    <a:pt x="364" y="520"/>
                    <a:pt x="364" y="514"/>
                  </a:cubicBezTo>
                  <a:moveTo>
                    <a:pt x="360" y="535"/>
                  </a:moveTo>
                  <a:cubicBezTo>
                    <a:pt x="355" y="539"/>
                    <a:pt x="350" y="542"/>
                    <a:pt x="345" y="545"/>
                  </a:cubicBezTo>
                  <a:cubicBezTo>
                    <a:pt x="345" y="544"/>
                    <a:pt x="345" y="543"/>
                    <a:pt x="344" y="542"/>
                  </a:cubicBezTo>
                  <a:cubicBezTo>
                    <a:pt x="345" y="541"/>
                    <a:pt x="346" y="540"/>
                    <a:pt x="347" y="540"/>
                  </a:cubicBezTo>
                  <a:cubicBezTo>
                    <a:pt x="347" y="539"/>
                    <a:pt x="346" y="538"/>
                    <a:pt x="345" y="538"/>
                  </a:cubicBezTo>
                  <a:cubicBezTo>
                    <a:pt x="345" y="539"/>
                    <a:pt x="345" y="539"/>
                    <a:pt x="344" y="540"/>
                  </a:cubicBezTo>
                  <a:cubicBezTo>
                    <a:pt x="344" y="537"/>
                    <a:pt x="344" y="534"/>
                    <a:pt x="343" y="531"/>
                  </a:cubicBezTo>
                  <a:cubicBezTo>
                    <a:pt x="344" y="530"/>
                    <a:pt x="345" y="530"/>
                    <a:pt x="346" y="529"/>
                  </a:cubicBezTo>
                  <a:cubicBezTo>
                    <a:pt x="352" y="525"/>
                    <a:pt x="357" y="520"/>
                    <a:pt x="362" y="516"/>
                  </a:cubicBezTo>
                  <a:cubicBezTo>
                    <a:pt x="362" y="516"/>
                    <a:pt x="362" y="516"/>
                    <a:pt x="362" y="516"/>
                  </a:cubicBezTo>
                  <a:cubicBezTo>
                    <a:pt x="361" y="522"/>
                    <a:pt x="361" y="529"/>
                    <a:pt x="360" y="535"/>
                  </a:cubicBezTo>
                  <a:moveTo>
                    <a:pt x="353" y="618"/>
                  </a:moveTo>
                  <a:cubicBezTo>
                    <a:pt x="352" y="622"/>
                    <a:pt x="351" y="626"/>
                    <a:pt x="349" y="630"/>
                  </a:cubicBezTo>
                  <a:cubicBezTo>
                    <a:pt x="350" y="627"/>
                    <a:pt x="350" y="623"/>
                    <a:pt x="350" y="620"/>
                  </a:cubicBezTo>
                  <a:cubicBezTo>
                    <a:pt x="351" y="619"/>
                    <a:pt x="352" y="619"/>
                    <a:pt x="353" y="618"/>
                  </a:cubicBezTo>
                  <a:moveTo>
                    <a:pt x="344" y="664"/>
                  </a:moveTo>
                  <a:cubicBezTo>
                    <a:pt x="344" y="664"/>
                    <a:pt x="344" y="664"/>
                    <a:pt x="344" y="664"/>
                  </a:cubicBezTo>
                  <a:cubicBezTo>
                    <a:pt x="345" y="662"/>
                    <a:pt x="347" y="661"/>
                    <a:pt x="349" y="659"/>
                  </a:cubicBezTo>
                  <a:cubicBezTo>
                    <a:pt x="353" y="656"/>
                    <a:pt x="357" y="653"/>
                    <a:pt x="362" y="650"/>
                  </a:cubicBezTo>
                  <a:cubicBezTo>
                    <a:pt x="360" y="655"/>
                    <a:pt x="359" y="660"/>
                    <a:pt x="357" y="664"/>
                  </a:cubicBezTo>
                  <a:cubicBezTo>
                    <a:pt x="352" y="668"/>
                    <a:pt x="347" y="672"/>
                    <a:pt x="342" y="676"/>
                  </a:cubicBezTo>
                  <a:cubicBezTo>
                    <a:pt x="342" y="676"/>
                    <a:pt x="342" y="676"/>
                    <a:pt x="342" y="676"/>
                  </a:cubicBezTo>
                  <a:cubicBezTo>
                    <a:pt x="342" y="672"/>
                    <a:pt x="343" y="668"/>
                    <a:pt x="344" y="664"/>
                  </a:cubicBezTo>
                  <a:moveTo>
                    <a:pt x="360" y="667"/>
                  </a:moveTo>
                  <a:cubicBezTo>
                    <a:pt x="366" y="663"/>
                    <a:pt x="372" y="658"/>
                    <a:pt x="377" y="654"/>
                  </a:cubicBezTo>
                  <a:cubicBezTo>
                    <a:pt x="376" y="659"/>
                    <a:pt x="375" y="664"/>
                    <a:pt x="374" y="668"/>
                  </a:cubicBezTo>
                  <a:cubicBezTo>
                    <a:pt x="373" y="669"/>
                    <a:pt x="373" y="670"/>
                    <a:pt x="373" y="672"/>
                  </a:cubicBezTo>
                  <a:cubicBezTo>
                    <a:pt x="367" y="676"/>
                    <a:pt x="362" y="680"/>
                    <a:pt x="357" y="684"/>
                  </a:cubicBezTo>
                  <a:cubicBezTo>
                    <a:pt x="356" y="684"/>
                    <a:pt x="356" y="685"/>
                    <a:pt x="355" y="685"/>
                  </a:cubicBezTo>
                  <a:cubicBezTo>
                    <a:pt x="357" y="679"/>
                    <a:pt x="359" y="673"/>
                    <a:pt x="360" y="667"/>
                  </a:cubicBezTo>
                  <a:moveTo>
                    <a:pt x="362" y="661"/>
                  </a:moveTo>
                  <a:cubicBezTo>
                    <a:pt x="364" y="656"/>
                    <a:pt x="365" y="651"/>
                    <a:pt x="366" y="647"/>
                  </a:cubicBezTo>
                  <a:cubicBezTo>
                    <a:pt x="367" y="646"/>
                    <a:pt x="368" y="645"/>
                    <a:pt x="369" y="645"/>
                  </a:cubicBezTo>
                  <a:cubicBezTo>
                    <a:pt x="373" y="642"/>
                    <a:pt x="378" y="639"/>
                    <a:pt x="382" y="636"/>
                  </a:cubicBezTo>
                  <a:cubicBezTo>
                    <a:pt x="381" y="640"/>
                    <a:pt x="380" y="644"/>
                    <a:pt x="379" y="648"/>
                  </a:cubicBezTo>
                  <a:cubicBezTo>
                    <a:pt x="373" y="652"/>
                    <a:pt x="368" y="656"/>
                    <a:pt x="362" y="661"/>
                  </a:cubicBezTo>
                  <a:moveTo>
                    <a:pt x="379" y="662"/>
                  </a:moveTo>
                  <a:cubicBezTo>
                    <a:pt x="380" y="658"/>
                    <a:pt x="381" y="654"/>
                    <a:pt x="382" y="650"/>
                  </a:cubicBezTo>
                  <a:cubicBezTo>
                    <a:pt x="387" y="647"/>
                    <a:pt x="391" y="643"/>
                    <a:pt x="396" y="640"/>
                  </a:cubicBezTo>
                  <a:cubicBezTo>
                    <a:pt x="398" y="638"/>
                    <a:pt x="400" y="636"/>
                    <a:pt x="402" y="635"/>
                  </a:cubicBezTo>
                  <a:cubicBezTo>
                    <a:pt x="401" y="640"/>
                    <a:pt x="399" y="646"/>
                    <a:pt x="397" y="652"/>
                  </a:cubicBezTo>
                  <a:cubicBezTo>
                    <a:pt x="391" y="657"/>
                    <a:pt x="384" y="662"/>
                    <a:pt x="378" y="668"/>
                  </a:cubicBezTo>
                  <a:cubicBezTo>
                    <a:pt x="378" y="666"/>
                    <a:pt x="379" y="664"/>
                    <a:pt x="379" y="662"/>
                  </a:cubicBezTo>
                  <a:moveTo>
                    <a:pt x="406" y="633"/>
                  </a:moveTo>
                  <a:cubicBezTo>
                    <a:pt x="406" y="633"/>
                    <a:pt x="406" y="632"/>
                    <a:pt x="407" y="631"/>
                  </a:cubicBezTo>
                  <a:cubicBezTo>
                    <a:pt x="412" y="627"/>
                    <a:pt x="417" y="623"/>
                    <a:pt x="422" y="619"/>
                  </a:cubicBezTo>
                  <a:cubicBezTo>
                    <a:pt x="421" y="622"/>
                    <a:pt x="420" y="626"/>
                    <a:pt x="419" y="629"/>
                  </a:cubicBezTo>
                  <a:cubicBezTo>
                    <a:pt x="419" y="632"/>
                    <a:pt x="418" y="634"/>
                    <a:pt x="417" y="637"/>
                  </a:cubicBezTo>
                  <a:cubicBezTo>
                    <a:pt x="412" y="641"/>
                    <a:pt x="407" y="644"/>
                    <a:pt x="403" y="648"/>
                  </a:cubicBezTo>
                  <a:cubicBezTo>
                    <a:pt x="402" y="648"/>
                    <a:pt x="402" y="648"/>
                    <a:pt x="402" y="649"/>
                  </a:cubicBezTo>
                  <a:cubicBezTo>
                    <a:pt x="403" y="643"/>
                    <a:pt x="404" y="638"/>
                    <a:pt x="406" y="633"/>
                  </a:cubicBezTo>
                  <a:moveTo>
                    <a:pt x="420" y="640"/>
                  </a:moveTo>
                  <a:cubicBezTo>
                    <a:pt x="427" y="634"/>
                    <a:pt x="435" y="629"/>
                    <a:pt x="442" y="624"/>
                  </a:cubicBezTo>
                  <a:cubicBezTo>
                    <a:pt x="441" y="627"/>
                    <a:pt x="440" y="630"/>
                    <a:pt x="439" y="633"/>
                  </a:cubicBezTo>
                  <a:cubicBezTo>
                    <a:pt x="431" y="640"/>
                    <a:pt x="423" y="647"/>
                    <a:pt x="415" y="653"/>
                  </a:cubicBezTo>
                  <a:cubicBezTo>
                    <a:pt x="417" y="649"/>
                    <a:pt x="418" y="644"/>
                    <a:pt x="420" y="640"/>
                  </a:cubicBezTo>
                  <a:moveTo>
                    <a:pt x="421" y="634"/>
                  </a:moveTo>
                  <a:cubicBezTo>
                    <a:pt x="422" y="633"/>
                    <a:pt x="422" y="631"/>
                    <a:pt x="423" y="630"/>
                  </a:cubicBezTo>
                  <a:cubicBezTo>
                    <a:pt x="424" y="625"/>
                    <a:pt x="425" y="620"/>
                    <a:pt x="426" y="615"/>
                  </a:cubicBezTo>
                  <a:cubicBezTo>
                    <a:pt x="434" y="609"/>
                    <a:pt x="442" y="602"/>
                    <a:pt x="451" y="596"/>
                  </a:cubicBezTo>
                  <a:cubicBezTo>
                    <a:pt x="449" y="601"/>
                    <a:pt x="448" y="605"/>
                    <a:pt x="446" y="610"/>
                  </a:cubicBezTo>
                  <a:cubicBezTo>
                    <a:pt x="446" y="613"/>
                    <a:pt x="445" y="616"/>
                    <a:pt x="444" y="618"/>
                  </a:cubicBezTo>
                  <a:cubicBezTo>
                    <a:pt x="436" y="624"/>
                    <a:pt x="429" y="629"/>
                    <a:pt x="421" y="634"/>
                  </a:cubicBezTo>
                  <a:moveTo>
                    <a:pt x="451" y="607"/>
                  </a:moveTo>
                  <a:cubicBezTo>
                    <a:pt x="452" y="602"/>
                    <a:pt x="454" y="597"/>
                    <a:pt x="455" y="592"/>
                  </a:cubicBezTo>
                  <a:cubicBezTo>
                    <a:pt x="462" y="587"/>
                    <a:pt x="469" y="581"/>
                    <a:pt x="477" y="576"/>
                  </a:cubicBezTo>
                  <a:cubicBezTo>
                    <a:pt x="476" y="580"/>
                    <a:pt x="475" y="585"/>
                    <a:pt x="474" y="589"/>
                  </a:cubicBezTo>
                  <a:cubicBezTo>
                    <a:pt x="473" y="592"/>
                    <a:pt x="473" y="595"/>
                    <a:pt x="472" y="598"/>
                  </a:cubicBezTo>
                  <a:cubicBezTo>
                    <a:pt x="464" y="604"/>
                    <a:pt x="456" y="610"/>
                    <a:pt x="449" y="615"/>
                  </a:cubicBezTo>
                  <a:cubicBezTo>
                    <a:pt x="449" y="612"/>
                    <a:pt x="450" y="610"/>
                    <a:pt x="451" y="607"/>
                  </a:cubicBezTo>
                  <a:moveTo>
                    <a:pt x="507" y="569"/>
                  </a:moveTo>
                  <a:cubicBezTo>
                    <a:pt x="507" y="572"/>
                    <a:pt x="507" y="574"/>
                    <a:pt x="507" y="576"/>
                  </a:cubicBezTo>
                  <a:cubicBezTo>
                    <a:pt x="507" y="574"/>
                    <a:pt x="507" y="572"/>
                    <a:pt x="507" y="571"/>
                  </a:cubicBezTo>
                  <a:cubicBezTo>
                    <a:pt x="507" y="570"/>
                    <a:pt x="507" y="570"/>
                    <a:pt x="507" y="569"/>
                  </a:cubicBezTo>
                  <a:moveTo>
                    <a:pt x="512" y="560"/>
                  </a:moveTo>
                  <a:cubicBezTo>
                    <a:pt x="517" y="551"/>
                    <a:pt x="523" y="543"/>
                    <a:pt x="529" y="534"/>
                  </a:cubicBezTo>
                  <a:cubicBezTo>
                    <a:pt x="528" y="537"/>
                    <a:pt x="528" y="539"/>
                    <a:pt x="527" y="542"/>
                  </a:cubicBezTo>
                  <a:cubicBezTo>
                    <a:pt x="525" y="552"/>
                    <a:pt x="524" y="562"/>
                    <a:pt x="523" y="573"/>
                  </a:cubicBezTo>
                  <a:cubicBezTo>
                    <a:pt x="522" y="575"/>
                    <a:pt x="520" y="576"/>
                    <a:pt x="519" y="578"/>
                  </a:cubicBezTo>
                  <a:cubicBezTo>
                    <a:pt x="515" y="585"/>
                    <a:pt x="511" y="591"/>
                    <a:pt x="508" y="598"/>
                  </a:cubicBezTo>
                  <a:cubicBezTo>
                    <a:pt x="509" y="585"/>
                    <a:pt x="510" y="573"/>
                    <a:pt x="512" y="560"/>
                  </a:cubicBezTo>
                  <a:moveTo>
                    <a:pt x="533" y="527"/>
                  </a:moveTo>
                  <a:cubicBezTo>
                    <a:pt x="534" y="526"/>
                    <a:pt x="535" y="524"/>
                    <a:pt x="536" y="523"/>
                  </a:cubicBezTo>
                  <a:cubicBezTo>
                    <a:pt x="544" y="510"/>
                    <a:pt x="551" y="497"/>
                    <a:pt x="559" y="484"/>
                  </a:cubicBezTo>
                  <a:cubicBezTo>
                    <a:pt x="559" y="484"/>
                    <a:pt x="559" y="484"/>
                    <a:pt x="559" y="484"/>
                  </a:cubicBezTo>
                  <a:cubicBezTo>
                    <a:pt x="558" y="500"/>
                    <a:pt x="556" y="515"/>
                    <a:pt x="553" y="531"/>
                  </a:cubicBezTo>
                  <a:cubicBezTo>
                    <a:pt x="552" y="533"/>
                    <a:pt x="550" y="534"/>
                    <a:pt x="549" y="536"/>
                  </a:cubicBezTo>
                  <a:cubicBezTo>
                    <a:pt x="542" y="546"/>
                    <a:pt x="535" y="556"/>
                    <a:pt x="527" y="566"/>
                  </a:cubicBezTo>
                  <a:cubicBezTo>
                    <a:pt x="529" y="553"/>
                    <a:pt x="531" y="540"/>
                    <a:pt x="533" y="527"/>
                  </a:cubicBezTo>
                  <a:moveTo>
                    <a:pt x="583" y="499"/>
                  </a:moveTo>
                  <a:cubicBezTo>
                    <a:pt x="585" y="497"/>
                    <a:pt x="587" y="495"/>
                    <a:pt x="588" y="493"/>
                  </a:cubicBezTo>
                  <a:cubicBezTo>
                    <a:pt x="596" y="482"/>
                    <a:pt x="607" y="472"/>
                    <a:pt x="610" y="459"/>
                  </a:cubicBezTo>
                  <a:cubicBezTo>
                    <a:pt x="610" y="470"/>
                    <a:pt x="608" y="482"/>
                    <a:pt x="606" y="493"/>
                  </a:cubicBezTo>
                  <a:cubicBezTo>
                    <a:pt x="597" y="505"/>
                    <a:pt x="588" y="517"/>
                    <a:pt x="579" y="528"/>
                  </a:cubicBezTo>
                  <a:cubicBezTo>
                    <a:pt x="578" y="529"/>
                    <a:pt x="578" y="529"/>
                    <a:pt x="578" y="529"/>
                  </a:cubicBezTo>
                  <a:cubicBezTo>
                    <a:pt x="580" y="519"/>
                    <a:pt x="582" y="509"/>
                    <a:pt x="583" y="499"/>
                  </a:cubicBezTo>
                  <a:moveTo>
                    <a:pt x="367" y="293"/>
                  </a:moveTo>
                  <a:cubicBezTo>
                    <a:pt x="368" y="294"/>
                    <a:pt x="368" y="294"/>
                    <a:pt x="368" y="294"/>
                  </a:cubicBezTo>
                  <a:cubicBezTo>
                    <a:pt x="368" y="294"/>
                    <a:pt x="367" y="294"/>
                    <a:pt x="367" y="294"/>
                  </a:cubicBezTo>
                  <a:cubicBezTo>
                    <a:pt x="364" y="299"/>
                    <a:pt x="352" y="299"/>
                    <a:pt x="347" y="301"/>
                  </a:cubicBezTo>
                  <a:cubicBezTo>
                    <a:pt x="340" y="303"/>
                    <a:pt x="333" y="306"/>
                    <a:pt x="326" y="309"/>
                  </a:cubicBezTo>
                  <a:cubicBezTo>
                    <a:pt x="311" y="314"/>
                    <a:pt x="297" y="319"/>
                    <a:pt x="283" y="327"/>
                  </a:cubicBezTo>
                  <a:cubicBezTo>
                    <a:pt x="272" y="333"/>
                    <a:pt x="260" y="339"/>
                    <a:pt x="248" y="344"/>
                  </a:cubicBezTo>
                  <a:cubicBezTo>
                    <a:pt x="253" y="341"/>
                    <a:pt x="257" y="338"/>
                    <a:pt x="262" y="336"/>
                  </a:cubicBezTo>
                  <a:cubicBezTo>
                    <a:pt x="265" y="334"/>
                    <a:pt x="268" y="333"/>
                    <a:pt x="270" y="332"/>
                  </a:cubicBezTo>
                  <a:cubicBezTo>
                    <a:pt x="287" y="323"/>
                    <a:pt x="305" y="316"/>
                    <a:pt x="322" y="308"/>
                  </a:cubicBezTo>
                  <a:cubicBezTo>
                    <a:pt x="336" y="302"/>
                    <a:pt x="351" y="298"/>
                    <a:pt x="365" y="292"/>
                  </a:cubicBezTo>
                  <a:cubicBezTo>
                    <a:pt x="366" y="292"/>
                    <a:pt x="367" y="293"/>
                    <a:pt x="367" y="293"/>
                  </a:cubicBezTo>
                  <a:moveTo>
                    <a:pt x="201" y="349"/>
                  </a:moveTo>
                  <a:cubicBezTo>
                    <a:pt x="220" y="336"/>
                    <a:pt x="241" y="325"/>
                    <a:pt x="263" y="317"/>
                  </a:cubicBezTo>
                  <a:cubicBezTo>
                    <a:pt x="284" y="310"/>
                    <a:pt x="305" y="302"/>
                    <a:pt x="327" y="295"/>
                  </a:cubicBezTo>
                  <a:cubicBezTo>
                    <a:pt x="336" y="292"/>
                    <a:pt x="345" y="290"/>
                    <a:pt x="354" y="289"/>
                  </a:cubicBezTo>
                  <a:cubicBezTo>
                    <a:pt x="357" y="289"/>
                    <a:pt x="359" y="289"/>
                    <a:pt x="361" y="290"/>
                  </a:cubicBezTo>
                  <a:cubicBezTo>
                    <a:pt x="341" y="297"/>
                    <a:pt x="321" y="305"/>
                    <a:pt x="301" y="314"/>
                  </a:cubicBezTo>
                  <a:cubicBezTo>
                    <a:pt x="302" y="313"/>
                    <a:pt x="303" y="312"/>
                    <a:pt x="305" y="312"/>
                  </a:cubicBezTo>
                  <a:cubicBezTo>
                    <a:pt x="312" y="308"/>
                    <a:pt x="320" y="304"/>
                    <a:pt x="327" y="301"/>
                  </a:cubicBezTo>
                  <a:cubicBezTo>
                    <a:pt x="330" y="300"/>
                    <a:pt x="333" y="299"/>
                    <a:pt x="335" y="295"/>
                  </a:cubicBezTo>
                  <a:cubicBezTo>
                    <a:pt x="335" y="294"/>
                    <a:pt x="334" y="294"/>
                    <a:pt x="333" y="295"/>
                  </a:cubicBezTo>
                  <a:cubicBezTo>
                    <a:pt x="330" y="298"/>
                    <a:pt x="323" y="300"/>
                    <a:pt x="319" y="301"/>
                  </a:cubicBezTo>
                  <a:cubicBezTo>
                    <a:pt x="313" y="304"/>
                    <a:pt x="306" y="307"/>
                    <a:pt x="300" y="310"/>
                  </a:cubicBezTo>
                  <a:cubicBezTo>
                    <a:pt x="287" y="317"/>
                    <a:pt x="276" y="324"/>
                    <a:pt x="264" y="331"/>
                  </a:cubicBezTo>
                  <a:cubicBezTo>
                    <a:pt x="263" y="331"/>
                    <a:pt x="262" y="332"/>
                    <a:pt x="261" y="332"/>
                  </a:cubicBezTo>
                  <a:cubicBezTo>
                    <a:pt x="250" y="338"/>
                    <a:pt x="238" y="344"/>
                    <a:pt x="226" y="351"/>
                  </a:cubicBezTo>
                  <a:cubicBezTo>
                    <a:pt x="221" y="353"/>
                    <a:pt x="215" y="356"/>
                    <a:pt x="210" y="358"/>
                  </a:cubicBezTo>
                  <a:cubicBezTo>
                    <a:pt x="206" y="357"/>
                    <a:pt x="202" y="357"/>
                    <a:pt x="198" y="357"/>
                  </a:cubicBezTo>
                  <a:cubicBezTo>
                    <a:pt x="197" y="357"/>
                    <a:pt x="196" y="356"/>
                    <a:pt x="195" y="355"/>
                  </a:cubicBezTo>
                  <a:cubicBezTo>
                    <a:pt x="197" y="353"/>
                    <a:pt x="199" y="351"/>
                    <a:pt x="201" y="349"/>
                  </a:cubicBezTo>
                  <a:moveTo>
                    <a:pt x="384" y="308"/>
                  </a:moveTo>
                  <a:cubicBezTo>
                    <a:pt x="369" y="310"/>
                    <a:pt x="355" y="319"/>
                    <a:pt x="342" y="324"/>
                  </a:cubicBezTo>
                  <a:cubicBezTo>
                    <a:pt x="327" y="329"/>
                    <a:pt x="314" y="335"/>
                    <a:pt x="300" y="342"/>
                  </a:cubicBezTo>
                  <a:cubicBezTo>
                    <a:pt x="282" y="350"/>
                    <a:pt x="265" y="360"/>
                    <a:pt x="248" y="370"/>
                  </a:cubicBezTo>
                  <a:cubicBezTo>
                    <a:pt x="247" y="370"/>
                    <a:pt x="247" y="369"/>
                    <a:pt x="246" y="369"/>
                  </a:cubicBezTo>
                  <a:cubicBezTo>
                    <a:pt x="242" y="368"/>
                    <a:pt x="238" y="367"/>
                    <a:pt x="234" y="366"/>
                  </a:cubicBezTo>
                  <a:cubicBezTo>
                    <a:pt x="235" y="366"/>
                    <a:pt x="235" y="365"/>
                    <a:pt x="236" y="365"/>
                  </a:cubicBezTo>
                  <a:cubicBezTo>
                    <a:pt x="252" y="357"/>
                    <a:pt x="267" y="349"/>
                    <a:pt x="283" y="342"/>
                  </a:cubicBezTo>
                  <a:cubicBezTo>
                    <a:pt x="312" y="327"/>
                    <a:pt x="343" y="315"/>
                    <a:pt x="374" y="304"/>
                  </a:cubicBezTo>
                  <a:cubicBezTo>
                    <a:pt x="375" y="304"/>
                    <a:pt x="375" y="303"/>
                    <a:pt x="375" y="303"/>
                  </a:cubicBezTo>
                  <a:cubicBezTo>
                    <a:pt x="375" y="302"/>
                    <a:pt x="375" y="302"/>
                    <a:pt x="375" y="301"/>
                  </a:cubicBezTo>
                  <a:cubicBezTo>
                    <a:pt x="375" y="300"/>
                    <a:pt x="373" y="300"/>
                    <a:pt x="373" y="301"/>
                  </a:cubicBezTo>
                  <a:cubicBezTo>
                    <a:pt x="372" y="303"/>
                    <a:pt x="363" y="304"/>
                    <a:pt x="361" y="304"/>
                  </a:cubicBezTo>
                  <a:cubicBezTo>
                    <a:pt x="358" y="305"/>
                    <a:pt x="356" y="306"/>
                    <a:pt x="354" y="307"/>
                  </a:cubicBezTo>
                  <a:cubicBezTo>
                    <a:pt x="345" y="311"/>
                    <a:pt x="337" y="313"/>
                    <a:pt x="328" y="316"/>
                  </a:cubicBezTo>
                  <a:cubicBezTo>
                    <a:pt x="314" y="322"/>
                    <a:pt x="300" y="329"/>
                    <a:pt x="286" y="336"/>
                  </a:cubicBezTo>
                  <a:cubicBezTo>
                    <a:pt x="268" y="346"/>
                    <a:pt x="249" y="355"/>
                    <a:pt x="231" y="365"/>
                  </a:cubicBezTo>
                  <a:cubicBezTo>
                    <a:pt x="227" y="363"/>
                    <a:pt x="223" y="362"/>
                    <a:pt x="219" y="360"/>
                  </a:cubicBezTo>
                  <a:cubicBezTo>
                    <a:pt x="221" y="359"/>
                    <a:pt x="224" y="358"/>
                    <a:pt x="227" y="357"/>
                  </a:cubicBezTo>
                  <a:cubicBezTo>
                    <a:pt x="246" y="348"/>
                    <a:pt x="266" y="340"/>
                    <a:pt x="285" y="330"/>
                  </a:cubicBezTo>
                  <a:cubicBezTo>
                    <a:pt x="294" y="325"/>
                    <a:pt x="303" y="320"/>
                    <a:pt x="313" y="317"/>
                  </a:cubicBezTo>
                  <a:cubicBezTo>
                    <a:pt x="321" y="314"/>
                    <a:pt x="329" y="312"/>
                    <a:pt x="337" y="309"/>
                  </a:cubicBezTo>
                  <a:cubicBezTo>
                    <a:pt x="345" y="305"/>
                    <a:pt x="353" y="303"/>
                    <a:pt x="361" y="301"/>
                  </a:cubicBezTo>
                  <a:cubicBezTo>
                    <a:pt x="365" y="300"/>
                    <a:pt x="368" y="299"/>
                    <a:pt x="369" y="295"/>
                  </a:cubicBezTo>
                  <a:cubicBezTo>
                    <a:pt x="369" y="295"/>
                    <a:pt x="369" y="294"/>
                    <a:pt x="369" y="294"/>
                  </a:cubicBezTo>
                  <a:cubicBezTo>
                    <a:pt x="377" y="300"/>
                    <a:pt x="386" y="306"/>
                    <a:pt x="394" y="313"/>
                  </a:cubicBezTo>
                  <a:cubicBezTo>
                    <a:pt x="383" y="315"/>
                    <a:pt x="372" y="322"/>
                    <a:pt x="363" y="326"/>
                  </a:cubicBezTo>
                  <a:cubicBezTo>
                    <a:pt x="348" y="333"/>
                    <a:pt x="334" y="340"/>
                    <a:pt x="319" y="347"/>
                  </a:cubicBezTo>
                  <a:cubicBezTo>
                    <a:pt x="305" y="354"/>
                    <a:pt x="290" y="362"/>
                    <a:pt x="275" y="370"/>
                  </a:cubicBezTo>
                  <a:cubicBezTo>
                    <a:pt x="270" y="373"/>
                    <a:pt x="264" y="376"/>
                    <a:pt x="259" y="379"/>
                  </a:cubicBezTo>
                  <a:cubicBezTo>
                    <a:pt x="259" y="379"/>
                    <a:pt x="259" y="378"/>
                    <a:pt x="258" y="378"/>
                  </a:cubicBezTo>
                  <a:cubicBezTo>
                    <a:pt x="256" y="376"/>
                    <a:pt x="253" y="373"/>
                    <a:pt x="251" y="371"/>
                  </a:cubicBezTo>
                  <a:cubicBezTo>
                    <a:pt x="253" y="370"/>
                    <a:pt x="255" y="369"/>
                    <a:pt x="257" y="368"/>
                  </a:cubicBezTo>
                  <a:cubicBezTo>
                    <a:pt x="270" y="360"/>
                    <a:pt x="284" y="354"/>
                    <a:pt x="297" y="347"/>
                  </a:cubicBezTo>
                  <a:cubicBezTo>
                    <a:pt x="312" y="340"/>
                    <a:pt x="327" y="333"/>
                    <a:pt x="343" y="327"/>
                  </a:cubicBezTo>
                  <a:cubicBezTo>
                    <a:pt x="357" y="322"/>
                    <a:pt x="370" y="314"/>
                    <a:pt x="384" y="310"/>
                  </a:cubicBezTo>
                  <a:cubicBezTo>
                    <a:pt x="385" y="310"/>
                    <a:pt x="385" y="308"/>
                    <a:pt x="384" y="308"/>
                  </a:cubicBezTo>
                  <a:moveTo>
                    <a:pt x="273" y="393"/>
                  </a:moveTo>
                  <a:cubicBezTo>
                    <a:pt x="277" y="390"/>
                    <a:pt x="282" y="388"/>
                    <a:pt x="287" y="385"/>
                  </a:cubicBezTo>
                  <a:cubicBezTo>
                    <a:pt x="299" y="378"/>
                    <a:pt x="310" y="371"/>
                    <a:pt x="323" y="365"/>
                  </a:cubicBezTo>
                  <a:cubicBezTo>
                    <a:pt x="336" y="358"/>
                    <a:pt x="349" y="353"/>
                    <a:pt x="362" y="347"/>
                  </a:cubicBezTo>
                  <a:cubicBezTo>
                    <a:pt x="376" y="341"/>
                    <a:pt x="390" y="334"/>
                    <a:pt x="404" y="330"/>
                  </a:cubicBezTo>
                  <a:cubicBezTo>
                    <a:pt x="405" y="330"/>
                    <a:pt x="405" y="328"/>
                    <a:pt x="404" y="328"/>
                  </a:cubicBezTo>
                  <a:cubicBezTo>
                    <a:pt x="392" y="329"/>
                    <a:pt x="382" y="335"/>
                    <a:pt x="371" y="339"/>
                  </a:cubicBezTo>
                  <a:cubicBezTo>
                    <a:pt x="357" y="346"/>
                    <a:pt x="343" y="351"/>
                    <a:pt x="330" y="358"/>
                  </a:cubicBezTo>
                  <a:cubicBezTo>
                    <a:pt x="316" y="364"/>
                    <a:pt x="304" y="371"/>
                    <a:pt x="291" y="379"/>
                  </a:cubicBezTo>
                  <a:cubicBezTo>
                    <a:pt x="286" y="382"/>
                    <a:pt x="282" y="386"/>
                    <a:pt x="276" y="388"/>
                  </a:cubicBezTo>
                  <a:cubicBezTo>
                    <a:pt x="275" y="389"/>
                    <a:pt x="273" y="390"/>
                    <a:pt x="271" y="392"/>
                  </a:cubicBezTo>
                  <a:cubicBezTo>
                    <a:pt x="268" y="388"/>
                    <a:pt x="264" y="384"/>
                    <a:pt x="261" y="381"/>
                  </a:cubicBezTo>
                  <a:cubicBezTo>
                    <a:pt x="263" y="379"/>
                    <a:pt x="265" y="378"/>
                    <a:pt x="267" y="377"/>
                  </a:cubicBezTo>
                  <a:cubicBezTo>
                    <a:pt x="282" y="369"/>
                    <a:pt x="297" y="362"/>
                    <a:pt x="313" y="354"/>
                  </a:cubicBezTo>
                  <a:cubicBezTo>
                    <a:pt x="327" y="347"/>
                    <a:pt x="342" y="340"/>
                    <a:pt x="356" y="333"/>
                  </a:cubicBezTo>
                  <a:cubicBezTo>
                    <a:pt x="369" y="327"/>
                    <a:pt x="383" y="319"/>
                    <a:pt x="397" y="316"/>
                  </a:cubicBezTo>
                  <a:cubicBezTo>
                    <a:pt x="406" y="323"/>
                    <a:pt x="414" y="332"/>
                    <a:pt x="422" y="340"/>
                  </a:cubicBezTo>
                  <a:cubicBezTo>
                    <a:pt x="413" y="345"/>
                    <a:pt x="405" y="350"/>
                    <a:pt x="396" y="355"/>
                  </a:cubicBezTo>
                  <a:cubicBezTo>
                    <a:pt x="383" y="363"/>
                    <a:pt x="369" y="370"/>
                    <a:pt x="355" y="377"/>
                  </a:cubicBezTo>
                  <a:cubicBezTo>
                    <a:pt x="342" y="385"/>
                    <a:pt x="328" y="393"/>
                    <a:pt x="314" y="401"/>
                  </a:cubicBezTo>
                  <a:cubicBezTo>
                    <a:pt x="307" y="405"/>
                    <a:pt x="300" y="410"/>
                    <a:pt x="293" y="414"/>
                  </a:cubicBezTo>
                  <a:cubicBezTo>
                    <a:pt x="292" y="412"/>
                    <a:pt x="290" y="411"/>
                    <a:pt x="289" y="410"/>
                  </a:cubicBezTo>
                  <a:cubicBezTo>
                    <a:pt x="305" y="400"/>
                    <a:pt x="322" y="390"/>
                    <a:pt x="338" y="380"/>
                  </a:cubicBezTo>
                  <a:cubicBezTo>
                    <a:pt x="355" y="369"/>
                    <a:pt x="374" y="361"/>
                    <a:pt x="392" y="352"/>
                  </a:cubicBezTo>
                  <a:cubicBezTo>
                    <a:pt x="393" y="351"/>
                    <a:pt x="392" y="350"/>
                    <a:pt x="392" y="350"/>
                  </a:cubicBezTo>
                  <a:cubicBezTo>
                    <a:pt x="383" y="354"/>
                    <a:pt x="375" y="358"/>
                    <a:pt x="367" y="361"/>
                  </a:cubicBezTo>
                  <a:cubicBezTo>
                    <a:pt x="374" y="357"/>
                    <a:pt x="381" y="354"/>
                    <a:pt x="388" y="350"/>
                  </a:cubicBezTo>
                  <a:cubicBezTo>
                    <a:pt x="389" y="349"/>
                    <a:pt x="389" y="348"/>
                    <a:pt x="388" y="348"/>
                  </a:cubicBezTo>
                  <a:cubicBezTo>
                    <a:pt x="363" y="358"/>
                    <a:pt x="340" y="371"/>
                    <a:pt x="316" y="382"/>
                  </a:cubicBezTo>
                  <a:cubicBezTo>
                    <a:pt x="305" y="388"/>
                    <a:pt x="293" y="394"/>
                    <a:pt x="282" y="401"/>
                  </a:cubicBezTo>
                  <a:cubicBezTo>
                    <a:pt x="282" y="401"/>
                    <a:pt x="282" y="402"/>
                    <a:pt x="281" y="402"/>
                  </a:cubicBezTo>
                  <a:cubicBezTo>
                    <a:pt x="278" y="399"/>
                    <a:pt x="275" y="396"/>
                    <a:pt x="273" y="393"/>
                  </a:cubicBezTo>
                  <a:moveTo>
                    <a:pt x="313" y="388"/>
                  </a:moveTo>
                  <a:cubicBezTo>
                    <a:pt x="321" y="384"/>
                    <a:pt x="328" y="381"/>
                    <a:pt x="336" y="377"/>
                  </a:cubicBezTo>
                  <a:cubicBezTo>
                    <a:pt x="336" y="377"/>
                    <a:pt x="335" y="378"/>
                    <a:pt x="335" y="378"/>
                  </a:cubicBezTo>
                  <a:cubicBezTo>
                    <a:pt x="326" y="383"/>
                    <a:pt x="318" y="389"/>
                    <a:pt x="309" y="394"/>
                  </a:cubicBezTo>
                  <a:cubicBezTo>
                    <a:pt x="302" y="398"/>
                    <a:pt x="294" y="402"/>
                    <a:pt x="287" y="408"/>
                  </a:cubicBezTo>
                  <a:cubicBezTo>
                    <a:pt x="286" y="407"/>
                    <a:pt x="285" y="406"/>
                    <a:pt x="285" y="405"/>
                  </a:cubicBezTo>
                  <a:cubicBezTo>
                    <a:pt x="284" y="405"/>
                    <a:pt x="284" y="404"/>
                    <a:pt x="284" y="404"/>
                  </a:cubicBezTo>
                  <a:cubicBezTo>
                    <a:pt x="293" y="398"/>
                    <a:pt x="303" y="393"/>
                    <a:pt x="313" y="388"/>
                  </a:cubicBezTo>
                  <a:moveTo>
                    <a:pt x="295" y="416"/>
                  </a:moveTo>
                  <a:cubicBezTo>
                    <a:pt x="301" y="413"/>
                    <a:pt x="307" y="410"/>
                    <a:pt x="313" y="406"/>
                  </a:cubicBezTo>
                  <a:cubicBezTo>
                    <a:pt x="327" y="397"/>
                    <a:pt x="341" y="389"/>
                    <a:pt x="356" y="381"/>
                  </a:cubicBezTo>
                  <a:cubicBezTo>
                    <a:pt x="369" y="373"/>
                    <a:pt x="384" y="366"/>
                    <a:pt x="398" y="358"/>
                  </a:cubicBezTo>
                  <a:cubicBezTo>
                    <a:pt x="407" y="353"/>
                    <a:pt x="415" y="348"/>
                    <a:pt x="424" y="343"/>
                  </a:cubicBezTo>
                  <a:cubicBezTo>
                    <a:pt x="426" y="345"/>
                    <a:pt x="428" y="348"/>
                    <a:pt x="430" y="350"/>
                  </a:cubicBezTo>
                  <a:cubicBezTo>
                    <a:pt x="423" y="355"/>
                    <a:pt x="416" y="360"/>
                    <a:pt x="409" y="364"/>
                  </a:cubicBezTo>
                  <a:cubicBezTo>
                    <a:pt x="395" y="372"/>
                    <a:pt x="382" y="382"/>
                    <a:pt x="368" y="390"/>
                  </a:cubicBezTo>
                  <a:cubicBezTo>
                    <a:pt x="353" y="399"/>
                    <a:pt x="338" y="408"/>
                    <a:pt x="322" y="416"/>
                  </a:cubicBezTo>
                  <a:cubicBezTo>
                    <a:pt x="315" y="420"/>
                    <a:pt x="308" y="423"/>
                    <a:pt x="301" y="427"/>
                  </a:cubicBezTo>
                  <a:cubicBezTo>
                    <a:pt x="299" y="423"/>
                    <a:pt x="297" y="420"/>
                    <a:pt x="295" y="417"/>
                  </a:cubicBezTo>
                  <a:cubicBezTo>
                    <a:pt x="295" y="417"/>
                    <a:pt x="295" y="416"/>
                    <a:pt x="295" y="416"/>
                  </a:cubicBezTo>
                  <a:moveTo>
                    <a:pt x="286" y="432"/>
                  </a:moveTo>
                  <a:cubicBezTo>
                    <a:pt x="287" y="433"/>
                    <a:pt x="287" y="434"/>
                    <a:pt x="288" y="435"/>
                  </a:cubicBezTo>
                  <a:cubicBezTo>
                    <a:pt x="285" y="437"/>
                    <a:pt x="282" y="438"/>
                    <a:pt x="279" y="439"/>
                  </a:cubicBezTo>
                  <a:cubicBezTo>
                    <a:pt x="281" y="436"/>
                    <a:pt x="283" y="434"/>
                    <a:pt x="286" y="432"/>
                  </a:cubicBezTo>
                  <a:moveTo>
                    <a:pt x="354" y="502"/>
                  </a:moveTo>
                  <a:cubicBezTo>
                    <a:pt x="357" y="499"/>
                    <a:pt x="360" y="497"/>
                    <a:pt x="363" y="495"/>
                  </a:cubicBezTo>
                  <a:cubicBezTo>
                    <a:pt x="363" y="500"/>
                    <a:pt x="363" y="505"/>
                    <a:pt x="363" y="510"/>
                  </a:cubicBezTo>
                  <a:cubicBezTo>
                    <a:pt x="363" y="510"/>
                    <a:pt x="363" y="510"/>
                    <a:pt x="363" y="510"/>
                  </a:cubicBezTo>
                  <a:cubicBezTo>
                    <a:pt x="362" y="511"/>
                    <a:pt x="361" y="511"/>
                    <a:pt x="360" y="512"/>
                  </a:cubicBezTo>
                  <a:cubicBezTo>
                    <a:pt x="354" y="517"/>
                    <a:pt x="349" y="522"/>
                    <a:pt x="343" y="527"/>
                  </a:cubicBezTo>
                  <a:cubicBezTo>
                    <a:pt x="342" y="526"/>
                    <a:pt x="342" y="525"/>
                    <a:pt x="342" y="525"/>
                  </a:cubicBezTo>
                  <a:cubicBezTo>
                    <a:pt x="342" y="524"/>
                    <a:pt x="342" y="524"/>
                    <a:pt x="342" y="523"/>
                  </a:cubicBezTo>
                  <a:cubicBezTo>
                    <a:pt x="345" y="520"/>
                    <a:pt x="347" y="516"/>
                    <a:pt x="350" y="513"/>
                  </a:cubicBezTo>
                  <a:cubicBezTo>
                    <a:pt x="351" y="513"/>
                    <a:pt x="350" y="512"/>
                    <a:pt x="350" y="513"/>
                  </a:cubicBezTo>
                  <a:cubicBezTo>
                    <a:pt x="347" y="515"/>
                    <a:pt x="344" y="518"/>
                    <a:pt x="342" y="521"/>
                  </a:cubicBezTo>
                  <a:cubicBezTo>
                    <a:pt x="341" y="518"/>
                    <a:pt x="341" y="515"/>
                    <a:pt x="340" y="512"/>
                  </a:cubicBezTo>
                  <a:cubicBezTo>
                    <a:pt x="345" y="509"/>
                    <a:pt x="350" y="505"/>
                    <a:pt x="354" y="502"/>
                  </a:cubicBezTo>
                  <a:moveTo>
                    <a:pt x="325" y="601"/>
                  </a:moveTo>
                  <a:cubicBezTo>
                    <a:pt x="326" y="611"/>
                    <a:pt x="326" y="620"/>
                    <a:pt x="326" y="629"/>
                  </a:cubicBezTo>
                  <a:cubicBezTo>
                    <a:pt x="326" y="629"/>
                    <a:pt x="326" y="630"/>
                    <a:pt x="326" y="630"/>
                  </a:cubicBezTo>
                  <a:cubicBezTo>
                    <a:pt x="323" y="632"/>
                    <a:pt x="321" y="633"/>
                    <a:pt x="318" y="635"/>
                  </a:cubicBezTo>
                  <a:cubicBezTo>
                    <a:pt x="321" y="624"/>
                    <a:pt x="323" y="613"/>
                    <a:pt x="325" y="601"/>
                  </a:cubicBezTo>
                  <a:moveTo>
                    <a:pt x="317" y="648"/>
                  </a:moveTo>
                  <a:cubicBezTo>
                    <a:pt x="316" y="648"/>
                    <a:pt x="315" y="649"/>
                    <a:pt x="314" y="649"/>
                  </a:cubicBezTo>
                  <a:cubicBezTo>
                    <a:pt x="315" y="646"/>
                    <a:pt x="316" y="644"/>
                    <a:pt x="317" y="641"/>
                  </a:cubicBezTo>
                  <a:cubicBezTo>
                    <a:pt x="317" y="641"/>
                    <a:pt x="317" y="640"/>
                    <a:pt x="318" y="640"/>
                  </a:cubicBezTo>
                  <a:cubicBezTo>
                    <a:pt x="320" y="639"/>
                    <a:pt x="323" y="637"/>
                    <a:pt x="326" y="635"/>
                  </a:cubicBezTo>
                  <a:cubicBezTo>
                    <a:pt x="326" y="638"/>
                    <a:pt x="325" y="641"/>
                    <a:pt x="325" y="644"/>
                  </a:cubicBezTo>
                  <a:cubicBezTo>
                    <a:pt x="322" y="645"/>
                    <a:pt x="320" y="647"/>
                    <a:pt x="317" y="648"/>
                  </a:cubicBezTo>
                  <a:moveTo>
                    <a:pt x="334" y="701"/>
                  </a:moveTo>
                  <a:cubicBezTo>
                    <a:pt x="334" y="700"/>
                    <a:pt x="335" y="699"/>
                    <a:pt x="336" y="699"/>
                  </a:cubicBezTo>
                  <a:cubicBezTo>
                    <a:pt x="340" y="694"/>
                    <a:pt x="346" y="690"/>
                    <a:pt x="350" y="685"/>
                  </a:cubicBezTo>
                  <a:cubicBezTo>
                    <a:pt x="351" y="685"/>
                    <a:pt x="350" y="684"/>
                    <a:pt x="350" y="685"/>
                  </a:cubicBezTo>
                  <a:cubicBezTo>
                    <a:pt x="346" y="688"/>
                    <a:pt x="342" y="692"/>
                    <a:pt x="337" y="695"/>
                  </a:cubicBezTo>
                  <a:cubicBezTo>
                    <a:pt x="339" y="691"/>
                    <a:pt x="340" y="687"/>
                    <a:pt x="341" y="683"/>
                  </a:cubicBezTo>
                  <a:cubicBezTo>
                    <a:pt x="345" y="679"/>
                    <a:pt x="349" y="676"/>
                    <a:pt x="353" y="673"/>
                  </a:cubicBezTo>
                  <a:cubicBezTo>
                    <a:pt x="354" y="672"/>
                    <a:pt x="354" y="672"/>
                    <a:pt x="355" y="671"/>
                  </a:cubicBezTo>
                  <a:cubicBezTo>
                    <a:pt x="355" y="672"/>
                    <a:pt x="355" y="673"/>
                    <a:pt x="354" y="674"/>
                  </a:cubicBezTo>
                  <a:cubicBezTo>
                    <a:pt x="353" y="679"/>
                    <a:pt x="352" y="684"/>
                    <a:pt x="350" y="689"/>
                  </a:cubicBezTo>
                  <a:cubicBezTo>
                    <a:pt x="344" y="693"/>
                    <a:pt x="339" y="697"/>
                    <a:pt x="334" y="701"/>
                  </a:cubicBezTo>
                  <a:moveTo>
                    <a:pt x="367" y="695"/>
                  </a:moveTo>
                  <a:cubicBezTo>
                    <a:pt x="366" y="695"/>
                    <a:pt x="365" y="695"/>
                    <a:pt x="365" y="696"/>
                  </a:cubicBezTo>
                  <a:cubicBezTo>
                    <a:pt x="365" y="694"/>
                    <a:pt x="364" y="693"/>
                    <a:pt x="364" y="691"/>
                  </a:cubicBezTo>
                  <a:cubicBezTo>
                    <a:pt x="364" y="691"/>
                    <a:pt x="364" y="691"/>
                    <a:pt x="364" y="691"/>
                  </a:cubicBezTo>
                  <a:cubicBezTo>
                    <a:pt x="364" y="693"/>
                    <a:pt x="364" y="695"/>
                    <a:pt x="364" y="697"/>
                  </a:cubicBezTo>
                  <a:cubicBezTo>
                    <a:pt x="360" y="700"/>
                    <a:pt x="356" y="703"/>
                    <a:pt x="352" y="706"/>
                  </a:cubicBezTo>
                  <a:cubicBezTo>
                    <a:pt x="350" y="707"/>
                    <a:pt x="348" y="709"/>
                    <a:pt x="347" y="710"/>
                  </a:cubicBezTo>
                  <a:cubicBezTo>
                    <a:pt x="347" y="710"/>
                    <a:pt x="347" y="710"/>
                    <a:pt x="347" y="710"/>
                  </a:cubicBezTo>
                  <a:cubicBezTo>
                    <a:pt x="349" y="704"/>
                    <a:pt x="351" y="697"/>
                    <a:pt x="353" y="691"/>
                  </a:cubicBezTo>
                  <a:cubicBezTo>
                    <a:pt x="357" y="688"/>
                    <a:pt x="361" y="685"/>
                    <a:pt x="365" y="683"/>
                  </a:cubicBezTo>
                  <a:cubicBezTo>
                    <a:pt x="367" y="681"/>
                    <a:pt x="369" y="679"/>
                    <a:pt x="371" y="678"/>
                  </a:cubicBezTo>
                  <a:cubicBezTo>
                    <a:pt x="369" y="683"/>
                    <a:pt x="368" y="689"/>
                    <a:pt x="367" y="695"/>
                  </a:cubicBezTo>
                  <a:moveTo>
                    <a:pt x="390" y="682"/>
                  </a:moveTo>
                  <a:cubicBezTo>
                    <a:pt x="389" y="685"/>
                    <a:pt x="385" y="699"/>
                    <a:pt x="385" y="689"/>
                  </a:cubicBezTo>
                  <a:cubicBezTo>
                    <a:pt x="384" y="688"/>
                    <a:pt x="384" y="688"/>
                    <a:pt x="384" y="689"/>
                  </a:cubicBezTo>
                  <a:cubicBezTo>
                    <a:pt x="383" y="691"/>
                    <a:pt x="383" y="693"/>
                    <a:pt x="383" y="696"/>
                  </a:cubicBezTo>
                  <a:cubicBezTo>
                    <a:pt x="378" y="700"/>
                    <a:pt x="373" y="704"/>
                    <a:pt x="369" y="708"/>
                  </a:cubicBezTo>
                  <a:cubicBezTo>
                    <a:pt x="369" y="704"/>
                    <a:pt x="370" y="700"/>
                    <a:pt x="371" y="696"/>
                  </a:cubicBezTo>
                  <a:cubicBezTo>
                    <a:pt x="377" y="691"/>
                    <a:pt x="384" y="686"/>
                    <a:pt x="390" y="680"/>
                  </a:cubicBezTo>
                  <a:cubicBezTo>
                    <a:pt x="390" y="681"/>
                    <a:pt x="390" y="681"/>
                    <a:pt x="390" y="682"/>
                  </a:cubicBezTo>
                  <a:moveTo>
                    <a:pt x="388" y="677"/>
                  </a:moveTo>
                  <a:cubicBezTo>
                    <a:pt x="383" y="681"/>
                    <a:pt x="378" y="686"/>
                    <a:pt x="372" y="690"/>
                  </a:cubicBezTo>
                  <a:cubicBezTo>
                    <a:pt x="373" y="685"/>
                    <a:pt x="375" y="679"/>
                    <a:pt x="376" y="674"/>
                  </a:cubicBezTo>
                  <a:cubicBezTo>
                    <a:pt x="383" y="669"/>
                    <a:pt x="389" y="663"/>
                    <a:pt x="396" y="658"/>
                  </a:cubicBezTo>
                  <a:cubicBezTo>
                    <a:pt x="395" y="661"/>
                    <a:pt x="394" y="664"/>
                    <a:pt x="394" y="667"/>
                  </a:cubicBezTo>
                  <a:cubicBezTo>
                    <a:pt x="393" y="669"/>
                    <a:pt x="392" y="671"/>
                    <a:pt x="392" y="674"/>
                  </a:cubicBezTo>
                  <a:cubicBezTo>
                    <a:pt x="391" y="675"/>
                    <a:pt x="390" y="676"/>
                    <a:pt x="388" y="677"/>
                  </a:cubicBezTo>
                  <a:moveTo>
                    <a:pt x="404" y="678"/>
                  </a:moveTo>
                  <a:cubicBezTo>
                    <a:pt x="403" y="679"/>
                    <a:pt x="402" y="680"/>
                    <a:pt x="401" y="681"/>
                  </a:cubicBezTo>
                  <a:cubicBezTo>
                    <a:pt x="398" y="683"/>
                    <a:pt x="395" y="686"/>
                    <a:pt x="392" y="688"/>
                  </a:cubicBezTo>
                  <a:cubicBezTo>
                    <a:pt x="393" y="686"/>
                    <a:pt x="394" y="683"/>
                    <a:pt x="394" y="681"/>
                  </a:cubicBezTo>
                  <a:cubicBezTo>
                    <a:pt x="395" y="680"/>
                    <a:pt x="395" y="678"/>
                    <a:pt x="395" y="676"/>
                  </a:cubicBezTo>
                  <a:cubicBezTo>
                    <a:pt x="395" y="676"/>
                    <a:pt x="395" y="676"/>
                    <a:pt x="395" y="676"/>
                  </a:cubicBezTo>
                  <a:cubicBezTo>
                    <a:pt x="400" y="672"/>
                    <a:pt x="404" y="669"/>
                    <a:pt x="408" y="665"/>
                  </a:cubicBezTo>
                  <a:cubicBezTo>
                    <a:pt x="407" y="670"/>
                    <a:pt x="405" y="674"/>
                    <a:pt x="404" y="678"/>
                  </a:cubicBezTo>
                  <a:moveTo>
                    <a:pt x="397" y="669"/>
                  </a:moveTo>
                  <a:cubicBezTo>
                    <a:pt x="398" y="664"/>
                    <a:pt x="399" y="659"/>
                    <a:pt x="401" y="654"/>
                  </a:cubicBezTo>
                  <a:cubicBezTo>
                    <a:pt x="403" y="653"/>
                    <a:pt x="405" y="651"/>
                    <a:pt x="407" y="649"/>
                  </a:cubicBezTo>
                  <a:cubicBezTo>
                    <a:pt x="409" y="647"/>
                    <a:pt x="412" y="645"/>
                    <a:pt x="415" y="643"/>
                  </a:cubicBezTo>
                  <a:cubicBezTo>
                    <a:pt x="414" y="648"/>
                    <a:pt x="412" y="653"/>
                    <a:pt x="410" y="658"/>
                  </a:cubicBezTo>
                  <a:cubicBezTo>
                    <a:pt x="406" y="662"/>
                    <a:pt x="401" y="666"/>
                    <a:pt x="397" y="669"/>
                  </a:cubicBezTo>
                  <a:moveTo>
                    <a:pt x="434" y="649"/>
                  </a:moveTo>
                  <a:cubicBezTo>
                    <a:pt x="433" y="652"/>
                    <a:pt x="432" y="655"/>
                    <a:pt x="432" y="657"/>
                  </a:cubicBezTo>
                  <a:cubicBezTo>
                    <a:pt x="424" y="663"/>
                    <a:pt x="417" y="668"/>
                    <a:pt x="410" y="674"/>
                  </a:cubicBezTo>
                  <a:cubicBezTo>
                    <a:pt x="410" y="671"/>
                    <a:pt x="411" y="669"/>
                    <a:pt x="412" y="666"/>
                  </a:cubicBezTo>
                  <a:cubicBezTo>
                    <a:pt x="412" y="664"/>
                    <a:pt x="413" y="662"/>
                    <a:pt x="413" y="660"/>
                  </a:cubicBezTo>
                  <a:cubicBezTo>
                    <a:pt x="421" y="653"/>
                    <a:pt x="429" y="646"/>
                    <a:pt x="437" y="640"/>
                  </a:cubicBezTo>
                  <a:cubicBezTo>
                    <a:pt x="436" y="643"/>
                    <a:pt x="435" y="646"/>
                    <a:pt x="434" y="649"/>
                  </a:cubicBezTo>
                  <a:moveTo>
                    <a:pt x="437" y="653"/>
                  </a:moveTo>
                  <a:cubicBezTo>
                    <a:pt x="439" y="647"/>
                    <a:pt x="441" y="641"/>
                    <a:pt x="443" y="635"/>
                  </a:cubicBezTo>
                  <a:cubicBezTo>
                    <a:pt x="450" y="629"/>
                    <a:pt x="458" y="622"/>
                    <a:pt x="465" y="616"/>
                  </a:cubicBezTo>
                  <a:cubicBezTo>
                    <a:pt x="467" y="615"/>
                    <a:pt x="465" y="612"/>
                    <a:pt x="463" y="614"/>
                  </a:cubicBezTo>
                  <a:cubicBezTo>
                    <a:pt x="457" y="619"/>
                    <a:pt x="451" y="623"/>
                    <a:pt x="445" y="628"/>
                  </a:cubicBezTo>
                  <a:cubicBezTo>
                    <a:pt x="445" y="626"/>
                    <a:pt x="446" y="623"/>
                    <a:pt x="447" y="620"/>
                  </a:cubicBezTo>
                  <a:cubicBezTo>
                    <a:pt x="455" y="615"/>
                    <a:pt x="463" y="609"/>
                    <a:pt x="471" y="603"/>
                  </a:cubicBezTo>
                  <a:cubicBezTo>
                    <a:pt x="468" y="612"/>
                    <a:pt x="466" y="621"/>
                    <a:pt x="465" y="630"/>
                  </a:cubicBezTo>
                  <a:cubicBezTo>
                    <a:pt x="465" y="631"/>
                    <a:pt x="464" y="632"/>
                    <a:pt x="464" y="633"/>
                  </a:cubicBezTo>
                  <a:cubicBezTo>
                    <a:pt x="455" y="640"/>
                    <a:pt x="446" y="647"/>
                    <a:pt x="437" y="653"/>
                  </a:cubicBezTo>
                  <a:moveTo>
                    <a:pt x="472" y="622"/>
                  </a:moveTo>
                  <a:cubicBezTo>
                    <a:pt x="471" y="625"/>
                    <a:pt x="470" y="627"/>
                    <a:pt x="469" y="629"/>
                  </a:cubicBezTo>
                  <a:cubicBezTo>
                    <a:pt x="469" y="629"/>
                    <a:pt x="469" y="629"/>
                    <a:pt x="468" y="630"/>
                  </a:cubicBezTo>
                  <a:cubicBezTo>
                    <a:pt x="470" y="620"/>
                    <a:pt x="472" y="610"/>
                    <a:pt x="474" y="600"/>
                  </a:cubicBezTo>
                  <a:cubicBezTo>
                    <a:pt x="477" y="598"/>
                    <a:pt x="480" y="595"/>
                    <a:pt x="483" y="592"/>
                  </a:cubicBezTo>
                  <a:cubicBezTo>
                    <a:pt x="481" y="603"/>
                    <a:pt x="477" y="613"/>
                    <a:pt x="472" y="622"/>
                  </a:cubicBezTo>
                  <a:moveTo>
                    <a:pt x="492" y="633"/>
                  </a:moveTo>
                  <a:cubicBezTo>
                    <a:pt x="498" y="622"/>
                    <a:pt x="502" y="612"/>
                    <a:pt x="504" y="601"/>
                  </a:cubicBezTo>
                  <a:cubicBezTo>
                    <a:pt x="504" y="603"/>
                    <a:pt x="503" y="605"/>
                    <a:pt x="503" y="607"/>
                  </a:cubicBezTo>
                  <a:cubicBezTo>
                    <a:pt x="503" y="609"/>
                    <a:pt x="502" y="611"/>
                    <a:pt x="503" y="613"/>
                  </a:cubicBezTo>
                  <a:cubicBezTo>
                    <a:pt x="503" y="613"/>
                    <a:pt x="503" y="613"/>
                    <a:pt x="503" y="613"/>
                  </a:cubicBezTo>
                  <a:cubicBezTo>
                    <a:pt x="503" y="618"/>
                    <a:pt x="502" y="623"/>
                    <a:pt x="502" y="628"/>
                  </a:cubicBezTo>
                  <a:cubicBezTo>
                    <a:pt x="499" y="630"/>
                    <a:pt x="496" y="631"/>
                    <a:pt x="492" y="633"/>
                  </a:cubicBezTo>
                  <a:moveTo>
                    <a:pt x="506" y="615"/>
                  </a:moveTo>
                  <a:cubicBezTo>
                    <a:pt x="506" y="614"/>
                    <a:pt x="507" y="613"/>
                    <a:pt x="507" y="612"/>
                  </a:cubicBezTo>
                  <a:cubicBezTo>
                    <a:pt x="508" y="611"/>
                    <a:pt x="509" y="609"/>
                    <a:pt x="511" y="608"/>
                  </a:cubicBezTo>
                  <a:cubicBezTo>
                    <a:pt x="511" y="607"/>
                    <a:pt x="510" y="606"/>
                    <a:pt x="509" y="606"/>
                  </a:cubicBezTo>
                  <a:cubicBezTo>
                    <a:pt x="509" y="607"/>
                    <a:pt x="508" y="608"/>
                    <a:pt x="507" y="609"/>
                  </a:cubicBezTo>
                  <a:cubicBezTo>
                    <a:pt x="507" y="608"/>
                    <a:pt x="507" y="608"/>
                    <a:pt x="507" y="607"/>
                  </a:cubicBezTo>
                  <a:cubicBezTo>
                    <a:pt x="509" y="601"/>
                    <a:pt x="514" y="594"/>
                    <a:pt x="517" y="589"/>
                  </a:cubicBezTo>
                  <a:cubicBezTo>
                    <a:pt x="519" y="586"/>
                    <a:pt x="520" y="584"/>
                    <a:pt x="522" y="581"/>
                  </a:cubicBezTo>
                  <a:cubicBezTo>
                    <a:pt x="521" y="588"/>
                    <a:pt x="521" y="595"/>
                    <a:pt x="521" y="602"/>
                  </a:cubicBezTo>
                  <a:cubicBezTo>
                    <a:pt x="517" y="606"/>
                    <a:pt x="514" y="611"/>
                    <a:pt x="512" y="616"/>
                  </a:cubicBezTo>
                  <a:cubicBezTo>
                    <a:pt x="511" y="617"/>
                    <a:pt x="513" y="619"/>
                    <a:pt x="514" y="618"/>
                  </a:cubicBezTo>
                  <a:cubicBezTo>
                    <a:pt x="516" y="617"/>
                    <a:pt x="518" y="615"/>
                    <a:pt x="520" y="613"/>
                  </a:cubicBezTo>
                  <a:cubicBezTo>
                    <a:pt x="520" y="615"/>
                    <a:pt x="520" y="618"/>
                    <a:pt x="520" y="620"/>
                  </a:cubicBezTo>
                  <a:cubicBezTo>
                    <a:pt x="516" y="622"/>
                    <a:pt x="511" y="624"/>
                    <a:pt x="506" y="627"/>
                  </a:cubicBezTo>
                  <a:cubicBezTo>
                    <a:pt x="506" y="622"/>
                    <a:pt x="506" y="618"/>
                    <a:pt x="506" y="615"/>
                  </a:cubicBezTo>
                  <a:moveTo>
                    <a:pt x="520" y="609"/>
                  </a:moveTo>
                  <a:cubicBezTo>
                    <a:pt x="520" y="609"/>
                    <a:pt x="520" y="609"/>
                    <a:pt x="520" y="609"/>
                  </a:cubicBezTo>
                  <a:cubicBezTo>
                    <a:pt x="520" y="609"/>
                    <a:pt x="520" y="610"/>
                    <a:pt x="520" y="610"/>
                  </a:cubicBezTo>
                  <a:cubicBezTo>
                    <a:pt x="520" y="610"/>
                    <a:pt x="520" y="609"/>
                    <a:pt x="520" y="609"/>
                  </a:cubicBezTo>
                  <a:moveTo>
                    <a:pt x="524" y="618"/>
                  </a:moveTo>
                  <a:cubicBezTo>
                    <a:pt x="524" y="615"/>
                    <a:pt x="524" y="612"/>
                    <a:pt x="524" y="609"/>
                  </a:cubicBezTo>
                  <a:cubicBezTo>
                    <a:pt x="529" y="604"/>
                    <a:pt x="534" y="597"/>
                    <a:pt x="539" y="592"/>
                  </a:cubicBezTo>
                  <a:cubicBezTo>
                    <a:pt x="539" y="591"/>
                    <a:pt x="538" y="590"/>
                    <a:pt x="537" y="590"/>
                  </a:cubicBezTo>
                  <a:cubicBezTo>
                    <a:pt x="533" y="595"/>
                    <a:pt x="529" y="601"/>
                    <a:pt x="524" y="606"/>
                  </a:cubicBezTo>
                  <a:cubicBezTo>
                    <a:pt x="524" y="605"/>
                    <a:pt x="524" y="604"/>
                    <a:pt x="524" y="603"/>
                  </a:cubicBezTo>
                  <a:cubicBezTo>
                    <a:pt x="530" y="595"/>
                    <a:pt x="536" y="587"/>
                    <a:pt x="543" y="580"/>
                  </a:cubicBezTo>
                  <a:cubicBezTo>
                    <a:pt x="542" y="582"/>
                    <a:pt x="542" y="584"/>
                    <a:pt x="541" y="586"/>
                  </a:cubicBezTo>
                  <a:cubicBezTo>
                    <a:pt x="541" y="591"/>
                    <a:pt x="540" y="597"/>
                    <a:pt x="539" y="602"/>
                  </a:cubicBezTo>
                  <a:cubicBezTo>
                    <a:pt x="538" y="605"/>
                    <a:pt x="538" y="608"/>
                    <a:pt x="537" y="611"/>
                  </a:cubicBezTo>
                  <a:cubicBezTo>
                    <a:pt x="537" y="611"/>
                    <a:pt x="537" y="612"/>
                    <a:pt x="537" y="612"/>
                  </a:cubicBezTo>
                  <a:cubicBezTo>
                    <a:pt x="535" y="613"/>
                    <a:pt x="533" y="614"/>
                    <a:pt x="531" y="615"/>
                  </a:cubicBezTo>
                  <a:cubicBezTo>
                    <a:pt x="528" y="616"/>
                    <a:pt x="526" y="617"/>
                    <a:pt x="524" y="618"/>
                  </a:cubicBezTo>
                  <a:moveTo>
                    <a:pt x="559" y="602"/>
                  </a:moveTo>
                  <a:cubicBezTo>
                    <a:pt x="561" y="593"/>
                    <a:pt x="564" y="584"/>
                    <a:pt x="566" y="575"/>
                  </a:cubicBezTo>
                  <a:cubicBezTo>
                    <a:pt x="569" y="562"/>
                    <a:pt x="573" y="550"/>
                    <a:pt x="576" y="537"/>
                  </a:cubicBezTo>
                  <a:cubicBezTo>
                    <a:pt x="579" y="533"/>
                    <a:pt x="582" y="529"/>
                    <a:pt x="586" y="525"/>
                  </a:cubicBezTo>
                  <a:cubicBezTo>
                    <a:pt x="592" y="517"/>
                    <a:pt x="598" y="509"/>
                    <a:pt x="604" y="500"/>
                  </a:cubicBezTo>
                  <a:cubicBezTo>
                    <a:pt x="602" y="508"/>
                    <a:pt x="600" y="516"/>
                    <a:pt x="598" y="524"/>
                  </a:cubicBezTo>
                  <a:cubicBezTo>
                    <a:pt x="595" y="537"/>
                    <a:pt x="590" y="549"/>
                    <a:pt x="586" y="562"/>
                  </a:cubicBezTo>
                  <a:cubicBezTo>
                    <a:pt x="578" y="573"/>
                    <a:pt x="570" y="584"/>
                    <a:pt x="567" y="597"/>
                  </a:cubicBezTo>
                  <a:cubicBezTo>
                    <a:pt x="567" y="597"/>
                    <a:pt x="567" y="598"/>
                    <a:pt x="567" y="599"/>
                  </a:cubicBezTo>
                  <a:cubicBezTo>
                    <a:pt x="567" y="599"/>
                    <a:pt x="567" y="599"/>
                    <a:pt x="567" y="599"/>
                  </a:cubicBezTo>
                  <a:cubicBezTo>
                    <a:pt x="565" y="600"/>
                    <a:pt x="562" y="601"/>
                    <a:pt x="559" y="602"/>
                  </a:cubicBezTo>
                  <a:moveTo>
                    <a:pt x="582" y="593"/>
                  </a:moveTo>
                  <a:cubicBezTo>
                    <a:pt x="582" y="592"/>
                    <a:pt x="582" y="592"/>
                    <a:pt x="582" y="592"/>
                  </a:cubicBezTo>
                  <a:cubicBezTo>
                    <a:pt x="584" y="590"/>
                    <a:pt x="585" y="588"/>
                    <a:pt x="586" y="586"/>
                  </a:cubicBezTo>
                  <a:cubicBezTo>
                    <a:pt x="592" y="579"/>
                    <a:pt x="597" y="571"/>
                    <a:pt x="603" y="564"/>
                  </a:cubicBezTo>
                  <a:cubicBezTo>
                    <a:pt x="601" y="571"/>
                    <a:pt x="599" y="578"/>
                    <a:pt x="599" y="586"/>
                  </a:cubicBezTo>
                  <a:cubicBezTo>
                    <a:pt x="595" y="587"/>
                    <a:pt x="591" y="589"/>
                    <a:pt x="587" y="591"/>
                  </a:cubicBezTo>
                  <a:cubicBezTo>
                    <a:pt x="585" y="591"/>
                    <a:pt x="584" y="592"/>
                    <a:pt x="582" y="593"/>
                  </a:cubicBezTo>
                  <a:moveTo>
                    <a:pt x="626" y="575"/>
                  </a:moveTo>
                  <a:cubicBezTo>
                    <a:pt x="628" y="567"/>
                    <a:pt x="629" y="559"/>
                    <a:pt x="632" y="551"/>
                  </a:cubicBezTo>
                  <a:cubicBezTo>
                    <a:pt x="632" y="550"/>
                    <a:pt x="633" y="548"/>
                    <a:pt x="633" y="547"/>
                  </a:cubicBezTo>
                  <a:cubicBezTo>
                    <a:pt x="640" y="546"/>
                    <a:pt x="646" y="546"/>
                    <a:pt x="652" y="546"/>
                  </a:cubicBezTo>
                  <a:cubicBezTo>
                    <a:pt x="653" y="546"/>
                    <a:pt x="654" y="546"/>
                    <a:pt x="655" y="546"/>
                  </a:cubicBezTo>
                  <a:cubicBezTo>
                    <a:pt x="653" y="549"/>
                    <a:pt x="652" y="553"/>
                    <a:pt x="649" y="557"/>
                  </a:cubicBezTo>
                  <a:cubicBezTo>
                    <a:pt x="649" y="557"/>
                    <a:pt x="650" y="558"/>
                    <a:pt x="651" y="558"/>
                  </a:cubicBezTo>
                  <a:cubicBezTo>
                    <a:pt x="651" y="557"/>
                    <a:pt x="651" y="557"/>
                    <a:pt x="651" y="557"/>
                  </a:cubicBezTo>
                  <a:cubicBezTo>
                    <a:pt x="652" y="558"/>
                    <a:pt x="653" y="559"/>
                    <a:pt x="654" y="558"/>
                  </a:cubicBezTo>
                  <a:cubicBezTo>
                    <a:pt x="658" y="553"/>
                    <a:pt x="662" y="549"/>
                    <a:pt x="667" y="544"/>
                  </a:cubicBezTo>
                  <a:cubicBezTo>
                    <a:pt x="669" y="544"/>
                    <a:pt x="672" y="544"/>
                    <a:pt x="675" y="543"/>
                  </a:cubicBezTo>
                  <a:cubicBezTo>
                    <a:pt x="674" y="544"/>
                    <a:pt x="674" y="545"/>
                    <a:pt x="674" y="545"/>
                  </a:cubicBezTo>
                  <a:cubicBezTo>
                    <a:pt x="671" y="550"/>
                    <a:pt x="669" y="555"/>
                    <a:pt x="666" y="560"/>
                  </a:cubicBezTo>
                  <a:cubicBezTo>
                    <a:pt x="665" y="561"/>
                    <a:pt x="664" y="561"/>
                    <a:pt x="663" y="561"/>
                  </a:cubicBezTo>
                  <a:cubicBezTo>
                    <a:pt x="650" y="566"/>
                    <a:pt x="638" y="570"/>
                    <a:pt x="626" y="575"/>
                  </a:cubicBezTo>
                  <a:moveTo>
                    <a:pt x="896" y="493"/>
                  </a:moveTo>
                  <a:cubicBezTo>
                    <a:pt x="898" y="491"/>
                    <a:pt x="900" y="487"/>
                    <a:pt x="901" y="485"/>
                  </a:cubicBezTo>
                  <a:cubicBezTo>
                    <a:pt x="903" y="485"/>
                    <a:pt x="906" y="484"/>
                    <a:pt x="908" y="484"/>
                  </a:cubicBezTo>
                  <a:cubicBezTo>
                    <a:pt x="910" y="484"/>
                    <a:pt x="910" y="482"/>
                    <a:pt x="908" y="482"/>
                  </a:cubicBezTo>
                  <a:cubicBezTo>
                    <a:pt x="906" y="482"/>
                    <a:pt x="904" y="482"/>
                    <a:pt x="903" y="482"/>
                  </a:cubicBezTo>
                  <a:cubicBezTo>
                    <a:pt x="906" y="476"/>
                    <a:pt x="908" y="471"/>
                    <a:pt x="911" y="465"/>
                  </a:cubicBezTo>
                  <a:cubicBezTo>
                    <a:pt x="921" y="464"/>
                    <a:pt x="931" y="464"/>
                    <a:pt x="941" y="462"/>
                  </a:cubicBezTo>
                  <a:cubicBezTo>
                    <a:pt x="939" y="465"/>
                    <a:pt x="937" y="468"/>
                    <a:pt x="936" y="472"/>
                  </a:cubicBezTo>
                  <a:cubicBezTo>
                    <a:pt x="935" y="473"/>
                    <a:pt x="933" y="478"/>
                    <a:pt x="930" y="485"/>
                  </a:cubicBezTo>
                  <a:cubicBezTo>
                    <a:pt x="921" y="487"/>
                    <a:pt x="912" y="489"/>
                    <a:pt x="903" y="491"/>
                  </a:cubicBezTo>
                  <a:cubicBezTo>
                    <a:pt x="901" y="492"/>
                    <a:pt x="898" y="493"/>
                    <a:pt x="896" y="493"/>
                  </a:cubicBezTo>
                  <a:moveTo>
                    <a:pt x="934" y="484"/>
                  </a:moveTo>
                  <a:cubicBezTo>
                    <a:pt x="936" y="480"/>
                    <a:pt x="937" y="477"/>
                    <a:pt x="939" y="473"/>
                  </a:cubicBezTo>
                  <a:cubicBezTo>
                    <a:pt x="941" y="469"/>
                    <a:pt x="943" y="465"/>
                    <a:pt x="945" y="462"/>
                  </a:cubicBezTo>
                  <a:cubicBezTo>
                    <a:pt x="950" y="461"/>
                    <a:pt x="954" y="460"/>
                    <a:pt x="959" y="459"/>
                  </a:cubicBezTo>
                  <a:cubicBezTo>
                    <a:pt x="957" y="462"/>
                    <a:pt x="955" y="465"/>
                    <a:pt x="953" y="468"/>
                  </a:cubicBezTo>
                  <a:cubicBezTo>
                    <a:pt x="952" y="472"/>
                    <a:pt x="948" y="484"/>
                    <a:pt x="942" y="477"/>
                  </a:cubicBezTo>
                  <a:cubicBezTo>
                    <a:pt x="942" y="476"/>
                    <a:pt x="941" y="477"/>
                    <a:pt x="942" y="477"/>
                  </a:cubicBezTo>
                  <a:cubicBezTo>
                    <a:pt x="943" y="479"/>
                    <a:pt x="944" y="480"/>
                    <a:pt x="945" y="481"/>
                  </a:cubicBezTo>
                  <a:cubicBezTo>
                    <a:pt x="942" y="482"/>
                    <a:pt x="939" y="482"/>
                    <a:pt x="937" y="483"/>
                  </a:cubicBezTo>
                  <a:cubicBezTo>
                    <a:pt x="936" y="483"/>
                    <a:pt x="935" y="483"/>
                    <a:pt x="934" y="484"/>
                  </a:cubicBezTo>
                  <a:moveTo>
                    <a:pt x="1015" y="463"/>
                  </a:moveTo>
                  <a:cubicBezTo>
                    <a:pt x="1016" y="462"/>
                    <a:pt x="1016" y="461"/>
                    <a:pt x="1017" y="460"/>
                  </a:cubicBezTo>
                  <a:cubicBezTo>
                    <a:pt x="1020" y="454"/>
                    <a:pt x="1023" y="449"/>
                    <a:pt x="1026" y="443"/>
                  </a:cubicBezTo>
                  <a:cubicBezTo>
                    <a:pt x="1026" y="443"/>
                    <a:pt x="1027" y="443"/>
                    <a:pt x="1027" y="443"/>
                  </a:cubicBezTo>
                  <a:cubicBezTo>
                    <a:pt x="1032" y="442"/>
                    <a:pt x="1039" y="441"/>
                    <a:pt x="1041" y="435"/>
                  </a:cubicBezTo>
                  <a:cubicBezTo>
                    <a:pt x="1042" y="434"/>
                    <a:pt x="1040" y="433"/>
                    <a:pt x="1039" y="434"/>
                  </a:cubicBezTo>
                  <a:cubicBezTo>
                    <a:pt x="1037" y="438"/>
                    <a:pt x="1033" y="439"/>
                    <a:pt x="1027" y="440"/>
                  </a:cubicBezTo>
                  <a:cubicBezTo>
                    <a:pt x="1029" y="436"/>
                    <a:pt x="1031" y="433"/>
                    <a:pt x="1033" y="429"/>
                  </a:cubicBezTo>
                  <a:cubicBezTo>
                    <a:pt x="1040" y="428"/>
                    <a:pt x="1047" y="428"/>
                    <a:pt x="1055" y="426"/>
                  </a:cubicBezTo>
                  <a:cubicBezTo>
                    <a:pt x="1052" y="432"/>
                    <a:pt x="1050" y="437"/>
                    <a:pt x="1047" y="442"/>
                  </a:cubicBezTo>
                  <a:cubicBezTo>
                    <a:pt x="1047" y="442"/>
                    <a:pt x="1040" y="456"/>
                    <a:pt x="1039" y="453"/>
                  </a:cubicBezTo>
                  <a:cubicBezTo>
                    <a:pt x="1038" y="452"/>
                    <a:pt x="1038" y="452"/>
                    <a:pt x="1038" y="452"/>
                  </a:cubicBezTo>
                  <a:cubicBezTo>
                    <a:pt x="1036" y="452"/>
                    <a:pt x="1036" y="452"/>
                    <a:pt x="1036" y="452"/>
                  </a:cubicBezTo>
                  <a:cubicBezTo>
                    <a:pt x="1035" y="452"/>
                    <a:pt x="1035" y="454"/>
                    <a:pt x="1036" y="454"/>
                  </a:cubicBezTo>
                  <a:cubicBezTo>
                    <a:pt x="1036" y="455"/>
                    <a:pt x="1037" y="456"/>
                    <a:pt x="1037" y="457"/>
                  </a:cubicBezTo>
                  <a:cubicBezTo>
                    <a:pt x="1037" y="457"/>
                    <a:pt x="1037" y="457"/>
                    <a:pt x="1037" y="458"/>
                  </a:cubicBezTo>
                  <a:cubicBezTo>
                    <a:pt x="1033" y="458"/>
                    <a:pt x="1030" y="459"/>
                    <a:pt x="1026" y="460"/>
                  </a:cubicBezTo>
                  <a:cubicBezTo>
                    <a:pt x="1022" y="461"/>
                    <a:pt x="1019" y="462"/>
                    <a:pt x="1015" y="463"/>
                  </a:cubicBezTo>
                  <a:moveTo>
                    <a:pt x="1042" y="456"/>
                  </a:moveTo>
                  <a:cubicBezTo>
                    <a:pt x="1048" y="452"/>
                    <a:pt x="1050" y="444"/>
                    <a:pt x="1053" y="439"/>
                  </a:cubicBezTo>
                  <a:cubicBezTo>
                    <a:pt x="1055" y="434"/>
                    <a:pt x="1057" y="430"/>
                    <a:pt x="1059" y="426"/>
                  </a:cubicBezTo>
                  <a:cubicBezTo>
                    <a:pt x="1065" y="425"/>
                    <a:pt x="1070" y="424"/>
                    <a:pt x="1075" y="420"/>
                  </a:cubicBezTo>
                  <a:cubicBezTo>
                    <a:pt x="1075" y="419"/>
                    <a:pt x="1074" y="418"/>
                    <a:pt x="1074" y="418"/>
                  </a:cubicBezTo>
                  <a:cubicBezTo>
                    <a:pt x="1070" y="421"/>
                    <a:pt x="1065" y="422"/>
                    <a:pt x="1060" y="423"/>
                  </a:cubicBezTo>
                  <a:cubicBezTo>
                    <a:pt x="1063" y="415"/>
                    <a:pt x="1066" y="407"/>
                    <a:pt x="1069" y="399"/>
                  </a:cubicBezTo>
                  <a:cubicBezTo>
                    <a:pt x="1070" y="397"/>
                    <a:pt x="1071" y="395"/>
                    <a:pt x="1071" y="394"/>
                  </a:cubicBezTo>
                  <a:cubicBezTo>
                    <a:pt x="1078" y="393"/>
                    <a:pt x="1084" y="393"/>
                    <a:pt x="1091" y="392"/>
                  </a:cubicBezTo>
                  <a:cubicBezTo>
                    <a:pt x="1086" y="405"/>
                    <a:pt x="1083" y="419"/>
                    <a:pt x="1078" y="432"/>
                  </a:cubicBezTo>
                  <a:cubicBezTo>
                    <a:pt x="1076" y="438"/>
                    <a:pt x="1073" y="444"/>
                    <a:pt x="1070" y="449"/>
                  </a:cubicBezTo>
                  <a:cubicBezTo>
                    <a:pt x="1061" y="452"/>
                    <a:pt x="1052" y="454"/>
                    <a:pt x="1042" y="456"/>
                  </a:cubicBezTo>
                  <a:moveTo>
                    <a:pt x="1122" y="383"/>
                  </a:moveTo>
                  <a:cubicBezTo>
                    <a:pt x="1118" y="398"/>
                    <a:pt x="1115" y="412"/>
                    <a:pt x="1111" y="427"/>
                  </a:cubicBezTo>
                  <a:cubicBezTo>
                    <a:pt x="1110" y="433"/>
                    <a:pt x="1107" y="435"/>
                    <a:pt x="1102" y="438"/>
                  </a:cubicBezTo>
                  <a:cubicBezTo>
                    <a:pt x="1101" y="438"/>
                    <a:pt x="1100" y="439"/>
                    <a:pt x="1099" y="439"/>
                  </a:cubicBezTo>
                  <a:cubicBezTo>
                    <a:pt x="1102" y="431"/>
                    <a:pt x="1105" y="423"/>
                    <a:pt x="1107" y="416"/>
                  </a:cubicBezTo>
                  <a:cubicBezTo>
                    <a:pt x="1113" y="398"/>
                    <a:pt x="1118" y="380"/>
                    <a:pt x="1124" y="363"/>
                  </a:cubicBezTo>
                  <a:cubicBezTo>
                    <a:pt x="1124" y="362"/>
                    <a:pt x="1125" y="361"/>
                    <a:pt x="1125" y="360"/>
                  </a:cubicBezTo>
                  <a:cubicBezTo>
                    <a:pt x="1126" y="359"/>
                    <a:pt x="1127" y="359"/>
                    <a:pt x="1128" y="358"/>
                  </a:cubicBezTo>
                  <a:cubicBezTo>
                    <a:pt x="1127" y="367"/>
                    <a:pt x="1125" y="375"/>
                    <a:pt x="1122" y="38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Freeform 8"/>
            <p:cNvSpPr/>
            <p:nvPr/>
          </p:nvSpPr>
          <p:spPr bwMode="auto">
            <a:xfrm>
              <a:off x="4044950" y="-2862263"/>
              <a:ext cx="768350" cy="736600"/>
            </a:xfrm>
            <a:custGeom>
              <a:avLst/>
              <a:gdLst>
                <a:gd name="T0" fmla="*/ 19 w 205"/>
                <a:gd name="T1" fmla="*/ 99 h 196"/>
                <a:gd name="T2" fmla="*/ 20 w 205"/>
                <a:gd name="T3" fmla="*/ 97 h 196"/>
                <a:gd name="T4" fmla="*/ 33 w 205"/>
                <a:gd name="T5" fmla="*/ 97 h 196"/>
                <a:gd name="T6" fmla="*/ 51 w 205"/>
                <a:gd name="T7" fmla="*/ 114 h 196"/>
                <a:gd name="T8" fmla="*/ 52 w 205"/>
                <a:gd name="T9" fmla="*/ 106 h 196"/>
                <a:gd name="T10" fmla="*/ 62 w 205"/>
                <a:gd name="T11" fmla="*/ 109 h 196"/>
                <a:gd name="T12" fmla="*/ 66 w 205"/>
                <a:gd name="T13" fmla="*/ 113 h 196"/>
                <a:gd name="T14" fmla="*/ 76 w 205"/>
                <a:gd name="T15" fmla="*/ 125 h 196"/>
                <a:gd name="T16" fmla="*/ 82 w 205"/>
                <a:gd name="T17" fmla="*/ 137 h 196"/>
                <a:gd name="T18" fmla="*/ 80 w 205"/>
                <a:gd name="T19" fmla="*/ 128 h 196"/>
                <a:gd name="T20" fmla="*/ 90 w 205"/>
                <a:gd name="T21" fmla="*/ 145 h 196"/>
                <a:gd name="T22" fmla="*/ 95 w 205"/>
                <a:gd name="T23" fmla="*/ 161 h 196"/>
                <a:gd name="T24" fmla="*/ 104 w 205"/>
                <a:gd name="T25" fmla="*/ 193 h 196"/>
                <a:gd name="T26" fmla="*/ 112 w 205"/>
                <a:gd name="T27" fmla="*/ 194 h 196"/>
                <a:gd name="T28" fmla="*/ 124 w 205"/>
                <a:gd name="T29" fmla="*/ 181 h 196"/>
                <a:gd name="T30" fmla="*/ 128 w 205"/>
                <a:gd name="T31" fmla="*/ 185 h 196"/>
                <a:gd name="T32" fmla="*/ 195 w 205"/>
                <a:gd name="T33" fmla="*/ 100 h 196"/>
                <a:gd name="T34" fmla="*/ 192 w 205"/>
                <a:gd name="T35" fmla="*/ 58 h 196"/>
                <a:gd name="T36" fmla="*/ 177 w 205"/>
                <a:gd name="T37" fmla="*/ 110 h 196"/>
                <a:gd name="T38" fmla="*/ 173 w 205"/>
                <a:gd name="T39" fmla="*/ 22 h 196"/>
                <a:gd name="T40" fmla="*/ 174 w 205"/>
                <a:gd name="T41" fmla="*/ 113 h 196"/>
                <a:gd name="T42" fmla="*/ 164 w 205"/>
                <a:gd name="T43" fmla="*/ 73 h 196"/>
                <a:gd name="T44" fmla="*/ 158 w 205"/>
                <a:gd name="T45" fmla="*/ 24 h 196"/>
                <a:gd name="T46" fmla="*/ 157 w 205"/>
                <a:gd name="T47" fmla="*/ 111 h 196"/>
                <a:gd name="T48" fmla="*/ 155 w 205"/>
                <a:gd name="T49" fmla="*/ 132 h 196"/>
                <a:gd name="T50" fmla="*/ 140 w 205"/>
                <a:gd name="T51" fmla="*/ 155 h 196"/>
                <a:gd name="T52" fmla="*/ 141 w 205"/>
                <a:gd name="T53" fmla="*/ 87 h 196"/>
                <a:gd name="T54" fmla="*/ 132 w 205"/>
                <a:gd name="T55" fmla="*/ 31 h 196"/>
                <a:gd name="T56" fmla="*/ 137 w 205"/>
                <a:gd name="T57" fmla="*/ 134 h 196"/>
                <a:gd name="T58" fmla="*/ 135 w 205"/>
                <a:gd name="T59" fmla="*/ 161 h 196"/>
                <a:gd name="T60" fmla="*/ 125 w 205"/>
                <a:gd name="T61" fmla="*/ 37 h 196"/>
                <a:gd name="T62" fmla="*/ 123 w 205"/>
                <a:gd name="T63" fmla="*/ 44 h 196"/>
                <a:gd name="T64" fmla="*/ 116 w 205"/>
                <a:gd name="T65" fmla="*/ 178 h 196"/>
                <a:gd name="T66" fmla="*/ 99 w 205"/>
                <a:gd name="T67" fmla="*/ 12 h 196"/>
                <a:gd name="T68" fmla="*/ 110 w 205"/>
                <a:gd name="T69" fmla="*/ 102 h 196"/>
                <a:gd name="T70" fmla="*/ 106 w 205"/>
                <a:gd name="T71" fmla="*/ 150 h 196"/>
                <a:gd name="T72" fmla="*/ 98 w 205"/>
                <a:gd name="T73" fmla="*/ 24 h 196"/>
                <a:gd name="T74" fmla="*/ 98 w 205"/>
                <a:gd name="T75" fmla="*/ 44 h 196"/>
                <a:gd name="T76" fmla="*/ 98 w 205"/>
                <a:gd name="T77" fmla="*/ 129 h 196"/>
                <a:gd name="T78" fmla="*/ 83 w 205"/>
                <a:gd name="T79" fmla="*/ 2 h 196"/>
                <a:gd name="T80" fmla="*/ 91 w 205"/>
                <a:gd name="T81" fmla="*/ 109 h 196"/>
                <a:gd name="T82" fmla="*/ 76 w 205"/>
                <a:gd name="T83" fmla="*/ 71 h 196"/>
                <a:gd name="T84" fmla="*/ 63 w 205"/>
                <a:gd name="T85" fmla="*/ 21 h 196"/>
                <a:gd name="T86" fmla="*/ 75 w 205"/>
                <a:gd name="T87" fmla="*/ 101 h 196"/>
                <a:gd name="T88" fmla="*/ 61 w 205"/>
                <a:gd name="T89" fmla="*/ 70 h 196"/>
                <a:gd name="T90" fmla="*/ 53 w 205"/>
                <a:gd name="T91" fmla="*/ 26 h 196"/>
                <a:gd name="T92" fmla="*/ 51 w 205"/>
                <a:gd name="T93" fmla="*/ 92 h 196"/>
                <a:gd name="T94" fmla="*/ 39 w 205"/>
                <a:gd name="T95" fmla="*/ 36 h 196"/>
                <a:gd name="T96" fmla="*/ 35 w 205"/>
                <a:gd name="T97" fmla="*/ 84 h 196"/>
                <a:gd name="T98" fmla="*/ 23 w 205"/>
                <a:gd name="T99" fmla="*/ 16 h 196"/>
                <a:gd name="T100" fmla="*/ 20 w 205"/>
                <a:gd name="T101" fmla="*/ 71 h 196"/>
                <a:gd name="T102" fmla="*/ 2 w 205"/>
                <a:gd name="T103" fmla="*/ 27 h 196"/>
                <a:gd name="T104" fmla="*/ 14 w 205"/>
                <a:gd name="T105" fmla="*/ 59 h 196"/>
                <a:gd name="T106" fmla="*/ 0 w 205"/>
                <a:gd name="T107" fmla="*/ 58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5" h="196">
                  <a:moveTo>
                    <a:pt x="0" y="58"/>
                  </a:moveTo>
                  <a:cubicBezTo>
                    <a:pt x="4" y="70"/>
                    <a:pt x="10" y="77"/>
                    <a:pt x="18" y="85"/>
                  </a:cubicBezTo>
                  <a:cubicBezTo>
                    <a:pt x="18" y="90"/>
                    <a:pt x="18" y="94"/>
                    <a:pt x="19" y="99"/>
                  </a:cubicBezTo>
                  <a:cubicBezTo>
                    <a:pt x="19" y="101"/>
                    <a:pt x="21" y="101"/>
                    <a:pt x="21" y="99"/>
                  </a:cubicBezTo>
                  <a:cubicBezTo>
                    <a:pt x="21" y="99"/>
                    <a:pt x="21" y="98"/>
                    <a:pt x="21" y="98"/>
                  </a:cubicBezTo>
                  <a:cubicBezTo>
                    <a:pt x="21" y="97"/>
                    <a:pt x="20" y="97"/>
                    <a:pt x="20" y="97"/>
                  </a:cubicBezTo>
                  <a:cubicBezTo>
                    <a:pt x="22" y="96"/>
                    <a:pt x="22" y="94"/>
                    <a:pt x="22" y="92"/>
                  </a:cubicBezTo>
                  <a:cubicBezTo>
                    <a:pt x="22" y="91"/>
                    <a:pt x="21" y="89"/>
                    <a:pt x="21" y="88"/>
                  </a:cubicBezTo>
                  <a:cubicBezTo>
                    <a:pt x="25" y="91"/>
                    <a:pt x="29" y="94"/>
                    <a:pt x="33" y="97"/>
                  </a:cubicBezTo>
                  <a:cubicBezTo>
                    <a:pt x="33" y="97"/>
                    <a:pt x="34" y="97"/>
                    <a:pt x="34" y="97"/>
                  </a:cubicBezTo>
                  <a:cubicBezTo>
                    <a:pt x="39" y="100"/>
                    <a:pt x="44" y="102"/>
                    <a:pt x="49" y="104"/>
                  </a:cubicBezTo>
                  <a:cubicBezTo>
                    <a:pt x="49" y="108"/>
                    <a:pt x="49" y="111"/>
                    <a:pt x="51" y="114"/>
                  </a:cubicBezTo>
                  <a:cubicBezTo>
                    <a:pt x="52" y="115"/>
                    <a:pt x="53" y="115"/>
                    <a:pt x="53" y="113"/>
                  </a:cubicBezTo>
                  <a:cubicBezTo>
                    <a:pt x="53" y="111"/>
                    <a:pt x="53" y="110"/>
                    <a:pt x="52" y="109"/>
                  </a:cubicBezTo>
                  <a:cubicBezTo>
                    <a:pt x="52" y="108"/>
                    <a:pt x="52" y="107"/>
                    <a:pt x="52" y="106"/>
                  </a:cubicBezTo>
                  <a:cubicBezTo>
                    <a:pt x="54" y="107"/>
                    <a:pt x="56" y="107"/>
                    <a:pt x="59" y="108"/>
                  </a:cubicBezTo>
                  <a:cubicBezTo>
                    <a:pt x="60" y="108"/>
                    <a:pt x="61" y="109"/>
                    <a:pt x="62" y="109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1" y="109"/>
                    <a:pt x="61" y="110"/>
                    <a:pt x="61" y="110"/>
                  </a:cubicBezTo>
                  <a:cubicBezTo>
                    <a:pt x="62" y="113"/>
                    <a:pt x="62" y="112"/>
                    <a:pt x="63" y="114"/>
                  </a:cubicBezTo>
                  <a:cubicBezTo>
                    <a:pt x="63" y="116"/>
                    <a:pt x="66" y="115"/>
                    <a:pt x="66" y="113"/>
                  </a:cubicBezTo>
                  <a:cubicBezTo>
                    <a:pt x="66" y="112"/>
                    <a:pt x="66" y="112"/>
                    <a:pt x="66" y="111"/>
                  </a:cubicBezTo>
                  <a:cubicBezTo>
                    <a:pt x="70" y="113"/>
                    <a:pt x="73" y="115"/>
                    <a:pt x="76" y="118"/>
                  </a:cubicBezTo>
                  <a:cubicBezTo>
                    <a:pt x="76" y="120"/>
                    <a:pt x="76" y="122"/>
                    <a:pt x="76" y="125"/>
                  </a:cubicBezTo>
                  <a:cubicBezTo>
                    <a:pt x="76" y="129"/>
                    <a:pt x="78" y="133"/>
                    <a:pt x="78" y="137"/>
                  </a:cubicBezTo>
                  <a:cubicBezTo>
                    <a:pt x="78" y="140"/>
                    <a:pt x="82" y="139"/>
                    <a:pt x="82" y="137"/>
                  </a:cubicBezTo>
                  <a:cubicBezTo>
                    <a:pt x="82" y="137"/>
                    <a:pt x="82" y="137"/>
                    <a:pt x="82" y="137"/>
                  </a:cubicBezTo>
                  <a:cubicBezTo>
                    <a:pt x="82" y="134"/>
                    <a:pt x="81" y="132"/>
                    <a:pt x="81" y="129"/>
                  </a:cubicBezTo>
                  <a:cubicBezTo>
                    <a:pt x="81" y="129"/>
                    <a:pt x="81" y="128"/>
                    <a:pt x="81" y="128"/>
                  </a:cubicBezTo>
                  <a:cubicBezTo>
                    <a:pt x="81" y="128"/>
                    <a:pt x="80" y="128"/>
                    <a:pt x="80" y="128"/>
                  </a:cubicBezTo>
                  <a:cubicBezTo>
                    <a:pt x="80" y="126"/>
                    <a:pt x="80" y="125"/>
                    <a:pt x="80" y="123"/>
                  </a:cubicBezTo>
                  <a:cubicBezTo>
                    <a:pt x="80" y="124"/>
                    <a:pt x="81" y="125"/>
                    <a:pt x="81" y="126"/>
                  </a:cubicBezTo>
                  <a:cubicBezTo>
                    <a:pt x="84" y="132"/>
                    <a:pt x="87" y="139"/>
                    <a:pt x="90" y="145"/>
                  </a:cubicBezTo>
                  <a:cubicBezTo>
                    <a:pt x="90" y="146"/>
                    <a:pt x="90" y="146"/>
                    <a:pt x="90" y="147"/>
                  </a:cubicBezTo>
                  <a:cubicBezTo>
                    <a:pt x="90" y="151"/>
                    <a:pt x="88" y="161"/>
                    <a:pt x="93" y="163"/>
                  </a:cubicBezTo>
                  <a:cubicBezTo>
                    <a:pt x="94" y="164"/>
                    <a:pt x="96" y="163"/>
                    <a:pt x="95" y="161"/>
                  </a:cubicBezTo>
                  <a:cubicBezTo>
                    <a:pt x="94" y="158"/>
                    <a:pt x="93" y="155"/>
                    <a:pt x="93" y="152"/>
                  </a:cubicBezTo>
                  <a:cubicBezTo>
                    <a:pt x="97" y="163"/>
                    <a:pt x="100" y="174"/>
                    <a:pt x="101" y="186"/>
                  </a:cubicBezTo>
                  <a:cubicBezTo>
                    <a:pt x="101" y="188"/>
                    <a:pt x="102" y="192"/>
                    <a:pt x="104" y="193"/>
                  </a:cubicBezTo>
                  <a:cubicBezTo>
                    <a:pt x="105" y="194"/>
                    <a:pt x="109" y="193"/>
                    <a:pt x="111" y="191"/>
                  </a:cubicBezTo>
                  <a:cubicBezTo>
                    <a:pt x="111" y="191"/>
                    <a:pt x="111" y="191"/>
                    <a:pt x="111" y="191"/>
                  </a:cubicBezTo>
                  <a:cubicBezTo>
                    <a:pt x="112" y="192"/>
                    <a:pt x="112" y="193"/>
                    <a:pt x="112" y="194"/>
                  </a:cubicBezTo>
                  <a:cubicBezTo>
                    <a:pt x="113" y="196"/>
                    <a:pt x="116" y="196"/>
                    <a:pt x="116" y="193"/>
                  </a:cubicBezTo>
                  <a:cubicBezTo>
                    <a:pt x="116" y="191"/>
                    <a:pt x="116" y="189"/>
                    <a:pt x="116" y="187"/>
                  </a:cubicBezTo>
                  <a:cubicBezTo>
                    <a:pt x="119" y="185"/>
                    <a:pt x="121" y="183"/>
                    <a:pt x="124" y="181"/>
                  </a:cubicBezTo>
                  <a:cubicBezTo>
                    <a:pt x="124" y="182"/>
                    <a:pt x="124" y="184"/>
                    <a:pt x="124" y="185"/>
                  </a:cubicBezTo>
                  <a:cubicBezTo>
                    <a:pt x="124" y="187"/>
                    <a:pt x="125" y="187"/>
                    <a:pt x="126" y="187"/>
                  </a:cubicBezTo>
                  <a:cubicBezTo>
                    <a:pt x="127" y="187"/>
                    <a:pt x="128" y="187"/>
                    <a:pt x="128" y="185"/>
                  </a:cubicBezTo>
                  <a:cubicBezTo>
                    <a:pt x="128" y="183"/>
                    <a:pt x="128" y="180"/>
                    <a:pt x="128" y="177"/>
                  </a:cubicBezTo>
                  <a:cubicBezTo>
                    <a:pt x="130" y="175"/>
                    <a:pt x="133" y="173"/>
                    <a:pt x="135" y="171"/>
                  </a:cubicBezTo>
                  <a:cubicBezTo>
                    <a:pt x="155" y="147"/>
                    <a:pt x="175" y="124"/>
                    <a:pt x="195" y="100"/>
                  </a:cubicBezTo>
                  <a:cubicBezTo>
                    <a:pt x="197" y="98"/>
                    <a:pt x="199" y="95"/>
                    <a:pt x="199" y="92"/>
                  </a:cubicBezTo>
                  <a:cubicBezTo>
                    <a:pt x="201" y="81"/>
                    <a:pt x="203" y="70"/>
                    <a:pt x="205" y="58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1" y="66"/>
                    <a:pt x="190" y="71"/>
                    <a:pt x="189" y="78"/>
                  </a:cubicBezTo>
                  <a:cubicBezTo>
                    <a:pt x="189" y="90"/>
                    <a:pt x="185" y="99"/>
                    <a:pt x="178" y="108"/>
                  </a:cubicBezTo>
                  <a:cubicBezTo>
                    <a:pt x="177" y="108"/>
                    <a:pt x="177" y="109"/>
                    <a:pt x="177" y="110"/>
                  </a:cubicBezTo>
                  <a:cubicBezTo>
                    <a:pt x="176" y="108"/>
                    <a:pt x="176" y="106"/>
                    <a:pt x="175" y="104"/>
                  </a:cubicBezTo>
                  <a:cubicBezTo>
                    <a:pt x="174" y="95"/>
                    <a:pt x="174" y="85"/>
                    <a:pt x="174" y="76"/>
                  </a:cubicBezTo>
                  <a:cubicBezTo>
                    <a:pt x="173" y="58"/>
                    <a:pt x="173" y="40"/>
                    <a:pt x="173" y="22"/>
                  </a:cubicBezTo>
                  <a:cubicBezTo>
                    <a:pt x="173" y="21"/>
                    <a:pt x="171" y="21"/>
                    <a:pt x="171" y="22"/>
                  </a:cubicBezTo>
                  <a:cubicBezTo>
                    <a:pt x="171" y="40"/>
                    <a:pt x="171" y="58"/>
                    <a:pt x="170" y="76"/>
                  </a:cubicBezTo>
                  <a:cubicBezTo>
                    <a:pt x="170" y="89"/>
                    <a:pt x="172" y="101"/>
                    <a:pt x="174" y="113"/>
                  </a:cubicBezTo>
                  <a:cubicBezTo>
                    <a:pt x="170" y="119"/>
                    <a:pt x="165" y="124"/>
                    <a:pt x="161" y="130"/>
                  </a:cubicBezTo>
                  <a:cubicBezTo>
                    <a:pt x="161" y="124"/>
                    <a:pt x="161" y="117"/>
                    <a:pt x="161" y="111"/>
                  </a:cubicBezTo>
                  <a:cubicBezTo>
                    <a:pt x="163" y="98"/>
                    <a:pt x="164" y="86"/>
                    <a:pt x="164" y="73"/>
                  </a:cubicBezTo>
                  <a:cubicBezTo>
                    <a:pt x="164" y="62"/>
                    <a:pt x="164" y="51"/>
                    <a:pt x="163" y="40"/>
                  </a:cubicBezTo>
                  <a:cubicBezTo>
                    <a:pt x="163" y="35"/>
                    <a:pt x="163" y="28"/>
                    <a:pt x="158" y="24"/>
                  </a:cubicBezTo>
                  <a:cubicBezTo>
                    <a:pt x="158" y="23"/>
                    <a:pt x="157" y="24"/>
                    <a:pt x="158" y="24"/>
                  </a:cubicBezTo>
                  <a:cubicBezTo>
                    <a:pt x="162" y="30"/>
                    <a:pt x="161" y="42"/>
                    <a:pt x="161" y="48"/>
                  </a:cubicBezTo>
                  <a:cubicBezTo>
                    <a:pt x="161" y="59"/>
                    <a:pt x="161" y="69"/>
                    <a:pt x="160" y="80"/>
                  </a:cubicBezTo>
                  <a:cubicBezTo>
                    <a:pt x="159" y="90"/>
                    <a:pt x="159" y="101"/>
                    <a:pt x="157" y="111"/>
                  </a:cubicBezTo>
                  <a:cubicBezTo>
                    <a:pt x="157" y="118"/>
                    <a:pt x="157" y="125"/>
                    <a:pt x="157" y="132"/>
                  </a:cubicBezTo>
                  <a:cubicBezTo>
                    <a:pt x="157" y="132"/>
                    <a:pt x="157" y="132"/>
                    <a:pt x="157" y="132"/>
                  </a:cubicBezTo>
                  <a:cubicBezTo>
                    <a:pt x="157" y="131"/>
                    <a:pt x="156" y="131"/>
                    <a:pt x="155" y="132"/>
                  </a:cubicBezTo>
                  <a:cubicBezTo>
                    <a:pt x="155" y="134"/>
                    <a:pt x="155" y="135"/>
                    <a:pt x="155" y="137"/>
                  </a:cubicBezTo>
                  <a:cubicBezTo>
                    <a:pt x="151" y="142"/>
                    <a:pt x="147" y="148"/>
                    <a:pt x="142" y="154"/>
                  </a:cubicBezTo>
                  <a:cubicBezTo>
                    <a:pt x="142" y="154"/>
                    <a:pt x="141" y="155"/>
                    <a:pt x="140" y="155"/>
                  </a:cubicBezTo>
                  <a:cubicBezTo>
                    <a:pt x="140" y="153"/>
                    <a:pt x="140" y="151"/>
                    <a:pt x="140" y="149"/>
                  </a:cubicBezTo>
                  <a:cubicBezTo>
                    <a:pt x="140" y="141"/>
                    <a:pt x="141" y="134"/>
                    <a:pt x="142" y="126"/>
                  </a:cubicBezTo>
                  <a:cubicBezTo>
                    <a:pt x="143" y="113"/>
                    <a:pt x="142" y="100"/>
                    <a:pt x="141" y="87"/>
                  </a:cubicBezTo>
                  <a:cubicBezTo>
                    <a:pt x="140" y="72"/>
                    <a:pt x="140" y="58"/>
                    <a:pt x="138" y="44"/>
                  </a:cubicBezTo>
                  <a:cubicBezTo>
                    <a:pt x="138" y="38"/>
                    <a:pt x="138" y="31"/>
                    <a:pt x="132" y="29"/>
                  </a:cubicBezTo>
                  <a:cubicBezTo>
                    <a:pt x="131" y="28"/>
                    <a:pt x="130" y="31"/>
                    <a:pt x="132" y="31"/>
                  </a:cubicBezTo>
                  <a:cubicBezTo>
                    <a:pt x="138" y="34"/>
                    <a:pt x="136" y="57"/>
                    <a:pt x="136" y="62"/>
                  </a:cubicBezTo>
                  <a:cubicBezTo>
                    <a:pt x="137" y="74"/>
                    <a:pt x="138" y="86"/>
                    <a:pt x="138" y="98"/>
                  </a:cubicBezTo>
                  <a:cubicBezTo>
                    <a:pt x="138" y="110"/>
                    <a:pt x="138" y="122"/>
                    <a:pt x="137" y="134"/>
                  </a:cubicBezTo>
                  <a:cubicBezTo>
                    <a:pt x="135" y="142"/>
                    <a:pt x="137" y="151"/>
                    <a:pt x="136" y="159"/>
                  </a:cubicBezTo>
                  <a:cubicBezTo>
                    <a:pt x="136" y="159"/>
                    <a:pt x="135" y="159"/>
                    <a:pt x="135" y="160"/>
                  </a:cubicBezTo>
                  <a:cubicBezTo>
                    <a:pt x="135" y="161"/>
                    <a:pt x="135" y="161"/>
                    <a:pt x="135" y="161"/>
                  </a:cubicBezTo>
                  <a:cubicBezTo>
                    <a:pt x="133" y="164"/>
                    <a:pt x="131" y="166"/>
                    <a:pt x="128" y="168"/>
                  </a:cubicBezTo>
                  <a:cubicBezTo>
                    <a:pt x="128" y="138"/>
                    <a:pt x="128" y="108"/>
                    <a:pt x="128" y="78"/>
                  </a:cubicBezTo>
                  <a:cubicBezTo>
                    <a:pt x="128" y="64"/>
                    <a:pt x="127" y="51"/>
                    <a:pt x="125" y="37"/>
                  </a:cubicBezTo>
                  <a:cubicBezTo>
                    <a:pt x="123" y="24"/>
                    <a:pt x="122" y="13"/>
                    <a:pt x="113" y="3"/>
                  </a:cubicBezTo>
                  <a:cubicBezTo>
                    <a:pt x="112" y="2"/>
                    <a:pt x="110" y="4"/>
                    <a:pt x="111" y="5"/>
                  </a:cubicBezTo>
                  <a:cubicBezTo>
                    <a:pt x="121" y="15"/>
                    <a:pt x="121" y="31"/>
                    <a:pt x="123" y="44"/>
                  </a:cubicBezTo>
                  <a:cubicBezTo>
                    <a:pt x="126" y="59"/>
                    <a:pt x="124" y="75"/>
                    <a:pt x="124" y="89"/>
                  </a:cubicBezTo>
                  <a:cubicBezTo>
                    <a:pt x="124" y="117"/>
                    <a:pt x="124" y="144"/>
                    <a:pt x="124" y="172"/>
                  </a:cubicBezTo>
                  <a:cubicBezTo>
                    <a:pt x="121" y="174"/>
                    <a:pt x="119" y="176"/>
                    <a:pt x="116" y="178"/>
                  </a:cubicBezTo>
                  <a:cubicBezTo>
                    <a:pt x="116" y="150"/>
                    <a:pt x="116" y="122"/>
                    <a:pt x="113" y="94"/>
                  </a:cubicBezTo>
                  <a:cubicBezTo>
                    <a:pt x="112" y="79"/>
                    <a:pt x="109" y="64"/>
                    <a:pt x="107" y="49"/>
                  </a:cubicBezTo>
                  <a:cubicBezTo>
                    <a:pt x="105" y="37"/>
                    <a:pt x="105" y="22"/>
                    <a:pt x="99" y="12"/>
                  </a:cubicBezTo>
                  <a:cubicBezTo>
                    <a:pt x="98" y="11"/>
                    <a:pt x="97" y="11"/>
                    <a:pt x="97" y="12"/>
                  </a:cubicBezTo>
                  <a:cubicBezTo>
                    <a:pt x="103" y="24"/>
                    <a:pt x="103" y="40"/>
                    <a:pt x="105" y="53"/>
                  </a:cubicBezTo>
                  <a:cubicBezTo>
                    <a:pt x="107" y="69"/>
                    <a:pt x="109" y="85"/>
                    <a:pt x="110" y="102"/>
                  </a:cubicBezTo>
                  <a:cubicBezTo>
                    <a:pt x="111" y="117"/>
                    <a:pt x="112" y="132"/>
                    <a:pt x="112" y="147"/>
                  </a:cubicBezTo>
                  <a:cubicBezTo>
                    <a:pt x="112" y="154"/>
                    <a:pt x="112" y="160"/>
                    <a:pt x="112" y="167"/>
                  </a:cubicBezTo>
                  <a:cubicBezTo>
                    <a:pt x="110" y="161"/>
                    <a:pt x="108" y="156"/>
                    <a:pt x="106" y="150"/>
                  </a:cubicBezTo>
                  <a:cubicBezTo>
                    <a:pt x="106" y="143"/>
                    <a:pt x="106" y="137"/>
                    <a:pt x="106" y="130"/>
                  </a:cubicBezTo>
                  <a:cubicBezTo>
                    <a:pt x="106" y="111"/>
                    <a:pt x="107" y="92"/>
                    <a:pt x="104" y="74"/>
                  </a:cubicBezTo>
                  <a:cubicBezTo>
                    <a:pt x="102" y="57"/>
                    <a:pt x="101" y="41"/>
                    <a:pt x="98" y="24"/>
                  </a:cubicBezTo>
                  <a:cubicBezTo>
                    <a:pt x="97" y="18"/>
                    <a:pt x="96" y="6"/>
                    <a:pt x="88" y="5"/>
                  </a:cubicBezTo>
                  <a:cubicBezTo>
                    <a:pt x="87" y="5"/>
                    <a:pt x="86" y="7"/>
                    <a:pt x="88" y="7"/>
                  </a:cubicBezTo>
                  <a:cubicBezTo>
                    <a:pt x="96" y="8"/>
                    <a:pt x="98" y="37"/>
                    <a:pt x="98" y="44"/>
                  </a:cubicBezTo>
                  <a:cubicBezTo>
                    <a:pt x="100" y="61"/>
                    <a:pt x="102" y="78"/>
                    <a:pt x="103" y="95"/>
                  </a:cubicBezTo>
                  <a:cubicBezTo>
                    <a:pt x="103" y="110"/>
                    <a:pt x="103" y="125"/>
                    <a:pt x="102" y="140"/>
                  </a:cubicBezTo>
                  <a:cubicBezTo>
                    <a:pt x="101" y="136"/>
                    <a:pt x="100" y="133"/>
                    <a:pt x="98" y="129"/>
                  </a:cubicBezTo>
                  <a:cubicBezTo>
                    <a:pt x="97" y="126"/>
                    <a:pt x="96" y="123"/>
                    <a:pt x="94" y="120"/>
                  </a:cubicBezTo>
                  <a:cubicBezTo>
                    <a:pt x="94" y="111"/>
                    <a:pt x="94" y="102"/>
                    <a:pt x="93" y="92"/>
                  </a:cubicBezTo>
                  <a:cubicBezTo>
                    <a:pt x="90" y="62"/>
                    <a:pt x="88" y="32"/>
                    <a:pt x="83" y="2"/>
                  </a:cubicBezTo>
                  <a:cubicBezTo>
                    <a:pt x="83" y="0"/>
                    <a:pt x="81" y="1"/>
                    <a:pt x="81" y="2"/>
                  </a:cubicBezTo>
                  <a:cubicBezTo>
                    <a:pt x="83" y="20"/>
                    <a:pt x="86" y="38"/>
                    <a:pt x="87" y="57"/>
                  </a:cubicBezTo>
                  <a:cubicBezTo>
                    <a:pt x="88" y="74"/>
                    <a:pt x="91" y="91"/>
                    <a:pt x="91" y="109"/>
                  </a:cubicBezTo>
                  <a:cubicBezTo>
                    <a:pt x="91" y="111"/>
                    <a:pt x="91" y="113"/>
                    <a:pt x="91" y="115"/>
                  </a:cubicBezTo>
                  <a:cubicBezTo>
                    <a:pt x="87" y="110"/>
                    <a:pt x="84" y="106"/>
                    <a:pt x="79" y="103"/>
                  </a:cubicBezTo>
                  <a:cubicBezTo>
                    <a:pt x="78" y="93"/>
                    <a:pt x="78" y="82"/>
                    <a:pt x="76" y="71"/>
                  </a:cubicBezTo>
                  <a:cubicBezTo>
                    <a:pt x="75" y="60"/>
                    <a:pt x="73" y="49"/>
                    <a:pt x="71" y="38"/>
                  </a:cubicBezTo>
                  <a:cubicBezTo>
                    <a:pt x="70" y="32"/>
                    <a:pt x="69" y="24"/>
                    <a:pt x="65" y="19"/>
                  </a:cubicBezTo>
                  <a:cubicBezTo>
                    <a:pt x="64" y="19"/>
                    <a:pt x="63" y="20"/>
                    <a:pt x="63" y="21"/>
                  </a:cubicBezTo>
                  <a:cubicBezTo>
                    <a:pt x="68" y="26"/>
                    <a:pt x="68" y="40"/>
                    <a:pt x="69" y="47"/>
                  </a:cubicBezTo>
                  <a:cubicBezTo>
                    <a:pt x="70" y="57"/>
                    <a:pt x="73" y="67"/>
                    <a:pt x="74" y="77"/>
                  </a:cubicBezTo>
                  <a:cubicBezTo>
                    <a:pt x="75" y="85"/>
                    <a:pt x="75" y="93"/>
                    <a:pt x="75" y="101"/>
                  </a:cubicBezTo>
                  <a:cubicBezTo>
                    <a:pt x="72" y="99"/>
                    <a:pt x="68" y="98"/>
                    <a:pt x="64" y="96"/>
                  </a:cubicBezTo>
                  <a:cubicBezTo>
                    <a:pt x="64" y="96"/>
                    <a:pt x="63" y="96"/>
                    <a:pt x="62" y="96"/>
                  </a:cubicBezTo>
                  <a:cubicBezTo>
                    <a:pt x="61" y="87"/>
                    <a:pt x="63" y="79"/>
                    <a:pt x="61" y="70"/>
                  </a:cubicBezTo>
                  <a:cubicBezTo>
                    <a:pt x="60" y="63"/>
                    <a:pt x="60" y="56"/>
                    <a:pt x="60" y="48"/>
                  </a:cubicBezTo>
                  <a:cubicBezTo>
                    <a:pt x="59" y="40"/>
                    <a:pt x="57" y="33"/>
                    <a:pt x="55" y="26"/>
                  </a:cubicBezTo>
                  <a:cubicBezTo>
                    <a:pt x="55" y="24"/>
                    <a:pt x="53" y="25"/>
                    <a:pt x="53" y="26"/>
                  </a:cubicBezTo>
                  <a:cubicBezTo>
                    <a:pt x="56" y="42"/>
                    <a:pt x="57" y="58"/>
                    <a:pt x="58" y="73"/>
                  </a:cubicBezTo>
                  <a:cubicBezTo>
                    <a:pt x="59" y="81"/>
                    <a:pt x="58" y="88"/>
                    <a:pt x="59" y="95"/>
                  </a:cubicBezTo>
                  <a:cubicBezTo>
                    <a:pt x="56" y="94"/>
                    <a:pt x="53" y="93"/>
                    <a:pt x="51" y="92"/>
                  </a:cubicBezTo>
                  <a:cubicBezTo>
                    <a:pt x="50" y="86"/>
                    <a:pt x="49" y="80"/>
                    <a:pt x="48" y="74"/>
                  </a:cubicBezTo>
                  <a:cubicBezTo>
                    <a:pt x="47" y="61"/>
                    <a:pt x="44" y="48"/>
                    <a:pt x="41" y="36"/>
                  </a:cubicBezTo>
                  <a:cubicBezTo>
                    <a:pt x="41" y="34"/>
                    <a:pt x="39" y="35"/>
                    <a:pt x="39" y="36"/>
                  </a:cubicBezTo>
                  <a:cubicBezTo>
                    <a:pt x="43" y="52"/>
                    <a:pt x="45" y="68"/>
                    <a:pt x="47" y="84"/>
                  </a:cubicBezTo>
                  <a:cubicBezTo>
                    <a:pt x="47" y="86"/>
                    <a:pt x="47" y="88"/>
                    <a:pt x="47" y="90"/>
                  </a:cubicBezTo>
                  <a:cubicBezTo>
                    <a:pt x="43" y="88"/>
                    <a:pt x="39" y="86"/>
                    <a:pt x="35" y="84"/>
                  </a:cubicBezTo>
                  <a:cubicBezTo>
                    <a:pt x="34" y="76"/>
                    <a:pt x="32" y="67"/>
                    <a:pt x="31" y="59"/>
                  </a:cubicBezTo>
                  <a:cubicBezTo>
                    <a:pt x="29" y="45"/>
                    <a:pt x="25" y="30"/>
                    <a:pt x="25" y="16"/>
                  </a:cubicBezTo>
                  <a:cubicBezTo>
                    <a:pt x="25" y="15"/>
                    <a:pt x="23" y="15"/>
                    <a:pt x="23" y="16"/>
                  </a:cubicBezTo>
                  <a:cubicBezTo>
                    <a:pt x="23" y="29"/>
                    <a:pt x="26" y="42"/>
                    <a:pt x="28" y="54"/>
                  </a:cubicBezTo>
                  <a:cubicBezTo>
                    <a:pt x="29" y="63"/>
                    <a:pt x="30" y="72"/>
                    <a:pt x="31" y="81"/>
                  </a:cubicBezTo>
                  <a:cubicBezTo>
                    <a:pt x="27" y="78"/>
                    <a:pt x="23" y="75"/>
                    <a:pt x="20" y="71"/>
                  </a:cubicBezTo>
                  <a:cubicBezTo>
                    <a:pt x="19" y="64"/>
                    <a:pt x="17" y="58"/>
                    <a:pt x="14" y="51"/>
                  </a:cubicBezTo>
                  <a:cubicBezTo>
                    <a:pt x="12" y="45"/>
                    <a:pt x="10" y="39"/>
                    <a:pt x="7" y="33"/>
                  </a:cubicBezTo>
                  <a:cubicBezTo>
                    <a:pt x="6" y="30"/>
                    <a:pt x="5" y="28"/>
                    <a:pt x="2" y="27"/>
                  </a:cubicBezTo>
                  <a:cubicBezTo>
                    <a:pt x="1" y="27"/>
                    <a:pt x="1" y="28"/>
                    <a:pt x="2" y="29"/>
                  </a:cubicBezTo>
                  <a:cubicBezTo>
                    <a:pt x="5" y="30"/>
                    <a:pt x="6" y="37"/>
                    <a:pt x="7" y="40"/>
                  </a:cubicBezTo>
                  <a:cubicBezTo>
                    <a:pt x="9" y="47"/>
                    <a:pt x="12" y="53"/>
                    <a:pt x="14" y="59"/>
                  </a:cubicBezTo>
                  <a:cubicBezTo>
                    <a:pt x="14" y="62"/>
                    <a:pt x="15" y="64"/>
                    <a:pt x="15" y="66"/>
                  </a:cubicBezTo>
                  <a:cubicBezTo>
                    <a:pt x="13" y="63"/>
                    <a:pt x="12" y="62"/>
                    <a:pt x="10" y="58"/>
                  </a:cubicBezTo>
                  <a:lnTo>
                    <a:pt x="0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Freeform 9"/>
            <p:cNvSpPr/>
            <p:nvPr/>
          </p:nvSpPr>
          <p:spPr bwMode="auto">
            <a:xfrm>
              <a:off x="58737" y="-669926"/>
              <a:ext cx="520700" cy="255588"/>
            </a:xfrm>
            <a:custGeom>
              <a:avLst/>
              <a:gdLst>
                <a:gd name="T0" fmla="*/ 29 w 139"/>
                <a:gd name="T1" fmla="*/ 64 h 68"/>
                <a:gd name="T2" fmla="*/ 72 w 139"/>
                <a:gd name="T3" fmla="*/ 49 h 68"/>
                <a:gd name="T4" fmla="*/ 85 w 139"/>
                <a:gd name="T5" fmla="*/ 33 h 68"/>
                <a:gd name="T6" fmla="*/ 107 w 139"/>
                <a:gd name="T7" fmla="*/ 19 h 68"/>
                <a:gd name="T8" fmla="*/ 139 w 139"/>
                <a:gd name="T9" fmla="*/ 6 h 68"/>
                <a:gd name="T10" fmla="*/ 122 w 139"/>
                <a:gd name="T11" fmla="*/ 3 h 68"/>
                <a:gd name="T12" fmla="*/ 67 w 139"/>
                <a:gd name="T13" fmla="*/ 36 h 68"/>
                <a:gd name="T14" fmla="*/ 57 w 139"/>
                <a:gd name="T15" fmla="*/ 46 h 68"/>
                <a:gd name="T16" fmla="*/ 32 w 139"/>
                <a:gd name="T17" fmla="*/ 57 h 68"/>
                <a:gd name="T18" fmla="*/ 0 w 139"/>
                <a:gd name="T19" fmla="*/ 61 h 68"/>
                <a:gd name="T20" fmla="*/ 0 w 139"/>
                <a:gd name="T21" fmla="*/ 68 h 68"/>
                <a:gd name="T22" fmla="*/ 29 w 139"/>
                <a:gd name="T23" fmla="*/ 6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68">
                  <a:moveTo>
                    <a:pt x="29" y="64"/>
                  </a:moveTo>
                  <a:cubicBezTo>
                    <a:pt x="46" y="67"/>
                    <a:pt x="60" y="61"/>
                    <a:pt x="72" y="49"/>
                  </a:cubicBezTo>
                  <a:cubicBezTo>
                    <a:pt x="77" y="44"/>
                    <a:pt x="81" y="38"/>
                    <a:pt x="85" y="33"/>
                  </a:cubicBezTo>
                  <a:cubicBezTo>
                    <a:pt x="91" y="26"/>
                    <a:pt x="98" y="22"/>
                    <a:pt x="107" y="19"/>
                  </a:cubicBezTo>
                  <a:cubicBezTo>
                    <a:pt x="117" y="16"/>
                    <a:pt x="128" y="11"/>
                    <a:pt x="139" y="6"/>
                  </a:cubicBezTo>
                  <a:cubicBezTo>
                    <a:pt x="133" y="0"/>
                    <a:pt x="127" y="2"/>
                    <a:pt x="122" y="3"/>
                  </a:cubicBezTo>
                  <a:cubicBezTo>
                    <a:pt x="100" y="7"/>
                    <a:pt x="79" y="15"/>
                    <a:pt x="67" y="36"/>
                  </a:cubicBezTo>
                  <a:cubicBezTo>
                    <a:pt x="65" y="40"/>
                    <a:pt x="61" y="44"/>
                    <a:pt x="57" y="46"/>
                  </a:cubicBezTo>
                  <a:cubicBezTo>
                    <a:pt x="49" y="51"/>
                    <a:pt x="41" y="55"/>
                    <a:pt x="32" y="57"/>
                  </a:cubicBezTo>
                  <a:cubicBezTo>
                    <a:pt x="21" y="60"/>
                    <a:pt x="12" y="60"/>
                    <a:pt x="0" y="61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8" y="64"/>
                    <a:pt x="19" y="63"/>
                    <a:pt x="29" y="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Freeform 10"/>
            <p:cNvSpPr/>
            <p:nvPr/>
          </p:nvSpPr>
          <p:spPr bwMode="auto">
            <a:xfrm>
              <a:off x="58737" y="-1019176"/>
              <a:ext cx="360363" cy="206375"/>
            </a:xfrm>
            <a:custGeom>
              <a:avLst/>
              <a:gdLst>
                <a:gd name="T0" fmla="*/ 80 w 96"/>
                <a:gd name="T1" fmla="*/ 28 h 55"/>
                <a:gd name="T2" fmla="*/ 93 w 96"/>
                <a:gd name="T3" fmla="*/ 0 h 55"/>
                <a:gd name="T4" fmla="*/ 70 w 96"/>
                <a:gd name="T5" fmla="*/ 22 h 55"/>
                <a:gd name="T6" fmla="*/ 52 w 96"/>
                <a:gd name="T7" fmla="*/ 31 h 55"/>
                <a:gd name="T8" fmla="*/ 0 w 96"/>
                <a:gd name="T9" fmla="*/ 47 h 55"/>
                <a:gd name="T10" fmla="*/ 0 w 96"/>
                <a:gd name="T11" fmla="*/ 55 h 55"/>
                <a:gd name="T12" fmla="*/ 32 w 96"/>
                <a:gd name="T13" fmla="*/ 50 h 55"/>
                <a:gd name="T14" fmla="*/ 80 w 96"/>
                <a:gd name="T15" fmla="*/ 2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6" h="55">
                  <a:moveTo>
                    <a:pt x="80" y="28"/>
                  </a:moveTo>
                  <a:cubicBezTo>
                    <a:pt x="89" y="21"/>
                    <a:pt x="96" y="12"/>
                    <a:pt x="93" y="0"/>
                  </a:cubicBezTo>
                  <a:cubicBezTo>
                    <a:pt x="85" y="7"/>
                    <a:pt x="78" y="15"/>
                    <a:pt x="70" y="22"/>
                  </a:cubicBezTo>
                  <a:cubicBezTo>
                    <a:pt x="64" y="26"/>
                    <a:pt x="58" y="29"/>
                    <a:pt x="52" y="31"/>
                  </a:cubicBezTo>
                  <a:cubicBezTo>
                    <a:pt x="35" y="37"/>
                    <a:pt x="16" y="42"/>
                    <a:pt x="0" y="47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12" y="53"/>
                    <a:pt x="21" y="51"/>
                    <a:pt x="32" y="50"/>
                  </a:cubicBezTo>
                  <a:cubicBezTo>
                    <a:pt x="50" y="46"/>
                    <a:pt x="65" y="39"/>
                    <a:pt x="80" y="2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Freeform 11"/>
            <p:cNvSpPr/>
            <p:nvPr/>
          </p:nvSpPr>
          <p:spPr bwMode="auto">
            <a:xfrm>
              <a:off x="58737" y="-788988"/>
              <a:ext cx="341313" cy="152400"/>
            </a:xfrm>
            <a:custGeom>
              <a:avLst/>
              <a:gdLst>
                <a:gd name="T0" fmla="*/ 91 w 91"/>
                <a:gd name="T1" fmla="*/ 0 h 41"/>
                <a:gd name="T2" fmla="*/ 85 w 91"/>
                <a:gd name="T3" fmla="*/ 1 h 41"/>
                <a:gd name="T4" fmla="*/ 74 w 91"/>
                <a:gd name="T5" fmla="*/ 13 h 41"/>
                <a:gd name="T6" fmla="*/ 40 w 91"/>
                <a:gd name="T7" fmla="*/ 30 h 41"/>
                <a:gd name="T8" fmla="*/ 9 w 91"/>
                <a:gd name="T9" fmla="*/ 34 h 41"/>
                <a:gd name="T10" fmla="*/ 0 w 91"/>
                <a:gd name="T11" fmla="*/ 35 h 41"/>
                <a:gd name="T12" fmla="*/ 0 w 91"/>
                <a:gd name="T13" fmla="*/ 41 h 41"/>
                <a:gd name="T14" fmla="*/ 45 w 91"/>
                <a:gd name="T15" fmla="*/ 37 h 41"/>
                <a:gd name="T16" fmla="*/ 91 w 91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1" h="41">
                  <a:moveTo>
                    <a:pt x="91" y="0"/>
                  </a:moveTo>
                  <a:cubicBezTo>
                    <a:pt x="88" y="1"/>
                    <a:pt x="86" y="0"/>
                    <a:pt x="85" y="1"/>
                  </a:cubicBezTo>
                  <a:cubicBezTo>
                    <a:pt x="81" y="5"/>
                    <a:pt x="77" y="8"/>
                    <a:pt x="74" y="13"/>
                  </a:cubicBezTo>
                  <a:cubicBezTo>
                    <a:pt x="66" y="24"/>
                    <a:pt x="55" y="30"/>
                    <a:pt x="40" y="30"/>
                  </a:cubicBezTo>
                  <a:cubicBezTo>
                    <a:pt x="30" y="30"/>
                    <a:pt x="19" y="33"/>
                    <a:pt x="9" y="34"/>
                  </a:cubicBezTo>
                  <a:cubicBezTo>
                    <a:pt x="6" y="35"/>
                    <a:pt x="4" y="35"/>
                    <a:pt x="0" y="3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16" y="39"/>
                    <a:pt x="30" y="38"/>
                    <a:pt x="45" y="37"/>
                  </a:cubicBezTo>
                  <a:cubicBezTo>
                    <a:pt x="64" y="37"/>
                    <a:pt x="85" y="21"/>
                    <a:pt x="9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Freeform 12"/>
            <p:cNvSpPr/>
            <p:nvPr/>
          </p:nvSpPr>
          <p:spPr bwMode="auto">
            <a:xfrm>
              <a:off x="58737" y="-1176338"/>
              <a:ext cx="228600" cy="82550"/>
            </a:xfrm>
            <a:custGeom>
              <a:avLst/>
              <a:gdLst>
                <a:gd name="T0" fmla="*/ 46 w 61"/>
                <a:gd name="T1" fmla="*/ 14 h 22"/>
                <a:gd name="T2" fmla="*/ 61 w 61"/>
                <a:gd name="T3" fmla="*/ 0 h 22"/>
                <a:gd name="T4" fmla="*/ 0 w 61"/>
                <a:gd name="T5" fmla="*/ 16 h 22"/>
                <a:gd name="T6" fmla="*/ 0 w 61"/>
                <a:gd name="T7" fmla="*/ 22 h 22"/>
                <a:gd name="T8" fmla="*/ 11 w 61"/>
                <a:gd name="T9" fmla="*/ 19 h 22"/>
                <a:gd name="T10" fmla="*/ 46 w 61"/>
                <a:gd name="T11" fmla="*/ 1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22">
                  <a:moveTo>
                    <a:pt x="46" y="14"/>
                  </a:moveTo>
                  <a:cubicBezTo>
                    <a:pt x="56" y="12"/>
                    <a:pt x="60" y="9"/>
                    <a:pt x="61" y="0"/>
                  </a:cubicBezTo>
                  <a:cubicBezTo>
                    <a:pt x="41" y="5"/>
                    <a:pt x="20" y="11"/>
                    <a:pt x="0" y="16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4" y="21"/>
                    <a:pt x="7" y="19"/>
                    <a:pt x="11" y="19"/>
                  </a:cubicBezTo>
                  <a:cubicBezTo>
                    <a:pt x="23" y="17"/>
                    <a:pt x="34" y="16"/>
                    <a:pt x="46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Freeform 13"/>
            <p:cNvSpPr/>
            <p:nvPr/>
          </p:nvSpPr>
          <p:spPr bwMode="auto">
            <a:xfrm>
              <a:off x="58737" y="-1385888"/>
              <a:ext cx="165100" cy="96838"/>
            </a:xfrm>
            <a:custGeom>
              <a:avLst/>
              <a:gdLst>
                <a:gd name="T0" fmla="*/ 44 w 44"/>
                <a:gd name="T1" fmla="*/ 0 h 26"/>
                <a:gd name="T2" fmla="*/ 0 w 44"/>
                <a:gd name="T3" fmla="*/ 15 h 26"/>
                <a:gd name="T4" fmla="*/ 0 w 44"/>
                <a:gd name="T5" fmla="*/ 26 h 26"/>
                <a:gd name="T6" fmla="*/ 44 w 44"/>
                <a:gd name="T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26">
                  <a:moveTo>
                    <a:pt x="44" y="0"/>
                  </a:moveTo>
                  <a:cubicBezTo>
                    <a:pt x="28" y="2"/>
                    <a:pt x="16" y="11"/>
                    <a:pt x="0" y="15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8" y="16"/>
                    <a:pt x="39" y="10"/>
                    <a:pt x="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Freeform 14"/>
            <p:cNvSpPr>
              <a:spLocks noEditPoints="1"/>
            </p:cNvSpPr>
            <p:nvPr/>
          </p:nvSpPr>
          <p:spPr bwMode="auto">
            <a:xfrm>
              <a:off x="636587" y="5200650"/>
              <a:ext cx="5243513" cy="2489200"/>
            </a:xfrm>
            <a:custGeom>
              <a:avLst/>
              <a:gdLst>
                <a:gd name="T0" fmla="*/ 814 w 1397"/>
                <a:gd name="T1" fmla="*/ 201 h 663"/>
                <a:gd name="T2" fmla="*/ 62 w 1397"/>
                <a:gd name="T3" fmla="*/ 651 h 663"/>
                <a:gd name="T4" fmla="*/ 180 w 1397"/>
                <a:gd name="T5" fmla="*/ 629 h 663"/>
                <a:gd name="T6" fmla="*/ 287 w 1397"/>
                <a:gd name="T7" fmla="*/ 582 h 663"/>
                <a:gd name="T8" fmla="*/ 1001 w 1397"/>
                <a:gd name="T9" fmla="*/ 286 h 663"/>
                <a:gd name="T10" fmla="*/ 1276 w 1397"/>
                <a:gd name="T11" fmla="*/ 192 h 663"/>
                <a:gd name="T12" fmla="*/ 1061 w 1397"/>
                <a:gd name="T13" fmla="*/ 206 h 663"/>
                <a:gd name="T14" fmla="*/ 1033 w 1397"/>
                <a:gd name="T15" fmla="*/ 197 h 663"/>
                <a:gd name="T16" fmla="*/ 1008 w 1397"/>
                <a:gd name="T17" fmla="*/ 215 h 663"/>
                <a:gd name="T18" fmla="*/ 975 w 1397"/>
                <a:gd name="T19" fmla="*/ 196 h 663"/>
                <a:gd name="T20" fmla="*/ 1106 w 1397"/>
                <a:gd name="T21" fmla="*/ 162 h 663"/>
                <a:gd name="T22" fmla="*/ 1201 w 1397"/>
                <a:gd name="T23" fmla="*/ 171 h 663"/>
                <a:gd name="T24" fmla="*/ 1163 w 1397"/>
                <a:gd name="T25" fmla="*/ 171 h 663"/>
                <a:gd name="T26" fmla="*/ 1108 w 1397"/>
                <a:gd name="T27" fmla="*/ 180 h 663"/>
                <a:gd name="T28" fmla="*/ 1115 w 1397"/>
                <a:gd name="T29" fmla="*/ 200 h 663"/>
                <a:gd name="T30" fmla="*/ 1128 w 1397"/>
                <a:gd name="T31" fmla="*/ 154 h 663"/>
                <a:gd name="T32" fmla="*/ 1082 w 1397"/>
                <a:gd name="T33" fmla="*/ 196 h 663"/>
                <a:gd name="T34" fmla="*/ 1048 w 1397"/>
                <a:gd name="T35" fmla="*/ 241 h 663"/>
                <a:gd name="T36" fmla="*/ 1030 w 1397"/>
                <a:gd name="T37" fmla="*/ 200 h 663"/>
                <a:gd name="T38" fmla="*/ 1048 w 1397"/>
                <a:gd name="T39" fmla="*/ 209 h 663"/>
                <a:gd name="T40" fmla="*/ 935 w 1397"/>
                <a:gd name="T41" fmla="*/ 212 h 663"/>
                <a:gd name="T42" fmla="*/ 869 w 1397"/>
                <a:gd name="T43" fmla="*/ 199 h 663"/>
                <a:gd name="T44" fmla="*/ 362 w 1397"/>
                <a:gd name="T45" fmla="*/ 503 h 663"/>
                <a:gd name="T46" fmla="*/ 447 w 1397"/>
                <a:gd name="T47" fmla="*/ 495 h 663"/>
                <a:gd name="T48" fmla="*/ 466 w 1397"/>
                <a:gd name="T49" fmla="*/ 488 h 663"/>
                <a:gd name="T50" fmla="*/ 404 w 1397"/>
                <a:gd name="T51" fmla="*/ 519 h 663"/>
                <a:gd name="T52" fmla="*/ 339 w 1397"/>
                <a:gd name="T53" fmla="*/ 543 h 663"/>
                <a:gd name="T54" fmla="*/ 493 w 1397"/>
                <a:gd name="T55" fmla="*/ 484 h 663"/>
                <a:gd name="T56" fmla="*/ 514 w 1397"/>
                <a:gd name="T57" fmla="*/ 460 h 663"/>
                <a:gd name="T58" fmla="*/ 537 w 1397"/>
                <a:gd name="T59" fmla="*/ 470 h 663"/>
                <a:gd name="T60" fmla="*/ 723 w 1397"/>
                <a:gd name="T61" fmla="*/ 400 h 663"/>
                <a:gd name="T62" fmla="*/ 801 w 1397"/>
                <a:gd name="T63" fmla="*/ 298 h 663"/>
                <a:gd name="T64" fmla="*/ 730 w 1397"/>
                <a:gd name="T65" fmla="*/ 390 h 663"/>
                <a:gd name="T66" fmla="*/ 700 w 1397"/>
                <a:gd name="T67" fmla="*/ 389 h 663"/>
                <a:gd name="T68" fmla="*/ 671 w 1397"/>
                <a:gd name="T69" fmla="*/ 401 h 663"/>
                <a:gd name="T70" fmla="*/ 635 w 1397"/>
                <a:gd name="T71" fmla="*/ 407 h 663"/>
                <a:gd name="T72" fmla="*/ 625 w 1397"/>
                <a:gd name="T73" fmla="*/ 362 h 663"/>
                <a:gd name="T74" fmla="*/ 570 w 1397"/>
                <a:gd name="T75" fmla="*/ 419 h 663"/>
                <a:gd name="T76" fmla="*/ 516 w 1397"/>
                <a:gd name="T77" fmla="*/ 419 h 663"/>
                <a:gd name="T78" fmla="*/ 447 w 1397"/>
                <a:gd name="T79" fmla="*/ 465 h 663"/>
                <a:gd name="T80" fmla="*/ 407 w 1397"/>
                <a:gd name="T81" fmla="*/ 490 h 663"/>
                <a:gd name="T82" fmla="*/ 327 w 1397"/>
                <a:gd name="T83" fmla="*/ 506 h 663"/>
                <a:gd name="T84" fmla="*/ 273 w 1397"/>
                <a:gd name="T85" fmla="*/ 535 h 663"/>
                <a:gd name="T86" fmla="*/ 233 w 1397"/>
                <a:gd name="T87" fmla="*/ 512 h 663"/>
                <a:gd name="T88" fmla="*/ 171 w 1397"/>
                <a:gd name="T89" fmla="*/ 595 h 663"/>
                <a:gd name="T90" fmla="*/ 139 w 1397"/>
                <a:gd name="T91" fmla="*/ 578 h 663"/>
                <a:gd name="T92" fmla="*/ 91 w 1397"/>
                <a:gd name="T93" fmla="*/ 618 h 663"/>
                <a:gd name="T94" fmla="*/ 67 w 1397"/>
                <a:gd name="T95" fmla="*/ 609 h 663"/>
                <a:gd name="T96" fmla="*/ 868 w 1397"/>
                <a:gd name="T97" fmla="*/ 255 h 663"/>
                <a:gd name="T98" fmla="*/ 843 w 1397"/>
                <a:gd name="T99" fmla="*/ 274 h 663"/>
                <a:gd name="T100" fmla="*/ 913 w 1397"/>
                <a:gd name="T101" fmla="*/ 273 h 663"/>
                <a:gd name="T102" fmla="*/ 925 w 1397"/>
                <a:gd name="T103" fmla="*/ 296 h 663"/>
                <a:gd name="T104" fmla="*/ 966 w 1397"/>
                <a:gd name="T105" fmla="*/ 260 h 663"/>
                <a:gd name="T106" fmla="*/ 987 w 1397"/>
                <a:gd name="T107" fmla="*/ 268 h 663"/>
                <a:gd name="T108" fmla="*/ 1090 w 1397"/>
                <a:gd name="T109" fmla="*/ 212 h 663"/>
                <a:gd name="T110" fmla="*/ 1309 w 1397"/>
                <a:gd name="T111" fmla="*/ 128 h 663"/>
                <a:gd name="T112" fmla="*/ 1272 w 1397"/>
                <a:gd name="T113" fmla="*/ 119 h 663"/>
                <a:gd name="T114" fmla="*/ 1215 w 1397"/>
                <a:gd name="T115" fmla="*/ 200 h 663"/>
                <a:gd name="T116" fmla="*/ 1233 w 1397"/>
                <a:gd name="T117" fmla="*/ 100 h 663"/>
                <a:gd name="T118" fmla="*/ 1193 w 1397"/>
                <a:gd name="T119" fmla="*/ 136 h 663"/>
                <a:gd name="T120" fmla="*/ 1115 w 1397"/>
                <a:gd name="T121" fmla="*/ 128 h 663"/>
                <a:gd name="T122" fmla="*/ 1305 w 1397"/>
                <a:gd name="T123" fmla="*/ 40 h 663"/>
                <a:gd name="T124" fmla="*/ 1339 w 1397"/>
                <a:gd name="T125" fmla="*/ 72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97" h="663">
                  <a:moveTo>
                    <a:pt x="1387" y="1"/>
                  </a:moveTo>
                  <a:cubicBezTo>
                    <a:pt x="1384" y="2"/>
                    <a:pt x="1380" y="4"/>
                    <a:pt x="1377" y="5"/>
                  </a:cubicBezTo>
                  <a:cubicBezTo>
                    <a:pt x="1355" y="15"/>
                    <a:pt x="1331" y="24"/>
                    <a:pt x="1306" y="24"/>
                  </a:cubicBezTo>
                  <a:cubicBezTo>
                    <a:pt x="1278" y="25"/>
                    <a:pt x="1249" y="23"/>
                    <a:pt x="1220" y="21"/>
                  </a:cubicBezTo>
                  <a:cubicBezTo>
                    <a:pt x="1210" y="21"/>
                    <a:pt x="1200" y="17"/>
                    <a:pt x="1190" y="16"/>
                  </a:cubicBezTo>
                  <a:cubicBezTo>
                    <a:pt x="1134" y="8"/>
                    <a:pt x="1070" y="43"/>
                    <a:pt x="1053" y="101"/>
                  </a:cubicBezTo>
                  <a:cubicBezTo>
                    <a:pt x="1052" y="104"/>
                    <a:pt x="1051" y="106"/>
                    <a:pt x="1051" y="107"/>
                  </a:cubicBezTo>
                  <a:cubicBezTo>
                    <a:pt x="1042" y="111"/>
                    <a:pt x="1034" y="113"/>
                    <a:pt x="1027" y="117"/>
                  </a:cubicBezTo>
                  <a:cubicBezTo>
                    <a:pt x="1016" y="122"/>
                    <a:pt x="1005" y="128"/>
                    <a:pt x="993" y="133"/>
                  </a:cubicBezTo>
                  <a:cubicBezTo>
                    <a:pt x="969" y="143"/>
                    <a:pt x="944" y="154"/>
                    <a:pt x="920" y="165"/>
                  </a:cubicBezTo>
                  <a:cubicBezTo>
                    <a:pt x="917" y="166"/>
                    <a:pt x="914" y="167"/>
                    <a:pt x="911" y="166"/>
                  </a:cubicBezTo>
                  <a:cubicBezTo>
                    <a:pt x="904" y="166"/>
                    <a:pt x="897" y="164"/>
                    <a:pt x="890" y="163"/>
                  </a:cubicBezTo>
                  <a:cubicBezTo>
                    <a:pt x="887" y="163"/>
                    <a:pt x="884" y="163"/>
                    <a:pt x="881" y="164"/>
                  </a:cubicBezTo>
                  <a:cubicBezTo>
                    <a:pt x="874" y="168"/>
                    <a:pt x="867" y="171"/>
                    <a:pt x="859" y="175"/>
                  </a:cubicBezTo>
                  <a:cubicBezTo>
                    <a:pt x="852" y="179"/>
                    <a:pt x="844" y="182"/>
                    <a:pt x="838" y="188"/>
                  </a:cubicBezTo>
                  <a:cubicBezTo>
                    <a:pt x="831" y="195"/>
                    <a:pt x="823" y="198"/>
                    <a:pt x="814" y="201"/>
                  </a:cubicBezTo>
                  <a:cubicBezTo>
                    <a:pt x="789" y="210"/>
                    <a:pt x="762" y="217"/>
                    <a:pt x="738" y="228"/>
                  </a:cubicBezTo>
                  <a:cubicBezTo>
                    <a:pt x="696" y="247"/>
                    <a:pt x="653" y="265"/>
                    <a:pt x="613" y="288"/>
                  </a:cubicBezTo>
                  <a:cubicBezTo>
                    <a:pt x="590" y="301"/>
                    <a:pt x="566" y="314"/>
                    <a:pt x="541" y="323"/>
                  </a:cubicBezTo>
                  <a:cubicBezTo>
                    <a:pt x="507" y="336"/>
                    <a:pt x="473" y="351"/>
                    <a:pt x="439" y="366"/>
                  </a:cubicBezTo>
                  <a:cubicBezTo>
                    <a:pt x="404" y="382"/>
                    <a:pt x="369" y="400"/>
                    <a:pt x="334" y="416"/>
                  </a:cubicBezTo>
                  <a:cubicBezTo>
                    <a:pt x="285" y="438"/>
                    <a:pt x="238" y="461"/>
                    <a:pt x="193" y="490"/>
                  </a:cubicBezTo>
                  <a:cubicBezTo>
                    <a:pt x="170" y="505"/>
                    <a:pt x="148" y="522"/>
                    <a:pt x="125" y="538"/>
                  </a:cubicBezTo>
                  <a:cubicBezTo>
                    <a:pt x="101" y="555"/>
                    <a:pt x="75" y="571"/>
                    <a:pt x="54" y="592"/>
                  </a:cubicBezTo>
                  <a:cubicBezTo>
                    <a:pt x="38" y="608"/>
                    <a:pt x="23" y="624"/>
                    <a:pt x="7" y="640"/>
                  </a:cubicBezTo>
                  <a:cubicBezTo>
                    <a:pt x="4" y="643"/>
                    <a:pt x="0" y="646"/>
                    <a:pt x="2" y="649"/>
                  </a:cubicBezTo>
                  <a:cubicBezTo>
                    <a:pt x="5" y="653"/>
                    <a:pt x="9" y="655"/>
                    <a:pt x="13" y="656"/>
                  </a:cubicBezTo>
                  <a:cubicBezTo>
                    <a:pt x="16" y="656"/>
                    <a:pt x="19" y="656"/>
                    <a:pt x="22" y="657"/>
                  </a:cubicBezTo>
                  <a:cubicBezTo>
                    <a:pt x="20" y="658"/>
                    <a:pt x="18" y="660"/>
                    <a:pt x="16" y="661"/>
                  </a:cubicBezTo>
                  <a:cubicBezTo>
                    <a:pt x="15" y="662"/>
                    <a:pt x="16" y="663"/>
                    <a:pt x="16" y="663"/>
                  </a:cubicBezTo>
                  <a:cubicBezTo>
                    <a:pt x="19" y="661"/>
                    <a:pt x="22" y="659"/>
                    <a:pt x="25" y="657"/>
                  </a:cubicBezTo>
                  <a:cubicBezTo>
                    <a:pt x="37" y="657"/>
                    <a:pt x="50" y="655"/>
                    <a:pt x="62" y="651"/>
                  </a:cubicBezTo>
                  <a:cubicBezTo>
                    <a:pt x="64" y="651"/>
                    <a:pt x="66" y="650"/>
                    <a:pt x="67" y="650"/>
                  </a:cubicBezTo>
                  <a:cubicBezTo>
                    <a:pt x="66" y="651"/>
                    <a:pt x="65" y="652"/>
                    <a:pt x="63" y="653"/>
                  </a:cubicBezTo>
                  <a:cubicBezTo>
                    <a:pt x="63" y="654"/>
                    <a:pt x="64" y="655"/>
                    <a:pt x="64" y="655"/>
                  </a:cubicBezTo>
                  <a:cubicBezTo>
                    <a:pt x="68" y="654"/>
                    <a:pt x="70" y="651"/>
                    <a:pt x="72" y="648"/>
                  </a:cubicBezTo>
                  <a:cubicBezTo>
                    <a:pt x="99" y="640"/>
                    <a:pt x="127" y="631"/>
                    <a:pt x="154" y="623"/>
                  </a:cubicBezTo>
                  <a:cubicBezTo>
                    <a:pt x="151" y="629"/>
                    <a:pt x="146" y="638"/>
                    <a:pt x="144" y="637"/>
                  </a:cubicBezTo>
                  <a:cubicBezTo>
                    <a:pt x="143" y="637"/>
                    <a:pt x="143" y="638"/>
                    <a:pt x="143" y="639"/>
                  </a:cubicBezTo>
                  <a:cubicBezTo>
                    <a:pt x="144" y="639"/>
                    <a:pt x="144" y="640"/>
                    <a:pt x="145" y="640"/>
                  </a:cubicBezTo>
                  <a:cubicBezTo>
                    <a:pt x="146" y="641"/>
                    <a:pt x="147" y="641"/>
                    <a:pt x="147" y="640"/>
                  </a:cubicBezTo>
                  <a:cubicBezTo>
                    <a:pt x="152" y="635"/>
                    <a:pt x="155" y="628"/>
                    <a:pt x="158" y="621"/>
                  </a:cubicBezTo>
                  <a:cubicBezTo>
                    <a:pt x="169" y="618"/>
                    <a:pt x="180" y="614"/>
                    <a:pt x="191" y="611"/>
                  </a:cubicBezTo>
                  <a:cubicBezTo>
                    <a:pt x="192" y="611"/>
                    <a:pt x="194" y="610"/>
                    <a:pt x="195" y="610"/>
                  </a:cubicBezTo>
                  <a:cubicBezTo>
                    <a:pt x="191" y="615"/>
                    <a:pt x="188" y="621"/>
                    <a:pt x="183" y="626"/>
                  </a:cubicBezTo>
                  <a:cubicBezTo>
                    <a:pt x="183" y="622"/>
                    <a:pt x="183" y="619"/>
                    <a:pt x="183" y="616"/>
                  </a:cubicBezTo>
                  <a:cubicBezTo>
                    <a:pt x="182" y="615"/>
                    <a:pt x="181" y="615"/>
                    <a:pt x="181" y="616"/>
                  </a:cubicBezTo>
                  <a:cubicBezTo>
                    <a:pt x="181" y="620"/>
                    <a:pt x="181" y="625"/>
                    <a:pt x="180" y="629"/>
                  </a:cubicBezTo>
                  <a:cubicBezTo>
                    <a:pt x="180" y="630"/>
                    <a:pt x="181" y="632"/>
                    <a:pt x="183" y="631"/>
                  </a:cubicBezTo>
                  <a:cubicBezTo>
                    <a:pt x="190" y="625"/>
                    <a:pt x="194" y="616"/>
                    <a:pt x="200" y="608"/>
                  </a:cubicBezTo>
                  <a:cubicBezTo>
                    <a:pt x="211" y="605"/>
                    <a:pt x="222" y="602"/>
                    <a:pt x="233" y="598"/>
                  </a:cubicBezTo>
                  <a:cubicBezTo>
                    <a:pt x="233" y="599"/>
                    <a:pt x="233" y="599"/>
                    <a:pt x="233" y="600"/>
                  </a:cubicBezTo>
                  <a:cubicBezTo>
                    <a:pt x="233" y="601"/>
                    <a:pt x="234" y="602"/>
                    <a:pt x="235" y="601"/>
                  </a:cubicBezTo>
                  <a:cubicBezTo>
                    <a:pt x="237" y="600"/>
                    <a:pt x="239" y="598"/>
                    <a:pt x="240" y="596"/>
                  </a:cubicBezTo>
                  <a:cubicBezTo>
                    <a:pt x="246" y="595"/>
                    <a:pt x="251" y="593"/>
                    <a:pt x="256" y="591"/>
                  </a:cubicBezTo>
                  <a:cubicBezTo>
                    <a:pt x="256" y="593"/>
                    <a:pt x="258" y="593"/>
                    <a:pt x="259" y="592"/>
                  </a:cubicBezTo>
                  <a:cubicBezTo>
                    <a:pt x="260" y="592"/>
                    <a:pt x="261" y="591"/>
                    <a:pt x="262" y="590"/>
                  </a:cubicBezTo>
                  <a:cubicBezTo>
                    <a:pt x="268" y="588"/>
                    <a:pt x="274" y="586"/>
                    <a:pt x="280" y="584"/>
                  </a:cubicBezTo>
                  <a:cubicBezTo>
                    <a:pt x="279" y="585"/>
                    <a:pt x="278" y="587"/>
                    <a:pt x="277" y="588"/>
                  </a:cubicBezTo>
                  <a:cubicBezTo>
                    <a:pt x="277" y="588"/>
                    <a:pt x="277" y="588"/>
                    <a:pt x="277" y="588"/>
                  </a:cubicBezTo>
                  <a:cubicBezTo>
                    <a:pt x="277" y="587"/>
                    <a:pt x="275" y="587"/>
                    <a:pt x="275" y="588"/>
                  </a:cubicBezTo>
                  <a:cubicBezTo>
                    <a:pt x="274" y="593"/>
                    <a:pt x="274" y="593"/>
                    <a:pt x="274" y="593"/>
                  </a:cubicBezTo>
                  <a:cubicBezTo>
                    <a:pt x="273" y="594"/>
                    <a:pt x="275" y="595"/>
                    <a:pt x="276" y="594"/>
                  </a:cubicBezTo>
                  <a:cubicBezTo>
                    <a:pt x="280" y="590"/>
                    <a:pt x="283" y="586"/>
                    <a:pt x="287" y="582"/>
                  </a:cubicBezTo>
                  <a:cubicBezTo>
                    <a:pt x="290" y="580"/>
                    <a:pt x="294" y="579"/>
                    <a:pt x="298" y="578"/>
                  </a:cubicBezTo>
                  <a:cubicBezTo>
                    <a:pt x="366" y="552"/>
                    <a:pt x="437" y="533"/>
                    <a:pt x="504" y="504"/>
                  </a:cubicBezTo>
                  <a:cubicBezTo>
                    <a:pt x="540" y="488"/>
                    <a:pt x="578" y="476"/>
                    <a:pt x="615" y="463"/>
                  </a:cubicBezTo>
                  <a:cubicBezTo>
                    <a:pt x="678" y="441"/>
                    <a:pt x="740" y="417"/>
                    <a:pt x="801" y="388"/>
                  </a:cubicBezTo>
                  <a:cubicBezTo>
                    <a:pt x="816" y="382"/>
                    <a:pt x="830" y="374"/>
                    <a:pt x="844" y="366"/>
                  </a:cubicBezTo>
                  <a:cubicBezTo>
                    <a:pt x="844" y="367"/>
                    <a:pt x="844" y="367"/>
                    <a:pt x="844" y="367"/>
                  </a:cubicBezTo>
                  <a:cubicBezTo>
                    <a:pt x="847" y="366"/>
                    <a:pt x="850" y="364"/>
                    <a:pt x="853" y="362"/>
                  </a:cubicBezTo>
                  <a:cubicBezTo>
                    <a:pt x="873" y="350"/>
                    <a:pt x="895" y="340"/>
                    <a:pt x="918" y="334"/>
                  </a:cubicBezTo>
                  <a:cubicBezTo>
                    <a:pt x="920" y="333"/>
                    <a:pt x="922" y="332"/>
                    <a:pt x="924" y="331"/>
                  </a:cubicBezTo>
                  <a:cubicBezTo>
                    <a:pt x="932" y="326"/>
                    <a:pt x="939" y="323"/>
                    <a:pt x="949" y="328"/>
                  </a:cubicBezTo>
                  <a:cubicBezTo>
                    <a:pt x="955" y="331"/>
                    <a:pt x="961" y="327"/>
                    <a:pt x="962" y="320"/>
                  </a:cubicBezTo>
                  <a:cubicBezTo>
                    <a:pt x="963" y="318"/>
                    <a:pt x="962" y="315"/>
                    <a:pt x="962" y="312"/>
                  </a:cubicBezTo>
                  <a:cubicBezTo>
                    <a:pt x="963" y="304"/>
                    <a:pt x="966" y="299"/>
                    <a:pt x="974" y="295"/>
                  </a:cubicBezTo>
                  <a:cubicBezTo>
                    <a:pt x="982" y="292"/>
                    <a:pt x="990" y="288"/>
                    <a:pt x="999" y="284"/>
                  </a:cubicBezTo>
                  <a:cubicBezTo>
                    <a:pt x="999" y="284"/>
                    <a:pt x="998" y="285"/>
                    <a:pt x="998" y="285"/>
                  </a:cubicBezTo>
                  <a:cubicBezTo>
                    <a:pt x="998" y="287"/>
                    <a:pt x="1001" y="288"/>
                    <a:pt x="1001" y="286"/>
                  </a:cubicBezTo>
                  <a:cubicBezTo>
                    <a:pt x="1002" y="285"/>
                    <a:pt x="1002" y="283"/>
                    <a:pt x="1003" y="282"/>
                  </a:cubicBezTo>
                  <a:cubicBezTo>
                    <a:pt x="1004" y="282"/>
                    <a:pt x="1005" y="281"/>
                    <a:pt x="1006" y="281"/>
                  </a:cubicBezTo>
                  <a:cubicBezTo>
                    <a:pt x="1016" y="276"/>
                    <a:pt x="1027" y="271"/>
                    <a:pt x="1037" y="266"/>
                  </a:cubicBezTo>
                  <a:cubicBezTo>
                    <a:pt x="1058" y="256"/>
                    <a:pt x="1079" y="245"/>
                    <a:pt x="1100" y="235"/>
                  </a:cubicBezTo>
                  <a:cubicBezTo>
                    <a:pt x="1105" y="232"/>
                    <a:pt x="1110" y="230"/>
                    <a:pt x="1113" y="225"/>
                  </a:cubicBezTo>
                  <a:cubicBezTo>
                    <a:pt x="1114" y="223"/>
                    <a:pt x="1119" y="221"/>
                    <a:pt x="1121" y="222"/>
                  </a:cubicBezTo>
                  <a:cubicBezTo>
                    <a:pt x="1122" y="222"/>
                    <a:pt x="1122" y="222"/>
                    <a:pt x="1122" y="222"/>
                  </a:cubicBezTo>
                  <a:cubicBezTo>
                    <a:pt x="1121" y="223"/>
                    <a:pt x="1121" y="224"/>
                    <a:pt x="1121" y="225"/>
                  </a:cubicBezTo>
                  <a:cubicBezTo>
                    <a:pt x="1120" y="227"/>
                    <a:pt x="1122" y="227"/>
                    <a:pt x="1123" y="226"/>
                  </a:cubicBezTo>
                  <a:cubicBezTo>
                    <a:pt x="1124" y="225"/>
                    <a:pt x="1124" y="224"/>
                    <a:pt x="1125" y="223"/>
                  </a:cubicBezTo>
                  <a:cubicBezTo>
                    <a:pt x="1133" y="226"/>
                    <a:pt x="1142" y="225"/>
                    <a:pt x="1151" y="226"/>
                  </a:cubicBezTo>
                  <a:cubicBezTo>
                    <a:pt x="1153" y="227"/>
                    <a:pt x="1155" y="227"/>
                    <a:pt x="1158" y="227"/>
                  </a:cubicBezTo>
                  <a:cubicBezTo>
                    <a:pt x="1158" y="227"/>
                    <a:pt x="1159" y="227"/>
                    <a:pt x="1159" y="227"/>
                  </a:cubicBezTo>
                  <a:cubicBezTo>
                    <a:pt x="1177" y="227"/>
                    <a:pt x="1195" y="218"/>
                    <a:pt x="1213" y="220"/>
                  </a:cubicBezTo>
                  <a:cubicBezTo>
                    <a:pt x="1214" y="220"/>
                    <a:pt x="1215" y="220"/>
                    <a:pt x="1216" y="219"/>
                  </a:cubicBezTo>
                  <a:cubicBezTo>
                    <a:pt x="1236" y="210"/>
                    <a:pt x="1256" y="201"/>
                    <a:pt x="1276" y="192"/>
                  </a:cubicBezTo>
                  <a:cubicBezTo>
                    <a:pt x="1292" y="186"/>
                    <a:pt x="1304" y="174"/>
                    <a:pt x="1312" y="160"/>
                  </a:cubicBezTo>
                  <a:cubicBezTo>
                    <a:pt x="1326" y="137"/>
                    <a:pt x="1338" y="113"/>
                    <a:pt x="1351" y="89"/>
                  </a:cubicBezTo>
                  <a:cubicBezTo>
                    <a:pt x="1356" y="80"/>
                    <a:pt x="1360" y="71"/>
                    <a:pt x="1365" y="62"/>
                  </a:cubicBezTo>
                  <a:cubicBezTo>
                    <a:pt x="1373" y="48"/>
                    <a:pt x="1382" y="35"/>
                    <a:pt x="1390" y="21"/>
                  </a:cubicBezTo>
                  <a:cubicBezTo>
                    <a:pt x="1392" y="18"/>
                    <a:pt x="1394" y="15"/>
                    <a:pt x="1395" y="12"/>
                  </a:cubicBezTo>
                  <a:cubicBezTo>
                    <a:pt x="1397" y="6"/>
                    <a:pt x="1394" y="0"/>
                    <a:pt x="1387" y="1"/>
                  </a:cubicBezTo>
                  <a:moveTo>
                    <a:pt x="937" y="172"/>
                  </a:moveTo>
                  <a:cubicBezTo>
                    <a:pt x="965" y="160"/>
                    <a:pt x="993" y="148"/>
                    <a:pt x="1022" y="136"/>
                  </a:cubicBezTo>
                  <a:cubicBezTo>
                    <a:pt x="1023" y="135"/>
                    <a:pt x="1025" y="135"/>
                    <a:pt x="1026" y="134"/>
                  </a:cubicBezTo>
                  <a:cubicBezTo>
                    <a:pt x="1033" y="131"/>
                    <a:pt x="1040" y="124"/>
                    <a:pt x="1048" y="128"/>
                  </a:cubicBezTo>
                  <a:cubicBezTo>
                    <a:pt x="1058" y="133"/>
                    <a:pt x="1069" y="138"/>
                    <a:pt x="1074" y="148"/>
                  </a:cubicBezTo>
                  <a:cubicBezTo>
                    <a:pt x="1077" y="154"/>
                    <a:pt x="1081" y="160"/>
                    <a:pt x="1082" y="166"/>
                  </a:cubicBezTo>
                  <a:cubicBezTo>
                    <a:pt x="1083" y="170"/>
                    <a:pt x="1084" y="175"/>
                    <a:pt x="1085" y="179"/>
                  </a:cubicBezTo>
                  <a:cubicBezTo>
                    <a:pt x="1082" y="187"/>
                    <a:pt x="1079" y="195"/>
                    <a:pt x="1077" y="201"/>
                  </a:cubicBezTo>
                  <a:cubicBezTo>
                    <a:pt x="1076" y="205"/>
                    <a:pt x="1075" y="210"/>
                    <a:pt x="1074" y="214"/>
                  </a:cubicBezTo>
                  <a:cubicBezTo>
                    <a:pt x="1070" y="211"/>
                    <a:pt x="1065" y="208"/>
                    <a:pt x="1061" y="206"/>
                  </a:cubicBezTo>
                  <a:cubicBezTo>
                    <a:pt x="1062" y="204"/>
                    <a:pt x="1062" y="202"/>
                    <a:pt x="1063" y="201"/>
                  </a:cubicBezTo>
                  <a:cubicBezTo>
                    <a:pt x="1066" y="193"/>
                    <a:pt x="1069" y="184"/>
                    <a:pt x="1070" y="176"/>
                  </a:cubicBezTo>
                  <a:cubicBezTo>
                    <a:pt x="1072" y="169"/>
                    <a:pt x="1070" y="163"/>
                    <a:pt x="1068" y="156"/>
                  </a:cubicBezTo>
                  <a:cubicBezTo>
                    <a:pt x="1068" y="155"/>
                    <a:pt x="1067" y="156"/>
                    <a:pt x="1068" y="156"/>
                  </a:cubicBezTo>
                  <a:cubicBezTo>
                    <a:pt x="1070" y="167"/>
                    <a:pt x="1069" y="175"/>
                    <a:pt x="1066" y="185"/>
                  </a:cubicBezTo>
                  <a:cubicBezTo>
                    <a:pt x="1064" y="192"/>
                    <a:pt x="1061" y="199"/>
                    <a:pt x="1059" y="205"/>
                  </a:cubicBezTo>
                  <a:cubicBezTo>
                    <a:pt x="1058" y="205"/>
                    <a:pt x="1058" y="205"/>
                    <a:pt x="1058" y="205"/>
                  </a:cubicBezTo>
                  <a:cubicBezTo>
                    <a:pt x="1057" y="204"/>
                    <a:pt x="1055" y="204"/>
                    <a:pt x="1053" y="203"/>
                  </a:cubicBezTo>
                  <a:cubicBezTo>
                    <a:pt x="1057" y="187"/>
                    <a:pt x="1059" y="170"/>
                    <a:pt x="1053" y="154"/>
                  </a:cubicBezTo>
                  <a:cubicBezTo>
                    <a:pt x="1052" y="153"/>
                    <a:pt x="1051" y="153"/>
                    <a:pt x="1051" y="154"/>
                  </a:cubicBezTo>
                  <a:cubicBezTo>
                    <a:pt x="1057" y="170"/>
                    <a:pt x="1055" y="186"/>
                    <a:pt x="1050" y="202"/>
                  </a:cubicBezTo>
                  <a:cubicBezTo>
                    <a:pt x="1047" y="200"/>
                    <a:pt x="1043" y="199"/>
                    <a:pt x="1039" y="198"/>
                  </a:cubicBezTo>
                  <a:cubicBezTo>
                    <a:pt x="1043" y="186"/>
                    <a:pt x="1045" y="173"/>
                    <a:pt x="1045" y="160"/>
                  </a:cubicBezTo>
                  <a:cubicBezTo>
                    <a:pt x="1045" y="159"/>
                    <a:pt x="1043" y="159"/>
                    <a:pt x="1043" y="160"/>
                  </a:cubicBezTo>
                  <a:cubicBezTo>
                    <a:pt x="1043" y="173"/>
                    <a:pt x="1040" y="185"/>
                    <a:pt x="1036" y="198"/>
                  </a:cubicBezTo>
                  <a:cubicBezTo>
                    <a:pt x="1035" y="197"/>
                    <a:pt x="1034" y="197"/>
                    <a:pt x="1033" y="197"/>
                  </a:cubicBezTo>
                  <a:cubicBezTo>
                    <a:pt x="1032" y="196"/>
                    <a:pt x="1031" y="196"/>
                    <a:pt x="1031" y="195"/>
                  </a:cubicBezTo>
                  <a:cubicBezTo>
                    <a:pt x="1032" y="186"/>
                    <a:pt x="1031" y="177"/>
                    <a:pt x="1027" y="169"/>
                  </a:cubicBezTo>
                  <a:cubicBezTo>
                    <a:pt x="1026" y="168"/>
                    <a:pt x="1024" y="169"/>
                    <a:pt x="1025" y="171"/>
                  </a:cubicBezTo>
                  <a:cubicBezTo>
                    <a:pt x="1029" y="177"/>
                    <a:pt x="1029" y="186"/>
                    <a:pt x="1028" y="194"/>
                  </a:cubicBezTo>
                  <a:cubicBezTo>
                    <a:pt x="1027" y="194"/>
                    <a:pt x="1025" y="196"/>
                    <a:pt x="1027" y="197"/>
                  </a:cubicBezTo>
                  <a:cubicBezTo>
                    <a:pt x="1027" y="198"/>
                    <a:pt x="1027" y="199"/>
                    <a:pt x="1028" y="199"/>
                  </a:cubicBezTo>
                  <a:cubicBezTo>
                    <a:pt x="1026" y="211"/>
                    <a:pt x="1021" y="224"/>
                    <a:pt x="1017" y="233"/>
                  </a:cubicBezTo>
                  <a:cubicBezTo>
                    <a:pt x="1016" y="236"/>
                    <a:pt x="1015" y="238"/>
                    <a:pt x="1014" y="241"/>
                  </a:cubicBezTo>
                  <a:cubicBezTo>
                    <a:pt x="1013" y="241"/>
                    <a:pt x="1011" y="240"/>
                    <a:pt x="1010" y="240"/>
                  </a:cubicBezTo>
                  <a:cubicBezTo>
                    <a:pt x="1008" y="239"/>
                    <a:pt x="1006" y="238"/>
                    <a:pt x="1004" y="237"/>
                  </a:cubicBezTo>
                  <a:cubicBezTo>
                    <a:pt x="1008" y="225"/>
                    <a:pt x="1013" y="213"/>
                    <a:pt x="1016" y="200"/>
                  </a:cubicBezTo>
                  <a:cubicBezTo>
                    <a:pt x="1018" y="195"/>
                    <a:pt x="1032" y="160"/>
                    <a:pt x="1018" y="159"/>
                  </a:cubicBezTo>
                  <a:cubicBezTo>
                    <a:pt x="1017" y="159"/>
                    <a:pt x="1017" y="160"/>
                    <a:pt x="1018" y="161"/>
                  </a:cubicBezTo>
                  <a:cubicBezTo>
                    <a:pt x="1022" y="161"/>
                    <a:pt x="1021" y="170"/>
                    <a:pt x="1021" y="173"/>
                  </a:cubicBezTo>
                  <a:cubicBezTo>
                    <a:pt x="1021" y="179"/>
                    <a:pt x="1019" y="183"/>
                    <a:pt x="1017" y="188"/>
                  </a:cubicBezTo>
                  <a:cubicBezTo>
                    <a:pt x="1013" y="197"/>
                    <a:pt x="1011" y="206"/>
                    <a:pt x="1008" y="215"/>
                  </a:cubicBezTo>
                  <a:cubicBezTo>
                    <a:pt x="1005" y="222"/>
                    <a:pt x="1003" y="229"/>
                    <a:pt x="1000" y="236"/>
                  </a:cubicBezTo>
                  <a:cubicBezTo>
                    <a:pt x="997" y="235"/>
                    <a:pt x="993" y="234"/>
                    <a:pt x="990" y="232"/>
                  </a:cubicBezTo>
                  <a:cubicBezTo>
                    <a:pt x="992" y="227"/>
                    <a:pt x="994" y="221"/>
                    <a:pt x="995" y="216"/>
                  </a:cubicBezTo>
                  <a:cubicBezTo>
                    <a:pt x="999" y="206"/>
                    <a:pt x="1002" y="195"/>
                    <a:pt x="1003" y="184"/>
                  </a:cubicBezTo>
                  <a:cubicBezTo>
                    <a:pt x="1004" y="178"/>
                    <a:pt x="1004" y="175"/>
                    <a:pt x="998" y="171"/>
                  </a:cubicBezTo>
                  <a:cubicBezTo>
                    <a:pt x="997" y="170"/>
                    <a:pt x="997" y="172"/>
                    <a:pt x="998" y="173"/>
                  </a:cubicBezTo>
                  <a:cubicBezTo>
                    <a:pt x="1005" y="179"/>
                    <a:pt x="998" y="196"/>
                    <a:pt x="996" y="203"/>
                  </a:cubicBezTo>
                  <a:cubicBezTo>
                    <a:pt x="994" y="212"/>
                    <a:pt x="991" y="220"/>
                    <a:pt x="988" y="228"/>
                  </a:cubicBezTo>
                  <a:cubicBezTo>
                    <a:pt x="987" y="229"/>
                    <a:pt x="987" y="230"/>
                    <a:pt x="987" y="231"/>
                  </a:cubicBezTo>
                  <a:cubicBezTo>
                    <a:pt x="984" y="229"/>
                    <a:pt x="981" y="228"/>
                    <a:pt x="979" y="227"/>
                  </a:cubicBezTo>
                  <a:cubicBezTo>
                    <a:pt x="978" y="226"/>
                    <a:pt x="978" y="226"/>
                    <a:pt x="977" y="227"/>
                  </a:cubicBezTo>
                  <a:cubicBezTo>
                    <a:pt x="978" y="222"/>
                    <a:pt x="979" y="217"/>
                    <a:pt x="980" y="212"/>
                  </a:cubicBezTo>
                  <a:cubicBezTo>
                    <a:pt x="982" y="203"/>
                    <a:pt x="985" y="197"/>
                    <a:pt x="983" y="188"/>
                  </a:cubicBezTo>
                  <a:cubicBezTo>
                    <a:pt x="983" y="188"/>
                    <a:pt x="982" y="187"/>
                    <a:pt x="982" y="187"/>
                  </a:cubicBezTo>
                  <a:cubicBezTo>
                    <a:pt x="977" y="187"/>
                    <a:pt x="974" y="192"/>
                    <a:pt x="973" y="196"/>
                  </a:cubicBezTo>
                  <a:cubicBezTo>
                    <a:pt x="973" y="197"/>
                    <a:pt x="974" y="197"/>
                    <a:pt x="975" y="196"/>
                  </a:cubicBezTo>
                  <a:cubicBezTo>
                    <a:pt x="976" y="192"/>
                    <a:pt x="979" y="190"/>
                    <a:pt x="981" y="195"/>
                  </a:cubicBezTo>
                  <a:cubicBezTo>
                    <a:pt x="982" y="198"/>
                    <a:pt x="980" y="202"/>
                    <a:pt x="979" y="205"/>
                  </a:cubicBezTo>
                  <a:cubicBezTo>
                    <a:pt x="978" y="209"/>
                    <a:pt x="976" y="213"/>
                    <a:pt x="975" y="218"/>
                  </a:cubicBezTo>
                  <a:cubicBezTo>
                    <a:pt x="973" y="229"/>
                    <a:pt x="971" y="239"/>
                    <a:pt x="966" y="250"/>
                  </a:cubicBezTo>
                  <a:cubicBezTo>
                    <a:pt x="966" y="251"/>
                    <a:pt x="965" y="252"/>
                    <a:pt x="965" y="253"/>
                  </a:cubicBezTo>
                  <a:cubicBezTo>
                    <a:pt x="964" y="244"/>
                    <a:pt x="962" y="235"/>
                    <a:pt x="961" y="226"/>
                  </a:cubicBezTo>
                  <a:cubicBezTo>
                    <a:pt x="961" y="225"/>
                    <a:pt x="961" y="224"/>
                    <a:pt x="960" y="223"/>
                  </a:cubicBezTo>
                  <a:cubicBezTo>
                    <a:pt x="963" y="213"/>
                    <a:pt x="965" y="202"/>
                    <a:pt x="959" y="197"/>
                  </a:cubicBezTo>
                  <a:cubicBezTo>
                    <a:pt x="958" y="196"/>
                    <a:pt x="956" y="198"/>
                    <a:pt x="957" y="199"/>
                  </a:cubicBezTo>
                  <a:cubicBezTo>
                    <a:pt x="961" y="203"/>
                    <a:pt x="960" y="209"/>
                    <a:pt x="958" y="215"/>
                  </a:cubicBezTo>
                  <a:cubicBezTo>
                    <a:pt x="954" y="204"/>
                    <a:pt x="947" y="195"/>
                    <a:pt x="938" y="187"/>
                  </a:cubicBezTo>
                  <a:cubicBezTo>
                    <a:pt x="935" y="184"/>
                    <a:pt x="932" y="181"/>
                    <a:pt x="927" y="177"/>
                  </a:cubicBezTo>
                  <a:cubicBezTo>
                    <a:pt x="931" y="175"/>
                    <a:pt x="934" y="173"/>
                    <a:pt x="937" y="172"/>
                  </a:cubicBezTo>
                  <a:moveTo>
                    <a:pt x="1098" y="159"/>
                  </a:moveTo>
                  <a:cubicBezTo>
                    <a:pt x="1102" y="156"/>
                    <a:pt x="1106" y="153"/>
                    <a:pt x="1109" y="151"/>
                  </a:cubicBezTo>
                  <a:cubicBezTo>
                    <a:pt x="1108" y="154"/>
                    <a:pt x="1107" y="158"/>
                    <a:pt x="1106" y="162"/>
                  </a:cubicBezTo>
                  <a:cubicBezTo>
                    <a:pt x="1103" y="163"/>
                    <a:pt x="1101" y="164"/>
                    <a:pt x="1098" y="159"/>
                  </a:cubicBezTo>
                  <a:moveTo>
                    <a:pt x="1166" y="118"/>
                  </a:moveTo>
                  <a:cubicBezTo>
                    <a:pt x="1167" y="125"/>
                    <a:pt x="1163" y="135"/>
                    <a:pt x="1159" y="143"/>
                  </a:cubicBezTo>
                  <a:cubicBezTo>
                    <a:pt x="1154" y="145"/>
                    <a:pt x="1149" y="146"/>
                    <a:pt x="1144" y="148"/>
                  </a:cubicBezTo>
                  <a:cubicBezTo>
                    <a:pt x="1146" y="141"/>
                    <a:pt x="1148" y="134"/>
                    <a:pt x="1150" y="127"/>
                  </a:cubicBezTo>
                  <a:cubicBezTo>
                    <a:pt x="1156" y="124"/>
                    <a:pt x="1161" y="121"/>
                    <a:pt x="1166" y="118"/>
                  </a:cubicBezTo>
                  <a:moveTo>
                    <a:pt x="1212" y="163"/>
                  </a:moveTo>
                  <a:cubicBezTo>
                    <a:pt x="1209" y="169"/>
                    <a:pt x="1207" y="175"/>
                    <a:pt x="1204" y="181"/>
                  </a:cubicBezTo>
                  <a:cubicBezTo>
                    <a:pt x="1200" y="187"/>
                    <a:pt x="1198" y="193"/>
                    <a:pt x="1196" y="199"/>
                  </a:cubicBezTo>
                  <a:cubicBezTo>
                    <a:pt x="1196" y="198"/>
                    <a:pt x="1196" y="196"/>
                    <a:pt x="1197" y="194"/>
                  </a:cubicBezTo>
                  <a:cubicBezTo>
                    <a:pt x="1197" y="193"/>
                    <a:pt x="1196" y="193"/>
                    <a:pt x="1195" y="194"/>
                  </a:cubicBezTo>
                  <a:cubicBezTo>
                    <a:pt x="1194" y="197"/>
                    <a:pt x="1193" y="200"/>
                    <a:pt x="1193" y="203"/>
                  </a:cubicBezTo>
                  <a:cubicBezTo>
                    <a:pt x="1191" y="204"/>
                    <a:pt x="1188" y="204"/>
                    <a:pt x="1186" y="204"/>
                  </a:cubicBezTo>
                  <a:cubicBezTo>
                    <a:pt x="1186" y="204"/>
                    <a:pt x="1186" y="204"/>
                    <a:pt x="1186" y="203"/>
                  </a:cubicBezTo>
                  <a:cubicBezTo>
                    <a:pt x="1188" y="199"/>
                    <a:pt x="1191" y="194"/>
                    <a:pt x="1193" y="190"/>
                  </a:cubicBezTo>
                  <a:cubicBezTo>
                    <a:pt x="1195" y="183"/>
                    <a:pt x="1198" y="177"/>
                    <a:pt x="1201" y="171"/>
                  </a:cubicBezTo>
                  <a:cubicBezTo>
                    <a:pt x="1205" y="169"/>
                    <a:pt x="1208" y="166"/>
                    <a:pt x="1212" y="163"/>
                  </a:cubicBezTo>
                  <a:moveTo>
                    <a:pt x="1188" y="191"/>
                  </a:moveTo>
                  <a:cubicBezTo>
                    <a:pt x="1186" y="195"/>
                    <a:pt x="1183" y="200"/>
                    <a:pt x="1181" y="205"/>
                  </a:cubicBezTo>
                  <a:cubicBezTo>
                    <a:pt x="1178" y="206"/>
                    <a:pt x="1174" y="207"/>
                    <a:pt x="1171" y="207"/>
                  </a:cubicBezTo>
                  <a:cubicBezTo>
                    <a:pt x="1175" y="198"/>
                    <a:pt x="1179" y="189"/>
                    <a:pt x="1182" y="179"/>
                  </a:cubicBezTo>
                  <a:cubicBezTo>
                    <a:pt x="1187" y="177"/>
                    <a:pt x="1191" y="175"/>
                    <a:pt x="1196" y="173"/>
                  </a:cubicBezTo>
                  <a:cubicBezTo>
                    <a:pt x="1193" y="179"/>
                    <a:pt x="1191" y="185"/>
                    <a:pt x="1188" y="191"/>
                  </a:cubicBezTo>
                  <a:moveTo>
                    <a:pt x="1167" y="169"/>
                  </a:moveTo>
                  <a:cubicBezTo>
                    <a:pt x="1169" y="166"/>
                    <a:pt x="1170" y="162"/>
                    <a:pt x="1172" y="158"/>
                  </a:cubicBezTo>
                  <a:cubicBezTo>
                    <a:pt x="1172" y="156"/>
                    <a:pt x="1172" y="155"/>
                    <a:pt x="1173" y="154"/>
                  </a:cubicBezTo>
                  <a:cubicBezTo>
                    <a:pt x="1176" y="153"/>
                    <a:pt x="1179" y="152"/>
                    <a:pt x="1182" y="151"/>
                  </a:cubicBezTo>
                  <a:cubicBezTo>
                    <a:pt x="1185" y="150"/>
                    <a:pt x="1188" y="149"/>
                    <a:pt x="1191" y="147"/>
                  </a:cubicBezTo>
                  <a:cubicBezTo>
                    <a:pt x="1189" y="152"/>
                    <a:pt x="1187" y="158"/>
                    <a:pt x="1185" y="164"/>
                  </a:cubicBezTo>
                  <a:cubicBezTo>
                    <a:pt x="1179" y="166"/>
                    <a:pt x="1173" y="168"/>
                    <a:pt x="1167" y="169"/>
                  </a:cubicBezTo>
                  <a:moveTo>
                    <a:pt x="1166" y="163"/>
                  </a:moveTo>
                  <a:cubicBezTo>
                    <a:pt x="1165" y="166"/>
                    <a:pt x="1164" y="168"/>
                    <a:pt x="1163" y="171"/>
                  </a:cubicBezTo>
                  <a:cubicBezTo>
                    <a:pt x="1158" y="172"/>
                    <a:pt x="1152" y="174"/>
                    <a:pt x="1147" y="175"/>
                  </a:cubicBezTo>
                  <a:cubicBezTo>
                    <a:pt x="1147" y="175"/>
                    <a:pt x="1147" y="174"/>
                    <a:pt x="1147" y="174"/>
                  </a:cubicBezTo>
                  <a:cubicBezTo>
                    <a:pt x="1149" y="169"/>
                    <a:pt x="1152" y="165"/>
                    <a:pt x="1154" y="160"/>
                  </a:cubicBezTo>
                  <a:cubicBezTo>
                    <a:pt x="1159" y="159"/>
                    <a:pt x="1164" y="157"/>
                    <a:pt x="1169" y="155"/>
                  </a:cubicBezTo>
                  <a:cubicBezTo>
                    <a:pt x="1168" y="158"/>
                    <a:pt x="1167" y="161"/>
                    <a:pt x="1166" y="163"/>
                  </a:cubicBezTo>
                  <a:moveTo>
                    <a:pt x="1122" y="202"/>
                  </a:moveTo>
                  <a:cubicBezTo>
                    <a:pt x="1124" y="198"/>
                    <a:pt x="1125" y="195"/>
                    <a:pt x="1127" y="191"/>
                  </a:cubicBezTo>
                  <a:cubicBezTo>
                    <a:pt x="1130" y="191"/>
                    <a:pt x="1133" y="191"/>
                    <a:pt x="1136" y="191"/>
                  </a:cubicBezTo>
                  <a:cubicBezTo>
                    <a:pt x="1134" y="195"/>
                    <a:pt x="1132" y="199"/>
                    <a:pt x="1130" y="204"/>
                  </a:cubicBezTo>
                  <a:cubicBezTo>
                    <a:pt x="1127" y="203"/>
                    <a:pt x="1125" y="202"/>
                    <a:pt x="1122" y="202"/>
                  </a:cubicBezTo>
                  <a:moveTo>
                    <a:pt x="1105" y="170"/>
                  </a:moveTo>
                  <a:cubicBezTo>
                    <a:pt x="1106" y="170"/>
                    <a:pt x="1107" y="169"/>
                    <a:pt x="1108" y="169"/>
                  </a:cubicBezTo>
                  <a:cubicBezTo>
                    <a:pt x="1111" y="169"/>
                    <a:pt x="1115" y="169"/>
                    <a:pt x="1118" y="168"/>
                  </a:cubicBezTo>
                  <a:cubicBezTo>
                    <a:pt x="1118" y="170"/>
                    <a:pt x="1117" y="171"/>
                    <a:pt x="1117" y="173"/>
                  </a:cubicBezTo>
                  <a:cubicBezTo>
                    <a:pt x="1115" y="175"/>
                    <a:pt x="1114" y="178"/>
                    <a:pt x="1113" y="180"/>
                  </a:cubicBezTo>
                  <a:cubicBezTo>
                    <a:pt x="1112" y="180"/>
                    <a:pt x="1110" y="180"/>
                    <a:pt x="1108" y="180"/>
                  </a:cubicBezTo>
                  <a:cubicBezTo>
                    <a:pt x="1107" y="180"/>
                    <a:pt x="1106" y="180"/>
                    <a:pt x="1104" y="179"/>
                  </a:cubicBezTo>
                  <a:cubicBezTo>
                    <a:pt x="1103" y="178"/>
                    <a:pt x="1103" y="177"/>
                    <a:pt x="1103" y="175"/>
                  </a:cubicBezTo>
                  <a:cubicBezTo>
                    <a:pt x="1104" y="174"/>
                    <a:pt x="1105" y="172"/>
                    <a:pt x="1105" y="170"/>
                  </a:cubicBezTo>
                  <a:moveTo>
                    <a:pt x="1129" y="179"/>
                  </a:moveTo>
                  <a:cubicBezTo>
                    <a:pt x="1125" y="179"/>
                    <a:pt x="1121" y="179"/>
                    <a:pt x="1117" y="180"/>
                  </a:cubicBezTo>
                  <a:cubicBezTo>
                    <a:pt x="1117" y="180"/>
                    <a:pt x="1117" y="180"/>
                    <a:pt x="1117" y="180"/>
                  </a:cubicBezTo>
                  <a:cubicBezTo>
                    <a:pt x="1118" y="177"/>
                    <a:pt x="1119" y="173"/>
                    <a:pt x="1121" y="170"/>
                  </a:cubicBezTo>
                  <a:cubicBezTo>
                    <a:pt x="1121" y="169"/>
                    <a:pt x="1121" y="168"/>
                    <a:pt x="1122" y="168"/>
                  </a:cubicBezTo>
                  <a:cubicBezTo>
                    <a:pt x="1126" y="167"/>
                    <a:pt x="1130" y="166"/>
                    <a:pt x="1135" y="165"/>
                  </a:cubicBezTo>
                  <a:cubicBezTo>
                    <a:pt x="1133" y="169"/>
                    <a:pt x="1131" y="173"/>
                    <a:pt x="1129" y="177"/>
                  </a:cubicBezTo>
                  <a:cubicBezTo>
                    <a:pt x="1129" y="178"/>
                    <a:pt x="1129" y="178"/>
                    <a:pt x="1129" y="179"/>
                  </a:cubicBezTo>
                  <a:moveTo>
                    <a:pt x="1107" y="196"/>
                  </a:moveTo>
                  <a:cubicBezTo>
                    <a:pt x="1106" y="194"/>
                    <a:pt x="1105" y="192"/>
                    <a:pt x="1104" y="190"/>
                  </a:cubicBezTo>
                  <a:cubicBezTo>
                    <a:pt x="1106" y="190"/>
                    <a:pt x="1107" y="190"/>
                    <a:pt x="1109" y="190"/>
                  </a:cubicBezTo>
                  <a:cubicBezTo>
                    <a:pt x="1108" y="192"/>
                    <a:pt x="1107" y="194"/>
                    <a:pt x="1107" y="196"/>
                  </a:cubicBezTo>
                  <a:moveTo>
                    <a:pt x="1115" y="200"/>
                  </a:moveTo>
                  <a:cubicBezTo>
                    <a:pt x="1116" y="198"/>
                    <a:pt x="1116" y="197"/>
                    <a:pt x="1117" y="196"/>
                  </a:cubicBezTo>
                  <a:cubicBezTo>
                    <a:pt x="1117" y="195"/>
                    <a:pt x="1116" y="195"/>
                    <a:pt x="1115" y="196"/>
                  </a:cubicBezTo>
                  <a:cubicBezTo>
                    <a:pt x="1115" y="197"/>
                    <a:pt x="1114" y="198"/>
                    <a:pt x="1113" y="199"/>
                  </a:cubicBezTo>
                  <a:cubicBezTo>
                    <a:pt x="1112" y="199"/>
                    <a:pt x="1110" y="198"/>
                    <a:pt x="1109" y="198"/>
                  </a:cubicBezTo>
                  <a:cubicBezTo>
                    <a:pt x="1110" y="196"/>
                    <a:pt x="1111" y="194"/>
                    <a:pt x="1112" y="192"/>
                  </a:cubicBezTo>
                  <a:cubicBezTo>
                    <a:pt x="1112" y="192"/>
                    <a:pt x="1112" y="191"/>
                    <a:pt x="1113" y="191"/>
                  </a:cubicBezTo>
                  <a:cubicBezTo>
                    <a:pt x="1116" y="191"/>
                    <a:pt x="1120" y="191"/>
                    <a:pt x="1123" y="191"/>
                  </a:cubicBezTo>
                  <a:cubicBezTo>
                    <a:pt x="1122" y="194"/>
                    <a:pt x="1120" y="197"/>
                    <a:pt x="1119" y="201"/>
                  </a:cubicBezTo>
                  <a:cubicBezTo>
                    <a:pt x="1118" y="200"/>
                    <a:pt x="1116" y="200"/>
                    <a:pt x="1115" y="200"/>
                  </a:cubicBezTo>
                  <a:moveTo>
                    <a:pt x="1133" y="178"/>
                  </a:moveTo>
                  <a:cubicBezTo>
                    <a:pt x="1135" y="173"/>
                    <a:pt x="1137" y="169"/>
                    <a:pt x="1139" y="164"/>
                  </a:cubicBezTo>
                  <a:cubicBezTo>
                    <a:pt x="1143" y="163"/>
                    <a:pt x="1146" y="162"/>
                    <a:pt x="1150" y="161"/>
                  </a:cubicBezTo>
                  <a:cubicBezTo>
                    <a:pt x="1148" y="166"/>
                    <a:pt x="1145" y="171"/>
                    <a:pt x="1143" y="176"/>
                  </a:cubicBezTo>
                  <a:cubicBezTo>
                    <a:pt x="1139" y="177"/>
                    <a:pt x="1136" y="177"/>
                    <a:pt x="1133" y="178"/>
                  </a:cubicBezTo>
                  <a:moveTo>
                    <a:pt x="1140" y="150"/>
                  </a:moveTo>
                  <a:cubicBezTo>
                    <a:pt x="1136" y="151"/>
                    <a:pt x="1132" y="152"/>
                    <a:pt x="1128" y="154"/>
                  </a:cubicBezTo>
                  <a:cubicBezTo>
                    <a:pt x="1130" y="148"/>
                    <a:pt x="1132" y="142"/>
                    <a:pt x="1134" y="136"/>
                  </a:cubicBezTo>
                  <a:cubicBezTo>
                    <a:pt x="1138" y="134"/>
                    <a:pt x="1142" y="132"/>
                    <a:pt x="1147" y="129"/>
                  </a:cubicBezTo>
                  <a:cubicBezTo>
                    <a:pt x="1145" y="136"/>
                    <a:pt x="1142" y="143"/>
                    <a:pt x="1140" y="150"/>
                  </a:cubicBezTo>
                  <a:moveTo>
                    <a:pt x="1124" y="155"/>
                  </a:moveTo>
                  <a:cubicBezTo>
                    <a:pt x="1119" y="157"/>
                    <a:pt x="1114" y="158"/>
                    <a:pt x="1109" y="160"/>
                  </a:cubicBezTo>
                  <a:cubicBezTo>
                    <a:pt x="1109" y="160"/>
                    <a:pt x="1109" y="160"/>
                    <a:pt x="1109" y="160"/>
                  </a:cubicBezTo>
                  <a:cubicBezTo>
                    <a:pt x="1110" y="157"/>
                    <a:pt x="1111" y="153"/>
                    <a:pt x="1112" y="149"/>
                  </a:cubicBezTo>
                  <a:cubicBezTo>
                    <a:pt x="1118" y="145"/>
                    <a:pt x="1125" y="141"/>
                    <a:pt x="1131" y="138"/>
                  </a:cubicBezTo>
                  <a:cubicBezTo>
                    <a:pt x="1129" y="143"/>
                    <a:pt x="1127" y="149"/>
                    <a:pt x="1124" y="155"/>
                  </a:cubicBezTo>
                  <a:moveTo>
                    <a:pt x="1073" y="228"/>
                  </a:moveTo>
                  <a:cubicBezTo>
                    <a:pt x="1073" y="227"/>
                    <a:pt x="1073" y="226"/>
                    <a:pt x="1074" y="225"/>
                  </a:cubicBezTo>
                  <a:cubicBezTo>
                    <a:pt x="1075" y="224"/>
                    <a:pt x="1075" y="222"/>
                    <a:pt x="1076" y="220"/>
                  </a:cubicBezTo>
                  <a:cubicBezTo>
                    <a:pt x="1078" y="221"/>
                    <a:pt x="1080" y="221"/>
                    <a:pt x="1082" y="221"/>
                  </a:cubicBezTo>
                  <a:cubicBezTo>
                    <a:pt x="1083" y="221"/>
                    <a:pt x="1084" y="219"/>
                    <a:pt x="1083" y="219"/>
                  </a:cubicBezTo>
                  <a:cubicBezTo>
                    <a:pt x="1081" y="218"/>
                    <a:pt x="1079" y="217"/>
                    <a:pt x="1077" y="216"/>
                  </a:cubicBezTo>
                  <a:cubicBezTo>
                    <a:pt x="1079" y="209"/>
                    <a:pt x="1080" y="203"/>
                    <a:pt x="1082" y="196"/>
                  </a:cubicBezTo>
                  <a:cubicBezTo>
                    <a:pt x="1083" y="193"/>
                    <a:pt x="1084" y="190"/>
                    <a:pt x="1086" y="186"/>
                  </a:cubicBezTo>
                  <a:cubicBezTo>
                    <a:pt x="1087" y="193"/>
                    <a:pt x="1088" y="199"/>
                    <a:pt x="1089" y="206"/>
                  </a:cubicBezTo>
                  <a:cubicBezTo>
                    <a:pt x="1088" y="208"/>
                    <a:pt x="1088" y="210"/>
                    <a:pt x="1087" y="211"/>
                  </a:cubicBezTo>
                  <a:cubicBezTo>
                    <a:pt x="1086" y="213"/>
                    <a:pt x="1085" y="218"/>
                    <a:pt x="1083" y="222"/>
                  </a:cubicBezTo>
                  <a:cubicBezTo>
                    <a:pt x="1079" y="224"/>
                    <a:pt x="1076" y="226"/>
                    <a:pt x="1073" y="228"/>
                  </a:cubicBezTo>
                  <a:moveTo>
                    <a:pt x="1048" y="241"/>
                  </a:moveTo>
                  <a:cubicBezTo>
                    <a:pt x="1050" y="234"/>
                    <a:pt x="1053" y="228"/>
                    <a:pt x="1055" y="221"/>
                  </a:cubicBezTo>
                  <a:cubicBezTo>
                    <a:pt x="1057" y="224"/>
                    <a:pt x="1058" y="227"/>
                    <a:pt x="1057" y="229"/>
                  </a:cubicBezTo>
                  <a:cubicBezTo>
                    <a:pt x="1056" y="230"/>
                    <a:pt x="1057" y="232"/>
                    <a:pt x="1058" y="231"/>
                  </a:cubicBezTo>
                  <a:cubicBezTo>
                    <a:pt x="1064" y="229"/>
                    <a:pt x="1062" y="223"/>
                    <a:pt x="1057" y="217"/>
                  </a:cubicBezTo>
                  <a:cubicBezTo>
                    <a:pt x="1058" y="215"/>
                    <a:pt x="1059" y="212"/>
                    <a:pt x="1059" y="210"/>
                  </a:cubicBezTo>
                  <a:cubicBezTo>
                    <a:pt x="1060" y="210"/>
                    <a:pt x="1061" y="211"/>
                    <a:pt x="1062" y="211"/>
                  </a:cubicBezTo>
                  <a:cubicBezTo>
                    <a:pt x="1066" y="213"/>
                    <a:pt x="1069" y="216"/>
                    <a:pt x="1072" y="218"/>
                  </a:cubicBezTo>
                  <a:cubicBezTo>
                    <a:pt x="1071" y="221"/>
                    <a:pt x="1070" y="223"/>
                    <a:pt x="1069" y="226"/>
                  </a:cubicBezTo>
                  <a:cubicBezTo>
                    <a:pt x="1069" y="227"/>
                    <a:pt x="1068" y="229"/>
                    <a:pt x="1068" y="230"/>
                  </a:cubicBezTo>
                  <a:cubicBezTo>
                    <a:pt x="1061" y="234"/>
                    <a:pt x="1054" y="237"/>
                    <a:pt x="1048" y="241"/>
                  </a:cubicBezTo>
                  <a:moveTo>
                    <a:pt x="1024" y="253"/>
                  </a:moveTo>
                  <a:cubicBezTo>
                    <a:pt x="1024" y="251"/>
                    <a:pt x="1024" y="250"/>
                    <a:pt x="1025" y="248"/>
                  </a:cubicBezTo>
                  <a:cubicBezTo>
                    <a:pt x="1026" y="249"/>
                    <a:pt x="1028" y="249"/>
                    <a:pt x="1030" y="250"/>
                  </a:cubicBezTo>
                  <a:cubicBezTo>
                    <a:pt x="1028" y="251"/>
                    <a:pt x="1026" y="252"/>
                    <a:pt x="1024" y="253"/>
                  </a:cubicBezTo>
                  <a:moveTo>
                    <a:pt x="1035" y="248"/>
                  </a:moveTo>
                  <a:cubicBezTo>
                    <a:pt x="1032" y="246"/>
                    <a:pt x="1029" y="245"/>
                    <a:pt x="1026" y="244"/>
                  </a:cubicBezTo>
                  <a:cubicBezTo>
                    <a:pt x="1027" y="240"/>
                    <a:pt x="1028" y="237"/>
                    <a:pt x="1029" y="233"/>
                  </a:cubicBezTo>
                  <a:cubicBezTo>
                    <a:pt x="1032" y="225"/>
                    <a:pt x="1034" y="215"/>
                    <a:pt x="1037" y="207"/>
                  </a:cubicBezTo>
                  <a:cubicBezTo>
                    <a:pt x="1037" y="206"/>
                    <a:pt x="1037" y="206"/>
                    <a:pt x="1037" y="205"/>
                  </a:cubicBezTo>
                  <a:cubicBezTo>
                    <a:pt x="1040" y="207"/>
                    <a:pt x="1043" y="209"/>
                    <a:pt x="1045" y="211"/>
                  </a:cubicBezTo>
                  <a:cubicBezTo>
                    <a:pt x="1045" y="212"/>
                    <a:pt x="1046" y="212"/>
                    <a:pt x="1047" y="213"/>
                  </a:cubicBezTo>
                  <a:cubicBezTo>
                    <a:pt x="1046" y="213"/>
                    <a:pt x="1046" y="214"/>
                    <a:pt x="1046" y="215"/>
                  </a:cubicBezTo>
                  <a:cubicBezTo>
                    <a:pt x="1042" y="224"/>
                    <a:pt x="1040" y="234"/>
                    <a:pt x="1037" y="243"/>
                  </a:cubicBezTo>
                  <a:cubicBezTo>
                    <a:pt x="1036" y="244"/>
                    <a:pt x="1036" y="246"/>
                    <a:pt x="1035" y="247"/>
                  </a:cubicBezTo>
                  <a:cubicBezTo>
                    <a:pt x="1035" y="248"/>
                    <a:pt x="1035" y="248"/>
                    <a:pt x="1035" y="248"/>
                  </a:cubicBezTo>
                  <a:moveTo>
                    <a:pt x="1030" y="200"/>
                  </a:moveTo>
                  <a:cubicBezTo>
                    <a:pt x="1032" y="201"/>
                    <a:pt x="1033" y="202"/>
                    <a:pt x="1035" y="203"/>
                  </a:cubicBezTo>
                  <a:cubicBezTo>
                    <a:pt x="1034" y="206"/>
                    <a:pt x="1033" y="210"/>
                    <a:pt x="1032" y="213"/>
                  </a:cubicBezTo>
                  <a:cubicBezTo>
                    <a:pt x="1029" y="221"/>
                    <a:pt x="1027" y="229"/>
                    <a:pt x="1024" y="237"/>
                  </a:cubicBezTo>
                  <a:cubicBezTo>
                    <a:pt x="1024" y="239"/>
                    <a:pt x="1023" y="241"/>
                    <a:pt x="1022" y="243"/>
                  </a:cubicBezTo>
                  <a:cubicBezTo>
                    <a:pt x="1021" y="243"/>
                    <a:pt x="1019" y="242"/>
                    <a:pt x="1018" y="242"/>
                  </a:cubicBezTo>
                  <a:cubicBezTo>
                    <a:pt x="1020" y="236"/>
                    <a:pt x="1022" y="230"/>
                    <a:pt x="1024" y="224"/>
                  </a:cubicBezTo>
                  <a:cubicBezTo>
                    <a:pt x="1026" y="217"/>
                    <a:pt x="1028" y="208"/>
                    <a:pt x="1030" y="200"/>
                  </a:cubicBezTo>
                  <a:moveTo>
                    <a:pt x="1050" y="211"/>
                  </a:moveTo>
                  <a:cubicBezTo>
                    <a:pt x="1051" y="209"/>
                    <a:pt x="1051" y="208"/>
                    <a:pt x="1052" y="206"/>
                  </a:cubicBezTo>
                  <a:cubicBezTo>
                    <a:pt x="1054" y="207"/>
                    <a:pt x="1055" y="208"/>
                    <a:pt x="1057" y="209"/>
                  </a:cubicBezTo>
                  <a:cubicBezTo>
                    <a:pt x="1056" y="211"/>
                    <a:pt x="1055" y="213"/>
                    <a:pt x="1054" y="215"/>
                  </a:cubicBezTo>
                  <a:cubicBezTo>
                    <a:pt x="1053" y="213"/>
                    <a:pt x="1052" y="212"/>
                    <a:pt x="1050" y="211"/>
                  </a:cubicBezTo>
                  <a:moveTo>
                    <a:pt x="1048" y="209"/>
                  </a:moveTo>
                  <a:cubicBezTo>
                    <a:pt x="1045" y="206"/>
                    <a:pt x="1042" y="204"/>
                    <a:pt x="1039" y="201"/>
                  </a:cubicBezTo>
                  <a:cubicBezTo>
                    <a:pt x="1042" y="202"/>
                    <a:pt x="1046" y="204"/>
                    <a:pt x="1049" y="205"/>
                  </a:cubicBezTo>
                  <a:cubicBezTo>
                    <a:pt x="1049" y="206"/>
                    <a:pt x="1048" y="208"/>
                    <a:pt x="1048" y="209"/>
                  </a:cubicBezTo>
                  <a:moveTo>
                    <a:pt x="1049" y="216"/>
                  </a:moveTo>
                  <a:cubicBezTo>
                    <a:pt x="1049" y="216"/>
                    <a:pt x="1049" y="215"/>
                    <a:pt x="1049" y="215"/>
                  </a:cubicBezTo>
                  <a:cubicBezTo>
                    <a:pt x="1050" y="216"/>
                    <a:pt x="1052" y="217"/>
                    <a:pt x="1053" y="218"/>
                  </a:cubicBezTo>
                  <a:cubicBezTo>
                    <a:pt x="1049" y="226"/>
                    <a:pt x="1045" y="235"/>
                    <a:pt x="1044" y="243"/>
                  </a:cubicBezTo>
                  <a:cubicBezTo>
                    <a:pt x="1042" y="244"/>
                    <a:pt x="1041" y="245"/>
                    <a:pt x="1039" y="245"/>
                  </a:cubicBezTo>
                  <a:cubicBezTo>
                    <a:pt x="1042" y="235"/>
                    <a:pt x="1045" y="226"/>
                    <a:pt x="1049" y="216"/>
                  </a:cubicBezTo>
                  <a:moveTo>
                    <a:pt x="888" y="176"/>
                  </a:moveTo>
                  <a:cubicBezTo>
                    <a:pt x="892" y="172"/>
                    <a:pt x="897" y="172"/>
                    <a:pt x="901" y="175"/>
                  </a:cubicBezTo>
                  <a:cubicBezTo>
                    <a:pt x="917" y="190"/>
                    <a:pt x="935" y="204"/>
                    <a:pt x="942" y="225"/>
                  </a:cubicBezTo>
                  <a:cubicBezTo>
                    <a:pt x="941" y="229"/>
                    <a:pt x="940" y="233"/>
                    <a:pt x="938" y="236"/>
                  </a:cubicBezTo>
                  <a:cubicBezTo>
                    <a:pt x="934" y="245"/>
                    <a:pt x="930" y="255"/>
                    <a:pt x="927" y="264"/>
                  </a:cubicBezTo>
                  <a:cubicBezTo>
                    <a:pt x="925" y="268"/>
                    <a:pt x="924" y="273"/>
                    <a:pt x="922" y="277"/>
                  </a:cubicBezTo>
                  <a:cubicBezTo>
                    <a:pt x="921" y="273"/>
                    <a:pt x="920" y="270"/>
                    <a:pt x="918" y="267"/>
                  </a:cubicBezTo>
                  <a:cubicBezTo>
                    <a:pt x="918" y="266"/>
                    <a:pt x="918" y="266"/>
                    <a:pt x="917" y="266"/>
                  </a:cubicBezTo>
                  <a:cubicBezTo>
                    <a:pt x="922" y="257"/>
                    <a:pt x="924" y="246"/>
                    <a:pt x="928" y="237"/>
                  </a:cubicBezTo>
                  <a:cubicBezTo>
                    <a:pt x="932" y="229"/>
                    <a:pt x="936" y="221"/>
                    <a:pt x="935" y="212"/>
                  </a:cubicBezTo>
                  <a:cubicBezTo>
                    <a:pt x="935" y="210"/>
                    <a:pt x="932" y="210"/>
                    <a:pt x="933" y="212"/>
                  </a:cubicBezTo>
                  <a:cubicBezTo>
                    <a:pt x="933" y="223"/>
                    <a:pt x="927" y="231"/>
                    <a:pt x="923" y="241"/>
                  </a:cubicBezTo>
                  <a:cubicBezTo>
                    <a:pt x="920" y="248"/>
                    <a:pt x="918" y="255"/>
                    <a:pt x="915" y="261"/>
                  </a:cubicBezTo>
                  <a:cubicBezTo>
                    <a:pt x="913" y="257"/>
                    <a:pt x="911" y="253"/>
                    <a:pt x="911" y="249"/>
                  </a:cubicBezTo>
                  <a:cubicBezTo>
                    <a:pt x="908" y="226"/>
                    <a:pt x="895" y="210"/>
                    <a:pt x="879" y="195"/>
                  </a:cubicBezTo>
                  <a:cubicBezTo>
                    <a:pt x="877" y="193"/>
                    <a:pt x="875" y="192"/>
                    <a:pt x="872" y="190"/>
                  </a:cubicBezTo>
                  <a:cubicBezTo>
                    <a:pt x="878" y="185"/>
                    <a:pt x="884" y="181"/>
                    <a:pt x="888" y="176"/>
                  </a:cubicBezTo>
                  <a:moveTo>
                    <a:pt x="903" y="250"/>
                  </a:moveTo>
                  <a:cubicBezTo>
                    <a:pt x="904" y="255"/>
                    <a:pt x="906" y="260"/>
                    <a:pt x="909" y="264"/>
                  </a:cubicBezTo>
                  <a:cubicBezTo>
                    <a:pt x="910" y="266"/>
                    <a:pt x="911" y="267"/>
                    <a:pt x="911" y="269"/>
                  </a:cubicBezTo>
                  <a:cubicBezTo>
                    <a:pt x="911" y="269"/>
                    <a:pt x="911" y="270"/>
                    <a:pt x="910" y="271"/>
                  </a:cubicBezTo>
                  <a:cubicBezTo>
                    <a:pt x="904" y="280"/>
                    <a:pt x="899" y="291"/>
                    <a:pt x="894" y="301"/>
                  </a:cubicBezTo>
                  <a:cubicBezTo>
                    <a:pt x="895" y="299"/>
                    <a:pt x="895" y="297"/>
                    <a:pt x="896" y="295"/>
                  </a:cubicBezTo>
                  <a:cubicBezTo>
                    <a:pt x="900" y="281"/>
                    <a:pt x="902" y="266"/>
                    <a:pt x="903" y="250"/>
                  </a:cubicBezTo>
                  <a:moveTo>
                    <a:pt x="849" y="198"/>
                  </a:moveTo>
                  <a:cubicBezTo>
                    <a:pt x="857" y="192"/>
                    <a:pt x="861" y="192"/>
                    <a:pt x="869" y="199"/>
                  </a:cubicBezTo>
                  <a:cubicBezTo>
                    <a:pt x="882" y="212"/>
                    <a:pt x="895" y="226"/>
                    <a:pt x="901" y="245"/>
                  </a:cubicBezTo>
                  <a:cubicBezTo>
                    <a:pt x="900" y="263"/>
                    <a:pt x="897" y="281"/>
                    <a:pt x="891" y="298"/>
                  </a:cubicBezTo>
                  <a:cubicBezTo>
                    <a:pt x="890" y="303"/>
                    <a:pt x="888" y="308"/>
                    <a:pt x="886" y="312"/>
                  </a:cubicBezTo>
                  <a:cubicBezTo>
                    <a:pt x="885" y="307"/>
                    <a:pt x="886" y="301"/>
                    <a:pt x="888" y="295"/>
                  </a:cubicBezTo>
                  <a:cubicBezTo>
                    <a:pt x="896" y="274"/>
                    <a:pt x="893" y="255"/>
                    <a:pt x="877" y="238"/>
                  </a:cubicBezTo>
                  <a:cubicBezTo>
                    <a:pt x="867" y="226"/>
                    <a:pt x="857" y="214"/>
                    <a:pt x="839" y="209"/>
                  </a:cubicBezTo>
                  <a:cubicBezTo>
                    <a:pt x="843" y="205"/>
                    <a:pt x="845" y="201"/>
                    <a:pt x="849" y="198"/>
                  </a:cubicBezTo>
                  <a:moveTo>
                    <a:pt x="362" y="503"/>
                  </a:moveTo>
                  <a:cubicBezTo>
                    <a:pt x="362" y="504"/>
                    <a:pt x="363" y="503"/>
                    <a:pt x="363" y="503"/>
                  </a:cubicBezTo>
                  <a:cubicBezTo>
                    <a:pt x="367" y="499"/>
                    <a:pt x="375" y="500"/>
                    <a:pt x="382" y="502"/>
                  </a:cubicBezTo>
                  <a:cubicBezTo>
                    <a:pt x="381" y="504"/>
                    <a:pt x="380" y="506"/>
                    <a:pt x="378" y="508"/>
                  </a:cubicBezTo>
                  <a:cubicBezTo>
                    <a:pt x="374" y="516"/>
                    <a:pt x="369" y="523"/>
                    <a:pt x="365" y="531"/>
                  </a:cubicBezTo>
                  <a:cubicBezTo>
                    <a:pt x="365" y="531"/>
                    <a:pt x="365" y="531"/>
                    <a:pt x="365" y="532"/>
                  </a:cubicBezTo>
                  <a:cubicBezTo>
                    <a:pt x="361" y="531"/>
                    <a:pt x="358" y="530"/>
                    <a:pt x="355" y="529"/>
                  </a:cubicBezTo>
                  <a:cubicBezTo>
                    <a:pt x="353" y="528"/>
                    <a:pt x="350" y="528"/>
                    <a:pt x="348" y="527"/>
                  </a:cubicBezTo>
                  <a:cubicBezTo>
                    <a:pt x="353" y="519"/>
                    <a:pt x="357" y="511"/>
                    <a:pt x="362" y="503"/>
                  </a:cubicBezTo>
                  <a:moveTo>
                    <a:pt x="428" y="494"/>
                  </a:moveTo>
                  <a:cubicBezTo>
                    <a:pt x="428" y="494"/>
                    <a:pt x="428" y="494"/>
                    <a:pt x="428" y="494"/>
                  </a:cubicBezTo>
                  <a:cubicBezTo>
                    <a:pt x="425" y="500"/>
                    <a:pt x="421" y="505"/>
                    <a:pt x="418" y="511"/>
                  </a:cubicBezTo>
                  <a:cubicBezTo>
                    <a:pt x="416" y="513"/>
                    <a:pt x="415" y="515"/>
                    <a:pt x="413" y="517"/>
                  </a:cubicBezTo>
                  <a:cubicBezTo>
                    <a:pt x="412" y="518"/>
                    <a:pt x="410" y="518"/>
                    <a:pt x="409" y="519"/>
                  </a:cubicBezTo>
                  <a:cubicBezTo>
                    <a:pt x="408" y="518"/>
                    <a:pt x="407" y="517"/>
                    <a:pt x="406" y="516"/>
                  </a:cubicBezTo>
                  <a:cubicBezTo>
                    <a:pt x="406" y="516"/>
                    <a:pt x="406" y="516"/>
                    <a:pt x="406" y="516"/>
                  </a:cubicBezTo>
                  <a:cubicBezTo>
                    <a:pt x="404" y="513"/>
                    <a:pt x="402" y="511"/>
                    <a:pt x="401" y="511"/>
                  </a:cubicBezTo>
                  <a:cubicBezTo>
                    <a:pt x="401" y="511"/>
                    <a:pt x="401" y="510"/>
                    <a:pt x="400" y="510"/>
                  </a:cubicBezTo>
                  <a:cubicBezTo>
                    <a:pt x="404" y="504"/>
                    <a:pt x="407" y="497"/>
                    <a:pt x="410" y="491"/>
                  </a:cubicBezTo>
                  <a:cubicBezTo>
                    <a:pt x="416" y="492"/>
                    <a:pt x="422" y="493"/>
                    <a:pt x="428" y="494"/>
                  </a:cubicBezTo>
                  <a:moveTo>
                    <a:pt x="445" y="467"/>
                  </a:moveTo>
                  <a:cubicBezTo>
                    <a:pt x="445" y="467"/>
                    <a:pt x="445" y="467"/>
                    <a:pt x="445" y="467"/>
                  </a:cubicBezTo>
                  <a:cubicBezTo>
                    <a:pt x="449" y="469"/>
                    <a:pt x="453" y="472"/>
                    <a:pt x="458" y="474"/>
                  </a:cubicBezTo>
                  <a:cubicBezTo>
                    <a:pt x="458" y="474"/>
                    <a:pt x="459" y="474"/>
                    <a:pt x="460" y="474"/>
                  </a:cubicBezTo>
                  <a:cubicBezTo>
                    <a:pt x="456" y="481"/>
                    <a:pt x="451" y="488"/>
                    <a:pt x="447" y="495"/>
                  </a:cubicBezTo>
                  <a:cubicBezTo>
                    <a:pt x="442" y="493"/>
                    <a:pt x="438" y="492"/>
                    <a:pt x="433" y="491"/>
                  </a:cubicBezTo>
                  <a:cubicBezTo>
                    <a:pt x="438" y="483"/>
                    <a:pt x="441" y="475"/>
                    <a:pt x="445" y="467"/>
                  </a:cubicBezTo>
                  <a:moveTo>
                    <a:pt x="454" y="501"/>
                  </a:moveTo>
                  <a:cubicBezTo>
                    <a:pt x="453" y="501"/>
                    <a:pt x="453" y="502"/>
                    <a:pt x="453" y="503"/>
                  </a:cubicBezTo>
                  <a:cubicBezTo>
                    <a:pt x="450" y="504"/>
                    <a:pt x="446" y="505"/>
                    <a:pt x="442" y="507"/>
                  </a:cubicBezTo>
                  <a:cubicBezTo>
                    <a:pt x="444" y="504"/>
                    <a:pt x="446" y="501"/>
                    <a:pt x="448" y="498"/>
                  </a:cubicBezTo>
                  <a:cubicBezTo>
                    <a:pt x="450" y="499"/>
                    <a:pt x="453" y="500"/>
                    <a:pt x="454" y="500"/>
                  </a:cubicBezTo>
                  <a:cubicBezTo>
                    <a:pt x="454" y="501"/>
                    <a:pt x="455" y="501"/>
                    <a:pt x="455" y="500"/>
                  </a:cubicBezTo>
                  <a:cubicBezTo>
                    <a:pt x="455" y="500"/>
                    <a:pt x="455" y="499"/>
                    <a:pt x="455" y="499"/>
                  </a:cubicBezTo>
                  <a:cubicBezTo>
                    <a:pt x="455" y="498"/>
                    <a:pt x="455" y="497"/>
                    <a:pt x="454" y="497"/>
                  </a:cubicBezTo>
                  <a:cubicBezTo>
                    <a:pt x="453" y="497"/>
                    <a:pt x="451" y="496"/>
                    <a:pt x="450" y="496"/>
                  </a:cubicBezTo>
                  <a:cubicBezTo>
                    <a:pt x="453" y="491"/>
                    <a:pt x="456" y="486"/>
                    <a:pt x="459" y="481"/>
                  </a:cubicBezTo>
                  <a:cubicBezTo>
                    <a:pt x="460" y="479"/>
                    <a:pt x="461" y="477"/>
                    <a:pt x="462" y="475"/>
                  </a:cubicBezTo>
                  <a:cubicBezTo>
                    <a:pt x="466" y="476"/>
                    <a:pt x="469" y="477"/>
                    <a:pt x="472" y="478"/>
                  </a:cubicBezTo>
                  <a:cubicBezTo>
                    <a:pt x="473" y="478"/>
                    <a:pt x="473" y="478"/>
                    <a:pt x="473" y="478"/>
                  </a:cubicBezTo>
                  <a:cubicBezTo>
                    <a:pt x="471" y="481"/>
                    <a:pt x="468" y="485"/>
                    <a:pt x="466" y="488"/>
                  </a:cubicBezTo>
                  <a:cubicBezTo>
                    <a:pt x="463" y="493"/>
                    <a:pt x="461" y="500"/>
                    <a:pt x="454" y="501"/>
                  </a:cubicBezTo>
                  <a:moveTo>
                    <a:pt x="442" y="498"/>
                  </a:moveTo>
                  <a:cubicBezTo>
                    <a:pt x="443" y="498"/>
                    <a:pt x="443" y="498"/>
                    <a:pt x="444" y="498"/>
                  </a:cubicBezTo>
                  <a:cubicBezTo>
                    <a:pt x="444" y="499"/>
                    <a:pt x="443" y="500"/>
                    <a:pt x="442" y="501"/>
                  </a:cubicBezTo>
                  <a:cubicBezTo>
                    <a:pt x="440" y="504"/>
                    <a:pt x="439" y="506"/>
                    <a:pt x="437" y="508"/>
                  </a:cubicBezTo>
                  <a:cubicBezTo>
                    <a:pt x="431" y="511"/>
                    <a:pt x="425" y="513"/>
                    <a:pt x="419" y="515"/>
                  </a:cubicBezTo>
                  <a:cubicBezTo>
                    <a:pt x="424" y="509"/>
                    <a:pt x="428" y="502"/>
                    <a:pt x="431" y="495"/>
                  </a:cubicBezTo>
                  <a:cubicBezTo>
                    <a:pt x="435" y="496"/>
                    <a:pt x="439" y="497"/>
                    <a:pt x="442" y="498"/>
                  </a:cubicBezTo>
                  <a:moveTo>
                    <a:pt x="405" y="520"/>
                  </a:moveTo>
                  <a:cubicBezTo>
                    <a:pt x="405" y="520"/>
                    <a:pt x="405" y="520"/>
                    <a:pt x="405" y="520"/>
                  </a:cubicBezTo>
                  <a:cubicBezTo>
                    <a:pt x="405" y="520"/>
                    <a:pt x="405" y="520"/>
                    <a:pt x="405" y="520"/>
                  </a:cubicBezTo>
                  <a:cubicBezTo>
                    <a:pt x="405" y="520"/>
                    <a:pt x="405" y="520"/>
                    <a:pt x="405" y="520"/>
                  </a:cubicBezTo>
                  <a:moveTo>
                    <a:pt x="403" y="521"/>
                  </a:moveTo>
                  <a:cubicBezTo>
                    <a:pt x="399" y="522"/>
                    <a:pt x="395" y="524"/>
                    <a:pt x="391" y="525"/>
                  </a:cubicBezTo>
                  <a:cubicBezTo>
                    <a:pt x="393" y="521"/>
                    <a:pt x="396" y="517"/>
                    <a:pt x="398" y="513"/>
                  </a:cubicBezTo>
                  <a:cubicBezTo>
                    <a:pt x="400" y="515"/>
                    <a:pt x="402" y="517"/>
                    <a:pt x="404" y="519"/>
                  </a:cubicBezTo>
                  <a:cubicBezTo>
                    <a:pt x="403" y="520"/>
                    <a:pt x="403" y="520"/>
                    <a:pt x="403" y="521"/>
                  </a:cubicBezTo>
                  <a:moveTo>
                    <a:pt x="385" y="527"/>
                  </a:moveTo>
                  <a:cubicBezTo>
                    <a:pt x="384" y="528"/>
                    <a:pt x="382" y="528"/>
                    <a:pt x="381" y="528"/>
                  </a:cubicBezTo>
                  <a:cubicBezTo>
                    <a:pt x="382" y="525"/>
                    <a:pt x="382" y="522"/>
                    <a:pt x="382" y="520"/>
                  </a:cubicBezTo>
                  <a:cubicBezTo>
                    <a:pt x="383" y="520"/>
                    <a:pt x="382" y="519"/>
                    <a:pt x="382" y="520"/>
                  </a:cubicBezTo>
                  <a:cubicBezTo>
                    <a:pt x="381" y="523"/>
                    <a:pt x="380" y="526"/>
                    <a:pt x="379" y="529"/>
                  </a:cubicBezTo>
                  <a:cubicBezTo>
                    <a:pt x="377" y="530"/>
                    <a:pt x="375" y="531"/>
                    <a:pt x="373" y="531"/>
                  </a:cubicBezTo>
                  <a:cubicBezTo>
                    <a:pt x="372" y="532"/>
                    <a:pt x="370" y="532"/>
                    <a:pt x="369" y="533"/>
                  </a:cubicBezTo>
                  <a:cubicBezTo>
                    <a:pt x="369" y="533"/>
                    <a:pt x="369" y="532"/>
                    <a:pt x="368" y="532"/>
                  </a:cubicBezTo>
                  <a:cubicBezTo>
                    <a:pt x="371" y="527"/>
                    <a:pt x="373" y="522"/>
                    <a:pt x="376" y="518"/>
                  </a:cubicBezTo>
                  <a:cubicBezTo>
                    <a:pt x="379" y="513"/>
                    <a:pt x="382" y="508"/>
                    <a:pt x="384" y="503"/>
                  </a:cubicBezTo>
                  <a:cubicBezTo>
                    <a:pt x="389" y="505"/>
                    <a:pt x="393" y="508"/>
                    <a:pt x="395" y="510"/>
                  </a:cubicBezTo>
                  <a:cubicBezTo>
                    <a:pt x="395" y="510"/>
                    <a:pt x="395" y="510"/>
                    <a:pt x="396" y="511"/>
                  </a:cubicBezTo>
                  <a:cubicBezTo>
                    <a:pt x="392" y="516"/>
                    <a:pt x="389" y="522"/>
                    <a:pt x="385" y="527"/>
                  </a:cubicBezTo>
                  <a:moveTo>
                    <a:pt x="363" y="535"/>
                  </a:moveTo>
                  <a:cubicBezTo>
                    <a:pt x="355" y="538"/>
                    <a:pt x="347" y="540"/>
                    <a:pt x="339" y="543"/>
                  </a:cubicBezTo>
                  <a:cubicBezTo>
                    <a:pt x="340" y="541"/>
                    <a:pt x="341" y="539"/>
                    <a:pt x="343" y="537"/>
                  </a:cubicBezTo>
                  <a:cubicBezTo>
                    <a:pt x="344" y="535"/>
                    <a:pt x="345" y="533"/>
                    <a:pt x="346" y="531"/>
                  </a:cubicBezTo>
                  <a:cubicBezTo>
                    <a:pt x="352" y="532"/>
                    <a:pt x="357" y="534"/>
                    <a:pt x="363" y="535"/>
                  </a:cubicBezTo>
                  <a:moveTo>
                    <a:pt x="340" y="535"/>
                  </a:moveTo>
                  <a:cubicBezTo>
                    <a:pt x="338" y="538"/>
                    <a:pt x="337" y="542"/>
                    <a:pt x="335" y="545"/>
                  </a:cubicBezTo>
                  <a:cubicBezTo>
                    <a:pt x="330" y="546"/>
                    <a:pt x="326" y="548"/>
                    <a:pt x="321" y="549"/>
                  </a:cubicBezTo>
                  <a:cubicBezTo>
                    <a:pt x="316" y="551"/>
                    <a:pt x="310" y="553"/>
                    <a:pt x="305" y="555"/>
                  </a:cubicBezTo>
                  <a:cubicBezTo>
                    <a:pt x="307" y="551"/>
                    <a:pt x="310" y="546"/>
                    <a:pt x="312" y="542"/>
                  </a:cubicBezTo>
                  <a:cubicBezTo>
                    <a:pt x="314" y="536"/>
                    <a:pt x="318" y="531"/>
                    <a:pt x="321" y="526"/>
                  </a:cubicBezTo>
                  <a:cubicBezTo>
                    <a:pt x="328" y="527"/>
                    <a:pt x="336" y="529"/>
                    <a:pt x="343" y="530"/>
                  </a:cubicBezTo>
                  <a:cubicBezTo>
                    <a:pt x="342" y="532"/>
                    <a:pt x="341" y="534"/>
                    <a:pt x="340" y="535"/>
                  </a:cubicBezTo>
                  <a:moveTo>
                    <a:pt x="464" y="499"/>
                  </a:moveTo>
                  <a:cubicBezTo>
                    <a:pt x="465" y="498"/>
                    <a:pt x="466" y="496"/>
                    <a:pt x="466" y="495"/>
                  </a:cubicBezTo>
                  <a:cubicBezTo>
                    <a:pt x="469" y="489"/>
                    <a:pt x="473" y="484"/>
                    <a:pt x="476" y="479"/>
                  </a:cubicBezTo>
                  <a:cubicBezTo>
                    <a:pt x="483" y="481"/>
                    <a:pt x="490" y="483"/>
                    <a:pt x="496" y="483"/>
                  </a:cubicBezTo>
                  <a:cubicBezTo>
                    <a:pt x="495" y="486"/>
                    <a:pt x="493" y="488"/>
                    <a:pt x="493" y="484"/>
                  </a:cubicBezTo>
                  <a:cubicBezTo>
                    <a:pt x="493" y="483"/>
                    <a:pt x="491" y="483"/>
                    <a:pt x="491" y="484"/>
                  </a:cubicBezTo>
                  <a:cubicBezTo>
                    <a:pt x="491" y="485"/>
                    <a:pt x="491" y="487"/>
                    <a:pt x="491" y="488"/>
                  </a:cubicBezTo>
                  <a:cubicBezTo>
                    <a:pt x="485" y="491"/>
                    <a:pt x="478" y="494"/>
                    <a:pt x="472" y="496"/>
                  </a:cubicBezTo>
                  <a:cubicBezTo>
                    <a:pt x="469" y="497"/>
                    <a:pt x="466" y="498"/>
                    <a:pt x="464" y="499"/>
                  </a:cubicBezTo>
                  <a:moveTo>
                    <a:pt x="500" y="477"/>
                  </a:moveTo>
                  <a:cubicBezTo>
                    <a:pt x="499" y="478"/>
                    <a:pt x="499" y="479"/>
                    <a:pt x="498" y="481"/>
                  </a:cubicBezTo>
                  <a:cubicBezTo>
                    <a:pt x="491" y="479"/>
                    <a:pt x="485" y="478"/>
                    <a:pt x="479" y="476"/>
                  </a:cubicBezTo>
                  <a:cubicBezTo>
                    <a:pt x="481" y="473"/>
                    <a:pt x="484" y="469"/>
                    <a:pt x="487" y="466"/>
                  </a:cubicBezTo>
                  <a:cubicBezTo>
                    <a:pt x="490" y="462"/>
                    <a:pt x="492" y="457"/>
                    <a:pt x="495" y="453"/>
                  </a:cubicBezTo>
                  <a:cubicBezTo>
                    <a:pt x="496" y="453"/>
                    <a:pt x="496" y="453"/>
                    <a:pt x="497" y="454"/>
                  </a:cubicBezTo>
                  <a:cubicBezTo>
                    <a:pt x="502" y="455"/>
                    <a:pt x="507" y="457"/>
                    <a:pt x="511" y="459"/>
                  </a:cubicBezTo>
                  <a:cubicBezTo>
                    <a:pt x="510" y="462"/>
                    <a:pt x="508" y="464"/>
                    <a:pt x="506" y="467"/>
                  </a:cubicBezTo>
                  <a:cubicBezTo>
                    <a:pt x="504" y="470"/>
                    <a:pt x="502" y="474"/>
                    <a:pt x="500" y="477"/>
                  </a:cubicBezTo>
                  <a:moveTo>
                    <a:pt x="500" y="484"/>
                  </a:moveTo>
                  <a:cubicBezTo>
                    <a:pt x="501" y="482"/>
                    <a:pt x="502" y="480"/>
                    <a:pt x="504" y="477"/>
                  </a:cubicBezTo>
                  <a:cubicBezTo>
                    <a:pt x="507" y="472"/>
                    <a:pt x="510" y="466"/>
                    <a:pt x="514" y="460"/>
                  </a:cubicBezTo>
                  <a:cubicBezTo>
                    <a:pt x="515" y="461"/>
                    <a:pt x="516" y="461"/>
                    <a:pt x="517" y="462"/>
                  </a:cubicBezTo>
                  <a:cubicBezTo>
                    <a:pt x="520" y="463"/>
                    <a:pt x="522" y="464"/>
                    <a:pt x="525" y="465"/>
                  </a:cubicBezTo>
                  <a:cubicBezTo>
                    <a:pt x="524" y="469"/>
                    <a:pt x="523" y="472"/>
                    <a:pt x="522" y="476"/>
                  </a:cubicBezTo>
                  <a:cubicBezTo>
                    <a:pt x="514" y="478"/>
                    <a:pt x="507" y="481"/>
                    <a:pt x="500" y="484"/>
                  </a:cubicBezTo>
                  <a:moveTo>
                    <a:pt x="527" y="440"/>
                  </a:moveTo>
                  <a:cubicBezTo>
                    <a:pt x="529" y="440"/>
                    <a:pt x="531" y="440"/>
                    <a:pt x="533" y="441"/>
                  </a:cubicBezTo>
                  <a:cubicBezTo>
                    <a:pt x="535" y="441"/>
                    <a:pt x="536" y="443"/>
                    <a:pt x="538" y="443"/>
                  </a:cubicBezTo>
                  <a:cubicBezTo>
                    <a:pt x="541" y="445"/>
                    <a:pt x="544" y="446"/>
                    <a:pt x="547" y="449"/>
                  </a:cubicBezTo>
                  <a:cubicBezTo>
                    <a:pt x="548" y="450"/>
                    <a:pt x="549" y="451"/>
                    <a:pt x="550" y="452"/>
                  </a:cubicBezTo>
                  <a:cubicBezTo>
                    <a:pt x="550" y="453"/>
                    <a:pt x="549" y="453"/>
                    <a:pt x="549" y="454"/>
                  </a:cubicBezTo>
                  <a:cubicBezTo>
                    <a:pt x="546" y="458"/>
                    <a:pt x="543" y="462"/>
                    <a:pt x="540" y="466"/>
                  </a:cubicBezTo>
                  <a:cubicBezTo>
                    <a:pt x="533" y="464"/>
                    <a:pt x="527" y="462"/>
                    <a:pt x="520" y="459"/>
                  </a:cubicBezTo>
                  <a:cubicBezTo>
                    <a:pt x="519" y="459"/>
                    <a:pt x="517" y="458"/>
                    <a:pt x="516" y="457"/>
                  </a:cubicBezTo>
                  <a:cubicBezTo>
                    <a:pt x="519" y="453"/>
                    <a:pt x="521" y="449"/>
                    <a:pt x="524" y="444"/>
                  </a:cubicBezTo>
                  <a:cubicBezTo>
                    <a:pt x="525" y="443"/>
                    <a:pt x="526" y="441"/>
                    <a:pt x="527" y="440"/>
                  </a:cubicBezTo>
                  <a:moveTo>
                    <a:pt x="537" y="470"/>
                  </a:moveTo>
                  <a:cubicBezTo>
                    <a:pt x="534" y="471"/>
                    <a:pt x="530" y="472"/>
                    <a:pt x="527" y="473"/>
                  </a:cubicBezTo>
                  <a:cubicBezTo>
                    <a:pt x="526" y="474"/>
                    <a:pt x="524" y="475"/>
                    <a:pt x="523" y="475"/>
                  </a:cubicBezTo>
                  <a:cubicBezTo>
                    <a:pt x="524" y="472"/>
                    <a:pt x="525" y="469"/>
                    <a:pt x="525" y="465"/>
                  </a:cubicBezTo>
                  <a:cubicBezTo>
                    <a:pt x="529" y="467"/>
                    <a:pt x="533" y="469"/>
                    <a:pt x="537" y="470"/>
                  </a:cubicBezTo>
                  <a:moveTo>
                    <a:pt x="674" y="402"/>
                  </a:moveTo>
                  <a:cubicBezTo>
                    <a:pt x="678" y="402"/>
                    <a:pt x="681" y="403"/>
                    <a:pt x="685" y="402"/>
                  </a:cubicBezTo>
                  <a:cubicBezTo>
                    <a:pt x="688" y="401"/>
                    <a:pt x="690" y="399"/>
                    <a:pt x="693" y="397"/>
                  </a:cubicBezTo>
                  <a:cubicBezTo>
                    <a:pt x="691" y="402"/>
                    <a:pt x="688" y="407"/>
                    <a:pt x="685" y="411"/>
                  </a:cubicBezTo>
                  <a:cubicBezTo>
                    <a:pt x="684" y="413"/>
                    <a:pt x="683" y="415"/>
                    <a:pt x="682" y="417"/>
                  </a:cubicBezTo>
                  <a:cubicBezTo>
                    <a:pt x="678" y="418"/>
                    <a:pt x="675" y="420"/>
                    <a:pt x="672" y="421"/>
                  </a:cubicBezTo>
                  <a:cubicBezTo>
                    <a:pt x="668" y="422"/>
                    <a:pt x="665" y="423"/>
                    <a:pt x="662" y="425"/>
                  </a:cubicBezTo>
                  <a:cubicBezTo>
                    <a:pt x="667" y="417"/>
                    <a:pt x="671" y="410"/>
                    <a:pt x="674" y="402"/>
                  </a:cubicBezTo>
                  <a:moveTo>
                    <a:pt x="715" y="403"/>
                  </a:moveTo>
                  <a:cubicBezTo>
                    <a:pt x="717" y="401"/>
                    <a:pt x="718" y="398"/>
                    <a:pt x="720" y="396"/>
                  </a:cubicBezTo>
                  <a:cubicBezTo>
                    <a:pt x="722" y="396"/>
                    <a:pt x="724" y="396"/>
                    <a:pt x="726" y="396"/>
                  </a:cubicBezTo>
                  <a:cubicBezTo>
                    <a:pt x="725" y="397"/>
                    <a:pt x="724" y="398"/>
                    <a:pt x="723" y="400"/>
                  </a:cubicBezTo>
                  <a:cubicBezTo>
                    <a:pt x="721" y="401"/>
                    <a:pt x="718" y="402"/>
                    <a:pt x="715" y="403"/>
                  </a:cubicBezTo>
                  <a:moveTo>
                    <a:pt x="788" y="372"/>
                  </a:moveTo>
                  <a:cubicBezTo>
                    <a:pt x="792" y="363"/>
                    <a:pt x="795" y="355"/>
                    <a:pt x="799" y="347"/>
                  </a:cubicBezTo>
                  <a:cubicBezTo>
                    <a:pt x="808" y="328"/>
                    <a:pt x="817" y="307"/>
                    <a:pt x="817" y="286"/>
                  </a:cubicBezTo>
                  <a:cubicBezTo>
                    <a:pt x="817" y="285"/>
                    <a:pt x="815" y="285"/>
                    <a:pt x="815" y="286"/>
                  </a:cubicBezTo>
                  <a:cubicBezTo>
                    <a:pt x="814" y="306"/>
                    <a:pt x="807" y="325"/>
                    <a:pt x="798" y="342"/>
                  </a:cubicBezTo>
                  <a:cubicBezTo>
                    <a:pt x="795" y="349"/>
                    <a:pt x="791" y="355"/>
                    <a:pt x="789" y="361"/>
                  </a:cubicBezTo>
                  <a:cubicBezTo>
                    <a:pt x="787" y="365"/>
                    <a:pt x="786" y="368"/>
                    <a:pt x="785" y="371"/>
                  </a:cubicBezTo>
                  <a:cubicBezTo>
                    <a:pt x="784" y="372"/>
                    <a:pt x="784" y="373"/>
                    <a:pt x="783" y="374"/>
                  </a:cubicBezTo>
                  <a:cubicBezTo>
                    <a:pt x="782" y="374"/>
                    <a:pt x="781" y="375"/>
                    <a:pt x="779" y="375"/>
                  </a:cubicBezTo>
                  <a:cubicBezTo>
                    <a:pt x="779" y="375"/>
                    <a:pt x="778" y="374"/>
                    <a:pt x="778" y="372"/>
                  </a:cubicBezTo>
                  <a:cubicBezTo>
                    <a:pt x="778" y="372"/>
                    <a:pt x="778" y="372"/>
                    <a:pt x="778" y="372"/>
                  </a:cubicBezTo>
                  <a:cubicBezTo>
                    <a:pt x="778" y="373"/>
                    <a:pt x="778" y="375"/>
                    <a:pt x="777" y="376"/>
                  </a:cubicBezTo>
                  <a:cubicBezTo>
                    <a:pt x="772" y="379"/>
                    <a:pt x="767" y="381"/>
                    <a:pt x="761" y="383"/>
                  </a:cubicBezTo>
                  <a:cubicBezTo>
                    <a:pt x="767" y="375"/>
                    <a:pt x="772" y="367"/>
                    <a:pt x="777" y="357"/>
                  </a:cubicBezTo>
                  <a:cubicBezTo>
                    <a:pt x="786" y="340"/>
                    <a:pt x="802" y="319"/>
                    <a:pt x="801" y="298"/>
                  </a:cubicBezTo>
                  <a:cubicBezTo>
                    <a:pt x="801" y="297"/>
                    <a:pt x="799" y="297"/>
                    <a:pt x="799" y="298"/>
                  </a:cubicBezTo>
                  <a:cubicBezTo>
                    <a:pt x="799" y="317"/>
                    <a:pt x="785" y="335"/>
                    <a:pt x="777" y="351"/>
                  </a:cubicBezTo>
                  <a:cubicBezTo>
                    <a:pt x="773" y="359"/>
                    <a:pt x="769" y="367"/>
                    <a:pt x="764" y="374"/>
                  </a:cubicBezTo>
                  <a:cubicBezTo>
                    <a:pt x="761" y="378"/>
                    <a:pt x="759" y="382"/>
                    <a:pt x="757" y="385"/>
                  </a:cubicBezTo>
                  <a:cubicBezTo>
                    <a:pt x="747" y="389"/>
                    <a:pt x="738" y="394"/>
                    <a:pt x="728" y="398"/>
                  </a:cubicBezTo>
                  <a:cubicBezTo>
                    <a:pt x="729" y="397"/>
                    <a:pt x="730" y="395"/>
                    <a:pt x="731" y="394"/>
                  </a:cubicBezTo>
                  <a:cubicBezTo>
                    <a:pt x="736" y="392"/>
                    <a:pt x="741" y="389"/>
                    <a:pt x="744" y="389"/>
                  </a:cubicBezTo>
                  <a:cubicBezTo>
                    <a:pt x="745" y="389"/>
                    <a:pt x="745" y="387"/>
                    <a:pt x="744" y="387"/>
                  </a:cubicBezTo>
                  <a:cubicBezTo>
                    <a:pt x="741" y="387"/>
                    <a:pt x="737" y="390"/>
                    <a:pt x="732" y="391"/>
                  </a:cubicBezTo>
                  <a:cubicBezTo>
                    <a:pt x="736" y="384"/>
                    <a:pt x="739" y="377"/>
                    <a:pt x="744" y="370"/>
                  </a:cubicBezTo>
                  <a:cubicBezTo>
                    <a:pt x="751" y="358"/>
                    <a:pt x="759" y="347"/>
                    <a:pt x="765" y="334"/>
                  </a:cubicBezTo>
                  <a:cubicBezTo>
                    <a:pt x="769" y="324"/>
                    <a:pt x="775" y="315"/>
                    <a:pt x="775" y="304"/>
                  </a:cubicBezTo>
                  <a:cubicBezTo>
                    <a:pt x="775" y="303"/>
                    <a:pt x="773" y="303"/>
                    <a:pt x="773" y="304"/>
                  </a:cubicBezTo>
                  <a:cubicBezTo>
                    <a:pt x="772" y="315"/>
                    <a:pt x="765" y="326"/>
                    <a:pt x="760" y="335"/>
                  </a:cubicBezTo>
                  <a:cubicBezTo>
                    <a:pt x="755" y="345"/>
                    <a:pt x="749" y="355"/>
                    <a:pt x="743" y="364"/>
                  </a:cubicBezTo>
                  <a:cubicBezTo>
                    <a:pt x="738" y="372"/>
                    <a:pt x="734" y="381"/>
                    <a:pt x="730" y="390"/>
                  </a:cubicBezTo>
                  <a:cubicBezTo>
                    <a:pt x="729" y="391"/>
                    <a:pt x="729" y="392"/>
                    <a:pt x="728" y="393"/>
                  </a:cubicBezTo>
                  <a:cubicBezTo>
                    <a:pt x="725" y="393"/>
                    <a:pt x="723" y="394"/>
                    <a:pt x="721" y="393"/>
                  </a:cubicBezTo>
                  <a:cubicBezTo>
                    <a:pt x="724" y="388"/>
                    <a:pt x="726" y="383"/>
                    <a:pt x="729" y="378"/>
                  </a:cubicBezTo>
                  <a:cubicBezTo>
                    <a:pt x="734" y="368"/>
                    <a:pt x="738" y="358"/>
                    <a:pt x="744" y="348"/>
                  </a:cubicBezTo>
                  <a:cubicBezTo>
                    <a:pt x="749" y="338"/>
                    <a:pt x="751" y="327"/>
                    <a:pt x="755" y="316"/>
                  </a:cubicBezTo>
                  <a:cubicBezTo>
                    <a:pt x="755" y="315"/>
                    <a:pt x="754" y="315"/>
                    <a:pt x="753" y="316"/>
                  </a:cubicBezTo>
                  <a:cubicBezTo>
                    <a:pt x="749" y="325"/>
                    <a:pt x="747" y="336"/>
                    <a:pt x="742" y="345"/>
                  </a:cubicBezTo>
                  <a:cubicBezTo>
                    <a:pt x="737" y="354"/>
                    <a:pt x="732" y="363"/>
                    <a:pt x="728" y="373"/>
                  </a:cubicBezTo>
                  <a:cubicBezTo>
                    <a:pt x="725" y="379"/>
                    <a:pt x="722" y="385"/>
                    <a:pt x="719" y="391"/>
                  </a:cubicBezTo>
                  <a:cubicBezTo>
                    <a:pt x="718" y="391"/>
                    <a:pt x="718" y="390"/>
                    <a:pt x="717" y="389"/>
                  </a:cubicBezTo>
                  <a:cubicBezTo>
                    <a:pt x="717" y="388"/>
                    <a:pt x="714" y="389"/>
                    <a:pt x="715" y="390"/>
                  </a:cubicBezTo>
                  <a:cubicBezTo>
                    <a:pt x="715" y="392"/>
                    <a:pt x="716" y="393"/>
                    <a:pt x="717" y="394"/>
                  </a:cubicBezTo>
                  <a:cubicBezTo>
                    <a:pt x="716" y="397"/>
                    <a:pt x="714" y="399"/>
                    <a:pt x="713" y="401"/>
                  </a:cubicBezTo>
                  <a:cubicBezTo>
                    <a:pt x="713" y="402"/>
                    <a:pt x="712" y="403"/>
                    <a:pt x="711" y="405"/>
                  </a:cubicBezTo>
                  <a:cubicBezTo>
                    <a:pt x="703" y="408"/>
                    <a:pt x="695" y="412"/>
                    <a:pt x="686" y="415"/>
                  </a:cubicBezTo>
                  <a:cubicBezTo>
                    <a:pt x="691" y="406"/>
                    <a:pt x="697" y="398"/>
                    <a:pt x="700" y="389"/>
                  </a:cubicBezTo>
                  <a:cubicBezTo>
                    <a:pt x="706" y="376"/>
                    <a:pt x="711" y="364"/>
                    <a:pt x="716" y="351"/>
                  </a:cubicBezTo>
                  <a:cubicBezTo>
                    <a:pt x="721" y="340"/>
                    <a:pt x="725" y="330"/>
                    <a:pt x="727" y="318"/>
                  </a:cubicBezTo>
                  <a:cubicBezTo>
                    <a:pt x="727" y="317"/>
                    <a:pt x="725" y="316"/>
                    <a:pt x="725" y="318"/>
                  </a:cubicBezTo>
                  <a:cubicBezTo>
                    <a:pt x="721" y="340"/>
                    <a:pt x="709" y="360"/>
                    <a:pt x="701" y="380"/>
                  </a:cubicBezTo>
                  <a:cubicBezTo>
                    <a:pt x="699" y="385"/>
                    <a:pt x="696" y="390"/>
                    <a:pt x="694" y="395"/>
                  </a:cubicBezTo>
                  <a:cubicBezTo>
                    <a:pt x="692" y="396"/>
                    <a:pt x="691" y="397"/>
                    <a:pt x="689" y="397"/>
                  </a:cubicBezTo>
                  <a:cubicBezTo>
                    <a:pt x="685" y="399"/>
                    <a:pt x="681" y="399"/>
                    <a:pt x="677" y="399"/>
                  </a:cubicBezTo>
                  <a:cubicBezTo>
                    <a:pt x="677" y="398"/>
                    <a:pt x="676" y="398"/>
                    <a:pt x="676" y="398"/>
                  </a:cubicBezTo>
                  <a:cubicBezTo>
                    <a:pt x="677" y="396"/>
                    <a:pt x="678" y="393"/>
                    <a:pt x="679" y="391"/>
                  </a:cubicBezTo>
                  <a:cubicBezTo>
                    <a:pt x="688" y="374"/>
                    <a:pt x="697" y="359"/>
                    <a:pt x="701" y="340"/>
                  </a:cubicBezTo>
                  <a:cubicBezTo>
                    <a:pt x="702" y="339"/>
                    <a:pt x="699" y="338"/>
                    <a:pt x="699" y="340"/>
                  </a:cubicBezTo>
                  <a:cubicBezTo>
                    <a:pt x="695" y="358"/>
                    <a:pt x="685" y="373"/>
                    <a:pt x="677" y="389"/>
                  </a:cubicBezTo>
                  <a:cubicBezTo>
                    <a:pt x="675" y="392"/>
                    <a:pt x="674" y="395"/>
                    <a:pt x="672" y="398"/>
                  </a:cubicBezTo>
                  <a:cubicBezTo>
                    <a:pt x="666" y="398"/>
                    <a:pt x="660" y="398"/>
                    <a:pt x="655" y="393"/>
                  </a:cubicBezTo>
                  <a:cubicBezTo>
                    <a:pt x="654" y="392"/>
                    <a:pt x="652" y="394"/>
                    <a:pt x="653" y="395"/>
                  </a:cubicBezTo>
                  <a:cubicBezTo>
                    <a:pt x="658" y="400"/>
                    <a:pt x="664" y="401"/>
                    <a:pt x="671" y="401"/>
                  </a:cubicBezTo>
                  <a:cubicBezTo>
                    <a:pt x="666" y="410"/>
                    <a:pt x="661" y="419"/>
                    <a:pt x="656" y="427"/>
                  </a:cubicBezTo>
                  <a:cubicBezTo>
                    <a:pt x="654" y="428"/>
                    <a:pt x="653" y="428"/>
                    <a:pt x="651" y="429"/>
                  </a:cubicBezTo>
                  <a:cubicBezTo>
                    <a:pt x="651" y="427"/>
                    <a:pt x="651" y="424"/>
                    <a:pt x="650" y="422"/>
                  </a:cubicBezTo>
                  <a:cubicBezTo>
                    <a:pt x="650" y="421"/>
                    <a:pt x="650" y="421"/>
                    <a:pt x="650" y="422"/>
                  </a:cubicBezTo>
                  <a:cubicBezTo>
                    <a:pt x="649" y="425"/>
                    <a:pt x="649" y="427"/>
                    <a:pt x="649" y="430"/>
                  </a:cubicBezTo>
                  <a:cubicBezTo>
                    <a:pt x="643" y="432"/>
                    <a:pt x="636" y="435"/>
                    <a:pt x="629" y="437"/>
                  </a:cubicBezTo>
                  <a:cubicBezTo>
                    <a:pt x="637" y="425"/>
                    <a:pt x="641" y="411"/>
                    <a:pt x="649" y="398"/>
                  </a:cubicBezTo>
                  <a:cubicBezTo>
                    <a:pt x="653" y="391"/>
                    <a:pt x="656" y="384"/>
                    <a:pt x="659" y="376"/>
                  </a:cubicBezTo>
                  <a:cubicBezTo>
                    <a:pt x="663" y="367"/>
                    <a:pt x="668" y="358"/>
                    <a:pt x="669" y="348"/>
                  </a:cubicBezTo>
                  <a:cubicBezTo>
                    <a:pt x="670" y="347"/>
                    <a:pt x="667" y="346"/>
                    <a:pt x="667" y="348"/>
                  </a:cubicBezTo>
                  <a:cubicBezTo>
                    <a:pt x="665" y="357"/>
                    <a:pt x="661" y="365"/>
                    <a:pt x="657" y="373"/>
                  </a:cubicBezTo>
                  <a:cubicBezTo>
                    <a:pt x="654" y="382"/>
                    <a:pt x="651" y="389"/>
                    <a:pt x="646" y="397"/>
                  </a:cubicBezTo>
                  <a:cubicBezTo>
                    <a:pt x="638" y="410"/>
                    <a:pt x="633" y="425"/>
                    <a:pt x="624" y="439"/>
                  </a:cubicBezTo>
                  <a:cubicBezTo>
                    <a:pt x="620" y="440"/>
                    <a:pt x="615" y="442"/>
                    <a:pt x="610" y="444"/>
                  </a:cubicBezTo>
                  <a:cubicBezTo>
                    <a:pt x="614" y="440"/>
                    <a:pt x="617" y="435"/>
                    <a:pt x="619" y="431"/>
                  </a:cubicBezTo>
                  <a:cubicBezTo>
                    <a:pt x="625" y="424"/>
                    <a:pt x="631" y="416"/>
                    <a:pt x="635" y="407"/>
                  </a:cubicBezTo>
                  <a:cubicBezTo>
                    <a:pt x="638" y="400"/>
                    <a:pt x="641" y="390"/>
                    <a:pt x="641" y="382"/>
                  </a:cubicBezTo>
                  <a:cubicBezTo>
                    <a:pt x="641" y="381"/>
                    <a:pt x="639" y="381"/>
                    <a:pt x="639" y="382"/>
                  </a:cubicBezTo>
                  <a:cubicBezTo>
                    <a:pt x="639" y="391"/>
                    <a:pt x="634" y="404"/>
                    <a:pt x="629" y="411"/>
                  </a:cubicBezTo>
                  <a:cubicBezTo>
                    <a:pt x="624" y="419"/>
                    <a:pt x="619" y="426"/>
                    <a:pt x="613" y="433"/>
                  </a:cubicBezTo>
                  <a:cubicBezTo>
                    <a:pt x="610" y="438"/>
                    <a:pt x="606" y="442"/>
                    <a:pt x="603" y="446"/>
                  </a:cubicBezTo>
                  <a:cubicBezTo>
                    <a:pt x="594" y="450"/>
                    <a:pt x="585" y="453"/>
                    <a:pt x="576" y="456"/>
                  </a:cubicBezTo>
                  <a:cubicBezTo>
                    <a:pt x="576" y="456"/>
                    <a:pt x="577" y="455"/>
                    <a:pt x="577" y="455"/>
                  </a:cubicBezTo>
                  <a:cubicBezTo>
                    <a:pt x="582" y="449"/>
                    <a:pt x="586" y="442"/>
                    <a:pt x="590" y="435"/>
                  </a:cubicBezTo>
                  <a:cubicBezTo>
                    <a:pt x="591" y="435"/>
                    <a:pt x="592" y="436"/>
                    <a:pt x="593" y="437"/>
                  </a:cubicBezTo>
                  <a:cubicBezTo>
                    <a:pt x="594" y="438"/>
                    <a:pt x="595" y="439"/>
                    <a:pt x="596" y="439"/>
                  </a:cubicBezTo>
                  <a:cubicBezTo>
                    <a:pt x="600" y="442"/>
                    <a:pt x="604" y="442"/>
                    <a:pt x="607" y="439"/>
                  </a:cubicBezTo>
                  <a:cubicBezTo>
                    <a:pt x="607" y="438"/>
                    <a:pt x="606" y="437"/>
                    <a:pt x="605" y="437"/>
                  </a:cubicBezTo>
                  <a:cubicBezTo>
                    <a:pt x="601" y="442"/>
                    <a:pt x="597" y="435"/>
                    <a:pt x="592" y="433"/>
                  </a:cubicBezTo>
                  <a:cubicBezTo>
                    <a:pt x="592" y="433"/>
                    <a:pt x="592" y="433"/>
                    <a:pt x="591" y="433"/>
                  </a:cubicBezTo>
                  <a:cubicBezTo>
                    <a:pt x="592" y="431"/>
                    <a:pt x="593" y="429"/>
                    <a:pt x="595" y="427"/>
                  </a:cubicBezTo>
                  <a:cubicBezTo>
                    <a:pt x="607" y="406"/>
                    <a:pt x="622" y="387"/>
                    <a:pt x="625" y="362"/>
                  </a:cubicBezTo>
                  <a:cubicBezTo>
                    <a:pt x="625" y="361"/>
                    <a:pt x="623" y="360"/>
                    <a:pt x="623" y="362"/>
                  </a:cubicBezTo>
                  <a:cubicBezTo>
                    <a:pt x="619" y="386"/>
                    <a:pt x="604" y="406"/>
                    <a:pt x="591" y="427"/>
                  </a:cubicBezTo>
                  <a:cubicBezTo>
                    <a:pt x="585" y="436"/>
                    <a:pt x="580" y="447"/>
                    <a:pt x="573" y="455"/>
                  </a:cubicBezTo>
                  <a:cubicBezTo>
                    <a:pt x="572" y="456"/>
                    <a:pt x="571" y="457"/>
                    <a:pt x="570" y="458"/>
                  </a:cubicBezTo>
                  <a:cubicBezTo>
                    <a:pt x="561" y="461"/>
                    <a:pt x="552" y="464"/>
                    <a:pt x="543" y="468"/>
                  </a:cubicBezTo>
                  <a:cubicBezTo>
                    <a:pt x="543" y="467"/>
                    <a:pt x="543" y="467"/>
                    <a:pt x="543" y="467"/>
                  </a:cubicBezTo>
                  <a:cubicBezTo>
                    <a:pt x="546" y="463"/>
                    <a:pt x="549" y="459"/>
                    <a:pt x="552" y="454"/>
                  </a:cubicBezTo>
                  <a:cubicBezTo>
                    <a:pt x="552" y="454"/>
                    <a:pt x="553" y="455"/>
                    <a:pt x="553" y="455"/>
                  </a:cubicBezTo>
                  <a:cubicBezTo>
                    <a:pt x="554" y="456"/>
                    <a:pt x="556" y="454"/>
                    <a:pt x="555" y="453"/>
                  </a:cubicBezTo>
                  <a:cubicBezTo>
                    <a:pt x="555" y="453"/>
                    <a:pt x="554" y="452"/>
                    <a:pt x="554" y="451"/>
                  </a:cubicBezTo>
                  <a:cubicBezTo>
                    <a:pt x="554" y="451"/>
                    <a:pt x="554" y="450"/>
                    <a:pt x="555" y="450"/>
                  </a:cubicBezTo>
                  <a:cubicBezTo>
                    <a:pt x="562" y="437"/>
                    <a:pt x="570" y="424"/>
                    <a:pt x="576" y="411"/>
                  </a:cubicBezTo>
                  <a:cubicBezTo>
                    <a:pt x="580" y="403"/>
                    <a:pt x="587" y="395"/>
                    <a:pt x="587" y="386"/>
                  </a:cubicBezTo>
                  <a:cubicBezTo>
                    <a:pt x="587" y="385"/>
                    <a:pt x="585" y="385"/>
                    <a:pt x="585" y="386"/>
                  </a:cubicBezTo>
                  <a:cubicBezTo>
                    <a:pt x="585" y="392"/>
                    <a:pt x="581" y="398"/>
                    <a:pt x="578" y="403"/>
                  </a:cubicBezTo>
                  <a:cubicBezTo>
                    <a:pt x="575" y="408"/>
                    <a:pt x="573" y="414"/>
                    <a:pt x="570" y="419"/>
                  </a:cubicBezTo>
                  <a:cubicBezTo>
                    <a:pt x="567" y="425"/>
                    <a:pt x="562" y="431"/>
                    <a:pt x="559" y="437"/>
                  </a:cubicBezTo>
                  <a:cubicBezTo>
                    <a:pt x="556" y="441"/>
                    <a:pt x="554" y="445"/>
                    <a:pt x="552" y="449"/>
                  </a:cubicBezTo>
                  <a:cubicBezTo>
                    <a:pt x="548" y="445"/>
                    <a:pt x="544" y="442"/>
                    <a:pt x="538" y="440"/>
                  </a:cubicBezTo>
                  <a:cubicBezTo>
                    <a:pt x="535" y="439"/>
                    <a:pt x="533" y="437"/>
                    <a:pt x="529" y="437"/>
                  </a:cubicBezTo>
                  <a:cubicBezTo>
                    <a:pt x="540" y="420"/>
                    <a:pt x="554" y="401"/>
                    <a:pt x="555" y="382"/>
                  </a:cubicBezTo>
                  <a:cubicBezTo>
                    <a:pt x="555" y="380"/>
                    <a:pt x="553" y="381"/>
                    <a:pt x="553" y="382"/>
                  </a:cubicBezTo>
                  <a:cubicBezTo>
                    <a:pt x="551" y="402"/>
                    <a:pt x="536" y="421"/>
                    <a:pt x="525" y="438"/>
                  </a:cubicBezTo>
                  <a:cubicBezTo>
                    <a:pt x="523" y="439"/>
                    <a:pt x="522" y="439"/>
                    <a:pt x="520" y="440"/>
                  </a:cubicBezTo>
                  <a:cubicBezTo>
                    <a:pt x="520" y="440"/>
                    <a:pt x="520" y="440"/>
                    <a:pt x="520" y="440"/>
                  </a:cubicBezTo>
                  <a:cubicBezTo>
                    <a:pt x="521" y="441"/>
                    <a:pt x="522" y="441"/>
                    <a:pt x="523" y="440"/>
                  </a:cubicBezTo>
                  <a:cubicBezTo>
                    <a:pt x="523" y="441"/>
                    <a:pt x="523" y="441"/>
                    <a:pt x="523" y="441"/>
                  </a:cubicBezTo>
                  <a:cubicBezTo>
                    <a:pt x="519" y="446"/>
                    <a:pt x="516" y="451"/>
                    <a:pt x="513" y="456"/>
                  </a:cubicBezTo>
                  <a:cubicBezTo>
                    <a:pt x="511" y="456"/>
                    <a:pt x="509" y="455"/>
                    <a:pt x="507" y="454"/>
                  </a:cubicBezTo>
                  <a:cubicBezTo>
                    <a:pt x="504" y="453"/>
                    <a:pt x="500" y="452"/>
                    <a:pt x="497" y="451"/>
                  </a:cubicBezTo>
                  <a:cubicBezTo>
                    <a:pt x="499" y="446"/>
                    <a:pt x="502" y="441"/>
                    <a:pt x="505" y="436"/>
                  </a:cubicBezTo>
                  <a:cubicBezTo>
                    <a:pt x="509" y="430"/>
                    <a:pt x="513" y="425"/>
                    <a:pt x="516" y="419"/>
                  </a:cubicBezTo>
                  <a:cubicBezTo>
                    <a:pt x="519" y="413"/>
                    <a:pt x="521" y="406"/>
                    <a:pt x="525" y="401"/>
                  </a:cubicBezTo>
                  <a:cubicBezTo>
                    <a:pt x="526" y="400"/>
                    <a:pt x="524" y="398"/>
                    <a:pt x="523" y="399"/>
                  </a:cubicBezTo>
                  <a:cubicBezTo>
                    <a:pt x="517" y="406"/>
                    <a:pt x="515" y="416"/>
                    <a:pt x="510" y="423"/>
                  </a:cubicBezTo>
                  <a:cubicBezTo>
                    <a:pt x="505" y="432"/>
                    <a:pt x="499" y="441"/>
                    <a:pt x="494" y="449"/>
                  </a:cubicBezTo>
                  <a:cubicBezTo>
                    <a:pt x="493" y="449"/>
                    <a:pt x="492" y="448"/>
                    <a:pt x="491" y="447"/>
                  </a:cubicBezTo>
                  <a:cubicBezTo>
                    <a:pt x="490" y="446"/>
                    <a:pt x="488" y="448"/>
                    <a:pt x="489" y="449"/>
                  </a:cubicBezTo>
                  <a:cubicBezTo>
                    <a:pt x="490" y="450"/>
                    <a:pt x="491" y="451"/>
                    <a:pt x="492" y="452"/>
                  </a:cubicBezTo>
                  <a:cubicBezTo>
                    <a:pt x="487" y="460"/>
                    <a:pt x="481" y="467"/>
                    <a:pt x="475" y="475"/>
                  </a:cubicBezTo>
                  <a:cubicBezTo>
                    <a:pt x="472" y="474"/>
                    <a:pt x="468" y="473"/>
                    <a:pt x="464" y="472"/>
                  </a:cubicBezTo>
                  <a:cubicBezTo>
                    <a:pt x="468" y="465"/>
                    <a:pt x="471" y="458"/>
                    <a:pt x="475" y="451"/>
                  </a:cubicBezTo>
                  <a:cubicBezTo>
                    <a:pt x="480" y="442"/>
                    <a:pt x="481" y="431"/>
                    <a:pt x="486" y="422"/>
                  </a:cubicBezTo>
                  <a:cubicBezTo>
                    <a:pt x="487" y="422"/>
                    <a:pt x="486" y="421"/>
                    <a:pt x="486" y="422"/>
                  </a:cubicBezTo>
                  <a:cubicBezTo>
                    <a:pt x="481" y="427"/>
                    <a:pt x="479" y="434"/>
                    <a:pt x="477" y="441"/>
                  </a:cubicBezTo>
                  <a:cubicBezTo>
                    <a:pt x="474" y="447"/>
                    <a:pt x="471" y="452"/>
                    <a:pt x="467" y="458"/>
                  </a:cubicBezTo>
                  <a:cubicBezTo>
                    <a:pt x="465" y="462"/>
                    <a:pt x="463" y="466"/>
                    <a:pt x="461" y="471"/>
                  </a:cubicBezTo>
                  <a:cubicBezTo>
                    <a:pt x="456" y="469"/>
                    <a:pt x="452" y="467"/>
                    <a:pt x="447" y="465"/>
                  </a:cubicBezTo>
                  <a:cubicBezTo>
                    <a:pt x="447" y="465"/>
                    <a:pt x="446" y="465"/>
                    <a:pt x="446" y="465"/>
                  </a:cubicBezTo>
                  <a:cubicBezTo>
                    <a:pt x="448" y="461"/>
                    <a:pt x="451" y="458"/>
                    <a:pt x="453" y="455"/>
                  </a:cubicBezTo>
                  <a:cubicBezTo>
                    <a:pt x="456" y="450"/>
                    <a:pt x="458" y="445"/>
                    <a:pt x="461" y="440"/>
                  </a:cubicBezTo>
                  <a:cubicBezTo>
                    <a:pt x="461" y="440"/>
                    <a:pt x="460" y="439"/>
                    <a:pt x="459" y="440"/>
                  </a:cubicBezTo>
                  <a:cubicBezTo>
                    <a:pt x="455" y="447"/>
                    <a:pt x="450" y="454"/>
                    <a:pt x="446" y="461"/>
                  </a:cubicBezTo>
                  <a:cubicBezTo>
                    <a:pt x="440" y="469"/>
                    <a:pt x="437" y="479"/>
                    <a:pt x="432" y="487"/>
                  </a:cubicBezTo>
                  <a:cubicBezTo>
                    <a:pt x="432" y="488"/>
                    <a:pt x="431" y="489"/>
                    <a:pt x="431" y="490"/>
                  </a:cubicBezTo>
                  <a:cubicBezTo>
                    <a:pt x="424" y="489"/>
                    <a:pt x="418" y="488"/>
                    <a:pt x="412" y="487"/>
                  </a:cubicBezTo>
                  <a:cubicBezTo>
                    <a:pt x="416" y="479"/>
                    <a:pt x="418" y="471"/>
                    <a:pt x="423" y="463"/>
                  </a:cubicBezTo>
                  <a:cubicBezTo>
                    <a:pt x="427" y="455"/>
                    <a:pt x="430" y="447"/>
                    <a:pt x="433" y="438"/>
                  </a:cubicBezTo>
                  <a:cubicBezTo>
                    <a:pt x="434" y="437"/>
                    <a:pt x="432" y="436"/>
                    <a:pt x="431" y="437"/>
                  </a:cubicBezTo>
                  <a:cubicBezTo>
                    <a:pt x="427" y="445"/>
                    <a:pt x="425" y="454"/>
                    <a:pt x="420" y="461"/>
                  </a:cubicBezTo>
                  <a:cubicBezTo>
                    <a:pt x="415" y="470"/>
                    <a:pt x="413" y="478"/>
                    <a:pt x="409" y="487"/>
                  </a:cubicBezTo>
                  <a:cubicBezTo>
                    <a:pt x="404" y="487"/>
                    <a:pt x="400" y="486"/>
                    <a:pt x="396" y="486"/>
                  </a:cubicBezTo>
                  <a:cubicBezTo>
                    <a:pt x="394" y="486"/>
                    <a:pt x="394" y="490"/>
                    <a:pt x="396" y="490"/>
                  </a:cubicBezTo>
                  <a:cubicBezTo>
                    <a:pt x="400" y="490"/>
                    <a:pt x="403" y="490"/>
                    <a:pt x="407" y="490"/>
                  </a:cubicBezTo>
                  <a:cubicBezTo>
                    <a:pt x="404" y="496"/>
                    <a:pt x="401" y="502"/>
                    <a:pt x="398" y="508"/>
                  </a:cubicBezTo>
                  <a:cubicBezTo>
                    <a:pt x="395" y="505"/>
                    <a:pt x="392" y="503"/>
                    <a:pt x="388" y="502"/>
                  </a:cubicBezTo>
                  <a:cubicBezTo>
                    <a:pt x="387" y="501"/>
                    <a:pt x="387" y="501"/>
                    <a:pt x="386" y="501"/>
                  </a:cubicBezTo>
                  <a:cubicBezTo>
                    <a:pt x="393" y="487"/>
                    <a:pt x="400" y="473"/>
                    <a:pt x="407" y="459"/>
                  </a:cubicBezTo>
                  <a:cubicBezTo>
                    <a:pt x="408" y="457"/>
                    <a:pt x="406" y="456"/>
                    <a:pt x="405" y="457"/>
                  </a:cubicBezTo>
                  <a:cubicBezTo>
                    <a:pt x="398" y="472"/>
                    <a:pt x="391" y="486"/>
                    <a:pt x="383" y="500"/>
                  </a:cubicBezTo>
                  <a:cubicBezTo>
                    <a:pt x="377" y="498"/>
                    <a:pt x="369" y="496"/>
                    <a:pt x="364" y="499"/>
                  </a:cubicBezTo>
                  <a:cubicBezTo>
                    <a:pt x="371" y="485"/>
                    <a:pt x="377" y="471"/>
                    <a:pt x="379" y="456"/>
                  </a:cubicBezTo>
                  <a:cubicBezTo>
                    <a:pt x="379" y="455"/>
                    <a:pt x="377" y="454"/>
                    <a:pt x="377" y="456"/>
                  </a:cubicBezTo>
                  <a:cubicBezTo>
                    <a:pt x="374" y="475"/>
                    <a:pt x="364" y="494"/>
                    <a:pt x="355" y="511"/>
                  </a:cubicBezTo>
                  <a:cubicBezTo>
                    <a:pt x="352" y="516"/>
                    <a:pt x="348" y="521"/>
                    <a:pt x="345" y="527"/>
                  </a:cubicBezTo>
                  <a:cubicBezTo>
                    <a:pt x="338" y="525"/>
                    <a:pt x="330" y="523"/>
                    <a:pt x="323" y="522"/>
                  </a:cubicBezTo>
                  <a:cubicBezTo>
                    <a:pt x="324" y="520"/>
                    <a:pt x="326" y="518"/>
                    <a:pt x="327" y="515"/>
                  </a:cubicBezTo>
                  <a:cubicBezTo>
                    <a:pt x="331" y="505"/>
                    <a:pt x="333" y="495"/>
                    <a:pt x="339" y="487"/>
                  </a:cubicBezTo>
                  <a:cubicBezTo>
                    <a:pt x="340" y="486"/>
                    <a:pt x="338" y="484"/>
                    <a:pt x="337" y="485"/>
                  </a:cubicBezTo>
                  <a:cubicBezTo>
                    <a:pt x="332" y="491"/>
                    <a:pt x="330" y="499"/>
                    <a:pt x="327" y="506"/>
                  </a:cubicBezTo>
                  <a:cubicBezTo>
                    <a:pt x="325" y="512"/>
                    <a:pt x="322" y="517"/>
                    <a:pt x="319" y="522"/>
                  </a:cubicBezTo>
                  <a:cubicBezTo>
                    <a:pt x="314" y="521"/>
                    <a:pt x="308" y="521"/>
                    <a:pt x="302" y="521"/>
                  </a:cubicBezTo>
                  <a:cubicBezTo>
                    <a:pt x="300" y="521"/>
                    <a:pt x="300" y="523"/>
                    <a:pt x="302" y="523"/>
                  </a:cubicBezTo>
                  <a:cubicBezTo>
                    <a:pt x="307" y="524"/>
                    <a:pt x="312" y="524"/>
                    <a:pt x="317" y="525"/>
                  </a:cubicBezTo>
                  <a:cubicBezTo>
                    <a:pt x="315" y="529"/>
                    <a:pt x="313" y="533"/>
                    <a:pt x="311" y="537"/>
                  </a:cubicBezTo>
                  <a:cubicBezTo>
                    <a:pt x="307" y="544"/>
                    <a:pt x="304" y="550"/>
                    <a:pt x="300" y="556"/>
                  </a:cubicBezTo>
                  <a:cubicBezTo>
                    <a:pt x="292" y="559"/>
                    <a:pt x="284" y="562"/>
                    <a:pt x="276" y="564"/>
                  </a:cubicBezTo>
                  <a:cubicBezTo>
                    <a:pt x="278" y="561"/>
                    <a:pt x="279" y="558"/>
                    <a:pt x="281" y="555"/>
                  </a:cubicBezTo>
                  <a:cubicBezTo>
                    <a:pt x="285" y="548"/>
                    <a:pt x="288" y="544"/>
                    <a:pt x="290" y="536"/>
                  </a:cubicBezTo>
                  <a:cubicBezTo>
                    <a:pt x="293" y="528"/>
                    <a:pt x="296" y="518"/>
                    <a:pt x="301" y="511"/>
                  </a:cubicBezTo>
                  <a:cubicBezTo>
                    <a:pt x="302" y="509"/>
                    <a:pt x="300" y="508"/>
                    <a:pt x="299" y="509"/>
                  </a:cubicBezTo>
                  <a:cubicBezTo>
                    <a:pt x="290" y="522"/>
                    <a:pt x="289" y="538"/>
                    <a:pt x="280" y="551"/>
                  </a:cubicBezTo>
                  <a:cubicBezTo>
                    <a:pt x="276" y="556"/>
                    <a:pt x="274" y="561"/>
                    <a:pt x="271" y="566"/>
                  </a:cubicBezTo>
                  <a:cubicBezTo>
                    <a:pt x="266" y="567"/>
                    <a:pt x="261" y="569"/>
                    <a:pt x="255" y="571"/>
                  </a:cubicBezTo>
                  <a:cubicBezTo>
                    <a:pt x="257" y="568"/>
                    <a:pt x="259" y="565"/>
                    <a:pt x="260" y="562"/>
                  </a:cubicBezTo>
                  <a:cubicBezTo>
                    <a:pt x="265" y="554"/>
                    <a:pt x="268" y="544"/>
                    <a:pt x="273" y="535"/>
                  </a:cubicBezTo>
                  <a:cubicBezTo>
                    <a:pt x="277" y="527"/>
                    <a:pt x="282" y="519"/>
                    <a:pt x="283" y="510"/>
                  </a:cubicBezTo>
                  <a:cubicBezTo>
                    <a:pt x="283" y="509"/>
                    <a:pt x="281" y="508"/>
                    <a:pt x="281" y="510"/>
                  </a:cubicBezTo>
                  <a:cubicBezTo>
                    <a:pt x="280" y="519"/>
                    <a:pt x="274" y="527"/>
                    <a:pt x="270" y="536"/>
                  </a:cubicBezTo>
                  <a:cubicBezTo>
                    <a:pt x="266" y="543"/>
                    <a:pt x="263" y="550"/>
                    <a:pt x="259" y="558"/>
                  </a:cubicBezTo>
                  <a:cubicBezTo>
                    <a:pt x="257" y="563"/>
                    <a:pt x="254" y="568"/>
                    <a:pt x="251" y="572"/>
                  </a:cubicBezTo>
                  <a:cubicBezTo>
                    <a:pt x="242" y="575"/>
                    <a:pt x="233" y="578"/>
                    <a:pt x="224" y="581"/>
                  </a:cubicBezTo>
                  <a:cubicBezTo>
                    <a:pt x="228" y="575"/>
                    <a:pt x="232" y="569"/>
                    <a:pt x="235" y="563"/>
                  </a:cubicBezTo>
                  <a:cubicBezTo>
                    <a:pt x="241" y="549"/>
                    <a:pt x="251" y="536"/>
                    <a:pt x="255" y="520"/>
                  </a:cubicBezTo>
                  <a:cubicBezTo>
                    <a:pt x="255" y="519"/>
                    <a:pt x="254" y="519"/>
                    <a:pt x="253" y="520"/>
                  </a:cubicBezTo>
                  <a:cubicBezTo>
                    <a:pt x="251" y="526"/>
                    <a:pt x="248" y="535"/>
                    <a:pt x="244" y="541"/>
                  </a:cubicBezTo>
                  <a:cubicBezTo>
                    <a:pt x="240" y="549"/>
                    <a:pt x="235" y="557"/>
                    <a:pt x="231" y="565"/>
                  </a:cubicBezTo>
                  <a:cubicBezTo>
                    <a:pt x="227" y="571"/>
                    <a:pt x="223" y="577"/>
                    <a:pt x="219" y="583"/>
                  </a:cubicBezTo>
                  <a:cubicBezTo>
                    <a:pt x="217" y="583"/>
                    <a:pt x="214" y="584"/>
                    <a:pt x="212" y="585"/>
                  </a:cubicBezTo>
                  <a:cubicBezTo>
                    <a:pt x="213" y="582"/>
                    <a:pt x="214" y="580"/>
                    <a:pt x="216" y="577"/>
                  </a:cubicBezTo>
                  <a:cubicBezTo>
                    <a:pt x="225" y="556"/>
                    <a:pt x="235" y="535"/>
                    <a:pt x="235" y="512"/>
                  </a:cubicBezTo>
                  <a:cubicBezTo>
                    <a:pt x="235" y="511"/>
                    <a:pt x="233" y="511"/>
                    <a:pt x="233" y="512"/>
                  </a:cubicBezTo>
                  <a:cubicBezTo>
                    <a:pt x="232" y="535"/>
                    <a:pt x="222" y="556"/>
                    <a:pt x="212" y="577"/>
                  </a:cubicBezTo>
                  <a:cubicBezTo>
                    <a:pt x="211" y="580"/>
                    <a:pt x="209" y="583"/>
                    <a:pt x="208" y="586"/>
                  </a:cubicBezTo>
                  <a:cubicBezTo>
                    <a:pt x="200" y="589"/>
                    <a:pt x="192" y="592"/>
                    <a:pt x="184" y="594"/>
                  </a:cubicBezTo>
                  <a:cubicBezTo>
                    <a:pt x="189" y="586"/>
                    <a:pt x="194" y="577"/>
                    <a:pt x="199" y="568"/>
                  </a:cubicBezTo>
                  <a:cubicBezTo>
                    <a:pt x="203" y="559"/>
                    <a:pt x="209" y="550"/>
                    <a:pt x="211" y="540"/>
                  </a:cubicBezTo>
                  <a:cubicBezTo>
                    <a:pt x="211" y="539"/>
                    <a:pt x="209" y="539"/>
                    <a:pt x="209" y="540"/>
                  </a:cubicBezTo>
                  <a:cubicBezTo>
                    <a:pt x="207" y="552"/>
                    <a:pt x="198" y="564"/>
                    <a:pt x="192" y="574"/>
                  </a:cubicBezTo>
                  <a:cubicBezTo>
                    <a:pt x="189" y="579"/>
                    <a:pt x="186" y="584"/>
                    <a:pt x="183" y="589"/>
                  </a:cubicBezTo>
                  <a:cubicBezTo>
                    <a:pt x="182" y="590"/>
                    <a:pt x="180" y="593"/>
                    <a:pt x="178" y="596"/>
                  </a:cubicBezTo>
                  <a:cubicBezTo>
                    <a:pt x="176" y="597"/>
                    <a:pt x="174" y="598"/>
                    <a:pt x="172" y="598"/>
                  </a:cubicBezTo>
                  <a:cubicBezTo>
                    <a:pt x="172" y="598"/>
                    <a:pt x="173" y="597"/>
                    <a:pt x="173" y="596"/>
                  </a:cubicBezTo>
                  <a:cubicBezTo>
                    <a:pt x="177" y="586"/>
                    <a:pt x="181" y="576"/>
                    <a:pt x="185" y="567"/>
                  </a:cubicBezTo>
                  <a:cubicBezTo>
                    <a:pt x="189" y="559"/>
                    <a:pt x="192" y="552"/>
                    <a:pt x="193" y="544"/>
                  </a:cubicBezTo>
                  <a:cubicBezTo>
                    <a:pt x="193" y="543"/>
                    <a:pt x="191" y="543"/>
                    <a:pt x="191" y="544"/>
                  </a:cubicBezTo>
                  <a:cubicBezTo>
                    <a:pt x="190" y="553"/>
                    <a:pt x="185" y="561"/>
                    <a:pt x="181" y="569"/>
                  </a:cubicBezTo>
                  <a:cubicBezTo>
                    <a:pt x="178" y="578"/>
                    <a:pt x="174" y="586"/>
                    <a:pt x="171" y="595"/>
                  </a:cubicBezTo>
                  <a:cubicBezTo>
                    <a:pt x="171" y="595"/>
                    <a:pt x="170" y="595"/>
                    <a:pt x="170" y="595"/>
                  </a:cubicBezTo>
                  <a:cubicBezTo>
                    <a:pt x="170" y="595"/>
                    <a:pt x="169" y="595"/>
                    <a:pt x="169" y="596"/>
                  </a:cubicBezTo>
                  <a:cubicBezTo>
                    <a:pt x="169" y="596"/>
                    <a:pt x="169" y="597"/>
                    <a:pt x="169" y="597"/>
                  </a:cubicBezTo>
                  <a:cubicBezTo>
                    <a:pt x="169" y="598"/>
                    <a:pt x="168" y="599"/>
                    <a:pt x="168" y="600"/>
                  </a:cubicBezTo>
                  <a:cubicBezTo>
                    <a:pt x="159" y="603"/>
                    <a:pt x="151" y="605"/>
                    <a:pt x="142" y="608"/>
                  </a:cubicBezTo>
                  <a:cubicBezTo>
                    <a:pt x="146" y="603"/>
                    <a:pt x="148" y="598"/>
                    <a:pt x="150" y="594"/>
                  </a:cubicBezTo>
                  <a:cubicBezTo>
                    <a:pt x="154" y="587"/>
                    <a:pt x="158" y="580"/>
                    <a:pt x="162" y="573"/>
                  </a:cubicBezTo>
                  <a:cubicBezTo>
                    <a:pt x="166" y="565"/>
                    <a:pt x="171" y="557"/>
                    <a:pt x="173" y="548"/>
                  </a:cubicBezTo>
                  <a:cubicBezTo>
                    <a:pt x="173" y="547"/>
                    <a:pt x="171" y="547"/>
                    <a:pt x="171" y="548"/>
                  </a:cubicBezTo>
                  <a:cubicBezTo>
                    <a:pt x="170" y="555"/>
                    <a:pt x="165" y="560"/>
                    <a:pt x="162" y="566"/>
                  </a:cubicBezTo>
                  <a:cubicBezTo>
                    <a:pt x="159" y="572"/>
                    <a:pt x="155" y="578"/>
                    <a:pt x="152" y="583"/>
                  </a:cubicBezTo>
                  <a:cubicBezTo>
                    <a:pt x="148" y="590"/>
                    <a:pt x="143" y="602"/>
                    <a:pt x="137" y="610"/>
                  </a:cubicBezTo>
                  <a:cubicBezTo>
                    <a:pt x="135" y="611"/>
                    <a:pt x="133" y="612"/>
                    <a:pt x="131" y="612"/>
                  </a:cubicBezTo>
                  <a:cubicBezTo>
                    <a:pt x="128" y="613"/>
                    <a:pt x="126" y="614"/>
                    <a:pt x="123" y="615"/>
                  </a:cubicBezTo>
                  <a:cubicBezTo>
                    <a:pt x="124" y="611"/>
                    <a:pt x="125" y="608"/>
                    <a:pt x="126" y="606"/>
                  </a:cubicBezTo>
                  <a:cubicBezTo>
                    <a:pt x="130" y="596"/>
                    <a:pt x="136" y="588"/>
                    <a:pt x="139" y="578"/>
                  </a:cubicBezTo>
                  <a:cubicBezTo>
                    <a:pt x="141" y="574"/>
                    <a:pt x="146" y="565"/>
                    <a:pt x="145" y="560"/>
                  </a:cubicBezTo>
                  <a:cubicBezTo>
                    <a:pt x="145" y="559"/>
                    <a:pt x="143" y="559"/>
                    <a:pt x="143" y="560"/>
                  </a:cubicBezTo>
                  <a:cubicBezTo>
                    <a:pt x="143" y="565"/>
                    <a:pt x="137" y="576"/>
                    <a:pt x="135" y="580"/>
                  </a:cubicBezTo>
                  <a:cubicBezTo>
                    <a:pt x="132" y="587"/>
                    <a:pt x="127" y="593"/>
                    <a:pt x="124" y="601"/>
                  </a:cubicBezTo>
                  <a:cubicBezTo>
                    <a:pt x="122" y="606"/>
                    <a:pt x="120" y="611"/>
                    <a:pt x="118" y="616"/>
                  </a:cubicBezTo>
                  <a:cubicBezTo>
                    <a:pt x="113" y="618"/>
                    <a:pt x="109" y="619"/>
                    <a:pt x="104" y="621"/>
                  </a:cubicBezTo>
                  <a:cubicBezTo>
                    <a:pt x="106" y="618"/>
                    <a:pt x="107" y="614"/>
                    <a:pt x="109" y="612"/>
                  </a:cubicBezTo>
                  <a:cubicBezTo>
                    <a:pt x="115" y="601"/>
                    <a:pt x="122" y="591"/>
                    <a:pt x="128" y="580"/>
                  </a:cubicBezTo>
                  <a:cubicBezTo>
                    <a:pt x="131" y="575"/>
                    <a:pt x="135" y="568"/>
                    <a:pt x="135" y="562"/>
                  </a:cubicBezTo>
                  <a:cubicBezTo>
                    <a:pt x="134" y="561"/>
                    <a:pt x="133" y="561"/>
                    <a:pt x="133" y="562"/>
                  </a:cubicBezTo>
                  <a:cubicBezTo>
                    <a:pt x="133" y="568"/>
                    <a:pt x="128" y="576"/>
                    <a:pt x="124" y="581"/>
                  </a:cubicBezTo>
                  <a:cubicBezTo>
                    <a:pt x="120" y="588"/>
                    <a:pt x="116" y="595"/>
                    <a:pt x="111" y="602"/>
                  </a:cubicBezTo>
                  <a:cubicBezTo>
                    <a:pt x="108" y="607"/>
                    <a:pt x="104" y="613"/>
                    <a:pt x="101" y="618"/>
                  </a:cubicBezTo>
                  <a:cubicBezTo>
                    <a:pt x="101" y="619"/>
                    <a:pt x="100" y="621"/>
                    <a:pt x="99" y="622"/>
                  </a:cubicBezTo>
                  <a:cubicBezTo>
                    <a:pt x="95" y="624"/>
                    <a:pt x="91" y="625"/>
                    <a:pt x="87" y="626"/>
                  </a:cubicBezTo>
                  <a:cubicBezTo>
                    <a:pt x="88" y="623"/>
                    <a:pt x="90" y="620"/>
                    <a:pt x="91" y="618"/>
                  </a:cubicBezTo>
                  <a:cubicBezTo>
                    <a:pt x="99" y="601"/>
                    <a:pt x="111" y="587"/>
                    <a:pt x="111" y="568"/>
                  </a:cubicBezTo>
                  <a:cubicBezTo>
                    <a:pt x="111" y="566"/>
                    <a:pt x="109" y="566"/>
                    <a:pt x="109" y="568"/>
                  </a:cubicBezTo>
                  <a:cubicBezTo>
                    <a:pt x="108" y="586"/>
                    <a:pt x="97" y="600"/>
                    <a:pt x="88" y="616"/>
                  </a:cubicBezTo>
                  <a:cubicBezTo>
                    <a:pt x="86" y="620"/>
                    <a:pt x="84" y="624"/>
                    <a:pt x="82" y="628"/>
                  </a:cubicBezTo>
                  <a:cubicBezTo>
                    <a:pt x="75" y="630"/>
                    <a:pt x="67" y="632"/>
                    <a:pt x="59" y="635"/>
                  </a:cubicBezTo>
                  <a:cubicBezTo>
                    <a:pt x="62" y="631"/>
                    <a:pt x="63" y="627"/>
                    <a:pt x="65" y="624"/>
                  </a:cubicBezTo>
                  <a:cubicBezTo>
                    <a:pt x="69" y="618"/>
                    <a:pt x="72" y="612"/>
                    <a:pt x="75" y="606"/>
                  </a:cubicBezTo>
                  <a:cubicBezTo>
                    <a:pt x="77" y="603"/>
                    <a:pt x="82" y="598"/>
                    <a:pt x="81" y="594"/>
                  </a:cubicBezTo>
                  <a:cubicBezTo>
                    <a:pt x="82" y="595"/>
                    <a:pt x="82" y="595"/>
                    <a:pt x="83" y="594"/>
                  </a:cubicBezTo>
                  <a:cubicBezTo>
                    <a:pt x="83" y="594"/>
                    <a:pt x="83" y="593"/>
                    <a:pt x="83" y="593"/>
                  </a:cubicBezTo>
                  <a:cubicBezTo>
                    <a:pt x="83" y="592"/>
                    <a:pt x="82" y="591"/>
                    <a:pt x="81" y="592"/>
                  </a:cubicBezTo>
                  <a:cubicBezTo>
                    <a:pt x="76" y="598"/>
                    <a:pt x="72" y="606"/>
                    <a:pt x="68" y="613"/>
                  </a:cubicBezTo>
                  <a:cubicBezTo>
                    <a:pt x="64" y="620"/>
                    <a:pt x="60" y="629"/>
                    <a:pt x="54" y="636"/>
                  </a:cubicBezTo>
                  <a:cubicBezTo>
                    <a:pt x="53" y="637"/>
                    <a:pt x="52" y="637"/>
                    <a:pt x="50" y="637"/>
                  </a:cubicBezTo>
                  <a:cubicBezTo>
                    <a:pt x="47" y="639"/>
                    <a:pt x="43" y="639"/>
                    <a:pt x="39" y="640"/>
                  </a:cubicBezTo>
                  <a:cubicBezTo>
                    <a:pt x="48" y="629"/>
                    <a:pt x="57" y="619"/>
                    <a:pt x="67" y="609"/>
                  </a:cubicBezTo>
                  <a:cubicBezTo>
                    <a:pt x="68" y="608"/>
                    <a:pt x="66" y="606"/>
                    <a:pt x="65" y="607"/>
                  </a:cubicBezTo>
                  <a:cubicBezTo>
                    <a:pt x="56" y="616"/>
                    <a:pt x="47" y="625"/>
                    <a:pt x="39" y="635"/>
                  </a:cubicBezTo>
                  <a:cubicBezTo>
                    <a:pt x="38" y="637"/>
                    <a:pt x="36" y="639"/>
                    <a:pt x="35" y="641"/>
                  </a:cubicBezTo>
                  <a:cubicBezTo>
                    <a:pt x="33" y="641"/>
                    <a:pt x="31" y="641"/>
                    <a:pt x="29" y="642"/>
                  </a:cubicBezTo>
                  <a:cubicBezTo>
                    <a:pt x="28" y="639"/>
                    <a:pt x="28" y="639"/>
                    <a:pt x="28" y="639"/>
                  </a:cubicBezTo>
                  <a:cubicBezTo>
                    <a:pt x="29" y="636"/>
                    <a:pt x="31" y="634"/>
                    <a:pt x="32" y="632"/>
                  </a:cubicBezTo>
                  <a:cubicBezTo>
                    <a:pt x="51" y="610"/>
                    <a:pt x="71" y="589"/>
                    <a:pt x="96" y="573"/>
                  </a:cubicBezTo>
                  <a:cubicBezTo>
                    <a:pt x="131" y="551"/>
                    <a:pt x="164" y="527"/>
                    <a:pt x="200" y="506"/>
                  </a:cubicBezTo>
                  <a:cubicBezTo>
                    <a:pt x="226" y="490"/>
                    <a:pt x="254" y="475"/>
                    <a:pt x="282" y="462"/>
                  </a:cubicBezTo>
                  <a:cubicBezTo>
                    <a:pt x="326" y="441"/>
                    <a:pt x="371" y="422"/>
                    <a:pt x="416" y="402"/>
                  </a:cubicBezTo>
                  <a:cubicBezTo>
                    <a:pt x="463" y="381"/>
                    <a:pt x="510" y="361"/>
                    <a:pt x="558" y="342"/>
                  </a:cubicBezTo>
                  <a:cubicBezTo>
                    <a:pt x="586" y="331"/>
                    <a:pt x="612" y="315"/>
                    <a:pt x="639" y="301"/>
                  </a:cubicBezTo>
                  <a:cubicBezTo>
                    <a:pt x="680" y="281"/>
                    <a:pt x="719" y="258"/>
                    <a:pt x="762" y="241"/>
                  </a:cubicBezTo>
                  <a:cubicBezTo>
                    <a:pt x="776" y="236"/>
                    <a:pt x="790" y="232"/>
                    <a:pt x="803" y="225"/>
                  </a:cubicBezTo>
                  <a:cubicBezTo>
                    <a:pt x="824" y="213"/>
                    <a:pt x="840" y="223"/>
                    <a:pt x="854" y="236"/>
                  </a:cubicBezTo>
                  <a:cubicBezTo>
                    <a:pt x="860" y="241"/>
                    <a:pt x="864" y="248"/>
                    <a:pt x="868" y="255"/>
                  </a:cubicBezTo>
                  <a:cubicBezTo>
                    <a:pt x="875" y="264"/>
                    <a:pt x="875" y="274"/>
                    <a:pt x="872" y="285"/>
                  </a:cubicBezTo>
                  <a:cubicBezTo>
                    <a:pt x="869" y="294"/>
                    <a:pt x="866" y="304"/>
                    <a:pt x="867" y="314"/>
                  </a:cubicBezTo>
                  <a:cubicBezTo>
                    <a:pt x="866" y="316"/>
                    <a:pt x="865" y="319"/>
                    <a:pt x="864" y="321"/>
                  </a:cubicBezTo>
                  <a:cubicBezTo>
                    <a:pt x="862" y="325"/>
                    <a:pt x="861" y="329"/>
                    <a:pt x="860" y="334"/>
                  </a:cubicBezTo>
                  <a:cubicBezTo>
                    <a:pt x="850" y="339"/>
                    <a:pt x="840" y="345"/>
                    <a:pt x="831" y="350"/>
                  </a:cubicBezTo>
                  <a:cubicBezTo>
                    <a:pt x="838" y="338"/>
                    <a:pt x="844" y="325"/>
                    <a:pt x="848" y="311"/>
                  </a:cubicBezTo>
                  <a:cubicBezTo>
                    <a:pt x="854" y="295"/>
                    <a:pt x="859" y="277"/>
                    <a:pt x="859" y="260"/>
                  </a:cubicBezTo>
                  <a:cubicBezTo>
                    <a:pt x="859" y="259"/>
                    <a:pt x="857" y="259"/>
                    <a:pt x="857" y="260"/>
                  </a:cubicBezTo>
                  <a:cubicBezTo>
                    <a:pt x="857" y="277"/>
                    <a:pt x="851" y="297"/>
                    <a:pt x="845" y="313"/>
                  </a:cubicBezTo>
                  <a:cubicBezTo>
                    <a:pt x="840" y="327"/>
                    <a:pt x="833" y="340"/>
                    <a:pt x="827" y="353"/>
                  </a:cubicBezTo>
                  <a:cubicBezTo>
                    <a:pt x="823" y="355"/>
                    <a:pt x="820" y="356"/>
                    <a:pt x="817" y="358"/>
                  </a:cubicBezTo>
                  <a:cubicBezTo>
                    <a:pt x="818" y="354"/>
                    <a:pt x="819" y="350"/>
                    <a:pt x="820" y="348"/>
                  </a:cubicBezTo>
                  <a:cubicBezTo>
                    <a:pt x="825" y="335"/>
                    <a:pt x="831" y="321"/>
                    <a:pt x="836" y="308"/>
                  </a:cubicBezTo>
                  <a:cubicBezTo>
                    <a:pt x="838" y="302"/>
                    <a:pt x="840" y="297"/>
                    <a:pt x="840" y="291"/>
                  </a:cubicBezTo>
                  <a:cubicBezTo>
                    <a:pt x="841" y="285"/>
                    <a:pt x="844" y="280"/>
                    <a:pt x="845" y="274"/>
                  </a:cubicBezTo>
                  <a:cubicBezTo>
                    <a:pt x="845" y="273"/>
                    <a:pt x="844" y="273"/>
                    <a:pt x="843" y="274"/>
                  </a:cubicBezTo>
                  <a:cubicBezTo>
                    <a:pt x="843" y="280"/>
                    <a:pt x="840" y="285"/>
                    <a:pt x="839" y="291"/>
                  </a:cubicBezTo>
                  <a:cubicBezTo>
                    <a:pt x="837" y="300"/>
                    <a:pt x="833" y="309"/>
                    <a:pt x="830" y="318"/>
                  </a:cubicBezTo>
                  <a:cubicBezTo>
                    <a:pt x="827" y="326"/>
                    <a:pt x="823" y="334"/>
                    <a:pt x="820" y="342"/>
                  </a:cubicBezTo>
                  <a:cubicBezTo>
                    <a:pt x="818" y="346"/>
                    <a:pt x="817" y="349"/>
                    <a:pt x="815" y="353"/>
                  </a:cubicBezTo>
                  <a:cubicBezTo>
                    <a:pt x="815" y="355"/>
                    <a:pt x="814" y="357"/>
                    <a:pt x="813" y="360"/>
                  </a:cubicBezTo>
                  <a:cubicBezTo>
                    <a:pt x="813" y="360"/>
                    <a:pt x="813" y="360"/>
                    <a:pt x="813" y="360"/>
                  </a:cubicBezTo>
                  <a:cubicBezTo>
                    <a:pt x="810" y="362"/>
                    <a:pt x="807" y="363"/>
                    <a:pt x="804" y="364"/>
                  </a:cubicBezTo>
                  <a:cubicBezTo>
                    <a:pt x="799" y="367"/>
                    <a:pt x="793" y="369"/>
                    <a:pt x="788" y="372"/>
                  </a:cubicBezTo>
                  <a:moveTo>
                    <a:pt x="864" y="331"/>
                  </a:moveTo>
                  <a:cubicBezTo>
                    <a:pt x="864" y="331"/>
                    <a:pt x="864" y="331"/>
                    <a:pt x="864" y="331"/>
                  </a:cubicBezTo>
                  <a:cubicBezTo>
                    <a:pt x="865" y="327"/>
                    <a:pt x="867" y="323"/>
                    <a:pt x="868" y="319"/>
                  </a:cubicBezTo>
                  <a:cubicBezTo>
                    <a:pt x="868" y="320"/>
                    <a:pt x="868" y="320"/>
                    <a:pt x="869" y="321"/>
                  </a:cubicBezTo>
                  <a:cubicBezTo>
                    <a:pt x="870" y="326"/>
                    <a:pt x="867" y="329"/>
                    <a:pt x="864" y="331"/>
                  </a:cubicBezTo>
                  <a:moveTo>
                    <a:pt x="891" y="320"/>
                  </a:moveTo>
                  <a:cubicBezTo>
                    <a:pt x="895" y="312"/>
                    <a:pt x="898" y="303"/>
                    <a:pt x="902" y="295"/>
                  </a:cubicBezTo>
                  <a:cubicBezTo>
                    <a:pt x="905" y="288"/>
                    <a:pt x="909" y="281"/>
                    <a:pt x="913" y="273"/>
                  </a:cubicBezTo>
                  <a:cubicBezTo>
                    <a:pt x="915" y="279"/>
                    <a:pt x="916" y="285"/>
                    <a:pt x="916" y="291"/>
                  </a:cubicBezTo>
                  <a:cubicBezTo>
                    <a:pt x="915" y="292"/>
                    <a:pt x="914" y="294"/>
                    <a:pt x="914" y="295"/>
                  </a:cubicBezTo>
                  <a:cubicBezTo>
                    <a:pt x="910" y="302"/>
                    <a:pt x="908" y="309"/>
                    <a:pt x="905" y="316"/>
                  </a:cubicBezTo>
                  <a:cubicBezTo>
                    <a:pt x="905" y="316"/>
                    <a:pt x="905" y="316"/>
                    <a:pt x="905" y="316"/>
                  </a:cubicBezTo>
                  <a:cubicBezTo>
                    <a:pt x="905" y="316"/>
                    <a:pt x="905" y="316"/>
                    <a:pt x="905" y="316"/>
                  </a:cubicBezTo>
                  <a:cubicBezTo>
                    <a:pt x="904" y="317"/>
                    <a:pt x="904" y="319"/>
                    <a:pt x="903" y="321"/>
                  </a:cubicBezTo>
                  <a:cubicBezTo>
                    <a:pt x="903" y="321"/>
                    <a:pt x="902" y="322"/>
                    <a:pt x="902" y="322"/>
                  </a:cubicBezTo>
                  <a:cubicBezTo>
                    <a:pt x="902" y="322"/>
                    <a:pt x="902" y="322"/>
                    <a:pt x="902" y="322"/>
                  </a:cubicBezTo>
                  <a:cubicBezTo>
                    <a:pt x="902" y="322"/>
                    <a:pt x="902" y="322"/>
                    <a:pt x="902" y="323"/>
                  </a:cubicBezTo>
                  <a:cubicBezTo>
                    <a:pt x="900" y="323"/>
                    <a:pt x="897" y="323"/>
                    <a:pt x="894" y="324"/>
                  </a:cubicBezTo>
                  <a:cubicBezTo>
                    <a:pt x="893" y="323"/>
                    <a:pt x="892" y="322"/>
                    <a:pt x="891" y="320"/>
                  </a:cubicBezTo>
                  <a:moveTo>
                    <a:pt x="907" y="321"/>
                  </a:moveTo>
                  <a:cubicBezTo>
                    <a:pt x="910" y="315"/>
                    <a:pt x="912" y="309"/>
                    <a:pt x="915" y="302"/>
                  </a:cubicBezTo>
                  <a:cubicBezTo>
                    <a:pt x="915" y="304"/>
                    <a:pt x="915" y="305"/>
                    <a:pt x="914" y="306"/>
                  </a:cubicBezTo>
                  <a:cubicBezTo>
                    <a:pt x="913" y="315"/>
                    <a:pt x="912" y="319"/>
                    <a:pt x="907" y="321"/>
                  </a:cubicBezTo>
                  <a:moveTo>
                    <a:pt x="925" y="296"/>
                  </a:moveTo>
                  <a:cubicBezTo>
                    <a:pt x="925" y="292"/>
                    <a:pt x="925" y="288"/>
                    <a:pt x="924" y="283"/>
                  </a:cubicBezTo>
                  <a:cubicBezTo>
                    <a:pt x="926" y="277"/>
                    <a:pt x="928" y="271"/>
                    <a:pt x="931" y="265"/>
                  </a:cubicBezTo>
                  <a:cubicBezTo>
                    <a:pt x="935" y="253"/>
                    <a:pt x="940" y="242"/>
                    <a:pt x="944" y="231"/>
                  </a:cubicBezTo>
                  <a:cubicBezTo>
                    <a:pt x="945" y="234"/>
                    <a:pt x="946" y="238"/>
                    <a:pt x="946" y="242"/>
                  </a:cubicBezTo>
                  <a:cubicBezTo>
                    <a:pt x="947" y="246"/>
                    <a:pt x="947" y="251"/>
                    <a:pt x="947" y="255"/>
                  </a:cubicBezTo>
                  <a:cubicBezTo>
                    <a:pt x="946" y="257"/>
                    <a:pt x="946" y="259"/>
                    <a:pt x="945" y="261"/>
                  </a:cubicBezTo>
                  <a:cubicBezTo>
                    <a:pt x="940" y="270"/>
                    <a:pt x="937" y="278"/>
                    <a:pt x="934" y="288"/>
                  </a:cubicBezTo>
                  <a:cubicBezTo>
                    <a:pt x="931" y="294"/>
                    <a:pt x="928" y="301"/>
                    <a:pt x="929" y="308"/>
                  </a:cubicBezTo>
                  <a:cubicBezTo>
                    <a:pt x="927" y="309"/>
                    <a:pt x="926" y="309"/>
                    <a:pt x="925" y="309"/>
                  </a:cubicBezTo>
                  <a:cubicBezTo>
                    <a:pt x="925" y="305"/>
                    <a:pt x="925" y="301"/>
                    <a:pt x="925" y="296"/>
                  </a:cubicBezTo>
                  <a:moveTo>
                    <a:pt x="946" y="306"/>
                  </a:moveTo>
                  <a:cubicBezTo>
                    <a:pt x="941" y="306"/>
                    <a:pt x="936" y="307"/>
                    <a:pt x="931" y="308"/>
                  </a:cubicBezTo>
                  <a:cubicBezTo>
                    <a:pt x="933" y="297"/>
                    <a:pt x="938" y="287"/>
                    <a:pt x="941" y="278"/>
                  </a:cubicBezTo>
                  <a:cubicBezTo>
                    <a:pt x="943" y="273"/>
                    <a:pt x="945" y="269"/>
                    <a:pt x="947" y="264"/>
                  </a:cubicBezTo>
                  <a:cubicBezTo>
                    <a:pt x="947" y="278"/>
                    <a:pt x="946" y="292"/>
                    <a:pt x="946" y="306"/>
                  </a:cubicBezTo>
                  <a:moveTo>
                    <a:pt x="966" y="260"/>
                  </a:moveTo>
                  <a:cubicBezTo>
                    <a:pt x="969" y="253"/>
                    <a:pt x="972" y="247"/>
                    <a:pt x="974" y="240"/>
                  </a:cubicBezTo>
                  <a:cubicBezTo>
                    <a:pt x="975" y="236"/>
                    <a:pt x="976" y="233"/>
                    <a:pt x="977" y="229"/>
                  </a:cubicBezTo>
                  <a:cubicBezTo>
                    <a:pt x="977" y="229"/>
                    <a:pt x="977" y="229"/>
                    <a:pt x="977" y="229"/>
                  </a:cubicBezTo>
                  <a:cubicBezTo>
                    <a:pt x="980" y="231"/>
                    <a:pt x="983" y="232"/>
                    <a:pt x="986" y="234"/>
                  </a:cubicBezTo>
                  <a:cubicBezTo>
                    <a:pt x="981" y="248"/>
                    <a:pt x="977" y="263"/>
                    <a:pt x="970" y="277"/>
                  </a:cubicBezTo>
                  <a:cubicBezTo>
                    <a:pt x="970" y="277"/>
                    <a:pt x="969" y="277"/>
                    <a:pt x="969" y="278"/>
                  </a:cubicBezTo>
                  <a:cubicBezTo>
                    <a:pt x="969" y="278"/>
                    <a:pt x="969" y="279"/>
                    <a:pt x="969" y="279"/>
                  </a:cubicBezTo>
                  <a:cubicBezTo>
                    <a:pt x="969" y="279"/>
                    <a:pt x="968" y="279"/>
                    <a:pt x="968" y="279"/>
                  </a:cubicBezTo>
                  <a:cubicBezTo>
                    <a:pt x="967" y="273"/>
                    <a:pt x="966" y="267"/>
                    <a:pt x="966" y="260"/>
                  </a:cubicBezTo>
                  <a:moveTo>
                    <a:pt x="974" y="277"/>
                  </a:moveTo>
                  <a:cubicBezTo>
                    <a:pt x="978" y="269"/>
                    <a:pt x="981" y="260"/>
                    <a:pt x="984" y="252"/>
                  </a:cubicBezTo>
                  <a:cubicBezTo>
                    <a:pt x="986" y="246"/>
                    <a:pt x="987" y="241"/>
                    <a:pt x="989" y="235"/>
                  </a:cubicBezTo>
                  <a:cubicBezTo>
                    <a:pt x="992" y="237"/>
                    <a:pt x="996" y="238"/>
                    <a:pt x="999" y="239"/>
                  </a:cubicBezTo>
                  <a:cubicBezTo>
                    <a:pt x="998" y="241"/>
                    <a:pt x="997" y="243"/>
                    <a:pt x="997" y="245"/>
                  </a:cubicBezTo>
                  <a:cubicBezTo>
                    <a:pt x="995" y="250"/>
                    <a:pt x="994" y="256"/>
                    <a:pt x="991" y="261"/>
                  </a:cubicBezTo>
                  <a:cubicBezTo>
                    <a:pt x="990" y="263"/>
                    <a:pt x="988" y="265"/>
                    <a:pt x="987" y="268"/>
                  </a:cubicBezTo>
                  <a:cubicBezTo>
                    <a:pt x="987" y="269"/>
                    <a:pt x="988" y="270"/>
                    <a:pt x="989" y="269"/>
                  </a:cubicBezTo>
                  <a:cubicBezTo>
                    <a:pt x="991" y="265"/>
                    <a:pt x="994" y="264"/>
                    <a:pt x="996" y="260"/>
                  </a:cubicBezTo>
                  <a:cubicBezTo>
                    <a:pt x="998" y="254"/>
                    <a:pt x="1000" y="248"/>
                    <a:pt x="1002" y="243"/>
                  </a:cubicBezTo>
                  <a:cubicBezTo>
                    <a:pt x="1002" y="242"/>
                    <a:pt x="1002" y="241"/>
                    <a:pt x="1002" y="240"/>
                  </a:cubicBezTo>
                  <a:cubicBezTo>
                    <a:pt x="1006" y="242"/>
                    <a:pt x="1010" y="243"/>
                    <a:pt x="1013" y="244"/>
                  </a:cubicBezTo>
                  <a:cubicBezTo>
                    <a:pt x="1011" y="250"/>
                    <a:pt x="1008" y="256"/>
                    <a:pt x="1006" y="262"/>
                  </a:cubicBezTo>
                  <a:cubicBezTo>
                    <a:pt x="995" y="267"/>
                    <a:pt x="985" y="272"/>
                    <a:pt x="974" y="277"/>
                  </a:cubicBezTo>
                  <a:moveTo>
                    <a:pt x="1017" y="245"/>
                  </a:moveTo>
                  <a:cubicBezTo>
                    <a:pt x="1018" y="246"/>
                    <a:pt x="1020" y="246"/>
                    <a:pt x="1021" y="247"/>
                  </a:cubicBezTo>
                  <a:cubicBezTo>
                    <a:pt x="1021" y="248"/>
                    <a:pt x="1020" y="250"/>
                    <a:pt x="1020" y="251"/>
                  </a:cubicBezTo>
                  <a:cubicBezTo>
                    <a:pt x="1020" y="251"/>
                    <a:pt x="1019" y="252"/>
                    <a:pt x="1019" y="252"/>
                  </a:cubicBezTo>
                  <a:cubicBezTo>
                    <a:pt x="1020" y="254"/>
                    <a:pt x="1020" y="254"/>
                    <a:pt x="1020" y="255"/>
                  </a:cubicBezTo>
                  <a:cubicBezTo>
                    <a:pt x="1017" y="257"/>
                    <a:pt x="1014" y="258"/>
                    <a:pt x="1011" y="259"/>
                  </a:cubicBezTo>
                  <a:cubicBezTo>
                    <a:pt x="1013" y="255"/>
                    <a:pt x="1015" y="250"/>
                    <a:pt x="1017" y="245"/>
                  </a:cubicBezTo>
                  <a:moveTo>
                    <a:pt x="1086" y="220"/>
                  </a:moveTo>
                  <a:cubicBezTo>
                    <a:pt x="1087" y="218"/>
                    <a:pt x="1089" y="215"/>
                    <a:pt x="1090" y="212"/>
                  </a:cubicBezTo>
                  <a:cubicBezTo>
                    <a:pt x="1090" y="214"/>
                    <a:pt x="1090" y="216"/>
                    <a:pt x="1090" y="218"/>
                  </a:cubicBezTo>
                  <a:cubicBezTo>
                    <a:pt x="1089" y="219"/>
                    <a:pt x="1088" y="220"/>
                    <a:pt x="1086" y="220"/>
                  </a:cubicBezTo>
                  <a:moveTo>
                    <a:pt x="1133" y="204"/>
                  </a:moveTo>
                  <a:cubicBezTo>
                    <a:pt x="1133" y="203"/>
                    <a:pt x="1133" y="203"/>
                    <a:pt x="1134" y="202"/>
                  </a:cubicBezTo>
                  <a:cubicBezTo>
                    <a:pt x="1136" y="198"/>
                    <a:pt x="1138" y="194"/>
                    <a:pt x="1139" y="190"/>
                  </a:cubicBezTo>
                  <a:cubicBezTo>
                    <a:pt x="1145" y="190"/>
                    <a:pt x="1150" y="189"/>
                    <a:pt x="1156" y="188"/>
                  </a:cubicBezTo>
                  <a:cubicBezTo>
                    <a:pt x="1154" y="190"/>
                    <a:pt x="1153" y="193"/>
                    <a:pt x="1152" y="196"/>
                  </a:cubicBezTo>
                  <a:cubicBezTo>
                    <a:pt x="1150" y="200"/>
                    <a:pt x="1148" y="203"/>
                    <a:pt x="1147" y="207"/>
                  </a:cubicBezTo>
                  <a:cubicBezTo>
                    <a:pt x="1145" y="207"/>
                    <a:pt x="1143" y="207"/>
                    <a:pt x="1141" y="206"/>
                  </a:cubicBezTo>
                  <a:cubicBezTo>
                    <a:pt x="1138" y="206"/>
                    <a:pt x="1136" y="205"/>
                    <a:pt x="1133" y="204"/>
                  </a:cubicBezTo>
                  <a:moveTo>
                    <a:pt x="1150" y="208"/>
                  </a:moveTo>
                  <a:cubicBezTo>
                    <a:pt x="1153" y="200"/>
                    <a:pt x="1157" y="193"/>
                    <a:pt x="1160" y="186"/>
                  </a:cubicBezTo>
                  <a:cubicBezTo>
                    <a:pt x="1166" y="185"/>
                    <a:pt x="1172" y="183"/>
                    <a:pt x="1178" y="181"/>
                  </a:cubicBezTo>
                  <a:cubicBezTo>
                    <a:pt x="1174" y="190"/>
                    <a:pt x="1170" y="199"/>
                    <a:pt x="1166" y="208"/>
                  </a:cubicBezTo>
                  <a:cubicBezTo>
                    <a:pt x="1161" y="208"/>
                    <a:pt x="1155" y="208"/>
                    <a:pt x="1150" y="208"/>
                  </a:cubicBezTo>
                  <a:moveTo>
                    <a:pt x="1309" y="128"/>
                  </a:moveTo>
                  <a:cubicBezTo>
                    <a:pt x="1307" y="131"/>
                    <a:pt x="1305" y="135"/>
                    <a:pt x="1303" y="138"/>
                  </a:cubicBezTo>
                  <a:cubicBezTo>
                    <a:pt x="1292" y="157"/>
                    <a:pt x="1277" y="172"/>
                    <a:pt x="1257" y="181"/>
                  </a:cubicBezTo>
                  <a:cubicBezTo>
                    <a:pt x="1260" y="175"/>
                    <a:pt x="1263" y="168"/>
                    <a:pt x="1266" y="161"/>
                  </a:cubicBezTo>
                  <a:cubicBezTo>
                    <a:pt x="1272" y="149"/>
                    <a:pt x="1278" y="136"/>
                    <a:pt x="1283" y="123"/>
                  </a:cubicBezTo>
                  <a:cubicBezTo>
                    <a:pt x="1288" y="111"/>
                    <a:pt x="1293" y="99"/>
                    <a:pt x="1294" y="86"/>
                  </a:cubicBezTo>
                  <a:cubicBezTo>
                    <a:pt x="1296" y="76"/>
                    <a:pt x="1298" y="65"/>
                    <a:pt x="1293" y="56"/>
                  </a:cubicBezTo>
                  <a:cubicBezTo>
                    <a:pt x="1292" y="54"/>
                    <a:pt x="1291" y="55"/>
                    <a:pt x="1291" y="56"/>
                  </a:cubicBezTo>
                  <a:cubicBezTo>
                    <a:pt x="1297" y="67"/>
                    <a:pt x="1293" y="84"/>
                    <a:pt x="1290" y="96"/>
                  </a:cubicBezTo>
                  <a:cubicBezTo>
                    <a:pt x="1286" y="108"/>
                    <a:pt x="1281" y="120"/>
                    <a:pt x="1276" y="132"/>
                  </a:cubicBezTo>
                  <a:cubicBezTo>
                    <a:pt x="1268" y="150"/>
                    <a:pt x="1259" y="167"/>
                    <a:pt x="1251" y="184"/>
                  </a:cubicBezTo>
                  <a:cubicBezTo>
                    <a:pt x="1250" y="185"/>
                    <a:pt x="1249" y="185"/>
                    <a:pt x="1247" y="185"/>
                  </a:cubicBezTo>
                  <a:cubicBezTo>
                    <a:pt x="1251" y="176"/>
                    <a:pt x="1255" y="168"/>
                    <a:pt x="1259" y="159"/>
                  </a:cubicBezTo>
                  <a:cubicBezTo>
                    <a:pt x="1268" y="141"/>
                    <a:pt x="1275" y="123"/>
                    <a:pt x="1280" y="104"/>
                  </a:cubicBezTo>
                  <a:cubicBezTo>
                    <a:pt x="1282" y="98"/>
                    <a:pt x="1293" y="56"/>
                    <a:pt x="1280" y="57"/>
                  </a:cubicBezTo>
                  <a:cubicBezTo>
                    <a:pt x="1279" y="57"/>
                    <a:pt x="1279" y="59"/>
                    <a:pt x="1280" y="59"/>
                  </a:cubicBezTo>
                  <a:cubicBezTo>
                    <a:pt x="1293" y="59"/>
                    <a:pt x="1273" y="115"/>
                    <a:pt x="1272" y="119"/>
                  </a:cubicBezTo>
                  <a:cubicBezTo>
                    <a:pt x="1266" y="134"/>
                    <a:pt x="1260" y="149"/>
                    <a:pt x="1253" y="164"/>
                  </a:cubicBezTo>
                  <a:cubicBezTo>
                    <a:pt x="1250" y="169"/>
                    <a:pt x="1247" y="175"/>
                    <a:pt x="1245" y="181"/>
                  </a:cubicBezTo>
                  <a:cubicBezTo>
                    <a:pt x="1244" y="183"/>
                    <a:pt x="1243" y="185"/>
                    <a:pt x="1242" y="188"/>
                  </a:cubicBezTo>
                  <a:cubicBezTo>
                    <a:pt x="1238" y="190"/>
                    <a:pt x="1234" y="192"/>
                    <a:pt x="1229" y="194"/>
                  </a:cubicBezTo>
                  <a:cubicBezTo>
                    <a:pt x="1233" y="186"/>
                    <a:pt x="1236" y="177"/>
                    <a:pt x="1239" y="170"/>
                  </a:cubicBezTo>
                  <a:cubicBezTo>
                    <a:pt x="1245" y="158"/>
                    <a:pt x="1251" y="146"/>
                    <a:pt x="1256" y="134"/>
                  </a:cubicBezTo>
                  <a:cubicBezTo>
                    <a:pt x="1261" y="122"/>
                    <a:pt x="1266" y="109"/>
                    <a:pt x="1269" y="95"/>
                  </a:cubicBezTo>
                  <a:cubicBezTo>
                    <a:pt x="1271" y="87"/>
                    <a:pt x="1273" y="78"/>
                    <a:pt x="1268" y="70"/>
                  </a:cubicBezTo>
                  <a:cubicBezTo>
                    <a:pt x="1268" y="69"/>
                    <a:pt x="1267" y="70"/>
                    <a:pt x="1268" y="70"/>
                  </a:cubicBezTo>
                  <a:cubicBezTo>
                    <a:pt x="1273" y="82"/>
                    <a:pt x="1266" y="97"/>
                    <a:pt x="1263" y="108"/>
                  </a:cubicBezTo>
                  <a:cubicBezTo>
                    <a:pt x="1258" y="121"/>
                    <a:pt x="1254" y="133"/>
                    <a:pt x="1248" y="145"/>
                  </a:cubicBezTo>
                  <a:cubicBezTo>
                    <a:pt x="1240" y="160"/>
                    <a:pt x="1233" y="175"/>
                    <a:pt x="1226" y="190"/>
                  </a:cubicBezTo>
                  <a:cubicBezTo>
                    <a:pt x="1226" y="189"/>
                    <a:pt x="1226" y="189"/>
                    <a:pt x="1226" y="188"/>
                  </a:cubicBezTo>
                  <a:cubicBezTo>
                    <a:pt x="1227" y="188"/>
                    <a:pt x="1226" y="187"/>
                    <a:pt x="1226" y="188"/>
                  </a:cubicBezTo>
                  <a:cubicBezTo>
                    <a:pt x="1225" y="191"/>
                    <a:pt x="1224" y="193"/>
                    <a:pt x="1223" y="196"/>
                  </a:cubicBezTo>
                  <a:cubicBezTo>
                    <a:pt x="1220" y="197"/>
                    <a:pt x="1218" y="198"/>
                    <a:pt x="1215" y="200"/>
                  </a:cubicBezTo>
                  <a:cubicBezTo>
                    <a:pt x="1213" y="200"/>
                    <a:pt x="1211" y="201"/>
                    <a:pt x="1208" y="201"/>
                  </a:cubicBezTo>
                  <a:cubicBezTo>
                    <a:pt x="1211" y="196"/>
                    <a:pt x="1214" y="191"/>
                    <a:pt x="1216" y="186"/>
                  </a:cubicBezTo>
                  <a:cubicBezTo>
                    <a:pt x="1221" y="176"/>
                    <a:pt x="1224" y="166"/>
                    <a:pt x="1228" y="157"/>
                  </a:cubicBezTo>
                  <a:cubicBezTo>
                    <a:pt x="1235" y="135"/>
                    <a:pt x="1245" y="113"/>
                    <a:pt x="1245" y="90"/>
                  </a:cubicBezTo>
                  <a:cubicBezTo>
                    <a:pt x="1245" y="89"/>
                    <a:pt x="1243" y="89"/>
                    <a:pt x="1243" y="90"/>
                  </a:cubicBezTo>
                  <a:cubicBezTo>
                    <a:pt x="1242" y="115"/>
                    <a:pt x="1231" y="139"/>
                    <a:pt x="1222" y="162"/>
                  </a:cubicBezTo>
                  <a:cubicBezTo>
                    <a:pt x="1218" y="173"/>
                    <a:pt x="1213" y="183"/>
                    <a:pt x="1208" y="193"/>
                  </a:cubicBezTo>
                  <a:cubicBezTo>
                    <a:pt x="1206" y="196"/>
                    <a:pt x="1205" y="199"/>
                    <a:pt x="1204" y="202"/>
                  </a:cubicBezTo>
                  <a:cubicBezTo>
                    <a:pt x="1203" y="202"/>
                    <a:pt x="1203" y="202"/>
                    <a:pt x="1203" y="202"/>
                  </a:cubicBezTo>
                  <a:cubicBezTo>
                    <a:pt x="1203" y="202"/>
                    <a:pt x="1203" y="201"/>
                    <a:pt x="1203" y="200"/>
                  </a:cubicBezTo>
                  <a:cubicBezTo>
                    <a:pt x="1203" y="199"/>
                    <a:pt x="1201" y="199"/>
                    <a:pt x="1201" y="200"/>
                  </a:cubicBezTo>
                  <a:cubicBezTo>
                    <a:pt x="1201" y="201"/>
                    <a:pt x="1201" y="202"/>
                    <a:pt x="1201" y="202"/>
                  </a:cubicBezTo>
                  <a:cubicBezTo>
                    <a:pt x="1200" y="203"/>
                    <a:pt x="1199" y="203"/>
                    <a:pt x="1198" y="203"/>
                  </a:cubicBezTo>
                  <a:cubicBezTo>
                    <a:pt x="1202" y="197"/>
                    <a:pt x="1203" y="189"/>
                    <a:pt x="1207" y="182"/>
                  </a:cubicBezTo>
                  <a:cubicBezTo>
                    <a:pt x="1211" y="173"/>
                    <a:pt x="1215" y="164"/>
                    <a:pt x="1219" y="155"/>
                  </a:cubicBezTo>
                  <a:cubicBezTo>
                    <a:pt x="1226" y="138"/>
                    <a:pt x="1234" y="119"/>
                    <a:pt x="1233" y="100"/>
                  </a:cubicBezTo>
                  <a:cubicBezTo>
                    <a:pt x="1233" y="99"/>
                    <a:pt x="1231" y="99"/>
                    <a:pt x="1231" y="100"/>
                  </a:cubicBezTo>
                  <a:cubicBezTo>
                    <a:pt x="1232" y="120"/>
                    <a:pt x="1222" y="139"/>
                    <a:pt x="1215" y="156"/>
                  </a:cubicBezTo>
                  <a:cubicBezTo>
                    <a:pt x="1215" y="156"/>
                    <a:pt x="1215" y="156"/>
                    <a:pt x="1215" y="157"/>
                  </a:cubicBezTo>
                  <a:cubicBezTo>
                    <a:pt x="1212" y="157"/>
                    <a:pt x="1209" y="157"/>
                    <a:pt x="1206" y="157"/>
                  </a:cubicBezTo>
                  <a:cubicBezTo>
                    <a:pt x="1214" y="138"/>
                    <a:pt x="1219" y="117"/>
                    <a:pt x="1219" y="96"/>
                  </a:cubicBezTo>
                  <a:cubicBezTo>
                    <a:pt x="1219" y="95"/>
                    <a:pt x="1217" y="95"/>
                    <a:pt x="1217" y="96"/>
                  </a:cubicBezTo>
                  <a:cubicBezTo>
                    <a:pt x="1216" y="118"/>
                    <a:pt x="1210" y="138"/>
                    <a:pt x="1202" y="158"/>
                  </a:cubicBezTo>
                  <a:cubicBezTo>
                    <a:pt x="1198" y="159"/>
                    <a:pt x="1194" y="161"/>
                    <a:pt x="1190" y="162"/>
                  </a:cubicBezTo>
                  <a:cubicBezTo>
                    <a:pt x="1189" y="162"/>
                    <a:pt x="1189" y="162"/>
                    <a:pt x="1188" y="163"/>
                  </a:cubicBezTo>
                  <a:cubicBezTo>
                    <a:pt x="1191" y="156"/>
                    <a:pt x="1193" y="150"/>
                    <a:pt x="1194" y="144"/>
                  </a:cubicBezTo>
                  <a:cubicBezTo>
                    <a:pt x="1196" y="142"/>
                    <a:pt x="1197" y="141"/>
                    <a:pt x="1198" y="139"/>
                  </a:cubicBezTo>
                  <a:cubicBezTo>
                    <a:pt x="1197" y="139"/>
                    <a:pt x="1196" y="138"/>
                    <a:pt x="1195" y="138"/>
                  </a:cubicBezTo>
                  <a:cubicBezTo>
                    <a:pt x="1196" y="137"/>
                    <a:pt x="1196" y="136"/>
                    <a:pt x="1196" y="135"/>
                  </a:cubicBezTo>
                  <a:cubicBezTo>
                    <a:pt x="1198" y="125"/>
                    <a:pt x="1197" y="116"/>
                    <a:pt x="1197" y="106"/>
                  </a:cubicBezTo>
                  <a:cubicBezTo>
                    <a:pt x="1197" y="105"/>
                    <a:pt x="1195" y="105"/>
                    <a:pt x="1195" y="106"/>
                  </a:cubicBezTo>
                  <a:cubicBezTo>
                    <a:pt x="1195" y="116"/>
                    <a:pt x="1196" y="126"/>
                    <a:pt x="1193" y="136"/>
                  </a:cubicBezTo>
                  <a:cubicBezTo>
                    <a:pt x="1193" y="137"/>
                    <a:pt x="1193" y="137"/>
                    <a:pt x="1193" y="138"/>
                  </a:cubicBezTo>
                  <a:cubicBezTo>
                    <a:pt x="1188" y="138"/>
                    <a:pt x="1184" y="137"/>
                    <a:pt x="1180" y="138"/>
                  </a:cubicBezTo>
                  <a:cubicBezTo>
                    <a:pt x="1185" y="125"/>
                    <a:pt x="1190" y="113"/>
                    <a:pt x="1191" y="100"/>
                  </a:cubicBezTo>
                  <a:cubicBezTo>
                    <a:pt x="1191" y="99"/>
                    <a:pt x="1189" y="99"/>
                    <a:pt x="1189" y="100"/>
                  </a:cubicBezTo>
                  <a:cubicBezTo>
                    <a:pt x="1188" y="113"/>
                    <a:pt x="1182" y="126"/>
                    <a:pt x="1177" y="138"/>
                  </a:cubicBezTo>
                  <a:cubicBezTo>
                    <a:pt x="1175" y="138"/>
                    <a:pt x="1173" y="139"/>
                    <a:pt x="1171" y="140"/>
                  </a:cubicBezTo>
                  <a:cubicBezTo>
                    <a:pt x="1168" y="140"/>
                    <a:pt x="1165" y="141"/>
                    <a:pt x="1162" y="142"/>
                  </a:cubicBezTo>
                  <a:cubicBezTo>
                    <a:pt x="1165" y="135"/>
                    <a:pt x="1169" y="124"/>
                    <a:pt x="1168" y="117"/>
                  </a:cubicBezTo>
                  <a:cubicBezTo>
                    <a:pt x="1170" y="116"/>
                    <a:pt x="1171" y="115"/>
                    <a:pt x="1173" y="114"/>
                  </a:cubicBezTo>
                  <a:cubicBezTo>
                    <a:pt x="1169" y="113"/>
                    <a:pt x="1167" y="112"/>
                    <a:pt x="1165" y="111"/>
                  </a:cubicBezTo>
                  <a:cubicBezTo>
                    <a:pt x="1164" y="111"/>
                    <a:pt x="1163" y="110"/>
                    <a:pt x="1162" y="110"/>
                  </a:cubicBezTo>
                  <a:cubicBezTo>
                    <a:pt x="1162" y="109"/>
                    <a:pt x="1161" y="110"/>
                    <a:pt x="1162" y="110"/>
                  </a:cubicBezTo>
                  <a:cubicBezTo>
                    <a:pt x="1162" y="111"/>
                    <a:pt x="1163" y="111"/>
                    <a:pt x="1163" y="111"/>
                  </a:cubicBezTo>
                  <a:cubicBezTo>
                    <a:pt x="1150" y="111"/>
                    <a:pt x="1138" y="118"/>
                    <a:pt x="1127" y="124"/>
                  </a:cubicBezTo>
                  <a:cubicBezTo>
                    <a:pt x="1123" y="126"/>
                    <a:pt x="1119" y="129"/>
                    <a:pt x="1115" y="132"/>
                  </a:cubicBezTo>
                  <a:cubicBezTo>
                    <a:pt x="1115" y="131"/>
                    <a:pt x="1115" y="129"/>
                    <a:pt x="1115" y="128"/>
                  </a:cubicBezTo>
                  <a:cubicBezTo>
                    <a:pt x="1115" y="127"/>
                    <a:pt x="1113" y="127"/>
                    <a:pt x="1113" y="128"/>
                  </a:cubicBezTo>
                  <a:cubicBezTo>
                    <a:pt x="1113" y="130"/>
                    <a:pt x="1113" y="132"/>
                    <a:pt x="1113" y="133"/>
                  </a:cubicBezTo>
                  <a:cubicBezTo>
                    <a:pt x="1109" y="136"/>
                    <a:pt x="1104" y="139"/>
                    <a:pt x="1100" y="142"/>
                  </a:cubicBezTo>
                  <a:cubicBezTo>
                    <a:pt x="1098" y="144"/>
                    <a:pt x="1096" y="145"/>
                    <a:pt x="1094" y="145"/>
                  </a:cubicBezTo>
                  <a:cubicBezTo>
                    <a:pt x="1105" y="125"/>
                    <a:pt x="1126" y="114"/>
                    <a:pt x="1141" y="96"/>
                  </a:cubicBezTo>
                  <a:cubicBezTo>
                    <a:pt x="1115" y="97"/>
                    <a:pt x="1101" y="115"/>
                    <a:pt x="1084" y="134"/>
                  </a:cubicBezTo>
                  <a:cubicBezTo>
                    <a:pt x="1084" y="130"/>
                    <a:pt x="1083" y="128"/>
                    <a:pt x="1084" y="127"/>
                  </a:cubicBezTo>
                  <a:cubicBezTo>
                    <a:pt x="1092" y="113"/>
                    <a:pt x="1101" y="101"/>
                    <a:pt x="1110" y="88"/>
                  </a:cubicBezTo>
                  <a:cubicBezTo>
                    <a:pt x="1112" y="84"/>
                    <a:pt x="1115" y="81"/>
                    <a:pt x="1119" y="76"/>
                  </a:cubicBezTo>
                  <a:cubicBezTo>
                    <a:pt x="1105" y="80"/>
                    <a:pt x="1097" y="87"/>
                    <a:pt x="1090" y="95"/>
                  </a:cubicBezTo>
                  <a:cubicBezTo>
                    <a:pt x="1082" y="103"/>
                    <a:pt x="1078" y="114"/>
                    <a:pt x="1069" y="122"/>
                  </a:cubicBezTo>
                  <a:cubicBezTo>
                    <a:pt x="1065" y="115"/>
                    <a:pt x="1068" y="111"/>
                    <a:pt x="1069" y="107"/>
                  </a:cubicBezTo>
                  <a:cubicBezTo>
                    <a:pt x="1082" y="71"/>
                    <a:pt x="1107" y="48"/>
                    <a:pt x="1143" y="37"/>
                  </a:cubicBezTo>
                  <a:cubicBezTo>
                    <a:pt x="1160" y="32"/>
                    <a:pt x="1178" y="31"/>
                    <a:pt x="1197" y="33"/>
                  </a:cubicBezTo>
                  <a:cubicBezTo>
                    <a:pt x="1212" y="36"/>
                    <a:pt x="1227" y="37"/>
                    <a:pt x="1242" y="38"/>
                  </a:cubicBezTo>
                  <a:cubicBezTo>
                    <a:pt x="1263" y="39"/>
                    <a:pt x="1284" y="39"/>
                    <a:pt x="1305" y="40"/>
                  </a:cubicBezTo>
                  <a:cubicBezTo>
                    <a:pt x="1319" y="40"/>
                    <a:pt x="1332" y="37"/>
                    <a:pt x="1345" y="33"/>
                  </a:cubicBezTo>
                  <a:cubicBezTo>
                    <a:pt x="1348" y="40"/>
                    <a:pt x="1341" y="51"/>
                    <a:pt x="1338" y="58"/>
                  </a:cubicBezTo>
                  <a:cubicBezTo>
                    <a:pt x="1334" y="68"/>
                    <a:pt x="1330" y="78"/>
                    <a:pt x="1324" y="87"/>
                  </a:cubicBezTo>
                  <a:cubicBezTo>
                    <a:pt x="1318" y="95"/>
                    <a:pt x="1313" y="103"/>
                    <a:pt x="1307" y="111"/>
                  </a:cubicBezTo>
                  <a:cubicBezTo>
                    <a:pt x="1302" y="118"/>
                    <a:pt x="1298" y="127"/>
                    <a:pt x="1293" y="134"/>
                  </a:cubicBezTo>
                  <a:cubicBezTo>
                    <a:pt x="1292" y="136"/>
                    <a:pt x="1294" y="138"/>
                    <a:pt x="1295" y="136"/>
                  </a:cubicBezTo>
                  <a:cubicBezTo>
                    <a:pt x="1296" y="136"/>
                    <a:pt x="1296" y="135"/>
                    <a:pt x="1297" y="135"/>
                  </a:cubicBezTo>
                  <a:cubicBezTo>
                    <a:pt x="1297" y="135"/>
                    <a:pt x="1297" y="134"/>
                    <a:pt x="1297" y="134"/>
                  </a:cubicBezTo>
                  <a:cubicBezTo>
                    <a:pt x="1302" y="127"/>
                    <a:pt x="1306" y="121"/>
                    <a:pt x="1310" y="114"/>
                  </a:cubicBezTo>
                  <a:cubicBezTo>
                    <a:pt x="1310" y="114"/>
                    <a:pt x="1310" y="114"/>
                    <a:pt x="1310" y="114"/>
                  </a:cubicBezTo>
                  <a:cubicBezTo>
                    <a:pt x="1316" y="113"/>
                    <a:pt x="1320" y="108"/>
                    <a:pt x="1323" y="104"/>
                  </a:cubicBezTo>
                  <a:cubicBezTo>
                    <a:pt x="1319" y="112"/>
                    <a:pt x="1314" y="120"/>
                    <a:pt x="1309" y="128"/>
                  </a:cubicBezTo>
                  <a:moveTo>
                    <a:pt x="1360" y="40"/>
                  </a:moveTo>
                  <a:cubicBezTo>
                    <a:pt x="1353" y="51"/>
                    <a:pt x="1347" y="62"/>
                    <a:pt x="1341" y="73"/>
                  </a:cubicBezTo>
                  <a:cubicBezTo>
                    <a:pt x="1341" y="73"/>
                    <a:pt x="1341" y="73"/>
                    <a:pt x="1341" y="72"/>
                  </a:cubicBezTo>
                  <a:cubicBezTo>
                    <a:pt x="1342" y="71"/>
                    <a:pt x="1339" y="70"/>
                    <a:pt x="1339" y="72"/>
                  </a:cubicBezTo>
                  <a:cubicBezTo>
                    <a:pt x="1333" y="86"/>
                    <a:pt x="1324" y="106"/>
                    <a:pt x="1310" y="114"/>
                  </a:cubicBezTo>
                  <a:cubicBezTo>
                    <a:pt x="1310" y="114"/>
                    <a:pt x="1310" y="114"/>
                    <a:pt x="1310" y="114"/>
                  </a:cubicBezTo>
                  <a:cubicBezTo>
                    <a:pt x="1311" y="112"/>
                    <a:pt x="1312" y="110"/>
                    <a:pt x="1313" y="108"/>
                  </a:cubicBezTo>
                  <a:cubicBezTo>
                    <a:pt x="1320" y="98"/>
                    <a:pt x="1328" y="87"/>
                    <a:pt x="1333" y="76"/>
                  </a:cubicBezTo>
                  <a:cubicBezTo>
                    <a:pt x="1338" y="67"/>
                    <a:pt x="1342" y="57"/>
                    <a:pt x="1345" y="47"/>
                  </a:cubicBezTo>
                  <a:cubicBezTo>
                    <a:pt x="1348" y="42"/>
                    <a:pt x="1350" y="37"/>
                    <a:pt x="1347" y="32"/>
                  </a:cubicBezTo>
                  <a:cubicBezTo>
                    <a:pt x="1350" y="31"/>
                    <a:pt x="1353" y="31"/>
                    <a:pt x="1356" y="30"/>
                  </a:cubicBezTo>
                  <a:cubicBezTo>
                    <a:pt x="1359" y="29"/>
                    <a:pt x="1362" y="28"/>
                    <a:pt x="1367" y="26"/>
                  </a:cubicBezTo>
                  <a:cubicBezTo>
                    <a:pt x="1364" y="33"/>
                    <a:pt x="1362" y="37"/>
                    <a:pt x="1360" y="4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Freeform 15"/>
            <p:cNvSpPr>
              <a:spLocks noEditPoints="1"/>
            </p:cNvSpPr>
            <p:nvPr/>
          </p:nvSpPr>
          <p:spPr bwMode="auto">
            <a:xfrm>
              <a:off x="1754187" y="-515938"/>
              <a:ext cx="2255838" cy="4200525"/>
            </a:xfrm>
            <a:custGeom>
              <a:avLst/>
              <a:gdLst>
                <a:gd name="T0" fmla="*/ 85 w 601"/>
                <a:gd name="T1" fmla="*/ 0 h 1119"/>
                <a:gd name="T2" fmla="*/ 30 w 601"/>
                <a:gd name="T3" fmla="*/ 177 h 1119"/>
                <a:gd name="T4" fmla="*/ 46 w 601"/>
                <a:gd name="T5" fmla="*/ 195 h 1119"/>
                <a:gd name="T6" fmla="*/ 147 w 601"/>
                <a:gd name="T7" fmla="*/ 414 h 1119"/>
                <a:gd name="T8" fmla="*/ 427 w 601"/>
                <a:gd name="T9" fmla="*/ 928 h 1119"/>
                <a:gd name="T10" fmla="*/ 474 w 601"/>
                <a:gd name="T11" fmla="*/ 979 h 1119"/>
                <a:gd name="T12" fmla="*/ 578 w 601"/>
                <a:gd name="T13" fmla="*/ 1116 h 1119"/>
                <a:gd name="T14" fmla="*/ 455 w 601"/>
                <a:gd name="T15" fmla="*/ 643 h 1119"/>
                <a:gd name="T16" fmla="*/ 221 w 601"/>
                <a:gd name="T17" fmla="*/ 120 h 1119"/>
                <a:gd name="T18" fmla="*/ 122 w 601"/>
                <a:gd name="T19" fmla="*/ 181 h 1119"/>
                <a:gd name="T20" fmla="*/ 130 w 601"/>
                <a:gd name="T21" fmla="*/ 263 h 1119"/>
                <a:gd name="T22" fmla="*/ 82 w 601"/>
                <a:gd name="T23" fmla="*/ 216 h 1119"/>
                <a:gd name="T24" fmla="*/ 131 w 601"/>
                <a:gd name="T25" fmla="*/ 191 h 1119"/>
                <a:gd name="T26" fmla="*/ 119 w 601"/>
                <a:gd name="T27" fmla="*/ 182 h 1119"/>
                <a:gd name="T28" fmla="*/ 83 w 601"/>
                <a:gd name="T29" fmla="*/ 181 h 1119"/>
                <a:gd name="T30" fmla="*/ 87 w 601"/>
                <a:gd name="T31" fmla="*/ 146 h 1119"/>
                <a:gd name="T32" fmla="*/ 48 w 601"/>
                <a:gd name="T33" fmla="*/ 159 h 1119"/>
                <a:gd name="T34" fmla="*/ 67 w 601"/>
                <a:gd name="T35" fmla="*/ 200 h 1119"/>
                <a:gd name="T36" fmla="*/ 81 w 601"/>
                <a:gd name="T37" fmla="*/ 202 h 1119"/>
                <a:gd name="T38" fmla="*/ 116 w 601"/>
                <a:gd name="T39" fmla="*/ 214 h 1119"/>
                <a:gd name="T40" fmla="*/ 114 w 601"/>
                <a:gd name="T41" fmla="*/ 300 h 1119"/>
                <a:gd name="T42" fmla="*/ 20 w 601"/>
                <a:gd name="T43" fmla="*/ 49 h 1119"/>
                <a:gd name="T44" fmla="*/ 33 w 601"/>
                <a:gd name="T45" fmla="*/ 33 h 1119"/>
                <a:gd name="T46" fmla="*/ 110 w 601"/>
                <a:gd name="T47" fmla="*/ 162 h 1119"/>
                <a:gd name="T48" fmla="*/ 89 w 601"/>
                <a:gd name="T49" fmla="*/ 113 h 1119"/>
                <a:gd name="T50" fmla="*/ 71 w 601"/>
                <a:gd name="T51" fmla="*/ 134 h 1119"/>
                <a:gd name="T52" fmla="*/ 69 w 601"/>
                <a:gd name="T53" fmla="*/ 116 h 1119"/>
                <a:gd name="T54" fmla="*/ 44 w 601"/>
                <a:gd name="T55" fmla="*/ 151 h 1119"/>
                <a:gd name="T56" fmla="*/ 45 w 601"/>
                <a:gd name="T57" fmla="*/ 29 h 1119"/>
                <a:gd name="T58" fmla="*/ 79 w 601"/>
                <a:gd name="T59" fmla="*/ 218 h 1119"/>
                <a:gd name="T60" fmla="*/ 81 w 601"/>
                <a:gd name="T61" fmla="*/ 233 h 1119"/>
                <a:gd name="T62" fmla="*/ 97 w 601"/>
                <a:gd name="T63" fmla="*/ 256 h 1119"/>
                <a:gd name="T64" fmla="*/ 139 w 601"/>
                <a:gd name="T65" fmla="*/ 350 h 1119"/>
                <a:gd name="T66" fmla="*/ 403 w 601"/>
                <a:gd name="T67" fmla="*/ 890 h 1119"/>
                <a:gd name="T68" fmla="*/ 388 w 601"/>
                <a:gd name="T69" fmla="*/ 827 h 1119"/>
                <a:gd name="T70" fmla="*/ 379 w 601"/>
                <a:gd name="T71" fmla="*/ 732 h 1119"/>
                <a:gd name="T72" fmla="*/ 366 w 601"/>
                <a:gd name="T73" fmla="*/ 724 h 1119"/>
                <a:gd name="T74" fmla="*/ 339 w 601"/>
                <a:gd name="T75" fmla="*/ 629 h 1119"/>
                <a:gd name="T76" fmla="*/ 316 w 601"/>
                <a:gd name="T77" fmla="*/ 718 h 1119"/>
                <a:gd name="T78" fmla="*/ 288 w 601"/>
                <a:gd name="T79" fmla="*/ 663 h 1119"/>
                <a:gd name="T80" fmla="*/ 272 w 601"/>
                <a:gd name="T81" fmla="*/ 628 h 1119"/>
                <a:gd name="T82" fmla="*/ 257 w 601"/>
                <a:gd name="T83" fmla="*/ 477 h 1119"/>
                <a:gd name="T84" fmla="*/ 246 w 601"/>
                <a:gd name="T85" fmla="*/ 464 h 1119"/>
                <a:gd name="T86" fmla="*/ 227 w 601"/>
                <a:gd name="T87" fmla="*/ 455 h 1119"/>
                <a:gd name="T88" fmla="*/ 211 w 601"/>
                <a:gd name="T89" fmla="*/ 367 h 1119"/>
                <a:gd name="T90" fmla="*/ 192 w 601"/>
                <a:gd name="T91" fmla="*/ 382 h 1119"/>
                <a:gd name="T92" fmla="*/ 171 w 601"/>
                <a:gd name="T93" fmla="*/ 423 h 1119"/>
                <a:gd name="T94" fmla="*/ 151 w 601"/>
                <a:gd name="T95" fmla="*/ 366 h 1119"/>
                <a:gd name="T96" fmla="*/ 153 w 601"/>
                <a:gd name="T97" fmla="*/ 310 h 1119"/>
                <a:gd name="T98" fmla="*/ 392 w 601"/>
                <a:gd name="T99" fmla="*/ 721 h 1119"/>
                <a:gd name="T100" fmla="*/ 436 w 601"/>
                <a:gd name="T101" fmla="*/ 866 h 1119"/>
                <a:gd name="T102" fmla="*/ 420 w 601"/>
                <a:gd name="T103" fmla="*/ 906 h 1119"/>
                <a:gd name="T104" fmla="*/ 453 w 601"/>
                <a:gd name="T105" fmla="*/ 878 h 1119"/>
                <a:gd name="T106" fmla="*/ 514 w 601"/>
                <a:gd name="T107" fmla="*/ 1001 h 1119"/>
                <a:gd name="T108" fmla="*/ 496 w 601"/>
                <a:gd name="T109" fmla="*/ 930 h 1119"/>
                <a:gd name="T110" fmla="*/ 470 w 601"/>
                <a:gd name="T111" fmla="*/ 953 h 1119"/>
                <a:gd name="T112" fmla="*/ 456 w 601"/>
                <a:gd name="T113" fmla="*/ 881 h 1119"/>
                <a:gd name="T114" fmla="*/ 323 w 601"/>
                <a:gd name="T115" fmla="*/ 444 h 1119"/>
                <a:gd name="T116" fmla="*/ 320 w 601"/>
                <a:gd name="T117" fmla="*/ 439 h 1119"/>
                <a:gd name="T118" fmla="*/ 362 w 601"/>
                <a:gd name="T119" fmla="*/ 509 h 1119"/>
                <a:gd name="T120" fmla="*/ 223 w 601"/>
                <a:gd name="T121" fmla="*/ 333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01" h="1119">
                  <a:moveTo>
                    <a:pt x="221" y="120"/>
                  </a:moveTo>
                  <a:cubicBezTo>
                    <a:pt x="219" y="120"/>
                    <a:pt x="218" y="118"/>
                    <a:pt x="216" y="116"/>
                  </a:cubicBezTo>
                  <a:cubicBezTo>
                    <a:pt x="210" y="109"/>
                    <a:pt x="204" y="108"/>
                    <a:pt x="195" y="115"/>
                  </a:cubicBezTo>
                  <a:cubicBezTo>
                    <a:pt x="191" y="103"/>
                    <a:pt x="189" y="92"/>
                    <a:pt x="185" y="82"/>
                  </a:cubicBezTo>
                  <a:cubicBezTo>
                    <a:pt x="184" y="78"/>
                    <a:pt x="182" y="74"/>
                    <a:pt x="180" y="71"/>
                  </a:cubicBezTo>
                  <a:cubicBezTo>
                    <a:pt x="176" y="65"/>
                    <a:pt x="173" y="59"/>
                    <a:pt x="170" y="54"/>
                  </a:cubicBezTo>
                  <a:cubicBezTo>
                    <a:pt x="167" y="49"/>
                    <a:pt x="163" y="44"/>
                    <a:pt x="160" y="39"/>
                  </a:cubicBezTo>
                  <a:cubicBezTo>
                    <a:pt x="152" y="26"/>
                    <a:pt x="143" y="15"/>
                    <a:pt x="128" y="11"/>
                  </a:cubicBezTo>
                  <a:cubicBezTo>
                    <a:pt x="126" y="11"/>
                    <a:pt x="124" y="9"/>
                    <a:pt x="122" y="8"/>
                  </a:cubicBezTo>
                  <a:cubicBezTo>
                    <a:pt x="117" y="6"/>
                    <a:pt x="112" y="3"/>
                    <a:pt x="107" y="2"/>
                  </a:cubicBezTo>
                  <a:cubicBezTo>
                    <a:pt x="99" y="0"/>
                    <a:pt x="92" y="0"/>
                    <a:pt x="85" y="0"/>
                  </a:cubicBezTo>
                  <a:cubicBezTo>
                    <a:pt x="78" y="0"/>
                    <a:pt x="72" y="1"/>
                    <a:pt x="66" y="3"/>
                  </a:cubicBezTo>
                  <a:cubicBezTo>
                    <a:pt x="47" y="9"/>
                    <a:pt x="31" y="21"/>
                    <a:pt x="16" y="35"/>
                  </a:cubicBezTo>
                  <a:cubicBezTo>
                    <a:pt x="14" y="37"/>
                    <a:pt x="12" y="40"/>
                    <a:pt x="11" y="42"/>
                  </a:cubicBezTo>
                  <a:cubicBezTo>
                    <a:pt x="3" y="60"/>
                    <a:pt x="0" y="79"/>
                    <a:pt x="4" y="98"/>
                  </a:cubicBezTo>
                  <a:cubicBezTo>
                    <a:pt x="9" y="117"/>
                    <a:pt x="16" y="134"/>
                    <a:pt x="25" y="151"/>
                  </a:cubicBezTo>
                  <a:cubicBezTo>
                    <a:pt x="28" y="156"/>
                    <a:pt x="31" y="160"/>
                    <a:pt x="34" y="165"/>
                  </a:cubicBezTo>
                  <a:cubicBezTo>
                    <a:pt x="29" y="172"/>
                    <a:pt x="24" y="179"/>
                    <a:pt x="23" y="186"/>
                  </a:cubicBezTo>
                  <a:cubicBezTo>
                    <a:pt x="23" y="187"/>
                    <a:pt x="24" y="188"/>
                    <a:pt x="25" y="187"/>
                  </a:cubicBezTo>
                  <a:cubicBezTo>
                    <a:pt x="29" y="185"/>
                    <a:pt x="27" y="186"/>
                    <a:pt x="30" y="183"/>
                  </a:cubicBezTo>
                  <a:cubicBezTo>
                    <a:pt x="31" y="183"/>
                    <a:pt x="30" y="182"/>
                    <a:pt x="30" y="183"/>
                  </a:cubicBezTo>
                  <a:cubicBezTo>
                    <a:pt x="25" y="185"/>
                    <a:pt x="30" y="177"/>
                    <a:pt x="30" y="177"/>
                  </a:cubicBezTo>
                  <a:cubicBezTo>
                    <a:pt x="32" y="174"/>
                    <a:pt x="33" y="171"/>
                    <a:pt x="35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8" y="174"/>
                    <a:pt x="40" y="181"/>
                    <a:pt x="39" y="189"/>
                  </a:cubicBezTo>
                  <a:cubicBezTo>
                    <a:pt x="39" y="189"/>
                    <a:pt x="40" y="190"/>
                    <a:pt x="40" y="191"/>
                  </a:cubicBezTo>
                  <a:cubicBezTo>
                    <a:pt x="41" y="191"/>
                    <a:pt x="43" y="192"/>
                    <a:pt x="43" y="193"/>
                  </a:cubicBezTo>
                  <a:cubicBezTo>
                    <a:pt x="43" y="194"/>
                    <a:pt x="42" y="195"/>
                    <a:pt x="41" y="196"/>
                  </a:cubicBezTo>
                  <a:cubicBezTo>
                    <a:pt x="41" y="196"/>
                    <a:pt x="41" y="196"/>
                    <a:pt x="40" y="196"/>
                  </a:cubicBezTo>
                  <a:cubicBezTo>
                    <a:pt x="40" y="196"/>
                    <a:pt x="40" y="197"/>
                    <a:pt x="40" y="197"/>
                  </a:cubicBezTo>
                  <a:cubicBezTo>
                    <a:pt x="39" y="198"/>
                    <a:pt x="39" y="198"/>
                    <a:pt x="39" y="198"/>
                  </a:cubicBezTo>
                  <a:cubicBezTo>
                    <a:pt x="39" y="199"/>
                    <a:pt x="40" y="199"/>
                    <a:pt x="40" y="199"/>
                  </a:cubicBezTo>
                  <a:cubicBezTo>
                    <a:pt x="43" y="198"/>
                    <a:pt x="44" y="197"/>
                    <a:pt x="46" y="195"/>
                  </a:cubicBezTo>
                  <a:cubicBezTo>
                    <a:pt x="50" y="201"/>
                    <a:pt x="50" y="208"/>
                    <a:pt x="52" y="214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1" y="215"/>
                    <a:pt x="50" y="215"/>
                    <a:pt x="49" y="215"/>
                  </a:cubicBezTo>
                  <a:cubicBezTo>
                    <a:pt x="49" y="215"/>
                    <a:pt x="48" y="214"/>
                    <a:pt x="47" y="214"/>
                  </a:cubicBezTo>
                  <a:cubicBezTo>
                    <a:pt x="46" y="216"/>
                    <a:pt x="46" y="216"/>
                    <a:pt x="46" y="216"/>
                  </a:cubicBezTo>
                  <a:cubicBezTo>
                    <a:pt x="46" y="216"/>
                    <a:pt x="46" y="217"/>
                    <a:pt x="46" y="217"/>
                  </a:cubicBezTo>
                  <a:cubicBezTo>
                    <a:pt x="49" y="219"/>
                    <a:pt x="51" y="219"/>
                    <a:pt x="53" y="218"/>
                  </a:cubicBezTo>
                  <a:cubicBezTo>
                    <a:pt x="58" y="232"/>
                    <a:pt x="63" y="245"/>
                    <a:pt x="78" y="253"/>
                  </a:cubicBezTo>
                  <a:cubicBezTo>
                    <a:pt x="81" y="254"/>
                    <a:pt x="84" y="259"/>
                    <a:pt x="85" y="263"/>
                  </a:cubicBezTo>
                  <a:cubicBezTo>
                    <a:pt x="92" y="275"/>
                    <a:pt x="98" y="288"/>
                    <a:pt x="104" y="301"/>
                  </a:cubicBezTo>
                  <a:cubicBezTo>
                    <a:pt x="119" y="339"/>
                    <a:pt x="133" y="376"/>
                    <a:pt x="147" y="414"/>
                  </a:cubicBezTo>
                  <a:cubicBezTo>
                    <a:pt x="165" y="458"/>
                    <a:pt x="182" y="501"/>
                    <a:pt x="204" y="543"/>
                  </a:cubicBezTo>
                  <a:cubicBezTo>
                    <a:pt x="217" y="567"/>
                    <a:pt x="230" y="592"/>
                    <a:pt x="240" y="618"/>
                  </a:cubicBezTo>
                  <a:cubicBezTo>
                    <a:pt x="245" y="631"/>
                    <a:pt x="251" y="643"/>
                    <a:pt x="257" y="655"/>
                  </a:cubicBezTo>
                  <a:cubicBezTo>
                    <a:pt x="266" y="674"/>
                    <a:pt x="275" y="693"/>
                    <a:pt x="284" y="711"/>
                  </a:cubicBezTo>
                  <a:cubicBezTo>
                    <a:pt x="290" y="723"/>
                    <a:pt x="296" y="735"/>
                    <a:pt x="302" y="746"/>
                  </a:cubicBezTo>
                  <a:cubicBezTo>
                    <a:pt x="320" y="779"/>
                    <a:pt x="339" y="813"/>
                    <a:pt x="357" y="846"/>
                  </a:cubicBezTo>
                  <a:cubicBezTo>
                    <a:pt x="365" y="862"/>
                    <a:pt x="373" y="878"/>
                    <a:pt x="381" y="893"/>
                  </a:cubicBezTo>
                  <a:cubicBezTo>
                    <a:pt x="384" y="900"/>
                    <a:pt x="389" y="904"/>
                    <a:pt x="395" y="906"/>
                  </a:cubicBezTo>
                  <a:cubicBezTo>
                    <a:pt x="409" y="909"/>
                    <a:pt x="418" y="917"/>
                    <a:pt x="427" y="927"/>
                  </a:cubicBezTo>
                  <a:cubicBezTo>
                    <a:pt x="427" y="927"/>
                    <a:pt x="427" y="927"/>
                    <a:pt x="427" y="927"/>
                  </a:cubicBezTo>
                  <a:cubicBezTo>
                    <a:pt x="427" y="927"/>
                    <a:pt x="427" y="928"/>
                    <a:pt x="427" y="928"/>
                  </a:cubicBezTo>
                  <a:cubicBezTo>
                    <a:pt x="427" y="929"/>
                    <a:pt x="428" y="930"/>
                    <a:pt x="428" y="929"/>
                  </a:cubicBezTo>
                  <a:cubicBezTo>
                    <a:pt x="429" y="929"/>
                    <a:pt x="429" y="929"/>
                    <a:pt x="429" y="928"/>
                  </a:cubicBezTo>
                  <a:cubicBezTo>
                    <a:pt x="430" y="929"/>
                    <a:pt x="431" y="930"/>
                    <a:pt x="431" y="930"/>
                  </a:cubicBezTo>
                  <a:cubicBezTo>
                    <a:pt x="437" y="937"/>
                    <a:pt x="443" y="943"/>
                    <a:pt x="448" y="950"/>
                  </a:cubicBezTo>
                  <a:cubicBezTo>
                    <a:pt x="448" y="951"/>
                    <a:pt x="448" y="952"/>
                    <a:pt x="447" y="953"/>
                  </a:cubicBezTo>
                  <a:cubicBezTo>
                    <a:pt x="446" y="952"/>
                    <a:pt x="445" y="952"/>
                    <a:pt x="445" y="953"/>
                  </a:cubicBezTo>
                  <a:cubicBezTo>
                    <a:pt x="446" y="955"/>
                    <a:pt x="446" y="955"/>
                    <a:pt x="447" y="957"/>
                  </a:cubicBezTo>
                  <a:cubicBezTo>
                    <a:pt x="447" y="958"/>
                    <a:pt x="448" y="958"/>
                    <a:pt x="449" y="957"/>
                  </a:cubicBezTo>
                  <a:cubicBezTo>
                    <a:pt x="451" y="956"/>
                    <a:pt x="451" y="955"/>
                    <a:pt x="452" y="953"/>
                  </a:cubicBezTo>
                  <a:cubicBezTo>
                    <a:pt x="459" y="961"/>
                    <a:pt x="466" y="970"/>
                    <a:pt x="474" y="978"/>
                  </a:cubicBezTo>
                  <a:cubicBezTo>
                    <a:pt x="474" y="978"/>
                    <a:pt x="474" y="978"/>
                    <a:pt x="474" y="979"/>
                  </a:cubicBezTo>
                  <a:cubicBezTo>
                    <a:pt x="475" y="979"/>
                    <a:pt x="475" y="979"/>
                    <a:pt x="475" y="979"/>
                  </a:cubicBezTo>
                  <a:cubicBezTo>
                    <a:pt x="475" y="979"/>
                    <a:pt x="475" y="979"/>
                    <a:pt x="475" y="979"/>
                  </a:cubicBezTo>
                  <a:cubicBezTo>
                    <a:pt x="483" y="988"/>
                    <a:pt x="490" y="997"/>
                    <a:pt x="498" y="1006"/>
                  </a:cubicBezTo>
                  <a:cubicBezTo>
                    <a:pt x="502" y="1010"/>
                    <a:pt x="505" y="1014"/>
                    <a:pt x="509" y="1018"/>
                  </a:cubicBezTo>
                  <a:cubicBezTo>
                    <a:pt x="509" y="1020"/>
                    <a:pt x="509" y="1021"/>
                    <a:pt x="509" y="1023"/>
                  </a:cubicBezTo>
                  <a:cubicBezTo>
                    <a:pt x="509" y="1024"/>
                    <a:pt x="511" y="1025"/>
                    <a:pt x="511" y="1023"/>
                  </a:cubicBezTo>
                  <a:cubicBezTo>
                    <a:pt x="511" y="1023"/>
                    <a:pt x="512" y="1022"/>
                    <a:pt x="512" y="1021"/>
                  </a:cubicBezTo>
                  <a:cubicBezTo>
                    <a:pt x="514" y="1023"/>
                    <a:pt x="516" y="1025"/>
                    <a:pt x="518" y="1027"/>
                  </a:cubicBezTo>
                  <a:cubicBezTo>
                    <a:pt x="528" y="1039"/>
                    <a:pt x="540" y="1050"/>
                    <a:pt x="548" y="1064"/>
                  </a:cubicBezTo>
                  <a:cubicBezTo>
                    <a:pt x="555" y="1077"/>
                    <a:pt x="562" y="1090"/>
                    <a:pt x="570" y="1103"/>
                  </a:cubicBezTo>
                  <a:cubicBezTo>
                    <a:pt x="572" y="1108"/>
                    <a:pt x="575" y="1111"/>
                    <a:pt x="578" y="1116"/>
                  </a:cubicBezTo>
                  <a:cubicBezTo>
                    <a:pt x="585" y="1109"/>
                    <a:pt x="596" y="1119"/>
                    <a:pt x="601" y="1107"/>
                  </a:cubicBezTo>
                  <a:cubicBezTo>
                    <a:pt x="592" y="1094"/>
                    <a:pt x="587" y="1080"/>
                    <a:pt x="584" y="1064"/>
                  </a:cubicBezTo>
                  <a:cubicBezTo>
                    <a:pt x="582" y="1047"/>
                    <a:pt x="579" y="1031"/>
                    <a:pt x="577" y="1015"/>
                  </a:cubicBezTo>
                  <a:cubicBezTo>
                    <a:pt x="576" y="1012"/>
                    <a:pt x="574" y="1009"/>
                    <a:pt x="573" y="1005"/>
                  </a:cubicBezTo>
                  <a:cubicBezTo>
                    <a:pt x="568" y="993"/>
                    <a:pt x="561" y="980"/>
                    <a:pt x="558" y="967"/>
                  </a:cubicBezTo>
                  <a:cubicBezTo>
                    <a:pt x="551" y="930"/>
                    <a:pt x="540" y="895"/>
                    <a:pt x="528" y="860"/>
                  </a:cubicBezTo>
                  <a:cubicBezTo>
                    <a:pt x="525" y="851"/>
                    <a:pt x="523" y="844"/>
                    <a:pt x="530" y="836"/>
                  </a:cubicBezTo>
                  <a:cubicBezTo>
                    <a:pt x="533" y="832"/>
                    <a:pt x="533" y="826"/>
                    <a:pt x="531" y="821"/>
                  </a:cubicBezTo>
                  <a:cubicBezTo>
                    <a:pt x="525" y="807"/>
                    <a:pt x="518" y="793"/>
                    <a:pt x="512" y="779"/>
                  </a:cubicBezTo>
                  <a:cubicBezTo>
                    <a:pt x="505" y="765"/>
                    <a:pt x="498" y="751"/>
                    <a:pt x="493" y="736"/>
                  </a:cubicBezTo>
                  <a:cubicBezTo>
                    <a:pt x="483" y="704"/>
                    <a:pt x="468" y="673"/>
                    <a:pt x="455" y="643"/>
                  </a:cubicBezTo>
                  <a:cubicBezTo>
                    <a:pt x="451" y="634"/>
                    <a:pt x="446" y="627"/>
                    <a:pt x="442" y="619"/>
                  </a:cubicBezTo>
                  <a:cubicBezTo>
                    <a:pt x="438" y="613"/>
                    <a:pt x="434" y="606"/>
                    <a:pt x="431" y="600"/>
                  </a:cubicBezTo>
                  <a:cubicBezTo>
                    <a:pt x="424" y="585"/>
                    <a:pt x="419" y="570"/>
                    <a:pt x="411" y="556"/>
                  </a:cubicBezTo>
                  <a:cubicBezTo>
                    <a:pt x="393" y="523"/>
                    <a:pt x="378" y="488"/>
                    <a:pt x="366" y="452"/>
                  </a:cubicBezTo>
                  <a:cubicBezTo>
                    <a:pt x="357" y="426"/>
                    <a:pt x="349" y="401"/>
                    <a:pt x="339" y="376"/>
                  </a:cubicBezTo>
                  <a:cubicBezTo>
                    <a:pt x="331" y="357"/>
                    <a:pt x="321" y="340"/>
                    <a:pt x="312" y="321"/>
                  </a:cubicBezTo>
                  <a:cubicBezTo>
                    <a:pt x="300" y="295"/>
                    <a:pt x="288" y="268"/>
                    <a:pt x="275" y="243"/>
                  </a:cubicBezTo>
                  <a:cubicBezTo>
                    <a:pt x="262" y="216"/>
                    <a:pt x="244" y="192"/>
                    <a:pt x="238" y="162"/>
                  </a:cubicBezTo>
                  <a:cubicBezTo>
                    <a:pt x="238" y="161"/>
                    <a:pt x="237" y="159"/>
                    <a:pt x="236" y="158"/>
                  </a:cubicBezTo>
                  <a:cubicBezTo>
                    <a:pt x="232" y="155"/>
                    <a:pt x="232" y="150"/>
                    <a:pt x="233" y="145"/>
                  </a:cubicBezTo>
                  <a:cubicBezTo>
                    <a:pt x="235" y="135"/>
                    <a:pt x="235" y="124"/>
                    <a:pt x="221" y="120"/>
                  </a:cubicBezTo>
                  <a:moveTo>
                    <a:pt x="206" y="124"/>
                  </a:moveTo>
                  <a:cubicBezTo>
                    <a:pt x="209" y="126"/>
                    <a:pt x="211" y="129"/>
                    <a:pt x="214" y="132"/>
                  </a:cubicBezTo>
                  <a:cubicBezTo>
                    <a:pt x="205" y="141"/>
                    <a:pt x="195" y="149"/>
                    <a:pt x="186" y="158"/>
                  </a:cubicBezTo>
                  <a:cubicBezTo>
                    <a:pt x="196" y="153"/>
                    <a:pt x="206" y="149"/>
                    <a:pt x="217" y="144"/>
                  </a:cubicBezTo>
                  <a:cubicBezTo>
                    <a:pt x="217" y="151"/>
                    <a:pt x="218" y="157"/>
                    <a:pt x="218" y="165"/>
                  </a:cubicBezTo>
                  <a:cubicBezTo>
                    <a:pt x="190" y="179"/>
                    <a:pt x="162" y="193"/>
                    <a:pt x="134" y="208"/>
                  </a:cubicBezTo>
                  <a:cubicBezTo>
                    <a:pt x="133" y="202"/>
                    <a:pt x="133" y="196"/>
                    <a:pt x="133" y="190"/>
                  </a:cubicBezTo>
                  <a:cubicBezTo>
                    <a:pt x="142" y="186"/>
                    <a:pt x="151" y="182"/>
                    <a:pt x="160" y="179"/>
                  </a:cubicBezTo>
                  <a:cubicBezTo>
                    <a:pt x="171" y="175"/>
                    <a:pt x="179" y="169"/>
                    <a:pt x="185" y="159"/>
                  </a:cubicBezTo>
                  <a:cubicBezTo>
                    <a:pt x="176" y="167"/>
                    <a:pt x="166" y="170"/>
                    <a:pt x="154" y="171"/>
                  </a:cubicBezTo>
                  <a:cubicBezTo>
                    <a:pt x="142" y="172"/>
                    <a:pt x="132" y="176"/>
                    <a:pt x="122" y="181"/>
                  </a:cubicBezTo>
                  <a:cubicBezTo>
                    <a:pt x="122" y="180"/>
                    <a:pt x="122" y="180"/>
                    <a:pt x="122" y="180"/>
                  </a:cubicBezTo>
                  <a:cubicBezTo>
                    <a:pt x="122" y="177"/>
                    <a:pt x="121" y="175"/>
                    <a:pt x="121" y="172"/>
                  </a:cubicBezTo>
                  <a:cubicBezTo>
                    <a:pt x="130" y="168"/>
                    <a:pt x="140" y="163"/>
                    <a:pt x="149" y="158"/>
                  </a:cubicBezTo>
                  <a:cubicBezTo>
                    <a:pt x="168" y="147"/>
                    <a:pt x="187" y="136"/>
                    <a:pt x="206" y="124"/>
                  </a:cubicBezTo>
                  <a:moveTo>
                    <a:pt x="145" y="230"/>
                  </a:moveTo>
                  <a:cubicBezTo>
                    <a:pt x="144" y="235"/>
                    <a:pt x="143" y="241"/>
                    <a:pt x="143" y="246"/>
                  </a:cubicBezTo>
                  <a:cubicBezTo>
                    <a:pt x="142" y="258"/>
                    <a:pt x="140" y="270"/>
                    <a:pt x="139" y="282"/>
                  </a:cubicBezTo>
                  <a:cubicBezTo>
                    <a:pt x="138" y="294"/>
                    <a:pt x="138" y="305"/>
                    <a:pt x="137" y="316"/>
                  </a:cubicBezTo>
                  <a:cubicBezTo>
                    <a:pt x="136" y="327"/>
                    <a:pt x="136" y="338"/>
                    <a:pt x="136" y="349"/>
                  </a:cubicBezTo>
                  <a:cubicBezTo>
                    <a:pt x="133" y="341"/>
                    <a:pt x="129" y="333"/>
                    <a:pt x="125" y="325"/>
                  </a:cubicBezTo>
                  <a:cubicBezTo>
                    <a:pt x="128" y="305"/>
                    <a:pt x="128" y="284"/>
                    <a:pt x="130" y="263"/>
                  </a:cubicBezTo>
                  <a:cubicBezTo>
                    <a:pt x="130" y="260"/>
                    <a:pt x="130" y="256"/>
                    <a:pt x="130" y="253"/>
                  </a:cubicBezTo>
                  <a:cubicBezTo>
                    <a:pt x="132" y="250"/>
                    <a:pt x="134" y="247"/>
                    <a:pt x="135" y="243"/>
                  </a:cubicBezTo>
                  <a:cubicBezTo>
                    <a:pt x="136" y="242"/>
                    <a:pt x="133" y="241"/>
                    <a:pt x="133" y="242"/>
                  </a:cubicBezTo>
                  <a:cubicBezTo>
                    <a:pt x="132" y="243"/>
                    <a:pt x="132" y="244"/>
                    <a:pt x="131" y="245"/>
                  </a:cubicBezTo>
                  <a:cubicBezTo>
                    <a:pt x="132" y="239"/>
                    <a:pt x="133" y="233"/>
                    <a:pt x="133" y="227"/>
                  </a:cubicBezTo>
                  <a:cubicBezTo>
                    <a:pt x="133" y="226"/>
                    <a:pt x="133" y="225"/>
                    <a:pt x="133" y="224"/>
                  </a:cubicBezTo>
                  <a:cubicBezTo>
                    <a:pt x="135" y="224"/>
                    <a:pt x="137" y="223"/>
                    <a:pt x="139" y="222"/>
                  </a:cubicBezTo>
                  <a:cubicBezTo>
                    <a:pt x="141" y="222"/>
                    <a:pt x="143" y="221"/>
                    <a:pt x="145" y="220"/>
                  </a:cubicBezTo>
                  <a:cubicBezTo>
                    <a:pt x="145" y="225"/>
                    <a:pt x="145" y="230"/>
                    <a:pt x="145" y="230"/>
                  </a:cubicBezTo>
                  <a:moveTo>
                    <a:pt x="82" y="217"/>
                  </a:moveTo>
                  <a:cubicBezTo>
                    <a:pt x="82" y="217"/>
                    <a:pt x="82" y="217"/>
                    <a:pt x="82" y="216"/>
                  </a:cubicBezTo>
                  <a:cubicBezTo>
                    <a:pt x="87" y="214"/>
                    <a:pt x="92" y="211"/>
                    <a:pt x="97" y="209"/>
                  </a:cubicBezTo>
                  <a:cubicBezTo>
                    <a:pt x="97" y="211"/>
                    <a:pt x="96" y="214"/>
                    <a:pt x="96" y="217"/>
                  </a:cubicBezTo>
                  <a:cubicBezTo>
                    <a:pt x="96" y="217"/>
                    <a:pt x="96" y="217"/>
                    <a:pt x="96" y="217"/>
                  </a:cubicBezTo>
                  <a:cubicBezTo>
                    <a:pt x="94" y="218"/>
                    <a:pt x="92" y="219"/>
                    <a:pt x="91" y="220"/>
                  </a:cubicBezTo>
                  <a:cubicBezTo>
                    <a:pt x="90" y="221"/>
                    <a:pt x="85" y="226"/>
                    <a:pt x="81" y="229"/>
                  </a:cubicBezTo>
                  <a:cubicBezTo>
                    <a:pt x="81" y="225"/>
                    <a:pt x="82" y="220"/>
                    <a:pt x="82" y="217"/>
                  </a:cubicBezTo>
                  <a:moveTo>
                    <a:pt x="119" y="213"/>
                  </a:moveTo>
                  <a:cubicBezTo>
                    <a:pt x="120" y="208"/>
                    <a:pt x="120" y="203"/>
                    <a:pt x="121" y="199"/>
                  </a:cubicBezTo>
                  <a:cubicBezTo>
                    <a:pt x="123" y="197"/>
                    <a:pt x="125" y="196"/>
                    <a:pt x="126" y="194"/>
                  </a:cubicBezTo>
                  <a:cubicBezTo>
                    <a:pt x="127" y="194"/>
                    <a:pt x="128" y="193"/>
                    <a:pt x="129" y="192"/>
                  </a:cubicBezTo>
                  <a:cubicBezTo>
                    <a:pt x="130" y="192"/>
                    <a:pt x="130" y="192"/>
                    <a:pt x="131" y="191"/>
                  </a:cubicBezTo>
                  <a:cubicBezTo>
                    <a:pt x="131" y="197"/>
                    <a:pt x="131" y="203"/>
                    <a:pt x="131" y="209"/>
                  </a:cubicBezTo>
                  <a:cubicBezTo>
                    <a:pt x="129" y="210"/>
                    <a:pt x="126" y="211"/>
                    <a:pt x="124" y="212"/>
                  </a:cubicBezTo>
                  <a:cubicBezTo>
                    <a:pt x="122" y="212"/>
                    <a:pt x="121" y="213"/>
                    <a:pt x="119" y="213"/>
                  </a:cubicBezTo>
                  <a:moveTo>
                    <a:pt x="101" y="207"/>
                  </a:moveTo>
                  <a:cubicBezTo>
                    <a:pt x="106" y="204"/>
                    <a:pt x="112" y="201"/>
                    <a:pt x="118" y="198"/>
                  </a:cubicBezTo>
                  <a:cubicBezTo>
                    <a:pt x="118" y="198"/>
                    <a:pt x="118" y="198"/>
                    <a:pt x="118" y="198"/>
                  </a:cubicBezTo>
                  <a:cubicBezTo>
                    <a:pt x="113" y="201"/>
                    <a:pt x="109" y="204"/>
                    <a:pt x="106" y="207"/>
                  </a:cubicBezTo>
                  <a:cubicBezTo>
                    <a:pt x="103" y="210"/>
                    <a:pt x="102" y="212"/>
                    <a:pt x="100" y="214"/>
                  </a:cubicBezTo>
                  <a:cubicBezTo>
                    <a:pt x="100" y="213"/>
                    <a:pt x="100" y="211"/>
                    <a:pt x="100" y="210"/>
                  </a:cubicBezTo>
                  <a:cubicBezTo>
                    <a:pt x="100" y="209"/>
                    <a:pt x="100" y="208"/>
                    <a:pt x="101" y="207"/>
                  </a:cubicBezTo>
                  <a:moveTo>
                    <a:pt x="119" y="182"/>
                  </a:moveTo>
                  <a:cubicBezTo>
                    <a:pt x="114" y="185"/>
                    <a:pt x="108" y="188"/>
                    <a:pt x="103" y="191"/>
                  </a:cubicBezTo>
                  <a:cubicBezTo>
                    <a:pt x="102" y="191"/>
                    <a:pt x="102" y="191"/>
                    <a:pt x="102" y="192"/>
                  </a:cubicBezTo>
                  <a:cubicBezTo>
                    <a:pt x="102" y="187"/>
                    <a:pt x="103" y="182"/>
                    <a:pt x="103" y="178"/>
                  </a:cubicBezTo>
                  <a:cubicBezTo>
                    <a:pt x="108" y="177"/>
                    <a:pt x="113" y="175"/>
                    <a:pt x="118" y="173"/>
                  </a:cubicBezTo>
                  <a:cubicBezTo>
                    <a:pt x="119" y="175"/>
                    <a:pt x="119" y="176"/>
                    <a:pt x="119" y="178"/>
                  </a:cubicBezTo>
                  <a:cubicBezTo>
                    <a:pt x="119" y="179"/>
                    <a:pt x="119" y="181"/>
                    <a:pt x="119" y="182"/>
                  </a:cubicBezTo>
                  <a:moveTo>
                    <a:pt x="83" y="186"/>
                  </a:moveTo>
                  <a:cubicBezTo>
                    <a:pt x="83" y="187"/>
                    <a:pt x="82" y="187"/>
                    <a:pt x="82" y="187"/>
                  </a:cubicBezTo>
                  <a:cubicBezTo>
                    <a:pt x="78" y="190"/>
                    <a:pt x="74" y="194"/>
                    <a:pt x="71" y="197"/>
                  </a:cubicBezTo>
                  <a:cubicBezTo>
                    <a:pt x="71" y="192"/>
                    <a:pt x="71" y="187"/>
                    <a:pt x="71" y="182"/>
                  </a:cubicBezTo>
                  <a:cubicBezTo>
                    <a:pt x="75" y="182"/>
                    <a:pt x="79" y="182"/>
                    <a:pt x="83" y="181"/>
                  </a:cubicBezTo>
                  <a:cubicBezTo>
                    <a:pt x="83" y="183"/>
                    <a:pt x="83" y="185"/>
                    <a:pt x="83" y="186"/>
                  </a:cubicBezTo>
                  <a:moveTo>
                    <a:pt x="86" y="181"/>
                  </a:moveTo>
                  <a:cubicBezTo>
                    <a:pt x="87" y="181"/>
                    <a:pt x="88" y="181"/>
                    <a:pt x="89" y="181"/>
                  </a:cubicBezTo>
                  <a:cubicBezTo>
                    <a:pt x="89" y="181"/>
                    <a:pt x="90" y="180"/>
                    <a:pt x="90" y="180"/>
                  </a:cubicBezTo>
                  <a:cubicBezTo>
                    <a:pt x="89" y="181"/>
                    <a:pt x="87" y="183"/>
                    <a:pt x="86" y="184"/>
                  </a:cubicBezTo>
                  <a:cubicBezTo>
                    <a:pt x="86" y="183"/>
                    <a:pt x="86" y="182"/>
                    <a:pt x="86" y="181"/>
                  </a:cubicBezTo>
                  <a:moveTo>
                    <a:pt x="84" y="171"/>
                  </a:moveTo>
                  <a:cubicBezTo>
                    <a:pt x="80" y="171"/>
                    <a:pt x="76" y="172"/>
                    <a:pt x="72" y="173"/>
                  </a:cubicBezTo>
                  <a:cubicBezTo>
                    <a:pt x="72" y="170"/>
                    <a:pt x="72" y="167"/>
                    <a:pt x="72" y="163"/>
                  </a:cubicBezTo>
                  <a:cubicBezTo>
                    <a:pt x="75" y="161"/>
                    <a:pt x="78" y="158"/>
                    <a:pt x="80" y="155"/>
                  </a:cubicBezTo>
                  <a:cubicBezTo>
                    <a:pt x="83" y="152"/>
                    <a:pt x="85" y="149"/>
                    <a:pt x="87" y="146"/>
                  </a:cubicBezTo>
                  <a:cubicBezTo>
                    <a:pt x="87" y="149"/>
                    <a:pt x="87" y="151"/>
                    <a:pt x="86" y="154"/>
                  </a:cubicBezTo>
                  <a:cubicBezTo>
                    <a:pt x="85" y="160"/>
                    <a:pt x="85" y="165"/>
                    <a:pt x="84" y="171"/>
                  </a:cubicBezTo>
                  <a:moveTo>
                    <a:pt x="69" y="174"/>
                  </a:moveTo>
                  <a:cubicBezTo>
                    <a:pt x="69" y="174"/>
                    <a:pt x="69" y="174"/>
                    <a:pt x="69" y="174"/>
                  </a:cubicBezTo>
                  <a:cubicBezTo>
                    <a:pt x="66" y="175"/>
                    <a:pt x="64" y="175"/>
                    <a:pt x="61" y="176"/>
                  </a:cubicBezTo>
                  <a:cubicBezTo>
                    <a:pt x="61" y="176"/>
                    <a:pt x="61" y="176"/>
                    <a:pt x="61" y="176"/>
                  </a:cubicBezTo>
                  <a:cubicBezTo>
                    <a:pt x="61" y="176"/>
                    <a:pt x="62" y="175"/>
                    <a:pt x="62" y="175"/>
                  </a:cubicBezTo>
                  <a:cubicBezTo>
                    <a:pt x="65" y="172"/>
                    <a:pt x="67" y="169"/>
                    <a:pt x="70" y="166"/>
                  </a:cubicBezTo>
                  <a:cubicBezTo>
                    <a:pt x="70" y="169"/>
                    <a:pt x="69" y="171"/>
                    <a:pt x="69" y="174"/>
                  </a:cubicBezTo>
                  <a:moveTo>
                    <a:pt x="54" y="174"/>
                  </a:moveTo>
                  <a:cubicBezTo>
                    <a:pt x="52" y="169"/>
                    <a:pt x="50" y="164"/>
                    <a:pt x="48" y="159"/>
                  </a:cubicBezTo>
                  <a:cubicBezTo>
                    <a:pt x="48" y="156"/>
                    <a:pt x="48" y="153"/>
                    <a:pt x="48" y="150"/>
                  </a:cubicBezTo>
                  <a:cubicBezTo>
                    <a:pt x="51" y="146"/>
                    <a:pt x="54" y="141"/>
                    <a:pt x="58" y="137"/>
                  </a:cubicBezTo>
                  <a:cubicBezTo>
                    <a:pt x="57" y="141"/>
                    <a:pt x="57" y="145"/>
                    <a:pt x="56" y="149"/>
                  </a:cubicBezTo>
                  <a:cubicBezTo>
                    <a:pt x="55" y="158"/>
                    <a:pt x="54" y="166"/>
                    <a:pt x="54" y="174"/>
                  </a:cubicBezTo>
                  <a:moveTo>
                    <a:pt x="56" y="193"/>
                  </a:moveTo>
                  <a:cubicBezTo>
                    <a:pt x="56" y="190"/>
                    <a:pt x="56" y="188"/>
                    <a:pt x="58" y="186"/>
                  </a:cubicBezTo>
                  <a:cubicBezTo>
                    <a:pt x="58" y="186"/>
                    <a:pt x="59" y="186"/>
                    <a:pt x="59" y="186"/>
                  </a:cubicBezTo>
                  <a:cubicBezTo>
                    <a:pt x="60" y="185"/>
                    <a:pt x="60" y="184"/>
                    <a:pt x="60" y="184"/>
                  </a:cubicBezTo>
                  <a:cubicBezTo>
                    <a:pt x="62" y="183"/>
                    <a:pt x="64" y="182"/>
                    <a:pt x="66" y="182"/>
                  </a:cubicBezTo>
                  <a:cubicBezTo>
                    <a:pt x="67" y="182"/>
                    <a:pt x="68" y="182"/>
                    <a:pt x="68" y="182"/>
                  </a:cubicBezTo>
                  <a:cubicBezTo>
                    <a:pt x="68" y="188"/>
                    <a:pt x="67" y="194"/>
                    <a:pt x="67" y="200"/>
                  </a:cubicBezTo>
                  <a:cubicBezTo>
                    <a:pt x="66" y="201"/>
                    <a:pt x="66" y="201"/>
                    <a:pt x="65" y="202"/>
                  </a:cubicBezTo>
                  <a:cubicBezTo>
                    <a:pt x="64" y="202"/>
                    <a:pt x="64" y="203"/>
                    <a:pt x="63" y="204"/>
                  </a:cubicBezTo>
                  <a:cubicBezTo>
                    <a:pt x="61" y="200"/>
                    <a:pt x="58" y="197"/>
                    <a:pt x="56" y="193"/>
                  </a:cubicBezTo>
                  <a:moveTo>
                    <a:pt x="67" y="206"/>
                  </a:moveTo>
                  <a:cubicBezTo>
                    <a:pt x="67" y="206"/>
                    <a:pt x="67" y="207"/>
                    <a:pt x="67" y="208"/>
                  </a:cubicBezTo>
                  <a:cubicBezTo>
                    <a:pt x="66" y="207"/>
                    <a:pt x="66" y="207"/>
                    <a:pt x="66" y="207"/>
                  </a:cubicBezTo>
                  <a:cubicBezTo>
                    <a:pt x="66" y="206"/>
                    <a:pt x="66" y="206"/>
                    <a:pt x="67" y="206"/>
                  </a:cubicBezTo>
                  <a:moveTo>
                    <a:pt x="70" y="202"/>
                  </a:moveTo>
                  <a:cubicBezTo>
                    <a:pt x="71" y="201"/>
                    <a:pt x="72" y="200"/>
                    <a:pt x="73" y="199"/>
                  </a:cubicBezTo>
                  <a:cubicBezTo>
                    <a:pt x="76" y="196"/>
                    <a:pt x="79" y="194"/>
                    <a:pt x="82" y="191"/>
                  </a:cubicBezTo>
                  <a:cubicBezTo>
                    <a:pt x="82" y="195"/>
                    <a:pt x="81" y="199"/>
                    <a:pt x="81" y="202"/>
                  </a:cubicBezTo>
                  <a:cubicBezTo>
                    <a:pt x="77" y="204"/>
                    <a:pt x="74" y="206"/>
                    <a:pt x="70" y="208"/>
                  </a:cubicBezTo>
                  <a:cubicBezTo>
                    <a:pt x="70" y="206"/>
                    <a:pt x="70" y="204"/>
                    <a:pt x="70" y="202"/>
                  </a:cubicBezTo>
                  <a:moveTo>
                    <a:pt x="86" y="188"/>
                  </a:moveTo>
                  <a:cubicBezTo>
                    <a:pt x="89" y="185"/>
                    <a:pt x="92" y="182"/>
                    <a:pt x="96" y="179"/>
                  </a:cubicBezTo>
                  <a:cubicBezTo>
                    <a:pt x="97" y="179"/>
                    <a:pt x="98" y="179"/>
                    <a:pt x="100" y="179"/>
                  </a:cubicBezTo>
                  <a:cubicBezTo>
                    <a:pt x="100" y="183"/>
                    <a:pt x="99" y="188"/>
                    <a:pt x="99" y="193"/>
                  </a:cubicBezTo>
                  <a:cubicBezTo>
                    <a:pt x="94" y="196"/>
                    <a:pt x="89" y="198"/>
                    <a:pt x="84" y="201"/>
                  </a:cubicBezTo>
                  <a:cubicBezTo>
                    <a:pt x="85" y="196"/>
                    <a:pt x="85" y="192"/>
                    <a:pt x="86" y="188"/>
                  </a:cubicBezTo>
                  <a:moveTo>
                    <a:pt x="108" y="209"/>
                  </a:moveTo>
                  <a:cubicBezTo>
                    <a:pt x="111" y="206"/>
                    <a:pt x="114" y="203"/>
                    <a:pt x="118" y="201"/>
                  </a:cubicBezTo>
                  <a:cubicBezTo>
                    <a:pt x="117" y="205"/>
                    <a:pt x="117" y="210"/>
                    <a:pt x="116" y="214"/>
                  </a:cubicBezTo>
                  <a:cubicBezTo>
                    <a:pt x="110" y="216"/>
                    <a:pt x="104" y="219"/>
                    <a:pt x="99" y="223"/>
                  </a:cubicBezTo>
                  <a:cubicBezTo>
                    <a:pt x="99" y="221"/>
                    <a:pt x="99" y="219"/>
                    <a:pt x="99" y="218"/>
                  </a:cubicBezTo>
                  <a:cubicBezTo>
                    <a:pt x="102" y="215"/>
                    <a:pt x="106" y="213"/>
                    <a:pt x="108" y="209"/>
                  </a:cubicBezTo>
                  <a:moveTo>
                    <a:pt x="118" y="234"/>
                  </a:moveTo>
                  <a:cubicBezTo>
                    <a:pt x="118" y="233"/>
                    <a:pt x="119" y="231"/>
                    <a:pt x="119" y="230"/>
                  </a:cubicBezTo>
                  <a:cubicBezTo>
                    <a:pt x="123" y="228"/>
                    <a:pt x="128" y="227"/>
                    <a:pt x="132" y="225"/>
                  </a:cubicBezTo>
                  <a:cubicBezTo>
                    <a:pt x="132" y="226"/>
                    <a:pt x="132" y="226"/>
                    <a:pt x="132" y="226"/>
                  </a:cubicBezTo>
                  <a:cubicBezTo>
                    <a:pt x="128" y="235"/>
                    <a:pt x="129" y="243"/>
                    <a:pt x="128" y="252"/>
                  </a:cubicBezTo>
                  <a:cubicBezTo>
                    <a:pt x="124" y="259"/>
                    <a:pt x="118" y="265"/>
                    <a:pt x="115" y="272"/>
                  </a:cubicBezTo>
                  <a:cubicBezTo>
                    <a:pt x="116" y="260"/>
                    <a:pt x="117" y="247"/>
                    <a:pt x="118" y="234"/>
                  </a:cubicBezTo>
                  <a:moveTo>
                    <a:pt x="114" y="300"/>
                  </a:moveTo>
                  <a:cubicBezTo>
                    <a:pt x="114" y="300"/>
                    <a:pt x="114" y="300"/>
                    <a:pt x="114" y="300"/>
                  </a:cubicBezTo>
                  <a:cubicBezTo>
                    <a:pt x="114" y="298"/>
                    <a:pt x="114" y="294"/>
                    <a:pt x="114" y="292"/>
                  </a:cubicBezTo>
                  <a:cubicBezTo>
                    <a:pt x="114" y="289"/>
                    <a:pt x="114" y="286"/>
                    <a:pt x="114" y="282"/>
                  </a:cubicBezTo>
                  <a:cubicBezTo>
                    <a:pt x="116" y="276"/>
                    <a:pt x="119" y="270"/>
                    <a:pt x="123" y="265"/>
                  </a:cubicBezTo>
                  <a:cubicBezTo>
                    <a:pt x="124" y="263"/>
                    <a:pt x="125" y="261"/>
                    <a:pt x="126" y="260"/>
                  </a:cubicBezTo>
                  <a:cubicBezTo>
                    <a:pt x="126" y="261"/>
                    <a:pt x="126" y="262"/>
                    <a:pt x="126" y="263"/>
                  </a:cubicBezTo>
                  <a:cubicBezTo>
                    <a:pt x="125" y="275"/>
                    <a:pt x="124" y="286"/>
                    <a:pt x="124" y="298"/>
                  </a:cubicBezTo>
                  <a:cubicBezTo>
                    <a:pt x="124" y="305"/>
                    <a:pt x="123" y="312"/>
                    <a:pt x="123" y="319"/>
                  </a:cubicBezTo>
                  <a:cubicBezTo>
                    <a:pt x="120" y="313"/>
                    <a:pt x="117" y="307"/>
                    <a:pt x="114" y="301"/>
                  </a:cubicBezTo>
                  <a:cubicBezTo>
                    <a:pt x="114" y="300"/>
                    <a:pt x="114" y="300"/>
                    <a:pt x="114" y="300"/>
                  </a:cubicBezTo>
                  <a:moveTo>
                    <a:pt x="20" y="49"/>
                  </a:moveTo>
                  <a:cubicBezTo>
                    <a:pt x="21" y="45"/>
                    <a:pt x="22" y="41"/>
                    <a:pt x="25" y="38"/>
                  </a:cubicBezTo>
                  <a:cubicBezTo>
                    <a:pt x="27" y="36"/>
                    <a:pt x="29" y="34"/>
                    <a:pt x="31" y="32"/>
                  </a:cubicBezTo>
                  <a:cubicBezTo>
                    <a:pt x="31" y="32"/>
                    <a:pt x="31" y="33"/>
                    <a:pt x="31" y="33"/>
                  </a:cubicBezTo>
                  <a:cubicBezTo>
                    <a:pt x="28" y="47"/>
                    <a:pt x="24" y="61"/>
                    <a:pt x="22" y="75"/>
                  </a:cubicBezTo>
                  <a:cubicBezTo>
                    <a:pt x="21" y="76"/>
                    <a:pt x="20" y="80"/>
                    <a:pt x="20" y="85"/>
                  </a:cubicBezTo>
                  <a:cubicBezTo>
                    <a:pt x="18" y="73"/>
                    <a:pt x="19" y="61"/>
                    <a:pt x="20" y="49"/>
                  </a:cubicBezTo>
                  <a:moveTo>
                    <a:pt x="24" y="101"/>
                  </a:moveTo>
                  <a:cubicBezTo>
                    <a:pt x="24" y="100"/>
                    <a:pt x="23" y="99"/>
                    <a:pt x="23" y="98"/>
                  </a:cubicBezTo>
                  <a:cubicBezTo>
                    <a:pt x="24" y="98"/>
                    <a:pt x="25" y="97"/>
                    <a:pt x="24" y="96"/>
                  </a:cubicBezTo>
                  <a:cubicBezTo>
                    <a:pt x="20" y="88"/>
                    <a:pt x="24" y="78"/>
                    <a:pt x="26" y="69"/>
                  </a:cubicBezTo>
                  <a:cubicBezTo>
                    <a:pt x="28" y="57"/>
                    <a:pt x="31" y="45"/>
                    <a:pt x="33" y="33"/>
                  </a:cubicBezTo>
                  <a:cubicBezTo>
                    <a:pt x="33" y="32"/>
                    <a:pt x="32" y="32"/>
                    <a:pt x="32" y="32"/>
                  </a:cubicBezTo>
                  <a:cubicBezTo>
                    <a:pt x="43" y="22"/>
                    <a:pt x="56" y="14"/>
                    <a:pt x="72" y="9"/>
                  </a:cubicBezTo>
                  <a:cubicBezTo>
                    <a:pt x="76" y="8"/>
                    <a:pt x="80" y="8"/>
                    <a:pt x="84" y="8"/>
                  </a:cubicBezTo>
                  <a:cubicBezTo>
                    <a:pt x="104" y="10"/>
                    <a:pt x="122" y="18"/>
                    <a:pt x="136" y="30"/>
                  </a:cubicBezTo>
                  <a:cubicBezTo>
                    <a:pt x="145" y="38"/>
                    <a:pt x="151" y="50"/>
                    <a:pt x="157" y="60"/>
                  </a:cubicBezTo>
                  <a:cubicBezTo>
                    <a:pt x="161" y="67"/>
                    <a:pt x="165" y="73"/>
                    <a:pt x="167" y="80"/>
                  </a:cubicBezTo>
                  <a:cubicBezTo>
                    <a:pt x="171" y="89"/>
                    <a:pt x="174" y="99"/>
                    <a:pt x="177" y="108"/>
                  </a:cubicBezTo>
                  <a:cubicBezTo>
                    <a:pt x="178" y="112"/>
                    <a:pt x="179" y="116"/>
                    <a:pt x="181" y="121"/>
                  </a:cubicBezTo>
                  <a:cubicBezTo>
                    <a:pt x="159" y="134"/>
                    <a:pt x="138" y="146"/>
                    <a:pt x="117" y="159"/>
                  </a:cubicBezTo>
                  <a:cubicBezTo>
                    <a:pt x="117" y="158"/>
                    <a:pt x="116" y="157"/>
                    <a:pt x="115" y="158"/>
                  </a:cubicBezTo>
                  <a:cubicBezTo>
                    <a:pt x="114" y="159"/>
                    <a:pt x="112" y="161"/>
                    <a:pt x="110" y="162"/>
                  </a:cubicBezTo>
                  <a:cubicBezTo>
                    <a:pt x="108" y="164"/>
                    <a:pt x="106" y="165"/>
                    <a:pt x="103" y="166"/>
                  </a:cubicBezTo>
                  <a:cubicBezTo>
                    <a:pt x="103" y="161"/>
                    <a:pt x="103" y="156"/>
                    <a:pt x="103" y="151"/>
                  </a:cubicBezTo>
                  <a:cubicBezTo>
                    <a:pt x="103" y="150"/>
                    <a:pt x="101" y="150"/>
                    <a:pt x="101" y="151"/>
                  </a:cubicBezTo>
                  <a:cubicBezTo>
                    <a:pt x="101" y="156"/>
                    <a:pt x="101" y="161"/>
                    <a:pt x="101" y="167"/>
                  </a:cubicBezTo>
                  <a:cubicBezTo>
                    <a:pt x="96" y="168"/>
                    <a:pt x="92" y="169"/>
                    <a:pt x="88" y="170"/>
                  </a:cubicBezTo>
                  <a:cubicBezTo>
                    <a:pt x="89" y="161"/>
                    <a:pt x="90" y="152"/>
                    <a:pt x="90" y="143"/>
                  </a:cubicBezTo>
                  <a:cubicBezTo>
                    <a:pt x="92" y="141"/>
                    <a:pt x="94" y="140"/>
                    <a:pt x="97" y="138"/>
                  </a:cubicBezTo>
                  <a:cubicBezTo>
                    <a:pt x="98" y="137"/>
                    <a:pt x="97" y="135"/>
                    <a:pt x="95" y="136"/>
                  </a:cubicBezTo>
                  <a:cubicBezTo>
                    <a:pt x="94" y="137"/>
                    <a:pt x="92" y="138"/>
                    <a:pt x="91" y="139"/>
                  </a:cubicBezTo>
                  <a:cubicBezTo>
                    <a:pt x="91" y="131"/>
                    <a:pt x="91" y="122"/>
                    <a:pt x="91" y="113"/>
                  </a:cubicBezTo>
                  <a:cubicBezTo>
                    <a:pt x="91" y="112"/>
                    <a:pt x="89" y="112"/>
                    <a:pt x="89" y="113"/>
                  </a:cubicBezTo>
                  <a:cubicBezTo>
                    <a:pt x="89" y="123"/>
                    <a:pt x="89" y="132"/>
                    <a:pt x="88" y="142"/>
                  </a:cubicBezTo>
                  <a:cubicBezTo>
                    <a:pt x="86" y="144"/>
                    <a:pt x="85" y="145"/>
                    <a:pt x="83" y="147"/>
                  </a:cubicBezTo>
                  <a:cubicBezTo>
                    <a:pt x="80" y="151"/>
                    <a:pt x="76" y="155"/>
                    <a:pt x="73" y="159"/>
                  </a:cubicBezTo>
                  <a:cubicBezTo>
                    <a:pt x="73" y="153"/>
                    <a:pt x="73" y="147"/>
                    <a:pt x="74" y="141"/>
                  </a:cubicBezTo>
                  <a:cubicBezTo>
                    <a:pt x="74" y="130"/>
                    <a:pt x="75" y="118"/>
                    <a:pt x="77" y="107"/>
                  </a:cubicBezTo>
                  <a:cubicBezTo>
                    <a:pt x="77" y="101"/>
                    <a:pt x="78" y="95"/>
                    <a:pt x="79" y="90"/>
                  </a:cubicBezTo>
                  <a:cubicBezTo>
                    <a:pt x="79" y="84"/>
                    <a:pt x="77" y="77"/>
                    <a:pt x="81" y="71"/>
                  </a:cubicBezTo>
                  <a:cubicBezTo>
                    <a:pt x="81" y="71"/>
                    <a:pt x="80" y="70"/>
                    <a:pt x="79" y="71"/>
                  </a:cubicBezTo>
                  <a:cubicBezTo>
                    <a:pt x="77" y="73"/>
                    <a:pt x="77" y="75"/>
                    <a:pt x="77" y="79"/>
                  </a:cubicBezTo>
                  <a:cubicBezTo>
                    <a:pt x="76" y="86"/>
                    <a:pt x="76" y="93"/>
                    <a:pt x="75" y="100"/>
                  </a:cubicBezTo>
                  <a:cubicBezTo>
                    <a:pt x="73" y="111"/>
                    <a:pt x="73" y="123"/>
                    <a:pt x="71" y="134"/>
                  </a:cubicBezTo>
                  <a:cubicBezTo>
                    <a:pt x="70" y="143"/>
                    <a:pt x="70" y="152"/>
                    <a:pt x="70" y="162"/>
                  </a:cubicBezTo>
                  <a:cubicBezTo>
                    <a:pt x="68" y="163"/>
                    <a:pt x="67" y="165"/>
                    <a:pt x="65" y="167"/>
                  </a:cubicBezTo>
                  <a:cubicBezTo>
                    <a:pt x="63" y="169"/>
                    <a:pt x="62" y="171"/>
                    <a:pt x="60" y="172"/>
                  </a:cubicBezTo>
                  <a:cubicBezTo>
                    <a:pt x="60" y="172"/>
                    <a:pt x="60" y="173"/>
                    <a:pt x="60" y="173"/>
                  </a:cubicBezTo>
                  <a:cubicBezTo>
                    <a:pt x="60" y="173"/>
                    <a:pt x="60" y="173"/>
                    <a:pt x="60" y="173"/>
                  </a:cubicBezTo>
                  <a:cubicBezTo>
                    <a:pt x="60" y="174"/>
                    <a:pt x="58" y="175"/>
                    <a:pt x="57" y="176"/>
                  </a:cubicBezTo>
                  <a:cubicBezTo>
                    <a:pt x="57" y="174"/>
                    <a:pt x="58" y="171"/>
                    <a:pt x="58" y="170"/>
                  </a:cubicBezTo>
                  <a:cubicBezTo>
                    <a:pt x="58" y="158"/>
                    <a:pt x="60" y="148"/>
                    <a:pt x="61" y="137"/>
                  </a:cubicBezTo>
                  <a:cubicBezTo>
                    <a:pt x="62" y="135"/>
                    <a:pt x="62" y="133"/>
                    <a:pt x="62" y="131"/>
                  </a:cubicBezTo>
                  <a:cubicBezTo>
                    <a:pt x="65" y="127"/>
                    <a:pt x="68" y="122"/>
                    <a:pt x="71" y="118"/>
                  </a:cubicBezTo>
                  <a:cubicBezTo>
                    <a:pt x="72" y="116"/>
                    <a:pt x="70" y="115"/>
                    <a:pt x="69" y="116"/>
                  </a:cubicBezTo>
                  <a:cubicBezTo>
                    <a:pt x="67" y="119"/>
                    <a:pt x="65" y="122"/>
                    <a:pt x="63" y="125"/>
                  </a:cubicBezTo>
                  <a:cubicBezTo>
                    <a:pt x="64" y="107"/>
                    <a:pt x="66" y="90"/>
                    <a:pt x="65" y="73"/>
                  </a:cubicBezTo>
                  <a:cubicBezTo>
                    <a:pt x="65" y="72"/>
                    <a:pt x="63" y="72"/>
                    <a:pt x="63" y="73"/>
                  </a:cubicBezTo>
                  <a:cubicBezTo>
                    <a:pt x="62" y="92"/>
                    <a:pt x="61" y="111"/>
                    <a:pt x="59" y="130"/>
                  </a:cubicBezTo>
                  <a:cubicBezTo>
                    <a:pt x="58" y="130"/>
                    <a:pt x="57" y="131"/>
                    <a:pt x="57" y="132"/>
                  </a:cubicBezTo>
                  <a:cubicBezTo>
                    <a:pt x="54" y="136"/>
                    <a:pt x="51" y="141"/>
                    <a:pt x="48" y="145"/>
                  </a:cubicBezTo>
                  <a:cubicBezTo>
                    <a:pt x="49" y="132"/>
                    <a:pt x="49" y="119"/>
                    <a:pt x="50" y="107"/>
                  </a:cubicBezTo>
                  <a:cubicBezTo>
                    <a:pt x="52" y="87"/>
                    <a:pt x="56" y="67"/>
                    <a:pt x="55" y="47"/>
                  </a:cubicBezTo>
                  <a:cubicBezTo>
                    <a:pt x="55" y="46"/>
                    <a:pt x="53" y="46"/>
                    <a:pt x="53" y="47"/>
                  </a:cubicBezTo>
                  <a:cubicBezTo>
                    <a:pt x="51" y="81"/>
                    <a:pt x="44" y="116"/>
                    <a:pt x="44" y="150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2" y="147"/>
                    <a:pt x="40" y="142"/>
                    <a:pt x="39" y="138"/>
                  </a:cubicBezTo>
                  <a:cubicBezTo>
                    <a:pt x="39" y="136"/>
                    <a:pt x="39" y="135"/>
                    <a:pt x="39" y="133"/>
                  </a:cubicBezTo>
                  <a:cubicBezTo>
                    <a:pt x="38" y="132"/>
                    <a:pt x="37" y="132"/>
                    <a:pt x="37" y="133"/>
                  </a:cubicBezTo>
                  <a:cubicBezTo>
                    <a:pt x="38" y="134"/>
                    <a:pt x="38" y="135"/>
                    <a:pt x="37" y="135"/>
                  </a:cubicBezTo>
                  <a:cubicBezTo>
                    <a:pt x="37" y="134"/>
                    <a:pt x="37" y="134"/>
                    <a:pt x="37" y="134"/>
                  </a:cubicBezTo>
                  <a:cubicBezTo>
                    <a:pt x="37" y="134"/>
                    <a:pt x="37" y="134"/>
                    <a:pt x="37" y="133"/>
                  </a:cubicBezTo>
                  <a:cubicBezTo>
                    <a:pt x="37" y="130"/>
                    <a:pt x="37" y="128"/>
                    <a:pt x="38" y="125"/>
                  </a:cubicBezTo>
                  <a:cubicBezTo>
                    <a:pt x="38" y="122"/>
                    <a:pt x="39" y="119"/>
                    <a:pt x="39" y="116"/>
                  </a:cubicBezTo>
                  <a:cubicBezTo>
                    <a:pt x="40" y="105"/>
                    <a:pt x="41" y="95"/>
                    <a:pt x="43" y="84"/>
                  </a:cubicBezTo>
                  <a:cubicBezTo>
                    <a:pt x="46" y="66"/>
                    <a:pt x="47" y="48"/>
                    <a:pt x="47" y="29"/>
                  </a:cubicBezTo>
                  <a:cubicBezTo>
                    <a:pt x="47" y="28"/>
                    <a:pt x="45" y="28"/>
                    <a:pt x="45" y="29"/>
                  </a:cubicBezTo>
                  <a:cubicBezTo>
                    <a:pt x="45" y="51"/>
                    <a:pt x="42" y="71"/>
                    <a:pt x="39" y="93"/>
                  </a:cubicBezTo>
                  <a:cubicBezTo>
                    <a:pt x="37" y="101"/>
                    <a:pt x="37" y="110"/>
                    <a:pt x="36" y="118"/>
                  </a:cubicBezTo>
                  <a:cubicBezTo>
                    <a:pt x="36" y="122"/>
                    <a:pt x="35" y="125"/>
                    <a:pt x="35" y="128"/>
                  </a:cubicBezTo>
                  <a:cubicBezTo>
                    <a:pt x="31" y="119"/>
                    <a:pt x="27" y="110"/>
                    <a:pt x="24" y="101"/>
                  </a:cubicBezTo>
                  <a:moveTo>
                    <a:pt x="79" y="218"/>
                  </a:moveTo>
                  <a:cubicBezTo>
                    <a:pt x="79" y="219"/>
                    <a:pt x="79" y="220"/>
                    <a:pt x="79" y="221"/>
                  </a:cubicBezTo>
                  <a:cubicBezTo>
                    <a:pt x="78" y="225"/>
                    <a:pt x="78" y="228"/>
                    <a:pt x="78" y="231"/>
                  </a:cubicBezTo>
                  <a:cubicBezTo>
                    <a:pt x="76" y="232"/>
                    <a:pt x="75" y="232"/>
                    <a:pt x="75" y="231"/>
                  </a:cubicBezTo>
                  <a:cubicBezTo>
                    <a:pt x="75" y="231"/>
                    <a:pt x="74" y="230"/>
                    <a:pt x="74" y="230"/>
                  </a:cubicBezTo>
                  <a:cubicBezTo>
                    <a:pt x="73" y="228"/>
                    <a:pt x="73" y="226"/>
                    <a:pt x="72" y="222"/>
                  </a:cubicBezTo>
                  <a:cubicBezTo>
                    <a:pt x="74" y="221"/>
                    <a:pt x="76" y="219"/>
                    <a:pt x="79" y="218"/>
                  </a:cubicBezTo>
                  <a:moveTo>
                    <a:pt x="78" y="235"/>
                  </a:moveTo>
                  <a:cubicBezTo>
                    <a:pt x="78" y="235"/>
                    <a:pt x="78" y="235"/>
                    <a:pt x="78" y="234"/>
                  </a:cubicBezTo>
                  <a:cubicBezTo>
                    <a:pt x="79" y="235"/>
                    <a:pt x="79" y="235"/>
                    <a:pt x="79" y="236"/>
                  </a:cubicBezTo>
                  <a:cubicBezTo>
                    <a:pt x="78" y="236"/>
                    <a:pt x="78" y="235"/>
                    <a:pt x="78" y="235"/>
                  </a:cubicBezTo>
                  <a:moveTo>
                    <a:pt x="85" y="240"/>
                  </a:moveTo>
                  <a:cubicBezTo>
                    <a:pt x="84" y="240"/>
                    <a:pt x="84" y="240"/>
                    <a:pt x="84" y="240"/>
                  </a:cubicBezTo>
                  <a:cubicBezTo>
                    <a:pt x="85" y="237"/>
                    <a:pt x="86" y="234"/>
                    <a:pt x="87" y="231"/>
                  </a:cubicBezTo>
                  <a:cubicBezTo>
                    <a:pt x="87" y="230"/>
                    <a:pt x="86" y="230"/>
                    <a:pt x="85" y="231"/>
                  </a:cubicBezTo>
                  <a:cubicBezTo>
                    <a:pt x="85" y="232"/>
                    <a:pt x="85" y="234"/>
                    <a:pt x="84" y="235"/>
                  </a:cubicBezTo>
                  <a:cubicBezTo>
                    <a:pt x="83" y="238"/>
                    <a:pt x="84" y="239"/>
                    <a:pt x="82" y="236"/>
                  </a:cubicBezTo>
                  <a:cubicBezTo>
                    <a:pt x="81" y="235"/>
                    <a:pt x="81" y="234"/>
                    <a:pt x="81" y="233"/>
                  </a:cubicBezTo>
                  <a:cubicBezTo>
                    <a:pt x="84" y="231"/>
                    <a:pt x="87" y="229"/>
                    <a:pt x="90" y="226"/>
                  </a:cubicBezTo>
                  <a:cubicBezTo>
                    <a:pt x="92" y="224"/>
                    <a:pt x="94" y="222"/>
                    <a:pt x="96" y="221"/>
                  </a:cubicBezTo>
                  <a:cubicBezTo>
                    <a:pt x="95" y="222"/>
                    <a:pt x="95" y="224"/>
                    <a:pt x="95" y="225"/>
                  </a:cubicBezTo>
                  <a:cubicBezTo>
                    <a:pt x="91" y="229"/>
                    <a:pt x="87" y="234"/>
                    <a:pt x="85" y="240"/>
                  </a:cubicBezTo>
                  <a:moveTo>
                    <a:pt x="99" y="266"/>
                  </a:moveTo>
                  <a:cubicBezTo>
                    <a:pt x="99" y="266"/>
                    <a:pt x="99" y="266"/>
                    <a:pt x="99" y="265"/>
                  </a:cubicBezTo>
                  <a:cubicBezTo>
                    <a:pt x="99" y="263"/>
                    <a:pt x="99" y="261"/>
                    <a:pt x="98" y="259"/>
                  </a:cubicBezTo>
                  <a:cubicBezTo>
                    <a:pt x="98" y="258"/>
                    <a:pt x="98" y="258"/>
                    <a:pt x="98" y="259"/>
                  </a:cubicBezTo>
                  <a:cubicBezTo>
                    <a:pt x="98" y="259"/>
                    <a:pt x="98" y="260"/>
                    <a:pt x="98" y="260"/>
                  </a:cubicBezTo>
                  <a:cubicBezTo>
                    <a:pt x="97" y="259"/>
                    <a:pt x="97" y="259"/>
                    <a:pt x="97" y="258"/>
                  </a:cubicBezTo>
                  <a:cubicBezTo>
                    <a:pt x="97" y="257"/>
                    <a:pt x="97" y="256"/>
                    <a:pt x="97" y="256"/>
                  </a:cubicBezTo>
                  <a:cubicBezTo>
                    <a:pt x="97" y="253"/>
                    <a:pt x="97" y="251"/>
                    <a:pt x="98" y="248"/>
                  </a:cubicBezTo>
                  <a:cubicBezTo>
                    <a:pt x="99" y="241"/>
                    <a:pt x="105" y="235"/>
                    <a:pt x="114" y="231"/>
                  </a:cubicBezTo>
                  <a:cubicBezTo>
                    <a:pt x="114" y="232"/>
                    <a:pt x="114" y="233"/>
                    <a:pt x="114" y="234"/>
                  </a:cubicBezTo>
                  <a:cubicBezTo>
                    <a:pt x="113" y="251"/>
                    <a:pt x="110" y="268"/>
                    <a:pt x="110" y="286"/>
                  </a:cubicBezTo>
                  <a:cubicBezTo>
                    <a:pt x="109" y="287"/>
                    <a:pt x="109" y="288"/>
                    <a:pt x="109" y="289"/>
                  </a:cubicBezTo>
                  <a:cubicBezTo>
                    <a:pt x="109" y="289"/>
                    <a:pt x="109" y="289"/>
                    <a:pt x="110" y="290"/>
                  </a:cubicBezTo>
                  <a:cubicBezTo>
                    <a:pt x="110" y="290"/>
                    <a:pt x="110" y="290"/>
                    <a:pt x="110" y="291"/>
                  </a:cubicBezTo>
                  <a:cubicBezTo>
                    <a:pt x="108" y="287"/>
                    <a:pt x="106" y="284"/>
                    <a:pt x="105" y="281"/>
                  </a:cubicBezTo>
                  <a:cubicBezTo>
                    <a:pt x="103" y="276"/>
                    <a:pt x="101" y="271"/>
                    <a:pt x="99" y="266"/>
                  </a:cubicBezTo>
                  <a:moveTo>
                    <a:pt x="138" y="352"/>
                  </a:moveTo>
                  <a:cubicBezTo>
                    <a:pt x="139" y="352"/>
                    <a:pt x="139" y="351"/>
                    <a:pt x="139" y="350"/>
                  </a:cubicBezTo>
                  <a:cubicBezTo>
                    <a:pt x="140" y="345"/>
                    <a:pt x="140" y="339"/>
                    <a:pt x="140" y="333"/>
                  </a:cubicBezTo>
                  <a:cubicBezTo>
                    <a:pt x="140" y="333"/>
                    <a:pt x="140" y="334"/>
                    <a:pt x="140" y="334"/>
                  </a:cubicBezTo>
                  <a:cubicBezTo>
                    <a:pt x="141" y="334"/>
                    <a:pt x="141" y="334"/>
                    <a:pt x="142" y="334"/>
                  </a:cubicBezTo>
                  <a:cubicBezTo>
                    <a:pt x="143" y="334"/>
                    <a:pt x="143" y="333"/>
                    <a:pt x="142" y="332"/>
                  </a:cubicBezTo>
                  <a:cubicBezTo>
                    <a:pt x="142" y="332"/>
                    <a:pt x="149" y="322"/>
                    <a:pt x="150" y="320"/>
                  </a:cubicBezTo>
                  <a:cubicBezTo>
                    <a:pt x="151" y="319"/>
                    <a:pt x="152" y="318"/>
                    <a:pt x="152" y="316"/>
                  </a:cubicBezTo>
                  <a:cubicBezTo>
                    <a:pt x="151" y="328"/>
                    <a:pt x="149" y="339"/>
                    <a:pt x="149" y="351"/>
                  </a:cubicBezTo>
                  <a:cubicBezTo>
                    <a:pt x="148" y="359"/>
                    <a:pt x="147" y="366"/>
                    <a:pt x="148" y="373"/>
                  </a:cubicBezTo>
                  <a:cubicBezTo>
                    <a:pt x="147" y="371"/>
                    <a:pt x="146" y="368"/>
                    <a:pt x="145" y="366"/>
                  </a:cubicBezTo>
                  <a:cubicBezTo>
                    <a:pt x="142" y="361"/>
                    <a:pt x="140" y="357"/>
                    <a:pt x="138" y="352"/>
                  </a:cubicBezTo>
                  <a:moveTo>
                    <a:pt x="403" y="890"/>
                  </a:moveTo>
                  <a:cubicBezTo>
                    <a:pt x="404" y="883"/>
                    <a:pt x="404" y="876"/>
                    <a:pt x="404" y="869"/>
                  </a:cubicBezTo>
                  <a:cubicBezTo>
                    <a:pt x="405" y="862"/>
                    <a:pt x="407" y="854"/>
                    <a:pt x="408" y="846"/>
                  </a:cubicBezTo>
                  <a:cubicBezTo>
                    <a:pt x="409" y="831"/>
                    <a:pt x="407" y="814"/>
                    <a:pt x="407" y="799"/>
                  </a:cubicBezTo>
                  <a:cubicBezTo>
                    <a:pt x="406" y="798"/>
                    <a:pt x="406" y="798"/>
                    <a:pt x="405" y="799"/>
                  </a:cubicBezTo>
                  <a:cubicBezTo>
                    <a:pt x="404" y="815"/>
                    <a:pt x="407" y="832"/>
                    <a:pt x="405" y="849"/>
                  </a:cubicBezTo>
                  <a:cubicBezTo>
                    <a:pt x="404" y="856"/>
                    <a:pt x="402" y="864"/>
                    <a:pt x="401" y="871"/>
                  </a:cubicBezTo>
                  <a:cubicBezTo>
                    <a:pt x="401" y="873"/>
                    <a:pt x="400" y="883"/>
                    <a:pt x="400" y="889"/>
                  </a:cubicBezTo>
                  <a:cubicBezTo>
                    <a:pt x="397" y="887"/>
                    <a:pt x="395" y="885"/>
                    <a:pt x="394" y="882"/>
                  </a:cubicBezTo>
                  <a:cubicBezTo>
                    <a:pt x="391" y="876"/>
                    <a:pt x="389" y="870"/>
                    <a:pt x="386" y="864"/>
                  </a:cubicBezTo>
                  <a:cubicBezTo>
                    <a:pt x="386" y="863"/>
                    <a:pt x="386" y="862"/>
                    <a:pt x="386" y="860"/>
                  </a:cubicBezTo>
                  <a:cubicBezTo>
                    <a:pt x="387" y="849"/>
                    <a:pt x="387" y="838"/>
                    <a:pt x="388" y="827"/>
                  </a:cubicBezTo>
                  <a:cubicBezTo>
                    <a:pt x="388" y="818"/>
                    <a:pt x="390" y="809"/>
                    <a:pt x="391" y="800"/>
                  </a:cubicBezTo>
                  <a:cubicBezTo>
                    <a:pt x="392" y="789"/>
                    <a:pt x="391" y="778"/>
                    <a:pt x="390" y="767"/>
                  </a:cubicBezTo>
                  <a:cubicBezTo>
                    <a:pt x="390" y="767"/>
                    <a:pt x="390" y="767"/>
                    <a:pt x="390" y="767"/>
                  </a:cubicBezTo>
                  <a:cubicBezTo>
                    <a:pt x="389" y="778"/>
                    <a:pt x="390" y="788"/>
                    <a:pt x="389" y="799"/>
                  </a:cubicBezTo>
                  <a:cubicBezTo>
                    <a:pt x="388" y="808"/>
                    <a:pt x="385" y="818"/>
                    <a:pt x="384" y="827"/>
                  </a:cubicBezTo>
                  <a:cubicBezTo>
                    <a:pt x="384" y="838"/>
                    <a:pt x="384" y="848"/>
                    <a:pt x="383" y="858"/>
                  </a:cubicBezTo>
                  <a:cubicBezTo>
                    <a:pt x="381" y="853"/>
                    <a:pt x="378" y="848"/>
                    <a:pt x="376" y="843"/>
                  </a:cubicBezTo>
                  <a:cubicBezTo>
                    <a:pt x="377" y="824"/>
                    <a:pt x="376" y="806"/>
                    <a:pt x="378" y="787"/>
                  </a:cubicBezTo>
                  <a:cubicBezTo>
                    <a:pt x="379" y="776"/>
                    <a:pt x="380" y="764"/>
                    <a:pt x="382" y="753"/>
                  </a:cubicBezTo>
                  <a:cubicBezTo>
                    <a:pt x="383" y="745"/>
                    <a:pt x="385" y="738"/>
                    <a:pt x="381" y="730"/>
                  </a:cubicBezTo>
                  <a:cubicBezTo>
                    <a:pt x="380" y="729"/>
                    <a:pt x="378" y="730"/>
                    <a:pt x="379" y="732"/>
                  </a:cubicBezTo>
                  <a:cubicBezTo>
                    <a:pt x="383" y="740"/>
                    <a:pt x="379" y="754"/>
                    <a:pt x="378" y="763"/>
                  </a:cubicBezTo>
                  <a:cubicBezTo>
                    <a:pt x="377" y="774"/>
                    <a:pt x="376" y="784"/>
                    <a:pt x="375" y="794"/>
                  </a:cubicBezTo>
                  <a:cubicBezTo>
                    <a:pt x="373" y="808"/>
                    <a:pt x="372" y="821"/>
                    <a:pt x="372" y="835"/>
                  </a:cubicBezTo>
                  <a:cubicBezTo>
                    <a:pt x="370" y="831"/>
                    <a:pt x="368" y="827"/>
                    <a:pt x="367" y="823"/>
                  </a:cubicBezTo>
                  <a:cubicBezTo>
                    <a:pt x="365" y="820"/>
                    <a:pt x="364" y="817"/>
                    <a:pt x="362" y="814"/>
                  </a:cubicBezTo>
                  <a:cubicBezTo>
                    <a:pt x="362" y="807"/>
                    <a:pt x="363" y="801"/>
                    <a:pt x="363" y="794"/>
                  </a:cubicBezTo>
                  <a:cubicBezTo>
                    <a:pt x="365" y="783"/>
                    <a:pt x="365" y="772"/>
                    <a:pt x="366" y="760"/>
                  </a:cubicBezTo>
                  <a:cubicBezTo>
                    <a:pt x="366" y="748"/>
                    <a:pt x="368" y="736"/>
                    <a:pt x="369" y="724"/>
                  </a:cubicBezTo>
                  <a:cubicBezTo>
                    <a:pt x="370" y="713"/>
                    <a:pt x="367" y="703"/>
                    <a:pt x="367" y="693"/>
                  </a:cubicBezTo>
                  <a:cubicBezTo>
                    <a:pt x="367" y="691"/>
                    <a:pt x="365" y="691"/>
                    <a:pt x="365" y="693"/>
                  </a:cubicBezTo>
                  <a:cubicBezTo>
                    <a:pt x="365" y="703"/>
                    <a:pt x="368" y="713"/>
                    <a:pt x="366" y="724"/>
                  </a:cubicBezTo>
                  <a:cubicBezTo>
                    <a:pt x="365" y="736"/>
                    <a:pt x="363" y="748"/>
                    <a:pt x="362" y="760"/>
                  </a:cubicBezTo>
                  <a:cubicBezTo>
                    <a:pt x="362" y="775"/>
                    <a:pt x="359" y="791"/>
                    <a:pt x="358" y="806"/>
                  </a:cubicBezTo>
                  <a:cubicBezTo>
                    <a:pt x="355" y="800"/>
                    <a:pt x="352" y="793"/>
                    <a:pt x="349" y="787"/>
                  </a:cubicBezTo>
                  <a:cubicBezTo>
                    <a:pt x="350" y="770"/>
                    <a:pt x="352" y="753"/>
                    <a:pt x="352" y="735"/>
                  </a:cubicBezTo>
                  <a:cubicBezTo>
                    <a:pt x="351" y="715"/>
                    <a:pt x="354" y="693"/>
                    <a:pt x="348" y="673"/>
                  </a:cubicBezTo>
                  <a:cubicBezTo>
                    <a:pt x="348" y="672"/>
                    <a:pt x="348" y="673"/>
                    <a:pt x="348" y="673"/>
                  </a:cubicBezTo>
                  <a:cubicBezTo>
                    <a:pt x="351" y="695"/>
                    <a:pt x="349" y="717"/>
                    <a:pt x="348" y="739"/>
                  </a:cubicBezTo>
                  <a:cubicBezTo>
                    <a:pt x="348" y="752"/>
                    <a:pt x="347" y="766"/>
                    <a:pt x="346" y="779"/>
                  </a:cubicBezTo>
                  <a:cubicBezTo>
                    <a:pt x="341" y="769"/>
                    <a:pt x="336" y="759"/>
                    <a:pt x="331" y="749"/>
                  </a:cubicBezTo>
                  <a:cubicBezTo>
                    <a:pt x="332" y="732"/>
                    <a:pt x="333" y="715"/>
                    <a:pt x="336" y="699"/>
                  </a:cubicBezTo>
                  <a:cubicBezTo>
                    <a:pt x="339" y="676"/>
                    <a:pt x="339" y="652"/>
                    <a:pt x="339" y="629"/>
                  </a:cubicBezTo>
                  <a:cubicBezTo>
                    <a:pt x="339" y="627"/>
                    <a:pt x="337" y="627"/>
                    <a:pt x="337" y="629"/>
                  </a:cubicBezTo>
                  <a:cubicBezTo>
                    <a:pt x="337" y="655"/>
                    <a:pt x="335" y="680"/>
                    <a:pt x="331" y="705"/>
                  </a:cubicBezTo>
                  <a:cubicBezTo>
                    <a:pt x="329" y="715"/>
                    <a:pt x="329" y="726"/>
                    <a:pt x="329" y="736"/>
                  </a:cubicBezTo>
                  <a:cubicBezTo>
                    <a:pt x="328" y="738"/>
                    <a:pt x="328" y="741"/>
                    <a:pt x="328" y="743"/>
                  </a:cubicBezTo>
                  <a:cubicBezTo>
                    <a:pt x="327" y="740"/>
                    <a:pt x="325" y="737"/>
                    <a:pt x="324" y="734"/>
                  </a:cubicBezTo>
                  <a:cubicBezTo>
                    <a:pt x="323" y="732"/>
                    <a:pt x="322" y="729"/>
                    <a:pt x="320" y="727"/>
                  </a:cubicBezTo>
                  <a:cubicBezTo>
                    <a:pt x="321" y="709"/>
                    <a:pt x="321" y="690"/>
                    <a:pt x="322" y="672"/>
                  </a:cubicBezTo>
                  <a:cubicBezTo>
                    <a:pt x="324" y="649"/>
                    <a:pt x="329" y="626"/>
                    <a:pt x="329" y="603"/>
                  </a:cubicBezTo>
                  <a:cubicBezTo>
                    <a:pt x="329" y="601"/>
                    <a:pt x="327" y="601"/>
                    <a:pt x="327" y="603"/>
                  </a:cubicBezTo>
                  <a:cubicBezTo>
                    <a:pt x="326" y="626"/>
                    <a:pt x="321" y="649"/>
                    <a:pt x="319" y="672"/>
                  </a:cubicBezTo>
                  <a:cubicBezTo>
                    <a:pt x="317" y="687"/>
                    <a:pt x="316" y="703"/>
                    <a:pt x="316" y="718"/>
                  </a:cubicBezTo>
                  <a:cubicBezTo>
                    <a:pt x="315" y="718"/>
                    <a:pt x="315" y="717"/>
                    <a:pt x="315" y="717"/>
                  </a:cubicBezTo>
                  <a:cubicBezTo>
                    <a:pt x="307" y="701"/>
                    <a:pt x="299" y="686"/>
                    <a:pt x="292" y="670"/>
                  </a:cubicBezTo>
                  <a:cubicBezTo>
                    <a:pt x="292" y="664"/>
                    <a:pt x="293" y="657"/>
                    <a:pt x="293" y="651"/>
                  </a:cubicBezTo>
                  <a:cubicBezTo>
                    <a:pt x="295" y="635"/>
                    <a:pt x="296" y="619"/>
                    <a:pt x="297" y="604"/>
                  </a:cubicBezTo>
                  <a:cubicBezTo>
                    <a:pt x="298" y="592"/>
                    <a:pt x="298" y="580"/>
                    <a:pt x="298" y="568"/>
                  </a:cubicBezTo>
                  <a:cubicBezTo>
                    <a:pt x="298" y="563"/>
                    <a:pt x="297" y="556"/>
                    <a:pt x="292" y="554"/>
                  </a:cubicBezTo>
                  <a:cubicBezTo>
                    <a:pt x="291" y="554"/>
                    <a:pt x="291" y="555"/>
                    <a:pt x="292" y="556"/>
                  </a:cubicBezTo>
                  <a:cubicBezTo>
                    <a:pt x="298" y="560"/>
                    <a:pt x="295" y="577"/>
                    <a:pt x="295" y="583"/>
                  </a:cubicBezTo>
                  <a:cubicBezTo>
                    <a:pt x="294" y="595"/>
                    <a:pt x="294" y="607"/>
                    <a:pt x="293" y="619"/>
                  </a:cubicBezTo>
                  <a:cubicBezTo>
                    <a:pt x="291" y="631"/>
                    <a:pt x="291" y="643"/>
                    <a:pt x="289" y="655"/>
                  </a:cubicBezTo>
                  <a:cubicBezTo>
                    <a:pt x="289" y="658"/>
                    <a:pt x="289" y="661"/>
                    <a:pt x="288" y="663"/>
                  </a:cubicBezTo>
                  <a:cubicBezTo>
                    <a:pt x="284" y="655"/>
                    <a:pt x="280" y="647"/>
                    <a:pt x="277" y="639"/>
                  </a:cubicBezTo>
                  <a:cubicBezTo>
                    <a:pt x="276" y="637"/>
                    <a:pt x="276" y="636"/>
                    <a:pt x="276" y="634"/>
                  </a:cubicBezTo>
                  <a:cubicBezTo>
                    <a:pt x="275" y="627"/>
                    <a:pt x="276" y="620"/>
                    <a:pt x="276" y="613"/>
                  </a:cubicBezTo>
                  <a:cubicBezTo>
                    <a:pt x="277" y="596"/>
                    <a:pt x="278" y="579"/>
                    <a:pt x="277" y="562"/>
                  </a:cubicBezTo>
                  <a:cubicBezTo>
                    <a:pt x="277" y="551"/>
                    <a:pt x="280" y="540"/>
                    <a:pt x="280" y="529"/>
                  </a:cubicBezTo>
                  <a:cubicBezTo>
                    <a:pt x="280" y="526"/>
                    <a:pt x="281" y="518"/>
                    <a:pt x="276" y="516"/>
                  </a:cubicBezTo>
                  <a:cubicBezTo>
                    <a:pt x="275" y="516"/>
                    <a:pt x="275" y="517"/>
                    <a:pt x="276" y="518"/>
                  </a:cubicBezTo>
                  <a:cubicBezTo>
                    <a:pt x="280" y="520"/>
                    <a:pt x="277" y="535"/>
                    <a:pt x="277" y="539"/>
                  </a:cubicBezTo>
                  <a:cubicBezTo>
                    <a:pt x="275" y="551"/>
                    <a:pt x="274" y="563"/>
                    <a:pt x="274" y="575"/>
                  </a:cubicBezTo>
                  <a:cubicBezTo>
                    <a:pt x="274" y="589"/>
                    <a:pt x="273" y="603"/>
                    <a:pt x="273" y="617"/>
                  </a:cubicBezTo>
                  <a:cubicBezTo>
                    <a:pt x="272" y="620"/>
                    <a:pt x="272" y="624"/>
                    <a:pt x="272" y="628"/>
                  </a:cubicBezTo>
                  <a:cubicBezTo>
                    <a:pt x="272" y="627"/>
                    <a:pt x="271" y="625"/>
                    <a:pt x="270" y="624"/>
                  </a:cubicBezTo>
                  <a:cubicBezTo>
                    <a:pt x="267" y="616"/>
                    <a:pt x="264" y="608"/>
                    <a:pt x="260" y="601"/>
                  </a:cubicBezTo>
                  <a:cubicBezTo>
                    <a:pt x="261" y="593"/>
                    <a:pt x="262" y="584"/>
                    <a:pt x="263" y="576"/>
                  </a:cubicBezTo>
                  <a:cubicBezTo>
                    <a:pt x="264" y="563"/>
                    <a:pt x="265" y="550"/>
                    <a:pt x="265" y="538"/>
                  </a:cubicBezTo>
                  <a:cubicBezTo>
                    <a:pt x="265" y="525"/>
                    <a:pt x="267" y="512"/>
                    <a:pt x="267" y="499"/>
                  </a:cubicBezTo>
                  <a:cubicBezTo>
                    <a:pt x="267" y="497"/>
                    <a:pt x="265" y="497"/>
                    <a:pt x="265" y="499"/>
                  </a:cubicBezTo>
                  <a:cubicBezTo>
                    <a:pt x="265" y="522"/>
                    <a:pt x="262" y="545"/>
                    <a:pt x="260" y="567"/>
                  </a:cubicBezTo>
                  <a:cubicBezTo>
                    <a:pt x="260" y="576"/>
                    <a:pt x="258" y="586"/>
                    <a:pt x="257" y="595"/>
                  </a:cubicBezTo>
                  <a:cubicBezTo>
                    <a:pt x="254" y="589"/>
                    <a:pt x="251" y="583"/>
                    <a:pt x="248" y="578"/>
                  </a:cubicBezTo>
                  <a:cubicBezTo>
                    <a:pt x="249" y="566"/>
                    <a:pt x="252" y="554"/>
                    <a:pt x="253" y="542"/>
                  </a:cubicBezTo>
                  <a:cubicBezTo>
                    <a:pt x="257" y="520"/>
                    <a:pt x="257" y="499"/>
                    <a:pt x="257" y="477"/>
                  </a:cubicBezTo>
                  <a:cubicBezTo>
                    <a:pt x="257" y="475"/>
                    <a:pt x="255" y="475"/>
                    <a:pt x="255" y="477"/>
                  </a:cubicBezTo>
                  <a:cubicBezTo>
                    <a:pt x="254" y="504"/>
                    <a:pt x="252" y="531"/>
                    <a:pt x="247" y="558"/>
                  </a:cubicBezTo>
                  <a:cubicBezTo>
                    <a:pt x="246" y="563"/>
                    <a:pt x="246" y="567"/>
                    <a:pt x="245" y="572"/>
                  </a:cubicBezTo>
                  <a:cubicBezTo>
                    <a:pt x="243" y="568"/>
                    <a:pt x="241" y="564"/>
                    <a:pt x="239" y="561"/>
                  </a:cubicBezTo>
                  <a:cubicBezTo>
                    <a:pt x="239" y="559"/>
                    <a:pt x="239" y="558"/>
                    <a:pt x="239" y="557"/>
                  </a:cubicBezTo>
                  <a:cubicBezTo>
                    <a:pt x="238" y="556"/>
                    <a:pt x="237" y="556"/>
                    <a:pt x="237" y="557"/>
                  </a:cubicBezTo>
                  <a:cubicBezTo>
                    <a:pt x="237" y="557"/>
                    <a:pt x="237" y="558"/>
                    <a:pt x="238" y="558"/>
                  </a:cubicBezTo>
                  <a:cubicBezTo>
                    <a:pt x="236" y="556"/>
                    <a:pt x="235" y="553"/>
                    <a:pt x="234" y="551"/>
                  </a:cubicBezTo>
                  <a:cubicBezTo>
                    <a:pt x="234" y="550"/>
                    <a:pt x="234" y="548"/>
                    <a:pt x="234" y="547"/>
                  </a:cubicBezTo>
                  <a:cubicBezTo>
                    <a:pt x="235" y="534"/>
                    <a:pt x="238" y="521"/>
                    <a:pt x="239" y="507"/>
                  </a:cubicBezTo>
                  <a:cubicBezTo>
                    <a:pt x="241" y="493"/>
                    <a:pt x="243" y="478"/>
                    <a:pt x="246" y="464"/>
                  </a:cubicBezTo>
                  <a:cubicBezTo>
                    <a:pt x="247" y="453"/>
                    <a:pt x="251" y="442"/>
                    <a:pt x="248" y="431"/>
                  </a:cubicBezTo>
                  <a:cubicBezTo>
                    <a:pt x="248" y="431"/>
                    <a:pt x="248" y="431"/>
                    <a:pt x="248" y="431"/>
                  </a:cubicBezTo>
                  <a:cubicBezTo>
                    <a:pt x="247" y="431"/>
                    <a:pt x="247" y="431"/>
                    <a:pt x="246" y="431"/>
                  </a:cubicBezTo>
                  <a:cubicBezTo>
                    <a:pt x="245" y="431"/>
                    <a:pt x="245" y="431"/>
                    <a:pt x="246" y="431"/>
                  </a:cubicBezTo>
                  <a:cubicBezTo>
                    <a:pt x="252" y="433"/>
                    <a:pt x="242" y="471"/>
                    <a:pt x="241" y="476"/>
                  </a:cubicBezTo>
                  <a:cubicBezTo>
                    <a:pt x="238" y="489"/>
                    <a:pt x="236" y="502"/>
                    <a:pt x="235" y="515"/>
                  </a:cubicBezTo>
                  <a:cubicBezTo>
                    <a:pt x="234" y="525"/>
                    <a:pt x="232" y="535"/>
                    <a:pt x="231" y="546"/>
                  </a:cubicBezTo>
                  <a:cubicBezTo>
                    <a:pt x="227" y="538"/>
                    <a:pt x="223" y="531"/>
                    <a:pt x="219" y="523"/>
                  </a:cubicBezTo>
                  <a:cubicBezTo>
                    <a:pt x="219" y="522"/>
                    <a:pt x="219" y="521"/>
                    <a:pt x="219" y="520"/>
                  </a:cubicBezTo>
                  <a:cubicBezTo>
                    <a:pt x="222" y="510"/>
                    <a:pt x="222" y="499"/>
                    <a:pt x="223" y="488"/>
                  </a:cubicBezTo>
                  <a:cubicBezTo>
                    <a:pt x="224" y="477"/>
                    <a:pt x="226" y="466"/>
                    <a:pt x="227" y="455"/>
                  </a:cubicBezTo>
                  <a:cubicBezTo>
                    <a:pt x="228" y="443"/>
                    <a:pt x="227" y="431"/>
                    <a:pt x="227" y="419"/>
                  </a:cubicBezTo>
                  <a:cubicBezTo>
                    <a:pt x="227" y="418"/>
                    <a:pt x="225" y="418"/>
                    <a:pt x="225" y="419"/>
                  </a:cubicBezTo>
                  <a:cubicBezTo>
                    <a:pt x="225" y="429"/>
                    <a:pt x="225" y="439"/>
                    <a:pt x="224" y="449"/>
                  </a:cubicBezTo>
                  <a:cubicBezTo>
                    <a:pt x="224" y="460"/>
                    <a:pt x="222" y="470"/>
                    <a:pt x="221" y="481"/>
                  </a:cubicBezTo>
                  <a:cubicBezTo>
                    <a:pt x="219" y="492"/>
                    <a:pt x="219" y="503"/>
                    <a:pt x="217" y="514"/>
                  </a:cubicBezTo>
                  <a:cubicBezTo>
                    <a:pt x="217" y="516"/>
                    <a:pt x="217" y="517"/>
                    <a:pt x="216" y="519"/>
                  </a:cubicBezTo>
                  <a:cubicBezTo>
                    <a:pt x="213" y="512"/>
                    <a:pt x="209" y="505"/>
                    <a:pt x="206" y="498"/>
                  </a:cubicBezTo>
                  <a:cubicBezTo>
                    <a:pt x="205" y="497"/>
                    <a:pt x="205" y="497"/>
                    <a:pt x="205" y="496"/>
                  </a:cubicBezTo>
                  <a:cubicBezTo>
                    <a:pt x="206" y="478"/>
                    <a:pt x="205" y="459"/>
                    <a:pt x="207" y="441"/>
                  </a:cubicBezTo>
                  <a:cubicBezTo>
                    <a:pt x="208" y="427"/>
                    <a:pt x="207" y="412"/>
                    <a:pt x="209" y="398"/>
                  </a:cubicBezTo>
                  <a:cubicBezTo>
                    <a:pt x="210" y="388"/>
                    <a:pt x="211" y="377"/>
                    <a:pt x="211" y="367"/>
                  </a:cubicBezTo>
                  <a:cubicBezTo>
                    <a:pt x="211" y="366"/>
                    <a:pt x="209" y="366"/>
                    <a:pt x="209" y="367"/>
                  </a:cubicBezTo>
                  <a:cubicBezTo>
                    <a:pt x="209" y="379"/>
                    <a:pt x="206" y="392"/>
                    <a:pt x="205" y="404"/>
                  </a:cubicBezTo>
                  <a:cubicBezTo>
                    <a:pt x="203" y="416"/>
                    <a:pt x="205" y="428"/>
                    <a:pt x="203" y="441"/>
                  </a:cubicBezTo>
                  <a:cubicBezTo>
                    <a:pt x="202" y="453"/>
                    <a:pt x="202" y="466"/>
                    <a:pt x="202" y="478"/>
                  </a:cubicBezTo>
                  <a:cubicBezTo>
                    <a:pt x="202" y="482"/>
                    <a:pt x="202" y="486"/>
                    <a:pt x="202" y="490"/>
                  </a:cubicBezTo>
                  <a:cubicBezTo>
                    <a:pt x="196" y="479"/>
                    <a:pt x="191" y="468"/>
                    <a:pt x="186" y="456"/>
                  </a:cubicBezTo>
                  <a:cubicBezTo>
                    <a:pt x="187" y="440"/>
                    <a:pt x="189" y="424"/>
                    <a:pt x="190" y="408"/>
                  </a:cubicBezTo>
                  <a:cubicBezTo>
                    <a:pt x="191" y="398"/>
                    <a:pt x="193" y="389"/>
                    <a:pt x="195" y="379"/>
                  </a:cubicBezTo>
                  <a:cubicBezTo>
                    <a:pt x="196" y="369"/>
                    <a:pt x="195" y="359"/>
                    <a:pt x="195" y="349"/>
                  </a:cubicBezTo>
                  <a:cubicBezTo>
                    <a:pt x="195" y="348"/>
                    <a:pt x="193" y="348"/>
                    <a:pt x="193" y="349"/>
                  </a:cubicBezTo>
                  <a:cubicBezTo>
                    <a:pt x="193" y="360"/>
                    <a:pt x="194" y="371"/>
                    <a:pt x="192" y="382"/>
                  </a:cubicBezTo>
                  <a:cubicBezTo>
                    <a:pt x="190" y="391"/>
                    <a:pt x="188" y="399"/>
                    <a:pt x="187" y="408"/>
                  </a:cubicBezTo>
                  <a:cubicBezTo>
                    <a:pt x="186" y="418"/>
                    <a:pt x="186" y="429"/>
                    <a:pt x="184" y="439"/>
                  </a:cubicBezTo>
                  <a:cubicBezTo>
                    <a:pt x="184" y="443"/>
                    <a:pt x="183" y="446"/>
                    <a:pt x="183" y="450"/>
                  </a:cubicBezTo>
                  <a:cubicBezTo>
                    <a:pt x="180" y="443"/>
                    <a:pt x="177" y="436"/>
                    <a:pt x="174" y="430"/>
                  </a:cubicBezTo>
                  <a:cubicBezTo>
                    <a:pt x="174" y="424"/>
                    <a:pt x="175" y="418"/>
                    <a:pt x="176" y="413"/>
                  </a:cubicBezTo>
                  <a:cubicBezTo>
                    <a:pt x="177" y="403"/>
                    <a:pt x="178" y="393"/>
                    <a:pt x="179" y="384"/>
                  </a:cubicBezTo>
                  <a:cubicBezTo>
                    <a:pt x="181" y="362"/>
                    <a:pt x="184" y="341"/>
                    <a:pt x="183" y="319"/>
                  </a:cubicBezTo>
                  <a:cubicBezTo>
                    <a:pt x="183" y="318"/>
                    <a:pt x="181" y="318"/>
                    <a:pt x="181" y="319"/>
                  </a:cubicBezTo>
                  <a:cubicBezTo>
                    <a:pt x="181" y="329"/>
                    <a:pt x="181" y="339"/>
                    <a:pt x="180" y="349"/>
                  </a:cubicBezTo>
                  <a:cubicBezTo>
                    <a:pt x="179" y="359"/>
                    <a:pt x="177" y="369"/>
                    <a:pt x="176" y="380"/>
                  </a:cubicBezTo>
                  <a:cubicBezTo>
                    <a:pt x="175" y="394"/>
                    <a:pt x="172" y="409"/>
                    <a:pt x="171" y="423"/>
                  </a:cubicBezTo>
                  <a:cubicBezTo>
                    <a:pt x="168" y="418"/>
                    <a:pt x="166" y="413"/>
                    <a:pt x="164" y="408"/>
                  </a:cubicBezTo>
                  <a:cubicBezTo>
                    <a:pt x="165" y="401"/>
                    <a:pt x="165" y="394"/>
                    <a:pt x="165" y="387"/>
                  </a:cubicBezTo>
                  <a:cubicBezTo>
                    <a:pt x="167" y="377"/>
                    <a:pt x="167" y="367"/>
                    <a:pt x="168" y="356"/>
                  </a:cubicBezTo>
                  <a:cubicBezTo>
                    <a:pt x="170" y="334"/>
                    <a:pt x="172" y="312"/>
                    <a:pt x="170" y="289"/>
                  </a:cubicBezTo>
                  <a:cubicBezTo>
                    <a:pt x="170" y="288"/>
                    <a:pt x="170" y="288"/>
                    <a:pt x="170" y="289"/>
                  </a:cubicBezTo>
                  <a:cubicBezTo>
                    <a:pt x="168" y="311"/>
                    <a:pt x="168" y="333"/>
                    <a:pt x="165" y="355"/>
                  </a:cubicBezTo>
                  <a:cubicBezTo>
                    <a:pt x="164" y="364"/>
                    <a:pt x="163" y="374"/>
                    <a:pt x="162" y="383"/>
                  </a:cubicBezTo>
                  <a:cubicBezTo>
                    <a:pt x="162" y="389"/>
                    <a:pt x="161" y="394"/>
                    <a:pt x="160" y="399"/>
                  </a:cubicBezTo>
                  <a:cubicBezTo>
                    <a:pt x="160" y="400"/>
                    <a:pt x="160" y="400"/>
                    <a:pt x="160" y="401"/>
                  </a:cubicBezTo>
                  <a:cubicBezTo>
                    <a:pt x="157" y="394"/>
                    <a:pt x="154" y="387"/>
                    <a:pt x="151" y="381"/>
                  </a:cubicBezTo>
                  <a:cubicBezTo>
                    <a:pt x="151" y="376"/>
                    <a:pt x="150" y="371"/>
                    <a:pt x="151" y="366"/>
                  </a:cubicBezTo>
                  <a:cubicBezTo>
                    <a:pt x="152" y="361"/>
                    <a:pt x="152" y="356"/>
                    <a:pt x="152" y="351"/>
                  </a:cubicBezTo>
                  <a:cubicBezTo>
                    <a:pt x="152" y="338"/>
                    <a:pt x="155" y="326"/>
                    <a:pt x="156" y="313"/>
                  </a:cubicBezTo>
                  <a:cubicBezTo>
                    <a:pt x="156" y="312"/>
                    <a:pt x="156" y="312"/>
                    <a:pt x="156" y="311"/>
                  </a:cubicBezTo>
                  <a:cubicBezTo>
                    <a:pt x="158" y="308"/>
                    <a:pt x="161" y="306"/>
                    <a:pt x="163" y="304"/>
                  </a:cubicBezTo>
                  <a:cubicBezTo>
                    <a:pt x="164" y="303"/>
                    <a:pt x="162" y="301"/>
                    <a:pt x="161" y="302"/>
                  </a:cubicBezTo>
                  <a:cubicBezTo>
                    <a:pt x="159" y="303"/>
                    <a:pt x="158" y="305"/>
                    <a:pt x="156" y="306"/>
                  </a:cubicBezTo>
                  <a:cubicBezTo>
                    <a:pt x="158" y="284"/>
                    <a:pt x="160" y="262"/>
                    <a:pt x="159" y="239"/>
                  </a:cubicBezTo>
                  <a:cubicBezTo>
                    <a:pt x="159" y="238"/>
                    <a:pt x="157" y="238"/>
                    <a:pt x="157" y="239"/>
                  </a:cubicBezTo>
                  <a:cubicBezTo>
                    <a:pt x="157" y="252"/>
                    <a:pt x="157" y="264"/>
                    <a:pt x="156" y="277"/>
                  </a:cubicBezTo>
                  <a:cubicBezTo>
                    <a:pt x="155" y="288"/>
                    <a:pt x="154" y="299"/>
                    <a:pt x="153" y="310"/>
                  </a:cubicBezTo>
                  <a:cubicBezTo>
                    <a:pt x="153" y="310"/>
                    <a:pt x="153" y="310"/>
                    <a:pt x="153" y="310"/>
                  </a:cubicBezTo>
                  <a:cubicBezTo>
                    <a:pt x="151" y="313"/>
                    <a:pt x="149" y="316"/>
                    <a:pt x="148" y="319"/>
                  </a:cubicBezTo>
                  <a:cubicBezTo>
                    <a:pt x="145" y="323"/>
                    <a:pt x="141" y="327"/>
                    <a:pt x="140" y="331"/>
                  </a:cubicBezTo>
                  <a:cubicBezTo>
                    <a:pt x="140" y="326"/>
                    <a:pt x="140" y="321"/>
                    <a:pt x="140" y="316"/>
                  </a:cubicBezTo>
                  <a:cubicBezTo>
                    <a:pt x="142" y="303"/>
                    <a:pt x="141" y="290"/>
                    <a:pt x="142" y="277"/>
                  </a:cubicBezTo>
                  <a:cubicBezTo>
                    <a:pt x="144" y="264"/>
                    <a:pt x="145" y="251"/>
                    <a:pt x="146" y="238"/>
                  </a:cubicBezTo>
                  <a:cubicBezTo>
                    <a:pt x="147" y="232"/>
                    <a:pt x="148" y="225"/>
                    <a:pt x="147" y="219"/>
                  </a:cubicBezTo>
                  <a:cubicBezTo>
                    <a:pt x="152" y="217"/>
                    <a:pt x="157" y="215"/>
                    <a:pt x="163" y="213"/>
                  </a:cubicBezTo>
                  <a:cubicBezTo>
                    <a:pt x="170" y="231"/>
                    <a:pt x="178" y="249"/>
                    <a:pt x="185" y="267"/>
                  </a:cubicBezTo>
                  <a:cubicBezTo>
                    <a:pt x="212" y="344"/>
                    <a:pt x="249" y="415"/>
                    <a:pt x="286" y="487"/>
                  </a:cubicBezTo>
                  <a:cubicBezTo>
                    <a:pt x="306" y="528"/>
                    <a:pt x="324" y="570"/>
                    <a:pt x="342" y="611"/>
                  </a:cubicBezTo>
                  <a:cubicBezTo>
                    <a:pt x="359" y="648"/>
                    <a:pt x="375" y="685"/>
                    <a:pt x="392" y="721"/>
                  </a:cubicBezTo>
                  <a:cubicBezTo>
                    <a:pt x="407" y="757"/>
                    <a:pt x="423" y="793"/>
                    <a:pt x="439" y="829"/>
                  </a:cubicBezTo>
                  <a:cubicBezTo>
                    <a:pt x="443" y="838"/>
                    <a:pt x="447" y="848"/>
                    <a:pt x="452" y="857"/>
                  </a:cubicBezTo>
                  <a:cubicBezTo>
                    <a:pt x="453" y="859"/>
                    <a:pt x="453" y="861"/>
                    <a:pt x="454" y="865"/>
                  </a:cubicBezTo>
                  <a:cubicBezTo>
                    <a:pt x="454" y="865"/>
                    <a:pt x="454" y="865"/>
                    <a:pt x="454" y="865"/>
                  </a:cubicBezTo>
                  <a:cubicBezTo>
                    <a:pt x="454" y="861"/>
                    <a:pt x="454" y="862"/>
                    <a:pt x="453" y="861"/>
                  </a:cubicBezTo>
                  <a:cubicBezTo>
                    <a:pt x="452" y="860"/>
                    <a:pt x="450" y="861"/>
                    <a:pt x="451" y="862"/>
                  </a:cubicBezTo>
                  <a:cubicBezTo>
                    <a:pt x="451" y="863"/>
                    <a:pt x="451" y="863"/>
                    <a:pt x="452" y="864"/>
                  </a:cubicBezTo>
                  <a:cubicBezTo>
                    <a:pt x="446" y="864"/>
                    <a:pt x="441" y="864"/>
                    <a:pt x="437" y="866"/>
                  </a:cubicBezTo>
                  <a:cubicBezTo>
                    <a:pt x="437" y="864"/>
                    <a:pt x="436" y="861"/>
                    <a:pt x="436" y="859"/>
                  </a:cubicBezTo>
                  <a:cubicBezTo>
                    <a:pt x="436" y="859"/>
                    <a:pt x="436" y="858"/>
                    <a:pt x="436" y="859"/>
                  </a:cubicBezTo>
                  <a:cubicBezTo>
                    <a:pt x="436" y="861"/>
                    <a:pt x="436" y="864"/>
                    <a:pt x="436" y="866"/>
                  </a:cubicBezTo>
                  <a:cubicBezTo>
                    <a:pt x="431" y="868"/>
                    <a:pt x="427" y="870"/>
                    <a:pt x="423" y="873"/>
                  </a:cubicBezTo>
                  <a:cubicBezTo>
                    <a:pt x="425" y="856"/>
                    <a:pt x="427" y="839"/>
                    <a:pt x="427" y="821"/>
                  </a:cubicBezTo>
                  <a:cubicBezTo>
                    <a:pt x="427" y="820"/>
                    <a:pt x="425" y="820"/>
                    <a:pt x="425" y="821"/>
                  </a:cubicBezTo>
                  <a:cubicBezTo>
                    <a:pt x="425" y="840"/>
                    <a:pt x="421" y="858"/>
                    <a:pt x="418" y="877"/>
                  </a:cubicBezTo>
                  <a:cubicBezTo>
                    <a:pt x="414" y="881"/>
                    <a:pt x="410" y="886"/>
                    <a:pt x="407" y="891"/>
                  </a:cubicBezTo>
                  <a:cubicBezTo>
                    <a:pt x="406" y="891"/>
                    <a:pt x="404" y="891"/>
                    <a:pt x="403" y="890"/>
                  </a:cubicBezTo>
                  <a:moveTo>
                    <a:pt x="417" y="893"/>
                  </a:moveTo>
                  <a:cubicBezTo>
                    <a:pt x="416" y="897"/>
                    <a:pt x="416" y="900"/>
                    <a:pt x="416" y="904"/>
                  </a:cubicBezTo>
                  <a:cubicBezTo>
                    <a:pt x="415" y="903"/>
                    <a:pt x="413" y="902"/>
                    <a:pt x="411" y="900"/>
                  </a:cubicBezTo>
                  <a:cubicBezTo>
                    <a:pt x="413" y="897"/>
                    <a:pt x="415" y="895"/>
                    <a:pt x="417" y="893"/>
                  </a:cubicBezTo>
                  <a:moveTo>
                    <a:pt x="420" y="906"/>
                  </a:moveTo>
                  <a:cubicBezTo>
                    <a:pt x="420" y="906"/>
                    <a:pt x="420" y="906"/>
                    <a:pt x="420" y="906"/>
                  </a:cubicBezTo>
                  <a:cubicBezTo>
                    <a:pt x="420" y="901"/>
                    <a:pt x="420" y="895"/>
                    <a:pt x="421" y="889"/>
                  </a:cubicBezTo>
                  <a:cubicBezTo>
                    <a:pt x="425" y="885"/>
                    <a:pt x="430" y="882"/>
                    <a:pt x="434" y="880"/>
                  </a:cubicBezTo>
                  <a:cubicBezTo>
                    <a:pt x="434" y="880"/>
                    <a:pt x="435" y="880"/>
                    <a:pt x="435" y="880"/>
                  </a:cubicBezTo>
                  <a:cubicBezTo>
                    <a:pt x="434" y="886"/>
                    <a:pt x="432" y="892"/>
                    <a:pt x="431" y="898"/>
                  </a:cubicBezTo>
                  <a:cubicBezTo>
                    <a:pt x="430" y="903"/>
                    <a:pt x="429" y="908"/>
                    <a:pt x="429" y="913"/>
                  </a:cubicBezTo>
                  <a:cubicBezTo>
                    <a:pt x="426" y="911"/>
                    <a:pt x="423" y="909"/>
                    <a:pt x="420" y="906"/>
                  </a:cubicBezTo>
                  <a:moveTo>
                    <a:pt x="433" y="916"/>
                  </a:moveTo>
                  <a:cubicBezTo>
                    <a:pt x="433" y="913"/>
                    <a:pt x="433" y="910"/>
                    <a:pt x="434" y="907"/>
                  </a:cubicBezTo>
                  <a:cubicBezTo>
                    <a:pt x="434" y="898"/>
                    <a:pt x="435" y="888"/>
                    <a:pt x="436" y="879"/>
                  </a:cubicBezTo>
                  <a:cubicBezTo>
                    <a:pt x="441" y="877"/>
                    <a:pt x="447" y="876"/>
                    <a:pt x="453" y="878"/>
                  </a:cubicBezTo>
                  <a:cubicBezTo>
                    <a:pt x="453" y="880"/>
                    <a:pt x="453" y="882"/>
                    <a:pt x="453" y="885"/>
                  </a:cubicBezTo>
                  <a:cubicBezTo>
                    <a:pt x="452" y="894"/>
                    <a:pt x="452" y="903"/>
                    <a:pt x="451" y="913"/>
                  </a:cubicBezTo>
                  <a:cubicBezTo>
                    <a:pt x="450" y="919"/>
                    <a:pt x="449" y="925"/>
                    <a:pt x="448" y="931"/>
                  </a:cubicBezTo>
                  <a:cubicBezTo>
                    <a:pt x="446" y="929"/>
                    <a:pt x="443" y="926"/>
                    <a:pt x="440" y="923"/>
                  </a:cubicBezTo>
                  <a:cubicBezTo>
                    <a:pt x="438" y="921"/>
                    <a:pt x="435" y="918"/>
                    <a:pt x="433" y="916"/>
                  </a:cubicBezTo>
                  <a:moveTo>
                    <a:pt x="521" y="884"/>
                  </a:moveTo>
                  <a:cubicBezTo>
                    <a:pt x="528" y="914"/>
                    <a:pt x="536" y="945"/>
                    <a:pt x="543" y="976"/>
                  </a:cubicBezTo>
                  <a:cubicBezTo>
                    <a:pt x="545" y="983"/>
                    <a:pt x="547" y="991"/>
                    <a:pt x="550" y="998"/>
                  </a:cubicBezTo>
                  <a:cubicBezTo>
                    <a:pt x="555" y="1011"/>
                    <a:pt x="554" y="1012"/>
                    <a:pt x="543" y="1019"/>
                  </a:cubicBezTo>
                  <a:cubicBezTo>
                    <a:pt x="542" y="1020"/>
                    <a:pt x="540" y="1021"/>
                    <a:pt x="538" y="1022"/>
                  </a:cubicBezTo>
                  <a:cubicBezTo>
                    <a:pt x="529" y="1017"/>
                    <a:pt x="522" y="1009"/>
                    <a:pt x="514" y="1001"/>
                  </a:cubicBezTo>
                  <a:cubicBezTo>
                    <a:pt x="514" y="991"/>
                    <a:pt x="512" y="981"/>
                    <a:pt x="512" y="971"/>
                  </a:cubicBezTo>
                  <a:cubicBezTo>
                    <a:pt x="512" y="969"/>
                    <a:pt x="508" y="969"/>
                    <a:pt x="508" y="971"/>
                  </a:cubicBezTo>
                  <a:cubicBezTo>
                    <a:pt x="509" y="979"/>
                    <a:pt x="510" y="988"/>
                    <a:pt x="510" y="996"/>
                  </a:cubicBezTo>
                  <a:cubicBezTo>
                    <a:pt x="509" y="995"/>
                    <a:pt x="508" y="994"/>
                    <a:pt x="507" y="994"/>
                  </a:cubicBezTo>
                  <a:cubicBezTo>
                    <a:pt x="503" y="989"/>
                    <a:pt x="498" y="984"/>
                    <a:pt x="493" y="978"/>
                  </a:cubicBezTo>
                  <a:cubicBezTo>
                    <a:pt x="493" y="977"/>
                    <a:pt x="493" y="976"/>
                    <a:pt x="493" y="975"/>
                  </a:cubicBezTo>
                  <a:cubicBezTo>
                    <a:pt x="493" y="968"/>
                    <a:pt x="494" y="962"/>
                    <a:pt x="495" y="956"/>
                  </a:cubicBezTo>
                  <a:cubicBezTo>
                    <a:pt x="496" y="946"/>
                    <a:pt x="500" y="937"/>
                    <a:pt x="499" y="927"/>
                  </a:cubicBezTo>
                  <a:cubicBezTo>
                    <a:pt x="498" y="927"/>
                    <a:pt x="497" y="927"/>
                    <a:pt x="497" y="927"/>
                  </a:cubicBezTo>
                  <a:cubicBezTo>
                    <a:pt x="496" y="928"/>
                    <a:pt x="496" y="928"/>
                    <a:pt x="496" y="929"/>
                  </a:cubicBezTo>
                  <a:cubicBezTo>
                    <a:pt x="495" y="929"/>
                    <a:pt x="496" y="930"/>
                    <a:pt x="496" y="930"/>
                  </a:cubicBezTo>
                  <a:cubicBezTo>
                    <a:pt x="499" y="928"/>
                    <a:pt x="495" y="941"/>
                    <a:pt x="495" y="943"/>
                  </a:cubicBezTo>
                  <a:cubicBezTo>
                    <a:pt x="494" y="946"/>
                    <a:pt x="493" y="949"/>
                    <a:pt x="493" y="951"/>
                  </a:cubicBezTo>
                  <a:cubicBezTo>
                    <a:pt x="492" y="956"/>
                    <a:pt x="491" y="961"/>
                    <a:pt x="490" y="965"/>
                  </a:cubicBezTo>
                  <a:cubicBezTo>
                    <a:pt x="490" y="968"/>
                    <a:pt x="490" y="971"/>
                    <a:pt x="490" y="975"/>
                  </a:cubicBezTo>
                  <a:cubicBezTo>
                    <a:pt x="487" y="972"/>
                    <a:pt x="484" y="969"/>
                    <a:pt x="481" y="966"/>
                  </a:cubicBezTo>
                  <a:cubicBezTo>
                    <a:pt x="482" y="962"/>
                    <a:pt x="483" y="958"/>
                    <a:pt x="483" y="954"/>
                  </a:cubicBezTo>
                  <a:cubicBezTo>
                    <a:pt x="485" y="937"/>
                    <a:pt x="485" y="920"/>
                    <a:pt x="485" y="903"/>
                  </a:cubicBezTo>
                  <a:cubicBezTo>
                    <a:pt x="485" y="902"/>
                    <a:pt x="483" y="902"/>
                    <a:pt x="483" y="903"/>
                  </a:cubicBezTo>
                  <a:cubicBezTo>
                    <a:pt x="483" y="917"/>
                    <a:pt x="481" y="930"/>
                    <a:pt x="480" y="943"/>
                  </a:cubicBezTo>
                  <a:cubicBezTo>
                    <a:pt x="480" y="950"/>
                    <a:pt x="479" y="956"/>
                    <a:pt x="478" y="962"/>
                  </a:cubicBezTo>
                  <a:cubicBezTo>
                    <a:pt x="475" y="959"/>
                    <a:pt x="472" y="956"/>
                    <a:pt x="470" y="953"/>
                  </a:cubicBezTo>
                  <a:cubicBezTo>
                    <a:pt x="470" y="953"/>
                    <a:pt x="470" y="952"/>
                    <a:pt x="470" y="951"/>
                  </a:cubicBezTo>
                  <a:cubicBezTo>
                    <a:pt x="471" y="944"/>
                    <a:pt x="469" y="936"/>
                    <a:pt x="470" y="929"/>
                  </a:cubicBezTo>
                  <a:cubicBezTo>
                    <a:pt x="470" y="914"/>
                    <a:pt x="471" y="900"/>
                    <a:pt x="471" y="885"/>
                  </a:cubicBezTo>
                  <a:cubicBezTo>
                    <a:pt x="471" y="883"/>
                    <a:pt x="469" y="883"/>
                    <a:pt x="469" y="885"/>
                  </a:cubicBezTo>
                  <a:cubicBezTo>
                    <a:pt x="469" y="896"/>
                    <a:pt x="469" y="908"/>
                    <a:pt x="467" y="919"/>
                  </a:cubicBezTo>
                  <a:cubicBezTo>
                    <a:pt x="467" y="924"/>
                    <a:pt x="466" y="929"/>
                    <a:pt x="466" y="935"/>
                  </a:cubicBezTo>
                  <a:cubicBezTo>
                    <a:pt x="466" y="938"/>
                    <a:pt x="466" y="941"/>
                    <a:pt x="466" y="945"/>
                  </a:cubicBezTo>
                  <a:cubicBezTo>
                    <a:pt x="466" y="945"/>
                    <a:pt x="466" y="947"/>
                    <a:pt x="466" y="949"/>
                  </a:cubicBezTo>
                  <a:cubicBezTo>
                    <a:pt x="461" y="945"/>
                    <a:pt x="457" y="940"/>
                    <a:pt x="452" y="935"/>
                  </a:cubicBezTo>
                  <a:cubicBezTo>
                    <a:pt x="453" y="927"/>
                    <a:pt x="454" y="919"/>
                    <a:pt x="455" y="911"/>
                  </a:cubicBezTo>
                  <a:cubicBezTo>
                    <a:pt x="456" y="901"/>
                    <a:pt x="455" y="891"/>
                    <a:pt x="456" y="881"/>
                  </a:cubicBezTo>
                  <a:cubicBezTo>
                    <a:pt x="456" y="880"/>
                    <a:pt x="456" y="880"/>
                    <a:pt x="456" y="879"/>
                  </a:cubicBezTo>
                  <a:cubicBezTo>
                    <a:pt x="458" y="880"/>
                    <a:pt x="460" y="881"/>
                    <a:pt x="463" y="882"/>
                  </a:cubicBezTo>
                  <a:cubicBezTo>
                    <a:pt x="473" y="886"/>
                    <a:pt x="476" y="884"/>
                    <a:pt x="477" y="873"/>
                  </a:cubicBezTo>
                  <a:cubicBezTo>
                    <a:pt x="478" y="869"/>
                    <a:pt x="478" y="863"/>
                    <a:pt x="480" y="860"/>
                  </a:cubicBezTo>
                  <a:cubicBezTo>
                    <a:pt x="487" y="849"/>
                    <a:pt x="498" y="844"/>
                    <a:pt x="511" y="843"/>
                  </a:cubicBezTo>
                  <a:cubicBezTo>
                    <a:pt x="515" y="857"/>
                    <a:pt x="518" y="870"/>
                    <a:pt x="521" y="884"/>
                  </a:cubicBezTo>
                  <a:moveTo>
                    <a:pt x="358" y="510"/>
                  </a:moveTo>
                  <a:cubicBezTo>
                    <a:pt x="357" y="519"/>
                    <a:pt x="349" y="510"/>
                    <a:pt x="346" y="507"/>
                  </a:cubicBezTo>
                  <a:cubicBezTo>
                    <a:pt x="336" y="496"/>
                    <a:pt x="331" y="479"/>
                    <a:pt x="325" y="465"/>
                  </a:cubicBezTo>
                  <a:cubicBezTo>
                    <a:pt x="321" y="458"/>
                    <a:pt x="319" y="450"/>
                    <a:pt x="316" y="443"/>
                  </a:cubicBezTo>
                  <a:cubicBezTo>
                    <a:pt x="318" y="442"/>
                    <a:pt x="319" y="442"/>
                    <a:pt x="323" y="444"/>
                  </a:cubicBezTo>
                  <a:cubicBezTo>
                    <a:pt x="326" y="446"/>
                    <a:pt x="329" y="450"/>
                    <a:pt x="331" y="452"/>
                  </a:cubicBezTo>
                  <a:cubicBezTo>
                    <a:pt x="337" y="459"/>
                    <a:pt x="341" y="467"/>
                    <a:pt x="345" y="475"/>
                  </a:cubicBezTo>
                  <a:cubicBezTo>
                    <a:pt x="348" y="482"/>
                    <a:pt x="352" y="489"/>
                    <a:pt x="355" y="496"/>
                  </a:cubicBezTo>
                  <a:cubicBezTo>
                    <a:pt x="356" y="500"/>
                    <a:pt x="359" y="506"/>
                    <a:pt x="358" y="510"/>
                  </a:cubicBezTo>
                  <a:moveTo>
                    <a:pt x="241" y="212"/>
                  </a:moveTo>
                  <a:cubicBezTo>
                    <a:pt x="246" y="225"/>
                    <a:pt x="253" y="238"/>
                    <a:pt x="259" y="251"/>
                  </a:cubicBezTo>
                  <a:cubicBezTo>
                    <a:pt x="268" y="272"/>
                    <a:pt x="277" y="293"/>
                    <a:pt x="286" y="314"/>
                  </a:cubicBezTo>
                  <a:cubicBezTo>
                    <a:pt x="299" y="341"/>
                    <a:pt x="311" y="368"/>
                    <a:pt x="323" y="395"/>
                  </a:cubicBezTo>
                  <a:cubicBezTo>
                    <a:pt x="328" y="407"/>
                    <a:pt x="332" y="420"/>
                    <a:pt x="335" y="432"/>
                  </a:cubicBezTo>
                  <a:cubicBezTo>
                    <a:pt x="340" y="447"/>
                    <a:pt x="345" y="463"/>
                    <a:pt x="350" y="478"/>
                  </a:cubicBezTo>
                  <a:cubicBezTo>
                    <a:pt x="343" y="463"/>
                    <a:pt x="334" y="448"/>
                    <a:pt x="320" y="439"/>
                  </a:cubicBezTo>
                  <a:cubicBezTo>
                    <a:pt x="320" y="438"/>
                    <a:pt x="319" y="438"/>
                    <a:pt x="319" y="439"/>
                  </a:cubicBezTo>
                  <a:cubicBezTo>
                    <a:pt x="318" y="440"/>
                    <a:pt x="317" y="441"/>
                    <a:pt x="316" y="441"/>
                  </a:cubicBezTo>
                  <a:cubicBezTo>
                    <a:pt x="312" y="432"/>
                    <a:pt x="309" y="423"/>
                    <a:pt x="303" y="414"/>
                  </a:cubicBezTo>
                  <a:cubicBezTo>
                    <a:pt x="302" y="413"/>
                    <a:pt x="300" y="414"/>
                    <a:pt x="301" y="416"/>
                  </a:cubicBezTo>
                  <a:cubicBezTo>
                    <a:pt x="307" y="424"/>
                    <a:pt x="310" y="433"/>
                    <a:pt x="313" y="443"/>
                  </a:cubicBezTo>
                  <a:cubicBezTo>
                    <a:pt x="313" y="443"/>
                    <a:pt x="313" y="444"/>
                    <a:pt x="314" y="444"/>
                  </a:cubicBezTo>
                  <a:cubicBezTo>
                    <a:pt x="315" y="446"/>
                    <a:pt x="316" y="449"/>
                    <a:pt x="317" y="452"/>
                  </a:cubicBezTo>
                  <a:cubicBezTo>
                    <a:pt x="321" y="462"/>
                    <a:pt x="326" y="472"/>
                    <a:pt x="331" y="483"/>
                  </a:cubicBezTo>
                  <a:cubicBezTo>
                    <a:pt x="334" y="491"/>
                    <a:pt x="337" y="500"/>
                    <a:pt x="343" y="507"/>
                  </a:cubicBezTo>
                  <a:cubicBezTo>
                    <a:pt x="345" y="510"/>
                    <a:pt x="352" y="519"/>
                    <a:pt x="357" y="518"/>
                  </a:cubicBezTo>
                  <a:cubicBezTo>
                    <a:pt x="361" y="517"/>
                    <a:pt x="362" y="513"/>
                    <a:pt x="362" y="509"/>
                  </a:cubicBezTo>
                  <a:cubicBezTo>
                    <a:pt x="370" y="528"/>
                    <a:pt x="379" y="547"/>
                    <a:pt x="389" y="565"/>
                  </a:cubicBezTo>
                  <a:cubicBezTo>
                    <a:pt x="395" y="576"/>
                    <a:pt x="399" y="587"/>
                    <a:pt x="405" y="598"/>
                  </a:cubicBezTo>
                  <a:cubicBezTo>
                    <a:pt x="411" y="610"/>
                    <a:pt x="417" y="622"/>
                    <a:pt x="424" y="633"/>
                  </a:cubicBezTo>
                  <a:cubicBezTo>
                    <a:pt x="442" y="663"/>
                    <a:pt x="456" y="694"/>
                    <a:pt x="469" y="726"/>
                  </a:cubicBezTo>
                  <a:cubicBezTo>
                    <a:pt x="483" y="760"/>
                    <a:pt x="497" y="793"/>
                    <a:pt x="512" y="827"/>
                  </a:cubicBezTo>
                  <a:cubicBezTo>
                    <a:pt x="494" y="829"/>
                    <a:pt x="478" y="836"/>
                    <a:pt x="466" y="854"/>
                  </a:cubicBezTo>
                  <a:cubicBezTo>
                    <a:pt x="460" y="844"/>
                    <a:pt x="454" y="835"/>
                    <a:pt x="450" y="826"/>
                  </a:cubicBezTo>
                  <a:cubicBezTo>
                    <a:pt x="441" y="808"/>
                    <a:pt x="434" y="788"/>
                    <a:pt x="426" y="769"/>
                  </a:cubicBezTo>
                  <a:cubicBezTo>
                    <a:pt x="398" y="707"/>
                    <a:pt x="370" y="645"/>
                    <a:pt x="342" y="584"/>
                  </a:cubicBezTo>
                  <a:cubicBezTo>
                    <a:pt x="321" y="538"/>
                    <a:pt x="298" y="494"/>
                    <a:pt x="277" y="448"/>
                  </a:cubicBezTo>
                  <a:cubicBezTo>
                    <a:pt x="258" y="410"/>
                    <a:pt x="240" y="372"/>
                    <a:pt x="223" y="333"/>
                  </a:cubicBezTo>
                  <a:cubicBezTo>
                    <a:pt x="213" y="309"/>
                    <a:pt x="204" y="285"/>
                    <a:pt x="195" y="261"/>
                  </a:cubicBezTo>
                  <a:cubicBezTo>
                    <a:pt x="188" y="243"/>
                    <a:pt x="181" y="226"/>
                    <a:pt x="168" y="210"/>
                  </a:cubicBezTo>
                  <a:cubicBezTo>
                    <a:pt x="186" y="200"/>
                    <a:pt x="204" y="191"/>
                    <a:pt x="221" y="182"/>
                  </a:cubicBezTo>
                  <a:cubicBezTo>
                    <a:pt x="235" y="187"/>
                    <a:pt x="236" y="201"/>
                    <a:pt x="241" y="2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Freeform 16"/>
            <p:cNvSpPr>
              <a:spLocks noEditPoints="1"/>
            </p:cNvSpPr>
            <p:nvPr/>
          </p:nvSpPr>
          <p:spPr bwMode="auto">
            <a:xfrm>
              <a:off x="1143000" y="1844675"/>
              <a:ext cx="1219200" cy="1700213"/>
            </a:xfrm>
            <a:custGeom>
              <a:avLst/>
              <a:gdLst>
                <a:gd name="T0" fmla="*/ 18 w 325"/>
                <a:gd name="T1" fmla="*/ 161 h 453"/>
                <a:gd name="T2" fmla="*/ 122 w 325"/>
                <a:gd name="T3" fmla="*/ 405 h 453"/>
                <a:gd name="T4" fmla="*/ 137 w 325"/>
                <a:gd name="T5" fmla="*/ 411 h 453"/>
                <a:gd name="T6" fmla="*/ 168 w 325"/>
                <a:gd name="T7" fmla="*/ 427 h 453"/>
                <a:gd name="T8" fmla="*/ 225 w 325"/>
                <a:gd name="T9" fmla="*/ 438 h 453"/>
                <a:gd name="T10" fmla="*/ 241 w 325"/>
                <a:gd name="T11" fmla="*/ 440 h 453"/>
                <a:gd name="T12" fmla="*/ 261 w 325"/>
                <a:gd name="T13" fmla="*/ 432 h 453"/>
                <a:gd name="T14" fmla="*/ 286 w 325"/>
                <a:gd name="T15" fmla="*/ 415 h 453"/>
                <a:gd name="T16" fmla="*/ 241 w 325"/>
                <a:gd name="T17" fmla="*/ 155 h 453"/>
                <a:gd name="T18" fmla="*/ 143 w 325"/>
                <a:gd name="T19" fmla="*/ 12 h 453"/>
                <a:gd name="T20" fmla="*/ 108 w 325"/>
                <a:gd name="T21" fmla="*/ 9 h 453"/>
                <a:gd name="T22" fmla="*/ 28 w 325"/>
                <a:gd name="T23" fmla="*/ 34 h 453"/>
                <a:gd name="T24" fmla="*/ 23 w 325"/>
                <a:gd name="T25" fmla="*/ 133 h 453"/>
                <a:gd name="T26" fmla="*/ 79 w 325"/>
                <a:gd name="T27" fmla="*/ 185 h 453"/>
                <a:gd name="T28" fmla="*/ 96 w 325"/>
                <a:gd name="T29" fmla="*/ 150 h 453"/>
                <a:gd name="T30" fmla="*/ 70 w 325"/>
                <a:gd name="T31" fmla="*/ 252 h 453"/>
                <a:gd name="T32" fmla="*/ 154 w 325"/>
                <a:gd name="T33" fmla="*/ 110 h 453"/>
                <a:gd name="T34" fmla="*/ 128 w 325"/>
                <a:gd name="T35" fmla="*/ 292 h 453"/>
                <a:gd name="T36" fmla="*/ 150 w 325"/>
                <a:gd name="T37" fmla="*/ 346 h 453"/>
                <a:gd name="T38" fmla="*/ 199 w 325"/>
                <a:gd name="T39" fmla="*/ 94 h 453"/>
                <a:gd name="T40" fmla="*/ 162 w 325"/>
                <a:gd name="T41" fmla="*/ 349 h 453"/>
                <a:gd name="T42" fmla="*/ 282 w 325"/>
                <a:gd name="T43" fmla="*/ 371 h 453"/>
                <a:gd name="T44" fmla="*/ 290 w 325"/>
                <a:gd name="T45" fmla="*/ 324 h 453"/>
                <a:gd name="T46" fmla="*/ 271 w 325"/>
                <a:gd name="T47" fmla="*/ 372 h 453"/>
                <a:gd name="T48" fmla="*/ 251 w 325"/>
                <a:gd name="T49" fmla="*/ 416 h 453"/>
                <a:gd name="T50" fmla="*/ 280 w 325"/>
                <a:gd name="T51" fmla="*/ 275 h 453"/>
                <a:gd name="T52" fmla="*/ 248 w 325"/>
                <a:gd name="T53" fmla="*/ 406 h 453"/>
                <a:gd name="T54" fmla="*/ 234 w 325"/>
                <a:gd name="T55" fmla="*/ 413 h 453"/>
                <a:gd name="T56" fmla="*/ 279 w 325"/>
                <a:gd name="T57" fmla="*/ 273 h 453"/>
                <a:gd name="T58" fmla="*/ 214 w 325"/>
                <a:gd name="T59" fmla="*/ 427 h 453"/>
                <a:gd name="T60" fmla="*/ 224 w 325"/>
                <a:gd name="T61" fmla="*/ 369 h 453"/>
                <a:gd name="T62" fmla="*/ 242 w 325"/>
                <a:gd name="T63" fmla="*/ 213 h 453"/>
                <a:gd name="T64" fmla="*/ 202 w 325"/>
                <a:gd name="T65" fmla="*/ 412 h 453"/>
                <a:gd name="T66" fmla="*/ 248 w 325"/>
                <a:gd name="T67" fmla="*/ 198 h 453"/>
                <a:gd name="T68" fmla="*/ 211 w 325"/>
                <a:gd name="T69" fmla="*/ 426 h 453"/>
                <a:gd name="T70" fmla="*/ 219 w 325"/>
                <a:gd name="T71" fmla="*/ 236 h 453"/>
                <a:gd name="T72" fmla="*/ 183 w 325"/>
                <a:gd name="T73" fmla="*/ 421 h 453"/>
                <a:gd name="T74" fmla="*/ 212 w 325"/>
                <a:gd name="T75" fmla="*/ 206 h 453"/>
                <a:gd name="T76" fmla="*/ 216 w 325"/>
                <a:gd name="T77" fmla="*/ 171 h 453"/>
                <a:gd name="T78" fmla="*/ 158 w 325"/>
                <a:gd name="T79" fmla="*/ 401 h 453"/>
                <a:gd name="T80" fmla="*/ 209 w 325"/>
                <a:gd name="T81" fmla="*/ 139 h 453"/>
                <a:gd name="T82" fmla="*/ 190 w 325"/>
                <a:gd name="T83" fmla="*/ 131 h 453"/>
                <a:gd name="T84" fmla="*/ 132 w 325"/>
                <a:gd name="T85" fmla="*/ 393 h 453"/>
                <a:gd name="T86" fmla="*/ 170 w 325"/>
                <a:gd name="T87" fmla="*/ 104 h 453"/>
                <a:gd name="T88" fmla="*/ 117 w 325"/>
                <a:gd name="T89" fmla="*/ 359 h 453"/>
                <a:gd name="T90" fmla="*/ 172 w 325"/>
                <a:gd name="T91" fmla="*/ 55 h 453"/>
                <a:gd name="T92" fmla="*/ 134 w 325"/>
                <a:gd name="T93" fmla="*/ 191 h 453"/>
                <a:gd name="T94" fmla="*/ 121 w 325"/>
                <a:gd name="T95" fmla="*/ 175 h 453"/>
                <a:gd name="T96" fmla="*/ 118 w 325"/>
                <a:gd name="T97" fmla="*/ 174 h 453"/>
                <a:gd name="T98" fmla="*/ 87 w 325"/>
                <a:gd name="T99" fmla="*/ 283 h 453"/>
                <a:gd name="T100" fmla="*/ 138 w 325"/>
                <a:gd name="T101" fmla="*/ 34 h 453"/>
                <a:gd name="T102" fmla="*/ 108 w 325"/>
                <a:gd name="T103" fmla="*/ 162 h 453"/>
                <a:gd name="T104" fmla="*/ 88 w 325"/>
                <a:gd name="T105" fmla="*/ 222 h 453"/>
                <a:gd name="T106" fmla="*/ 98 w 325"/>
                <a:gd name="T107" fmla="*/ 72 h 453"/>
                <a:gd name="T108" fmla="*/ 92 w 325"/>
                <a:gd name="T109" fmla="*/ 28 h 453"/>
                <a:gd name="T110" fmla="*/ 71 w 325"/>
                <a:gd name="T111" fmla="*/ 105 h 453"/>
                <a:gd name="T112" fmla="*/ 59 w 325"/>
                <a:gd name="T113" fmla="*/ 231 h 453"/>
                <a:gd name="T114" fmla="*/ 48 w 325"/>
                <a:gd name="T115" fmla="*/ 43 h 453"/>
                <a:gd name="T116" fmla="*/ 38 w 325"/>
                <a:gd name="T117" fmla="*/ 74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453">
                  <a:moveTo>
                    <a:pt x="28" y="34"/>
                  </a:moveTo>
                  <a:cubicBezTo>
                    <a:pt x="22" y="34"/>
                    <a:pt x="20" y="37"/>
                    <a:pt x="18" y="42"/>
                  </a:cubicBezTo>
                  <a:cubicBezTo>
                    <a:pt x="27" y="56"/>
                    <a:pt x="29" y="68"/>
                    <a:pt x="23" y="80"/>
                  </a:cubicBezTo>
                  <a:cubicBezTo>
                    <a:pt x="16" y="94"/>
                    <a:pt x="8" y="108"/>
                    <a:pt x="0" y="121"/>
                  </a:cubicBezTo>
                  <a:cubicBezTo>
                    <a:pt x="6" y="134"/>
                    <a:pt x="12" y="147"/>
                    <a:pt x="18" y="160"/>
                  </a:cubicBezTo>
                  <a:cubicBezTo>
                    <a:pt x="18" y="160"/>
                    <a:pt x="18" y="161"/>
                    <a:pt x="18" y="161"/>
                  </a:cubicBezTo>
                  <a:cubicBezTo>
                    <a:pt x="17" y="162"/>
                    <a:pt x="18" y="163"/>
                    <a:pt x="19" y="163"/>
                  </a:cubicBezTo>
                  <a:cubicBezTo>
                    <a:pt x="33" y="196"/>
                    <a:pt x="46" y="231"/>
                    <a:pt x="62" y="264"/>
                  </a:cubicBezTo>
                  <a:cubicBezTo>
                    <a:pt x="84" y="308"/>
                    <a:pt x="102" y="355"/>
                    <a:pt x="121" y="402"/>
                  </a:cubicBezTo>
                  <a:cubicBezTo>
                    <a:pt x="121" y="401"/>
                    <a:pt x="120" y="401"/>
                    <a:pt x="120" y="402"/>
                  </a:cubicBezTo>
                  <a:cubicBezTo>
                    <a:pt x="120" y="403"/>
                    <a:pt x="120" y="403"/>
                    <a:pt x="121" y="404"/>
                  </a:cubicBezTo>
                  <a:cubicBezTo>
                    <a:pt x="121" y="404"/>
                    <a:pt x="121" y="405"/>
                    <a:pt x="122" y="405"/>
                  </a:cubicBezTo>
                  <a:cubicBezTo>
                    <a:pt x="122" y="405"/>
                    <a:pt x="122" y="404"/>
                    <a:pt x="123" y="404"/>
                  </a:cubicBezTo>
                  <a:cubicBezTo>
                    <a:pt x="123" y="406"/>
                    <a:pt x="124" y="407"/>
                    <a:pt x="125" y="409"/>
                  </a:cubicBezTo>
                  <a:cubicBezTo>
                    <a:pt x="127" y="409"/>
                    <a:pt x="130" y="410"/>
                    <a:pt x="134" y="410"/>
                  </a:cubicBezTo>
                  <a:cubicBezTo>
                    <a:pt x="132" y="418"/>
                    <a:pt x="131" y="426"/>
                    <a:pt x="130" y="434"/>
                  </a:cubicBezTo>
                  <a:cubicBezTo>
                    <a:pt x="130" y="435"/>
                    <a:pt x="132" y="436"/>
                    <a:pt x="132" y="434"/>
                  </a:cubicBezTo>
                  <a:cubicBezTo>
                    <a:pt x="134" y="427"/>
                    <a:pt x="135" y="419"/>
                    <a:pt x="137" y="411"/>
                  </a:cubicBezTo>
                  <a:cubicBezTo>
                    <a:pt x="139" y="411"/>
                    <a:pt x="141" y="412"/>
                    <a:pt x="142" y="412"/>
                  </a:cubicBezTo>
                  <a:cubicBezTo>
                    <a:pt x="146" y="412"/>
                    <a:pt x="149" y="413"/>
                    <a:pt x="152" y="414"/>
                  </a:cubicBezTo>
                  <a:cubicBezTo>
                    <a:pt x="152" y="421"/>
                    <a:pt x="151" y="428"/>
                    <a:pt x="152" y="434"/>
                  </a:cubicBezTo>
                  <a:cubicBezTo>
                    <a:pt x="152" y="435"/>
                    <a:pt x="154" y="435"/>
                    <a:pt x="154" y="434"/>
                  </a:cubicBezTo>
                  <a:cubicBezTo>
                    <a:pt x="155" y="428"/>
                    <a:pt x="155" y="422"/>
                    <a:pt x="156" y="416"/>
                  </a:cubicBezTo>
                  <a:cubicBezTo>
                    <a:pt x="161" y="418"/>
                    <a:pt x="165" y="422"/>
                    <a:pt x="168" y="427"/>
                  </a:cubicBezTo>
                  <a:cubicBezTo>
                    <a:pt x="168" y="429"/>
                    <a:pt x="168" y="430"/>
                    <a:pt x="168" y="432"/>
                  </a:cubicBezTo>
                  <a:cubicBezTo>
                    <a:pt x="168" y="434"/>
                    <a:pt x="170" y="434"/>
                    <a:pt x="170" y="432"/>
                  </a:cubicBezTo>
                  <a:cubicBezTo>
                    <a:pt x="170" y="432"/>
                    <a:pt x="170" y="432"/>
                    <a:pt x="170" y="432"/>
                  </a:cubicBezTo>
                  <a:cubicBezTo>
                    <a:pt x="171" y="433"/>
                    <a:pt x="171" y="434"/>
                    <a:pt x="172" y="435"/>
                  </a:cubicBezTo>
                  <a:cubicBezTo>
                    <a:pt x="175" y="447"/>
                    <a:pt x="187" y="453"/>
                    <a:pt x="198" y="449"/>
                  </a:cubicBezTo>
                  <a:cubicBezTo>
                    <a:pt x="207" y="446"/>
                    <a:pt x="216" y="442"/>
                    <a:pt x="225" y="438"/>
                  </a:cubicBezTo>
                  <a:cubicBezTo>
                    <a:pt x="225" y="438"/>
                    <a:pt x="226" y="437"/>
                    <a:pt x="227" y="437"/>
                  </a:cubicBezTo>
                  <a:cubicBezTo>
                    <a:pt x="227" y="437"/>
                    <a:pt x="227" y="437"/>
                    <a:pt x="227" y="437"/>
                  </a:cubicBezTo>
                  <a:cubicBezTo>
                    <a:pt x="227" y="440"/>
                    <a:pt x="230" y="440"/>
                    <a:pt x="231" y="438"/>
                  </a:cubicBezTo>
                  <a:cubicBezTo>
                    <a:pt x="231" y="437"/>
                    <a:pt x="232" y="436"/>
                    <a:pt x="232" y="435"/>
                  </a:cubicBezTo>
                  <a:cubicBezTo>
                    <a:pt x="236" y="433"/>
                    <a:pt x="239" y="432"/>
                    <a:pt x="243" y="430"/>
                  </a:cubicBezTo>
                  <a:cubicBezTo>
                    <a:pt x="242" y="433"/>
                    <a:pt x="241" y="436"/>
                    <a:pt x="241" y="440"/>
                  </a:cubicBezTo>
                  <a:cubicBezTo>
                    <a:pt x="242" y="441"/>
                    <a:pt x="244" y="442"/>
                    <a:pt x="245" y="441"/>
                  </a:cubicBezTo>
                  <a:cubicBezTo>
                    <a:pt x="248" y="437"/>
                    <a:pt x="249" y="432"/>
                    <a:pt x="249" y="428"/>
                  </a:cubicBezTo>
                  <a:cubicBezTo>
                    <a:pt x="252" y="427"/>
                    <a:pt x="255" y="426"/>
                    <a:pt x="258" y="426"/>
                  </a:cubicBezTo>
                  <a:cubicBezTo>
                    <a:pt x="258" y="428"/>
                    <a:pt x="257" y="430"/>
                    <a:pt x="257" y="432"/>
                  </a:cubicBezTo>
                  <a:cubicBezTo>
                    <a:pt x="257" y="432"/>
                    <a:pt x="257" y="432"/>
                    <a:pt x="257" y="432"/>
                  </a:cubicBezTo>
                  <a:cubicBezTo>
                    <a:pt x="257" y="432"/>
                    <a:pt x="260" y="434"/>
                    <a:pt x="261" y="432"/>
                  </a:cubicBezTo>
                  <a:cubicBezTo>
                    <a:pt x="261" y="432"/>
                    <a:pt x="261" y="432"/>
                    <a:pt x="261" y="431"/>
                  </a:cubicBezTo>
                  <a:cubicBezTo>
                    <a:pt x="261" y="431"/>
                    <a:pt x="261" y="430"/>
                    <a:pt x="262" y="429"/>
                  </a:cubicBezTo>
                  <a:cubicBezTo>
                    <a:pt x="262" y="428"/>
                    <a:pt x="262" y="427"/>
                    <a:pt x="261" y="427"/>
                  </a:cubicBezTo>
                  <a:cubicBezTo>
                    <a:pt x="261" y="426"/>
                    <a:pt x="262" y="426"/>
                    <a:pt x="262" y="425"/>
                  </a:cubicBezTo>
                  <a:cubicBezTo>
                    <a:pt x="266" y="425"/>
                    <a:pt x="270" y="424"/>
                    <a:pt x="274" y="425"/>
                  </a:cubicBezTo>
                  <a:cubicBezTo>
                    <a:pt x="281" y="425"/>
                    <a:pt x="285" y="421"/>
                    <a:pt x="286" y="415"/>
                  </a:cubicBezTo>
                  <a:cubicBezTo>
                    <a:pt x="288" y="407"/>
                    <a:pt x="290" y="398"/>
                    <a:pt x="290" y="390"/>
                  </a:cubicBezTo>
                  <a:cubicBezTo>
                    <a:pt x="290" y="373"/>
                    <a:pt x="295" y="359"/>
                    <a:pt x="312" y="349"/>
                  </a:cubicBezTo>
                  <a:cubicBezTo>
                    <a:pt x="323" y="342"/>
                    <a:pt x="325" y="334"/>
                    <a:pt x="319" y="322"/>
                  </a:cubicBezTo>
                  <a:cubicBezTo>
                    <a:pt x="314" y="313"/>
                    <a:pt x="307" y="305"/>
                    <a:pt x="303" y="295"/>
                  </a:cubicBezTo>
                  <a:cubicBezTo>
                    <a:pt x="290" y="267"/>
                    <a:pt x="276" y="238"/>
                    <a:pt x="264" y="209"/>
                  </a:cubicBezTo>
                  <a:cubicBezTo>
                    <a:pt x="257" y="191"/>
                    <a:pt x="252" y="171"/>
                    <a:pt x="241" y="155"/>
                  </a:cubicBezTo>
                  <a:cubicBezTo>
                    <a:pt x="230" y="138"/>
                    <a:pt x="223" y="120"/>
                    <a:pt x="215" y="102"/>
                  </a:cubicBezTo>
                  <a:cubicBezTo>
                    <a:pt x="215" y="102"/>
                    <a:pt x="215" y="102"/>
                    <a:pt x="215" y="102"/>
                  </a:cubicBezTo>
                  <a:cubicBezTo>
                    <a:pt x="215" y="102"/>
                    <a:pt x="214" y="101"/>
                    <a:pt x="214" y="101"/>
                  </a:cubicBezTo>
                  <a:cubicBezTo>
                    <a:pt x="208" y="85"/>
                    <a:pt x="202" y="69"/>
                    <a:pt x="196" y="53"/>
                  </a:cubicBezTo>
                  <a:cubicBezTo>
                    <a:pt x="193" y="43"/>
                    <a:pt x="187" y="35"/>
                    <a:pt x="177" y="35"/>
                  </a:cubicBezTo>
                  <a:cubicBezTo>
                    <a:pt x="160" y="34"/>
                    <a:pt x="151" y="24"/>
                    <a:pt x="143" y="12"/>
                  </a:cubicBezTo>
                  <a:cubicBezTo>
                    <a:pt x="142" y="10"/>
                    <a:pt x="141" y="8"/>
                    <a:pt x="140" y="6"/>
                  </a:cubicBezTo>
                  <a:cubicBezTo>
                    <a:pt x="137" y="2"/>
                    <a:pt x="134" y="0"/>
                    <a:pt x="129" y="2"/>
                  </a:cubicBezTo>
                  <a:cubicBezTo>
                    <a:pt x="123" y="4"/>
                    <a:pt x="116" y="6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7"/>
                    <a:pt x="109" y="7"/>
                    <a:pt x="108" y="8"/>
                  </a:cubicBezTo>
                  <a:cubicBezTo>
                    <a:pt x="108" y="8"/>
                    <a:pt x="108" y="9"/>
                    <a:pt x="108" y="9"/>
                  </a:cubicBezTo>
                  <a:cubicBezTo>
                    <a:pt x="100" y="12"/>
                    <a:pt x="91" y="14"/>
                    <a:pt x="83" y="17"/>
                  </a:cubicBezTo>
                  <a:cubicBezTo>
                    <a:pt x="83" y="13"/>
                    <a:pt x="84" y="8"/>
                    <a:pt x="84" y="4"/>
                  </a:cubicBezTo>
                  <a:cubicBezTo>
                    <a:pt x="84" y="3"/>
                    <a:pt x="82" y="3"/>
                    <a:pt x="82" y="4"/>
                  </a:cubicBezTo>
                  <a:cubicBezTo>
                    <a:pt x="82" y="9"/>
                    <a:pt x="81" y="13"/>
                    <a:pt x="81" y="18"/>
                  </a:cubicBezTo>
                  <a:cubicBezTo>
                    <a:pt x="66" y="23"/>
                    <a:pt x="51" y="27"/>
                    <a:pt x="37" y="32"/>
                  </a:cubicBezTo>
                  <a:cubicBezTo>
                    <a:pt x="34" y="33"/>
                    <a:pt x="31" y="34"/>
                    <a:pt x="28" y="34"/>
                  </a:cubicBezTo>
                  <a:moveTo>
                    <a:pt x="17" y="134"/>
                  </a:moveTo>
                  <a:cubicBezTo>
                    <a:pt x="16" y="131"/>
                    <a:pt x="15" y="129"/>
                    <a:pt x="13" y="125"/>
                  </a:cubicBezTo>
                  <a:cubicBezTo>
                    <a:pt x="16" y="120"/>
                    <a:pt x="20" y="116"/>
                    <a:pt x="23" y="110"/>
                  </a:cubicBezTo>
                  <a:cubicBezTo>
                    <a:pt x="27" y="103"/>
                    <a:pt x="31" y="95"/>
                    <a:pt x="34" y="87"/>
                  </a:cubicBezTo>
                  <a:cubicBezTo>
                    <a:pt x="33" y="92"/>
                    <a:pt x="31" y="97"/>
                    <a:pt x="30" y="102"/>
                  </a:cubicBezTo>
                  <a:cubicBezTo>
                    <a:pt x="27" y="112"/>
                    <a:pt x="25" y="123"/>
                    <a:pt x="23" y="133"/>
                  </a:cubicBezTo>
                  <a:cubicBezTo>
                    <a:pt x="22" y="136"/>
                    <a:pt x="22" y="139"/>
                    <a:pt x="21" y="142"/>
                  </a:cubicBezTo>
                  <a:cubicBezTo>
                    <a:pt x="20" y="140"/>
                    <a:pt x="19" y="137"/>
                    <a:pt x="17" y="134"/>
                  </a:cubicBezTo>
                  <a:moveTo>
                    <a:pt x="70" y="252"/>
                  </a:moveTo>
                  <a:cubicBezTo>
                    <a:pt x="71" y="252"/>
                    <a:pt x="72" y="253"/>
                    <a:pt x="72" y="252"/>
                  </a:cubicBezTo>
                  <a:cubicBezTo>
                    <a:pt x="73" y="242"/>
                    <a:pt x="73" y="231"/>
                    <a:pt x="74" y="221"/>
                  </a:cubicBezTo>
                  <a:cubicBezTo>
                    <a:pt x="75" y="209"/>
                    <a:pt x="77" y="197"/>
                    <a:pt x="79" y="185"/>
                  </a:cubicBezTo>
                  <a:cubicBezTo>
                    <a:pt x="83" y="165"/>
                    <a:pt x="85" y="145"/>
                    <a:pt x="91" y="125"/>
                  </a:cubicBezTo>
                  <a:cubicBezTo>
                    <a:pt x="95" y="107"/>
                    <a:pt x="99" y="88"/>
                    <a:pt x="101" y="70"/>
                  </a:cubicBezTo>
                  <a:cubicBezTo>
                    <a:pt x="103" y="55"/>
                    <a:pt x="108" y="39"/>
                    <a:pt x="109" y="24"/>
                  </a:cubicBezTo>
                  <a:cubicBezTo>
                    <a:pt x="112" y="23"/>
                    <a:pt x="115" y="22"/>
                    <a:pt x="118" y="21"/>
                  </a:cubicBezTo>
                  <a:cubicBezTo>
                    <a:pt x="116" y="41"/>
                    <a:pt x="111" y="61"/>
                    <a:pt x="108" y="81"/>
                  </a:cubicBezTo>
                  <a:cubicBezTo>
                    <a:pt x="104" y="104"/>
                    <a:pt x="100" y="127"/>
                    <a:pt x="96" y="150"/>
                  </a:cubicBezTo>
                  <a:cubicBezTo>
                    <a:pt x="93" y="172"/>
                    <a:pt x="89" y="194"/>
                    <a:pt x="85" y="216"/>
                  </a:cubicBezTo>
                  <a:cubicBezTo>
                    <a:pt x="84" y="225"/>
                    <a:pt x="82" y="235"/>
                    <a:pt x="81" y="245"/>
                  </a:cubicBezTo>
                  <a:cubicBezTo>
                    <a:pt x="80" y="251"/>
                    <a:pt x="78" y="257"/>
                    <a:pt x="78" y="264"/>
                  </a:cubicBezTo>
                  <a:cubicBezTo>
                    <a:pt x="77" y="265"/>
                    <a:pt x="77" y="266"/>
                    <a:pt x="78" y="268"/>
                  </a:cubicBezTo>
                  <a:cubicBezTo>
                    <a:pt x="77" y="266"/>
                    <a:pt x="76" y="265"/>
                    <a:pt x="76" y="264"/>
                  </a:cubicBezTo>
                  <a:cubicBezTo>
                    <a:pt x="74" y="260"/>
                    <a:pt x="72" y="256"/>
                    <a:pt x="70" y="252"/>
                  </a:cubicBezTo>
                  <a:moveTo>
                    <a:pt x="110" y="343"/>
                  </a:moveTo>
                  <a:cubicBezTo>
                    <a:pt x="110" y="343"/>
                    <a:pt x="111" y="343"/>
                    <a:pt x="111" y="342"/>
                  </a:cubicBezTo>
                  <a:cubicBezTo>
                    <a:pt x="111" y="329"/>
                    <a:pt x="111" y="315"/>
                    <a:pt x="113" y="302"/>
                  </a:cubicBezTo>
                  <a:cubicBezTo>
                    <a:pt x="115" y="288"/>
                    <a:pt x="118" y="275"/>
                    <a:pt x="121" y="261"/>
                  </a:cubicBezTo>
                  <a:cubicBezTo>
                    <a:pt x="126" y="236"/>
                    <a:pt x="133" y="210"/>
                    <a:pt x="139" y="184"/>
                  </a:cubicBezTo>
                  <a:cubicBezTo>
                    <a:pt x="145" y="160"/>
                    <a:pt x="150" y="135"/>
                    <a:pt x="154" y="110"/>
                  </a:cubicBezTo>
                  <a:cubicBezTo>
                    <a:pt x="157" y="90"/>
                    <a:pt x="163" y="71"/>
                    <a:pt x="164" y="51"/>
                  </a:cubicBezTo>
                  <a:cubicBezTo>
                    <a:pt x="166" y="52"/>
                    <a:pt x="168" y="53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69" y="81"/>
                    <a:pt x="163" y="108"/>
                    <a:pt x="157" y="135"/>
                  </a:cubicBezTo>
                  <a:cubicBezTo>
                    <a:pt x="151" y="161"/>
                    <a:pt x="148" y="188"/>
                    <a:pt x="143" y="214"/>
                  </a:cubicBezTo>
                  <a:cubicBezTo>
                    <a:pt x="138" y="240"/>
                    <a:pt x="134" y="266"/>
                    <a:pt x="128" y="292"/>
                  </a:cubicBezTo>
                  <a:cubicBezTo>
                    <a:pt x="126" y="305"/>
                    <a:pt x="123" y="318"/>
                    <a:pt x="120" y="330"/>
                  </a:cubicBezTo>
                  <a:cubicBezTo>
                    <a:pt x="119" y="338"/>
                    <a:pt x="117" y="346"/>
                    <a:pt x="115" y="354"/>
                  </a:cubicBezTo>
                  <a:cubicBezTo>
                    <a:pt x="113" y="350"/>
                    <a:pt x="112" y="347"/>
                    <a:pt x="110" y="343"/>
                  </a:cubicBezTo>
                  <a:moveTo>
                    <a:pt x="145" y="400"/>
                  </a:moveTo>
                  <a:cubicBezTo>
                    <a:pt x="143" y="400"/>
                    <a:pt x="141" y="401"/>
                    <a:pt x="139" y="401"/>
                  </a:cubicBezTo>
                  <a:cubicBezTo>
                    <a:pt x="143" y="382"/>
                    <a:pt x="146" y="364"/>
                    <a:pt x="150" y="346"/>
                  </a:cubicBezTo>
                  <a:cubicBezTo>
                    <a:pt x="154" y="331"/>
                    <a:pt x="157" y="316"/>
                    <a:pt x="160" y="301"/>
                  </a:cubicBezTo>
                  <a:cubicBezTo>
                    <a:pt x="162" y="287"/>
                    <a:pt x="167" y="274"/>
                    <a:pt x="169" y="261"/>
                  </a:cubicBezTo>
                  <a:cubicBezTo>
                    <a:pt x="173" y="231"/>
                    <a:pt x="178" y="202"/>
                    <a:pt x="184" y="173"/>
                  </a:cubicBezTo>
                  <a:cubicBezTo>
                    <a:pt x="187" y="158"/>
                    <a:pt x="190" y="143"/>
                    <a:pt x="193" y="128"/>
                  </a:cubicBezTo>
                  <a:cubicBezTo>
                    <a:pt x="194" y="120"/>
                    <a:pt x="195" y="112"/>
                    <a:pt x="197" y="104"/>
                  </a:cubicBezTo>
                  <a:cubicBezTo>
                    <a:pt x="198" y="101"/>
                    <a:pt x="199" y="98"/>
                    <a:pt x="199" y="94"/>
                  </a:cubicBezTo>
                  <a:cubicBezTo>
                    <a:pt x="203" y="103"/>
                    <a:pt x="206" y="111"/>
                    <a:pt x="210" y="119"/>
                  </a:cubicBezTo>
                  <a:cubicBezTo>
                    <a:pt x="208" y="127"/>
                    <a:pt x="206" y="135"/>
                    <a:pt x="205" y="143"/>
                  </a:cubicBezTo>
                  <a:cubicBezTo>
                    <a:pt x="203" y="157"/>
                    <a:pt x="199" y="171"/>
                    <a:pt x="196" y="185"/>
                  </a:cubicBezTo>
                  <a:cubicBezTo>
                    <a:pt x="191" y="214"/>
                    <a:pt x="186" y="242"/>
                    <a:pt x="180" y="271"/>
                  </a:cubicBezTo>
                  <a:cubicBezTo>
                    <a:pt x="177" y="284"/>
                    <a:pt x="175" y="298"/>
                    <a:pt x="172" y="311"/>
                  </a:cubicBezTo>
                  <a:cubicBezTo>
                    <a:pt x="169" y="324"/>
                    <a:pt x="164" y="336"/>
                    <a:pt x="162" y="349"/>
                  </a:cubicBezTo>
                  <a:cubicBezTo>
                    <a:pt x="160" y="363"/>
                    <a:pt x="158" y="378"/>
                    <a:pt x="156" y="392"/>
                  </a:cubicBezTo>
                  <a:cubicBezTo>
                    <a:pt x="155" y="395"/>
                    <a:pt x="155" y="397"/>
                    <a:pt x="154" y="400"/>
                  </a:cubicBezTo>
                  <a:cubicBezTo>
                    <a:pt x="151" y="400"/>
                    <a:pt x="148" y="400"/>
                    <a:pt x="145" y="400"/>
                  </a:cubicBezTo>
                  <a:moveTo>
                    <a:pt x="307" y="333"/>
                  </a:moveTo>
                  <a:cubicBezTo>
                    <a:pt x="303" y="338"/>
                    <a:pt x="299" y="342"/>
                    <a:pt x="295" y="344"/>
                  </a:cubicBezTo>
                  <a:cubicBezTo>
                    <a:pt x="285" y="351"/>
                    <a:pt x="282" y="360"/>
                    <a:pt x="282" y="371"/>
                  </a:cubicBezTo>
                  <a:cubicBezTo>
                    <a:pt x="281" y="385"/>
                    <a:pt x="280" y="398"/>
                    <a:pt x="279" y="413"/>
                  </a:cubicBezTo>
                  <a:cubicBezTo>
                    <a:pt x="275" y="413"/>
                    <a:pt x="272" y="413"/>
                    <a:pt x="268" y="414"/>
                  </a:cubicBezTo>
                  <a:cubicBezTo>
                    <a:pt x="271" y="409"/>
                    <a:pt x="272" y="403"/>
                    <a:pt x="273" y="397"/>
                  </a:cubicBezTo>
                  <a:cubicBezTo>
                    <a:pt x="275" y="388"/>
                    <a:pt x="277" y="379"/>
                    <a:pt x="279" y="370"/>
                  </a:cubicBezTo>
                  <a:cubicBezTo>
                    <a:pt x="283" y="355"/>
                    <a:pt x="290" y="340"/>
                    <a:pt x="292" y="324"/>
                  </a:cubicBezTo>
                  <a:cubicBezTo>
                    <a:pt x="292" y="323"/>
                    <a:pt x="290" y="322"/>
                    <a:pt x="290" y="324"/>
                  </a:cubicBezTo>
                  <a:cubicBezTo>
                    <a:pt x="288" y="339"/>
                    <a:pt x="281" y="353"/>
                    <a:pt x="277" y="368"/>
                  </a:cubicBezTo>
                  <a:cubicBezTo>
                    <a:pt x="275" y="375"/>
                    <a:pt x="274" y="383"/>
                    <a:pt x="272" y="390"/>
                  </a:cubicBezTo>
                  <a:cubicBezTo>
                    <a:pt x="270" y="397"/>
                    <a:pt x="269" y="407"/>
                    <a:pt x="266" y="413"/>
                  </a:cubicBezTo>
                  <a:cubicBezTo>
                    <a:pt x="266" y="414"/>
                    <a:pt x="266" y="414"/>
                    <a:pt x="266" y="414"/>
                  </a:cubicBezTo>
                  <a:cubicBezTo>
                    <a:pt x="265" y="414"/>
                    <a:pt x="264" y="414"/>
                    <a:pt x="264" y="414"/>
                  </a:cubicBezTo>
                  <a:cubicBezTo>
                    <a:pt x="266" y="400"/>
                    <a:pt x="269" y="386"/>
                    <a:pt x="271" y="372"/>
                  </a:cubicBezTo>
                  <a:cubicBezTo>
                    <a:pt x="275" y="353"/>
                    <a:pt x="280" y="334"/>
                    <a:pt x="282" y="314"/>
                  </a:cubicBezTo>
                  <a:cubicBezTo>
                    <a:pt x="282" y="313"/>
                    <a:pt x="280" y="313"/>
                    <a:pt x="280" y="314"/>
                  </a:cubicBezTo>
                  <a:cubicBezTo>
                    <a:pt x="278" y="335"/>
                    <a:pt x="271" y="356"/>
                    <a:pt x="267" y="377"/>
                  </a:cubicBezTo>
                  <a:cubicBezTo>
                    <a:pt x="266" y="386"/>
                    <a:pt x="264" y="396"/>
                    <a:pt x="263" y="405"/>
                  </a:cubicBezTo>
                  <a:cubicBezTo>
                    <a:pt x="262" y="408"/>
                    <a:pt x="261" y="411"/>
                    <a:pt x="260" y="415"/>
                  </a:cubicBezTo>
                  <a:cubicBezTo>
                    <a:pt x="257" y="415"/>
                    <a:pt x="254" y="416"/>
                    <a:pt x="251" y="416"/>
                  </a:cubicBezTo>
                  <a:cubicBezTo>
                    <a:pt x="252" y="414"/>
                    <a:pt x="253" y="412"/>
                    <a:pt x="254" y="410"/>
                  </a:cubicBezTo>
                  <a:cubicBezTo>
                    <a:pt x="254" y="410"/>
                    <a:pt x="253" y="409"/>
                    <a:pt x="252" y="409"/>
                  </a:cubicBezTo>
                  <a:cubicBezTo>
                    <a:pt x="252" y="410"/>
                    <a:pt x="251" y="411"/>
                    <a:pt x="251" y="411"/>
                  </a:cubicBezTo>
                  <a:cubicBezTo>
                    <a:pt x="252" y="408"/>
                    <a:pt x="253" y="404"/>
                    <a:pt x="253" y="400"/>
                  </a:cubicBezTo>
                  <a:cubicBezTo>
                    <a:pt x="256" y="386"/>
                    <a:pt x="258" y="372"/>
                    <a:pt x="262" y="358"/>
                  </a:cubicBezTo>
                  <a:cubicBezTo>
                    <a:pt x="269" y="331"/>
                    <a:pt x="273" y="303"/>
                    <a:pt x="280" y="275"/>
                  </a:cubicBezTo>
                  <a:cubicBezTo>
                    <a:pt x="287" y="291"/>
                    <a:pt x="294" y="307"/>
                    <a:pt x="301" y="323"/>
                  </a:cubicBezTo>
                  <a:cubicBezTo>
                    <a:pt x="303" y="326"/>
                    <a:pt x="305" y="329"/>
                    <a:pt x="307" y="333"/>
                  </a:cubicBezTo>
                  <a:moveTo>
                    <a:pt x="279" y="273"/>
                  </a:moveTo>
                  <a:cubicBezTo>
                    <a:pt x="278" y="273"/>
                    <a:pt x="278" y="273"/>
                    <a:pt x="278" y="274"/>
                  </a:cubicBezTo>
                  <a:cubicBezTo>
                    <a:pt x="270" y="303"/>
                    <a:pt x="266" y="333"/>
                    <a:pt x="257" y="363"/>
                  </a:cubicBezTo>
                  <a:cubicBezTo>
                    <a:pt x="253" y="377"/>
                    <a:pt x="252" y="392"/>
                    <a:pt x="248" y="406"/>
                  </a:cubicBezTo>
                  <a:cubicBezTo>
                    <a:pt x="247" y="410"/>
                    <a:pt x="246" y="414"/>
                    <a:pt x="246" y="418"/>
                  </a:cubicBezTo>
                  <a:cubicBezTo>
                    <a:pt x="245" y="418"/>
                    <a:pt x="243" y="418"/>
                    <a:pt x="242" y="418"/>
                  </a:cubicBezTo>
                  <a:cubicBezTo>
                    <a:pt x="240" y="419"/>
                    <a:pt x="238" y="420"/>
                    <a:pt x="235" y="421"/>
                  </a:cubicBezTo>
                  <a:cubicBezTo>
                    <a:pt x="235" y="417"/>
                    <a:pt x="235" y="414"/>
                    <a:pt x="238" y="410"/>
                  </a:cubicBezTo>
                  <a:cubicBezTo>
                    <a:pt x="238" y="410"/>
                    <a:pt x="237" y="409"/>
                    <a:pt x="236" y="409"/>
                  </a:cubicBezTo>
                  <a:cubicBezTo>
                    <a:pt x="235" y="410"/>
                    <a:pt x="235" y="411"/>
                    <a:pt x="234" y="413"/>
                  </a:cubicBezTo>
                  <a:cubicBezTo>
                    <a:pt x="238" y="388"/>
                    <a:pt x="244" y="365"/>
                    <a:pt x="250" y="341"/>
                  </a:cubicBezTo>
                  <a:cubicBezTo>
                    <a:pt x="253" y="325"/>
                    <a:pt x="256" y="309"/>
                    <a:pt x="260" y="293"/>
                  </a:cubicBezTo>
                  <a:cubicBezTo>
                    <a:pt x="261" y="287"/>
                    <a:pt x="262" y="281"/>
                    <a:pt x="263" y="274"/>
                  </a:cubicBezTo>
                  <a:cubicBezTo>
                    <a:pt x="264" y="266"/>
                    <a:pt x="264" y="257"/>
                    <a:pt x="267" y="249"/>
                  </a:cubicBezTo>
                  <a:cubicBezTo>
                    <a:pt x="270" y="255"/>
                    <a:pt x="273" y="261"/>
                    <a:pt x="276" y="267"/>
                  </a:cubicBezTo>
                  <a:cubicBezTo>
                    <a:pt x="277" y="269"/>
                    <a:pt x="278" y="271"/>
                    <a:pt x="279" y="273"/>
                  </a:cubicBezTo>
                  <a:moveTo>
                    <a:pt x="266" y="246"/>
                  </a:moveTo>
                  <a:cubicBezTo>
                    <a:pt x="260" y="259"/>
                    <a:pt x="261" y="275"/>
                    <a:pt x="258" y="289"/>
                  </a:cubicBezTo>
                  <a:cubicBezTo>
                    <a:pt x="254" y="306"/>
                    <a:pt x="250" y="323"/>
                    <a:pt x="246" y="340"/>
                  </a:cubicBezTo>
                  <a:cubicBezTo>
                    <a:pt x="239" y="368"/>
                    <a:pt x="233" y="395"/>
                    <a:pt x="229" y="424"/>
                  </a:cubicBezTo>
                  <a:cubicBezTo>
                    <a:pt x="225" y="425"/>
                    <a:pt x="220" y="427"/>
                    <a:pt x="216" y="429"/>
                  </a:cubicBezTo>
                  <a:cubicBezTo>
                    <a:pt x="216" y="428"/>
                    <a:pt x="215" y="428"/>
                    <a:pt x="214" y="427"/>
                  </a:cubicBezTo>
                  <a:cubicBezTo>
                    <a:pt x="214" y="427"/>
                    <a:pt x="214" y="427"/>
                    <a:pt x="214" y="427"/>
                  </a:cubicBezTo>
                  <a:cubicBezTo>
                    <a:pt x="222" y="422"/>
                    <a:pt x="216" y="413"/>
                    <a:pt x="222" y="407"/>
                  </a:cubicBezTo>
                  <a:cubicBezTo>
                    <a:pt x="222" y="406"/>
                    <a:pt x="221" y="405"/>
                    <a:pt x="220" y="405"/>
                  </a:cubicBezTo>
                  <a:cubicBezTo>
                    <a:pt x="216" y="409"/>
                    <a:pt x="218" y="416"/>
                    <a:pt x="215" y="421"/>
                  </a:cubicBezTo>
                  <a:cubicBezTo>
                    <a:pt x="215" y="412"/>
                    <a:pt x="217" y="402"/>
                    <a:pt x="219" y="394"/>
                  </a:cubicBezTo>
                  <a:cubicBezTo>
                    <a:pt x="220" y="386"/>
                    <a:pt x="223" y="377"/>
                    <a:pt x="224" y="369"/>
                  </a:cubicBezTo>
                  <a:cubicBezTo>
                    <a:pt x="228" y="351"/>
                    <a:pt x="232" y="334"/>
                    <a:pt x="236" y="317"/>
                  </a:cubicBezTo>
                  <a:cubicBezTo>
                    <a:pt x="239" y="299"/>
                    <a:pt x="245" y="281"/>
                    <a:pt x="248" y="263"/>
                  </a:cubicBezTo>
                  <a:cubicBezTo>
                    <a:pt x="251" y="248"/>
                    <a:pt x="252" y="234"/>
                    <a:pt x="255" y="219"/>
                  </a:cubicBezTo>
                  <a:cubicBezTo>
                    <a:pt x="259" y="228"/>
                    <a:pt x="262" y="237"/>
                    <a:pt x="266" y="246"/>
                  </a:cubicBezTo>
                  <a:moveTo>
                    <a:pt x="247" y="194"/>
                  </a:moveTo>
                  <a:cubicBezTo>
                    <a:pt x="244" y="200"/>
                    <a:pt x="244" y="206"/>
                    <a:pt x="242" y="213"/>
                  </a:cubicBezTo>
                  <a:cubicBezTo>
                    <a:pt x="240" y="222"/>
                    <a:pt x="236" y="232"/>
                    <a:pt x="234" y="242"/>
                  </a:cubicBezTo>
                  <a:cubicBezTo>
                    <a:pt x="232" y="251"/>
                    <a:pt x="232" y="261"/>
                    <a:pt x="230" y="270"/>
                  </a:cubicBezTo>
                  <a:cubicBezTo>
                    <a:pt x="228" y="279"/>
                    <a:pt x="225" y="288"/>
                    <a:pt x="223" y="296"/>
                  </a:cubicBezTo>
                  <a:cubicBezTo>
                    <a:pt x="217" y="315"/>
                    <a:pt x="212" y="335"/>
                    <a:pt x="209" y="354"/>
                  </a:cubicBezTo>
                  <a:cubicBezTo>
                    <a:pt x="206" y="373"/>
                    <a:pt x="200" y="392"/>
                    <a:pt x="201" y="412"/>
                  </a:cubicBezTo>
                  <a:cubicBezTo>
                    <a:pt x="202" y="412"/>
                    <a:pt x="202" y="412"/>
                    <a:pt x="202" y="412"/>
                  </a:cubicBezTo>
                  <a:cubicBezTo>
                    <a:pt x="201" y="412"/>
                    <a:pt x="204" y="414"/>
                    <a:pt x="205" y="412"/>
                  </a:cubicBezTo>
                  <a:cubicBezTo>
                    <a:pt x="208" y="373"/>
                    <a:pt x="215" y="335"/>
                    <a:pt x="225" y="297"/>
                  </a:cubicBezTo>
                  <a:cubicBezTo>
                    <a:pt x="227" y="290"/>
                    <a:pt x="230" y="282"/>
                    <a:pt x="232" y="274"/>
                  </a:cubicBezTo>
                  <a:cubicBezTo>
                    <a:pt x="234" y="265"/>
                    <a:pt x="234" y="255"/>
                    <a:pt x="236" y="246"/>
                  </a:cubicBezTo>
                  <a:cubicBezTo>
                    <a:pt x="237" y="237"/>
                    <a:pt x="240" y="229"/>
                    <a:pt x="242" y="220"/>
                  </a:cubicBezTo>
                  <a:cubicBezTo>
                    <a:pt x="244" y="213"/>
                    <a:pt x="245" y="205"/>
                    <a:pt x="248" y="198"/>
                  </a:cubicBezTo>
                  <a:cubicBezTo>
                    <a:pt x="250" y="203"/>
                    <a:pt x="252" y="209"/>
                    <a:pt x="254" y="215"/>
                  </a:cubicBezTo>
                  <a:cubicBezTo>
                    <a:pt x="250" y="232"/>
                    <a:pt x="248" y="249"/>
                    <a:pt x="245" y="266"/>
                  </a:cubicBezTo>
                  <a:cubicBezTo>
                    <a:pt x="241" y="285"/>
                    <a:pt x="235" y="304"/>
                    <a:pt x="231" y="323"/>
                  </a:cubicBezTo>
                  <a:cubicBezTo>
                    <a:pt x="228" y="342"/>
                    <a:pt x="222" y="360"/>
                    <a:pt x="218" y="379"/>
                  </a:cubicBezTo>
                  <a:cubicBezTo>
                    <a:pt x="216" y="388"/>
                    <a:pt x="214" y="397"/>
                    <a:pt x="213" y="407"/>
                  </a:cubicBezTo>
                  <a:cubicBezTo>
                    <a:pt x="212" y="414"/>
                    <a:pt x="210" y="419"/>
                    <a:pt x="211" y="426"/>
                  </a:cubicBezTo>
                  <a:cubicBezTo>
                    <a:pt x="211" y="426"/>
                    <a:pt x="211" y="426"/>
                    <a:pt x="212" y="427"/>
                  </a:cubicBezTo>
                  <a:cubicBezTo>
                    <a:pt x="204" y="425"/>
                    <a:pt x="197" y="430"/>
                    <a:pt x="190" y="429"/>
                  </a:cubicBezTo>
                  <a:cubicBezTo>
                    <a:pt x="189" y="427"/>
                    <a:pt x="187" y="425"/>
                    <a:pt x="185" y="424"/>
                  </a:cubicBezTo>
                  <a:cubicBezTo>
                    <a:pt x="191" y="405"/>
                    <a:pt x="194" y="385"/>
                    <a:pt x="198" y="365"/>
                  </a:cubicBezTo>
                  <a:cubicBezTo>
                    <a:pt x="203" y="344"/>
                    <a:pt x="204" y="321"/>
                    <a:pt x="208" y="299"/>
                  </a:cubicBezTo>
                  <a:cubicBezTo>
                    <a:pt x="212" y="278"/>
                    <a:pt x="215" y="257"/>
                    <a:pt x="219" y="236"/>
                  </a:cubicBezTo>
                  <a:cubicBezTo>
                    <a:pt x="223" y="213"/>
                    <a:pt x="227" y="191"/>
                    <a:pt x="232" y="168"/>
                  </a:cubicBezTo>
                  <a:cubicBezTo>
                    <a:pt x="232" y="167"/>
                    <a:pt x="230" y="166"/>
                    <a:pt x="230" y="168"/>
                  </a:cubicBezTo>
                  <a:cubicBezTo>
                    <a:pt x="225" y="190"/>
                    <a:pt x="221" y="211"/>
                    <a:pt x="216" y="233"/>
                  </a:cubicBezTo>
                  <a:cubicBezTo>
                    <a:pt x="212" y="255"/>
                    <a:pt x="209" y="276"/>
                    <a:pt x="205" y="298"/>
                  </a:cubicBezTo>
                  <a:cubicBezTo>
                    <a:pt x="201" y="319"/>
                    <a:pt x="199" y="341"/>
                    <a:pt x="195" y="363"/>
                  </a:cubicBezTo>
                  <a:cubicBezTo>
                    <a:pt x="191" y="382"/>
                    <a:pt x="186" y="401"/>
                    <a:pt x="183" y="421"/>
                  </a:cubicBezTo>
                  <a:cubicBezTo>
                    <a:pt x="180" y="418"/>
                    <a:pt x="177" y="414"/>
                    <a:pt x="174" y="411"/>
                  </a:cubicBezTo>
                  <a:cubicBezTo>
                    <a:pt x="175" y="405"/>
                    <a:pt x="176" y="400"/>
                    <a:pt x="177" y="394"/>
                  </a:cubicBezTo>
                  <a:cubicBezTo>
                    <a:pt x="178" y="383"/>
                    <a:pt x="179" y="372"/>
                    <a:pt x="181" y="361"/>
                  </a:cubicBezTo>
                  <a:cubicBezTo>
                    <a:pt x="182" y="348"/>
                    <a:pt x="186" y="336"/>
                    <a:pt x="189" y="323"/>
                  </a:cubicBezTo>
                  <a:cubicBezTo>
                    <a:pt x="192" y="310"/>
                    <a:pt x="194" y="296"/>
                    <a:pt x="197" y="283"/>
                  </a:cubicBezTo>
                  <a:cubicBezTo>
                    <a:pt x="201" y="257"/>
                    <a:pt x="207" y="232"/>
                    <a:pt x="212" y="206"/>
                  </a:cubicBezTo>
                  <a:cubicBezTo>
                    <a:pt x="215" y="195"/>
                    <a:pt x="217" y="184"/>
                    <a:pt x="218" y="173"/>
                  </a:cubicBezTo>
                  <a:cubicBezTo>
                    <a:pt x="219" y="163"/>
                    <a:pt x="221" y="154"/>
                    <a:pt x="222" y="144"/>
                  </a:cubicBezTo>
                  <a:cubicBezTo>
                    <a:pt x="226" y="152"/>
                    <a:pt x="230" y="160"/>
                    <a:pt x="235" y="168"/>
                  </a:cubicBezTo>
                  <a:cubicBezTo>
                    <a:pt x="240" y="176"/>
                    <a:pt x="244" y="185"/>
                    <a:pt x="247" y="194"/>
                  </a:cubicBezTo>
                  <a:moveTo>
                    <a:pt x="219" y="140"/>
                  </a:moveTo>
                  <a:cubicBezTo>
                    <a:pt x="219" y="150"/>
                    <a:pt x="217" y="161"/>
                    <a:pt x="216" y="171"/>
                  </a:cubicBezTo>
                  <a:cubicBezTo>
                    <a:pt x="214" y="184"/>
                    <a:pt x="211" y="198"/>
                    <a:pt x="208" y="211"/>
                  </a:cubicBezTo>
                  <a:cubicBezTo>
                    <a:pt x="203" y="237"/>
                    <a:pt x="196" y="263"/>
                    <a:pt x="192" y="290"/>
                  </a:cubicBezTo>
                  <a:cubicBezTo>
                    <a:pt x="188" y="313"/>
                    <a:pt x="180" y="336"/>
                    <a:pt x="177" y="360"/>
                  </a:cubicBezTo>
                  <a:cubicBezTo>
                    <a:pt x="176" y="373"/>
                    <a:pt x="174" y="386"/>
                    <a:pt x="172" y="398"/>
                  </a:cubicBezTo>
                  <a:cubicBezTo>
                    <a:pt x="172" y="402"/>
                    <a:pt x="171" y="405"/>
                    <a:pt x="171" y="408"/>
                  </a:cubicBezTo>
                  <a:cubicBezTo>
                    <a:pt x="167" y="405"/>
                    <a:pt x="163" y="402"/>
                    <a:pt x="158" y="401"/>
                  </a:cubicBezTo>
                  <a:cubicBezTo>
                    <a:pt x="158" y="397"/>
                    <a:pt x="159" y="393"/>
                    <a:pt x="160" y="389"/>
                  </a:cubicBezTo>
                  <a:cubicBezTo>
                    <a:pt x="162" y="377"/>
                    <a:pt x="164" y="365"/>
                    <a:pt x="166" y="352"/>
                  </a:cubicBezTo>
                  <a:cubicBezTo>
                    <a:pt x="167" y="337"/>
                    <a:pt x="173" y="323"/>
                    <a:pt x="176" y="308"/>
                  </a:cubicBezTo>
                  <a:cubicBezTo>
                    <a:pt x="179" y="294"/>
                    <a:pt x="182" y="280"/>
                    <a:pt x="184" y="266"/>
                  </a:cubicBezTo>
                  <a:cubicBezTo>
                    <a:pt x="190" y="238"/>
                    <a:pt x="195" y="209"/>
                    <a:pt x="200" y="180"/>
                  </a:cubicBezTo>
                  <a:cubicBezTo>
                    <a:pt x="203" y="166"/>
                    <a:pt x="207" y="153"/>
                    <a:pt x="209" y="139"/>
                  </a:cubicBezTo>
                  <a:cubicBezTo>
                    <a:pt x="209" y="134"/>
                    <a:pt x="210" y="128"/>
                    <a:pt x="211" y="123"/>
                  </a:cubicBezTo>
                  <a:cubicBezTo>
                    <a:pt x="214" y="129"/>
                    <a:pt x="217" y="135"/>
                    <a:pt x="219" y="140"/>
                  </a:cubicBezTo>
                  <a:moveTo>
                    <a:pt x="196" y="86"/>
                  </a:moveTo>
                  <a:cubicBezTo>
                    <a:pt x="197" y="88"/>
                    <a:pt x="197" y="89"/>
                    <a:pt x="198" y="91"/>
                  </a:cubicBezTo>
                  <a:cubicBezTo>
                    <a:pt x="197" y="97"/>
                    <a:pt x="195" y="103"/>
                    <a:pt x="193" y="108"/>
                  </a:cubicBezTo>
                  <a:cubicBezTo>
                    <a:pt x="192" y="116"/>
                    <a:pt x="191" y="124"/>
                    <a:pt x="190" y="131"/>
                  </a:cubicBezTo>
                  <a:cubicBezTo>
                    <a:pt x="187" y="146"/>
                    <a:pt x="184" y="161"/>
                    <a:pt x="180" y="176"/>
                  </a:cubicBezTo>
                  <a:cubicBezTo>
                    <a:pt x="174" y="203"/>
                    <a:pt x="168" y="230"/>
                    <a:pt x="165" y="258"/>
                  </a:cubicBezTo>
                  <a:cubicBezTo>
                    <a:pt x="163" y="273"/>
                    <a:pt x="158" y="288"/>
                    <a:pt x="155" y="303"/>
                  </a:cubicBezTo>
                  <a:cubicBezTo>
                    <a:pt x="152" y="318"/>
                    <a:pt x="149" y="332"/>
                    <a:pt x="146" y="347"/>
                  </a:cubicBezTo>
                  <a:cubicBezTo>
                    <a:pt x="142" y="364"/>
                    <a:pt x="139" y="382"/>
                    <a:pt x="135" y="400"/>
                  </a:cubicBezTo>
                  <a:cubicBezTo>
                    <a:pt x="134" y="399"/>
                    <a:pt x="133" y="397"/>
                    <a:pt x="132" y="393"/>
                  </a:cubicBezTo>
                  <a:cubicBezTo>
                    <a:pt x="134" y="386"/>
                    <a:pt x="134" y="377"/>
                    <a:pt x="135" y="371"/>
                  </a:cubicBezTo>
                  <a:cubicBezTo>
                    <a:pt x="141" y="342"/>
                    <a:pt x="150" y="313"/>
                    <a:pt x="156" y="284"/>
                  </a:cubicBezTo>
                  <a:cubicBezTo>
                    <a:pt x="158" y="270"/>
                    <a:pt x="159" y="257"/>
                    <a:pt x="160" y="243"/>
                  </a:cubicBezTo>
                  <a:cubicBezTo>
                    <a:pt x="162" y="228"/>
                    <a:pt x="164" y="213"/>
                    <a:pt x="166" y="198"/>
                  </a:cubicBezTo>
                  <a:cubicBezTo>
                    <a:pt x="169" y="167"/>
                    <a:pt x="172" y="135"/>
                    <a:pt x="172" y="104"/>
                  </a:cubicBezTo>
                  <a:cubicBezTo>
                    <a:pt x="172" y="103"/>
                    <a:pt x="170" y="103"/>
                    <a:pt x="170" y="104"/>
                  </a:cubicBezTo>
                  <a:cubicBezTo>
                    <a:pt x="169" y="132"/>
                    <a:pt x="166" y="161"/>
                    <a:pt x="164" y="189"/>
                  </a:cubicBezTo>
                  <a:cubicBezTo>
                    <a:pt x="161" y="217"/>
                    <a:pt x="158" y="246"/>
                    <a:pt x="154" y="274"/>
                  </a:cubicBezTo>
                  <a:cubicBezTo>
                    <a:pt x="150" y="302"/>
                    <a:pt x="142" y="329"/>
                    <a:pt x="135" y="356"/>
                  </a:cubicBezTo>
                  <a:cubicBezTo>
                    <a:pt x="133" y="364"/>
                    <a:pt x="132" y="372"/>
                    <a:pt x="130" y="380"/>
                  </a:cubicBezTo>
                  <a:cubicBezTo>
                    <a:pt x="130" y="383"/>
                    <a:pt x="130" y="385"/>
                    <a:pt x="129" y="388"/>
                  </a:cubicBezTo>
                  <a:cubicBezTo>
                    <a:pt x="125" y="378"/>
                    <a:pt x="121" y="368"/>
                    <a:pt x="117" y="359"/>
                  </a:cubicBezTo>
                  <a:cubicBezTo>
                    <a:pt x="118" y="356"/>
                    <a:pt x="119" y="353"/>
                    <a:pt x="120" y="351"/>
                  </a:cubicBezTo>
                  <a:cubicBezTo>
                    <a:pt x="122" y="344"/>
                    <a:pt x="122" y="338"/>
                    <a:pt x="124" y="331"/>
                  </a:cubicBezTo>
                  <a:cubicBezTo>
                    <a:pt x="126" y="318"/>
                    <a:pt x="130" y="305"/>
                    <a:pt x="133" y="291"/>
                  </a:cubicBezTo>
                  <a:cubicBezTo>
                    <a:pt x="138" y="265"/>
                    <a:pt x="143" y="238"/>
                    <a:pt x="147" y="212"/>
                  </a:cubicBezTo>
                  <a:cubicBezTo>
                    <a:pt x="152" y="185"/>
                    <a:pt x="156" y="159"/>
                    <a:pt x="161" y="132"/>
                  </a:cubicBezTo>
                  <a:cubicBezTo>
                    <a:pt x="166" y="107"/>
                    <a:pt x="172" y="81"/>
                    <a:pt x="172" y="55"/>
                  </a:cubicBezTo>
                  <a:cubicBezTo>
                    <a:pt x="184" y="62"/>
                    <a:pt x="191" y="74"/>
                    <a:pt x="196" y="86"/>
                  </a:cubicBezTo>
                  <a:moveTo>
                    <a:pt x="159" y="50"/>
                  </a:moveTo>
                  <a:cubicBezTo>
                    <a:pt x="160" y="50"/>
                    <a:pt x="161" y="50"/>
                    <a:pt x="162" y="51"/>
                  </a:cubicBezTo>
                  <a:cubicBezTo>
                    <a:pt x="161" y="61"/>
                    <a:pt x="158" y="75"/>
                    <a:pt x="158" y="77"/>
                  </a:cubicBezTo>
                  <a:cubicBezTo>
                    <a:pt x="156" y="90"/>
                    <a:pt x="153" y="102"/>
                    <a:pt x="151" y="115"/>
                  </a:cubicBezTo>
                  <a:cubicBezTo>
                    <a:pt x="146" y="140"/>
                    <a:pt x="140" y="165"/>
                    <a:pt x="134" y="191"/>
                  </a:cubicBezTo>
                  <a:cubicBezTo>
                    <a:pt x="122" y="238"/>
                    <a:pt x="107" y="287"/>
                    <a:pt x="107" y="336"/>
                  </a:cubicBezTo>
                  <a:cubicBezTo>
                    <a:pt x="104" y="329"/>
                    <a:pt x="101" y="322"/>
                    <a:pt x="98" y="314"/>
                  </a:cubicBezTo>
                  <a:cubicBezTo>
                    <a:pt x="99" y="311"/>
                    <a:pt x="100" y="308"/>
                    <a:pt x="101" y="304"/>
                  </a:cubicBezTo>
                  <a:cubicBezTo>
                    <a:pt x="102" y="299"/>
                    <a:pt x="102" y="294"/>
                    <a:pt x="103" y="289"/>
                  </a:cubicBezTo>
                  <a:cubicBezTo>
                    <a:pt x="104" y="276"/>
                    <a:pt x="107" y="263"/>
                    <a:pt x="109" y="250"/>
                  </a:cubicBezTo>
                  <a:cubicBezTo>
                    <a:pt x="113" y="225"/>
                    <a:pt x="117" y="200"/>
                    <a:pt x="121" y="175"/>
                  </a:cubicBezTo>
                  <a:cubicBezTo>
                    <a:pt x="125" y="151"/>
                    <a:pt x="131" y="128"/>
                    <a:pt x="135" y="105"/>
                  </a:cubicBezTo>
                  <a:cubicBezTo>
                    <a:pt x="139" y="85"/>
                    <a:pt x="141" y="64"/>
                    <a:pt x="147" y="45"/>
                  </a:cubicBezTo>
                  <a:cubicBezTo>
                    <a:pt x="151" y="47"/>
                    <a:pt x="155" y="49"/>
                    <a:pt x="159" y="50"/>
                  </a:cubicBezTo>
                  <a:moveTo>
                    <a:pt x="146" y="44"/>
                  </a:moveTo>
                  <a:cubicBezTo>
                    <a:pt x="139" y="62"/>
                    <a:pt x="137" y="82"/>
                    <a:pt x="134" y="101"/>
                  </a:cubicBezTo>
                  <a:cubicBezTo>
                    <a:pt x="129" y="125"/>
                    <a:pt x="122" y="150"/>
                    <a:pt x="118" y="174"/>
                  </a:cubicBezTo>
                  <a:cubicBezTo>
                    <a:pt x="114" y="199"/>
                    <a:pt x="110" y="224"/>
                    <a:pt x="106" y="249"/>
                  </a:cubicBezTo>
                  <a:cubicBezTo>
                    <a:pt x="104" y="261"/>
                    <a:pt x="101" y="272"/>
                    <a:pt x="100" y="284"/>
                  </a:cubicBezTo>
                  <a:cubicBezTo>
                    <a:pt x="99" y="291"/>
                    <a:pt x="99" y="298"/>
                    <a:pt x="97" y="305"/>
                  </a:cubicBezTo>
                  <a:cubicBezTo>
                    <a:pt x="97" y="307"/>
                    <a:pt x="96" y="309"/>
                    <a:pt x="96" y="310"/>
                  </a:cubicBezTo>
                  <a:cubicBezTo>
                    <a:pt x="93" y="303"/>
                    <a:pt x="90" y="295"/>
                    <a:pt x="86" y="288"/>
                  </a:cubicBezTo>
                  <a:cubicBezTo>
                    <a:pt x="87" y="285"/>
                    <a:pt x="87" y="282"/>
                    <a:pt x="87" y="283"/>
                  </a:cubicBezTo>
                  <a:cubicBezTo>
                    <a:pt x="88" y="278"/>
                    <a:pt x="89" y="272"/>
                    <a:pt x="90" y="267"/>
                  </a:cubicBezTo>
                  <a:cubicBezTo>
                    <a:pt x="92" y="256"/>
                    <a:pt x="94" y="244"/>
                    <a:pt x="96" y="232"/>
                  </a:cubicBezTo>
                  <a:cubicBezTo>
                    <a:pt x="100" y="208"/>
                    <a:pt x="106" y="184"/>
                    <a:pt x="112" y="160"/>
                  </a:cubicBezTo>
                  <a:cubicBezTo>
                    <a:pt x="119" y="136"/>
                    <a:pt x="123" y="113"/>
                    <a:pt x="127" y="89"/>
                  </a:cubicBezTo>
                  <a:cubicBezTo>
                    <a:pt x="130" y="69"/>
                    <a:pt x="133" y="49"/>
                    <a:pt x="134" y="29"/>
                  </a:cubicBezTo>
                  <a:cubicBezTo>
                    <a:pt x="135" y="31"/>
                    <a:pt x="137" y="32"/>
                    <a:pt x="138" y="34"/>
                  </a:cubicBezTo>
                  <a:cubicBezTo>
                    <a:pt x="140" y="38"/>
                    <a:pt x="143" y="41"/>
                    <a:pt x="146" y="44"/>
                  </a:cubicBezTo>
                  <a:moveTo>
                    <a:pt x="130" y="23"/>
                  </a:moveTo>
                  <a:cubicBezTo>
                    <a:pt x="129" y="24"/>
                    <a:pt x="129" y="26"/>
                    <a:pt x="128" y="28"/>
                  </a:cubicBezTo>
                  <a:cubicBezTo>
                    <a:pt x="128" y="29"/>
                    <a:pt x="130" y="29"/>
                    <a:pt x="130" y="28"/>
                  </a:cubicBezTo>
                  <a:cubicBezTo>
                    <a:pt x="131" y="27"/>
                    <a:pt x="131" y="26"/>
                    <a:pt x="132" y="26"/>
                  </a:cubicBezTo>
                  <a:cubicBezTo>
                    <a:pt x="129" y="71"/>
                    <a:pt x="120" y="118"/>
                    <a:pt x="108" y="162"/>
                  </a:cubicBezTo>
                  <a:cubicBezTo>
                    <a:pt x="102" y="185"/>
                    <a:pt x="96" y="208"/>
                    <a:pt x="92" y="231"/>
                  </a:cubicBezTo>
                  <a:cubicBezTo>
                    <a:pt x="89" y="248"/>
                    <a:pt x="85" y="266"/>
                    <a:pt x="84" y="283"/>
                  </a:cubicBezTo>
                  <a:cubicBezTo>
                    <a:pt x="83" y="280"/>
                    <a:pt x="82" y="277"/>
                    <a:pt x="80" y="274"/>
                  </a:cubicBezTo>
                  <a:cubicBezTo>
                    <a:pt x="80" y="274"/>
                    <a:pt x="80" y="274"/>
                    <a:pt x="80" y="273"/>
                  </a:cubicBezTo>
                  <a:cubicBezTo>
                    <a:pt x="82" y="267"/>
                    <a:pt x="82" y="261"/>
                    <a:pt x="83" y="255"/>
                  </a:cubicBezTo>
                  <a:cubicBezTo>
                    <a:pt x="85" y="244"/>
                    <a:pt x="86" y="233"/>
                    <a:pt x="88" y="222"/>
                  </a:cubicBezTo>
                  <a:cubicBezTo>
                    <a:pt x="91" y="199"/>
                    <a:pt x="96" y="176"/>
                    <a:pt x="99" y="153"/>
                  </a:cubicBezTo>
                  <a:cubicBezTo>
                    <a:pt x="102" y="128"/>
                    <a:pt x="107" y="104"/>
                    <a:pt x="110" y="80"/>
                  </a:cubicBezTo>
                  <a:cubicBezTo>
                    <a:pt x="113" y="60"/>
                    <a:pt x="119" y="40"/>
                    <a:pt x="120" y="20"/>
                  </a:cubicBezTo>
                  <a:cubicBezTo>
                    <a:pt x="122" y="20"/>
                    <a:pt x="124" y="19"/>
                    <a:pt x="127" y="18"/>
                  </a:cubicBezTo>
                  <a:cubicBezTo>
                    <a:pt x="128" y="20"/>
                    <a:pt x="129" y="21"/>
                    <a:pt x="130" y="23"/>
                  </a:cubicBezTo>
                  <a:moveTo>
                    <a:pt x="98" y="72"/>
                  </a:moveTo>
                  <a:cubicBezTo>
                    <a:pt x="95" y="92"/>
                    <a:pt x="91" y="111"/>
                    <a:pt x="86" y="131"/>
                  </a:cubicBezTo>
                  <a:cubicBezTo>
                    <a:pt x="81" y="150"/>
                    <a:pt x="79" y="171"/>
                    <a:pt x="75" y="190"/>
                  </a:cubicBezTo>
                  <a:cubicBezTo>
                    <a:pt x="71" y="210"/>
                    <a:pt x="68" y="232"/>
                    <a:pt x="70" y="252"/>
                  </a:cubicBezTo>
                  <a:cubicBezTo>
                    <a:pt x="67" y="246"/>
                    <a:pt x="64" y="241"/>
                    <a:pt x="62" y="236"/>
                  </a:cubicBezTo>
                  <a:cubicBezTo>
                    <a:pt x="65" y="203"/>
                    <a:pt x="71" y="168"/>
                    <a:pt x="77" y="135"/>
                  </a:cubicBezTo>
                  <a:cubicBezTo>
                    <a:pt x="84" y="100"/>
                    <a:pt x="92" y="64"/>
                    <a:pt x="92" y="28"/>
                  </a:cubicBezTo>
                  <a:cubicBezTo>
                    <a:pt x="97" y="27"/>
                    <a:pt x="102" y="26"/>
                    <a:pt x="106" y="24"/>
                  </a:cubicBezTo>
                  <a:cubicBezTo>
                    <a:pt x="104" y="40"/>
                    <a:pt x="100" y="56"/>
                    <a:pt x="98" y="72"/>
                  </a:cubicBezTo>
                  <a:moveTo>
                    <a:pt x="56" y="214"/>
                  </a:moveTo>
                  <a:cubicBezTo>
                    <a:pt x="56" y="216"/>
                    <a:pt x="58" y="216"/>
                    <a:pt x="58" y="214"/>
                  </a:cubicBezTo>
                  <a:cubicBezTo>
                    <a:pt x="59" y="195"/>
                    <a:pt x="60" y="175"/>
                    <a:pt x="63" y="156"/>
                  </a:cubicBezTo>
                  <a:cubicBezTo>
                    <a:pt x="66" y="139"/>
                    <a:pt x="70" y="122"/>
                    <a:pt x="71" y="105"/>
                  </a:cubicBezTo>
                  <a:cubicBezTo>
                    <a:pt x="73" y="86"/>
                    <a:pt x="77" y="69"/>
                    <a:pt x="79" y="51"/>
                  </a:cubicBezTo>
                  <a:cubicBezTo>
                    <a:pt x="80" y="44"/>
                    <a:pt x="81" y="38"/>
                    <a:pt x="81" y="31"/>
                  </a:cubicBezTo>
                  <a:cubicBezTo>
                    <a:pt x="84" y="30"/>
                    <a:pt x="87" y="29"/>
                    <a:pt x="90" y="29"/>
                  </a:cubicBezTo>
                  <a:cubicBezTo>
                    <a:pt x="89" y="69"/>
                    <a:pt x="79" y="108"/>
                    <a:pt x="72" y="148"/>
                  </a:cubicBezTo>
                  <a:cubicBezTo>
                    <a:pt x="68" y="167"/>
                    <a:pt x="65" y="187"/>
                    <a:pt x="62" y="207"/>
                  </a:cubicBezTo>
                  <a:cubicBezTo>
                    <a:pt x="61" y="215"/>
                    <a:pt x="60" y="223"/>
                    <a:pt x="59" y="231"/>
                  </a:cubicBezTo>
                  <a:cubicBezTo>
                    <a:pt x="57" y="228"/>
                    <a:pt x="56" y="225"/>
                    <a:pt x="54" y="221"/>
                  </a:cubicBezTo>
                  <a:cubicBezTo>
                    <a:pt x="43" y="197"/>
                    <a:pt x="33" y="172"/>
                    <a:pt x="23" y="148"/>
                  </a:cubicBezTo>
                  <a:cubicBezTo>
                    <a:pt x="24" y="141"/>
                    <a:pt x="26" y="135"/>
                    <a:pt x="27" y="129"/>
                  </a:cubicBezTo>
                  <a:cubicBezTo>
                    <a:pt x="29" y="117"/>
                    <a:pt x="32" y="107"/>
                    <a:pt x="35" y="96"/>
                  </a:cubicBezTo>
                  <a:cubicBezTo>
                    <a:pt x="38" y="86"/>
                    <a:pt x="41" y="76"/>
                    <a:pt x="43" y="66"/>
                  </a:cubicBezTo>
                  <a:cubicBezTo>
                    <a:pt x="44" y="59"/>
                    <a:pt x="48" y="51"/>
                    <a:pt x="48" y="43"/>
                  </a:cubicBezTo>
                  <a:cubicBezTo>
                    <a:pt x="58" y="38"/>
                    <a:pt x="68" y="35"/>
                    <a:pt x="79" y="32"/>
                  </a:cubicBezTo>
                  <a:cubicBezTo>
                    <a:pt x="75" y="56"/>
                    <a:pt x="70" y="80"/>
                    <a:pt x="68" y="105"/>
                  </a:cubicBezTo>
                  <a:cubicBezTo>
                    <a:pt x="65" y="141"/>
                    <a:pt x="55" y="177"/>
                    <a:pt x="56" y="214"/>
                  </a:cubicBezTo>
                  <a:moveTo>
                    <a:pt x="46" y="44"/>
                  </a:moveTo>
                  <a:cubicBezTo>
                    <a:pt x="44" y="53"/>
                    <a:pt x="41" y="62"/>
                    <a:pt x="39" y="71"/>
                  </a:cubicBezTo>
                  <a:cubicBezTo>
                    <a:pt x="39" y="72"/>
                    <a:pt x="38" y="73"/>
                    <a:pt x="38" y="74"/>
                  </a:cubicBezTo>
                  <a:cubicBezTo>
                    <a:pt x="38" y="66"/>
                    <a:pt x="38" y="58"/>
                    <a:pt x="38" y="49"/>
                  </a:cubicBezTo>
                  <a:cubicBezTo>
                    <a:pt x="40" y="47"/>
                    <a:pt x="43" y="45"/>
                    <a:pt x="46" y="4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Freeform 17"/>
            <p:cNvSpPr>
              <a:spLocks noEditPoints="1"/>
            </p:cNvSpPr>
            <p:nvPr/>
          </p:nvSpPr>
          <p:spPr bwMode="auto">
            <a:xfrm>
              <a:off x="2441575" y="5233987"/>
              <a:ext cx="404813" cy="365125"/>
            </a:xfrm>
            <a:custGeom>
              <a:avLst/>
              <a:gdLst>
                <a:gd name="T0" fmla="*/ 12 w 108"/>
                <a:gd name="T1" fmla="*/ 31 h 97"/>
                <a:gd name="T2" fmla="*/ 5 w 108"/>
                <a:gd name="T3" fmla="*/ 53 h 97"/>
                <a:gd name="T4" fmla="*/ 27 w 108"/>
                <a:gd name="T5" fmla="*/ 90 h 97"/>
                <a:gd name="T6" fmla="*/ 84 w 108"/>
                <a:gd name="T7" fmla="*/ 86 h 97"/>
                <a:gd name="T8" fmla="*/ 107 w 108"/>
                <a:gd name="T9" fmla="*/ 50 h 97"/>
                <a:gd name="T10" fmla="*/ 94 w 108"/>
                <a:gd name="T11" fmla="*/ 17 h 97"/>
                <a:gd name="T12" fmla="*/ 12 w 108"/>
                <a:gd name="T13" fmla="*/ 31 h 97"/>
                <a:gd name="T14" fmla="*/ 75 w 108"/>
                <a:gd name="T15" fmla="*/ 25 h 97"/>
                <a:gd name="T16" fmla="*/ 91 w 108"/>
                <a:gd name="T17" fmla="*/ 47 h 97"/>
                <a:gd name="T18" fmla="*/ 76 w 108"/>
                <a:gd name="T19" fmla="*/ 70 h 97"/>
                <a:gd name="T20" fmla="*/ 48 w 108"/>
                <a:gd name="T21" fmla="*/ 78 h 97"/>
                <a:gd name="T22" fmla="*/ 39 w 108"/>
                <a:gd name="T23" fmla="*/ 77 h 97"/>
                <a:gd name="T24" fmla="*/ 19 w 108"/>
                <a:gd name="T25" fmla="*/ 49 h 97"/>
                <a:gd name="T26" fmla="*/ 40 w 108"/>
                <a:gd name="T27" fmla="*/ 24 h 97"/>
                <a:gd name="T28" fmla="*/ 75 w 108"/>
                <a:gd name="T29" fmla="*/ 2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8" h="97">
                  <a:moveTo>
                    <a:pt x="12" y="31"/>
                  </a:moveTo>
                  <a:cubicBezTo>
                    <a:pt x="9" y="38"/>
                    <a:pt x="8" y="46"/>
                    <a:pt x="5" y="53"/>
                  </a:cubicBezTo>
                  <a:cubicBezTo>
                    <a:pt x="0" y="68"/>
                    <a:pt x="8" y="84"/>
                    <a:pt x="27" y="90"/>
                  </a:cubicBezTo>
                  <a:cubicBezTo>
                    <a:pt x="47" y="97"/>
                    <a:pt x="65" y="94"/>
                    <a:pt x="84" y="86"/>
                  </a:cubicBezTo>
                  <a:cubicBezTo>
                    <a:pt x="100" y="79"/>
                    <a:pt x="108" y="67"/>
                    <a:pt x="107" y="50"/>
                  </a:cubicBezTo>
                  <a:cubicBezTo>
                    <a:pt x="107" y="37"/>
                    <a:pt x="104" y="26"/>
                    <a:pt x="94" y="17"/>
                  </a:cubicBezTo>
                  <a:cubicBezTo>
                    <a:pt x="73" y="0"/>
                    <a:pt x="28" y="0"/>
                    <a:pt x="12" y="31"/>
                  </a:cubicBezTo>
                  <a:moveTo>
                    <a:pt x="75" y="25"/>
                  </a:moveTo>
                  <a:cubicBezTo>
                    <a:pt x="85" y="29"/>
                    <a:pt x="90" y="36"/>
                    <a:pt x="91" y="47"/>
                  </a:cubicBezTo>
                  <a:cubicBezTo>
                    <a:pt x="91" y="59"/>
                    <a:pt x="87" y="65"/>
                    <a:pt x="76" y="70"/>
                  </a:cubicBezTo>
                  <a:cubicBezTo>
                    <a:pt x="67" y="74"/>
                    <a:pt x="58" y="79"/>
                    <a:pt x="48" y="78"/>
                  </a:cubicBezTo>
                  <a:cubicBezTo>
                    <a:pt x="45" y="77"/>
                    <a:pt x="42" y="77"/>
                    <a:pt x="39" y="77"/>
                  </a:cubicBezTo>
                  <a:cubicBezTo>
                    <a:pt x="22" y="75"/>
                    <a:pt x="15" y="66"/>
                    <a:pt x="19" y="49"/>
                  </a:cubicBezTo>
                  <a:cubicBezTo>
                    <a:pt x="22" y="37"/>
                    <a:pt x="29" y="29"/>
                    <a:pt x="40" y="24"/>
                  </a:cubicBezTo>
                  <a:cubicBezTo>
                    <a:pt x="51" y="20"/>
                    <a:pt x="63" y="19"/>
                    <a:pt x="75" y="2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Freeform 18"/>
            <p:cNvSpPr/>
            <p:nvPr/>
          </p:nvSpPr>
          <p:spPr bwMode="auto">
            <a:xfrm>
              <a:off x="2895600" y="1668462"/>
              <a:ext cx="33338" cy="434975"/>
            </a:xfrm>
            <a:custGeom>
              <a:avLst/>
              <a:gdLst>
                <a:gd name="T0" fmla="*/ 7 w 9"/>
                <a:gd name="T1" fmla="*/ 1 h 116"/>
                <a:gd name="T2" fmla="*/ 3 w 9"/>
                <a:gd name="T3" fmla="*/ 31 h 116"/>
                <a:gd name="T4" fmla="*/ 2 w 9"/>
                <a:gd name="T5" fmla="*/ 57 h 116"/>
                <a:gd name="T6" fmla="*/ 3 w 9"/>
                <a:gd name="T7" fmla="*/ 114 h 116"/>
                <a:gd name="T8" fmla="*/ 5 w 9"/>
                <a:gd name="T9" fmla="*/ 114 h 116"/>
                <a:gd name="T10" fmla="*/ 5 w 9"/>
                <a:gd name="T11" fmla="*/ 114 h 116"/>
                <a:gd name="T12" fmla="*/ 3 w 9"/>
                <a:gd name="T13" fmla="*/ 86 h 116"/>
                <a:gd name="T14" fmla="*/ 5 w 9"/>
                <a:gd name="T15" fmla="*/ 57 h 116"/>
                <a:gd name="T16" fmla="*/ 7 w 9"/>
                <a:gd name="T17" fmla="*/ 25 h 116"/>
                <a:gd name="T18" fmla="*/ 9 w 9"/>
                <a:gd name="T19" fmla="*/ 1 h 116"/>
                <a:gd name="T20" fmla="*/ 7 w 9"/>
                <a:gd name="T21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116">
                  <a:moveTo>
                    <a:pt x="7" y="1"/>
                  </a:moveTo>
                  <a:cubicBezTo>
                    <a:pt x="7" y="11"/>
                    <a:pt x="5" y="21"/>
                    <a:pt x="3" y="31"/>
                  </a:cubicBezTo>
                  <a:cubicBezTo>
                    <a:pt x="2" y="40"/>
                    <a:pt x="2" y="48"/>
                    <a:pt x="2" y="57"/>
                  </a:cubicBezTo>
                  <a:cubicBezTo>
                    <a:pt x="0" y="77"/>
                    <a:pt x="0" y="95"/>
                    <a:pt x="3" y="114"/>
                  </a:cubicBezTo>
                  <a:cubicBezTo>
                    <a:pt x="3" y="116"/>
                    <a:pt x="5" y="116"/>
                    <a:pt x="5" y="114"/>
                  </a:cubicBezTo>
                  <a:cubicBezTo>
                    <a:pt x="5" y="114"/>
                    <a:pt x="5" y="114"/>
                    <a:pt x="5" y="114"/>
                  </a:cubicBezTo>
                  <a:cubicBezTo>
                    <a:pt x="5" y="105"/>
                    <a:pt x="4" y="95"/>
                    <a:pt x="3" y="86"/>
                  </a:cubicBezTo>
                  <a:cubicBezTo>
                    <a:pt x="3" y="76"/>
                    <a:pt x="4" y="67"/>
                    <a:pt x="5" y="57"/>
                  </a:cubicBezTo>
                  <a:cubicBezTo>
                    <a:pt x="5" y="46"/>
                    <a:pt x="5" y="36"/>
                    <a:pt x="7" y="25"/>
                  </a:cubicBezTo>
                  <a:cubicBezTo>
                    <a:pt x="8" y="17"/>
                    <a:pt x="9" y="9"/>
                    <a:pt x="9" y="1"/>
                  </a:cubicBezTo>
                  <a:cubicBezTo>
                    <a:pt x="8" y="0"/>
                    <a:pt x="8" y="0"/>
                    <a:pt x="7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Freeform 19"/>
            <p:cNvSpPr/>
            <p:nvPr/>
          </p:nvSpPr>
          <p:spPr bwMode="auto">
            <a:xfrm>
              <a:off x="306387" y="3992562"/>
              <a:ext cx="168275" cy="407988"/>
            </a:xfrm>
            <a:custGeom>
              <a:avLst/>
              <a:gdLst>
                <a:gd name="T0" fmla="*/ 40 w 45"/>
                <a:gd name="T1" fmla="*/ 106 h 109"/>
                <a:gd name="T2" fmla="*/ 41 w 45"/>
                <a:gd name="T3" fmla="*/ 108 h 109"/>
                <a:gd name="T4" fmla="*/ 43 w 45"/>
                <a:gd name="T5" fmla="*/ 108 h 109"/>
                <a:gd name="T6" fmla="*/ 39 w 45"/>
                <a:gd name="T7" fmla="*/ 94 h 109"/>
                <a:gd name="T8" fmla="*/ 28 w 45"/>
                <a:gd name="T9" fmla="*/ 62 h 109"/>
                <a:gd name="T10" fmla="*/ 3 w 45"/>
                <a:gd name="T11" fmla="*/ 1 h 109"/>
                <a:gd name="T12" fmla="*/ 1 w 45"/>
                <a:gd name="T13" fmla="*/ 3 h 109"/>
                <a:gd name="T14" fmla="*/ 25 w 45"/>
                <a:gd name="T15" fmla="*/ 61 h 109"/>
                <a:gd name="T16" fmla="*/ 33 w 45"/>
                <a:gd name="T17" fmla="*/ 86 h 109"/>
                <a:gd name="T18" fmla="*/ 37 w 45"/>
                <a:gd name="T19" fmla="*/ 95 h 109"/>
                <a:gd name="T20" fmla="*/ 40 w 45"/>
                <a:gd name="T21" fmla="*/ 106 h 109"/>
                <a:gd name="T22" fmla="*/ 40 w 45"/>
                <a:gd name="T23" fmla="*/ 10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109">
                  <a:moveTo>
                    <a:pt x="40" y="106"/>
                  </a:moveTo>
                  <a:cubicBezTo>
                    <a:pt x="40" y="107"/>
                    <a:pt x="41" y="107"/>
                    <a:pt x="41" y="108"/>
                  </a:cubicBezTo>
                  <a:cubicBezTo>
                    <a:pt x="41" y="109"/>
                    <a:pt x="42" y="108"/>
                    <a:pt x="43" y="108"/>
                  </a:cubicBezTo>
                  <a:cubicBezTo>
                    <a:pt x="45" y="103"/>
                    <a:pt x="42" y="98"/>
                    <a:pt x="39" y="94"/>
                  </a:cubicBezTo>
                  <a:cubicBezTo>
                    <a:pt x="34" y="84"/>
                    <a:pt x="31" y="73"/>
                    <a:pt x="28" y="62"/>
                  </a:cubicBezTo>
                  <a:cubicBezTo>
                    <a:pt x="21" y="41"/>
                    <a:pt x="13" y="21"/>
                    <a:pt x="3" y="1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10" y="21"/>
                    <a:pt x="18" y="41"/>
                    <a:pt x="25" y="61"/>
                  </a:cubicBezTo>
                  <a:cubicBezTo>
                    <a:pt x="27" y="69"/>
                    <a:pt x="30" y="78"/>
                    <a:pt x="33" y="86"/>
                  </a:cubicBezTo>
                  <a:cubicBezTo>
                    <a:pt x="34" y="89"/>
                    <a:pt x="35" y="92"/>
                    <a:pt x="37" y="95"/>
                  </a:cubicBezTo>
                  <a:cubicBezTo>
                    <a:pt x="38" y="97"/>
                    <a:pt x="41" y="106"/>
                    <a:pt x="40" y="106"/>
                  </a:cubicBezTo>
                  <a:cubicBezTo>
                    <a:pt x="40" y="105"/>
                    <a:pt x="39" y="106"/>
                    <a:pt x="40" y="10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 20"/>
            <p:cNvSpPr/>
            <p:nvPr/>
          </p:nvSpPr>
          <p:spPr bwMode="auto">
            <a:xfrm>
              <a:off x="549275" y="4322762"/>
              <a:ext cx="0" cy="3175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21"/>
            <p:cNvSpPr/>
            <p:nvPr/>
          </p:nvSpPr>
          <p:spPr bwMode="auto">
            <a:xfrm>
              <a:off x="471487" y="4059237"/>
              <a:ext cx="100013" cy="288925"/>
            </a:xfrm>
            <a:custGeom>
              <a:avLst/>
              <a:gdLst>
                <a:gd name="T0" fmla="*/ 23 w 27"/>
                <a:gd name="T1" fmla="*/ 76 h 77"/>
                <a:gd name="T2" fmla="*/ 24 w 27"/>
                <a:gd name="T3" fmla="*/ 76 h 77"/>
                <a:gd name="T4" fmla="*/ 25 w 27"/>
                <a:gd name="T5" fmla="*/ 77 h 77"/>
                <a:gd name="T6" fmla="*/ 27 w 27"/>
                <a:gd name="T7" fmla="*/ 75 h 77"/>
                <a:gd name="T8" fmla="*/ 3 w 27"/>
                <a:gd name="T9" fmla="*/ 1 h 77"/>
                <a:gd name="T10" fmla="*/ 1 w 27"/>
                <a:gd name="T11" fmla="*/ 3 h 77"/>
                <a:gd name="T12" fmla="*/ 16 w 27"/>
                <a:gd name="T13" fmla="*/ 42 h 77"/>
                <a:gd name="T14" fmla="*/ 20 w 27"/>
                <a:gd name="T15" fmla="*/ 62 h 77"/>
                <a:gd name="T16" fmla="*/ 21 w 27"/>
                <a:gd name="T17" fmla="*/ 71 h 77"/>
                <a:gd name="T18" fmla="*/ 23 w 27"/>
                <a:gd name="T19" fmla="*/ 74 h 77"/>
                <a:gd name="T20" fmla="*/ 23 w 27"/>
                <a:gd name="T21" fmla="*/ 74 h 77"/>
                <a:gd name="T22" fmla="*/ 23 w 27"/>
                <a:gd name="T23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77">
                  <a:moveTo>
                    <a:pt x="23" y="76"/>
                  </a:moveTo>
                  <a:cubicBezTo>
                    <a:pt x="23" y="76"/>
                    <a:pt x="24" y="76"/>
                    <a:pt x="24" y="76"/>
                  </a:cubicBezTo>
                  <a:cubicBezTo>
                    <a:pt x="24" y="77"/>
                    <a:pt x="25" y="77"/>
                    <a:pt x="25" y="77"/>
                  </a:cubicBezTo>
                  <a:cubicBezTo>
                    <a:pt x="26" y="77"/>
                    <a:pt x="27" y="76"/>
                    <a:pt x="27" y="75"/>
                  </a:cubicBezTo>
                  <a:cubicBezTo>
                    <a:pt x="18" y="51"/>
                    <a:pt x="20" y="23"/>
                    <a:pt x="3" y="1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10" y="14"/>
                    <a:pt x="14" y="28"/>
                    <a:pt x="16" y="42"/>
                  </a:cubicBezTo>
                  <a:cubicBezTo>
                    <a:pt x="17" y="49"/>
                    <a:pt x="18" y="55"/>
                    <a:pt x="20" y="62"/>
                  </a:cubicBezTo>
                  <a:cubicBezTo>
                    <a:pt x="20" y="65"/>
                    <a:pt x="20" y="68"/>
                    <a:pt x="21" y="71"/>
                  </a:cubicBezTo>
                  <a:cubicBezTo>
                    <a:pt x="22" y="71"/>
                    <a:pt x="23" y="73"/>
                    <a:pt x="23" y="74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23" y="75"/>
                    <a:pt x="23" y="75"/>
                    <a:pt x="23" y="7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22"/>
            <p:cNvSpPr/>
            <p:nvPr/>
          </p:nvSpPr>
          <p:spPr bwMode="auto">
            <a:xfrm>
              <a:off x="542925" y="3976687"/>
              <a:ext cx="119063" cy="365125"/>
            </a:xfrm>
            <a:custGeom>
              <a:avLst/>
              <a:gdLst>
                <a:gd name="T0" fmla="*/ 15 w 32"/>
                <a:gd name="T1" fmla="*/ 51 h 97"/>
                <a:gd name="T2" fmla="*/ 22 w 32"/>
                <a:gd name="T3" fmla="*/ 69 h 97"/>
                <a:gd name="T4" fmla="*/ 26 w 32"/>
                <a:gd name="T5" fmla="*/ 85 h 97"/>
                <a:gd name="T6" fmla="*/ 30 w 32"/>
                <a:gd name="T7" fmla="*/ 96 h 97"/>
                <a:gd name="T8" fmla="*/ 31 w 32"/>
                <a:gd name="T9" fmla="*/ 96 h 97"/>
                <a:gd name="T10" fmla="*/ 31 w 32"/>
                <a:gd name="T11" fmla="*/ 91 h 97"/>
                <a:gd name="T12" fmla="*/ 27 w 32"/>
                <a:gd name="T13" fmla="*/ 77 h 97"/>
                <a:gd name="T14" fmla="*/ 18 w 32"/>
                <a:gd name="T15" fmla="*/ 53 h 97"/>
                <a:gd name="T16" fmla="*/ 12 w 32"/>
                <a:gd name="T17" fmla="*/ 27 h 97"/>
                <a:gd name="T18" fmla="*/ 2 w 32"/>
                <a:gd name="T19" fmla="*/ 2 h 97"/>
                <a:gd name="T20" fmla="*/ 0 w 32"/>
                <a:gd name="T21" fmla="*/ 2 h 97"/>
                <a:gd name="T22" fmla="*/ 9 w 32"/>
                <a:gd name="T23" fmla="*/ 27 h 97"/>
                <a:gd name="T24" fmla="*/ 15 w 32"/>
                <a:gd name="T25" fmla="*/ 5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97">
                  <a:moveTo>
                    <a:pt x="15" y="51"/>
                  </a:moveTo>
                  <a:cubicBezTo>
                    <a:pt x="17" y="57"/>
                    <a:pt x="19" y="63"/>
                    <a:pt x="22" y="69"/>
                  </a:cubicBezTo>
                  <a:cubicBezTo>
                    <a:pt x="24" y="75"/>
                    <a:pt x="24" y="80"/>
                    <a:pt x="26" y="85"/>
                  </a:cubicBezTo>
                  <a:cubicBezTo>
                    <a:pt x="27" y="89"/>
                    <a:pt x="30" y="92"/>
                    <a:pt x="30" y="96"/>
                  </a:cubicBezTo>
                  <a:cubicBezTo>
                    <a:pt x="31" y="97"/>
                    <a:pt x="31" y="97"/>
                    <a:pt x="31" y="96"/>
                  </a:cubicBezTo>
                  <a:cubicBezTo>
                    <a:pt x="32" y="93"/>
                    <a:pt x="32" y="94"/>
                    <a:pt x="31" y="91"/>
                  </a:cubicBezTo>
                  <a:cubicBezTo>
                    <a:pt x="30" y="86"/>
                    <a:pt x="28" y="82"/>
                    <a:pt x="27" y="77"/>
                  </a:cubicBezTo>
                  <a:cubicBezTo>
                    <a:pt x="25" y="69"/>
                    <a:pt x="21" y="62"/>
                    <a:pt x="18" y="53"/>
                  </a:cubicBezTo>
                  <a:cubicBezTo>
                    <a:pt x="16" y="44"/>
                    <a:pt x="14" y="35"/>
                    <a:pt x="12" y="27"/>
                  </a:cubicBezTo>
                  <a:cubicBezTo>
                    <a:pt x="9" y="18"/>
                    <a:pt x="4" y="11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2" y="11"/>
                    <a:pt x="7" y="19"/>
                    <a:pt x="9" y="27"/>
                  </a:cubicBezTo>
                  <a:cubicBezTo>
                    <a:pt x="12" y="35"/>
                    <a:pt x="13" y="43"/>
                    <a:pt x="15" y="5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Freeform 23"/>
            <p:cNvSpPr/>
            <p:nvPr/>
          </p:nvSpPr>
          <p:spPr bwMode="auto">
            <a:xfrm>
              <a:off x="631825" y="3632200"/>
              <a:ext cx="109538" cy="303213"/>
            </a:xfrm>
            <a:custGeom>
              <a:avLst/>
              <a:gdLst>
                <a:gd name="T0" fmla="*/ 26 w 29"/>
                <a:gd name="T1" fmla="*/ 80 h 81"/>
                <a:gd name="T2" fmla="*/ 28 w 29"/>
                <a:gd name="T3" fmla="*/ 80 h 81"/>
                <a:gd name="T4" fmla="*/ 25 w 29"/>
                <a:gd name="T5" fmla="*/ 67 h 81"/>
                <a:gd name="T6" fmla="*/ 20 w 29"/>
                <a:gd name="T7" fmla="*/ 47 h 81"/>
                <a:gd name="T8" fmla="*/ 2 w 29"/>
                <a:gd name="T9" fmla="*/ 1 h 81"/>
                <a:gd name="T10" fmla="*/ 0 w 29"/>
                <a:gd name="T11" fmla="*/ 3 h 81"/>
                <a:gd name="T12" fmla="*/ 18 w 29"/>
                <a:gd name="T13" fmla="*/ 47 h 81"/>
                <a:gd name="T14" fmla="*/ 26 w 29"/>
                <a:gd name="T15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81">
                  <a:moveTo>
                    <a:pt x="26" y="80"/>
                  </a:moveTo>
                  <a:cubicBezTo>
                    <a:pt x="27" y="81"/>
                    <a:pt x="27" y="81"/>
                    <a:pt x="28" y="80"/>
                  </a:cubicBezTo>
                  <a:cubicBezTo>
                    <a:pt x="29" y="76"/>
                    <a:pt x="27" y="71"/>
                    <a:pt x="25" y="67"/>
                  </a:cubicBezTo>
                  <a:cubicBezTo>
                    <a:pt x="23" y="61"/>
                    <a:pt x="21" y="54"/>
                    <a:pt x="20" y="47"/>
                  </a:cubicBezTo>
                  <a:cubicBezTo>
                    <a:pt x="16" y="31"/>
                    <a:pt x="8" y="17"/>
                    <a:pt x="2" y="1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6" y="17"/>
                    <a:pt x="14" y="32"/>
                    <a:pt x="18" y="47"/>
                  </a:cubicBezTo>
                  <a:cubicBezTo>
                    <a:pt x="20" y="58"/>
                    <a:pt x="23" y="69"/>
                    <a:pt x="26" y="8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Freeform 24"/>
            <p:cNvSpPr/>
            <p:nvPr/>
          </p:nvSpPr>
          <p:spPr bwMode="auto">
            <a:xfrm>
              <a:off x="711200" y="3563937"/>
              <a:ext cx="71438" cy="277813"/>
            </a:xfrm>
            <a:custGeom>
              <a:avLst/>
              <a:gdLst>
                <a:gd name="T0" fmla="*/ 16 w 19"/>
                <a:gd name="T1" fmla="*/ 74 h 74"/>
                <a:gd name="T2" fmla="*/ 18 w 19"/>
                <a:gd name="T3" fmla="*/ 74 h 74"/>
                <a:gd name="T4" fmla="*/ 18 w 19"/>
                <a:gd name="T5" fmla="*/ 74 h 74"/>
                <a:gd name="T6" fmla="*/ 15 w 19"/>
                <a:gd name="T7" fmla="*/ 57 h 74"/>
                <a:gd name="T8" fmla="*/ 12 w 19"/>
                <a:gd name="T9" fmla="*/ 38 h 74"/>
                <a:gd name="T10" fmla="*/ 3 w 19"/>
                <a:gd name="T11" fmla="*/ 2 h 74"/>
                <a:gd name="T12" fmla="*/ 1 w 19"/>
                <a:gd name="T13" fmla="*/ 2 h 74"/>
                <a:gd name="T14" fmla="*/ 16 w 19"/>
                <a:gd name="T15" fmla="*/ 74 h 74"/>
                <a:gd name="T16" fmla="*/ 16 w 19"/>
                <a:gd name="T17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74">
                  <a:moveTo>
                    <a:pt x="16" y="74"/>
                  </a:moveTo>
                  <a:cubicBezTo>
                    <a:pt x="17" y="74"/>
                    <a:pt x="17" y="74"/>
                    <a:pt x="18" y="74"/>
                  </a:cubicBezTo>
                  <a:cubicBezTo>
                    <a:pt x="18" y="74"/>
                    <a:pt x="19" y="74"/>
                    <a:pt x="18" y="74"/>
                  </a:cubicBezTo>
                  <a:cubicBezTo>
                    <a:pt x="16" y="73"/>
                    <a:pt x="15" y="59"/>
                    <a:pt x="15" y="57"/>
                  </a:cubicBezTo>
                  <a:cubicBezTo>
                    <a:pt x="13" y="51"/>
                    <a:pt x="13" y="44"/>
                    <a:pt x="12" y="38"/>
                  </a:cubicBezTo>
                  <a:cubicBezTo>
                    <a:pt x="10" y="25"/>
                    <a:pt x="8" y="13"/>
                    <a:pt x="3" y="2"/>
                  </a:cubicBezTo>
                  <a:cubicBezTo>
                    <a:pt x="3" y="0"/>
                    <a:pt x="0" y="1"/>
                    <a:pt x="1" y="2"/>
                  </a:cubicBezTo>
                  <a:cubicBezTo>
                    <a:pt x="10" y="25"/>
                    <a:pt x="8" y="51"/>
                    <a:pt x="16" y="74"/>
                  </a:cubicBezTo>
                  <a:cubicBezTo>
                    <a:pt x="16" y="74"/>
                    <a:pt x="16" y="74"/>
                    <a:pt x="16" y="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Freeform 25"/>
            <p:cNvSpPr/>
            <p:nvPr/>
          </p:nvSpPr>
          <p:spPr bwMode="auto">
            <a:xfrm>
              <a:off x="804862" y="3597275"/>
              <a:ext cx="98425" cy="249238"/>
            </a:xfrm>
            <a:custGeom>
              <a:avLst/>
              <a:gdLst>
                <a:gd name="T0" fmla="*/ 1 w 26"/>
                <a:gd name="T1" fmla="*/ 1 h 66"/>
                <a:gd name="T2" fmla="*/ 1 w 26"/>
                <a:gd name="T3" fmla="*/ 1 h 66"/>
                <a:gd name="T4" fmla="*/ 14 w 26"/>
                <a:gd name="T5" fmla="*/ 31 h 66"/>
                <a:gd name="T6" fmla="*/ 25 w 26"/>
                <a:gd name="T7" fmla="*/ 65 h 66"/>
                <a:gd name="T8" fmla="*/ 25 w 26"/>
                <a:gd name="T9" fmla="*/ 65 h 66"/>
                <a:gd name="T10" fmla="*/ 14 w 26"/>
                <a:gd name="T11" fmla="*/ 20 h 66"/>
                <a:gd name="T12" fmla="*/ 1 w 26"/>
                <a:gd name="T13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66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0" y="8"/>
                    <a:pt x="11" y="21"/>
                    <a:pt x="14" y="31"/>
                  </a:cubicBezTo>
                  <a:cubicBezTo>
                    <a:pt x="17" y="42"/>
                    <a:pt x="22" y="54"/>
                    <a:pt x="25" y="65"/>
                  </a:cubicBezTo>
                  <a:cubicBezTo>
                    <a:pt x="25" y="66"/>
                    <a:pt x="26" y="65"/>
                    <a:pt x="25" y="65"/>
                  </a:cubicBezTo>
                  <a:cubicBezTo>
                    <a:pt x="23" y="50"/>
                    <a:pt x="18" y="35"/>
                    <a:pt x="14" y="20"/>
                  </a:cubicBezTo>
                  <a:cubicBezTo>
                    <a:pt x="12" y="14"/>
                    <a:pt x="8" y="4"/>
                    <a:pt x="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Freeform 26"/>
            <p:cNvSpPr/>
            <p:nvPr/>
          </p:nvSpPr>
          <p:spPr bwMode="auto">
            <a:xfrm>
              <a:off x="931862" y="4040187"/>
              <a:ext cx="57150" cy="206375"/>
            </a:xfrm>
            <a:custGeom>
              <a:avLst/>
              <a:gdLst>
                <a:gd name="T0" fmla="*/ 0 w 15"/>
                <a:gd name="T1" fmla="*/ 1 h 55"/>
                <a:gd name="T2" fmla="*/ 15 w 15"/>
                <a:gd name="T3" fmla="*/ 55 h 55"/>
                <a:gd name="T4" fmla="*/ 15 w 15"/>
                <a:gd name="T5" fmla="*/ 55 h 55"/>
                <a:gd name="T6" fmla="*/ 9 w 15"/>
                <a:gd name="T7" fmla="*/ 34 h 55"/>
                <a:gd name="T8" fmla="*/ 2 w 15"/>
                <a:gd name="T9" fmla="*/ 1 h 55"/>
                <a:gd name="T10" fmla="*/ 0 w 15"/>
                <a:gd name="T11" fmla="*/ 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55">
                  <a:moveTo>
                    <a:pt x="0" y="1"/>
                  </a:moveTo>
                  <a:cubicBezTo>
                    <a:pt x="2" y="20"/>
                    <a:pt x="9" y="37"/>
                    <a:pt x="15" y="55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48"/>
                    <a:pt x="11" y="41"/>
                    <a:pt x="9" y="34"/>
                  </a:cubicBezTo>
                  <a:cubicBezTo>
                    <a:pt x="6" y="23"/>
                    <a:pt x="3" y="12"/>
                    <a:pt x="2" y="1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Freeform 27"/>
            <p:cNvSpPr/>
            <p:nvPr/>
          </p:nvSpPr>
          <p:spPr bwMode="auto">
            <a:xfrm>
              <a:off x="958850" y="3916362"/>
              <a:ext cx="109538" cy="304800"/>
            </a:xfrm>
            <a:custGeom>
              <a:avLst/>
              <a:gdLst>
                <a:gd name="T0" fmla="*/ 1 w 29"/>
                <a:gd name="T1" fmla="*/ 3 h 81"/>
                <a:gd name="T2" fmla="*/ 15 w 29"/>
                <a:gd name="T3" fmla="*/ 41 h 81"/>
                <a:gd name="T4" fmla="*/ 21 w 29"/>
                <a:gd name="T5" fmla="*/ 62 h 81"/>
                <a:gd name="T6" fmla="*/ 27 w 29"/>
                <a:gd name="T7" fmla="*/ 80 h 81"/>
                <a:gd name="T8" fmla="*/ 29 w 29"/>
                <a:gd name="T9" fmla="*/ 80 h 81"/>
                <a:gd name="T10" fmla="*/ 24 w 29"/>
                <a:gd name="T11" fmla="*/ 63 h 81"/>
                <a:gd name="T12" fmla="*/ 19 w 29"/>
                <a:gd name="T13" fmla="*/ 44 h 81"/>
                <a:gd name="T14" fmla="*/ 14 w 29"/>
                <a:gd name="T15" fmla="*/ 32 h 81"/>
                <a:gd name="T16" fmla="*/ 11 w 29"/>
                <a:gd name="T17" fmla="*/ 20 h 81"/>
                <a:gd name="T18" fmla="*/ 3 w 29"/>
                <a:gd name="T19" fmla="*/ 1 h 81"/>
                <a:gd name="T20" fmla="*/ 1 w 29"/>
                <a:gd name="T21" fmla="*/ 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81">
                  <a:moveTo>
                    <a:pt x="1" y="3"/>
                  </a:moveTo>
                  <a:cubicBezTo>
                    <a:pt x="8" y="15"/>
                    <a:pt x="9" y="28"/>
                    <a:pt x="15" y="41"/>
                  </a:cubicBezTo>
                  <a:cubicBezTo>
                    <a:pt x="18" y="48"/>
                    <a:pt x="19" y="55"/>
                    <a:pt x="21" y="62"/>
                  </a:cubicBezTo>
                  <a:cubicBezTo>
                    <a:pt x="23" y="68"/>
                    <a:pt x="26" y="74"/>
                    <a:pt x="27" y="80"/>
                  </a:cubicBezTo>
                  <a:cubicBezTo>
                    <a:pt x="27" y="81"/>
                    <a:pt x="29" y="81"/>
                    <a:pt x="29" y="80"/>
                  </a:cubicBezTo>
                  <a:cubicBezTo>
                    <a:pt x="29" y="74"/>
                    <a:pt x="26" y="69"/>
                    <a:pt x="24" y="63"/>
                  </a:cubicBezTo>
                  <a:cubicBezTo>
                    <a:pt x="22" y="57"/>
                    <a:pt x="22" y="50"/>
                    <a:pt x="19" y="44"/>
                  </a:cubicBezTo>
                  <a:cubicBezTo>
                    <a:pt x="18" y="40"/>
                    <a:pt x="15" y="36"/>
                    <a:pt x="14" y="32"/>
                  </a:cubicBezTo>
                  <a:cubicBezTo>
                    <a:pt x="13" y="28"/>
                    <a:pt x="12" y="24"/>
                    <a:pt x="11" y="20"/>
                  </a:cubicBezTo>
                  <a:cubicBezTo>
                    <a:pt x="10" y="13"/>
                    <a:pt x="7" y="7"/>
                    <a:pt x="3" y="1"/>
                  </a:cubicBezTo>
                  <a:cubicBezTo>
                    <a:pt x="2" y="0"/>
                    <a:pt x="0" y="1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Freeform 28"/>
            <p:cNvSpPr/>
            <p:nvPr/>
          </p:nvSpPr>
          <p:spPr bwMode="auto">
            <a:xfrm>
              <a:off x="1068387" y="3838575"/>
              <a:ext cx="96838" cy="319088"/>
            </a:xfrm>
            <a:custGeom>
              <a:avLst/>
              <a:gdLst>
                <a:gd name="T0" fmla="*/ 26 w 26"/>
                <a:gd name="T1" fmla="*/ 74 h 85"/>
                <a:gd name="T2" fmla="*/ 24 w 26"/>
                <a:gd name="T3" fmla="*/ 63 h 85"/>
                <a:gd name="T4" fmla="*/ 18 w 26"/>
                <a:gd name="T5" fmla="*/ 37 h 85"/>
                <a:gd name="T6" fmla="*/ 2 w 26"/>
                <a:gd name="T7" fmla="*/ 0 h 85"/>
                <a:gd name="T8" fmla="*/ 0 w 26"/>
                <a:gd name="T9" fmla="*/ 2 h 85"/>
                <a:gd name="T10" fmla="*/ 16 w 26"/>
                <a:gd name="T11" fmla="*/ 42 h 85"/>
                <a:gd name="T12" fmla="*/ 24 w 26"/>
                <a:gd name="T13" fmla="*/ 85 h 85"/>
                <a:gd name="T14" fmla="*/ 26 w 26"/>
                <a:gd name="T15" fmla="*/ 84 h 85"/>
                <a:gd name="T16" fmla="*/ 26 w 26"/>
                <a:gd name="T17" fmla="*/ 81 h 85"/>
                <a:gd name="T18" fmla="*/ 26 w 26"/>
                <a:gd name="T19" fmla="*/ 81 h 85"/>
                <a:gd name="T20" fmla="*/ 26 w 26"/>
                <a:gd name="T21" fmla="*/ 7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" h="85">
                  <a:moveTo>
                    <a:pt x="26" y="74"/>
                  </a:moveTo>
                  <a:cubicBezTo>
                    <a:pt x="25" y="70"/>
                    <a:pt x="25" y="67"/>
                    <a:pt x="24" y="63"/>
                  </a:cubicBezTo>
                  <a:cubicBezTo>
                    <a:pt x="22" y="55"/>
                    <a:pt x="20" y="46"/>
                    <a:pt x="18" y="37"/>
                  </a:cubicBezTo>
                  <a:cubicBezTo>
                    <a:pt x="15" y="25"/>
                    <a:pt x="11" y="9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9" y="12"/>
                    <a:pt x="14" y="29"/>
                    <a:pt x="16" y="42"/>
                  </a:cubicBezTo>
                  <a:cubicBezTo>
                    <a:pt x="19" y="56"/>
                    <a:pt x="22" y="70"/>
                    <a:pt x="24" y="85"/>
                  </a:cubicBezTo>
                  <a:cubicBezTo>
                    <a:pt x="24" y="85"/>
                    <a:pt x="26" y="85"/>
                    <a:pt x="26" y="84"/>
                  </a:cubicBezTo>
                  <a:cubicBezTo>
                    <a:pt x="26" y="83"/>
                    <a:pt x="26" y="82"/>
                    <a:pt x="26" y="81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26" y="79"/>
                    <a:pt x="26" y="76"/>
                    <a:pt x="26" y="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Freeform 29"/>
            <p:cNvSpPr/>
            <p:nvPr/>
          </p:nvSpPr>
          <p:spPr bwMode="auto">
            <a:xfrm>
              <a:off x="1181100" y="3811587"/>
              <a:ext cx="96838" cy="225425"/>
            </a:xfrm>
            <a:custGeom>
              <a:avLst/>
              <a:gdLst>
                <a:gd name="T0" fmla="*/ 24 w 26"/>
                <a:gd name="T1" fmla="*/ 60 h 60"/>
                <a:gd name="T2" fmla="*/ 25 w 26"/>
                <a:gd name="T3" fmla="*/ 60 h 60"/>
                <a:gd name="T4" fmla="*/ 26 w 26"/>
                <a:gd name="T5" fmla="*/ 58 h 60"/>
                <a:gd name="T6" fmla="*/ 25 w 26"/>
                <a:gd name="T7" fmla="*/ 58 h 60"/>
                <a:gd name="T8" fmla="*/ 17 w 26"/>
                <a:gd name="T9" fmla="*/ 48 h 60"/>
                <a:gd name="T10" fmla="*/ 11 w 26"/>
                <a:gd name="T11" fmla="*/ 32 h 60"/>
                <a:gd name="T12" fmla="*/ 2 w 26"/>
                <a:gd name="T13" fmla="*/ 2 h 60"/>
                <a:gd name="T14" fmla="*/ 0 w 26"/>
                <a:gd name="T15" fmla="*/ 2 h 60"/>
                <a:gd name="T16" fmla="*/ 10 w 26"/>
                <a:gd name="T17" fmla="*/ 38 h 60"/>
                <a:gd name="T18" fmla="*/ 24 w 26"/>
                <a:gd name="T1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60">
                  <a:moveTo>
                    <a:pt x="24" y="60"/>
                  </a:moveTo>
                  <a:cubicBezTo>
                    <a:pt x="24" y="60"/>
                    <a:pt x="25" y="60"/>
                    <a:pt x="25" y="60"/>
                  </a:cubicBezTo>
                  <a:cubicBezTo>
                    <a:pt x="25" y="59"/>
                    <a:pt x="25" y="59"/>
                    <a:pt x="26" y="58"/>
                  </a:cubicBezTo>
                  <a:cubicBezTo>
                    <a:pt x="26" y="58"/>
                    <a:pt x="25" y="57"/>
                    <a:pt x="25" y="58"/>
                  </a:cubicBezTo>
                  <a:cubicBezTo>
                    <a:pt x="25" y="56"/>
                    <a:pt x="19" y="50"/>
                    <a:pt x="17" y="48"/>
                  </a:cubicBezTo>
                  <a:cubicBezTo>
                    <a:pt x="14" y="43"/>
                    <a:pt x="12" y="38"/>
                    <a:pt x="11" y="32"/>
                  </a:cubicBezTo>
                  <a:cubicBezTo>
                    <a:pt x="8" y="22"/>
                    <a:pt x="4" y="12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2" y="14"/>
                    <a:pt x="6" y="26"/>
                    <a:pt x="10" y="38"/>
                  </a:cubicBezTo>
                  <a:cubicBezTo>
                    <a:pt x="12" y="46"/>
                    <a:pt x="18" y="54"/>
                    <a:pt x="24" y="6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Freeform 30"/>
            <p:cNvSpPr/>
            <p:nvPr/>
          </p:nvSpPr>
          <p:spPr bwMode="auto">
            <a:xfrm>
              <a:off x="1109662" y="3470275"/>
              <a:ext cx="74613" cy="180975"/>
            </a:xfrm>
            <a:custGeom>
              <a:avLst/>
              <a:gdLst>
                <a:gd name="T0" fmla="*/ 19 w 20"/>
                <a:gd name="T1" fmla="*/ 47 h 48"/>
                <a:gd name="T2" fmla="*/ 16 w 20"/>
                <a:gd name="T3" fmla="*/ 31 h 48"/>
                <a:gd name="T4" fmla="*/ 4 w 20"/>
                <a:gd name="T5" fmla="*/ 3 h 48"/>
                <a:gd name="T6" fmla="*/ 0 w 20"/>
                <a:gd name="T7" fmla="*/ 3 h 48"/>
                <a:gd name="T8" fmla="*/ 17 w 20"/>
                <a:gd name="T9" fmla="*/ 47 h 48"/>
                <a:gd name="T10" fmla="*/ 19 w 20"/>
                <a:gd name="T11" fmla="*/ 4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48">
                  <a:moveTo>
                    <a:pt x="19" y="47"/>
                  </a:moveTo>
                  <a:cubicBezTo>
                    <a:pt x="20" y="42"/>
                    <a:pt x="18" y="36"/>
                    <a:pt x="16" y="31"/>
                  </a:cubicBezTo>
                  <a:cubicBezTo>
                    <a:pt x="11" y="21"/>
                    <a:pt x="7" y="12"/>
                    <a:pt x="4" y="3"/>
                  </a:cubicBezTo>
                  <a:cubicBezTo>
                    <a:pt x="3" y="0"/>
                    <a:pt x="0" y="1"/>
                    <a:pt x="0" y="3"/>
                  </a:cubicBezTo>
                  <a:cubicBezTo>
                    <a:pt x="5" y="18"/>
                    <a:pt x="14" y="32"/>
                    <a:pt x="17" y="47"/>
                  </a:cubicBezTo>
                  <a:cubicBezTo>
                    <a:pt x="17" y="48"/>
                    <a:pt x="19" y="48"/>
                    <a:pt x="19" y="4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Freeform 31"/>
            <p:cNvSpPr/>
            <p:nvPr/>
          </p:nvSpPr>
          <p:spPr bwMode="auto">
            <a:xfrm>
              <a:off x="1244600" y="3473450"/>
              <a:ext cx="93663" cy="109538"/>
            </a:xfrm>
            <a:custGeom>
              <a:avLst/>
              <a:gdLst>
                <a:gd name="T0" fmla="*/ 14 w 25"/>
                <a:gd name="T1" fmla="*/ 13 h 29"/>
                <a:gd name="T2" fmla="*/ 23 w 25"/>
                <a:gd name="T3" fmla="*/ 28 h 29"/>
                <a:gd name="T4" fmla="*/ 25 w 25"/>
                <a:gd name="T5" fmla="*/ 28 h 29"/>
                <a:gd name="T6" fmla="*/ 16 w 25"/>
                <a:gd name="T7" fmla="*/ 12 h 29"/>
                <a:gd name="T8" fmla="*/ 3 w 25"/>
                <a:gd name="T9" fmla="*/ 1 h 29"/>
                <a:gd name="T10" fmla="*/ 1 w 25"/>
                <a:gd name="T11" fmla="*/ 3 h 29"/>
                <a:gd name="T12" fmla="*/ 14 w 25"/>
                <a:gd name="T13" fmla="*/ 1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9">
                  <a:moveTo>
                    <a:pt x="14" y="13"/>
                  </a:moveTo>
                  <a:cubicBezTo>
                    <a:pt x="17" y="17"/>
                    <a:pt x="22" y="22"/>
                    <a:pt x="23" y="28"/>
                  </a:cubicBezTo>
                  <a:cubicBezTo>
                    <a:pt x="23" y="29"/>
                    <a:pt x="25" y="29"/>
                    <a:pt x="25" y="28"/>
                  </a:cubicBezTo>
                  <a:cubicBezTo>
                    <a:pt x="25" y="22"/>
                    <a:pt x="19" y="16"/>
                    <a:pt x="16" y="12"/>
                  </a:cubicBezTo>
                  <a:cubicBezTo>
                    <a:pt x="13" y="6"/>
                    <a:pt x="8" y="3"/>
                    <a:pt x="3" y="1"/>
                  </a:cubicBezTo>
                  <a:cubicBezTo>
                    <a:pt x="1" y="0"/>
                    <a:pt x="0" y="2"/>
                    <a:pt x="1" y="3"/>
                  </a:cubicBezTo>
                  <a:cubicBezTo>
                    <a:pt x="7" y="5"/>
                    <a:pt x="11" y="8"/>
                    <a:pt x="14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Freeform 32"/>
            <p:cNvSpPr/>
            <p:nvPr/>
          </p:nvSpPr>
          <p:spPr bwMode="auto">
            <a:xfrm>
              <a:off x="1258887" y="2006600"/>
              <a:ext cx="93663" cy="487363"/>
            </a:xfrm>
            <a:custGeom>
              <a:avLst/>
              <a:gdLst>
                <a:gd name="T0" fmla="*/ 24 w 25"/>
                <a:gd name="T1" fmla="*/ 1 h 130"/>
                <a:gd name="T2" fmla="*/ 24 w 25"/>
                <a:gd name="T3" fmla="*/ 1 h 130"/>
                <a:gd name="T4" fmla="*/ 17 w 25"/>
                <a:gd name="T5" fmla="*/ 35 h 130"/>
                <a:gd name="T6" fmla="*/ 10 w 25"/>
                <a:gd name="T7" fmla="*/ 69 h 130"/>
                <a:gd name="T8" fmla="*/ 3 w 25"/>
                <a:gd name="T9" fmla="*/ 129 h 130"/>
                <a:gd name="T10" fmla="*/ 3 w 25"/>
                <a:gd name="T11" fmla="*/ 129 h 130"/>
                <a:gd name="T12" fmla="*/ 3 w 25"/>
                <a:gd name="T13" fmla="*/ 129 h 130"/>
                <a:gd name="T14" fmla="*/ 3 w 25"/>
                <a:gd name="T15" fmla="*/ 129 h 130"/>
                <a:gd name="T16" fmla="*/ 5 w 25"/>
                <a:gd name="T17" fmla="*/ 128 h 130"/>
                <a:gd name="T18" fmla="*/ 8 w 25"/>
                <a:gd name="T19" fmla="*/ 93 h 130"/>
                <a:gd name="T20" fmla="*/ 14 w 25"/>
                <a:gd name="T21" fmla="*/ 60 h 130"/>
                <a:gd name="T22" fmla="*/ 24 w 25"/>
                <a:gd name="T23" fmla="*/ 1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" h="130">
                  <a:moveTo>
                    <a:pt x="24" y="1"/>
                  </a:moveTo>
                  <a:cubicBezTo>
                    <a:pt x="25" y="0"/>
                    <a:pt x="24" y="0"/>
                    <a:pt x="24" y="1"/>
                  </a:cubicBezTo>
                  <a:cubicBezTo>
                    <a:pt x="22" y="12"/>
                    <a:pt x="19" y="24"/>
                    <a:pt x="17" y="35"/>
                  </a:cubicBezTo>
                  <a:cubicBezTo>
                    <a:pt x="15" y="46"/>
                    <a:pt x="12" y="57"/>
                    <a:pt x="10" y="69"/>
                  </a:cubicBezTo>
                  <a:cubicBezTo>
                    <a:pt x="6" y="88"/>
                    <a:pt x="0" y="109"/>
                    <a:pt x="3" y="129"/>
                  </a:cubicBezTo>
                  <a:cubicBezTo>
                    <a:pt x="3" y="129"/>
                    <a:pt x="3" y="129"/>
                    <a:pt x="3" y="129"/>
                  </a:cubicBezTo>
                  <a:cubicBezTo>
                    <a:pt x="3" y="129"/>
                    <a:pt x="3" y="129"/>
                    <a:pt x="3" y="129"/>
                  </a:cubicBezTo>
                  <a:cubicBezTo>
                    <a:pt x="3" y="129"/>
                    <a:pt x="3" y="129"/>
                    <a:pt x="3" y="129"/>
                  </a:cubicBezTo>
                  <a:cubicBezTo>
                    <a:pt x="3" y="130"/>
                    <a:pt x="5" y="130"/>
                    <a:pt x="5" y="128"/>
                  </a:cubicBezTo>
                  <a:cubicBezTo>
                    <a:pt x="7" y="117"/>
                    <a:pt x="6" y="105"/>
                    <a:pt x="8" y="93"/>
                  </a:cubicBezTo>
                  <a:cubicBezTo>
                    <a:pt x="10" y="82"/>
                    <a:pt x="12" y="71"/>
                    <a:pt x="14" y="60"/>
                  </a:cubicBezTo>
                  <a:cubicBezTo>
                    <a:pt x="18" y="41"/>
                    <a:pt x="23" y="21"/>
                    <a:pt x="24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Freeform 33"/>
            <p:cNvSpPr/>
            <p:nvPr/>
          </p:nvSpPr>
          <p:spPr bwMode="auto">
            <a:xfrm>
              <a:off x="1304925" y="1973262"/>
              <a:ext cx="100013" cy="611188"/>
            </a:xfrm>
            <a:custGeom>
              <a:avLst/>
              <a:gdLst>
                <a:gd name="T0" fmla="*/ 25 w 27"/>
                <a:gd name="T1" fmla="*/ 2 h 163"/>
                <a:gd name="T2" fmla="*/ 19 w 27"/>
                <a:gd name="T3" fmla="*/ 38 h 163"/>
                <a:gd name="T4" fmla="*/ 12 w 27"/>
                <a:gd name="T5" fmla="*/ 80 h 163"/>
                <a:gd name="T6" fmla="*/ 1 w 27"/>
                <a:gd name="T7" fmla="*/ 161 h 163"/>
                <a:gd name="T8" fmla="*/ 4 w 27"/>
                <a:gd name="T9" fmla="*/ 161 h 163"/>
                <a:gd name="T10" fmla="*/ 4 w 27"/>
                <a:gd name="T11" fmla="*/ 158 h 163"/>
                <a:gd name="T12" fmla="*/ 4 w 27"/>
                <a:gd name="T13" fmla="*/ 152 h 163"/>
                <a:gd name="T14" fmla="*/ 4 w 27"/>
                <a:gd name="T15" fmla="*/ 152 h 163"/>
                <a:gd name="T16" fmla="*/ 7 w 27"/>
                <a:gd name="T17" fmla="*/ 118 h 163"/>
                <a:gd name="T18" fmla="*/ 16 w 27"/>
                <a:gd name="T19" fmla="*/ 77 h 163"/>
                <a:gd name="T20" fmla="*/ 22 w 27"/>
                <a:gd name="T21" fmla="*/ 37 h 163"/>
                <a:gd name="T22" fmla="*/ 27 w 27"/>
                <a:gd name="T23" fmla="*/ 2 h 163"/>
                <a:gd name="T24" fmla="*/ 25 w 27"/>
                <a:gd name="T25" fmla="*/ 2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163">
                  <a:moveTo>
                    <a:pt x="25" y="2"/>
                  </a:moveTo>
                  <a:cubicBezTo>
                    <a:pt x="23" y="14"/>
                    <a:pt x="22" y="26"/>
                    <a:pt x="19" y="38"/>
                  </a:cubicBezTo>
                  <a:cubicBezTo>
                    <a:pt x="15" y="52"/>
                    <a:pt x="15" y="66"/>
                    <a:pt x="12" y="80"/>
                  </a:cubicBezTo>
                  <a:cubicBezTo>
                    <a:pt x="6" y="107"/>
                    <a:pt x="0" y="133"/>
                    <a:pt x="1" y="161"/>
                  </a:cubicBezTo>
                  <a:cubicBezTo>
                    <a:pt x="0" y="163"/>
                    <a:pt x="3" y="163"/>
                    <a:pt x="4" y="161"/>
                  </a:cubicBezTo>
                  <a:cubicBezTo>
                    <a:pt x="4" y="160"/>
                    <a:pt x="4" y="159"/>
                    <a:pt x="4" y="158"/>
                  </a:cubicBezTo>
                  <a:cubicBezTo>
                    <a:pt x="4" y="156"/>
                    <a:pt x="4" y="154"/>
                    <a:pt x="4" y="152"/>
                  </a:cubicBezTo>
                  <a:cubicBezTo>
                    <a:pt x="5" y="152"/>
                    <a:pt x="4" y="151"/>
                    <a:pt x="4" y="152"/>
                  </a:cubicBezTo>
                  <a:cubicBezTo>
                    <a:pt x="4" y="140"/>
                    <a:pt x="5" y="129"/>
                    <a:pt x="7" y="118"/>
                  </a:cubicBezTo>
                  <a:cubicBezTo>
                    <a:pt x="9" y="104"/>
                    <a:pt x="13" y="91"/>
                    <a:pt x="16" y="77"/>
                  </a:cubicBezTo>
                  <a:cubicBezTo>
                    <a:pt x="18" y="64"/>
                    <a:pt x="19" y="51"/>
                    <a:pt x="22" y="37"/>
                  </a:cubicBezTo>
                  <a:cubicBezTo>
                    <a:pt x="25" y="26"/>
                    <a:pt x="25" y="14"/>
                    <a:pt x="27" y="2"/>
                  </a:cubicBezTo>
                  <a:cubicBezTo>
                    <a:pt x="27" y="1"/>
                    <a:pt x="25" y="0"/>
                    <a:pt x="2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3" name="Freeform 34"/>
            <p:cNvSpPr/>
            <p:nvPr/>
          </p:nvSpPr>
          <p:spPr bwMode="auto">
            <a:xfrm>
              <a:off x="2606675" y="-2703513"/>
              <a:ext cx="222250" cy="862013"/>
            </a:xfrm>
            <a:custGeom>
              <a:avLst/>
              <a:gdLst>
                <a:gd name="T0" fmla="*/ 1 w 59"/>
                <a:gd name="T1" fmla="*/ 3 h 230"/>
                <a:gd name="T2" fmla="*/ 12 w 59"/>
                <a:gd name="T3" fmla="*/ 32 h 230"/>
                <a:gd name="T4" fmla="*/ 20 w 59"/>
                <a:gd name="T5" fmla="*/ 72 h 230"/>
                <a:gd name="T6" fmla="*/ 26 w 59"/>
                <a:gd name="T7" fmla="*/ 96 h 230"/>
                <a:gd name="T8" fmla="*/ 21 w 59"/>
                <a:gd name="T9" fmla="*/ 80 h 230"/>
                <a:gd name="T10" fmla="*/ 12 w 59"/>
                <a:gd name="T11" fmla="*/ 62 h 230"/>
                <a:gd name="T12" fmla="*/ 10 w 59"/>
                <a:gd name="T13" fmla="*/ 62 h 230"/>
                <a:gd name="T14" fmla="*/ 18 w 59"/>
                <a:gd name="T15" fmla="*/ 79 h 230"/>
                <a:gd name="T16" fmla="*/ 24 w 59"/>
                <a:gd name="T17" fmla="*/ 99 h 230"/>
                <a:gd name="T18" fmla="*/ 34 w 59"/>
                <a:gd name="T19" fmla="*/ 139 h 230"/>
                <a:gd name="T20" fmla="*/ 32 w 59"/>
                <a:gd name="T21" fmla="*/ 142 h 230"/>
                <a:gd name="T22" fmla="*/ 33 w 59"/>
                <a:gd name="T23" fmla="*/ 142 h 230"/>
                <a:gd name="T24" fmla="*/ 34 w 59"/>
                <a:gd name="T25" fmla="*/ 142 h 230"/>
                <a:gd name="T26" fmla="*/ 35 w 59"/>
                <a:gd name="T27" fmla="*/ 144 h 230"/>
                <a:gd name="T28" fmla="*/ 45 w 59"/>
                <a:gd name="T29" fmla="*/ 188 h 230"/>
                <a:gd name="T30" fmla="*/ 56 w 59"/>
                <a:gd name="T31" fmla="*/ 228 h 230"/>
                <a:gd name="T32" fmla="*/ 56 w 59"/>
                <a:gd name="T33" fmla="*/ 228 h 230"/>
                <a:gd name="T34" fmla="*/ 59 w 59"/>
                <a:gd name="T35" fmla="*/ 227 h 230"/>
                <a:gd name="T36" fmla="*/ 48 w 59"/>
                <a:gd name="T37" fmla="*/ 183 h 230"/>
                <a:gd name="T38" fmla="*/ 37 w 59"/>
                <a:gd name="T39" fmla="*/ 140 h 230"/>
                <a:gd name="T40" fmla="*/ 37 w 59"/>
                <a:gd name="T41" fmla="*/ 138 h 230"/>
                <a:gd name="T42" fmla="*/ 36 w 59"/>
                <a:gd name="T43" fmla="*/ 122 h 230"/>
                <a:gd name="T44" fmla="*/ 26 w 59"/>
                <a:gd name="T45" fmla="*/ 81 h 230"/>
                <a:gd name="T46" fmla="*/ 16 w 59"/>
                <a:gd name="T47" fmla="*/ 35 h 230"/>
                <a:gd name="T48" fmla="*/ 11 w 59"/>
                <a:gd name="T49" fmla="*/ 16 h 230"/>
                <a:gd name="T50" fmla="*/ 3 w 59"/>
                <a:gd name="T51" fmla="*/ 0 h 230"/>
                <a:gd name="T52" fmla="*/ 2 w 59"/>
                <a:gd name="T53" fmla="*/ 0 h 230"/>
                <a:gd name="T54" fmla="*/ 1 w 59"/>
                <a:gd name="T55" fmla="*/ 2 h 230"/>
                <a:gd name="T56" fmla="*/ 1 w 59"/>
                <a:gd name="T57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9" h="230">
                  <a:moveTo>
                    <a:pt x="1" y="3"/>
                  </a:moveTo>
                  <a:cubicBezTo>
                    <a:pt x="6" y="0"/>
                    <a:pt x="11" y="29"/>
                    <a:pt x="12" y="32"/>
                  </a:cubicBezTo>
                  <a:cubicBezTo>
                    <a:pt x="15" y="45"/>
                    <a:pt x="17" y="58"/>
                    <a:pt x="20" y="72"/>
                  </a:cubicBezTo>
                  <a:cubicBezTo>
                    <a:pt x="22" y="80"/>
                    <a:pt x="24" y="88"/>
                    <a:pt x="26" y="96"/>
                  </a:cubicBezTo>
                  <a:cubicBezTo>
                    <a:pt x="24" y="91"/>
                    <a:pt x="23" y="85"/>
                    <a:pt x="21" y="80"/>
                  </a:cubicBezTo>
                  <a:cubicBezTo>
                    <a:pt x="18" y="73"/>
                    <a:pt x="15" y="68"/>
                    <a:pt x="12" y="62"/>
                  </a:cubicBezTo>
                  <a:cubicBezTo>
                    <a:pt x="12" y="60"/>
                    <a:pt x="9" y="61"/>
                    <a:pt x="10" y="62"/>
                  </a:cubicBezTo>
                  <a:cubicBezTo>
                    <a:pt x="12" y="68"/>
                    <a:pt x="15" y="73"/>
                    <a:pt x="18" y="79"/>
                  </a:cubicBezTo>
                  <a:cubicBezTo>
                    <a:pt x="20" y="86"/>
                    <a:pt x="22" y="93"/>
                    <a:pt x="24" y="99"/>
                  </a:cubicBezTo>
                  <a:cubicBezTo>
                    <a:pt x="28" y="113"/>
                    <a:pt x="31" y="126"/>
                    <a:pt x="34" y="139"/>
                  </a:cubicBezTo>
                  <a:cubicBezTo>
                    <a:pt x="33" y="140"/>
                    <a:pt x="33" y="141"/>
                    <a:pt x="32" y="142"/>
                  </a:cubicBezTo>
                  <a:cubicBezTo>
                    <a:pt x="32" y="142"/>
                    <a:pt x="33" y="143"/>
                    <a:pt x="33" y="142"/>
                  </a:cubicBezTo>
                  <a:cubicBezTo>
                    <a:pt x="34" y="142"/>
                    <a:pt x="34" y="142"/>
                    <a:pt x="34" y="142"/>
                  </a:cubicBezTo>
                  <a:cubicBezTo>
                    <a:pt x="34" y="143"/>
                    <a:pt x="35" y="143"/>
                    <a:pt x="35" y="144"/>
                  </a:cubicBezTo>
                  <a:cubicBezTo>
                    <a:pt x="38" y="159"/>
                    <a:pt x="42" y="173"/>
                    <a:pt x="45" y="188"/>
                  </a:cubicBezTo>
                  <a:cubicBezTo>
                    <a:pt x="48" y="201"/>
                    <a:pt x="49" y="216"/>
                    <a:pt x="56" y="228"/>
                  </a:cubicBezTo>
                  <a:cubicBezTo>
                    <a:pt x="56" y="228"/>
                    <a:pt x="56" y="228"/>
                    <a:pt x="56" y="228"/>
                  </a:cubicBezTo>
                  <a:cubicBezTo>
                    <a:pt x="57" y="230"/>
                    <a:pt x="59" y="229"/>
                    <a:pt x="59" y="227"/>
                  </a:cubicBezTo>
                  <a:cubicBezTo>
                    <a:pt x="52" y="213"/>
                    <a:pt x="51" y="198"/>
                    <a:pt x="48" y="183"/>
                  </a:cubicBezTo>
                  <a:cubicBezTo>
                    <a:pt x="44" y="169"/>
                    <a:pt x="40" y="154"/>
                    <a:pt x="37" y="140"/>
                  </a:cubicBezTo>
                  <a:cubicBezTo>
                    <a:pt x="37" y="139"/>
                    <a:pt x="37" y="138"/>
                    <a:pt x="37" y="138"/>
                  </a:cubicBezTo>
                  <a:cubicBezTo>
                    <a:pt x="38" y="133"/>
                    <a:pt x="37" y="127"/>
                    <a:pt x="36" y="122"/>
                  </a:cubicBezTo>
                  <a:cubicBezTo>
                    <a:pt x="33" y="109"/>
                    <a:pt x="30" y="95"/>
                    <a:pt x="26" y="81"/>
                  </a:cubicBezTo>
                  <a:cubicBezTo>
                    <a:pt x="22" y="66"/>
                    <a:pt x="20" y="50"/>
                    <a:pt x="16" y="35"/>
                  </a:cubicBezTo>
                  <a:cubicBezTo>
                    <a:pt x="14" y="29"/>
                    <a:pt x="13" y="22"/>
                    <a:pt x="11" y="16"/>
                  </a:cubicBezTo>
                  <a:cubicBezTo>
                    <a:pt x="10" y="9"/>
                    <a:pt x="6" y="6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0" y="2"/>
                    <a:pt x="1" y="3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4" name="Freeform 35"/>
            <p:cNvSpPr/>
            <p:nvPr/>
          </p:nvSpPr>
          <p:spPr bwMode="auto">
            <a:xfrm>
              <a:off x="2697162" y="-2681288"/>
              <a:ext cx="236538" cy="858838"/>
            </a:xfrm>
            <a:custGeom>
              <a:avLst/>
              <a:gdLst>
                <a:gd name="T0" fmla="*/ 20 w 63"/>
                <a:gd name="T1" fmla="*/ 64 h 229"/>
                <a:gd name="T2" fmla="*/ 37 w 63"/>
                <a:gd name="T3" fmla="*/ 130 h 229"/>
                <a:gd name="T4" fmla="*/ 48 w 63"/>
                <a:gd name="T5" fmla="*/ 192 h 229"/>
                <a:gd name="T6" fmla="*/ 60 w 63"/>
                <a:gd name="T7" fmla="*/ 228 h 229"/>
                <a:gd name="T8" fmla="*/ 63 w 63"/>
                <a:gd name="T9" fmla="*/ 227 h 229"/>
                <a:gd name="T10" fmla="*/ 60 w 63"/>
                <a:gd name="T11" fmla="*/ 221 h 229"/>
                <a:gd name="T12" fmla="*/ 59 w 63"/>
                <a:gd name="T13" fmla="*/ 221 h 229"/>
                <a:gd name="T14" fmla="*/ 55 w 63"/>
                <a:gd name="T15" fmla="*/ 204 h 229"/>
                <a:gd name="T16" fmla="*/ 50 w 63"/>
                <a:gd name="T17" fmla="*/ 181 h 229"/>
                <a:gd name="T18" fmla="*/ 38 w 63"/>
                <a:gd name="T19" fmla="*/ 117 h 229"/>
                <a:gd name="T20" fmla="*/ 2 w 63"/>
                <a:gd name="T21" fmla="*/ 1 h 229"/>
                <a:gd name="T22" fmla="*/ 0 w 63"/>
                <a:gd name="T23" fmla="*/ 3 h 229"/>
                <a:gd name="T24" fmla="*/ 20 w 63"/>
                <a:gd name="T25" fmla="*/ 64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" h="229">
                  <a:moveTo>
                    <a:pt x="20" y="64"/>
                  </a:moveTo>
                  <a:cubicBezTo>
                    <a:pt x="26" y="86"/>
                    <a:pt x="32" y="107"/>
                    <a:pt x="37" y="130"/>
                  </a:cubicBezTo>
                  <a:cubicBezTo>
                    <a:pt x="41" y="150"/>
                    <a:pt x="44" y="172"/>
                    <a:pt x="48" y="192"/>
                  </a:cubicBezTo>
                  <a:cubicBezTo>
                    <a:pt x="51" y="204"/>
                    <a:pt x="50" y="221"/>
                    <a:pt x="60" y="228"/>
                  </a:cubicBezTo>
                  <a:cubicBezTo>
                    <a:pt x="61" y="229"/>
                    <a:pt x="63" y="229"/>
                    <a:pt x="63" y="227"/>
                  </a:cubicBezTo>
                  <a:cubicBezTo>
                    <a:pt x="62" y="223"/>
                    <a:pt x="62" y="224"/>
                    <a:pt x="60" y="221"/>
                  </a:cubicBezTo>
                  <a:cubicBezTo>
                    <a:pt x="59" y="221"/>
                    <a:pt x="59" y="221"/>
                    <a:pt x="59" y="221"/>
                  </a:cubicBezTo>
                  <a:cubicBezTo>
                    <a:pt x="57" y="216"/>
                    <a:pt x="56" y="209"/>
                    <a:pt x="55" y="204"/>
                  </a:cubicBezTo>
                  <a:cubicBezTo>
                    <a:pt x="54" y="196"/>
                    <a:pt x="52" y="188"/>
                    <a:pt x="50" y="181"/>
                  </a:cubicBezTo>
                  <a:cubicBezTo>
                    <a:pt x="45" y="160"/>
                    <a:pt x="43" y="138"/>
                    <a:pt x="38" y="117"/>
                  </a:cubicBezTo>
                  <a:cubicBezTo>
                    <a:pt x="29" y="78"/>
                    <a:pt x="20" y="37"/>
                    <a:pt x="2" y="1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9" y="22"/>
                    <a:pt x="15" y="43"/>
                    <a:pt x="20" y="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5" name="Freeform 36"/>
            <p:cNvSpPr/>
            <p:nvPr/>
          </p:nvSpPr>
          <p:spPr bwMode="auto">
            <a:xfrm>
              <a:off x="2820987" y="-2801938"/>
              <a:ext cx="255588" cy="1025525"/>
            </a:xfrm>
            <a:custGeom>
              <a:avLst/>
              <a:gdLst>
                <a:gd name="T0" fmla="*/ 10 w 68"/>
                <a:gd name="T1" fmla="*/ 37 h 273"/>
                <a:gd name="T2" fmla="*/ 14 w 68"/>
                <a:gd name="T3" fmla="*/ 66 h 273"/>
                <a:gd name="T4" fmla="*/ 26 w 68"/>
                <a:gd name="T5" fmla="*/ 136 h 273"/>
                <a:gd name="T6" fmla="*/ 38 w 68"/>
                <a:gd name="T7" fmla="*/ 204 h 273"/>
                <a:gd name="T8" fmla="*/ 44 w 68"/>
                <a:gd name="T9" fmla="*/ 238 h 273"/>
                <a:gd name="T10" fmla="*/ 47 w 68"/>
                <a:gd name="T11" fmla="*/ 272 h 273"/>
                <a:gd name="T12" fmla="*/ 49 w 68"/>
                <a:gd name="T13" fmla="*/ 273 h 273"/>
                <a:gd name="T14" fmla="*/ 51 w 68"/>
                <a:gd name="T15" fmla="*/ 258 h 273"/>
                <a:gd name="T16" fmla="*/ 45 w 68"/>
                <a:gd name="T17" fmla="*/ 224 h 273"/>
                <a:gd name="T18" fmla="*/ 31 w 68"/>
                <a:gd name="T19" fmla="*/ 148 h 273"/>
                <a:gd name="T20" fmla="*/ 18 w 68"/>
                <a:gd name="T21" fmla="*/ 74 h 273"/>
                <a:gd name="T22" fmla="*/ 9 w 68"/>
                <a:gd name="T23" fmla="*/ 18 h 273"/>
                <a:gd name="T24" fmla="*/ 22 w 68"/>
                <a:gd name="T25" fmla="*/ 49 h 273"/>
                <a:gd name="T26" fmla="*/ 30 w 68"/>
                <a:gd name="T27" fmla="*/ 80 h 273"/>
                <a:gd name="T28" fmla="*/ 47 w 68"/>
                <a:gd name="T29" fmla="*/ 144 h 273"/>
                <a:gd name="T30" fmla="*/ 54 w 68"/>
                <a:gd name="T31" fmla="*/ 211 h 273"/>
                <a:gd name="T32" fmla="*/ 58 w 68"/>
                <a:gd name="T33" fmla="*/ 241 h 273"/>
                <a:gd name="T34" fmla="*/ 65 w 68"/>
                <a:gd name="T35" fmla="*/ 272 h 273"/>
                <a:gd name="T36" fmla="*/ 67 w 68"/>
                <a:gd name="T37" fmla="*/ 272 h 273"/>
                <a:gd name="T38" fmla="*/ 62 w 68"/>
                <a:gd name="T39" fmla="*/ 245 h 273"/>
                <a:gd name="T40" fmla="*/ 58 w 68"/>
                <a:gd name="T41" fmla="*/ 207 h 273"/>
                <a:gd name="T42" fmla="*/ 49 w 68"/>
                <a:gd name="T43" fmla="*/ 139 h 273"/>
                <a:gd name="T44" fmla="*/ 31 w 68"/>
                <a:gd name="T45" fmla="*/ 72 h 273"/>
                <a:gd name="T46" fmla="*/ 9 w 68"/>
                <a:gd name="T47" fmla="*/ 15 h 273"/>
                <a:gd name="T48" fmla="*/ 8 w 68"/>
                <a:gd name="T49" fmla="*/ 15 h 273"/>
                <a:gd name="T50" fmla="*/ 3 w 68"/>
                <a:gd name="T51" fmla="*/ 2 h 273"/>
                <a:gd name="T52" fmla="*/ 1 w 68"/>
                <a:gd name="T53" fmla="*/ 2 h 273"/>
                <a:gd name="T54" fmla="*/ 10 w 68"/>
                <a:gd name="T55" fmla="*/ 37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8" h="273">
                  <a:moveTo>
                    <a:pt x="10" y="37"/>
                  </a:moveTo>
                  <a:cubicBezTo>
                    <a:pt x="11" y="46"/>
                    <a:pt x="12" y="56"/>
                    <a:pt x="14" y="66"/>
                  </a:cubicBezTo>
                  <a:cubicBezTo>
                    <a:pt x="18" y="89"/>
                    <a:pt x="22" y="112"/>
                    <a:pt x="26" y="136"/>
                  </a:cubicBezTo>
                  <a:cubicBezTo>
                    <a:pt x="30" y="159"/>
                    <a:pt x="34" y="181"/>
                    <a:pt x="38" y="204"/>
                  </a:cubicBezTo>
                  <a:cubicBezTo>
                    <a:pt x="40" y="215"/>
                    <a:pt x="42" y="227"/>
                    <a:pt x="44" y="238"/>
                  </a:cubicBezTo>
                  <a:cubicBezTo>
                    <a:pt x="46" y="247"/>
                    <a:pt x="53" y="263"/>
                    <a:pt x="47" y="272"/>
                  </a:cubicBezTo>
                  <a:cubicBezTo>
                    <a:pt x="47" y="272"/>
                    <a:pt x="48" y="273"/>
                    <a:pt x="49" y="273"/>
                  </a:cubicBezTo>
                  <a:cubicBezTo>
                    <a:pt x="52" y="269"/>
                    <a:pt x="52" y="263"/>
                    <a:pt x="51" y="258"/>
                  </a:cubicBezTo>
                  <a:cubicBezTo>
                    <a:pt x="50" y="247"/>
                    <a:pt x="47" y="235"/>
                    <a:pt x="45" y="224"/>
                  </a:cubicBezTo>
                  <a:cubicBezTo>
                    <a:pt x="40" y="199"/>
                    <a:pt x="36" y="174"/>
                    <a:pt x="31" y="148"/>
                  </a:cubicBezTo>
                  <a:cubicBezTo>
                    <a:pt x="27" y="124"/>
                    <a:pt x="23" y="99"/>
                    <a:pt x="18" y="74"/>
                  </a:cubicBezTo>
                  <a:cubicBezTo>
                    <a:pt x="15" y="55"/>
                    <a:pt x="13" y="36"/>
                    <a:pt x="9" y="18"/>
                  </a:cubicBezTo>
                  <a:cubicBezTo>
                    <a:pt x="16" y="26"/>
                    <a:pt x="19" y="39"/>
                    <a:pt x="22" y="49"/>
                  </a:cubicBezTo>
                  <a:cubicBezTo>
                    <a:pt x="24" y="59"/>
                    <a:pt x="27" y="69"/>
                    <a:pt x="30" y="80"/>
                  </a:cubicBezTo>
                  <a:cubicBezTo>
                    <a:pt x="37" y="101"/>
                    <a:pt x="43" y="122"/>
                    <a:pt x="47" y="144"/>
                  </a:cubicBezTo>
                  <a:cubicBezTo>
                    <a:pt x="50" y="166"/>
                    <a:pt x="53" y="189"/>
                    <a:pt x="54" y="211"/>
                  </a:cubicBezTo>
                  <a:cubicBezTo>
                    <a:pt x="55" y="221"/>
                    <a:pt x="56" y="231"/>
                    <a:pt x="58" y="241"/>
                  </a:cubicBezTo>
                  <a:cubicBezTo>
                    <a:pt x="59" y="251"/>
                    <a:pt x="64" y="262"/>
                    <a:pt x="65" y="272"/>
                  </a:cubicBezTo>
                  <a:cubicBezTo>
                    <a:pt x="65" y="273"/>
                    <a:pt x="67" y="273"/>
                    <a:pt x="67" y="272"/>
                  </a:cubicBezTo>
                  <a:cubicBezTo>
                    <a:pt x="68" y="263"/>
                    <a:pt x="63" y="254"/>
                    <a:pt x="62" y="245"/>
                  </a:cubicBezTo>
                  <a:cubicBezTo>
                    <a:pt x="59" y="233"/>
                    <a:pt x="59" y="220"/>
                    <a:pt x="58" y="207"/>
                  </a:cubicBezTo>
                  <a:cubicBezTo>
                    <a:pt x="56" y="185"/>
                    <a:pt x="53" y="162"/>
                    <a:pt x="49" y="139"/>
                  </a:cubicBezTo>
                  <a:cubicBezTo>
                    <a:pt x="45" y="116"/>
                    <a:pt x="38" y="94"/>
                    <a:pt x="31" y="72"/>
                  </a:cubicBezTo>
                  <a:cubicBezTo>
                    <a:pt x="25" y="54"/>
                    <a:pt x="23" y="29"/>
                    <a:pt x="9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7" y="11"/>
                    <a:pt x="5" y="6"/>
                    <a:pt x="3" y="2"/>
                  </a:cubicBezTo>
                  <a:cubicBezTo>
                    <a:pt x="3" y="0"/>
                    <a:pt x="0" y="1"/>
                    <a:pt x="1" y="2"/>
                  </a:cubicBezTo>
                  <a:cubicBezTo>
                    <a:pt x="5" y="13"/>
                    <a:pt x="9" y="25"/>
                    <a:pt x="10" y="3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6" name="Freeform 37"/>
            <p:cNvSpPr/>
            <p:nvPr/>
          </p:nvSpPr>
          <p:spPr bwMode="auto">
            <a:xfrm>
              <a:off x="2959100" y="-2670176"/>
              <a:ext cx="165100" cy="904875"/>
            </a:xfrm>
            <a:custGeom>
              <a:avLst/>
              <a:gdLst>
                <a:gd name="T0" fmla="*/ 22 w 44"/>
                <a:gd name="T1" fmla="*/ 115 h 241"/>
                <a:gd name="T2" fmla="*/ 42 w 44"/>
                <a:gd name="T3" fmla="*/ 239 h 241"/>
                <a:gd name="T4" fmla="*/ 44 w 44"/>
                <a:gd name="T5" fmla="*/ 239 h 241"/>
                <a:gd name="T6" fmla="*/ 42 w 44"/>
                <a:gd name="T7" fmla="*/ 213 h 241"/>
                <a:gd name="T8" fmla="*/ 38 w 44"/>
                <a:gd name="T9" fmla="*/ 182 h 241"/>
                <a:gd name="T10" fmla="*/ 27 w 44"/>
                <a:gd name="T11" fmla="*/ 121 h 241"/>
                <a:gd name="T12" fmla="*/ 16 w 44"/>
                <a:gd name="T13" fmla="*/ 63 h 241"/>
                <a:gd name="T14" fmla="*/ 2 w 44"/>
                <a:gd name="T15" fmla="*/ 1 h 241"/>
                <a:gd name="T16" fmla="*/ 0 w 44"/>
                <a:gd name="T17" fmla="*/ 1 h 241"/>
                <a:gd name="T18" fmla="*/ 11 w 44"/>
                <a:gd name="T19" fmla="*/ 55 h 241"/>
                <a:gd name="T20" fmla="*/ 22 w 44"/>
                <a:gd name="T21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241">
                  <a:moveTo>
                    <a:pt x="22" y="115"/>
                  </a:moveTo>
                  <a:cubicBezTo>
                    <a:pt x="31" y="155"/>
                    <a:pt x="38" y="197"/>
                    <a:pt x="42" y="239"/>
                  </a:cubicBezTo>
                  <a:cubicBezTo>
                    <a:pt x="42" y="240"/>
                    <a:pt x="44" y="241"/>
                    <a:pt x="44" y="239"/>
                  </a:cubicBezTo>
                  <a:cubicBezTo>
                    <a:pt x="44" y="230"/>
                    <a:pt x="43" y="222"/>
                    <a:pt x="42" y="213"/>
                  </a:cubicBezTo>
                  <a:cubicBezTo>
                    <a:pt x="40" y="203"/>
                    <a:pt x="40" y="192"/>
                    <a:pt x="38" y="182"/>
                  </a:cubicBezTo>
                  <a:cubicBezTo>
                    <a:pt x="35" y="162"/>
                    <a:pt x="31" y="141"/>
                    <a:pt x="27" y="121"/>
                  </a:cubicBezTo>
                  <a:cubicBezTo>
                    <a:pt x="23" y="102"/>
                    <a:pt x="19" y="83"/>
                    <a:pt x="16" y="63"/>
                  </a:cubicBezTo>
                  <a:cubicBezTo>
                    <a:pt x="12" y="42"/>
                    <a:pt x="4" y="22"/>
                    <a:pt x="2" y="1"/>
                  </a:cubicBezTo>
                  <a:cubicBezTo>
                    <a:pt x="2" y="0"/>
                    <a:pt x="0" y="0"/>
                    <a:pt x="0" y="1"/>
                  </a:cubicBezTo>
                  <a:cubicBezTo>
                    <a:pt x="2" y="19"/>
                    <a:pt x="8" y="37"/>
                    <a:pt x="11" y="55"/>
                  </a:cubicBezTo>
                  <a:cubicBezTo>
                    <a:pt x="15" y="75"/>
                    <a:pt x="18" y="95"/>
                    <a:pt x="22" y="11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7" name="Freeform 38"/>
            <p:cNvSpPr/>
            <p:nvPr/>
          </p:nvSpPr>
          <p:spPr bwMode="auto">
            <a:xfrm>
              <a:off x="2986087" y="-2774951"/>
              <a:ext cx="187325" cy="974725"/>
            </a:xfrm>
            <a:custGeom>
              <a:avLst/>
              <a:gdLst>
                <a:gd name="T0" fmla="*/ 9 w 50"/>
                <a:gd name="T1" fmla="*/ 30 h 260"/>
                <a:gd name="T2" fmla="*/ 15 w 50"/>
                <a:gd name="T3" fmla="*/ 64 h 260"/>
                <a:gd name="T4" fmla="*/ 28 w 50"/>
                <a:gd name="T5" fmla="*/ 129 h 260"/>
                <a:gd name="T6" fmla="*/ 37 w 50"/>
                <a:gd name="T7" fmla="*/ 193 h 260"/>
                <a:gd name="T8" fmla="*/ 42 w 50"/>
                <a:gd name="T9" fmla="*/ 227 h 260"/>
                <a:gd name="T10" fmla="*/ 44 w 50"/>
                <a:gd name="T11" fmla="*/ 245 h 260"/>
                <a:gd name="T12" fmla="*/ 47 w 50"/>
                <a:gd name="T13" fmla="*/ 257 h 260"/>
                <a:gd name="T14" fmla="*/ 45 w 50"/>
                <a:gd name="T15" fmla="*/ 257 h 260"/>
                <a:gd name="T16" fmla="*/ 45 w 50"/>
                <a:gd name="T17" fmla="*/ 258 h 260"/>
                <a:gd name="T18" fmla="*/ 47 w 50"/>
                <a:gd name="T19" fmla="*/ 259 h 260"/>
                <a:gd name="T20" fmla="*/ 48 w 50"/>
                <a:gd name="T21" fmla="*/ 239 h 260"/>
                <a:gd name="T22" fmla="*/ 43 w 50"/>
                <a:gd name="T23" fmla="*/ 207 h 260"/>
                <a:gd name="T24" fmla="*/ 32 w 50"/>
                <a:gd name="T25" fmla="*/ 134 h 260"/>
                <a:gd name="T26" fmla="*/ 18 w 50"/>
                <a:gd name="T27" fmla="*/ 63 h 260"/>
                <a:gd name="T28" fmla="*/ 11 w 50"/>
                <a:gd name="T29" fmla="*/ 28 h 260"/>
                <a:gd name="T30" fmla="*/ 3 w 50"/>
                <a:gd name="T31" fmla="*/ 1 h 260"/>
                <a:gd name="T32" fmla="*/ 1 w 50"/>
                <a:gd name="T33" fmla="*/ 1 h 260"/>
                <a:gd name="T34" fmla="*/ 9 w 50"/>
                <a:gd name="T35" fmla="*/ 3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" h="260">
                  <a:moveTo>
                    <a:pt x="9" y="30"/>
                  </a:moveTo>
                  <a:cubicBezTo>
                    <a:pt x="11" y="42"/>
                    <a:pt x="13" y="53"/>
                    <a:pt x="15" y="64"/>
                  </a:cubicBezTo>
                  <a:cubicBezTo>
                    <a:pt x="19" y="86"/>
                    <a:pt x="25" y="107"/>
                    <a:pt x="28" y="129"/>
                  </a:cubicBezTo>
                  <a:cubicBezTo>
                    <a:pt x="31" y="151"/>
                    <a:pt x="34" y="172"/>
                    <a:pt x="37" y="193"/>
                  </a:cubicBezTo>
                  <a:cubicBezTo>
                    <a:pt x="39" y="204"/>
                    <a:pt x="41" y="216"/>
                    <a:pt x="42" y="227"/>
                  </a:cubicBezTo>
                  <a:cubicBezTo>
                    <a:pt x="43" y="233"/>
                    <a:pt x="44" y="239"/>
                    <a:pt x="44" y="245"/>
                  </a:cubicBezTo>
                  <a:cubicBezTo>
                    <a:pt x="45" y="249"/>
                    <a:pt x="47" y="253"/>
                    <a:pt x="47" y="257"/>
                  </a:cubicBezTo>
                  <a:cubicBezTo>
                    <a:pt x="47" y="256"/>
                    <a:pt x="45" y="256"/>
                    <a:pt x="45" y="257"/>
                  </a:cubicBezTo>
                  <a:cubicBezTo>
                    <a:pt x="45" y="257"/>
                    <a:pt x="45" y="258"/>
                    <a:pt x="45" y="258"/>
                  </a:cubicBezTo>
                  <a:cubicBezTo>
                    <a:pt x="45" y="259"/>
                    <a:pt x="46" y="260"/>
                    <a:pt x="47" y="259"/>
                  </a:cubicBezTo>
                  <a:cubicBezTo>
                    <a:pt x="50" y="253"/>
                    <a:pt x="48" y="245"/>
                    <a:pt x="48" y="239"/>
                  </a:cubicBezTo>
                  <a:cubicBezTo>
                    <a:pt x="47" y="229"/>
                    <a:pt x="45" y="218"/>
                    <a:pt x="43" y="207"/>
                  </a:cubicBezTo>
                  <a:cubicBezTo>
                    <a:pt x="39" y="183"/>
                    <a:pt x="35" y="158"/>
                    <a:pt x="32" y="134"/>
                  </a:cubicBezTo>
                  <a:cubicBezTo>
                    <a:pt x="29" y="110"/>
                    <a:pt x="23" y="87"/>
                    <a:pt x="18" y="63"/>
                  </a:cubicBezTo>
                  <a:cubicBezTo>
                    <a:pt x="15" y="52"/>
                    <a:pt x="13" y="40"/>
                    <a:pt x="11" y="28"/>
                  </a:cubicBezTo>
                  <a:cubicBezTo>
                    <a:pt x="9" y="19"/>
                    <a:pt x="9" y="8"/>
                    <a:pt x="3" y="1"/>
                  </a:cubicBezTo>
                  <a:cubicBezTo>
                    <a:pt x="2" y="0"/>
                    <a:pt x="0" y="0"/>
                    <a:pt x="1" y="1"/>
                  </a:cubicBezTo>
                  <a:cubicBezTo>
                    <a:pt x="7" y="9"/>
                    <a:pt x="7" y="21"/>
                    <a:pt x="9" y="3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8" name="Freeform 39"/>
            <p:cNvSpPr/>
            <p:nvPr/>
          </p:nvSpPr>
          <p:spPr bwMode="auto">
            <a:xfrm>
              <a:off x="3200400" y="-2625726"/>
              <a:ext cx="146050" cy="687388"/>
            </a:xfrm>
            <a:custGeom>
              <a:avLst/>
              <a:gdLst>
                <a:gd name="T0" fmla="*/ 9 w 39"/>
                <a:gd name="T1" fmla="*/ 23 h 183"/>
                <a:gd name="T2" fmla="*/ 14 w 39"/>
                <a:gd name="T3" fmla="*/ 44 h 183"/>
                <a:gd name="T4" fmla="*/ 22 w 39"/>
                <a:gd name="T5" fmla="*/ 94 h 183"/>
                <a:gd name="T6" fmla="*/ 28 w 39"/>
                <a:gd name="T7" fmla="*/ 145 h 183"/>
                <a:gd name="T8" fmla="*/ 32 w 39"/>
                <a:gd name="T9" fmla="*/ 166 h 183"/>
                <a:gd name="T10" fmla="*/ 36 w 39"/>
                <a:gd name="T11" fmla="*/ 181 h 183"/>
                <a:gd name="T12" fmla="*/ 39 w 39"/>
                <a:gd name="T13" fmla="*/ 180 h 183"/>
                <a:gd name="T14" fmla="*/ 37 w 39"/>
                <a:gd name="T15" fmla="*/ 174 h 183"/>
                <a:gd name="T16" fmla="*/ 34 w 39"/>
                <a:gd name="T17" fmla="*/ 159 h 183"/>
                <a:gd name="T18" fmla="*/ 30 w 39"/>
                <a:gd name="T19" fmla="*/ 129 h 183"/>
                <a:gd name="T20" fmla="*/ 24 w 39"/>
                <a:gd name="T21" fmla="*/ 84 h 183"/>
                <a:gd name="T22" fmla="*/ 14 w 39"/>
                <a:gd name="T23" fmla="*/ 36 h 183"/>
                <a:gd name="T24" fmla="*/ 1 w 39"/>
                <a:gd name="T25" fmla="*/ 1 h 183"/>
                <a:gd name="T26" fmla="*/ 0 w 39"/>
                <a:gd name="T27" fmla="*/ 1 h 183"/>
                <a:gd name="T28" fmla="*/ 9 w 39"/>
                <a:gd name="T29" fmla="*/ 2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183">
                  <a:moveTo>
                    <a:pt x="9" y="23"/>
                  </a:moveTo>
                  <a:cubicBezTo>
                    <a:pt x="11" y="30"/>
                    <a:pt x="12" y="37"/>
                    <a:pt x="14" y="44"/>
                  </a:cubicBezTo>
                  <a:cubicBezTo>
                    <a:pt x="17" y="61"/>
                    <a:pt x="20" y="77"/>
                    <a:pt x="22" y="94"/>
                  </a:cubicBezTo>
                  <a:cubicBezTo>
                    <a:pt x="25" y="111"/>
                    <a:pt x="26" y="128"/>
                    <a:pt x="28" y="145"/>
                  </a:cubicBezTo>
                  <a:cubicBezTo>
                    <a:pt x="29" y="152"/>
                    <a:pt x="31" y="159"/>
                    <a:pt x="32" y="166"/>
                  </a:cubicBezTo>
                  <a:cubicBezTo>
                    <a:pt x="33" y="171"/>
                    <a:pt x="33" y="177"/>
                    <a:pt x="36" y="181"/>
                  </a:cubicBezTo>
                  <a:cubicBezTo>
                    <a:pt x="37" y="183"/>
                    <a:pt x="39" y="182"/>
                    <a:pt x="39" y="180"/>
                  </a:cubicBezTo>
                  <a:cubicBezTo>
                    <a:pt x="38" y="178"/>
                    <a:pt x="37" y="176"/>
                    <a:pt x="37" y="174"/>
                  </a:cubicBezTo>
                  <a:cubicBezTo>
                    <a:pt x="35" y="169"/>
                    <a:pt x="35" y="163"/>
                    <a:pt x="34" y="159"/>
                  </a:cubicBezTo>
                  <a:cubicBezTo>
                    <a:pt x="32" y="149"/>
                    <a:pt x="31" y="139"/>
                    <a:pt x="30" y="129"/>
                  </a:cubicBezTo>
                  <a:cubicBezTo>
                    <a:pt x="28" y="114"/>
                    <a:pt x="26" y="99"/>
                    <a:pt x="24" y="84"/>
                  </a:cubicBezTo>
                  <a:cubicBezTo>
                    <a:pt x="21" y="68"/>
                    <a:pt x="18" y="52"/>
                    <a:pt x="14" y="36"/>
                  </a:cubicBezTo>
                  <a:cubicBezTo>
                    <a:pt x="12" y="25"/>
                    <a:pt x="9" y="10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5" y="7"/>
                    <a:pt x="7" y="17"/>
                    <a:pt x="9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9" name="Freeform 40"/>
            <p:cNvSpPr/>
            <p:nvPr/>
          </p:nvSpPr>
          <p:spPr bwMode="auto">
            <a:xfrm>
              <a:off x="3278187" y="-2689226"/>
              <a:ext cx="112713" cy="717550"/>
            </a:xfrm>
            <a:custGeom>
              <a:avLst/>
              <a:gdLst>
                <a:gd name="T0" fmla="*/ 17 w 30"/>
                <a:gd name="T1" fmla="*/ 98 h 191"/>
                <a:gd name="T2" fmla="*/ 21 w 30"/>
                <a:gd name="T3" fmla="*/ 148 h 191"/>
                <a:gd name="T4" fmla="*/ 24 w 30"/>
                <a:gd name="T5" fmla="*/ 168 h 191"/>
                <a:gd name="T6" fmla="*/ 24 w 30"/>
                <a:gd name="T7" fmla="*/ 187 h 191"/>
                <a:gd name="T8" fmla="*/ 24 w 30"/>
                <a:gd name="T9" fmla="*/ 188 h 191"/>
                <a:gd name="T10" fmla="*/ 27 w 30"/>
                <a:gd name="T11" fmla="*/ 191 h 191"/>
                <a:gd name="T12" fmla="*/ 29 w 30"/>
                <a:gd name="T13" fmla="*/ 190 h 191"/>
                <a:gd name="T14" fmla="*/ 28 w 30"/>
                <a:gd name="T15" fmla="*/ 173 h 191"/>
                <a:gd name="T16" fmla="*/ 25 w 30"/>
                <a:gd name="T17" fmla="*/ 144 h 191"/>
                <a:gd name="T18" fmla="*/ 19 w 30"/>
                <a:gd name="T19" fmla="*/ 94 h 191"/>
                <a:gd name="T20" fmla="*/ 3 w 30"/>
                <a:gd name="T21" fmla="*/ 2 h 191"/>
                <a:gd name="T22" fmla="*/ 1 w 30"/>
                <a:gd name="T23" fmla="*/ 2 h 191"/>
                <a:gd name="T24" fmla="*/ 17 w 30"/>
                <a:gd name="T25" fmla="*/ 9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191">
                  <a:moveTo>
                    <a:pt x="17" y="98"/>
                  </a:moveTo>
                  <a:cubicBezTo>
                    <a:pt x="18" y="115"/>
                    <a:pt x="20" y="131"/>
                    <a:pt x="21" y="148"/>
                  </a:cubicBezTo>
                  <a:cubicBezTo>
                    <a:pt x="22" y="155"/>
                    <a:pt x="23" y="162"/>
                    <a:pt x="24" y="168"/>
                  </a:cubicBezTo>
                  <a:cubicBezTo>
                    <a:pt x="24" y="172"/>
                    <a:pt x="30" y="189"/>
                    <a:pt x="24" y="187"/>
                  </a:cubicBezTo>
                  <a:cubicBezTo>
                    <a:pt x="24" y="187"/>
                    <a:pt x="23" y="188"/>
                    <a:pt x="24" y="188"/>
                  </a:cubicBezTo>
                  <a:cubicBezTo>
                    <a:pt x="25" y="189"/>
                    <a:pt x="26" y="190"/>
                    <a:pt x="27" y="191"/>
                  </a:cubicBezTo>
                  <a:cubicBezTo>
                    <a:pt x="28" y="191"/>
                    <a:pt x="28" y="191"/>
                    <a:pt x="29" y="190"/>
                  </a:cubicBezTo>
                  <a:cubicBezTo>
                    <a:pt x="30" y="184"/>
                    <a:pt x="30" y="179"/>
                    <a:pt x="28" y="173"/>
                  </a:cubicBezTo>
                  <a:cubicBezTo>
                    <a:pt x="27" y="164"/>
                    <a:pt x="26" y="154"/>
                    <a:pt x="25" y="144"/>
                  </a:cubicBezTo>
                  <a:cubicBezTo>
                    <a:pt x="23" y="127"/>
                    <a:pt x="21" y="111"/>
                    <a:pt x="19" y="94"/>
                  </a:cubicBezTo>
                  <a:cubicBezTo>
                    <a:pt x="16" y="63"/>
                    <a:pt x="14" y="31"/>
                    <a:pt x="3" y="2"/>
                  </a:cubicBezTo>
                  <a:cubicBezTo>
                    <a:pt x="3" y="0"/>
                    <a:pt x="0" y="1"/>
                    <a:pt x="1" y="2"/>
                  </a:cubicBezTo>
                  <a:cubicBezTo>
                    <a:pt x="12" y="33"/>
                    <a:pt x="13" y="66"/>
                    <a:pt x="17" y="9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0" name="Freeform 41"/>
            <p:cNvSpPr/>
            <p:nvPr/>
          </p:nvSpPr>
          <p:spPr bwMode="auto">
            <a:xfrm>
              <a:off x="3313112" y="-2782888"/>
              <a:ext cx="100013" cy="769938"/>
            </a:xfrm>
            <a:custGeom>
              <a:avLst/>
              <a:gdLst>
                <a:gd name="T0" fmla="*/ 9 w 27"/>
                <a:gd name="T1" fmla="*/ 53 h 205"/>
                <a:gd name="T2" fmla="*/ 15 w 27"/>
                <a:gd name="T3" fmla="*/ 106 h 205"/>
                <a:gd name="T4" fmla="*/ 20 w 27"/>
                <a:gd name="T5" fmla="*/ 156 h 205"/>
                <a:gd name="T6" fmla="*/ 21 w 27"/>
                <a:gd name="T7" fmla="*/ 177 h 205"/>
                <a:gd name="T8" fmla="*/ 20 w 27"/>
                <a:gd name="T9" fmla="*/ 177 h 205"/>
                <a:gd name="T10" fmla="*/ 22 w 27"/>
                <a:gd name="T11" fmla="*/ 187 h 205"/>
                <a:gd name="T12" fmla="*/ 23 w 27"/>
                <a:gd name="T13" fmla="*/ 202 h 205"/>
                <a:gd name="T14" fmla="*/ 27 w 27"/>
                <a:gd name="T15" fmla="*/ 202 h 205"/>
                <a:gd name="T16" fmla="*/ 25 w 27"/>
                <a:gd name="T17" fmla="*/ 181 h 205"/>
                <a:gd name="T18" fmla="*/ 23 w 27"/>
                <a:gd name="T19" fmla="*/ 154 h 205"/>
                <a:gd name="T20" fmla="*/ 17 w 27"/>
                <a:gd name="T21" fmla="*/ 102 h 205"/>
                <a:gd name="T22" fmla="*/ 11 w 27"/>
                <a:gd name="T23" fmla="*/ 49 h 205"/>
                <a:gd name="T24" fmla="*/ 8 w 27"/>
                <a:gd name="T25" fmla="*/ 26 h 205"/>
                <a:gd name="T26" fmla="*/ 2 w 27"/>
                <a:gd name="T27" fmla="*/ 1 h 205"/>
                <a:gd name="T28" fmla="*/ 0 w 27"/>
                <a:gd name="T29" fmla="*/ 1 h 205"/>
                <a:gd name="T30" fmla="*/ 6 w 27"/>
                <a:gd name="T31" fmla="*/ 30 h 205"/>
                <a:gd name="T32" fmla="*/ 9 w 27"/>
                <a:gd name="T33" fmla="*/ 53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205">
                  <a:moveTo>
                    <a:pt x="9" y="53"/>
                  </a:moveTo>
                  <a:cubicBezTo>
                    <a:pt x="11" y="71"/>
                    <a:pt x="13" y="88"/>
                    <a:pt x="15" y="106"/>
                  </a:cubicBezTo>
                  <a:cubicBezTo>
                    <a:pt x="17" y="123"/>
                    <a:pt x="18" y="140"/>
                    <a:pt x="20" y="156"/>
                  </a:cubicBezTo>
                  <a:cubicBezTo>
                    <a:pt x="20" y="163"/>
                    <a:pt x="21" y="170"/>
                    <a:pt x="21" y="177"/>
                  </a:cubicBezTo>
                  <a:cubicBezTo>
                    <a:pt x="21" y="177"/>
                    <a:pt x="21" y="177"/>
                    <a:pt x="20" y="177"/>
                  </a:cubicBezTo>
                  <a:cubicBezTo>
                    <a:pt x="20" y="180"/>
                    <a:pt x="21" y="184"/>
                    <a:pt x="22" y="187"/>
                  </a:cubicBezTo>
                  <a:cubicBezTo>
                    <a:pt x="22" y="192"/>
                    <a:pt x="23" y="197"/>
                    <a:pt x="23" y="202"/>
                  </a:cubicBezTo>
                  <a:cubicBezTo>
                    <a:pt x="23" y="205"/>
                    <a:pt x="27" y="205"/>
                    <a:pt x="27" y="202"/>
                  </a:cubicBezTo>
                  <a:cubicBezTo>
                    <a:pt x="27" y="195"/>
                    <a:pt x="25" y="188"/>
                    <a:pt x="25" y="181"/>
                  </a:cubicBezTo>
                  <a:cubicBezTo>
                    <a:pt x="25" y="172"/>
                    <a:pt x="24" y="163"/>
                    <a:pt x="23" y="154"/>
                  </a:cubicBezTo>
                  <a:cubicBezTo>
                    <a:pt x="21" y="137"/>
                    <a:pt x="20" y="119"/>
                    <a:pt x="17" y="102"/>
                  </a:cubicBezTo>
                  <a:cubicBezTo>
                    <a:pt x="15" y="84"/>
                    <a:pt x="13" y="67"/>
                    <a:pt x="11" y="49"/>
                  </a:cubicBezTo>
                  <a:cubicBezTo>
                    <a:pt x="10" y="41"/>
                    <a:pt x="9" y="34"/>
                    <a:pt x="8" y="26"/>
                  </a:cubicBezTo>
                  <a:cubicBezTo>
                    <a:pt x="7" y="17"/>
                    <a:pt x="3" y="9"/>
                    <a:pt x="2" y="1"/>
                  </a:cubicBezTo>
                  <a:cubicBezTo>
                    <a:pt x="2" y="0"/>
                    <a:pt x="0" y="0"/>
                    <a:pt x="0" y="1"/>
                  </a:cubicBezTo>
                  <a:cubicBezTo>
                    <a:pt x="1" y="11"/>
                    <a:pt x="5" y="20"/>
                    <a:pt x="6" y="30"/>
                  </a:cubicBezTo>
                  <a:cubicBezTo>
                    <a:pt x="7" y="38"/>
                    <a:pt x="8" y="45"/>
                    <a:pt x="9" y="5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1" name="Freeform 42"/>
            <p:cNvSpPr/>
            <p:nvPr/>
          </p:nvSpPr>
          <p:spPr bwMode="auto">
            <a:xfrm>
              <a:off x="4570412" y="-2832101"/>
              <a:ext cx="36513" cy="519113"/>
            </a:xfrm>
            <a:custGeom>
              <a:avLst/>
              <a:gdLst>
                <a:gd name="T0" fmla="*/ 6 w 10"/>
                <a:gd name="T1" fmla="*/ 66 h 138"/>
                <a:gd name="T2" fmla="*/ 4 w 10"/>
                <a:gd name="T3" fmla="*/ 135 h 138"/>
                <a:gd name="T4" fmla="*/ 4 w 10"/>
                <a:gd name="T5" fmla="*/ 135 h 138"/>
                <a:gd name="T6" fmla="*/ 8 w 10"/>
                <a:gd name="T7" fmla="*/ 135 h 138"/>
                <a:gd name="T8" fmla="*/ 10 w 10"/>
                <a:gd name="T9" fmla="*/ 66 h 138"/>
                <a:gd name="T10" fmla="*/ 8 w 10"/>
                <a:gd name="T11" fmla="*/ 34 h 138"/>
                <a:gd name="T12" fmla="*/ 7 w 10"/>
                <a:gd name="T13" fmla="*/ 21 h 138"/>
                <a:gd name="T14" fmla="*/ 3 w 10"/>
                <a:gd name="T15" fmla="*/ 2 h 138"/>
                <a:gd name="T16" fmla="*/ 1 w 10"/>
                <a:gd name="T17" fmla="*/ 2 h 138"/>
                <a:gd name="T18" fmla="*/ 5 w 10"/>
                <a:gd name="T19" fmla="*/ 32 h 138"/>
                <a:gd name="T20" fmla="*/ 6 w 10"/>
                <a:gd name="T21" fmla="*/ 6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138">
                  <a:moveTo>
                    <a:pt x="6" y="66"/>
                  </a:moveTo>
                  <a:cubicBezTo>
                    <a:pt x="6" y="89"/>
                    <a:pt x="4" y="112"/>
                    <a:pt x="4" y="135"/>
                  </a:cubicBezTo>
                  <a:cubicBezTo>
                    <a:pt x="4" y="135"/>
                    <a:pt x="4" y="135"/>
                    <a:pt x="4" y="135"/>
                  </a:cubicBezTo>
                  <a:cubicBezTo>
                    <a:pt x="4" y="137"/>
                    <a:pt x="8" y="138"/>
                    <a:pt x="8" y="135"/>
                  </a:cubicBezTo>
                  <a:cubicBezTo>
                    <a:pt x="8" y="112"/>
                    <a:pt x="10" y="89"/>
                    <a:pt x="10" y="66"/>
                  </a:cubicBezTo>
                  <a:cubicBezTo>
                    <a:pt x="10" y="55"/>
                    <a:pt x="9" y="45"/>
                    <a:pt x="8" y="34"/>
                  </a:cubicBezTo>
                  <a:cubicBezTo>
                    <a:pt x="8" y="30"/>
                    <a:pt x="8" y="25"/>
                    <a:pt x="7" y="21"/>
                  </a:cubicBezTo>
                  <a:cubicBezTo>
                    <a:pt x="6" y="15"/>
                    <a:pt x="3" y="9"/>
                    <a:pt x="3" y="2"/>
                  </a:cubicBezTo>
                  <a:cubicBezTo>
                    <a:pt x="3" y="0"/>
                    <a:pt x="1" y="0"/>
                    <a:pt x="1" y="2"/>
                  </a:cubicBezTo>
                  <a:cubicBezTo>
                    <a:pt x="0" y="12"/>
                    <a:pt x="4" y="22"/>
                    <a:pt x="5" y="32"/>
                  </a:cubicBezTo>
                  <a:cubicBezTo>
                    <a:pt x="6" y="43"/>
                    <a:pt x="6" y="54"/>
                    <a:pt x="6" y="6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2" name="Freeform 43"/>
            <p:cNvSpPr/>
            <p:nvPr/>
          </p:nvSpPr>
          <p:spPr bwMode="auto">
            <a:xfrm>
              <a:off x="3717925" y="-2028826"/>
              <a:ext cx="93663" cy="312738"/>
            </a:xfrm>
            <a:custGeom>
              <a:avLst/>
              <a:gdLst>
                <a:gd name="T0" fmla="*/ 1 w 25"/>
                <a:gd name="T1" fmla="*/ 83 h 83"/>
                <a:gd name="T2" fmla="*/ 16 w 25"/>
                <a:gd name="T3" fmla="*/ 56 h 83"/>
                <a:gd name="T4" fmla="*/ 20 w 25"/>
                <a:gd name="T5" fmla="*/ 32 h 83"/>
                <a:gd name="T6" fmla="*/ 24 w 25"/>
                <a:gd name="T7" fmla="*/ 2 h 83"/>
                <a:gd name="T8" fmla="*/ 22 w 25"/>
                <a:gd name="T9" fmla="*/ 2 h 83"/>
                <a:gd name="T10" fmla="*/ 18 w 25"/>
                <a:gd name="T11" fmla="*/ 26 h 83"/>
                <a:gd name="T12" fmla="*/ 16 w 25"/>
                <a:gd name="T13" fmla="*/ 43 h 83"/>
                <a:gd name="T14" fmla="*/ 10 w 25"/>
                <a:gd name="T15" fmla="*/ 63 h 83"/>
                <a:gd name="T16" fmla="*/ 1 w 25"/>
                <a:gd name="T17" fmla="*/ 81 h 83"/>
                <a:gd name="T18" fmla="*/ 1 w 25"/>
                <a:gd name="T1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83">
                  <a:moveTo>
                    <a:pt x="1" y="83"/>
                  </a:moveTo>
                  <a:cubicBezTo>
                    <a:pt x="10" y="82"/>
                    <a:pt x="14" y="62"/>
                    <a:pt x="16" y="56"/>
                  </a:cubicBezTo>
                  <a:cubicBezTo>
                    <a:pt x="18" y="48"/>
                    <a:pt x="19" y="40"/>
                    <a:pt x="20" y="32"/>
                  </a:cubicBezTo>
                  <a:cubicBezTo>
                    <a:pt x="21" y="22"/>
                    <a:pt x="25" y="12"/>
                    <a:pt x="24" y="2"/>
                  </a:cubicBezTo>
                  <a:cubicBezTo>
                    <a:pt x="24" y="0"/>
                    <a:pt x="22" y="0"/>
                    <a:pt x="22" y="2"/>
                  </a:cubicBezTo>
                  <a:cubicBezTo>
                    <a:pt x="22" y="10"/>
                    <a:pt x="19" y="18"/>
                    <a:pt x="18" y="26"/>
                  </a:cubicBezTo>
                  <a:cubicBezTo>
                    <a:pt x="17" y="32"/>
                    <a:pt x="17" y="38"/>
                    <a:pt x="16" y="43"/>
                  </a:cubicBezTo>
                  <a:cubicBezTo>
                    <a:pt x="15" y="50"/>
                    <a:pt x="13" y="57"/>
                    <a:pt x="10" y="63"/>
                  </a:cubicBezTo>
                  <a:cubicBezTo>
                    <a:pt x="9" y="67"/>
                    <a:pt x="6" y="80"/>
                    <a:pt x="1" y="81"/>
                  </a:cubicBezTo>
                  <a:cubicBezTo>
                    <a:pt x="0" y="82"/>
                    <a:pt x="0" y="83"/>
                    <a:pt x="1" y="8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Freeform 44"/>
            <p:cNvSpPr/>
            <p:nvPr/>
          </p:nvSpPr>
          <p:spPr bwMode="auto">
            <a:xfrm>
              <a:off x="3890962" y="-2147888"/>
              <a:ext cx="115888" cy="401638"/>
            </a:xfrm>
            <a:custGeom>
              <a:avLst/>
              <a:gdLst>
                <a:gd name="T0" fmla="*/ 3 w 31"/>
                <a:gd name="T1" fmla="*/ 92 h 107"/>
                <a:gd name="T2" fmla="*/ 0 w 31"/>
                <a:gd name="T3" fmla="*/ 106 h 107"/>
                <a:gd name="T4" fmla="*/ 2 w 31"/>
                <a:gd name="T5" fmla="*/ 106 h 107"/>
                <a:gd name="T6" fmla="*/ 5 w 31"/>
                <a:gd name="T7" fmla="*/ 97 h 107"/>
                <a:gd name="T8" fmla="*/ 10 w 31"/>
                <a:gd name="T9" fmla="*/ 81 h 107"/>
                <a:gd name="T10" fmla="*/ 22 w 31"/>
                <a:gd name="T11" fmla="*/ 46 h 107"/>
                <a:gd name="T12" fmla="*/ 28 w 31"/>
                <a:gd name="T13" fmla="*/ 21 h 107"/>
                <a:gd name="T14" fmla="*/ 28 w 31"/>
                <a:gd name="T15" fmla="*/ 1 h 107"/>
                <a:gd name="T16" fmla="*/ 26 w 31"/>
                <a:gd name="T17" fmla="*/ 3 h 107"/>
                <a:gd name="T18" fmla="*/ 23 w 31"/>
                <a:gd name="T19" fmla="*/ 28 h 107"/>
                <a:gd name="T20" fmla="*/ 17 w 31"/>
                <a:gd name="T21" fmla="*/ 52 h 107"/>
                <a:gd name="T22" fmla="*/ 8 w 31"/>
                <a:gd name="T23" fmla="*/ 78 h 107"/>
                <a:gd name="T24" fmla="*/ 3 w 31"/>
                <a:gd name="T25" fmla="*/ 9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107">
                  <a:moveTo>
                    <a:pt x="3" y="92"/>
                  </a:moveTo>
                  <a:cubicBezTo>
                    <a:pt x="2" y="96"/>
                    <a:pt x="2" y="102"/>
                    <a:pt x="0" y="106"/>
                  </a:cubicBezTo>
                  <a:cubicBezTo>
                    <a:pt x="0" y="106"/>
                    <a:pt x="1" y="107"/>
                    <a:pt x="2" y="106"/>
                  </a:cubicBezTo>
                  <a:cubicBezTo>
                    <a:pt x="4" y="103"/>
                    <a:pt x="4" y="101"/>
                    <a:pt x="5" y="97"/>
                  </a:cubicBezTo>
                  <a:cubicBezTo>
                    <a:pt x="6" y="91"/>
                    <a:pt x="9" y="86"/>
                    <a:pt x="10" y="81"/>
                  </a:cubicBezTo>
                  <a:cubicBezTo>
                    <a:pt x="14" y="69"/>
                    <a:pt x="19" y="58"/>
                    <a:pt x="22" y="46"/>
                  </a:cubicBezTo>
                  <a:cubicBezTo>
                    <a:pt x="25" y="38"/>
                    <a:pt x="25" y="29"/>
                    <a:pt x="28" y="21"/>
                  </a:cubicBezTo>
                  <a:cubicBezTo>
                    <a:pt x="30" y="14"/>
                    <a:pt x="31" y="7"/>
                    <a:pt x="28" y="1"/>
                  </a:cubicBezTo>
                  <a:cubicBezTo>
                    <a:pt x="27" y="0"/>
                    <a:pt x="25" y="1"/>
                    <a:pt x="26" y="3"/>
                  </a:cubicBezTo>
                  <a:cubicBezTo>
                    <a:pt x="30" y="11"/>
                    <a:pt x="25" y="20"/>
                    <a:pt x="23" y="28"/>
                  </a:cubicBezTo>
                  <a:cubicBezTo>
                    <a:pt x="21" y="36"/>
                    <a:pt x="20" y="44"/>
                    <a:pt x="17" y="52"/>
                  </a:cubicBezTo>
                  <a:cubicBezTo>
                    <a:pt x="14" y="61"/>
                    <a:pt x="11" y="69"/>
                    <a:pt x="8" y="78"/>
                  </a:cubicBezTo>
                  <a:cubicBezTo>
                    <a:pt x="7" y="83"/>
                    <a:pt x="5" y="88"/>
                    <a:pt x="3" y="9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4" name="Freeform 45"/>
            <p:cNvSpPr/>
            <p:nvPr/>
          </p:nvSpPr>
          <p:spPr bwMode="auto">
            <a:xfrm>
              <a:off x="2081212" y="-2560638"/>
              <a:ext cx="101600" cy="228600"/>
            </a:xfrm>
            <a:custGeom>
              <a:avLst/>
              <a:gdLst>
                <a:gd name="T0" fmla="*/ 2 w 27"/>
                <a:gd name="T1" fmla="*/ 60 h 61"/>
                <a:gd name="T2" fmla="*/ 15 w 27"/>
                <a:gd name="T3" fmla="*/ 34 h 61"/>
                <a:gd name="T4" fmla="*/ 26 w 27"/>
                <a:gd name="T5" fmla="*/ 2 h 61"/>
                <a:gd name="T6" fmla="*/ 24 w 27"/>
                <a:gd name="T7" fmla="*/ 2 h 61"/>
                <a:gd name="T8" fmla="*/ 13 w 27"/>
                <a:gd name="T9" fmla="*/ 31 h 61"/>
                <a:gd name="T10" fmla="*/ 0 w 27"/>
                <a:gd name="T11" fmla="*/ 60 h 61"/>
                <a:gd name="T12" fmla="*/ 2 w 27"/>
                <a:gd name="T13" fmla="*/ 6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61">
                  <a:moveTo>
                    <a:pt x="2" y="60"/>
                  </a:moveTo>
                  <a:cubicBezTo>
                    <a:pt x="6" y="52"/>
                    <a:pt x="12" y="43"/>
                    <a:pt x="15" y="34"/>
                  </a:cubicBezTo>
                  <a:cubicBezTo>
                    <a:pt x="19" y="24"/>
                    <a:pt x="25" y="13"/>
                    <a:pt x="26" y="2"/>
                  </a:cubicBezTo>
                  <a:cubicBezTo>
                    <a:pt x="27" y="1"/>
                    <a:pt x="24" y="0"/>
                    <a:pt x="24" y="2"/>
                  </a:cubicBezTo>
                  <a:cubicBezTo>
                    <a:pt x="22" y="12"/>
                    <a:pt x="17" y="22"/>
                    <a:pt x="13" y="31"/>
                  </a:cubicBezTo>
                  <a:cubicBezTo>
                    <a:pt x="10" y="41"/>
                    <a:pt x="3" y="50"/>
                    <a:pt x="0" y="60"/>
                  </a:cubicBezTo>
                  <a:cubicBezTo>
                    <a:pt x="0" y="61"/>
                    <a:pt x="1" y="61"/>
                    <a:pt x="2" y="6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5" name="Freeform 46"/>
            <p:cNvSpPr>
              <a:spLocks noEditPoints="1"/>
            </p:cNvSpPr>
            <p:nvPr/>
          </p:nvSpPr>
          <p:spPr bwMode="auto">
            <a:xfrm>
              <a:off x="-84138" y="-2471738"/>
              <a:ext cx="1719263" cy="4076700"/>
            </a:xfrm>
            <a:custGeom>
              <a:avLst/>
              <a:gdLst>
                <a:gd name="T0" fmla="*/ 66 w 458"/>
                <a:gd name="T1" fmla="*/ 959 h 1086"/>
                <a:gd name="T2" fmla="*/ 60 w 458"/>
                <a:gd name="T3" fmla="*/ 1016 h 1086"/>
                <a:gd name="T4" fmla="*/ 38 w 458"/>
                <a:gd name="T5" fmla="*/ 1086 h 1086"/>
                <a:gd name="T6" fmla="*/ 436 w 458"/>
                <a:gd name="T7" fmla="*/ 877 h 1086"/>
                <a:gd name="T8" fmla="*/ 248 w 458"/>
                <a:gd name="T9" fmla="*/ 483 h 1086"/>
                <a:gd name="T10" fmla="*/ 239 w 458"/>
                <a:gd name="T11" fmla="*/ 507 h 1086"/>
                <a:gd name="T12" fmla="*/ 212 w 458"/>
                <a:gd name="T13" fmla="*/ 710 h 1086"/>
                <a:gd name="T14" fmla="*/ 133 w 458"/>
                <a:gd name="T15" fmla="*/ 669 h 1086"/>
                <a:gd name="T16" fmla="*/ 145 w 458"/>
                <a:gd name="T17" fmla="*/ 786 h 1086"/>
                <a:gd name="T18" fmla="*/ 122 w 458"/>
                <a:gd name="T19" fmla="*/ 806 h 1086"/>
                <a:gd name="T20" fmla="*/ 131 w 458"/>
                <a:gd name="T21" fmla="*/ 649 h 1086"/>
                <a:gd name="T22" fmla="*/ 134 w 458"/>
                <a:gd name="T23" fmla="*/ 600 h 1086"/>
                <a:gd name="T24" fmla="*/ 118 w 458"/>
                <a:gd name="T25" fmla="*/ 564 h 1086"/>
                <a:gd name="T26" fmla="*/ 123 w 458"/>
                <a:gd name="T27" fmla="*/ 642 h 1086"/>
                <a:gd name="T28" fmla="*/ 16 w 458"/>
                <a:gd name="T29" fmla="*/ 699 h 1086"/>
                <a:gd name="T30" fmla="*/ 69 w 458"/>
                <a:gd name="T31" fmla="*/ 868 h 1086"/>
                <a:gd name="T32" fmla="*/ 99 w 458"/>
                <a:gd name="T33" fmla="*/ 870 h 1086"/>
                <a:gd name="T34" fmla="*/ 99 w 458"/>
                <a:gd name="T35" fmla="*/ 880 h 1086"/>
                <a:gd name="T36" fmla="*/ 143 w 458"/>
                <a:gd name="T37" fmla="*/ 836 h 1086"/>
                <a:gd name="T38" fmla="*/ 346 w 458"/>
                <a:gd name="T39" fmla="*/ 874 h 1086"/>
                <a:gd name="T40" fmla="*/ 397 w 458"/>
                <a:gd name="T41" fmla="*/ 866 h 1086"/>
                <a:gd name="T42" fmla="*/ 323 w 458"/>
                <a:gd name="T43" fmla="*/ 944 h 1086"/>
                <a:gd name="T44" fmla="*/ 303 w 458"/>
                <a:gd name="T45" fmla="*/ 944 h 1086"/>
                <a:gd name="T46" fmla="*/ 361 w 458"/>
                <a:gd name="T47" fmla="*/ 903 h 1086"/>
                <a:gd name="T48" fmla="*/ 314 w 458"/>
                <a:gd name="T49" fmla="*/ 906 h 1086"/>
                <a:gd name="T50" fmla="*/ 216 w 458"/>
                <a:gd name="T51" fmla="*/ 1000 h 1086"/>
                <a:gd name="T52" fmla="*/ 147 w 458"/>
                <a:gd name="T53" fmla="*/ 1010 h 1086"/>
                <a:gd name="T54" fmla="*/ 95 w 458"/>
                <a:gd name="T55" fmla="*/ 952 h 1086"/>
                <a:gd name="T56" fmla="*/ 95 w 458"/>
                <a:gd name="T57" fmla="*/ 943 h 1086"/>
                <a:gd name="T58" fmla="*/ 113 w 458"/>
                <a:gd name="T59" fmla="*/ 1006 h 1086"/>
                <a:gd name="T60" fmla="*/ 138 w 458"/>
                <a:gd name="T61" fmla="*/ 974 h 1086"/>
                <a:gd name="T62" fmla="*/ 119 w 458"/>
                <a:gd name="T63" fmla="*/ 952 h 1086"/>
                <a:gd name="T64" fmla="*/ 92 w 458"/>
                <a:gd name="T65" fmla="*/ 976 h 1086"/>
                <a:gd name="T66" fmla="*/ 153 w 458"/>
                <a:gd name="T67" fmla="*/ 976 h 1086"/>
                <a:gd name="T68" fmla="*/ 200 w 458"/>
                <a:gd name="T69" fmla="*/ 967 h 1086"/>
                <a:gd name="T70" fmla="*/ 287 w 458"/>
                <a:gd name="T71" fmla="*/ 908 h 1086"/>
                <a:gd name="T72" fmla="*/ 294 w 458"/>
                <a:gd name="T73" fmla="*/ 857 h 1086"/>
                <a:gd name="T74" fmla="*/ 236 w 458"/>
                <a:gd name="T75" fmla="*/ 906 h 1086"/>
                <a:gd name="T76" fmla="*/ 138 w 458"/>
                <a:gd name="T77" fmla="*/ 920 h 1086"/>
                <a:gd name="T78" fmla="*/ 94 w 458"/>
                <a:gd name="T79" fmla="*/ 915 h 1086"/>
                <a:gd name="T80" fmla="*/ 89 w 458"/>
                <a:gd name="T81" fmla="*/ 978 h 1086"/>
                <a:gd name="T82" fmla="*/ 73 w 458"/>
                <a:gd name="T83" fmla="*/ 1061 h 1086"/>
                <a:gd name="T84" fmla="*/ 101 w 458"/>
                <a:gd name="T85" fmla="*/ 1034 h 1086"/>
                <a:gd name="T86" fmla="*/ 191 w 458"/>
                <a:gd name="T87" fmla="*/ 1005 h 1086"/>
                <a:gd name="T88" fmla="*/ 237 w 458"/>
                <a:gd name="T89" fmla="*/ 993 h 1086"/>
                <a:gd name="T90" fmla="*/ 333 w 458"/>
                <a:gd name="T91" fmla="*/ 948 h 1086"/>
                <a:gd name="T92" fmla="*/ 406 w 458"/>
                <a:gd name="T93" fmla="*/ 912 h 1086"/>
                <a:gd name="T94" fmla="*/ 400 w 458"/>
                <a:gd name="T95" fmla="*/ 849 h 1086"/>
                <a:gd name="T96" fmla="*/ 302 w 458"/>
                <a:gd name="T97" fmla="*/ 534 h 1086"/>
                <a:gd name="T98" fmla="*/ 306 w 458"/>
                <a:gd name="T99" fmla="*/ 594 h 1086"/>
                <a:gd name="T100" fmla="*/ 368 w 458"/>
                <a:gd name="T101" fmla="*/ 840 h 1086"/>
                <a:gd name="T102" fmla="*/ 325 w 458"/>
                <a:gd name="T103" fmla="*/ 814 h 1086"/>
                <a:gd name="T104" fmla="*/ 249 w 458"/>
                <a:gd name="T105" fmla="*/ 802 h 1086"/>
                <a:gd name="T106" fmla="*/ 235 w 458"/>
                <a:gd name="T107" fmla="*/ 810 h 1086"/>
                <a:gd name="T108" fmla="*/ 231 w 458"/>
                <a:gd name="T109" fmla="*/ 760 h 1086"/>
                <a:gd name="T110" fmla="*/ 194 w 458"/>
                <a:gd name="T111" fmla="*/ 804 h 1086"/>
                <a:gd name="T112" fmla="*/ 173 w 458"/>
                <a:gd name="T113" fmla="*/ 773 h 1086"/>
                <a:gd name="T114" fmla="*/ 141 w 458"/>
                <a:gd name="T115" fmla="*/ 784 h 1086"/>
                <a:gd name="T116" fmla="*/ 121 w 458"/>
                <a:gd name="T117" fmla="*/ 817 h 1086"/>
                <a:gd name="T118" fmla="*/ 96 w 458"/>
                <a:gd name="T119" fmla="*/ 836 h 1086"/>
                <a:gd name="T120" fmla="*/ 61 w 458"/>
                <a:gd name="T121" fmla="*/ 842 h 10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58" h="1086">
                  <a:moveTo>
                    <a:pt x="27" y="782"/>
                  </a:moveTo>
                  <a:cubicBezTo>
                    <a:pt x="36" y="797"/>
                    <a:pt x="43" y="813"/>
                    <a:pt x="50" y="829"/>
                  </a:cubicBezTo>
                  <a:cubicBezTo>
                    <a:pt x="50" y="830"/>
                    <a:pt x="49" y="831"/>
                    <a:pt x="48" y="832"/>
                  </a:cubicBezTo>
                  <a:cubicBezTo>
                    <a:pt x="45" y="836"/>
                    <a:pt x="42" y="839"/>
                    <a:pt x="38" y="842"/>
                  </a:cubicBezTo>
                  <a:cubicBezTo>
                    <a:pt x="38" y="852"/>
                    <a:pt x="38" y="852"/>
                    <a:pt x="38" y="852"/>
                  </a:cubicBezTo>
                  <a:cubicBezTo>
                    <a:pt x="46" y="852"/>
                    <a:pt x="50" y="847"/>
                    <a:pt x="55" y="842"/>
                  </a:cubicBezTo>
                  <a:cubicBezTo>
                    <a:pt x="55" y="841"/>
                    <a:pt x="56" y="840"/>
                    <a:pt x="56" y="840"/>
                  </a:cubicBezTo>
                  <a:cubicBezTo>
                    <a:pt x="57" y="841"/>
                    <a:pt x="57" y="842"/>
                    <a:pt x="58" y="843"/>
                  </a:cubicBezTo>
                  <a:cubicBezTo>
                    <a:pt x="61" y="849"/>
                    <a:pt x="63" y="854"/>
                    <a:pt x="66" y="860"/>
                  </a:cubicBezTo>
                  <a:cubicBezTo>
                    <a:pt x="66" y="866"/>
                    <a:pt x="67" y="873"/>
                    <a:pt x="67" y="880"/>
                  </a:cubicBezTo>
                  <a:cubicBezTo>
                    <a:pt x="62" y="882"/>
                    <a:pt x="57" y="885"/>
                    <a:pt x="51" y="888"/>
                  </a:cubicBezTo>
                  <a:cubicBezTo>
                    <a:pt x="57" y="887"/>
                    <a:pt x="62" y="886"/>
                    <a:pt x="68" y="886"/>
                  </a:cubicBezTo>
                  <a:cubicBezTo>
                    <a:pt x="68" y="893"/>
                    <a:pt x="69" y="900"/>
                    <a:pt x="68" y="907"/>
                  </a:cubicBezTo>
                  <a:cubicBezTo>
                    <a:pt x="68" y="924"/>
                    <a:pt x="67" y="942"/>
                    <a:pt x="66" y="959"/>
                  </a:cubicBezTo>
                  <a:cubicBezTo>
                    <a:pt x="63" y="960"/>
                    <a:pt x="61" y="962"/>
                    <a:pt x="58" y="963"/>
                  </a:cubicBezTo>
                  <a:cubicBezTo>
                    <a:pt x="51" y="966"/>
                    <a:pt x="46" y="969"/>
                    <a:pt x="38" y="972"/>
                  </a:cubicBezTo>
                  <a:cubicBezTo>
                    <a:pt x="38" y="979"/>
                    <a:pt x="38" y="979"/>
                    <a:pt x="38" y="979"/>
                  </a:cubicBezTo>
                  <a:cubicBezTo>
                    <a:pt x="42" y="978"/>
                    <a:pt x="47" y="977"/>
                    <a:pt x="51" y="975"/>
                  </a:cubicBezTo>
                  <a:cubicBezTo>
                    <a:pt x="56" y="973"/>
                    <a:pt x="60" y="970"/>
                    <a:pt x="65" y="968"/>
                  </a:cubicBezTo>
                  <a:cubicBezTo>
                    <a:pt x="65" y="969"/>
                    <a:pt x="65" y="970"/>
                    <a:pt x="65" y="971"/>
                  </a:cubicBezTo>
                  <a:cubicBezTo>
                    <a:pt x="65" y="975"/>
                    <a:pt x="65" y="978"/>
                    <a:pt x="64" y="982"/>
                  </a:cubicBezTo>
                  <a:cubicBezTo>
                    <a:pt x="56" y="987"/>
                    <a:pt x="46" y="992"/>
                    <a:pt x="38" y="992"/>
                  </a:cubicBezTo>
                  <a:cubicBezTo>
                    <a:pt x="38" y="1003"/>
                    <a:pt x="38" y="1003"/>
                    <a:pt x="38" y="1003"/>
                  </a:cubicBezTo>
                  <a:cubicBezTo>
                    <a:pt x="46" y="999"/>
                    <a:pt x="55" y="996"/>
                    <a:pt x="63" y="992"/>
                  </a:cubicBezTo>
                  <a:cubicBezTo>
                    <a:pt x="63" y="997"/>
                    <a:pt x="62" y="1002"/>
                    <a:pt x="62" y="1008"/>
                  </a:cubicBezTo>
                  <a:cubicBezTo>
                    <a:pt x="54" y="1011"/>
                    <a:pt x="46" y="1015"/>
                    <a:pt x="38" y="1018"/>
                  </a:cubicBezTo>
                  <a:cubicBezTo>
                    <a:pt x="38" y="1026"/>
                    <a:pt x="38" y="1026"/>
                    <a:pt x="38" y="1026"/>
                  </a:cubicBezTo>
                  <a:cubicBezTo>
                    <a:pt x="46" y="1023"/>
                    <a:pt x="53" y="1020"/>
                    <a:pt x="60" y="1016"/>
                  </a:cubicBezTo>
                  <a:cubicBezTo>
                    <a:pt x="60" y="1021"/>
                    <a:pt x="59" y="1026"/>
                    <a:pt x="58" y="1031"/>
                  </a:cubicBezTo>
                  <a:cubicBezTo>
                    <a:pt x="57" y="1032"/>
                    <a:pt x="57" y="1032"/>
                    <a:pt x="56" y="1033"/>
                  </a:cubicBezTo>
                  <a:cubicBezTo>
                    <a:pt x="50" y="1036"/>
                    <a:pt x="42" y="1037"/>
                    <a:pt x="38" y="1039"/>
                  </a:cubicBezTo>
                  <a:cubicBezTo>
                    <a:pt x="38" y="1047"/>
                    <a:pt x="38" y="1047"/>
                    <a:pt x="38" y="1047"/>
                  </a:cubicBezTo>
                  <a:cubicBezTo>
                    <a:pt x="42" y="1046"/>
                    <a:pt x="45" y="1045"/>
                    <a:pt x="48" y="1043"/>
                  </a:cubicBezTo>
                  <a:cubicBezTo>
                    <a:pt x="51" y="1041"/>
                    <a:pt x="54" y="1039"/>
                    <a:pt x="57" y="1038"/>
                  </a:cubicBezTo>
                  <a:cubicBezTo>
                    <a:pt x="56" y="1043"/>
                    <a:pt x="56" y="1049"/>
                    <a:pt x="55" y="1055"/>
                  </a:cubicBezTo>
                  <a:cubicBezTo>
                    <a:pt x="55" y="1058"/>
                    <a:pt x="56" y="1065"/>
                    <a:pt x="54" y="1066"/>
                  </a:cubicBezTo>
                  <a:cubicBezTo>
                    <a:pt x="50" y="1069"/>
                    <a:pt x="49" y="1061"/>
                    <a:pt x="49" y="1058"/>
                  </a:cubicBezTo>
                  <a:cubicBezTo>
                    <a:pt x="48" y="1057"/>
                    <a:pt x="47" y="1057"/>
                    <a:pt x="47" y="1058"/>
                  </a:cubicBezTo>
                  <a:cubicBezTo>
                    <a:pt x="48" y="1063"/>
                    <a:pt x="49" y="1067"/>
                    <a:pt x="51" y="1072"/>
                  </a:cubicBezTo>
                  <a:cubicBezTo>
                    <a:pt x="51" y="1072"/>
                    <a:pt x="52" y="1072"/>
                    <a:pt x="52" y="1072"/>
                  </a:cubicBezTo>
                  <a:cubicBezTo>
                    <a:pt x="47" y="1074"/>
                    <a:pt x="42" y="1074"/>
                    <a:pt x="38" y="1076"/>
                  </a:cubicBezTo>
                  <a:cubicBezTo>
                    <a:pt x="38" y="1086"/>
                    <a:pt x="38" y="1086"/>
                    <a:pt x="38" y="1086"/>
                  </a:cubicBezTo>
                  <a:cubicBezTo>
                    <a:pt x="50" y="1081"/>
                    <a:pt x="67" y="1077"/>
                    <a:pt x="80" y="1070"/>
                  </a:cubicBezTo>
                  <a:cubicBezTo>
                    <a:pt x="110" y="1054"/>
                    <a:pt x="140" y="1038"/>
                    <a:pt x="173" y="1027"/>
                  </a:cubicBezTo>
                  <a:cubicBezTo>
                    <a:pt x="193" y="1021"/>
                    <a:pt x="213" y="1015"/>
                    <a:pt x="233" y="1008"/>
                  </a:cubicBezTo>
                  <a:cubicBezTo>
                    <a:pt x="272" y="992"/>
                    <a:pt x="311" y="975"/>
                    <a:pt x="350" y="959"/>
                  </a:cubicBezTo>
                  <a:cubicBezTo>
                    <a:pt x="351" y="958"/>
                    <a:pt x="351" y="958"/>
                    <a:pt x="352" y="958"/>
                  </a:cubicBezTo>
                  <a:cubicBezTo>
                    <a:pt x="352" y="958"/>
                    <a:pt x="352" y="958"/>
                    <a:pt x="352" y="958"/>
                  </a:cubicBezTo>
                  <a:cubicBezTo>
                    <a:pt x="352" y="958"/>
                    <a:pt x="352" y="958"/>
                    <a:pt x="352" y="958"/>
                  </a:cubicBezTo>
                  <a:cubicBezTo>
                    <a:pt x="352" y="962"/>
                    <a:pt x="355" y="961"/>
                    <a:pt x="356" y="959"/>
                  </a:cubicBezTo>
                  <a:cubicBezTo>
                    <a:pt x="356" y="958"/>
                    <a:pt x="356" y="957"/>
                    <a:pt x="356" y="956"/>
                  </a:cubicBezTo>
                  <a:cubicBezTo>
                    <a:pt x="377" y="947"/>
                    <a:pt x="398" y="938"/>
                    <a:pt x="420" y="933"/>
                  </a:cubicBezTo>
                  <a:cubicBezTo>
                    <a:pt x="428" y="931"/>
                    <a:pt x="434" y="925"/>
                    <a:pt x="440" y="921"/>
                  </a:cubicBezTo>
                  <a:cubicBezTo>
                    <a:pt x="443" y="918"/>
                    <a:pt x="446" y="914"/>
                    <a:pt x="449" y="911"/>
                  </a:cubicBezTo>
                  <a:cubicBezTo>
                    <a:pt x="458" y="902"/>
                    <a:pt x="458" y="895"/>
                    <a:pt x="446" y="889"/>
                  </a:cubicBezTo>
                  <a:cubicBezTo>
                    <a:pt x="441" y="886"/>
                    <a:pt x="439" y="882"/>
                    <a:pt x="436" y="877"/>
                  </a:cubicBezTo>
                  <a:cubicBezTo>
                    <a:pt x="430" y="864"/>
                    <a:pt x="423" y="852"/>
                    <a:pt x="415" y="837"/>
                  </a:cubicBezTo>
                  <a:cubicBezTo>
                    <a:pt x="415" y="837"/>
                    <a:pt x="416" y="834"/>
                    <a:pt x="417" y="831"/>
                  </a:cubicBezTo>
                  <a:cubicBezTo>
                    <a:pt x="421" y="819"/>
                    <a:pt x="419" y="810"/>
                    <a:pt x="409" y="801"/>
                  </a:cubicBezTo>
                  <a:cubicBezTo>
                    <a:pt x="404" y="796"/>
                    <a:pt x="399" y="789"/>
                    <a:pt x="395" y="782"/>
                  </a:cubicBezTo>
                  <a:cubicBezTo>
                    <a:pt x="380" y="754"/>
                    <a:pt x="365" y="726"/>
                    <a:pt x="350" y="698"/>
                  </a:cubicBezTo>
                  <a:cubicBezTo>
                    <a:pt x="347" y="694"/>
                    <a:pt x="346" y="690"/>
                    <a:pt x="344" y="686"/>
                  </a:cubicBezTo>
                  <a:cubicBezTo>
                    <a:pt x="338" y="670"/>
                    <a:pt x="332" y="654"/>
                    <a:pt x="320" y="640"/>
                  </a:cubicBezTo>
                  <a:cubicBezTo>
                    <a:pt x="322" y="638"/>
                    <a:pt x="323" y="635"/>
                    <a:pt x="325" y="634"/>
                  </a:cubicBezTo>
                  <a:cubicBezTo>
                    <a:pt x="335" y="623"/>
                    <a:pt x="340" y="610"/>
                    <a:pt x="344" y="596"/>
                  </a:cubicBezTo>
                  <a:cubicBezTo>
                    <a:pt x="349" y="581"/>
                    <a:pt x="352" y="566"/>
                    <a:pt x="350" y="550"/>
                  </a:cubicBezTo>
                  <a:cubicBezTo>
                    <a:pt x="348" y="532"/>
                    <a:pt x="339" y="518"/>
                    <a:pt x="323" y="510"/>
                  </a:cubicBezTo>
                  <a:cubicBezTo>
                    <a:pt x="314" y="506"/>
                    <a:pt x="306" y="505"/>
                    <a:pt x="299" y="512"/>
                  </a:cubicBezTo>
                  <a:cubicBezTo>
                    <a:pt x="292" y="518"/>
                    <a:pt x="285" y="523"/>
                    <a:pt x="278" y="529"/>
                  </a:cubicBezTo>
                  <a:cubicBezTo>
                    <a:pt x="268" y="514"/>
                    <a:pt x="258" y="499"/>
                    <a:pt x="248" y="483"/>
                  </a:cubicBezTo>
                  <a:cubicBezTo>
                    <a:pt x="240" y="469"/>
                    <a:pt x="231" y="453"/>
                    <a:pt x="224" y="438"/>
                  </a:cubicBezTo>
                  <a:cubicBezTo>
                    <a:pt x="213" y="416"/>
                    <a:pt x="202" y="394"/>
                    <a:pt x="194" y="371"/>
                  </a:cubicBezTo>
                  <a:cubicBezTo>
                    <a:pt x="177" y="322"/>
                    <a:pt x="159" y="273"/>
                    <a:pt x="138" y="225"/>
                  </a:cubicBezTo>
                  <a:cubicBezTo>
                    <a:pt x="126" y="197"/>
                    <a:pt x="113" y="169"/>
                    <a:pt x="102" y="139"/>
                  </a:cubicBezTo>
                  <a:cubicBezTo>
                    <a:pt x="87" y="100"/>
                    <a:pt x="71" y="61"/>
                    <a:pt x="53" y="22"/>
                  </a:cubicBezTo>
                  <a:cubicBezTo>
                    <a:pt x="49" y="14"/>
                    <a:pt x="42" y="8"/>
                    <a:pt x="38" y="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30"/>
                    <a:pt x="43" y="33"/>
                    <a:pt x="45" y="37"/>
                  </a:cubicBezTo>
                  <a:cubicBezTo>
                    <a:pt x="50" y="52"/>
                    <a:pt x="56" y="68"/>
                    <a:pt x="61" y="83"/>
                  </a:cubicBezTo>
                  <a:cubicBezTo>
                    <a:pt x="77" y="127"/>
                    <a:pt x="93" y="172"/>
                    <a:pt x="110" y="216"/>
                  </a:cubicBezTo>
                  <a:cubicBezTo>
                    <a:pt x="127" y="262"/>
                    <a:pt x="144" y="308"/>
                    <a:pt x="161" y="353"/>
                  </a:cubicBezTo>
                  <a:cubicBezTo>
                    <a:pt x="166" y="368"/>
                    <a:pt x="171" y="384"/>
                    <a:pt x="178" y="398"/>
                  </a:cubicBezTo>
                  <a:cubicBezTo>
                    <a:pt x="191" y="423"/>
                    <a:pt x="205" y="448"/>
                    <a:pt x="219" y="473"/>
                  </a:cubicBezTo>
                  <a:cubicBezTo>
                    <a:pt x="225" y="485"/>
                    <a:pt x="231" y="498"/>
                    <a:pt x="239" y="507"/>
                  </a:cubicBezTo>
                  <a:cubicBezTo>
                    <a:pt x="254" y="523"/>
                    <a:pt x="263" y="540"/>
                    <a:pt x="269" y="560"/>
                  </a:cubicBezTo>
                  <a:cubicBezTo>
                    <a:pt x="274" y="579"/>
                    <a:pt x="282" y="597"/>
                    <a:pt x="290" y="616"/>
                  </a:cubicBezTo>
                  <a:cubicBezTo>
                    <a:pt x="281" y="628"/>
                    <a:pt x="273" y="641"/>
                    <a:pt x="263" y="653"/>
                  </a:cubicBezTo>
                  <a:cubicBezTo>
                    <a:pt x="255" y="662"/>
                    <a:pt x="245" y="669"/>
                    <a:pt x="236" y="676"/>
                  </a:cubicBezTo>
                  <a:cubicBezTo>
                    <a:pt x="233" y="679"/>
                    <a:pt x="229" y="678"/>
                    <a:pt x="227" y="675"/>
                  </a:cubicBezTo>
                  <a:cubicBezTo>
                    <a:pt x="225" y="672"/>
                    <a:pt x="226" y="669"/>
                    <a:pt x="226" y="666"/>
                  </a:cubicBezTo>
                  <a:cubicBezTo>
                    <a:pt x="227" y="664"/>
                    <a:pt x="229" y="662"/>
                    <a:pt x="231" y="660"/>
                  </a:cubicBezTo>
                  <a:cubicBezTo>
                    <a:pt x="241" y="649"/>
                    <a:pt x="250" y="637"/>
                    <a:pt x="261" y="626"/>
                  </a:cubicBezTo>
                  <a:cubicBezTo>
                    <a:pt x="270" y="617"/>
                    <a:pt x="271" y="610"/>
                    <a:pt x="263" y="599"/>
                  </a:cubicBezTo>
                  <a:cubicBezTo>
                    <a:pt x="260" y="593"/>
                    <a:pt x="255" y="593"/>
                    <a:pt x="251" y="598"/>
                  </a:cubicBezTo>
                  <a:cubicBezTo>
                    <a:pt x="238" y="611"/>
                    <a:pt x="225" y="623"/>
                    <a:pt x="214" y="636"/>
                  </a:cubicBezTo>
                  <a:cubicBezTo>
                    <a:pt x="206" y="645"/>
                    <a:pt x="199" y="654"/>
                    <a:pt x="193" y="665"/>
                  </a:cubicBezTo>
                  <a:cubicBezTo>
                    <a:pt x="184" y="680"/>
                    <a:pt x="195" y="706"/>
                    <a:pt x="212" y="710"/>
                  </a:cubicBezTo>
                  <a:cubicBezTo>
                    <a:pt x="212" y="710"/>
                    <a:pt x="212" y="710"/>
                    <a:pt x="212" y="710"/>
                  </a:cubicBezTo>
                  <a:cubicBezTo>
                    <a:pt x="213" y="714"/>
                    <a:pt x="214" y="716"/>
                    <a:pt x="215" y="719"/>
                  </a:cubicBezTo>
                  <a:cubicBezTo>
                    <a:pt x="218" y="727"/>
                    <a:pt x="222" y="735"/>
                    <a:pt x="225" y="743"/>
                  </a:cubicBezTo>
                  <a:cubicBezTo>
                    <a:pt x="226" y="745"/>
                    <a:pt x="226" y="747"/>
                    <a:pt x="227" y="749"/>
                  </a:cubicBezTo>
                  <a:cubicBezTo>
                    <a:pt x="222" y="751"/>
                    <a:pt x="217" y="752"/>
                    <a:pt x="212" y="754"/>
                  </a:cubicBezTo>
                  <a:cubicBezTo>
                    <a:pt x="212" y="753"/>
                    <a:pt x="212" y="752"/>
                    <a:pt x="211" y="751"/>
                  </a:cubicBezTo>
                  <a:cubicBezTo>
                    <a:pt x="207" y="740"/>
                    <a:pt x="201" y="729"/>
                    <a:pt x="195" y="719"/>
                  </a:cubicBezTo>
                  <a:cubicBezTo>
                    <a:pt x="190" y="708"/>
                    <a:pt x="184" y="701"/>
                    <a:pt x="175" y="693"/>
                  </a:cubicBezTo>
                  <a:cubicBezTo>
                    <a:pt x="174" y="692"/>
                    <a:pt x="172" y="694"/>
                    <a:pt x="173" y="695"/>
                  </a:cubicBezTo>
                  <a:cubicBezTo>
                    <a:pt x="182" y="704"/>
                    <a:pt x="189" y="712"/>
                    <a:pt x="194" y="723"/>
                  </a:cubicBezTo>
                  <a:cubicBezTo>
                    <a:pt x="199" y="734"/>
                    <a:pt x="205" y="744"/>
                    <a:pt x="209" y="755"/>
                  </a:cubicBezTo>
                  <a:cubicBezTo>
                    <a:pt x="203" y="757"/>
                    <a:pt x="196" y="759"/>
                    <a:pt x="190" y="760"/>
                  </a:cubicBezTo>
                  <a:cubicBezTo>
                    <a:pt x="184" y="762"/>
                    <a:pt x="178" y="763"/>
                    <a:pt x="173" y="766"/>
                  </a:cubicBezTo>
                  <a:cubicBezTo>
                    <a:pt x="169" y="757"/>
                    <a:pt x="165" y="748"/>
                    <a:pt x="162" y="739"/>
                  </a:cubicBezTo>
                  <a:cubicBezTo>
                    <a:pt x="152" y="716"/>
                    <a:pt x="144" y="692"/>
                    <a:pt x="133" y="669"/>
                  </a:cubicBezTo>
                  <a:cubicBezTo>
                    <a:pt x="132" y="668"/>
                    <a:pt x="130" y="669"/>
                    <a:pt x="131" y="671"/>
                  </a:cubicBezTo>
                  <a:cubicBezTo>
                    <a:pt x="143" y="696"/>
                    <a:pt x="151" y="723"/>
                    <a:pt x="162" y="749"/>
                  </a:cubicBezTo>
                  <a:cubicBezTo>
                    <a:pt x="164" y="755"/>
                    <a:pt x="167" y="761"/>
                    <a:pt x="170" y="767"/>
                  </a:cubicBezTo>
                  <a:cubicBezTo>
                    <a:pt x="166" y="769"/>
                    <a:pt x="163" y="771"/>
                    <a:pt x="159" y="773"/>
                  </a:cubicBezTo>
                  <a:cubicBezTo>
                    <a:pt x="156" y="763"/>
                    <a:pt x="152" y="754"/>
                    <a:pt x="147" y="744"/>
                  </a:cubicBezTo>
                  <a:cubicBezTo>
                    <a:pt x="141" y="733"/>
                    <a:pt x="135" y="722"/>
                    <a:pt x="129" y="711"/>
                  </a:cubicBezTo>
                  <a:cubicBezTo>
                    <a:pt x="124" y="702"/>
                    <a:pt x="118" y="692"/>
                    <a:pt x="111" y="684"/>
                  </a:cubicBezTo>
                  <a:cubicBezTo>
                    <a:pt x="110" y="684"/>
                    <a:pt x="110" y="684"/>
                    <a:pt x="109" y="684"/>
                  </a:cubicBezTo>
                  <a:cubicBezTo>
                    <a:pt x="107" y="686"/>
                    <a:pt x="107" y="685"/>
                    <a:pt x="105" y="687"/>
                  </a:cubicBezTo>
                  <a:cubicBezTo>
                    <a:pt x="104" y="688"/>
                    <a:pt x="106" y="690"/>
                    <a:pt x="107" y="689"/>
                  </a:cubicBezTo>
                  <a:cubicBezTo>
                    <a:pt x="112" y="684"/>
                    <a:pt x="125" y="710"/>
                    <a:pt x="127" y="714"/>
                  </a:cubicBezTo>
                  <a:cubicBezTo>
                    <a:pt x="133" y="725"/>
                    <a:pt x="139" y="735"/>
                    <a:pt x="144" y="746"/>
                  </a:cubicBezTo>
                  <a:cubicBezTo>
                    <a:pt x="149" y="755"/>
                    <a:pt x="153" y="765"/>
                    <a:pt x="157" y="775"/>
                  </a:cubicBezTo>
                  <a:cubicBezTo>
                    <a:pt x="152" y="778"/>
                    <a:pt x="149" y="782"/>
                    <a:pt x="145" y="786"/>
                  </a:cubicBezTo>
                  <a:cubicBezTo>
                    <a:pt x="138" y="773"/>
                    <a:pt x="132" y="760"/>
                    <a:pt x="126" y="747"/>
                  </a:cubicBezTo>
                  <a:cubicBezTo>
                    <a:pt x="120" y="733"/>
                    <a:pt x="113" y="721"/>
                    <a:pt x="107" y="707"/>
                  </a:cubicBezTo>
                  <a:cubicBezTo>
                    <a:pt x="103" y="701"/>
                    <a:pt x="100" y="694"/>
                    <a:pt x="96" y="688"/>
                  </a:cubicBezTo>
                  <a:cubicBezTo>
                    <a:pt x="94" y="683"/>
                    <a:pt x="93" y="680"/>
                    <a:pt x="88" y="678"/>
                  </a:cubicBezTo>
                  <a:cubicBezTo>
                    <a:pt x="88" y="677"/>
                    <a:pt x="87" y="678"/>
                    <a:pt x="88" y="678"/>
                  </a:cubicBezTo>
                  <a:cubicBezTo>
                    <a:pt x="93" y="682"/>
                    <a:pt x="97" y="693"/>
                    <a:pt x="100" y="699"/>
                  </a:cubicBezTo>
                  <a:cubicBezTo>
                    <a:pt x="103" y="705"/>
                    <a:pt x="106" y="711"/>
                    <a:pt x="109" y="718"/>
                  </a:cubicBezTo>
                  <a:cubicBezTo>
                    <a:pt x="115" y="730"/>
                    <a:pt x="121" y="742"/>
                    <a:pt x="126" y="755"/>
                  </a:cubicBezTo>
                  <a:cubicBezTo>
                    <a:pt x="130" y="762"/>
                    <a:pt x="133" y="770"/>
                    <a:pt x="137" y="778"/>
                  </a:cubicBezTo>
                  <a:cubicBezTo>
                    <a:pt x="137" y="778"/>
                    <a:pt x="137" y="778"/>
                    <a:pt x="137" y="778"/>
                  </a:cubicBezTo>
                  <a:cubicBezTo>
                    <a:pt x="138" y="783"/>
                    <a:pt x="139" y="788"/>
                    <a:pt x="140" y="792"/>
                  </a:cubicBezTo>
                  <a:cubicBezTo>
                    <a:pt x="139" y="793"/>
                    <a:pt x="138" y="794"/>
                    <a:pt x="138" y="796"/>
                  </a:cubicBezTo>
                  <a:cubicBezTo>
                    <a:pt x="137" y="796"/>
                    <a:pt x="137" y="796"/>
                    <a:pt x="137" y="797"/>
                  </a:cubicBezTo>
                  <a:cubicBezTo>
                    <a:pt x="133" y="802"/>
                    <a:pt x="128" y="805"/>
                    <a:pt x="122" y="806"/>
                  </a:cubicBezTo>
                  <a:cubicBezTo>
                    <a:pt x="122" y="800"/>
                    <a:pt x="121" y="795"/>
                    <a:pt x="121" y="790"/>
                  </a:cubicBezTo>
                  <a:cubicBezTo>
                    <a:pt x="120" y="789"/>
                    <a:pt x="119" y="789"/>
                    <a:pt x="119" y="790"/>
                  </a:cubicBezTo>
                  <a:cubicBezTo>
                    <a:pt x="120" y="795"/>
                    <a:pt x="120" y="801"/>
                    <a:pt x="120" y="806"/>
                  </a:cubicBezTo>
                  <a:cubicBezTo>
                    <a:pt x="119" y="806"/>
                    <a:pt x="117" y="806"/>
                    <a:pt x="115" y="806"/>
                  </a:cubicBezTo>
                  <a:cubicBezTo>
                    <a:pt x="115" y="806"/>
                    <a:pt x="115" y="805"/>
                    <a:pt x="115" y="805"/>
                  </a:cubicBezTo>
                  <a:cubicBezTo>
                    <a:pt x="108" y="791"/>
                    <a:pt x="99" y="776"/>
                    <a:pt x="91" y="762"/>
                  </a:cubicBezTo>
                  <a:cubicBezTo>
                    <a:pt x="80" y="741"/>
                    <a:pt x="64" y="721"/>
                    <a:pt x="56" y="698"/>
                  </a:cubicBezTo>
                  <a:cubicBezTo>
                    <a:pt x="59" y="696"/>
                    <a:pt x="62" y="694"/>
                    <a:pt x="64" y="692"/>
                  </a:cubicBezTo>
                  <a:cubicBezTo>
                    <a:pt x="72" y="686"/>
                    <a:pt x="80" y="679"/>
                    <a:pt x="89" y="675"/>
                  </a:cubicBezTo>
                  <a:cubicBezTo>
                    <a:pt x="102" y="669"/>
                    <a:pt x="114" y="661"/>
                    <a:pt x="126" y="652"/>
                  </a:cubicBezTo>
                  <a:cubicBezTo>
                    <a:pt x="126" y="652"/>
                    <a:pt x="126" y="652"/>
                    <a:pt x="127" y="652"/>
                  </a:cubicBezTo>
                  <a:cubicBezTo>
                    <a:pt x="128" y="654"/>
                    <a:pt x="129" y="656"/>
                    <a:pt x="131" y="658"/>
                  </a:cubicBezTo>
                  <a:cubicBezTo>
                    <a:pt x="132" y="659"/>
                    <a:pt x="133" y="658"/>
                    <a:pt x="133" y="657"/>
                  </a:cubicBezTo>
                  <a:cubicBezTo>
                    <a:pt x="133" y="654"/>
                    <a:pt x="132" y="651"/>
                    <a:pt x="131" y="649"/>
                  </a:cubicBezTo>
                  <a:cubicBezTo>
                    <a:pt x="136" y="645"/>
                    <a:pt x="143" y="641"/>
                    <a:pt x="149" y="638"/>
                  </a:cubicBezTo>
                  <a:cubicBezTo>
                    <a:pt x="151" y="636"/>
                    <a:pt x="154" y="635"/>
                    <a:pt x="158" y="632"/>
                  </a:cubicBezTo>
                  <a:cubicBezTo>
                    <a:pt x="154" y="631"/>
                    <a:pt x="151" y="630"/>
                    <a:pt x="149" y="630"/>
                  </a:cubicBezTo>
                  <a:cubicBezTo>
                    <a:pt x="140" y="630"/>
                    <a:pt x="133" y="635"/>
                    <a:pt x="127" y="640"/>
                  </a:cubicBezTo>
                  <a:cubicBezTo>
                    <a:pt x="126" y="640"/>
                    <a:pt x="126" y="640"/>
                    <a:pt x="126" y="640"/>
                  </a:cubicBezTo>
                  <a:cubicBezTo>
                    <a:pt x="126" y="640"/>
                    <a:pt x="126" y="640"/>
                    <a:pt x="126" y="640"/>
                  </a:cubicBezTo>
                  <a:cubicBezTo>
                    <a:pt x="124" y="634"/>
                    <a:pt x="121" y="628"/>
                    <a:pt x="119" y="622"/>
                  </a:cubicBezTo>
                  <a:cubicBezTo>
                    <a:pt x="115" y="611"/>
                    <a:pt x="112" y="599"/>
                    <a:pt x="107" y="588"/>
                  </a:cubicBezTo>
                  <a:cubicBezTo>
                    <a:pt x="113" y="585"/>
                    <a:pt x="119" y="580"/>
                    <a:pt x="124" y="576"/>
                  </a:cubicBezTo>
                  <a:cubicBezTo>
                    <a:pt x="125" y="578"/>
                    <a:pt x="125" y="581"/>
                    <a:pt x="125" y="583"/>
                  </a:cubicBezTo>
                  <a:cubicBezTo>
                    <a:pt x="125" y="591"/>
                    <a:pt x="125" y="600"/>
                    <a:pt x="131" y="606"/>
                  </a:cubicBezTo>
                  <a:cubicBezTo>
                    <a:pt x="131" y="606"/>
                    <a:pt x="132" y="606"/>
                    <a:pt x="132" y="606"/>
                  </a:cubicBezTo>
                  <a:cubicBezTo>
                    <a:pt x="133" y="604"/>
                    <a:pt x="134" y="602"/>
                    <a:pt x="134" y="600"/>
                  </a:cubicBezTo>
                  <a:cubicBezTo>
                    <a:pt x="135" y="600"/>
                    <a:pt x="134" y="599"/>
                    <a:pt x="134" y="600"/>
                  </a:cubicBezTo>
                  <a:cubicBezTo>
                    <a:pt x="133" y="601"/>
                    <a:pt x="131" y="603"/>
                    <a:pt x="131" y="603"/>
                  </a:cubicBezTo>
                  <a:cubicBezTo>
                    <a:pt x="129" y="603"/>
                    <a:pt x="128" y="592"/>
                    <a:pt x="128" y="591"/>
                  </a:cubicBezTo>
                  <a:cubicBezTo>
                    <a:pt x="128" y="587"/>
                    <a:pt x="128" y="582"/>
                    <a:pt x="128" y="577"/>
                  </a:cubicBezTo>
                  <a:cubicBezTo>
                    <a:pt x="127" y="576"/>
                    <a:pt x="127" y="575"/>
                    <a:pt x="127" y="573"/>
                  </a:cubicBezTo>
                  <a:cubicBezTo>
                    <a:pt x="128" y="572"/>
                    <a:pt x="130" y="570"/>
                    <a:pt x="131" y="569"/>
                  </a:cubicBezTo>
                  <a:cubicBezTo>
                    <a:pt x="144" y="555"/>
                    <a:pt x="158" y="545"/>
                    <a:pt x="177" y="547"/>
                  </a:cubicBezTo>
                  <a:cubicBezTo>
                    <a:pt x="184" y="547"/>
                    <a:pt x="191" y="545"/>
                    <a:pt x="196" y="538"/>
                  </a:cubicBezTo>
                  <a:cubicBezTo>
                    <a:pt x="187" y="538"/>
                    <a:pt x="178" y="537"/>
                    <a:pt x="169" y="538"/>
                  </a:cubicBezTo>
                  <a:cubicBezTo>
                    <a:pt x="164" y="538"/>
                    <a:pt x="159" y="538"/>
                    <a:pt x="154" y="540"/>
                  </a:cubicBezTo>
                  <a:cubicBezTo>
                    <a:pt x="143" y="545"/>
                    <a:pt x="133" y="550"/>
                    <a:pt x="124" y="558"/>
                  </a:cubicBezTo>
                  <a:cubicBezTo>
                    <a:pt x="122" y="552"/>
                    <a:pt x="120" y="546"/>
                    <a:pt x="119" y="540"/>
                  </a:cubicBezTo>
                  <a:cubicBezTo>
                    <a:pt x="119" y="538"/>
                    <a:pt x="117" y="539"/>
                    <a:pt x="117" y="540"/>
                  </a:cubicBezTo>
                  <a:cubicBezTo>
                    <a:pt x="118" y="547"/>
                    <a:pt x="120" y="554"/>
                    <a:pt x="122" y="560"/>
                  </a:cubicBezTo>
                  <a:cubicBezTo>
                    <a:pt x="120" y="562"/>
                    <a:pt x="119" y="563"/>
                    <a:pt x="118" y="564"/>
                  </a:cubicBezTo>
                  <a:cubicBezTo>
                    <a:pt x="114" y="570"/>
                    <a:pt x="109" y="574"/>
                    <a:pt x="103" y="577"/>
                  </a:cubicBezTo>
                  <a:cubicBezTo>
                    <a:pt x="100" y="567"/>
                    <a:pt x="95" y="554"/>
                    <a:pt x="86" y="553"/>
                  </a:cubicBezTo>
                  <a:cubicBezTo>
                    <a:pt x="85" y="553"/>
                    <a:pt x="85" y="555"/>
                    <a:pt x="86" y="555"/>
                  </a:cubicBezTo>
                  <a:cubicBezTo>
                    <a:pt x="94" y="556"/>
                    <a:pt x="98" y="570"/>
                    <a:pt x="100" y="578"/>
                  </a:cubicBezTo>
                  <a:cubicBezTo>
                    <a:pt x="95" y="580"/>
                    <a:pt x="89" y="582"/>
                    <a:pt x="82" y="582"/>
                  </a:cubicBezTo>
                  <a:cubicBezTo>
                    <a:pt x="69" y="583"/>
                    <a:pt x="57" y="588"/>
                    <a:pt x="47" y="599"/>
                  </a:cubicBezTo>
                  <a:cubicBezTo>
                    <a:pt x="45" y="602"/>
                    <a:pt x="42" y="603"/>
                    <a:pt x="38" y="605"/>
                  </a:cubicBezTo>
                  <a:cubicBezTo>
                    <a:pt x="38" y="616"/>
                    <a:pt x="38" y="616"/>
                    <a:pt x="38" y="616"/>
                  </a:cubicBezTo>
                  <a:cubicBezTo>
                    <a:pt x="42" y="613"/>
                    <a:pt x="48" y="610"/>
                    <a:pt x="53" y="607"/>
                  </a:cubicBezTo>
                  <a:cubicBezTo>
                    <a:pt x="62" y="600"/>
                    <a:pt x="72" y="594"/>
                    <a:pt x="83" y="594"/>
                  </a:cubicBezTo>
                  <a:cubicBezTo>
                    <a:pt x="91" y="593"/>
                    <a:pt x="98" y="592"/>
                    <a:pt x="105" y="589"/>
                  </a:cubicBezTo>
                  <a:cubicBezTo>
                    <a:pt x="107" y="595"/>
                    <a:pt x="110" y="602"/>
                    <a:pt x="112" y="609"/>
                  </a:cubicBezTo>
                  <a:cubicBezTo>
                    <a:pt x="115" y="619"/>
                    <a:pt x="119" y="629"/>
                    <a:pt x="122" y="639"/>
                  </a:cubicBezTo>
                  <a:cubicBezTo>
                    <a:pt x="123" y="640"/>
                    <a:pt x="123" y="641"/>
                    <a:pt x="123" y="642"/>
                  </a:cubicBezTo>
                  <a:cubicBezTo>
                    <a:pt x="115" y="649"/>
                    <a:pt x="107" y="656"/>
                    <a:pt x="97" y="660"/>
                  </a:cubicBezTo>
                  <a:cubicBezTo>
                    <a:pt x="77" y="669"/>
                    <a:pt x="61" y="681"/>
                    <a:pt x="46" y="697"/>
                  </a:cubicBezTo>
                  <a:cubicBezTo>
                    <a:pt x="44" y="699"/>
                    <a:pt x="42" y="700"/>
                    <a:pt x="38" y="702"/>
                  </a:cubicBezTo>
                  <a:cubicBezTo>
                    <a:pt x="38" y="709"/>
                    <a:pt x="38" y="709"/>
                    <a:pt x="38" y="709"/>
                  </a:cubicBezTo>
                  <a:cubicBezTo>
                    <a:pt x="42" y="708"/>
                    <a:pt x="49" y="704"/>
                    <a:pt x="54" y="700"/>
                  </a:cubicBezTo>
                  <a:cubicBezTo>
                    <a:pt x="62" y="724"/>
                    <a:pt x="78" y="744"/>
                    <a:pt x="89" y="766"/>
                  </a:cubicBezTo>
                  <a:cubicBezTo>
                    <a:pt x="97" y="779"/>
                    <a:pt x="104" y="792"/>
                    <a:pt x="111" y="805"/>
                  </a:cubicBezTo>
                  <a:cubicBezTo>
                    <a:pt x="110" y="805"/>
                    <a:pt x="109" y="804"/>
                    <a:pt x="108" y="804"/>
                  </a:cubicBezTo>
                  <a:cubicBezTo>
                    <a:pt x="103" y="802"/>
                    <a:pt x="98" y="800"/>
                    <a:pt x="93" y="798"/>
                  </a:cubicBezTo>
                  <a:cubicBezTo>
                    <a:pt x="86" y="796"/>
                    <a:pt x="80" y="795"/>
                    <a:pt x="75" y="798"/>
                  </a:cubicBezTo>
                  <a:cubicBezTo>
                    <a:pt x="66" y="781"/>
                    <a:pt x="59" y="763"/>
                    <a:pt x="50" y="747"/>
                  </a:cubicBezTo>
                  <a:cubicBezTo>
                    <a:pt x="44" y="737"/>
                    <a:pt x="38" y="727"/>
                    <a:pt x="32" y="718"/>
                  </a:cubicBezTo>
                  <a:cubicBezTo>
                    <a:pt x="28" y="711"/>
                    <a:pt x="24" y="703"/>
                    <a:pt x="17" y="698"/>
                  </a:cubicBezTo>
                  <a:cubicBezTo>
                    <a:pt x="17" y="698"/>
                    <a:pt x="16" y="698"/>
                    <a:pt x="16" y="699"/>
                  </a:cubicBezTo>
                  <a:cubicBezTo>
                    <a:pt x="15" y="700"/>
                    <a:pt x="15" y="700"/>
                    <a:pt x="15" y="700"/>
                  </a:cubicBezTo>
                  <a:cubicBezTo>
                    <a:pt x="15" y="701"/>
                    <a:pt x="15" y="701"/>
                    <a:pt x="16" y="701"/>
                  </a:cubicBezTo>
                  <a:cubicBezTo>
                    <a:pt x="16" y="702"/>
                    <a:pt x="17" y="702"/>
                    <a:pt x="17" y="703"/>
                  </a:cubicBezTo>
                  <a:cubicBezTo>
                    <a:pt x="18" y="704"/>
                    <a:pt x="20" y="702"/>
                    <a:pt x="19" y="701"/>
                  </a:cubicBezTo>
                  <a:cubicBezTo>
                    <a:pt x="24" y="706"/>
                    <a:pt x="30" y="720"/>
                    <a:pt x="35" y="727"/>
                  </a:cubicBezTo>
                  <a:cubicBezTo>
                    <a:pt x="40" y="736"/>
                    <a:pt x="46" y="745"/>
                    <a:pt x="50" y="755"/>
                  </a:cubicBezTo>
                  <a:cubicBezTo>
                    <a:pt x="58" y="769"/>
                    <a:pt x="64" y="785"/>
                    <a:pt x="72" y="800"/>
                  </a:cubicBezTo>
                  <a:cubicBezTo>
                    <a:pt x="69" y="801"/>
                    <a:pt x="67" y="804"/>
                    <a:pt x="64" y="808"/>
                  </a:cubicBezTo>
                  <a:cubicBezTo>
                    <a:pt x="60" y="814"/>
                    <a:pt x="56" y="820"/>
                    <a:pt x="52" y="826"/>
                  </a:cubicBezTo>
                  <a:cubicBezTo>
                    <a:pt x="46" y="812"/>
                    <a:pt x="40" y="798"/>
                    <a:pt x="32" y="785"/>
                  </a:cubicBezTo>
                  <a:cubicBezTo>
                    <a:pt x="22" y="767"/>
                    <a:pt x="9" y="749"/>
                    <a:pt x="3" y="730"/>
                  </a:cubicBezTo>
                  <a:cubicBezTo>
                    <a:pt x="3" y="728"/>
                    <a:pt x="0" y="729"/>
                    <a:pt x="1" y="730"/>
                  </a:cubicBezTo>
                  <a:cubicBezTo>
                    <a:pt x="6" y="749"/>
                    <a:pt x="18" y="765"/>
                    <a:pt x="27" y="782"/>
                  </a:cubicBezTo>
                  <a:moveTo>
                    <a:pt x="69" y="868"/>
                  </a:moveTo>
                  <a:cubicBezTo>
                    <a:pt x="71" y="871"/>
                    <a:pt x="72" y="874"/>
                    <a:pt x="73" y="877"/>
                  </a:cubicBezTo>
                  <a:cubicBezTo>
                    <a:pt x="72" y="878"/>
                    <a:pt x="71" y="878"/>
                    <a:pt x="70" y="879"/>
                  </a:cubicBezTo>
                  <a:cubicBezTo>
                    <a:pt x="70" y="875"/>
                    <a:pt x="70" y="872"/>
                    <a:pt x="69" y="868"/>
                  </a:cubicBezTo>
                  <a:moveTo>
                    <a:pt x="71" y="885"/>
                  </a:moveTo>
                  <a:cubicBezTo>
                    <a:pt x="72" y="885"/>
                    <a:pt x="74" y="884"/>
                    <a:pt x="76" y="884"/>
                  </a:cubicBezTo>
                  <a:cubicBezTo>
                    <a:pt x="79" y="890"/>
                    <a:pt x="82" y="896"/>
                    <a:pt x="85" y="902"/>
                  </a:cubicBezTo>
                  <a:cubicBezTo>
                    <a:pt x="88" y="909"/>
                    <a:pt x="91" y="915"/>
                    <a:pt x="94" y="921"/>
                  </a:cubicBezTo>
                  <a:cubicBezTo>
                    <a:pt x="93" y="929"/>
                    <a:pt x="93" y="937"/>
                    <a:pt x="92" y="945"/>
                  </a:cubicBezTo>
                  <a:cubicBezTo>
                    <a:pt x="85" y="949"/>
                    <a:pt x="77" y="953"/>
                    <a:pt x="69" y="957"/>
                  </a:cubicBezTo>
                  <a:cubicBezTo>
                    <a:pt x="70" y="942"/>
                    <a:pt x="71" y="928"/>
                    <a:pt x="71" y="913"/>
                  </a:cubicBezTo>
                  <a:cubicBezTo>
                    <a:pt x="72" y="904"/>
                    <a:pt x="71" y="894"/>
                    <a:pt x="71" y="885"/>
                  </a:cubicBezTo>
                  <a:moveTo>
                    <a:pt x="99" y="852"/>
                  </a:moveTo>
                  <a:cubicBezTo>
                    <a:pt x="102" y="857"/>
                    <a:pt x="105" y="862"/>
                    <a:pt x="107" y="868"/>
                  </a:cubicBezTo>
                  <a:cubicBezTo>
                    <a:pt x="105" y="868"/>
                    <a:pt x="102" y="869"/>
                    <a:pt x="99" y="870"/>
                  </a:cubicBezTo>
                  <a:cubicBezTo>
                    <a:pt x="99" y="864"/>
                    <a:pt x="99" y="858"/>
                    <a:pt x="99" y="852"/>
                  </a:cubicBezTo>
                  <a:moveTo>
                    <a:pt x="112" y="877"/>
                  </a:moveTo>
                  <a:cubicBezTo>
                    <a:pt x="114" y="883"/>
                    <a:pt x="117" y="888"/>
                    <a:pt x="119" y="894"/>
                  </a:cubicBezTo>
                  <a:cubicBezTo>
                    <a:pt x="119" y="902"/>
                    <a:pt x="118" y="910"/>
                    <a:pt x="118" y="917"/>
                  </a:cubicBezTo>
                  <a:cubicBezTo>
                    <a:pt x="117" y="922"/>
                    <a:pt x="117" y="927"/>
                    <a:pt x="117" y="932"/>
                  </a:cubicBezTo>
                  <a:cubicBezTo>
                    <a:pt x="115" y="933"/>
                    <a:pt x="113" y="934"/>
                    <a:pt x="112" y="935"/>
                  </a:cubicBezTo>
                  <a:cubicBezTo>
                    <a:pt x="111" y="934"/>
                    <a:pt x="111" y="933"/>
                    <a:pt x="110" y="932"/>
                  </a:cubicBezTo>
                  <a:cubicBezTo>
                    <a:pt x="110" y="931"/>
                    <a:pt x="109" y="931"/>
                    <a:pt x="110" y="932"/>
                  </a:cubicBezTo>
                  <a:cubicBezTo>
                    <a:pt x="110" y="933"/>
                    <a:pt x="110" y="934"/>
                    <a:pt x="111" y="935"/>
                  </a:cubicBezTo>
                  <a:cubicBezTo>
                    <a:pt x="109" y="936"/>
                    <a:pt x="108" y="937"/>
                    <a:pt x="106" y="937"/>
                  </a:cubicBezTo>
                  <a:cubicBezTo>
                    <a:pt x="106" y="936"/>
                    <a:pt x="105" y="935"/>
                    <a:pt x="104" y="934"/>
                  </a:cubicBezTo>
                  <a:cubicBezTo>
                    <a:pt x="102" y="931"/>
                    <a:pt x="101" y="928"/>
                    <a:pt x="99" y="924"/>
                  </a:cubicBezTo>
                  <a:cubicBezTo>
                    <a:pt x="98" y="923"/>
                    <a:pt x="98" y="922"/>
                    <a:pt x="97" y="920"/>
                  </a:cubicBezTo>
                  <a:cubicBezTo>
                    <a:pt x="98" y="907"/>
                    <a:pt x="99" y="893"/>
                    <a:pt x="99" y="880"/>
                  </a:cubicBezTo>
                  <a:cubicBezTo>
                    <a:pt x="103" y="879"/>
                    <a:pt x="107" y="878"/>
                    <a:pt x="112" y="877"/>
                  </a:cubicBezTo>
                  <a:moveTo>
                    <a:pt x="143" y="836"/>
                  </a:moveTo>
                  <a:cubicBezTo>
                    <a:pt x="143" y="825"/>
                    <a:pt x="144" y="815"/>
                    <a:pt x="144" y="805"/>
                  </a:cubicBezTo>
                  <a:cubicBezTo>
                    <a:pt x="145" y="803"/>
                    <a:pt x="146" y="802"/>
                    <a:pt x="147" y="801"/>
                  </a:cubicBezTo>
                  <a:cubicBezTo>
                    <a:pt x="147" y="800"/>
                    <a:pt x="148" y="800"/>
                    <a:pt x="148" y="799"/>
                  </a:cubicBezTo>
                  <a:cubicBezTo>
                    <a:pt x="150" y="803"/>
                    <a:pt x="152" y="808"/>
                    <a:pt x="154" y="812"/>
                  </a:cubicBezTo>
                  <a:cubicBezTo>
                    <a:pt x="156" y="816"/>
                    <a:pt x="161" y="828"/>
                    <a:pt x="164" y="829"/>
                  </a:cubicBezTo>
                  <a:cubicBezTo>
                    <a:pt x="164" y="829"/>
                    <a:pt x="163" y="830"/>
                    <a:pt x="164" y="830"/>
                  </a:cubicBezTo>
                  <a:cubicBezTo>
                    <a:pt x="164" y="831"/>
                    <a:pt x="165" y="832"/>
                    <a:pt x="165" y="832"/>
                  </a:cubicBezTo>
                  <a:cubicBezTo>
                    <a:pt x="166" y="832"/>
                    <a:pt x="166" y="832"/>
                    <a:pt x="166" y="832"/>
                  </a:cubicBezTo>
                  <a:cubicBezTo>
                    <a:pt x="166" y="833"/>
                    <a:pt x="166" y="833"/>
                    <a:pt x="166" y="833"/>
                  </a:cubicBezTo>
                  <a:cubicBezTo>
                    <a:pt x="166" y="833"/>
                    <a:pt x="165" y="834"/>
                    <a:pt x="165" y="834"/>
                  </a:cubicBezTo>
                  <a:cubicBezTo>
                    <a:pt x="158" y="842"/>
                    <a:pt x="151" y="848"/>
                    <a:pt x="143" y="854"/>
                  </a:cubicBezTo>
                  <a:cubicBezTo>
                    <a:pt x="143" y="848"/>
                    <a:pt x="143" y="842"/>
                    <a:pt x="143" y="836"/>
                  </a:cubicBezTo>
                  <a:moveTo>
                    <a:pt x="193" y="816"/>
                  </a:moveTo>
                  <a:cubicBezTo>
                    <a:pt x="193" y="824"/>
                    <a:pt x="192" y="832"/>
                    <a:pt x="192" y="839"/>
                  </a:cubicBezTo>
                  <a:cubicBezTo>
                    <a:pt x="191" y="858"/>
                    <a:pt x="189" y="876"/>
                    <a:pt x="188" y="895"/>
                  </a:cubicBezTo>
                  <a:cubicBezTo>
                    <a:pt x="180" y="899"/>
                    <a:pt x="172" y="903"/>
                    <a:pt x="164" y="907"/>
                  </a:cubicBezTo>
                  <a:cubicBezTo>
                    <a:pt x="164" y="905"/>
                    <a:pt x="164" y="903"/>
                    <a:pt x="164" y="901"/>
                  </a:cubicBezTo>
                  <a:cubicBezTo>
                    <a:pt x="165" y="883"/>
                    <a:pt x="167" y="865"/>
                    <a:pt x="168" y="846"/>
                  </a:cubicBezTo>
                  <a:cubicBezTo>
                    <a:pt x="171" y="844"/>
                    <a:pt x="173" y="841"/>
                    <a:pt x="175" y="839"/>
                  </a:cubicBezTo>
                  <a:cubicBezTo>
                    <a:pt x="179" y="833"/>
                    <a:pt x="184" y="828"/>
                    <a:pt x="188" y="822"/>
                  </a:cubicBezTo>
                  <a:cubicBezTo>
                    <a:pt x="189" y="820"/>
                    <a:pt x="191" y="818"/>
                    <a:pt x="193" y="816"/>
                  </a:cubicBezTo>
                  <a:moveTo>
                    <a:pt x="352" y="872"/>
                  </a:moveTo>
                  <a:cubicBezTo>
                    <a:pt x="357" y="870"/>
                    <a:pt x="362" y="868"/>
                    <a:pt x="368" y="866"/>
                  </a:cubicBezTo>
                  <a:cubicBezTo>
                    <a:pt x="367" y="869"/>
                    <a:pt x="367" y="872"/>
                    <a:pt x="367" y="875"/>
                  </a:cubicBezTo>
                  <a:cubicBezTo>
                    <a:pt x="359" y="879"/>
                    <a:pt x="351" y="884"/>
                    <a:pt x="343" y="889"/>
                  </a:cubicBezTo>
                  <a:cubicBezTo>
                    <a:pt x="344" y="884"/>
                    <a:pt x="345" y="879"/>
                    <a:pt x="346" y="874"/>
                  </a:cubicBezTo>
                  <a:cubicBezTo>
                    <a:pt x="348" y="874"/>
                    <a:pt x="350" y="873"/>
                    <a:pt x="352" y="872"/>
                  </a:cubicBezTo>
                  <a:moveTo>
                    <a:pt x="397" y="851"/>
                  </a:moveTo>
                  <a:cubicBezTo>
                    <a:pt x="397" y="853"/>
                    <a:pt x="397" y="855"/>
                    <a:pt x="397" y="857"/>
                  </a:cubicBezTo>
                  <a:cubicBezTo>
                    <a:pt x="396" y="858"/>
                    <a:pt x="396" y="858"/>
                    <a:pt x="395" y="859"/>
                  </a:cubicBezTo>
                  <a:cubicBezTo>
                    <a:pt x="395" y="858"/>
                    <a:pt x="395" y="857"/>
                    <a:pt x="395" y="856"/>
                  </a:cubicBezTo>
                  <a:cubicBezTo>
                    <a:pt x="395" y="855"/>
                    <a:pt x="393" y="854"/>
                    <a:pt x="393" y="856"/>
                  </a:cubicBezTo>
                  <a:cubicBezTo>
                    <a:pt x="393" y="857"/>
                    <a:pt x="392" y="859"/>
                    <a:pt x="392" y="860"/>
                  </a:cubicBezTo>
                  <a:cubicBezTo>
                    <a:pt x="385" y="864"/>
                    <a:pt x="378" y="868"/>
                    <a:pt x="371" y="873"/>
                  </a:cubicBezTo>
                  <a:cubicBezTo>
                    <a:pt x="371" y="870"/>
                    <a:pt x="371" y="868"/>
                    <a:pt x="371" y="865"/>
                  </a:cubicBezTo>
                  <a:cubicBezTo>
                    <a:pt x="380" y="861"/>
                    <a:pt x="389" y="857"/>
                    <a:pt x="397" y="851"/>
                  </a:cubicBezTo>
                  <a:moveTo>
                    <a:pt x="397" y="882"/>
                  </a:moveTo>
                  <a:cubicBezTo>
                    <a:pt x="394" y="884"/>
                    <a:pt x="392" y="885"/>
                    <a:pt x="389" y="887"/>
                  </a:cubicBezTo>
                  <a:cubicBezTo>
                    <a:pt x="390" y="881"/>
                    <a:pt x="392" y="875"/>
                    <a:pt x="393" y="868"/>
                  </a:cubicBezTo>
                  <a:cubicBezTo>
                    <a:pt x="394" y="868"/>
                    <a:pt x="396" y="867"/>
                    <a:pt x="397" y="866"/>
                  </a:cubicBezTo>
                  <a:cubicBezTo>
                    <a:pt x="397" y="871"/>
                    <a:pt x="397" y="877"/>
                    <a:pt x="397" y="882"/>
                  </a:cubicBezTo>
                  <a:moveTo>
                    <a:pt x="378" y="925"/>
                  </a:moveTo>
                  <a:cubicBezTo>
                    <a:pt x="377" y="925"/>
                    <a:pt x="377" y="925"/>
                    <a:pt x="377" y="925"/>
                  </a:cubicBezTo>
                  <a:cubicBezTo>
                    <a:pt x="377" y="925"/>
                    <a:pt x="377" y="924"/>
                    <a:pt x="377" y="924"/>
                  </a:cubicBezTo>
                  <a:cubicBezTo>
                    <a:pt x="377" y="923"/>
                    <a:pt x="375" y="923"/>
                    <a:pt x="375" y="924"/>
                  </a:cubicBezTo>
                  <a:cubicBezTo>
                    <a:pt x="375" y="925"/>
                    <a:pt x="375" y="925"/>
                    <a:pt x="375" y="926"/>
                  </a:cubicBezTo>
                  <a:cubicBezTo>
                    <a:pt x="371" y="928"/>
                    <a:pt x="367" y="930"/>
                    <a:pt x="363" y="932"/>
                  </a:cubicBezTo>
                  <a:cubicBezTo>
                    <a:pt x="365" y="925"/>
                    <a:pt x="366" y="917"/>
                    <a:pt x="367" y="910"/>
                  </a:cubicBezTo>
                  <a:cubicBezTo>
                    <a:pt x="372" y="907"/>
                    <a:pt x="378" y="904"/>
                    <a:pt x="383" y="901"/>
                  </a:cubicBezTo>
                  <a:cubicBezTo>
                    <a:pt x="382" y="906"/>
                    <a:pt x="380" y="911"/>
                    <a:pt x="379" y="916"/>
                  </a:cubicBezTo>
                  <a:cubicBezTo>
                    <a:pt x="378" y="919"/>
                    <a:pt x="378" y="922"/>
                    <a:pt x="378" y="925"/>
                  </a:cubicBezTo>
                  <a:moveTo>
                    <a:pt x="326" y="951"/>
                  </a:moveTo>
                  <a:cubicBezTo>
                    <a:pt x="325" y="949"/>
                    <a:pt x="325" y="946"/>
                    <a:pt x="325" y="944"/>
                  </a:cubicBezTo>
                  <a:cubicBezTo>
                    <a:pt x="325" y="943"/>
                    <a:pt x="323" y="943"/>
                    <a:pt x="323" y="944"/>
                  </a:cubicBezTo>
                  <a:cubicBezTo>
                    <a:pt x="323" y="947"/>
                    <a:pt x="323" y="950"/>
                    <a:pt x="323" y="952"/>
                  </a:cubicBezTo>
                  <a:cubicBezTo>
                    <a:pt x="316" y="956"/>
                    <a:pt x="310" y="959"/>
                    <a:pt x="303" y="963"/>
                  </a:cubicBezTo>
                  <a:cubicBezTo>
                    <a:pt x="303" y="962"/>
                    <a:pt x="303" y="961"/>
                    <a:pt x="303" y="961"/>
                  </a:cubicBezTo>
                  <a:cubicBezTo>
                    <a:pt x="304" y="954"/>
                    <a:pt x="306" y="948"/>
                    <a:pt x="308" y="941"/>
                  </a:cubicBezTo>
                  <a:cubicBezTo>
                    <a:pt x="310" y="940"/>
                    <a:pt x="312" y="939"/>
                    <a:pt x="314" y="938"/>
                  </a:cubicBezTo>
                  <a:cubicBezTo>
                    <a:pt x="320" y="935"/>
                    <a:pt x="327" y="931"/>
                    <a:pt x="333" y="928"/>
                  </a:cubicBezTo>
                  <a:cubicBezTo>
                    <a:pt x="331" y="935"/>
                    <a:pt x="330" y="943"/>
                    <a:pt x="328" y="950"/>
                  </a:cubicBezTo>
                  <a:cubicBezTo>
                    <a:pt x="327" y="950"/>
                    <a:pt x="326" y="951"/>
                    <a:pt x="326" y="951"/>
                  </a:cubicBezTo>
                  <a:moveTo>
                    <a:pt x="291" y="968"/>
                  </a:moveTo>
                  <a:cubicBezTo>
                    <a:pt x="291" y="968"/>
                    <a:pt x="291" y="968"/>
                    <a:pt x="291" y="968"/>
                  </a:cubicBezTo>
                  <a:cubicBezTo>
                    <a:pt x="286" y="971"/>
                    <a:pt x="281" y="973"/>
                    <a:pt x="276" y="976"/>
                  </a:cubicBezTo>
                  <a:cubicBezTo>
                    <a:pt x="277" y="972"/>
                    <a:pt x="278" y="968"/>
                    <a:pt x="279" y="964"/>
                  </a:cubicBezTo>
                  <a:cubicBezTo>
                    <a:pt x="279" y="960"/>
                    <a:pt x="280" y="957"/>
                    <a:pt x="280" y="954"/>
                  </a:cubicBezTo>
                  <a:cubicBezTo>
                    <a:pt x="288" y="951"/>
                    <a:pt x="296" y="947"/>
                    <a:pt x="303" y="944"/>
                  </a:cubicBezTo>
                  <a:cubicBezTo>
                    <a:pt x="302" y="948"/>
                    <a:pt x="301" y="952"/>
                    <a:pt x="300" y="956"/>
                  </a:cubicBezTo>
                  <a:cubicBezTo>
                    <a:pt x="299" y="959"/>
                    <a:pt x="299" y="962"/>
                    <a:pt x="298" y="965"/>
                  </a:cubicBezTo>
                  <a:cubicBezTo>
                    <a:pt x="296" y="966"/>
                    <a:pt x="294" y="967"/>
                    <a:pt x="293" y="968"/>
                  </a:cubicBezTo>
                  <a:cubicBezTo>
                    <a:pt x="292" y="967"/>
                    <a:pt x="291" y="967"/>
                    <a:pt x="291" y="968"/>
                  </a:cubicBezTo>
                  <a:moveTo>
                    <a:pt x="311" y="930"/>
                  </a:moveTo>
                  <a:cubicBezTo>
                    <a:pt x="312" y="924"/>
                    <a:pt x="314" y="919"/>
                    <a:pt x="315" y="914"/>
                  </a:cubicBezTo>
                  <a:cubicBezTo>
                    <a:pt x="315" y="913"/>
                    <a:pt x="316" y="912"/>
                    <a:pt x="316" y="910"/>
                  </a:cubicBezTo>
                  <a:cubicBezTo>
                    <a:pt x="323" y="907"/>
                    <a:pt x="331" y="903"/>
                    <a:pt x="338" y="900"/>
                  </a:cubicBezTo>
                  <a:cubicBezTo>
                    <a:pt x="337" y="905"/>
                    <a:pt x="336" y="911"/>
                    <a:pt x="335" y="917"/>
                  </a:cubicBezTo>
                  <a:cubicBezTo>
                    <a:pt x="327" y="921"/>
                    <a:pt x="319" y="926"/>
                    <a:pt x="311" y="930"/>
                  </a:cubicBezTo>
                  <a:moveTo>
                    <a:pt x="342" y="898"/>
                  </a:moveTo>
                  <a:cubicBezTo>
                    <a:pt x="350" y="893"/>
                    <a:pt x="358" y="889"/>
                    <a:pt x="366" y="884"/>
                  </a:cubicBezTo>
                  <a:cubicBezTo>
                    <a:pt x="366" y="890"/>
                    <a:pt x="365" y="896"/>
                    <a:pt x="364" y="901"/>
                  </a:cubicBezTo>
                  <a:cubicBezTo>
                    <a:pt x="363" y="902"/>
                    <a:pt x="362" y="903"/>
                    <a:pt x="361" y="903"/>
                  </a:cubicBezTo>
                  <a:cubicBezTo>
                    <a:pt x="354" y="907"/>
                    <a:pt x="346" y="911"/>
                    <a:pt x="339" y="915"/>
                  </a:cubicBezTo>
                  <a:cubicBezTo>
                    <a:pt x="340" y="909"/>
                    <a:pt x="341" y="904"/>
                    <a:pt x="342" y="898"/>
                  </a:cubicBezTo>
                  <a:moveTo>
                    <a:pt x="368" y="899"/>
                  </a:moveTo>
                  <a:cubicBezTo>
                    <a:pt x="369" y="893"/>
                    <a:pt x="369" y="888"/>
                    <a:pt x="370" y="882"/>
                  </a:cubicBezTo>
                  <a:cubicBezTo>
                    <a:pt x="377" y="878"/>
                    <a:pt x="383" y="874"/>
                    <a:pt x="390" y="870"/>
                  </a:cubicBezTo>
                  <a:cubicBezTo>
                    <a:pt x="389" y="876"/>
                    <a:pt x="387" y="882"/>
                    <a:pt x="386" y="888"/>
                  </a:cubicBezTo>
                  <a:cubicBezTo>
                    <a:pt x="380" y="892"/>
                    <a:pt x="374" y="896"/>
                    <a:pt x="368" y="899"/>
                  </a:cubicBezTo>
                  <a:moveTo>
                    <a:pt x="341" y="885"/>
                  </a:moveTo>
                  <a:cubicBezTo>
                    <a:pt x="340" y="887"/>
                    <a:pt x="340" y="889"/>
                    <a:pt x="340" y="891"/>
                  </a:cubicBezTo>
                  <a:cubicBezTo>
                    <a:pt x="332" y="895"/>
                    <a:pt x="325" y="899"/>
                    <a:pt x="318" y="904"/>
                  </a:cubicBezTo>
                  <a:cubicBezTo>
                    <a:pt x="319" y="898"/>
                    <a:pt x="320" y="892"/>
                    <a:pt x="321" y="886"/>
                  </a:cubicBezTo>
                  <a:cubicBezTo>
                    <a:pt x="328" y="882"/>
                    <a:pt x="335" y="879"/>
                    <a:pt x="343" y="876"/>
                  </a:cubicBezTo>
                  <a:cubicBezTo>
                    <a:pt x="342" y="879"/>
                    <a:pt x="341" y="882"/>
                    <a:pt x="341" y="885"/>
                  </a:cubicBezTo>
                  <a:moveTo>
                    <a:pt x="314" y="906"/>
                  </a:moveTo>
                  <a:cubicBezTo>
                    <a:pt x="312" y="907"/>
                    <a:pt x="310" y="908"/>
                    <a:pt x="308" y="909"/>
                  </a:cubicBezTo>
                  <a:cubicBezTo>
                    <a:pt x="302" y="913"/>
                    <a:pt x="295" y="916"/>
                    <a:pt x="290" y="921"/>
                  </a:cubicBezTo>
                  <a:cubicBezTo>
                    <a:pt x="297" y="919"/>
                    <a:pt x="305" y="915"/>
                    <a:pt x="312" y="912"/>
                  </a:cubicBezTo>
                  <a:cubicBezTo>
                    <a:pt x="310" y="919"/>
                    <a:pt x="308" y="925"/>
                    <a:pt x="306" y="932"/>
                  </a:cubicBezTo>
                  <a:cubicBezTo>
                    <a:pt x="299" y="936"/>
                    <a:pt x="291" y="939"/>
                    <a:pt x="283" y="943"/>
                  </a:cubicBezTo>
                  <a:cubicBezTo>
                    <a:pt x="283" y="942"/>
                    <a:pt x="283" y="941"/>
                    <a:pt x="283" y="941"/>
                  </a:cubicBezTo>
                  <a:cubicBezTo>
                    <a:pt x="286" y="929"/>
                    <a:pt x="288" y="917"/>
                    <a:pt x="290" y="906"/>
                  </a:cubicBezTo>
                  <a:cubicBezTo>
                    <a:pt x="292" y="904"/>
                    <a:pt x="293" y="903"/>
                    <a:pt x="295" y="902"/>
                  </a:cubicBezTo>
                  <a:cubicBezTo>
                    <a:pt x="302" y="897"/>
                    <a:pt x="310" y="892"/>
                    <a:pt x="317" y="888"/>
                  </a:cubicBezTo>
                  <a:cubicBezTo>
                    <a:pt x="316" y="894"/>
                    <a:pt x="315" y="900"/>
                    <a:pt x="314" y="906"/>
                  </a:cubicBezTo>
                  <a:moveTo>
                    <a:pt x="218" y="998"/>
                  </a:moveTo>
                  <a:cubicBezTo>
                    <a:pt x="217" y="993"/>
                    <a:pt x="215" y="989"/>
                    <a:pt x="215" y="984"/>
                  </a:cubicBezTo>
                  <a:cubicBezTo>
                    <a:pt x="215" y="983"/>
                    <a:pt x="213" y="983"/>
                    <a:pt x="213" y="984"/>
                  </a:cubicBezTo>
                  <a:cubicBezTo>
                    <a:pt x="213" y="990"/>
                    <a:pt x="215" y="995"/>
                    <a:pt x="216" y="1000"/>
                  </a:cubicBezTo>
                  <a:cubicBezTo>
                    <a:pt x="209" y="1003"/>
                    <a:pt x="201" y="1005"/>
                    <a:pt x="194" y="1007"/>
                  </a:cubicBezTo>
                  <a:cubicBezTo>
                    <a:pt x="196" y="1004"/>
                    <a:pt x="197" y="1000"/>
                    <a:pt x="198" y="995"/>
                  </a:cubicBezTo>
                  <a:cubicBezTo>
                    <a:pt x="199" y="991"/>
                    <a:pt x="199" y="987"/>
                    <a:pt x="200" y="983"/>
                  </a:cubicBezTo>
                  <a:cubicBezTo>
                    <a:pt x="208" y="981"/>
                    <a:pt x="215" y="978"/>
                    <a:pt x="223" y="976"/>
                  </a:cubicBezTo>
                  <a:cubicBezTo>
                    <a:pt x="223" y="979"/>
                    <a:pt x="222" y="983"/>
                    <a:pt x="221" y="987"/>
                  </a:cubicBezTo>
                  <a:cubicBezTo>
                    <a:pt x="220" y="991"/>
                    <a:pt x="219" y="994"/>
                    <a:pt x="218" y="998"/>
                  </a:cubicBezTo>
                  <a:moveTo>
                    <a:pt x="201" y="977"/>
                  </a:moveTo>
                  <a:cubicBezTo>
                    <a:pt x="202" y="975"/>
                    <a:pt x="202" y="973"/>
                    <a:pt x="203" y="971"/>
                  </a:cubicBezTo>
                  <a:cubicBezTo>
                    <a:pt x="204" y="964"/>
                    <a:pt x="206" y="957"/>
                    <a:pt x="207" y="950"/>
                  </a:cubicBezTo>
                  <a:cubicBezTo>
                    <a:pt x="214" y="945"/>
                    <a:pt x="222" y="941"/>
                    <a:pt x="230" y="937"/>
                  </a:cubicBezTo>
                  <a:cubicBezTo>
                    <a:pt x="228" y="945"/>
                    <a:pt x="227" y="954"/>
                    <a:pt x="225" y="962"/>
                  </a:cubicBezTo>
                  <a:cubicBezTo>
                    <a:pt x="225" y="964"/>
                    <a:pt x="225" y="966"/>
                    <a:pt x="224" y="968"/>
                  </a:cubicBezTo>
                  <a:cubicBezTo>
                    <a:pt x="217" y="971"/>
                    <a:pt x="209" y="974"/>
                    <a:pt x="201" y="977"/>
                  </a:cubicBezTo>
                  <a:moveTo>
                    <a:pt x="147" y="1010"/>
                  </a:moveTo>
                  <a:cubicBezTo>
                    <a:pt x="147" y="1011"/>
                    <a:pt x="147" y="1013"/>
                    <a:pt x="147" y="1014"/>
                  </a:cubicBezTo>
                  <a:cubicBezTo>
                    <a:pt x="147" y="1017"/>
                    <a:pt x="147" y="1020"/>
                    <a:pt x="146" y="1024"/>
                  </a:cubicBezTo>
                  <a:cubicBezTo>
                    <a:pt x="142" y="1026"/>
                    <a:pt x="137" y="1028"/>
                    <a:pt x="132" y="1030"/>
                  </a:cubicBezTo>
                  <a:cubicBezTo>
                    <a:pt x="133" y="1021"/>
                    <a:pt x="134" y="1013"/>
                    <a:pt x="135" y="1005"/>
                  </a:cubicBezTo>
                  <a:cubicBezTo>
                    <a:pt x="140" y="1003"/>
                    <a:pt x="144" y="1001"/>
                    <a:pt x="149" y="1000"/>
                  </a:cubicBezTo>
                  <a:cubicBezTo>
                    <a:pt x="149" y="1003"/>
                    <a:pt x="148" y="1006"/>
                    <a:pt x="148" y="1010"/>
                  </a:cubicBezTo>
                  <a:cubicBezTo>
                    <a:pt x="148" y="1010"/>
                    <a:pt x="147" y="1010"/>
                    <a:pt x="147" y="1010"/>
                  </a:cubicBezTo>
                  <a:moveTo>
                    <a:pt x="89" y="1004"/>
                  </a:moveTo>
                  <a:cubicBezTo>
                    <a:pt x="96" y="1000"/>
                    <a:pt x="103" y="997"/>
                    <a:pt x="110" y="994"/>
                  </a:cubicBezTo>
                  <a:cubicBezTo>
                    <a:pt x="110" y="999"/>
                    <a:pt x="109" y="1003"/>
                    <a:pt x="109" y="1008"/>
                  </a:cubicBezTo>
                  <a:cubicBezTo>
                    <a:pt x="101" y="1010"/>
                    <a:pt x="94" y="1013"/>
                    <a:pt x="87" y="1016"/>
                  </a:cubicBezTo>
                  <a:cubicBezTo>
                    <a:pt x="87" y="1015"/>
                    <a:pt x="88" y="1013"/>
                    <a:pt x="88" y="1011"/>
                  </a:cubicBezTo>
                  <a:cubicBezTo>
                    <a:pt x="88" y="1009"/>
                    <a:pt x="89" y="1006"/>
                    <a:pt x="89" y="1004"/>
                  </a:cubicBezTo>
                  <a:moveTo>
                    <a:pt x="95" y="952"/>
                  </a:moveTo>
                  <a:cubicBezTo>
                    <a:pt x="100" y="949"/>
                    <a:pt x="104" y="947"/>
                    <a:pt x="109" y="944"/>
                  </a:cubicBezTo>
                  <a:cubicBezTo>
                    <a:pt x="110" y="944"/>
                    <a:pt x="110" y="944"/>
                    <a:pt x="110" y="944"/>
                  </a:cubicBezTo>
                  <a:cubicBezTo>
                    <a:pt x="110" y="945"/>
                    <a:pt x="111" y="945"/>
                    <a:pt x="111" y="944"/>
                  </a:cubicBezTo>
                  <a:cubicBezTo>
                    <a:pt x="112" y="944"/>
                    <a:pt x="112" y="943"/>
                    <a:pt x="113" y="942"/>
                  </a:cubicBezTo>
                  <a:cubicBezTo>
                    <a:pt x="114" y="942"/>
                    <a:pt x="115" y="941"/>
                    <a:pt x="116" y="940"/>
                  </a:cubicBezTo>
                  <a:cubicBezTo>
                    <a:pt x="115" y="945"/>
                    <a:pt x="115" y="949"/>
                    <a:pt x="115" y="953"/>
                  </a:cubicBezTo>
                  <a:cubicBezTo>
                    <a:pt x="107" y="955"/>
                    <a:pt x="100" y="958"/>
                    <a:pt x="94" y="962"/>
                  </a:cubicBezTo>
                  <a:cubicBezTo>
                    <a:pt x="94" y="958"/>
                    <a:pt x="94" y="955"/>
                    <a:pt x="95" y="952"/>
                  </a:cubicBezTo>
                  <a:moveTo>
                    <a:pt x="95" y="943"/>
                  </a:moveTo>
                  <a:cubicBezTo>
                    <a:pt x="96" y="938"/>
                    <a:pt x="96" y="932"/>
                    <a:pt x="97" y="927"/>
                  </a:cubicBezTo>
                  <a:cubicBezTo>
                    <a:pt x="97" y="927"/>
                    <a:pt x="97" y="928"/>
                    <a:pt x="97" y="928"/>
                  </a:cubicBezTo>
                  <a:cubicBezTo>
                    <a:pt x="99" y="932"/>
                    <a:pt x="101" y="936"/>
                    <a:pt x="104" y="939"/>
                  </a:cubicBezTo>
                  <a:cubicBezTo>
                    <a:pt x="102" y="940"/>
                    <a:pt x="100" y="941"/>
                    <a:pt x="99" y="941"/>
                  </a:cubicBezTo>
                  <a:cubicBezTo>
                    <a:pt x="98" y="942"/>
                    <a:pt x="96" y="943"/>
                    <a:pt x="95" y="943"/>
                  </a:cubicBezTo>
                  <a:moveTo>
                    <a:pt x="143" y="867"/>
                  </a:moveTo>
                  <a:cubicBezTo>
                    <a:pt x="144" y="866"/>
                    <a:pt x="146" y="865"/>
                    <a:pt x="147" y="864"/>
                  </a:cubicBezTo>
                  <a:cubicBezTo>
                    <a:pt x="149" y="866"/>
                    <a:pt x="151" y="866"/>
                    <a:pt x="152" y="865"/>
                  </a:cubicBezTo>
                  <a:cubicBezTo>
                    <a:pt x="153" y="865"/>
                    <a:pt x="153" y="864"/>
                    <a:pt x="153" y="863"/>
                  </a:cubicBezTo>
                  <a:cubicBezTo>
                    <a:pt x="153" y="863"/>
                    <a:pt x="152" y="862"/>
                    <a:pt x="152" y="861"/>
                  </a:cubicBezTo>
                  <a:cubicBezTo>
                    <a:pt x="157" y="858"/>
                    <a:pt x="161" y="854"/>
                    <a:pt x="165" y="850"/>
                  </a:cubicBezTo>
                  <a:cubicBezTo>
                    <a:pt x="164" y="867"/>
                    <a:pt x="162" y="884"/>
                    <a:pt x="161" y="901"/>
                  </a:cubicBezTo>
                  <a:cubicBezTo>
                    <a:pt x="161" y="904"/>
                    <a:pt x="160" y="906"/>
                    <a:pt x="160" y="909"/>
                  </a:cubicBezTo>
                  <a:cubicBezTo>
                    <a:pt x="154" y="912"/>
                    <a:pt x="148" y="915"/>
                    <a:pt x="142" y="919"/>
                  </a:cubicBezTo>
                  <a:cubicBezTo>
                    <a:pt x="142" y="914"/>
                    <a:pt x="142" y="909"/>
                    <a:pt x="142" y="905"/>
                  </a:cubicBezTo>
                  <a:cubicBezTo>
                    <a:pt x="143" y="892"/>
                    <a:pt x="143" y="879"/>
                    <a:pt x="143" y="867"/>
                  </a:cubicBezTo>
                  <a:moveTo>
                    <a:pt x="132" y="1000"/>
                  </a:moveTo>
                  <a:cubicBezTo>
                    <a:pt x="129" y="1001"/>
                    <a:pt x="127" y="1002"/>
                    <a:pt x="124" y="1002"/>
                  </a:cubicBezTo>
                  <a:cubicBezTo>
                    <a:pt x="120" y="1004"/>
                    <a:pt x="116" y="1005"/>
                    <a:pt x="113" y="1006"/>
                  </a:cubicBezTo>
                  <a:cubicBezTo>
                    <a:pt x="113" y="1002"/>
                    <a:pt x="114" y="997"/>
                    <a:pt x="114" y="992"/>
                  </a:cubicBezTo>
                  <a:cubicBezTo>
                    <a:pt x="121" y="990"/>
                    <a:pt x="127" y="987"/>
                    <a:pt x="133" y="984"/>
                  </a:cubicBezTo>
                  <a:cubicBezTo>
                    <a:pt x="133" y="989"/>
                    <a:pt x="132" y="995"/>
                    <a:pt x="132" y="1000"/>
                  </a:cubicBezTo>
                  <a:moveTo>
                    <a:pt x="115" y="984"/>
                  </a:moveTo>
                  <a:cubicBezTo>
                    <a:pt x="116" y="978"/>
                    <a:pt x="116" y="972"/>
                    <a:pt x="117" y="966"/>
                  </a:cubicBezTo>
                  <a:cubicBezTo>
                    <a:pt x="123" y="965"/>
                    <a:pt x="129" y="964"/>
                    <a:pt x="135" y="964"/>
                  </a:cubicBezTo>
                  <a:cubicBezTo>
                    <a:pt x="135" y="968"/>
                    <a:pt x="134" y="972"/>
                    <a:pt x="134" y="976"/>
                  </a:cubicBezTo>
                  <a:cubicBezTo>
                    <a:pt x="128" y="978"/>
                    <a:pt x="121" y="981"/>
                    <a:pt x="115" y="984"/>
                  </a:cubicBezTo>
                  <a:moveTo>
                    <a:pt x="139" y="963"/>
                  </a:moveTo>
                  <a:cubicBezTo>
                    <a:pt x="140" y="964"/>
                    <a:pt x="141" y="964"/>
                    <a:pt x="142" y="964"/>
                  </a:cubicBezTo>
                  <a:cubicBezTo>
                    <a:pt x="147" y="964"/>
                    <a:pt x="151" y="963"/>
                    <a:pt x="155" y="963"/>
                  </a:cubicBezTo>
                  <a:cubicBezTo>
                    <a:pt x="155" y="964"/>
                    <a:pt x="155" y="964"/>
                    <a:pt x="155" y="964"/>
                  </a:cubicBezTo>
                  <a:cubicBezTo>
                    <a:pt x="155" y="965"/>
                    <a:pt x="155" y="966"/>
                    <a:pt x="154" y="967"/>
                  </a:cubicBezTo>
                  <a:cubicBezTo>
                    <a:pt x="149" y="969"/>
                    <a:pt x="144" y="972"/>
                    <a:pt x="138" y="974"/>
                  </a:cubicBezTo>
                  <a:cubicBezTo>
                    <a:pt x="138" y="970"/>
                    <a:pt x="139" y="967"/>
                    <a:pt x="139" y="963"/>
                  </a:cubicBezTo>
                  <a:moveTo>
                    <a:pt x="158" y="963"/>
                  </a:moveTo>
                  <a:cubicBezTo>
                    <a:pt x="160" y="963"/>
                    <a:pt x="162" y="963"/>
                    <a:pt x="164" y="963"/>
                  </a:cubicBezTo>
                  <a:cubicBezTo>
                    <a:pt x="162" y="964"/>
                    <a:pt x="160" y="965"/>
                    <a:pt x="158" y="966"/>
                  </a:cubicBezTo>
                  <a:cubicBezTo>
                    <a:pt x="158" y="965"/>
                    <a:pt x="158" y="964"/>
                    <a:pt x="158" y="963"/>
                  </a:cubicBezTo>
                  <a:moveTo>
                    <a:pt x="140" y="947"/>
                  </a:moveTo>
                  <a:cubicBezTo>
                    <a:pt x="140" y="941"/>
                    <a:pt x="141" y="934"/>
                    <a:pt x="141" y="927"/>
                  </a:cubicBezTo>
                  <a:cubicBezTo>
                    <a:pt x="141" y="927"/>
                    <a:pt x="142" y="927"/>
                    <a:pt x="142" y="927"/>
                  </a:cubicBezTo>
                  <a:cubicBezTo>
                    <a:pt x="148" y="924"/>
                    <a:pt x="154" y="921"/>
                    <a:pt x="160" y="918"/>
                  </a:cubicBezTo>
                  <a:cubicBezTo>
                    <a:pt x="159" y="926"/>
                    <a:pt x="158" y="934"/>
                    <a:pt x="157" y="942"/>
                  </a:cubicBezTo>
                  <a:cubicBezTo>
                    <a:pt x="152" y="944"/>
                    <a:pt x="146" y="946"/>
                    <a:pt x="140" y="947"/>
                  </a:cubicBezTo>
                  <a:moveTo>
                    <a:pt x="138" y="929"/>
                  </a:moveTo>
                  <a:cubicBezTo>
                    <a:pt x="137" y="935"/>
                    <a:pt x="137" y="942"/>
                    <a:pt x="136" y="948"/>
                  </a:cubicBezTo>
                  <a:cubicBezTo>
                    <a:pt x="130" y="949"/>
                    <a:pt x="125" y="951"/>
                    <a:pt x="119" y="952"/>
                  </a:cubicBezTo>
                  <a:cubicBezTo>
                    <a:pt x="118" y="952"/>
                    <a:pt x="118" y="952"/>
                    <a:pt x="118" y="952"/>
                  </a:cubicBezTo>
                  <a:cubicBezTo>
                    <a:pt x="119" y="947"/>
                    <a:pt x="119" y="943"/>
                    <a:pt x="119" y="939"/>
                  </a:cubicBezTo>
                  <a:cubicBezTo>
                    <a:pt x="126" y="935"/>
                    <a:pt x="132" y="932"/>
                    <a:pt x="138" y="929"/>
                  </a:cubicBezTo>
                  <a:moveTo>
                    <a:pt x="120" y="930"/>
                  </a:moveTo>
                  <a:cubicBezTo>
                    <a:pt x="120" y="927"/>
                    <a:pt x="121" y="924"/>
                    <a:pt x="121" y="921"/>
                  </a:cubicBezTo>
                  <a:cubicBezTo>
                    <a:pt x="121" y="914"/>
                    <a:pt x="122" y="907"/>
                    <a:pt x="122" y="899"/>
                  </a:cubicBezTo>
                  <a:cubicBezTo>
                    <a:pt x="126" y="907"/>
                    <a:pt x="130" y="915"/>
                    <a:pt x="136" y="922"/>
                  </a:cubicBezTo>
                  <a:cubicBezTo>
                    <a:pt x="130" y="924"/>
                    <a:pt x="125" y="927"/>
                    <a:pt x="120" y="930"/>
                  </a:cubicBezTo>
                  <a:moveTo>
                    <a:pt x="113" y="967"/>
                  </a:moveTo>
                  <a:cubicBezTo>
                    <a:pt x="113" y="972"/>
                    <a:pt x="112" y="976"/>
                    <a:pt x="112" y="980"/>
                  </a:cubicBezTo>
                  <a:cubicBezTo>
                    <a:pt x="112" y="982"/>
                    <a:pt x="111" y="983"/>
                    <a:pt x="111" y="985"/>
                  </a:cubicBezTo>
                  <a:cubicBezTo>
                    <a:pt x="108" y="987"/>
                    <a:pt x="104" y="988"/>
                    <a:pt x="101" y="990"/>
                  </a:cubicBezTo>
                  <a:cubicBezTo>
                    <a:pt x="97" y="991"/>
                    <a:pt x="94" y="993"/>
                    <a:pt x="90" y="994"/>
                  </a:cubicBezTo>
                  <a:cubicBezTo>
                    <a:pt x="91" y="988"/>
                    <a:pt x="92" y="982"/>
                    <a:pt x="92" y="976"/>
                  </a:cubicBezTo>
                  <a:cubicBezTo>
                    <a:pt x="99" y="973"/>
                    <a:pt x="106" y="970"/>
                    <a:pt x="113" y="967"/>
                  </a:cubicBezTo>
                  <a:moveTo>
                    <a:pt x="112" y="1013"/>
                  </a:moveTo>
                  <a:cubicBezTo>
                    <a:pt x="118" y="1011"/>
                    <a:pt x="125" y="1008"/>
                    <a:pt x="131" y="1006"/>
                  </a:cubicBezTo>
                  <a:cubicBezTo>
                    <a:pt x="131" y="1013"/>
                    <a:pt x="130" y="1020"/>
                    <a:pt x="129" y="1027"/>
                  </a:cubicBezTo>
                  <a:cubicBezTo>
                    <a:pt x="129" y="1025"/>
                    <a:pt x="129" y="1024"/>
                    <a:pt x="129" y="1022"/>
                  </a:cubicBezTo>
                  <a:cubicBezTo>
                    <a:pt x="129" y="1021"/>
                    <a:pt x="128" y="1021"/>
                    <a:pt x="127" y="1022"/>
                  </a:cubicBezTo>
                  <a:cubicBezTo>
                    <a:pt x="127" y="1025"/>
                    <a:pt x="128" y="1028"/>
                    <a:pt x="128" y="1031"/>
                  </a:cubicBezTo>
                  <a:cubicBezTo>
                    <a:pt x="121" y="1034"/>
                    <a:pt x="114" y="1038"/>
                    <a:pt x="107" y="1041"/>
                  </a:cubicBezTo>
                  <a:cubicBezTo>
                    <a:pt x="110" y="1035"/>
                    <a:pt x="110" y="1026"/>
                    <a:pt x="111" y="1019"/>
                  </a:cubicBezTo>
                  <a:cubicBezTo>
                    <a:pt x="111" y="1017"/>
                    <a:pt x="111" y="1015"/>
                    <a:pt x="112" y="1013"/>
                  </a:cubicBezTo>
                  <a:moveTo>
                    <a:pt x="136" y="999"/>
                  </a:moveTo>
                  <a:cubicBezTo>
                    <a:pt x="136" y="993"/>
                    <a:pt x="137" y="988"/>
                    <a:pt x="137" y="982"/>
                  </a:cubicBezTo>
                  <a:cubicBezTo>
                    <a:pt x="142" y="980"/>
                    <a:pt x="147" y="979"/>
                    <a:pt x="152" y="977"/>
                  </a:cubicBezTo>
                  <a:cubicBezTo>
                    <a:pt x="152" y="977"/>
                    <a:pt x="153" y="977"/>
                    <a:pt x="153" y="976"/>
                  </a:cubicBezTo>
                  <a:cubicBezTo>
                    <a:pt x="152" y="982"/>
                    <a:pt x="151" y="988"/>
                    <a:pt x="150" y="995"/>
                  </a:cubicBezTo>
                  <a:cubicBezTo>
                    <a:pt x="145" y="996"/>
                    <a:pt x="140" y="997"/>
                    <a:pt x="136" y="999"/>
                  </a:cubicBezTo>
                  <a:moveTo>
                    <a:pt x="157" y="975"/>
                  </a:moveTo>
                  <a:cubicBezTo>
                    <a:pt x="165" y="972"/>
                    <a:pt x="174" y="968"/>
                    <a:pt x="182" y="964"/>
                  </a:cubicBezTo>
                  <a:cubicBezTo>
                    <a:pt x="182" y="970"/>
                    <a:pt x="181" y="977"/>
                    <a:pt x="180" y="984"/>
                  </a:cubicBezTo>
                  <a:cubicBezTo>
                    <a:pt x="180" y="983"/>
                    <a:pt x="179" y="982"/>
                    <a:pt x="179" y="981"/>
                  </a:cubicBezTo>
                  <a:cubicBezTo>
                    <a:pt x="178" y="981"/>
                    <a:pt x="177" y="982"/>
                    <a:pt x="177" y="982"/>
                  </a:cubicBezTo>
                  <a:cubicBezTo>
                    <a:pt x="178" y="983"/>
                    <a:pt x="178" y="984"/>
                    <a:pt x="179" y="985"/>
                  </a:cubicBezTo>
                  <a:cubicBezTo>
                    <a:pt x="170" y="988"/>
                    <a:pt x="162" y="991"/>
                    <a:pt x="154" y="993"/>
                  </a:cubicBezTo>
                  <a:cubicBezTo>
                    <a:pt x="155" y="987"/>
                    <a:pt x="156" y="981"/>
                    <a:pt x="157" y="975"/>
                  </a:cubicBezTo>
                  <a:moveTo>
                    <a:pt x="185" y="978"/>
                  </a:moveTo>
                  <a:cubicBezTo>
                    <a:pt x="185" y="972"/>
                    <a:pt x="186" y="967"/>
                    <a:pt x="186" y="962"/>
                  </a:cubicBezTo>
                  <a:cubicBezTo>
                    <a:pt x="192" y="959"/>
                    <a:pt x="197" y="956"/>
                    <a:pt x="203" y="952"/>
                  </a:cubicBezTo>
                  <a:cubicBezTo>
                    <a:pt x="202" y="957"/>
                    <a:pt x="201" y="962"/>
                    <a:pt x="200" y="967"/>
                  </a:cubicBezTo>
                  <a:cubicBezTo>
                    <a:pt x="199" y="971"/>
                    <a:pt x="198" y="975"/>
                    <a:pt x="197" y="978"/>
                  </a:cubicBezTo>
                  <a:cubicBezTo>
                    <a:pt x="192" y="980"/>
                    <a:pt x="188" y="982"/>
                    <a:pt x="184" y="983"/>
                  </a:cubicBezTo>
                  <a:cubicBezTo>
                    <a:pt x="184" y="981"/>
                    <a:pt x="184" y="979"/>
                    <a:pt x="185" y="978"/>
                  </a:cubicBezTo>
                  <a:moveTo>
                    <a:pt x="229" y="959"/>
                  </a:moveTo>
                  <a:cubicBezTo>
                    <a:pt x="231" y="951"/>
                    <a:pt x="232" y="943"/>
                    <a:pt x="234" y="935"/>
                  </a:cubicBezTo>
                  <a:cubicBezTo>
                    <a:pt x="238" y="933"/>
                    <a:pt x="242" y="931"/>
                    <a:pt x="246" y="929"/>
                  </a:cubicBezTo>
                  <a:cubicBezTo>
                    <a:pt x="250" y="928"/>
                    <a:pt x="254" y="926"/>
                    <a:pt x="258" y="924"/>
                  </a:cubicBezTo>
                  <a:cubicBezTo>
                    <a:pt x="255" y="935"/>
                    <a:pt x="253" y="945"/>
                    <a:pt x="250" y="956"/>
                  </a:cubicBezTo>
                  <a:cubicBezTo>
                    <a:pt x="250" y="956"/>
                    <a:pt x="250" y="957"/>
                    <a:pt x="250" y="958"/>
                  </a:cubicBezTo>
                  <a:cubicBezTo>
                    <a:pt x="243" y="961"/>
                    <a:pt x="235" y="964"/>
                    <a:pt x="228" y="966"/>
                  </a:cubicBezTo>
                  <a:cubicBezTo>
                    <a:pt x="229" y="964"/>
                    <a:pt x="229" y="962"/>
                    <a:pt x="229" y="959"/>
                  </a:cubicBezTo>
                  <a:moveTo>
                    <a:pt x="255" y="949"/>
                  </a:moveTo>
                  <a:cubicBezTo>
                    <a:pt x="258" y="940"/>
                    <a:pt x="260" y="931"/>
                    <a:pt x="261" y="922"/>
                  </a:cubicBezTo>
                  <a:cubicBezTo>
                    <a:pt x="270" y="918"/>
                    <a:pt x="279" y="913"/>
                    <a:pt x="287" y="908"/>
                  </a:cubicBezTo>
                  <a:cubicBezTo>
                    <a:pt x="284" y="920"/>
                    <a:pt x="282" y="932"/>
                    <a:pt x="279" y="944"/>
                  </a:cubicBezTo>
                  <a:cubicBezTo>
                    <a:pt x="279" y="944"/>
                    <a:pt x="279" y="944"/>
                    <a:pt x="279" y="945"/>
                  </a:cubicBezTo>
                  <a:cubicBezTo>
                    <a:pt x="271" y="949"/>
                    <a:pt x="262" y="952"/>
                    <a:pt x="254" y="956"/>
                  </a:cubicBezTo>
                  <a:cubicBezTo>
                    <a:pt x="254" y="954"/>
                    <a:pt x="255" y="952"/>
                    <a:pt x="255" y="949"/>
                  </a:cubicBezTo>
                  <a:moveTo>
                    <a:pt x="295" y="877"/>
                  </a:moveTo>
                  <a:cubicBezTo>
                    <a:pt x="296" y="870"/>
                    <a:pt x="296" y="863"/>
                    <a:pt x="297" y="856"/>
                  </a:cubicBezTo>
                  <a:cubicBezTo>
                    <a:pt x="300" y="854"/>
                    <a:pt x="303" y="853"/>
                    <a:pt x="306" y="852"/>
                  </a:cubicBezTo>
                  <a:cubicBezTo>
                    <a:pt x="312" y="849"/>
                    <a:pt x="317" y="846"/>
                    <a:pt x="322" y="842"/>
                  </a:cubicBezTo>
                  <a:cubicBezTo>
                    <a:pt x="322" y="849"/>
                    <a:pt x="321" y="857"/>
                    <a:pt x="320" y="865"/>
                  </a:cubicBezTo>
                  <a:cubicBezTo>
                    <a:pt x="312" y="869"/>
                    <a:pt x="303" y="873"/>
                    <a:pt x="295" y="877"/>
                  </a:cubicBezTo>
                  <a:moveTo>
                    <a:pt x="292" y="879"/>
                  </a:moveTo>
                  <a:cubicBezTo>
                    <a:pt x="284" y="883"/>
                    <a:pt x="276" y="887"/>
                    <a:pt x="268" y="891"/>
                  </a:cubicBezTo>
                  <a:cubicBezTo>
                    <a:pt x="269" y="883"/>
                    <a:pt x="270" y="875"/>
                    <a:pt x="271" y="867"/>
                  </a:cubicBezTo>
                  <a:cubicBezTo>
                    <a:pt x="279" y="864"/>
                    <a:pt x="287" y="861"/>
                    <a:pt x="294" y="857"/>
                  </a:cubicBezTo>
                  <a:cubicBezTo>
                    <a:pt x="294" y="864"/>
                    <a:pt x="293" y="871"/>
                    <a:pt x="292" y="879"/>
                  </a:cubicBezTo>
                  <a:moveTo>
                    <a:pt x="264" y="892"/>
                  </a:moveTo>
                  <a:cubicBezTo>
                    <a:pt x="261" y="894"/>
                    <a:pt x="259" y="895"/>
                    <a:pt x="256" y="896"/>
                  </a:cubicBezTo>
                  <a:cubicBezTo>
                    <a:pt x="251" y="899"/>
                    <a:pt x="245" y="902"/>
                    <a:pt x="240" y="904"/>
                  </a:cubicBezTo>
                  <a:cubicBezTo>
                    <a:pt x="241" y="896"/>
                    <a:pt x="243" y="888"/>
                    <a:pt x="244" y="879"/>
                  </a:cubicBezTo>
                  <a:cubicBezTo>
                    <a:pt x="252" y="876"/>
                    <a:pt x="260" y="872"/>
                    <a:pt x="268" y="869"/>
                  </a:cubicBezTo>
                  <a:cubicBezTo>
                    <a:pt x="267" y="877"/>
                    <a:pt x="266" y="885"/>
                    <a:pt x="264" y="892"/>
                  </a:cubicBezTo>
                  <a:moveTo>
                    <a:pt x="236" y="906"/>
                  </a:moveTo>
                  <a:cubicBezTo>
                    <a:pt x="233" y="908"/>
                    <a:pt x="229" y="910"/>
                    <a:pt x="225" y="913"/>
                  </a:cubicBezTo>
                  <a:cubicBezTo>
                    <a:pt x="220" y="915"/>
                    <a:pt x="216" y="918"/>
                    <a:pt x="211" y="920"/>
                  </a:cubicBezTo>
                  <a:cubicBezTo>
                    <a:pt x="211" y="920"/>
                    <a:pt x="211" y="919"/>
                    <a:pt x="211" y="919"/>
                  </a:cubicBezTo>
                  <a:cubicBezTo>
                    <a:pt x="212" y="910"/>
                    <a:pt x="213" y="902"/>
                    <a:pt x="214" y="893"/>
                  </a:cubicBezTo>
                  <a:cubicBezTo>
                    <a:pt x="223" y="889"/>
                    <a:pt x="231" y="885"/>
                    <a:pt x="240" y="881"/>
                  </a:cubicBezTo>
                  <a:cubicBezTo>
                    <a:pt x="239" y="890"/>
                    <a:pt x="238" y="898"/>
                    <a:pt x="236" y="906"/>
                  </a:cubicBezTo>
                  <a:moveTo>
                    <a:pt x="208" y="914"/>
                  </a:moveTo>
                  <a:cubicBezTo>
                    <a:pt x="208" y="917"/>
                    <a:pt x="207" y="919"/>
                    <a:pt x="207" y="922"/>
                  </a:cubicBezTo>
                  <a:cubicBezTo>
                    <a:pt x="201" y="925"/>
                    <a:pt x="195" y="928"/>
                    <a:pt x="190" y="931"/>
                  </a:cubicBezTo>
                  <a:cubicBezTo>
                    <a:pt x="190" y="922"/>
                    <a:pt x="191" y="913"/>
                    <a:pt x="191" y="903"/>
                  </a:cubicBezTo>
                  <a:cubicBezTo>
                    <a:pt x="198" y="901"/>
                    <a:pt x="204" y="898"/>
                    <a:pt x="210" y="895"/>
                  </a:cubicBezTo>
                  <a:cubicBezTo>
                    <a:pt x="210" y="901"/>
                    <a:pt x="209" y="907"/>
                    <a:pt x="208" y="914"/>
                  </a:cubicBezTo>
                  <a:moveTo>
                    <a:pt x="186" y="932"/>
                  </a:moveTo>
                  <a:cubicBezTo>
                    <a:pt x="177" y="936"/>
                    <a:pt x="169" y="939"/>
                    <a:pt x="161" y="941"/>
                  </a:cubicBezTo>
                  <a:cubicBezTo>
                    <a:pt x="162" y="933"/>
                    <a:pt x="162" y="925"/>
                    <a:pt x="163" y="917"/>
                  </a:cubicBezTo>
                  <a:cubicBezTo>
                    <a:pt x="171" y="913"/>
                    <a:pt x="179" y="909"/>
                    <a:pt x="188" y="905"/>
                  </a:cubicBezTo>
                  <a:cubicBezTo>
                    <a:pt x="187" y="914"/>
                    <a:pt x="187" y="923"/>
                    <a:pt x="186" y="932"/>
                  </a:cubicBezTo>
                  <a:moveTo>
                    <a:pt x="140" y="868"/>
                  </a:moveTo>
                  <a:cubicBezTo>
                    <a:pt x="140" y="881"/>
                    <a:pt x="140" y="894"/>
                    <a:pt x="139" y="907"/>
                  </a:cubicBezTo>
                  <a:cubicBezTo>
                    <a:pt x="139" y="911"/>
                    <a:pt x="139" y="916"/>
                    <a:pt x="138" y="920"/>
                  </a:cubicBezTo>
                  <a:cubicBezTo>
                    <a:pt x="133" y="910"/>
                    <a:pt x="128" y="899"/>
                    <a:pt x="122" y="889"/>
                  </a:cubicBezTo>
                  <a:cubicBezTo>
                    <a:pt x="123" y="884"/>
                    <a:pt x="123" y="879"/>
                    <a:pt x="123" y="875"/>
                  </a:cubicBezTo>
                  <a:cubicBezTo>
                    <a:pt x="129" y="873"/>
                    <a:pt x="135" y="871"/>
                    <a:pt x="140" y="868"/>
                  </a:cubicBezTo>
                  <a:moveTo>
                    <a:pt x="123" y="864"/>
                  </a:moveTo>
                  <a:cubicBezTo>
                    <a:pt x="123" y="860"/>
                    <a:pt x="123" y="857"/>
                    <a:pt x="123" y="854"/>
                  </a:cubicBezTo>
                  <a:cubicBezTo>
                    <a:pt x="123" y="846"/>
                    <a:pt x="123" y="838"/>
                    <a:pt x="123" y="831"/>
                  </a:cubicBezTo>
                  <a:cubicBezTo>
                    <a:pt x="128" y="839"/>
                    <a:pt x="133" y="849"/>
                    <a:pt x="139" y="856"/>
                  </a:cubicBezTo>
                  <a:cubicBezTo>
                    <a:pt x="134" y="859"/>
                    <a:pt x="129" y="862"/>
                    <a:pt x="123" y="864"/>
                  </a:cubicBezTo>
                  <a:moveTo>
                    <a:pt x="120" y="883"/>
                  </a:moveTo>
                  <a:cubicBezTo>
                    <a:pt x="119" y="881"/>
                    <a:pt x="117" y="879"/>
                    <a:pt x="116" y="876"/>
                  </a:cubicBezTo>
                  <a:cubicBezTo>
                    <a:pt x="117" y="876"/>
                    <a:pt x="118" y="876"/>
                    <a:pt x="119" y="876"/>
                  </a:cubicBezTo>
                  <a:cubicBezTo>
                    <a:pt x="119" y="876"/>
                    <a:pt x="120" y="876"/>
                    <a:pt x="120" y="875"/>
                  </a:cubicBezTo>
                  <a:cubicBezTo>
                    <a:pt x="120" y="878"/>
                    <a:pt x="120" y="881"/>
                    <a:pt x="120" y="883"/>
                  </a:cubicBezTo>
                  <a:moveTo>
                    <a:pt x="94" y="915"/>
                  </a:moveTo>
                  <a:cubicBezTo>
                    <a:pt x="92" y="909"/>
                    <a:pt x="89" y="904"/>
                    <a:pt x="87" y="899"/>
                  </a:cubicBezTo>
                  <a:cubicBezTo>
                    <a:pt x="84" y="894"/>
                    <a:pt x="82" y="889"/>
                    <a:pt x="79" y="884"/>
                  </a:cubicBezTo>
                  <a:cubicBezTo>
                    <a:pt x="85" y="883"/>
                    <a:pt x="91" y="882"/>
                    <a:pt x="96" y="880"/>
                  </a:cubicBezTo>
                  <a:cubicBezTo>
                    <a:pt x="96" y="892"/>
                    <a:pt x="95" y="903"/>
                    <a:pt x="94" y="915"/>
                  </a:cubicBezTo>
                  <a:moveTo>
                    <a:pt x="68" y="979"/>
                  </a:moveTo>
                  <a:cubicBezTo>
                    <a:pt x="68" y="975"/>
                    <a:pt x="68" y="970"/>
                    <a:pt x="69" y="966"/>
                  </a:cubicBezTo>
                  <a:cubicBezTo>
                    <a:pt x="76" y="962"/>
                    <a:pt x="84" y="958"/>
                    <a:pt x="91" y="953"/>
                  </a:cubicBezTo>
                  <a:cubicBezTo>
                    <a:pt x="91" y="957"/>
                    <a:pt x="91" y="960"/>
                    <a:pt x="91" y="964"/>
                  </a:cubicBezTo>
                  <a:cubicBezTo>
                    <a:pt x="83" y="969"/>
                    <a:pt x="76" y="975"/>
                    <a:pt x="68" y="980"/>
                  </a:cubicBezTo>
                  <a:cubicBezTo>
                    <a:pt x="68" y="980"/>
                    <a:pt x="68" y="980"/>
                    <a:pt x="68" y="980"/>
                  </a:cubicBezTo>
                  <a:cubicBezTo>
                    <a:pt x="68" y="980"/>
                    <a:pt x="68" y="979"/>
                    <a:pt x="68" y="979"/>
                  </a:cubicBezTo>
                  <a:moveTo>
                    <a:pt x="67" y="990"/>
                  </a:moveTo>
                  <a:cubicBezTo>
                    <a:pt x="72" y="988"/>
                    <a:pt x="78" y="985"/>
                    <a:pt x="83" y="982"/>
                  </a:cubicBezTo>
                  <a:cubicBezTo>
                    <a:pt x="85" y="981"/>
                    <a:pt x="87" y="980"/>
                    <a:pt x="89" y="978"/>
                  </a:cubicBezTo>
                  <a:cubicBezTo>
                    <a:pt x="88" y="984"/>
                    <a:pt x="88" y="990"/>
                    <a:pt x="87" y="996"/>
                  </a:cubicBezTo>
                  <a:cubicBezTo>
                    <a:pt x="79" y="999"/>
                    <a:pt x="72" y="1003"/>
                    <a:pt x="65" y="1006"/>
                  </a:cubicBezTo>
                  <a:cubicBezTo>
                    <a:pt x="66" y="1001"/>
                    <a:pt x="66" y="996"/>
                    <a:pt x="67" y="990"/>
                  </a:cubicBezTo>
                  <a:moveTo>
                    <a:pt x="64" y="1015"/>
                  </a:moveTo>
                  <a:cubicBezTo>
                    <a:pt x="71" y="1011"/>
                    <a:pt x="78" y="1008"/>
                    <a:pt x="85" y="1005"/>
                  </a:cubicBezTo>
                  <a:cubicBezTo>
                    <a:pt x="85" y="1009"/>
                    <a:pt x="84" y="1014"/>
                    <a:pt x="83" y="1018"/>
                  </a:cubicBezTo>
                  <a:cubicBezTo>
                    <a:pt x="76" y="1022"/>
                    <a:pt x="69" y="1025"/>
                    <a:pt x="62" y="1029"/>
                  </a:cubicBezTo>
                  <a:cubicBezTo>
                    <a:pt x="62" y="1024"/>
                    <a:pt x="63" y="1019"/>
                    <a:pt x="64" y="1015"/>
                  </a:cubicBezTo>
                  <a:moveTo>
                    <a:pt x="60" y="1042"/>
                  </a:moveTo>
                  <a:cubicBezTo>
                    <a:pt x="60" y="1040"/>
                    <a:pt x="60" y="1038"/>
                    <a:pt x="61" y="1036"/>
                  </a:cubicBezTo>
                  <a:cubicBezTo>
                    <a:pt x="68" y="1032"/>
                    <a:pt x="75" y="1028"/>
                    <a:pt x="82" y="1025"/>
                  </a:cubicBezTo>
                  <a:cubicBezTo>
                    <a:pt x="81" y="1035"/>
                    <a:pt x="79" y="1045"/>
                    <a:pt x="77" y="1055"/>
                  </a:cubicBezTo>
                  <a:cubicBezTo>
                    <a:pt x="76" y="1056"/>
                    <a:pt x="76" y="1058"/>
                    <a:pt x="76" y="1059"/>
                  </a:cubicBezTo>
                  <a:cubicBezTo>
                    <a:pt x="75" y="1060"/>
                    <a:pt x="74" y="1060"/>
                    <a:pt x="73" y="1061"/>
                  </a:cubicBezTo>
                  <a:cubicBezTo>
                    <a:pt x="73" y="1061"/>
                    <a:pt x="73" y="1060"/>
                    <a:pt x="73" y="1060"/>
                  </a:cubicBezTo>
                  <a:cubicBezTo>
                    <a:pt x="72" y="1058"/>
                    <a:pt x="72" y="1056"/>
                    <a:pt x="71" y="1054"/>
                  </a:cubicBezTo>
                  <a:cubicBezTo>
                    <a:pt x="70" y="1053"/>
                    <a:pt x="69" y="1053"/>
                    <a:pt x="69" y="1054"/>
                  </a:cubicBezTo>
                  <a:cubicBezTo>
                    <a:pt x="70" y="1057"/>
                    <a:pt x="70" y="1060"/>
                    <a:pt x="70" y="1062"/>
                  </a:cubicBezTo>
                  <a:cubicBezTo>
                    <a:pt x="65" y="1065"/>
                    <a:pt x="60" y="1068"/>
                    <a:pt x="54" y="1070"/>
                  </a:cubicBezTo>
                  <a:cubicBezTo>
                    <a:pt x="60" y="1064"/>
                    <a:pt x="59" y="1049"/>
                    <a:pt x="60" y="1042"/>
                  </a:cubicBezTo>
                  <a:moveTo>
                    <a:pt x="80" y="1057"/>
                  </a:moveTo>
                  <a:cubicBezTo>
                    <a:pt x="81" y="1053"/>
                    <a:pt x="81" y="1049"/>
                    <a:pt x="82" y="1045"/>
                  </a:cubicBezTo>
                  <a:cubicBezTo>
                    <a:pt x="84" y="1038"/>
                    <a:pt x="85" y="1031"/>
                    <a:pt x="86" y="1023"/>
                  </a:cubicBezTo>
                  <a:cubicBezTo>
                    <a:pt x="93" y="1020"/>
                    <a:pt x="100" y="1017"/>
                    <a:pt x="108" y="1014"/>
                  </a:cubicBezTo>
                  <a:cubicBezTo>
                    <a:pt x="107" y="1020"/>
                    <a:pt x="106" y="1025"/>
                    <a:pt x="105" y="1030"/>
                  </a:cubicBezTo>
                  <a:cubicBezTo>
                    <a:pt x="105" y="1033"/>
                    <a:pt x="105" y="1036"/>
                    <a:pt x="104" y="1039"/>
                  </a:cubicBezTo>
                  <a:cubicBezTo>
                    <a:pt x="104" y="1037"/>
                    <a:pt x="103" y="1036"/>
                    <a:pt x="103" y="1034"/>
                  </a:cubicBezTo>
                  <a:cubicBezTo>
                    <a:pt x="102" y="1033"/>
                    <a:pt x="101" y="1033"/>
                    <a:pt x="101" y="1034"/>
                  </a:cubicBezTo>
                  <a:cubicBezTo>
                    <a:pt x="102" y="1037"/>
                    <a:pt x="102" y="1041"/>
                    <a:pt x="103" y="1044"/>
                  </a:cubicBezTo>
                  <a:cubicBezTo>
                    <a:pt x="97" y="1047"/>
                    <a:pt x="90" y="1051"/>
                    <a:pt x="84" y="1054"/>
                  </a:cubicBezTo>
                  <a:cubicBezTo>
                    <a:pt x="83" y="1055"/>
                    <a:pt x="82" y="1056"/>
                    <a:pt x="80" y="1057"/>
                  </a:cubicBezTo>
                  <a:moveTo>
                    <a:pt x="150" y="1022"/>
                  </a:moveTo>
                  <a:cubicBezTo>
                    <a:pt x="151" y="1014"/>
                    <a:pt x="152" y="1007"/>
                    <a:pt x="153" y="999"/>
                  </a:cubicBezTo>
                  <a:cubicBezTo>
                    <a:pt x="154" y="998"/>
                    <a:pt x="155" y="998"/>
                    <a:pt x="157" y="997"/>
                  </a:cubicBezTo>
                  <a:cubicBezTo>
                    <a:pt x="164" y="995"/>
                    <a:pt x="172" y="993"/>
                    <a:pt x="179" y="990"/>
                  </a:cubicBezTo>
                  <a:cubicBezTo>
                    <a:pt x="178" y="995"/>
                    <a:pt x="177" y="1000"/>
                    <a:pt x="179" y="1005"/>
                  </a:cubicBezTo>
                  <a:cubicBezTo>
                    <a:pt x="179" y="1007"/>
                    <a:pt x="181" y="1007"/>
                    <a:pt x="182" y="1006"/>
                  </a:cubicBezTo>
                  <a:cubicBezTo>
                    <a:pt x="184" y="1001"/>
                    <a:pt x="184" y="995"/>
                    <a:pt x="183" y="989"/>
                  </a:cubicBezTo>
                  <a:cubicBezTo>
                    <a:pt x="183" y="989"/>
                    <a:pt x="183" y="989"/>
                    <a:pt x="183" y="989"/>
                  </a:cubicBezTo>
                  <a:cubicBezTo>
                    <a:pt x="187" y="988"/>
                    <a:pt x="191" y="986"/>
                    <a:pt x="195" y="985"/>
                  </a:cubicBezTo>
                  <a:cubicBezTo>
                    <a:pt x="195" y="986"/>
                    <a:pt x="195" y="987"/>
                    <a:pt x="195" y="989"/>
                  </a:cubicBezTo>
                  <a:cubicBezTo>
                    <a:pt x="194" y="995"/>
                    <a:pt x="193" y="1000"/>
                    <a:pt x="191" y="1005"/>
                  </a:cubicBezTo>
                  <a:cubicBezTo>
                    <a:pt x="189" y="1000"/>
                    <a:pt x="189" y="995"/>
                    <a:pt x="189" y="990"/>
                  </a:cubicBezTo>
                  <a:cubicBezTo>
                    <a:pt x="189" y="989"/>
                    <a:pt x="187" y="989"/>
                    <a:pt x="187" y="990"/>
                  </a:cubicBezTo>
                  <a:cubicBezTo>
                    <a:pt x="187" y="997"/>
                    <a:pt x="187" y="1002"/>
                    <a:pt x="189" y="1009"/>
                  </a:cubicBezTo>
                  <a:cubicBezTo>
                    <a:pt x="186" y="1010"/>
                    <a:pt x="183" y="1011"/>
                    <a:pt x="180" y="1012"/>
                  </a:cubicBezTo>
                  <a:cubicBezTo>
                    <a:pt x="170" y="1015"/>
                    <a:pt x="160" y="1019"/>
                    <a:pt x="150" y="1022"/>
                  </a:cubicBezTo>
                  <a:moveTo>
                    <a:pt x="221" y="998"/>
                  </a:moveTo>
                  <a:cubicBezTo>
                    <a:pt x="223" y="994"/>
                    <a:pt x="224" y="989"/>
                    <a:pt x="225" y="985"/>
                  </a:cubicBezTo>
                  <a:cubicBezTo>
                    <a:pt x="226" y="981"/>
                    <a:pt x="226" y="978"/>
                    <a:pt x="227" y="974"/>
                  </a:cubicBezTo>
                  <a:cubicBezTo>
                    <a:pt x="234" y="972"/>
                    <a:pt x="240" y="970"/>
                    <a:pt x="247" y="967"/>
                  </a:cubicBezTo>
                  <a:cubicBezTo>
                    <a:pt x="246" y="971"/>
                    <a:pt x="245" y="976"/>
                    <a:pt x="243" y="980"/>
                  </a:cubicBezTo>
                  <a:cubicBezTo>
                    <a:pt x="242" y="984"/>
                    <a:pt x="241" y="988"/>
                    <a:pt x="240" y="991"/>
                  </a:cubicBezTo>
                  <a:cubicBezTo>
                    <a:pt x="239" y="987"/>
                    <a:pt x="239" y="983"/>
                    <a:pt x="239" y="978"/>
                  </a:cubicBezTo>
                  <a:cubicBezTo>
                    <a:pt x="239" y="977"/>
                    <a:pt x="237" y="977"/>
                    <a:pt x="237" y="978"/>
                  </a:cubicBezTo>
                  <a:cubicBezTo>
                    <a:pt x="237" y="983"/>
                    <a:pt x="237" y="988"/>
                    <a:pt x="237" y="993"/>
                  </a:cubicBezTo>
                  <a:cubicBezTo>
                    <a:pt x="232" y="995"/>
                    <a:pt x="227" y="997"/>
                    <a:pt x="221" y="998"/>
                  </a:cubicBezTo>
                  <a:moveTo>
                    <a:pt x="244" y="990"/>
                  </a:moveTo>
                  <a:cubicBezTo>
                    <a:pt x="245" y="985"/>
                    <a:pt x="247" y="980"/>
                    <a:pt x="249" y="975"/>
                  </a:cubicBezTo>
                  <a:cubicBezTo>
                    <a:pt x="250" y="972"/>
                    <a:pt x="250" y="969"/>
                    <a:pt x="251" y="966"/>
                  </a:cubicBezTo>
                  <a:cubicBezTo>
                    <a:pt x="260" y="962"/>
                    <a:pt x="268" y="959"/>
                    <a:pt x="277" y="955"/>
                  </a:cubicBezTo>
                  <a:cubicBezTo>
                    <a:pt x="276" y="959"/>
                    <a:pt x="275" y="963"/>
                    <a:pt x="275" y="966"/>
                  </a:cubicBezTo>
                  <a:cubicBezTo>
                    <a:pt x="274" y="970"/>
                    <a:pt x="273" y="974"/>
                    <a:pt x="272" y="978"/>
                  </a:cubicBezTo>
                  <a:cubicBezTo>
                    <a:pt x="272" y="978"/>
                    <a:pt x="271" y="978"/>
                    <a:pt x="271" y="978"/>
                  </a:cubicBezTo>
                  <a:cubicBezTo>
                    <a:pt x="270" y="975"/>
                    <a:pt x="269" y="971"/>
                    <a:pt x="269" y="968"/>
                  </a:cubicBezTo>
                  <a:cubicBezTo>
                    <a:pt x="268" y="967"/>
                    <a:pt x="267" y="967"/>
                    <a:pt x="267" y="968"/>
                  </a:cubicBezTo>
                  <a:cubicBezTo>
                    <a:pt x="268" y="972"/>
                    <a:pt x="268" y="975"/>
                    <a:pt x="269" y="979"/>
                  </a:cubicBezTo>
                  <a:cubicBezTo>
                    <a:pt x="266" y="980"/>
                    <a:pt x="263" y="982"/>
                    <a:pt x="260" y="983"/>
                  </a:cubicBezTo>
                  <a:cubicBezTo>
                    <a:pt x="255" y="986"/>
                    <a:pt x="249" y="988"/>
                    <a:pt x="244" y="990"/>
                  </a:cubicBezTo>
                  <a:moveTo>
                    <a:pt x="333" y="948"/>
                  </a:moveTo>
                  <a:cubicBezTo>
                    <a:pt x="334" y="942"/>
                    <a:pt x="335" y="937"/>
                    <a:pt x="336" y="932"/>
                  </a:cubicBezTo>
                  <a:cubicBezTo>
                    <a:pt x="336" y="930"/>
                    <a:pt x="336" y="928"/>
                    <a:pt x="337" y="926"/>
                  </a:cubicBezTo>
                  <a:cubicBezTo>
                    <a:pt x="345" y="921"/>
                    <a:pt x="354" y="917"/>
                    <a:pt x="363" y="912"/>
                  </a:cubicBezTo>
                  <a:cubicBezTo>
                    <a:pt x="361" y="920"/>
                    <a:pt x="360" y="927"/>
                    <a:pt x="358" y="934"/>
                  </a:cubicBezTo>
                  <a:cubicBezTo>
                    <a:pt x="350" y="939"/>
                    <a:pt x="341" y="943"/>
                    <a:pt x="333" y="948"/>
                  </a:cubicBezTo>
                  <a:moveTo>
                    <a:pt x="381" y="923"/>
                  </a:moveTo>
                  <a:cubicBezTo>
                    <a:pt x="381" y="921"/>
                    <a:pt x="382" y="919"/>
                    <a:pt x="382" y="917"/>
                  </a:cubicBezTo>
                  <a:cubicBezTo>
                    <a:pt x="383" y="911"/>
                    <a:pt x="385" y="905"/>
                    <a:pt x="387" y="899"/>
                  </a:cubicBezTo>
                  <a:cubicBezTo>
                    <a:pt x="390" y="897"/>
                    <a:pt x="393" y="896"/>
                    <a:pt x="396" y="894"/>
                  </a:cubicBezTo>
                  <a:cubicBezTo>
                    <a:pt x="395" y="901"/>
                    <a:pt x="395" y="909"/>
                    <a:pt x="394" y="916"/>
                  </a:cubicBezTo>
                  <a:cubicBezTo>
                    <a:pt x="391" y="918"/>
                    <a:pt x="388" y="919"/>
                    <a:pt x="384" y="921"/>
                  </a:cubicBezTo>
                  <a:cubicBezTo>
                    <a:pt x="383" y="922"/>
                    <a:pt x="382" y="922"/>
                    <a:pt x="381" y="923"/>
                  </a:cubicBezTo>
                  <a:moveTo>
                    <a:pt x="431" y="896"/>
                  </a:moveTo>
                  <a:cubicBezTo>
                    <a:pt x="425" y="904"/>
                    <a:pt x="417" y="911"/>
                    <a:pt x="406" y="912"/>
                  </a:cubicBezTo>
                  <a:cubicBezTo>
                    <a:pt x="403" y="913"/>
                    <a:pt x="400" y="914"/>
                    <a:pt x="397" y="915"/>
                  </a:cubicBezTo>
                  <a:cubicBezTo>
                    <a:pt x="398" y="907"/>
                    <a:pt x="399" y="900"/>
                    <a:pt x="400" y="892"/>
                  </a:cubicBezTo>
                  <a:cubicBezTo>
                    <a:pt x="403" y="890"/>
                    <a:pt x="407" y="888"/>
                    <a:pt x="411" y="886"/>
                  </a:cubicBezTo>
                  <a:cubicBezTo>
                    <a:pt x="415" y="884"/>
                    <a:pt x="420" y="881"/>
                    <a:pt x="425" y="879"/>
                  </a:cubicBezTo>
                  <a:cubicBezTo>
                    <a:pt x="427" y="885"/>
                    <a:pt x="429" y="890"/>
                    <a:pt x="431" y="896"/>
                  </a:cubicBezTo>
                  <a:moveTo>
                    <a:pt x="411" y="858"/>
                  </a:moveTo>
                  <a:cubicBezTo>
                    <a:pt x="415" y="862"/>
                    <a:pt x="418" y="867"/>
                    <a:pt x="422" y="873"/>
                  </a:cubicBezTo>
                  <a:cubicBezTo>
                    <a:pt x="415" y="875"/>
                    <a:pt x="407" y="877"/>
                    <a:pt x="400" y="881"/>
                  </a:cubicBezTo>
                  <a:cubicBezTo>
                    <a:pt x="400" y="875"/>
                    <a:pt x="400" y="870"/>
                    <a:pt x="400" y="864"/>
                  </a:cubicBezTo>
                  <a:cubicBezTo>
                    <a:pt x="404" y="862"/>
                    <a:pt x="408" y="860"/>
                    <a:pt x="411" y="858"/>
                  </a:cubicBezTo>
                  <a:moveTo>
                    <a:pt x="406" y="848"/>
                  </a:moveTo>
                  <a:cubicBezTo>
                    <a:pt x="403" y="852"/>
                    <a:pt x="402" y="854"/>
                    <a:pt x="401" y="855"/>
                  </a:cubicBezTo>
                  <a:cubicBezTo>
                    <a:pt x="400" y="855"/>
                    <a:pt x="400" y="855"/>
                    <a:pt x="400" y="856"/>
                  </a:cubicBezTo>
                  <a:cubicBezTo>
                    <a:pt x="400" y="853"/>
                    <a:pt x="400" y="851"/>
                    <a:pt x="400" y="849"/>
                  </a:cubicBezTo>
                  <a:cubicBezTo>
                    <a:pt x="401" y="849"/>
                    <a:pt x="403" y="849"/>
                    <a:pt x="406" y="848"/>
                  </a:cubicBezTo>
                  <a:moveTo>
                    <a:pt x="201" y="675"/>
                  </a:moveTo>
                  <a:cubicBezTo>
                    <a:pt x="205" y="665"/>
                    <a:pt x="208" y="654"/>
                    <a:pt x="214" y="647"/>
                  </a:cubicBezTo>
                  <a:cubicBezTo>
                    <a:pt x="226" y="633"/>
                    <a:pt x="240" y="621"/>
                    <a:pt x="256" y="606"/>
                  </a:cubicBezTo>
                  <a:cubicBezTo>
                    <a:pt x="256" y="612"/>
                    <a:pt x="257" y="614"/>
                    <a:pt x="256" y="615"/>
                  </a:cubicBezTo>
                  <a:cubicBezTo>
                    <a:pt x="250" y="622"/>
                    <a:pt x="244" y="629"/>
                    <a:pt x="239" y="636"/>
                  </a:cubicBezTo>
                  <a:cubicBezTo>
                    <a:pt x="232" y="645"/>
                    <a:pt x="225" y="654"/>
                    <a:pt x="218" y="663"/>
                  </a:cubicBezTo>
                  <a:cubicBezTo>
                    <a:pt x="213" y="670"/>
                    <a:pt x="214" y="674"/>
                    <a:pt x="219" y="680"/>
                  </a:cubicBezTo>
                  <a:cubicBezTo>
                    <a:pt x="224" y="686"/>
                    <a:pt x="230" y="691"/>
                    <a:pt x="238" y="687"/>
                  </a:cubicBezTo>
                  <a:cubicBezTo>
                    <a:pt x="252" y="681"/>
                    <a:pt x="264" y="672"/>
                    <a:pt x="272" y="660"/>
                  </a:cubicBezTo>
                  <a:cubicBezTo>
                    <a:pt x="287" y="640"/>
                    <a:pt x="302" y="619"/>
                    <a:pt x="315" y="597"/>
                  </a:cubicBezTo>
                  <a:cubicBezTo>
                    <a:pt x="321" y="588"/>
                    <a:pt x="326" y="577"/>
                    <a:pt x="330" y="567"/>
                  </a:cubicBezTo>
                  <a:cubicBezTo>
                    <a:pt x="333" y="557"/>
                    <a:pt x="322" y="536"/>
                    <a:pt x="312" y="533"/>
                  </a:cubicBezTo>
                  <a:cubicBezTo>
                    <a:pt x="309" y="532"/>
                    <a:pt x="305" y="532"/>
                    <a:pt x="302" y="534"/>
                  </a:cubicBezTo>
                  <a:cubicBezTo>
                    <a:pt x="296" y="537"/>
                    <a:pt x="290" y="542"/>
                    <a:pt x="284" y="546"/>
                  </a:cubicBezTo>
                  <a:cubicBezTo>
                    <a:pt x="281" y="542"/>
                    <a:pt x="279" y="539"/>
                    <a:pt x="285" y="536"/>
                  </a:cubicBezTo>
                  <a:cubicBezTo>
                    <a:pt x="290" y="533"/>
                    <a:pt x="294" y="530"/>
                    <a:pt x="299" y="526"/>
                  </a:cubicBezTo>
                  <a:cubicBezTo>
                    <a:pt x="312" y="517"/>
                    <a:pt x="325" y="520"/>
                    <a:pt x="332" y="535"/>
                  </a:cubicBezTo>
                  <a:cubicBezTo>
                    <a:pt x="338" y="545"/>
                    <a:pt x="340" y="555"/>
                    <a:pt x="338" y="566"/>
                  </a:cubicBezTo>
                  <a:cubicBezTo>
                    <a:pt x="336" y="581"/>
                    <a:pt x="333" y="597"/>
                    <a:pt x="327" y="611"/>
                  </a:cubicBezTo>
                  <a:cubicBezTo>
                    <a:pt x="322" y="623"/>
                    <a:pt x="312" y="633"/>
                    <a:pt x="303" y="643"/>
                  </a:cubicBezTo>
                  <a:cubicBezTo>
                    <a:pt x="289" y="657"/>
                    <a:pt x="275" y="670"/>
                    <a:pt x="261" y="683"/>
                  </a:cubicBezTo>
                  <a:cubicBezTo>
                    <a:pt x="255" y="689"/>
                    <a:pt x="248" y="695"/>
                    <a:pt x="241" y="699"/>
                  </a:cubicBezTo>
                  <a:cubicBezTo>
                    <a:pt x="224" y="709"/>
                    <a:pt x="208" y="700"/>
                    <a:pt x="201" y="682"/>
                  </a:cubicBezTo>
                  <a:cubicBezTo>
                    <a:pt x="200" y="680"/>
                    <a:pt x="200" y="677"/>
                    <a:pt x="201" y="675"/>
                  </a:cubicBezTo>
                  <a:moveTo>
                    <a:pt x="310" y="543"/>
                  </a:moveTo>
                  <a:cubicBezTo>
                    <a:pt x="320" y="553"/>
                    <a:pt x="323" y="562"/>
                    <a:pt x="316" y="574"/>
                  </a:cubicBezTo>
                  <a:cubicBezTo>
                    <a:pt x="313" y="581"/>
                    <a:pt x="309" y="587"/>
                    <a:pt x="306" y="594"/>
                  </a:cubicBezTo>
                  <a:cubicBezTo>
                    <a:pt x="291" y="572"/>
                    <a:pt x="288" y="563"/>
                    <a:pt x="310" y="543"/>
                  </a:cubicBezTo>
                  <a:moveTo>
                    <a:pt x="224" y="734"/>
                  </a:moveTo>
                  <a:cubicBezTo>
                    <a:pt x="221" y="727"/>
                    <a:pt x="217" y="720"/>
                    <a:pt x="214" y="712"/>
                  </a:cubicBezTo>
                  <a:cubicBezTo>
                    <a:pt x="224" y="715"/>
                    <a:pt x="234" y="715"/>
                    <a:pt x="244" y="709"/>
                  </a:cubicBezTo>
                  <a:cubicBezTo>
                    <a:pt x="254" y="703"/>
                    <a:pt x="264" y="696"/>
                    <a:pt x="271" y="687"/>
                  </a:cubicBezTo>
                  <a:cubicBezTo>
                    <a:pt x="281" y="676"/>
                    <a:pt x="292" y="666"/>
                    <a:pt x="302" y="656"/>
                  </a:cubicBezTo>
                  <a:cubicBezTo>
                    <a:pt x="306" y="653"/>
                    <a:pt x="310" y="650"/>
                    <a:pt x="315" y="646"/>
                  </a:cubicBezTo>
                  <a:cubicBezTo>
                    <a:pt x="317" y="652"/>
                    <a:pt x="319" y="657"/>
                    <a:pt x="320" y="662"/>
                  </a:cubicBezTo>
                  <a:cubicBezTo>
                    <a:pt x="328" y="697"/>
                    <a:pt x="343" y="730"/>
                    <a:pt x="359" y="762"/>
                  </a:cubicBezTo>
                  <a:cubicBezTo>
                    <a:pt x="370" y="784"/>
                    <a:pt x="377" y="810"/>
                    <a:pt x="403" y="822"/>
                  </a:cubicBezTo>
                  <a:cubicBezTo>
                    <a:pt x="400" y="829"/>
                    <a:pt x="397" y="833"/>
                    <a:pt x="391" y="836"/>
                  </a:cubicBezTo>
                  <a:cubicBezTo>
                    <a:pt x="384" y="838"/>
                    <a:pt x="378" y="841"/>
                    <a:pt x="372" y="844"/>
                  </a:cubicBezTo>
                  <a:cubicBezTo>
                    <a:pt x="372" y="843"/>
                    <a:pt x="372" y="841"/>
                    <a:pt x="372" y="840"/>
                  </a:cubicBezTo>
                  <a:cubicBezTo>
                    <a:pt x="372" y="838"/>
                    <a:pt x="368" y="838"/>
                    <a:pt x="368" y="840"/>
                  </a:cubicBezTo>
                  <a:cubicBezTo>
                    <a:pt x="368" y="842"/>
                    <a:pt x="368" y="843"/>
                    <a:pt x="368" y="845"/>
                  </a:cubicBezTo>
                  <a:cubicBezTo>
                    <a:pt x="365" y="846"/>
                    <a:pt x="363" y="848"/>
                    <a:pt x="360" y="849"/>
                  </a:cubicBezTo>
                  <a:cubicBezTo>
                    <a:pt x="356" y="850"/>
                    <a:pt x="353" y="851"/>
                    <a:pt x="349" y="853"/>
                  </a:cubicBezTo>
                  <a:cubicBezTo>
                    <a:pt x="349" y="842"/>
                    <a:pt x="346" y="830"/>
                    <a:pt x="351" y="821"/>
                  </a:cubicBezTo>
                  <a:cubicBezTo>
                    <a:pt x="352" y="819"/>
                    <a:pt x="350" y="818"/>
                    <a:pt x="349" y="819"/>
                  </a:cubicBezTo>
                  <a:cubicBezTo>
                    <a:pt x="345" y="827"/>
                    <a:pt x="346" y="836"/>
                    <a:pt x="346" y="844"/>
                  </a:cubicBezTo>
                  <a:cubicBezTo>
                    <a:pt x="347" y="847"/>
                    <a:pt x="346" y="850"/>
                    <a:pt x="346" y="854"/>
                  </a:cubicBezTo>
                  <a:cubicBezTo>
                    <a:pt x="341" y="856"/>
                    <a:pt x="335" y="858"/>
                    <a:pt x="329" y="860"/>
                  </a:cubicBezTo>
                  <a:cubicBezTo>
                    <a:pt x="327" y="861"/>
                    <a:pt x="325" y="862"/>
                    <a:pt x="323" y="863"/>
                  </a:cubicBezTo>
                  <a:cubicBezTo>
                    <a:pt x="324" y="855"/>
                    <a:pt x="325" y="847"/>
                    <a:pt x="325" y="839"/>
                  </a:cubicBezTo>
                  <a:cubicBezTo>
                    <a:pt x="329" y="836"/>
                    <a:pt x="333" y="832"/>
                    <a:pt x="337" y="827"/>
                  </a:cubicBezTo>
                  <a:cubicBezTo>
                    <a:pt x="335" y="827"/>
                    <a:pt x="333" y="828"/>
                    <a:pt x="332" y="829"/>
                  </a:cubicBezTo>
                  <a:cubicBezTo>
                    <a:pt x="329" y="830"/>
                    <a:pt x="327" y="831"/>
                    <a:pt x="325" y="832"/>
                  </a:cubicBezTo>
                  <a:cubicBezTo>
                    <a:pt x="325" y="826"/>
                    <a:pt x="325" y="820"/>
                    <a:pt x="325" y="814"/>
                  </a:cubicBezTo>
                  <a:cubicBezTo>
                    <a:pt x="325" y="813"/>
                    <a:pt x="323" y="813"/>
                    <a:pt x="323" y="814"/>
                  </a:cubicBezTo>
                  <a:cubicBezTo>
                    <a:pt x="323" y="820"/>
                    <a:pt x="323" y="827"/>
                    <a:pt x="323" y="833"/>
                  </a:cubicBezTo>
                  <a:cubicBezTo>
                    <a:pt x="314" y="838"/>
                    <a:pt x="306" y="842"/>
                    <a:pt x="298" y="846"/>
                  </a:cubicBezTo>
                  <a:cubicBezTo>
                    <a:pt x="299" y="831"/>
                    <a:pt x="299" y="817"/>
                    <a:pt x="299" y="802"/>
                  </a:cubicBezTo>
                  <a:cubicBezTo>
                    <a:pt x="299" y="801"/>
                    <a:pt x="297" y="801"/>
                    <a:pt x="297" y="802"/>
                  </a:cubicBezTo>
                  <a:cubicBezTo>
                    <a:pt x="297" y="817"/>
                    <a:pt x="296" y="832"/>
                    <a:pt x="295" y="847"/>
                  </a:cubicBezTo>
                  <a:cubicBezTo>
                    <a:pt x="291" y="849"/>
                    <a:pt x="288" y="851"/>
                    <a:pt x="284" y="853"/>
                  </a:cubicBezTo>
                  <a:cubicBezTo>
                    <a:pt x="280" y="854"/>
                    <a:pt x="276" y="856"/>
                    <a:pt x="272" y="858"/>
                  </a:cubicBezTo>
                  <a:cubicBezTo>
                    <a:pt x="274" y="838"/>
                    <a:pt x="275" y="819"/>
                    <a:pt x="275" y="800"/>
                  </a:cubicBezTo>
                  <a:cubicBezTo>
                    <a:pt x="275" y="798"/>
                    <a:pt x="273" y="798"/>
                    <a:pt x="273" y="800"/>
                  </a:cubicBezTo>
                  <a:cubicBezTo>
                    <a:pt x="273" y="820"/>
                    <a:pt x="271" y="839"/>
                    <a:pt x="269" y="859"/>
                  </a:cubicBezTo>
                  <a:cubicBezTo>
                    <a:pt x="261" y="862"/>
                    <a:pt x="253" y="865"/>
                    <a:pt x="246" y="869"/>
                  </a:cubicBezTo>
                  <a:cubicBezTo>
                    <a:pt x="249" y="846"/>
                    <a:pt x="251" y="824"/>
                    <a:pt x="251" y="802"/>
                  </a:cubicBezTo>
                  <a:cubicBezTo>
                    <a:pt x="251" y="800"/>
                    <a:pt x="249" y="800"/>
                    <a:pt x="249" y="802"/>
                  </a:cubicBezTo>
                  <a:cubicBezTo>
                    <a:pt x="249" y="821"/>
                    <a:pt x="246" y="840"/>
                    <a:pt x="243" y="860"/>
                  </a:cubicBezTo>
                  <a:cubicBezTo>
                    <a:pt x="243" y="863"/>
                    <a:pt x="242" y="867"/>
                    <a:pt x="242" y="870"/>
                  </a:cubicBezTo>
                  <a:cubicBezTo>
                    <a:pt x="234" y="873"/>
                    <a:pt x="226" y="877"/>
                    <a:pt x="219" y="880"/>
                  </a:cubicBezTo>
                  <a:cubicBezTo>
                    <a:pt x="217" y="881"/>
                    <a:pt x="216" y="882"/>
                    <a:pt x="215" y="882"/>
                  </a:cubicBezTo>
                  <a:cubicBezTo>
                    <a:pt x="217" y="857"/>
                    <a:pt x="217" y="832"/>
                    <a:pt x="213" y="808"/>
                  </a:cubicBezTo>
                  <a:cubicBezTo>
                    <a:pt x="213" y="806"/>
                    <a:pt x="210" y="807"/>
                    <a:pt x="211" y="808"/>
                  </a:cubicBezTo>
                  <a:cubicBezTo>
                    <a:pt x="214" y="833"/>
                    <a:pt x="214" y="859"/>
                    <a:pt x="211" y="884"/>
                  </a:cubicBezTo>
                  <a:cubicBezTo>
                    <a:pt x="205" y="887"/>
                    <a:pt x="198" y="890"/>
                    <a:pt x="192" y="893"/>
                  </a:cubicBezTo>
                  <a:cubicBezTo>
                    <a:pt x="192" y="893"/>
                    <a:pt x="192" y="893"/>
                    <a:pt x="192" y="892"/>
                  </a:cubicBezTo>
                  <a:cubicBezTo>
                    <a:pt x="193" y="872"/>
                    <a:pt x="195" y="853"/>
                    <a:pt x="195" y="833"/>
                  </a:cubicBezTo>
                  <a:cubicBezTo>
                    <a:pt x="196" y="827"/>
                    <a:pt x="196" y="820"/>
                    <a:pt x="196" y="813"/>
                  </a:cubicBezTo>
                  <a:cubicBezTo>
                    <a:pt x="203" y="808"/>
                    <a:pt x="211" y="806"/>
                    <a:pt x="220" y="805"/>
                  </a:cubicBezTo>
                  <a:cubicBezTo>
                    <a:pt x="224" y="805"/>
                    <a:pt x="228" y="805"/>
                    <a:pt x="232" y="804"/>
                  </a:cubicBezTo>
                  <a:cubicBezTo>
                    <a:pt x="233" y="806"/>
                    <a:pt x="234" y="808"/>
                    <a:pt x="235" y="810"/>
                  </a:cubicBezTo>
                  <a:cubicBezTo>
                    <a:pt x="236" y="811"/>
                    <a:pt x="237" y="811"/>
                    <a:pt x="237" y="810"/>
                  </a:cubicBezTo>
                  <a:cubicBezTo>
                    <a:pt x="236" y="808"/>
                    <a:pt x="235" y="806"/>
                    <a:pt x="234" y="804"/>
                  </a:cubicBezTo>
                  <a:cubicBezTo>
                    <a:pt x="236" y="804"/>
                    <a:pt x="237" y="803"/>
                    <a:pt x="239" y="803"/>
                  </a:cubicBezTo>
                  <a:cubicBezTo>
                    <a:pt x="251" y="799"/>
                    <a:pt x="260" y="792"/>
                    <a:pt x="260" y="777"/>
                  </a:cubicBezTo>
                  <a:cubicBezTo>
                    <a:pt x="255" y="781"/>
                    <a:pt x="250" y="786"/>
                    <a:pt x="245" y="790"/>
                  </a:cubicBezTo>
                  <a:cubicBezTo>
                    <a:pt x="244" y="790"/>
                    <a:pt x="243" y="791"/>
                    <a:pt x="242" y="791"/>
                  </a:cubicBezTo>
                  <a:cubicBezTo>
                    <a:pt x="241" y="781"/>
                    <a:pt x="237" y="772"/>
                    <a:pt x="234" y="763"/>
                  </a:cubicBezTo>
                  <a:cubicBezTo>
                    <a:pt x="234" y="761"/>
                    <a:pt x="233" y="760"/>
                    <a:pt x="233" y="759"/>
                  </a:cubicBezTo>
                  <a:cubicBezTo>
                    <a:pt x="240" y="757"/>
                    <a:pt x="248" y="756"/>
                    <a:pt x="255" y="753"/>
                  </a:cubicBezTo>
                  <a:cubicBezTo>
                    <a:pt x="264" y="749"/>
                    <a:pt x="268" y="741"/>
                    <a:pt x="267" y="731"/>
                  </a:cubicBezTo>
                  <a:cubicBezTo>
                    <a:pt x="266" y="731"/>
                    <a:pt x="264" y="731"/>
                    <a:pt x="264" y="732"/>
                  </a:cubicBezTo>
                  <a:cubicBezTo>
                    <a:pt x="254" y="742"/>
                    <a:pt x="242" y="746"/>
                    <a:pt x="230" y="749"/>
                  </a:cubicBezTo>
                  <a:cubicBezTo>
                    <a:pt x="228" y="744"/>
                    <a:pt x="226" y="739"/>
                    <a:pt x="224" y="734"/>
                  </a:cubicBezTo>
                  <a:moveTo>
                    <a:pt x="231" y="760"/>
                  </a:moveTo>
                  <a:cubicBezTo>
                    <a:pt x="234" y="770"/>
                    <a:pt x="238" y="781"/>
                    <a:pt x="241" y="792"/>
                  </a:cubicBezTo>
                  <a:cubicBezTo>
                    <a:pt x="238" y="794"/>
                    <a:pt x="234" y="795"/>
                    <a:pt x="231" y="796"/>
                  </a:cubicBezTo>
                  <a:cubicBezTo>
                    <a:pt x="228" y="791"/>
                    <a:pt x="226" y="786"/>
                    <a:pt x="224" y="782"/>
                  </a:cubicBezTo>
                  <a:cubicBezTo>
                    <a:pt x="222" y="777"/>
                    <a:pt x="218" y="773"/>
                    <a:pt x="216" y="768"/>
                  </a:cubicBezTo>
                  <a:cubicBezTo>
                    <a:pt x="216" y="766"/>
                    <a:pt x="215" y="765"/>
                    <a:pt x="215" y="763"/>
                  </a:cubicBezTo>
                  <a:cubicBezTo>
                    <a:pt x="220" y="762"/>
                    <a:pt x="225" y="761"/>
                    <a:pt x="231" y="760"/>
                  </a:cubicBezTo>
                  <a:moveTo>
                    <a:pt x="179" y="771"/>
                  </a:moveTo>
                  <a:cubicBezTo>
                    <a:pt x="190" y="769"/>
                    <a:pt x="201" y="766"/>
                    <a:pt x="212" y="764"/>
                  </a:cubicBezTo>
                  <a:cubicBezTo>
                    <a:pt x="216" y="775"/>
                    <a:pt x="221" y="786"/>
                    <a:pt x="227" y="796"/>
                  </a:cubicBezTo>
                  <a:cubicBezTo>
                    <a:pt x="223" y="796"/>
                    <a:pt x="219" y="797"/>
                    <a:pt x="215" y="797"/>
                  </a:cubicBezTo>
                  <a:cubicBezTo>
                    <a:pt x="208" y="798"/>
                    <a:pt x="202" y="799"/>
                    <a:pt x="196" y="802"/>
                  </a:cubicBezTo>
                  <a:cubicBezTo>
                    <a:pt x="196" y="795"/>
                    <a:pt x="195" y="788"/>
                    <a:pt x="193" y="782"/>
                  </a:cubicBezTo>
                  <a:cubicBezTo>
                    <a:pt x="193" y="780"/>
                    <a:pt x="190" y="781"/>
                    <a:pt x="191" y="782"/>
                  </a:cubicBezTo>
                  <a:cubicBezTo>
                    <a:pt x="193" y="789"/>
                    <a:pt x="193" y="796"/>
                    <a:pt x="194" y="804"/>
                  </a:cubicBezTo>
                  <a:cubicBezTo>
                    <a:pt x="193" y="804"/>
                    <a:pt x="192" y="805"/>
                    <a:pt x="191" y="805"/>
                  </a:cubicBezTo>
                  <a:cubicBezTo>
                    <a:pt x="186" y="794"/>
                    <a:pt x="181" y="783"/>
                    <a:pt x="176" y="772"/>
                  </a:cubicBezTo>
                  <a:cubicBezTo>
                    <a:pt x="177" y="772"/>
                    <a:pt x="178" y="771"/>
                    <a:pt x="179" y="771"/>
                  </a:cubicBezTo>
                  <a:moveTo>
                    <a:pt x="177" y="782"/>
                  </a:moveTo>
                  <a:cubicBezTo>
                    <a:pt x="179" y="787"/>
                    <a:pt x="182" y="791"/>
                    <a:pt x="184" y="796"/>
                  </a:cubicBezTo>
                  <a:cubicBezTo>
                    <a:pt x="185" y="799"/>
                    <a:pt x="187" y="805"/>
                    <a:pt x="189" y="807"/>
                  </a:cubicBezTo>
                  <a:cubicBezTo>
                    <a:pt x="187" y="809"/>
                    <a:pt x="184" y="812"/>
                    <a:pt x="182" y="815"/>
                  </a:cubicBezTo>
                  <a:cubicBezTo>
                    <a:pt x="178" y="820"/>
                    <a:pt x="173" y="824"/>
                    <a:pt x="169" y="829"/>
                  </a:cubicBezTo>
                  <a:cubicBezTo>
                    <a:pt x="170" y="822"/>
                    <a:pt x="170" y="815"/>
                    <a:pt x="170" y="808"/>
                  </a:cubicBezTo>
                  <a:cubicBezTo>
                    <a:pt x="171" y="811"/>
                    <a:pt x="172" y="815"/>
                    <a:pt x="173" y="818"/>
                  </a:cubicBezTo>
                  <a:cubicBezTo>
                    <a:pt x="174" y="819"/>
                    <a:pt x="175" y="819"/>
                    <a:pt x="175" y="818"/>
                  </a:cubicBezTo>
                  <a:cubicBezTo>
                    <a:pt x="174" y="812"/>
                    <a:pt x="172" y="806"/>
                    <a:pt x="170" y="801"/>
                  </a:cubicBezTo>
                  <a:cubicBezTo>
                    <a:pt x="170" y="792"/>
                    <a:pt x="170" y="783"/>
                    <a:pt x="169" y="775"/>
                  </a:cubicBezTo>
                  <a:cubicBezTo>
                    <a:pt x="170" y="774"/>
                    <a:pt x="171" y="774"/>
                    <a:pt x="173" y="773"/>
                  </a:cubicBezTo>
                  <a:cubicBezTo>
                    <a:pt x="174" y="776"/>
                    <a:pt x="175" y="779"/>
                    <a:pt x="177" y="782"/>
                  </a:cubicBezTo>
                  <a:moveTo>
                    <a:pt x="167" y="776"/>
                  </a:moveTo>
                  <a:cubicBezTo>
                    <a:pt x="167" y="782"/>
                    <a:pt x="167" y="787"/>
                    <a:pt x="167" y="793"/>
                  </a:cubicBezTo>
                  <a:cubicBezTo>
                    <a:pt x="165" y="789"/>
                    <a:pt x="163" y="785"/>
                    <a:pt x="162" y="781"/>
                  </a:cubicBezTo>
                  <a:cubicBezTo>
                    <a:pt x="162" y="780"/>
                    <a:pt x="162" y="780"/>
                    <a:pt x="162" y="780"/>
                  </a:cubicBezTo>
                  <a:cubicBezTo>
                    <a:pt x="163" y="779"/>
                    <a:pt x="165" y="777"/>
                    <a:pt x="167" y="776"/>
                  </a:cubicBezTo>
                  <a:moveTo>
                    <a:pt x="155" y="789"/>
                  </a:moveTo>
                  <a:cubicBezTo>
                    <a:pt x="156" y="786"/>
                    <a:pt x="158" y="784"/>
                    <a:pt x="159" y="783"/>
                  </a:cubicBezTo>
                  <a:cubicBezTo>
                    <a:pt x="159" y="783"/>
                    <a:pt x="159" y="783"/>
                    <a:pt x="159" y="783"/>
                  </a:cubicBezTo>
                  <a:cubicBezTo>
                    <a:pt x="161" y="789"/>
                    <a:pt x="164" y="795"/>
                    <a:pt x="167" y="801"/>
                  </a:cubicBezTo>
                  <a:cubicBezTo>
                    <a:pt x="167" y="810"/>
                    <a:pt x="167" y="819"/>
                    <a:pt x="166" y="829"/>
                  </a:cubicBezTo>
                  <a:cubicBezTo>
                    <a:pt x="161" y="818"/>
                    <a:pt x="156" y="807"/>
                    <a:pt x="150" y="796"/>
                  </a:cubicBezTo>
                  <a:cubicBezTo>
                    <a:pt x="152" y="794"/>
                    <a:pt x="153" y="791"/>
                    <a:pt x="155" y="789"/>
                  </a:cubicBezTo>
                  <a:moveTo>
                    <a:pt x="141" y="784"/>
                  </a:moveTo>
                  <a:cubicBezTo>
                    <a:pt x="141" y="785"/>
                    <a:pt x="142" y="787"/>
                    <a:pt x="143" y="788"/>
                  </a:cubicBezTo>
                  <a:cubicBezTo>
                    <a:pt x="143" y="789"/>
                    <a:pt x="142" y="789"/>
                    <a:pt x="142" y="789"/>
                  </a:cubicBezTo>
                  <a:cubicBezTo>
                    <a:pt x="142" y="788"/>
                    <a:pt x="141" y="786"/>
                    <a:pt x="141" y="784"/>
                  </a:cubicBezTo>
                  <a:moveTo>
                    <a:pt x="141" y="807"/>
                  </a:moveTo>
                  <a:cubicBezTo>
                    <a:pt x="141" y="807"/>
                    <a:pt x="141" y="807"/>
                    <a:pt x="141" y="808"/>
                  </a:cubicBezTo>
                  <a:cubicBezTo>
                    <a:pt x="141" y="818"/>
                    <a:pt x="141" y="829"/>
                    <a:pt x="141" y="840"/>
                  </a:cubicBezTo>
                  <a:cubicBezTo>
                    <a:pt x="141" y="844"/>
                    <a:pt x="141" y="848"/>
                    <a:pt x="140" y="852"/>
                  </a:cubicBezTo>
                  <a:cubicBezTo>
                    <a:pt x="138" y="847"/>
                    <a:pt x="135" y="843"/>
                    <a:pt x="133" y="839"/>
                  </a:cubicBezTo>
                  <a:cubicBezTo>
                    <a:pt x="129" y="833"/>
                    <a:pt x="126" y="828"/>
                    <a:pt x="123" y="822"/>
                  </a:cubicBezTo>
                  <a:cubicBezTo>
                    <a:pt x="123" y="820"/>
                    <a:pt x="123" y="818"/>
                    <a:pt x="123" y="816"/>
                  </a:cubicBezTo>
                  <a:cubicBezTo>
                    <a:pt x="130" y="815"/>
                    <a:pt x="136" y="812"/>
                    <a:pt x="141" y="807"/>
                  </a:cubicBezTo>
                  <a:moveTo>
                    <a:pt x="121" y="817"/>
                  </a:moveTo>
                  <a:cubicBezTo>
                    <a:pt x="121" y="817"/>
                    <a:pt x="121" y="817"/>
                    <a:pt x="121" y="817"/>
                  </a:cubicBezTo>
                  <a:cubicBezTo>
                    <a:pt x="121" y="817"/>
                    <a:pt x="121" y="817"/>
                    <a:pt x="121" y="817"/>
                  </a:cubicBezTo>
                  <a:cubicBezTo>
                    <a:pt x="121" y="817"/>
                    <a:pt x="121" y="817"/>
                    <a:pt x="121" y="817"/>
                  </a:cubicBezTo>
                  <a:moveTo>
                    <a:pt x="117" y="817"/>
                  </a:moveTo>
                  <a:cubicBezTo>
                    <a:pt x="118" y="819"/>
                    <a:pt x="119" y="823"/>
                    <a:pt x="121" y="826"/>
                  </a:cubicBezTo>
                  <a:cubicBezTo>
                    <a:pt x="121" y="839"/>
                    <a:pt x="121" y="852"/>
                    <a:pt x="121" y="864"/>
                  </a:cubicBezTo>
                  <a:cubicBezTo>
                    <a:pt x="119" y="865"/>
                    <a:pt x="117" y="865"/>
                    <a:pt x="115" y="866"/>
                  </a:cubicBezTo>
                  <a:cubicBezTo>
                    <a:pt x="114" y="866"/>
                    <a:pt x="113" y="866"/>
                    <a:pt x="111" y="867"/>
                  </a:cubicBezTo>
                  <a:cubicBezTo>
                    <a:pt x="107" y="859"/>
                    <a:pt x="103" y="850"/>
                    <a:pt x="99" y="842"/>
                  </a:cubicBezTo>
                  <a:cubicBezTo>
                    <a:pt x="99" y="842"/>
                    <a:pt x="99" y="842"/>
                    <a:pt x="99" y="841"/>
                  </a:cubicBezTo>
                  <a:cubicBezTo>
                    <a:pt x="98" y="831"/>
                    <a:pt x="95" y="821"/>
                    <a:pt x="95" y="811"/>
                  </a:cubicBezTo>
                  <a:cubicBezTo>
                    <a:pt x="97" y="812"/>
                    <a:pt x="100" y="812"/>
                    <a:pt x="103" y="814"/>
                  </a:cubicBezTo>
                  <a:cubicBezTo>
                    <a:pt x="107" y="815"/>
                    <a:pt x="112" y="816"/>
                    <a:pt x="117" y="817"/>
                  </a:cubicBezTo>
                  <a:moveTo>
                    <a:pt x="93" y="810"/>
                  </a:moveTo>
                  <a:cubicBezTo>
                    <a:pt x="93" y="810"/>
                    <a:pt x="93" y="810"/>
                    <a:pt x="93" y="810"/>
                  </a:cubicBezTo>
                  <a:cubicBezTo>
                    <a:pt x="93" y="819"/>
                    <a:pt x="95" y="828"/>
                    <a:pt x="96" y="836"/>
                  </a:cubicBezTo>
                  <a:cubicBezTo>
                    <a:pt x="91" y="827"/>
                    <a:pt x="86" y="818"/>
                    <a:pt x="81" y="808"/>
                  </a:cubicBezTo>
                  <a:cubicBezTo>
                    <a:pt x="84" y="807"/>
                    <a:pt x="87" y="808"/>
                    <a:pt x="93" y="810"/>
                  </a:cubicBezTo>
                  <a:moveTo>
                    <a:pt x="66" y="826"/>
                  </a:moveTo>
                  <a:cubicBezTo>
                    <a:pt x="71" y="818"/>
                    <a:pt x="74" y="813"/>
                    <a:pt x="78" y="810"/>
                  </a:cubicBezTo>
                  <a:cubicBezTo>
                    <a:pt x="78" y="811"/>
                    <a:pt x="78" y="812"/>
                    <a:pt x="79" y="812"/>
                  </a:cubicBezTo>
                  <a:cubicBezTo>
                    <a:pt x="85" y="823"/>
                    <a:pt x="91" y="835"/>
                    <a:pt x="97" y="846"/>
                  </a:cubicBezTo>
                  <a:cubicBezTo>
                    <a:pt x="97" y="854"/>
                    <a:pt x="97" y="862"/>
                    <a:pt x="97" y="870"/>
                  </a:cubicBezTo>
                  <a:cubicBezTo>
                    <a:pt x="94" y="871"/>
                    <a:pt x="91" y="872"/>
                    <a:pt x="89" y="872"/>
                  </a:cubicBezTo>
                  <a:cubicBezTo>
                    <a:pt x="85" y="874"/>
                    <a:pt x="80" y="875"/>
                    <a:pt x="76" y="876"/>
                  </a:cubicBezTo>
                  <a:cubicBezTo>
                    <a:pt x="74" y="870"/>
                    <a:pt x="71" y="864"/>
                    <a:pt x="69" y="858"/>
                  </a:cubicBezTo>
                  <a:cubicBezTo>
                    <a:pt x="68" y="854"/>
                    <a:pt x="68" y="850"/>
                    <a:pt x="67" y="846"/>
                  </a:cubicBezTo>
                  <a:cubicBezTo>
                    <a:pt x="67" y="844"/>
                    <a:pt x="64" y="844"/>
                    <a:pt x="65" y="846"/>
                  </a:cubicBezTo>
                  <a:cubicBezTo>
                    <a:pt x="65" y="847"/>
                    <a:pt x="65" y="849"/>
                    <a:pt x="65" y="850"/>
                  </a:cubicBezTo>
                  <a:cubicBezTo>
                    <a:pt x="64" y="848"/>
                    <a:pt x="62" y="845"/>
                    <a:pt x="61" y="842"/>
                  </a:cubicBezTo>
                  <a:cubicBezTo>
                    <a:pt x="60" y="840"/>
                    <a:pt x="59" y="838"/>
                    <a:pt x="58" y="837"/>
                  </a:cubicBezTo>
                  <a:cubicBezTo>
                    <a:pt x="61" y="833"/>
                    <a:pt x="63" y="829"/>
                    <a:pt x="66" y="82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6" name="Freeform 47"/>
            <p:cNvSpPr/>
            <p:nvPr/>
          </p:nvSpPr>
          <p:spPr bwMode="auto">
            <a:xfrm>
              <a:off x="419100" y="-222251"/>
              <a:ext cx="0" cy="3175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7" name="Freeform 48"/>
            <p:cNvSpPr/>
            <p:nvPr/>
          </p:nvSpPr>
          <p:spPr bwMode="auto">
            <a:xfrm>
              <a:off x="474662" y="-388938"/>
              <a:ext cx="44450" cy="60325"/>
            </a:xfrm>
            <a:custGeom>
              <a:avLst/>
              <a:gdLst>
                <a:gd name="T0" fmla="*/ 1 w 12"/>
                <a:gd name="T1" fmla="*/ 2 h 16"/>
                <a:gd name="T2" fmla="*/ 10 w 12"/>
                <a:gd name="T3" fmla="*/ 15 h 16"/>
                <a:gd name="T4" fmla="*/ 12 w 12"/>
                <a:gd name="T5" fmla="*/ 15 h 16"/>
                <a:gd name="T6" fmla="*/ 1 w 12"/>
                <a:gd name="T7" fmla="*/ 0 h 16"/>
                <a:gd name="T8" fmla="*/ 1 w 12"/>
                <a:gd name="T9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" y="2"/>
                  </a:moveTo>
                  <a:cubicBezTo>
                    <a:pt x="5" y="5"/>
                    <a:pt x="10" y="9"/>
                    <a:pt x="10" y="15"/>
                  </a:cubicBezTo>
                  <a:cubicBezTo>
                    <a:pt x="10" y="16"/>
                    <a:pt x="12" y="16"/>
                    <a:pt x="12" y="15"/>
                  </a:cubicBezTo>
                  <a:cubicBezTo>
                    <a:pt x="12" y="9"/>
                    <a:pt x="6" y="4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8" name="Freeform 49"/>
            <p:cNvSpPr>
              <a:spLocks noEditPoints="1"/>
            </p:cNvSpPr>
            <p:nvPr/>
          </p:nvSpPr>
          <p:spPr bwMode="auto">
            <a:xfrm>
              <a:off x="3278187" y="4116387"/>
              <a:ext cx="1757363" cy="1474788"/>
            </a:xfrm>
            <a:custGeom>
              <a:avLst/>
              <a:gdLst>
                <a:gd name="T0" fmla="*/ 63 w 468"/>
                <a:gd name="T1" fmla="*/ 123 h 393"/>
                <a:gd name="T2" fmla="*/ 232 w 468"/>
                <a:gd name="T3" fmla="*/ 328 h 393"/>
                <a:gd name="T4" fmla="*/ 403 w 468"/>
                <a:gd name="T5" fmla="*/ 38 h 393"/>
                <a:gd name="T6" fmla="*/ 423 w 468"/>
                <a:gd name="T7" fmla="*/ 111 h 393"/>
                <a:gd name="T8" fmla="*/ 404 w 468"/>
                <a:gd name="T9" fmla="*/ 215 h 393"/>
                <a:gd name="T10" fmla="*/ 260 w 468"/>
                <a:gd name="T11" fmla="*/ 289 h 393"/>
                <a:gd name="T12" fmla="*/ 280 w 468"/>
                <a:gd name="T13" fmla="*/ 270 h 393"/>
                <a:gd name="T14" fmla="*/ 327 w 468"/>
                <a:gd name="T15" fmla="*/ 227 h 393"/>
                <a:gd name="T16" fmla="*/ 329 w 468"/>
                <a:gd name="T17" fmla="*/ 222 h 393"/>
                <a:gd name="T18" fmla="*/ 347 w 468"/>
                <a:gd name="T19" fmla="*/ 213 h 393"/>
                <a:gd name="T20" fmla="*/ 310 w 468"/>
                <a:gd name="T21" fmla="*/ 221 h 393"/>
                <a:gd name="T22" fmla="*/ 283 w 468"/>
                <a:gd name="T23" fmla="*/ 264 h 393"/>
                <a:gd name="T24" fmla="*/ 322 w 468"/>
                <a:gd name="T25" fmla="*/ 249 h 393"/>
                <a:gd name="T26" fmla="*/ 345 w 468"/>
                <a:gd name="T27" fmla="*/ 233 h 393"/>
                <a:gd name="T28" fmla="*/ 372 w 468"/>
                <a:gd name="T29" fmla="*/ 204 h 393"/>
                <a:gd name="T30" fmla="*/ 361 w 468"/>
                <a:gd name="T31" fmla="*/ 179 h 393"/>
                <a:gd name="T32" fmla="*/ 279 w 468"/>
                <a:gd name="T33" fmla="*/ 234 h 393"/>
                <a:gd name="T34" fmla="*/ 292 w 468"/>
                <a:gd name="T35" fmla="*/ 289 h 393"/>
                <a:gd name="T36" fmla="*/ 331 w 468"/>
                <a:gd name="T37" fmla="*/ 270 h 393"/>
                <a:gd name="T38" fmla="*/ 355 w 468"/>
                <a:gd name="T39" fmla="*/ 251 h 393"/>
                <a:gd name="T40" fmla="*/ 404 w 468"/>
                <a:gd name="T41" fmla="*/ 200 h 393"/>
                <a:gd name="T42" fmla="*/ 350 w 468"/>
                <a:gd name="T43" fmla="*/ 181 h 393"/>
                <a:gd name="T44" fmla="*/ 331 w 468"/>
                <a:gd name="T45" fmla="*/ 177 h 393"/>
                <a:gd name="T46" fmla="*/ 352 w 468"/>
                <a:gd name="T47" fmla="*/ 127 h 393"/>
                <a:gd name="T48" fmla="*/ 346 w 468"/>
                <a:gd name="T49" fmla="*/ 117 h 393"/>
                <a:gd name="T50" fmla="*/ 381 w 468"/>
                <a:gd name="T51" fmla="*/ 74 h 393"/>
                <a:gd name="T52" fmla="*/ 404 w 468"/>
                <a:gd name="T53" fmla="*/ 79 h 393"/>
                <a:gd name="T54" fmla="*/ 370 w 468"/>
                <a:gd name="T55" fmla="*/ 56 h 393"/>
                <a:gd name="T56" fmla="*/ 254 w 468"/>
                <a:gd name="T57" fmla="*/ 101 h 393"/>
                <a:gd name="T58" fmla="*/ 220 w 468"/>
                <a:gd name="T59" fmla="*/ 78 h 393"/>
                <a:gd name="T60" fmla="*/ 246 w 468"/>
                <a:gd name="T61" fmla="*/ 105 h 393"/>
                <a:gd name="T62" fmla="*/ 285 w 468"/>
                <a:gd name="T63" fmla="*/ 66 h 393"/>
                <a:gd name="T64" fmla="*/ 235 w 468"/>
                <a:gd name="T65" fmla="*/ 113 h 393"/>
                <a:gd name="T66" fmla="*/ 267 w 468"/>
                <a:gd name="T67" fmla="*/ 165 h 393"/>
                <a:gd name="T68" fmla="*/ 280 w 468"/>
                <a:gd name="T69" fmla="*/ 188 h 393"/>
                <a:gd name="T70" fmla="*/ 264 w 468"/>
                <a:gd name="T71" fmla="*/ 213 h 393"/>
                <a:gd name="T72" fmla="*/ 205 w 468"/>
                <a:gd name="T73" fmla="*/ 253 h 393"/>
                <a:gd name="T74" fmla="*/ 170 w 468"/>
                <a:gd name="T75" fmla="*/ 300 h 393"/>
                <a:gd name="T76" fmla="*/ 160 w 468"/>
                <a:gd name="T77" fmla="*/ 280 h 393"/>
                <a:gd name="T78" fmla="*/ 95 w 468"/>
                <a:gd name="T79" fmla="*/ 167 h 393"/>
                <a:gd name="T80" fmla="*/ 73 w 468"/>
                <a:gd name="T81" fmla="*/ 142 h 393"/>
                <a:gd name="T82" fmla="*/ 176 w 468"/>
                <a:gd name="T83" fmla="*/ 290 h 393"/>
                <a:gd name="T84" fmla="*/ 167 w 468"/>
                <a:gd name="T85" fmla="*/ 333 h 393"/>
                <a:gd name="T86" fmla="*/ 216 w 468"/>
                <a:gd name="T87" fmla="*/ 258 h 393"/>
                <a:gd name="T88" fmla="*/ 143 w 468"/>
                <a:gd name="T89" fmla="*/ 330 h 393"/>
                <a:gd name="T90" fmla="*/ 87 w 468"/>
                <a:gd name="T91" fmla="*/ 352 h 393"/>
                <a:gd name="T92" fmla="*/ 97 w 468"/>
                <a:gd name="T93" fmla="*/ 186 h 393"/>
                <a:gd name="T94" fmla="*/ 87 w 468"/>
                <a:gd name="T95" fmla="*/ 166 h 393"/>
                <a:gd name="T96" fmla="*/ 141 w 468"/>
                <a:gd name="T97" fmla="*/ 299 h 393"/>
                <a:gd name="T98" fmla="*/ 117 w 468"/>
                <a:gd name="T99" fmla="*/ 312 h 393"/>
                <a:gd name="T100" fmla="*/ 35 w 468"/>
                <a:gd name="T101" fmla="*/ 212 h 393"/>
                <a:gd name="T102" fmla="*/ 24 w 468"/>
                <a:gd name="T103" fmla="*/ 248 h 393"/>
                <a:gd name="T104" fmla="*/ 38 w 468"/>
                <a:gd name="T105" fmla="*/ 284 h 393"/>
                <a:gd name="T106" fmla="*/ 47 w 468"/>
                <a:gd name="T107" fmla="*/ 301 h 393"/>
                <a:gd name="T108" fmla="*/ 71 w 468"/>
                <a:gd name="T109" fmla="*/ 256 h 393"/>
                <a:gd name="T110" fmla="*/ 89 w 468"/>
                <a:gd name="T111" fmla="*/ 298 h 393"/>
                <a:gd name="T112" fmla="*/ 121 w 468"/>
                <a:gd name="T113" fmla="*/ 355 h 393"/>
                <a:gd name="T114" fmla="*/ 240 w 468"/>
                <a:gd name="T115" fmla="*/ 249 h 393"/>
                <a:gd name="T116" fmla="*/ 249 w 468"/>
                <a:gd name="T117" fmla="*/ 293 h 393"/>
                <a:gd name="T118" fmla="*/ 263 w 468"/>
                <a:gd name="T119" fmla="*/ 258 h 393"/>
                <a:gd name="T120" fmla="*/ 258 w 468"/>
                <a:gd name="T121" fmla="*/ 293 h 393"/>
                <a:gd name="T122" fmla="*/ 383 w 468"/>
                <a:gd name="T123" fmla="*/ 245 h 393"/>
                <a:gd name="T124" fmla="*/ 417 w 468"/>
                <a:gd name="T125" fmla="*/ 179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68" h="393">
                  <a:moveTo>
                    <a:pt x="403" y="38"/>
                  </a:moveTo>
                  <a:cubicBezTo>
                    <a:pt x="402" y="38"/>
                    <a:pt x="401" y="39"/>
                    <a:pt x="400" y="39"/>
                  </a:cubicBezTo>
                  <a:cubicBezTo>
                    <a:pt x="391" y="27"/>
                    <a:pt x="381" y="16"/>
                    <a:pt x="369" y="6"/>
                  </a:cubicBezTo>
                  <a:cubicBezTo>
                    <a:pt x="363" y="2"/>
                    <a:pt x="359" y="0"/>
                    <a:pt x="352" y="5"/>
                  </a:cubicBezTo>
                  <a:cubicBezTo>
                    <a:pt x="343" y="10"/>
                    <a:pt x="332" y="13"/>
                    <a:pt x="322" y="16"/>
                  </a:cubicBezTo>
                  <a:cubicBezTo>
                    <a:pt x="311" y="20"/>
                    <a:pt x="300" y="23"/>
                    <a:pt x="290" y="26"/>
                  </a:cubicBezTo>
                  <a:cubicBezTo>
                    <a:pt x="278" y="30"/>
                    <a:pt x="267" y="34"/>
                    <a:pt x="255" y="37"/>
                  </a:cubicBezTo>
                  <a:cubicBezTo>
                    <a:pt x="239" y="40"/>
                    <a:pt x="226" y="46"/>
                    <a:pt x="213" y="55"/>
                  </a:cubicBezTo>
                  <a:cubicBezTo>
                    <a:pt x="206" y="60"/>
                    <a:pt x="199" y="65"/>
                    <a:pt x="192" y="68"/>
                  </a:cubicBezTo>
                  <a:cubicBezTo>
                    <a:pt x="166" y="79"/>
                    <a:pt x="140" y="88"/>
                    <a:pt x="115" y="99"/>
                  </a:cubicBezTo>
                  <a:cubicBezTo>
                    <a:pt x="101" y="105"/>
                    <a:pt x="87" y="112"/>
                    <a:pt x="74" y="118"/>
                  </a:cubicBezTo>
                  <a:cubicBezTo>
                    <a:pt x="70" y="120"/>
                    <a:pt x="67" y="123"/>
                    <a:pt x="63" y="123"/>
                  </a:cubicBezTo>
                  <a:cubicBezTo>
                    <a:pt x="53" y="123"/>
                    <a:pt x="50" y="129"/>
                    <a:pt x="48" y="138"/>
                  </a:cubicBezTo>
                  <a:cubicBezTo>
                    <a:pt x="47" y="143"/>
                    <a:pt x="44" y="149"/>
                    <a:pt x="42" y="154"/>
                  </a:cubicBezTo>
                  <a:cubicBezTo>
                    <a:pt x="35" y="171"/>
                    <a:pt x="27" y="187"/>
                    <a:pt x="19" y="204"/>
                  </a:cubicBezTo>
                  <a:cubicBezTo>
                    <a:pt x="16" y="211"/>
                    <a:pt x="14" y="219"/>
                    <a:pt x="8" y="224"/>
                  </a:cubicBezTo>
                  <a:cubicBezTo>
                    <a:pt x="3" y="230"/>
                    <a:pt x="1" y="237"/>
                    <a:pt x="0" y="244"/>
                  </a:cubicBezTo>
                  <a:cubicBezTo>
                    <a:pt x="2" y="250"/>
                    <a:pt x="2" y="256"/>
                    <a:pt x="4" y="262"/>
                  </a:cubicBezTo>
                  <a:cubicBezTo>
                    <a:pt x="13" y="281"/>
                    <a:pt x="21" y="300"/>
                    <a:pt x="32" y="317"/>
                  </a:cubicBezTo>
                  <a:cubicBezTo>
                    <a:pt x="45" y="336"/>
                    <a:pt x="52" y="358"/>
                    <a:pt x="62" y="377"/>
                  </a:cubicBezTo>
                  <a:cubicBezTo>
                    <a:pt x="67" y="387"/>
                    <a:pt x="74" y="393"/>
                    <a:pt x="87" y="385"/>
                  </a:cubicBezTo>
                  <a:cubicBezTo>
                    <a:pt x="90" y="383"/>
                    <a:pt x="93" y="381"/>
                    <a:pt x="97" y="379"/>
                  </a:cubicBezTo>
                  <a:cubicBezTo>
                    <a:pt x="112" y="374"/>
                    <a:pt x="127" y="368"/>
                    <a:pt x="142" y="363"/>
                  </a:cubicBezTo>
                  <a:cubicBezTo>
                    <a:pt x="173" y="353"/>
                    <a:pt x="203" y="340"/>
                    <a:pt x="232" y="328"/>
                  </a:cubicBezTo>
                  <a:cubicBezTo>
                    <a:pt x="260" y="316"/>
                    <a:pt x="289" y="307"/>
                    <a:pt x="318" y="297"/>
                  </a:cubicBezTo>
                  <a:cubicBezTo>
                    <a:pt x="341" y="289"/>
                    <a:pt x="365" y="279"/>
                    <a:pt x="386" y="266"/>
                  </a:cubicBezTo>
                  <a:cubicBezTo>
                    <a:pt x="389" y="265"/>
                    <a:pt x="393" y="262"/>
                    <a:pt x="393" y="259"/>
                  </a:cubicBezTo>
                  <a:cubicBezTo>
                    <a:pt x="395" y="248"/>
                    <a:pt x="403" y="240"/>
                    <a:pt x="409" y="231"/>
                  </a:cubicBezTo>
                  <a:cubicBezTo>
                    <a:pt x="423" y="213"/>
                    <a:pt x="436" y="195"/>
                    <a:pt x="449" y="178"/>
                  </a:cubicBezTo>
                  <a:cubicBezTo>
                    <a:pt x="453" y="172"/>
                    <a:pt x="459" y="169"/>
                    <a:pt x="463" y="163"/>
                  </a:cubicBezTo>
                  <a:cubicBezTo>
                    <a:pt x="466" y="160"/>
                    <a:pt x="468" y="155"/>
                    <a:pt x="467" y="152"/>
                  </a:cubicBezTo>
                  <a:cubicBezTo>
                    <a:pt x="465" y="143"/>
                    <a:pt x="462" y="133"/>
                    <a:pt x="457" y="124"/>
                  </a:cubicBezTo>
                  <a:cubicBezTo>
                    <a:pt x="442" y="101"/>
                    <a:pt x="427" y="78"/>
                    <a:pt x="411" y="55"/>
                  </a:cubicBezTo>
                  <a:cubicBezTo>
                    <a:pt x="408" y="50"/>
                    <a:pt x="405" y="46"/>
                    <a:pt x="402" y="42"/>
                  </a:cubicBezTo>
                  <a:cubicBezTo>
                    <a:pt x="403" y="41"/>
                    <a:pt x="404" y="40"/>
                    <a:pt x="404" y="40"/>
                  </a:cubicBezTo>
                  <a:cubicBezTo>
                    <a:pt x="405" y="39"/>
                    <a:pt x="404" y="37"/>
                    <a:pt x="403" y="38"/>
                  </a:cubicBezTo>
                  <a:moveTo>
                    <a:pt x="425" y="113"/>
                  </a:moveTo>
                  <a:cubicBezTo>
                    <a:pt x="426" y="114"/>
                    <a:pt x="427" y="116"/>
                    <a:pt x="428" y="118"/>
                  </a:cubicBezTo>
                  <a:cubicBezTo>
                    <a:pt x="402" y="132"/>
                    <a:pt x="376" y="145"/>
                    <a:pt x="350" y="157"/>
                  </a:cubicBezTo>
                  <a:cubicBezTo>
                    <a:pt x="335" y="165"/>
                    <a:pt x="320" y="172"/>
                    <a:pt x="306" y="179"/>
                  </a:cubicBezTo>
                  <a:cubicBezTo>
                    <a:pt x="303" y="181"/>
                    <a:pt x="300" y="182"/>
                    <a:pt x="298" y="184"/>
                  </a:cubicBezTo>
                  <a:cubicBezTo>
                    <a:pt x="297" y="182"/>
                    <a:pt x="296" y="180"/>
                    <a:pt x="295" y="178"/>
                  </a:cubicBezTo>
                  <a:cubicBezTo>
                    <a:pt x="295" y="177"/>
                    <a:pt x="294" y="175"/>
                    <a:pt x="293" y="174"/>
                  </a:cubicBezTo>
                  <a:cubicBezTo>
                    <a:pt x="298" y="172"/>
                    <a:pt x="302" y="169"/>
                    <a:pt x="306" y="168"/>
                  </a:cubicBezTo>
                  <a:cubicBezTo>
                    <a:pt x="321" y="162"/>
                    <a:pt x="336" y="156"/>
                    <a:pt x="350" y="149"/>
                  </a:cubicBezTo>
                  <a:cubicBezTo>
                    <a:pt x="365" y="142"/>
                    <a:pt x="380" y="134"/>
                    <a:pt x="395" y="127"/>
                  </a:cubicBezTo>
                  <a:cubicBezTo>
                    <a:pt x="402" y="123"/>
                    <a:pt x="409" y="119"/>
                    <a:pt x="416" y="115"/>
                  </a:cubicBezTo>
                  <a:cubicBezTo>
                    <a:pt x="418" y="114"/>
                    <a:pt x="421" y="112"/>
                    <a:pt x="423" y="111"/>
                  </a:cubicBezTo>
                  <a:cubicBezTo>
                    <a:pt x="424" y="111"/>
                    <a:pt x="424" y="112"/>
                    <a:pt x="425" y="113"/>
                  </a:cubicBezTo>
                  <a:moveTo>
                    <a:pt x="422" y="157"/>
                  </a:moveTo>
                  <a:cubicBezTo>
                    <a:pt x="422" y="158"/>
                    <a:pt x="422" y="158"/>
                    <a:pt x="422" y="158"/>
                  </a:cubicBezTo>
                  <a:cubicBezTo>
                    <a:pt x="416" y="161"/>
                    <a:pt x="409" y="163"/>
                    <a:pt x="403" y="166"/>
                  </a:cubicBezTo>
                  <a:cubicBezTo>
                    <a:pt x="403" y="164"/>
                    <a:pt x="404" y="161"/>
                    <a:pt x="404" y="159"/>
                  </a:cubicBezTo>
                  <a:cubicBezTo>
                    <a:pt x="411" y="156"/>
                    <a:pt x="417" y="153"/>
                    <a:pt x="424" y="150"/>
                  </a:cubicBezTo>
                  <a:cubicBezTo>
                    <a:pt x="424" y="152"/>
                    <a:pt x="423" y="156"/>
                    <a:pt x="422" y="157"/>
                  </a:cubicBezTo>
                  <a:moveTo>
                    <a:pt x="404" y="215"/>
                  </a:moveTo>
                  <a:cubicBezTo>
                    <a:pt x="402" y="216"/>
                    <a:pt x="400" y="217"/>
                    <a:pt x="399" y="218"/>
                  </a:cubicBezTo>
                  <a:cubicBezTo>
                    <a:pt x="401" y="213"/>
                    <a:pt x="404" y="208"/>
                    <a:pt x="406" y="203"/>
                  </a:cubicBezTo>
                  <a:cubicBezTo>
                    <a:pt x="410" y="201"/>
                    <a:pt x="413" y="199"/>
                    <a:pt x="417" y="197"/>
                  </a:cubicBezTo>
                  <a:cubicBezTo>
                    <a:pt x="413" y="203"/>
                    <a:pt x="408" y="209"/>
                    <a:pt x="404" y="215"/>
                  </a:cubicBezTo>
                  <a:moveTo>
                    <a:pt x="385" y="237"/>
                  </a:moveTo>
                  <a:cubicBezTo>
                    <a:pt x="381" y="240"/>
                    <a:pt x="376" y="242"/>
                    <a:pt x="372" y="245"/>
                  </a:cubicBezTo>
                  <a:cubicBezTo>
                    <a:pt x="372" y="244"/>
                    <a:pt x="372" y="243"/>
                    <a:pt x="373" y="242"/>
                  </a:cubicBezTo>
                  <a:cubicBezTo>
                    <a:pt x="374" y="239"/>
                    <a:pt x="376" y="235"/>
                    <a:pt x="377" y="232"/>
                  </a:cubicBezTo>
                  <a:cubicBezTo>
                    <a:pt x="382" y="229"/>
                    <a:pt x="387" y="226"/>
                    <a:pt x="392" y="223"/>
                  </a:cubicBezTo>
                  <a:cubicBezTo>
                    <a:pt x="390" y="228"/>
                    <a:pt x="387" y="232"/>
                    <a:pt x="385" y="237"/>
                  </a:cubicBezTo>
                  <a:moveTo>
                    <a:pt x="330" y="274"/>
                  </a:moveTo>
                  <a:cubicBezTo>
                    <a:pt x="336" y="270"/>
                    <a:pt x="342" y="266"/>
                    <a:pt x="348" y="262"/>
                  </a:cubicBezTo>
                  <a:cubicBezTo>
                    <a:pt x="348" y="264"/>
                    <a:pt x="347" y="265"/>
                    <a:pt x="347" y="267"/>
                  </a:cubicBezTo>
                  <a:cubicBezTo>
                    <a:pt x="341" y="269"/>
                    <a:pt x="336" y="271"/>
                    <a:pt x="330" y="274"/>
                  </a:cubicBezTo>
                  <a:moveTo>
                    <a:pt x="259" y="290"/>
                  </a:moveTo>
                  <a:cubicBezTo>
                    <a:pt x="259" y="289"/>
                    <a:pt x="259" y="289"/>
                    <a:pt x="260" y="289"/>
                  </a:cubicBezTo>
                  <a:cubicBezTo>
                    <a:pt x="260" y="289"/>
                    <a:pt x="259" y="289"/>
                    <a:pt x="259" y="289"/>
                  </a:cubicBezTo>
                  <a:cubicBezTo>
                    <a:pt x="259" y="289"/>
                    <a:pt x="259" y="290"/>
                    <a:pt x="259" y="290"/>
                  </a:cubicBezTo>
                  <a:moveTo>
                    <a:pt x="400" y="167"/>
                  </a:moveTo>
                  <a:cubicBezTo>
                    <a:pt x="394" y="169"/>
                    <a:pt x="387" y="172"/>
                    <a:pt x="380" y="174"/>
                  </a:cubicBezTo>
                  <a:cubicBezTo>
                    <a:pt x="381" y="173"/>
                    <a:pt x="381" y="171"/>
                    <a:pt x="381" y="170"/>
                  </a:cubicBezTo>
                  <a:cubicBezTo>
                    <a:pt x="388" y="167"/>
                    <a:pt x="395" y="164"/>
                    <a:pt x="402" y="160"/>
                  </a:cubicBezTo>
                  <a:cubicBezTo>
                    <a:pt x="401" y="162"/>
                    <a:pt x="401" y="165"/>
                    <a:pt x="400" y="167"/>
                  </a:cubicBezTo>
                  <a:moveTo>
                    <a:pt x="280" y="270"/>
                  </a:moveTo>
                  <a:cubicBezTo>
                    <a:pt x="285" y="267"/>
                    <a:pt x="291" y="265"/>
                    <a:pt x="296" y="262"/>
                  </a:cubicBezTo>
                  <a:cubicBezTo>
                    <a:pt x="295" y="266"/>
                    <a:pt x="293" y="270"/>
                    <a:pt x="292" y="275"/>
                  </a:cubicBezTo>
                  <a:cubicBezTo>
                    <a:pt x="286" y="278"/>
                    <a:pt x="279" y="281"/>
                    <a:pt x="272" y="284"/>
                  </a:cubicBezTo>
                  <a:cubicBezTo>
                    <a:pt x="275" y="279"/>
                    <a:pt x="277" y="275"/>
                    <a:pt x="280" y="270"/>
                  </a:cubicBezTo>
                  <a:moveTo>
                    <a:pt x="359" y="203"/>
                  </a:moveTo>
                  <a:cubicBezTo>
                    <a:pt x="363" y="201"/>
                    <a:pt x="368" y="198"/>
                    <a:pt x="373" y="196"/>
                  </a:cubicBezTo>
                  <a:cubicBezTo>
                    <a:pt x="372" y="198"/>
                    <a:pt x="372" y="199"/>
                    <a:pt x="371" y="201"/>
                  </a:cubicBezTo>
                  <a:cubicBezTo>
                    <a:pt x="364" y="205"/>
                    <a:pt x="358" y="208"/>
                    <a:pt x="351" y="211"/>
                  </a:cubicBezTo>
                  <a:cubicBezTo>
                    <a:pt x="352" y="209"/>
                    <a:pt x="353" y="207"/>
                    <a:pt x="354" y="205"/>
                  </a:cubicBezTo>
                  <a:cubicBezTo>
                    <a:pt x="355" y="204"/>
                    <a:pt x="357" y="204"/>
                    <a:pt x="359" y="203"/>
                  </a:cubicBezTo>
                  <a:moveTo>
                    <a:pt x="352" y="203"/>
                  </a:moveTo>
                  <a:cubicBezTo>
                    <a:pt x="346" y="205"/>
                    <a:pt x="341" y="208"/>
                    <a:pt x="335" y="210"/>
                  </a:cubicBezTo>
                  <a:cubicBezTo>
                    <a:pt x="335" y="210"/>
                    <a:pt x="335" y="210"/>
                    <a:pt x="335" y="210"/>
                  </a:cubicBezTo>
                  <a:cubicBezTo>
                    <a:pt x="341" y="207"/>
                    <a:pt x="346" y="205"/>
                    <a:pt x="352" y="203"/>
                  </a:cubicBezTo>
                  <a:cubicBezTo>
                    <a:pt x="352" y="203"/>
                    <a:pt x="352" y="203"/>
                    <a:pt x="352" y="203"/>
                  </a:cubicBezTo>
                  <a:moveTo>
                    <a:pt x="327" y="227"/>
                  </a:moveTo>
                  <a:cubicBezTo>
                    <a:pt x="325" y="233"/>
                    <a:pt x="323" y="238"/>
                    <a:pt x="320" y="244"/>
                  </a:cubicBezTo>
                  <a:cubicBezTo>
                    <a:pt x="320" y="245"/>
                    <a:pt x="320" y="246"/>
                    <a:pt x="320" y="246"/>
                  </a:cubicBezTo>
                  <a:cubicBezTo>
                    <a:pt x="315" y="249"/>
                    <a:pt x="310" y="251"/>
                    <a:pt x="306" y="254"/>
                  </a:cubicBezTo>
                  <a:cubicBezTo>
                    <a:pt x="304" y="254"/>
                    <a:pt x="303" y="255"/>
                    <a:pt x="302" y="255"/>
                  </a:cubicBezTo>
                  <a:cubicBezTo>
                    <a:pt x="302" y="255"/>
                    <a:pt x="302" y="254"/>
                    <a:pt x="303" y="253"/>
                  </a:cubicBezTo>
                  <a:cubicBezTo>
                    <a:pt x="304" y="248"/>
                    <a:pt x="306" y="242"/>
                    <a:pt x="307" y="237"/>
                  </a:cubicBezTo>
                  <a:cubicBezTo>
                    <a:pt x="314" y="234"/>
                    <a:pt x="321" y="231"/>
                    <a:pt x="327" y="227"/>
                  </a:cubicBezTo>
                  <a:moveTo>
                    <a:pt x="308" y="233"/>
                  </a:moveTo>
                  <a:cubicBezTo>
                    <a:pt x="309" y="230"/>
                    <a:pt x="310" y="228"/>
                    <a:pt x="310" y="225"/>
                  </a:cubicBezTo>
                  <a:cubicBezTo>
                    <a:pt x="317" y="222"/>
                    <a:pt x="325" y="219"/>
                    <a:pt x="332" y="215"/>
                  </a:cubicBezTo>
                  <a:cubicBezTo>
                    <a:pt x="331" y="216"/>
                    <a:pt x="331" y="218"/>
                    <a:pt x="331" y="219"/>
                  </a:cubicBezTo>
                  <a:cubicBezTo>
                    <a:pt x="330" y="220"/>
                    <a:pt x="330" y="221"/>
                    <a:pt x="329" y="222"/>
                  </a:cubicBezTo>
                  <a:cubicBezTo>
                    <a:pt x="322" y="226"/>
                    <a:pt x="315" y="229"/>
                    <a:pt x="308" y="233"/>
                  </a:cubicBezTo>
                  <a:moveTo>
                    <a:pt x="326" y="238"/>
                  </a:moveTo>
                  <a:cubicBezTo>
                    <a:pt x="327" y="234"/>
                    <a:pt x="329" y="230"/>
                    <a:pt x="330" y="226"/>
                  </a:cubicBezTo>
                  <a:cubicBezTo>
                    <a:pt x="335" y="223"/>
                    <a:pt x="340" y="221"/>
                    <a:pt x="345" y="218"/>
                  </a:cubicBezTo>
                  <a:cubicBezTo>
                    <a:pt x="343" y="224"/>
                    <a:pt x="341" y="230"/>
                    <a:pt x="340" y="236"/>
                  </a:cubicBezTo>
                  <a:cubicBezTo>
                    <a:pt x="334" y="239"/>
                    <a:pt x="329" y="242"/>
                    <a:pt x="323" y="245"/>
                  </a:cubicBezTo>
                  <a:cubicBezTo>
                    <a:pt x="324" y="242"/>
                    <a:pt x="325" y="240"/>
                    <a:pt x="326" y="238"/>
                  </a:cubicBezTo>
                  <a:moveTo>
                    <a:pt x="339" y="218"/>
                  </a:moveTo>
                  <a:cubicBezTo>
                    <a:pt x="336" y="219"/>
                    <a:pt x="334" y="220"/>
                    <a:pt x="332" y="221"/>
                  </a:cubicBezTo>
                  <a:cubicBezTo>
                    <a:pt x="332" y="219"/>
                    <a:pt x="333" y="217"/>
                    <a:pt x="334" y="214"/>
                  </a:cubicBezTo>
                  <a:cubicBezTo>
                    <a:pt x="339" y="212"/>
                    <a:pt x="345" y="209"/>
                    <a:pt x="350" y="207"/>
                  </a:cubicBezTo>
                  <a:cubicBezTo>
                    <a:pt x="349" y="209"/>
                    <a:pt x="348" y="211"/>
                    <a:pt x="347" y="213"/>
                  </a:cubicBezTo>
                  <a:cubicBezTo>
                    <a:pt x="347" y="213"/>
                    <a:pt x="347" y="213"/>
                    <a:pt x="347" y="213"/>
                  </a:cubicBezTo>
                  <a:cubicBezTo>
                    <a:pt x="344" y="215"/>
                    <a:pt x="342" y="216"/>
                    <a:pt x="339" y="218"/>
                  </a:cubicBezTo>
                  <a:moveTo>
                    <a:pt x="333" y="211"/>
                  </a:moveTo>
                  <a:cubicBezTo>
                    <a:pt x="326" y="214"/>
                    <a:pt x="319" y="217"/>
                    <a:pt x="312" y="220"/>
                  </a:cubicBezTo>
                  <a:cubicBezTo>
                    <a:pt x="312" y="220"/>
                    <a:pt x="312" y="219"/>
                    <a:pt x="312" y="219"/>
                  </a:cubicBezTo>
                  <a:cubicBezTo>
                    <a:pt x="313" y="218"/>
                    <a:pt x="314" y="218"/>
                    <a:pt x="316" y="217"/>
                  </a:cubicBezTo>
                  <a:cubicBezTo>
                    <a:pt x="322" y="215"/>
                    <a:pt x="328" y="213"/>
                    <a:pt x="334" y="210"/>
                  </a:cubicBezTo>
                  <a:cubicBezTo>
                    <a:pt x="333" y="210"/>
                    <a:pt x="333" y="211"/>
                    <a:pt x="333" y="211"/>
                  </a:cubicBezTo>
                  <a:moveTo>
                    <a:pt x="310" y="221"/>
                  </a:moveTo>
                  <a:cubicBezTo>
                    <a:pt x="308" y="222"/>
                    <a:pt x="307" y="222"/>
                    <a:pt x="306" y="223"/>
                  </a:cubicBezTo>
                  <a:cubicBezTo>
                    <a:pt x="307" y="222"/>
                    <a:pt x="308" y="221"/>
                    <a:pt x="310" y="220"/>
                  </a:cubicBezTo>
                  <a:cubicBezTo>
                    <a:pt x="310" y="221"/>
                    <a:pt x="310" y="221"/>
                    <a:pt x="310" y="221"/>
                  </a:cubicBezTo>
                  <a:moveTo>
                    <a:pt x="308" y="226"/>
                  </a:moveTo>
                  <a:cubicBezTo>
                    <a:pt x="308" y="227"/>
                    <a:pt x="308" y="229"/>
                    <a:pt x="307" y="230"/>
                  </a:cubicBezTo>
                  <a:cubicBezTo>
                    <a:pt x="307" y="231"/>
                    <a:pt x="306" y="233"/>
                    <a:pt x="306" y="234"/>
                  </a:cubicBezTo>
                  <a:cubicBezTo>
                    <a:pt x="303" y="236"/>
                    <a:pt x="299" y="237"/>
                    <a:pt x="295" y="239"/>
                  </a:cubicBezTo>
                  <a:cubicBezTo>
                    <a:pt x="296" y="237"/>
                    <a:pt x="297" y="236"/>
                    <a:pt x="298" y="234"/>
                  </a:cubicBezTo>
                  <a:cubicBezTo>
                    <a:pt x="299" y="233"/>
                    <a:pt x="299" y="231"/>
                    <a:pt x="300" y="230"/>
                  </a:cubicBezTo>
                  <a:cubicBezTo>
                    <a:pt x="303" y="229"/>
                    <a:pt x="306" y="227"/>
                    <a:pt x="308" y="226"/>
                  </a:cubicBezTo>
                  <a:moveTo>
                    <a:pt x="293" y="244"/>
                  </a:moveTo>
                  <a:cubicBezTo>
                    <a:pt x="297" y="242"/>
                    <a:pt x="301" y="240"/>
                    <a:pt x="304" y="239"/>
                  </a:cubicBezTo>
                  <a:cubicBezTo>
                    <a:pt x="302" y="244"/>
                    <a:pt x="300" y="250"/>
                    <a:pt x="299" y="255"/>
                  </a:cubicBezTo>
                  <a:cubicBezTo>
                    <a:pt x="298" y="256"/>
                    <a:pt x="298" y="257"/>
                    <a:pt x="298" y="257"/>
                  </a:cubicBezTo>
                  <a:cubicBezTo>
                    <a:pt x="293" y="259"/>
                    <a:pt x="288" y="261"/>
                    <a:pt x="283" y="264"/>
                  </a:cubicBezTo>
                  <a:cubicBezTo>
                    <a:pt x="286" y="257"/>
                    <a:pt x="290" y="251"/>
                    <a:pt x="293" y="244"/>
                  </a:cubicBezTo>
                  <a:moveTo>
                    <a:pt x="300" y="260"/>
                  </a:moveTo>
                  <a:cubicBezTo>
                    <a:pt x="306" y="257"/>
                    <a:pt x="312" y="254"/>
                    <a:pt x="318" y="251"/>
                  </a:cubicBezTo>
                  <a:cubicBezTo>
                    <a:pt x="317" y="255"/>
                    <a:pt x="315" y="259"/>
                    <a:pt x="314" y="263"/>
                  </a:cubicBezTo>
                  <a:cubicBezTo>
                    <a:pt x="308" y="266"/>
                    <a:pt x="302" y="270"/>
                    <a:pt x="296" y="273"/>
                  </a:cubicBezTo>
                  <a:cubicBezTo>
                    <a:pt x="297" y="268"/>
                    <a:pt x="299" y="264"/>
                    <a:pt x="300" y="260"/>
                  </a:cubicBezTo>
                  <a:moveTo>
                    <a:pt x="322" y="249"/>
                  </a:moveTo>
                  <a:cubicBezTo>
                    <a:pt x="327" y="246"/>
                    <a:pt x="333" y="243"/>
                    <a:pt x="338" y="240"/>
                  </a:cubicBezTo>
                  <a:cubicBezTo>
                    <a:pt x="338" y="241"/>
                    <a:pt x="338" y="242"/>
                    <a:pt x="338" y="243"/>
                  </a:cubicBezTo>
                  <a:cubicBezTo>
                    <a:pt x="337" y="246"/>
                    <a:pt x="336" y="249"/>
                    <a:pt x="335" y="252"/>
                  </a:cubicBezTo>
                  <a:cubicBezTo>
                    <a:pt x="329" y="255"/>
                    <a:pt x="323" y="258"/>
                    <a:pt x="318" y="261"/>
                  </a:cubicBezTo>
                  <a:cubicBezTo>
                    <a:pt x="319" y="257"/>
                    <a:pt x="320" y="253"/>
                    <a:pt x="322" y="249"/>
                  </a:cubicBezTo>
                  <a:moveTo>
                    <a:pt x="342" y="238"/>
                  </a:moveTo>
                  <a:cubicBezTo>
                    <a:pt x="348" y="235"/>
                    <a:pt x="354" y="231"/>
                    <a:pt x="361" y="228"/>
                  </a:cubicBezTo>
                  <a:cubicBezTo>
                    <a:pt x="359" y="232"/>
                    <a:pt x="357" y="236"/>
                    <a:pt x="356" y="241"/>
                  </a:cubicBezTo>
                  <a:cubicBezTo>
                    <a:pt x="350" y="244"/>
                    <a:pt x="344" y="247"/>
                    <a:pt x="338" y="250"/>
                  </a:cubicBezTo>
                  <a:cubicBezTo>
                    <a:pt x="339" y="246"/>
                    <a:pt x="341" y="242"/>
                    <a:pt x="342" y="238"/>
                  </a:cubicBezTo>
                  <a:moveTo>
                    <a:pt x="345" y="233"/>
                  </a:moveTo>
                  <a:cubicBezTo>
                    <a:pt x="344" y="233"/>
                    <a:pt x="343" y="234"/>
                    <a:pt x="343" y="234"/>
                  </a:cubicBezTo>
                  <a:cubicBezTo>
                    <a:pt x="344" y="228"/>
                    <a:pt x="346" y="222"/>
                    <a:pt x="349" y="216"/>
                  </a:cubicBezTo>
                  <a:cubicBezTo>
                    <a:pt x="356" y="213"/>
                    <a:pt x="363" y="209"/>
                    <a:pt x="369" y="206"/>
                  </a:cubicBezTo>
                  <a:cubicBezTo>
                    <a:pt x="367" y="210"/>
                    <a:pt x="366" y="214"/>
                    <a:pt x="364" y="218"/>
                  </a:cubicBezTo>
                  <a:cubicBezTo>
                    <a:pt x="363" y="220"/>
                    <a:pt x="363" y="222"/>
                    <a:pt x="362" y="223"/>
                  </a:cubicBezTo>
                  <a:cubicBezTo>
                    <a:pt x="356" y="226"/>
                    <a:pt x="350" y="230"/>
                    <a:pt x="345" y="233"/>
                  </a:cubicBezTo>
                  <a:moveTo>
                    <a:pt x="364" y="231"/>
                  </a:moveTo>
                  <a:cubicBezTo>
                    <a:pt x="363" y="232"/>
                    <a:pt x="362" y="234"/>
                    <a:pt x="361" y="236"/>
                  </a:cubicBezTo>
                  <a:cubicBezTo>
                    <a:pt x="362" y="232"/>
                    <a:pt x="363" y="229"/>
                    <a:pt x="364" y="226"/>
                  </a:cubicBezTo>
                  <a:cubicBezTo>
                    <a:pt x="370" y="223"/>
                    <a:pt x="375" y="220"/>
                    <a:pt x="381" y="217"/>
                  </a:cubicBezTo>
                  <a:cubicBezTo>
                    <a:pt x="381" y="217"/>
                    <a:pt x="381" y="217"/>
                    <a:pt x="381" y="217"/>
                  </a:cubicBezTo>
                  <a:cubicBezTo>
                    <a:pt x="379" y="221"/>
                    <a:pt x="376" y="226"/>
                    <a:pt x="374" y="231"/>
                  </a:cubicBezTo>
                  <a:cubicBezTo>
                    <a:pt x="370" y="233"/>
                    <a:pt x="365" y="236"/>
                    <a:pt x="361" y="238"/>
                  </a:cubicBezTo>
                  <a:cubicBezTo>
                    <a:pt x="362" y="236"/>
                    <a:pt x="363" y="233"/>
                    <a:pt x="364" y="231"/>
                  </a:cubicBezTo>
                  <a:cubicBezTo>
                    <a:pt x="364" y="231"/>
                    <a:pt x="364" y="231"/>
                    <a:pt x="364" y="231"/>
                  </a:cubicBezTo>
                  <a:moveTo>
                    <a:pt x="366" y="221"/>
                  </a:moveTo>
                  <a:cubicBezTo>
                    <a:pt x="367" y="219"/>
                    <a:pt x="367" y="217"/>
                    <a:pt x="368" y="216"/>
                  </a:cubicBezTo>
                  <a:cubicBezTo>
                    <a:pt x="369" y="212"/>
                    <a:pt x="371" y="208"/>
                    <a:pt x="372" y="204"/>
                  </a:cubicBezTo>
                  <a:cubicBezTo>
                    <a:pt x="378" y="201"/>
                    <a:pt x="384" y="198"/>
                    <a:pt x="390" y="194"/>
                  </a:cubicBezTo>
                  <a:cubicBezTo>
                    <a:pt x="387" y="200"/>
                    <a:pt x="385" y="206"/>
                    <a:pt x="383" y="212"/>
                  </a:cubicBezTo>
                  <a:cubicBezTo>
                    <a:pt x="377" y="215"/>
                    <a:pt x="371" y="218"/>
                    <a:pt x="366" y="221"/>
                  </a:cubicBezTo>
                  <a:moveTo>
                    <a:pt x="374" y="200"/>
                  </a:moveTo>
                  <a:cubicBezTo>
                    <a:pt x="374" y="198"/>
                    <a:pt x="375" y="196"/>
                    <a:pt x="376" y="195"/>
                  </a:cubicBezTo>
                  <a:cubicBezTo>
                    <a:pt x="379" y="193"/>
                    <a:pt x="383" y="191"/>
                    <a:pt x="386" y="189"/>
                  </a:cubicBezTo>
                  <a:cubicBezTo>
                    <a:pt x="389" y="188"/>
                    <a:pt x="391" y="187"/>
                    <a:pt x="393" y="186"/>
                  </a:cubicBezTo>
                  <a:cubicBezTo>
                    <a:pt x="392" y="188"/>
                    <a:pt x="392" y="189"/>
                    <a:pt x="391" y="190"/>
                  </a:cubicBezTo>
                  <a:cubicBezTo>
                    <a:pt x="386" y="193"/>
                    <a:pt x="380" y="197"/>
                    <a:pt x="374" y="200"/>
                  </a:cubicBezTo>
                  <a:moveTo>
                    <a:pt x="378" y="175"/>
                  </a:moveTo>
                  <a:cubicBezTo>
                    <a:pt x="373" y="177"/>
                    <a:pt x="367" y="180"/>
                    <a:pt x="361" y="182"/>
                  </a:cubicBezTo>
                  <a:cubicBezTo>
                    <a:pt x="361" y="181"/>
                    <a:pt x="361" y="180"/>
                    <a:pt x="361" y="179"/>
                  </a:cubicBezTo>
                  <a:cubicBezTo>
                    <a:pt x="367" y="176"/>
                    <a:pt x="373" y="173"/>
                    <a:pt x="379" y="171"/>
                  </a:cubicBezTo>
                  <a:cubicBezTo>
                    <a:pt x="379" y="172"/>
                    <a:pt x="379" y="174"/>
                    <a:pt x="378" y="175"/>
                  </a:cubicBezTo>
                  <a:moveTo>
                    <a:pt x="358" y="183"/>
                  </a:moveTo>
                  <a:cubicBezTo>
                    <a:pt x="351" y="186"/>
                    <a:pt x="344" y="189"/>
                    <a:pt x="337" y="191"/>
                  </a:cubicBezTo>
                  <a:cubicBezTo>
                    <a:pt x="342" y="189"/>
                    <a:pt x="347" y="186"/>
                    <a:pt x="352" y="184"/>
                  </a:cubicBezTo>
                  <a:cubicBezTo>
                    <a:pt x="354" y="183"/>
                    <a:pt x="356" y="182"/>
                    <a:pt x="359" y="180"/>
                  </a:cubicBezTo>
                  <a:cubicBezTo>
                    <a:pt x="358" y="181"/>
                    <a:pt x="358" y="182"/>
                    <a:pt x="358" y="183"/>
                  </a:cubicBezTo>
                  <a:moveTo>
                    <a:pt x="279" y="234"/>
                  </a:moveTo>
                  <a:cubicBezTo>
                    <a:pt x="282" y="232"/>
                    <a:pt x="285" y="231"/>
                    <a:pt x="289" y="230"/>
                  </a:cubicBezTo>
                  <a:cubicBezTo>
                    <a:pt x="289" y="230"/>
                    <a:pt x="289" y="231"/>
                    <a:pt x="289" y="231"/>
                  </a:cubicBezTo>
                  <a:cubicBezTo>
                    <a:pt x="284" y="233"/>
                    <a:pt x="279" y="236"/>
                    <a:pt x="275" y="238"/>
                  </a:cubicBezTo>
                  <a:cubicBezTo>
                    <a:pt x="276" y="236"/>
                    <a:pt x="277" y="235"/>
                    <a:pt x="279" y="234"/>
                  </a:cubicBezTo>
                  <a:moveTo>
                    <a:pt x="280" y="251"/>
                  </a:moveTo>
                  <a:cubicBezTo>
                    <a:pt x="277" y="253"/>
                    <a:pt x="273" y="254"/>
                    <a:pt x="270" y="255"/>
                  </a:cubicBezTo>
                  <a:cubicBezTo>
                    <a:pt x="273" y="253"/>
                    <a:pt x="277" y="251"/>
                    <a:pt x="281" y="249"/>
                  </a:cubicBezTo>
                  <a:cubicBezTo>
                    <a:pt x="281" y="250"/>
                    <a:pt x="280" y="251"/>
                    <a:pt x="280" y="251"/>
                  </a:cubicBezTo>
                  <a:moveTo>
                    <a:pt x="277" y="295"/>
                  </a:moveTo>
                  <a:cubicBezTo>
                    <a:pt x="274" y="296"/>
                    <a:pt x="270" y="297"/>
                    <a:pt x="267" y="298"/>
                  </a:cubicBezTo>
                  <a:cubicBezTo>
                    <a:pt x="267" y="297"/>
                    <a:pt x="267" y="297"/>
                    <a:pt x="267" y="296"/>
                  </a:cubicBezTo>
                  <a:cubicBezTo>
                    <a:pt x="268" y="293"/>
                    <a:pt x="269" y="291"/>
                    <a:pt x="270" y="288"/>
                  </a:cubicBezTo>
                  <a:cubicBezTo>
                    <a:pt x="277" y="285"/>
                    <a:pt x="284" y="282"/>
                    <a:pt x="291" y="278"/>
                  </a:cubicBezTo>
                  <a:cubicBezTo>
                    <a:pt x="290" y="282"/>
                    <a:pt x="289" y="286"/>
                    <a:pt x="288" y="290"/>
                  </a:cubicBezTo>
                  <a:cubicBezTo>
                    <a:pt x="284" y="292"/>
                    <a:pt x="280" y="293"/>
                    <a:pt x="277" y="295"/>
                  </a:cubicBezTo>
                  <a:moveTo>
                    <a:pt x="292" y="289"/>
                  </a:moveTo>
                  <a:cubicBezTo>
                    <a:pt x="293" y="285"/>
                    <a:pt x="294" y="280"/>
                    <a:pt x="295" y="276"/>
                  </a:cubicBezTo>
                  <a:cubicBezTo>
                    <a:pt x="301" y="273"/>
                    <a:pt x="307" y="270"/>
                    <a:pt x="312" y="267"/>
                  </a:cubicBezTo>
                  <a:cubicBezTo>
                    <a:pt x="311" y="272"/>
                    <a:pt x="309" y="278"/>
                    <a:pt x="307" y="283"/>
                  </a:cubicBezTo>
                  <a:cubicBezTo>
                    <a:pt x="302" y="285"/>
                    <a:pt x="297" y="287"/>
                    <a:pt x="292" y="289"/>
                  </a:cubicBezTo>
                  <a:moveTo>
                    <a:pt x="316" y="265"/>
                  </a:moveTo>
                  <a:cubicBezTo>
                    <a:pt x="322" y="262"/>
                    <a:pt x="327" y="259"/>
                    <a:pt x="333" y="256"/>
                  </a:cubicBezTo>
                  <a:cubicBezTo>
                    <a:pt x="330" y="262"/>
                    <a:pt x="328" y="267"/>
                    <a:pt x="326" y="272"/>
                  </a:cubicBezTo>
                  <a:cubicBezTo>
                    <a:pt x="325" y="273"/>
                    <a:pt x="324" y="273"/>
                    <a:pt x="323" y="274"/>
                  </a:cubicBezTo>
                  <a:cubicBezTo>
                    <a:pt x="320" y="276"/>
                    <a:pt x="316" y="279"/>
                    <a:pt x="312" y="281"/>
                  </a:cubicBezTo>
                  <a:cubicBezTo>
                    <a:pt x="312" y="281"/>
                    <a:pt x="311" y="281"/>
                    <a:pt x="311" y="281"/>
                  </a:cubicBezTo>
                  <a:cubicBezTo>
                    <a:pt x="313" y="276"/>
                    <a:pt x="315" y="271"/>
                    <a:pt x="316" y="265"/>
                  </a:cubicBezTo>
                  <a:moveTo>
                    <a:pt x="331" y="270"/>
                  </a:moveTo>
                  <a:cubicBezTo>
                    <a:pt x="331" y="269"/>
                    <a:pt x="331" y="268"/>
                    <a:pt x="332" y="267"/>
                  </a:cubicBezTo>
                  <a:cubicBezTo>
                    <a:pt x="333" y="262"/>
                    <a:pt x="335" y="258"/>
                    <a:pt x="336" y="254"/>
                  </a:cubicBezTo>
                  <a:cubicBezTo>
                    <a:pt x="342" y="251"/>
                    <a:pt x="348" y="248"/>
                    <a:pt x="354" y="244"/>
                  </a:cubicBezTo>
                  <a:cubicBezTo>
                    <a:pt x="353" y="249"/>
                    <a:pt x="351" y="253"/>
                    <a:pt x="350" y="258"/>
                  </a:cubicBezTo>
                  <a:cubicBezTo>
                    <a:pt x="343" y="262"/>
                    <a:pt x="337" y="266"/>
                    <a:pt x="331" y="270"/>
                  </a:cubicBezTo>
                  <a:moveTo>
                    <a:pt x="355" y="251"/>
                  </a:moveTo>
                  <a:cubicBezTo>
                    <a:pt x="356" y="250"/>
                    <a:pt x="357" y="248"/>
                    <a:pt x="358" y="246"/>
                  </a:cubicBezTo>
                  <a:cubicBezTo>
                    <a:pt x="358" y="245"/>
                    <a:pt x="359" y="243"/>
                    <a:pt x="359" y="242"/>
                  </a:cubicBezTo>
                  <a:cubicBezTo>
                    <a:pt x="364" y="239"/>
                    <a:pt x="368" y="237"/>
                    <a:pt x="372" y="235"/>
                  </a:cubicBezTo>
                  <a:cubicBezTo>
                    <a:pt x="370" y="239"/>
                    <a:pt x="368" y="244"/>
                    <a:pt x="366" y="249"/>
                  </a:cubicBezTo>
                  <a:cubicBezTo>
                    <a:pt x="362" y="251"/>
                    <a:pt x="358" y="253"/>
                    <a:pt x="354" y="255"/>
                  </a:cubicBezTo>
                  <a:cubicBezTo>
                    <a:pt x="354" y="254"/>
                    <a:pt x="355" y="253"/>
                    <a:pt x="355" y="251"/>
                  </a:cubicBezTo>
                  <a:moveTo>
                    <a:pt x="379" y="229"/>
                  </a:moveTo>
                  <a:cubicBezTo>
                    <a:pt x="381" y="224"/>
                    <a:pt x="383" y="219"/>
                    <a:pt x="384" y="215"/>
                  </a:cubicBezTo>
                  <a:cubicBezTo>
                    <a:pt x="390" y="211"/>
                    <a:pt x="396" y="208"/>
                    <a:pt x="402" y="205"/>
                  </a:cubicBezTo>
                  <a:cubicBezTo>
                    <a:pt x="400" y="210"/>
                    <a:pt x="397" y="214"/>
                    <a:pt x="395" y="218"/>
                  </a:cubicBezTo>
                  <a:cubicBezTo>
                    <a:pt x="395" y="219"/>
                    <a:pt x="394" y="219"/>
                    <a:pt x="394" y="220"/>
                  </a:cubicBezTo>
                  <a:cubicBezTo>
                    <a:pt x="389" y="223"/>
                    <a:pt x="384" y="226"/>
                    <a:pt x="379" y="229"/>
                  </a:cubicBezTo>
                  <a:moveTo>
                    <a:pt x="404" y="200"/>
                  </a:moveTo>
                  <a:cubicBezTo>
                    <a:pt x="398" y="203"/>
                    <a:pt x="392" y="207"/>
                    <a:pt x="386" y="210"/>
                  </a:cubicBezTo>
                  <a:cubicBezTo>
                    <a:pt x="388" y="204"/>
                    <a:pt x="391" y="198"/>
                    <a:pt x="393" y="192"/>
                  </a:cubicBezTo>
                  <a:cubicBezTo>
                    <a:pt x="400" y="189"/>
                    <a:pt x="406" y="185"/>
                    <a:pt x="413" y="181"/>
                  </a:cubicBezTo>
                  <a:cubicBezTo>
                    <a:pt x="411" y="185"/>
                    <a:pt x="410" y="189"/>
                    <a:pt x="408" y="193"/>
                  </a:cubicBezTo>
                  <a:cubicBezTo>
                    <a:pt x="407" y="196"/>
                    <a:pt x="405" y="198"/>
                    <a:pt x="404" y="200"/>
                  </a:cubicBezTo>
                  <a:moveTo>
                    <a:pt x="395" y="189"/>
                  </a:moveTo>
                  <a:cubicBezTo>
                    <a:pt x="395" y="187"/>
                    <a:pt x="395" y="186"/>
                    <a:pt x="396" y="185"/>
                  </a:cubicBezTo>
                  <a:cubicBezTo>
                    <a:pt x="401" y="183"/>
                    <a:pt x="406" y="181"/>
                    <a:pt x="412" y="179"/>
                  </a:cubicBezTo>
                  <a:cubicBezTo>
                    <a:pt x="406" y="182"/>
                    <a:pt x="400" y="185"/>
                    <a:pt x="395" y="189"/>
                  </a:cubicBezTo>
                  <a:moveTo>
                    <a:pt x="404" y="156"/>
                  </a:moveTo>
                  <a:cubicBezTo>
                    <a:pt x="404" y="156"/>
                    <a:pt x="403" y="156"/>
                    <a:pt x="403" y="156"/>
                  </a:cubicBezTo>
                  <a:cubicBezTo>
                    <a:pt x="400" y="158"/>
                    <a:pt x="397" y="159"/>
                    <a:pt x="394" y="161"/>
                  </a:cubicBezTo>
                  <a:cubicBezTo>
                    <a:pt x="383" y="166"/>
                    <a:pt x="372" y="170"/>
                    <a:pt x="361" y="175"/>
                  </a:cubicBezTo>
                  <a:cubicBezTo>
                    <a:pt x="361" y="175"/>
                    <a:pt x="361" y="175"/>
                    <a:pt x="361" y="175"/>
                  </a:cubicBezTo>
                  <a:cubicBezTo>
                    <a:pt x="361" y="173"/>
                    <a:pt x="359" y="173"/>
                    <a:pt x="359" y="175"/>
                  </a:cubicBezTo>
                  <a:cubicBezTo>
                    <a:pt x="359" y="176"/>
                    <a:pt x="359" y="176"/>
                    <a:pt x="359" y="177"/>
                  </a:cubicBezTo>
                  <a:cubicBezTo>
                    <a:pt x="356" y="178"/>
                    <a:pt x="353" y="179"/>
                    <a:pt x="350" y="181"/>
                  </a:cubicBezTo>
                  <a:cubicBezTo>
                    <a:pt x="337" y="187"/>
                    <a:pt x="325" y="193"/>
                    <a:pt x="312" y="199"/>
                  </a:cubicBezTo>
                  <a:cubicBezTo>
                    <a:pt x="310" y="198"/>
                    <a:pt x="307" y="196"/>
                    <a:pt x="305" y="194"/>
                  </a:cubicBezTo>
                  <a:cubicBezTo>
                    <a:pt x="312" y="191"/>
                    <a:pt x="319" y="187"/>
                    <a:pt x="326" y="183"/>
                  </a:cubicBezTo>
                  <a:cubicBezTo>
                    <a:pt x="339" y="176"/>
                    <a:pt x="353" y="169"/>
                    <a:pt x="367" y="162"/>
                  </a:cubicBezTo>
                  <a:cubicBezTo>
                    <a:pt x="381" y="156"/>
                    <a:pt x="393" y="147"/>
                    <a:pt x="406" y="142"/>
                  </a:cubicBezTo>
                  <a:cubicBezTo>
                    <a:pt x="416" y="138"/>
                    <a:pt x="425" y="132"/>
                    <a:pt x="434" y="127"/>
                  </a:cubicBezTo>
                  <a:cubicBezTo>
                    <a:pt x="436" y="130"/>
                    <a:pt x="437" y="132"/>
                    <a:pt x="439" y="134"/>
                  </a:cubicBezTo>
                  <a:cubicBezTo>
                    <a:pt x="440" y="136"/>
                    <a:pt x="441" y="137"/>
                    <a:pt x="441" y="138"/>
                  </a:cubicBezTo>
                  <a:cubicBezTo>
                    <a:pt x="429" y="144"/>
                    <a:pt x="417" y="150"/>
                    <a:pt x="404" y="156"/>
                  </a:cubicBezTo>
                  <a:moveTo>
                    <a:pt x="434" y="126"/>
                  </a:moveTo>
                  <a:cubicBezTo>
                    <a:pt x="412" y="134"/>
                    <a:pt x="392" y="147"/>
                    <a:pt x="371" y="157"/>
                  </a:cubicBezTo>
                  <a:cubicBezTo>
                    <a:pt x="357" y="164"/>
                    <a:pt x="344" y="170"/>
                    <a:pt x="331" y="177"/>
                  </a:cubicBezTo>
                  <a:cubicBezTo>
                    <a:pt x="322" y="182"/>
                    <a:pt x="313" y="188"/>
                    <a:pt x="303" y="192"/>
                  </a:cubicBezTo>
                  <a:cubicBezTo>
                    <a:pt x="302" y="190"/>
                    <a:pt x="301" y="189"/>
                    <a:pt x="299" y="187"/>
                  </a:cubicBezTo>
                  <a:cubicBezTo>
                    <a:pt x="311" y="181"/>
                    <a:pt x="323" y="175"/>
                    <a:pt x="334" y="169"/>
                  </a:cubicBezTo>
                  <a:cubicBezTo>
                    <a:pt x="366" y="153"/>
                    <a:pt x="398" y="137"/>
                    <a:pt x="430" y="120"/>
                  </a:cubicBezTo>
                  <a:cubicBezTo>
                    <a:pt x="431" y="122"/>
                    <a:pt x="432" y="124"/>
                    <a:pt x="434" y="126"/>
                  </a:cubicBezTo>
                  <a:moveTo>
                    <a:pt x="402" y="120"/>
                  </a:moveTo>
                  <a:cubicBezTo>
                    <a:pt x="387" y="127"/>
                    <a:pt x="372" y="135"/>
                    <a:pt x="357" y="142"/>
                  </a:cubicBezTo>
                  <a:cubicBezTo>
                    <a:pt x="342" y="150"/>
                    <a:pt x="325" y="156"/>
                    <a:pt x="309" y="163"/>
                  </a:cubicBezTo>
                  <a:cubicBezTo>
                    <a:pt x="303" y="165"/>
                    <a:pt x="298" y="168"/>
                    <a:pt x="292" y="171"/>
                  </a:cubicBezTo>
                  <a:cubicBezTo>
                    <a:pt x="290" y="166"/>
                    <a:pt x="289" y="162"/>
                    <a:pt x="287" y="159"/>
                  </a:cubicBezTo>
                  <a:cubicBezTo>
                    <a:pt x="294" y="156"/>
                    <a:pt x="301" y="153"/>
                    <a:pt x="308" y="150"/>
                  </a:cubicBezTo>
                  <a:cubicBezTo>
                    <a:pt x="323" y="143"/>
                    <a:pt x="338" y="135"/>
                    <a:pt x="352" y="127"/>
                  </a:cubicBezTo>
                  <a:cubicBezTo>
                    <a:pt x="366" y="120"/>
                    <a:pt x="380" y="114"/>
                    <a:pt x="393" y="107"/>
                  </a:cubicBezTo>
                  <a:cubicBezTo>
                    <a:pt x="400" y="103"/>
                    <a:pt x="407" y="100"/>
                    <a:pt x="414" y="95"/>
                  </a:cubicBezTo>
                  <a:cubicBezTo>
                    <a:pt x="416" y="99"/>
                    <a:pt x="419" y="104"/>
                    <a:pt x="422" y="108"/>
                  </a:cubicBezTo>
                  <a:cubicBezTo>
                    <a:pt x="415" y="112"/>
                    <a:pt x="408" y="116"/>
                    <a:pt x="402" y="120"/>
                  </a:cubicBezTo>
                  <a:moveTo>
                    <a:pt x="412" y="93"/>
                  </a:moveTo>
                  <a:cubicBezTo>
                    <a:pt x="403" y="100"/>
                    <a:pt x="392" y="105"/>
                    <a:pt x="382" y="109"/>
                  </a:cubicBezTo>
                  <a:cubicBezTo>
                    <a:pt x="369" y="116"/>
                    <a:pt x="356" y="121"/>
                    <a:pt x="343" y="128"/>
                  </a:cubicBezTo>
                  <a:cubicBezTo>
                    <a:pt x="330" y="136"/>
                    <a:pt x="316" y="142"/>
                    <a:pt x="303" y="148"/>
                  </a:cubicBezTo>
                  <a:cubicBezTo>
                    <a:pt x="297" y="151"/>
                    <a:pt x="291" y="153"/>
                    <a:pt x="285" y="156"/>
                  </a:cubicBezTo>
                  <a:cubicBezTo>
                    <a:pt x="284" y="154"/>
                    <a:pt x="283" y="152"/>
                    <a:pt x="282" y="150"/>
                  </a:cubicBezTo>
                  <a:cubicBezTo>
                    <a:pt x="291" y="145"/>
                    <a:pt x="299" y="139"/>
                    <a:pt x="309" y="135"/>
                  </a:cubicBezTo>
                  <a:cubicBezTo>
                    <a:pt x="321" y="129"/>
                    <a:pt x="334" y="124"/>
                    <a:pt x="346" y="117"/>
                  </a:cubicBezTo>
                  <a:cubicBezTo>
                    <a:pt x="359" y="110"/>
                    <a:pt x="372" y="101"/>
                    <a:pt x="385" y="93"/>
                  </a:cubicBezTo>
                  <a:cubicBezTo>
                    <a:pt x="391" y="89"/>
                    <a:pt x="399" y="86"/>
                    <a:pt x="405" y="82"/>
                  </a:cubicBezTo>
                  <a:cubicBezTo>
                    <a:pt x="408" y="86"/>
                    <a:pt x="410" y="89"/>
                    <a:pt x="412" y="93"/>
                  </a:cubicBezTo>
                  <a:moveTo>
                    <a:pt x="380" y="92"/>
                  </a:moveTo>
                  <a:cubicBezTo>
                    <a:pt x="367" y="100"/>
                    <a:pt x="354" y="108"/>
                    <a:pt x="341" y="115"/>
                  </a:cubicBezTo>
                  <a:cubicBezTo>
                    <a:pt x="321" y="126"/>
                    <a:pt x="298" y="133"/>
                    <a:pt x="279" y="146"/>
                  </a:cubicBezTo>
                  <a:cubicBezTo>
                    <a:pt x="278" y="144"/>
                    <a:pt x="276" y="141"/>
                    <a:pt x="275" y="139"/>
                  </a:cubicBezTo>
                  <a:cubicBezTo>
                    <a:pt x="278" y="138"/>
                    <a:pt x="281" y="136"/>
                    <a:pt x="285" y="135"/>
                  </a:cubicBezTo>
                  <a:cubicBezTo>
                    <a:pt x="295" y="130"/>
                    <a:pt x="305" y="122"/>
                    <a:pt x="316" y="116"/>
                  </a:cubicBezTo>
                  <a:cubicBezTo>
                    <a:pt x="327" y="110"/>
                    <a:pt x="338" y="102"/>
                    <a:pt x="349" y="96"/>
                  </a:cubicBezTo>
                  <a:cubicBezTo>
                    <a:pt x="360" y="89"/>
                    <a:pt x="371" y="82"/>
                    <a:pt x="383" y="76"/>
                  </a:cubicBezTo>
                  <a:cubicBezTo>
                    <a:pt x="384" y="75"/>
                    <a:pt x="383" y="74"/>
                    <a:pt x="381" y="74"/>
                  </a:cubicBezTo>
                  <a:cubicBezTo>
                    <a:pt x="371" y="80"/>
                    <a:pt x="361" y="85"/>
                    <a:pt x="350" y="91"/>
                  </a:cubicBezTo>
                  <a:cubicBezTo>
                    <a:pt x="340" y="98"/>
                    <a:pt x="329" y="105"/>
                    <a:pt x="319" y="111"/>
                  </a:cubicBezTo>
                  <a:cubicBezTo>
                    <a:pt x="309" y="117"/>
                    <a:pt x="300" y="122"/>
                    <a:pt x="290" y="128"/>
                  </a:cubicBezTo>
                  <a:cubicBezTo>
                    <a:pt x="285" y="131"/>
                    <a:pt x="280" y="133"/>
                    <a:pt x="275" y="136"/>
                  </a:cubicBezTo>
                  <a:cubicBezTo>
                    <a:pt x="274" y="136"/>
                    <a:pt x="274" y="137"/>
                    <a:pt x="273" y="137"/>
                  </a:cubicBezTo>
                  <a:cubicBezTo>
                    <a:pt x="271" y="134"/>
                    <a:pt x="268" y="130"/>
                    <a:pt x="266" y="127"/>
                  </a:cubicBezTo>
                  <a:cubicBezTo>
                    <a:pt x="274" y="123"/>
                    <a:pt x="282" y="119"/>
                    <a:pt x="289" y="115"/>
                  </a:cubicBezTo>
                  <a:cubicBezTo>
                    <a:pt x="297" y="111"/>
                    <a:pt x="302" y="106"/>
                    <a:pt x="310" y="102"/>
                  </a:cubicBezTo>
                  <a:cubicBezTo>
                    <a:pt x="317" y="100"/>
                    <a:pt x="323" y="96"/>
                    <a:pt x="330" y="93"/>
                  </a:cubicBezTo>
                  <a:cubicBezTo>
                    <a:pt x="345" y="85"/>
                    <a:pt x="362" y="78"/>
                    <a:pt x="377" y="69"/>
                  </a:cubicBezTo>
                  <a:cubicBezTo>
                    <a:pt x="382" y="67"/>
                    <a:pt x="387" y="63"/>
                    <a:pt x="392" y="60"/>
                  </a:cubicBezTo>
                  <a:cubicBezTo>
                    <a:pt x="396" y="67"/>
                    <a:pt x="400" y="73"/>
                    <a:pt x="404" y="79"/>
                  </a:cubicBezTo>
                  <a:cubicBezTo>
                    <a:pt x="396" y="84"/>
                    <a:pt x="388" y="88"/>
                    <a:pt x="380" y="92"/>
                  </a:cubicBezTo>
                  <a:moveTo>
                    <a:pt x="382" y="62"/>
                  </a:moveTo>
                  <a:cubicBezTo>
                    <a:pt x="376" y="66"/>
                    <a:pt x="370" y="69"/>
                    <a:pt x="364" y="72"/>
                  </a:cubicBezTo>
                  <a:cubicBezTo>
                    <a:pt x="350" y="79"/>
                    <a:pt x="336" y="87"/>
                    <a:pt x="321" y="94"/>
                  </a:cubicBezTo>
                  <a:cubicBezTo>
                    <a:pt x="315" y="97"/>
                    <a:pt x="309" y="99"/>
                    <a:pt x="303" y="102"/>
                  </a:cubicBezTo>
                  <a:cubicBezTo>
                    <a:pt x="298" y="105"/>
                    <a:pt x="293" y="109"/>
                    <a:pt x="288" y="112"/>
                  </a:cubicBezTo>
                  <a:cubicBezTo>
                    <a:pt x="281" y="117"/>
                    <a:pt x="273" y="122"/>
                    <a:pt x="265" y="126"/>
                  </a:cubicBezTo>
                  <a:cubicBezTo>
                    <a:pt x="262" y="122"/>
                    <a:pt x="259" y="119"/>
                    <a:pt x="256" y="115"/>
                  </a:cubicBezTo>
                  <a:cubicBezTo>
                    <a:pt x="259" y="113"/>
                    <a:pt x="263" y="111"/>
                    <a:pt x="266" y="109"/>
                  </a:cubicBezTo>
                  <a:cubicBezTo>
                    <a:pt x="272" y="105"/>
                    <a:pt x="278" y="102"/>
                    <a:pt x="284" y="99"/>
                  </a:cubicBezTo>
                  <a:cubicBezTo>
                    <a:pt x="299" y="92"/>
                    <a:pt x="312" y="83"/>
                    <a:pt x="326" y="76"/>
                  </a:cubicBezTo>
                  <a:cubicBezTo>
                    <a:pt x="341" y="70"/>
                    <a:pt x="356" y="64"/>
                    <a:pt x="370" y="56"/>
                  </a:cubicBezTo>
                  <a:cubicBezTo>
                    <a:pt x="375" y="54"/>
                    <a:pt x="379" y="51"/>
                    <a:pt x="384" y="49"/>
                  </a:cubicBezTo>
                  <a:cubicBezTo>
                    <a:pt x="386" y="52"/>
                    <a:pt x="388" y="55"/>
                    <a:pt x="390" y="59"/>
                  </a:cubicBezTo>
                  <a:cubicBezTo>
                    <a:pt x="387" y="60"/>
                    <a:pt x="384" y="61"/>
                    <a:pt x="382" y="62"/>
                  </a:cubicBezTo>
                  <a:moveTo>
                    <a:pt x="382" y="46"/>
                  </a:moveTo>
                  <a:cubicBezTo>
                    <a:pt x="377" y="48"/>
                    <a:pt x="373" y="51"/>
                    <a:pt x="368" y="53"/>
                  </a:cubicBezTo>
                  <a:cubicBezTo>
                    <a:pt x="355" y="60"/>
                    <a:pt x="340" y="66"/>
                    <a:pt x="326" y="73"/>
                  </a:cubicBezTo>
                  <a:cubicBezTo>
                    <a:pt x="313" y="79"/>
                    <a:pt x="302" y="87"/>
                    <a:pt x="289" y="93"/>
                  </a:cubicBezTo>
                  <a:cubicBezTo>
                    <a:pt x="283" y="97"/>
                    <a:pt x="276" y="100"/>
                    <a:pt x="270" y="103"/>
                  </a:cubicBezTo>
                  <a:cubicBezTo>
                    <a:pt x="266" y="106"/>
                    <a:pt x="260" y="111"/>
                    <a:pt x="255" y="114"/>
                  </a:cubicBezTo>
                  <a:cubicBezTo>
                    <a:pt x="255" y="114"/>
                    <a:pt x="254" y="113"/>
                    <a:pt x="254" y="113"/>
                  </a:cubicBezTo>
                  <a:cubicBezTo>
                    <a:pt x="252" y="110"/>
                    <a:pt x="250" y="108"/>
                    <a:pt x="247" y="106"/>
                  </a:cubicBezTo>
                  <a:cubicBezTo>
                    <a:pt x="250" y="105"/>
                    <a:pt x="252" y="103"/>
                    <a:pt x="254" y="101"/>
                  </a:cubicBezTo>
                  <a:cubicBezTo>
                    <a:pt x="261" y="96"/>
                    <a:pt x="270" y="93"/>
                    <a:pt x="277" y="88"/>
                  </a:cubicBezTo>
                  <a:cubicBezTo>
                    <a:pt x="285" y="84"/>
                    <a:pt x="293" y="79"/>
                    <a:pt x="301" y="76"/>
                  </a:cubicBezTo>
                  <a:cubicBezTo>
                    <a:pt x="318" y="69"/>
                    <a:pt x="335" y="62"/>
                    <a:pt x="351" y="55"/>
                  </a:cubicBezTo>
                  <a:cubicBezTo>
                    <a:pt x="359" y="52"/>
                    <a:pt x="375" y="49"/>
                    <a:pt x="380" y="42"/>
                  </a:cubicBezTo>
                  <a:cubicBezTo>
                    <a:pt x="380" y="43"/>
                    <a:pt x="381" y="44"/>
                    <a:pt x="382" y="46"/>
                  </a:cubicBezTo>
                  <a:moveTo>
                    <a:pt x="262" y="50"/>
                  </a:moveTo>
                  <a:cubicBezTo>
                    <a:pt x="267" y="49"/>
                    <a:pt x="273" y="48"/>
                    <a:pt x="277" y="45"/>
                  </a:cubicBezTo>
                  <a:cubicBezTo>
                    <a:pt x="297" y="31"/>
                    <a:pt x="322" y="25"/>
                    <a:pt x="345" y="17"/>
                  </a:cubicBezTo>
                  <a:cubicBezTo>
                    <a:pt x="348" y="16"/>
                    <a:pt x="351" y="15"/>
                    <a:pt x="353" y="15"/>
                  </a:cubicBezTo>
                  <a:cubicBezTo>
                    <a:pt x="343" y="19"/>
                    <a:pt x="333" y="23"/>
                    <a:pt x="324" y="27"/>
                  </a:cubicBezTo>
                  <a:cubicBezTo>
                    <a:pt x="311" y="33"/>
                    <a:pt x="299" y="40"/>
                    <a:pt x="287" y="47"/>
                  </a:cubicBezTo>
                  <a:cubicBezTo>
                    <a:pt x="265" y="59"/>
                    <a:pt x="242" y="67"/>
                    <a:pt x="220" y="78"/>
                  </a:cubicBezTo>
                  <a:cubicBezTo>
                    <a:pt x="219" y="79"/>
                    <a:pt x="219" y="80"/>
                    <a:pt x="220" y="80"/>
                  </a:cubicBezTo>
                  <a:cubicBezTo>
                    <a:pt x="244" y="69"/>
                    <a:pt x="268" y="61"/>
                    <a:pt x="290" y="48"/>
                  </a:cubicBezTo>
                  <a:cubicBezTo>
                    <a:pt x="302" y="42"/>
                    <a:pt x="315" y="35"/>
                    <a:pt x="327" y="29"/>
                  </a:cubicBezTo>
                  <a:cubicBezTo>
                    <a:pt x="337" y="24"/>
                    <a:pt x="349" y="21"/>
                    <a:pt x="358" y="14"/>
                  </a:cubicBezTo>
                  <a:cubicBezTo>
                    <a:pt x="362" y="15"/>
                    <a:pt x="364" y="18"/>
                    <a:pt x="368" y="24"/>
                  </a:cubicBezTo>
                  <a:cubicBezTo>
                    <a:pt x="372" y="29"/>
                    <a:pt x="375" y="34"/>
                    <a:pt x="378" y="39"/>
                  </a:cubicBezTo>
                  <a:cubicBezTo>
                    <a:pt x="377" y="39"/>
                    <a:pt x="377" y="39"/>
                    <a:pt x="377" y="39"/>
                  </a:cubicBezTo>
                  <a:cubicBezTo>
                    <a:pt x="380" y="43"/>
                    <a:pt x="344" y="55"/>
                    <a:pt x="340" y="57"/>
                  </a:cubicBezTo>
                  <a:cubicBezTo>
                    <a:pt x="326" y="63"/>
                    <a:pt x="311" y="68"/>
                    <a:pt x="297" y="75"/>
                  </a:cubicBezTo>
                  <a:cubicBezTo>
                    <a:pt x="290" y="78"/>
                    <a:pt x="283" y="81"/>
                    <a:pt x="277" y="85"/>
                  </a:cubicBezTo>
                  <a:cubicBezTo>
                    <a:pt x="271" y="89"/>
                    <a:pt x="264" y="92"/>
                    <a:pt x="257" y="96"/>
                  </a:cubicBezTo>
                  <a:cubicBezTo>
                    <a:pt x="253" y="98"/>
                    <a:pt x="250" y="102"/>
                    <a:pt x="246" y="105"/>
                  </a:cubicBezTo>
                  <a:cubicBezTo>
                    <a:pt x="242" y="102"/>
                    <a:pt x="239" y="99"/>
                    <a:pt x="236" y="97"/>
                  </a:cubicBezTo>
                  <a:cubicBezTo>
                    <a:pt x="240" y="94"/>
                    <a:pt x="244" y="91"/>
                    <a:pt x="249" y="89"/>
                  </a:cubicBezTo>
                  <a:cubicBezTo>
                    <a:pt x="254" y="86"/>
                    <a:pt x="258" y="83"/>
                    <a:pt x="263" y="80"/>
                  </a:cubicBezTo>
                  <a:cubicBezTo>
                    <a:pt x="268" y="76"/>
                    <a:pt x="274" y="73"/>
                    <a:pt x="280" y="71"/>
                  </a:cubicBezTo>
                  <a:cubicBezTo>
                    <a:pt x="292" y="66"/>
                    <a:pt x="304" y="60"/>
                    <a:pt x="315" y="54"/>
                  </a:cubicBezTo>
                  <a:cubicBezTo>
                    <a:pt x="321" y="50"/>
                    <a:pt x="327" y="47"/>
                    <a:pt x="334" y="45"/>
                  </a:cubicBezTo>
                  <a:cubicBezTo>
                    <a:pt x="340" y="44"/>
                    <a:pt x="345" y="43"/>
                    <a:pt x="350" y="40"/>
                  </a:cubicBezTo>
                  <a:cubicBezTo>
                    <a:pt x="351" y="39"/>
                    <a:pt x="350" y="38"/>
                    <a:pt x="349" y="38"/>
                  </a:cubicBezTo>
                  <a:cubicBezTo>
                    <a:pt x="349" y="38"/>
                    <a:pt x="348" y="38"/>
                    <a:pt x="348" y="38"/>
                  </a:cubicBezTo>
                  <a:cubicBezTo>
                    <a:pt x="347" y="39"/>
                    <a:pt x="347" y="40"/>
                    <a:pt x="348" y="40"/>
                  </a:cubicBezTo>
                  <a:cubicBezTo>
                    <a:pt x="339" y="39"/>
                    <a:pt x="327" y="44"/>
                    <a:pt x="319" y="49"/>
                  </a:cubicBezTo>
                  <a:cubicBezTo>
                    <a:pt x="308" y="55"/>
                    <a:pt x="297" y="60"/>
                    <a:pt x="285" y="66"/>
                  </a:cubicBezTo>
                  <a:cubicBezTo>
                    <a:pt x="275" y="71"/>
                    <a:pt x="265" y="76"/>
                    <a:pt x="255" y="83"/>
                  </a:cubicBezTo>
                  <a:cubicBezTo>
                    <a:pt x="250" y="86"/>
                    <a:pt x="245" y="88"/>
                    <a:pt x="241" y="91"/>
                  </a:cubicBezTo>
                  <a:cubicBezTo>
                    <a:pt x="239" y="92"/>
                    <a:pt x="237" y="94"/>
                    <a:pt x="234" y="96"/>
                  </a:cubicBezTo>
                  <a:cubicBezTo>
                    <a:pt x="233" y="95"/>
                    <a:pt x="231" y="93"/>
                    <a:pt x="229" y="92"/>
                  </a:cubicBezTo>
                  <a:cubicBezTo>
                    <a:pt x="224" y="88"/>
                    <a:pt x="219" y="85"/>
                    <a:pt x="212" y="81"/>
                  </a:cubicBezTo>
                  <a:cubicBezTo>
                    <a:pt x="228" y="68"/>
                    <a:pt x="244" y="57"/>
                    <a:pt x="262" y="50"/>
                  </a:cubicBezTo>
                  <a:moveTo>
                    <a:pt x="114" y="119"/>
                  </a:moveTo>
                  <a:cubicBezTo>
                    <a:pt x="144" y="107"/>
                    <a:pt x="175" y="96"/>
                    <a:pt x="205" y="85"/>
                  </a:cubicBezTo>
                  <a:cubicBezTo>
                    <a:pt x="215" y="93"/>
                    <a:pt x="225" y="102"/>
                    <a:pt x="234" y="112"/>
                  </a:cubicBezTo>
                  <a:cubicBezTo>
                    <a:pt x="229" y="115"/>
                    <a:pt x="224" y="119"/>
                    <a:pt x="218" y="121"/>
                  </a:cubicBezTo>
                  <a:cubicBezTo>
                    <a:pt x="217" y="121"/>
                    <a:pt x="218" y="122"/>
                    <a:pt x="218" y="121"/>
                  </a:cubicBezTo>
                  <a:cubicBezTo>
                    <a:pt x="225" y="120"/>
                    <a:pt x="230" y="116"/>
                    <a:pt x="235" y="113"/>
                  </a:cubicBezTo>
                  <a:cubicBezTo>
                    <a:pt x="241" y="119"/>
                    <a:pt x="247" y="126"/>
                    <a:pt x="252" y="133"/>
                  </a:cubicBezTo>
                  <a:cubicBezTo>
                    <a:pt x="251" y="133"/>
                    <a:pt x="249" y="134"/>
                    <a:pt x="248" y="135"/>
                  </a:cubicBezTo>
                  <a:cubicBezTo>
                    <a:pt x="247" y="135"/>
                    <a:pt x="248" y="136"/>
                    <a:pt x="248" y="135"/>
                  </a:cubicBezTo>
                  <a:cubicBezTo>
                    <a:pt x="250" y="135"/>
                    <a:pt x="251" y="134"/>
                    <a:pt x="253" y="133"/>
                  </a:cubicBezTo>
                  <a:cubicBezTo>
                    <a:pt x="255" y="137"/>
                    <a:pt x="258" y="140"/>
                    <a:pt x="260" y="144"/>
                  </a:cubicBezTo>
                  <a:cubicBezTo>
                    <a:pt x="259" y="144"/>
                    <a:pt x="259" y="144"/>
                    <a:pt x="258" y="144"/>
                  </a:cubicBezTo>
                  <a:cubicBezTo>
                    <a:pt x="257" y="144"/>
                    <a:pt x="257" y="146"/>
                    <a:pt x="258" y="146"/>
                  </a:cubicBezTo>
                  <a:cubicBezTo>
                    <a:pt x="259" y="146"/>
                    <a:pt x="260" y="146"/>
                    <a:pt x="261" y="145"/>
                  </a:cubicBezTo>
                  <a:cubicBezTo>
                    <a:pt x="265" y="151"/>
                    <a:pt x="268" y="156"/>
                    <a:pt x="272" y="162"/>
                  </a:cubicBezTo>
                  <a:cubicBezTo>
                    <a:pt x="270" y="163"/>
                    <a:pt x="269" y="164"/>
                    <a:pt x="267" y="165"/>
                  </a:cubicBezTo>
                  <a:cubicBezTo>
                    <a:pt x="267" y="165"/>
                    <a:pt x="267" y="165"/>
                    <a:pt x="267" y="165"/>
                  </a:cubicBezTo>
                  <a:cubicBezTo>
                    <a:pt x="267" y="165"/>
                    <a:pt x="267" y="165"/>
                    <a:pt x="267" y="165"/>
                  </a:cubicBezTo>
                  <a:cubicBezTo>
                    <a:pt x="267" y="165"/>
                    <a:pt x="267" y="165"/>
                    <a:pt x="267" y="166"/>
                  </a:cubicBezTo>
                  <a:cubicBezTo>
                    <a:pt x="267" y="166"/>
                    <a:pt x="267" y="166"/>
                    <a:pt x="267" y="166"/>
                  </a:cubicBezTo>
                  <a:cubicBezTo>
                    <a:pt x="266" y="166"/>
                    <a:pt x="267" y="168"/>
                    <a:pt x="268" y="167"/>
                  </a:cubicBezTo>
                  <a:cubicBezTo>
                    <a:pt x="270" y="166"/>
                    <a:pt x="272" y="165"/>
                    <a:pt x="273" y="165"/>
                  </a:cubicBezTo>
                  <a:cubicBezTo>
                    <a:pt x="275" y="168"/>
                    <a:pt x="276" y="171"/>
                    <a:pt x="278" y="174"/>
                  </a:cubicBezTo>
                  <a:cubicBezTo>
                    <a:pt x="277" y="175"/>
                    <a:pt x="275" y="176"/>
                    <a:pt x="274" y="177"/>
                  </a:cubicBezTo>
                  <a:cubicBezTo>
                    <a:pt x="273" y="177"/>
                    <a:pt x="273" y="179"/>
                    <a:pt x="275" y="179"/>
                  </a:cubicBezTo>
                  <a:cubicBezTo>
                    <a:pt x="276" y="179"/>
                    <a:pt x="278" y="179"/>
                    <a:pt x="280" y="179"/>
                  </a:cubicBezTo>
                  <a:cubicBezTo>
                    <a:pt x="281" y="182"/>
                    <a:pt x="282" y="185"/>
                    <a:pt x="284" y="188"/>
                  </a:cubicBezTo>
                  <a:cubicBezTo>
                    <a:pt x="283" y="188"/>
                    <a:pt x="282" y="188"/>
                    <a:pt x="283" y="187"/>
                  </a:cubicBezTo>
                  <a:cubicBezTo>
                    <a:pt x="283" y="187"/>
                    <a:pt x="282" y="186"/>
                    <a:pt x="281" y="186"/>
                  </a:cubicBezTo>
                  <a:cubicBezTo>
                    <a:pt x="281" y="187"/>
                    <a:pt x="280" y="187"/>
                    <a:pt x="280" y="188"/>
                  </a:cubicBezTo>
                  <a:cubicBezTo>
                    <a:pt x="280" y="188"/>
                    <a:pt x="279" y="189"/>
                    <a:pt x="280" y="189"/>
                  </a:cubicBezTo>
                  <a:cubicBezTo>
                    <a:pt x="281" y="191"/>
                    <a:pt x="283" y="192"/>
                    <a:pt x="286" y="192"/>
                  </a:cubicBezTo>
                  <a:cubicBezTo>
                    <a:pt x="289" y="197"/>
                    <a:pt x="293" y="202"/>
                    <a:pt x="298" y="206"/>
                  </a:cubicBezTo>
                  <a:cubicBezTo>
                    <a:pt x="297" y="207"/>
                    <a:pt x="296" y="207"/>
                    <a:pt x="295" y="208"/>
                  </a:cubicBezTo>
                  <a:cubicBezTo>
                    <a:pt x="295" y="208"/>
                    <a:pt x="295" y="207"/>
                    <a:pt x="295" y="207"/>
                  </a:cubicBezTo>
                  <a:cubicBezTo>
                    <a:pt x="295" y="206"/>
                    <a:pt x="293" y="206"/>
                    <a:pt x="293" y="207"/>
                  </a:cubicBezTo>
                  <a:cubicBezTo>
                    <a:pt x="293" y="207"/>
                    <a:pt x="293" y="208"/>
                    <a:pt x="293" y="208"/>
                  </a:cubicBezTo>
                  <a:cubicBezTo>
                    <a:pt x="288" y="211"/>
                    <a:pt x="282" y="214"/>
                    <a:pt x="277" y="217"/>
                  </a:cubicBezTo>
                  <a:cubicBezTo>
                    <a:pt x="277" y="216"/>
                    <a:pt x="276" y="216"/>
                    <a:pt x="276" y="216"/>
                  </a:cubicBezTo>
                  <a:cubicBezTo>
                    <a:pt x="273" y="218"/>
                    <a:pt x="270" y="220"/>
                    <a:pt x="268" y="221"/>
                  </a:cubicBezTo>
                  <a:cubicBezTo>
                    <a:pt x="267" y="218"/>
                    <a:pt x="266" y="215"/>
                    <a:pt x="264" y="213"/>
                  </a:cubicBezTo>
                  <a:cubicBezTo>
                    <a:pt x="264" y="212"/>
                    <a:pt x="263" y="213"/>
                    <a:pt x="264" y="213"/>
                  </a:cubicBezTo>
                  <a:cubicBezTo>
                    <a:pt x="265" y="216"/>
                    <a:pt x="266" y="219"/>
                    <a:pt x="266" y="222"/>
                  </a:cubicBezTo>
                  <a:cubicBezTo>
                    <a:pt x="264" y="223"/>
                    <a:pt x="262" y="225"/>
                    <a:pt x="260" y="226"/>
                  </a:cubicBezTo>
                  <a:cubicBezTo>
                    <a:pt x="259" y="226"/>
                    <a:pt x="259" y="226"/>
                    <a:pt x="259" y="227"/>
                  </a:cubicBezTo>
                  <a:cubicBezTo>
                    <a:pt x="255" y="229"/>
                    <a:pt x="251" y="231"/>
                    <a:pt x="247" y="233"/>
                  </a:cubicBezTo>
                  <a:cubicBezTo>
                    <a:pt x="249" y="222"/>
                    <a:pt x="251" y="212"/>
                    <a:pt x="251" y="201"/>
                  </a:cubicBezTo>
                  <a:cubicBezTo>
                    <a:pt x="251" y="200"/>
                    <a:pt x="249" y="200"/>
                    <a:pt x="249" y="201"/>
                  </a:cubicBezTo>
                  <a:cubicBezTo>
                    <a:pt x="249" y="212"/>
                    <a:pt x="246" y="223"/>
                    <a:pt x="244" y="234"/>
                  </a:cubicBezTo>
                  <a:cubicBezTo>
                    <a:pt x="236" y="238"/>
                    <a:pt x="228" y="242"/>
                    <a:pt x="220" y="246"/>
                  </a:cubicBezTo>
                  <a:cubicBezTo>
                    <a:pt x="220" y="241"/>
                    <a:pt x="221" y="236"/>
                    <a:pt x="221" y="231"/>
                  </a:cubicBezTo>
                  <a:cubicBezTo>
                    <a:pt x="221" y="230"/>
                    <a:pt x="219" y="230"/>
                    <a:pt x="219" y="231"/>
                  </a:cubicBezTo>
                  <a:cubicBezTo>
                    <a:pt x="219" y="236"/>
                    <a:pt x="219" y="241"/>
                    <a:pt x="218" y="247"/>
                  </a:cubicBezTo>
                  <a:cubicBezTo>
                    <a:pt x="214" y="249"/>
                    <a:pt x="209" y="251"/>
                    <a:pt x="205" y="253"/>
                  </a:cubicBezTo>
                  <a:cubicBezTo>
                    <a:pt x="206" y="249"/>
                    <a:pt x="206" y="245"/>
                    <a:pt x="207" y="241"/>
                  </a:cubicBezTo>
                  <a:cubicBezTo>
                    <a:pt x="208" y="236"/>
                    <a:pt x="208" y="230"/>
                    <a:pt x="204" y="227"/>
                  </a:cubicBezTo>
                  <a:cubicBezTo>
                    <a:pt x="204" y="226"/>
                    <a:pt x="203" y="227"/>
                    <a:pt x="204" y="227"/>
                  </a:cubicBezTo>
                  <a:cubicBezTo>
                    <a:pt x="209" y="234"/>
                    <a:pt x="204" y="247"/>
                    <a:pt x="202" y="256"/>
                  </a:cubicBezTo>
                  <a:cubicBezTo>
                    <a:pt x="195" y="260"/>
                    <a:pt x="188" y="264"/>
                    <a:pt x="181" y="268"/>
                  </a:cubicBezTo>
                  <a:cubicBezTo>
                    <a:pt x="184" y="259"/>
                    <a:pt x="185" y="249"/>
                    <a:pt x="185" y="239"/>
                  </a:cubicBezTo>
                  <a:cubicBezTo>
                    <a:pt x="185" y="238"/>
                    <a:pt x="183" y="238"/>
                    <a:pt x="183" y="239"/>
                  </a:cubicBezTo>
                  <a:cubicBezTo>
                    <a:pt x="183" y="250"/>
                    <a:pt x="181" y="260"/>
                    <a:pt x="178" y="271"/>
                  </a:cubicBezTo>
                  <a:cubicBezTo>
                    <a:pt x="175" y="273"/>
                    <a:pt x="171" y="276"/>
                    <a:pt x="168" y="279"/>
                  </a:cubicBezTo>
                  <a:cubicBezTo>
                    <a:pt x="170" y="279"/>
                    <a:pt x="173" y="279"/>
                    <a:pt x="175" y="277"/>
                  </a:cubicBezTo>
                  <a:cubicBezTo>
                    <a:pt x="176" y="277"/>
                    <a:pt x="176" y="277"/>
                    <a:pt x="177" y="276"/>
                  </a:cubicBezTo>
                  <a:cubicBezTo>
                    <a:pt x="175" y="284"/>
                    <a:pt x="172" y="292"/>
                    <a:pt x="170" y="300"/>
                  </a:cubicBezTo>
                  <a:cubicBezTo>
                    <a:pt x="169" y="303"/>
                    <a:pt x="168" y="307"/>
                    <a:pt x="167" y="310"/>
                  </a:cubicBezTo>
                  <a:cubicBezTo>
                    <a:pt x="166" y="310"/>
                    <a:pt x="165" y="310"/>
                    <a:pt x="164" y="310"/>
                  </a:cubicBezTo>
                  <a:cubicBezTo>
                    <a:pt x="163" y="309"/>
                    <a:pt x="162" y="312"/>
                    <a:pt x="164" y="312"/>
                  </a:cubicBezTo>
                  <a:cubicBezTo>
                    <a:pt x="164" y="313"/>
                    <a:pt x="165" y="313"/>
                    <a:pt x="166" y="313"/>
                  </a:cubicBezTo>
                  <a:cubicBezTo>
                    <a:pt x="165" y="317"/>
                    <a:pt x="164" y="320"/>
                    <a:pt x="163" y="324"/>
                  </a:cubicBezTo>
                  <a:cubicBezTo>
                    <a:pt x="163" y="325"/>
                    <a:pt x="162" y="325"/>
                    <a:pt x="162" y="326"/>
                  </a:cubicBezTo>
                  <a:cubicBezTo>
                    <a:pt x="158" y="326"/>
                    <a:pt x="154" y="326"/>
                    <a:pt x="150" y="326"/>
                  </a:cubicBezTo>
                  <a:cubicBezTo>
                    <a:pt x="149" y="326"/>
                    <a:pt x="149" y="326"/>
                    <a:pt x="148" y="326"/>
                  </a:cubicBezTo>
                  <a:cubicBezTo>
                    <a:pt x="149" y="319"/>
                    <a:pt x="152" y="312"/>
                    <a:pt x="154" y="305"/>
                  </a:cubicBezTo>
                  <a:cubicBezTo>
                    <a:pt x="156" y="302"/>
                    <a:pt x="159" y="299"/>
                    <a:pt x="161" y="296"/>
                  </a:cubicBezTo>
                  <a:cubicBezTo>
                    <a:pt x="164" y="292"/>
                    <a:pt x="164" y="286"/>
                    <a:pt x="166" y="281"/>
                  </a:cubicBezTo>
                  <a:cubicBezTo>
                    <a:pt x="163" y="282"/>
                    <a:pt x="161" y="281"/>
                    <a:pt x="160" y="280"/>
                  </a:cubicBezTo>
                  <a:cubicBezTo>
                    <a:pt x="162" y="270"/>
                    <a:pt x="163" y="260"/>
                    <a:pt x="163" y="249"/>
                  </a:cubicBezTo>
                  <a:cubicBezTo>
                    <a:pt x="163" y="248"/>
                    <a:pt x="161" y="248"/>
                    <a:pt x="161" y="249"/>
                  </a:cubicBezTo>
                  <a:cubicBezTo>
                    <a:pt x="161" y="258"/>
                    <a:pt x="161" y="268"/>
                    <a:pt x="158" y="277"/>
                  </a:cubicBezTo>
                  <a:cubicBezTo>
                    <a:pt x="158" y="276"/>
                    <a:pt x="157" y="274"/>
                    <a:pt x="157" y="273"/>
                  </a:cubicBezTo>
                  <a:cubicBezTo>
                    <a:pt x="155" y="270"/>
                    <a:pt x="153" y="266"/>
                    <a:pt x="151" y="263"/>
                  </a:cubicBezTo>
                  <a:cubicBezTo>
                    <a:pt x="152" y="260"/>
                    <a:pt x="152" y="258"/>
                    <a:pt x="152" y="255"/>
                  </a:cubicBezTo>
                  <a:cubicBezTo>
                    <a:pt x="153" y="254"/>
                    <a:pt x="152" y="254"/>
                    <a:pt x="152" y="255"/>
                  </a:cubicBezTo>
                  <a:cubicBezTo>
                    <a:pt x="151" y="257"/>
                    <a:pt x="151" y="259"/>
                    <a:pt x="151" y="261"/>
                  </a:cubicBezTo>
                  <a:cubicBezTo>
                    <a:pt x="147" y="254"/>
                    <a:pt x="143" y="246"/>
                    <a:pt x="139" y="239"/>
                  </a:cubicBezTo>
                  <a:cubicBezTo>
                    <a:pt x="130" y="224"/>
                    <a:pt x="121" y="211"/>
                    <a:pt x="112" y="196"/>
                  </a:cubicBezTo>
                  <a:cubicBezTo>
                    <a:pt x="106" y="188"/>
                    <a:pt x="102" y="178"/>
                    <a:pt x="96" y="170"/>
                  </a:cubicBezTo>
                  <a:cubicBezTo>
                    <a:pt x="96" y="169"/>
                    <a:pt x="95" y="168"/>
                    <a:pt x="95" y="167"/>
                  </a:cubicBezTo>
                  <a:cubicBezTo>
                    <a:pt x="96" y="161"/>
                    <a:pt x="97" y="155"/>
                    <a:pt x="97" y="149"/>
                  </a:cubicBezTo>
                  <a:cubicBezTo>
                    <a:pt x="97" y="148"/>
                    <a:pt x="95" y="148"/>
                    <a:pt x="95" y="149"/>
                  </a:cubicBezTo>
                  <a:cubicBezTo>
                    <a:pt x="95" y="155"/>
                    <a:pt x="94" y="160"/>
                    <a:pt x="93" y="165"/>
                  </a:cubicBezTo>
                  <a:cubicBezTo>
                    <a:pt x="92" y="165"/>
                    <a:pt x="92" y="165"/>
                    <a:pt x="91" y="164"/>
                  </a:cubicBezTo>
                  <a:cubicBezTo>
                    <a:pt x="90" y="164"/>
                    <a:pt x="90" y="164"/>
                    <a:pt x="89" y="164"/>
                  </a:cubicBezTo>
                  <a:cubicBezTo>
                    <a:pt x="88" y="164"/>
                    <a:pt x="87" y="165"/>
                    <a:pt x="87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4"/>
                    <a:pt x="85" y="163"/>
                    <a:pt x="84" y="162"/>
                  </a:cubicBezTo>
                  <a:cubicBezTo>
                    <a:pt x="88" y="152"/>
                    <a:pt x="91" y="142"/>
                    <a:pt x="93" y="131"/>
                  </a:cubicBezTo>
                  <a:cubicBezTo>
                    <a:pt x="94" y="130"/>
                    <a:pt x="91" y="129"/>
                    <a:pt x="91" y="131"/>
                  </a:cubicBezTo>
                  <a:cubicBezTo>
                    <a:pt x="89" y="140"/>
                    <a:pt x="86" y="149"/>
                    <a:pt x="83" y="159"/>
                  </a:cubicBezTo>
                  <a:cubicBezTo>
                    <a:pt x="80" y="153"/>
                    <a:pt x="77" y="148"/>
                    <a:pt x="73" y="142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86" y="132"/>
                    <a:pt x="100" y="124"/>
                    <a:pt x="114" y="119"/>
                  </a:cubicBezTo>
                  <a:moveTo>
                    <a:pt x="169" y="314"/>
                  </a:moveTo>
                  <a:cubicBezTo>
                    <a:pt x="172" y="316"/>
                    <a:pt x="175" y="318"/>
                    <a:pt x="178" y="319"/>
                  </a:cubicBezTo>
                  <a:cubicBezTo>
                    <a:pt x="180" y="320"/>
                    <a:pt x="182" y="320"/>
                    <a:pt x="183" y="321"/>
                  </a:cubicBezTo>
                  <a:cubicBezTo>
                    <a:pt x="183" y="322"/>
                    <a:pt x="182" y="324"/>
                    <a:pt x="182" y="326"/>
                  </a:cubicBezTo>
                  <a:cubicBezTo>
                    <a:pt x="176" y="325"/>
                    <a:pt x="171" y="326"/>
                    <a:pt x="165" y="326"/>
                  </a:cubicBezTo>
                  <a:cubicBezTo>
                    <a:pt x="166" y="322"/>
                    <a:pt x="167" y="319"/>
                    <a:pt x="168" y="316"/>
                  </a:cubicBezTo>
                  <a:cubicBezTo>
                    <a:pt x="168" y="315"/>
                    <a:pt x="169" y="315"/>
                    <a:pt x="169" y="314"/>
                  </a:cubicBezTo>
                  <a:moveTo>
                    <a:pt x="181" y="317"/>
                  </a:moveTo>
                  <a:cubicBezTo>
                    <a:pt x="177" y="316"/>
                    <a:pt x="174" y="313"/>
                    <a:pt x="170" y="311"/>
                  </a:cubicBezTo>
                  <a:cubicBezTo>
                    <a:pt x="172" y="304"/>
                    <a:pt x="174" y="297"/>
                    <a:pt x="176" y="290"/>
                  </a:cubicBezTo>
                  <a:cubicBezTo>
                    <a:pt x="177" y="285"/>
                    <a:pt x="179" y="280"/>
                    <a:pt x="180" y="275"/>
                  </a:cubicBezTo>
                  <a:cubicBezTo>
                    <a:pt x="187" y="271"/>
                    <a:pt x="193" y="267"/>
                    <a:pt x="200" y="264"/>
                  </a:cubicBezTo>
                  <a:cubicBezTo>
                    <a:pt x="199" y="272"/>
                    <a:pt x="196" y="279"/>
                    <a:pt x="194" y="287"/>
                  </a:cubicBezTo>
                  <a:cubicBezTo>
                    <a:pt x="191" y="297"/>
                    <a:pt x="188" y="307"/>
                    <a:pt x="184" y="317"/>
                  </a:cubicBezTo>
                  <a:cubicBezTo>
                    <a:pt x="183" y="317"/>
                    <a:pt x="182" y="317"/>
                    <a:pt x="181" y="317"/>
                  </a:cubicBezTo>
                  <a:moveTo>
                    <a:pt x="165" y="333"/>
                  </a:moveTo>
                  <a:cubicBezTo>
                    <a:pt x="165" y="334"/>
                    <a:pt x="164" y="334"/>
                    <a:pt x="164" y="335"/>
                  </a:cubicBezTo>
                  <a:cubicBezTo>
                    <a:pt x="164" y="333"/>
                    <a:pt x="164" y="331"/>
                    <a:pt x="165" y="329"/>
                  </a:cubicBezTo>
                  <a:cubicBezTo>
                    <a:pt x="170" y="329"/>
                    <a:pt x="176" y="329"/>
                    <a:pt x="181" y="328"/>
                  </a:cubicBezTo>
                  <a:cubicBezTo>
                    <a:pt x="181" y="329"/>
                    <a:pt x="181" y="330"/>
                    <a:pt x="181" y="331"/>
                  </a:cubicBezTo>
                  <a:cubicBezTo>
                    <a:pt x="176" y="333"/>
                    <a:pt x="171" y="335"/>
                    <a:pt x="166" y="337"/>
                  </a:cubicBezTo>
                  <a:cubicBezTo>
                    <a:pt x="166" y="336"/>
                    <a:pt x="167" y="334"/>
                    <a:pt x="167" y="333"/>
                  </a:cubicBezTo>
                  <a:cubicBezTo>
                    <a:pt x="167" y="332"/>
                    <a:pt x="165" y="332"/>
                    <a:pt x="165" y="333"/>
                  </a:cubicBezTo>
                  <a:moveTo>
                    <a:pt x="187" y="322"/>
                  </a:moveTo>
                  <a:cubicBezTo>
                    <a:pt x="188" y="322"/>
                    <a:pt x="189" y="322"/>
                    <a:pt x="190" y="323"/>
                  </a:cubicBezTo>
                  <a:cubicBezTo>
                    <a:pt x="194" y="325"/>
                    <a:pt x="198" y="325"/>
                    <a:pt x="199" y="319"/>
                  </a:cubicBezTo>
                  <a:cubicBezTo>
                    <a:pt x="199" y="318"/>
                    <a:pt x="198" y="318"/>
                    <a:pt x="197" y="319"/>
                  </a:cubicBezTo>
                  <a:cubicBezTo>
                    <a:pt x="196" y="320"/>
                    <a:pt x="193" y="320"/>
                    <a:pt x="191" y="320"/>
                  </a:cubicBezTo>
                  <a:cubicBezTo>
                    <a:pt x="190" y="320"/>
                    <a:pt x="190" y="319"/>
                    <a:pt x="189" y="318"/>
                  </a:cubicBezTo>
                  <a:cubicBezTo>
                    <a:pt x="188" y="318"/>
                    <a:pt x="188" y="318"/>
                    <a:pt x="188" y="318"/>
                  </a:cubicBezTo>
                  <a:cubicBezTo>
                    <a:pt x="189" y="314"/>
                    <a:pt x="191" y="311"/>
                    <a:pt x="192" y="307"/>
                  </a:cubicBezTo>
                  <a:cubicBezTo>
                    <a:pt x="196" y="295"/>
                    <a:pt x="199" y="283"/>
                    <a:pt x="202" y="271"/>
                  </a:cubicBezTo>
                  <a:cubicBezTo>
                    <a:pt x="203" y="268"/>
                    <a:pt x="203" y="265"/>
                    <a:pt x="204" y="263"/>
                  </a:cubicBezTo>
                  <a:cubicBezTo>
                    <a:pt x="208" y="261"/>
                    <a:pt x="212" y="259"/>
                    <a:pt x="216" y="258"/>
                  </a:cubicBezTo>
                  <a:cubicBezTo>
                    <a:pt x="214" y="266"/>
                    <a:pt x="212" y="275"/>
                    <a:pt x="209" y="283"/>
                  </a:cubicBezTo>
                  <a:cubicBezTo>
                    <a:pt x="205" y="296"/>
                    <a:pt x="200" y="309"/>
                    <a:pt x="199" y="324"/>
                  </a:cubicBezTo>
                  <a:cubicBezTo>
                    <a:pt x="194" y="326"/>
                    <a:pt x="189" y="328"/>
                    <a:pt x="184" y="330"/>
                  </a:cubicBezTo>
                  <a:cubicBezTo>
                    <a:pt x="185" y="327"/>
                    <a:pt x="186" y="324"/>
                    <a:pt x="187" y="322"/>
                  </a:cubicBezTo>
                  <a:moveTo>
                    <a:pt x="140" y="346"/>
                  </a:moveTo>
                  <a:cubicBezTo>
                    <a:pt x="135" y="348"/>
                    <a:pt x="130" y="350"/>
                    <a:pt x="125" y="353"/>
                  </a:cubicBezTo>
                  <a:cubicBezTo>
                    <a:pt x="125" y="353"/>
                    <a:pt x="124" y="353"/>
                    <a:pt x="124" y="352"/>
                  </a:cubicBezTo>
                  <a:cubicBezTo>
                    <a:pt x="126" y="344"/>
                    <a:pt x="128" y="336"/>
                    <a:pt x="131" y="327"/>
                  </a:cubicBezTo>
                  <a:cubicBezTo>
                    <a:pt x="132" y="327"/>
                    <a:pt x="133" y="326"/>
                    <a:pt x="133" y="325"/>
                  </a:cubicBezTo>
                  <a:cubicBezTo>
                    <a:pt x="137" y="326"/>
                    <a:pt x="140" y="327"/>
                    <a:pt x="143" y="327"/>
                  </a:cubicBezTo>
                  <a:cubicBezTo>
                    <a:pt x="144" y="327"/>
                    <a:pt x="144" y="327"/>
                    <a:pt x="144" y="327"/>
                  </a:cubicBezTo>
                  <a:cubicBezTo>
                    <a:pt x="143" y="328"/>
                    <a:pt x="143" y="329"/>
                    <a:pt x="143" y="330"/>
                  </a:cubicBezTo>
                  <a:cubicBezTo>
                    <a:pt x="142" y="335"/>
                    <a:pt x="141" y="341"/>
                    <a:pt x="140" y="346"/>
                  </a:cubicBezTo>
                  <a:moveTo>
                    <a:pt x="87" y="352"/>
                  </a:moveTo>
                  <a:cubicBezTo>
                    <a:pt x="89" y="347"/>
                    <a:pt x="90" y="343"/>
                    <a:pt x="91" y="338"/>
                  </a:cubicBezTo>
                  <a:cubicBezTo>
                    <a:pt x="94" y="326"/>
                    <a:pt x="97" y="314"/>
                    <a:pt x="101" y="303"/>
                  </a:cubicBezTo>
                  <a:cubicBezTo>
                    <a:pt x="105" y="290"/>
                    <a:pt x="108" y="277"/>
                    <a:pt x="111" y="265"/>
                  </a:cubicBezTo>
                  <a:cubicBezTo>
                    <a:pt x="113" y="258"/>
                    <a:pt x="115" y="251"/>
                    <a:pt x="116" y="243"/>
                  </a:cubicBezTo>
                  <a:cubicBezTo>
                    <a:pt x="119" y="248"/>
                    <a:pt x="121" y="253"/>
                    <a:pt x="124" y="258"/>
                  </a:cubicBezTo>
                  <a:cubicBezTo>
                    <a:pt x="125" y="259"/>
                    <a:pt x="126" y="261"/>
                    <a:pt x="127" y="263"/>
                  </a:cubicBezTo>
                  <a:cubicBezTo>
                    <a:pt x="126" y="269"/>
                    <a:pt x="124" y="274"/>
                    <a:pt x="123" y="280"/>
                  </a:cubicBezTo>
                  <a:cubicBezTo>
                    <a:pt x="121" y="291"/>
                    <a:pt x="118" y="302"/>
                    <a:pt x="114" y="313"/>
                  </a:cubicBezTo>
                  <a:cubicBezTo>
                    <a:pt x="113" y="318"/>
                    <a:pt x="111" y="322"/>
                    <a:pt x="110" y="326"/>
                  </a:cubicBezTo>
                  <a:cubicBezTo>
                    <a:pt x="102" y="334"/>
                    <a:pt x="94" y="343"/>
                    <a:pt x="87" y="352"/>
                  </a:cubicBezTo>
                  <a:moveTo>
                    <a:pt x="70" y="344"/>
                  </a:moveTo>
                  <a:cubicBezTo>
                    <a:pt x="72" y="328"/>
                    <a:pt x="78" y="313"/>
                    <a:pt x="80" y="297"/>
                  </a:cubicBezTo>
                  <a:cubicBezTo>
                    <a:pt x="82" y="280"/>
                    <a:pt x="86" y="265"/>
                    <a:pt x="89" y="249"/>
                  </a:cubicBezTo>
                  <a:cubicBezTo>
                    <a:pt x="91" y="235"/>
                    <a:pt x="93" y="221"/>
                    <a:pt x="97" y="208"/>
                  </a:cubicBezTo>
                  <a:cubicBezTo>
                    <a:pt x="97" y="207"/>
                    <a:pt x="97" y="207"/>
                    <a:pt x="97" y="206"/>
                  </a:cubicBezTo>
                  <a:cubicBezTo>
                    <a:pt x="100" y="211"/>
                    <a:pt x="102" y="216"/>
                    <a:pt x="104" y="220"/>
                  </a:cubicBezTo>
                  <a:cubicBezTo>
                    <a:pt x="102" y="245"/>
                    <a:pt x="94" y="269"/>
                    <a:pt x="87" y="292"/>
                  </a:cubicBezTo>
                  <a:cubicBezTo>
                    <a:pt x="83" y="304"/>
                    <a:pt x="82" y="316"/>
                    <a:pt x="79" y="328"/>
                  </a:cubicBezTo>
                  <a:cubicBezTo>
                    <a:pt x="78" y="333"/>
                    <a:pt x="73" y="344"/>
                    <a:pt x="74" y="352"/>
                  </a:cubicBezTo>
                  <a:cubicBezTo>
                    <a:pt x="72" y="349"/>
                    <a:pt x="71" y="346"/>
                    <a:pt x="70" y="344"/>
                  </a:cubicBezTo>
                  <a:moveTo>
                    <a:pt x="100" y="193"/>
                  </a:moveTo>
                  <a:cubicBezTo>
                    <a:pt x="99" y="191"/>
                    <a:pt x="99" y="188"/>
                    <a:pt x="97" y="186"/>
                  </a:cubicBezTo>
                  <a:cubicBezTo>
                    <a:pt x="97" y="186"/>
                    <a:pt x="96" y="186"/>
                    <a:pt x="96" y="186"/>
                  </a:cubicBezTo>
                  <a:cubicBezTo>
                    <a:pt x="95" y="183"/>
                    <a:pt x="93" y="179"/>
                    <a:pt x="91" y="176"/>
                  </a:cubicBezTo>
                  <a:cubicBezTo>
                    <a:pt x="92" y="174"/>
                    <a:pt x="93" y="173"/>
                    <a:pt x="93" y="171"/>
                  </a:cubicBezTo>
                  <a:cubicBezTo>
                    <a:pt x="96" y="175"/>
                    <a:pt x="98" y="180"/>
                    <a:pt x="100" y="184"/>
                  </a:cubicBezTo>
                  <a:cubicBezTo>
                    <a:pt x="110" y="202"/>
                    <a:pt x="118" y="221"/>
                    <a:pt x="131" y="238"/>
                  </a:cubicBezTo>
                  <a:cubicBezTo>
                    <a:pt x="138" y="247"/>
                    <a:pt x="143" y="258"/>
                    <a:pt x="149" y="268"/>
                  </a:cubicBezTo>
                  <a:cubicBezTo>
                    <a:pt x="148" y="272"/>
                    <a:pt x="147" y="275"/>
                    <a:pt x="146" y="278"/>
                  </a:cubicBezTo>
                  <a:cubicBezTo>
                    <a:pt x="141" y="269"/>
                    <a:pt x="136" y="261"/>
                    <a:pt x="131" y="252"/>
                  </a:cubicBezTo>
                  <a:cubicBezTo>
                    <a:pt x="131" y="251"/>
                    <a:pt x="131" y="250"/>
                    <a:pt x="131" y="249"/>
                  </a:cubicBezTo>
                  <a:cubicBezTo>
                    <a:pt x="131" y="248"/>
                    <a:pt x="129" y="248"/>
                    <a:pt x="129" y="249"/>
                  </a:cubicBezTo>
                  <a:cubicBezTo>
                    <a:pt x="118" y="230"/>
                    <a:pt x="109" y="212"/>
                    <a:pt x="100" y="193"/>
                  </a:cubicBezTo>
                  <a:moveTo>
                    <a:pt x="87" y="166"/>
                  </a:moveTo>
                  <a:cubicBezTo>
                    <a:pt x="87" y="166"/>
                    <a:pt x="88" y="166"/>
                    <a:pt x="89" y="167"/>
                  </a:cubicBezTo>
                  <a:cubicBezTo>
                    <a:pt x="88" y="167"/>
                    <a:pt x="88" y="168"/>
                    <a:pt x="88" y="169"/>
                  </a:cubicBezTo>
                  <a:cubicBezTo>
                    <a:pt x="88" y="168"/>
                    <a:pt x="87" y="167"/>
                    <a:pt x="87" y="166"/>
                  </a:cubicBezTo>
                  <a:moveTo>
                    <a:pt x="91" y="168"/>
                  </a:moveTo>
                  <a:cubicBezTo>
                    <a:pt x="91" y="168"/>
                    <a:pt x="91" y="169"/>
                    <a:pt x="92" y="169"/>
                  </a:cubicBezTo>
                  <a:cubicBezTo>
                    <a:pt x="91" y="170"/>
                    <a:pt x="91" y="172"/>
                    <a:pt x="90" y="173"/>
                  </a:cubicBezTo>
                  <a:cubicBezTo>
                    <a:pt x="90" y="173"/>
                    <a:pt x="90" y="173"/>
                    <a:pt x="90" y="172"/>
                  </a:cubicBezTo>
                  <a:cubicBezTo>
                    <a:pt x="90" y="171"/>
                    <a:pt x="90" y="169"/>
                    <a:pt x="91" y="168"/>
                  </a:cubicBezTo>
                  <a:moveTo>
                    <a:pt x="150" y="270"/>
                  </a:moveTo>
                  <a:cubicBezTo>
                    <a:pt x="152" y="274"/>
                    <a:pt x="154" y="279"/>
                    <a:pt x="156" y="284"/>
                  </a:cubicBezTo>
                  <a:cubicBezTo>
                    <a:pt x="156" y="285"/>
                    <a:pt x="155" y="287"/>
                    <a:pt x="155" y="289"/>
                  </a:cubicBezTo>
                  <a:cubicBezTo>
                    <a:pt x="150" y="292"/>
                    <a:pt x="146" y="295"/>
                    <a:pt x="141" y="299"/>
                  </a:cubicBezTo>
                  <a:cubicBezTo>
                    <a:pt x="143" y="293"/>
                    <a:pt x="145" y="288"/>
                    <a:pt x="147" y="282"/>
                  </a:cubicBezTo>
                  <a:cubicBezTo>
                    <a:pt x="148" y="283"/>
                    <a:pt x="149" y="283"/>
                    <a:pt x="150" y="284"/>
                  </a:cubicBezTo>
                  <a:cubicBezTo>
                    <a:pt x="149" y="282"/>
                    <a:pt x="148" y="281"/>
                    <a:pt x="147" y="280"/>
                  </a:cubicBezTo>
                  <a:cubicBezTo>
                    <a:pt x="148" y="276"/>
                    <a:pt x="149" y="273"/>
                    <a:pt x="150" y="270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17" y="312"/>
                  </a:moveTo>
                  <a:cubicBezTo>
                    <a:pt x="121" y="300"/>
                    <a:pt x="124" y="289"/>
                    <a:pt x="126" y="277"/>
                  </a:cubicBezTo>
                  <a:cubicBezTo>
                    <a:pt x="127" y="273"/>
                    <a:pt x="128" y="269"/>
                    <a:pt x="129" y="266"/>
                  </a:cubicBezTo>
                  <a:cubicBezTo>
                    <a:pt x="133" y="271"/>
                    <a:pt x="138" y="277"/>
                    <a:pt x="145" y="281"/>
                  </a:cubicBezTo>
                  <a:cubicBezTo>
                    <a:pt x="143" y="288"/>
                    <a:pt x="141" y="295"/>
                    <a:pt x="138" y="301"/>
                  </a:cubicBezTo>
                  <a:cubicBezTo>
                    <a:pt x="130" y="308"/>
                    <a:pt x="122" y="315"/>
                    <a:pt x="114" y="322"/>
                  </a:cubicBezTo>
                  <a:cubicBezTo>
                    <a:pt x="115" y="319"/>
                    <a:pt x="116" y="315"/>
                    <a:pt x="117" y="312"/>
                  </a:cubicBezTo>
                  <a:moveTo>
                    <a:pt x="135" y="324"/>
                  </a:moveTo>
                  <a:cubicBezTo>
                    <a:pt x="138" y="321"/>
                    <a:pt x="140" y="318"/>
                    <a:pt x="143" y="316"/>
                  </a:cubicBezTo>
                  <a:cubicBezTo>
                    <a:pt x="145" y="314"/>
                    <a:pt x="147" y="313"/>
                    <a:pt x="148" y="311"/>
                  </a:cubicBezTo>
                  <a:cubicBezTo>
                    <a:pt x="147" y="316"/>
                    <a:pt x="145" y="320"/>
                    <a:pt x="144" y="325"/>
                  </a:cubicBezTo>
                  <a:cubicBezTo>
                    <a:pt x="141" y="325"/>
                    <a:pt x="138" y="325"/>
                    <a:pt x="135" y="324"/>
                  </a:cubicBezTo>
                  <a:moveTo>
                    <a:pt x="20" y="228"/>
                  </a:moveTo>
                  <a:cubicBezTo>
                    <a:pt x="28" y="217"/>
                    <a:pt x="33" y="204"/>
                    <a:pt x="39" y="192"/>
                  </a:cubicBezTo>
                  <a:cubicBezTo>
                    <a:pt x="46" y="180"/>
                    <a:pt x="52" y="167"/>
                    <a:pt x="59" y="154"/>
                  </a:cubicBezTo>
                  <a:cubicBezTo>
                    <a:pt x="61" y="151"/>
                    <a:pt x="63" y="148"/>
                    <a:pt x="67" y="143"/>
                  </a:cubicBezTo>
                  <a:cubicBezTo>
                    <a:pt x="67" y="144"/>
                    <a:pt x="68" y="145"/>
                    <a:pt x="68" y="146"/>
                  </a:cubicBezTo>
                  <a:cubicBezTo>
                    <a:pt x="62" y="156"/>
                    <a:pt x="55" y="167"/>
                    <a:pt x="50" y="178"/>
                  </a:cubicBezTo>
                  <a:cubicBezTo>
                    <a:pt x="45" y="189"/>
                    <a:pt x="40" y="201"/>
                    <a:pt x="35" y="212"/>
                  </a:cubicBezTo>
                  <a:cubicBezTo>
                    <a:pt x="31" y="223"/>
                    <a:pt x="26" y="232"/>
                    <a:pt x="23" y="243"/>
                  </a:cubicBezTo>
                  <a:cubicBezTo>
                    <a:pt x="21" y="246"/>
                    <a:pt x="19" y="252"/>
                    <a:pt x="20" y="256"/>
                  </a:cubicBezTo>
                  <a:cubicBezTo>
                    <a:pt x="20" y="255"/>
                    <a:pt x="19" y="253"/>
                    <a:pt x="18" y="251"/>
                  </a:cubicBezTo>
                  <a:cubicBezTo>
                    <a:pt x="14" y="243"/>
                    <a:pt x="14" y="236"/>
                    <a:pt x="20" y="228"/>
                  </a:cubicBezTo>
                  <a:moveTo>
                    <a:pt x="26" y="266"/>
                  </a:moveTo>
                  <a:cubicBezTo>
                    <a:pt x="25" y="264"/>
                    <a:pt x="23" y="261"/>
                    <a:pt x="22" y="259"/>
                  </a:cubicBezTo>
                  <a:cubicBezTo>
                    <a:pt x="22" y="259"/>
                    <a:pt x="22" y="259"/>
                    <a:pt x="22" y="259"/>
                  </a:cubicBezTo>
                  <a:cubicBezTo>
                    <a:pt x="23" y="260"/>
                    <a:pt x="24" y="260"/>
                    <a:pt x="24" y="259"/>
                  </a:cubicBezTo>
                  <a:cubicBezTo>
                    <a:pt x="29" y="255"/>
                    <a:pt x="29" y="250"/>
                    <a:pt x="32" y="245"/>
                  </a:cubicBezTo>
                  <a:cubicBezTo>
                    <a:pt x="33" y="245"/>
                    <a:pt x="32" y="244"/>
                    <a:pt x="32" y="245"/>
                  </a:cubicBezTo>
                  <a:cubicBezTo>
                    <a:pt x="29" y="247"/>
                    <a:pt x="28" y="251"/>
                    <a:pt x="26" y="253"/>
                  </a:cubicBezTo>
                  <a:cubicBezTo>
                    <a:pt x="21" y="256"/>
                    <a:pt x="24" y="251"/>
                    <a:pt x="24" y="248"/>
                  </a:cubicBezTo>
                  <a:cubicBezTo>
                    <a:pt x="25" y="246"/>
                    <a:pt x="26" y="244"/>
                    <a:pt x="26" y="242"/>
                  </a:cubicBezTo>
                  <a:cubicBezTo>
                    <a:pt x="30" y="232"/>
                    <a:pt x="35" y="223"/>
                    <a:pt x="38" y="213"/>
                  </a:cubicBezTo>
                  <a:cubicBezTo>
                    <a:pt x="43" y="201"/>
                    <a:pt x="49" y="188"/>
                    <a:pt x="55" y="176"/>
                  </a:cubicBezTo>
                  <a:cubicBezTo>
                    <a:pt x="59" y="167"/>
                    <a:pt x="64" y="158"/>
                    <a:pt x="69" y="149"/>
                  </a:cubicBezTo>
                  <a:cubicBezTo>
                    <a:pt x="73" y="156"/>
                    <a:pt x="76" y="163"/>
                    <a:pt x="79" y="170"/>
                  </a:cubicBezTo>
                  <a:cubicBezTo>
                    <a:pt x="75" y="182"/>
                    <a:pt x="71" y="194"/>
                    <a:pt x="67" y="206"/>
                  </a:cubicBezTo>
                  <a:cubicBezTo>
                    <a:pt x="61" y="223"/>
                    <a:pt x="54" y="241"/>
                    <a:pt x="48" y="258"/>
                  </a:cubicBezTo>
                  <a:cubicBezTo>
                    <a:pt x="48" y="257"/>
                    <a:pt x="48" y="255"/>
                    <a:pt x="48" y="253"/>
                  </a:cubicBezTo>
                  <a:cubicBezTo>
                    <a:pt x="48" y="253"/>
                    <a:pt x="48" y="252"/>
                    <a:pt x="48" y="253"/>
                  </a:cubicBezTo>
                  <a:cubicBezTo>
                    <a:pt x="47" y="257"/>
                    <a:pt x="46" y="260"/>
                    <a:pt x="46" y="264"/>
                  </a:cubicBezTo>
                  <a:cubicBezTo>
                    <a:pt x="44" y="269"/>
                    <a:pt x="42" y="274"/>
                    <a:pt x="40" y="279"/>
                  </a:cubicBezTo>
                  <a:cubicBezTo>
                    <a:pt x="40" y="280"/>
                    <a:pt x="39" y="282"/>
                    <a:pt x="38" y="284"/>
                  </a:cubicBezTo>
                  <a:cubicBezTo>
                    <a:pt x="38" y="286"/>
                    <a:pt x="41" y="287"/>
                    <a:pt x="41" y="285"/>
                  </a:cubicBezTo>
                  <a:cubicBezTo>
                    <a:pt x="51" y="259"/>
                    <a:pt x="61" y="233"/>
                    <a:pt x="70" y="206"/>
                  </a:cubicBezTo>
                  <a:cubicBezTo>
                    <a:pt x="73" y="195"/>
                    <a:pt x="76" y="184"/>
                    <a:pt x="80" y="173"/>
                  </a:cubicBezTo>
                  <a:cubicBezTo>
                    <a:pt x="82" y="175"/>
                    <a:pt x="83" y="178"/>
                    <a:pt x="84" y="180"/>
                  </a:cubicBezTo>
                  <a:cubicBezTo>
                    <a:pt x="85" y="181"/>
                    <a:pt x="85" y="182"/>
                    <a:pt x="85" y="183"/>
                  </a:cubicBezTo>
                  <a:cubicBezTo>
                    <a:pt x="85" y="186"/>
                    <a:pt x="84" y="189"/>
                    <a:pt x="83" y="191"/>
                  </a:cubicBezTo>
                  <a:cubicBezTo>
                    <a:pt x="79" y="204"/>
                    <a:pt x="76" y="216"/>
                    <a:pt x="73" y="228"/>
                  </a:cubicBezTo>
                  <a:cubicBezTo>
                    <a:pt x="69" y="241"/>
                    <a:pt x="64" y="254"/>
                    <a:pt x="60" y="267"/>
                  </a:cubicBezTo>
                  <a:cubicBezTo>
                    <a:pt x="56" y="278"/>
                    <a:pt x="55" y="290"/>
                    <a:pt x="49" y="300"/>
                  </a:cubicBezTo>
                  <a:cubicBezTo>
                    <a:pt x="49" y="296"/>
                    <a:pt x="49" y="291"/>
                    <a:pt x="48" y="287"/>
                  </a:cubicBezTo>
                  <a:cubicBezTo>
                    <a:pt x="48" y="286"/>
                    <a:pt x="48" y="286"/>
                    <a:pt x="48" y="287"/>
                  </a:cubicBezTo>
                  <a:cubicBezTo>
                    <a:pt x="48" y="292"/>
                    <a:pt x="47" y="296"/>
                    <a:pt x="47" y="301"/>
                  </a:cubicBezTo>
                  <a:cubicBezTo>
                    <a:pt x="44" y="296"/>
                    <a:pt x="41" y="291"/>
                    <a:pt x="38" y="286"/>
                  </a:cubicBezTo>
                  <a:cubicBezTo>
                    <a:pt x="34" y="279"/>
                    <a:pt x="30" y="273"/>
                    <a:pt x="26" y="266"/>
                  </a:cubicBezTo>
                  <a:moveTo>
                    <a:pt x="54" y="313"/>
                  </a:moveTo>
                  <a:cubicBezTo>
                    <a:pt x="52" y="310"/>
                    <a:pt x="51" y="308"/>
                    <a:pt x="49" y="305"/>
                  </a:cubicBezTo>
                  <a:cubicBezTo>
                    <a:pt x="56" y="297"/>
                    <a:pt x="57" y="285"/>
                    <a:pt x="60" y="275"/>
                  </a:cubicBezTo>
                  <a:cubicBezTo>
                    <a:pt x="64" y="261"/>
                    <a:pt x="69" y="248"/>
                    <a:pt x="73" y="234"/>
                  </a:cubicBezTo>
                  <a:cubicBezTo>
                    <a:pt x="72" y="242"/>
                    <a:pt x="70" y="249"/>
                    <a:pt x="68" y="257"/>
                  </a:cubicBezTo>
                  <a:cubicBezTo>
                    <a:pt x="64" y="271"/>
                    <a:pt x="60" y="286"/>
                    <a:pt x="57" y="301"/>
                  </a:cubicBezTo>
                  <a:cubicBezTo>
                    <a:pt x="56" y="305"/>
                    <a:pt x="55" y="309"/>
                    <a:pt x="54" y="313"/>
                  </a:cubicBezTo>
                  <a:moveTo>
                    <a:pt x="56" y="318"/>
                  </a:moveTo>
                  <a:cubicBezTo>
                    <a:pt x="57" y="312"/>
                    <a:pt x="58" y="306"/>
                    <a:pt x="60" y="300"/>
                  </a:cubicBezTo>
                  <a:cubicBezTo>
                    <a:pt x="64" y="285"/>
                    <a:pt x="67" y="270"/>
                    <a:pt x="71" y="256"/>
                  </a:cubicBezTo>
                  <a:cubicBezTo>
                    <a:pt x="76" y="234"/>
                    <a:pt x="81" y="213"/>
                    <a:pt x="86" y="191"/>
                  </a:cubicBezTo>
                  <a:cubicBezTo>
                    <a:pt x="86" y="190"/>
                    <a:pt x="87" y="189"/>
                    <a:pt x="87" y="188"/>
                  </a:cubicBezTo>
                  <a:cubicBezTo>
                    <a:pt x="87" y="187"/>
                    <a:pt x="87" y="187"/>
                    <a:pt x="87" y="187"/>
                  </a:cubicBezTo>
                  <a:cubicBezTo>
                    <a:pt x="90" y="193"/>
                    <a:pt x="93" y="198"/>
                    <a:pt x="96" y="204"/>
                  </a:cubicBezTo>
                  <a:cubicBezTo>
                    <a:pt x="95" y="211"/>
                    <a:pt x="92" y="218"/>
                    <a:pt x="91" y="222"/>
                  </a:cubicBezTo>
                  <a:cubicBezTo>
                    <a:pt x="89" y="237"/>
                    <a:pt x="86" y="252"/>
                    <a:pt x="82" y="266"/>
                  </a:cubicBezTo>
                  <a:cubicBezTo>
                    <a:pt x="79" y="281"/>
                    <a:pt x="79" y="296"/>
                    <a:pt x="75" y="310"/>
                  </a:cubicBezTo>
                  <a:cubicBezTo>
                    <a:pt x="72" y="319"/>
                    <a:pt x="69" y="329"/>
                    <a:pt x="67" y="339"/>
                  </a:cubicBezTo>
                  <a:cubicBezTo>
                    <a:pt x="64" y="332"/>
                    <a:pt x="60" y="325"/>
                    <a:pt x="56" y="318"/>
                  </a:cubicBezTo>
                  <a:moveTo>
                    <a:pt x="77" y="356"/>
                  </a:moveTo>
                  <a:cubicBezTo>
                    <a:pt x="79" y="352"/>
                    <a:pt x="79" y="343"/>
                    <a:pt x="80" y="340"/>
                  </a:cubicBezTo>
                  <a:cubicBezTo>
                    <a:pt x="83" y="326"/>
                    <a:pt x="85" y="312"/>
                    <a:pt x="89" y="298"/>
                  </a:cubicBezTo>
                  <a:cubicBezTo>
                    <a:pt x="95" y="273"/>
                    <a:pt x="104" y="249"/>
                    <a:pt x="106" y="224"/>
                  </a:cubicBezTo>
                  <a:cubicBezTo>
                    <a:pt x="109" y="229"/>
                    <a:pt x="112" y="235"/>
                    <a:pt x="115" y="240"/>
                  </a:cubicBezTo>
                  <a:cubicBezTo>
                    <a:pt x="113" y="250"/>
                    <a:pt x="110" y="260"/>
                    <a:pt x="107" y="270"/>
                  </a:cubicBezTo>
                  <a:cubicBezTo>
                    <a:pt x="104" y="283"/>
                    <a:pt x="100" y="296"/>
                    <a:pt x="96" y="309"/>
                  </a:cubicBezTo>
                  <a:cubicBezTo>
                    <a:pt x="92" y="320"/>
                    <a:pt x="90" y="331"/>
                    <a:pt x="87" y="342"/>
                  </a:cubicBezTo>
                  <a:cubicBezTo>
                    <a:pt x="86" y="348"/>
                    <a:pt x="84" y="353"/>
                    <a:pt x="83" y="359"/>
                  </a:cubicBezTo>
                  <a:cubicBezTo>
                    <a:pt x="83" y="359"/>
                    <a:pt x="82" y="359"/>
                    <a:pt x="82" y="360"/>
                  </a:cubicBezTo>
                  <a:cubicBezTo>
                    <a:pt x="80" y="358"/>
                    <a:pt x="79" y="357"/>
                    <a:pt x="77" y="356"/>
                  </a:cubicBezTo>
                  <a:moveTo>
                    <a:pt x="102" y="363"/>
                  </a:moveTo>
                  <a:cubicBezTo>
                    <a:pt x="103" y="361"/>
                    <a:pt x="104" y="358"/>
                    <a:pt x="105" y="356"/>
                  </a:cubicBezTo>
                  <a:cubicBezTo>
                    <a:pt x="112" y="347"/>
                    <a:pt x="119" y="338"/>
                    <a:pt x="128" y="330"/>
                  </a:cubicBezTo>
                  <a:cubicBezTo>
                    <a:pt x="125" y="338"/>
                    <a:pt x="122" y="346"/>
                    <a:pt x="121" y="355"/>
                  </a:cubicBezTo>
                  <a:cubicBezTo>
                    <a:pt x="119" y="356"/>
                    <a:pt x="116" y="357"/>
                    <a:pt x="114" y="358"/>
                  </a:cubicBezTo>
                  <a:cubicBezTo>
                    <a:pt x="110" y="360"/>
                    <a:pt x="106" y="362"/>
                    <a:pt x="102" y="363"/>
                  </a:cubicBezTo>
                  <a:moveTo>
                    <a:pt x="144" y="344"/>
                  </a:moveTo>
                  <a:cubicBezTo>
                    <a:pt x="145" y="340"/>
                    <a:pt x="145" y="336"/>
                    <a:pt x="146" y="333"/>
                  </a:cubicBezTo>
                  <a:cubicBezTo>
                    <a:pt x="146" y="331"/>
                    <a:pt x="147" y="329"/>
                    <a:pt x="147" y="328"/>
                  </a:cubicBezTo>
                  <a:cubicBezTo>
                    <a:pt x="152" y="328"/>
                    <a:pt x="157" y="329"/>
                    <a:pt x="161" y="329"/>
                  </a:cubicBezTo>
                  <a:cubicBezTo>
                    <a:pt x="161" y="332"/>
                    <a:pt x="160" y="335"/>
                    <a:pt x="160" y="339"/>
                  </a:cubicBezTo>
                  <a:cubicBezTo>
                    <a:pt x="155" y="340"/>
                    <a:pt x="150" y="342"/>
                    <a:pt x="145" y="344"/>
                  </a:cubicBezTo>
                  <a:cubicBezTo>
                    <a:pt x="145" y="344"/>
                    <a:pt x="144" y="344"/>
                    <a:pt x="144" y="344"/>
                  </a:cubicBezTo>
                  <a:moveTo>
                    <a:pt x="202" y="322"/>
                  </a:moveTo>
                  <a:cubicBezTo>
                    <a:pt x="206" y="300"/>
                    <a:pt x="214" y="279"/>
                    <a:pt x="218" y="257"/>
                  </a:cubicBezTo>
                  <a:cubicBezTo>
                    <a:pt x="225" y="254"/>
                    <a:pt x="233" y="251"/>
                    <a:pt x="240" y="249"/>
                  </a:cubicBezTo>
                  <a:cubicBezTo>
                    <a:pt x="238" y="256"/>
                    <a:pt x="235" y="264"/>
                    <a:pt x="233" y="271"/>
                  </a:cubicBezTo>
                  <a:cubicBezTo>
                    <a:pt x="230" y="282"/>
                    <a:pt x="228" y="293"/>
                    <a:pt x="225" y="304"/>
                  </a:cubicBezTo>
                  <a:cubicBezTo>
                    <a:pt x="224" y="307"/>
                    <a:pt x="223" y="310"/>
                    <a:pt x="222" y="313"/>
                  </a:cubicBezTo>
                  <a:cubicBezTo>
                    <a:pt x="218" y="315"/>
                    <a:pt x="215" y="316"/>
                    <a:pt x="211" y="318"/>
                  </a:cubicBezTo>
                  <a:cubicBezTo>
                    <a:pt x="208" y="319"/>
                    <a:pt x="205" y="321"/>
                    <a:pt x="202" y="322"/>
                  </a:cubicBezTo>
                  <a:moveTo>
                    <a:pt x="226" y="312"/>
                  </a:moveTo>
                  <a:cubicBezTo>
                    <a:pt x="227" y="308"/>
                    <a:pt x="228" y="304"/>
                    <a:pt x="229" y="300"/>
                  </a:cubicBezTo>
                  <a:cubicBezTo>
                    <a:pt x="232" y="288"/>
                    <a:pt x="235" y="276"/>
                    <a:pt x="238" y="265"/>
                  </a:cubicBezTo>
                  <a:cubicBezTo>
                    <a:pt x="240" y="259"/>
                    <a:pt x="241" y="253"/>
                    <a:pt x="243" y="247"/>
                  </a:cubicBezTo>
                  <a:cubicBezTo>
                    <a:pt x="250" y="245"/>
                    <a:pt x="257" y="242"/>
                    <a:pt x="263" y="240"/>
                  </a:cubicBezTo>
                  <a:cubicBezTo>
                    <a:pt x="262" y="248"/>
                    <a:pt x="259" y="256"/>
                    <a:pt x="257" y="264"/>
                  </a:cubicBezTo>
                  <a:cubicBezTo>
                    <a:pt x="254" y="274"/>
                    <a:pt x="251" y="283"/>
                    <a:pt x="249" y="293"/>
                  </a:cubicBezTo>
                  <a:cubicBezTo>
                    <a:pt x="248" y="297"/>
                    <a:pt x="247" y="300"/>
                    <a:pt x="247" y="304"/>
                  </a:cubicBezTo>
                  <a:cubicBezTo>
                    <a:pt x="240" y="307"/>
                    <a:pt x="233" y="309"/>
                    <a:pt x="226" y="312"/>
                  </a:cubicBezTo>
                  <a:moveTo>
                    <a:pt x="251" y="303"/>
                  </a:moveTo>
                  <a:cubicBezTo>
                    <a:pt x="255" y="286"/>
                    <a:pt x="259" y="269"/>
                    <a:pt x="263" y="251"/>
                  </a:cubicBezTo>
                  <a:cubicBezTo>
                    <a:pt x="264" y="248"/>
                    <a:pt x="265" y="243"/>
                    <a:pt x="266" y="238"/>
                  </a:cubicBezTo>
                  <a:cubicBezTo>
                    <a:pt x="269" y="237"/>
                    <a:pt x="271" y="236"/>
                    <a:pt x="274" y="235"/>
                  </a:cubicBezTo>
                  <a:cubicBezTo>
                    <a:pt x="272" y="237"/>
                    <a:pt x="271" y="239"/>
                    <a:pt x="271" y="240"/>
                  </a:cubicBezTo>
                  <a:cubicBezTo>
                    <a:pt x="271" y="242"/>
                    <a:pt x="272" y="243"/>
                    <a:pt x="273" y="242"/>
                  </a:cubicBezTo>
                  <a:cubicBezTo>
                    <a:pt x="278" y="240"/>
                    <a:pt x="282" y="238"/>
                    <a:pt x="287" y="236"/>
                  </a:cubicBezTo>
                  <a:cubicBezTo>
                    <a:pt x="287" y="237"/>
                    <a:pt x="286" y="239"/>
                    <a:pt x="286" y="240"/>
                  </a:cubicBezTo>
                  <a:cubicBezTo>
                    <a:pt x="285" y="241"/>
                    <a:pt x="284" y="243"/>
                    <a:pt x="284" y="244"/>
                  </a:cubicBezTo>
                  <a:cubicBezTo>
                    <a:pt x="276" y="247"/>
                    <a:pt x="268" y="251"/>
                    <a:pt x="263" y="258"/>
                  </a:cubicBezTo>
                  <a:cubicBezTo>
                    <a:pt x="262" y="259"/>
                    <a:pt x="264" y="261"/>
                    <a:pt x="265" y="261"/>
                  </a:cubicBezTo>
                  <a:cubicBezTo>
                    <a:pt x="270" y="259"/>
                    <a:pt x="274" y="257"/>
                    <a:pt x="278" y="255"/>
                  </a:cubicBezTo>
                  <a:cubicBezTo>
                    <a:pt x="275" y="260"/>
                    <a:pt x="272" y="266"/>
                    <a:pt x="268" y="271"/>
                  </a:cubicBezTo>
                  <a:cubicBezTo>
                    <a:pt x="268" y="272"/>
                    <a:pt x="267" y="272"/>
                    <a:pt x="266" y="273"/>
                  </a:cubicBezTo>
                  <a:cubicBezTo>
                    <a:pt x="266" y="273"/>
                    <a:pt x="266" y="273"/>
                    <a:pt x="266" y="273"/>
                  </a:cubicBezTo>
                  <a:cubicBezTo>
                    <a:pt x="266" y="273"/>
                    <a:pt x="266" y="273"/>
                    <a:pt x="266" y="273"/>
                  </a:cubicBezTo>
                  <a:cubicBezTo>
                    <a:pt x="266" y="273"/>
                    <a:pt x="266" y="273"/>
                    <a:pt x="266" y="273"/>
                  </a:cubicBezTo>
                  <a:cubicBezTo>
                    <a:pt x="265" y="274"/>
                    <a:pt x="265" y="275"/>
                    <a:pt x="266" y="276"/>
                  </a:cubicBezTo>
                  <a:cubicBezTo>
                    <a:pt x="264" y="279"/>
                    <a:pt x="262" y="282"/>
                    <a:pt x="261" y="286"/>
                  </a:cubicBezTo>
                  <a:cubicBezTo>
                    <a:pt x="258" y="287"/>
                    <a:pt x="256" y="289"/>
                    <a:pt x="255" y="292"/>
                  </a:cubicBezTo>
                  <a:cubicBezTo>
                    <a:pt x="254" y="293"/>
                    <a:pt x="256" y="294"/>
                    <a:pt x="257" y="294"/>
                  </a:cubicBezTo>
                  <a:cubicBezTo>
                    <a:pt x="257" y="294"/>
                    <a:pt x="258" y="293"/>
                    <a:pt x="258" y="293"/>
                  </a:cubicBezTo>
                  <a:cubicBezTo>
                    <a:pt x="257" y="296"/>
                    <a:pt x="257" y="298"/>
                    <a:pt x="256" y="301"/>
                  </a:cubicBezTo>
                  <a:cubicBezTo>
                    <a:pt x="254" y="301"/>
                    <a:pt x="253" y="302"/>
                    <a:pt x="251" y="303"/>
                  </a:cubicBezTo>
                  <a:moveTo>
                    <a:pt x="351" y="265"/>
                  </a:moveTo>
                  <a:cubicBezTo>
                    <a:pt x="351" y="263"/>
                    <a:pt x="352" y="262"/>
                    <a:pt x="352" y="260"/>
                  </a:cubicBezTo>
                  <a:cubicBezTo>
                    <a:pt x="356" y="258"/>
                    <a:pt x="360" y="255"/>
                    <a:pt x="364" y="253"/>
                  </a:cubicBezTo>
                  <a:cubicBezTo>
                    <a:pt x="362" y="256"/>
                    <a:pt x="362" y="258"/>
                    <a:pt x="361" y="261"/>
                  </a:cubicBezTo>
                  <a:cubicBezTo>
                    <a:pt x="358" y="262"/>
                    <a:pt x="355" y="263"/>
                    <a:pt x="352" y="265"/>
                  </a:cubicBezTo>
                  <a:cubicBezTo>
                    <a:pt x="352" y="265"/>
                    <a:pt x="351" y="265"/>
                    <a:pt x="351" y="265"/>
                  </a:cubicBezTo>
                  <a:moveTo>
                    <a:pt x="365" y="259"/>
                  </a:moveTo>
                  <a:cubicBezTo>
                    <a:pt x="367" y="256"/>
                    <a:pt x="368" y="253"/>
                    <a:pt x="369" y="250"/>
                  </a:cubicBezTo>
                  <a:cubicBezTo>
                    <a:pt x="374" y="247"/>
                    <a:pt x="379" y="244"/>
                    <a:pt x="384" y="241"/>
                  </a:cubicBezTo>
                  <a:cubicBezTo>
                    <a:pt x="383" y="243"/>
                    <a:pt x="383" y="244"/>
                    <a:pt x="383" y="245"/>
                  </a:cubicBezTo>
                  <a:cubicBezTo>
                    <a:pt x="378" y="251"/>
                    <a:pt x="372" y="255"/>
                    <a:pt x="365" y="259"/>
                  </a:cubicBezTo>
                  <a:moveTo>
                    <a:pt x="392" y="230"/>
                  </a:moveTo>
                  <a:cubicBezTo>
                    <a:pt x="393" y="228"/>
                    <a:pt x="394" y="226"/>
                    <a:pt x="395" y="224"/>
                  </a:cubicBezTo>
                  <a:cubicBezTo>
                    <a:pt x="396" y="223"/>
                    <a:pt x="397" y="222"/>
                    <a:pt x="397" y="221"/>
                  </a:cubicBezTo>
                  <a:cubicBezTo>
                    <a:pt x="399" y="220"/>
                    <a:pt x="400" y="219"/>
                    <a:pt x="402" y="218"/>
                  </a:cubicBezTo>
                  <a:cubicBezTo>
                    <a:pt x="399" y="221"/>
                    <a:pt x="397" y="224"/>
                    <a:pt x="394" y="227"/>
                  </a:cubicBezTo>
                  <a:cubicBezTo>
                    <a:pt x="394" y="228"/>
                    <a:pt x="393" y="229"/>
                    <a:pt x="392" y="230"/>
                  </a:cubicBezTo>
                  <a:moveTo>
                    <a:pt x="432" y="178"/>
                  </a:moveTo>
                  <a:cubicBezTo>
                    <a:pt x="428" y="182"/>
                    <a:pt x="425" y="187"/>
                    <a:pt x="422" y="191"/>
                  </a:cubicBezTo>
                  <a:cubicBezTo>
                    <a:pt x="417" y="194"/>
                    <a:pt x="413" y="196"/>
                    <a:pt x="408" y="198"/>
                  </a:cubicBezTo>
                  <a:cubicBezTo>
                    <a:pt x="411" y="193"/>
                    <a:pt x="413" y="188"/>
                    <a:pt x="415" y="183"/>
                  </a:cubicBezTo>
                  <a:cubicBezTo>
                    <a:pt x="415" y="182"/>
                    <a:pt x="416" y="181"/>
                    <a:pt x="417" y="179"/>
                  </a:cubicBezTo>
                  <a:cubicBezTo>
                    <a:pt x="420" y="177"/>
                    <a:pt x="422" y="176"/>
                    <a:pt x="425" y="174"/>
                  </a:cubicBezTo>
                  <a:cubicBezTo>
                    <a:pt x="429" y="173"/>
                    <a:pt x="433" y="171"/>
                    <a:pt x="436" y="170"/>
                  </a:cubicBezTo>
                  <a:cubicBezTo>
                    <a:pt x="434" y="173"/>
                    <a:pt x="433" y="176"/>
                    <a:pt x="432" y="178"/>
                  </a:cubicBezTo>
                  <a:moveTo>
                    <a:pt x="426" y="157"/>
                  </a:moveTo>
                  <a:cubicBezTo>
                    <a:pt x="426" y="154"/>
                    <a:pt x="427" y="151"/>
                    <a:pt x="426" y="149"/>
                  </a:cubicBezTo>
                  <a:cubicBezTo>
                    <a:pt x="432" y="146"/>
                    <a:pt x="437" y="143"/>
                    <a:pt x="442" y="140"/>
                  </a:cubicBezTo>
                  <a:cubicBezTo>
                    <a:pt x="444" y="143"/>
                    <a:pt x="446" y="145"/>
                    <a:pt x="447" y="148"/>
                  </a:cubicBezTo>
                  <a:cubicBezTo>
                    <a:pt x="440" y="151"/>
                    <a:pt x="433" y="154"/>
                    <a:pt x="426" y="15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9" name="Freeform 50"/>
            <p:cNvSpPr>
              <a:spLocks noEditPoints="1"/>
            </p:cNvSpPr>
            <p:nvPr/>
          </p:nvSpPr>
          <p:spPr bwMode="auto">
            <a:xfrm>
              <a:off x="-69850" y="4908550"/>
              <a:ext cx="3386138" cy="2322513"/>
            </a:xfrm>
            <a:custGeom>
              <a:avLst/>
              <a:gdLst>
                <a:gd name="T0" fmla="*/ 145 w 902"/>
                <a:gd name="T1" fmla="*/ 576 h 619"/>
                <a:gd name="T2" fmla="*/ 867 w 902"/>
                <a:gd name="T3" fmla="*/ 278 h 619"/>
                <a:gd name="T4" fmla="*/ 536 w 902"/>
                <a:gd name="T5" fmla="*/ 97 h 619"/>
                <a:gd name="T6" fmla="*/ 42 w 902"/>
                <a:gd name="T7" fmla="*/ 440 h 619"/>
                <a:gd name="T8" fmla="*/ 50 w 902"/>
                <a:gd name="T9" fmla="*/ 436 h 619"/>
                <a:gd name="T10" fmla="*/ 36 w 902"/>
                <a:gd name="T11" fmla="*/ 550 h 619"/>
                <a:gd name="T12" fmla="*/ 47 w 902"/>
                <a:gd name="T13" fmla="*/ 564 h 619"/>
                <a:gd name="T14" fmla="*/ 38 w 902"/>
                <a:gd name="T15" fmla="*/ 581 h 619"/>
                <a:gd name="T16" fmla="*/ 111 w 902"/>
                <a:gd name="T17" fmla="*/ 537 h 619"/>
                <a:gd name="T18" fmla="*/ 56 w 902"/>
                <a:gd name="T19" fmla="*/ 508 h 619"/>
                <a:gd name="T20" fmla="*/ 112 w 902"/>
                <a:gd name="T21" fmla="*/ 475 h 619"/>
                <a:gd name="T22" fmla="*/ 110 w 902"/>
                <a:gd name="T23" fmla="*/ 485 h 619"/>
                <a:gd name="T24" fmla="*/ 113 w 902"/>
                <a:gd name="T25" fmla="*/ 516 h 619"/>
                <a:gd name="T26" fmla="*/ 159 w 902"/>
                <a:gd name="T27" fmla="*/ 491 h 619"/>
                <a:gd name="T28" fmla="*/ 181 w 902"/>
                <a:gd name="T29" fmla="*/ 465 h 619"/>
                <a:gd name="T30" fmla="*/ 173 w 902"/>
                <a:gd name="T31" fmla="*/ 520 h 619"/>
                <a:gd name="T32" fmla="*/ 171 w 902"/>
                <a:gd name="T33" fmla="*/ 527 h 619"/>
                <a:gd name="T34" fmla="*/ 142 w 902"/>
                <a:gd name="T35" fmla="*/ 543 h 619"/>
                <a:gd name="T36" fmla="*/ 148 w 902"/>
                <a:gd name="T37" fmla="*/ 517 h 619"/>
                <a:gd name="T38" fmla="*/ 200 w 902"/>
                <a:gd name="T39" fmla="*/ 524 h 619"/>
                <a:gd name="T40" fmla="*/ 223 w 902"/>
                <a:gd name="T41" fmla="*/ 482 h 619"/>
                <a:gd name="T42" fmla="*/ 229 w 902"/>
                <a:gd name="T43" fmla="*/ 508 h 619"/>
                <a:gd name="T44" fmla="*/ 256 w 902"/>
                <a:gd name="T45" fmla="*/ 444 h 619"/>
                <a:gd name="T46" fmla="*/ 262 w 902"/>
                <a:gd name="T47" fmla="*/ 491 h 619"/>
                <a:gd name="T48" fmla="*/ 347 w 902"/>
                <a:gd name="T49" fmla="*/ 396 h 619"/>
                <a:gd name="T50" fmla="*/ 309 w 902"/>
                <a:gd name="T51" fmla="*/ 481 h 619"/>
                <a:gd name="T52" fmla="*/ 299 w 902"/>
                <a:gd name="T53" fmla="*/ 475 h 619"/>
                <a:gd name="T54" fmla="*/ 278 w 902"/>
                <a:gd name="T55" fmla="*/ 468 h 619"/>
                <a:gd name="T56" fmla="*/ 320 w 902"/>
                <a:gd name="T57" fmla="*/ 462 h 619"/>
                <a:gd name="T58" fmla="*/ 387 w 902"/>
                <a:gd name="T59" fmla="*/ 445 h 619"/>
                <a:gd name="T60" fmla="*/ 412 w 902"/>
                <a:gd name="T61" fmla="*/ 388 h 619"/>
                <a:gd name="T62" fmla="*/ 403 w 902"/>
                <a:gd name="T63" fmla="*/ 415 h 619"/>
                <a:gd name="T64" fmla="*/ 412 w 902"/>
                <a:gd name="T65" fmla="*/ 417 h 619"/>
                <a:gd name="T66" fmla="*/ 408 w 902"/>
                <a:gd name="T67" fmla="*/ 396 h 619"/>
                <a:gd name="T68" fmla="*/ 819 w 902"/>
                <a:gd name="T69" fmla="*/ 247 h 619"/>
                <a:gd name="T70" fmla="*/ 785 w 902"/>
                <a:gd name="T71" fmla="*/ 255 h 619"/>
                <a:gd name="T72" fmla="*/ 768 w 902"/>
                <a:gd name="T73" fmla="*/ 302 h 619"/>
                <a:gd name="T74" fmla="*/ 698 w 902"/>
                <a:gd name="T75" fmla="*/ 288 h 619"/>
                <a:gd name="T76" fmla="*/ 669 w 902"/>
                <a:gd name="T77" fmla="*/ 301 h 619"/>
                <a:gd name="T78" fmla="*/ 647 w 902"/>
                <a:gd name="T79" fmla="*/ 354 h 619"/>
                <a:gd name="T80" fmla="*/ 587 w 902"/>
                <a:gd name="T81" fmla="*/ 342 h 619"/>
                <a:gd name="T82" fmla="*/ 544 w 902"/>
                <a:gd name="T83" fmla="*/ 344 h 619"/>
                <a:gd name="T84" fmla="*/ 518 w 902"/>
                <a:gd name="T85" fmla="*/ 375 h 619"/>
                <a:gd name="T86" fmla="*/ 476 w 902"/>
                <a:gd name="T87" fmla="*/ 420 h 619"/>
                <a:gd name="T88" fmla="*/ 441 w 902"/>
                <a:gd name="T89" fmla="*/ 414 h 619"/>
                <a:gd name="T90" fmla="*/ 676 w 902"/>
                <a:gd name="T91" fmla="*/ 259 h 619"/>
                <a:gd name="T92" fmla="*/ 723 w 902"/>
                <a:gd name="T93" fmla="*/ 59 h 619"/>
                <a:gd name="T94" fmla="*/ 424 w 902"/>
                <a:gd name="T95" fmla="*/ 351 h 619"/>
                <a:gd name="T96" fmla="*/ 378 w 902"/>
                <a:gd name="T97" fmla="*/ 353 h 619"/>
                <a:gd name="T98" fmla="*/ 331 w 902"/>
                <a:gd name="T99" fmla="*/ 322 h 619"/>
                <a:gd name="T100" fmla="*/ 267 w 902"/>
                <a:gd name="T101" fmla="*/ 413 h 619"/>
                <a:gd name="T102" fmla="*/ 261 w 902"/>
                <a:gd name="T103" fmla="*/ 282 h 619"/>
                <a:gd name="T104" fmla="*/ 243 w 902"/>
                <a:gd name="T105" fmla="*/ 424 h 619"/>
                <a:gd name="T106" fmla="*/ 191 w 902"/>
                <a:gd name="T107" fmla="*/ 416 h 619"/>
                <a:gd name="T108" fmla="*/ 175 w 902"/>
                <a:gd name="T109" fmla="*/ 395 h 619"/>
                <a:gd name="T110" fmla="*/ 127 w 902"/>
                <a:gd name="T111" fmla="*/ 421 h 619"/>
                <a:gd name="T112" fmla="*/ 105 w 902"/>
                <a:gd name="T113" fmla="*/ 397 h 619"/>
                <a:gd name="T114" fmla="*/ 79 w 902"/>
                <a:gd name="T115" fmla="*/ 397 h 619"/>
                <a:gd name="T116" fmla="*/ 48 w 902"/>
                <a:gd name="T117" fmla="*/ 465 h 619"/>
                <a:gd name="T118" fmla="*/ 54 w 902"/>
                <a:gd name="T119" fmla="*/ 525 h 619"/>
                <a:gd name="T120" fmla="*/ 55 w 902"/>
                <a:gd name="T121" fmla="*/ 555 h 619"/>
                <a:gd name="T122" fmla="*/ 92 w 902"/>
                <a:gd name="T123" fmla="*/ 508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02" h="619">
                  <a:moveTo>
                    <a:pt x="37" y="599"/>
                  </a:moveTo>
                  <a:cubicBezTo>
                    <a:pt x="36" y="600"/>
                    <a:pt x="34" y="600"/>
                    <a:pt x="34" y="601"/>
                  </a:cubicBezTo>
                  <a:cubicBezTo>
                    <a:pt x="34" y="619"/>
                    <a:pt x="34" y="619"/>
                    <a:pt x="34" y="619"/>
                  </a:cubicBezTo>
                  <a:cubicBezTo>
                    <a:pt x="50" y="612"/>
                    <a:pt x="70" y="606"/>
                    <a:pt x="87" y="599"/>
                  </a:cubicBezTo>
                  <a:cubicBezTo>
                    <a:pt x="87" y="600"/>
                    <a:pt x="87" y="601"/>
                    <a:pt x="87" y="602"/>
                  </a:cubicBezTo>
                  <a:cubicBezTo>
                    <a:pt x="87" y="603"/>
                    <a:pt x="89" y="603"/>
                    <a:pt x="89" y="602"/>
                  </a:cubicBezTo>
                  <a:cubicBezTo>
                    <a:pt x="89" y="601"/>
                    <a:pt x="89" y="599"/>
                    <a:pt x="89" y="598"/>
                  </a:cubicBezTo>
                  <a:cubicBezTo>
                    <a:pt x="98" y="595"/>
                    <a:pt x="107" y="592"/>
                    <a:pt x="116" y="588"/>
                  </a:cubicBezTo>
                  <a:cubicBezTo>
                    <a:pt x="117" y="591"/>
                    <a:pt x="118" y="593"/>
                    <a:pt x="119" y="595"/>
                  </a:cubicBezTo>
                  <a:cubicBezTo>
                    <a:pt x="120" y="596"/>
                    <a:pt x="122" y="595"/>
                    <a:pt x="121" y="593"/>
                  </a:cubicBezTo>
                  <a:cubicBezTo>
                    <a:pt x="120" y="592"/>
                    <a:pt x="120" y="589"/>
                    <a:pt x="119" y="587"/>
                  </a:cubicBezTo>
                  <a:cubicBezTo>
                    <a:pt x="128" y="584"/>
                    <a:pt x="136" y="580"/>
                    <a:pt x="145" y="576"/>
                  </a:cubicBezTo>
                  <a:cubicBezTo>
                    <a:pt x="169" y="565"/>
                    <a:pt x="192" y="553"/>
                    <a:pt x="216" y="542"/>
                  </a:cubicBezTo>
                  <a:cubicBezTo>
                    <a:pt x="218" y="541"/>
                    <a:pt x="219" y="541"/>
                    <a:pt x="221" y="540"/>
                  </a:cubicBezTo>
                  <a:cubicBezTo>
                    <a:pt x="221" y="541"/>
                    <a:pt x="223" y="541"/>
                    <a:pt x="223" y="540"/>
                  </a:cubicBezTo>
                  <a:cubicBezTo>
                    <a:pt x="223" y="539"/>
                    <a:pt x="223" y="539"/>
                    <a:pt x="223" y="539"/>
                  </a:cubicBezTo>
                  <a:cubicBezTo>
                    <a:pt x="236" y="534"/>
                    <a:pt x="248" y="529"/>
                    <a:pt x="260" y="523"/>
                  </a:cubicBezTo>
                  <a:cubicBezTo>
                    <a:pt x="285" y="509"/>
                    <a:pt x="312" y="499"/>
                    <a:pt x="340" y="490"/>
                  </a:cubicBezTo>
                  <a:cubicBezTo>
                    <a:pt x="343" y="493"/>
                    <a:pt x="347" y="492"/>
                    <a:pt x="347" y="488"/>
                  </a:cubicBezTo>
                  <a:cubicBezTo>
                    <a:pt x="348" y="488"/>
                    <a:pt x="349" y="488"/>
                    <a:pt x="350" y="487"/>
                  </a:cubicBezTo>
                  <a:cubicBezTo>
                    <a:pt x="393" y="475"/>
                    <a:pt x="435" y="460"/>
                    <a:pt x="477" y="446"/>
                  </a:cubicBezTo>
                  <a:cubicBezTo>
                    <a:pt x="504" y="437"/>
                    <a:pt x="530" y="425"/>
                    <a:pt x="557" y="416"/>
                  </a:cubicBezTo>
                  <a:cubicBezTo>
                    <a:pt x="598" y="401"/>
                    <a:pt x="640" y="386"/>
                    <a:pt x="680" y="367"/>
                  </a:cubicBezTo>
                  <a:cubicBezTo>
                    <a:pt x="742" y="337"/>
                    <a:pt x="805" y="307"/>
                    <a:pt x="867" y="278"/>
                  </a:cubicBezTo>
                  <a:cubicBezTo>
                    <a:pt x="874" y="274"/>
                    <a:pt x="882" y="270"/>
                    <a:pt x="889" y="267"/>
                  </a:cubicBezTo>
                  <a:cubicBezTo>
                    <a:pt x="900" y="263"/>
                    <a:pt x="902" y="257"/>
                    <a:pt x="895" y="247"/>
                  </a:cubicBezTo>
                  <a:cubicBezTo>
                    <a:pt x="893" y="244"/>
                    <a:pt x="890" y="240"/>
                    <a:pt x="889" y="236"/>
                  </a:cubicBezTo>
                  <a:cubicBezTo>
                    <a:pt x="885" y="225"/>
                    <a:pt x="881" y="214"/>
                    <a:pt x="877" y="203"/>
                  </a:cubicBezTo>
                  <a:cubicBezTo>
                    <a:pt x="865" y="172"/>
                    <a:pt x="853" y="141"/>
                    <a:pt x="847" y="108"/>
                  </a:cubicBezTo>
                  <a:cubicBezTo>
                    <a:pt x="846" y="101"/>
                    <a:pt x="843" y="93"/>
                    <a:pt x="840" y="86"/>
                  </a:cubicBezTo>
                  <a:cubicBezTo>
                    <a:pt x="834" y="72"/>
                    <a:pt x="828" y="58"/>
                    <a:pt x="822" y="44"/>
                  </a:cubicBezTo>
                  <a:cubicBezTo>
                    <a:pt x="818" y="33"/>
                    <a:pt x="815" y="21"/>
                    <a:pt x="810" y="10"/>
                  </a:cubicBezTo>
                  <a:cubicBezTo>
                    <a:pt x="807" y="1"/>
                    <a:pt x="805" y="0"/>
                    <a:pt x="796" y="3"/>
                  </a:cubicBezTo>
                  <a:cubicBezTo>
                    <a:pt x="775" y="9"/>
                    <a:pt x="754" y="15"/>
                    <a:pt x="734" y="22"/>
                  </a:cubicBezTo>
                  <a:cubicBezTo>
                    <a:pt x="701" y="34"/>
                    <a:pt x="669" y="46"/>
                    <a:pt x="637" y="59"/>
                  </a:cubicBezTo>
                  <a:cubicBezTo>
                    <a:pt x="603" y="71"/>
                    <a:pt x="570" y="85"/>
                    <a:pt x="536" y="97"/>
                  </a:cubicBezTo>
                  <a:cubicBezTo>
                    <a:pt x="487" y="114"/>
                    <a:pt x="440" y="136"/>
                    <a:pt x="393" y="157"/>
                  </a:cubicBezTo>
                  <a:cubicBezTo>
                    <a:pt x="368" y="168"/>
                    <a:pt x="344" y="181"/>
                    <a:pt x="318" y="190"/>
                  </a:cubicBezTo>
                  <a:cubicBezTo>
                    <a:pt x="278" y="203"/>
                    <a:pt x="238" y="220"/>
                    <a:pt x="200" y="239"/>
                  </a:cubicBezTo>
                  <a:cubicBezTo>
                    <a:pt x="155" y="261"/>
                    <a:pt x="112" y="284"/>
                    <a:pt x="68" y="307"/>
                  </a:cubicBezTo>
                  <a:cubicBezTo>
                    <a:pt x="67" y="304"/>
                    <a:pt x="64" y="304"/>
                    <a:pt x="64" y="308"/>
                  </a:cubicBezTo>
                  <a:cubicBezTo>
                    <a:pt x="64" y="308"/>
                    <a:pt x="64" y="309"/>
                    <a:pt x="64" y="309"/>
                  </a:cubicBezTo>
                  <a:cubicBezTo>
                    <a:pt x="61" y="311"/>
                    <a:pt x="58" y="312"/>
                    <a:pt x="55" y="314"/>
                  </a:cubicBezTo>
                  <a:cubicBezTo>
                    <a:pt x="48" y="317"/>
                    <a:pt x="42" y="320"/>
                    <a:pt x="34" y="323"/>
                  </a:cubicBezTo>
                  <a:cubicBezTo>
                    <a:pt x="34" y="338"/>
                    <a:pt x="34" y="338"/>
                    <a:pt x="34" y="338"/>
                  </a:cubicBezTo>
                  <a:cubicBezTo>
                    <a:pt x="42" y="334"/>
                    <a:pt x="54" y="330"/>
                    <a:pt x="64" y="325"/>
                  </a:cubicBezTo>
                  <a:cubicBezTo>
                    <a:pt x="63" y="359"/>
                    <a:pt x="57" y="395"/>
                    <a:pt x="51" y="429"/>
                  </a:cubicBezTo>
                  <a:cubicBezTo>
                    <a:pt x="48" y="433"/>
                    <a:pt x="45" y="437"/>
                    <a:pt x="42" y="440"/>
                  </a:cubicBezTo>
                  <a:cubicBezTo>
                    <a:pt x="36" y="448"/>
                    <a:pt x="30" y="457"/>
                    <a:pt x="24" y="465"/>
                  </a:cubicBezTo>
                  <a:cubicBezTo>
                    <a:pt x="21" y="470"/>
                    <a:pt x="18" y="475"/>
                    <a:pt x="15" y="480"/>
                  </a:cubicBezTo>
                  <a:cubicBezTo>
                    <a:pt x="14" y="482"/>
                    <a:pt x="13" y="483"/>
                    <a:pt x="12" y="485"/>
                  </a:cubicBezTo>
                  <a:cubicBezTo>
                    <a:pt x="11" y="487"/>
                    <a:pt x="9" y="489"/>
                    <a:pt x="8" y="490"/>
                  </a:cubicBezTo>
                  <a:cubicBezTo>
                    <a:pt x="7" y="491"/>
                    <a:pt x="6" y="492"/>
                    <a:pt x="6" y="494"/>
                  </a:cubicBezTo>
                  <a:cubicBezTo>
                    <a:pt x="6" y="494"/>
                    <a:pt x="6" y="493"/>
                    <a:pt x="6" y="494"/>
                  </a:cubicBezTo>
                  <a:cubicBezTo>
                    <a:pt x="5" y="494"/>
                    <a:pt x="5" y="495"/>
                    <a:pt x="4" y="495"/>
                  </a:cubicBezTo>
                  <a:cubicBezTo>
                    <a:pt x="4" y="495"/>
                    <a:pt x="5" y="496"/>
                    <a:pt x="5" y="496"/>
                  </a:cubicBezTo>
                  <a:cubicBezTo>
                    <a:pt x="12" y="489"/>
                    <a:pt x="16" y="480"/>
                    <a:pt x="22" y="472"/>
                  </a:cubicBezTo>
                  <a:cubicBezTo>
                    <a:pt x="28" y="462"/>
                    <a:pt x="35" y="451"/>
                    <a:pt x="43" y="442"/>
                  </a:cubicBezTo>
                  <a:cubicBezTo>
                    <a:pt x="46" y="439"/>
                    <a:pt x="48" y="436"/>
                    <a:pt x="50" y="433"/>
                  </a:cubicBezTo>
                  <a:cubicBezTo>
                    <a:pt x="50" y="434"/>
                    <a:pt x="50" y="435"/>
                    <a:pt x="50" y="436"/>
                  </a:cubicBezTo>
                  <a:cubicBezTo>
                    <a:pt x="48" y="447"/>
                    <a:pt x="46" y="459"/>
                    <a:pt x="44" y="471"/>
                  </a:cubicBezTo>
                  <a:cubicBezTo>
                    <a:pt x="29" y="489"/>
                    <a:pt x="15" y="507"/>
                    <a:pt x="1" y="526"/>
                  </a:cubicBezTo>
                  <a:cubicBezTo>
                    <a:pt x="0" y="527"/>
                    <a:pt x="3" y="528"/>
                    <a:pt x="4" y="527"/>
                  </a:cubicBezTo>
                  <a:cubicBezTo>
                    <a:pt x="6" y="525"/>
                    <a:pt x="8" y="523"/>
                    <a:pt x="9" y="521"/>
                  </a:cubicBezTo>
                  <a:cubicBezTo>
                    <a:pt x="20" y="508"/>
                    <a:pt x="31" y="494"/>
                    <a:pt x="42" y="481"/>
                  </a:cubicBezTo>
                  <a:cubicBezTo>
                    <a:pt x="40" y="494"/>
                    <a:pt x="38" y="507"/>
                    <a:pt x="36" y="519"/>
                  </a:cubicBezTo>
                  <a:cubicBezTo>
                    <a:pt x="35" y="520"/>
                    <a:pt x="34" y="520"/>
                    <a:pt x="34" y="520"/>
                  </a:cubicBezTo>
                  <a:cubicBezTo>
                    <a:pt x="34" y="533"/>
                    <a:pt x="34" y="533"/>
                    <a:pt x="34" y="533"/>
                  </a:cubicBezTo>
                  <a:cubicBezTo>
                    <a:pt x="34" y="533"/>
                    <a:pt x="34" y="533"/>
                    <a:pt x="35" y="533"/>
                  </a:cubicBezTo>
                  <a:cubicBezTo>
                    <a:pt x="34" y="542"/>
                    <a:pt x="33" y="551"/>
                    <a:pt x="33" y="560"/>
                  </a:cubicBezTo>
                  <a:cubicBezTo>
                    <a:pt x="33" y="561"/>
                    <a:pt x="35" y="561"/>
                    <a:pt x="35" y="560"/>
                  </a:cubicBezTo>
                  <a:cubicBezTo>
                    <a:pt x="36" y="556"/>
                    <a:pt x="37" y="554"/>
                    <a:pt x="36" y="550"/>
                  </a:cubicBezTo>
                  <a:cubicBezTo>
                    <a:pt x="36" y="550"/>
                    <a:pt x="36" y="550"/>
                    <a:pt x="36" y="550"/>
                  </a:cubicBezTo>
                  <a:cubicBezTo>
                    <a:pt x="36" y="549"/>
                    <a:pt x="36" y="548"/>
                    <a:pt x="36" y="548"/>
                  </a:cubicBezTo>
                  <a:cubicBezTo>
                    <a:pt x="37" y="542"/>
                    <a:pt x="37" y="537"/>
                    <a:pt x="38" y="531"/>
                  </a:cubicBezTo>
                  <a:cubicBezTo>
                    <a:pt x="38" y="531"/>
                    <a:pt x="38" y="531"/>
                    <a:pt x="39" y="531"/>
                  </a:cubicBezTo>
                  <a:cubicBezTo>
                    <a:pt x="41" y="531"/>
                    <a:pt x="42" y="531"/>
                    <a:pt x="43" y="529"/>
                  </a:cubicBezTo>
                  <a:cubicBezTo>
                    <a:pt x="45" y="528"/>
                    <a:pt x="48" y="527"/>
                    <a:pt x="51" y="526"/>
                  </a:cubicBezTo>
                  <a:cubicBezTo>
                    <a:pt x="50" y="533"/>
                    <a:pt x="49" y="539"/>
                    <a:pt x="48" y="545"/>
                  </a:cubicBezTo>
                  <a:cubicBezTo>
                    <a:pt x="47" y="550"/>
                    <a:pt x="47" y="554"/>
                    <a:pt x="47" y="559"/>
                  </a:cubicBezTo>
                  <a:cubicBezTo>
                    <a:pt x="43" y="563"/>
                    <a:pt x="39" y="568"/>
                    <a:pt x="37" y="573"/>
                  </a:cubicBezTo>
                  <a:cubicBezTo>
                    <a:pt x="36" y="575"/>
                    <a:pt x="38" y="576"/>
                    <a:pt x="39" y="575"/>
                  </a:cubicBezTo>
                  <a:cubicBezTo>
                    <a:pt x="43" y="571"/>
                    <a:pt x="46" y="569"/>
                    <a:pt x="47" y="564"/>
                  </a:cubicBezTo>
                  <a:cubicBezTo>
                    <a:pt x="47" y="564"/>
                    <a:pt x="47" y="564"/>
                    <a:pt x="47" y="564"/>
                  </a:cubicBezTo>
                  <a:cubicBezTo>
                    <a:pt x="47" y="564"/>
                    <a:pt x="47" y="564"/>
                    <a:pt x="47" y="564"/>
                  </a:cubicBezTo>
                  <a:cubicBezTo>
                    <a:pt x="47" y="567"/>
                    <a:pt x="47" y="570"/>
                    <a:pt x="47" y="574"/>
                  </a:cubicBezTo>
                  <a:cubicBezTo>
                    <a:pt x="47" y="575"/>
                    <a:pt x="49" y="575"/>
                    <a:pt x="49" y="574"/>
                  </a:cubicBezTo>
                  <a:cubicBezTo>
                    <a:pt x="49" y="570"/>
                    <a:pt x="49" y="566"/>
                    <a:pt x="49" y="561"/>
                  </a:cubicBezTo>
                  <a:cubicBezTo>
                    <a:pt x="50" y="560"/>
                    <a:pt x="51" y="559"/>
                    <a:pt x="52" y="557"/>
                  </a:cubicBezTo>
                  <a:cubicBezTo>
                    <a:pt x="55" y="564"/>
                    <a:pt x="56" y="572"/>
                    <a:pt x="57" y="580"/>
                  </a:cubicBezTo>
                  <a:cubicBezTo>
                    <a:pt x="57" y="581"/>
                    <a:pt x="58" y="583"/>
                    <a:pt x="58" y="585"/>
                  </a:cubicBezTo>
                  <a:cubicBezTo>
                    <a:pt x="57" y="587"/>
                    <a:pt x="57" y="590"/>
                    <a:pt x="57" y="592"/>
                  </a:cubicBezTo>
                  <a:cubicBezTo>
                    <a:pt x="53" y="594"/>
                    <a:pt x="50" y="595"/>
                    <a:pt x="47" y="596"/>
                  </a:cubicBezTo>
                  <a:cubicBezTo>
                    <a:pt x="45" y="597"/>
                    <a:pt x="44" y="597"/>
                    <a:pt x="42" y="598"/>
                  </a:cubicBezTo>
                  <a:cubicBezTo>
                    <a:pt x="42" y="598"/>
                    <a:pt x="42" y="598"/>
                    <a:pt x="42" y="597"/>
                  </a:cubicBezTo>
                  <a:cubicBezTo>
                    <a:pt x="41" y="592"/>
                    <a:pt x="39" y="587"/>
                    <a:pt x="38" y="581"/>
                  </a:cubicBezTo>
                  <a:cubicBezTo>
                    <a:pt x="36" y="570"/>
                    <a:pt x="32" y="561"/>
                    <a:pt x="27" y="551"/>
                  </a:cubicBezTo>
                  <a:cubicBezTo>
                    <a:pt x="26" y="550"/>
                    <a:pt x="25" y="551"/>
                    <a:pt x="25" y="552"/>
                  </a:cubicBezTo>
                  <a:cubicBezTo>
                    <a:pt x="27" y="558"/>
                    <a:pt x="30" y="563"/>
                    <a:pt x="32" y="569"/>
                  </a:cubicBezTo>
                  <a:cubicBezTo>
                    <a:pt x="33" y="576"/>
                    <a:pt x="33" y="583"/>
                    <a:pt x="35" y="590"/>
                  </a:cubicBezTo>
                  <a:cubicBezTo>
                    <a:pt x="36" y="593"/>
                    <a:pt x="37" y="596"/>
                    <a:pt x="37" y="599"/>
                  </a:cubicBezTo>
                  <a:moveTo>
                    <a:pt x="93" y="577"/>
                  </a:moveTo>
                  <a:cubicBezTo>
                    <a:pt x="96" y="564"/>
                    <a:pt x="101" y="550"/>
                    <a:pt x="104" y="536"/>
                  </a:cubicBezTo>
                  <a:cubicBezTo>
                    <a:pt x="105" y="529"/>
                    <a:pt x="106" y="521"/>
                    <a:pt x="108" y="514"/>
                  </a:cubicBezTo>
                  <a:cubicBezTo>
                    <a:pt x="109" y="517"/>
                    <a:pt x="110" y="520"/>
                    <a:pt x="111" y="523"/>
                  </a:cubicBezTo>
                  <a:cubicBezTo>
                    <a:pt x="109" y="525"/>
                    <a:pt x="109" y="526"/>
                    <a:pt x="110" y="528"/>
                  </a:cubicBezTo>
                  <a:cubicBezTo>
                    <a:pt x="110" y="529"/>
                    <a:pt x="110" y="529"/>
                    <a:pt x="111" y="528"/>
                  </a:cubicBezTo>
                  <a:cubicBezTo>
                    <a:pt x="110" y="530"/>
                    <a:pt x="111" y="534"/>
                    <a:pt x="111" y="537"/>
                  </a:cubicBezTo>
                  <a:cubicBezTo>
                    <a:pt x="110" y="537"/>
                    <a:pt x="108" y="537"/>
                    <a:pt x="108" y="539"/>
                  </a:cubicBezTo>
                  <a:cubicBezTo>
                    <a:pt x="107" y="542"/>
                    <a:pt x="108" y="544"/>
                    <a:pt x="109" y="548"/>
                  </a:cubicBezTo>
                  <a:cubicBezTo>
                    <a:pt x="111" y="553"/>
                    <a:pt x="112" y="558"/>
                    <a:pt x="114" y="563"/>
                  </a:cubicBezTo>
                  <a:cubicBezTo>
                    <a:pt x="114" y="563"/>
                    <a:pt x="114" y="563"/>
                    <a:pt x="114" y="563"/>
                  </a:cubicBezTo>
                  <a:cubicBezTo>
                    <a:pt x="114" y="565"/>
                    <a:pt x="114" y="566"/>
                    <a:pt x="115" y="568"/>
                  </a:cubicBezTo>
                  <a:cubicBezTo>
                    <a:pt x="110" y="570"/>
                    <a:pt x="105" y="572"/>
                    <a:pt x="101" y="574"/>
                  </a:cubicBezTo>
                  <a:cubicBezTo>
                    <a:pt x="98" y="575"/>
                    <a:pt x="96" y="576"/>
                    <a:pt x="93" y="577"/>
                  </a:cubicBezTo>
                  <a:moveTo>
                    <a:pt x="99" y="409"/>
                  </a:moveTo>
                  <a:cubicBezTo>
                    <a:pt x="95" y="426"/>
                    <a:pt x="91" y="444"/>
                    <a:pt x="89" y="462"/>
                  </a:cubicBezTo>
                  <a:cubicBezTo>
                    <a:pt x="88" y="465"/>
                    <a:pt x="88" y="469"/>
                    <a:pt x="87" y="473"/>
                  </a:cubicBezTo>
                  <a:cubicBezTo>
                    <a:pt x="79" y="482"/>
                    <a:pt x="71" y="490"/>
                    <a:pt x="64" y="500"/>
                  </a:cubicBezTo>
                  <a:cubicBezTo>
                    <a:pt x="62" y="503"/>
                    <a:pt x="59" y="506"/>
                    <a:pt x="56" y="508"/>
                  </a:cubicBezTo>
                  <a:cubicBezTo>
                    <a:pt x="56" y="508"/>
                    <a:pt x="56" y="508"/>
                    <a:pt x="56" y="508"/>
                  </a:cubicBezTo>
                  <a:cubicBezTo>
                    <a:pt x="59" y="488"/>
                    <a:pt x="63" y="468"/>
                    <a:pt x="68" y="448"/>
                  </a:cubicBezTo>
                  <a:cubicBezTo>
                    <a:pt x="78" y="435"/>
                    <a:pt x="89" y="422"/>
                    <a:pt x="99" y="409"/>
                  </a:cubicBezTo>
                  <a:moveTo>
                    <a:pt x="73" y="493"/>
                  </a:moveTo>
                  <a:cubicBezTo>
                    <a:pt x="77" y="488"/>
                    <a:pt x="82" y="484"/>
                    <a:pt x="86" y="479"/>
                  </a:cubicBezTo>
                  <a:cubicBezTo>
                    <a:pt x="85" y="486"/>
                    <a:pt x="83" y="492"/>
                    <a:pt x="81" y="499"/>
                  </a:cubicBezTo>
                  <a:cubicBezTo>
                    <a:pt x="74" y="503"/>
                    <a:pt x="67" y="506"/>
                    <a:pt x="60" y="510"/>
                  </a:cubicBezTo>
                  <a:cubicBezTo>
                    <a:pt x="65" y="504"/>
                    <a:pt x="68" y="499"/>
                    <a:pt x="73" y="493"/>
                  </a:cubicBezTo>
                  <a:moveTo>
                    <a:pt x="91" y="474"/>
                  </a:moveTo>
                  <a:cubicBezTo>
                    <a:pt x="100" y="463"/>
                    <a:pt x="109" y="451"/>
                    <a:pt x="118" y="440"/>
                  </a:cubicBezTo>
                  <a:cubicBezTo>
                    <a:pt x="119" y="439"/>
                    <a:pt x="120" y="438"/>
                    <a:pt x="120" y="437"/>
                  </a:cubicBezTo>
                  <a:cubicBezTo>
                    <a:pt x="118" y="450"/>
                    <a:pt x="115" y="463"/>
                    <a:pt x="112" y="475"/>
                  </a:cubicBezTo>
                  <a:cubicBezTo>
                    <a:pt x="109" y="480"/>
                    <a:pt x="106" y="484"/>
                    <a:pt x="102" y="489"/>
                  </a:cubicBezTo>
                  <a:cubicBezTo>
                    <a:pt x="97" y="491"/>
                    <a:pt x="91" y="494"/>
                    <a:pt x="86" y="497"/>
                  </a:cubicBezTo>
                  <a:cubicBezTo>
                    <a:pt x="88" y="489"/>
                    <a:pt x="89" y="482"/>
                    <a:pt x="91" y="474"/>
                  </a:cubicBezTo>
                  <a:moveTo>
                    <a:pt x="83" y="512"/>
                  </a:moveTo>
                  <a:cubicBezTo>
                    <a:pt x="84" y="512"/>
                    <a:pt x="84" y="512"/>
                    <a:pt x="84" y="512"/>
                  </a:cubicBezTo>
                  <a:cubicBezTo>
                    <a:pt x="83" y="513"/>
                    <a:pt x="82" y="515"/>
                    <a:pt x="81" y="516"/>
                  </a:cubicBezTo>
                  <a:cubicBezTo>
                    <a:pt x="81" y="515"/>
                    <a:pt x="81" y="514"/>
                    <a:pt x="81" y="513"/>
                  </a:cubicBezTo>
                  <a:cubicBezTo>
                    <a:pt x="82" y="513"/>
                    <a:pt x="83" y="512"/>
                    <a:pt x="83" y="512"/>
                  </a:cubicBezTo>
                  <a:moveTo>
                    <a:pt x="110" y="485"/>
                  </a:moveTo>
                  <a:cubicBezTo>
                    <a:pt x="110" y="485"/>
                    <a:pt x="110" y="485"/>
                    <a:pt x="110" y="484"/>
                  </a:cubicBezTo>
                  <a:cubicBezTo>
                    <a:pt x="110" y="484"/>
                    <a:pt x="110" y="485"/>
                    <a:pt x="110" y="485"/>
                  </a:cubicBezTo>
                  <a:cubicBezTo>
                    <a:pt x="110" y="485"/>
                    <a:pt x="110" y="485"/>
                    <a:pt x="110" y="485"/>
                  </a:cubicBezTo>
                  <a:moveTo>
                    <a:pt x="115" y="478"/>
                  </a:moveTo>
                  <a:cubicBezTo>
                    <a:pt x="124" y="466"/>
                    <a:pt x="131" y="455"/>
                    <a:pt x="140" y="444"/>
                  </a:cubicBezTo>
                  <a:cubicBezTo>
                    <a:pt x="140" y="444"/>
                    <a:pt x="140" y="443"/>
                    <a:pt x="140" y="443"/>
                  </a:cubicBezTo>
                  <a:cubicBezTo>
                    <a:pt x="139" y="448"/>
                    <a:pt x="138" y="452"/>
                    <a:pt x="137" y="456"/>
                  </a:cubicBezTo>
                  <a:cubicBezTo>
                    <a:pt x="135" y="462"/>
                    <a:pt x="134" y="468"/>
                    <a:pt x="133" y="474"/>
                  </a:cubicBezTo>
                  <a:cubicBezTo>
                    <a:pt x="127" y="477"/>
                    <a:pt x="120" y="480"/>
                    <a:pt x="114" y="483"/>
                  </a:cubicBezTo>
                  <a:cubicBezTo>
                    <a:pt x="115" y="481"/>
                    <a:pt x="115" y="479"/>
                    <a:pt x="115" y="478"/>
                  </a:cubicBezTo>
                  <a:moveTo>
                    <a:pt x="130" y="489"/>
                  </a:moveTo>
                  <a:cubicBezTo>
                    <a:pt x="128" y="498"/>
                    <a:pt x="126" y="508"/>
                    <a:pt x="124" y="518"/>
                  </a:cubicBezTo>
                  <a:cubicBezTo>
                    <a:pt x="122" y="523"/>
                    <a:pt x="121" y="529"/>
                    <a:pt x="120" y="535"/>
                  </a:cubicBezTo>
                  <a:cubicBezTo>
                    <a:pt x="118" y="531"/>
                    <a:pt x="117" y="528"/>
                    <a:pt x="116" y="524"/>
                  </a:cubicBezTo>
                  <a:cubicBezTo>
                    <a:pt x="115" y="522"/>
                    <a:pt x="114" y="519"/>
                    <a:pt x="113" y="516"/>
                  </a:cubicBezTo>
                  <a:cubicBezTo>
                    <a:pt x="113" y="517"/>
                    <a:pt x="108" y="505"/>
                    <a:pt x="112" y="507"/>
                  </a:cubicBezTo>
                  <a:cubicBezTo>
                    <a:pt x="113" y="507"/>
                    <a:pt x="113" y="506"/>
                    <a:pt x="112" y="505"/>
                  </a:cubicBezTo>
                  <a:cubicBezTo>
                    <a:pt x="112" y="505"/>
                    <a:pt x="111" y="504"/>
                    <a:pt x="110" y="504"/>
                  </a:cubicBezTo>
                  <a:cubicBezTo>
                    <a:pt x="110" y="504"/>
                    <a:pt x="110" y="504"/>
                    <a:pt x="110" y="504"/>
                  </a:cubicBezTo>
                  <a:cubicBezTo>
                    <a:pt x="110" y="502"/>
                    <a:pt x="110" y="500"/>
                    <a:pt x="111" y="498"/>
                  </a:cubicBezTo>
                  <a:cubicBezTo>
                    <a:pt x="117" y="495"/>
                    <a:pt x="124" y="492"/>
                    <a:pt x="130" y="489"/>
                  </a:cubicBezTo>
                  <a:moveTo>
                    <a:pt x="181" y="465"/>
                  </a:moveTo>
                  <a:cubicBezTo>
                    <a:pt x="177" y="480"/>
                    <a:pt x="174" y="496"/>
                    <a:pt x="171" y="512"/>
                  </a:cubicBezTo>
                  <a:cubicBezTo>
                    <a:pt x="171" y="512"/>
                    <a:pt x="171" y="513"/>
                    <a:pt x="171" y="513"/>
                  </a:cubicBezTo>
                  <a:cubicBezTo>
                    <a:pt x="171" y="513"/>
                    <a:pt x="171" y="513"/>
                    <a:pt x="171" y="513"/>
                  </a:cubicBezTo>
                  <a:cubicBezTo>
                    <a:pt x="168" y="505"/>
                    <a:pt x="168" y="494"/>
                    <a:pt x="161" y="489"/>
                  </a:cubicBezTo>
                  <a:cubicBezTo>
                    <a:pt x="160" y="488"/>
                    <a:pt x="157" y="490"/>
                    <a:pt x="159" y="491"/>
                  </a:cubicBezTo>
                  <a:cubicBezTo>
                    <a:pt x="163" y="495"/>
                    <a:pt x="163" y="500"/>
                    <a:pt x="165" y="505"/>
                  </a:cubicBezTo>
                  <a:cubicBezTo>
                    <a:pt x="166" y="510"/>
                    <a:pt x="167" y="515"/>
                    <a:pt x="169" y="520"/>
                  </a:cubicBezTo>
                  <a:cubicBezTo>
                    <a:pt x="168" y="525"/>
                    <a:pt x="167" y="529"/>
                    <a:pt x="166" y="533"/>
                  </a:cubicBezTo>
                  <a:cubicBezTo>
                    <a:pt x="165" y="538"/>
                    <a:pt x="162" y="543"/>
                    <a:pt x="161" y="547"/>
                  </a:cubicBezTo>
                  <a:cubicBezTo>
                    <a:pt x="158" y="549"/>
                    <a:pt x="155" y="550"/>
                    <a:pt x="152" y="552"/>
                  </a:cubicBezTo>
                  <a:cubicBezTo>
                    <a:pt x="151" y="552"/>
                    <a:pt x="151" y="552"/>
                    <a:pt x="150" y="552"/>
                  </a:cubicBezTo>
                  <a:cubicBezTo>
                    <a:pt x="150" y="552"/>
                    <a:pt x="150" y="552"/>
                    <a:pt x="150" y="552"/>
                  </a:cubicBezTo>
                  <a:cubicBezTo>
                    <a:pt x="149" y="550"/>
                    <a:pt x="148" y="547"/>
                    <a:pt x="147" y="544"/>
                  </a:cubicBezTo>
                  <a:cubicBezTo>
                    <a:pt x="147" y="543"/>
                    <a:pt x="146" y="542"/>
                    <a:pt x="146" y="541"/>
                  </a:cubicBezTo>
                  <a:cubicBezTo>
                    <a:pt x="148" y="532"/>
                    <a:pt x="150" y="522"/>
                    <a:pt x="153" y="512"/>
                  </a:cubicBezTo>
                  <a:cubicBezTo>
                    <a:pt x="156" y="499"/>
                    <a:pt x="158" y="487"/>
                    <a:pt x="161" y="474"/>
                  </a:cubicBezTo>
                  <a:cubicBezTo>
                    <a:pt x="167" y="471"/>
                    <a:pt x="174" y="468"/>
                    <a:pt x="181" y="465"/>
                  </a:cubicBezTo>
                  <a:moveTo>
                    <a:pt x="204" y="455"/>
                  </a:moveTo>
                  <a:cubicBezTo>
                    <a:pt x="203" y="457"/>
                    <a:pt x="203" y="460"/>
                    <a:pt x="202" y="462"/>
                  </a:cubicBezTo>
                  <a:cubicBezTo>
                    <a:pt x="201" y="471"/>
                    <a:pt x="199" y="479"/>
                    <a:pt x="197" y="487"/>
                  </a:cubicBezTo>
                  <a:cubicBezTo>
                    <a:pt x="196" y="486"/>
                    <a:pt x="196" y="485"/>
                    <a:pt x="195" y="483"/>
                  </a:cubicBezTo>
                  <a:cubicBezTo>
                    <a:pt x="195" y="482"/>
                    <a:pt x="192" y="483"/>
                    <a:pt x="193" y="484"/>
                  </a:cubicBezTo>
                  <a:cubicBezTo>
                    <a:pt x="194" y="488"/>
                    <a:pt x="195" y="491"/>
                    <a:pt x="195" y="495"/>
                  </a:cubicBezTo>
                  <a:cubicBezTo>
                    <a:pt x="194" y="499"/>
                    <a:pt x="194" y="502"/>
                    <a:pt x="193" y="506"/>
                  </a:cubicBezTo>
                  <a:cubicBezTo>
                    <a:pt x="192" y="512"/>
                    <a:pt x="191" y="518"/>
                    <a:pt x="190" y="524"/>
                  </a:cubicBezTo>
                  <a:cubicBezTo>
                    <a:pt x="190" y="528"/>
                    <a:pt x="189" y="531"/>
                    <a:pt x="189" y="535"/>
                  </a:cubicBezTo>
                  <a:cubicBezTo>
                    <a:pt x="186" y="536"/>
                    <a:pt x="184" y="537"/>
                    <a:pt x="181" y="538"/>
                  </a:cubicBezTo>
                  <a:cubicBezTo>
                    <a:pt x="180" y="537"/>
                    <a:pt x="179" y="535"/>
                    <a:pt x="177" y="533"/>
                  </a:cubicBezTo>
                  <a:cubicBezTo>
                    <a:pt x="175" y="529"/>
                    <a:pt x="174" y="524"/>
                    <a:pt x="173" y="520"/>
                  </a:cubicBezTo>
                  <a:cubicBezTo>
                    <a:pt x="173" y="516"/>
                    <a:pt x="174" y="513"/>
                    <a:pt x="175" y="509"/>
                  </a:cubicBezTo>
                  <a:cubicBezTo>
                    <a:pt x="178" y="494"/>
                    <a:pt x="180" y="478"/>
                    <a:pt x="184" y="463"/>
                  </a:cubicBezTo>
                  <a:cubicBezTo>
                    <a:pt x="191" y="460"/>
                    <a:pt x="197" y="458"/>
                    <a:pt x="204" y="455"/>
                  </a:cubicBezTo>
                  <a:moveTo>
                    <a:pt x="196" y="532"/>
                  </a:moveTo>
                  <a:cubicBezTo>
                    <a:pt x="195" y="532"/>
                    <a:pt x="194" y="533"/>
                    <a:pt x="192" y="533"/>
                  </a:cubicBezTo>
                  <a:cubicBezTo>
                    <a:pt x="194" y="526"/>
                    <a:pt x="195" y="518"/>
                    <a:pt x="196" y="510"/>
                  </a:cubicBezTo>
                  <a:cubicBezTo>
                    <a:pt x="196" y="512"/>
                    <a:pt x="196" y="513"/>
                    <a:pt x="196" y="515"/>
                  </a:cubicBezTo>
                  <a:cubicBezTo>
                    <a:pt x="196" y="520"/>
                    <a:pt x="194" y="527"/>
                    <a:pt x="196" y="532"/>
                  </a:cubicBezTo>
                  <a:moveTo>
                    <a:pt x="177" y="540"/>
                  </a:moveTo>
                  <a:cubicBezTo>
                    <a:pt x="173" y="542"/>
                    <a:pt x="169" y="544"/>
                    <a:pt x="165" y="546"/>
                  </a:cubicBezTo>
                  <a:cubicBezTo>
                    <a:pt x="166" y="541"/>
                    <a:pt x="169" y="536"/>
                    <a:pt x="170" y="530"/>
                  </a:cubicBezTo>
                  <a:cubicBezTo>
                    <a:pt x="170" y="529"/>
                    <a:pt x="170" y="528"/>
                    <a:pt x="171" y="527"/>
                  </a:cubicBezTo>
                  <a:cubicBezTo>
                    <a:pt x="171" y="529"/>
                    <a:pt x="172" y="532"/>
                    <a:pt x="173" y="534"/>
                  </a:cubicBezTo>
                  <a:cubicBezTo>
                    <a:pt x="174" y="536"/>
                    <a:pt x="176" y="538"/>
                    <a:pt x="177" y="540"/>
                  </a:cubicBezTo>
                  <a:moveTo>
                    <a:pt x="144" y="555"/>
                  </a:moveTo>
                  <a:cubicBezTo>
                    <a:pt x="145" y="554"/>
                    <a:pt x="145" y="552"/>
                    <a:pt x="145" y="551"/>
                  </a:cubicBezTo>
                  <a:cubicBezTo>
                    <a:pt x="145" y="552"/>
                    <a:pt x="146" y="553"/>
                    <a:pt x="146" y="554"/>
                  </a:cubicBezTo>
                  <a:cubicBezTo>
                    <a:pt x="146" y="555"/>
                    <a:pt x="145" y="555"/>
                    <a:pt x="144" y="555"/>
                  </a:cubicBezTo>
                  <a:moveTo>
                    <a:pt x="148" y="517"/>
                  </a:moveTo>
                  <a:cubicBezTo>
                    <a:pt x="147" y="521"/>
                    <a:pt x="146" y="526"/>
                    <a:pt x="145" y="531"/>
                  </a:cubicBezTo>
                  <a:cubicBezTo>
                    <a:pt x="144" y="526"/>
                    <a:pt x="142" y="519"/>
                    <a:pt x="136" y="517"/>
                  </a:cubicBezTo>
                  <a:cubicBezTo>
                    <a:pt x="135" y="516"/>
                    <a:pt x="134" y="519"/>
                    <a:pt x="135" y="519"/>
                  </a:cubicBezTo>
                  <a:cubicBezTo>
                    <a:pt x="141" y="522"/>
                    <a:pt x="141" y="533"/>
                    <a:pt x="142" y="538"/>
                  </a:cubicBezTo>
                  <a:cubicBezTo>
                    <a:pt x="142" y="540"/>
                    <a:pt x="142" y="541"/>
                    <a:pt x="142" y="543"/>
                  </a:cubicBezTo>
                  <a:cubicBezTo>
                    <a:pt x="142" y="547"/>
                    <a:pt x="141" y="552"/>
                    <a:pt x="141" y="557"/>
                  </a:cubicBezTo>
                  <a:cubicBezTo>
                    <a:pt x="136" y="559"/>
                    <a:pt x="131" y="561"/>
                    <a:pt x="126" y="563"/>
                  </a:cubicBezTo>
                  <a:cubicBezTo>
                    <a:pt x="126" y="563"/>
                    <a:pt x="126" y="563"/>
                    <a:pt x="126" y="563"/>
                  </a:cubicBezTo>
                  <a:cubicBezTo>
                    <a:pt x="125" y="562"/>
                    <a:pt x="125" y="561"/>
                    <a:pt x="124" y="560"/>
                  </a:cubicBezTo>
                  <a:cubicBezTo>
                    <a:pt x="124" y="555"/>
                    <a:pt x="124" y="551"/>
                    <a:pt x="123" y="546"/>
                  </a:cubicBezTo>
                  <a:cubicBezTo>
                    <a:pt x="123" y="545"/>
                    <a:pt x="122" y="544"/>
                    <a:pt x="122" y="543"/>
                  </a:cubicBezTo>
                  <a:cubicBezTo>
                    <a:pt x="123" y="536"/>
                    <a:pt x="125" y="529"/>
                    <a:pt x="126" y="522"/>
                  </a:cubicBezTo>
                  <a:cubicBezTo>
                    <a:pt x="127" y="519"/>
                    <a:pt x="128" y="516"/>
                    <a:pt x="128" y="514"/>
                  </a:cubicBezTo>
                  <a:cubicBezTo>
                    <a:pt x="129" y="511"/>
                    <a:pt x="130" y="507"/>
                    <a:pt x="130" y="504"/>
                  </a:cubicBezTo>
                  <a:cubicBezTo>
                    <a:pt x="132" y="498"/>
                    <a:pt x="133" y="493"/>
                    <a:pt x="134" y="487"/>
                  </a:cubicBezTo>
                  <a:cubicBezTo>
                    <a:pt x="142" y="483"/>
                    <a:pt x="150" y="479"/>
                    <a:pt x="157" y="476"/>
                  </a:cubicBezTo>
                  <a:cubicBezTo>
                    <a:pt x="154" y="489"/>
                    <a:pt x="152" y="503"/>
                    <a:pt x="148" y="517"/>
                  </a:cubicBezTo>
                  <a:moveTo>
                    <a:pt x="119" y="566"/>
                  </a:moveTo>
                  <a:cubicBezTo>
                    <a:pt x="119" y="566"/>
                    <a:pt x="119" y="565"/>
                    <a:pt x="119" y="564"/>
                  </a:cubicBezTo>
                  <a:cubicBezTo>
                    <a:pt x="119" y="563"/>
                    <a:pt x="119" y="563"/>
                    <a:pt x="119" y="563"/>
                  </a:cubicBezTo>
                  <a:cubicBezTo>
                    <a:pt x="119" y="564"/>
                    <a:pt x="119" y="565"/>
                    <a:pt x="119" y="566"/>
                  </a:cubicBezTo>
                  <a:cubicBezTo>
                    <a:pt x="119" y="566"/>
                    <a:pt x="119" y="566"/>
                    <a:pt x="119" y="566"/>
                  </a:cubicBezTo>
                  <a:moveTo>
                    <a:pt x="211" y="525"/>
                  </a:moveTo>
                  <a:cubicBezTo>
                    <a:pt x="209" y="525"/>
                    <a:pt x="208" y="526"/>
                    <a:pt x="206" y="527"/>
                  </a:cubicBezTo>
                  <a:cubicBezTo>
                    <a:pt x="206" y="527"/>
                    <a:pt x="207" y="526"/>
                    <a:pt x="207" y="526"/>
                  </a:cubicBezTo>
                  <a:cubicBezTo>
                    <a:pt x="207" y="526"/>
                    <a:pt x="206" y="525"/>
                    <a:pt x="205" y="526"/>
                  </a:cubicBezTo>
                  <a:cubicBezTo>
                    <a:pt x="205" y="526"/>
                    <a:pt x="205" y="527"/>
                    <a:pt x="204" y="528"/>
                  </a:cubicBezTo>
                  <a:cubicBezTo>
                    <a:pt x="203" y="528"/>
                    <a:pt x="201" y="529"/>
                    <a:pt x="200" y="530"/>
                  </a:cubicBezTo>
                  <a:cubicBezTo>
                    <a:pt x="199" y="529"/>
                    <a:pt x="200" y="525"/>
                    <a:pt x="200" y="524"/>
                  </a:cubicBezTo>
                  <a:cubicBezTo>
                    <a:pt x="200" y="520"/>
                    <a:pt x="200" y="516"/>
                    <a:pt x="200" y="512"/>
                  </a:cubicBezTo>
                  <a:cubicBezTo>
                    <a:pt x="200" y="506"/>
                    <a:pt x="200" y="500"/>
                    <a:pt x="199" y="495"/>
                  </a:cubicBezTo>
                  <a:cubicBezTo>
                    <a:pt x="202" y="481"/>
                    <a:pt x="204" y="467"/>
                    <a:pt x="207" y="453"/>
                  </a:cubicBezTo>
                  <a:cubicBezTo>
                    <a:pt x="218" y="448"/>
                    <a:pt x="229" y="444"/>
                    <a:pt x="240" y="439"/>
                  </a:cubicBezTo>
                  <a:cubicBezTo>
                    <a:pt x="238" y="448"/>
                    <a:pt x="236" y="456"/>
                    <a:pt x="234" y="464"/>
                  </a:cubicBezTo>
                  <a:cubicBezTo>
                    <a:pt x="232" y="474"/>
                    <a:pt x="230" y="484"/>
                    <a:pt x="228" y="494"/>
                  </a:cubicBezTo>
                  <a:cubicBezTo>
                    <a:pt x="228" y="494"/>
                    <a:pt x="228" y="493"/>
                    <a:pt x="228" y="493"/>
                  </a:cubicBezTo>
                  <a:cubicBezTo>
                    <a:pt x="228" y="488"/>
                    <a:pt x="226" y="483"/>
                    <a:pt x="225" y="478"/>
                  </a:cubicBezTo>
                  <a:cubicBezTo>
                    <a:pt x="225" y="477"/>
                    <a:pt x="223" y="478"/>
                    <a:pt x="223" y="479"/>
                  </a:cubicBezTo>
                  <a:cubicBezTo>
                    <a:pt x="223" y="479"/>
                    <a:pt x="223" y="480"/>
                    <a:pt x="223" y="480"/>
                  </a:cubicBezTo>
                  <a:cubicBezTo>
                    <a:pt x="224" y="481"/>
                    <a:pt x="224" y="481"/>
                    <a:pt x="225" y="480"/>
                  </a:cubicBezTo>
                  <a:cubicBezTo>
                    <a:pt x="224" y="481"/>
                    <a:pt x="223" y="482"/>
                    <a:pt x="223" y="482"/>
                  </a:cubicBezTo>
                  <a:cubicBezTo>
                    <a:pt x="222" y="484"/>
                    <a:pt x="224" y="490"/>
                    <a:pt x="224" y="491"/>
                  </a:cubicBezTo>
                  <a:cubicBezTo>
                    <a:pt x="224" y="497"/>
                    <a:pt x="224" y="502"/>
                    <a:pt x="224" y="507"/>
                  </a:cubicBezTo>
                  <a:cubicBezTo>
                    <a:pt x="224" y="508"/>
                    <a:pt x="225" y="509"/>
                    <a:pt x="225" y="510"/>
                  </a:cubicBezTo>
                  <a:cubicBezTo>
                    <a:pt x="224" y="513"/>
                    <a:pt x="224" y="516"/>
                    <a:pt x="223" y="519"/>
                  </a:cubicBezTo>
                  <a:cubicBezTo>
                    <a:pt x="219" y="521"/>
                    <a:pt x="215" y="523"/>
                    <a:pt x="211" y="525"/>
                  </a:cubicBezTo>
                  <a:moveTo>
                    <a:pt x="227" y="517"/>
                  </a:moveTo>
                  <a:cubicBezTo>
                    <a:pt x="227" y="517"/>
                    <a:pt x="227" y="517"/>
                    <a:pt x="227" y="517"/>
                  </a:cubicBezTo>
                  <a:cubicBezTo>
                    <a:pt x="227" y="517"/>
                    <a:pt x="227" y="517"/>
                    <a:pt x="227" y="516"/>
                  </a:cubicBezTo>
                  <a:cubicBezTo>
                    <a:pt x="227" y="516"/>
                    <a:pt x="227" y="517"/>
                    <a:pt x="227" y="517"/>
                  </a:cubicBezTo>
                  <a:moveTo>
                    <a:pt x="231" y="515"/>
                  </a:moveTo>
                  <a:cubicBezTo>
                    <a:pt x="231" y="514"/>
                    <a:pt x="230" y="512"/>
                    <a:pt x="229" y="510"/>
                  </a:cubicBezTo>
                  <a:cubicBezTo>
                    <a:pt x="229" y="509"/>
                    <a:pt x="229" y="509"/>
                    <a:pt x="229" y="508"/>
                  </a:cubicBezTo>
                  <a:cubicBezTo>
                    <a:pt x="230" y="505"/>
                    <a:pt x="230" y="502"/>
                    <a:pt x="231" y="500"/>
                  </a:cubicBezTo>
                  <a:cubicBezTo>
                    <a:pt x="233" y="484"/>
                    <a:pt x="237" y="469"/>
                    <a:pt x="240" y="454"/>
                  </a:cubicBezTo>
                  <a:cubicBezTo>
                    <a:pt x="241" y="449"/>
                    <a:pt x="243" y="443"/>
                    <a:pt x="244" y="437"/>
                  </a:cubicBezTo>
                  <a:cubicBezTo>
                    <a:pt x="256" y="432"/>
                    <a:pt x="269" y="427"/>
                    <a:pt x="282" y="422"/>
                  </a:cubicBezTo>
                  <a:cubicBezTo>
                    <a:pt x="281" y="427"/>
                    <a:pt x="280" y="432"/>
                    <a:pt x="279" y="437"/>
                  </a:cubicBezTo>
                  <a:cubicBezTo>
                    <a:pt x="277" y="449"/>
                    <a:pt x="275" y="461"/>
                    <a:pt x="274" y="473"/>
                  </a:cubicBezTo>
                  <a:cubicBezTo>
                    <a:pt x="273" y="478"/>
                    <a:pt x="273" y="482"/>
                    <a:pt x="273" y="487"/>
                  </a:cubicBezTo>
                  <a:cubicBezTo>
                    <a:pt x="272" y="484"/>
                    <a:pt x="271" y="481"/>
                    <a:pt x="271" y="479"/>
                  </a:cubicBezTo>
                  <a:cubicBezTo>
                    <a:pt x="269" y="471"/>
                    <a:pt x="268" y="462"/>
                    <a:pt x="265" y="454"/>
                  </a:cubicBezTo>
                  <a:cubicBezTo>
                    <a:pt x="264" y="452"/>
                    <a:pt x="263" y="451"/>
                    <a:pt x="262" y="449"/>
                  </a:cubicBezTo>
                  <a:cubicBezTo>
                    <a:pt x="261" y="448"/>
                    <a:pt x="260" y="447"/>
                    <a:pt x="259" y="445"/>
                  </a:cubicBezTo>
                  <a:cubicBezTo>
                    <a:pt x="258" y="444"/>
                    <a:pt x="258" y="443"/>
                    <a:pt x="256" y="444"/>
                  </a:cubicBezTo>
                  <a:cubicBezTo>
                    <a:pt x="256" y="442"/>
                    <a:pt x="257" y="442"/>
                    <a:pt x="255" y="441"/>
                  </a:cubicBezTo>
                  <a:cubicBezTo>
                    <a:pt x="255" y="441"/>
                    <a:pt x="254" y="442"/>
                    <a:pt x="254" y="442"/>
                  </a:cubicBezTo>
                  <a:cubicBezTo>
                    <a:pt x="255" y="446"/>
                    <a:pt x="257" y="448"/>
                    <a:pt x="259" y="451"/>
                  </a:cubicBezTo>
                  <a:cubicBezTo>
                    <a:pt x="258" y="451"/>
                    <a:pt x="257" y="451"/>
                    <a:pt x="256" y="451"/>
                  </a:cubicBezTo>
                  <a:cubicBezTo>
                    <a:pt x="255" y="451"/>
                    <a:pt x="254" y="453"/>
                    <a:pt x="255" y="453"/>
                  </a:cubicBezTo>
                  <a:cubicBezTo>
                    <a:pt x="256" y="454"/>
                    <a:pt x="257" y="454"/>
                    <a:pt x="258" y="455"/>
                  </a:cubicBezTo>
                  <a:cubicBezTo>
                    <a:pt x="255" y="455"/>
                    <a:pt x="253" y="455"/>
                    <a:pt x="250" y="455"/>
                  </a:cubicBezTo>
                  <a:cubicBezTo>
                    <a:pt x="250" y="455"/>
                    <a:pt x="249" y="456"/>
                    <a:pt x="249" y="456"/>
                  </a:cubicBezTo>
                  <a:cubicBezTo>
                    <a:pt x="250" y="461"/>
                    <a:pt x="252" y="464"/>
                    <a:pt x="254" y="468"/>
                  </a:cubicBezTo>
                  <a:cubicBezTo>
                    <a:pt x="256" y="474"/>
                    <a:pt x="259" y="481"/>
                    <a:pt x="260" y="487"/>
                  </a:cubicBezTo>
                  <a:cubicBezTo>
                    <a:pt x="260" y="488"/>
                    <a:pt x="260" y="489"/>
                    <a:pt x="260" y="489"/>
                  </a:cubicBezTo>
                  <a:cubicBezTo>
                    <a:pt x="260" y="491"/>
                    <a:pt x="261" y="492"/>
                    <a:pt x="262" y="491"/>
                  </a:cubicBezTo>
                  <a:cubicBezTo>
                    <a:pt x="264" y="494"/>
                    <a:pt x="265" y="497"/>
                    <a:pt x="265" y="500"/>
                  </a:cubicBezTo>
                  <a:cubicBezTo>
                    <a:pt x="254" y="505"/>
                    <a:pt x="242" y="510"/>
                    <a:pt x="231" y="515"/>
                  </a:cubicBezTo>
                  <a:moveTo>
                    <a:pt x="351" y="433"/>
                  </a:moveTo>
                  <a:cubicBezTo>
                    <a:pt x="351" y="433"/>
                    <a:pt x="350" y="434"/>
                    <a:pt x="350" y="434"/>
                  </a:cubicBezTo>
                  <a:cubicBezTo>
                    <a:pt x="350" y="434"/>
                    <a:pt x="350" y="434"/>
                    <a:pt x="350" y="434"/>
                  </a:cubicBezTo>
                  <a:cubicBezTo>
                    <a:pt x="350" y="437"/>
                    <a:pt x="347" y="441"/>
                    <a:pt x="346" y="444"/>
                  </a:cubicBezTo>
                  <a:cubicBezTo>
                    <a:pt x="343" y="451"/>
                    <a:pt x="339" y="459"/>
                    <a:pt x="336" y="467"/>
                  </a:cubicBezTo>
                  <a:cubicBezTo>
                    <a:pt x="336" y="467"/>
                    <a:pt x="336" y="466"/>
                    <a:pt x="336" y="465"/>
                  </a:cubicBezTo>
                  <a:cubicBezTo>
                    <a:pt x="335" y="460"/>
                    <a:pt x="335" y="455"/>
                    <a:pt x="334" y="450"/>
                  </a:cubicBezTo>
                  <a:cubicBezTo>
                    <a:pt x="333" y="446"/>
                    <a:pt x="331" y="441"/>
                    <a:pt x="328" y="438"/>
                  </a:cubicBezTo>
                  <a:cubicBezTo>
                    <a:pt x="330" y="432"/>
                    <a:pt x="333" y="427"/>
                    <a:pt x="336" y="421"/>
                  </a:cubicBezTo>
                  <a:cubicBezTo>
                    <a:pt x="340" y="413"/>
                    <a:pt x="344" y="405"/>
                    <a:pt x="347" y="396"/>
                  </a:cubicBezTo>
                  <a:cubicBezTo>
                    <a:pt x="350" y="394"/>
                    <a:pt x="353" y="393"/>
                    <a:pt x="356" y="392"/>
                  </a:cubicBezTo>
                  <a:cubicBezTo>
                    <a:pt x="362" y="390"/>
                    <a:pt x="367" y="388"/>
                    <a:pt x="372" y="386"/>
                  </a:cubicBezTo>
                  <a:cubicBezTo>
                    <a:pt x="372" y="387"/>
                    <a:pt x="371" y="387"/>
                    <a:pt x="371" y="388"/>
                  </a:cubicBezTo>
                  <a:cubicBezTo>
                    <a:pt x="367" y="398"/>
                    <a:pt x="363" y="408"/>
                    <a:pt x="358" y="419"/>
                  </a:cubicBezTo>
                  <a:cubicBezTo>
                    <a:pt x="356" y="423"/>
                    <a:pt x="353" y="428"/>
                    <a:pt x="351" y="433"/>
                  </a:cubicBezTo>
                  <a:moveTo>
                    <a:pt x="331" y="424"/>
                  </a:moveTo>
                  <a:cubicBezTo>
                    <a:pt x="329" y="428"/>
                    <a:pt x="327" y="433"/>
                    <a:pt x="325" y="437"/>
                  </a:cubicBezTo>
                  <a:cubicBezTo>
                    <a:pt x="325" y="437"/>
                    <a:pt x="324" y="437"/>
                    <a:pt x="324" y="437"/>
                  </a:cubicBezTo>
                  <a:cubicBezTo>
                    <a:pt x="322" y="436"/>
                    <a:pt x="322" y="439"/>
                    <a:pt x="324" y="439"/>
                  </a:cubicBezTo>
                  <a:cubicBezTo>
                    <a:pt x="324" y="439"/>
                    <a:pt x="324" y="439"/>
                    <a:pt x="324" y="440"/>
                  </a:cubicBezTo>
                  <a:cubicBezTo>
                    <a:pt x="322" y="444"/>
                    <a:pt x="320" y="449"/>
                    <a:pt x="319" y="454"/>
                  </a:cubicBezTo>
                  <a:cubicBezTo>
                    <a:pt x="316" y="463"/>
                    <a:pt x="314" y="473"/>
                    <a:pt x="309" y="481"/>
                  </a:cubicBezTo>
                  <a:cubicBezTo>
                    <a:pt x="309" y="481"/>
                    <a:pt x="309" y="481"/>
                    <a:pt x="309" y="481"/>
                  </a:cubicBezTo>
                  <a:cubicBezTo>
                    <a:pt x="309" y="481"/>
                    <a:pt x="309" y="480"/>
                    <a:pt x="309" y="479"/>
                  </a:cubicBezTo>
                  <a:cubicBezTo>
                    <a:pt x="307" y="474"/>
                    <a:pt x="305" y="469"/>
                    <a:pt x="302" y="464"/>
                  </a:cubicBezTo>
                  <a:cubicBezTo>
                    <a:pt x="305" y="454"/>
                    <a:pt x="307" y="445"/>
                    <a:pt x="310" y="436"/>
                  </a:cubicBezTo>
                  <a:cubicBezTo>
                    <a:pt x="313" y="427"/>
                    <a:pt x="316" y="417"/>
                    <a:pt x="318" y="407"/>
                  </a:cubicBezTo>
                  <a:cubicBezTo>
                    <a:pt x="326" y="404"/>
                    <a:pt x="335" y="400"/>
                    <a:pt x="343" y="397"/>
                  </a:cubicBezTo>
                  <a:cubicBezTo>
                    <a:pt x="340" y="407"/>
                    <a:pt x="335" y="416"/>
                    <a:pt x="331" y="424"/>
                  </a:cubicBezTo>
                  <a:moveTo>
                    <a:pt x="301" y="469"/>
                  </a:moveTo>
                  <a:cubicBezTo>
                    <a:pt x="302" y="472"/>
                    <a:pt x="303" y="475"/>
                    <a:pt x="304" y="479"/>
                  </a:cubicBezTo>
                  <a:cubicBezTo>
                    <a:pt x="304" y="480"/>
                    <a:pt x="304" y="481"/>
                    <a:pt x="305" y="483"/>
                  </a:cubicBezTo>
                  <a:cubicBezTo>
                    <a:pt x="301" y="484"/>
                    <a:pt x="298" y="485"/>
                    <a:pt x="295" y="487"/>
                  </a:cubicBezTo>
                  <a:cubicBezTo>
                    <a:pt x="298" y="484"/>
                    <a:pt x="299" y="478"/>
                    <a:pt x="299" y="475"/>
                  </a:cubicBezTo>
                  <a:cubicBezTo>
                    <a:pt x="300" y="473"/>
                    <a:pt x="300" y="471"/>
                    <a:pt x="301" y="469"/>
                  </a:cubicBezTo>
                  <a:moveTo>
                    <a:pt x="308" y="432"/>
                  </a:moveTo>
                  <a:cubicBezTo>
                    <a:pt x="305" y="441"/>
                    <a:pt x="303" y="451"/>
                    <a:pt x="300" y="461"/>
                  </a:cubicBezTo>
                  <a:cubicBezTo>
                    <a:pt x="299" y="459"/>
                    <a:pt x="298" y="458"/>
                    <a:pt x="297" y="457"/>
                  </a:cubicBezTo>
                  <a:cubicBezTo>
                    <a:pt x="296" y="455"/>
                    <a:pt x="294" y="457"/>
                    <a:pt x="295" y="459"/>
                  </a:cubicBezTo>
                  <a:cubicBezTo>
                    <a:pt x="296" y="461"/>
                    <a:pt x="297" y="463"/>
                    <a:pt x="299" y="465"/>
                  </a:cubicBezTo>
                  <a:cubicBezTo>
                    <a:pt x="299" y="465"/>
                    <a:pt x="299" y="465"/>
                    <a:pt x="299" y="466"/>
                  </a:cubicBezTo>
                  <a:cubicBezTo>
                    <a:pt x="297" y="472"/>
                    <a:pt x="297" y="483"/>
                    <a:pt x="292" y="488"/>
                  </a:cubicBezTo>
                  <a:cubicBezTo>
                    <a:pt x="291" y="488"/>
                    <a:pt x="291" y="488"/>
                    <a:pt x="291" y="488"/>
                  </a:cubicBezTo>
                  <a:cubicBezTo>
                    <a:pt x="286" y="490"/>
                    <a:pt x="281" y="493"/>
                    <a:pt x="276" y="495"/>
                  </a:cubicBezTo>
                  <a:cubicBezTo>
                    <a:pt x="276" y="492"/>
                    <a:pt x="275" y="490"/>
                    <a:pt x="275" y="489"/>
                  </a:cubicBezTo>
                  <a:cubicBezTo>
                    <a:pt x="276" y="482"/>
                    <a:pt x="277" y="475"/>
                    <a:pt x="278" y="468"/>
                  </a:cubicBezTo>
                  <a:cubicBezTo>
                    <a:pt x="279" y="456"/>
                    <a:pt x="281" y="444"/>
                    <a:pt x="284" y="431"/>
                  </a:cubicBezTo>
                  <a:cubicBezTo>
                    <a:pt x="285" y="428"/>
                    <a:pt x="285" y="424"/>
                    <a:pt x="286" y="420"/>
                  </a:cubicBezTo>
                  <a:cubicBezTo>
                    <a:pt x="296" y="416"/>
                    <a:pt x="305" y="412"/>
                    <a:pt x="315" y="408"/>
                  </a:cubicBezTo>
                  <a:cubicBezTo>
                    <a:pt x="313" y="416"/>
                    <a:pt x="310" y="424"/>
                    <a:pt x="308" y="432"/>
                  </a:cubicBezTo>
                  <a:moveTo>
                    <a:pt x="264" y="480"/>
                  </a:moveTo>
                  <a:cubicBezTo>
                    <a:pt x="263" y="479"/>
                    <a:pt x="263" y="479"/>
                    <a:pt x="263" y="478"/>
                  </a:cubicBezTo>
                  <a:cubicBezTo>
                    <a:pt x="261" y="471"/>
                    <a:pt x="259" y="464"/>
                    <a:pt x="256" y="458"/>
                  </a:cubicBezTo>
                  <a:cubicBezTo>
                    <a:pt x="256" y="457"/>
                    <a:pt x="257" y="457"/>
                    <a:pt x="259" y="457"/>
                  </a:cubicBezTo>
                  <a:cubicBezTo>
                    <a:pt x="262" y="462"/>
                    <a:pt x="263" y="470"/>
                    <a:pt x="263" y="476"/>
                  </a:cubicBezTo>
                  <a:cubicBezTo>
                    <a:pt x="264" y="477"/>
                    <a:pt x="264" y="479"/>
                    <a:pt x="264" y="480"/>
                  </a:cubicBezTo>
                  <a:moveTo>
                    <a:pt x="312" y="480"/>
                  </a:moveTo>
                  <a:cubicBezTo>
                    <a:pt x="316" y="474"/>
                    <a:pt x="318" y="468"/>
                    <a:pt x="320" y="462"/>
                  </a:cubicBezTo>
                  <a:cubicBezTo>
                    <a:pt x="322" y="455"/>
                    <a:pt x="324" y="448"/>
                    <a:pt x="327" y="441"/>
                  </a:cubicBezTo>
                  <a:cubicBezTo>
                    <a:pt x="331" y="446"/>
                    <a:pt x="331" y="461"/>
                    <a:pt x="331" y="465"/>
                  </a:cubicBezTo>
                  <a:cubicBezTo>
                    <a:pt x="332" y="468"/>
                    <a:pt x="332" y="470"/>
                    <a:pt x="332" y="472"/>
                  </a:cubicBezTo>
                  <a:cubicBezTo>
                    <a:pt x="330" y="473"/>
                    <a:pt x="328" y="474"/>
                    <a:pt x="326" y="475"/>
                  </a:cubicBezTo>
                  <a:cubicBezTo>
                    <a:pt x="321" y="476"/>
                    <a:pt x="317" y="478"/>
                    <a:pt x="312" y="480"/>
                  </a:cubicBezTo>
                  <a:moveTo>
                    <a:pt x="338" y="470"/>
                  </a:moveTo>
                  <a:cubicBezTo>
                    <a:pt x="340" y="464"/>
                    <a:pt x="344" y="459"/>
                    <a:pt x="346" y="453"/>
                  </a:cubicBezTo>
                  <a:cubicBezTo>
                    <a:pt x="348" y="448"/>
                    <a:pt x="350" y="444"/>
                    <a:pt x="352" y="439"/>
                  </a:cubicBezTo>
                  <a:cubicBezTo>
                    <a:pt x="354" y="448"/>
                    <a:pt x="353" y="456"/>
                    <a:pt x="353" y="465"/>
                  </a:cubicBezTo>
                  <a:cubicBezTo>
                    <a:pt x="348" y="466"/>
                    <a:pt x="343" y="468"/>
                    <a:pt x="338" y="470"/>
                  </a:cubicBezTo>
                  <a:moveTo>
                    <a:pt x="391" y="451"/>
                  </a:moveTo>
                  <a:cubicBezTo>
                    <a:pt x="390" y="449"/>
                    <a:pt x="389" y="447"/>
                    <a:pt x="387" y="445"/>
                  </a:cubicBezTo>
                  <a:cubicBezTo>
                    <a:pt x="382" y="438"/>
                    <a:pt x="380" y="430"/>
                    <a:pt x="373" y="425"/>
                  </a:cubicBezTo>
                  <a:cubicBezTo>
                    <a:pt x="372" y="423"/>
                    <a:pt x="369" y="426"/>
                    <a:pt x="371" y="427"/>
                  </a:cubicBezTo>
                  <a:cubicBezTo>
                    <a:pt x="376" y="432"/>
                    <a:pt x="378" y="439"/>
                    <a:pt x="382" y="445"/>
                  </a:cubicBezTo>
                  <a:cubicBezTo>
                    <a:pt x="384" y="448"/>
                    <a:pt x="385" y="450"/>
                    <a:pt x="387" y="453"/>
                  </a:cubicBezTo>
                  <a:cubicBezTo>
                    <a:pt x="377" y="456"/>
                    <a:pt x="368" y="460"/>
                    <a:pt x="358" y="463"/>
                  </a:cubicBezTo>
                  <a:cubicBezTo>
                    <a:pt x="358" y="460"/>
                    <a:pt x="358" y="457"/>
                    <a:pt x="358" y="454"/>
                  </a:cubicBezTo>
                  <a:cubicBezTo>
                    <a:pt x="358" y="447"/>
                    <a:pt x="357" y="441"/>
                    <a:pt x="354" y="435"/>
                  </a:cubicBezTo>
                  <a:cubicBezTo>
                    <a:pt x="354" y="434"/>
                    <a:pt x="354" y="434"/>
                    <a:pt x="355" y="433"/>
                  </a:cubicBezTo>
                  <a:cubicBezTo>
                    <a:pt x="360" y="421"/>
                    <a:pt x="365" y="410"/>
                    <a:pt x="370" y="397"/>
                  </a:cubicBezTo>
                  <a:cubicBezTo>
                    <a:pt x="371" y="396"/>
                    <a:pt x="374" y="390"/>
                    <a:pt x="377" y="384"/>
                  </a:cubicBezTo>
                  <a:cubicBezTo>
                    <a:pt x="391" y="379"/>
                    <a:pt x="406" y="373"/>
                    <a:pt x="420" y="367"/>
                  </a:cubicBezTo>
                  <a:cubicBezTo>
                    <a:pt x="418" y="374"/>
                    <a:pt x="415" y="382"/>
                    <a:pt x="412" y="388"/>
                  </a:cubicBezTo>
                  <a:cubicBezTo>
                    <a:pt x="412" y="388"/>
                    <a:pt x="412" y="389"/>
                    <a:pt x="411" y="389"/>
                  </a:cubicBezTo>
                  <a:cubicBezTo>
                    <a:pt x="410" y="388"/>
                    <a:pt x="409" y="386"/>
                    <a:pt x="407" y="385"/>
                  </a:cubicBezTo>
                  <a:cubicBezTo>
                    <a:pt x="406" y="384"/>
                    <a:pt x="404" y="383"/>
                    <a:pt x="403" y="385"/>
                  </a:cubicBezTo>
                  <a:cubicBezTo>
                    <a:pt x="400" y="390"/>
                    <a:pt x="400" y="396"/>
                    <a:pt x="401" y="402"/>
                  </a:cubicBezTo>
                  <a:cubicBezTo>
                    <a:pt x="400" y="401"/>
                    <a:pt x="399" y="400"/>
                    <a:pt x="398" y="399"/>
                  </a:cubicBezTo>
                  <a:cubicBezTo>
                    <a:pt x="396" y="397"/>
                    <a:pt x="393" y="400"/>
                    <a:pt x="394" y="402"/>
                  </a:cubicBezTo>
                  <a:cubicBezTo>
                    <a:pt x="396" y="406"/>
                    <a:pt x="400" y="409"/>
                    <a:pt x="402" y="412"/>
                  </a:cubicBezTo>
                  <a:cubicBezTo>
                    <a:pt x="400" y="418"/>
                    <a:pt x="398" y="424"/>
                    <a:pt x="396" y="429"/>
                  </a:cubicBezTo>
                  <a:cubicBezTo>
                    <a:pt x="395" y="429"/>
                    <a:pt x="395" y="429"/>
                    <a:pt x="395" y="430"/>
                  </a:cubicBezTo>
                  <a:cubicBezTo>
                    <a:pt x="395" y="430"/>
                    <a:pt x="395" y="431"/>
                    <a:pt x="395" y="431"/>
                  </a:cubicBezTo>
                  <a:cubicBezTo>
                    <a:pt x="395" y="432"/>
                    <a:pt x="396" y="433"/>
                    <a:pt x="397" y="432"/>
                  </a:cubicBezTo>
                  <a:cubicBezTo>
                    <a:pt x="400" y="426"/>
                    <a:pt x="402" y="421"/>
                    <a:pt x="403" y="415"/>
                  </a:cubicBezTo>
                  <a:cubicBezTo>
                    <a:pt x="406" y="420"/>
                    <a:pt x="408" y="426"/>
                    <a:pt x="410" y="431"/>
                  </a:cubicBezTo>
                  <a:cubicBezTo>
                    <a:pt x="411" y="435"/>
                    <a:pt x="413" y="439"/>
                    <a:pt x="415" y="443"/>
                  </a:cubicBezTo>
                  <a:cubicBezTo>
                    <a:pt x="411" y="444"/>
                    <a:pt x="407" y="445"/>
                    <a:pt x="404" y="447"/>
                  </a:cubicBezTo>
                  <a:cubicBezTo>
                    <a:pt x="400" y="448"/>
                    <a:pt x="396" y="450"/>
                    <a:pt x="391" y="451"/>
                  </a:cubicBezTo>
                  <a:moveTo>
                    <a:pt x="406" y="400"/>
                  </a:moveTo>
                  <a:cubicBezTo>
                    <a:pt x="406" y="400"/>
                    <a:pt x="406" y="400"/>
                    <a:pt x="406" y="400"/>
                  </a:cubicBezTo>
                  <a:cubicBezTo>
                    <a:pt x="406" y="401"/>
                    <a:pt x="406" y="401"/>
                    <a:pt x="406" y="401"/>
                  </a:cubicBezTo>
                  <a:cubicBezTo>
                    <a:pt x="406" y="401"/>
                    <a:pt x="406" y="401"/>
                    <a:pt x="406" y="401"/>
                  </a:cubicBezTo>
                  <a:cubicBezTo>
                    <a:pt x="406" y="401"/>
                    <a:pt x="406" y="401"/>
                    <a:pt x="406" y="400"/>
                  </a:cubicBezTo>
                  <a:moveTo>
                    <a:pt x="408" y="403"/>
                  </a:moveTo>
                  <a:cubicBezTo>
                    <a:pt x="410" y="407"/>
                    <a:pt x="411" y="412"/>
                    <a:pt x="412" y="416"/>
                  </a:cubicBezTo>
                  <a:cubicBezTo>
                    <a:pt x="412" y="417"/>
                    <a:pt x="412" y="417"/>
                    <a:pt x="412" y="417"/>
                  </a:cubicBezTo>
                  <a:cubicBezTo>
                    <a:pt x="411" y="414"/>
                    <a:pt x="409" y="409"/>
                    <a:pt x="407" y="404"/>
                  </a:cubicBezTo>
                  <a:cubicBezTo>
                    <a:pt x="407" y="404"/>
                    <a:pt x="407" y="404"/>
                    <a:pt x="408" y="403"/>
                  </a:cubicBezTo>
                  <a:moveTo>
                    <a:pt x="410" y="399"/>
                  </a:moveTo>
                  <a:cubicBezTo>
                    <a:pt x="410" y="399"/>
                    <a:pt x="410" y="399"/>
                    <a:pt x="410" y="399"/>
                  </a:cubicBezTo>
                  <a:cubicBezTo>
                    <a:pt x="410" y="399"/>
                    <a:pt x="410" y="399"/>
                    <a:pt x="410" y="398"/>
                  </a:cubicBezTo>
                  <a:cubicBezTo>
                    <a:pt x="410" y="399"/>
                    <a:pt x="410" y="399"/>
                    <a:pt x="410" y="399"/>
                  </a:cubicBezTo>
                  <a:moveTo>
                    <a:pt x="408" y="396"/>
                  </a:moveTo>
                  <a:cubicBezTo>
                    <a:pt x="408" y="396"/>
                    <a:pt x="408" y="396"/>
                    <a:pt x="407" y="395"/>
                  </a:cubicBezTo>
                  <a:cubicBezTo>
                    <a:pt x="407" y="395"/>
                    <a:pt x="406" y="395"/>
                    <a:pt x="405" y="395"/>
                  </a:cubicBezTo>
                  <a:cubicBezTo>
                    <a:pt x="405" y="393"/>
                    <a:pt x="406" y="392"/>
                    <a:pt x="406" y="391"/>
                  </a:cubicBezTo>
                  <a:cubicBezTo>
                    <a:pt x="407" y="392"/>
                    <a:pt x="408" y="394"/>
                    <a:pt x="409" y="395"/>
                  </a:cubicBezTo>
                  <a:cubicBezTo>
                    <a:pt x="409" y="396"/>
                    <a:pt x="408" y="396"/>
                    <a:pt x="408" y="396"/>
                  </a:cubicBezTo>
                  <a:moveTo>
                    <a:pt x="557" y="378"/>
                  </a:moveTo>
                  <a:cubicBezTo>
                    <a:pt x="556" y="376"/>
                    <a:pt x="556" y="374"/>
                    <a:pt x="556" y="372"/>
                  </a:cubicBezTo>
                  <a:cubicBezTo>
                    <a:pt x="558" y="377"/>
                    <a:pt x="561" y="383"/>
                    <a:pt x="561" y="388"/>
                  </a:cubicBezTo>
                  <a:cubicBezTo>
                    <a:pt x="561" y="388"/>
                    <a:pt x="561" y="388"/>
                    <a:pt x="561" y="388"/>
                  </a:cubicBezTo>
                  <a:cubicBezTo>
                    <a:pt x="559" y="385"/>
                    <a:pt x="558" y="382"/>
                    <a:pt x="557" y="378"/>
                  </a:cubicBezTo>
                  <a:moveTo>
                    <a:pt x="851" y="190"/>
                  </a:moveTo>
                  <a:cubicBezTo>
                    <a:pt x="861" y="209"/>
                    <a:pt x="868" y="229"/>
                    <a:pt x="872" y="251"/>
                  </a:cubicBezTo>
                  <a:cubicBezTo>
                    <a:pt x="867" y="253"/>
                    <a:pt x="863" y="257"/>
                    <a:pt x="858" y="259"/>
                  </a:cubicBezTo>
                  <a:cubicBezTo>
                    <a:pt x="847" y="265"/>
                    <a:pt x="836" y="270"/>
                    <a:pt x="825" y="275"/>
                  </a:cubicBezTo>
                  <a:cubicBezTo>
                    <a:pt x="824" y="271"/>
                    <a:pt x="824" y="267"/>
                    <a:pt x="824" y="263"/>
                  </a:cubicBezTo>
                  <a:cubicBezTo>
                    <a:pt x="824" y="257"/>
                    <a:pt x="824" y="252"/>
                    <a:pt x="820" y="247"/>
                  </a:cubicBezTo>
                  <a:cubicBezTo>
                    <a:pt x="820" y="247"/>
                    <a:pt x="819" y="247"/>
                    <a:pt x="819" y="247"/>
                  </a:cubicBezTo>
                  <a:cubicBezTo>
                    <a:pt x="818" y="248"/>
                    <a:pt x="817" y="249"/>
                    <a:pt x="816" y="249"/>
                  </a:cubicBezTo>
                  <a:cubicBezTo>
                    <a:pt x="815" y="250"/>
                    <a:pt x="815" y="251"/>
                    <a:pt x="816" y="251"/>
                  </a:cubicBezTo>
                  <a:cubicBezTo>
                    <a:pt x="821" y="249"/>
                    <a:pt x="820" y="255"/>
                    <a:pt x="820" y="259"/>
                  </a:cubicBezTo>
                  <a:cubicBezTo>
                    <a:pt x="820" y="263"/>
                    <a:pt x="820" y="266"/>
                    <a:pt x="819" y="270"/>
                  </a:cubicBezTo>
                  <a:cubicBezTo>
                    <a:pt x="819" y="273"/>
                    <a:pt x="820" y="275"/>
                    <a:pt x="821" y="277"/>
                  </a:cubicBezTo>
                  <a:cubicBezTo>
                    <a:pt x="815" y="280"/>
                    <a:pt x="810" y="283"/>
                    <a:pt x="804" y="285"/>
                  </a:cubicBezTo>
                  <a:cubicBezTo>
                    <a:pt x="804" y="285"/>
                    <a:pt x="804" y="285"/>
                    <a:pt x="803" y="286"/>
                  </a:cubicBezTo>
                  <a:cubicBezTo>
                    <a:pt x="802" y="286"/>
                    <a:pt x="801" y="287"/>
                    <a:pt x="800" y="287"/>
                  </a:cubicBezTo>
                  <a:cubicBezTo>
                    <a:pt x="799" y="286"/>
                    <a:pt x="798" y="284"/>
                    <a:pt x="798" y="283"/>
                  </a:cubicBezTo>
                  <a:cubicBezTo>
                    <a:pt x="797" y="281"/>
                    <a:pt x="797" y="279"/>
                    <a:pt x="797" y="277"/>
                  </a:cubicBezTo>
                  <a:cubicBezTo>
                    <a:pt x="797" y="275"/>
                    <a:pt x="796" y="272"/>
                    <a:pt x="795" y="269"/>
                  </a:cubicBezTo>
                  <a:cubicBezTo>
                    <a:pt x="793" y="264"/>
                    <a:pt x="790" y="259"/>
                    <a:pt x="785" y="255"/>
                  </a:cubicBezTo>
                  <a:cubicBezTo>
                    <a:pt x="784" y="254"/>
                    <a:pt x="781" y="256"/>
                    <a:pt x="783" y="257"/>
                  </a:cubicBezTo>
                  <a:cubicBezTo>
                    <a:pt x="788" y="262"/>
                    <a:pt x="790" y="269"/>
                    <a:pt x="792" y="275"/>
                  </a:cubicBezTo>
                  <a:cubicBezTo>
                    <a:pt x="793" y="280"/>
                    <a:pt x="792" y="286"/>
                    <a:pt x="795" y="290"/>
                  </a:cubicBezTo>
                  <a:cubicBezTo>
                    <a:pt x="787" y="293"/>
                    <a:pt x="780" y="297"/>
                    <a:pt x="772" y="300"/>
                  </a:cubicBezTo>
                  <a:cubicBezTo>
                    <a:pt x="772" y="299"/>
                    <a:pt x="772" y="299"/>
                    <a:pt x="772" y="298"/>
                  </a:cubicBezTo>
                  <a:cubicBezTo>
                    <a:pt x="771" y="295"/>
                    <a:pt x="770" y="292"/>
                    <a:pt x="769" y="289"/>
                  </a:cubicBezTo>
                  <a:cubicBezTo>
                    <a:pt x="768" y="286"/>
                    <a:pt x="767" y="283"/>
                    <a:pt x="765" y="281"/>
                  </a:cubicBezTo>
                  <a:cubicBezTo>
                    <a:pt x="763" y="277"/>
                    <a:pt x="757" y="270"/>
                    <a:pt x="757" y="266"/>
                  </a:cubicBezTo>
                  <a:cubicBezTo>
                    <a:pt x="757" y="265"/>
                    <a:pt x="755" y="264"/>
                    <a:pt x="755" y="266"/>
                  </a:cubicBezTo>
                  <a:cubicBezTo>
                    <a:pt x="754" y="270"/>
                    <a:pt x="757" y="273"/>
                    <a:pt x="759" y="277"/>
                  </a:cubicBezTo>
                  <a:cubicBezTo>
                    <a:pt x="762" y="283"/>
                    <a:pt x="765" y="289"/>
                    <a:pt x="766" y="296"/>
                  </a:cubicBezTo>
                  <a:cubicBezTo>
                    <a:pt x="766" y="298"/>
                    <a:pt x="767" y="300"/>
                    <a:pt x="768" y="302"/>
                  </a:cubicBezTo>
                  <a:cubicBezTo>
                    <a:pt x="761" y="305"/>
                    <a:pt x="754" y="308"/>
                    <a:pt x="747" y="311"/>
                  </a:cubicBezTo>
                  <a:cubicBezTo>
                    <a:pt x="745" y="304"/>
                    <a:pt x="741" y="298"/>
                    <a:pt x="738" y="291"/>
                  </a:cubicBezTo>
                  <a:cubicBezTo>
                    <a:pt x="735" y="287"/>
                    <a:pt x="734" y="282"/>
                    <a:pt x="732" y="277"/>
                  </a:cubicBezTo>
                  <a:cubicBezTo>
                    <a:pt x="731" y="275"/>
                    <a:pt x="730" y="272"/>
                    <a:pt x="729" y="270"/>
                  </a:cubicBezTo>
                  <a:cubicBezTo>
                    <a:pt x="729" y="268"/>
                    <a:pt x="727" y="268"/>
                    <a:pt x="727" y="270"/>
                  </a:cubicBezTo>
                  <a:cubicBezTo>
                    <a:pt x="726" y="275"/>
                    <a:pt x="728" y="282"/>
                    <a:pt x="730" y="287"/>
                  </a:cubicBezTo>
                  <a:cubicBezTo>
                    <a:pt x="734" y="296"/>
                    <a:pt x="737" y="305"/>
                    <a:pt x="742" y="314"/>
                  </a:cubicBezTo>
                  <a:cubicBezTo>
                    <a:pt x="731" y="319"/>
                    <a:pt x="719" y="323"/>
                    <a:pt x="708" y="328"/>
                  </a:cubicBezTo>
                  <a:cubicBezTo>
                    <a:pt x="707" y="325"/>
                    <a:pt x="706" y="322"/>
                    <a:pt x="706" y="318"/>
                  </a:cubicBezTo>
                  <a:cubicBezTo>
                    <a:pt x="706" y="313"/>
                    <a:pt x="706" y="308"/>
                    <a:pt x="704" y="302"/>
                  </a:cubicBezTo>
                  <a:cubicBezTo>
                    <a:pt x="704" y="301"/>
                    <a:pt x="703" y="299"/>
                    <a:pt x="702" y="298"/>
                  </a:cubicBezTo>
                  <a:cubicBezTo>
                    <a:pt x="702" y="294"/>
                    <a:pt x="700" y="291"/>
                    <a:pt x="698" y="288"/>
                  </a:cubicBezTo>
                  <a:cubicBezTo>
                    <a:pt x="697" y="284"/>
                    <a:pt x="696" y="280"/>
                    <a:pt x="694" y="276"/>
                  </a:cubicBezTo>
                  <a:cubicBezTo>
                    <a:pt x="693" y="273"/>
                    <a:pt x="689" y="273"/>
                    <a:pt x="689" y="276"/>
                  </a:cubicBezTo>
                  <a:cubicBezTo>
                    <a:pt x="689" y="277"/>
                    <a:pt x="689" y="278"/>
                    <a:pt x="689" y="279"/>
                  </a:cubicBezTo>
                  <a:cubicBezTo>
                    <a:pt x="689" y="279"/>
                    <a:pt x="689" y="280"/>
                    <a:pt x="689" y="281"/>
                  </a:cubicBezTo>
                  <a:cubicBezTo>
                    <a:pt x="689" y="281"/>
                    <a:pt x="690" y="281"/>
                    <a:pt x="690" y="281"/>
                  </a:cubicBezTo>
                  <a:cubicBezTo>
                    <a:pt x="691" y="294"/>
                    <a:pt x="695" y="307"/>
                    <a:pt x="700" y="320"/>
                  </a:cubicBezTo>
                  <a:cubicBezTo>
                    <a:pt x="700" y="321"/>
                    <a:pt x="700" y="322"/>
                    <a:pt x="700" y="323"/>
                  </a:cubicBezTo>
                  <a:cubicBezTo>
                    <a:pt x="700" y="326"/>
                    <a:pt x="701" y="329"/>
                    <a:pt x="701" y="331"/>
                  </a:cubicBezTo>
                  <a:cubicBezTo>
                    <a:pt x="693" y="335"/>
                    <a:pt x="685" y="338"/>
                    <a:pt x="678" y="341"/>
                  </a:cubicBezTo>
                  <a:cubicBezTo>
                    <a:pt x="675" y="335"/>
                    <a:pt x="674" y="329"/>
                    <a:pt x="674" y="322"/>
                  </a:cubicBezTo>
                  <a:cubicBezTo>
                    <a:pt x="674" y="315"/>
                    <a:pt x="677" y="305"/>
                    <a:pt x="671" y="299"/>
                  </a:cubicBezTo>
                  <a:cubicBezTo>
                    <a:pt x="670" y="298"/>
                    <a:pt x="668" y="300"/>
                    <a:pt x="669" y="301"/>
                  </a:cubicBezTo>
                  <a:cubicBezTo>
                    <a:pt x="674" y="306"/>
                    <a:pt x="671" y="316"/>
                    <a:pt x="670" y="322"/>
                  </a:cubicBezTo>
                  <a:cubicBezTo>
                    <a:pt x="669" y="328"/>
                    <a:pt x="671" y="333"/>
                    <a:pt x="672" y="339"/>
                  </a:cubicBezTo>
                  <a:cubicBezTo>
                    <a:pt x="672" y="341"/>
                    <a:pt x="672" y="342"/>
                    <a:pt x="673" y="343"/>
                  </a:cubicBezTo>
                  <a:cubicBezTo>
                    <a:pt x="666" y="346"/>
                    <a:pt x="659" y="349"/>
                    <a:pt x="651" y="352"/>
                  </a:cubicBezTo>
                  <a:cubicBezTo>
                    <a:pt x="651" y="345"/>
                    <a:pt x="653" y="335"/>
                    <a:pt x="652" y="329"/>
                  </a:cubicBezTo>
                  <a:cubicBezTo>
                    <a:pt x="651" y="326"/>
                    <a:pt x="650" y="319"/>
                    <a:pt x="647" y="317"/>
                  </a:cubicBezTo>
                  <a:cubicBezTo>
                    <a:pt x="644" y="316"/>
                    <a:pt x="642" y="317"/>
                    <a:pt x="641" y="320"/>
                  </a:cubicBezTo>
                  <a:cubicBezTo>
                    <a:pt x="641" y="320"/>
                    <a:pt x="642" y="321"/>
                    <a:pt x="642" y="320"/>
                  </a:cubicBezTo>
                  <a:cubicBezTo>
                    <a:pt x="643" y="319"/>
                    <a:pt x="647" y="323"/>
                    <a:pt x="647" y="324"/>
                  </a:cubicBezTo>
                  <a:cubicBezTo>
                    <a:pt x="648" y="326"/>
                    <a:pt x="648" y="329"/>
                    <a:pt x="648" y="332"/>
                  </a:cubicBezTo>
                  <a:cubicBezTo>
                    <a:pt x="648" y="335"/>
                    <a:pt x="648" y="338"/>
                    <a:pt x="648" y="341"/>
                  </a:cubicBezTo>
                  <a:cubicBezTo>
                    <a:pt x="647" y="345"/>
                    <a:pt x="647" y="350"/>
                    <a:pt x="647" y="354"/>
                  </a:cubicBezTo>
                  <a:cubicBezTo>
                    <a:pt x="643" y="356"/>
                    <a:pt x="639" y="357"/>
                    <a:pt x="635" y="359"/>
                  </a:cubicBezTo>
                  <a:cubicBezTo>
                    <a:pt x="631" y="361"/>
                    <a:pt x="627" y="363"/>
                    <a:pt x="622" y="364"/>
                  </a:cubicBezTo>
                  <a:cubicBezTo>
                    <a:pt x="622" y="362"/>
                    <a:pt x="621" y="359"/>
                    <a:pt x="620" y="356"/>
                  </a:cubicBezTo>
                  <a:cubicBezTo>
                    <a:pt x="617" y="351"/>
                    <a:pt x="611" y="341"/>
                    <a:pt x="611" y="334"/>
                  </a:cubicBezTo>
                  <a:cubicBezTo>
                    <a:pt x="611" y="332"/>
                    <a:pt x="609" y="332"/>
                    <a:pt x="609" y="334"/>
                  </a:cubicBezTo>
                  <a:cubicBezTo>
                    <a:pt x="609" y="336"/>
                    <a:pt x="609" y="338"/>
                    <a:pt x="610" y="340"/>
                  </a:cubicBezTo>
                  <a:cubicBezTo>
                    <a:pt x="611" y="344"/>
                    <a:pt x="611" y="347"/>
                    <a:pt x="612" y="351"/>
                  </a:cubicBezTo>
                  <a:cubicBezTo>
                    <a:pt x="613" y="355"/>
                    <a:pt x="616" y="357"/>
                    <a:pt x="617" y="361"/>
                  </a:cubicBezTo>
                  <a:cubicBezTo>
                    <a:pt x="617" y="363"/>
                    <a:pt x="617" y="364"/>
                    <a:pt x="618" y="366"/>
                  </a:cubicBezTo>
                  <a:cubicBezTo>
                    <a:pt x="610" y="369"/>
                    <a:pt x="603" y="372"/>
                    <a:pt x="596" y="375"/>
                  </a:cubicBezTo>
                  <a:cubicBezTo>
                    <a:pt x="595" y="372"/>
                    <a:pt x="594" y="369"/>
                    <a:pt x="594" y="367"/>
                  </a:cubicBezTo>
                  <a:cubicBezTo>
                    <a:pt x="592" y="358"/>
                    <a:pt x="588" y="350"/>
                    <a:pt x="587" y="342"/>
                  </a:cubicBezTo>
                  <a:cubicBezTo>
                    <a:pt x="587" y="341"/>
                    <a:pt x="585" y="341"/>
                    <a:pt x="585" y="342"/>
                  </a:cubicBezTo>
                  <a:cubicBezTo>
                    <a:pt x="583" y="351"/>
                    <a:pt x="589" y="362"/>
                    <a:pt x="590" y="371"/>
                  </a:cubicBezTo>
                  <a:cubicBezTo>
                    <a:pt x="591" y="373"/>
                    <a:pt x="591" y="375"/>
                    <a:pt x="591" y="377"/>
                  </a:cubicBezTo>
                  <a:cubicBezTo>
                    <a:pt x="583" y="380"/>
                    <a:pt x="574" y="383"/>
                    <a:pt x="565" y="386"/>
                  </a:cubicBezTo>
                  <a:cubicBezTo>
                    <a:pt x="564" y="382"/>
                    <a:pt x="562" y="377"/>
                    <a:pt x="560" y="373"/>
                  </a:cubicBezTo>
                  <a:cubicBezTo>
                    <a:pt x="557" y="365"/>
                    <a:pt x="555" y="358"/>
                    <a:pt x="553" y="350"/>
                  </a:cubicBezTo>
                  <a:cubicBezTo>
                    <a:pt x="552" y="346"/>
                    <a:pt x="550" y="342"/>
                    <a:pt x="550" y="337"/>
                  </a:cubicBezTo>
                  <a:cubicBezTo>
                    <a:pt x="551" y="338"/>
                    <a:pt x="552" y="336"/>
                    <a:pt x="551" y="335"/>
                  </a:cubicBezTo>
                  <a:cubicBezTo>
                    <a:pt x="550" y="335"/>
                    <a:pt x="550" y="334"/>
                    <a:pt x="549" y="334"/>
                  </a:cubicBezTo>
                  <a:cubicBezTo>
                    <a:pt x="549" y="333"/>
                    <a:pt x="547" y="333"/>
                    <a:pt x="547" y="334"/>
                  </a:cubicBezTo>
                  <a:cubicBezTo>
                    <a:pt x="546" y="337"/>
                    <a:pt x="546" y="339"/>
                    <a:pt x="547" y="342"/>
                  </a:cubicBezTo>
                  <a:cubicBezTo>
                    <a:pt x="545" y="342"/>
                    <a:pt x="544" y="342"/>
                    <a:pt x="544" y="344"/>
                  </a:cubicBezTo>
                  <a:cubicBezTo>
                    <a:pt x="544" y="344"/>
                    <a:pt x="544" y="344"/>
                    <a:pt x="544" y="344"/>
                  </a:cubicBezTo>
                  <a:cubicBezTo>
                    <a:pt x="544" y="344"/>
                    <a:pt x="544" y="344"/>
                    <a:pt x="543" y="344"/>
                  </a:cubicBezTo>
                  <a:cubicBezTo>
                    <a:pt x="542" y="342"/>
                    <a:pt x="538" y="343"/>
                    <a:pt x="539" y="346"/>
                  </a:cubicBezTo>
                  <a:cubicBezTo>
                    <a:pt x="541" y="353"/>
                    <a:pt x="544" y="360"/>
                    <a:pt x="547" y="367"/>
                  </a:cubicBezTo>
                  <a:cubicBezTo>
                    <a:pt x="547" y="368"/>
                    <a:pt x="547" y="369"/>
                    <a:pt x="547" y="370"/>
                  </a:cubicBezTo>
                  <a:cubicBezTo>
                    <a:pt x="549" y="375"/>
                    <a:pt x="550" y="381"/>
                    <a:pt x="552" y="386"/>
                  </a:cubicBezTo>
                  <a:cubicBezTo>
                    <a:pt x="553" y="387"/>
                    <a:pt x="553" y="389"/>
                    <a:pt x="553" y="391"/>
                  </a:cubicBezTo>
                  <a:cubicBezTo>
                    <a:pt x="544" y="394"/>
                    <a:pt x="535" y="398"/>
                    <a:pt x="526" y="401"/>
                  </a:cubicBezTo>
                  <a:cubicBezTo>
                    <a:pt x="526" y="399"/>
                    <a:pt x="525" y="397"/>
                    <a:pt x="525" y="395"/>
                  </a:cubicBezTo>
                  <a:cubicBezTo>
                    <a:pt x="524" y="392"/>
                    <a:pt x="524" y="389"/>
                    <a:pt x="524" y="386"/>
                  </a:cubicBezTo>
                  <a:cubicBezTo>
                    <a:pt x="523" y="383"/>
                    <a:pt x="521" y="380"/>
                    <a:pt x="519" y="376"/>
                  </a:cubicBezTo>
                  <a:cubicBezTo>
                    <a:pt x="519" y="375"/>
                    <a:pt x="519" y="375"/>
                    <a:pt x="518" y="375"/>
                  </a:cubicBezTo>
                  <a:cubicBezTo>
                    <a:pt x="518" y="374"/>
                    <a:pt x="517" y="374"/>
                    <a:pt x="516" y="374"/>
                  </a:cubicBezTo>
                  <a:cubicBezTo>
                    <a:pt x="514" y="374"/>
                    <a:pt x="513" y="377"/>
                    <a:pt x="516" y="378"/>
                  </a:cubicBezTo>
                  <a:cubicBezTo>
                    <a:pt x="517" y="378"/>
                    <a:pt x="519" y="386"/>
                    <a:pt x="519" y="387"/>
                  </a:cubicBezTo>
                  <a:cubicBezTo>
                    <a:pt x="520" y="390"/>
                    <a:pt x="519" y="393"/>
                    <a:pt x="520" y="396"/>
                  </a:cubicBezTo>
                  <a:cubicBezTo>
                    <a:pt x="520" y="398"/>
                    <a:pt x="521" y="401"/>
                    <a:pt x="522" y="403"/>
                  </a:cubicBezTo>
                  <a:cubicBezTo>
                    <a:pt x="515" y="405"/>
                    <a:pt x="509" y="407"/>
                    <a:pt x="503" y="410"/>
                  </a:cubicBezTo>
                  <a:cubicBezTo>
                    <a:pt x="503" y="408"/>
                    <a:pt x="502" y="406"/>
                    <a:pt x="502" y="404"/>
                  </a:cubicBezTo>
                  <a:cubicBezTo>
                    <a:pt x="502" y="395"/>
                    <a:pt x="500" y="387"/>
                    <a:pt x="499" y="378"/>
                  </a:cubicBezTo>
                  <a:cubicBezTo>
                    <a:pt x="499" y="377"/>
                    <a:pt x="497" y="377"/>
                    <a:pt x="497" y="378"/>
                  </a:cubicBezTo>
                  <a:cubicBezTo>
                    <a:pt x="495" y="388"/>
                    <a:pt x="497" y="399"/>
                    <a:pt x="498" y="410"/>
                  </a:cubicBezTo>
                  <a:cubicBezTo>
                    <a:pt x="498" y="410"/>
                    <a:pt x="498" y="411"/>
                    <a:pt x="498" y="411"/>
                  </a:cubicBezTo>
                  <a:cubicBezTo>
                    <a:pt x="491" y="414"/>
                    <a:pt x="483" y="417"/>
                    <a:pt x="476" y="420"/>
                  </a:cubicBezTo>
                  <a:cubicBezTo>
                    <a:pt x="476" y="419"/>
                    <a:pt x="475" y="418"/>
                    <a:pt x="475" y="417"/>
                  </a:cubicBezTo>
                  <a:cubicBezTo>
                    <a:pt x="474" y="413"/>
                    <a:pt x="474" y="409"/>
                    <a:pt x="473" y="406"/>
                  </a:cubicBezTo>
                  <a:cubicBezTo>
                    <a:pt x="472" y="400"/>
                    <a:pt x="470" y="392"/>
                    <a:pt x="464" y="391"/>
                  </a:cubicBezTo>
                  <a:cubicBezTo>
                    <a:pt x="463" y="390"/>
                    <a:pt x="462" y="393"/>
                    <a:pt x="464" y="393"/>
                  </a:cubicBezTo>
                  <a:cubicBezTo>
                    <a:pt x="468" y="395"/>
                    <a:pt x="469" y="405"/>
                    <a:pt x="469" y="409"/>
                  </a:cubicBezTo>
                  <a:cubicBezTo>
                    <a:pt x="470" y="413"/>
                    <a:pt x="470" y="417"/>
                    <a:pt x="471" y="422"/>
                  </a:cubicBezTo>
                  <a:cubicBezTo>
                    <a:pt x="464" y="424"/>
                    <a:pt x="456" y="427"/>
                    <a:pt x="448" y="430"/>
                  </a:cubicBezTo>
                  <a:cubicBezTo>
                    <a:pt x="448" y="430"/>
                    <a:pt x="448" y="429"/>
                    <a:pt x="447" y="428"/>
                  </a:cubicBezTo>
                  <a:cubicBezTo>
                    <a:pt x="447" y="424"/>
                    <a:pt x="446" y="420"/>
                    <a:pt x="445" y="416"/>
                  </a:cubicBezTo>
                  <a:cubicBezTo>
                    <a:pt x="444" y="411"/>
                    <a:pt x="441" y="410"/>
                    <a:pt x="439" y="405"/>
                  </a:cubicBezTo>
                  <a:cubicBezTo>
                    <a:pt x="439" y="404"/>
                    <a:pt x="436" y="405"/>
                    <a:pt x="437" y="406"/>
                  </a:cubicBezTo>
                  <a:cubicBezTo>
                    <a:pt x="438" y="409"/>
                    <a:pt x="440" y="411"/>
                    <a:pt x="441" y="414"/>
                  </a:cubicBezTo>
                  <a:cubicBezTo>
                    <a:pt x="442" y="417"/>
                    <a:pt x="442" y="421"/>
                    <a:pt x="442" y="424"/>
                  </a:cubicBezTo>
                  <a:cubicBezTo>
                    <a:pt x="443" y="426"/>
                    <a:pt x="443" y="429"/>
                    <a:pt x="444" y="432"/>
                  </a:cubicBezTo>
                  <a:cubicBezTo>
                    <a:pt x="437" y="434"/>
                    <a:pt x="429" y="437"/>
                    <a:pt x="422" y="440"/>
                  </a:cubicBezTo>
                  <a:cubicBezTo>
                    <a:pt x="420" y="433"/>
                    <a:pt x="420" y="426"/>
                    <a:pt x="418" y="419"/>
                  </a:cubicBezTo>
                  <a:cubicBezTo>
                    <a:pt x="417" y="418"/>
                    <a:pt x="417" y="416"/>
                    <a:pt x="417" y="415"/>
                  </a:cubicBezTo>
                  <a:cubicBezTo>
                    <a:pt x="416" y="407"/>
                    <a:pt x="416" y="399"/>
                    <a:pt x="413" y="392"/>
                  </a:cubicBezTo>
                  <a:cubicBezTo>
                    <a:pt x="414" y="390"/>
                    <a:pt x="415" y="387"/>
                    <a:pt x="416" y="385"/>
                  </a:cubicBezTo>
                  <a:cubicBezTo>
                    <a:pt x="419" y="379"/>
                    <a:pt x="421" y="372"/>
                    <a:pt x="423" y="366"/>
                  </a:cubicBezTo>
                  <a:cubicBezTo>
                    <a:pt x="440" y="359"/>
                    <a:pt x="456" y="351"/>
                    <a:pt x="472" y="343"/>
                  </a:cubicBezTo>
                  <a:cubicBezTo>
                    <a:pt x="504" y="326"/>
                    <a:pt x="537" y="312"/>
                    <a:pt x="569" y="296"/>
                  </a:cubicBezTo>
                  <a:cubicBezTo>
                    <a:pt x="587" y="288"/>
                    <a:pt x="606" y="281"/>
                    <a:pt x="626" y="275"/>
                  </a:cubicBezTo>
                  <a:cubicBezTo>
                    <a:pt x="643" y="271"/>
                    <a:pt x="660" y="265"/>
                    <a:pt x="676" y="259"/>
                  </a:cubicBezTo>
                  <a:cubicBezTo>
                    <a:pt x="690" y="254"/>
                    <a:pt x="702" y="247"/>
                    <a:pt x="716" y="242"/>
                  </a:cubicBezTo>
                  <a:cubicBezTo>
                    <a:pt x="748" y="229"/>
                    <a:pt x="780" y="217"/>
                    <a:pt x="812" y="204"/>
                  </a:cubicBezTo>
                  <a:cubicBezTo>
                    <a:pt x="825" y="199"/>
                    <a:pt x="837" y="195"/>
                    <a:pt x="851" y="190"/>
                  </a:cubicBezTo>
                  <a:moveTo>
                    <a:pt x="64" y="369"/>
                  </a:moveTo>
                  <a:cubicBezTo>
                    <a:pt x="66" y="354"/>
                    <a:pt x="67" y="339"/>
                    <a:pt x="67" y="324"/>
                  </a:cubicBezTo>
                  <a:cubicBezTo>
                    <a:pt x="82" y="318"/>
                    <a:pt x="96" y="312"/>
                    <a:pt x="110" y="305"/>
                  </a:cubicBezTo>
                  <a:cubicBezTo>
                    <a:pt x="132" y="295"/>
                    <a:pt x="153" y="283"/>
                    <a:pt x="174" y="272"/>
                  </a:cubicBezTo>
                  <a:cubicBezTo>
                    <a:pt x="216" y="252"/>
                    <a:pt x="257" y="232"/>
                    <a:pt x="301" y="217"/>
                  </a:cubicBezTo>
                  <a:cubicBezTo>
                    <a:pt x="323" y="209"/>
                    <a:pt x="344" y="201"/>
                    <a:pt x="365" y="192"/>
                  </a:cubicBezTo>
                  <a:cubicBezTo>
                    <a:pt x="412" y="173"/>
                    <a:pt x="457" y="152"/>
                    <a:pt x="503" y="132"/>
                  </a:cubicBezTo>
                  <a:cubicBezTo>
                    <a:pt x="536" y="118"/>
                    <a:pt x="570" y="107"/>
                    <a:pt x="605" y="98"/>
                  </a:cubicBezTo>
                  <a:cubicBezTo>
                    <a:pt x="645" y="88"/>
                    <a:pt x="684" y="74"/>
                    <a:pt x="723" y="59"/>
                  </a:cubicBezTo>
                  <a:cubicBezTo>
                    <a:pt x="743" y="51"/>
                    <a:pt x="762" y="42"/>
                    <a:pt x="777" y="27"/>
                  </a:cubicBezTo>
                  <a:cubicBezTo>
                    <a:pt x="782" y="21"/>
                    <a:pt x="788" y="17"/>
                    <a:pt x="797" y="17"/>
                  </a:cubicBezTo>
                  <a:cubicBezTo>
                    <a:pt x="810" y="71"/>
                    <a:pt x="833" y="121"/>
                    <a:pt x="844" y="176"/>
                  </a:cubicBezTo>
                  <a:cubicBezTo>
                    <a:pt x="837" y="179"/>
                    <a:pt x="830" y="182"/>
                    <a:pt x="823" y="185"/>
                  </a:cubicBezTo>
                  <a:cubicBezTo>
                    <a:pt x="779" y="202"/>
                    <a:pt x="735" y="219"/>
                    <a:pt x="692" y="237"/>
                  </a:cubicBezTo>
                  <a:cubicBezTo>
                    <a:pt x="666" y="247"/>
                    <a:pt x="640" y="259"/>
                    <a:pt x="612" y="265"/>
                  </a:cubicBezTo>
                  <a:cubicBezTo>
                    <a:pt x="603" y="267"/>
                    <a:pt x="595" y="269"/>
                    <a:pt x="586" y="273"/>
                  </a:cubicBezTo>
                  <a:cubicBezTo>
                    <a:pt x="549" y="290"/>
                    <a:pt x="512" y="307"/>
                    <a:pt x="475" y="326"/>
                  </a:cubicBezTo>
                  <a:cubicBezTo>
                    <a:pt x="459" y="334"/>
                    <a:pt x="443" y="342"/>
                    <a:pt x="427" y="350"/>
                  </a:cubicBezTo>
                  <a:cubicBezTo>
                    <a:pt x="428" y="345"/>
                    <a:pt x="429" y="341"/>
                    <a:pt x="429" y="336"/>
                  </a:cubicBezTo>
                  <a:cubicBezTo>
                    <a:pt x="429" y="335"/>
                    <a:pt x="427" y="335"/>
                    <a:pt x="427" y="336"/>
                  </a:cubicBezTo>
                  <a:cubicBezTo>
                    <a:pt x="426" y="341"/>
                    <a:pt x="425" y="346"/>
                    <a:pt x="424" y="351"/>
                  </a:cubicBezTo>
                  <a:cubicBezTo>
                    <a:pt x="424" y="351"/>
                    <a:pt x="423" y="352"/>
                    <a:pt x="422" y="352"/>
                  </a:cubicBezTo>
                  <a:cubicBezTo>
                    <a:pt x="424" y="348"/>
                    <a:pt x="424" y="344"/>
                    <a:pt x="425" y="340"/>
                  </a:cubicBezTo>
                  <a:cubicBezTo>
                    <a:pt x="428" y="330"/>
                    <a:pt x="433" y="321"/>
                    <a:pt x="436" y="311"/>
                  </a:cubicBezTo>
                  <a:cubicBezTo>
                    <a:pt x="441" y="292"/>
                    <a:pt x="450" y="271"/>
                    <a:pt x="449" y="252"/>
                  </a:cubicBezTo>
                  <a:cubicBezTo>
                    <a:pt x="449" y="250"/>
                    <a:pt x="446" y="250"/>
                    <a:pt x="447" y="252"/>
                  </a:cubicBezTo>
                  <a:cubicBezTo>
                    <a:pt x="447" y="271"/>
                    <a:pt x="438" y="290"/>
                    <a:pt x="433" y="308"/>
                  </a:cubicBezTo>
                  <a:cubicBezTo>
                    <a:pt x="431" y="317"/>
                    <a:pt x="428" y="325"/>
                    <a:pt x="425" y="333"/>
                  </a:cubicBezTo>
                  <a:cubicBezTo>
                    <a:pt x="423" y="339"/>
                    <a:pt x="423" y="348"/>
                    <a:pt x="420" y="353"/>
                  </a:cubicBezTo>
                  <a:cubicBezTo>
                    <a:pt x="408" y="358"/>
                    <a:pt x="397" y="363"/>
                    <a:pt x="385" y="367"/>
                  </a:cubicBezTo>
                  <a:cubicBezTo>
                    <a:pt x="384" y="368"/>
                    <a:pt x="384" y="368"/>
                    <a:pt x="383" y="368"/>
                  </a:cubicBezTo>
                  <a:cubicBezTo>
                    <a:pt x="386" y="359"/>
                    <a:pt x="385" y="352"/>
                    <a:pt x="378" y="351"/>
                  </a:cubicBezTo>
                  <a:cubicBezTo>
                    <a:pt x="377" y="351"/>
                    <a:pt x="377" y="353"/>
                    <a:pt x="378" y="353"/>
                  </a:cubicBezTo>
                  <a:cubicBezTo>
                    <a:pt x="384" y="354"/>
                    <a:pt x="382" y="361"/>
                    <a:pt x="380" y="369"/>
                  </a:cubicBezTo>
                  <a:cubicBezTo>
                    <a:pt x="370" y="373"/>
                    <a:pt x="361" y="376"/>
                    <a:pt x="351" y="380"/>
                  </a:cubicBezTo>
                  <a:cubicBezTo>
                    <a:pt x="354" y="370"/>
                    <a:pt x="355" y="360"/>
                    <a:pt x="355" y="350"/>
                  </a:cubicBezTo>
                  <a:cubicBezTo>
                    <a:pt x="355" y="348"/>
                    <a:pt x="353" y="348"/>
                    <a:pt x="353" y="350"/>
                  </a:cubicBezTo>
                  <a:cubicBezTo>
                    <a:pt x="353" y="360"/>
                    <a:pt x="351" y="371"/>
                    <a:pt x="348" y="381"/>
                  </a:cubicBezTo>
                  <a:cubicBezTo>
                    <a:pt x="339" y="385"/>
                    <a:pt x="330" y="388"/>
                    <a:pt x="321" y="392"/>
                  </a:cubicBezTo>
                  <a:cubicBezTo>
                    <a:pt x="323" y="382"/>
                    <a:pt x="324" y="372"/>
                    <a:pt x="322" y="362"/>
                  </a:cubicBezTo>
                  <a:cubicBezTo>
                    <a:pt x="323" y="360"/>
                    <a:pt x="323" y="358"/>
                    <a:pt x="324" y="356"/>
                  </a:cubicBezTo>
                  <a:cubicBezTo>
                    <a:pt x="327" y="345"/>
                    <a:pt x="330" y="334"/>
                    <a:pt x="333" y="323"/>
                  </a:cubicBezTo>
                  <a:cubicBezTo>
                    <a:pt x="339" y="302"/>
                    <a:pt x="344" y="280"/>
                    <a:pt x="343" y="258"/>
                  </a:cubicBezTo>
                  <a:cubicBezTo>
                    <a:pt x="343" y="257"/>
                    <a:pt x="341" y="257"/>
                    <a:pt x="341" y="258"/>
                  </a:cubicBezTo>
                  <a:cubicBezTo>
                    <a:pt x="341" y="280"/>
                    <a:pt x="337" y="301"/>
                    <a:pt x="331" y="322"/>
                  </a:cubicBezTo>
                  <a:cubicBezTo>
                    <a:pt x="328" y="333"/>
                    <a:pt x="324" y="344"/>
                    <a:pt x="321" y="355"/>
                  </a:cubicBezTo>
                  <a:cubicBezTo>
                    <a:pt x="320" y="354"/>
                    <a:pt x="318" y="355"/>
                    <a:pt x="319" y="356"/>
                  </a:cubicBezTo>
                  <a:cubicBezTo>
                    <a:pt x="319" y="359"/>
                    <a:pt x="319" y="361"/>
                    <a:pt x="320" y="364"/>
                  </a:cubicBezTo>
                  <a:cubicBezTo>
                    <a:pt x="319" y="368"/>
                    <a:pt x="319" y="373"/>
                    <a:pt x="319" y="377"/>
                  </a:cubicBezTo>
                  <a:cubicBezTo>
                    <a:pt x="319" y="378"/>
                    <a:pt x="319" y="378"/>
                    <a:pt x="320" y="378"/>
                  </a:cubicBezTo>
                  <a:cubicBezTo>
                    <a:pt x="320" y="383"/>
                    <a:pt x="319" y="388"/>
                    <a:pt x="318" y="393"/>
                  </a:cubicBezTo>
                  <a:cubicBezTo>
                    <a:pt x="308" y="397"/>
                    <a:pt x="298" y="401"/>
                    <a:pt x="288" y="405"/>
                  </a:cubicBezTo>
                  <a:cubicBezTo>
                    <a:pt x="289" y="389"/>
                    <a:pt x="290" y="372"/>
                    <a:pt x="294" y="356"/>
                  </a:cubicBezTo>
                  <a:cubicBezTo>
                    <a:pt x="294" y="354"/>
                    <a:pt x="291" y="354"/>
                    <a:pt x="290" y="356"/>
                  </a:cubicBezTo>
                  <a:cubicBezTo>
                    <a:pt x="288" y="368"/>
                    <a:pt x="287" y="381"/>
                    <a:pt x="285" y="394"/>
                  </a:cubicBezTo>
                  <a:cubicBezTo>
                    <a:pt x="285" y="398"/>
                    <a:pt x="284" y="402"/>
                    <a:pt x="284" y="407"/>
                  </a:cubicBezTo>
                  <a:cubicBezTo>
                    <a:pt x="278" y="409"/>
                    <a:pt x="273" y="411"/>
                    <a:pt x="267" y="413"/>
                  </a:cubicBezTo>
                  <a:cubicBezTo>
                    <a:pt x="271" y="390"/>
                    <a:pt x="275" y="367"/>
                    <a:pt x="279" y="344"/>
                  </a:cubicBezTo>
                  <a:cubicBezTo>
                    <a:pt x="283" y="323"/>
                    <a:pt x="287" y="301"/>
                    <a:pt x="281" y="280"/>
                  </a:cubicBezTo>
                  <a:cubicBezTo>
                    <a:pt x="281" y="278"/>
                    <a:pt x="278" y="279"/>
                    <a:pt x="279" y="280"/>
                  </a:cubicBezTo>
                  <a:cubicBezTo>
                    <a:pt x="285" y="304"/>
                    <a:pt x="279" y="329"/>
                    <a:pt x="275" y="353"/>
                  </a:cubicBezTo>
                  <a:cubicBezTo>
                    <a:pt x="273" y="364"/>
                    <a:pt x="271" y="375"/>
                    <a:pt x="269" y="386"/>
                  </a:cubicBezTo>
                  <a:cubicBezTo>
                    <a:pt x="268" y="395"/>
                    <a:pt x="265" y="405"/>
                    <a:pt x="265" y="414"/>
                  </a:cubicBezTo>
                  <a:cubicBezTo>
                    <a:pt x="259" y="417"/>
                    <a:pt x="253" y="420"/>
                    <a:pt x="246" y="422"/>
                  </a:cubicBezTo>
                  <a:cubicBezTo>
                    <a:pt x="247" y="413"/>
                    <a:pt x="248" y="403"/>
                    <a:pt x="247" y="394"/>
                  </a:cubicBezTo>
                  <a:cubicBezTo>
                    <a:pt x="248" y="391"/>
                    <a:pt x="248" y="388"/>
                    <a:pt x="249" y="385"/>
                  </a:cubicBezTo>
                  <a:cubicBezTo>
                    <a:pt x="250" y="373"/>
                    <a:pt x="253" y="361"/>
                    <a:pt x="256" y="349"/>
                  </a:cubicBezTo>
                  <a:cubicBezTo>
                    <a:pt x="259" y="339"/>
                    <a:pt x="261" y="330"/>
                    <a:pt x="263" y="320"/>
                  </a:cubicBezTo>
                  <a:cubicBezTo>
                    <a:pt x="265" y="307"/>
                    <a:pt x="263" y="295"/>
                    <a:pt x="261" y="282"/>
                  </a:cubicBezTo>
                  <a:cubicBezTo>
                    <a:pt x="261" y="280"/>
                    <a:pt x="258" y="280"/>
                    <a:pt x="259" y="282"/>
                  </a:cubicBezTo>
                  <a:cubicBezTo>
                    <a:pt x="260" y="295"/>
                    <a:pt x="262" y="308"/>
                    <a:pt x="260" y="321"/>
                  </a:cubicBezTo>
                  <a:cubicBezTo>
                    <a:pt x="258" y="333"/>
                    <a:pt x="255" y="344"/>
                    <a:pt x="252" y="355"/>
                  </a:cubicBezTo>
                  <a:cubicBezTo>
                    <a:pt x="249" y="364"/>
                    <a:pt x="247" y="374"/>
                    <a:pt x="246" y="383"/>
                  </a:cubicBezTo>
                  <a:cubicBezTo>
                    <a:pt x="245" y="379"/>
                    <a:pt x="244" y="376"/>
                    <a:pt x="243" y="372"/>
                  </a:cubicBezTo>
                  <a:cubicBezTo>
                    <a:pt x="243" y="370"/>
                    <a:pt x="241" y="371"/>
                    <a:pt x="241" y="372"/>
                  </a:cubicBezTo>
                  <a:cubicBezTo>
                    <a:pt x="243" y="379"/>
                    <a:pt x="244" y="385"/>
                    <a:pt x="245" y="392"/>
                  </a:cubicBezTo>
                  <a:cubicBezTo>
                    <a:pt x="243" y="400"/>
                    <a:pt x="241" y="409"/>
                    <a:pt x="241" y="417"/>
                  </a:cubicBezTo>
                  <a:cubicBezTo>
                    <a:pt x="241" y="417"/>
                    <a:pt x="241" y="417"/>
                    <a:pt x="241" y="417"/>
                  </a:cubicBezTo>
                  <a:cubicBezTo>
                    <a:pt x="241" y="419"/>
                    <a:pt x="243" y="419"/>
                    <a:pt x="243" y="417"/>
                  </a:cubicBezTo>
                  <a:cubicBezTo>
                    <a:pt x="244" y="414"/>
                    <a:pt x="244" y="410"/>
                    <a:pt x="245" y="407"/>
                  </a:cubicBezTo>
                  <a:cubicBezTo>
                    <a:pt x="244" y="412"/>
                    <a:pt x="244" y="418"/>
                    <a:pt x="243" y="424"/>
                  </a:cubicBezTo>
                  <a:cubicBezTo>
                    <a:pt x="232" y="428"/>
                    <a:pt x="221" y="433"/>
                    <a:pt x="210" y="438"/>
                  </a:cubicBezTo>
                  <a:cubicBezTo>
                    <a:pt x="212" y="425"/>
                    <a:pt x="215" y="413"/>
                    <a:pt x="215" y="400"/>
                  </a:cubicBezTo>
                  <a:cubicBezTo>
                    <a:pt x="216" y="392"/>
                    <a:pt x="215" y="384"/>
                    <a:pt x="215" y="376"/>
                  </a:cubicBezTo>
                  <a:cubicBezTo>
                    <a:pt x="215" y="371"/>
                    <a:pt x="216" y="369"/>
                    <a:pt x="213" y="365"/>
                  </a:cubicBezTo>
                  <a:cubicBezTo>
                    <a:pt x="212" y="365"/>
                    <a:pt x="211" y="366"/>
                    <a:pt x="211" y="366"/>
                  </a:cubicBezTo>
                  <a:cubicBezTo>
                    <a:pt x="215" y="371"/>
                    <a:pt x="213" y="385"/>
                    <a:pt x="213" y="391"/>
                  </a:cubicBezTo>
                  <a:cubicBezTo>
                    <a:pt x="213" y="400"/>
                    <a:pt x="212" y="408"/>
                    <a:pt x="211" y="416"/>
                  </a:cubicBezTo>
                  <a:cubicBezTo>
                    <a:pt x="210" y="424"/>
                    <a:pt x="208" y="432"/>
                    <a:pt x="207" y="439"/>
                  </a:cubicBezTo>
                  <a:cubicBezTo>
                    <a:pt x="201" y="442"/>
                    <a:pt x="195" y="445"/>
                    <a:pt x="189" y="447"/>
                  </a:cubicBezTo>
                  <a:cubicBezTo>
                    <a:pt x="195" y="422"/>
                    <a:pt x="197" y="395"/>
                    <a:pt x="197" y="368"/>
                  </a:cubicBezTo>
                  <a:cubicBezTo>
                    <a:pt x="197" y="367"/>
                    <a:pt x="195" y="367"/>
                    <a:pt x="195" y="368"/>
                  </a:cubicBezTo>
                  <a:cubicBezTo>
                    <a:pt x="194" y="384"/>
                    <a:pt x="193" y="400"/>
                    <a:pt x="191" y="416"/>
                  </a:cubicBezTo>
                  <a:cubicBezTo>
                    <a:pt x="190" y="427"/>
                    <a:pt x="188" y="438"/>
                    <a:pt x="185" y="449"/>
                  </a:cubicBezTo>
                  <a:cubicBezTo>
                    <a:pt x="181" y="451"/>
                    <a:pt x="177" y="453"/>
                    <a:pt x="173" y="455"/>
                  </a:cubicBezTo>
                  <a:cubicBezTo>
                    <a:pt x="170" y="456"/>
                    <a:pt x="167" y="457"/>
                    <a:pt x="164" y="459"/>
                  </a:cubicBezTo>
                  <a:cubicBezTo>
                    <a:pt x="167" y="445"/>
                    <a:pt x="169" y="431"/>
                    <a:pt x="173" y="417"/>
                  </a:cubicBezTo>
                  <a:cubicBezTo>
                    <a:pt x="177" y="402"/>
                    <a:pt x="180" y="388"/>
                    <a:pt x="181" y="372"/>
                  </a:cubicBezTo>
                  <a:cubicBezTo>
                    <a:pt x="181" y="371"/>
                    <a:pt x="179" y="371"/>
                    <a:pt x="179" y="372"/>
                  </a:cubicBezTo>
                  <a:cubicBezTo>
                    <a:pt x="178" y="389"/>
                    <a:pt x="173" y="405"/>
                    <a:pt x="169" y="422"/>
                  </a:cubicBezTo>
                  <a:cubicBezTo>
                    <a:pt x="166" y="435"/>
                    <a:pt x="164" y="448"/>
                    <a:pt x="161" y="460"/>
                  </a:cubicBezTo>
                  <a:cubicBezTo>
                    <a:pt x="153" y="464"/>
                    <a:pt x="145" y="468"/>
                    <a:pt x="137" y="472"/>
                  </a:cubicBezTo>
                  <a:cubicBezTo>
                    <a:pt x="138" y="466"/>
                    <a:pt x="139" y="461"/>
                    <a:pt x="140" y="455"/>
                  </a:cubicBezTo>
                  <a:cubicBezTo>
                    <a:pt x="142" y="449"/>
                    <a:pt x="143" y="443"/>
                    <a:pt x="145" y="436"/>
                  </a:cubicBezTo>
                  <a:cubicBezTo>
                    <a:pt x="155" y="423"/>
                    <a:pt x="165" y="408"/>
                    <a:pt x="175" y="395"/>
                  </a:cubicBezTo>
                  <a:cubicBezTo>
                    <a:pt x="176" y="393"/>
                    <a:pt x="174" y="392"/>
                    <a:pt x="173" y="393"/>
                  </a:cubicBezTo>
                  <a:cubicBezTo>
                    <a:pt x="164" y="405"/>
                    <a:pt x="155" y="417"/>
                    <a:pt x="147" y="429"/>
                  </a:cubicBezTo>
                  <a:cubicBezTo>
                    <a:pt x="149" y="416"/>
                    <a:pt x="152" y="403"/>
                    <a:pt x="155" y="390"/>
                  </a:cubicBezTo>
                  <a:cubicBezTo>
                    <a:pt x="159" y="369"/>
                    <a:pt x="164" y="347"/>
                    <a:pt x="165" y="326"/>
                  </a:cubicBezTo>
                  <a:cubicBezTo>
                    <a:pt x="166" y="324"/>
                    <a:pt x="163" y="324"/>
                    <a:pt x="163" y="326"/>
                  </a:cubicBezTo>
                  <a:cubicBezTo>
                    <a:pt x="161" y="348"/>
                    <a:pt x="155" y="371"/>
                    <a:pt x="151" y="393"/>
                  </a:cubicBezTo>
                  <a:cubicBezTo>
                    <a:pt x="148" y="407"/>
                    <a:pt x="145" y="421"/>
                    <a:pt x="142" y="436"/>
                  </a:cubicBezTo>
                  <a:cubicBezTo>
                    <a:pt x="134" y="447"/>
                    <a:pt x="126" y="458"/>
                    <a:pt x="118" y="468"/>
                  </a:cubicBezTo>
                  <a:cubicBezTo>
                    <a:pt x="121" y="455"/>
                    <a:pt x="123" y="442"/>
                    <a:pt x="126" y="429"/>
                  </a:cubicBezTo>
                  <a:cubicBezTo>
                    <a:pt x="132" y="420"/>
                    <a:pt x="137" y="411"/>
                    <a:pt x="143" y="403"/>
                  </a:cubicBezTo>
                  <a:cubicBezTo>
                    <a:pt x="144" y="401"/>
                    <a:pt x="142" y="400"/>
                    <a:pt x="141" y="401"/>
                  </a:cubicBezTo>
                  <a:cubicBezTo>
                    <a:pt x="136" y="408"/>
                    <a:pt x="132" y="415"/>
                    <a:pt x="127" y="421"/>
                  </a:cubicBezTo>
                  <a:cubicBezTo>
                    <a:pt x="128" y="416"/>
                    <a:pt x="130" y="410"/>
                    <a:pt x="131" y="404"/>
                  </a:cubicBezTo>
                  <a:cubicBezTo>
                    <a:pt x="136" y="383"/>
                    <a:pt x="137" y="360"/>
                    <a:pt x="137" y="338"/>
                  </a:cubicBezTo>
                  <a:cubicBezTo>
                    <a:pt x="137" y="336"/>
                    <a:pt x="135" y="336"/>
                    <a:pt x="135" y="338"/>
                  </a:cubicBezTo>
                  <a:cubicBezTo>
                    <a:pt x="134" y="362"/>
                    <a:pt x="132" y="386"/>
                    <a:pt x="126" y="409"/>
                  </a:cubicBezTo>
                  <a:cubicBezTo>
                    <a:pt x="125" y="416"/>
                    <a:pt x="123" y="423"/>
                    <a:pt x="122" y="430"/>
                  </a:cubicBezTo>
                  <a:cubicBezTo>
                    <a:pt x="120" y="433"/>
                    <a:pt x="117" y="436"/>
                    <a:pt x="115" y="439"/>
                  </a:cubicBezTo>
                  <a:cubicBezTo>
                    <a:pt x="107" y="449"/>
                    <a:pt x="99" y="458"/>
                    <a:pt x="91" y="468"/>
                  </a:cubicBezTo>
                  <a:cubicBezTo>
                    <a:pt x="92" y="466"/>
                    <a:pt x="92" y="465"/>
                    <a:pt x="92" y="463"/>
                  </a:cubicBezTo>
                  <a:cubicBezTo>
                    <a:pt x="94" y="444"/>
                    <a:pt x="99" y="424"/>
                    <a:pt x="104" y="404"/>
                  </a:cubicBezTo>
                  <a:cubicBezTo>
                    <a:pt x="110" y="396"/>
                    <a:pt x="117" y="389"/>
                    <a:pt x="123" y="381"/>
                  </a:cubicBezTo>
                  <a:cubicBezTo>
                    <a:pt x="124" y="380"/>
                    <a:pt x="122" y="377"/>
                    <a:pt x="121" y="379"/>
                  </a:cubicBezTo>
                  <a:cubicBezTo>
                    <a:pt x="116" y="385"/>
                    <a:pt x="111" y="391"/>
                    <a:pt x="105" y="397"/>
                  </a:cubicBezTo>
                  <a:cubicBezTo>
                    <a:pt x="106" y="395"/>
                    <a:pt x="106" y="394"/>
                    <a:pt x="106" y="393"/>
                  </a:cubicBezTo>
                  <a:cubicBezTo>
                    <a:pt x="109" y="380"/>
                    <a:pt x="110" y="368"/>
                    <a:pt x="113" y="355"/>
                  </a:cubicBezTo>
                  <a:cubicBezTo>
                    <a:pt x="115" y="344"/>
                    <a:pt x="119" y="334"/>
                    <a:pt x="119" y="322"/>
                  </a:cubicBezTo>
                  <a:cubicBezTo>
                    <a:pt x="119" y="321"/>
                    <a:pt x="117" y="321"/>
                    <a:pt x="117" y="322"/>
                  </a:cubicBezTo>
                  <a:cubicBezTo>
                    <a:pt x="117" y="335"/>
                    <a:pt x="112" y="348"/>
                    <a:pt x="109" y="360"/>
                  </a:cubicBezTo>
                  <a:cubicBezTo>
                    <a:pt x="107" y="372"/>
                    <a:pt x="106" y="384"/>
                    <a:pt x="103" y="396"/>
                  </a:cubicBezTo>
                  <a:cubicBezTo>
                    <a:pt x="102" y="397"/>
                    <a:pt x="102" y="399"/>
                    <a:pt x="101" y="401"/>
                  </a:cubicBezTo>
                  <a:cubicBezTo>
                    <a:pt x="91" y="413"/>
                    <a:pt x="80" y="426"/>
                    <a:pt x="70" y="438"/>
                  </a:cubicBezTo>
                  <a:cubicBezTo>
                    <a:pt x="73" y="426"/>
                    <a:pt x="76" y="413"/>
                    <a:pt x="78" y="401"/>
                  </a:cubicBezTo>
                  <a:cubicBezTo>
                    <a:pt x="82" y="397"/>
                    <a:pt x="85" y="393"/>
                    <a:pt x="89" y="389"/>
                  </a:cubicBezTo>
                  <a:cubicBezTo>
                    <a:pt x="90" y="388"/>
                    <a:pt x="88" y="386"/>
                    <a:pt x="87" y="387"/>
                  </a:cubicBezTo>
                  <a:cubicBezTo>
                    <a:pt x="85" y="390"/>
                    <a:pt x="82" y="393"/>
                    <a:pt x="79" y="397"/>
                  </a:cubicBezTo>
                  <a:cubicBezTo>
                    <a:pt x="80" y="392"/>
                    <a:pt x="81" y="387"/>
                    <a:pt x="83" y="382"/>
                  </a:cubicBezTo>
                  <a:cubicBezTo>
                    <a:pt x="88" y="360"/>
                    <a:pt x="94" y="339"/>
                    <a:pt x="97" y="316"/>
                  </a:cubicBezTo>
                  <a:cubicBezTo>
                    <a:pt x="97" y="315"/>
                    <a:pt x="95" y="314"/>
                    <a:pt x="95" y="316"/>
                  </a:cubicBezTo>
                  <a:cubicBezTo>
                    <a:pt x="91" y="338"/>
                    <a:pt x="85" y="360"/>
                    <a:pt x="80" y="382"/>
                  </a:cubicBezTo>
                  <a:cubicBezTo>
                    <a:pt x="78" y="388"/>
                    <a:pt x="77" y="395"/>
                    <a:pt x="76" y="401"/>
                  </a:cubicBezTo>
                  <a:cubicBezTo>
                    <a:pt x="69" y="409"/>
                    <a:pt x="62" y="417"/>
                    <a:pt x="55" y="425"/>
                  </a:cubicBezTo>
                  <a:cubicBezTo>
                    <a:pt x="58" y="406"/>
                    <a:pt x="60" y="388"/>
                    <a:pt x="64" y="369"/>
                  </a:cubicBezTo>
                  <a:moveTo>
                    <a:pt x="54" y="430"/>
                  </a:moveTo>
                  <a:cubicBezTo>
                    <a:pt x="54" y="429"/>
                    <a:pt x="54" y="429"/>
                    <a:pt x="55" y="428"/>
                  </a:cubicBezTo>
                  <a:cubicBezTo>
                    <a:pt x="61" y="420"/>
                    <a:pt x="68" y="413"/>
                    <a:pt x="75" y="405"/>
                  </a:cubicBezTo>
                  <a:cubicBezTo>
                    <a:pt x="72" y="418"/>
                    <a:pt x="69" y="431"/>
                    <a:pt x="66" y="443"/>
                  </a:cubicBezTo>
                  <a:cubicBezTo>
                    <a:pt x="60" y="450"/>
                    <a:pt x="54" y="458"/>
                    <a:pt x="48" y="465"/>
                  </a:cubicBezTo>
                  <a:cubicBezTo>
                    <a:pt x="50" y="453"/>
                    <a:pt x="52" y="442"/>
                    <a:pt x="54" y="430"/>
                  </a:cubicBezTo>
                  <a:moveTo>
                    <a:pt x="43" y="495"/>
                  </a:moveTo>
                  <a:cubicBezTo>
                    <a:pt x="44" y="488"/>
                    <a:pt x="45" y="482"/>
                    <a:pt x="47" y="475"/>
                  </a:cubicBezTo>
                  <a:cubicBezTo>
                    <a:pt x="52" y="468"/>
                    <a:pt x="58" y="461"/>
                    <a:pt x="64" y="454"/>
                  </a:cubicBezTo>
                  <a:cubicBezTo>
                    <a:pt x="59" y="473"/>
                    <a:pt x="56" y="492"/>
                    <a:pt x="53" y="511"/>
                  </a:cubicBezTo>
                  <a:cubicBezTo>
                    <a:pt x="53" y="512"/>
                    <a:pt x="53" y="512"/>
                    <a:pt x="53" y="512"/>
                  </a:cubicBezTo>
                  <a:cubicBezTo>
                    <a:pt x="52" y="513"/>
                    <a:pt x="51" y="514"/>
                    <a:pt x="50" y="514"/>
                  </a:cubicBezTo>
                  <a:cubicBezTo>
                    <a:pt x="49" y="515"/>
                    <a:pt x="48" y="516"/>
                    <a:pt x="47" y="516"/>
                  </a:cubicBezTo>
                  <a:cubicBezTo>
                    <a:pt x="45" y="517"/>
                    <a:pt x="42" y="518"/>
                    <a:pt x="40" y="518"/>
                  </a:cubicBezTo>
                  <a:cubicBezTo>
                    <a:pt x="41" y="511"/>
                    <a:pt x="42" y="503"/>
                    <a:pt x="43" y="495"/>
                  </a:cubicBezTo>
                  <a:moveTo>
                    <a:pt x="51" y="540"/>
                  </a:moveTo>
                  <a:cubicBezTo>
                    <a:pt x="52" y="535"/>
                    <a:pt x="53" y="530"/>
                    <a:pt x="54" y="525"/>
                  </a:cubicBezTo>
                  <a:cubicBezTo>
                    <a:pt x="62" y="522"/>
                    <a:pt x="69" y="519"/>
                    <a:pt x="77" y="515"/>
                  </a:cubicBezTo>
                  <a:cubicBezTo>
                    <a:pt x="76" y="518"/>
                    <a:pt x="76" y="520"/>
                    <a:pt x="75" y="522"/>
                  </a:cubicBezTo>
                  <a:cubicBezTo>
                    <a:pt x="72" y="526"/>
                    <a:pt x="69" y="530"/>
                    <a:pt x="65" y="534"/>
                  </a:cubicBezTo>
                  <a:cubicBezTo>
                    <a:pt x="61" y="540"/>
                    <a:pt x="57" y="546"/>
                    <a:pt x="52" y="551"/>
                  </a:cubicBezTo>
                  <a:cubicBezTo>
                    <a:pt x="52" y="551"/>
                    <a:pt x="51" y="550"/>
                    <a:pt x="51" y="549"/>
                  </a:cubicBezTo>
                  <a:cubicBezTo>
                    <a:pt x="51" y="549"/>
                    <a:pt x="50" y="549"/>
                    <a:pt x="50" y="549"/>
                  </a:cubicBezTo>
                  <a:cubicBezTo>
                    <a:pt x="50" y="546"/>
                    <a:pt x="51" y="543"/>
                    <a:pt x="51" y="540"/>
                  </a:cubicBezTo>
                  <a:moveTo>
                    <a:pt x="49" y="556"/>
                  </a:moveTo>
                  <a:cubicBezTo>
                    <a:pt x="49" y="554"/>
                    <a:pt x="49" y="553"/>
                    <a:pt x="49" y="551"/>
                  </a:cubicBezTo>
                  <a:cubicBezTo>
                    <a:pt x="50" y="552"/>
                    <a:pt x="50" y="553"/>
                    <a:pt x="51" y="553"/>
                  </a:cubicBezTo>
                  <a:cubicBezTo>
                    <a:pt x="50" y="554"/>
                    <a:pt x="50" y="555"/>
                    <a:pt x="49" y="556"/>
                  </a:cubicBezTo>
                  <a:moveTo>
                    <a:pt x="55" y="555"/>
                  </a:moveTo>
                  <a:cubicBezTo>
                    <a:pt x="55" y="554"/>
                    <a:pt x="56" y="553"/>
                    <a:pt x="57" y="552"/>
                  </a:cubicBezTo>
                  <a:cubicBezTo>
                    <a:pt x="62" y="545"/>
                    <a:pt x="67" y="538"/>
                    <a:pt x="73" y="531"/>
                  </a:cubicBezTo>
                  <a:cubicBezTo>
                    <a:pt x="73" y="532"/>
                    <a:pt x="73" y="533"/>
                    <a:pt x="73" y="533"/>
                  </a:cubicBezTo>
                  <a:cubicBezTo>
                    <a:pt x="70" y="545"/>
                    <a:pt x="68" y="556"/>
                    <a:pt x="64" y="567"/>
                  </a:cubicBezTo>
                  <a:cubicBezTo>
                    <a:pt x="63" y="569"/>
                    <a:pt x="62" y="572"/>
                    <a:pt x="61" y="575"/>
                  </a:cubicBezTo>
                  <a:cubicBezTo>
                    <a:pt x="60" y="573"/>
                    <a:pt x="60" y="572"/>
                    <a:pt x="60" y="570"/>
                  </a:cubicBezTo>
                  <a:cubicBezTo>
                    <a:pt x="58" y="565"/>
                    <a:pt x="57" y="559"/>
                    <a:pt x="55" y="555"/>
                  </a:cubicBezTo>
                  <a:moveTo>
                    <a:pt x="62" y="581"/>
                  </a:moveTo>
                  <a:cubicBezTo>
                    <a:pt x="64" y="576"/>
                    <a:pt x="67" y="570"/>
                    <a:pt x="69" y="564"/>
                  </a:cubicBezTo>
                  <a:cubicBezTo>
                    <a:pt x="72" y="553"/>
                    <a:pt x="74" y="542"/>
                    <a:pt x="77" y="531"/>
                  </a:cubicBezTo>
                  <a:cubicBezTo>
                    <a:pt x="77" y="529"/>
                    <a:pt x="78" y="527"/>
                    <a:pt x="78" y="525"/>
                  </a:cubicBezTo>
                  <a:cubicBezTo>
                    <a:pt x="83" y="519"/>
                    <a:pt x="88" y="513"/>
                    <a:pt x="92" y="508"/>
                  </a:cubicBezTo>
                  <a:cubicBezTo>
                    <a:pt x="97" y="505"/>
                    <a:pt x="102" y="503"/>
                    <a:pt x="107" y="500"/>
                  </a:cubicBezTo>
                  <a:cubicBezTo>
                    <a:pt x="104" y="514"/>
                    <a:pt x="102" y="527"/>
                    <a:pt x="99" y="541"/>
                  </a:cubicBezTo>
                  <a:cubicBezTo>
                    <a:pt x="97" y="553"/>
                    <a:pt x="93" y="565"/>
                    <a:pt x="90" y="578"/>
                  </a:cubicBezTo>
                  <a:cubicBezTo>
                    <a:pt x="90" y="573"/>
                    <a:pt x="90" y="569"/>
                    <a:pt x="90" y="564"/>
                  </a:cubicBezTo>
                  <a:cubicBezTo>
                    <a:pt x="90" y="554"/>
                    <a:pt x="90" y="547"/>
                    <a:pt x="85" y="537"/>
                  </a:cubicBezTo>
                  <a:cubicBezTo>
                    <a:pt x="85" y="535"/>
                    <a:pt x="82" y="537"/>
                    <a:pt x="83" y="539"/>
                  </a:cubicBezTo>
                  <a:cubicBezTo>
                    <a:pt x="88" y="550"/>
                    <a:pt x="86" y="562"/>
                    <a:pt x="86" y="574"/>
                  </a:cubicBezTo>
                  <a:cubicBezTo>
                    <a:pt x="86" y="576"/>
                    <a:pt x="86" y="578"/>
                    <a:pt x="86" y="580"/>
                  </a:cubicBezTo>
                  <a:cubicBezTo>
                    <a:pt x="79" y="583"/>
                    <a:pt x="72" y="586"/>
                    <a:pt x="64" y="589"/>
                  </a:cubicBezTo>
                  <a:cubicBezTo>
                    <a:pt x="64" y="587"/>
                    <a:pt x="63" y="584"/>
                    <a:pt x="62" y="58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0" name="Freeform 51"/>
            <p:cNvSpPr/>
            <p:nvPr/>
          </p:nvSpPr>
          <p:spPr bwMode="auto">
            <a:xfrm>
              <a:off x="744537" y="6030913"/>
              <a:ext cx="34925" cy="460375"/>
            </a:xfrm>
            <a:custGeom>
              <a:avLst/>
              <a:gdLst>
                <a:gd name="T0" fmla="*/ 6 w 9"/>
                <a:gd name="T1" fmla="*/ 121 h 123"/>
                <a:gd name="T2" fmla="*/ 5 w 9"/>
                <a:gd name="T3" fmla="*/ 92 h 123"/>
                <a:gd name="T4" fmla="*/ 8 w 9"/>
                <a:gd name="T5" fmla="*/ 60 h 123"/>
                <a:gd name="T6" fmla="*/ 7 w 9"/>
                <a:gd name="T7" fmla="*/ 3 h 123"/>
                <a:gd name="T8" fmla="*/ 3 w 9"/>
                <a:gd name="T9" fmla="*/ 3 h 123"/>
                <a:gd name="T10" fmla="*/ 3 w 9"/>
                <a:gd name="T11" fmla="*/ 71 h 123"/>
                <a:gd name="T12" fmla="*/ 1 w 9"/>
                <a:gd name="T13" fmla="*/ 101 h 123"/>
                <a:gd name="T14" fmla="*/ 4 w 9"/>
                <a:gd name="T15" fmla="*/ 122 h 123"/>
                <a:gd name="T16" fmla="*/ 6 w 9"/>
                <a:gd name="T17" fmla="*/ 12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123">
                  <a:moveTo>
                    <a:pt x="6" y="121"/>
                  </a:moveTo>
                  <a:cubicBezTo>
                    <a:pt x="4" y="112"/>
                    <a:pt x="5" y="101"/>
                    <a:pt x="5" y="92"/>
                  </a:cubicBezTo>
                  <a:cubicBezTo>
                    <a:pt x="5" y="81"/>
                    <a:pt x="7" y="71"/>
                    <a:pt x="8" y="60"/>
                  </a:cubicBezTo>
                  <a:cubicBezTo>
                    <a:pt x="9" y="41"/>
                    <a:pt x="9" y="22"/>
                    <a:pt x="7" y="3"/>
                  </a:cubicBezTo>
                  <a:cubicBezTo>
                    <a:pt x="6" y="0"/>
                    <a:pt x="3" y="1"/>
                    <a:pt x="3" y="3"/>
                  </a:cubicBezTo>
                  <a:cubicBezTo>
                    <a:pt x="6" y="26"/>
                    <a:pt x="6" y="49"/>
                    <a:pt x="3" y="71"/>
                  </a:cubicBezTo>
                  <a:cubicBezTo>
                    <a:pt x="1" y="81"/>
                    <a:pt x="1" y="91"/>
                    <a:pt x="1" y="101"/>
                  </a:cubicBezTo>
                  <a:cubicBezTo>
                    <a:pt x="1" y="108"/>
                    <a:pt x="0" y="115"/>
                    <a:pt x="4" y="122"/>
                  </a:cubicBezTo>
                  <a:cubicBezTo>
                    <a:pt x="5" y="123"/>
                    <a:pt x="6" y="122"/>
                    <a:pt x="6" y="12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1" name="Freeform 52"/>
            <p:cNvSpPr/>
            <p:nvPr/>
          </p:nvSpPr>
          <p:spPr bwMode="auto">
            <a:xfrm>
              <a:off x="1016000" y="5907088"/>
              <a:ext cx="96838" cy="490538"/>
            </a:xfrm>
            <a:custGeom>
              <a:avLst/>
              <a:gdLst>
                <a:gd name="T0" fmla="*/ 4 w 26"/>
                <a:gd name="T1" fmla="*/ 130 h 131"/>
                <a:gd name="T2" fmla="*/ 6 w 26"/>
                <a:gd name="T3" fmla="*/ 129 h 131"/>
                <a:gd name="T4" fmla="*/ 8 w 26"/>
                <a:gd name="T5" fmla="*/ 122 h 131"/>
                <a:gd name="T6" fmla="*/ 6 w 26"/>
                <a:gd name="T7" fmla="*/ 122 h 131"/>
                <a:gd name="T8" fmla="*/ 6 w 26"/>
                <a:gd name="T9" fmla="*/ 119 h 131"/>
                <a:gd name="T10" fmla="*/ 10 w 26"/>
                <a:gd name="T11" fmla="*/ 104 h 131"/>
                <a:gd name="T12" fmla="*/ 17 w 26"/>
                <a:gd name="T13" fmla="*/ 69 h 131"/>
                <a:gd name="T14" fmla="*/ 24 w 26"/>
                <a:gd name="T15" fmla="*/ 2 h 131"/>
                <a:gd name="T16" fmla="*/ 22 w 26"/>
                <a:gd name="T17" fmla="*/ 2 h 131"/>
                <a:gd name="T18" fmla="*/ 21 w 26"/>
                <a:gd name="T19" fmla="*/ 42 h 131"/>
                <a:gd name="T20" fmla="*/ 11 w 26"/>
                <a:gd name="T21" fmla="*/ 81 h 131"/>
                <a:gd name="T22" fmla="*/ 4 w 26"/>
                <a:gd name="T23" fmla="*/ 117 h 131"/>
                <a:gd name="T24" fmla="*/ 4 w 26"/>
                <a:gd name="T25" fmla="*/ 13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131">
                  <a:moveTo>
                    <a:pt x="4" y="130"/>
                  </a:moveTo>
                  <a:cubicBezTo>
                    <a:pt x="5" y="131"/>
                    <a:pt x="6" y="130"/>
                    <a:pt x="6" y="129"/>
                  </a:cubicBezTo>
                  <a:cubicBezTo>
                    <a:pt x="6" y="127"/>
                    <a:pt x="7" y="124"/>
                    <a:pt x="8" y="122"/>
                  </a:cubicBezTo>
                  <a:cubicBezTo>
                    <a:pt x="8" y="121"/>
                    <a:pt x="7" y="121"/>
                    <a:pt x="6" y="122"/>
                  </a:cubicBezTo>
                  <a:cubicBezTo>
                    <a:pt x="3" y="131"/>
                    <a:pt x="5" y="123"/>
                    <a:pt x="6" y="119"/>
                  </a:cubicBezTo>
                  <a:cubicBezTo>
                    <a:pt x="8" y="114"/>
                    <a:pt x="9" y="109"/>
                    <a:pt x="10" y="104"/>
                  </a:cubicBezTo>
                  <a:cubicBezTo>
                    <a:pt x="12" y="92"/>
                    <a:pt x="14" y="80"/>
                    <a:pt x="17" y="69"/>
                  </a:cubicBezTo>
                  <a:cubicBezTo>
                    <a:pt x="23" y="46"/>
                    <a:pt x="26" y="25"/>
                    <a:pt x="24" y="2"/>
                  </a:cubicBezTo>
                  <a:cubicBezTo>
                    <a:pt x="24" y="0"/>
                    <a:pt x="21" y="0"/>
                    <a:pt x="22" y="2"/>
                  </a:cubicBezTo>
                  <a:cubicBezTo>
                    <a:pt x="23" y="15"/>
                    <a:pt x="23" y="29"/>
                    <a:pt x="21" y="42"/>
                  </a:cubicBezTo>
                  <a:cubicBezTo>
                    <a:pt x="18" y="55"/>
                    <a:pt x="14" y="68"/>
                    <a:pt x="11" y="81"/>
                  </a:cubicBezTo>
                  <a:cubicBezTo>
                    <a:pt x="8" y="93"/>
                    <a:pt x="7" y="105"/>
                    <a:pt x="4" y="117"/>
                  </a:cubicBezTo>
                  <a:cubicBezTo>
                    <a:pt x="2" y="123"/>
                    <a:pt x="0" y="127"/>
                    <a:pt x="4" y="13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2" name="Freeform 53"/>
            <p:cNvSpPr/>
            <p:nvPr/>
          </p:nvSpPr>
          <p:spPr bwMode="auto">
            <a:xfrm>
              <a:off x="1270000" y="5861050"/>
              <a:ext cx="98425" cy="285750"/>
            </a:xfrm>
            <a:custGeom>
              <a:avLst/>
              <a:gdLst>
                <a:gd name="T0" fmla="*/ 2 w 26"/>
                <a:gd name="T1" fmla="*/ 75 h 76"/>
                <a:gd name="T2" fmla="*/ 7 w 26"/>
                <a:gd name="T3" fmla="*/ 62 h 76"/>
                <a:gd name="T4" fmla="*/ 14 w 26"/>
                <a:gd name="T5" fmla="*/ 42 h 76"/>
                <a:gd name="T6" fmla="*/ 26 w 26"/>
                <a:gd name="T7" fmla="*/ 2 h 76"/>
                <a:gd name="T8" fmla="*/ 24 w 26"/>
                <a:gd name="T9" fmla="*/ 2 h 76"/>
                <a:gd name="T10" fmla="*/ 12 w 26"/>
                <a:gd name="T11" fmla="*/ 40 h 76"/>
                <a:gd name="T12" fmla="*/ 6 w 26"/>
                <a:gd name="T13" fmla="*/ 57 h 76"/>
                <a:gd name="T14" fmla="*/ 0 w 26"/>
                <a:gd name="T15" fmla="*/ 74 h 76"/>
                <a:gd name="T16" fmla="*/ 2 w 26"/>
                <a:gd name="T17" fmla="*/ 7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76">
                  <a:moveTo>
                    <a:pt x="2" y="75"/>
                  </a:moveTo>
                  <a:cubicBezTo>
                    <a:pt x="5" y="71"/>
                    <a:pt x="6" y="67"/>
                    <a:pt x="7" y="62"/>
                  </a:cubicBezTo>
                  <a:cubicBezTo>
                    <a:pt x="9" y="55"/>
                    <a:pt x="12" y="49"/>
                    <a:pt x="14" y="42"/>
                  </a:cubicBezTo>
                  <a:cubicBezTo>
                    <a:pt x="18" y="29"/>
                    <a:pt x="25" y="16"/>
                    <a:pt x="26" y="2"/>
                  </a:cubicBezTo>
                  <a:cubicBezTo>
                    <a:pt x="26" y="0"/>
                    <a:pt x="24" y="1"/>
                    <a:pt x="24" y="2"/>
                  </a:cubicBezTo>
                  <a:cubicBezTo>
                    <a:pt x="22" y="15"/>
                    <a:pt x="16" y="27"/>
                    <a:pt x="12" y="40"/>
                  </a:cubicBezTo>
                  <a:cubicBezTo>
                    <a:pt x="10" y="45"/>
                    <a:pt x="8" y="51"/>
                    <a:pt x="6" y="57"/>
                  </a:cubicBezTo>
                  <a:cubicBezTo>
                    <a:pt x="4" y="62"/>
                    <a:pt x="3" y="68"/>
                    <a:pt x="0" y="74"/>
                  </a:cubicBezTo>
                  <a:cubicBezTo>
                    <a:pt x="0" y="74"/>
                    <a:pt x="1" y="76"/>
                    <a:pt x="2" y="7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3" name="Freeform 54"/>
            <p:cNvSpPr/>
            <p:nvPr/>
          </p:nvSpPr>
          <p:spPr bwMode="auto">
            <a:xfrm>
              <a:off x="1450975" y="5921375"/>
              <a:ext cx="25400" cy="109538"/>
            </a:xfrm>
            <a:custGeom>
              <a:avLst/>
              <a:gdLst>
                <a:gd name="T0" fmla="*/ 1 w 7"/>
                <a:gd name="T1" fmla="*/ 3 h 29"/>
                <a:gd name="T2" fmla="*/ 5 w 7"/>
                <a:gd name="T3" fmla="*/ 16 h 29"/>
                <a:gd name="T4" fmla="*/ 4 w 7"/>
                <a:gd name="T5" fmla="*/ 28 h 29"/>
                <a:gd name="T6" fmla="*/ 6 w 7"/>
                <a:gd name="T7" fmla="*/ 28 h 29"/>
                <a:gd name="T8" fmla="*/ 7 w 7"/>
                <a:gd name="T9" fmla="*/ 11 h 29"/>
                <a:gd name="T10" fmla="*/ 3 w 7"/>
                <a:gd name="T11" fmla="*/ 0 h 29"/>
                <a:gd name="T12" fmla="*/ 2 w 7"/>
                <a:gd name="T13" fmla="*/ 0 h 29"/>
                <a:gd name="T14" fmla="*/ 1 w 7"/>
                <a:gd name="T15" fmla="*/ 2 h 29"/>
                <a:gd name="T16" fmla="*/ 1 w 7"/>
                <a:gd name="T17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29">
                  <a:moveTo>
                    <a:pt x="1" y="3"/>
                  </a:moveTo>
                  <a:cubicBezTo>
                    <a:pt x="5" y="0"/>
                    <a:pt x="5" y="15"/>
                    <a:pt x="5" y="16"/>
                  </a:cubicBezTo>
                  <a:cubicBezTo>
                    <a:pt x="4" y="20"/>
                    <a:pt x="3" y="24"/>
                    <a:pt x="4" y="28"/>
                  </a:cubicBezTo>
                  <a:cubicBezTo>
                    <a:pt x="4" y="29"/>
                    <a:pt x="6" y="29"/>
                    <a:pt x="6" y="28"/>
                  </a:cubicBezTo>
                  <a:cubicBezTo>
                    <a:pt x="7" y="23"/>
                    <a:pt x="7" y="16"/>
                    <a:pt x="7" y="11"/>
                  </a:cubicBezTo>
                  <a:cubicBezTo>
                    <a:pt x="7" y="7"/>
                    <a:pt x="7" y="2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0" y="2"/>
                    <a:pt x="1" y="3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4" name="Freeform 55"/>
            <p:cNvSpPr/>
            <p:nvPr/>
          </p:nvSpPr>
          <p:spPr bwMode="auto">
            <a:xfrm>
              <a:off x="2422525" y="5203825"/>
              <a:ext cx="247650" cy="225425"/>
            </a:xfrm>
            <a:custGeom>
              <a:avLst/>
              <a:gdLst>
                <a:gd name="T0" fmla="*/ 6 w 66"/>
                <a:gd name="T1" fmla="*/ 60 h 60"/>
                <a:gd name="T2" fmla="*/ 8 w 66"/>
                <a:gd name="T3" fmla="*/ 60 h 60"/>
                <a:gd name="T4" fmla="*/ 8 w 66"/>
                <a:gd name="T5" fmla="*/ 58 h 60"/>
                <a:gd name="T6" fmla="*/ 12 w 66"/>
                <a:gd name="T7" fmla="*/ 37 h 60"/>
                <a:gd name="T8" fmla="*/ 32 w 66"/>
                <a:gd name="T9" fmla="*/ 21 h 60"/>
                <a:gd name="T10" fmla="*/ 65 w 66"/>
                <a:gd name="T11" fmla="*/ 4 h 60"/>
                <a:gd name="T12" fmla="*/ 63 w 66"/>
                <a:gd name="T13" fmla="*/ 2 h 60"/>
                <a:gd name="T14" fmla="*/ 41 w 66"/>
                <a:gd name="T15" fmla="*/ 11 h 60"/>
                <a:gd name="T16" fmla="*/ 15 w 66"/>
                <a:gd name="T17" fmla="*/ 26 h 60"/>
                <a:gd name="T18" fmla="*/ 5 w 66"/>
                <a:gd name="T19" fmla="*/ 59 h 60"/>
                <a:gd name="T20" fmla="*/ 6 w 66"/>
                <a:gd name="T2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60">
                  <a:moveTo>
                    <a:pt x="6" y="60"/>
                  </a:moveTo>
                  <a:cubicBezTo>
                    <a:pt x="7" y="60"/>
                    <a:pt x="7" y="60"/>
                    <a:pt x="8" y="60"/>
                  </a:cubicBezTo>
                  <a:cubicBezTo>
                    <a:pt x="9" y="60"/>
                    <a:pt x="9" y="59"/>
                    <a:pt x="8" y="58"/>
                  </a:cubicBezTo>
                  <a:cubicBezTo>
                    <a:pt x="3" y="56"/>
                    <a:pt x="10" y="40"/>
                    <a:pt x="12" y="37"/>
                  </a:cubicBezTo>
                  <a:cubicBezTo>
                    <a:pt x="16" y="30"/>
                    <a:pt x="25" y="25"/>
                    <a:pt x="32" y="21"/>
                  </a:cubicBezTo>
                  <a:cubicBezTo>
                    <a:pt x="42" y="15"/>
                    <a:pt x="57" y="13"/>
                    <a:pt x="65" y="4"/>
                  </a:cubicBezTo>
                  <a:cubicBezTo>
                    <a:pt x="66" y="3"/>
                    <a:pt x="65" y="0"/>
                    <a:pt x="63" y="2"/>
                  </a:cubicBezTo>
                  <a:cubicBezTo>
                    <a:pt x="56" y="6"/>
                    <a:pt x="48" y="8"/>
                    <a:pt x="41" y="11"/>
                  </a:cubicBezTo>
                  <a:cubicBezTo>
                    <a:pt x="32" y="15"/>
                    <a:pt x="23" y="20"/>
                    <a:pt x="15" y="26"/>
                  </a:cubicBezTo>
                  <a:cubicBezTo>
                    <a:pt x="5" y="34"/>
                    <a:pt x="0" y="47"/>
                    <a:pt x="5" y="59"/>
                  </a:cubicBezTo>
                  <a:cubicBezTo>
                    <a:pt x="5" y="59"/>
                    <a:pt x="6" y="60"/>
                    <a:pt x="6" y="6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5" name="Freeform 56"/>
            <p:cNvSpPr/>
            <p:nvPr/>
          </p:nvSpPr>
          <p:spPr bwMode="auto">
            <a:xfrm>
              <a:off x="5403850" y="5362575"/>
              <a:ext cx="201613" cy="465138"/>
            </a:xfrm>
            <a:custGeom>
              <a:avLst/>
              <a:gdLst>
                <a:gd name="T0" fmla="*/ 51 w 54"/>
                <a:gd name="T1" fmla="*/ 19 h 124"/>
                <a:gd name="T2" fmla="*/ 48 w 54"/>
                <a:gd name="T3" fmla="*/ 1 h 124"/>
                <a:gd name="T4" fmla="*/ 48 w 54"/>
                <a:gd name="T5" fmla="*/ 1 h 124"/>
                <a:gd name="T6" fmla="*/ 45 w 54"/>
                <a:gd name="T7" fmla="*/ 31 h 124"/>
                <a:gd name="T8" fmla="*/ 31 w 54"/>
                <a:gd name="T9" fmla="*/ 66 h 124"/>
                <a:gd name="T10" fmla="*/ 3 w 54"/>
                <a:gd name="T11" fmla="*/ 118 h 124"/>
                <a:gd name="T12" fmla="*/ 1 w 54"/>
                <a:gd name="T13" fmla="*/ 119 h 124"/>
                <a:gd name="T14" fmla="*/ 0 w 54"/>
                <a:gd name="T15" fmla="*/ 122 h 124"/>
                <a:gd name="T16" fmla="*/ 3 w 54"/>
                <a:gd name="T17" fmla="*/ 123 h 124"/>
                <a:gd name="T18" fmla="*/ 11 w 54"/>
                <a:gd name="T19" fmla="*/ 112 h 124"/>
                <a:gd name="T20" fmla="*/ 21 w 54"/>
                <a:gd name="T21" fmla="*/ 94 h 124"/>
                <a:gd name="T22" fmla="*/ 38 w 54"/>
                <a:gd name="T23" fmla="*/ 56 h 124"/>
                <a:gd name="T24" fmla="*/ 51 w 54"/>
                <a:gd name="T25" fmla="*/ 1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" h="124">
                  <a:moveTo>
                    <a:pt x="51" y="19"/>
                  </a:moveTo>
                  <a:cubicBezTo>
                    <a:pt x="52" y="13"/>
                    <a:pt x="53" y="5"/>
                    <a:pt x="48" y="1"/>
                  </a:cubicBezTo>
                  <a:cubicBezTo>
                    <a:pt x="48" y="0"/>
                    <a:pt x="47" y="1"/>
                    <a:pt x="48" y="1"/>
                  </a:cubicBezTo>
                  <a:cubicBezTo>
                    <a:pt x="54" y="8"/>
                    <a:pt x="47" y="24"/>
                    <a:pt x="45" y="31"/>
                  </a:cubicBezTo>
                  <a:cubicBezTo>
                    <a:pt x="41" y="43"/>
                    <a:pt x="36" y="55"/>
                    <a:pt x="31" y="66"/>
                  </a:cubicBezTo>
                  <a:cubicBezTo>
                    <a:pt x="23" y="84"/>
                    <a:pt x="13" y="102"/>
                    <a:pt x="3" y="118"/>
                  </a:cubicBezTo>
                  <a:cubicBezTo>
                    <a:pt x="2" y="118"/>
                    <a:pt x="1" y="118"/>
                    <a:pt x="1" y="119"/>
                  </a:cubicBezTo>
                  <a:cubicBezTo>
                    <a:pt x="1" y="120"/>
                    <a:pt x="1" y="121"/>
                    <a:pt x="0" y="122"/>
                  </a:cubicBezTo>
                  <a:cubicBezTo>
                    <a:pt x="0" y="123"/>
                    <a:pt x="2" y="124"/>
                    <a:pt x="3" y="123"/>
                  </a:cubicBezTo>
                  <a:cubicBezTo>
                    <a:pt x="7" y="120"/>
                    <a:pt x="9" y="116"/>
                    <a:pt x="11" y="112"/>
                  </a:cubicBezTo>
                  <a:cubicBezTo>
                    <a:pt x="14" y="106"/>
                    <a:pt x="18" y="100"/>
                    <a:pt x="21" y="94"/>
                  </a:cubicBezTo>
                  <a:cubicBezTo>
                    <a:pt x="28" y="82"/>
                    <a:pt x="33" y="69"/>
                    <a:pt x="38" y="56"/>
                  </a:cubicBezTo>
                  <a:cubicBezTo>
                    <a:pt x="43" y="44"/>
                    <a:pt x="48" y="31"/>
                    <a:pt x="51" y="1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Freeform 57"/>
            <p:cNvSpPr/>
            <p:nvPr/>
          </p:nvSpPr>
          <p:spPr bwMode="auto">
            <a:xfrm>
              <a:off x="422275" y="9283700"/>
              <a:ext cx="173038" cy="508000"/>
            </a:xfrm>
            <a:custGeom>
              <a:avLst/>
              <a:gdLst>
                <a:gd name="T0" fmla="*/ 44 w 46"/>
                <a:gd name="T1" fmla="*/ 2 h 135"/>
                <a:gd name="T2" fmla="*/ 28 w 46"/>
                <a:gd name="T3" fmla="*/ 73 h 135"/>
                <a:gd name="T4" fmla="*/ 16 w 46"/>
                <a:gd name="T5" fmla="*/ 104 h 135"/>
                <a:gd name="T6" fmla="*/ 1 w 46"/>
                <a:gd name="T7" fmla="*/ 133 h 135"/>
                <a:gd name="T8" fmla="*/ 1 w 46"/>
                <a:gd name="T9" fmla="*/ 135 h 135"/>
                <a:gd name="T10" fmla="*/ 14 w 46"/>
                <a:gd name="T11" fmla="*/ 122 h 135"/>
                <a:gd name="T12" fmla="*/ 19 w 46"/>
                <a:gd name="T13" fmla="*/ 105 h 135"/>
                <a:gd name="T14" fmla="*/ 27 w 46"/>
                <a:gd name="T15" fmla="*/ 86 h 135"/>
                <a:gd name="T16" fmla="*/ 46 w 46"/>
                <a:gd name="T17" fmla="*/ 2 h 135"/>
                <a:gd name="T18" fmla="*/ 44 w 46"/>
                <a:gd name="T19" fmla="*/ 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135">
                  <a:moveTo>
                    <a:pt x="44" y="2"/>
                  </a:moveTo>
                  <a:cubicBezTo>
                    <a:pt x="41" y="26"/>
                    <a:pt x="35" y="50"/>
                    <a:pt x="28" y="73"/>
                  </a:cubicBezTo>
                  <a:cubicBezTo>
                    <a:pt x="24" y="83"/>
                    <a:pt x="19" y="94"/>
                    <a:pt x="16" y="104"/>
                  </a:cubicBezTo>
                  <a:cubicBezTo>
                    <a:pt x="13" y="111"/>
                    <a:pt x="11" y="132"/>
                    <a:pt x="1" y="133"/>
                  </a:cubicBezTo>
                  <a:cubicBezTo>
                    <a:pt x="0" y="133"/>
                    <a:pt x="0" y="135"/>
                    <a:pt x="1" y="135"/>
                  </a:cubicBezTo>
                  <a:cubicBezTo>
                    <a:pt x="8" y="135"/>
                    <a:pt x="11" y="128"/>
                    <a:pt x="14" y="122"/>
                  </a:cubicBezTo>
                  <a:cubicBezTo>
                    <a:pt x="16" y="117"/>
                    <a:pt x="17" y="111"/>
                    <a:pt x="19" y="105"/>
                  </a:cubicBezTo>
                  <a:cubicBezTo>
                    <a:pt x="21" y="98"/>
                    <a:pt x="24" y="92"/>
                    <a:pt x="27" y="86"/>
                  </a:cubicBezTo>
                  <a:cubicBezTo>
                    <a:pt x="37" y="59"/>
                    <a:pt x="44" y="30"/>
                    <a:pt x="46" y="2"/>
                  </a:cubicBezTo>
                  <a:cubicBezTo>
                    <a:pt x="46" y="0"/>
                    <a:pt x="44" y="0"/>
                    <a:pt x="44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Freeform 58"/>
            <p:cNvSpPr/>
            <p:nvPr/>
          </p:nvSpPr>
          <p:spPr bwMode="auto">
            <a:xfrm>
              <a:off x="323850" y="9390063"/>
              <a:ext cx="128588" cy="438150"/>
            </a:xfrm>
            <a:custGeom>
              <a:avLst/>
              <a:gdLst>
                <a:gd name="T0" fmla="*/ 33 w 34"/>
                <a:gd name="T1" fmla="*/ 2 h 117"/>
                <a:gd name="T2" fmla="*/ 29 w 34"/>
                <a:gd name="T3" fmla="*/ 2 h 117"/>
                <a:gd name="T4" fmla="*/ 24 w 34"/>
                <a:gd name="T5" fmla="*/ 32 h 117"/>
                <a:gd name="T6" fmla="*/ 16 w 34"/>
                <a:gd name="T7" fmla="*/ 62 h 117"/>
                <a:gd name="T8" fmla="*/ 8 w 34"/>
                <a:gd name="T9" fmla="*/ 92 h 117"/>
                <a:gd name="T10" fmla="*/ 0 w 34"/>
                <a:gd name="T11" fmla="*/ 116 h 117"/>
                <a:gd name="T12" fmla="*/ 2 w 34"/>
                <a:gd name="T13" fmla="*/ 116 h 117"/>
                <a:gd name="T14" fmla="*/ 11 w 34"/>
                <a:gd name="T15" fmla="*/ 91 h 117"/>
                <a:gd name="T16" fmla="*/ 21 w 34"/>
                <a:gd name="T17" fmla="*/ 58 h 117"/>
                <a:gd name="T18" fmla="*/ 29 w 34"/>
                <a:gd name="T19" fmla="*/ 29 h 117"/>
                <a:gd name="T20" fmla="*/ 33 w 34"/>
                <a:gd name="T21" fmla="*/ 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" h="117">
                  <a:moveTo>
                    <a:pt x="33" y="2"/>
                  </a:moveTo>
                  <a:cubicBezTo>
                    <a:pt x="32" y="0"/>
                    <a:pt x="29" y="0"/>
                    <a:pt x="29" y="2"/>
                  </a:cubicBezTo>
                  <a:cubicBezTo>
                    <a:pt x="31" y="13"/>
                    <a:pt x="27" y="22"/>
                    <a:pt x="24" y="32"/>
                  </a:cubicBezTo>
                  <a:cubicBezTo>
                    <a:pt x="21" y="42"/>
                    <a:pt x="20" y="53"/>
                    <a:pt x="16" y="62"/>
                  </a:cubicBezTo>
                  <a:cubicBezTo>
                    <a:pt x="13" y="72"/>
                    <a:pt x="10" y="82"/>
                    <a:pt x="8" y="92"/>
                  </a:cubicBezTo>
                  <a:cubicBezTo>
                    <a:pt x="6" y="100"/>
                    <a:pt x="1" y="108"/>
                    <a:pt x="0" y="116"/>
                  </a:cubicBezTo>
                  <a:cubicBezTo>
                    <a:pt x="0" y="117"/>
                    <a:pt x="2" y="117"/>
                    <a:pt x="2" y="116"/>
                  </a:cubicBezTo>
                  <a:cubicBezTo>
                    <a:pt x="3" y="107"/>
                    <a:pt x="9" y="100"/>
                    <a:pt x="11" y="91"/>
                  </a:cubicBezTo>
                  <a:cubicBezTo>
                    <a:pt x="14" y="80"/>
                    <a:pt x="18" y="69"/>
                    <a:pt x="21" y="58"/>
                  </a:cubicBezTo>
                  <a:cubicBezTo>
                    <a:pt x="24" y="48"/>
                    <a:pt x="26" y="38"/>
                    <a:pt x="29" y="29"/>
                  </a:cubicBezTo>
                  <a:cubicBezTo>
                    <a:pt x="31" y="20"/>
                    <a:pt x="34" y="11"/>
                    <a:pt x="3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Freeform 59"/>
            <p:cNvSpPr/>
            <p:nvPr/>
          </p:nvSpPr>
          <p:spPr bwMode="auto">
            <a:xfrm>
              <a:off x="447675" y="8969375"/>
              <a:ext cx="49213" cy="409575"/>
            </a:xfrm>
            <a:custGeom>
              <a:avLst/>
              <a:gdLst>
                <a:gd name="T0" fmla="*/ 3 w 13"/>
                <a:gd name="T1" fmla="*/ 108 h 109"/>
                <a:gd name="T2" fmla="*/ 13 w 13"/>
                <a:gd name="T3" fmla="*/ 2 h 109"/>
                <a:gd name="T4" fmla="*/ 11 w 13"/>
                <a:gd name="T5" fmla="*/ 2 h 109"/>
                <a:gd name="T6" fmla="*/ 6 w 13"/>
                <a:gd name="T7" fmla="*/ 59 h 109"/>
                <a:gd name="T8" fmla="*/ 3 w 13"/>
                <a:gd name="T9" fmla="*/ 85 h 109"/>
                <a:gd name="T10" fmla="*/ 1 w 13"/>
                <a:gd name="T11" fmla="*/ 108 h 109"/>
                <a:gd name="T12" fmla="*/ 3 w 13"/>
                <a:gd name="T13" fmla="*/ 10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09">
                  <a:moveTo>
                    <a:pt x="3" y="108"/>
                  </a:moveTo>
                  <a:cubicBezTo>
                    <a:pt x="7" y="73"/>
                    <a:pt x="13" y="37"/>
                    <a:pt x="13" y="2"/>
                  </a:cubicBezTo>
                  <a:cubicBezTo>
                    <a:pt x="13" y="0"/>
                    <a:pt x="11" y="0"/>
                    <a:pt x="11" y="2"/>
                  </a:cubicBezTo>
                  <a:cubicBezTo>
                    <a:pt x="10" y="21"/>
                    <a:pt x="8" y="40"/>
                    <a:pt x="6" y="59"/>
                  </a:cubicBezTo>
                  <a:cubicBezTo>
                    <a:pt x="5" y="67"/>
                    <a:pt x="4" y="76"/>
                    <a:pt x="3" y="85"/>
                  </a:cubicBezTo>
                  <a:cubicBezTo>
                    <a:pt x="2" y="92"/>
                    <a:pt x="0" y="101"/>
                    <a:pt x="1" y="108"/>
                  </a:cubicBezTo>
                  <a:cubicBezTo>
                    <a:pt x="1" y="109"/>
                    <a:pt x="3" y="109"/>
                    <a:pt x="3" y="10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Freeform 60"/>
            <p:cNvSpPr/>
            <p:nvPr/>
          </p:nvSpPr>
          <p:spPr bwMode="auto">
            <a:xfrm>
              <a:off x="542925" y="8942388"/>
              <a:ext cx="44450" cy="387350"/>
            </a:xfrm>
            <a:custGeom>
              <a:avLst/>
              <a:gdLst>
                <a:gd name="T0" fmla="*/ 3 w 12"/>
                <a:gd name="T1" fmla="*/ 78 h 103"/>
                <a:gd name="T2" fmla="*/ 1 w 12"/>
                <a:gd name="T3" fmla="*/ 92 h 103"/>
                <a:gd name="T4" fmla="*/ 0 w 12"/>
                <a:gd name="T5" fmla="*/ 99 h 103"/>
                <a:gd name="T6" fmla="*/ 1 w 12"/>
                <a:gd name="T7" fmla="*/ 100 h 103"/>
                <a:gd name="T8" fmla="*/ 0 w 12"/>
                <a:gd name="T9" fmla="*/ 101 h 103"/>
                <a:gd name="T10" fmla="*/ 0 w 12"/>
                <a:gd name="T11" fmla="*/ 102 h 103"/>
                <a:gd name="T12" fmla="*/ 2 w 12"/>
                <a:gd name="T13" fmla="*/ 102 h 103"/>
                <a:gd name="T14" fmla="*/ 10 w 12"/>
                <a:gd name="T15" fmla="*/ 50 h 103"/>
                <a:gd name="T16" fmla="*/ 12 w 12"/>
                <a:gd name="T17" fmla="*/ 1 h 103"/>
                <a:gd name="T18" fmla="*/ 10 w 12"/>
                <a:gd name="T19" fmla="*/ 1 h 103"/>
                <a:gd name="T20" fmla="*/ 7 w 12"/>
                <a:gd name="T21" fmla="*/ 57 h 103"/>
                <a:gd name="T22" fmla="*/ 3 w 12"/>
                <a:gd name="T23" fmla="*/ 7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103">
                  <a:moveTo>
                    <a:pt x="3" y="78"/>
                  </a:moveTo>
                  <a:cubicBezTo>
                    <a:pt x="3" y="82"/>
                    <a:pt x="2" y="87"/>
                    <a:pt x="1" y="92"/>
                  </a:cubicBezTo>
                  <a:cubicBezTo>
                    <a:pt x="1" y="94"/>
                    <a:pt x="0" y="96"/>
                    <a:pt x="0" y="99"/>
                  </a:cubicBezTo>
                  <a:cubicBezTo>
                    <a:pt x="0" y="99"/>
                    <a:pt x="0" y="100"/>
                    <a:pt x="1" y="100"/>
                  </a:cubicBezTo>
                  <a:cubicBezTo>
                    <a:pt x="1" y="101"/>
                    <a:pt x="0" y="101"/>
                    <a:pt x="0" y="101"/>
                  </a:cubicBezTo>
                  <a:cubicBezTo>
                    <a:pt x="0" y="101"/>
                    <a:pt x="0" y="102"/>
                    <a:pt x="0" y="102"/>
                  </a:cubicBezTo>
                  <a:cubicBezTo>
                    <a:pt x="0" y="103"/>
                    <a:pt x="2" y="103"/>
                    <a:pt x="2" y="102"/>
                  </a:cubicBezTo>
                  <a:cubicBezTo>
                    <a:pt x="3" y="85"/>
                    <a:pt x="8" y="68"/>
                    <a:pt x="10" y="50"/>
                  </a:cubicBezTo>
                  <a:cubicBezTo>
                    <a:pt x="12" y="34"/>
                    <a:pt x="12" y="17"/>
                    <a:pt x="12" y="1"/>
                  </a:cubicBezTo>
                  <a:cubicBezTo>
                    <a:pt x="12" y="0"/>
                    <a:pt x="10" y="0"/>
                    <a:pt x="10" y="1"/>
                  </a:cubicBezTo>
                  <a:cubicBezTo>
                    <a:pt x="10" y="20"/>
                    <a:pt x="10" y="39"/>
                    <a:pt x="7" y="57"/>
                  </a:cubicBezTo>
                  <a:cubicBezTo>
                    <a:pt x="6" y="64"/>
                    <a:pt x="4" y="71"/>
                    <a:pt x="3" y="7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Freeform 61"/>
            <p:cNvSpPr/>
            <p:nvPr/>
          </p:nvSpPr>
          <p:spPr bwMode="auto">
            <a:xfrm>
              <a:off x="631825" y="8894763"/>
              <a:ext cx="93663" cy="415925"/>
            </a:xfrm>
            <a:custGeom>
              <a:avLst/>
              <a:gdLst>
                <a:gd name="T0" fmla="*/ 0 w 25"/>
                <a:gd name="T1" fmla="*/ 110 h 111"/>
                <a:gd name="T2" fmla="*/ 2 w 25"/>
                <a:gd name="T3" fmla="*/ 110 h 111"/>
                <a:gd name="T4" fmla="*/ 10 w 25"/>
                <a:gd name="T5" fmla="*/ 79 h 111"/>
                <a:gd name="T6" fmla="*/ 17 w 25"/>
                <a:gd name="T7" fmla="*/ 46 h 111"/>
                <a:gd name="T8" fmla="*/ 18 w 25"/>
                <a:gd name="T9" fmla="*/ 1 h 111"/>
                <a:gd name="T10" fmla="*/ 16 w 25"/>
                <a:gd name="T11" fmla="*/ 3 h 111"/>
                <a:gd name="T12" fmla="*/ 12 w 25"/>
                <a:gd name="T13" fmla="*/ 59 h 111"/>
                <a:gd name="T14" fmla="*/ 0 w 25"/>
                <a:gd name="T15" fmla="*/ 11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111">
                  <a:moveTo>
                    <a:pt x="0" y="110"/>
                  </a:moveTo>
                  <a:cubicBezTo>
                    <a:pt x="0" y="111"/>
                    <a:pt x="1" y="111"/>
                    <a:pt x="2" y="110"/>
                  </a:cubicBezTo>
                  <a:cubicBezTo>
                    <a:pt x="4" y="100"/>
                    <a:pt x="8" y="90"/>
                    <a:pt x="10" y="79"/>
                  </a:cubicBezTo>
                  <a:cubicBezTo>
                    <a:pt x="13" y="68"/>
                    <a:pt x="14" y="57"/>
                    <a:pt x="17" y="46"/>
                  </a:cubicBezTo>
                  <a:cubicBezTo>
                    <a:pt x="19" y="32"/>
                    <a:pt x="25" y="15"/>
                    <a:pt x="18" y="1"/>
                  </a:cubicBezTo>
                  <a:cubicBezTo>
                    <a:pt x="17" y="0"/>
                    <a:pt x="15" y="1"/>
                    <a:pt x="16" y="3"/>
                  </a:cubicBezTo>
                  <a:cubicBezTo>
                    <a:pt x="24" y="19"/>
                    <a:pt x="14" y="42"/>
                    <a:pt x="12" y="59"/>
                  </a:cubicBezTo>
                  <a:cubicBezTo>
                    <a:pt x="9" y="76"/>
                    <a:pt x="3" y="93"/>
                    <a:pt x="0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1" name="Freeform 62"/>
            <p:cNvSpPr/>
            <p:nvPr/>
          </p:nvSpPr>
          <p:spPr bwMode="auto">
            <a:xfrm>
              <a:off x="939800" y="8782050"/>
              <a:ext cx="60325" cy="319088"/>
            </a:xfrm>
            <a:custGeom>
              <a:avLst/>
              <a:gdLst>
                <a:gd name="T0" fmla="*/ 2 w 16"/>
                <a:gd name="T1" fmla="*/ 84 h 85"/>
                <a:gd name="T2" fmla="*/ 4 w 16"/>
                <a:gd name="T3" fmla="*/ 84 h 85"/>
                <a:gd name="T4" fmla="*/ 10 w 16"/>
                <a:gd name="T5" fmla="*/ 2 h 85"/>
                <a:gd name="T6" fmla="*/ 8 w 16"/>
                <a:gd name="T7" fmla="*/ 2 h 85"/>
                <a:gd name="T8" fmla="*/ 2 w 16"/>
                <a:gd name="T9" fmla="*/ 8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85">
                  <a:moveTo>
                    <a:pt x="2" y="84"/>
                  </a:moveTo>
                  <a:cubicBezTo>
                    <a:pt x="2" y="85"/>
                    <a:pt x="4" y="85"/>
                    <a:pt x="4" y="84"/>
                  </a:cubicBezTo>
                  <a:cubicBezTo>
                    <a:pt x="7" y="57"/>
                    <a:pt x="16" y="29"/>
                    <a:pt x="10" y="2"/>
                  </a:cubicBezTo>
                  <a:cubicBezTo>
                    <a:pt x="10" y="0"/>
                    <a:pt x="7" y="1"/>
                    <a:pt x="8" y="2"/>
                  </a:cubicBezTo>
                  <a:cubicBezTo>
                    <a:pt x="13" y="30"/>
                    <a:pt x="0" y="56"/>
                    <a:pt x="2" y="8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2" name="Freeform 63"/>
            <p:cNvSpPr/>
            <p:nvPr/>
          </p:nvSpPr>
          <p:spPr bwMode="auto">
            <a:xfrm>
              <a:off x="2681287" y="8121650"/>
              <a:ext cx="95250" cy="484188"/>
            </a:xfrm>
            <a:custGeom>
              <a:avLst/>
              <a:gdLst>
                <a:gd name="T0" fmla="*/ 18 w 25"/>
                <a:gd name="T1" fmla="*/ 2 h 129"/>
                <a:gd name="T2" fmla="*/ 13 w 25"/>
                <a:gd name="T3" fmla="*/ 67 h 129"/>
                <a:gd name="T4" fmla="*/ 7 w 25"/>
                <a:gd name="T5" fmla="*/ 102 h 129"/>
                <a:gd name="T6" fmla="*/ 1 w 25"/>
                <a:gd name="T7" fmla="*/ 128 h 129"/>
                <a:gd name="T8" fmla="*/ 1 w 25"/>
                <a:gd name="T9" fmla="*/ 128 h 129"/>
                <a:gd name="T10" fmla="*/ 11 w 25"/>
                <a:gd name="T11" fmla="*/ 97 h 129"/>
                <a:gd name="T12" fmla="*/ 17 w 25"/>
                <a:gd name="T13" fmla="*/ 62 h 129"/>
                <a:gd name="T14" fmla="*/ 20 w 25"/>
                <a:gd name="T15" fmla="*/ 2 h 129"/>
                <a:gd name="T16" fmla="*/ 18 w 25"/>
                <a:gd name="T17" fmla="*/ 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29">
                  <a:moveTo>
                    <a:pt x="18" y="2"/>
                  </a:moveTo>
                  <a:cubicBezTo>
                    <a:pt x="21" y="25"/>
                    <a:pt x="16" y="45"/>
                    <a:pt x="13" y="67"/>
                  </a:cubicBezTo>
                  <a:cubicBezTo>
                    <a:pt x="12" y="79"/>
                    <a:pt x="10" y="90"/>
                    <a:pt x="7" y="102"/>
                  </a:cubicBezTo>
                  <a:cubicBezTo>
                    <a:pt x="5" y="111"/>
                    <a:pt x="1" y="119"/>
                    <a:pt x="1" y="128"/>
                  </a:cubicBezTo>
                  <a:cubicBezTo>
                    <a:pt x="0" y="129"/>
                    <a:pt x="1" y="129"/>
                    <a:pt x="1" y="128"/>
                  </a:cubicBezTo>
                  <a:cubicBezTo>
                    <a:pt x="4" y="118"/>
                    <a:pt x="8" y="108"/>
                    <a:pt x="11" y="97"/>
                  </a:cubicBezTo>
                  <a:cubicBezTo>
                    <a:pt x="14" y="86"/>
                    <a:pt x="15" y="74"/>
                    <a:pt x="17" y="62"/>
                  </a:cubicBezTo>
                  <a:cubicBezTo>
                    <a:pt x="20" y="42"/>
                    <a:pt x="25" y="22"/>
                    <a:pt x="20" y="2"/>
                  </a:cubicBezTo>
                  <a:cubicBezTo>
                    <a:pt x="20" y="0"/>
                    <a:pt x="18" y="1"/>
                    <a:pt x="18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3" name="Freeform 64"/>
            <p:cNvSpPr/>
            <p:nvPr/>
          </p:nvSpPr>
          <p:spPr bwMode="auto">
            <a:xfrm>
              <a:off x="3076575" y="8086725"/>
              <a:ext cx="74613" cy="390525"/>
            </a:xfrm>
            <a:custGeom>
              <a:avLst/>
              <a:gdLst>
                <a:gd name="T0" fmla="*/ 15 w 20"/>
                <a:gd name="T1" fmla="*/ 1 h 104"/>
                <a:gd name="T2" fmla="*/ 17 w 20"/>
                <a:gd name="T3" fmla="*/ 21 h 104"/>
                <a:gd name="T4" fmla="*/ 12 w 20"/>
                <a:gd name="T5" fmla="*/ 52 h 104"/>
                <a:gd name="T6" fmla="*/ 0 w 20"/>
                <a:gd name="T7" fmla="*/ 103 h 104"/>
                <a:gd name="T8" fmla="*/ 0 w 20"/>
                <a:gd name="T9" fmla="*/ 103 h 104"/>
                <a:gd name="T10" fmla="*/ 10 w 20"/>
                <a:gd name="T11" fmla="*/ 72 h 104"/>
                <a:gd name="T12" fmla="*/ 17 w 20"/>
                <a:gd name="T13" fmla="*/ 38 h 104"/>
                <a:gd name="T14" fmla="*/ 20 w 20"/>
                <a:gd name="T15" fmla="*/ 14 h 104"/>
                <a:gd name="T16" fmla="*/ 16 w 20"/>
                <a:gd name="T17" fmla="*/ 1 h 104"/>
                <a:gd name="T18" fmla="*/ 15 w 20"/>
                <a:gd name="T19" fmla="*/ 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104">
                  <a:moveTo>
                    <a:pt x="15" y="1"/>
                  </a:moveTo>
                  <a:cubicBezTo>
                    <a:pt x="19" y="7"/>
                    <a:pt x="17" y="15"/>
                    <a:pt x="17" y="21"/>
                  </a:cubicBezTo>
                  <a:cubicBezTo>
                    <a:pt x="16" y="31"/>
                    <a:pt x="14" y="41"/>
                    <a:pt x="12" y="52"/>
                  </a:cubicBezTo>
                  <a:cubicBezTo>
                    <a:pt x="9" y="69"/>
                    <a:pt x="1" y="85"/>
                    <a:pt x="0" y="103"/>
                  </a:cubicBezTo>
                  <a:cubicBezTo>
                    <a:pt x="0" y="103"/>
                    <a:pt x="0" y="104"/>
                    <a:pt x="0" y="103"/>
                  </a:cubicBezTo>
                  <a:cubicBezTo>
                    <a:pt x="3" y="92"/>
                    <a:pt x="6" y="82"/>
                    <a:pt x="10" y="72"/>
                  </a:cubicBezTo>
                  <a:cubicBezTo>
                    <a:pt x="13" y="61"/>
                    <a:pt x="15" y="49"/>
                    <a:pt x="17" y="38"/>
                  </a:cubicBezTo>
                  <a:cubicBezTo>
                    <a:pt x="19" y="30"/>
                    <a:pt x="19" y="22"/>
                    <a:pt x="20" y="14"/>
                  </a:cubicBezTo>
                  <a:cubicBezTo>
                    <a:pt x="20" y="9"/>
                    <a:pt x="20" y="4"/>
                    <a:pt x="16" y="1"/>
                  </a:cubicBezTo>
                  <a:cubicBezTo>
                    <a:pt x="16" y="0"/>
                    <a:pt x="15" y="1"/>
                    <a:pt x="15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4" name="Freeform 65"/>
            <p:cNvSpPr/>
            <p:nvPr/>
          </p:nvSpPr>
          <p:spPr bwMode="auto">
            <a:xfrm>
              <a:off x="3230562" y="8064500"/>
              <a:ext cx="44450" cy="315913"/>
            </a:xfrm>
            <a:custGeom>
              <a:avLst/>
              <a:gdLst>
                <a:gd name="T0" fmla="*/ 1 w 12"/>
                <a:gd name="T1" fmla="*/ 83 h 84"/>
                <a:gd name="T2" fmla="*/ 12 w 12"/>
                <a:gd name="T3" fmla="*/ 1 h 84"/>
                <a:gd name="T4" fmla="*/ 10 w 12"/>
                <a:gd name="T5" fmla="*/ 1 h 84"/>
                <a:gd name="T6" fmla="*/ 1 w 12"/>
                <a:gd name="T7" fmla="*/ 83 h 84"/>
                <a:gd name="T8" fmla="*/ 1 w 12"/>
                <a:gd name="T9" fmla="*/ 8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84">
                  <a:moveTo>
                    <a:pt x="1" y="83"/>
                  </a:moveTo>
                  <a:cubicBezTo>
                    <a:pt x="3" y="56"/>
                    <a:pt x="12" y="29"/>
                    <a:pt x="12" y="1"/>
                  </a:cubicBezTo>
                  <a:cubicBezTo>
                    <a:pt x="12" y="0"/>
                    <a:pt x="10" y="0"/>
                    <a:pt x="10" y="1"/>
                  </a:cubicBezTo>
                  <a:cubicBezTo>
                    <a:pt x="8" y="28"/>
                    <a:pt x="0" y="55"/>
                    <a:pt x="1" y="83"/>
                  </a:cubicBezTo>
                  <a:cubicBezTo>
                    <a:pt x="1" y="84"/>
                    <a:pt x="1" y="84"/>
                    <a:pt x="1" y="8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5" name="Freeform 66"/>
            <p:cNvSpPr/>
            <p:nvPr/>
          </p:nvSpPr>
          <p:spPr bwMode="auto">
            <a:xfrm>
              <a:off x="3395662" y="7899400"/>
              <a:ext cx="36513" cy="338138"/>
            </a:xfrm>
            <a:custGeom>
              <a:avLst/>
              <a:gdLst>
                <a:gd name="T0" fmla="*/ 9 w 10"/>
                <a:gd name="T1" fmla="*/ 90 h 90"/>
                <a:gd name="T2" fmla="*/ 9 w 10"/>
                <a:gd name="T3" fmla="*/ 88 h 90"/>
                <a:gd name="T4" fmla="*/ 6 w 10"/>
                <a:gd name="T5" fmla="*/ 55 h 90"/>
                <a:gd name="T6" fmla="*/ 8 w 10"/>
                <a:gd name="T7" fmla="*/ 1 h 90"/>
                <a:gd name="T8" fmla="*/ 6 w 10"/>
                <a:gd name="T9" fmla="*/ 1 h 90"/>
                <a:gd name="T10" fmla="*/ 3 w 10"/>
                <a:gd name="T11" fmla="*/ 64 h 90"/>
                <a:gd name="T12" fmla="*/ 9 w 10"/>
                <a:gd name="T1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0">
                  <a:moveTo>
                    <a:pt x="9" y="90"/>
                  </a:moveTo>
                  <a:cubicBezTo>
                    <a:pt x="10" y="90"/>
                    <a:pt x="10" y="89"/>
                    <a:pt x="9" y="88"/>
                  </a:cubicBezTo>
                  <a:cubicBezTo>
                    <a:pt x="2" y="85"/>
                    <a:pt x="6" y="61"/>
                    <a:pt x="6" y="55"/>
                  </a:cubicBezTo>
                  <a:cubicBezTo>
                    <a:pt x="7" y="37"/>
                    <a:pt x="8" y="19"/>
                    <a:pt x="8" y="1"/>
                  </a:cubicBezTo>
                  <a:cubicBezTo>
                    <a:pt x="8" y="0"/>
                    <a:pt x="6" y="0"/>
                    <a:pt x="6" y="1"/>
                  </a:cubicBezTo>
                  <a:cubicBezTo>
                    <a:pt x="6" y="22"/>
                    <a:pt x="4" y="43"/>
                    <a:pt x="3" y="64"/>
                  </a:cubicBezTo>
                  <a:cubicBezTo>
                    <a:pt x="3" y="69"/>
                    <a:pt x="0" y="89"/>
                    <a:pt x="9" y="9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6" name="Freeform 67"/>
            <p:cNvSpPr/>
            <p:nvPr/>
          </p:nvSpPr>
          <p:spPr bwMode="auto">
            <a:xfrm>
              <a:off x="3514725" y="7954963"/>
              <a:ext cx="57150" cy="290513"/>
            </a:xfrm>
            <a:custGeom>
              <a:avLst/>
              <a:gdLst>
                <a:gd name="T0" fmla="*/ 2 w 15"/>
                <a:gd name="T1" fmla="*/ 76 h 77"/>
                <a:gd name="T2" fmla="*/ 6 w 15"/>
                <a:gd name="T3" fmla="*/ 65 h 77"/>
                <a:gd name="T4" fmla="*/ 11 w 15"/>
                <a:gd name="T5" fmla="*/ 43 h 77"/>
                <a:gd name="T6" fmla="*/ 11 w 15"/>
                <a:gd name="T7" fmla="*/ 2 h 77"/>
                <a:gd name="T8" fmla="*/ 7 w 15"/>
                <a:gd name="T9" fmla="*/ 2 h 77"/>
                <a:gd name="T10" fmla="*/ 8 w 15"/>
                <a:gd name="T11" fmla="*/ 42 h 77"/>
                <a:gd name="T12" fmla="*/ 4 w 15"/>
                <a:gd name="T13" fmla="*/ 59 h 77"/>
                <a:gd name="T14" fmla="*/ 0 w 15"/>
                <a:gd name="T15" fmla="*/ 76 h 77"/>
                <a:gd name="T16" fmla="*/ 2 w 15"/>
                <a:gd name="T17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77">
                  <a:moveTo>
                    <a:pt x="2" y="76"/>
                  </a:moveTo>
                  <a:cubicBezTo>
                    <a:pt x="4" y="73"/>
                    <a:pt x="5" y="69"/>
                    <a:pt x="6" y="65"/>
                  </a:cubicBezTo>
                  <a:cubicBezTo>
                    <a:pt x="7" y="57"/>
                    <a:pt x="9" y="50"/>
                    <a:pt x="11" y="43"/>
                  </a:cubicBezTo>
                  <a:cubicBezTo>
                    <a:pt x="15" y="30"/>
                    <a:pt x="12" y="16"/>
                    <a:pt x="11" y="2"/>
                  </a:cubicBezTo>
                  <a:cubicBezTo>
                    <a:pt x="10" y="0"/>
                    <a:pt x="7" y="0"/>
                    <a:pt x="7" y="2"/>
                  </a:cubicBezTo>
                  <a:cubicBezTo>
                    <a:pt x="9" y="16"/>
                    <a:pt x="11" y="29"/>
                    <a:pt x="8" y="42"/>
                  </a:cubicBezTo>
                  <a:cubicBezTo>
                    <a:pt x="7" y="48"/>
                    <a:pt x="5" y="53"/>
                    <a:pt x="4" y="59"/>
                  </a:cubicBezTo>
                  <a:cubicBezTo>
                    <a:pt x="3" y="64"/>
                    <a:pt x="3" y="71"/>
                    <a:pt x="0" y="76"/>
                  </a:cubicBezTo>
                  <a:cubicBezTo>
                    <a:pt x="0" y="76"/>
                    <a:pt x="1" y="77"/>
                    <a:pt x="2" y="7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Freeform 68"/>
            <p:cNvSpPr/>
            <p:nvPr/>
          </p:nvSpPr>
          <p:spPr bwMode="auto">
            <a:xfrm>
              <a:off x="3657600" y="7858125"/>
              <a:ext cx="46038" cy="296863"/>
            </a:xfrm>
            <a:custGeom>
              <a:avLst/>
              <a:gdLst>
                <a:gd name="T0" fmla="*/ 4 w 12"/>
                <a:gd name="T1" fmla="*/ 3 h 79"/>
                <a:gd name="T2" fmla="*/ 6 w 12"/>
                <a:gd name="T3" fmla="*/ 41 h 79"/>
                <a:gd name="T4" fmla="*/ 0 w 12"/>
                <a:gd name="T5" fmla="*/ 78 h 79"/>
                <a:gd name="T6" fmla="*/ 2 w 12"/>
                <a:gd name="T7" fmla="*/ 78 h 79"/>
                <a:gd name="T8" fmla="*/ 10 w 12"/>
                <a:gd name="T9" fmla="*/ 31 h 79"/>
                <a:gd name="T10" fmla="*/ 6 w 12"/>
                <a:gd name="T11" fmla="*/ 1 h 79"/>
                <a:gd name="T12" fmla="*/ 4 w 12"/>
                <a:gd name="T13" fmla="*/ 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79">
                  <a:moveTo>
                    <a:pt x="4" y="3"/>
                  </a:moveTo>
                  <a:cubicBezTo>
                    <a:pt x="11" y="12"/>
                    <a:pt x="7" y="32"/>
                    <a:pt x="6" y="41"/>
                  </a:cubicBezTo>
                  <a:cubicBezTo>
                    <a:pt x="4" y="54"/>
                    <a:pt x="1" y="66"/>
                    <a:pt x="0" y="78"/>
                  </a:cubicBezTo>
                  <a:cubicBezTo>
                    <a:pt x="0" y="79"/>
                    <a:pt x="2" y="79"/>
                    <a:pt x="2" y="78"/>
                  </a:cubicBezTo>
                  <a:cubicBezTo>
                    <a:pt x="4" y="62"/>
                    <a:pt x="8" y="47"/>
                    <a:pt x="10" y="31"/>
                  </a:cubicBezTo>
                  <a:cubicBezTo>
                    <a:pt x="11" y="23"/>
                    <a:pt x="12" y="8"/>
                    <a:pt x="6" y="1"/>
                  </a:cubicBezTo>
                  <a:cubicBezTo>
                    <a:pt x="5" y="0"/>
                    <a:pt x="3" y="2"/>
                    <a:pt x="4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8" name="Freeform 69"/>
            <p:cNvSpPr/>
            <p:nvPr/>
          </p:nvSpPr>
          <p:spPr bwMode="auto">
            <a:xfrm>
              <a:off x="2047875" y="8248650"/>
              <a:ext cx="115888" cy="492125"/>
            </a:xfrm>
            <a:custGeom>
              <a:avLst/>
              <a:gdLst>
                <a:gd name="T0" fmla="*/ 3 w 31"/>
                <a:gd name="T1" fmla="*/ 2 h 131"/>
                <a:gd name="T2" fmla="*/ 1 w 31"/>
                <a:gd name="T3" fmla="*/ 2 h 131"/>
                <a:gd name="T4" fmla="*/ 17 w 31"/>
                <a:gd name="T5" fmla="*/ 66 h 131"/>
                <a:gd name="T6" fmla="*/ 23 w 31"/>
                <a:gd name="T7" fmla="*/ 99 h 131"/>
                <a:gd name="T8" fmla="*/ 25 w 31"/>
                <a:gd name="T9" fmla="*/ 114 h 131"/>
                <a:gd name="T10" fmla="*/ 25 w 31"/>
                <a:gd name="T11" fmla="*/ 130 h 131"/>
                <a:gd name="T12" fmla="*/ 26 w 31"/>
                <a:gd name="T13" fmla="*/ 130 h 131"/>
                <a:gd name="T14" fmla="*/ 28 w 31"/>
                <a:gd name="T15" fmla="*/ 115 h 131"/>
                <a:gd name="T16" fmla="*/ 22 w 31"/>
                <a:gd name="T17" fmla="*/ 78 h 131"/>
                <a:gd name="T18" fmla="*/ 3 w 31"/>
                <a:gd name="T19" fmla="*/ 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131">
                  <a:moveTo>
                    <a:pt x="3" y="2"/>
                  </a:moveTo>
                  <a:cubicBezTo>
                    <a:pt x="3" y="0"/>
                    <a:pt x="0" y="1"/>
                    <a:pt x="1" y="2"/>
                  </a:cubicBezTo>
                  <a:cubicBezTo>
                    <a:pt x="9" y="23"/>
                    <a:pt x="13" y="44"/>
                    <a:pt x="17" y="66"/>
                  </a:cubicBezTo>
                  <a:cubicBezTo>
                    <a:pt x="19" y="77"/>
                    <a:pt x="22" y="88"/>
                    <a:pt x="23" y="99"/>
                  </a:cubicBezTo>
                  <a:cubicBezTo>
                    <a:pt x="24" y="104"/>
                    <a:pt x="24" y="109"/>
                    <a:pt x="25" y="114"/>
                  </a:cubicBezTo>
                  <a:cubicBezTo>
                    <a:pt x="26" y="119"/>
                    <a:pt x="29" y="125"/>
                    <a:pt x="25" y="130"/>
                  </a:cubicBezTo>
                  <a:cubicBezTo>
                    <a:pt x="25" y="130"/>
                    <a:pt x="26" y="131"/>
                    <a:pt x="26" y="130"/>
                  </a:cubicBezTo>
                  <a:cubicBezTo>
                    <a:pt x="31" y="126"/>
                    <a:pt x="29" y="121"/>
                    <a:pt x="28" y="115"/>
                  </a:cubicBezTo>
                  <a:cubicBezTo>
                    <a:pt x="26" y="103"/>
                    <a:pt x="25" y="90"/>
                    <a:pt x="22" y="78"/>
                  </a:cubicBezTo>
                  <a:cubicBezTo>
                    <a:pt x="18" y="52"/>
                    <a:pt x="13" y="26"/>
                    <a:pt x="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9" name="Freeform 70"/>
            <p:cNvSpPr/>
            <p:nvPr/>
          </p:nvSpPr>
          <p:spPr bwMode="auto">
            <a:xfrm>
              <a:off x="2220912" y="8240713"/>
              <a:ext cx="63500" cy="311150"/>
            </a:xfrm>
            <a:custGeom>
              <a:avLst/>
              <a:gdLst>
                <a:gd name="T0" fmla="*/ 12 w 17"/>
                <a:gd name="T1" fmla="*/ 49 h 83"/>
                <a:gd name="T2" fmla="*/ 3 w 17"/>
                <a:gd name="T3" fmla="*/ 2 h 83"/>
                <a:gd name="T4" fmla="*/ 0 w 17"/>
                <a:gd name="T5" fmla="*/ 2 h 83"/>
                <a:gd name="T6" fmla="*/ 8 w 17"/>
                <a:gd name="T7" fmla="*/ 42 h 83"/>
                <a:gd name="T8" fmla="*/ 11 w 17"/>
                <a:gd name="T9" fmla="*/ 66 h 83"/>
                <a:gd name="T10" fmla="*/ 15 w 17"/>
                <a:gd name="T11" fmla="*/ 82 h 83"/>
                <a:gd name="T12" fmla="*/ 17 w 17"/>
                <a:gd name="T13" fmla="*/ 82 h 83"/>
                <a:gd name="T14" fmla="*/ 15 w 17"/>
                <a:gd name="T15" fmla="*/ 72 h 83"/>
                <a:gd name="T16" fmla="*/ 12 w 17"/>
                <a:gd name="T17" fmla="*/ 49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83">
                  <a:moveTo>
                    <a:pt x="12" y="49"/>
                  </a:moveTo>
                  <a:cubicBezTo>
                    <a:pt x="10" y="33"/>
                    <a:pt x="6" y="17"/>
                    <a:pt x="3" y="2"/>
                  </a:cubicBezTo>
                  <a:cubicBezTo>
                    <a:pt x="3" y="0"/>
                    <a:pt x="0" y="0"/>
                    <a:pt x="0" y="2"/>
                  </a:cubicBezTo>
                  <a:cubicBezTo>
                    <a:pt x="2" y="15"/>
                    <a:pt x="6" y="29"/>
                    <a:pt x="8" y="42"/>
                  </a:cubicBezTo>
                  <a:cubicBezTo>
                    <a:pt x="9" y="50"/>
                    <a:pt x="10" y="58"/>
                    <a:pt x="11" y="66"/>
                  </a:cubicBezTo>
                  <a:cubicBezTo>
                    <a:pt x="12" y="72"/>
                    <a:pt x="15" y="77"/>
                    <a:pt x="15" y="82"/>
                  </a:cubicBezTo>
                  <a:cubicBezTo>
                    <a:pt x="15" y="83"/>
                    <a:pt x="16" y="83"/>
                    <a:pt x="17" y="82"/>
                  </a:cubicBezTo>
                  <a:cubicBezTo>
                    <a:pt x="17" y="79"/>
                    <a:pt x="16" y="76"/>
                    <a:pt x="15" y="72"/>
                  </a:cubicBezTo>
                  <a:cubicBezTo>
                    <a:pt x="14" y="64"/>
                    <a:pt x="14" y="56"/>
                    <a:pt x="12" y="4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0" name="Freeform 71"/>
            <p:cNvSpPr/>
            <p:nvPr/>
          </p:nvSpPr>
          <p:spPr bwMode="auto">
            <a:xfrm>
              <a:off x="2303462" y="8308975"/>
              <a:ext cx="107950" cy="236538"/>
            </a:xfrm>
            <a:custGeom>
              <a:avLst/>
              <a:gdLst>
                <a:gd name="T0" fmla="*/ 3 w 29"/>
                <a:gd name="T1" fmla="*/ 1 h 63"/>
                <a:gd name="T2" fmla="*/ 1 w 29"/>
                <a:gd name="T3" fmla="*/ 3 h 63"/>
                <a:gd name="T4" fmla="*/ 27 w 29"/>
                <a:gd name="T5" fmla="*/ 63 h 63"/>
                <a:gd name="T6" fmla="*/ 29 w 29"/>
                <a:gd name="T7" fmla="*/ 62 h 63"/>
                <a:gd name="T8" fmla="*/ 3 w 29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63">
                  <a:moveTo>
                    <a:pt x="3" y="1"/>
                  </a:moveTo>
                  <a:cubicBezTo>
                    <a:pt x="2" y="0"/>
                    <a:pt x="0" y="2"/>
                    <a:pt x="1" y="3"/>
                  </a:cubicBezTo>
                  <a:cubicBezTo>
                    <a:pt x="17" y="20"/>
                    <a:pt x="12" y="45"/>
                    <a:pt x="27" y="63"/>
                  </a:cubicBezTo>
                  <a:cubicBezTo>
                    <a:pt x="28" y="63"/>
                    <a:pt x="29" y="62"/>
                    <a:pt x="29" y="62"/>
                  </a:cubicBezTo>
                  <a:cubicBezTo>
                    <a:pt x="15" y="43"/>
                    <a:pt x="19" y="18"/>
                    <a:pt x="3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1" name="Freeform 72"/>
            <p:cNvSpPr/>
            <p:nvPr/>
          </p:nvSpPr>
          <p:spPr bwMode="auto">
            <a:xfrm>
              <a:off x="3751262" y="7737475"/>
              <a:ext cx="117475" cy="409575"/>
            </a:xfrm>
            <a:custGeom>
              <a:avLst/>
              <a:gdLst>
                <a:gd name="T0" fmla="*/ 8 w 31"/>
                <a:gd name="T1" fmla="*/ 30 h 109"/>
                <a:gd name="T2" fmla="*/ 17 w 31"/>
                <a:gd name="T3" fmla="*/ 65 h 109"/>
                <a:gd name="T4" fmla="*/ 23 w 31"/>
                <a:gd name="T5" fmla="*/ 96 h 109"/>
                <a:gd name="T6" fmla="*/ 30 w 31"/>
                <a:gd name="T7" fmla="*/ 108 h 109"/>
                <a:gd name="T8" fmla="*/ 30 w 31"/>
                <a:gd name="T9" fmla="*/ 108 h 109"/>
                <a:gd name="T10" fmla="*/ 22 w 31"/>
                <a:gd name="T11" fmla="*/ 78 h 109"/>
                <a:gd name="T12" fmla="*/ 15 w 31"/>
                <a:gd name="T13" fmla="*/ 45 h 109"/>
                <a:gd name="T14" fmla="*/ 9 w 31"/>
                <a:gd name="T15" fmla="*/ 18 h 109"/>
                <a:gd name="T16" fmla="*/ 3 w 31"/>
                <a:gd name="T17" fmla="*/ 1 h 109"/>
                <a:gd name="T18" fmla="*/ 1 w 31"/>
                <a:gd name="T19" fmla="*/ 3 h 109"/>
                <a:gd name="T20" fmla="*/ 8 w 31"/>
                <a:gd name="T21" fmla="*/ 3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109">
                  <a:moveTo>
                    <a:pt x="8" y="30"/>
                  </a:moveTo>
                  <a:cubicBezTo>
                    <a:pt x="11" y="42"/>
                    <a:pt x="14" y="53"/>
                    <a:pt x="17" y="65"/>
                  </a:cubicBezTo>
                  <a:cubicBezTo>
                    <a:pt x="19" y="75"/>
                    <a:pt x="20" y="85"/>
                    <a:pt x="23" y="96"/>
                  </a:cubicBezTo>
                  <a:cubicBezTo>
                    <a:pt x="24" y="101"/>
                    <a:pt x="24" y="106"/>
                    <a:pt x="30" y="108"/>
                  </a:cubicBezTo>
                  <a:cubicBezTo>
                    <a:pt x="30" y="109"/>
                    <a:pt x="31" y="108"/>
                    <a:pt x="30" y="108"/>
                  </a:cubicBezTo>
                  <a:cubicBezTo>
                    <a:pt x="23" y="103"/>
                    <a:pt x="23" y="85"/>
                    <a:pt x="22" y="78"/>
                  </a:cubicBezTo>
                  <a:cubicBezTo>
                    <a:pt x="20" y="67"/>
                    <a:pt x="18" y="56"/>
                    <a:pt x="15" y="45"/>
                  </a:cubicBezTo>
                  <a:cubicBezTo>
                    <a:pt x="13" y="36"/>
                    <a:pt x="11" y="27"/>
                    <a:pt x="9" y="18"/>
                  </a:cubicBezTo>
                  <a:cubicBezTo>
                    <a:pt x="8" y="12"/>
                    <a:pt x="7" y="6"/>
                    <a:pt x="3" y="1"/>
                  </a:cubicBezTo>
                  <a:cubicBezTo>
                    <a:pt x="2" y="0"/>
                    <a:pt x="0" y="2"/>
                    <a:pt x="1" y="3"/>
                  </a:cubicBezTo>
                  <a:cubicBezTo>
                    <a:pt x="7" y="10"/>
                    <a:pt x="6" y="21"/>
                    <a:pt x="8" y="3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2" name="Freeform 73"/>
            <p:cNvSpPr/>
            <p:nvPr/>
          </p:nvSpPr>
          <p:spPr bwMode="auto">
            <a:xfrm>
              <a:off x="3857625" y="7707313"/>
              <a:ext cx="69850" cy="387350"/>
            </a:xfrm>
            <a:custGeom>
              <a:avLst/>
              <a:gdLst>
                <a:gd name="T0" fmla="*/ 9 w 19"/>
                <a:gd name="T1" fmla="*/ 64 h 103"/>
                <a:gd name="T2" fmla="*/ 13 w 19"/>
                <a:gd name="T3" fmla="*/ 91 h 103"/>
                <a:gd name="T4" fmla="*/ 18 w 19"/>
                <a:gd name="T5" fmla="*/ 102 h 103"/>
                <a:gd name="T6" fmla="*/ 18 w 19"/>
                <a:gd name="T7" fmla="*/ 102 h 103"/>
                <a:gd name="T8" fmla="*/ 14 w 19"/>
                <a:gd name="T9" fmla="*/ 78 h 103"/>
                <a:gd name="T10" fmla="*/ 11 w 19"/>
                <a:gd name="T11" fmla="*/ 49 h 103"/>
                <a:gd name="T12" fmla="*/ 3 w 19"/>
                <a:gd name="T13" fmla="*/ 1 h 103"/>
                <a:gd name="T14" fmla="*/ 1 w 19"/>
                <a:gd name="T15" fmla="*/ 3 h 103"/>
                <a:gd name="T16" fmla="*/ 9 w 19"/>
                <a:gd name="T17" fmla="*/ 6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03">
                  <a:moveTo>
                    <a:pt x="9" y="64"/>
                  </a:moveTo>
                  <a:cubicBezTo>
                    <a:pt x="11" y="73"/>
                    <a:pt x="12" y="82"/>
                    <a:pt x="13" y="91"/>
                  </a:cubicBezTo>
                  <a:cubicBezTo>
                    <a:pt x="14" y="95"/>
                    <a:pt x="14" y="99"/>
                    <a:pt x="18" y="102"/>
                  </a:cubicBezTo>
                  <a:cubicBezTo>
                    <a:pt x="18" y="103"/>
                    <a:pt x="19" y="102"/>
                    <a:pt x="18" y="102"/>
                  </a:cubicBezTo>
                  <a:cubicBezTo>
                    <a:pt x="14" y="96"/>
                    <a:pt x="15" y="85"/>
                    <a:pt x="14" y="78"/>
                  </a:cubicBezTo>
                  <a:cubicBezTo>
                    <a:pt x="13" y="68"/>
                    <a:pt x="12" y="59"/>
                    <a:pt x="11" y="49"/>
                  </a:cubicBezTo>
                  <a:cubicBezTo>
                    <a:pt x="10" y="33"/>
                    <a:pt x="10" y="16"/>
                    <a:pt x="3" y="1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9" y="22"/>
                    <a:pt x="7" y="44"/>
                    <a:pt x="9" y="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3" name="Freeform 74"/>
            <p:cNvSpPr/>
            <p:nvPr/>
          </p:nvSpPr>
          <p:spPr bwMode="auto">
            <a:xfrm>
              <a:off x="3962400" y="7761288"/>
              <a:ext cx="33338" cy="295275"/>
            </a:xfrm>
            <a:custGeom>
              <a:avLst/>
              <a:gdLst>
                <a:gd name="T0" fmla="*/ 2 w 9"/>
                <a:gd name="T1" fmla="*/ 6 h 79"/>
                <a:gd name="T2" fmla="*/ 3 w 9"/>
                <a:gd name="T3" fmla="*/ 78 h 79"/>
                <a:gd name="T4" fmla="*/ 5 w 9"/>
                <a:gd name="T5" fmla="*/ 78 h 79"/>
                <a:gd name="T6" fmla="*/ 5 w 9"/>
                <a:gd name="T7" fmla="*/ 2 h 79"/>
                <a:gd name="T8" fmla="*/ 2 w 9"/>
                <a:gd name="T9" fmla="*/ 1 h 79"/>
                <a:gd name="T10" fmla="*/ 1 w 9"/>
                <a:gd name="T11" fmla="*/ 3 h 79"/>
                <a:gd name="T12" fmla="*/ 2 w 9"/>
                <a:gd name="T13" fmla="*/ 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79">
                  <a:moveTo>
                    <a:pt x="2" y="6"/>
                  </a:moveTo>
                  <a:cubicBezTo>
                    <a:pt x="5" y="30"/>
                    <a:pt x="3" y="54"/>
                    <a:pt x="3" y="78"/>
                  </a:cubicBezTo>
                  <a:cubicBezTo>
                    <a:pt x="3" y="79"/>
                    <a:pt x="5" y="79"/>
                    <a:pt x="5" y="78"/>
                  </a:cubicBezTo>
                  <a:cubicBezTo>
                    <a:pt x="7" y="52"/>
                    <a:pt x="9" y="28"/>
                    <a:pt x="5" y="2"/>
                  </a:cubicBezTo>
                  <a:cubicBezTo>
                    <a:pt x="5" y="1"/>
                    <a:pt x="3" y="0"/>
                    <a:pt x="2" y="1"/>
                  </a:cubicBezTo>
                  <a:cubicBezTo>
                    <a:pt x="2" y="2"/>
                    <a:pt x="1" y="2"/>
                    <a:pt x="1" y="3"/>
                  </a:cubicBezTo>
                  <a:cubicBezTo>
                    <a:pt x="0" y="4"/>
                    <a:pt x="1" y="6"/>
                    <a:pt x="2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4" name="Freeform 75"/>
            <p:cNvSpPr/>
            <p:nvPr/>
          </p:nvSpPr>
          <p:spPr bwMode="auto">
            <a:xfrm>
              <a:off x="4070350" y="7899400"/>
              <a:ext cx="57150" cy="127000"/>
            </a:xfrm>
            <a:custGeom>
              <a:avLst/>
              <a:gdLst>
                <a:gd name="T0" fmla="*/ 6 w 15"/>
                <a:gd name="T1" fmla="*/ 33 h 34"/>
                <a:gd name="T2" fmla="*/ 7 w 15"/>
                <a:gd name="T3" fmla="*/ 33 h 34"/>
                <a:gd name="T4" fmla="*/ 4 w 15"/>
                <a:gd name="T5" fmla="*/ 2 h 34"/>
                <a:gd name="T6" fmla="*/ 2 w 15"/>
                <a:gd name="T7" fmla="*/ 4 h 34"/>
                <a:gd name="T8" fmla="*/ 6 w 15"/>
                <a:gd name="T9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4">
                  <a:moveTo>
                    <a:pt x="6" y="33"/>
                  </a:moveTo>
                  <a:cubicBezTo>
                    <a:pt x="6" y="33"/>
                    <a:pt x="7" y="34"/>
                    <a:pt x="7" y="33"/>
                  </a:cubicBezTo>
                  <a:cubicBezTo>
                    <a:pt x="15" y="25"/>
                    <a:pt x="11" y="9"/>
                    <a:pt x="4" y="2"/>
                  </a:cubicBezTo>
                  <a:cubicBezTo>
                    <a:pt x="3" y="0"/>
                    <a:pt x="0" y="3"/>
                    <a:pt x="2" y="4"/>
                  </a:cubicBezTo>
                  <a:cubicBezTo>
                    <a:pt x="9" y="12"/>
                    <a:pt x="8" y="23"/>
                    <a:pt x="6" y="3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5" name="Freeform 76"/>
            <p:cNvSpPr/>
            <p:nvPr/>
          </p:nvSpPr>
          <p:spPr bwMode="auto">
            <a:xfrm>
              <a:off x="3679825" y="7497763"/>
              <a:ext cx="52388" cy="79375"/>
            </a:xfrm>
            <a:custGeom>
              <a:avLst/>
              <a:gdLst>
                <a:gd name="T0" fmla="*/ 0 w 14"/>
                <a:gd name="T1" fmla="*/ 2 h 21"/>
                <a:gd name="T2" fmla="*/ 7 w 14"/>
                <a:gd name="T3" fmla="*/ 17 h 21"/>
                <a:gd name="T4" fmla="*/ 13 w 14"/>
                <a:gd name="T5" fmla="*/ 10 h 21"/>
                <a:gd name="T6" fmla="*/ 13 w 14"/>
                <a:gd name="T7" fmla="*/ 10 h 21"/>
                <a:gd name="T8" fmla="*/ 12 w 14"/>
                <a:gd name="T9" fmla="*/ 13 h 21"/>
                <a:gd name="T10" fmla="*/ 10 w 14"/>
                <a:gd name="T11" fmla="*/ 16 h 21"/>
                <a:gd name="T12" fmla="*/ 7 w 14"/>
                <a:gd name="T13" fmla="*/ 12 h 21"/>
                <a:gd name="T14" fmla="*/ 2 w 14"/>
                <a:gd name="T15" fmla="*/ 2 h 21"/>
                <a:gd name="T16" fmla="*/ 0 w 14"/>
                <a:gd name="T17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21">
                  <a:moveTo>
                    <a:pt x="0" y="2"/>
                  </a:moveTo>
                  <a:cubicBezTo>
                    <a:pt x="0" y="7"/>
                    <a:pt x="4" y="14"/>
                    <a:pt x="7" y="17"/>
                  </a:cubicBezTo>
                  <a:cubicBezTo>
                    <a:pt x="12" y="21"/>
                    <a:pt x="14" y="13"/>
                    <a:pt x="13" y="10"/>
                  </a:cubicBezTo>
                  <a:cubicBezTo>
                    <a:pt x="13" y="9"/>
                    <a:pt x="13" y="10"/>
                    <a:pt x="13" y="10"/>
                  </a:cubicBezTo>
                  <a:cubicBezTo>
                    <a:pt x="13" y="11"/>
                    <a:pt x="13" y="12"/>
                    <a:pt x="12" y="13"/>
                  </a:cubicBezTo>
                  <a:cubicBezTo>
                    <a:pt x="12" y="14"/>
                    <a:pt x="11" y="16"/>
                    <a:pt x="10" y="16"/>
                  </a:cubicBezTo>
                  <a:cubicBezTo>
                    <a:pt x="9" y="16"/>
                    <a:pt x="7" y="13"/>
                    <a:pt x="7" y="12"/>
                  </a:cubicBezTo>
                  <a:cubicBezTo>
                    <a:pt x="5" y="9"/>
                    <a:pt x="2" y="6"/>
                    <a:pt x="2" y="2"/>
                  </a:cubicBezTo>
                  <a:cubicBezTo>
                    <a:pt x="2" y="0"/>
                    <a:pt x="0" y="0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6" name="Freeform 77"/>
            <p:cNvSpPr/>
            <p:nvPr/>
          </p:nvSpPr>
          <p:spPr bwMode="auto">
            <a:xfrm>
              <a:off x="3770312" y="7459663"/>
              <a:ext cx="87313" cy="192088"/>
            </a:xfrm>
            <a:custGeom>
              <a:avLst/>
              <a:gdLst>
                <a:gd name="T0" fmla="*/ 1 w 23"/>
                <a:gd name="T1" fmla="*/ 2 h 51"/>
                <a:gd name="T2" fmla="*/ 8 w 23"/>
                <a:gd name="T3" fmla="*/ 8 h 51"/>
                <a:gd name="T4" fmla="*/ 10 w 23"/>
                <a:gd name="T5" fmla="*/ 14 h 51"/>
                <a:gd name="T6" fmla="*/ 13 w 23"/>
                <a:gd name="T7" fmla="*/ 23 h 51"/>
                <a:gd name="T8" fmla="*/ 20 w 23"/>
                <a:gd name="T9" fmla="*/ 50 h 51"/>
                <a:gd name="T10" fmla="*/ 22 w 23"/>
                <a:gd name="T11" fmla="*/ 50 h 51"/>
                <a:gd name="T12" fmla="*/ 14 w 23"/>
                <a:gd name="T13" fmla="*/ 16 h 51"/>
                <a:gd name="T14" fmla="*/ 2 w 23"/>
                <a:gd name="T15" fmla="*/ 0 h 51"/>
                <a:gd name="T16" fmla="*/ 1 w 23"/>
                <a:gd name="T17" fmla="*/ 0 h 51"/>
                <a:gd name="T18" fmla="*/ 1 w 23"/>
                <a:gd name="T19" fmla="*/ 2 h 51"/>
                <a:gd name="T20" fmla="*/ 1 w 23"/>
                <a:gd name="T21" fmla="*/ 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51">
                  <a:moveTo>
                    <a:pt x="1" y="2"/>
                  </a:moveTo>
                  <a:cubicBezTo>
                    <a:pt x="2" y="1"/>
                    <a:pt x="7" y="8"/>
                    <a:pt x="8" y="8"/>
                  </a:cubicBezTo>
                  <a:cubicBezTo>
                    <a:pt x="8" y="10"/>
                    <a:pt x="9" y="12"/>
                    <a:pt x="10" y="14"/>
                  </a:cubicBezTo>
                  <a:cubicBezTo>
                    <a:pt x="11" y="17"/>
                    <a:pt x="12" y="20"/>
                    <a:pt x="13" y="23"/>
                  </a:cubicBezTo>
                  <a:cubicBezTo>
                    <a:pt x="16" y="32"/>
                    <a:pt x="19" y="41"/>
                    <a:pt x="20" y="50"/>
                  </a:cubicBezTo>
                  <a:cubicBezTo>
                    <a:pt x="21" y="51"/>
                    <a:pt x="22" y="51"/>
                    <a:pt x="22" y="50"/>
                  </a:cubicBezTo>
                  <a:cubicBezTo>
                    <a:pt x="23" y="39"/>
                    <a:pt x="18" y="26"/>
                    <a:pt x="14" y="16"/>
                  </a:cubicBezTo>
                  <a:cubicBezTo>
                    <a:pt x="11" y="10"/>
                    <a:pt x="8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1" y="3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7" name="Freeform 78"/>
            <p:cNvSpPr/>
            <p:nvPr/>
          </p:nvSpPr>
          <p:spPr bwMode="auto">
            <a:xfrm>
              <a:off x="2535237" y="392112"/>
              <a:ext cx="222250" cy="222250"/>
            </a:xfrm>
            <a:custGeom>
              <a:avLst/>
              <a:gdLst>
                <a:gd name="T0" fmla="*/ 30 w 59"/>
                <a:gd name="T1" fmla="*/ 52 h 59"/>
                <a:gd name="T2" fmla="*/ 8 w 59"/>
                <a:gd name="T3" fmla="*/ 32 h 59"/>
                <a:gd name="T4" fmla="*/ 0 w 59"/>
                <a:gd name="T5" fmla="*/ 5 h 59"/>
                <a:gd name="T6" fmla="*/ 0 w 59"/>
                <a:gd name="T7" fmla="*/ 5 h 59"/>
                <a:gd name="T8" fmla="*/ 5 w 59"/>
                <a:gd name="T9" fmla="*/ 27 h 59"/>
                <a:gd name="T10" fmla="*/ 11 w 59"/>
                <a:gd name="T11" fmla="*/ 43 h 59"/>
                <a:gd name="T12" fmla="*/ 33 w 59"/>
                <a:gd name="T13" fmla="*/ 55 h 59"/>
                <a:gd name="T14" fmla="*/ 28 w 59"/>
                <a:gd name="T15" fmla="*/ 1 h 59"/>
                <a:gd name="T16" fmla="*/ 27 w 59"/>
                <a:gd name="T17" fmla="*/ 1 h 59"/>
                <a:gd name="T18" fmla="*/ 30 w 59"/>
                <a:gd name="T19" fmla="*/ 5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59">
                  <a:moveTo>
                    <a:pt x="30" y="52"/>
                  </a:moveTo>
                  <a:cubicBezTo>
                    <a:pt x="19" y="54"/>
                    <a:pt x="11" y="41"/>
                    <a:pt x="8" y="32"/>
                  </a:cubicBezTo>
                  <a:cubicBezTo>
                    <a:pt x="5" y="23"/>
                    <a:pt x="1" y="14"/>
                    <a:pt x="0" y="5"/>
                  </a:cubicBezTo>
                  <a:cubicBezTo>
                    <a:pt x="0" y="4"/>
                    <a:pt x="0" y="4"/>
                    <a:pt x="0" y="5"/>
                  </a:cubicBezTo>
                  <a:cubicBezTo>
                    <a:pt x="0" y="13"/>
                    <a:pt x="3" y="19"/>
                    <a:pt x="5" y="27"/>
                  </a:cubicBezTo>
                  <a:cubicBezTo>
                    <a:pt x="6" y="32"/>
                    <a:pt x="8" y="38"/>
                    <a:pt x="11" y="43"/>
                  </a:cubicBezTo>
                  <a:cubicBezTo>
                    <a:pt x="16" y="51"/>
                    <a:pt x="24" y="59"/>
                    <a:pt x="33" y="55"/>
                  </a:cubicBezTo>
                  <a:cubicBezTo>
                    <a:pt x="59" y="46"/>
                    <a:pt x="42" y="12"/>
                    <a:pt x="28" y="1"/>
                  </a:cubicBezTo>
                  <a:cubicBezTo>
                    <a:pt x="28" y="0"/>
                    <a:pt x="27" y="1"/>
                    <a:pt x="27" y="1"/>
                  </a:cubicBezTo>
                  <a:cubicBezTo>
                    <a:pt x="37" y="13"/>
                    <a:pt x="56" y="47"/>
                    <a:pt x="30" y="5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8" name="Freeform 79"/>
            <p:cNvSpPr/>
            <p:nvPr/>
          </p:nvSpPr>
          <p:spPr bwMode="auto">
            <a:xfrm>
              <a:off x="2711450" y="798512"/>
              <a:ext cx="46038" cy="58738"/>
            </a:xfrm>
            <a:custGeom>
              <a:avLst/>
              <a:gdLst>
                <a:gd name="T0" fmla="*/ 10 w 12"/>
                <a:gd name="T1" fmla="*/ 16 h 16"/>
                <a:gd name="T2" fmla="*/ 12 w 12"/>
                <a:gd name="T3" fmla="*/ 16 h 16"/>
                <a:gd name="T4" fmla="*/ 12 w 12"/>
                <a:gd name="T5" fmla="*/ 15 h 16"/>
                <a:gd name="T6" fmla="*/ 12 w 12"/>
                <a:gd name="T7" fmla="*/ 13 h 16"/>
                <a:gd name="T8" fmla="*/ 4 w 12"/>
                <a:gd name="T9" fmla="*/ 2 h 16"/>
                <a:gd name="T10" fmla="*/ 2 w 12"/>
                <a:gd name="T11" fmla="*/ 4 h 16"/>
                <a:gd name="T12" fmla="*/ 10 w 12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6">
                  <a:moveTo>
                    <a:pt x="10" y="16"/>
                  </a:moveTo>
                  <a:cubicBezTo>
                    <a:pt x="10" y="16"/>
                    <a:pt x="11" y="16"/>
                    <a:pt x="12" y="16"/>
                  </a:cubicBezTo>
                  <a:cubicBezTo>
                    <a:pt x="12" y="16"/>
                    <a:pt x="12" y="15"/>
                    <a:pt x="12" y="15"/>
                  </a:cubicBezTo>
                  <a:cubicBezTo>
                    <a:pt x="12" y="15"/>
                    <a:pt x="12" y="14"/>
                    <a:pt x="12" y="13"/>
                  </a:cubicBezTo>
                  <a:cubicBezTo>
                    <a:pt x="8" y="10"/>
                    <a:pt x="7" y="5"/>
                    <a:pt x="4" y="2"/>
                  </a:cubicBezTo>
                  <a:cubicBezTo>
                    <a:pt x="3" y="0"/>
                    <a:pt x="0" y="3"/>
                    <a:pt x="2" y="4"/>
                  </a:cubicBezTo>
                  <a:cubicBezTo>
                    <a:pt x="5" y="8"/>
                    <a:pt x="6" y="13"/>
                    <a:pt x="10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9" name="Freeform 80"/>
            <p:cNvSpPr/>
            <p:nvPr/>
          </p:nvSpPr>
          <p:spPr bwMode="auto">
            <a:xfrm>
              <a:off x="2805112" y="911224"/>
              <a:ext cx="34925" cy="14288"/>
            </a:xfrm>
            <a:custGeom>
              <a:avLst/>
              <a:gdLst>
                <a:gd name="T0" fmla="*/ 2 w 9"/>
                <a:gd name="T1" fmla="*/ 4 h 4"/>
                <a:gd name="T2" fmla="*/ 8 w 9"/>
                <a:gd name="T3" fmla="*/ 3 h 4"/>
                <a:gd name="T4" fmla="*/ 9 w 9"/>
                <a:gd name="T5" fmla="*/ 3 h 4"/>
                <a:gd name="T6" fmla="*/ 9 w 9"/>
                <a:gd name="T7" fmla="*/ 1 h 4"/>
                <a:gd name="T8" fmla="*/ 7 w 9"/>
                <a:gd name="T9" fmla="*/ 1 h 4"/>
                <a:gd name="T10" fmla="*/ 6 w 9"/>
                <a:gd name="T11" fmla="*/ 2 h 4"/>
                <a:gd name="T12" fmla="*/ 2 w 9"/>
                <a:gd name="T13" fmla="*/ 2 h 4"/>
                <a:gd name="T14" fmla="*/ 2 w 9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4">
                  <a:moveTo>
                    <a:pt x="2" y="4"/>
                  </a:moveTo>
                  <a:cubicBezTo>
                    <a:pt x="4" y="4"/>
                    <a:pt x="6" y="4"/>
                    <a:pt x="8" y="3"/>
                  </a:cubicBezTo>
                  <a:cubicBezTo>
                    <a:pt x="8" y="3"/>
                    <a:pt x="9" y="3"/>
                    <a:pt x="9" y="3"/>
                  </a:cubicBezTo>
                  <a:cubicBezTo>
                    <a:pt x="9" y="2"/>
                    <a:pt x="9" y="2"/>
                    <a:pt x="9" y="1"/>
                  </a:cubicBezTo>
                  <a:cubicBezTo>
                    <a:pt x="8" y="0"/>
                    <a:pt x="8" y="0"/>
                    <a:pt x="7" y="1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3" y="2"/>
                    <a:pt x="2" y="2"/>
                  </a:cubicBezTo>
                  <a:cubicBezTo>
                    <a:pt x="1" y="2"/>
                    <a:pt x="0" y="4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0" name="Freeform 81"/>
            <p:cNvSpPr/>
            <p:nvPr/>
          </p:nvSpPr>
          <p:spPr bwMode="auto">
            <a:xfrm>
              <a:off x="3098800" y="1604962"/>
              <a:ext cx="63500" cy="79375"/>
            </a:xfrm>
            <a:custGeom>
              <a:avLst/>
              <a:gdLst>
                <a:gd name="T0" fmla="*/ 16 w 17"/>
                <a:gd name="T1" fmla="*/ 17 h 21"/>
                <a:gd name="T2" fmla="*/ 16 w 17"/>
                <a:gd name="T3" fmla="*/ 15 h 21"/>
                <a:gd name="T4" fmla="*/ 4 w 17"/>
                <a:gd name="T5" fmla="*/ 2 h 21"/>
                <a:gd name="T6" fmla="*/ 0 w 17"/>
                <a:gd name="T7" fmla="*/ 2 h 21"/>
                <a:gd name="T8" fmla="*/ 16 w 17"/>
                <a:gd name="T9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1">
                  <a:moveTo>
                    <a:pt x="16" y="17"/>
                  </a:moveTo>
                  <a:cubicBezTo>
                    <a:pt x="17" y="16"/>
                    <a:pt x="17" y="15"/>
                    <a:pt x="16" y="15"/>
                  </a:cubicBezTo>
                  <a:cubicBezTo>
                    <a:pt x="9" y="14"/>
                    <a:pt x="4" y="9"/>
                    <a:pt x="4" y="2"/>
                  </a:cubicBezTo>
                  <a:cubicBezTo>
                    <a:pt x="4" y="0"/>
                    <a:pt x="0" y="0"/>
                    <a:pt x="0" y="2"/>
                  </a:cubicBezTo>
                  <a:cubicBezTo>
                    <a:pt x="1" y="10"/>
                    <a:pt x="8" y="21"/>
                    <a:pt x="16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1" name="Freeform 82"/>
            <p:cNvSpPr/>
            <p:nvPr/>
          </p:nvSpPr>
          <p:spPr bwMode="auto">
            <a:xfrm>
              <a:off x="92075" y="-1803401"/>
              <a:ext cx="285750" cy="593725"/>
            </a:xfrm>
            <a:custGeom>
              <a:avLst/>
              <a:gdLst>
                <a:gd name="T0" fmla="*/ 60 w 76"/>
                <a:gd name="T1" fmla="*/ 147 h 158"/>
                <a:gd name="T2" fmla="*/ 28 w 76"/>
                <a:gd name="T3" fmla="*/ 77 h 158"/>
                <a:gd name="T4" fmla="*/ 2 w 76"/>
                <a:gd name="T5" fmla="*/ 2 h 158"/>
                <a:gd name="T6" fmla="*/ 0 w 76"/>
                <a:gd name="T7" fmla="*/ 2 h 158"/>
                <a:gd name="T8" fmla="*/ 31 w 76"/>
                <a:gd name="T9" fmla="*/ 95 h 158"/>
                <a:gd name="T10" fmla="*/ 50 w 76"/>
                <a:gd name="T11" fmla="*/ 136 h 158"/>
                <a:gd name="T12" fmla="*/ 69 w 76"/>
                <a:gd name="T13" fmla="*/ 155 h 158"/>
                <a:gd name="T14" fmla="*/ 72 w 76"/>
                <a:gd name="T15" fmla="*/ 137 h 158"/>
                <a:gd name="T16" fmla="*/ 58 w 76"/>
                <a:gd name="T17" fmla="*/ 99 h 158"/>
                <a:gd name="T18" fmla="*/ 31 w 76"/>
                <a:gd name="T19" fmla="*/ 57 h 158"/>
                <a:gd name="T20" fmla="*/ 21 w 76"/>
                <a:gd name="T21" fmla="*/ 36 h 158"/>
                <a:gd name="T22" fmla="*/ 16 w 76"/>
                <a:gd name="T23" fmla="*/ 23 h 158"/>
                <a:gd name="T24" fmla="*/ 14 w 76"/>
                <a:gd name="T25" fmla="*/ 24 h 158"/>
                <a:gd name="T26" fmla="*/ 25 w 76"/>
                <a:gd name="T27" fmla="*/ 51 h 158"/>
                <a:gd name="T28" fmla="*/ 45 w 76"/>
                <a:gd name="T29" fmla="*/ 85 h 158"/>
                <a:gd name="T30" fmla="*/ 64 w 76"/>
                <a:gd name="T31" fmla="*/ 116 h 158"/>
                <a:gd name="T32" fmla="*/ 70 w 76"/>
                <a:gd name="T33" fmla="*/ 143 h 158"/>
                <a:gd name="T34" fmla="*/ 70 w 76"/>
                <a:gd name="T35" fmla="*/ 148 h 158"/>
                <a:gd name="T36" fmla="*/ 60 w 76"/>
                <a:gd name="T37" fmla="*/ 14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6" h="158">
                  <a:moveTo>
                    <a:pt x="60" y="147"/>
                  </a:moveTo>
                  <a:cubicBezTo>
                    <a:pt x="44" y="128"/>
                    <a:pt x="36" y="101"/>
                    <a:pt x="28" y="77"/>
                  </a:cubicBezTo>
                  <a:cubicBezTo>
                    <a:pt x="18" y="52"/>
                    <a:pt x="9" y="27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9" y="34"/>
                    <a:pt x="20" y="65"/>
                    <a:pt x="31" y="95"/>
                  </a:cubicBezTo>
                  <a:cubicBezTo>
                    <a:pt x="37" y="109"/>
                    <a:pt x="42" y="123"/>
                    <a:pt x="50" y="136"/>
                  </a:cubicBezTo>
                  <a:cubicBezTo>
                    <a:pt x="52" y="140"/>
                    <a:pt x="61" y="158"/>
                    <a:pt x="69" y="155"/>
                  </a:cubicBezTo>
                  <a:cubicBezTo>
                    <a:pt x="76" y="153"/>
                    <a:pt x="73" y="142"/>
                    <a:pt x="72" y="137"/>
                  </a:cubicBezTo>
                  <a:cubicBezTo>
                    <a:pt x="71" y="123"/>
                    <a:pt x="65" y="111"/>
                    <a:pt x="58" y="99"/>
                  </a:cubicBezTo>
                  <a:cubicBezTo>
                    <a:pt x="49" y="85"/>
                    <a:pt x="39" y="72"/>
                    <a:pt x="31" y="57"/>
                  </a:cubicBezTo>
                  <a:cubicBezTo>
                    <a:pt x="27" y="50"/>
                    <a:pt x="24" y="43"/>
                    <a:pt x="21" y="36"/>
                  </a:cubicBezTo>
                  <a:cubicBezTo>
                    <a:pt x="20" y="31"/>
                    <a:pt x="19" y="27"/>
                    <a:pt x="16" y="23"/>
                  </a:cubicBezTo>
                  <a:cubicBezTo>
                    <a:pt x="15" y="23"/>
                    <a:pt x="14" y="24"/>
                    <a:pt x="14" y="24"/>
                  </a:cubicBezTo>
                  <a:cubicBezTo>
                    <a:pt x="20" y="32"/>
                    <a:pt x="21" y="43"/>
                    <a:pt x="25" y="51"/>
                  </a:cubicBezTo>
                  <a:cubicBezTo>
                    <a:pt x="31" y="63"/>
                    <a:pt x="38" y="74"/>
                    <a:pt x="45" y="85"/>
                  </a:cubicBezTo>
                  <a:cubicBezTo>
                    <a:pt x="52" y="95"/>
                    <a:pt x="59" y="105"/>
                    <a:pt x="64" y="116"/>
                  </a:cubicBezTo>
                  <a:cubicBezTo>
                    <a:pt x="68" y="125"/>
                    <a:pt x="70" y="133"/>
                    <a:pt x="70" y="143"/>
                  </a:cubicBezTo>
                  <a:cubicBezTo>
                    <a:pt x="70" y="145"/>
                    <a:pt x="71" y="146"/>
                    <a:pt x="70" y="148"/>
                  </a:cubicBezTo>
                  <a:cubicBezTo>
                    <a:pt x="69" y="155"/>
                    <a:pt x="64" y="152"/>
                    <a:pt x="60" y="14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2" name="Freeform 83"/>
            <p:cNvSpPr/>
            <p:nvPr/>
          </p:nvSpPr>
          <p:spPr bwMode="auto">
            <a:xfrm>
              <a:off x="460375" y="-996951"/>
              <a:ext cx="36513" cy="68263"/>
            </a:xfrm>
            <a:custGeom>
              <a:avLst/>
              <a:gdLst>
                <a:gd name="T0" fmla="*/ 7 w 10"/>
                <a:gd name="T1" fmla="*/ 18 h 18"/>
                <a:gd name="T2" fmla="*/ 8 w 10"/>
                <a:gd name="T3" fmla="*/ 18 h 18"/>
                <a:gd name="T4" fmla="*/ 10 w 10"/>
                <a:gd name="T5" fmla="*/ 16 h 18"/>
                <a:gd name="T6" fmla="*/ 5 w 10"/>
                <a:gd name="T7" fmla="*/ 3 h 18"/>
                <a:gd name="T8" fmla="*/ 1 w 10"/>
                <a:gd name="T9" fmla="*/ 4 h 18"/>
                <a:gd name="T10" fmla="*/ 7 w 10"/>
                <a:gd name="T11" fmla="*/ 16 h 18"/>
                <a:gd name="T12" fmla="*/ 7 w 10"/>
                <a:gd name="T13" fmla="*/ 16 h 18"/>
                <a:gd name="T14" fmla="*/ 7 w 10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18">
                  <a:moveTo>
                    <a:pt x="7" y="18"/>
                  </a:moveTo>
                  <a:cubicBezTo>
                    <a:pt x="7" y="18"/>
                    <a:pt x="8" y="18"/>
                    <a:pt x="8" y="18"/>
                  </a:cubicBezTo>
                  <a:cubicBezTo>
                    <a:pt x="9" y="18"/>
                    <a:pt x="10" y="17"/>
                    <a:pt x="10" y="16"/>
                  </a:cubicBezTo>
                  <a:cubicBezTo>
                    <a:pt x="8" y="12"/>
                    <a:pt x="7" y="7"/>
                    <a:pt x="5" y="3"/>
                  </a:cubicBezTo>
                  <a:cubicBezTo>
                    <a:pt x="4" y="0"/>
                    <a:pt x="0" y="2"/>
                    <a:pt x="1" y="4"/>
                  </a:cubicBezTo>
                  <a:cubicBezTo>
                    <a:pt x="3" y="8"/>
                    <a:pt x="5" y="12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7"/>
                    <a:pt x="6" y="18"/>
                    <a:pt x="7" y="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3" name="Freeform 84"/>
            <p:cNvSpPr/>
            <p:nvPr/>
          </p:nvSpPr>
          <p:spPr bwMode="auto">
            <a:xfrm>
              <a:off x="542925" y="-854076"/>
              <a:ext cx="14288" cy="22225"/>
            </a:xfrm>
            <a:custGeom>
              <a:avLst/>
              <a:gdLst>
                <a:gd name="T0" fmla="*/ 1 w 4"/>
                <a:gd name="T1" fmla="*/ 6 h 6"/>
                <a:gd name="T2" fmla="*/ 3 w 4"/>
                <a:gd name="T3" fmla="*/ 6 h 6"/>
                <a:gd name="T4" fmla="*/ 4 w 4"/>
                <a:gd name="T5" fmla="*/ 5 h 6"/>
                <a:gd name="T6" fmla="*/ 1 w 4"/>
                <a:gd name="T7" fmla="*/ 1 h 6"/>
                <a:gd name="T8" fmla="*/ 1 w 4"/>
                <a:gd name="T9" fmla="*/ 1 h 6"/>
                <a:gd name="T10" fmla="*/ 2 w 4"/>
                <a:gd name="T11" fmla="*/ 4 h 6"/>
                <a:gd name="T12" fmla="*/ 1 w 4"/>
                <a:gd name="T13" fmla="*/ 4 h 6"/>
                <a:gd name="T14" fmla="*/ 1 w 4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6">
                  <a:moveTo>
                    <a:pt x="1" y="6"/>
                  </a:moveTo>
                  <a:cubicBezTo>
                    <a:pt x="2" y="6"/>
                    <a:pt x="2" y="6"/>
                    <a:pt x="3" y="6"/>
                  </a:cubicBezTo>
                  <a:cubicBezTo>
                    <a:pt x="3" y="6"/>
                    <a:pt x="4" y="5"/>
                    <a:pt x="4" y="5"/>
                  </a:cubicBezTo>
                  <a:cubicBezTo>
                    <a:pt x="4" y="3"/>
                    <a:pt x="3" y="1"/>
                    <a:pt x="1" y="1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" y="2"/>
                    <a:pt x="2" y="3"/>
                    <a:pt x="2" y="4"/>
                  </a:cubicBezTo>
                  <a:cubicBezTo>
                    <a:pt x="2" y="4"/>
                    <a:pt x="1" y="4"/>
                    <a:pt x="1" y="4"/>
                  </a:cubicBezTo>
                  <a:cubicBezTo>
                    <a:pt x="0" y="5"/>
                    <a:pt x="0" y="6"/>
                    <a:pt x="1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4" name="Freeform 85"/>
            <p:cNvSpPr/>
            <p:nvPr/>
          </p:nvSpPr>
          <p:spPr bwMode="auto">
            <a:xfrm>
              <a:off x="3759200" y="-2373313"/>
              <a:ext cx="187325" cy="349250"/>
            </a:xfrm>
            <a:custGeom>
              <a:avLst/>
              <a:gdLst>
                <a:gd name="T0" fmla="*/ 24 w 50"/>
                <a:gd name="T1" fmla="*/ 84 h 93"/>
                <a:gd name="T2" fmla="*/ 50 w 50"/>
                <a:gd name="T3" fmla="*/ 34 h 93"/>
                <a:gd name="T4" fmla="*/ 41 w 50"/>
                <a:gd name="T5" fmla="*/ 9 h 93"/>
                <a:gd name="T6" fmla="*/ 24 w 50"/>
                <a:gd name="T7" fmla="*/ 1 h 93"/>
                <a:gd name="T8" fmla="*/ 24 w 50"/>
                <a:gd name="T9" fmla="*/ 3 h 93"/>
                <a:gd name="T10" fmla="*/ 45 w 50"/>
                <a:gd name="T11" fmla="*/ 43 h 93"/>
                <a:gd name="T12" fmla="*/ 24 w 50"/>
                <a:gd name="T13" fmla="*/ 80 h 93"/>
                <a:gd name="T14" fmla="*/ 14 w 50"/>
                <a:gd name="T15" fmla="*/ 86 h 93"/>
                <a:gd name="T16" fmla="*/ 4 w 50"/>
                <a:gd name="T17" fmla="*/ 77 h 93"/>
                <a:gd name="T18" fmla="*/ 5 w 50"/>
                <a:gd name="T19" fmla="*/ 53 h 93"/>
                <a:gd name="T20" fmla="*/ 17 w 50"/>
                <a:gd name="T21" fmla="*/ 7 h 93"/>
                <a:gd name="T22" fmla="*/ 15 w 50"/>
                <a:gd name="T23" fmla="*/ 5 h 93"/>
                <a:gd name="T24" fmla="*/ 5 w 50"/>
                <a:gd name="T25" fmla="*/ 38 h 93"/>
                <a:gd name="T26" fmla="*/ 0 w 50"/>
                <a:gd name="T27" fmla="*/ 73 h 93"/>
                <a:gd name="T28" fmla="*/ 24 w 50"/>
                <a:gd name="T29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" h="93">
                  <a:moveTo>
                    <a:pt x="24" y="84"/>
                  </a:moveTo>
                  <a:cubicBezTo>
                    <a:pt x="38" y="73"/>
                    <a:pt x="49" y="52"/>
                    <a:pt x="50" y="34"/>
                  </a:cubicBezTo>
                  <a:cubicBezTo>
                    <a:pt x="50" y="24"/>
                    <a:pt x="46" y="17"/>
                    <a:pt x="41" y="9"/>
                  </a:cubicBezTo>
                  <a:cubicBezTo>
                    <a:pt x="36" y="1"/>
                    <a:pt x="33" y="0"/>
                    <a:pt x="24" y="1"/>
                  </a:cubicBezTo>
                  <a:cubicBezTo>
                    <a:pt x="23" y="2"/>
                    <a:pt x="23" y="3"/>
                    <a:pt x="24" y="3"/>
                  </a:cubicBezTo>
                  <a:cubicBezTo>
                    <a:pt x="42" y="3"/>
                    <a:pt x="48" y="28"/>
                    <a:pt x="45" y="43"/>
                  </a:cubicBezTo>
                  <a:cubicBezTo>
                    <a:pt x="42" y="56"/>
                    <a:pt x="34" y="71"/>
                    <a:pt x="24" y="80"/>
                  </a:cubicBezTo>
                  <a:cubicBezTo>
                    <a:pt x="22" y="82"/>
                    <a:pt x="17" y="86"/>
                    <a:pt x="14" y="86"/>
                  </a:cubicBezTo>
                  <a:cubicBezTo>
                    <a:pt x="7" y="87"/>
                    <a:pt x="5" y="81"/>
                    <a:pt x="4" y="77"/>
                  </a:cubicBezTo>
                  <a:cubicBezTo>
                    <a:pt x="2" y="69"/>
                    <a:pt x="4" y="60"/>
                    <a:pt x="5" y="53"/>
                  </a:cubicBezTo>
                  <a:cubicBezTo>
                    <a:pt x="8" y="37"/>
                    <a:pt x="11" y="21"/>
                    <a:pt x="17" y="7"/>
                  </a:cubicBezTo>
                  <a:cubicBezTo>
                    <a:pt x="18" y="5"/>
                    <a:pt x="16" y="4"/>
                    <a:pt x="15" y="5"/>
                  </a:cubicBezTo>
                  <a:cubicBezTo>
                    <a:pt x="10" y="16"/>
                    <a:pt x="7" y="27"/>
                    <a:pt x="5" y="38"/>
                  </a:cubicBezTo>
                  <a:cubicBezTo>
                    <a:pt x="3" y="50"/>
                    <a:pt x="0" y="62"/>
                    <a:pt x="0" y="73"/>
                  </a:cubicBezTo>
                  <a:cubicBezTo>
                    <a:pt x="2" y="88"/>
                    <a:pt x="12" y="93"/>
                    <a:pt x="24" y="8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5" name="Freeform 86"/>
            <p:cNvSpPr/>
            <p:nvPr/>
          </p:nvSpPr>
          <p:spPr bwMode="auto">
            <a:xfrm>
              <a:off x="4119562" y="-2339976"/>
              <a:ext cx="104775" cy="206375"/>
            </a:xfrm>
            <a:custGeom>
              <a:avLst/>
              <a:gdLst>
                <a:gd name="T0" fmla="*/ 3 w 28"/>
                <a:gd name="T1" fmla="*/ 46 h 55"/>
                <a:gd name="T2" fmla="*/ 1 w 28"/>
                <a:gd name="T3" fmla="*/ 48 h 55"/>
                <a:gd name="T4" fmla="*/ 21 w 28"/>
                <a:gd name="T5" fmla="*/ 29 h 55"/>
                <a:gd name="T6" fmla="*/ 24 w 28"/>
                <a:gd name="T7" fmla="*/ 19 h 55"/>
                <a:gd name="T8" fmla="*/ 26 w 28"/>
                <a:gd name="T9" fmla="*/ 17 h 55"/>
                <a:gd name="T10" fmla="*/ 27 w 28"/>
                <a:gd name="T11" fmla="*/ 9 h 55"/>
                <a:gd name="T12" fmla="*/ 25 w 28"/>
                <a:gd name="T13" fmla="*/ 9 h 55"/>
                <a:gd name="T14" fmla="*/ 24 w 28"/>
                <a:gd name="T15" fmla="*/ 13 h 55"/>
                <a:gd name="T16" fmla="*/ 16 w 28"/>
                <a:gd name="T17" fmla="*/ 3 h 55"/>
                <a:gd name="T18" fmla="*/ 16 w 28"/>
                <a:gd name="T19" fmla="*/ 3 h 55"/>
                <a:gd name="T20" fmla="*/ 16 w 28"/>
                <a:gd name="T21" fmla="*/ 5 h 55"/>
                <a:gd name="T22" fmla="*/ 16 w 28"/>
                <a:gd name="T23" fmla="*/ 5 h 55"/>
                <a:gd name="T24" fmla="*/ 22 w 28"/>
                <a:gd name="T25" fmla="*/ 14 h 55"/>
                <a:gd name="T26" fmla="*/ 22 w 28"/>
                <a:gd name="T27" fmla="*/ 16 h 55"/>
                <a:gd name="T28" fmla="*/ 22 w 28"/>
                <a:gd name="T29" fmla="*/ 17 h 55"/>
                <a:gd name="T30" fmla="*/ 22 w 28"/>
                <a:gd name="T31" fmla="*/ 18 h 55"/>
                <a:gd name="T32" fmla="*/ 18 w 28"/>
                <a:gd name="T33" fmla="*/ 29 h 55"/>
                <a:gd name="T34" fmla="*/ 3 w 28"/>
                <a:gd name="T35" fmla="*/ 4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55">
                  <a:moveTo>
                    <a:pt x="3" y="46"/>
                  </a:moveTo>
                  <a:cubicBezTo>
                    <a:pt x="1" y="45"/>
                    <a:pt x="0" y="47"/>
                    <a:pt x="1" y="48"/>
                  </a:cubicBezTo>
                  <a:cubicBezTo>
                    <a:pt x="13" y="55"/>
                    <a:pt x="18" y="37"/>
                    <a:pt x="21" y="29"/>
                  </a:cubicBezTo>
                  <a:cubicBezTo>
                    <a:pt x="23" y="26"/>
                    <a:pt x="23" y="23"/>
                    <a:pt x="24" y="19"/>
                  </a:cubicBezTo>
                  <a:cubicBezTo>
                    <a:pt x="25" y="19"/>
                    <a:pt x="26" y="19"/>
                    <a:pt x="26" y="17"/>
                  </a:cubicBezTo>
                  <a:cubicBezTo>
                    <a:pt x="26" y="14"/>
                    <a:pt x="28" y="12"/>
                    <a:pt x="27" y="9"/>
                  </a:cubicBezTo>
                  <a:cubicBezTo>
                    <a:pt x="26" y="8"/>
                    <a:pt x="25" y="8"/>
                    <a:pt x="25" y="9"/>
                  </a:cubicBezTo>
                  <a:cubicBezTo>
                    <a:pt x="25" y="10"/>
                    <a:pt x="24" y="11"/>
                    <a:pt x="24" y="13"/>
                  </a:cubicBezTo>
                  <a:cubicBezTo>
                    <a:pt x="23" y="8"/>
                    <a:pt x="21" y="4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4"/>
                    <a:pt x="16" y="4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0"/>
                    <a:pt x="22" y="14"/>
                    <a:pt x="22" y="14"/>
                  </a:cubicBezTo>
                  <a:cubicBezTo>
                    <a:pt x="22" y="15"/>
                    <a:pt x="22" y="15"/>
                    <a:pt x="22" y="16"/>
                  </a:cubicBezTo>
                  <a:cubicBezTo>
                    <a:pt x="22" y="16"/>
                    <a:pt x="22" y="16"/>
                    <a:pt x="22" y="17"/>
                  </a:cubicBezTo>
                  <a:cubicBezTo>
                    <a:pt x="22" y="17"/>
                    <a:pt x="22" y="17"/>
                    <a:pt x="22" y="18"/>
                  </a:cubicBezTo>
                  <a:cubicBezTo>
                    <a:pt x="22" y="22"/>
                    <a:pt x="20" y="25"/>
                    <a:pt x="18" y="29"/>
                  </a:cubicBezTo>
                  <a:cubicBezTo>
                    <a:pt x="16" y="34"/>
                    <a:pt x="10" y="50"/>
                    <a:pt x="3" y="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6" name="Freeform 87"/>
            <p:cNvSpPr/>
            <p:nvPr/>
          </p:nvSpPr>
          <p:spPr bwMode="auto">
            <a:xfrm>
              <a:off x="268287" y="1938337"/>
              <a:ext cx="608013" cy="349250"/>
            </a:xfrm>
            <a:custGeom>
              <a:avLst/>
              <a:gdLst>
                <a:gd name="T0" fmla="*/ 162 w 162"/>
                <a:gd name="T1" fmla="*/ 1 h 93"/>
                <a:gd name="T2" fmla="*/ 136 w 162"/>
                <a:gd name="T3" fmla="*/ 2 h 93"/>
                <a:gd name="T4" fmla="*/ 113 w 162"/>
                <a:gd name="T5" fmla="*/ 12 h 93"/>
                <a:gd name="T6" fmla="*/ 64 w 162"/>
                <a:gd name="T7" fmla="*/ 38 h 93"/>
                <a:gd name="T8" fmla="*/ 41 w 162"/>
                <a:gd name="T9" fmla="*/ 54 h 93"/>
                <a:gd name="T10" fmla="*/ 19 w 162"/>
                <a:gd name="T11" fmla="*/ 68 h 93"/>
                <a:gd name="T12" fmla="*/ 5 w 162"/>
                <a:gd name="T13" fmla="*/ 87 h 93"/>
                <a:gd name="T14" fmla="*/ 26 w 162"/>
                <a:gd name="T15" fmla="*/ 89 h 93"/>
                <a:gd name="T16" fmla="*/ 72 w 162"/>
                <a:gd name="T17" fmla="*/ 68 h 93"/>
                <a:gd name="T18" fmla="*/ 118 w 162"/>
                <a:gd name="T19" fmla="*/ 39 h 93"/>
                <a:gd name="T20" fmla="*/ 157 w 162"/>
                <a:gd name="T21" fmla="*/ 14 h 93"/>
                <a:gd name="T22" fmla="*/ 155 w 162"/>
                <a:gd name="T23" fmla="*/ 12 h 93"/>
                <a:gd name="T24" fmla="*/ 121 w 162"/>
                <a:gd name="T25" fmla="*/ 34 h 93"/>
                <a:gd name="T26" fmla="*/ 85 w 162"/>
                <a:gd name="T27" fmla="*/ 56 h 93"/>
                <a:gd name="T28" fmla="*/ 50 w 162"/>
                <a:gd name="T29" fmla="*/ 77 h 93"/>
                <a:gd name="T30" fmla="*/ 12 w 162"/>
                <a:gd name="T31" fmla="*/ 87 h 93"/>
                <a:gd name="T32" fmla="*/ 22 w 162"/>
                <a:gd name="T33" fmla="*/ 69 h 93"/>
                <a:gd name="T34" fmla="*/ 39 w 162"/>
                <a:gd name="T35" fmla="*/ 58 h 93"/>
                <a:gd name="T36" fmla="*/ 74 w 162"/>
                <a:gd name="T37" fmla="*/ 35 h 93"/>
                <a:gd name="T38" fmla="*/ 111 w 162"/>
                <a:gd name="T39" fmla="*/ 16 h 93"/>
                <a:gd name="T40" fmla="*/ 133 w 162"/>
                <a:gd name="T41" fmla="*/ 5 h 93"/>
                <a:gd name="T42" fmla="*/ 162 w 162"/>
                <a:gd name="T43" fmla="*/ 1 h 93"/>
                <a:gd name="T44" fmla="*/ 162 w 162"/>
                <a:gd name="T45" fmla="*/ 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2" h="93">
                  <a:moveTo>
                    <a:pt x="162" y="1"/>
                  </a:moveTo>
                  <a:cubicBezTo>
                    <a:pt x="153" y="0"/>
                    <a:pt x="145" y="0"/>
                    <a:pt x="136" y="2"/>
                  </a:cubicBezTo>
                  <a:cubicBezTo>
                    <a:pt x="128" y="4"/>
                    <a:pt x="121" y="9"/>
                    <a:pt x="113" y="12"/>
                  </a:cubicBezTo>
                  <a:cubicBezTo>
                    <a:pt x="97" y="21"/>
                    <a:pt x="80" y="28"/>
                    <a:pt x="64" y="38"/>
                  </a:cubicBezTo>
                  <a:cubicBezTo>
                    <a:pt x="56" y="43"/>
                    <a:pt x="49" y="49"/>
                    <a:pt x="41" y="54"/>
                  </a:cubicBezTo>
                  <a:cubicBezTo>
                    <a:pt x="34" y="59"/>
                    <a:pt x="26" y="63"/>
                    <a:pt x="19" y="68"/>
                  </a:cubicBezTo>
                  <a:cubicBezTo>
                    <a:pt x="15" y="71"/>
                    <a:pt x="0" y="80"/>
                    <a:pt x="5" y="87"/>
                  </a:cubicBezTo>
                  <a:cubicBezTo>
                    <a:pt x="9" y="93"/>
                    <a:pt x="21" y="90"/>
                    <a:pt x="26" y="89"/>
                  </a:cubicBezTo>
                  <a:cubicBezTo>
                    <a:pt x="43" y="86"/>
                    <a:pt x="58" y="76"/>
                    <a:pt x="72" y="68"/>
                  </a:cubicBezTo>
                  <a:cubicBezTo>
                    <a:pt x="88" y="59"/>
                    <a:pt x="102" y="47"/>
                    <a:pt x="118" y="39"/>
                  </a:cubicBezTo>
                  <a:cubicBezTo>
                    <a:pt x="131" y="32"/>
                    <a:pt x="148" y="25"/>
                    <a:pt x="157" y="14"/>
                  </a:cubicBezTo>
                  <a:cubicBezTo>
                    <a:pt x="158" y="13"/>
                    <a:pt x="156" y="11"/>
                    <a:pt x="155" y="12"/>
                  </a:cubicBezTo>
                  <a:cubicBezTo>
                    <a:pt x="146" y="21"/>
                    <a:pt x="132" y="28"/>
                    <a:pt x="121" y="34"/>
                  </a:cubicBezTo>
                  <a:cubicBezTo>
                    <a:pt x="108" y="41"/>
                    <a:pt x="97" y="48"/>
                    <a:pt x="85" y="56"/>
                  </a:cubicBezTo>
                  <a:cubicBezTo>
                    <a:pt x="74" y="64"/>
                    <a:pt x="62" y="70"/>
                    <a:pt x="50" y="77"/>
                  </a:cubicBezTo>
                  <a:cubicBezTo>
                    <a:pt x="40" y="82"/>
                    <a:pt x="23" y="92"/>
                    <a:pt x="12" y="87"/>
                  </a:cubicBezTo>
                  <a:cubicBezTo>
                    <a:pt x="0" y="83"/>
                    <a:pt x="17" y="72"/>
                    <a:pt x="22" y="69"/>
                  </a:cubicBezTo>
                  <a:cubicBezTo>
                    <a:pt x="28" y="65"/>
                    <a:pt x="34" y="62"/>
                    <a:pt x="39" y="58"/>
                  </a:cubicBezTo>
                  <a:cubicBezTo>
                    <a:pt x="51" y="51"/>
                    <a:pt x="62" y="42"/>
                    <a:pt x="74" y="35"/>
                  </a:cubicBezTo>
                  <a:cubicBezTo>
                    <a:pt x="87" y="28"/>
                    <a:pt x="99" y="22"/>
                    <a:pt x="111" y="16"/>
                  </a:cubicBezTo>
                  <a:cubicBezTo>
                    <a:pt x="118" y="12"/>
                    <a:pt x="126" y="8"/>
                    <a:pt x="133" y="5"/>
                  </a:cubicBezTo>
                  <a:cubicBezTo>
                    <a:pt x="143" y="1"/>
                    <a:pt x="152" y="2"/>
                    <a:pt x="162" y="1"/>
                  </a:cubicBezTo>
                  <a:cubicBezTo>
                    <a:pt x="162" y="1"/>
                    <a:pt x="162" y="1"/>
                    <a:pt x="162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88"/>
            <p:cNvSpPr/>
            <p:nvPr/>
          </p:nvSpPr>
          <p:spPr bwMode="auto">
            <a:xfrm>
              <a:off x="989012" y="1825625"/>
              <a:ext cx="296863" cy="139700"/>
            </a:xfrm>
            <a:custGeom>
              <a:avLst/>
              <a:gdLst>
                <a:gd name="T0" fmla="*/ 3 w 79"/>
                <a:gd name="T1" fmla="*/ 22 h 37"/>
                <a:gd name="T2" fmla="*/ 1 w 79"/>
                <a:gd name="T3" fmla="*/ 33 h 37"/>
                <a:gd name="T4" fmla="*/ 2 w 79"/>
                <a:gd name="T5" fmla="*/ 34 h 37"/>
                <a:gd name="T6" fmla="*/ 43 w 79"/>
                <a:gd name="T7" fmla="*/ 21 h 37"/>
                <a:gd name="T8" fmla="*/ 70 w 79"/>
                <a:gd name="T9" fmla="*/ 8 h 37"/>
                <a:gd name="T10" fmla="*/ 78 w 79"/>
                <a:gd name="T11" fmla="*/ 1 h 37"/>
                <a:gd name="T12" fmla="*/ 78 w 79"/>
                <a:gd name="T13" fmla="*/ 1 h 37"/>
                <a:gd name="T14" fmla="*/ 62 w 79"/>
                <a:gd name="T15" fmla="*/ 9 h 37"/>
                <a:gd name="T16" fmla="*/ 44 w 79"/>
                <a:gd name="T17" fmla="*/ 18 h 37"/>
                <a:gd name="T18" fmla="*/ 28 w 79"/>
                <a:gd name="T19" fmla="*/ 27 h 37"/>
                <a:gd name="T20" fmla="*/ 18 w 79"/>
                <a:gd name="T21" fmla="*/ 31 h 37"/>
                <a:gd name="T22" fmla="*/ 11 w 79"/>
                <a:gd name="T23" fmla="*/ 32 h 37"/>
                <a:gd name="T24" fmla="*/ 5 w 79"/>
                <a:gd name="T25" fmla="*/ 24 h 37"/>
                <a:gd name="T26" fmla="*/ 3 w 79"/>
                <a:gd name="T27" fmla="*/ 2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37">
                  <a:moveTo>
                    <a:pt x="3" y="22"/>
                  </a:moveTo>
                  <a:cubicBezTo>
                    <a:pt x="0" y="26"/>
                    <a:pt x="0" y="29"/>
                    <a:pt x="1" y="33"/>
                  </a:cubicBezTo>
                  <a:cubicBezTo>
                    <a:pt x="1" y="33"/>
                    <a:pt x="1" y="34"/>
                    <a:pt x="2" y="34"/>
                  </a:cubicBezTo>
                  <a:cubicBezTo>
                    <a:pt x="17" y="37"/>
                    <a:pt x="30" y="27"/>
                    <a:pt x="43" y="21"/>
                  </a:cubicBezTo>
                  <a:cubicBezTo>
                    <a:pt x="52" y="16"/>
                    <a:pt x="61" y="11"/>
                    <a:pt x="70" y="8"/>
                  </a:cubicBezTo>
                  <a:cubicBezTo>
                    <a:pt x="74" y="6"/>
                    <a:pt x="77" y="5"/>
                    <a:pt x="78" y="1"/>
                  </a:cubicBezTo>
                  <a:cubicBezTo>
                    <a:pt x="79" y="1"/>
                    <a:pt x="78" y="0"/>
                    <a:pt x="78" y="1"/>
                  </a:cubicBezTo>
                  <a:cubicBezTo>
                    <a:pt x="75" y="6"/>
                    <a:pt x="66" y="7"/>
                    <a:pt x="62" y="9"/>
                  </a:cubicBezTo>
                  <a:cubicBezTo>
                    <a:pt x="56" y="12"/>
                    <a:pt x="50" y="15"/>
                    <a:pt x="44" y="18"/>
                  </a:cubicBezTo>
                  <a:cubicBezTo>
                    <a:pt x="38" y="21"/>
                    <a:pt x="33" y="24"/>
                    <a:pt x="28" y="27"/>
                  </a:cubicBezTo>
                  <a:cubicBezTo>
                    <a:pt x="25" y="28"/>
                    <a:pt x="21" y="30"/>
                    <a:pt x="18" y="31"/>
                  </a:cubicBezTo>
                  <a:cubicBezTo>
                    <a:pt x="16" y="32"/>
                    <a:pt x="13" y="32"/>
                    <a:pt x="11" y="32"/>
                  </a:cubicBezTo>
                  <a:cubicBezTo>
                    <a:pt x="6" y="33"/>
                    <a:pt x="4" y="30"/>
                    <a:pt x="5" y="24"/>
                  </a:cubicBezTo>
                  <a:cubicBezTo>
                    <a:pt x="6" y="23"/>
                    <a:pt x="4" y="21"/>
                    <a:pt x="3" y="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Freeform 89"/>
            <p:cNvSpPr/>
            <p:nvPr/>
          </p:nvSpPr>
          <p:spPr bwMode="auto">
            <a:xfrm>
              <a:off x="1296987" y="1766887"/>
              <a:ext cx="41275" cy="41275"/>
            </a:xfrm>
            <a:custGeom>
              <a:avLst/>
              <a:gdLst>
                <a:gd name="T0" fmla="*/ 3 w 11"/>
                <a:gd name="T1" fmla="*/ 10 h 11"/>
                <a:gd name="T2" fmla="*/ 11 w 11"/>
                <a:gd name="T3" fmla="*/ 2 h 11"/>
                <a:gd name="T4" fmla="*/ 9 w 11"/>
                <a:gd name="T5" fmla="*/ 0 h 11"/>
                <a:gd name="T6" fmla="*/ 1 w 11"/>
                <a:gd name="T7" fmla="*/ 8 h 11"/>
                <a:gd name="T8" fmla="*/ 3 w 11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3" y="10"/>
                  </a:moveTo>
                  <a:cubicBezTo>
                    <a:pt x="5" y="7"/>
                    <a:pt x="8" y="4"/>
                    <a:pt x="11" y="2"/>
                  </a:cubicBezTo>
                  <a:cubicBezTo>
                    <a:pt x="11" y="1"/>
                    <a:pt x="10" y="0"/>
                    <a:pt x="9" y="0"/>
                  </a:cubicBezTo>
                  <a:cubicBezTo>
                    <a:pt x="7" y="3"/>
                    <a:pt x="4" y="6"/>
                    <a:pt x="1" y="8"/>
                  </a:cubicBezTo>
                  <a:cubicBezTo>
                    <a:pt x="0" y="9"/>
                    <a:pt x="2" y="11"/>
                    <a:pt x="3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9" name="Freeform 90"/>
            <p:cNvSpPr/>
            <p:nvPr/>
          </p:nvSpPr>
          <p:spPr bwMode="auto">
            <a:xfrm>
              <a:off x="1784350" y="1612900"/>
              <a:ext cx="128588" cy="123825"/>
            </a:xfrm>
            <a:custGeom>
              <a:avLst/>
              <a:gdLst>
                <a:gd name="T0" fmla="*/ 8 w 34"/>
                <a:gd name="T1" fmla="*/ 12 h 33"/>
                <a:gd name="T2" fmla="*/ 13 w 34"/>
                <a:gd name="T3" fmla="*/ 9 h 33"/>
                <a:gd name="T4" fmla="*/ 11 w 34"/>
                <a:gd name="T5" fmla="*/ 7 h 33"/>
                <a:gd name="T6" fmla="*/ 1 w 34"/>
                <a:gd name="T7" fmla="*/ 15 h 33"/>
                <a:gd name="T8" fmla="*/ 0 w 34"/>
                <a:gd name="T9" fmla="*/ 25 h 33"/>
                <a:gd name="T10" fmla="*/ 15 w 34"/>
                <a:gd name="T11" fmla="*/ 30 h 33"/>
                <a:gd name="T12" fmla="*/ 28 w 34"/>
                <a:gd name="T13" fmla="*/ 20 h 33"/>
                <a:gd name="T14" fmla="*/ 32 w 34"/>
                <a:gd name="T15" fmla="*/ 11 h 33"/>
                <a:gd name="T16" fmla="*/ 26 w 34"/>
                <a:gd name="T17" fmla="*/ 2 h 33"/>
                <a:gd name="T18" fmla="*/ 26 w 34"/>
                <a:gd name="T19" fmla="*/ 2 h 33"/>
                <a:gd name="T20" fmla="*/ 27 w 34"/>
                <a:gd name="T21" fmla="*/ 15 h 33"/>
                <a:gd name="T22" fmla="*/ 22 w 34"/>
                <a:gd name="T23" fmla="*/ 20 h 33"/>
                <a:gd name="T24" fmla="*/ 14 w 34"/>
                <a:gd name="T25" fmla="*/ 27 h 33"/>
                <a:gd name="T26" fmla="*/ 6 w 34"/>
                <a:gd name="T27" fmla="*/ 29 h 33"/>
                <a:gd name="T28" fmla="*/ 3 w 34"/>
                <a:gd name="T29" fmla="*/ 20 h 33"/>
                <a:gd name="T30" fmla="*/ 8 w 34"/>
                <a:gd name="T31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4" h="33">
                  <a:moveTo>
                    <a:pt x="8" y="12"/>
                  </a:move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2" y="6"/>
                    <a:pt x="11" y="7"/>
                  </a:cubicBezTo>
                  <a:cubicBezTo>
                    <a:pt x="8" y="10"/>
                    <a:pt x="3" y="10"/>
                    <a:pt x="1" y="15"/>
                  </a:cubicBezTo>
                  <a:cubicBezTo>
                    <a:pt x="0" y="18"/>
                    <a:pt x="0" y="22"/>
                    <a:pt x="0" y="25"/>
                  </a:cubicBezTo>
                  <a:cubicBezTo>
                    <a:pt x="2" y="33"/>
                    <a:pt x="9" y="33"/>
                    <a:pt x="15" y="30"/>
                  </a:cubicBezTo>
                  <a:cubicBezTo>
                    <a:pt x="20" y="27"/>
                    <a:pt x="24" y="23"/>
                    <a:pt x="28" y="20"/>
                  </a:cubicBezTo>
                  <a:cubicBezTo>
                    <a:pt x="30" y="17"/>
                    <a:pt x="32" y="15"/>
                    <a:pt x="32" y="11"/>
                  </a:cubicBezTo>
                  <a:cubicBezTo>
                    <a:pt x="33" y="6"/>
                    <a:pt x="32" y="0"/>
                    <a:pt x="26" y="2"/>
                  </a:cubicBezTo>
                  <a:cubicBezTo>
                    <a:pt x="25" y="2"/>
                    <a:pt x="26" y="2"/>
                    <a:pt x="26" y="2"/>
                  </a:cubicBezTo>
                  <a:cubicBezTo>
                    <a:pt x="34" y="1"/>
                    <a:pt x="29" y="12"/>
                    <a:pt x="27" y="15"/>
                  </a:cubicBezTo>
                  <a:cubicBezTo>
                    <a:pt x="26" y="17"/>
                    <a:pt x="24" y="18"/>
                    <a:pt x="22" y="20"/>
                  </a:cubicBezTo>
                  <a:cubicBezTo>
                    <a:pt x="19" y="22"/>
                    <a:pt x="17" y="25"/>
                    <a:pt x="14" y="27"/>
                  </a:cubicBezTo>
                  <a:cubicBezTo>
                    <a:pt x="12" y="28"/>
                    <a:pt x="8" y="30"/>
                    <a:pt x="6" y="29"/>
                  </a:cubicBezTo>
                  <a:cubicBezTo>
                    <a:pt x="3" y="27"/>
                    <a:pt x="3" y="23"/>
                    <a:pt x="3" y="20"/>
                  </a:cubicBezTo>
                  <a:cubicBezTo>
                    <a:pt x="3" y="16"/>
                    <a:pt x="4" y="14"/>
                    <a:pt x="8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Freeform 91"/>
            <p:cNvSpPr/>
            <p:nvPr/>
          </p:nvSpPr>
          <p:spPr bwMode="auto">
            <a:xfrm>
              <a:off x="2028825" y="1924050"/>
              <a:ext cx="415925" cy="698500"/>
            </a:xfrm>
            <a:custGeom>
              <a:avLst/>
              <a:gdLst>
                <a:gd name="T0" fmla="*/ 17 w 111"/>
                <a:gd name="T1" fmla="*/ 36 h 186"/>
                <a:gd name="T2" fmla="*/ 2 w 111"/>
                <a:gd name="T3" fmla="*/ 1 h 186"/>
                <a:gd name="T4" fmla="*/ 0 w 111"/>
                <a:gd name="T5" fmla="*/ 1 h 186"/>
                <a:gd name="T6" fmla="*/ 14 w 111"/>
                <a:gd name="T7" fmla="*/ 35 h 186"/>
                <a:gd name="T8" fmla="*/ 36 w 111"/>
                <a:gd name="T9" fmla="*/ 81 h 186"/>
                <a:gd name="T10" fmla="*/ 58 w 111"/>
                <a:gd name="T11" fmla="*/ 125 h 186"/>
                <a:gd name="T12" fmla="*/ 79 w 111"/>
                <a:gd name="T13" fmla="*/ 159 h 186"/>
                <a:gd name="T14" fmla="*/ 109 w 111"/>
                <a:gd name="T15" fmla="*/ 164 h 186"/>
                <a:gd name="T16" fmla="*/ 96 w 111"/>
                <a:gd name="T17" fmla="*/ 135 h 186"/>
                <a:gd name="T18" fmla="*/ 83 w 111"/>
                <a:gd name="T19" fmla="*/ 119 h 186"/>
                <a:gd name="T20" fmla="*/ 66 w 111"/>
                <a:gd name="T21" fmla="*/ 104 h 186"/>
                <a:gd name="T22" fmla="*/ 64 w 111"/>
                <a:gd name="T23" fmla="*/ 106 h 186"/>
                <a:gd name="T24" fmla="*/ 76 w 111"/>
                <a:gd name="T25" fmla="*/ 116 h 186"/>
                <a:gd name="T26" fmla="*/ 87 w 111"/>
                <a:gd name="T27" fmla="*/ 130 h 186"/>
                <a:gd name="T28" fmla="*/ 97 w 111"/>
                <a:gd name="T29" fmla="*/ 146 h 186"/>
                <a:gd name="T30" fmla="*/ 105 w 111"/>
                <a:gd name="T31" fmla="*/ 159 h 186"/>
                <a:gd name="T32" fmla="*/ 106 w 111"/>
                <a:gd name="T33" fmla="*/ 165 h 186"/>
                <a:gd name="T34" fmla="*/ 96 w 111"/>
                <a:gd name="T35" fmla="*/ 168 h 186"/>
                <a:gd name="T36" fmla="*/ 85 w 111"/>
                <a:gd name="T37" fmla="*/ 160 h 186"/>
                <a:gd name="T38" fmla="*/ 65 w 111"/>
                <a:gd name="T39" fmla="*/ 132 h 186"/>
                <a:gd name="T40" fmla="*/ 33 w 111"/>
                <a:gd name="T41" fmla="*/ 68 h 186"/>
                <a:gd name="T42" fmla="*/ 17 w 111"/>
                <a:gd name="T43" fmla="*/ 3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1" h="186">
                  <a:moveTo>
                    <a:pt x="17" y="36"/>
                  </a:moveTo>
                  <a:cubicBezTo>
                    <a:pt x="11" y="24"/>
                    <a:pt x="3" y="14"/>
                    <a:pt x="2" y="1"/>
                  </a:cubicBezTo>
                  <a:cubicBezTo>
                    <a:pt x="2" y="0"/>
                    <a:pt x="0" y="0"/>
                    <a:pt x="0" y="1"/>
                  </a:cubicBezTo>
                  <a:cubicBezTo>
                    <a:pt x="1" y="14"/>
                    <a:pt x="9" y="24"/>
                    <a:pt x="14" y="35"/>
                  </a:cubicBezTo>
                  <a:cubicBezTo>
                    <a:pt x="21" y="50"/>
                    <a:pt x="30" y="65"/>
                    <a:pt x="36" y="81"/>
                  </a:cubicBezTo>
                  <a:cubicBezTo>
                    <a:pt x="42" y="97"/>
                    <a:pt x="50" y="111"/>
                    <a:pt x="58" y="125"/>
                  </a:cubicBezTo>
                  <a:cubicBezTo>
                    <a:pt x="64" y="137"/>
                    <a:pt x="70" y="149"/>
                    <a:pt x="79" y="159"/>
                  </a:cubicBezTo>
                  <a:cubicBezTo>
                    <a:pt x="85" y="165"/>
                    <a:pt x="111" y="186"/>
                    <a:pt x="109" y="164"/>
                  </a:cubicBezTo>
                  <a:cubicBezTo>
                    <a:pt x="108" y="154"/>
                    <a:pt x="101" y="144"/>
                    <a:pt x="96" y="135"/>
                  </a:cubicBezTo>
                  <a:cubicBezTo>
                    <a:pt x="92" y="129"/>
                    <a:pt x="88" y="124"/>
                    <a:pt x="83" y="119"/>
                  </a:cubicBezTo>
                  <a:cubicBezTo>
                    <a:pt x="78" y="113"/>
                    <a:pt x="72" y="110"/>
                    <a:pt x="66" y="104"/>
                  </a:cubicBezTo>
                  <a:cubicBezTo>
                    <a:pt x="65" y="103"/>
                    <a:pt x="63" y="105"/>
                    <a:pt x="64" y="106"/>
                  </a:cubicBezTo>
                  <a:cubicBezTo>
                    <a:pt x="68" y="110"/>
                    <a:pt x="72" y="113"/>
                    <a:pt x="76" y="116"/>
                  </a:cubicBezTo>
                  <a:cubicBezTo>
                    <a:pt x="80" y="121"/>
                    <a:pt x="84" y="125"/>
                    <a:pt x="87" y="130"/>
                  </a:cubicBezTo>
                  <a:cubicBezTo>
                    <a:pt x="91" y="135"/>
                    <a:pt x="94" y="140"/>
                    <a:pt x="97" y="146"/>
                  </a:cubicBezTo>
                  <a:cubicBezTo>
                    <a:pt x="100" y="150"/>
                    <a:pt x="103" y="154"/>
                    <a:pt x="105" y="159"/>
                  </a:cubicBezTo>
                  <a:cubicBezTo>
                    <a:pt x="105" y="161"/>
                    <a:pt x="106" y="163"/>
                    <a:pt x="106" y="165"/>
                  </a:cubicBezTo>
                  <a:cubicBezTo>
                    <a:pt x="106" y="169"/>
                    <a:pt x="99" y="170"/>
                    <a:pt x="96" y="168"/>
                  </a:cubicBezTo>
                  <a:cubicBezTo>
                    <a:pt x="92" y="167"/>
                    <a:pt x="88" y="163"/>
                    <a:pt x="85" y="160"/>
                  </a:cubicBezTo>
                  <a:cubicBezTo>
                    <a:pt x="77" y="152"/>
                    <a:pt x="71" y="142"/>
                    <a:pt x="65" y="132"/>
                  </a:cubicBezTo>
                  <a:cubicBezTo>
                    <a:pt x="54" y="111"/>
                    <a:pt x="43" y="90"/>
                    <a:pt x="33" y="68"/>
                  </a:cubicBezTo>
                  <a:cubicBezTo>
                    <a:pt x="28" y="57"/>
                    <a:pt x="22" y="47"/>
                    <a:pt x="17" y="3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1" name="Freeform 92"/>
            <p:cNvSpPr/>
            <p:nvPr/>
          </p:nvSpPr>
          <p:spPr bwMode="auto">
            <a:xfrm>
              <a:off x="2268537" y="2347912"/>
              <a:ext cx="26988" cy="41275"/>
            </a:xfrm>
            <a:custGeom>
              <a:avLst/>
              <a:gdLst>
                <a:gd name="T0" fmla="*/ 2 w 7"/>
                <a:gd name="T1" fmla="*/ 7 h 11"/>
                <a:gd name="T2" fmla="*/ 0 w 7"/>
                <a:gd name="T3" fmla="*/ 10 h 11"/>
                <a:gd name="T4" fmla="*/ 2 w 7"/>
                <a:gd name="T5" fmla="*/ 10 h 11"/>
                <a:gd name="T6" fmla="*/ 6 w 7"/>
                <a:gd name="T7" fmla="*/ 6 h 11"/>
                <a:gd name="T8" fmla="*/ 4 w 7"/>
                <a:gd name="T9" fmla="*/ 1 h 11"/>
                <a:gd name="T10" fmla="*/ 2 w 7"/>
                <a:gd name="T11" fmla="*/ 3 h 11"/>
                <a:gd name="T12" fmla="*/ 3 w 7"/>
                <a:gd name="T13" fmla="*/ 5 h 11"/>
                <a:gd name="T14" fmla="*/ 2 w 7"/>
                <a:gd name="T15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1">
                  <a:moveTo>
                    <a:pt x="2" y="7"/>
                  </a:moveTo>
                  <a:cubicBezTo>
                    <a:pt x="1" y="8"/>
                    <a:pt x="0" y="9"/>
                    <a:pt x="0" y="10"/>
                  </a:cubicBezTo>
                  <a:cubicBezTo>
                    <a:pt x="0" y="11"/>
                    <a:pt x="1" y="11"/>
                    <a:pt x="2" y="10"/>
                  </a:cubicBezTo>
                  <a:cubicBezTo>
                    <a:pt x="3" y="8"/>
                    <a:pt x="5" y="8"/>
                    <a:pt x="6" y="6"/>
                  </a:cubicBezTo>
                  <a:cubicBezTo>
                    <a:pt x="7" y="4"/>
                    <a:pt x="5" y="2"/>
                    <a:pt x="4" y="1"/>
                  </a:cubicBezTo>
                  <a:cubicBezTo>
                    <a:pt x="2" y="0"/>
                    <a:pt x="1" y="2"/>
                    <a:pt x="2" y="3"/>
                  </a:cubicBezTo>
                  <a:cubicBezTo>
                    <a:pt x="3" y="4"/>
                    <a:pt x="4" y="4"/>
                    <a:pt x="3" y="5"/>
                  </a:cubicBezTo>
                  <a:cubicBezTo>
                    <a:pt x="3" y="6"/>
                    <a:pt x="2" y="6"/>
                    <a:pt x="2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" name="Freeform 93"/>
            <p:cNvSpPr/>
            <p:nvPr/>
          </p:nvSpPr>
          <p:spPr bwMode="auto">
            <a:xfrm>
              <a:off x="3803650" y="4637087"/>
              <a:ext cx="219075" cy="153988"/>
            </a:xfrm>
            <a:custGeom>
              <a:avLst/>
              <a:gdLst>
                <a:gd name="T0" fmla="*/ 10 w 58"/>
                <a:gd name="T1" fmla="*/ 39 h 41"/>
                <a:gd name="T2" fmla="*/ 42 w 58"/>
                <a:gd name="T3" fmla="*/ 26 h 41"/>
                <a:gd name="T4" fmla="*/ 57 w 58"/>
                <a:gd name="T5" fmla="*/ 4 h 41"/>
                <a:gd name="T6" fmla="*/ 55 w 58"/>
                <a:gd name="T7" fmla="*/ 4 h 41"/>
                <a:gd name="T8" fmla="*/ 26 w 58"/>
                <a:gd name="T9" fmla="*/ 32 h 41"/>
                <a:gd name="T10" fmla="*/ 5 w 58"/>
                <a:gd name="T11" fmla="*/ 23 h 41"/>
                <a:gd name="T12" fmla="*/ 26 w 58"/>
                <a:gd name="T13" fmla="*/ 3 h 41"/>
                <a:gd name="T14" fmla="*/ 26 w 58"/>
                <a:gd name="T15" fmla="*/ 1 h 41"/>
                <a:gd name="T16" fmla="*/ 3 w 58"/>
                <a:gd name="T17" fmla="*/ 19 h 41"/>
                <a:gd name="T18" fmla="*/ 2 w 58"/>
                <a:gd name="T19" fmla="*/ 33 h 41"/>
                <a:gd name="T20" fmla="*/ 10 w 58"/>
                <a:gd name="T21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41">
                  <a:moveTo>
                    <a:pt x="10" y="39"/>
                  </a:moveTo>
                  <a:cubicBezTo>
                    <a:pt x="22" y="41"/>
                    <a:pt x="33" y="32"/>
                    <a:pt x="42" y="26"/>
                  </a:cubicBezTo>
                  <a:cubicBezTo>
                    <a:pt x="51" y="21"/>
                    <a:pt x="58" y="15"/>
                    <a:pt x="57" y="4"/>
                  </a:cubicBezTo>
                  <a:cubicBezTo>
                    <a:pt x="57" y="3"/>
                    <a:pt x="55" y="3"/>
                    <a:pt x="55" y="4"/>
                  </a:cubicBezTo>
                  <a:cubicBezTo>
                    <a:pt x="52" y="18"/>
                    <a:pt x="38" y="26"/>
                    <a:pt x="26" y="32"/>
                  </a:cubicBezTo>
                  <a:cubicBezTo>
                    <a:pt x="16" y="37"/>
                    <a:pt x="1" y="38"/>
                    <a:pt x="5" y="23"/>
                  </a:cubicBezTo>
                  <a:cubicBezTo>
                    <a:pt x="8" y="13"/>
                    <a:pt x="17" y="6"/>
                    <a:pt x="26" y="3"/>
                  </a:cubicBezTo>
                  <a:cubicBezTo>
                    <a:pt x="28" y="3"/>
                    <a:pt x="27" y="0"/>
                    <a:pt x="26" y="1"/>
                  </a:cubicBezTo>
                  <a:cubicBezTo>
                    <a:pt x="16" y="3"/>
                    <a:pt x="7" y="10"/>
                    <a:pt x="3" y="19"/>
                  </a:cubicBezTo>
                  <a:cubicBezTo>
                    <a:pt x="1" y="24"/>
                    <a:pt x="0" y="28"/>
                    <a:pt x="2" y="33"/>
                  </a:cubicBezTo>
                  <a:cubicBezTo>
                    <a:pt x="4" y="38"/>
                    <a:pt x="5" y="38"/>
                    <a:pt x="10" y="3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3" name="Freeform 94"/>
            <p:cNvSpPr/>
            <p:nvPr/>
          </p:nvSpPr>
          <p:spPr bwMode="auto">
            <a:xfrm>
              <a:off x="4033837" y="4548187"/>
              <a:ext cx="165100" cy="165100"/>
            </a:xfrm>
            <a:custGeom>
              <a:avLst/>
              <a:gdLst>
                <a:gd name="T0" fmla="*/ 38 w 44"/>
                <a:gd name="T1" fmla="*/ 21 h 44"/>
                <a:gd name="T2" fmla="*/ 39 w 44"/>
                <a:gd name="T3" fmla="*/ 7 h 44"/>
                <a:gd name="T4" fmla="*/ 19 w 44"/>
                <a:gd name="T5" fmla="*/ 10 h 44"/>
                <a:gd name="T6" fmla="*/ 19 w 44"/>
                <a:gd name="T7" fmla="*/ 10 h 44"/>
                <a:gd name="T8" fmla="*/ 28 w 44"/>
                <a:gd name="T9" fmla="*/ 6 h 44"/>
                <a:gd name="T10" fmla="*/ 37 w 44"/>
                <a:gd name="T11" fmla="*/ 17 h 44"/>
                <a:gd name="T12" fmla="*/ 35 w 44"/>
                <a:gd name="T13" fmla="*/ 20 h 44"/>
                <a:gd name="T14" fmla="*/ 31 w 44"/>
                <a:gd name="T15" fmla="*/ 24 h 44"/>
                <a:gd name="T16" fmla="*/ 1 w 44"/>
                <a:gd name="T17" fmla="*/ 28 h 44"/>
                <a:gd name="T18" fmla="*/ 1 w 44"/>
                <a:gd name="T19" fmla="*/ 28 h 44"/>
                <a:gd name="T20" fmla="*/ 38 w 44"/>
                <a:gd name="T21" fmla="*/ 2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44">
                  <a:moveTo>
                    <a:pt x="38" y="21"/>
                  </a:moveTo>
                  <a:cubicBezTo>
                    <a:pt x="42" y="16"/>
                    <a:pt x="44" y="12"/>
                    <a:pt x="39" y="7"/>
                  </a:cubicBezTo>
                  <a:cubicBezTo>
                    <a:pt x="32" y="0"/>
                    <a:pt x="26" y="8"/>
                    <a:pt x="19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2" y="9"/>
                    <a:pt x="25" y="7"/>
                    <a:pt x="28" y="6"/>
                  </a:cubicBezTo>
                  <a:cubicBezTo>
                    <a:pt x="38" y="9"/>
                    <a:pt x="41" y="12"/>
                    <a:pt x="37" y="17"/>
                  </a:cubicBezTo>
                  <a:cubicBezTo>
                    <a:pt x="37" y="18"/>
                    <a:pt x="36" y="19"/>
                    <a:pt x="35" y="20"/>
                  </a:cubicBezTo>
                  <a:cubicBezTo>
                    <a:pt x="34" y="21"/>
                    <a:pt x="32" y="22"/>
                    <a:pt x="31" y="24"/>
                  </a:cubicBezTo>
                  <a:cubicBezTo>
                    <a:pt x="22" y="32"/>
                    <a:pt x="12" y="36"/>
                    <a:pt x="1" y="28"/>
                  </a:cubicBezTo>
                  <a:cubicBezTo>
                    <a:pt x="1" y="27"/>
                    <a:pt x="0" y="28"/>
                    <a:pt x="1" y="28"/>
                  </a:cubicBezTo>
                  <a:cubicBezTo>
                    <a:pt x="10" y="44"/>
                    <a:pt x="29" y="31"/>
                    <a:pt x="38" y="2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4" name="Freeform 95"/>
            <p:cNvSpPr/>
            <p:nvPr/>
          </p:nvSpPr>
          <p:spPr bwMode="auto">
            <a:xfrm>
              <a:off x="1778000" y="5327650"/>
              <a:ext cx="407988" cy="219075"/>
            </a:xfrm>
            <a:custGeom>
              <a:avLst/>
              <a:gdLst>
                <a:gd name="T0" fmla="*/ 14 w 109"/>
                <a:gd name="T1" fmla="*/ 56 h 58"/>
                <a:gd name="T2" fmla="*/ 30 w 109"/>
                <a:gd name="T3" fmla="*/ 52 h 58"/>
                <a:gd name="T4" fmla="*/ 55 w 109"/>
                <a:gd name="T5" fmla="*/ 38 h 58"/>
                <a:gd name="T6" fmla="*/ 87 w 109"/>
                <a:gd name="T7" fmla="*/ 20 h 58"/>
                <a:gd name="T8" fmla="*/ 108 w 109"/>
                <a:gd name="T9" fmla="*/ 2 h 58"/>
                <a:gd name="T10" fmla="*/ 107 w 109"/>
                <a:gd name="T11" fmla="*/ 1 h 58"/>
                <a:gd name="T12" fmla="*/ 106 w 109"/>
                <a:gd name="T13" fmla="*/ 1 h 58"/>
                <a:gd name="T14" fmla="*/ 106 w 109"/>
                <a:gd name="T15" fmla="*/ 3 h 58"/>
                <a:gd name="T16" fmla="*/ 97 w 109"/>
                <a:gd name="T17" fmla="*/ 10 h 58"/>
                <a:gd name="T18" fmla="*/ 85 w 109"/>
                <a:gd name="T19" fmla="*/ 17 h 58"/>
                <a:gd name="T20" fmla="*/ 64 w 109"/>
                <a:gd name="T21" fmla="*/ 30 h 58"/>
                <a:gd name="T22" fmla="*/ 44 w 109"/>
                <a:gd name="T23" fmla="*/ 41 h 58"/>
                <a:gd name="T24" fmla="*/ 26 w 109"/>
                <a:gd name="T25" fmla="*/ 51 h 58"/>
                <a:gd name="T26" fmla="*/ 15 w 109"/>
                <a:gd name="T27" fmla="*/ 47 h 58"/>
                <a:gd name="T28" fmla="*/ 25 w 109"/>
                <a:gd name="T29" fmla="*/ 41 h 58"/>
                <a:gd name="T30" fmla="*/ 45 w 109"/>
                <a:gd name="T31" fmla="*/ 30 h 58"/>
                <a:gd name="T32" fmla="*/ 65 w 109"/>
                <a:gd name="T33" fmla="*/ 22 h 58"/>
                <a:gd name="T34" fmla="*/ 87 w 109"/>
                <a:gd name="T35" fmla="*/ 15 h 58"/>
                <a:gd name="T36" fmla="*/ 85 w 109"/>
                <a:gd name="T37" fmla="*/ 13 h 58"/>
                <a:gd name="T38" fmla="*/ 69 w 109"/>
                <a:gd name="T39" fmla="*/ 18 h 58"/>
                <a:gd name="T40" fmla="*/ 55 w 109"/>
                <a:gd name="T41" fmla="*/ 24 h 58"/>
                <a:gd name="T42" fmla="*/ 39 w 109"/>
                <a:gd name="T43" fmla="*/ 29 h 58"/>
                <a:gd name="T44" fmla="*/ 26 w 109"/>
                <a:gd name="T45" fmla="*/ 38 h 58"/>
                <a:gd name="T46" fmla="*/ 14 w 109"/>
                <a:gd name="T47" fmla="*/ 5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" h="58">
                  <a:moveTo>
                    <a:pt x="14" y="56"/>
                  </a:moveTo>
                  <a:cubicBezTo>
                    <a:pt x="19" y="58"/>
                    <a:pt x="26" y="55"/>
                    <a:pt x="30" y="52"/>
                  </a:cubicBezTo>
                  <a:cubicBezTo>
                    <a:pt x="39" y="48"/>
                    <a:pt x="47" y="43"/>
                    <a:pt x="55" y="38"/>
                  </a:cubicBezTo>
                  <a:cubicBezTo>
                    <a:pt x="66" y="33"/>
                    <a:pt x="76" y="26"/>
                    <a:pt x="87" y="20"/>
                  </a:cubicBezTo>
                  <a:cubicBezTo>
                    <a:pt x="95" y="15"/>
                    <a:pt x="103" y="11"/>
                    <a:pt x="108" y="2"/>
                  </a:cubicBezTo>
                  <a:cubicBezTo>
                    <a:pt x="109" y="2"/>
                    <a:pt x="108" y="0"/>
                    <a:pt x="107" y="1"/>
                  </a:cubicBezTo>
                  <a:cubicBezTo>
                    <a:pt x="107" y="1"/>
                    <a:pt x="106" y="1"/>
                    <a:pt x="106" y="1"/>
                  </a:cubicBezTo>
                  <a:cubicBezTo>
                    <a:pt x="105" y="1"/>
                    <a:pt x="105" y="3"/>
                    <a:pt x="106" y="3"/>
                  </a:cubicBezTo>
                  <a:cubicBezTo>
                    <a:pt x="104" y="2"/>
                    <a:pt x="98" y="9"/>
                    <a:pt x="97" y="10"/>
                  </a:cubicBezTo>
                  <a:cubicBezTo>
                    <a:pt x="93" y="13"/>
                    <a:pt x="89" y="15"/>
                    <a:pt x="85" y="17"/>
                  </a:cubicBezTo>
                  <a:cubicBezTo>
                    <a:pt x="78" y="22"/>
                    <a:pt x="71" y="26"/>
                    <a:pt x="64" y="30"/>
                  </a:cubicBezTo>
                  <a:cubicBezTo>
                    <a:pt x="57" y="34"/>
                    <a:pt x="50" y="37"/>
                    <a:pt x="44" y="41"/>
                  </a:cubicBezTo>
                  <a:cubicBezTo>
                    <a:pt x="38" y="44"/>
                    <a:pt x="33" y="48"/>
                    <a:pt x="26" y="51"/>
                  </a:cubicBezTo>
                  <a:cubicBezTo>
                    <a:pt x="24" y="52"/>
                    <a:pt x="13" y="57"/>
                    <a:pt x="15" y="47"/>
                  </a:cubicBezTo>
                  <a:cubicBezTo>
                    <a:pt x="16" y="44"/>
                    <a:pt x="23" y="42"/>
                    <a:pt x="25" y="41"/>
                  </a:cubicBezTo>
                  <a:cubicBezTo>
                    <a:pt x="32" y="38"/>
                    <a:pt x="38" y="33"/>
                    <a:pt x="45" y="30"/>
                  </a:cubicBezTo>
                  <a:cubicBezTo>
                    <a:pt x="52" y="28"/>
                    <a:pt x="58" y="25"/>
                    <a:pt x="65" y="22"/>
                  </a:cubicBezTo>
                  <a:cubicBezTo>
                    <a:pt x="72" y="19"/>
                    <a:pt x="80" y="19"/>
                    <a:pt x="87" y="15"/>
                  </a:cubicBezTo>
                  <a:cubicBezTo>
                    <a:pt x="88" y="14"/>
                    <a:pt x="87" y="12"/>
                    <a:pt x="85" y="13"/>
                  </a:cubicBezTo>
                  <a:cubicBezTo>
                    <a:pt x="80" y="16"/>
                    <a:pt x="74" y="16"/>
                    <a:pt x="69" y="18"/>
                  </a:cubicBezTo>
                  <a:cubicBezTo>
                    <a:pt x="64" y="20"/>
                    <a:pt x="60" y="22"/>
                    <a:pt x="55" y="24"/>
                  </a:cubicBezTo>
                  <a:cubicBezTo>
                    <a:pt x="50" y="27"/>
                    <a:pt x="44" y="27"/>
                    <a:pt x="39" y="29"/>
                  </a:cubicBezTo>
                  <a:cubicBezTo>
                    <a:pt x="34" y="31"/>
                    <a:pt x="31" y="35"/>
                    <a:pt x="26" y="38"/>
                  </a:cubicBezTo>
                  <a:cubicBezTo>
                    <a:pt x="23" y="40"/>
                    <a:pt x="0" y="51"/>
                    <a:pt x="14" y="5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5" name="Freeform 96"/>
            <p:cNvSpPr/>
            <p:nvPr/>
          </p:nvSpPr>
          <p:spPr bwMode="auto">
            <a:xfrm>
              <a:off x="2224087" y="5497512"/>
              <a:ext cx="30163" cy="36513"/>
            </a:xfrm>
            <a:custGeom>
              <a:avLst/>
              <a:gdLst>
                <a:gd name="T0" fmla="*/ 1 w 8"/>
                <a:gd name="T1" fmla="*/ 10 h 10"/>
                <a:gd name="T2" fmla="*/ 7 w 8"/>
                <a:gd name="T3" fmla="*/ 1 h 10"/>
                <a:gd name="T4" fmla="*/ 7 w 8"/>
                <a:gd name="T5" fmla="*/ 1 h 10"/>
                <a:gd name="T6" fmla="*/ 1 w 8"/>
                <a:gd name="T7" fmla="*/ 8 h 10"/>
                <a:gd name="T8" fmla="*/ 1 w 8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0">
                  <a:moveTo>
                    <a:pt x="1" y="10"/>
                  </a:moveTo>
                  <a:cubicBezTo>
                    <a:pt x="5" y="9"/>
                    <a:pt x="8" y="5"/>
                    <a:pt x="7" y="1"/>
                  </a:cubicBezTo>
                  <a:cubicBezTo>
                    <a:pt x="7" y="0"/>
                    <a:pt x="7" y="0"/>
                    <a:pt x="7" y="1"/>
                  </a:cubicBezTo>
                  <a:cubicBezTo>
                    <a:pt x="6" y="4"/>
                    <a:pt x="4" y="7"/>
                    <a:pt x="1" y="8"/>
                  </a:cubicBezTo>
                  <a:cubicBezTo>
                    <a:pt x="0" y="8"/>
                    <a:pt x="0" y="10"/>
                    <a:pt x="1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6" name="Freeform 97"/>
            <p:cNvSpPr/>
            <p:nvPr/>
          </p:nvSpPr>
          <p:spPr bwMode="auto">
            <a:xfrm>
              <a:off x="2320925" y="5426075"/>
              <a:ext cx="52388" cy="19050"/>
            </a:xfrm>
            <a:custGeom>
              <a:avLst/>
              <a:gdLst>
                <a:gd name="T0" fmla="*/ 1 w 14"/>
                <a:gd name="T1" fmla="*/ 5 h 5"/>
                <a:gd name="T2" fmla="*/ 9 w 14"/>
                <a:gd name="T3" fmla="*/ 2 h 5"/>
                <a:gd name="T4" fmla="*/ 10 w 14"/>
                <a:gd name="T5" fmla="*/ 3 h 5"/>
                <a:gd name="T6" fmla="*/ 12 w 14"/>
                <a:gd name="T7" fmla="*/ 1 h 5"/>
                <a:gd name="T8" fmla="*/ 10 w 14"/>
                <a:gd name="T9" fmla="*/ 0 h 5"/>
                <a:gd name="T10" fmla="*/ 7 w 14"/>
                <a:gd name="T11" fmla="*/ 0 h 5"/>
                <a:gd name="T12" fmla="*/ 1 w 14"/>
                <a:gd name="T13" fmla="*/ 3 h 5"/>
                <a:gd name="T14" fmla="*/ 1 w 14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5">
                  <a:moveTo>
                    <a:pt x="1" y="5"/>
                  </a:moveTo>
                  <a:cubicBezTo>
                    <a:pt x="4" y="5"/>
                    <a:pt x="7" y="3"/>
                    <a:pt x="9" y="2"/>
                  </a:cubicBezTo>
                  <a:cubicBezTo>
                    <a:pt x="10" y="2"/>
                    <a:pt x="10" y="3"/>
                    <a:pt x="10" y="3"/>
                  </a:cubicBezTo>
                  <a:cubicBezTo>
                    <a:pt x="11" y="5"/>
                    <a:pt x="14" y="3"/>
                    <a:pt x="12" y="1"/>
                  </a:cubicBezTo>
                  <a:cubicBezTo>
                    <a:pt x="11" y="0"/>
                    <a:pt x="11" y="0"/>
                    <a:pt x="10" y="0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5" y="1"/>
                    <a:pt x="3" y="3"/>
                    <a:pt x="1" y="3"/>
                  </a:cubicBezTo>
                  <a:cubicBezTo>
                    <a:pt x="0" y="4"/>
                    <a:pt x="0" y="4"/>
                    <a:pt x="1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7" name="Freeform 98"/>
            <p:cNvSpPr/>
            <p:nvPr/>
          </p:nvSpPr>
          <p:spPr bwMode="auto">
            <a:xfrm>
              <a:off x="2171700" y="5753100"/>
              <a:ext cx="104775" cy="66675"/>
            </a:xfrm>
            <a:custGeom>
              <a:avLst/>
              <a:gdLst>
                <a:gd name="T0" fmla="*/ 3 w 28"/>
                <a:gd name="T1" fmla="*/ 17 h 18"/>
                <a:gd name="T2" fmla="*/ 19 w 28"/>
                <a:gd name="T3" fmla="*/ 13 h 18"/>
                <a:gd name="T4" fmla="*/ 28 w 28"/>
                <a:gd name="T5" fmla="*/ 1 h 18"/>
                <a:gd name="T6" fmla="*/ 26 w 28"/>
                <a:gd name="T7" fmla="*/ 1 h 18"/>
                <a:gd name="T8" fmla="*/ 17 w 28"/>
                <a:gd name="T9" fmla="*/ 10 h 18"/>
                <a:gd name="T10" fmla="*/ 3 w 28"/>
                <a:gd name="T11" fmla="*/ 13 h 18"/>
                <a:gd name="T12" fmla="*/ 3 w 28"/>
                <a:gd name="T13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8">
                  <a:moveTo>
                    <a:pt x="3" y="17"/>
                  </a:moveTo>
                  <a:cubicBezTo>
                    <a:pt x="9" y="18"/>
                    <a:pt x="14" y="16"/>
                    <a:pt x="19" y="13"/>
                  </a:cubicBezTo>
                  <a:cubicBezTo>
                    <a:pt x="23" y="10"/>
                    <a:pt x="28" y="6"/>
                    <a:pt x="28" y="1"/>
                  </a:cubicBezTo>
                  <a:cubicBezTo>
                    <a:pt x="28" y="0"/>
                    <a:pt x="27" y="0"/>
                    <a:pt x="26" y="1"/>
                  </a:cubicBezTo>
                  <a:cubicBezTo>
                    <a:pt x="25" y="5"/>
                    <a:pt x="20" y="8"/>
                    <a:pt x="17" y="10"/>
                  </a:cubicBezTo>
                  <a:cubicBezTo>
                    <a:pt x="13" y="13"/>
                    <a:pt x="9" y="15"/>
                    <a:pt x="3" y="13"/>
                  </a:cubicBezTo>
                  <a:cubicBezTo>
                    <a:pt x="1" y="13"/>
                    <a:pt x="0" y="16"/>
                    <a:pt x="3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8" name="Freeform 99"/>
            <p:cNvSpPr/>
            <p:nvPr/>
          </p:nvSpPr>
          <p:spPr bwMode="auto">
            <a:xfrm>
              <a:off x="2238375" y="5575300"/>
              <a:ext cx="79375" cy="30163"/>
            </a:xfrm>
            <a:custGeom>
              <a:avLst/>
              <a:gdLst>
                <a:gd name="T0" fmla="*/ 1 w 21"/>
                <a:gd name="T1" fmla="*/ 6 h 8"/>
                <a:gd name="T2" fmla="*/ 18 w 21"/>
                <a:gd name="T3" fmla="*/ 7 h 8"/>
                <a:gd name="T4" fmla="*/ 20 w 21"/>
                <a:gd name="T5" fmla="*/ 5 h 8"/>
                <a:gd name="T6" fmla="*/ 1 w 21"/>
                <a:gd name="T7" fmla="*/ 6 h 8"/>
                <a:gd name="T8" fmla="*/ 1 w 21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8">
                  <a:moveTo>
                    <a:pt x="1" y="6"/>
                  </a:moveTo>
                  <a:cubicBezTo>
                    <a:pt x="6" y="7"/>
                    <a:pt x="13" y="3"/>
                    <a:pt x="18" y="7"/>
                  </a:cubicBezTo>
                  <a:cubicBezTo>
                    <a:pt x="19" y="8"/>
                    <a:pt x="21" y="6"/>
                    <a:pt x="20" y="5"/>
                  </a:cubicBezTo>
                  <a:cubicBezTo>
                    <a:pt x="15" y="0"/>
                    <a:pt x="7" y="5"/>
                    <a:pt x="1" y="6"/>
                  </a:cubicBezTo>
                  <a:cubicBezTo>
                    <a:pt x="0" y="6"/>
                    <a:pt x="0" y="6"/>
                    <a:pt x="1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9" name="Freeform 100"/>
            <p:cNvSpPr/>
            <p:nvPr/>
          </p:nvSpPr>
          <p:spPr bwMode="auto">
            <a:xfrm>
              <a:off x="4884737" y="5399087"/>
              <a:ext cx="301625" cy="117475"/>
            </a:xfrm>
            <a:custGeom>
              <a:avLst/>
              <a:gdLst>
                <a:gd name="T0" fmla="*/ 77 w 80"/>
                <a:gd name="T1" fmla="*/ 0 h 31"/>
                <a:gd name="T2" fmla="*/ 4 w 80"/>
                <a:gd name="T3" fmla="*/ 20 h 31"/>
                <a:gd name="T4" fmla="*/ 36 w 80"/>
                <a:gd name="T5" fmla="*/ 26 h 31"/>
                <a:gd name="T6" fmla="*/ 58 w 80"/>
                <a:gd name="T7" fmla="*/ 19 h 31"/>
                <a:gd name="T8" fmla="*/ 76 w 80"/>
                <a:gd name="T9" fmla="*/ 11 h 31"/>
                <a:gd name="T10" fmla="*/ 76 w 80"/>
                <a:gd name="T11" fmla="*/ 10 h 31"/>
                <a:gd name="T12" fmla="*/ 60 w 80"/>
                <a:gd name="T13" fmla="*/ 15 h 31"/>
                <a:gd name="T14" fmla="*/ 44 w 80"/>
                <a:gd name="T15" fmla="*/ 20 h 31"/>
                <a:gd name="T16" fmla="*/ 25 w 80"/>
                <a:gd name="T17" fmla="*/ 23 h 31"/>
                <a:gd name="T18" fmla="*/ 10 w 80"/>
                <a:gd name="T19" fmla="*/ 20 h 31"/>
                <a:gd name="T20" fmla="*/ 17 w 80"/>
                <a:gd name="T21" fmla="*/ 15 h 31"/>
                <a:gd name="T22" fmla="*/ 50 w 80"/>
                <a:gd name="T23" fmla="*/ 8 h 31"/>
                <a:gd name="T24" fmla="*/ 79 w 80"/>
                <a:gd name="T25" fmla="*/ 2 h 31"/>
                <a:gd name="T26" fmla="*/ 77 w 80"/>
                <a:gd name="T2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" h="31">
                  <a:moveTo>
                    <a:pt x="77" y="0"/>
                  </a:moveTo>
                  <a:cubicBezTo>
                    <a:pt x="69" y="5"/>
                    <a:pt x="0" y="7"/>
                    <a:pt x="4" y="20"/>
                  </a:cubicBezTo>
                  <a:cubicBezTo>
                    <a:pt x="8" y="31"/>
                    <a:pt x="29" y="27"/>
                    <a:pt x="36" y="26"/>
                  </a:cubicBezTo>
                  <a:cubicBezTo>
                    <a:pt x="44" y="24"/>
                    <a:pt x="51" y="22"/>
                    <a:pt x="58" y="19"/>
                  </a:cubicBezTo>
                  <a:cubicBezTo>
                    <a:pt x="64" y="16"/>
                    <a:pt x="72" y="16"/>
                    <a:pt x="76" y="11"/>
                  </a:cubicBezTo>
                  <a:cubicBezTo>
                    <a:pt x="77" y="11"/>
                    <a:pt x="76" y="10"/>
                    <a:pt x="76" y="10"/>
                  </a:cubicBezTo>
                  <a:cubicBezTo>
                    <a:pt x="72" y="13"/>
                    <a:pt x="64" y="13"/>
                    <a:pt x="60" y="15"/>
                  </a:cubicBezTo>
                  <a:cubicBezTo>
                    <a:pt x="55" y="16"/>
                    <a:pt x="50" y="18"/>
                    <a:pt x="44" y="20"/>
                  </a:cubicBezTo>
                  <a:cubicBezTo>
                    <a:pt x="38" y="21"/>
                    <a:pt x="31" y="23"/>
                    <a:pt x="25" y="23"/>
                  </a:cubicBezTo>
                  <a:cubicBezTo>
                    <a:pt x="22" y="23"/>
                    <a:pt x="11" y="23"/>
                    <a:pt x="10" y="20"/>
                  </a:cubicBezTo>
                  <a:cubicBezTo>
                    <a:pt x="9" y="17"/>
                    <a:pt x="15" y="15"/>
                    <a:pt x="17" y="15"/>
                  </a:cubicBezTo>
                  <a:cubicBezTo>
                    <a:pt x="28" y="13"/>
                    <a:pt x="39" y="10"/>
                    <a:pt x="50" y="8"/>
                  </a:cubicBezTo>
                  <a:cubicBezTo>
                    <a:pt x="59" y="6"/>
                    <a:pt x="70" y="7"/>
                    <a:pt x="79" y="2"/>
                  </a:cubicBezTo>
                  <a:cubicBezTo>
                    <a:pt x="80" y="1"/>
                    <a:pt x="79" y="0"/>
                    <a:pt x="7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0" name="Freeform 101"/>
            <p:cNvSpPr/>
            <p:nvPr/>
          </p:nvSpPr>
          <p:spPr bwMode="auto">
            <a:xfrm>
              <a:off x="5260975" y="5429250"/>
              <a:ext cx="33338" cy="19050"/>
            </a:xfrm>
            <a:custGeom>
              <a:avLst/>
              <a:gdLst>
                <a:gd name="T0" fmla="*/ 8 w 9"/>
                <a:gd name="T1" fmla="*/ 0 h 5"/>
                <a:gd name="T2" fmla="*/ 2 w 9"/>
                <a:gd name="T3" fmla="*/ 1 h 5"/>
                <a:gd name="T4" fmla="*/ 2 w 9"/>
                <a:gd name="T5" fmla="*/ 4 h 5"/>
                <a:gd name="T6" fmla="*/ 9 w 9"/>
                <a:gd name="T7" fmla="*/ 1 h 5"/>
                <a:gd name="T8" fmla="*/ 8 w 9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8" y="0"/>
                  </a:moveTo>
                  <a:cubicBezTo>
                    <a:pt x="6" y="1"/>
                    <a:pt x="4" y="2"/>
                    <a:pt x="2" y="1"/>
                  </a:cubicBezTo>
                  <a:cubicBezTo>
                    <a:pt x="0" y="1"/>
                    <a:pt x="0" y="4"/>
                    <a:pt x="2" y="4"/>
                  </a:cubicBezTo>
                  <a:cubicBezTo>
                    <a:pt x="5" y="5"/>
                    <a:pt x="7" y="4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1" name="Freeform 102"/>
            <p:cNvSpPr/>
            <p:nvPr/>
          </p:nvSpPr>
          <p:spPr bwMode="auto">
            <a:xfrm>
              <a:off x="2835275" y="6226175"/>
              <a:ext cx="665163" cy="300038"/>
            </a:xfrm>
            <a:custGeom>
              <a:avLst/>
              <a:gdLst>
                <a:gd name="T0" fmla="*/ 154 w 177"/>
                <a:gd name="T1" fmla="*/ 1 h 80"/>
                <a:gd name="T2" fmla="*/ 154 w 177"/>
                <a:gd name="T3" fmla="*/ 1 h 80"/>
                <a:gd name="T4" fmla="*/ 168 w 177"/>
                <a:gd name="T5" fmla="*/ 10 h 80"/>
                <a:gd name="T6" fmla="*/ 152 w 177"/>
                <a:gd name="T7" fmla="*/ 15 h 80"/>
                <a:gd name="T8" fmla="*/ 111 w 177"/>
                <a:gd name="T9" fmla="*/ 32 h 80"/>
                <a:gd name="T10" fmla="*/ 36 w 177"/>
                <a:gd name="T11" fmla="*/ 67 h 80"/>
                <a:gd name="T12" fmla="*/ 22 w 177"/>
                <a:gd name="T13" fmla="*/ 72 h 80"/>
                <a:gd name="T14" fmla="*/ 16 w 177"/>
                <a:gd name="T15" fmla="*/ 73 h 80"/>
                <a:gd name="T16" fmla="*/ 21 w 177"/>
                <a:gd name="T17" fmla="*/ 66 h 80"/>
                <a:gd name="T18" fmla="*/ 58 w 177"/>
                <a:gd name="T19" fmla="*/ 44 h 80"/>
                <a:gd name="T20" fmla="*/ 99 w 177"/>
                <a:gd name="T21" fmla="*/ 22 h 80"/>
                <a:gd name="T22" fmla="*/ 116 w 177"/>
                <a:gd name="T23" fmla="*/ 13 h 80"/>
                <a:gd name="T24" fmla="*/ 135 w 177"/>
                <a:gd name="T25" fmla="*/ 6 h 80"/>
                <a:gd name="T26" fmla="*/ 133 w 177"/>
                <a:gd name="T27" fmla="*/ 4 h 80"/>
                <a:gd name="T28" fmla="*/ 116 w 177"/>
                <a:gd name="T29" fmla="*/ 10 h 80"/>
                <a:gd name="T30" fmla="*/ 90 w 177"/>
                <a:gd name="T31" fmla="*/ 22 h 80"/>
                <a:gd name="T32" fmla="*/ 53 w 177"/>
                <a:gd name="T33" fmla="*/ 42 h 80"/>
                <a:gd name="T34" fmla="*/ 11 w 177"/>
                <a:gd name="T35" fmla="*/ 76 h 80"/>
                <a:gd name="T36" fmla="*/ 29 w 177"/>
                <a:gd name="T37" fmla="*/ 74 h 80"/>
                <a:gd name="T38" fmla="*/ 51 w 177"/>
                <a:gd name="T39" fmla="*/ 64 h 80"/>
                <a:gd name="T40" fmla="*/ 99 w 177"/>
                <a:gd name="T41" fmla="*/ 41 h 80"/>
                <a:gd name="T42" fmla="*/ 146 w 177"/>
                <a:gd name="T43" fmla="*/ 22 h 80"/>
                <a:gd name="T44" fmla="*/ 169 w 177"/>
                <a:gd name="T45" fmla="*/ 12 h 80"/>
                <a:gd name="T46" fmla="*/ 175 w 177"/>
                <a:gd name="T47" fmla="*/ 7 h 80"/>
                <a:gd name="T48" fmla="*/ 154 w 177"/>
                <a:gd name="T49" fmla="*/ 1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7" h="80">
                  <a:moveTo>
                    <a:pt x="154" y="1"/>
                  </a:moveTo>
                  <a:cubicBezTo>
                    <a:pt x="153" y="1"/>
                    <a:pt x="153" y="1"/>
                    <a:pt x="154" y="1"/>
                  </a:cubicBezTo>
                  <a:cubicBezTo>
                    <a:pt x="158" y="1"/>
                    <a:pt x="177" y="2"/>
                    <a:pt x="168" y="10"/>
                  </a:cubicBezTo>
                  <a:cubicBezTo>
                    <a:pt x="164" y="13"/>
                    <a:pt x="157" y="14"/>
                    <a:pt x="152" y="15"/>
                  </a:cubicBezTo>
                  <a:cubicBezTo>
                    <a:pt x="138" y="21"/>
                    <a:pt x="125" y="26"/>
                    <a:pt x="111" y="32"/>
                  </a:cubicBezTo>
                  <a:cubicBezTo>
                    <a:pt x="86" y="43"/>
                    <a:pt x="61" y="56"/>
                    <a:pt x="36" y="67"/>
                  </a:cubicBezTo>
                  <a:cubicBezTo>
                    <a:pt x="31" y="69"/>
                    <a:pt x="27" y="71"/>
                    <a:pt x="22" y="72"/>
                  </a:cubicBezTo>
                  <a:cubicBezTo>
                    <a:pt x="21" y="72"/>
                    <a:pt x="17" y="74"/>
                    <a:pt x="16" y="73"/>
                  </a:cubicBezTo>
                  <a:cubicBezTo>
                    <a:pt x="12" y="71"/>
                    <a:pt x="19" y="67"/>
                    <a:pt x="21" y="66"/>
                  </a:cubicBezTo>
                  <a:cubicBezTo>
                    <a:pt x="33" y="58"/>
                    <a:pt x="45" y="50"/>
                    <a:pt x="58" y="44"/>
                  </a:cubicBezTo>
                  <a:cubicBezTo>
                    <a:pt x="72" y="36"/>
                    <a:pt x="85" y="28"/>
                    <a:pt x="99" y="22"/>
                  </a:cubicBezTo>
                  <a:cubicBezTo>
                    <a:pt x="105" y="20"/>
                    <a:pt x="110" y="16"/>
                    <a:pt x="116" y="13"/>
                  </a:cubicBezTo>
                  <a:cubicBezTo>
                    <a:pt x="122" y="10"/>
                    <a:pt x="129" y="10"/>
                    <a:pt x="135" y="6"/>
                  </a:cubicBezTo>
                  <a:cubicBezTo>
                    <a:pt x="136" y="5"/>
                    <a:pt x="135" y="3"/>
                    <a:pt x="133" y="4"/>
                  </a:cubicBezTo>
                  <a:cubicBezTo>
                    <a:pt x="128" y="7"/>
                    <a:pt x="122" y="7"/>
                    <a:pt x="116" y="10"/>
                  </a:cubicBezTo>
                  <a:cubicBezTo>
                    <a:pt x="107" y="13"/>
                    <a:pt x="99" y="18"/>
                    <a:pt x="90" y="22"/>
                  </a:cubicBezTo>
                  <a:cubicBezTo>
                    <a:pt x="77" y="27"/>
                    <a:pt x="66" y="35"/>
                    <a:pt x="53" y="42"/>
                  </a:cubicBezTo>
                  <a:cubicBezTo>
                    <a:pt x="48" y="44"/>
                    <a:pt x="0" y="67"/>
                    <a:pt x="11" y="76"/>
                  </a:cubicBezTo>
                  <a:cubicBezTo>
                    <a:pt x="16" y="80"/>
                    <a:pt x="25" y="76"/>
                    <a:pt x="29" y="74"/>
                  </a:cubicBezTo>
                  <a:cubicBezTo>
                    <a:pt x="37" y="71"/>
                    <a:pt x="44" y="67"/>
                    <a:pt x="51" y="64"/>
                  </a:cubicBezTo>
                  <a:cubicBezTo>
                    <a:pt x="67" y="56"/>
                    <a:pt x="83" y="49"/>
                    <a:pt x="99" y="41"/>
                  </a:cubicBezTo>
                  <a:cubicBezTo>
                    <a:pt x="115" y="34"/>
                    <a:pt x="130" y="28"/>
                    <a:pt x="146" y="22"/>
                  </a:cubicBezTo>
                  <a:cubicBezTo>
                    <a:pt x="153" y="18"/>
                    <a:pt x="161" y="16"/>
                    <a:pt x="169" y="12"/>
                  </a:cubicBezTo>
                  <a:cubicBezTo>
                    <a:pt x="171" y="11"/>
                    <a:pt x="175" y="10"/>
                    <a:pt x="175" y="7"/>
                  </a:cubicBezTo>
                  <a:cubicBezTo>
                    <a:pt x="175" y="0"/>
                    <a:pt x="158" y="0"/>
                    <a:pt x="154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2" name="Freeform 103"/>
            <p:cNvSpPr/>
            <p:nvPr/>
          </p:nvSpPr>
          <p:spPr bwMode="auto">
            <a:xfrm>
              <a:off x="2667000" y="6570663"/>
              <a:ext cx="38100" cy="38100"/>
            </a:xfrm>
            <a:custGeom>
              <a:avLst/>
              <a:gdLst>
                <a:gd name="T0" fmla="*/ 3 w 10"/>
                <a:gd name="T1" fmla="*/ 3 h 10"/>
                <a:gd name="T2" fmla="*/ 0 w 10"/>
                <a:gd name="T3" fmla="*/ 9 h 10"/>
                <a:gd name="T4" fmla="*/ 2 w 10"/>
                <a:gd name="T5" fmla="*/ 10 h 10"/>
                <a:gd name="T6" fmla="*/ 6 w 10"/>
                <a:gd name="T7" fmla="*/ 7 h 10"/>
                <a:gd name="T8" fmla="*/ 5 w 10"/>
                <a:gd name="T9" fmla="*/ 6 h 10"/>
                <a:gd name="T10" fmla="*/ 6 w 10"/>
                <a:gd name="T11" fmla="*/ 5 h 10"/>
                <a:gd name="T12" fmla="*/ 9 w 10"/>
                <a:gd name="T13" fmla="*/ 1 h 10"/>
                <a:gd name="T14" fmla="*/ 9 w 10"/>
                <a:gd name="T15" fmla="*/ 0 h 10"/>
                <a:gd name="T16" fmla="*/ 3 w 10"/>
                <a:gd name="T1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0">
                  <a:moveTo>
                    <a:pt x="3" y="3"/>
                  </a:moveTo>
                  <a:cubicBezTo>
                    <a:pt x="2" y="5"/>
                    <a:pt x="0" y="7"/>
                    <a:pt x="0" y="9"/>
                  </a:cubicBezTo>
                  <a:cubicBezTo>
                    <a:pt x="0" y="10"/>
                    <a:pt x="1" y="10"/>
                    <a:pt x="2" y="10"/>
                  </a:cubicBezTo>
                  <a:cubicBezTo>
                    <a:pt x="4" y="10"/>
                    <a:pt x="5" y="9"/>
                    <a:pt x="6" y="7"/>
                  </a:cubicBezTo>
                  <a:cubicBezTo>
                    <a:pt x="6" y="7"/>
                    <a:pt x="5" y="6"/>
                    <a:pt x="5" y="6"/>
                  </a:cubicBezTo>
                  <a:cubicBezTo>
                    <a:pt x="5" y="6"/>
                    <a:pt x="5" y="5"/>
                    <a:pt x="6" y="5"/>
                  </a:cubicBezTo>
                  <a:cubicBezTo>
                    <a:pt x="7" y="4"/>
                    <a:pt x="8" y="3"/>
                    <a:pt x="9" y="1"/>
                  </a:cubicBezTo>
                  <a:cubicBezTo>
                    <a:pt x="10" y="1"/>
                    <a:pt x="9" y="1"/>
                    <a:pt x="9" y="0"/>
                  </a:cubicBezTo>
                  <a:cubicBezTo>
                    <a:pt x="7" y="0"/>
                    <a:pt x="5" y="2"/>
                    <a:pt x="3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3" name="Freeform 104"/>
            <p:cNvSpPr/>
            <p:nvPr/>
          </p:nvSpPr>
          <p:spPr bwMode="auto">
            <a:xfrm>
              <a:off x="1979612" y="7700963"/>
              <a:ext cx="885825" cy="449263"/>
            </a:xfrm>
            <a:custGeom>
              <a:avLst/>
              <a:gdLst>
                <a:gd name="T0" fmla="*/ 2 w 236"/>
                <a:gd name="T1" fmla="*/ 115 h 120"/>
                <a:gd name="T2" fmla="*/ 28 w 236"/>
                <a:gd name="T3" fmla="*/ 119 h 120"/>
                <a:gd name="T4" fmla="*/ 63 w 236"/>
                <a:gd name="T5" fmla="*/ 114 h 120"/>
                <a:gd name="T6" fmla="*/ 125 w 236"/>
                <a:gd name="T7" fmla="*/ 91 h 120"/>
                <a:gd name="T8" fmla="*/ 154 w 236"/>
                <a:gd name="T9" fmla="*/ 74 h 120"/>
                <a:gd name="T10" fmla="*/ 185 w 236"/>
                <a:gd name="T11" fmla="*/ 58 h 120"/>
                <a:gd name="T12" fmla="*/ 213 w 236"/>
                <a:gd name="T13" fmla="*/ 37 h 120"/>
                <a:gd name="T14" fmla="*/ 235 w 236"/>
                <a:gd name="T15" fmla="*/ 21 h 120"/>
                <a:gd name="T16" fmla="*/ 234 w 236"/>
                <a:gd name="T17" fmla="*/ 19 h 120"/>
                <a:gd name="T18" fmla="*/ 216 w 236"/>
                <a:gd name="T19" fmla="*/ 20 h 120"/>
                <a:gd name="T20" fmla="*/ 198 w 236"/>
                <a:gd name="T21" fmla="*/ 27 h 120"/>
                <a:gd name="T22" fmla="*/ 198 w 236"/>
                <a:gd name="T23" fmla="*/ 29 h 120"/>
                <a:gd name="T24" fmla="*/ 213 w 236"/>
                <a:gd name="T25" fmla="*/ 24 h 120"/>
                <a:gd name="T26" fmla="*/ 230 w 236"/>
                <a:gd name="T27" fmla="*/ 22 h 120"/>
                <a:gd name="T28" fmla="*/ 213 w 236"/>
                <a:gd name="T29" fmla="*/ 33 h 120"/>
                <a:gd name="T30" fmla="*/ 191 w 236"/>
                <a:gd name="T31" fmla="*/ 50 h 120"/>
                <a:gd name="T32" fmla="*/ 141 w 236"/>
                <a:gd name="T33" fmla="*/ 78 h 120"/>
                <a:gd name="T34" fmla="*/ 88 w 236"/>
                <a:gd name="T35" fmla="*/ 103 h 120"/>
                <a:gd name="T36" fmla="*/ 31 w 236"/>
                <a:gd name="T37" fmla="*/ 115 h 120"/>
                <a:gd name="T38" fmla="*/ 15 w 236"/>
                <a:gd name="T39" fmla="*/ 115 h 120"/>
                <a:gd name="T40" fmla="*/ 8 w 236"/>
                <a:gd name="T41" fmla="*/ 105 h 120"/>
                <a:gd name="T42" fmla="*/ 33 w 236"/>
                <a:gd name="T43" fmla="*/ 86 h 120"/>
                <a:gd name="T44" fmla="*/ 86 w 236"/>
                <a:gd name="T45" fmla="*/ 54 h 120"/>
                <a:gd name="T46" fmla="*/ 109 w 236"/>
                <a:gd name="T47" fmla="*/ 38 h 120"/>
                <a:gd name="T48" fmla="*/ 134 w 236"/>
                <a:gd name="T49" fmla="*/ 24 h 120"/>
                <a:gd name="T50" fmla="*/ 182 w 236"/>
                <a:gd name="T51" fmla="*/ 3 h 120"/>
                <a:gd name="T52" fmla="*/ 182 w 236"/>
                <a:gd name="T53" fmla="*/ 1 h 120"/>
                <a:gd name="T54" fmla="*/ 142 w 236"/>
                <a:gd name="T55" fmla="*/ 17 h 120"/>
                <a:gd name="T56" fmla="*/ 115 w 236"/>
                <a:gd name="T57" fmla="*/ 31 h 120"/>
                <a:gd name="T58" fmla="*/ 89 w 236"/>
                <a:gd name="T59" fmla="*/ 49 h 120"/>
                <a:gd name="T60" fmla="*/ 33 w 236"/>
                <a:gd name="T61" fmla="*/ 82 h 120"/>
                <a:gd name="T62" fmla="*/ 0 w 236"/>
                <a:gd name="T63" fmla="*/ 114 h 120"/>
                <a:gd name="T64" fmla="*/ 2 w 236"/>
                <a:gd name="T65" fmla="*/ 11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6" h="120">
                  <a:moveTo>
                    <a:pt x="2" y="115"/>
                  </a:moveTo>
                  <a:cubicBezTo>
                    <a:pt x="11" y="118"/>
                    <a:pt x="19" y="120"/>
                    <a:pt x="28" y="119"/>
                  </a:cubicBezTo>
                  <a:cubicBezTo>
                    <a:pt x="40" y="118"/>
                    <a:pt x="52" y="117"/>
                    <a:pt x="63" y="114"/>
                  </a:cubicBezTo>
                  <a:cubicBezTo>
                    <a:pt x="84" y="109"/>
                    <a:pt x="105" y="100"/>
                    <a:pt x="125" y="91"/>
                  </a:cubicBezTo>
                  <a:cubicBezTo>
                    <a:pt x="135" y="86"/>
                    <a:pt x="145" y="80"/>
                    <a:pt x="154" y="74"/>
                  </a:cubicBezTo>
                  <a:cubicBezTo>
                    <a:pt x="165" y="68"/>
                    <a:pt x="175" y="64"/>
                    <a:pt x="185" y="58"/>
                  </a:cubicBezTo>
                  <a:cubicBezTo>
                    <a:pt x="195" y="52"/>
                    <a:pt x="204" y="44"/>
                    <a:pt x="213" y="37"/>
                  </a:cubicBezTo>
                  <a:cubicBezTo>
                    <a:pt x="220" y="32"/>
                    <a:pt x="230" y="28"/>
                    <a:pt x="235" y="21"/>
                  </a:cubicBezTo>
                  <a:cubicBezTo>
                    <a:pt x="236" y="20"/>
                    <a:pt x="235" y="18"/>
                    <a:pt x="234" y="19"/>
                  </a:cubicBezTo>
                  <a:cubicBezTo>
                    <a:pt x="228" y="19"/>
                    <a:pt x="222" y="19"/>
                    <a:pt x="216" y="20"/>
                  </a:cubicBezTo>
                  <a:cubicBezTo>
                    <a:pt x="210" y="22"/>
                    <a:pt x="205" y="26"/>
                    <a:pt x="198" y="27"/>
                  </a:cubicBezTo>
                  <a:cubicBezTo>
                    <a:pt x="197" y="27"/>
                    <a:pt x="197" y="29"/>
                    <a:pt x="198" y="29"/>
                  </a:cubicBezTo>
                  <a:cubicBezTo>
                    <a:pt x="203" y="28"/>
                    <a:pt x="208" y="26"/>
                    <a:pt x="213" y="24"/>
                  </a:cubicBezTo>
                  <a:cubicBezTo>
                    <a:pt x="219" y="22"/>
                    <a:pt x="224" y="22"/>
                    <a:pt x="230" y="22"/>
                  </a:cubicBezTo>
                  <a:cubicBezTo>
                    <a:pt x="225" y="26"/>
                    <a:pt x="218" y="30"/>
                    <a:pt x="213" y="33"/>
                  </a:cubicBezTo>
                  <a:cubicBezTo>
                    <a:pt x="205" y="39"/>
                    <a:pt x="198" y="45"/>
                    <a:pt x="191" y="50"/>
                  </a:cubicBezTo>
                  <a:cubicBezTo>
                    <a:pt x="175" y="61"/>
                    <a:pt x="157" y="68"/>
                    <a:pt x="141" y="78"/>
                  </a:cubicBezTo>
                  <a:cubicBezTo>
                    <a:pt x="124" y="88"/>
                    <a:pt x="107" y="96"/>
                    <a:pt x="88" y="103"/>
                  </a:cubicBezTo>
                  <a:cubicBezTo>
                    <a:pt x="69" y="110"/>
                    <a:pt x="51" y="113"/>
                    <a:pt x="31" y="115"/>
                  </a:cubicBezTo>
                  <a:cubicBezTo>
                    <a:pt x="25" y="116"/>
                    <a:pt x="21" y="117"/>
                    <a:pt x="15" y="115"/>
                  </a:cubicBezTo>
                  <a:cubicBezTo>
                    <a:pt x="9" y="114"/>
                    <a:pt x="2" y="114"/>
                    <a:pt x="8" y="105"/>
                  </a:cubicBezTo>
                  <a:cubicBezTo>
                    <a:pt x="13" y="97"/>
                    <a:pt x="25" y="91"/>
                    <a:pt x="33" y="86"/>
                  </a:cubicBezTo>
                  <a:cubicBezTo>
                    <a:pt x="50" y="75"/>
                    <a:pt x="69" y="65"/>
                    <a:pt x="86" y="54"/>
                  </a:cubicBezTo>
                  <a:cubicBezTo>
                    <a:pt x="94" y="49"/>
                    <a:pt x="101" y="43"/>
                    <a:pt x="109" y="38"/>
                  </a:cubicBezTo>
                  <a:cubicBezTo>
                    <a:pt x="117" y="33"/>
                    <a:pt x="126" y="29"/>
                    <a:pt x="134" y="24"/>
                  </a:cubicBezTo>
                  <a:cubicBezTo>
                    <a:pt x="149" y="17"/>
                    <a:pt x="165" y="2"/>
                    <a:pt x="182" y="3"/>
                  </a:cubicBezTo>
                  <a:cubicBezTo>
                    <a:pt x="184" y="3"/>
                    <a:pt x="184" y="1"/>
                    <a:pt x="182" y="1"/>
                  </a:cubicBezTo>
                  <a:cubicBezTo>
                    <a:pt x="167" y="0"/>
                    <a:pt x="154" y="10"/>
                    <a:pt x="142" y="17"/>
                  </a:cubicBezTo>
                  <a:cubicBezTo>
                    <a:pt x="133" y="22"/>
                    <a:pt x="124" y="26"/>
                    <a:pt x="115" y="31"/>
                  </a:cubicBezTo>
                  <a:cubicBezTo>
                    <a:pt x="106" y="36"/>
                    <a:pt x="98" y="43"/>
                    <a:pt x="89" y="49"/>
                  </a:cubicBezTo>
                  <a:cubicBezTo>
                    <a:pt x="71" y="61"/>
                    <a:pt x="51" y="71"/>
                    <a:pt x="33" y="82"/>
                  </a:cubicBezTo>
                  <a:cubicBezTo>
                    <a:pt x="22" y="89"/>
                    <a:pt x="1" y="99"/>
                    <a:pt x="0" y="114"/>
                  </a:cubicBezTo>
                  <a:cubicBezTo>
                    <a:pt x="0" y="115"/>
                    <a:pt x="1" y="115"/>
                    <a:pt x="2" y="11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4" name="Freeform 105"/>
            <p:cNvSpPr/>
            <p:nvPr/>
          </p:nvSpPr>
          <p:spPr bwMode="auto">
            <a:xfrm>
              <a:off x="2914650" y="7577138"/>
              <a:ext cx="225425" cy="160338"/>
            </a:xfrm>
            <a:custGeom>
              <a:avLst/>
              <a:gdLst>
                <a:gd name="T0" fmla="*/ 22 w 60"/>
                <a:gd name="T1" fmla="*/ 42 h 43"/>
                <a:gd name="T2" fmla="*/ 43 w 60"/>
                <a:gd name="T3" fmla="*/ 36 h 43"/>
                <a:gd name="T4" fmla="*/ 60 w 60"/>
                <a:gd name="T5" fmla="*/ 26 h 43"/>
                <a:gd name="T6" fmla="*/ 58 w 60"/>
                <a:gd name="T7" fmla="*/ 24 h 43"/>
                <a:gd name="T8" fmla="*/ 30 w 60"/>
                <a:gd name="T9" fmla="*/ 37 h 43"/>
                <a:gd name="T10" fmla="*/ 22 w 60"/>
                <a:gd name="T11" fmla="*/ 37 h 43"/>
                <a:gd name="T12" fmla="*/ 23 w 60"/>
                <a:gd name="T13" fmla="*/ 26 h 43"/>
                <a:gd name="T14" fmla="*/ 44 w 60"/>
                <a:gd name="T15" fmla="*/ 4 h 43"/>
                <a:gd name="T16" fmla="*/ 42 w 60"/>
                <a:gd name="T17" fmla="*/ 2 h 43"/>
                <a:gd name="T18" fmla="*/ 22 w 60"/>
                <a:gd name="T19" fmla="*/ 4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43">
                  <a:moveTo>
                    <a:pt x="22" y="42"/>
                  </a:moveTo>
                  <a:cubicBezTo>
                    <a:pt x="29" y="43"/>
                    <a:pt x="36" y="39"/>
                    <a:pt x="43" y="36"/>
                  </a:cubicBezTo>
                  <a:cubicBezTo>
                    <a:pt x="48" y="34"/>
                    <a:pt x="55" y="30"/>
                    <a:pt x="60" y="26"/>
                  </a:cubicBezTo>
                  <a:cubicBezTo>
                    <a:pt x="60" y="25"/>
                    <a:pt x="59" y="24"/>
                    <a:pt x="58" y="24"/>
                  </a:cubicBezTo>
                  <a:cubicBezTo>
                    <a:pt x="51" y="31"/>
                    <a:pt x="39" y="35"/>
                    <a:pt x="30" y="37"/>
                  </a:cubicBezTo>
                  <a:cubicBezTo>
                    <a:pt x="28" y="37"/>
                    <a:pt x="24" y="39"/>
                    <a:pt x="22" y="37"/>
                  </a:cubicBezTo>
                  <a:cubicBezTo>
                    <a:pt x="17" y="35"/>
                    <a:pt x="21" y="29"/>
                    <a:pt x="23" y="26"/>
                  </a:cubicBezTo>
                  <a:cubicBezTo>
                    <a:pt x="29" y="18"/>
                    <a:pt x="37" y="11"/>
                    <a:pt x="44" y="4"/>
                  </a:cubicBezTo>
                  <a:cubicBezTo>
                    <a:pt x="46" y="3"/>
                    <a:pt x="43" y="0"/>
                    <a:pt x="42" y="2"/>
                  </a:cubicBezTo>
                  <a:cubicBezTo>
                    <a:pt x="38" y="5"/>
                    <a:pt x="0" y="38"/>
                    <a:pt x="22" y="4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5" name="Freeform 106"/>
            <p:cNvSpPr/>
            <p:nvPr/>
          </p:nvSpPr>
          <p:spPr bwMode="auto">
            <a:xfrm>
              <a:off x="3398837" y="7464425"/>
              <a:ext cx="71438" cy="71438"/>
            </a:xfrm>
            <a:custGeom>
              <a:avLst/>
              <a:gdLst>
                <a:gd name="T0" fmla="*/ 6 w 19"/>
                <a:gd name="T1" fmla="*/ 17 h 19"/>
                <a:gd name="T2" fmla="*/ 19 w 19"/>
                <a:gd name="T3" fmla="*/ 1 h 19"/>
                <a:gd name="T4" fmla="*/ 18 w 19"/>
                <a:gd name="T5" fmla="*/ 0 h 19"/>
                <a:gd name="T6" fmla="*/ 2 w 19"/>
                <a:gd name="T7" fmla="*/ 13 h 19"/>
                <a:gd name="T8" fmla="*/ 6 w 19"/>
                <a:gd name="T9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6" y="17"/>
                  </a:moveTo>
                  <a:cubicBezTo>
                    <a:pt x="10" y="12"/>
                    <a:pt x="16" y="7"/>
                    <a:pt x="19" y="1"/>
                  </a:cubicBezTo>
                  <a:cubicBezTo>
                    <a:pt x="19" y="1"/>
                    <a:pt x="18" y="0"/>
                    <a:pt x="18" y="0"/>
                  </a:cubicBezTo>
                  <a:cubicBezTo>
                    <a:pt x="12" y="3"/>
                    <a:pt x="7" y="9"/>
                    <a:pt x="2" y="13"/>
                  </a:cubicBezTo>
                  <a:cubicBezTo>
                    <a:pt x="0" y="15"/>
                    <a:pt x="4" y="19"/>
                    <a:pt x="6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6" name="Freeform 107"/>
            <p:cNvSpPr/>
            <p:nvPr/>
          </p:nvSpPr>
          <p:spPr bwMode="auto">
            <a:xfrm>
              <a:off x="3654425" y="7407275"/>
              <a:ext cx="41275" cy="60325"/>
            </a:xfrm>
            <a:custGeom>
              <a:avLst/>
              <a:gdLst>
                <a:gd name="T0" fmla="*/ 1 w 11"/>
                <a:gd name="T1" fmla="*/ 6 h 16"/>
                <a:gd name="T2" fmla="*/ 1 w 11"/>
                <a:gd name="T3" fmla="*/ 12 h 16"/>
                <a:gd name="T4" fmla="*/ 11 w 11"/>
                <a:gd name="T5" fmla="*/ 12 h 16"/>
                <a:gd name="T6" fmla="*/ 9 w 11"/>
                <a:gd name="T7" fmla="*/ 11 h 16"/>
                <a:gd name="T8" fmla="*/ 8 w 11"/>
                <a:gd name="T9" fmla="*/ 11 h 16"/>
                <a:gd name="T10" fmla="*/ 8 w 11"/>
                <a:gd name="T11" fmla="*/ 11 h 16"/>
                <a:gd name="T12" fmla="*/ 4 w 11"/>
                <a:gd name="T13" fmla="*/ 11 h 16"/>
                <a:gd name="T14" fmla="*/ 4 w 11"/>
                <a:gd name="T15" fmla="*/ 7 h 16"/>
                <a:gd name="T16" fmla="*/ 6 w 11"/>
                <a:gd name="T17" fmla="*/ 3 h 16"/>
                <a:gd name="T18" fmla="*/ 2 w 11"/>
                <a:gd name="T19" fmla="*/ 0 h 16"/>
                <a:gd name="T20" fmla="*/ 2 w 11"/>
                <a:gd name="T21" fmla="*/ 4 h 16"/>
                <a:gd name="T22" fmla="*/ 2 w 11"/>
                <a:gd name="T23" fmla="*/ 4 h 16"/>
                <a:gd name="T24" fmla="*/ 2 w 11"/>
                <a:gd name="T25" fmla="*/ 4 h 16"/>
                <a:gd name="T26" fmla="*/ 1 w 11"/>
                <a:gd name="T27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" h="16">
                  <a:moveTo>
                    <a:pt x="1" y="6"/>
                  </a:moveTo>
                  <a:cubicBezTo>
                    <a:pt x="0" y="8"/>
                    <a:pt x="0" y="10"/>
                    <a:pt x="1" y="12"/>
                  </a:cubicBezTo>
                  <a:cubicBezTo>
                    <a:pt x="3" y="15"/>
                    <a:pt x="9" y="16"/>
                    <a:pt x="11" y="12"/>
                  </a:cubicBezTo>
                  <a:cubicBezTo>
                    <a:pt x="11" y="11"/>
                    <a:pt x="10" y="10"/>
                    <a:pt x="9" y="11"/>
                  </a:cubicBezTo>
                  <a:cubicBezTo>
                    <a:pt x="9" y="11"/>
                    <a:pt x="8" y="11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6" y="12"/>
                    <a:pt x="5" y="12"/>
                    <a:pt x="4" y="11"/>
                  </a:cubicBezTo>
                  <a:cubicBezTo>
                    <a:pt x="3" y="9"/>
                    <a:pt x="3" y="8"/>
                    <a:pt x="4" y="7"/>
                  </a:cubicBezTo>
                  <a:cubicBezTo>
                    <a:pt x="5" y="5"/>
                    <a:pt x="6" y="4"/>
                    <a:pt x="6" y="3"/>
                  </a:cubicBezTo>
                  <a:cubicBezTo>
                    <a:pt x="6" y="1"/>
                    <a:pt x="4" y="0"/>
                    <a:pt x="2" y="0"/>
                  </a:cubicBezTo>
                  <a:cubicBezTo>
                    <a:pt x="0" y="0"/>
                    <a:pt x="0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1" y="6"/>
                    <a:pt x="1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3" name="Freeform 25"/>
          <p:cNvSpPr>
            <a:spLocks noEditPoints="1"/>
          </p:cNvSpPr>
          <p:nvPr/>
        </p:nvSpPr>
        <p:spPr bwMode="auto">
          <a:xfrm>
            <a:off x="2571874" y="2728314"/>
            <a:ext cx="579740" cy="173922"/>
          </a:xfrm>
          <a:custGeom>
            <a:avLst/>
            <a:gdLst>
              <a:gd name="T0" fmla="*/ 44 w 240"/>
              <a:gd name="T1" fmla="*/ 69 h 72"/>
              <a:gd name="T2" fmla="*/ 234 w 240"/>
              <a:gd name="T3" fmla="*/ 72 h 72"/>
              <a:gd name="T4" fmla="*/ 237 w 240"/>
              <a:gd name="T5" fmla="*/ 66 h 72"/>
              <a:gd name="T6" fmla="*/ 237 w 240"/>
              <a:gd name="T7" fmla="*/ 7 h 72"/>
              <a:gd name="T8" fmla="*/ 122 w 240"/>
              <a:gd name="T9" fmla="*/ 4 h 72"/>
              <a:gd name="T10" fmla="*/ 8 w 240"/>
              <a:gd name="T11" fmla="*/ 0 h 72"/>
              <a:gd name="T12" fmla="*/ 0 w 240"/>
              <a:gd name="T13" fmla="*/ 64 h 72"/>
              <a:gd name="T14" fmla="*/ 12 w 240"/>
              <a:gd name="T15" fmla="*/ 48 h 72"/>
              <a:gd name="T16" fmla="*/ 41 w 240"/>
              <a:gd name="T17" fmla="*/ 17 h 72"/>
              <a:gd name="T18" fmla="*/ 14 w 240"/>
              <a:gd name="T19" fmla="*/ 27 h 72"/>
              <a:gd name="T20" fmla="*/ 13 w 240"/>
              <a:gd name="T21" fmla="*/ 30 h 72"/>
              <a:gd name="T22" fmla="*/ 14 w 240"/>
              <a:gd name="T23" fmla="*/ 12 h 72"/>
              <a:gd name="T24" fmla="*/ 12 w 240"/>
              <a:gd name="T25" fmla="*/ 57 h 72"/>
              <a:gd name="T26" fmla="*/ 37 w 240"/>
              <a:gd name="T27" fmla="*/ 38 h 72"/>
              <a:gd name="T28" fmla="*/ 27 w 240"/>
              <a:gd name="T29" fmla="*/ 56 h 72"/>
              <a:gd name="T30" fmla="*/ 74 w 240"/>
              <a:gd name="T31" fmla="*/ 23 h 72"/>
              <a:gd name="T32" fmla="*/ 41 w 240"/>
              <a:gd name="T33" fmla="*/ 56 h 72"/>
              <a:gd name="T34" fmla="*/ 12 w 240"/>
              <a:gd name="T35" fmla="*/ 57 h 72"/>
              <a:gd name="T36" fmla="*/ 114 w 240"/>
              <a:gd name="T37" fmla="*/ 19 h 72"/>
              <a:gd name="T38" fmla="*/ 79 w 240"/>
              <a:gd name="T39" fmla="*/ 56 h 72"/>
              <a:gd name="T40" fmla="*/ 105 w 240"/>
              <a:gd name="T41" fmla="*/ 45 h 72"/>
              <a:gd name="T42" fmla="*/ 60 w 240"/>
              <a:gd name="T43" fmla="*/ 49 h 72"/>
              <a:gd name="T44" fmla="*/ 60 w 240"/>
              <a:gd name="T45" fmla="*/ 57 h 72"/>
              <a:gd name="T46" fmla="*/ 139 w 240"/>
              <a:gd name="T47" fmla="*/ 15 h 72"/>
              <a:gd name="T48" fmla="*/ 101 w 240"/>
              <a:gd name="T49" fmla="*/ 39 h 72"/>
              <a:gd name="T50" fmla="*/ 172 w 240"/>
              <a:gd name="T51" fmla="*/ 52 h 72"/>
              <a:gd name="T52" fmla="*/ 197 w 240"/>
              <a:gd name="T53" fmla="*/ 39 h 72"/>
              <a:gd name="T54" fmla="*/ 178 w 240"/>
              <a:gd name="T55" fmla="*/ 60 h 72"/>
              <a:gd name="T56" fmla="*/ 224 w 240"/>
              <a:gd name="T57" fmla="*/ 33 h 72"/>
              <a:gd name="T58" fmla="*/ 201 w 240"/>
              <a:gd name="T59" fmla="*/ 60 h 72"/>
              <a:gd name="T60" fmla="*/ 218 w 240"/>
              <a:gd name="T61" fmla="*/ 58 h 72"/>
              <a:gd name="T62" fmla="*/ 221 w 240"/>
              <a:gd name="T63" fmla="*/ 48 h 72"/>
              <a:gd name="T64" fmla="*/ 207 w 240"/>
              <a:gd name="T65" fmla="*/ 52 h 72"/>
              <a:gd name="T66" fmla="*/ 135 w 240"/>
              <a:gd name="T67" fmla="*/ 58 h 72"/>
              <a:gd name="T68" fmla="*/ 195 w 240"/>
              <a:gd name="T69" fmla="*/ 21 h 72"/>
              <a:gd name="T70" fmla="*/ 156 w 240"/>
              <a:gd name="T71" fmla="*/ 57 h 72"/>
              <a:gd name="T72" fmla="*/ 201 w 240"/>
              <a:gd name="T73" fmla="*/ 42 h 72"/>
              <a:gd name="T74" fmla="*/ 220 w 240"/>
              <a:gd name="T75" fmla="*/ 19 h 72"/>
              <a:gd name="T76" fmla="*/ 162 w 240"/>
              <a:gd name="T77" fmla="*/ 53 h 72"/>
              <a:gd name="T78" fmla="*/ 203 w 240"/>
              <a:gd name="T79" fmla="*/ 18 h 72"/>
              <a:gd name="T80" fmla="*/ 139 w 240"/>
              <a:gd name="T81" fmla="*/ 54 h 72"/>
              <a:gd name="T82" fmla="*/ 182 w 240"/>
              <a:gd name="T83" fmla="*/ 17 h 72"/>
              <a:gd name="T84" fmla="*/ 147 w 240"/>
              <a:gd name="T85" fmla="*/ 50 h 72"/>
              <a:gd name="T86" fmla="*/ 167 w 240"/>
              <a:gd name="T87" fmla="*/ 23 h 72"/>
              <a:gd name="T88" fmla="*/ 162 w 240"/>
              <a:gd name="T89" fmla="*/ 18 h 72"/>
              <a:gd name="T90" fmla="*/ 140 w 240"/>
              <a:gd name="T91" fmla="*/ 15 h 72"/>
              <a:gd name="T92" fmla="*/ 103 w 240"/>
              <a:gd name="T93" fmla="*/ 50 h 72"/>
              <a:gd name="T94" fmla="*/ 108 w 240"/>
              <a:gd name="T95" fmla="*/ 58 h 72"/>
              <a:gd name="T96" fmla="*/ 144 w 240"/>
              <a:gd name="T97" fmla="*/ 31 h 72"/>
              <a:gd name="T98" fmla="*/ 117 w 240"/>
              <a:gd name="T99" fmla="*/ 57 h 72"/>
              <a:gd name="T100" fmla="*/ 172 w 240"/>
              <a:gd name="T101" fmla="*/ 25 h 72"/>
              <a:gd name="T102" fmla="*/ 132 w 240"/>
              <a:gd name="T103" fmla="*/ 58 h 72"/>
              <a:gd name="T104" fmla="*/ 128 w 240"/>
              <a:gd name="T105" fmla="*/ 49 h 72"/>
              <a:gd name="T106" fmla="*/ 95 w 240"/>
              <a:gd name="T107" fmla="*/ 30 h 72"/>
              <a:gd name="T108" fmla="*/ 103 w 240"/>
              <a:gd name="T109" fmla="*/ 18 h 72"/>
              <a:gd name="T110" fmla="*/ 48 w 240"/>
              <a:gd name="T111" fmla="*/ 52 h 72"/>
              <a:gd name="T112" fmla="*/ 82 w 240"/>
              <a:gd name="T113" fmla="*/ 15 h 72"/>
              <a:gd name="T114" fmla="*/ 35 w 240"/>
              <a:gd name="T115" fmla="*/ 46 h 72"/>
              <a:gd name="T116" fmla="*/ 60 w 240"/>
              <a:gd name="T117" fmla="*/ 17 h 72"/>
              <a:gd name="T118" fmla="*/ 27 w 240"/>
              <a:gd name="T119" fmla="*/ 39 h 72"/>
              <a:gd name="T120" fmla="*/ 70 w 240"/>
              <a:gd name="T121" fmla="*/ 48 h 72"/>
              <a:gd name="T122" fmla="*/ 41 w 240"/>
              <a:gd name="T123" fmla="*/ 14 h 72"/>
              <a:gd name="T124" fmla="*/ 31 w 240"/>
              <a:gd name="T125" fmla="*/ 14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0" h="72">
                <a:moveTo>
                  <a:pt x="5" y="69"/>
                </a:moveTo>
                <a:lnTo>
                  <a:pt x="5" y="69"/>
                </a:lnTo>
                <a:lnTo>
                  <a:pt x="8" y="69"/>
                </a:lnTo>
                <a:lnTo>
                  <a:pt x="8" y="69"/>
                </a:lnTo>
                <a:lnTo>
                  <a:pt x="16" y="68"/>
                </a:lnTo>
                <a:lnTo>
                  <a:pt x="25" y="68"/>
                </a:lnTo>
                <a:lnTo>
                  <a:pt x="44" y="69"/>
                </a:lnTo>
                <a:lnTo>
                  <a:pt x="44" y="69"/>
                </a:lnTo>
                <a:lnTo>
                  <a:pt x="112" y="71"/>
                </a:lnTo>
                <a:lnTo>
                  <a:pt x="112" y="71"/>
                </a:lnTo>
                <a:lnTo>
                  <a:pt x="171" y="72"/>
                </a:lnTo>
                <a:lnTo>
                  <a:pt x="232" y="72"/>
                </a:lnTo>
                <a:lnTo>
                  <a:pt x="232" y="72"/>
                </a:lnTo>
                <a:lnTo>
                  <a:pt x="234" y="72"/>
                </a:lnTo>
                <a:lnTo>
                  <a:pt x="236" y="69"/>
                </a:lnTo>
                <a:lnTo>
                  <a:pt x="236" y="69"/>
                </a:lnTo>
                <a:lnTo>
                  <a:pt x="237" y="69"/>
                </a:lnTo>
                <a:lnTo>
                  <a:pt x="237" y="69"/>
                </a:lnTo>
                <a:lnTo>
                  <a:pt x="237" y="69"/>
                </a:lnTo>
                <a:lnTo>
                  <a:pt x="237" y="69"/>
                </a:lnTo>
                <a:lnTo>
                  <a:pt x="237" y="66"/>
                </a:lnTo>
                <a:lnTo>
                  <a:pt x="237" y="66"/>
                </a:lnTo>
                <a:lnTo>
                  <a:pt x="240" y="39"/>
                </a:lnTo>
                <a:lnTo>
                  <a:pt x="240" y="26"/>
                </a:lnTo>
                <a:lnTo>
                  <a:pt x="240" y="11"/>
                </a:lnTo>
                <a:lnTo>
                  <a:pt x="240" y="11"/>
                </a:lnTo>
                <a:lnTo>
                  <a:pt x="240" y="10"/>
                </a:lnTo>
                <a:lnTo>
                  <a:pt x="237" y="7"/>
                </a:lnTo>
                <a:lnTo>
                  <a:pt x="237" y="7"/>
                </a:lnTo>
                <a:lnTo>
                  <a:pt x="234" y="6"/>
                </a:lnTo>
                <a:lnTo>
                  <a:pt x="234" y="6"/>
                </a:lnTo>
                <a:lnTo>
                  <a:pt x="206" y="4"/>
                </a:lnTo>
                <a:lnTo>
                  <a:pt x="179" y="4"/>
                </a:lnTo>
                <a:lnTo>
                  <a:pt x="122" y="4"/>
                </a:lnTo>
                <a:lnTo>
                  <a:pt x="122" y="4"/>
                </a:lnTo>
                <a:lnTo>
                  <a:pt x="49" y="2"/>
                </a:lnTo>
                <a:lnTo>
                  <a:pt x="49" y="2"/>
                </a:lnTo>
                <a:lnTo>
                  <a:pt x="31" y="2"/>
                </a:lnTo>
                <a:lnTo>
                  <a:pt x="21" y="2"/>
                </a:lnTo>
                <a:lnTo>
                  <a:pt x="12" y="0"/>
                </a:lnTo>
                <a:lnTo>
                  <a:pt x="12" y="0"/>
                </a:lnTo>
                <a:lnTo>
                  <a:pt x="8" y="0"/>
                </a:lnTo>
                <a:lnTo>
                  <a:pt x="5" y="2"/>
                </a:lnTo>
                <a:lnTo>
                  <a:pt x="5" y="2"/>
                </a:lnTo>
                <a:lnTo>
                  <a:pt x="4" y="6"/>
                </a:lnTo>
                <a:lnTo>
                  <a:pt x="4" y="6"/>
                </a:lnTo>
                <a:lnTo>
                  <a:pt x="1" y="34"/>
                </a:lnTo>
                <a:lnTo>
                  <a:pt x="0" y="64"/>
                </a:lnTo>
                <a:lnTo>
                  <a:pt x="0" y="64"/>
                </a:lnTo>
                <a:lnTo>
                  <a:pt x="1" y="68"/>
                </a:lnTo>
                <a:lnTo>
                  <a:pt x="5" y="69"/>
                </a:lnTo>
                <a:lnTo>
                  <a:pt x="5" y="69"/>
                </a:lnTo>
                <a:close/>
                <a:moveTo>
                  <a:pt x="29" y="34"/>
                </a:moveTo>
                <a:lnTo>
                  <a:pt x="29" y="34"/>
                </a:lnTo>
                <a:lnTo>
                  <a:pt x="21" y="41"/>
                </a:lnTo>
                <a:lnTo>
                  <a:pt x="12" y="48"/>
                </a:lnTo>
                <a:lnTo>
                  <a:pt x="12" y="48"/>
                </a:lnTo>
                <a:lnTo>
                  <a:pt x="13" y="38"/>
                </a:lnTo>
                <a:lnTo>
                  <a:pt x="13" y="38"/>
                </a:lnTo>
                <a:lnTo>
                  <a:pt x="27" y="29"/>
                </a:lnTo>
                <a:lnTo>
                  <a:pt x="40" y="18"/>
                </a:lnTo>
                <a:lnTo>
                  <a:pt x="40" y="18"/>
                </a:lnTo>
                <a:lnTo>
                  <a:pt x="41" y="17"/>
                </a:lnTo>
                <a:lnTo>
                  <a:pt x="41" y="18"/>
                </a:lnTo>
                <a:lnTo>
                  <a:pt x="37" y="22"/>
                </a:lnTo>
                <a:lnTo>
                  <a:pt x="29" y="34"/>
                </a:lnTo>
                <a:lnTo>
                  <a:pt x="29" y="34"/>
                </a:lnTo>
                <a:close/>
                <a:moveTo>
                  <a:pt x="14" y="27"/>
                </a:moveTo>
                <a:lnTo>
                  <a:pt x="14" y="27"/>
                </a:lnTo>
                <a:lnTo>
                  <a:pt x="14" y="27"/>
                </a:lnTo>
                <a:lnTo>
                  <a:pt x="14" y="27"/>
                </a:lnTo>
                <a:lnTo>
                  <a:pt x="20" y="22"/>
                </a:lnTo>
                <a:lnTo>
                  <a:pt x="27" y="17"/>
                </a:lnTo>
                <a:lnTo>
                  <a:pt x="27" y="17"/>
                </a:lnTo>
                <a:lnTo>
                  <a:pt x="17" y="26"/>
                </a:lnTo>
                <a:lnTo>
                  <a:pt x="17" y="26"/>
                </a:lnTo>
                <a:lnTo>
                  <a:pt x="13" y="30"/>
                </a:lnTo>
                <a:lnTo>
                  <a:pt x="13" y="30"/>
                </a:lnTo>
                <a:lnTo>
                  <a:pt x="14" y="27"/>
                </a:lnTo>
                <a:lnTo>
                  <a:pt x="14" y="27"/>
                </a:lnTo>
                <a:close/>
                <a:moveTo>
                  <a:pt x="14" y="25"/>
                </a:moveTo>
                <a:lnTo>
                  <a:pt x="14" y="25"/>
                </a:lnTo>
                <a:lnTo>
                  <a:pt x="14" y="12"/>
                </a:lnTo>
                <a:lnTo>
                  <a:pt x="14" y="12"/>
                </a:lnTo>
                <a:lnTo>
                  <a:pt x="27" y="14"/>
                </a:lnTo>
                <a:lnTo>
                  <a:pt x="27" y="14"/>
                </a:lnTo>
                <a:lnTo>
                  <a:pt x="20" y="18"/>
                </a:lnTo>
                <a:lnTo>
                  <a:pt x="14" y="25"/>
                </a:lnTo>
                <a:lnTo>
                  <a:pt x="14" y="25"/>
                </a:lnTo>
                <a:close/>
                <a:moveTo>
                  <a:pt x="12" y="57"/>
                </a:moveTo>
                <a:lnTo>
                  <a:pt x="12" y="57"/>
                </a:lnTo>
                <a:lnTo>
                  <a:pt x="12" y="52"/>
                </a:lnTo>
                <a:lnTo>
                  <a:pt x="12" y="52"/>
                </a:lnTo>
                <a:lnTo>
                  <a:pt x="12" y="52"/>
                </a:lnTo>
                <a:lnTo>
                  <a:pt x="12" y="52"/>
                </a:lnTo>
                <a:lnTo>
                  <a:pt x="20" y="49"/>
                </a:lnTo>
                <a:lnTo>
                  <a:pt x="27" y="46"/>
                </a:lnTo>
                <a:lnTo>
                  <a:pt x="37" y="38"/>
                </a:lnTo>
                <a:lnTo>
                  <a:pt x="37" y="38"/>
                </a:lnTo>
                <a:lnTo>
                  <a:pt x="24" y="53"/>
                </a:lnTo>
                <a:lnTo>
                  <a:pt x="24" y="53"/>
                </a:lnTo>
                <a:lnTo>
                  <a:pt x="24" y="54"/>
                </a:lnTo>
                <a:lnTo>
                  <a:pt x="25" y="54"/>
                </a:lnTo>
                <a:lnTo>
                  <a:pt x="27" y="56"/>
                </a:lnTo>
                <a:lnTo>
                  <a:pt x="27" y="56"/>
                </a:lnTo>
                <a:lnTo>
                  <a:pt x="39" y="48"/>
                </a:lnTo>
                <a:lnTo>
                  <a:pt x="49" y="39"/>
                </a:lnTo>
                <a:lnTo>
                  <a:pt x="62" y="30"/>
                </a:lnTo>
                <a:lnTo>
                  <a:pt x="72" y="23"/>
                </a:lnTo>
                <a:lnTo>
                  <a:pt x="72" y="23"/>
                </a:lnTo>
                <a:lnTo>
                  <a:pt x="78" y="19"/>
                </a:lnTo>
                <a:lnTo>
                  <a:pt x="74" y="23"/>
                </a:lnTo>
                <a:lnTo>
                  <a:pt x="74" y="23"/>
                </a:lnTo>
                <a:lnTo>
                  <a:pt x="60" y="34"/>
                </a:lnTo>
                <a:lnTo>
                  <a:pt x="60" y="34"/>
                </a:lnTo>
                <a:lnTo>
                  <a:pt x="51" y="44"/>
                </a:lnTo>
                <a:lnTo>
                  <a:pt x="41" y="56"/>
                </a:lnTo>
                <a:lnTo>
                  <a:pt x="41" y="56"/>
                </a:lnTo>
                <a:lnTo>
                  <a:pt x="41" y="56"/>
                </a:lnTo>
                <a:lnTo>
                  <a:pt x="43" y="57"/>
                </a:lnTo>
                <a:lnTo>
                  <a:pt x="43" y="57"/>
                </a:lnTo>
                <a:lnTo>
                  <a:pt x="40" y="57"/>
                </a:lnTo>
                <a:lnTo>
                  <a:pt x="40" y="57"/>
                </a:lnTo>
                <a:lnTo>
                  <a:pt x="27" y="57"/>
                </a:lnTo>
                <a:lnTo>
                  <a:pt x="12" y="57"/>
                </a:lnTo>
                <a:lnTo>
                  <a:pt x="12" y="57"/>
                </a:lnTo>
                <a:close/>
                <a:moveTo>
                  <a:pt x="60" y="57"/>
                </a:moveTo>
                <a:lnTo>
                  <a:pt x="60" y="57"/>
                </a:lnTo>
                <a:lnTo>
                  <a:pt x="72" y="50"/>
                </a:lnTo>
                <a:lnTo>
                  <a:pt x="85" y="42"/>
                </a:lnTo>
                <a:lnTo>
                  <a:pt x="108" y="25"/>
                </a:lnTo>
                <a:lnTo>
                  <a:pt x="108" y="25"/>
                </a:lnTo>
                <a:lnTo>
                  <a:pt x="114" y="19"/>
                </a:lnTo>
                <a:lnTo>
                  <a:pt x="116" y="19"/>
                </a:lnTo>
                <a:lnTo>
                  <a:pt x="108" y="29"/>
                </a:lnTo>
                <a:lnTo>
                  <a:pt x="108" y="29"/>
                </a:lnTo>
                <a:lnTo>
                  <a:pt x="94" y="42"/>
                </a:lnTo>
                <a:lnTo>
                  <a:pt x="79" y="54"/>
                </a:lnTo>
                <a:lnTo>
                  <a:pt x="79" y="54"/>
                </a:lnTo>
                <a:lnTo>
                  <a:pt x="79" y="56"/>
                </a:lnTo>
                <a:lnTo>
                  <a:pt x="79" y="57"/>
                </a:lnTo>
                <a:lnTo>
                  <a:pt x="82" y="57"/>
                </a:lnTo>
                <a:lnTo>
                  <a:pt x="82" y="57"/>
                </a:lnTo>
                <a:lnTo>
                  <a:pt x="99" y="46"/>
                </a:lnTo>
                <a:lnTo>
                  <a:pt x="117" y="33"/>
                </a:lnTo>
                <a:lnTo>
                  <a:pt x="117" y="33"/>
                </a:lnTo>
                <a:lnTo>
                  <a:pt x="105" y="45"/>
                </a:lnTo>
                <a:lnTo>
                  <a:pt x="94" y="58"/>
                </a:lnTo>
                <a:lnTo>
                  <a:pt x="94" y="58"/>
                </a:lnTo>
                <a:lnTo>
                  <a:pt x="44" y="57"/>
                </a:lnTo>
                <a:lnTo>
                  <a:pt x="44" y="57"/>
                </a:lnTo>
                <a:lnTo>
                  <a:pt x="44" y="57"/>
                </a:lnTo>
                <a:lnTo>
                  <a:pt x="44" y="57"/>
                </a:lnTo>
                <a:lnTo>
                  <a:pt x="60" y="49"/>
                </a:lnTo>
                <a:lnTo>
                  <a:pt x="75" y="39"/>
                </a:lnTo>
                <a:lnTo>
                  <a:pt x="75" y="39"/>
                </a:lnTo>
                <a:lnTo>
                  <a:pt x="66" y="46"/>
                </a:lnTo>
                <a:lnTo>
                  <a:pt x="58" y="54"/>
                </a:lnTo>
                <a:lnTo>
                  <a:pt x="58" y="54"/>
                </a:lnTo>
                <a:lnTo>
                  <a:pt x="58" y="57"/>
                </a:lnTo>
                <a:lnTo>
                  <a:pt x="60" y="57"/>
                </a:lnTo>
                <a:lnTo>
                  <a:pt x="60" y="57"/>
                </a:lnTo>
                <a:close/>
                <a:moveTo>
                  <a:pt x="122" y="15"/>
                </a:moveTo>
                <a:lnTo>
                  <a:pt x="122" y="15"/>
                </a:lnTo>
                <a:lnTo>
                  <a:pt x="122" y="15"/>
                </a:lnTo>
                <a:lnTo>
                  <a:pt x="122" y="15"/>
                </a:lnTo>
                <a:lnTo>
                  <a:pt x="139" y="15"/>
                </a:lnTo>
                <a:lnTo>
                  <a:pt x="139" y="15"/>
                </a:lnTo>
                <a:lnTo>
                  <a:pt x="125" y="23"/>
                </a:lnTo>
                <a:lnTo>
                  <a:pt x="114" y="31"/>
                </a:lnTo>
                <a:lnTo>
                  <a:pt x="90" y="49"/>
                </a:lnTo>
                <a:lnTo>
                  <a:pt x="90" y="49"/>
                </a:lnTo>
                <a:lnTo>
                  <a:pt x="86" y="52"/>
                </a:lnTo>
                <a:lnTo>
                  <a:pt x="89" y="48"/>
                </a:lnTo>
                <a:lnTo>
                  <a:pt x="101" y="39"/>
                </a:lnTo>
                <a:lnTo>
                  <a:pt x="101" y="39"/>
                </a:lnTo>
                <a:lnTo>
                  <a:pt x="112" y="27"/>
                </a:lnTo>
                <a:lnTo>
                  <a:pt x="122" y="15"/>
                </a:lnTo>
                <a:lnTo>
                  <a:pt x="122" y="15"/>
                </a:lnTo>
                <a:close/>
                <a:moveTo>
                  <a:pt x="157" y="58"/>
                </a:moveTo>
                <a:lnTo>
                  <a:pt x="157" y="58"/>
                </a:lnTo>
                <a:lnTo>
                  <a:pt x="172" y="52"/>
                </a:lnTo>
                <a:lnTo>
                  <a:pt x="186" y="42"/>
                </a:lnTo>
                <a:lnTo>
                  <a:pt x="213" y="23"/>
                </a:lnTo>
                <a:lnTo>
                  <a:pt x="213" y="23"/>
                </a:lnTo>
                <a:lnTo>
                  <a:pt x="207" y="30"/>
                </a:lnTo>
                <a:lnTo>
                  <a:pt x="207" y="30"/>
                </a:lnTo>
                <a:lnTo>
                  <a:pt x="202" y="35"/>
                </a:lnTo>
                <a:lnTo>
                  <a:pt x="197" y="39"/>
                </a:lnTo>
                <a:lnTo>
                  <a:pt x="197" y="39"/>
                </a:lnTo>
                <a:lnTo>
                  <a:pt x="187" y="48"/>
                </a:lnTo>
                <a:lnTo>
                  <a:pt x="178" y="57"/>
                </a:lnTo>
                <a:lnTo>
                  <a:pt x="178" y="57"/>
                </a:lnTo>
                <a:lnTo>
                  <a:pt x="176" y="57"/>
                </a:lnTo>
                <a:lnTo>
                  <a:pt x="178" y="58"/>
                </a:lnTo>
                <a:lnTo>
                  <a:pt x="178" y="60"/>
                </a:lnTo>
                <a:lnTo>
                  <a:pt x="179" y="58"/>
                </a:lnTo>
                <a:lnTo>
                  <a:pt x="179" y="58"/>
                </a:lnTo>
                <a:lnTo>
                  <a:pt x="199" y="46"/>
                </a:lnTo>
                <a:lnTo>
                  <a:pt x="218" y="34"/>
                </a:lnTo>
                <a:lnTo>
                  <a:pt x="218" y="34"/>
                </a:lnTo>
                <a:lnTo>
                  <a:pt x="225" y="31"/>
                </a:lnTo>
                <a:lnTo>
                  <a:pt x="224" y="33"/>
                </a:lnTo>
                <a:lnTo>
                  <a:pt x="217" y="39"/>
                </a:lnTo>
                <a:lnTo>
                  <a:pt x="217" y="39"/>
                </a:lnTo>
                <a:lnTo>
                  <a:pt x="199" y="57"/>
                </a:lnTo>
                <a:lnTo>
                  <a:pt x="199" y="57"/>
                </a:lnTo>
                <a:lnTo>
                  <a:pt x="199" y="58"/>
                </a:lnTo>
                <a:lnTo>
                  <a:pt x="201" y="60"/>
                </a:lnTo>
                <a:lnTo>
                  <a:pt x="201" y="60"/>
                </a:lnTo>
                <a:lnTo>
                  <a:pt x="211" y="54"/>
                </a:lnTo>
                <a:lnTo>
                  <a:pt x="214" y="53"/>
                </a:lnTo>
                <a:lnTo>
                  <a:pt x="217" y="53"/>
                </a:lnTo>
                <a:lnTo>
                  <a:pt x="218" y="54"/>
                </a:lnTo>
                <a:lnTo>
                  <a:pt x="218" y="57"/>
                </a:lnTo>
                <a:lnTo>
                  <a:pt x="218" y="57"/>
                </a:lnTo>
                <a:lnTo>
                  <a:pt x="218" y="58"/>
                </a:lnTo>
                <a:lnTo>
                  <a:pt x="220" y="60"/>
                </a:lnTo>
                <a:lnTo>
                  <a:pt x="221" y="58"/>
                </a:lnTo>
                <a:lnTo>
                  <a:pt x="221" y="58"/>
                </a:lnTo>
                <a:lnTo>
                  <a:pt x="221" y="58"/>
                </a:lnTo>
                <a:lnTo>
                  <a:pt x="222" y="53"/>
                </a:lnTo>
                <a:lnTo>
                  <a:pt x="221" y="48"/>
                </a:lnTo>
                <a:lnTo>
                  <a:pt x="221" y="48"/>
                </a:lnTo>
                <a:lnTo>
                  <a:pt x="220" y="46"/>
                </a:lnTo>
                <a:lnTo>
                  <a:pt x="218" y="46"/>
                </a:lnTo>
                <a:lnTo>
                  <a:pt x="218" y="46"/>
                </a:lnTo>
                <a:lnTo>
                  <a:pt x="209" y="52"/>
                </a:lnTo>
                <a:lnTo>
                  <a:pt x="209" y="52"/>
                </a:lnTo>
                <a:lnTo>
                  <a:pt x="205" y="54"/>
                </a:lnTo>
                <a:lnTo>
                  <a:pt x="207" y="52"/>
                </a:lnTo>
                <a:lnTo>
                  <a:pt x="214" y="46"/>
                </a:lnTo>
                <a:lnTo>
                  <a:pt x="214" y="46"/>
                </a:lnTo>
                <a:lnTo>
                  <a:pt x="228" y="30"/>
                </a:lnTo>
                <a:lnTo>
                  <a:pt x="228" y="30"/>
                </a:lnTo>
                <a:lnTo>
                  <a:pt x="226" y="61"/>
                </a:lnTo>
                <a:lnTo>
                  <a:pt x="226" y="61"/>
                </a:lnTo>
                <a:lnTo>
                  <a:pt x="135" y="58"/>
                </a:lnTo>
                <a:lnTo>
                  <a:pt x="135" y="58"/>
                </a:lnTo>
                <a:lnTo>
                  <a:pt x="143" y="56"/>
                </a:lnTo>
                <a:lnTo>
                  <a:pt x="149" y="53"/>
                </a:lnTo>
                <a:lnTo>
                  <a:pt x="162" y="45"/>
                </a:lnTo>
                <a:lnTo>
                  <a:pt x="187" y="26"/>
                </a:lnTo>
                <a:lnTo>
                  <a:pt x="187" y="26"/>
                </a:lnTo>
                <a:lnTo>
                  <a:pt x="195" y="21"/>
                </a:lnTo>
                <a:lnTo>
                  <a:pt x="195" y="21"/>
                </a:lnTo>
                <a:lnTo>
                  <a:pt x="195" y="22"/>
                </a:lnTo>
                <a:lnTo>
                  <a:pt x="183" y="31"/>
                </a:lnTo>
                <a:lnTo>
                  <a:pt x="183" y="31"/>
                </a:lnTo>
                <a:lnTo>
                  <a:pt x="168" y="44"/>
                </a:lnTo>
                <a:lnTo>
                  <a:pt x="156" y="57"/>
                </a:lnTo>
                <a:lnTo>
                  <a:pt x="156" y="57"/>
                </a:lnTo>
                <a:lnTo>
                  <a:pt x="156" y="58"/>
                </a:lnTo>
                <a:lnTo>
                  <a:pt x="157" y="58"/>
                </a:lnTo>
                <a:lnTo>
                  <a:pt x="157" y="58"/>
                </a:lnTo>
                <a:close/>
                <a:moveTo>
                  <a:pt x="228" y="26"/>
                </a:moveTo>
                <a:lnTo>
                  <a:pt x="228" y="26"/>
                </a:lnTo>
                <a:lnTo>
                  <a:pt x="201" y="42"/>
                </a:lnTo>
                <a:lnTo>
                  <a:pt x="201" y="42"/>
                </a:lnTo>
                <a:lnTo>
                  <a:pt x="190" y="50"/>
                </a:lnTo>
                <a:lnTo>
                  <a:pt x="190" y="50"/>
                </a:lnTo>
                <a:lnTo>
                  <a:pt x="187" y="50"/>
                </a:lnTo>
                <a:lnTo>
                  <a:pt x="187" y="50"/>
                </a:lnTo>
                <a:lnTo>
                  <a:pt x="205" y="37"/>
                </a:lnTo>
                <a:lnTo>
                  <a:pt x="213" y="29"/>
                </a:lnTo>
                <a:lnTo>
                  <a:pt x="220" y="19"/>
                </a:lnTo>
                <a:lnTo>
                  <a:pt x="220" y="19"/>
                </a:lnTo>
                <a:lnTo>
                  <a:pt x="218" y="18"/>
                </a:lnTo>
                <a:lnTo>
                  <a:pt x="217" y="18"/>
                </a:lnTo>
                <a:lnTo>
                  <a:pt x="217" y="18"/>
                </a:lnTo>
                <a:lnTo>
                  <a:pt x="190" y="37"/>
                </a:lnTo>
                <a:lnTo>
                  <a:pt x="176" y="45"/>
                </a:lnTo>
                <a:lnTo>
                  <a:pt x="162" y="53"/>
                </a:lnTo>
                <a:lnTo>
                  <a:pt x="162" y="53"/>
                </a:lnTo>
                <a:lnTo>
                  <a:pt x="171" y="46"/>
                </a:lnTo>
                <a:lnTo>
                  <a:pt x="180" y="37"/>
                </a:lnTo>
                <a:lnTo>
                  <a:pt x="180" y="37"/>
                </a:lnTo>
                <a:lnTo>
                  <a:pt x="191" y="27"/>
                </a:lnTo>
                <a:lnTo>
                  <a:pt x="203" y="18"/>
                </a:lnTo>
                <a:lnTo>
                  <a:pt x="203" y="18"/>
                </a:lnTo>
                <a:lnTo>
                  <a:pt x="203" y="17"/>
                </a:lnTo>
                <a:lnTo>
                  <a:pt x="203" y="17"/>
                </a:lnTo>
                <a:lnTo>
                  <a:pt x="229" y="18"/>
                </a:lnTo>
                <a:lnTo>
                  <a:pt x="229" y="18"/>
                </a:lnTo>
                <a:lnTo>
                  <a:pt x="228" y="26"/>
                </a:lnTo>
                <a:lnTo>
                  <a:pt x="228" y="26"/>
                </a:lnTo>
                <a:close/>
                <a:moveTo>
                  <a:pt x="139" y="54"/>
                </a:moveTo>
                <a:lnTo>
                  <a:pt x="139" y="54"/>
                </a:lnTo>
                <a:lnTo>
                  <a:pt x="151" y="48"/>
                </a:lnTo>
                <a:lnTo>
                  <a:pt x="163" y="39"/>
                </a:lnTo>
                <a:lnTo>
                  <a:pt x="174" y="29"/>
                </a:lnTo>
                <a:lnTo>
                  <a:pt x="182" y="18"/>
                </a:lnTo>
                <a:lnTo>
                  <a:pt x="182" y="18"/>
                </a:lnTo>
                <a:lnTo>
                  <a:pt x="182" y="17"/>
                </a:lnTo>
                <a:lnTo>
                  <a:pt x="182" y="17"/>
                </a:lnTo>
                <a:lnTo>
                  <a:pt x="199" y="17"/>
                </a:lnTo>
                <a:lnTo>
                  <a:pt x="199" y="17"/>
                </a:lnTo>
                <a:lnTo>
                  <a:pt x="183" y="26"/>
                </a:lnTo>
                <a:lnTo>
                  <a:pt x="170" y="35"/>
                </a:lnTo>
                <a:lnTo>
                  <a:pt x="155" y="46"/>
                </a:lnTo>
                <a:lnTo>
                  <a:pt x="147" y="50"/>
                </a:lnTo>
                <a:lnTo>
                  <a:pt x="139" y="54"/>
                </a:lnTo>
                <a:lnTo>
                  <a:pt x="139" y="54"/>
                </a:lnTo>
                <a:close/>
                <a:moveTo>
                  <a:pt x="162" y="15"/>
                </a:moveTo>
                <a:lnTo>
                  <a:pt x="162" y="15"/>
                </a:lnTo>
                <a:lnTo>
                  <a:pt x="179" y="17"/>
                </a:lnTo>
                <a:lnTo>
                  <a:pt x="179" y="17"/>
                </a:lnTo>
                <a:lnTo>
                  <a:pt x="167" y="23"/>
                </a:lnTo>
                <a:lnTo>
                  <a:pt x="155" y="30"/>
                </a:lnTo>
                <a:lnTo>
                  <a:pt x="133" y="45"/>
                </a:lnTo>
                <a:lnTo>
                  <a:pt x="133" y="45"/>
                </a:lnTo>
                <a:lnTo>
                  <a:pt x="141" y="39"/>
                </a:lnTo>
                <a:lnTo>
                  <a:pt x="149" y="33"/>
                </a:lnTo>
                <a:lnTo>
                  <a:pt x="156" y="26"/>
                </a:lnTo>
                <a:lnTo>
                  <a:pt x="162" y="18"/>
                </a:lnTo>
                <a:lnTo>
                  <a:pt x="162" y="18"/>
                </a:lnTo>
                <a:lnTo>
                  <a:pt x="162" y="15"/>
                </a:lnTo>
                <a:lnTo>
                  <a:pt x="162" y="15"/>
                </a:lnTo>
                <a:close/>
                <a:moveTo>
                  <a:pt x="140" y="18"/>
                </a:moveTo>
                <a:lnTo>
                  <a:pt x="140" y="18"/>
                </a:lnTo>
                <a:lnTo>
                  <a:pt x="141" y="17"/>
                </a:lnTo>
                <a:lnTo>
                  <a:pt x="140" y="15"/>
                </a:lnTo>
                <a:lnTo>
                  <a:pt x="140" y="15"/>
                </a:lnTo>
                <a:lnTo>
                  <a:pt x="159" y="15"/>
                </a:lnTo>
                <a:lnTo>
                  <a:pt x="159" y="15"/>
                </a:lnTo>
                <a:lnTo>
                  <a:pt x="133" y="33"/>
                </a:lnTo>
                <a:lnTo>
                  <a:pt x="105" y="50"/>
                </a:lnTo>
                <a:lnTo>
                  <a:pt x="105" y="50"/>
                </a:lnTo>
                <a:lnTo>
                  <a:pt x="103" y="50"/>
                </a:lnTo>
                <a:lnTo>
                  <a:pt x="103" y="50"/>
                </a:lnTo>
                <a:lnTo>
                  <a:pt x="112" y="42"/>
                </a:lnTo>
                <a:lnTo>
                  <a:pt x="112" y="42"/>
                </a:lnTo>
                <a:lnTo>
                  <a:pt x="125" y="30"/>
                </a:lnTo>
                <a:lnTo>
                  <a:pt x="140" y="18"/>
                </a:lnTo>
                <a:lnTo>
                  <a:pt x="140" y="18"/>
                </a:lnTo>
                <a:close/>
                <a:moveTo>
                  <a:pt x="108" y="58"/>
                </a:moveTo>
                <a:lnTo>
                  <a:pt x="108" y="58"/>
                </a:lnTo>
                <a:lnTo>
                  <a:pt x="99" y="58"/>
                </a:lnTo>
                <a:lnTo>
                  <a:pt x="99" y="58"/>
                </a:lnTo>
                <a:lnTo>
                  <a:pt x="128" y="39"/>
                </a:lnTo>
                <a:lnTo>
                  <a:pt x="156" y="22"/>
                </a:lnTo>
                <a:lnTo>
                  <a:pt x="156" y="22"/>
                </a:lnTo>
                <a:lnTo>
                  <a:pt x="144" y="31"/>
                </a:lnTo>
                <a:lnTo>
                  <a:pt x="133" y="41"/>
                </a:lnTo>
                <a:lnTo>
                  <a:pt x="133" y="41"/>
                </a:lnTo>
                <a:lnTo>
                  <a:pt x="114" y="54"/>
                </a:lnTo>
                <a:lnTo>
                  <a:pt x="114" y="54"/>
                </a:lnTo>
                <a:lnTo>
                  <a:pt x="114" y="56"/>
                </a:lnTo>
                <a:lnTo>
                  <a:pt x="114" y="57"/>
                </a:lnTo>
                <a:lnTo>
                  <a:pt x="117" y="57"/>
                </a:lnTo>
                <a:lnTo>
                  <a:pt x="117" y="57"/>
                </a:lnTo>
                <a:lnTo>
                  <a:pt x="130" y="50"/>
                </a:lnTo>
                <a:lnTo>
                  <a:pt x="145" y="41"/>
                </a:lnTo>
                <a:lnTo>
                  <a:pt x="171" y="23"/>
                </a:lnTo>
                <a:lnTo>
                  <a:pt x="171" y="23"/>
                </a:lnTo>
                <a:lnTo>
                  <a:pt x="176" y="21"/>
                </a:lnTo>
                <a:lnTo>
                  <a:pt x="172" y="25"/>
                </a:lnTo>
                <a:lnTo>
                  <a:pt x="172" y="25"/>
                </a:lnTo>
                <a:lnTo>
                  <a:pt x="164" y="33"/>
                </a:lnTo>
                <a:lnTo>
                  <a:pt x="155" y="39"/>
                </a:lnTo>
                <a:lnTo>
                  <a:pt x="155" y="39"/>
                </a:lnTo>
                <a:lnTo>
                  <a:pt x="132" y="57"/>
                </a:lnTo>
                <a:lnTo>
                  <a:pt x="132" y="57"/>
                </a:lnTo>
                <a:lnTo>
                  <a:pt x="132" y="58"/>
                </a:lnTo>
                <a:lnTo>
                  <a:pt x="132" y="58"/>
                </a:lnTo>
                <a:lnTo>
                  <a:pt x="132" y="58"/>
                </a:lnTo>
                <a:lnTo>
                  <a:pt x="108" y="58"/>
                </a:lnTo>
                <a:lnTo>
                  <a:pt x="108" y="58"/>
                </a:lnTo>
                <a:close/>
                <a:moveTo>
                  <a:pt x="132" y="46"/>
                </a:moveTo>
                <a:lnTo>
                  <a:pt x="132" y="46"/>
                </a:lnTo>
                <a:lnTo>
                  <a:pt x="128" y="49"/>
                </a:lnTo>
                <a:lnTo>
                  <a:pt x="128" y="49"/>
                </a:lnTo>
                <a:lnTo>
                  <a:pt x="132" y="46"/>
                </a:lnTo>
                <a:lnTo>
                  <a:pt x="132" y="46"/>
                </a:lnTo>
                <a:close/>
                <a:moveTo>
                  <a:pt x="117" y="15"/>
                </a:moveTo>
                <a:lnTo>
                  <a:pt x="117" y="15"/>
                </a:lnTo>
                <a:lnTo>
                  <a:pt x="106" y="22"/>
                </a:lnTo>
                <a:lnTo>
                  <a:pt x="95" y="30"/>
                </a:lnTo>
                <a:lnTo>
                  <a:pt x="75" y="45"/>
                </a:lnTo>
                <a:lnTo>
                  <a:pt x="75" y="45"/>
                </a:lnTo>
                <a:lnTo>
                  <a:pt x="83" y="39"/>
                </a:lnTo>
                <a:lnTo>
                  <a:pt x="91" y="33"/>
                </a:lnTo>
                <a:lnTo>
                  <a:pt x="98" y="25"/>
                </a:lnTo>
                <a:lnTo>
                  <a:pt x="103" y="18"/>
                </a:lnTo>
                <a:lnTo>
                  <a:pt x="103" y="18"/>
                </a:lnTo>
                <a:lnTo>
                  <a:pt x="103" y="17"/>
                </a:lnTo>
                <a:lnTo>
                  <a:pt x="103" y="15"/>
                </a:lnTo>
                <a:lnTo>
                  <a:pt x="101" y="15"/>
                </a:lnTo>
                <a:lnTo>
                  <a:pt x="101" y="15"/>
                </a:lnTo>
                <a:lnTo>
                  <a:pt x="75" y="35"/>
                </a:lnTo>
                <a:lnTo>
                  <a:pt x="62" y="44"/>
                </a:lnTo>
                <a:lnTo>
                  <a:pt x="48" y="52"/>
                </a:lnTo>
                <a:lnTo>
                  <a:pt x="48" y="52"/>
                </a:lnTo>
                <a:lnTo>
                  <a:pt x="63" y="35"/>
                </a:lnTo>
                <a:lnTo>
                  <a:pt x="63" y="35"/>
                </a:lnTo>
                <a:lnTo>
                  <a:pt x="83" y="18"/>
                </a:lnTo>
                <a:lnTo>
                  <a:pt x="83" y="18"/>
                </a:lnTo>
                <a:lnTo>
                  <a:pt x="83" y="15"/>
                </a:lnTo>
                <a:lnTo>
                  <a:pt x="82" y="15"/>
                </a:lnTo>
                <a:lnTo>
                  <a:pt x="82" y="15"/>
                </a:lnTo>
                <a:lnTo>
                  <a:pt x="72" y="19"/>
                </a:lnTo>
                <a:lnTo>
                  <a:pt x="64" y="25"/>
                </a:lnTo>
                <a:lnTo>
                  <a:pt x="48" y="37"/>
                </a:lnTo>
                <a:lnTo>
                  <a:pt x="48" y="37"/>
                </a:lnTo>
                <a:lnTo>
                  <a:pt x="35" y="46"/>
                </a:lnTo>
                <a:lnTo>
                  <a:pt x="35" y="46"/>
                </a:lnTo>
                <a:lnTo>
                  <a:pt x="29" y="50"/>
                </a:lnTo>
                <a:lnTo>
                  <a:pt x="32" y="48"/>
                </a:lnTo>
                <a:lnTo>
                  <a:pt x="39" y="39"/>
                </a:lnTo>
                <a:lnTo>
                  <a:pt x="39" y="39"/>
                </a:lnTo>
                <a:lnTo>
                  <a:pt x="60" y="18"/>
                </a:lnTo>
                <a:lnTo>
                  <a:pt x="60" y="18"/>
                </a:lnTo>
                <a:lnTo>
                  <a:pt x="60" y="17"/>
                </a:lnTo>
                <a:lnTo>
                  <a:pt x="60" y="15"/>
                </a:lnTo>
                <a:lnTo>
                  <a:pt x="59" y="15"/>
                </a:lnTo>
                <a:lnTo>
                  <a:pt x="58" y="15"/>
                </a:lnTo>
                <a:lnTo>
                  <a:pt x="58" y="15"/>
                </a:lnTo>
                <a:lnTo>
                  <a:pt x="17" y="48"/>
                </a:lnTo>
                <a:lnTo>
                  <a:pt x="17" y="48"/>
                </a:lnTo>
                <a:lnTo>
                  <a:pt x="27" y="39"/>
                </a:lnTo>
                <a:lnTo>
                  <a:pt x="33" y="33"/>
                </a:lnTo>
                <a:lnTo>
                  <a:pt x="40" y="23"/>
                </a:lnTo>
                <a:lnTo>
                  <a:pt x="47" y="14"/>
                </a:lnTo>
                <a:lnTo>
                  <a:pt x="47" y="14"/>
                </a:lnTo>
                <a:lnTo>
                  <a:pt x="117" y="15"/>
                </a:lnTo>
                <a:lnTo>
                  <a:pt x="117" y="15"/>
                </a:lnTo>
                <a:close/>
                <a:moveTo>
                  <a:pt x="70" y="48"/>
                </a:moveTo>
                <a:lnTo>
                  <a:pt x="70" y="48"/>
                </a:lnTo>
                <a:lnTo>
                  <a:pt x="72" y="46"/>
                </a:lnTo>
                <a:lnTo>
                  <a:pt x="72" y="46"/>
                </a:lnTo>
                <a:lnTo>
                  <a:pt x="70" y="48"/>
                </a:lnTo>
                <a:lnTo>
                  <a:pt x="70" y="48"/>
                </a:lnTo>
                <a:close/>
                <a:moveTo>
                  <a:pt x="41" y="14"/>
                </a:moveTo>
                <a:lnTo>
                  <a:pt x="41" y="14"/>
                </a:lnTo>
                <a:lnTo>
                  <a:pt x="27" y="25"/>
                </a:lnTo>
                <a:lnTo>
                  <a:pt x="13" y="35"/>
                </a:lnTo>
                <a:lnTo>
                  <a:pt x="13" y="35"/>
                </a:lnTo>
                <a:lnTo>
                  <a:pt x="13" y="35"/>
                </a:lnTo>
                <a:lnTo>
                  <a:pt x="18" y="30"/>
                </a:lnTo>
                <a:lnTo>
                  <a:pt x="22" y="25"/>
                </a:lnTo>
                <a:lnTo>
                  <a:pt x="31" y="14"/>
                </a:lnTo>
                <a:lnTo>
                  <a:pt x="31" y="14"/>
                </a:lnTo>
                <a:lnTo>
                  <a:pt x="41" y="14"/>
                </a:lnTo>
                <a:lnTo>
                  <a:pt x="41" y="14"/>
                </a:lnTo>
                <a:close/>
              </a:path>
            </a:pathLst>
          </a:custGeom>
          <a:solidFill>
            <a:srgbClr val="FAC21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4" name="Freeform 30"/>
          <p:cNvSpPr>
            <a:spLocks noEditPoints="1"/>
          </p:cNvSpPr>
          <p:nvPr/>
        </p:nvSpPr>
        <p:spPr bwMode="auto">
          <a:xfrm>
            <a:off x="2939041" y="1940558"/>
            <a:ext cx="425144" cy="463793"/>
          </a:xfrm>
          <a:custGeom>
            <a:avLst/>
            <a:gdLst>
              <a:gd name="T0" fmla="*/ 111 w 176"/>
              <a:gd name="T1" fmla="*/ 192 h 192"/>
              <a:gd name="T2" fmla="*/ 118 w 176"/>
              <a:gd name="T3" fmla="*/ 131 h 192"/>
              <a:gd name="T4" fmla="*/ 176 w 176"/>
              <a:gd name="T5" fmla="*/ 81 h 192"/>
              <a:gd name="T6" fmla="*/ 160 w 176"/>
              <a:gd name="T7" fmla="*/ 73 h 192"/>
              <a:gd name="T8" fmla="*/ 119 w 176"/>
              <a:gd name="T9" fmla="*/ 3 h 192"/>
              <a:gd name="T10" fmla="*/ 65 w 176"/>
              <a:gd name="T11" fmla="*/ 7 h 192"/>
              <a:gd name="T12" fmla="*/ 0 w 176"/>
              <a:gd name="T13" fmla="*/ 75 h 192"/>
              <a:gd name="T14" fmla="*/ 7 w 176"/>
              <a:gd name="T15" fmla="*/ 125 h 192"/>
              <a:gd name="T16" fmla="*/ 21 w 176"/>
              <a:gd name="T17" fmla="*/ 114 h 192"/>
              <a:gd name="T18" fmla="*/ 22 w 176"/>
              <a:gd name="T19" fmla="*/ 113 h 192"/>
              <a:gd name="T20" fmla="*/ 23 w 176"/>
              <a:gd name="T21" fmla="*/ 92 h 192"/>
              <a:gd name="T22" fmla="*/ 14 w 176"/>
              <a:gd name="T23" fmla="*/ 86 h 192"/>
              <a:gd name="T24" fmla="*/ 13 w 176"/>
              <a:gd name="T25" fmla="*/ 81 h 192"/>
              <a:gd name="T26" fmla="*/ 57 w 176"/>
              <a:gd name="T27" fmla="*/ 81 h 192"/>
              <a:gd name="T28" fmla="*/ 71 w 176"/>
              <a:gd name="T29" fmla="*/ 81 h 192"/>
              <a:gd name="T30" fmla="*/ 76 w 176"/>
              <a:gd name="T31" fmla="*/ 79 h 192"/>
              <a:gd name="T32" fmla="*/ 60 w 176"/>
              <a:gd name="T33" fmla="*/ 81 h 192"/>
              <a:gd name="T34" fmla="*/ 79 w 176"/>
              <a:gd name="T35" fmla="*/ 72 h 192"/>
              <a:gd name="T36" fmla="*/ 100 w 176"/>
              <a:gd name="T37" fmla="*/ 42 h 192"/>
              <a:gd name="T38" fmla="*/ 108 w 176"/>
              <a:gd name="T39" fmla="*/ 19 h 192"/>
              <a:gd name="T40" fmla="*/ 87 w 176"/>
              <a:gd name="T41" fmla="*/ 26 h 192"/>
              <a:gd name="T42" fmla="*/ 106 w 176"/>
              <a:gd name="T43" fmla="*/ 121 h 192"/>
              <a:gd name="T44" fmla="*/ 162 w 176"/>
              <a:gd name="T45" fmla="*/ 106 h 192"/>
              <a:gd name="T46" fmla="*/ 164 w 176"/>
              <a:gd name="T47" fmla="*/ 86 h 192"/>
              <a:gd name="T48" fmla="*/ 103 w 176"/>
              <a:gd name="T49" fmla="*/ 150 h 192"/>
              <a:gd name="T50" fmla="*/ 90 w 176"/>
              <a:gd name="T51" fmla="*/ 171 h 192"/>
              <a:gd name="T52" fmla="*/ 103 w 176"/>
              <a:gd name="T53" fmla="*/ 90 h 192"/>
              <a:gd name="T54" fmla="*/ 117 w 176"/>
              <a:gd name="T55" fmla="*/ 84 h 192"/>
              <a:gd name="T56" fmla="*/ 84 w 176"/>
              <a:gd name="T57" fmla="*/ 111 h 192"/>
              <a:gd name="T58" fmla="*/ 92 w 176"/>
              <a:gd name="T59" fmla="*/ 144 h 192"/>
              <a:gd name="T60" fmla="*/ 87 w 176"/>
              <a:gd name="T61" fmla="*/ 150 h 192"/>
              <a:gd name="T62" fmla="*/ 107 w 176"/>
              <a:gd name="T63" fmla="*/ 123 h 192"/>
              <a:gd name="T64" fmla="*/ 102 w 176"/>
              <a:gd name="T65" fmla="*/ 129 h 192"/>
              <a:gd name="T66" fmla="*/ 102 w 176"/>
              <a:gd name="T67" fmla="*/ 129 h 192"/>
              <a:gd name="T68" fmla="*/ 83 w 176"/>
              <a:gd name="T69" fmla="*/ 127 h 192"/>
              <a:gd name="T70" fmla="*/ 100 w 176"/>
              <a:gd name="T71" fmla="*/ 123 h 192"/>
              <a:gd name="T72" fmla="*/ 88 w 176"/>
              <a:gd name="T73" fmla="*/ 115 h 192"/>
              <a:gd name="T74" fmla="*/ 96 w 176"/>
              <a:gd name="T75" fmla="*/ 68 h 192"/>
              <a:gd name="T76" fmla="*/ 76 w 176"/>
              <a:gd name="T77" fmla="*/ 26 h 192"/>
              <a:gd name="T78" fmla="*/ 103 w 176"/>
              <a:gd name="T79" fmla="*/ 25 h 192"/>
              <a:gd name="T80" fmla="*/ 100 w 176"/>
              <a:gd name="T81" fmla="*/ 27 h 192"/>
              <a:gd name="T82" fmla="*/ 76 w 176"/>
              <a:gd name="T83" fmla="*/ 69 h 192"/>
              <a:gd name="T84" fmla="*/ 53 w 176"/>
              <a:gd name="T85" fmla="*/ 113 h 192"/>
              <a:gd name="T86" fmla="*/ 110 w 176"/>
              <a:gd name="T87" fmla="*/ 60 h 192"/>
              <a:gd name="T88" fmla="*/ 63 w 176"/>
              <a:gd name="T89" fmla="*/ 113 h 192"/>
              <a:gd name="T90" fmla="*/ 79 w 176"/>
              <a:gd name="T91" fmla="*/ 107 h 192"/>
              <a:gd name="T92" fmla="*/ 110 w 176"/>
              <a:gd name="T93" fmla="*/ 61 h 192"/>
              <a:gd name="T94" fmla="*/ 84 w 176"/>
              <a:gd name="T95" fmla="*/ 173 h 192"/>
              <a:gd name="T96" fmla="*/ 103 w 176"/>
              <a:gd name="T97" fmla="*/ 173 h 192"/>
              <a:gd name="T98" fmla="*/ 113 w 176"/>
              <a:gd name="T99" fmla="*/ 119 h 192"/>
              <a:gd name="T100" fmla="*/ 123 w 176"/>
              <a:gd name="T101" fmla="*/ 117 h 192"/>
              <a:gd name="T102" fmla="*/ 154 w 176"/>
              <a:gd name="T103" fmla="*/ 99 h 192"/>
              <a:gd name="T104" fmla="*/ 158 w 176"/>
              <a:gd name="T105" fmla="*/ 114 h 192"/>
              <a:gd name="T106" fmla="*/ 113 w 176"/>
              <a:gd name="T107" fmla="*/ 119 h 192"/>
              <a:gd name="T108" fmla="*/ 152 w 176"/>
              <a:gd name="T109" fmla="*/ 86 h 192"/>
              <a:gd name="T110" fmla="*/ 44 w 176"/>
              <a:gd name="T111" fmla="*/ 80 h 192"/>
              <a:gd name="T112" fmla="*/ 30 w 176"/>
              <a:gd name="T113" fmla="*/ 88 h 192"/>
              <a:gd name="T114" fmla="*/ 15 w 176"/>
              <a:gd name="T115" fmla="*/ 91 h 192"/>
              <a:gd name="T116" fmla="*/ 46 w 176"/>
              <a:gd name="T117" fmla="*/ 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6" h="192">
                <a:moveTo>
                  <a:pt x="61" y="183"/>
                </a:moveTo>
                <a:lnTo>
                  <a:pt x="61" y="183"/>
                </a:lnTo>
                <a:lnTo>
                  <a:pt x="61" y="185"/>
                </a:lnTo>
                <a:lnTo>
                  <a:pt x="64" y="188"/>
                </a:lnTo>
                <a:lnTo>
                  <a:pt x="64" y="188"/>
                </a:lnTo>
                <a:lnTo>
                  <a:pt x="65" y="189"/>
                </a:lnTo>
                <a:lnTo>
                  <a:pt x="68" y="191"/>
                </a:lnTo>
                <a:lnTo>
                  <a:pt x="68" y="191"/>
                </a:lnTo>
                <a:lnTo>
                  <a:pt x="79" y="189"/>
                </a:lnTo>
                <a:lnTo>
                  <a:pt x="90" y="191"/>
                </a:lnTo>
                <a:lnTo>
                  <a:pt x="111" y="192"/>
                </a:lnTo>
                <a:lnTo>
                  <a:pt x="111" y="192"/>
                </a:lnTo>
                <a:lnTo>
                  <a:pt x="114" y="191"/>
                </a:lnTo>
                <a:lnTo>
                  <a:pt x="117" y="189"/>
                </a:lnTo>
                <a:lnTo>
                  <a:pt x="117" y="187"/>
                </a:lnTo>
                <a:lnTo>
                  <a:pt x="118" y="185"/>
                </a:lnTo>
                <a:lnTo>
                  <a:pt x="118" y="185"/>
                </a:lnTo>
                <a:lnTo>
                  <a:pt x="118" y="183"/>
                </a:lnTo>
                <a:lnTo>
                  <a:pt x="118" y="183"/>
                </a:lnTo>
                <a:lnTo>
                  <a:pt x="117" y="171"/>
                </a:lnTo>
                <a:lnTo>
                  <a:pt x="117" y="157"/>
                </a:lnTo>
                <a:lnTo>
                  <a:pt x="118" y="131"/>
                </a:lnTo>
                <a:lnTo>
                  <a:pt x="118" y="131"/>
                </a:lnTo>
                <a:lnTo>
                  <a:pt x="144" y="133"/>
                </a:lnTo>
                <a:lnTo>
                  <a:pt x="168" y="131"/>
                </a:lnTo>
                <a:lnTo>
                  <a:pt x="168" y="131"/>
                </a:lnTo>
                <a:lnTo>
                  <a:pt x="171" y="130"/>
                </a:lnTo>
                <a:lnTo>
                  <a:pt x="171" y="130"/>
                </a:lnTo>
                <a:lnTo>
                  <a:pt x="172" y="129"/>
                </a:lnTo>
                <a:lnTo>
                  <a:pt x="173" y="126"/>
                </a:lnTo>
                <a:lnTo>
                  <a:pt x="173" y="126"/>
                </a:lnTo>
                <a:lnTo>
                  <a:pt x="175" y="103"/>
                </a:lnTo>
                <a:lnTo>
                  <a:pt x="176" y="81"/>
                </a:lnTo>
                <a:lnTo>
                  <a:pt x="176" y="81"/>
                </a:lnTo>
                <a:lnTo>
                  <a:pt x="176" y="80"/>
                </a:lnTo>
                <a:lnTo>
                  <a:pt x="176" y="80"/>
                </a:lnTo>
                <a:lnTo>
                  <a:pt x="176" y="80"/>
                </a:lnTo>
                <a:lnTo>
                  <a:pt x="176" y="80"/>
                </a:lnTo>
                <a:lnTo>
                  <a:pt x="176" y="80"/>
                </a:lnTo>
                <a:lnTo>
                  <a:pt x="176" y="80"/>
                </a:lnTo>
                <a:lnTo>
                  <a:pt x="175" y="77"/>
                </a:lnTo>
                <a:lnTo>
                  <a:pt x="172" y="76"/>
                </a:lnTo>
                <a:lnTo>
                  <a:pt x="172" y="76"/>
                </a:lnTo>
                <a:lnTo>
                  <a:pt x="160" y="73"/>
                </a:lnTo>
                <a:lnTo>
                  <a:pt x="148" y="73"/>
                </a:lnTo>
                <a:lnTo>
                  <a:pt x="134" y="73"/>
                </a:lnTo>
                <a:lnTo>
                  <a:pt x="122" y="73"/>
                </a:lnTo>
                <a:lnTo>
                  <a:pt x="122" y="73"/>
                </a:lnTo>
                <a:lnTo>
                  <a:pt x="122" y="41"/>
                </a:lnTo>
                <a:lnTo>
                  <a:pt x="122" y="25"/>
                </a:lnTo>
                <a:lnTo>
                  <a:pt x="122" y="9"/>
                </a:lnTo>
                <a:lnTo>
                  <a:pt x="122" y="9"/>
                </a:lnTo>
                <a:lnTo>
                  <a:pt x="121" y="6"/>
                </a:lnTo>
                <a:lnTo>
                  <a:pt x="121" y="6"/>
                </a:lnTo>
                <a:lnTo>
                  <a:pt x="119" y="3"/>
                </a:lnTo>
                <a:lnTo>
                  <a:pt x="117" y="2"/>
                </a:lnTo>
                <a:lnTo>
                  <a:pt x="117" y="2"/>
                </a:lnTo>
                <a:lnTo>
                  <a:pt x="94" y="0"/>
                </a:lnTo>
                <a:lnTo>
                  <a:pt x="83" y="0"/>
                </a:lnTo>
                <a:lnTo>
                  <a:pt x="71" y="2"/>
                </a:lnTo>
                <a:lnTo>
                  <a:pt x="71" y="2"/>
                </a:lnTo>
                <a:lnTo>
                  <a:pt x="68" y="3"/>
                </a:lnTo>
                <a:lnTo>
                  <a:pt x="68" y="3"/>
                </a:lnTo>
                <a:lnTo>
                  <a:pt x="65" y="5"/>
                </a:lnTo>
                <a:lnTo>
                  <a:pt x="65" y="7"/>
                </a:lnTo>
                <a:lnTo>
                  <a:pt x="65" y="7"/>
                </a:lnTo>
                <a:lnTo>
                  <a:pt x="64" y="38"/>
                </a:lnTo>
                <a:lnTo>
                  <a:pt x="64" y="69"/>
                </a:lnTo>
                <a:lnTo>
                  <a:pt x="64" y="69"/>
                </a:lnTo>
                <a:lnTo>
                  <a:pt x="36" y="68"/>
                </a:lnTo>
                <a:lnTo>
                  <a:pt x="9" y="68"/>
                </a:lnTo>
                <a:lnTo>
                  <a:pt x="9" y="68"/>
                </a:lnTo>
                <a:lnTo>
                  <a:pt x="6" y="69"/>
                </a:lnTo>
                <a:lnTo>
                  <a:pt x="6" y="69"/>
                </a:lnTo>
                <a:lnTo>
                  <a:pt x="2" y="71"/>
                </a:lnTo>
                <a:lnTo>
                  <a:pt x="0" y="72"/>
                </a:lnTo>
                <a:lnTo>
                  <a:pt x="0" y="75"/>
                </a:lnTo>
                <a:lnTo>
                  <a:pt x="0" y="75"/>
                </a:lnTo>
                <a:lnTo>
                  <a:pt x="0" y="86"/>
                </a:lnTo>
                <a:lnTo>
                  <a:pt x="0" y="98"/>
                </a:lnTo>
                <a:lnTo>
                  <a:pt x="0" y="108"/>
                </a:lnTo>
                <a:lnTo>
                  <a:pt x="2" y="121"/>
                </a:lnTo>
                <a:lnTo>
                  <a:pt x="2" y="121"/>
                </a:lnTo>
                <a:lnTo>
                  <a:pt x="3" y="122"/>
                </a:lnTo>
                <a:lnTo>
                  <a:pt x="5" y="123"/>
                </a:lnTo>
                <a:lnTo>
                  <a:pt x="7" y="125"/>
                </a:lnTo>
                <a:lnTo>
                  <a:pt x="7" y="125"/>
                </a:lnTo>
                <a:lnTo>
                  <a:pt x="7" y="125"/>
                </a:lnTo>
                <a:lnTo>
                  <a:pt x="7" y="125"/>
                </a:lnTo>
                <a:lnTo>
                  <a:pt x="21" y="125"/>
                </a:lnTo>
                <a:lnTo>
                  <a:pt x="34" y="125"/>
                </a:lnTo>
                <a:lnTo>
                  <a:pt x="61" y="125"/>
                </a:lnTo>
                <a:lnTo>
                  <a:pt x="61" y="125"/>
                </a:lnTo>
                <a:lnTo>
                  <a:pt x="61" y="154"/>
                </a:lnTo>
                <a:lnTo>
                  <a:pt x="61" y="168"/>
                </a:lnTo>
                <a:lnTo>
                  <a:pt x="61" y="183"/>
                </a:lnTo>
                <a:lnTo>
                  <a:pt x="61" y="183"/>
                </a:lnTo>
                <a:close/>
                <a:moveTo>
                  <a:pt x="21" y="114"/>
                </a:moveTo>
                <a:lnTo>
                  <a:pt x="21" y="114"/>
                </a:lnTo>
                <a:lnTo>
                  <a:pt x="13" y="113"/>
                </a:lnTo>
                <a:lnTo>
                  <a:pt x="13" y="113"/>
                </a:lnTo>
                <a:lnTo>
                  <a:pt x="13" y="113"/>
                </a:lnTo>
                <a:lnTo>
                  <a:pt x="13" y="113"/>
                </a:lnTo>
                <a:lnTo>
                  <a:pt x="14" y="113"/>
                </a:lnTo>
                <a:lnTo>
                  <a:pt x="14" y="113"/>
                </a:lnTo>
                <a:lnTo>
                  <a:pt x="22" y="106"/>
                </a:lnTo>
                <a:lnTo>
                  <a:pt x="29" y="99"/>
                </a:lnTo>
                <a:lnTo>
                  <a:pt x="29" y="99"/>
                </a:lnTo>
                <a:lnTo>
                  <a:pt x="25" y="106"/>
                </a:lnTo>
                <a:lnTo>
                  <a:pt x="22" y="113"/>
                </a:lnTo>
                <a:lnTo>
                  <a:pt x="22" y="113"/>
                </a:lnTo>
                <a:lnTo>
                  <a:pt x="21" y="114"/>
                </a:lnTo>
                <a:lnTo>
                  <a:pt x="21" y="114"/>
                </a:lnTo>
                <a:close/>
                <a:moveTo>
                  <a:pt x="13" y="100"/>
                </a:moveTo>
                <a:lnTo>
                  <a:pt x="13" y="100"/>
                </a:lnTo>
                <a:lnTo>
                  <a:pt x="14" y="100"/>
                </a:lnTo>
                <a:lnTo>
                  <a:pt x="14" y="100"/>
                </a:lnTo>
                <a:lnTo>
                  <a:pt x="26" y="88"/>
                </a:lnTo>
                <a:lnTo>
                  <a:pt x="29" y="86"/>
                </a:lnTo>
                <a:lnTo>
                  <a:pt x="23" y="92"/>
                </a:lnTo>
                <a:lnTo>
                  <a:pt x="23" y="92"/>
                </a:lnTo>
                <a:lnTo>
                  <a:pt x="18" y="100"/>
                </a:lnTo>
                <a:lnTo>
                  <a:pt x="13" y="108"/>
                </a:lnTo>
                <a:lnTo>
                  <a:pt x="13" y="108"/>
                </a:lnTo>
                <a:lnTo>
                  <a:pt x="13" y="100"/>
                </a:lnTo>
                <a:lnTo>
                  <a:pt x="13" y="100"/>
                </a:lnTo>
                <a:close/>
                <a:moveTo>
                  <a:pt x="13" y="96"/>
                </a:moveTo>
                <a:lnTo>
                  <a:pt x="13" y="96"/>
                </a:lnTo>
                <a:lnTo>
                  <a:pt x="13" y="86"/>
                </a:lnTo>
                <a:lnTo>
                  <a:pt x="13" y="86"/>
                </a:lnTo>
                <a:lnTo>
                  <a:pt x="14" y="86"/>
                </a:lnTo>
                <a:lnTo>
                  <a:pt x="14" y="86"/>
                </a:lnTo>
                <a:lnTo>
                  <a:pt x="17" y="84"/>
                </a:lnTo>
                <a:lnTo>
                  <a:pt x="17" y="87"/>
                </a:lnTo>
                <a:lnTo>
                  <a:pt x="13" y="96"/>
                </a:lnTo>
                <a:lnTo>
                  <a:pt x="13" y="96"/>
                </a:lnTo>
                <a:close/>
                <a:moveTo>
                  <a:pt x="13" y="81"/>
                </a:moveTo>
                <a:lnTo>
                  <a:pt x="13" y="81"/>
                </a:lnTo>
                <a:lnTo>
                  <a:pt x="13" y="80"/>
                </a:lnTo>
                <a:lnTo>
                  <a:pt x="13" y="80"/>
                </a:lnTo>
                <a:lnTo>
                  <a:pt x="17" y="80"/>
                </a:lnTo>
                <a:lnTo>
                  <a:pt x="17" y="80"/>
                </a:lnTo>
                <a:lnTo>
                  <a:pt x="13" y="81"/>
                </a:lnTo>
                <a:lnTo>
                  <a:pt x="13" y="81"/>
                </a:lnTo>
                <a:close/>
                <a:moveTo>
                  <a:pt x="30" y="103"/>
                </a:moveTo>
                <a:lnTo>
                  <a:pt x="30" y="103"/>
                </a:lnTo>
                <a:lnTo>
                  <a:pt x="37" y="92"/>
                </a:lnTo>
                <a:lnTo>
                  <a:pt x="45" y="83"/>
                </a:lnTo>
                <a:lnTo>
                  <a:pt x="45" y="83"/>
                </a:lnTo>
                <a:lnTo>
                  <a:pt x="46" y="81"/>
                </a:lnTo>
                <a:lnTo>
                  <a:pt x="45" y="80"/>
                </a:lnTo>
                <a:lnTo>
                  <a:pt x="45" y="80"/>
                </a:lnTo>
                <a:lnTo>
                  <a:pt x="57" y="81"/>
                </a:lnTo>
                <a:lnTo>
                  <a:pt x="57" y="81"/>
                </a:lnTo>
                <a:lnTo>
                  <a:pt x="46" y="90"/>
                </a:lnTo>
                <a:lnTo>
                  <a:pt x="38" y="99"/>
                </a:lnTo>
                <a:lnTo>
                  <a:pt x="38" y="99"/>
                </a:lnTo>
                <a:lnTo>
                  <a:pt x="29" y="108"/>
                </a:lnTo>
                <a:lnTo>
                  <a:pt x="27" y="110"/>
                </a:lnTo>
                <a:lnTo>
                  <a:pt x="26" y="110"/>
                </a:lnTo>
                <a:lnTo>
                  <a:pt x="30" y="103"/>
                </a:lnTo>
                <a:lnTo>
                  <a:pt x="30" y="103"/>
                </a:lnTo>
                <a:close/>
                <a:moveTo>
                  <a:pt x="60" y="81"/>
                </a:moveTo>
                <a:lnTo>
                  <a:pt x="60" y="81"/>
                </a:lnTo>
                <a:lnTo>
                  <a:pt x="71" y="81"/>
                </a:lnTo>
                <a:lnTo>
                  <a:pt x="71" y="81"/>
                </a:lnTo>
                <a:lnTo>
                  <a:pt x="73" y="80"/>
                </a:lnTo>
                <a:lnTo>
                  <a:pt x="73" y="80"/>
                </a:lnTo>
                <a:lnTo>
                  <a:pt x="76" y="79"/>
                </a:lnTo>
                <a:lnTo>
                  <a:pt x="76" y="75"/>
                </a:lnTo>
                <a:lnTo>
                  <a:pt x="76" y="75"/>
                </a:lnTo>
                <a:lnTo>
                  <a:pt x="76" y="75"/>
                </a:lnTo>
                <a:lnTo>
                  <a:pt x="76" y="75"/>
                </a:lnTo>
                <a:lnTo>
                  <a:pt x="91" y="69"/>
                </a:lnTo>
                <a:lnTo>
                  <a:pt x="91" y="69"/>
                </a:lnTo>
                <a:lnTo>
                  <a:pt x="76" y="79"/>
                </a:lnTo>
                <a:lnTo>
                  <a:pt x="61" y="91"/>
                </a:lnTo>
                <a:lnTo>
                  <a:pt x="61" y="91"/>
                </a:lnTo>
                <a:lnTo>
                  <a:pt x="49" y="99"/>
                </a:lnTo>
                <a:lnTo>
                  <a:pt x="44" y="103"/>
                </a:lnTo>
                <a:lnTo>
                  <a:pt x="40" y="108"/>
                </a:lnTo>
                <a:lnTo>
                  <a:pt x="40" y="108"/>
                </a:lnTo>
                <a:lnTo>
                  <a:pt x="49" y="95"/>
                </a:lnTo>
                <a:lnTo>
                  <a:pt x="59" y="83"/>
                </a:lnTo>
                <a:lnTo>
                  <a:pt x="59" y="83"/>
                </a:lnTo>
                <a:lnTo>
                  <a:pt x="60" y="81"/>
                </a:lnTo>
                <a:lnTo>
                  <a:pt x="60" y="81"/>
                </a:lnTo>
                <a:close/>
                <a:moveTo>
                  <a:pt x="111" y="14"/>
                </a:moveTo>
                <a:lnTo>
                  <a:pt x="111" y="14"/>
                </a:lnTo>
                <a:lnTo>
                  <a:pt x="111" y="37"/>
                </a:lnTo>
                <a:lnTo>
                  <a:pt x="110" y="60"/>
                </a:lnTo>
                <a:lnTo>
                  <a:pt x="110" y="60"/>
                </a:lnTo>
                <a:lnTo>
                  <a:pt x="110" y="59"/>
                </a:lnTo>
                <a:lnTo>
                  <a:pt x="108" y="59"/>
                </a:lnTo>
                <a:lnTo>
                  <a:pt x="108" y="59"/>
                </a:lnTo>
                <a:lnTo>
                  <a:pt x="87" y="68"/>
                </a:lnTo>
                <a:lnTo>
                  <a:pt x="87" y="68"/>
                </a:lnTo>
                <a:lnTo>
                  <a:pt x="79" y="72"/>
                </a:lnTo>
                <a:lnTo>
                  <a:pt x="81" y="69"/>
                </a:lnTo>
                <a:lnTo>
                  <a:pt x="81" y="69"/>
                </a:lnTo>
                <a:lnTo>
                  <a:pt x="91" y="64"/>
                </a:lnTo>
                <a:lnTo>
                  <a:pt x="98" y="57"/>
                </a:lnTo>
                <a:lnTo>
                  <a:pt x="104" y="49"/>
                </a:lnTo>
                <a:lnTo>
                  <a:pt x="110" y="41"/>
                </a:lnTo>
                <a:lnTo>
                  <a:pt x="110" y="41"/>
                </a:lnTo>
                <a:lnTo>
                  <a:pt x="110" y="40"/>
                </a:lnTo>
                <a:lnTo>
                  <a:pt x="108" y="40"/>
                </a:lnTo>
                <a:lnTo>
                  <a:pt x="108" y="40"/>
                </a:lnTo>
                <a:lnTo>
                  <a:pt x="100" y="42"/>
                </a:lnTo>
                <a:lnTo>
                  <a:pt x="92" y="46"/>
                </a:lnTo>
                <a:lnTo>
                  <a:pt x="92" y="46"/>
                </a:lnTo>
                <a:lnTo>
                  <a:pt x="80" y="56"/>
                </a:lnTo>
                <a:lnTo>
                  <a:pt x="76" y="59"/>
                </a:lnTo>
                <a:lnTo>
                  <a:pt x="79" y="56"/>
                </a:lnTo>
                <a:lnTo>
                  <a:pt x="79" y="56"/>
                </a:lnTo>
                <a:lnTo>
                  <a:pt x="95" y="40"/>
                </a:lnTo>
                <a:lnTo>
                  <a:pt x="102" y="32"/>
                </a:lnTo>
                <a:lnTo>
                  <a:pt x="108" y="22"/>
                </a:lnTo>
                <a:lnTo>
                  <a:pt x="108" y="22"/>
                </a:lnTo>
                <a:lnTo>
                  <a:pt x="108" y="19"/>
                </a:lnTo>
                <a:lnTo>
                  <a:pt x="106" y="19"/>
                </a:lnTo>
                <a:lnTo>
                  <a:pt x="106" y="19"/>
                </a:lnTo>
                <a:lnTo>
                  <a:pt x="98" y="25"/>
                </a:lnTo>
                <a:lnTo>
                  <a:pt x="91" y="30"/>
                </a:lnTo>
                <a:lnTo>
                  <a:pt x="83" y="36"/>
                </a:lnTo>
                <a:lnTo>
                  <a:pt x="75" y="41"/>
                </a:lnTo>
                <a:lnTo>
                  <a:pt x="75" y="41"/>
                </a:lnTo>
                <a:lnTo>
                  <a:pt x="75" y="40"/>
                </a:lnTo>
                <a:lnTo>
                  <a:pt x="75" y="40"/>
                </a:lnTo>
                <a:lnTo>
                  <a:pt x="87" y="26"/>
                </a:lnTo>
                <a:lnTo>
                  <a:pt x="87" y="26"/>
                </a:lnTo>
                <a:lnTo>
                  <a:pt x="92" y="19"/>
                </a:lnTo>
                <a:lnTo>
                  <a:pt x="98" y="13"/>
                </a:lnTo>
                <a:lnTo>
                  <a:pt x="98" y="13"/>
                </a:lnTo>
                <a:lnTo>
                  <a:pt x="111" y="14"/>
                </a:lnTo>
                <a:lnTo>
                  <a:pt x="111" y="14"/>
                </a:lnTo>
                <a:close/>
                <a:moveTo>
                  <a:pt x="144" y="86"/>
                </a:moveTo>
                <a:lnTo>
                  <a:pt x="144" y="86"/>
                </a:lnTo>
                <a:lnTo>
                  <a:pt x="130" y="98"/>
                </a:lnTo>
                <a:lnTo>
                  <a:pt x="118" y="110"/>
                </a:lnTo>
                <a:lnTo>
                  <a:pt x="118" y="110"/>
                </a:lnTo>
                <a:lnTo>
                  <a:pt x="106" y="121"/>
                </a:lnTo>
                <a:lnTo>
                  <a:pt x="106" y="121"/>
                </a:lnTo>
                <a:lnTo>
                  <a:pt x="107" y="118"/>
                </a:lnTo>
                <a:lnTo>
                  <a:pt x="110" y="115"/>
                </a:lnTo>
                <a:lnTo>
                  <a:pt x="114" y="108"/>
                </a:lnTo>
                <a:lnTo>
                  <a:pt x="114" y="108"/>
                </a:lnTo>
                <a:lnTo>
                  <a:pt x="130" y="86"/>
                </a:lnTo>
                <a:lnTo>
                  <a:pt x="130" y="86"/>
                </a:lnTo>
                <a:lnTo>
                  <a:pt x="144" y="86"/>
                </a:lnTo>
                <a:lnTo>
                  <a:pt x="144" y="86"/>
                </a:lnTo>
                <a:close/>
                <a:moveTo>
                  <a:pt x="162" y="106"/>
                </a:moveTo>
                <a:lnTo>
                  <a:pt x="162" y="106"/>
                </a:lnTo>
                <a:lnTo>
                  <a:pt x="161" y="106"/>
                </a:lnTo>
                <a:lnTo>
                  <a:pt x="161" y="106"/>
                </a:lnTo>
                <a:lnTo>
                  <a:pt x="153" y="110"/>
                </a:lnTo>
                <a:lnTo>
                  <a:pt x="150" y="110"/>
                </a:lnTo>
                <a:lnTo>
                  <a:pt x="150" y="110"/>
                </a:lnTo>
                <a:lnTo>
                  <a:pt x="153" y="106"/>
                </a:lnTo>
                <a:lnTo>
                  <a:pt x="153" y="106"/>
                </a:lnTo>
                <a:lnTo>
                  <a:pt x="160" y="96"/>
                </a:lnTo>
                <a:lnTo>
                  <a:pt x="164" y="86"/>
                </a:lnTo>
                <a:lnTo>
                  <a:pt x="164" y="86"/>
                </a:lnTo>
                <a:lnTo>
                  <a:pt x="164" y="86"/>
                </a:lnTo>
                <a:lnTo>
                  <a:pt x="164" y="86"/>
                </a:lnTo>
                <a:lnTo>
                  <a:pt x="162" y="106"/>
                </a:lnTo>
                <a:lnTo>
                  <a:pt x="162" y="106"/>
                </a:lnTo>
                <a:close/>
                <a:moveTo>
                  <a:pt x="90" y="171"/>
                </a:moveTo>
                <a:lnTo>
                  <a:pt x="90" y="171"/>
                </a:lnTo>
                <a:lnTo>
                  <a:pt x="98" y="161"/>
                </a:lnTo>
                <a:lnTo>
                  <a:pt x="104" y="153"/>
                </a:lnTo>
                <a:lnTo>
                  <a:pt x="104" y="153"/>
                </a:lnTo>
                <a:lnTo>
                  <a:pt x="104" y="152"/>
                </a:lnTo>
                <a:lnTo>
                  <a:pt x="103" y="150"/>
                </a:lnTo>
                <a:lnTo>
                  <a:pt x="103" y="150"/>
                </a:lnTo>
                <a:lnTo>
                  <a:pt x="92" y="158"/>
                </a:lnTo>
                <a:lnTo>
                  <a:pt x="81" y="165"/>
                </a:lnTo>
                <a:lnTo>
                  <a:pt x="81" y="165"/>
                </a:lnTo>
                <a:lnTo>
                  <a:pt x="95" y="153"/>
                </a:lnTo>
                <a:lnTo>
                  <a:pt x="100" y="146"/>
                </a:lnTo>
                <a:lnTo>
                  <a:pt x="106" y="140"/>
                </a:lnTo>
                <a:lnTo>
                  <a:pt x="106" y="140"/>
                </a:lnTo>
                <a:lnTo>
                  <a:pt x="104" y="164"/>
                </a:lnTo>
                <a:lnTo>
                  <a:pt x="104" y="164"/>
                </a:lnTo>
                <a:lnTo>
                  <a:pt x="98" y="167"/>
                </a:lnTo>
                <a:lnTo>
                  <a:pt x="90" y="171"/>
                </a:lnTo>
                <a:lnTo>
                  <a:pt x="90" y="171"/>
                </a:lnTo>
                <a:close/>
                <a:moveTo>
                  <a:pt x="111" y="75"/>
                </a:moveTo>
                <a:lnTo>
                  <a:pt x="111" y="75"/>
                </a:lnTo>
                <a:lnTo>
                  <a:pt x="111" y="77"/>
                </a:lnTo>
                <a:lnTo>
                  <a:pt x="111" y="77"/>
                </a:lnTo>
                <a:lnTo>
                  <a:pt x="111" y="79"/>
                </a:lnTo>
                <a:lnTo>
                  <a:pt x="111" y="79"/>
                </a:lnTo>
                <a:lnTo>
                  <a:pt x="111" y="80"/>
                </a:lnTo>
                <a:lnTo>
                  <a:pt x="113" y="83"/>
                </a:lnTo>
                <a:lnTo>
                  <a:pt x="113" y="83"/>
                </a:lnTo>
                <a:lnTo>
                  <a:pt x="103" y="90"/>
                </a:lnTo>
                <a:lnTo>
                  <a:pt x="95" y="98"/>
                </a:lnTo>
                <a:lnTo>
                  <a:pt x="86" y="106"/>
                </a:lnTo>
                <a:lnTo>
                  <a:pt x="77" y="113"/>
                </a:lnTo>
                <a:lnTo>
                  <a:pt x="77" y="113"/>
                </a:lnTo>
                <a:lnTo>
                  <a:pt x="86" y="104"/>
                </a:lnTo>
                <a:lnTo>
                  <a:pt x="94" y="95"/>
                </a:lnTo>
                <a:lnTo>
                  <a:pt x="102" y="84"/>
                </a:lnTo>
                <a:lnTo>
                  <a:pt x="111" y="75"/>
                </a:lnTo>
                <a:lnTo>
                  <a:pt x="111" y="75"/>
                </a:lnTo>
                <a:close/>
                <a:moveTo>
                  <a:pt x="117" y="84"/>
                </a:moveTo>
                <a:lnTo>
                  <a:pt x="117" y="84"/>
                </a:lnTo>
                <a:lnTo>
                  <a:pt x="117" y="84"/>
                </a:lnTo>
                <a:lnTo>
                  <a:pt x="117" y="84"/>
                </a:lnTo>
                <a:lnTo>
                  <a:pt x="111" y="88"/>
                </a:lnTo>
                <a:lnTo>
                  <a:pt x="106" y="94"/>
                </a:lnTo>
                <a:lnTo>
                  <a:pt x="96" y="103"/>
                </a:lnTo>
                <a:lnTo>
                  <a:pt x="96" y="103"/>
                </a:lnTo>
                <a:lnTo>
                  <a:pt x="72" y="127"/>
                </a:lnTo>
                <a:lnTo>
                  <a:pt x="72" y="127"/>
                </a:lnTo>
                <a:lnTo>
                  <a:pt x="72" y="119"/>
                </a:lnTo>
                <a:lnTo>
                  <a:pt x="72" y="119"/>
                </a:lnTo>
                <a:lnTo>
                  <a:pt x="84" y="111"/>
                </a:lnTo>
                <a:lnTo>
                  <a:pt x="95" y="102"/>
                </a:lnTo>
                <a:lnTo>
                  <a:pt x="104" y="92"/>
                </a:lnTo>
                <a:lnTo>
                  <a:pt x="117" y="84"/>
                </a:lnTo>
                <a:lnTo>
                  <a:pt x="117" y="84"/>
                </a:lnTo>
                <a:close/>
                <a:moveTo>
                  <a:pt x="106" y="138"/>
                </a:moveTo>
                <a:lnTo>
                  <a:pt x="106" y="138"/>
                </a:lnTo>
                <a:lnTo>
                  <a:pt x="106" y="137"/>
                </a:lnTo>
                <a:lnTo>
                  <a:pt x="104" y="137"/>
                </a:lnTo>
                <a:lnTo>
                  <a:pt x="104" y="137"/>
                </a:lnTo>
                <a:lnTo>
                  <a:pt x="98" y="140"/>
                </a:lnTo>
                <a:lnTo>
                  <a:pt x="92" y="144"/>
                </a:lnTo>
                <a:lnTo>
                  <a:pt x="80" y="152"/>
                </a:lnTo>
                <a:lnTo>
                  <a:pt x="80" y="152"/>
                </a:lnTo>
                <a:lnTo>
                  <a:pt x="94" y="140"/>
                </a:lnTo>
                <a:lnTo>
                  <a:pt x="100" y="134"/>
                </a:lnTo>
                <a:lnTo>
                  <a:pt x="107" y="127"/>
                </a:lnTo>
                <a:lnTo>
                  <a:pt x="107" y="127"/>
                </a:lnTo>
                <a:lnTo>
                  <a:pt x="106" y="138"/>
                </a:lnTo>
                <a:lnTo>
                  <a:pt x="106" y="138"/>
                </a:lnTo>
                <a:close/>
                <a:moveTo>
                  <a:pt x="73" y="158"/>
                </a:moveTo>
                <a:lnTo>
                  <a:pt x="73" y="158"/>
                </a:lnTo>
                <a:lnTo>
                  <a:pt x="87" y="150"/>
                </a:lnTo>
                <a:lnTo>
                  <a:pt x="94" y="145"/>
                </a:lnTo>
                <a:lnTo>
                  <a:pt x="102" y="141"/>
                </a:lnTo>
                <a:lnTo>
                  <a:pt x="102" y="141"/>
                </a:lnTo>
                <a:lnTo>
                  <a:pt x="95" y="149"/>
                </a:lnTo>
                <a:lnTo>
                  <a:pt x="88" y="156"/>
                </a:lnTo>
                <a:lnTo>
                  <a:pt x="73" y="168"/>
                </a:lnTo>
                <a:lnTo>
                  <a:pt x="73" y="168"/>
                </a:lnTo>
                <a:lnTo>
                  <a:pt x="73" y="158"/>
                </a:lnTo>
                <a:lnTo>
                  <a:pt x="73" y="158"/>
                </a:lnTo>
                <a:close/>
                <a:moveTo>
                  <a:pt x="107" y="123"/>
                </a:moveTo>
                <a:lnTo>
                  <a:pt x="107" y="123"/>
                </a:lnTo>
                <a:lnTo>
                  <a:pt x="107" y="123"/>
                </a:lnTo>
                <a:lnTo>
                  <a:pt x="107" y="123"/>
                </a:lnTo>
                <a:lnTo>
                  <a:pt x="106" y="123"/>
                </a:lnTo>
                <a:lnTo>
                  <a:pt x="106" y="123"/>
                </a:lnTo>
                <a:lnTo>
                  <a:pt x="108" y="122"/>
                </a:lnTo>
                <a:lnTo>
                  <a:pt x="108" y="122"/>
                </a:lnTo>
                <a:lnTo>
                  <a:pt x="108" y="122"/>
                </a:lnTo>
                <a:lnTo>
                  <a:pt x="108" y="122"/>
                </a:lnTo>
                <a:lnTo>
                  <a:pt x="107" y="123"/>
                </a:lnTo>
                <a:lnTo>
                  <a:pt x="107" y="123"/>
                </a:lnTo>
                <a:close/>
                <a:moveTo>
                  <a:pt x="102" y="129"/>
                </a:moveTo>
                <a:lnTo>
                  <a:pt x="102" y="129"/>
                </a:lnTo>
                <a:lnTo>
                  <a:pt x="95" y="135"/>
                </a:lnTo>
                <a:lnTo>
                  <a:pt x="87" y="141"/>
                </a:lnTo>
                <a:lnTo>
                  <a:pt x="80" y="148"/>
                </a:lnTo>
                <a:lnTo>
                  <a:pt x="73" y="154"/>
                </a:lnTo>
                <a:lnTo>
                  <a:pt x="73" y="154"/>
                </a:lnTo>
                <a:lnTo>
                  <a:pt x="72" y="145"/>
                </a:lnTo>
                <a:lnTo>
                  <a:pt x="72" y="145"/>
                </a:lnTo>
                <a:lnTo>
                  <a:pt x="87" y="135"/>
                </a:lnTo>
                <a:lnTo>
                  <a:pt x="102" y="129"/>
                </a:lnTo>
                <a:lnTo>
                  <a:pt x="102" y="129"/>
                </a:lnTo>
                <a:close/>
                <a:moveTo>
                  <a:pt x="100" y="123"/>
                </a:moveTo>
                <a:lnTo>
                  <a:pt x="100" y="123"/>
                </a:lnTo>
                <a:lnTo>
                  <a:pt x="100" y="125"/>
                </a:lnTo>
                <a:lnTo>
                  <a:pt x="100" y="126"/>
                </a:lnTo>
                <a:lnTo>
                  <a:pt x="100" y="126"/>
                </a:lnTo>
                <a:lnTo>
                  <a:pt x="87" y="133"/>
                </a:lnTo>
                <a:lnTo>
                  <a:pt x="72" y="141"/>
                </a:lnTo>
                <a:lnTo>
                  <a:pt x="72" y="141"/>
                </a:lnTo>
                <a:lnTo>
                  <a:pt x="72" y="134"/>
                </a:lnTo>
                <a:lnTo>
                  <a:pt x="72" y="134"/>
                </a:lnTo>
                <a:lnTo>
                  <a:pt x="83" y="127"/>
                </a:lnTo>
                <a:lnTo>
                  <a:pt x="92" y="119"/>
                </a:lnTo>
                <a:lnTo>
                  <a:pt x="108" y="100"/>
                </a:lnTo>
                <a:lnTo>
                  <a:pt x="108" y="100"/>
                </a:lnTo>
                <a:lnTo>
                  <a:pt x="118" y="91"/>
                </a:lnTo>
                <a:lnTo>
                  <a:pt x="118" y="91"/>
                </a:lnTo>
                <a:lnTo>
                  <a:pt x="125" y="84"/>
                </a:lnTo>
                <a:lnTo>
                  <a:pt x="125" y="84"/>
                </a:lnTo>
                <a:lnTo>
                  <a:pt x="127" y="84"/>
                </a:lnTo>
                <a:lnTo>
                  <a:pt x="127" y="84"/>
                </a:lnTo>
                <a:lnTo>
                  <a:pt x="114" y="104"/>
                </a:lnTo>
                <a:lnTo>
                  <a:pt x="100" y="123"/>
                </a:lnTo>
                <a:lnTo>
                  <a:pt x="100" y="123"/>
                </a:lnTo>
                <a:close/>
                <a:moveTo>
                  <a:pt x="90" y="117"/>
                </a:moveTo>
                <a:lnTo>
                  <a:pt x="90" y="117"/>
                </a:lnTo>
                <a:lnTo>
                  <a:pt x="83" y="123"/>
                </a:lnTo>
                <a:lnTo>
                  <a:pt x="76" y="129"/>
                </a:lnTo>
                <a:lnTo>
                  <a:pt x="76" y="129"/>
                </a:lnTo>
                <a:lnTo>
                  <a:pt x="73" y="130"/>
                </a:lnTo>
                <a:lnTo>
                  <a:pt x="79" y="125"/>
                </a:lnTo>
                <a:lnTo>
                  <a:pt x="79" y="125"/>
                </a:lnTo>
                <a:lnTo>
                  <a:pt x="88" y="115"/>
                </a:lnTo>
                <a:lnTo>
                  <a:pt x="88" y="115"/>
                </a:lnTo>
                <a:lnTo>
                  <a:pt x="104" y="100"/>
                </a:lnTo>
                <a:lnTo>
                  <a:pt x="119" y="84"/>
                </a:lnTo>
                <a:lnTo>
                  <a:pt x="119" y="84"/>
                </a:lnTo>
                <a:lnTo>
                  <a:pt x="122" y="84"/>
                </a:lnTo>
                <a:lnTo>
                  <a:pt x="122" y="84"/>
                </a:lnTo>
                <a:lnTo>
                  <a:pt x="113" y="92"/>
                </a:lnTo>
                <a:lnTo>
                  <a:pt x="106" y="100"/>
                </a:lnTo>
                <a:lnTo>
                  <a:pt x="90" y="117"/>
                </a:lnTo>
                <a:lnTo>
                  <a:pt x="90" y="117"/>
                </a:lnTo>
                <a:close/>
                <a:moveTo>
                  <a:pt x="96" y="68"/>
                </a:moveTo>
                <a:lnTo>
                  <a:pt x="96" y="68"/>
                </a:lnTo>
                <a:lnTo>
                  <a:pt x="96" y="67"/>
                </a:lnTo>
                <a:lnTo>
                  <a:pt x="96" y="67"/>
                </a:lnTo>
                <a:lnTo>
                  <a:pt x="104" y="64"/>
                </a:lnTo>
                <a:lnTo>
                  <a:pt x="104" y="64"/>
                </a:lnTo>
                <a:lnTo>
                  <a:pt x="96" y="68"/>
                </a:lnTo>
                <a:lnTo>
                  <a:pt x="96" y="68"/>
                </a:lnTo>
                <a:close/>
                <a:moveTo>
                  <a:pt x="86" y="23"/>
                </a:moveTo>
                <a:lnTo>
                  <a:pt x="86" y="23"/>
                </a:lnTo>
                <a:lnTo>
                  <a:pt x="75" y="34"/>
                </a:lnTo>
                <a:lnTo>
                  <a:pt x="75" y="34"/>
                </a:lnTo>
                <a:lnTo>
                  <a:pt x="76" y="26"/>
                </a:lnTo>
                <a:lnTo>
                  <a:pt x="76" y="26"/>
                </a:lnTo>
                <a:lnTo>
                  <a:pt x="88" y="19"/>
                </a:lnTo>
                <a:lnTo>
                  <a:pt x="88" y="19"/>
                </a:lnTo>
                <a:lnTo>
                  <a:pt x="94" y="17"/>
                </a:lnTo>
                <a:lnTo>
                  <a:pt x="92" y="18"/>
                </a:lnTo>
                <a:lnTo>
                  <a:pt x="86" y="23"/>
                </a:lnTo>
                <a:lnTo>
                  <a:pt x="86" y="23"/>
                </a:lnTo>
                <a:close/>
                <a:moveTo>
                  <a:pt x="100" y="27"/>
                </a:moveTo>
                <a:lnTo>
                  <a:pt x="100" y="27"/>
                </a:lnTo>
                <a:lnTo>
                  <a:pt x="103" y="25"/>
                </a:lnTo>
                <a:lnTo>
                  <a:pt x="103" y="25"/>
                </a:lnTo>
                <a:lnTo>
                  <a:pt x="99" y="30"/>
                </a:lnTo>
                <a:lnTo>
                  <a:pt x="88" y="42"/>
                </a:lnTo>
                <a:lnTo>
                  <a:pt x="88" y="42"/>
                </a:lnTo>
                <a:lnTo>
                  <a:pt x="76" y="54"/>
                </a:lnTo>
                <a:lnTo>
                  <a:pt x="76" y="54"/>
                </a:lnTo>
                <a:lnTo>
                  <a:pt x="75" y="45"/>
                </a:lnTo>
                <a:lnTo>
                  <a:pt x="75" y="45"/>
                </a:lnTo>
                <a:lnTo>
                  <a:pt x="81" y="41"/>
                </a:lnTo>
                <a:lnTo>
                  <a:pt x="88" y="37"/>
                </a:lnTo>
                <a:lnTo>
                  <a:pt x="100" y="27"/>
                </a:lnTo>
                <a:lnTo>
                  <a:pt x="100" y="27"/>
                </a:lnTo>
                <a:close/>
                <a:moveTo>
                  <a:pt x="99" y="46"/>
                </a:moveTo>
                <a:lnTo>
                  <a:pt x="99" y="46"/>
                </a:lnTo>
                <a:lnTo>
                  <a:pt x="103" y="44"/>
                </a:lnTo>
                <a:lnTo>
                  <a:pt x="104" y="44"/>
                </a:lnTo>
                <a:lnTo>
                  <a:pt x="104" y="45"/>
                </a:lnTo>
                <a:lnTo>
                  <a:pt x="103" y="46"/>
                </a:lnTo>
                <a:lnTo>
                  <a:pt x="95" y="56"/>
                </a:lnTo>
                <a:lnTo>
                  <a:pt x="95" y="56"/>
                </a:lnTo>
                <a:lnTo>
                  <a:pt x="86" y="64"/>
                </a:lnTo>
                <a:lnTo>
                  <a:pt x="76" y="69"/>
                </a:lnTo>
                <a:lnTo>
                  <a:pt x="76" y="69"/>
                </a:lnTo>
                <a:lnTo>
                  <a:pt x="76" y="61"/>
                </a:lnTo>
                <a:lnTo>
                  <a:pt x="76" y="61"/>
                </a:lnTo>
                <a:lnTo>
                  <a:pt x="87" y="54"/>
                </a:lnTo>
                <a:lnTo>
                  <a:pt x="99" y="46"/>
                </a:lnTo>
                <a:lnTo>
                  <a:pt x="99" y="46"/>
                </a:lnTo>
                <a:close/>
                <a:moveTo>
                  <a:pt x="91" y="71"/>
                </a:moveTo>
                <a:lnTo>
                  <a:pt x="91" y="71"/>
                </a:lnTo>
                <a:lnTo>
                  <a:pt x="71" y="90"/>
                </a:lnTo>
                <a:lnTo>
                  <a:pt x="61" y="100"/>
                </a:lnTo>
                <a:lnTo>
                  <a:pt x="53" y="113"/>
                </a:lnTo>
                <a:lnTo>
                  <a:pt x="53" y="113"/>
                </a:lnTo>
                <a:lnTo>
                  <a:pt x="53" y="113"/>
                </a:lnTo>
                <a:lnTo>
                  <a:pt x="53" y="113"/>
                </a:lnTo>
                <a:lnTo>
                  <a:pt x="37" y="114"/>
                </a:lnTo>
                <a:lnTo>
                  <a:pt x="37" y="114"/>
                </a:lnTo>
                <a:lnTo>
                  <a:pt x="64" y="92"/>
                </a:lnTo>
                <a:lnTo>
                  <a:pt x="77" y="81"/>
                </a:lnTo>
                <a:lnTo>
                  <a:pt x="91" y="71"/>
                </a:lnTo>
                <a:lnTo>
                  <a:pt x="91" y="71"/>
                </a:lnTo>
                <a:close/>
                <a:moveTo>
                  <a:pt x="110" y="61"/>
                </a:moveTo>
                <a:lnTo>
                  <a:pt x="110" y="61"/>
                </a:lnTo>
                <a:lnTo>
                  <a:pt x="110" y="60"/>
                </a:lnTo>
                <a:lnTo>
                  <a:pt x="110" y="60"/>
                </a:lnTo>
                <a:lnTo>
                  <a:pt x="111" y="71"/>
                </a:lnTo>
                <a:lnTo>
                  <a:pt x="111" y="71"/>
                </a:lnTo>
                <a:lnTo>
                  <a:pt x="110" y="71"/>
                </a:lnTo>
                <a:lnTo>
                  <a:pt x="110" y="71"/>
                </a:lnTo>
                <a:lnTo>
                  <a:pt x="86" y="90"/>
                </a:lnTo>
                <a:lnTo>
                  <a:pt x="73" y="99"/>
                </a:lnTo>
                <a:lnTo>
                  <a:pt x="63" y="110"/>
                </a:lnTo>
                <a:lnTo>
                  <a:pt x="63" y="110"/>
                </a:lnTo>
                <a:lnTo>
                  <a:pt x="63" y="111"/>
                </a:lnTo>
                <a:lnTo>
                  <a:pt x="63" y="113"/>
                </a:lnTo>
                <a:lnTo>
                  <a:pt x="64" y="113"/>
                </a:lnTo>
                <a:lnTo>
                  <a:pt x="65" y="113"/>
                </a:lnTo>
                <a:lnTo>
                  <a:pt x="65" y="113"/>
                </a:lnTo>
                <a:lnTo>
                  <a:pt x="83" y="95"/>
                </a:lnTo>
                <a:lnTo>
                  <a:pt x="83" y="95"/>
                </a:lnTo>
                <a:lnTo>
                  <a:pt x="98" y="84"/>
                </a:lnTo>
                <a:lnTo>
                  <a:pt x="98" y="84"/>
                </a:lnTo>
                <a:lnTo>
                  <a:pt x="98" y="83"/>
                </a:lnTo>
                <a:lnTo>
                  <a:pt x="98" y="83"/>
                </a:lnTo>
                <a:lnTo>
                  <a:pt x="86" y="99"/>
                </a:lnTo>
                <a:lnTo>
                  <a:pt x="79" y="107"/>
                </a:lnTo>
                <a:lnTo>
                  <a:pt x="72" y="115"/>
                </a:lnTo>
                <a:lnTo>
                  <a:pt x="72" y="115"/>
                </a:lnTo>
                <a:lnTo>
                  <a:pt x="69" y="114"/>
                </a:lnTo>
                <a:lnTo>
                  <a:pt x="69" y="114"/>
                </a:lnTo>
                <a:lnTo>
                  <a:pt x="67" y="113"/>
                </a:lnTo>
                <a:lnTo>
                  <a:pt x="67" y="113"/>
                </a:lnTo>
                <a:lnTo>
                  <a:pt x="56" y="113"/>
                </a:lnTo>
                <a:lnTo>
                  <a:pt x="56" y="113"/>
                </a:lnTo>
                <a:lnTo>
                  <a:pt x="69" y="99"/>
                </a:lnTo>
                <a:lnTo>
                  <a:pt x="81" y="86"/>
                </a:lnTo>
                <a:lnTo>
                  <a:pt x="110" y="61"/>
                </a:lnTo>
                <a:lnTo>
                  <a:pt x="110" y="61"/>
                </a:lnTo>
                <a:close/>
                <a:moveTo>
                  <a:pt x="73" y="179"/>
                </a:moveTo>
                <a:lnTo>
                  <a:pt x="73" y="179"/>
                </a:lnTo>
                <a:lnTo>
                  <a:pt x="73" y="173"/>
                </a:lnTo>
                <a:lnTo>
                  <a:pt x="73" y="173"/>
                </a:lnTo>
                <a:lnTo>
                  <a:pt x="80" y="169"/>
                </a:lnTo>
                <a:lnTo>
                  <a:pt x="86" y="165"/>
                </a:lnTo>
                <a:lnTo>
                  <a:pt x="98" y="157"/>
                </a:lnTo>
                <a:lnTo>
                  <a:pt x="98" y="157"/>
                </a:lnTo>
                <a:lnTo>
                  <a:pt x="91" y="165"/>
                </a:lnTo>
                <a:lnTo>
                  <a:pt x="84" y="173"/>
                </a:lnTo>
                <a:lnTo>
                  <a:pt x="84" y="173"/>
                </a:lnTo>
                <a:lnTo>
                  <a:pt x="84" y="175"/>
                </a:lnTo>
                <a:lnTo>
                  <a:pt x="86" y="175"/>
                </a:lnTo>
                <a:lnTo>
                  <a:pt x="86" y="175"/>
                </a:lnTo>
                <a:lnTo>
                  <a:pt x="94" y="172"/>
                </a:lnTo>
                <a:lnTo>
                  <a:pt x="94" y="172"/>
                </a:lnTo>
                <a:lnTo>
                  <a:pt x="100" y="168"/>
                </a:lnTo>
                <a:lnTo>
                  <a:pt x="100" y="168"/>
                </a:lnTo>
                <a:lnTo>
                  <a:pt x="103" y="168"/>
                </a:lnTo>
                <a:lnTo>
                  <a:pt x="104" y="169"/>
                </a:lnTo>
                <a:lnTo>
                  <a:pt x="103" y="173"/>
                </a:lnTo>
                <a:lnTo>
                  <a:pt x="103" y="173"/>
                </a:lnTo>
                <a:lnTo>
                  <a:pt x="104" y="175"/>
                </a:lnTo>
                <a:lnTo>
                  <a:pt x="104" y="175"/>
                </a:lnTo>
                <a:lnTo>
                  <a:pt x="104" y="175"/>
                </a:lnTo>
                <a:lnTo>
                  <a:pt x="106" y="180"/>
                </a:lnTo>
                <a:lnTo>
                  <a:pt x="106" y="180"/>
                </a:lnTo>
                <a:lnTo>
                  <a:pt x="90" y="179"/>
                </a:lnTo>
                <a:lnTo>
                  <a:pt x="73" y="179"/>
                </a:lnTo>
                <a:lnTo>
                  <a:pt x="73" y="179"/>
                </a:lnTo>
                <a:close/>
                <a:moveTo>
                  <a:pt x="113" y="119"/>
                </a:moveTo>
                <a:lnTo>
                  <a:pt x="113" y="119"/>
                </a:lnTo>
                <a:lnTo>
                  <a:pt x="111" y="121"/>
                </a:lnTo>
                <a:lnTo>
                  <a:pt x="111" y="121"/>
                </a:lnTo>
                <a:lnTo>
                  <a:pt x="125" y="108"/>
                </a:lnTo>
                <a:lnTo>
                  <a:pt x="137" y="95"/>
                </a:lnTo>
                <a:lnTo>
                  <a:pt x="137" y="95"/>
                </a:lnTo>
                <a:lnTo>
                  <a:pt x="145" y="88"/>
                </a:lnTo>
                <a:lnTo>
                  <a:pt x="146" y="88"/>
                </a:lnTo>
                <a:lnTo>
                  <a:pt x="145" y="90"/>
                </a:lnTo>
                <a:lnTo>
                  <a:pt x="140" y="98"/>
                </a:lnTo>
                <a:lnTo>
                  <a:pt x="140" y="98"/>
                </a:lnTo>
                <a:lnTo>
                  <a:pt x="123" y="117"/>
                </a:lnTo>
                <a:lnTo>
                  <a:pt x="123" y="117"/>
                </a:lnTo>
                <a:lnTo>
                  <a:pt x="123" y="118"/>
                </a:lnTo>
                <a:lnTo>
                  <a:pt x="126" y="118"/>
                </a:lnTo>
                <a:lnTo>
                  <a:pt x="126" y="118"/>
                </a:lnTo>
                <a:lnTo>
                  <a:pt x="138" y="108"/>
                </a:lnTo>
                <a:lnTo>
                  <a:pt x="149" y="99"/>
                </a:lnTo>
                <a:lnTo>
                  <a:pt x="149" y="99"/>
                </a:lnTo>
                <a:lnTo>
                  <a:pt x="154" y="94"/>
                </a:lnTo>
                <a:lnTo>
                  <a:pt x="156" y="94"/>
                </a:lnTo>
                <a:lnTo>
                  <a:pt x="156" y="95"/>
                </a:lnTo>
                <a:lnTo>
                  <a:pt x="154" y="99"/>
                </a:lnTo>
                <a:lnTo>
                  <a:pt x="154" y="99"/>
                </a:lnTo>
                <a:lnTo>
                  <a:pt x="141" y="117"/>
                </a:lnTo>
                <a:lnTo>
                  <a:pt x="141" y="117"/>
                </a:lnTo>
                <a:lnTo>
                  <a:pt x="141" y="118"/>
                </a:lnTo>
                <a:lnTo>
                  <a:pt x="142" y="118"/>
                </a:lnTo>
                <a:lnTo>
                  <a:pt x="142" y="118"/>
                </a:lnTo>
                <a:lnTo>
                  <a:pt x="153" y="113"/>
                </a:lnTo>
                <a:lnTo>
                  <a:pt x="157" y="111"/>
                </a:lnTo>
                <a:lnTo>
                  <a:pt x="158" y="113"/>
                </a:lnTo>
                <a:lnTo>
                  <a:pt x="158" y="114"/>
                </a:lnTo>
                <a:lnTo>
                  <a:pt x="158" y="114"/>
                </a:lnTo>
                <a:lnTo>
                  <a:pt x="158" y="115"/>
                </a:lnTo>
                <a:lnTo>
                  <a:pt x="160" y="117"/>
                </a:lnTo>
                <a:lnTo>
                  <a:pt x="161" y="117"/>
                </a:lnTo>
                <a:lnTo>
                  <a:pt x="161" y="115"/>
                </a:lnTo>
                <a:lnTo>
                  <a:pt x="161" y="115"/>
                </a:lnTo>
                <a:lnTo>
                  <a:pt x="162" y="111"/>
                </a:lnTo>
                <a:lnTo>
                  <a:pt x="162" y="111"/>
                </a:lnTo>
                <a:lnTo>
                  <a:pt x="162" y="121"/>
                </a:lnTo>
                <a:lnTo>
                  <a:pt x="162" y="121"/>
                </a:lnTo>
                <a:lnTo>
                  <a:pt x="137" y="121"/>
                </a:lnTo>
                <a:lnTo>
                  <a:pt x="113" y="119"/>
                </a:lnTo>
                <a:lnTo>
                  <a:pt x="113" y="119"/>
                </a:lnTo>
                <a:close/>
                <a:moveTo>
                  <a:pt x="152" y="86"/>
                </a:moveTo>
                <a:lnTo>
                  <a:pt x="152" y="86"/>
                </a:lnTo>
                <a:lnTo>
                  <a:pt x="160" y="86"/>
                </a:lnTo>
                <a:lnTo>
                  <a:pt x="160" y="86"/>
                </a:lnTo>
                <a:lnTo>
                  <a:pt x="145" y="96"/>
                </a:lnTo>
                <a:lnTo>
                  <a:pt x="133" y="108"/>
                </a:lnTo>
                <a:lnTo>
                  <a:pt x="133" y="108"/>
                </a:lnTo>
                <a:lnTo>
                  <a:pt x="142" y="98"/>
                </a:lnTo>
                <a:lnTo>
                  <a:pt x="148" y="91"/>
                </a:lnTo>
                <a:lnTo>
                  <a:pt x="152" y="86"/>
                </a:lnTo>
                <a:lnTo>
                  <a:pt x="152" y="86"/>
                </a:lnTo>
                <a:close/>
                <a:moveTo>
                  <a:pt x="92" y="13"/>
                </a:moveTo>
                <a:lnTo>
                  <a:pt x="92" y="13"/>
                </a:lnTo>
                <a:lnTo>
                  <a:pt x="76" y="23"/>
                </a:lnTo>
                <a:lnTo>
                  <a:pt x="76" y="23"/>
                </a:lnTo>
                <a:lnTo>
                  <a:pt x="76" y="13"/>
                </a:lnTo>
                <a:lnTo>
                  <a:pt x="76" y="13"/>
                </a:lnTo>
                <a:lnTo>
                  <a:pt x="92" y="13"/>
                </a:lnTo>
                <a:lnTo>
                  <a:pt x="92" y="13"/>
                </a:lnTo>
                <a:close/>
                <a:moveTo>
                  <a:pt x="44" y="80"/>
                </a:moveTo>
                <a:lnTo>
                  <a:pt x="44" y="80"/>
                </a:lnTo>
                <a:lnTo>
                  <a:pt x="44" y="80"/>
                </a:lnTo>
                <a:lnTo>
                  <a:pt x="44" y="80"/>
                </a:lnTo>
                <a:lnTo>
                  <a:pt x="37" y="86"/>
                </a:lnTo>
                <a:lnTo>
                  <a:pt x="32" y="92"/>
                </a:lnTo>
                <a:lnTo>
                  <a:pt x="21" y="104"/>
                </a:lnTo>
                <a:lnTo>
                  <a:pt x="21" y="104"/>
                </a:lnTo>
                <a:lnTo>
                  <a:pt x="17" y="107"/>
                </a:lnTo>
                <a:lnTo>
                  <a:pt x="19" y="103"/>
                </a:lnTo>
                <a:lnTo>
                  <a:pt x="26" y="95"/>
                </a:lnTo>
                <a:lnTo>
                  <a:pt x="26" y="95"/>
                </a:lnTo>
                <a:lnTo>
                  <a:pt x="30" y="88"/>
                </a:lnTo>
                <a:lnTo>
                  <a:pt x="34" y="83"/>
                </a:lnTo>
                <a:lnTo>
                  <a:pt x="34" y="83"/>
                </a:lnTo>
                <a:lnTo>
                  <a:pt x="34" y="80"/>
                </a:lnTo>
                <a:lnTo>
                  <a:pt x="32" y="80"/>
                </a:lnTo>
                <a:lnTo>
                  <a:pt x="32" y="80"/>
                </a:lnTo>
                <a:lnTo>
                  <a:pt x="26" y="86"/>
                </a:lnTo>
                <a:lnTo>
                  <a:pt x="19" y="91"/>
                </a:lnTo>
                <a:lnTo>
                  <a:pt x="19" y="91"/>
                </a:lnTo>
                <a:lnTo>
                  <a:pt x="15" y="94"/>
                </a:lnTo>
                <a:lnTo>
                  <a:pt x="15" y="94"/>
                </a:lnTo>
                <a:lnTo>
                  <a:pt x="15" y="91"/>
                </a:lnTo>
                <a:lnTo>
                  <a:pt x="21" y="80"/>
                </a:lnTo>
                <a:lnTo>
                  <a:pt x="21" y="80"/>
                </a:lnTo>
                <a:lnTo>
                  <a:pt x="21" y="80"/>
                </a:lnTo>
                <a:lnTo>
                  <a:pt x="21" y="80"/>
                </a:lnTo>
                <a:lnTo>
                  <a:pt x="44" y="80"/>
                </a:lnTo>
                <a:lnTo>
                  <a:pt x="44" y="80"/>
                </a:lnTo>
                <a:close/>
                <a:moveTo>
                  <a:pt x="25" y="114"/>
                </a:moveTo>
                <a:lnTo>
                  <a:pt x="25" y="114"/>
                </a:lnTo>
                <a:lnTo>
                  <a:pt x="32" y="108"/>
                </a:lnTo>
                <a:lnTo>
                  <a:pt x="37" y="104"/>
                </a:lnTo>
                <a:lnTo>
                  <a:pt x="46" y="92"/>
                </a:lnTo>
                <a:lnTo>
                  <a:pt x="46" y="92"/>
                </a:lnTo>
                <a:lnTo>
                  <a:pt x="52" y="88"/>
                </a:lnTo>
                <a:lnTo>
                  <a:pt x="45" y="96"/>
                </a:lnTo>
                <a:lnTo>
                  <a:pt x="45" y="96"/>
                </a:lnTo>
                <a:lnTo>
                  <a:pt x="33" y="113"/>
                </a:lnTo>
                <a:lnTo>
                  <a:pt x="33" y="113"/>
                </a:lnTo>
                <a:lnTo>
                  <a:pt x="33" y="114"/>
                </a:lnTo>
                <a:lnTo>
                  <a:pt x="33" y="114"/>
                </a:lnTo>
                <a:lnTo>
                  <a:pt x="25" y="114"/>
                </a:lnTo>
                <a:lnTo>
                  <a:pt x="25" y="114"/>
                </a:lnTo>
                <a:close/>
              </a:path>
            </a:pathLst>
          </a:custGeom>
          <a:solidFill>
            <a:srgbClr val="D51B2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327588" y="2650840"/>
            <a:ext cx="4699789" cy="829641"/>
            <a:chOff x="6327587" y="2650839"/>
            <a:chExt cx="4699789" cy="829641"/>
          </a:xfrm>
        </p:grpSpPr>
        <p:grpSp>
          <p:nvGrpSpPr>
            <p:cNvPr id="142" name="Group 4"/>
            <p:cNvGrpSpPr>
              <a:grpSpLocks noChangeAspect="1"/>
            </p:cNvGrpSpPr>
            <p:nvPr/>
          </p:nvGrpSpPr>
          <p:grpSpPr bwMode="auto">
            <a:xfrm flipH="1">
              <a:off x="6327587" y="2772595"/>
              <a:ext cx="1133478" cy="621619"/>
              <a:chOff x="3326" y="771"/>
              <a:chExt cx="2348" cy="954"/>
            </a:xfrm>
            <a:solidFill>
              <a:srgbClr val="FAC21C"/>
            </a:solidFill>
          </p:grpSpPr>
          <p:sp>
            <p:nvSpPr>
              <p:cNvPr id="143" name="Freeform 5"/>
              <p:cNvSpPr>
                <a:spLocks noEditPoints="1"/>
              </p:cNvSpPr>
              <p:nvPr/>
            </p:nvSpPr>
            <p:spPr bwMode="auto">
              <a:xfrm>
                <a:off x="3326" y="771"/>
                <a:ext cx="2348" cy="954"/>
              </a:xfrm>
              <a:custGeom>
                <a:avLst/>
                <a:gdLst>
                  <a:gd name="T0" fmla="*/ 969 w 991"/>
                  <a:gd name="T1" fmla="*/ 166 h 401"/>
                  <a:gd name="T2" fmla="*/ 911 w 991"/>
                  <a:gd name="T3" fmla="*/ 115 h 401"/>
                  <a:gd name="T4" fmla="*/ 851 w 991"/>
                  <a:gd name="T5" fmla="*/ 67 h 401"/>
                  <a:gd name="T6" fmla="*/ 780 w 991"/>
                  <a:gd name="T7" fmla="*/ 16 h 401"/>
                  <a:gd name="T8" fmla="*/ 774 w 991"/>
                  <a:gd name="T9" fmla="*/ 17 h 401"/>
                  <a:gd name="T10" fmla="*/ 770 w 991"/>
                  <a:gd name="T11" fmla="*/ 16 h 401"/>
                  <a:gd name="T12" fmla="*/ 354 w 991"/>
                  <a:gd name="T13" fmla="*/ 3 h 401"/>
                  <a:gd name="T14" fmla="*/ 149 w 991"/>
                  <a:gd name="T15" fmla="*/ 2 h 401"/>
                  <a:gd name="T16" fmla="*/ 44 w 991"/>
                  <a:gd name="T17" fmla="*/ 3 h 401"/>
                  <a:gd name="T18" fmla="*/ 9 w 991"/>
                  <a:gd name="T19" fmla="*/ 34 h 401"/>
                  <a:gd name="T20" fmla="*/ 6 w 991"/>
                  <a:gd name="T21" fmla="*/ 38 h 401"/>
                  <a:gd name="T22" fmla="*/ 3 w 991"/>
                  <a:gd name="T23" fmla="*/ 263 h 401"/>
                  <a:gd name="T24" fmla="*/ 2 w 991"/>
                  <a:gd name="T25" fmla="*/ 319 h 401"/>
                  <a:gd name="T26" fmla="*/ 4 w 991"/>
                  <a:gd name="T27" fmla="*/ 363 h 401"/>
                  <a:gd name="T28" fmla="*/ 63 w 991"/>
                  <a:gd name="T29" fmla="*/ 388 h 401"/>
                  <a:gd name="T30" fmla="*/ 514 w 991"/>
                  <a:gd name="T31" fmla="*/ 399 h 401"/>
                  <a:gd name="T32" fmla="*/ 768 w 991"/>
                  <a:gd name="T33" fmla="*/ 392 h 401"/>
                  <a:gd name="T34" fmla="*/ 772 w 991"/>
                  <a:gd name="T35" fmla="*/ 391 h 401"/>
                  <a:gd name="T36" fmla="*/ 778 w 991"/>
                  <a:gd name="T37" fmla="*/ 391 h 401"/>
                  <a:gd name="T38" fmla="*/ 901 w 991"/>
                  <a:gd name="T39" fmla="*/ 317 h 401"/>
                  <a:gd name="T40" fmla="*/ 952 w 991"/>
                  <a:gd name="T41" fmla="*/ 270 h 401"/>
                  <a:gd name="T42" fmla="*/ 987 w 991"/>
                  <a:gd name="T43" fmla="*/ 214 h 401"/>
                  <a:gd name="T44" fmla="*/ 969 w 991"/>
                  <a:gd name="T45" fmla="*/ 166 h 401"/>
                  <a:gd name="T46" fmla="*/ 970 w 991"/>
                  <a:gd name="T47" fmla="*/ 222 h 401"/>
                  <a:gd name="T48" fmla="*/ 879 w 991"/>
                  <a:gd name="T49" fmla="*/ 316 h 401"/>
                  <a:gd name="T50" fmla="*/ 772 w 991"/>
                  <a:gd name="T51" fmla="*/ 380 h 401"/>
                  <a:gd name="T52" fmla="*/ 771 w 991"/>
                  <a:gd name="T53" fmla="*/ 380 h 401"/>
                  <a:gd name="T54" fmla="*/ 768 w 991"/>
                  <a:gd name="T55" fmla="*/ 379 h 401"/>
                  <a:gd name="T56" fmla="*/ 349 w 991"/>
                  <a:gd name="T57" fmla="*/ 386 h 401"/>
                  <a:gd name="T58" fmla="*/ 142 w 991"/>
                  <a:gd name="T59" fmla="*/ 380 h 401"/>
                  <a:gd name="T60" fmla="*/ 38 w 991"/>
                  <a:gd name="T61" fmla="*/ 374 h 401"/>
                  <a:gd name="T62" fmla="*/ 14 w 991"/>
                  <a:gd name="T63" fmla="*/ 329 h 401"/>
                  <a:gd name="T64" fmla="*/ 15 w 991"/>
                  <a:gd name="T65" fmla="*/ 276 h 401"/>
                  <a:gd name="T66" fmla="*/ 14 w 991"/>
                  <a:gd name="T67" fmla="*/ 38 h 401"/>
                  <a:gd name="T68" fmla="*/ 14 w 991"/>
                  <a:gd name="T69" fmla="*/ 37 h 401"/>
                  <a:gd name="T70" fmla="*/ 66 w 991"/>
                  <a:gd name="T71" fmla="*/ 15 h 401"/>
                  <a:gd name="T72" fmla="*/ 112 w 991"/>
                  <a:gd name="T73" fmla="*/ 15 h 401"/>
                  <a:gd name="T74" fmla="*/ 208 w 991"/>
                  <a:gd name="T75" fmla="*/ 15 h 401"/>
                  <a:gd name="T76" fmla="*/ 393 w 991"/>
                  <a:gd name="T77" fmla="*/ 17 h 401"/>
                  <a:gd name="T78" fmla="*/ 770 w 991"/>
                  <a:gd name="T79" fmla="*/ 29 h 401"/>
                  <a:gd name="T80" fmla="*/ 776 w 991"/>
                  <a:gd name="T81" fmla="*/ 25 h 401"/>
                  <a:gd name="T82" fmla="*/ 830 w 991"/>
                  <a:gd name="T83" fmla="*/ 68 h 401"/>
                  <a:gd name="T84" fmla="*/ 886 w 991"/>
                  <a:gd name="T85" fmla="*/ 114 h 401"/>
                  <a:gd name="T86" fmla="*/ 941 w 991"/>
                  <a:gd name="T87" fmla="*/ 160 h 401"/>
                  <a:gd name="T88" fmla="*/ 970 w 991"/>
                  <a:gd name="T89" fmla="*/ 222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91" h="401">
                    <a:moveTo>
                      <a:pt x="969" y="166"/>
                    </a:moveTo>
                    <a:cubicBezTo>
                      <a:pt x="951" y="148"/>
                      <a:pt x="930" y="132"/>
                      <a:pt x="911" y="115"/>
                    </a:cubicBezTo>
                    <a:cubicBezTo>
                      <a:pt x="891" y="99"/>
                      <a:pt x="871" y="83"/>
                      <a:pt x="851" y="67"/>
                    </a:cubicBezTo>
                    <a:cubicBezTo>
                      <a:pt x="828" y="49"/>
                      <a:pt x="805" y="29"/>
                      <a:pt x="780" y="16"/>
                    </a:cubicBezTo>
                    <a:cubicBezTo>
                      <a:pt x="777" y="15"/>
                      <a:pt x="775" y="15"/>
                      <a:pt x="774" y="17"/>
                    </a:cubicBezTo>
                    <a:cubicBezTo>
                      <a:pt x="773" y="16"/>
                      <a:pt x="772" y="16"/>
                      <a:pt x="770" y="16"/>
                    </a:cubicBezTo>
                    <a:cubicBezTo>
                      <a:pt x="631" y="10"/>
                      <a:pt x="493" y="5"/>
                      <a:pt x="354" y="3"/>
                    </a:cubicBezTo>
                    <a:cubicBezTo>
                      <a:pt x="285" y="2"/>
                      <a:pt x="217" y="2"/>
                      <a:pt x="149" y="2"/>
                    </a:cubicBezTo>
                    <a:cubicBezTo>
                      <a:pt x="114" y="2"/>
                      <a:pt x="78" y="0"/>
                      <a:pt x="44" y="3"/>
                    </a:cubicBezTo>
                    <a:cubicBezTo>
                      <a:pt x="26" y="5"/>
                      <a:pt x="6" y="14"/>
                      <a:pt x="9" y="34"/>
                    </a:cubicBezTo>
                    <a:cubicBezTo>
                      <a:pt x="8" y="34"/>
                      <a:pt x="6" y="35"/>
                      <a:pt x="6" y="38"/>
                    </a:cubicBezTo>
                    <a:cubicBezTo>
                      <a:pt x="2" y="113"/>
                      <a:pt x="3" y="188"/>
                      <a:pt x="3" y="263"/>
                    </a:cubicBezTo>
                    <a:cubicBezTo>
                      <a:pt x="2" y="282"/>
                      <a:pt x="2" y="301"/>
                      <a:pt x="2" y="319"/>
                    </a:cubicBezTo>
                    <a:cubicBezTo>
                      <a:pt x="2" y="333"/>
                      <a:pt x="0" y="349"/>
                      <a:pt x="4" y="363"/>
                    </a:cubicBezTo>
                    <a:cubicBezTo>
                      <a:pt x="11" y="389"/>
                      <a:pt x="41" y="387"/>
                      <a:pt x="63" y="388"/>
                    </a:cubicBezTo>
                    <a:cubicBezTo>
                      <a:pt x="213" y="397"/>
                      <a:pt x="364" y="401"/>
                      <a:pt x="514" y="399"/>
                    </a:cubicBezTo>
                    <a:cubicBezTo>
                      <a:pt x="599" y="398"/>
                      <a:pt x="683" y="396"/>
                      <a:pt x="768" y="392"/>
                    </a:cubicBezTo>
                    <a:cubicBezTo>
                      <a:pt x="770" y="392"/>
                      <a:pt x="771" y="392"/>
                      <a:pt x="772" y="391"/>
                    </a:cubicBezTo>
                    <a:cubicBezTo>
                      <a:pt x="774" y="392"/>
                      <a:pt x="776" y="392"/>
                      <a:pt x="778" y="391"/>
                    </a:cubicBezTo>
                    <a:cubicBezTo>
                      <a:pt x="821" y="369"/>
                      <a:pt x="863" y="346"/>
                      <a:pt x="901" y="317"/>
                    </a:cubicBezTo>
                    <a:cubicBezTo>
                      <a:pt x="919" y="303"/>
                      <a:pt x="937" y="287"/>
                      <a:pt x="952" y="270"/>
                    </a:cubicBezTo>
                    <a:cubicBezTo>
                      <a:pt x="966" y="254"/>
                      <a:pt x="983" y="235"/>
                      <a:pt x="987" y="214"/>
                    </a:cubicBezTo>
                    <a:cubicBezTo>
                      <a:pt x="991" y="195"/>
                      <a:pt x="982" y="179"/>
                      <a:pt x="969" y="166"/>
                    </a:cubicBezTo>
                    <a:close/>
                    <a:moveTo>
                      <a:pt x="970" y="222"/>
                    </a:moveTo>
                    <a:cubicBezTo>
                      <a:pt x="952" y="260"/>
                      <a:pt x="912" y="292"/>
                      <a:pt x="879" y="316"/>
                    </a:cubicBezTo>
                    <a:cubicBezTo>
                      <a:pt x="845" y="340"/>
                      <a:pt x="808" y="360"/>
                      <a:pt x="772" y="380"/>
                    </a:cubicBezTo>
                    <a:cubicBezTo>
                      <a:pt x="772" y="380"/>
                      <a:pt x="772" y="380"/>
                      <a:pt x="771" y="380"/>
                    </a:cubicBezTo>
                    <a:cubicBezTo>
                      <a:pt x="770" y="379"/>
                      <a:pt x="769" y="379"/>
                      <a:pt x="768" y="379"/>
                    </a:cubicBezTo>
                    <a:cubicBezTo>
                      <a:pt x="629" y="386"/>
                      <a:pt x="489" y="388"/>
                      <a:pt x="349" y="386"/>
                    </a:cubicBezTo>
                    <a:cubicBezTo>
                      <a:pt x="280" y="385"/>
                      <a:pt x="211" y="383"/>
                      <a:pt x="142" y="380"/>
                    </a:cubicBezTo>
                    <a:cubicBezTo>
                      <a:pt x="107" y="378"/>
                      <a:pt x="72" y="378"/>
                      <a:pt x="38" y="374"/>
                    </a:cubicBezTo>
                    <a:cubicBezTo>
                      <a:pt x="12" y="371"/>
                      <a:pt x="14" y="350"/>
                      <a:pt x="14" y="329"/>
                    </a:cubicBezTo>
                    <a:cubicBezTo>
                      <a:pt x="15" y="312"/>
                      <a:pt x="15" y="294"/>
                      <a:pt x="15" y="276"/>
                    </a:cubicBezTo>
                    <a:cubicBezTo>
                      <a:pt x="15" y="197"/>
                      <a:pt x="18" y="117"/>
                      <a:pt x="14" y="38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20" y="14"/>
                      <a:pt x="47" y="15"/>
                      <a:pt x="66" y="15"/>
                    </a:cubicBezTo>
                    <a:cubicBezTo>
                      <a:pt x="81" y="15"/>
                      <a:pt x="97" y="15"/>
                      <a:pt x="112" y="15"/>
                    </a:cubicBezTo>
                    <a:cubicBezTo>
                      <a:pt x="144" y="15"/>
                      <a:pt x="176" y="15"/>
                      <a:pt x="208" y="15"/>
                    </a:cubicBezTo>
                    <a:cubicBezTo>
                      <a:pt x="270" y="16"/>
                      <a:pt x="332" y="16"/>
                      <a:pt x="393" y="17"/>
                    </a:cubicBezTo>
                    <a:cubicBezTo>
                      <a:pt x="519" y="19"/>
                      <a:pt x="645" y="23"/>
                      <a:pt x="770" y="29"/>
                    </a:cubicBezTo>
                    <a:cubicBezTo>
                      <a:pt x="773" y="29"/>
                      <a:pt x="775" y="27"/>
                      <a:pt x="776" y="25"/>
                    </a:cubicBezTo>
                    <a:cubicBezTo>
                      <a:pt x="792" y="41"/>
                      <a:pt x="812" y="54"/>
                      <a:pt x="830" y="68"/>
                    </a:cubicBezTo>
                    <a:cubicBezTo>
                      <a:pt x="849" y="83"/>
                      <a:pt x="867" y="98"/>
                      <a:pt x="886" y="114"/>
                    </a:cubicBezTo>
                    <a:cubicBezTo>
                      <a:pt x="905" y="129"/>
                      <a:pt x="923" y="145"/>
                      <a:pt x="941" y="160"/>
                    </a:cubicBezTo>
                    <a:cubicBezTo>
                      <a:pt x="959" y="176"/>
                      <a:pt x="982" y="195"/>
                      <a:pt x="970" y="2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4" name="Freeform 6"/>
              <p:cNvSpPr>
                <a:spLocks noEditPoints="1"/>
              </p:cNvSpPr>
              <p:nvPr/>
            </p:nvSpPr>
            <p:spPr bwMode="auto">
              <a:xfrm>
                <a:off x="5302" y="1201"/>
                <a:ext cx="123" cy="129"/>
              </a:xfrm>
              <a:custGeom>
                <a:avLst/>
                <a:gdLst>
                  <a:gd name="T0" fmla="*/ 51 w 52"/>
                  <a:gd name="T1" fmla="*/ 28 h 54"/>
                  <a:gd name="T2" fmla="*/ 44 w 52"/>
                  <a:gd name="T3" fmla="*/ 13 h 54"/>
                  <a:gd name="T4" fmla="*/ 32 w 52"/>
                  <a:gd name="T5" fmla="*/ 1 h 54"/>
                  <a:gd name="T6" fmla="*/ 19 w 52"/>
                  <a:gd name="T7" fmla="*/ 3 h 54"/>
                  <a:gd name="T8" fmla="*/ 0 w 52"/>
                  <a:gd name="T9" fmla="*/ 29 h 54"/>
                  <a:gd name="T10" fmla="*/ 26 w 52"/>
                  <a:gd name="T11" fmla="*/ 53 h 54"/>
                  <a:gd name="T12" fmla="*/ 51 w 52"/>
                  <a:gd name="T13" fmla="*/ 28 h 54"/>
                  <a:gd name="T14" fmla="*/ 26 w 52"/>
                  <a:gd name="T15" fmla="*/ 42 h 54"/>
                  <a:gd name="T16" fmla="*/ 11 w 52"/>
                  <a:gd name="T17" fmla="*/ 29 h 54"/>
                  <a:gd name="T18" fmla="*/ 16 w 52"/>
                  <a:gd name="T19" fmla="*/ 18 h 54"/>
                  <a:gd name="T20" fmla="*/ 25 w 52"/>
                  <a:gd name="T21" fmla="*/ 12 h 54"/>
                  <a:gd name="T22" fmla="*/ 27 w 52"/>
                  <a:gd name="T23" fmla="*/ 10 h 54"/>
                  <a:gd name="T24" fmla="*/ 26 w 52"/>
                  <a:gd name="T25" fmla="*/ 4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2" h="54">
                    <a:moveTo>
                      <a:pt x="51" y="28"/>
                    </a:moveTo>
                    <a:cubicBezTo>
                      <a:pt x="50" y="23"/>
                      <a:pt x="48" y="17"/>
                      <a:pt x="44" y="13"/>
                    </a:cubicBezTo>
                    <a:cubicBezTo>
                      <a:pt x="46" y="7"/>
                      <a:pt x="37" y="2"/>
                      <a:pt x="32" y="1"/>
                    </a:cubicBezTo>
                    <a:cubicBezTo>
                      <a:pt x="28" y="0"/>
                      <a:pt x="23" y="1"/>
                      <a:pt x="19" y="3"/>
                    </a:cubicBezTo>
                    <a:cubicBezTo>
                      <a:pt x="8" y="4"/>
                      <a:pt x="0" y="20"/>
                      <a:pt x="0" y="29"/>
                    </a:cubicBezTo>
                    <a:cubicBezTo>
                      <a:pt x="0" y="44"/>
                      <a:pt x="12" y="54"/>
                      <a:pt x="26" y="53"/>
                    </a:cubicBezTo>
                    <a:cubicBezTo>
                      <a:pt x="40" y="53"/>
                      <a:pt x="52" y="43"/>
                      <a:pt x="51" y="28"/>
                    </a:cubicBezTo>
                    <a:close/>
                    <a:moveTo>
                      <a:pt x="26" y="42"/>
                    </a:moveTo>
                    <a:cubicBezTo>
                      <a:pt x="18" y="42"/>
                      <a:pt x="11" y="37"/>
                      <a:pt x="11" y="29"/>
                    </a:cubicBezTo>
                    <a:cubicBezTo>
                      <a:pt x="11" y="25"/>
                      <a:pt x="13" y="21"/>
                      <a:pt x="16" y="18"/>
                    </a:cubicBezTo>
                    <a:cubicBezTo>
                      <a:pt x="18" y="15"/>
                      <a:pt x="22" y="14"/>
                      <a:pt x="25" y="12"/>
                    </a:cubicBezTo>
                    <a:cubicBezTo>
                      <a:pt x="26" y="11"/>
                      <a:pt x="26" y="11"/>
                      <a:pt x="27" y="10"/>
                    </a:cubicBezTo>
                    <a:cubicBezTo>
                      <a:pt x="40" y="17"/>
                      <a:pt x="45" y="40"/>
                      <a:pt x="26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5" name="Freeform 7"/>
              <p:cNvSpPr/>
              <p:nvPr/>
            </p:nvSpPr>
            <p:spPr bwMode="auto">
              <a:xfrm>
                <a:off x="3375" y="1549"/>
                <a:ext cx="76" cy="100"/>
              </a:xfrm>
              <a:custGeom>
                <a:avLst/>
                <a:gdLst>
                  <a:gd name="T0" fmla="*/ 28 w 32"/>
                  <a:gd name="T1" fmla="*/ 31 h 42"/>
                  <a:gd name="T2" fmla="*/ 14 w 32"/>
                  <a:gd name="T3" fmla="*/ 22 h 42"/>
                  <a:gd name="T4" fmla="*/ 15 w 32"/>
                  <a:gd name="T5" fmla="*/ 5 h 42"/>
                  <a:gd name="T6" fmla="*/ 11 w 32"/>
                  <a:gd name="T7" fmla="*/ 2 h 42"/>
                  <a:gd name="T8" fmla="*/ 4 w 32"/>
                  <a:gd name="T9" fmla="*/ 26 h 42"/>
                  <a:gd name="T10" fmla="*/ 28 w 32"/>
                  <a:gd name="T11" fmla="*/ 40 h 42"/>
                  <a:gd name="T12" fmla="*/ 28 w 32"/>
                  <a:gd name="T13" fmla="*/ 3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2">
                    <a:moveTo>
                      <a:pt x="28" y="31"/>
                    </a:moveTo>
                    <a:cubicBezTo>
                      <a:pt x="22" y="29"/>
                      <a:pt x="17" y="28"/>
                      <a:pt x="14" y="22"/>
                    </a:cubicBezTo>
                    <a:cubicBezTo>
                      <a:pt x="12" y="17"/>
                      <a:pt x="12" y="10"/>
                      <a:pt x="15" y="5"/>
                    </a:cubicBezTo>
                    <a:cubicBezTo>
                      <a:pt x="16" y="3"/>
                      <a:pt x="14" y="0"/>
                      <a:pt x="11" y="2"/>
                    </a:cubicBezTo>
                    <a:cubicBezTo>
                      <a:pt x="4" y="8"/>
                      <a:pt x="0" y="17"/>
                      <a:pt x="4" y="26"/>
                    </a:cubicBezTo>
                    <a:cubicBezTo>
                      <a:pt x="8" y="35"/>
                      <a:pt x="18" y="42"/>
                      <a:pt x="28" y="40"/>
                    </a:cubicBezTo>
                    <a:cubicBezTo>
                      <a:pt x="32" y="39"/>
                      <a:pt x="32" y="33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6" name="Freeform 8"/>
              <p:cNvSpPr/>
              <p:nvPr/>
            </p:nvSpPr>
            <p:spPr bwMode="auto">
              <a:xfrm>
                <a:off x="3382" y="1437"/>
                <a:ext cx="27" cy="79"/>
              </a:xfrm>
              <a:custGeom>
                <a:avLst/>
                <a:gdLst>
                  <a:gd name="T0" fmla="*/ 9 w 11"/>
                  <a:gd name="T1" fmla="*/ 3 h 33"/>
                  <a:gd name="T2" fmla="*/ 2 w 11"/>
                  <a:gd name="T3" fmla="*/ 3 h 33"/>
                  <a:gd name="T4" fmla="*/ 1 w 11"/>
                  <a:gd name="T5" fmla="*/ 15 h 33"/>
                  <a:gd name="T6" fmla="*/ 3 w 11"/>
                  <a:gd name="T7" fmla="*/ 29 h 33"/>
                  <a:gd name="T8" fmla="*/ 9 w 11"/>
                  <a:gd name="T9" fmla="*/ 29 h 33"/>
                  <a:gd name="T10" fmla="*/ 10 w 11"/>
                  <a:gd name="T11" fmla="*/ 15 h 33"/>
                  <a:gd name="T12" fmla="*/ 9 w 11"/>
                  <a:gd name="T13" fmla="*/ 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33">
                    <a:moveTo>
                      <a:pt x="9" y="3"/>
                    </a:moveTo>
                    <a:cubicBezTo>
                      <a:pt x="8" y="0"/>
                      <a:pt x="3" y="0"/>
                      <a:pt x="2" y="3"/>
                    </a:cubicBezTo>
                    <a:cubicBezTo>
                      <a:pt x="0" y="7"/>
                      <a:pt x="1" y="11"/>
                      <a:pt x="1" y="15"/>
                    </a:cubicBezTo>
                    <a:cubicBezTo>
                      <a:pt x="2" y="20"/>
                      <a:pt x="2" y="24"/>
                      <a:pt x="3" y="29"/>
                    </a:cubicBezTo>
                    <a:cubicBezTo>
                      <a:pt x="3" y="33"/>
                      <a:pt x="8" y="33"/>
                      <a:pt x="9" y="29"/>
                    </a:cubicBezTo>
                    <a:cubicBezTo>
                      <a:pt x="9" y="24"/>
                      <a:pt x="10" y="20"/>
                      <a:pt x="10" y="15"/>
                    </a:cubicBezTo>
                    <a:cubicBezTo>
                      <a:pt x="10" y="11"/>
                      <a:pt x="11" y="7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7" name="Freeform 9"/>
              <p:cNvSpPr/>
              <p:nvPr/>
            </p:nvSpPr>
            <p:spPr bwMode="auto">
              <a:xfrm>
                <a:off x="3380" y="1285"/>
                <a:ext cx="31" cy="86"/>
              </a:xfrm>
              <a:custGeom>
                <a:avLst/>
                <a:gdLst>
                  <a:gd name="T0" fmla="*/ 9 w 13"/>
                  <a:gd name="T1" fmla="*/ 1 h 36"/>
                  <a:gd name="T2" fmla="*/ 4 w 13"/>
                  <a:gd name="T3" fmla="*/ 1 h 36"/>
                  <a:gd name="T4" fmla="*/ 2 w 13"/>
                  <a:gd name="T5" fmla="*/ 16 h 36"/>
                  <a:gd name="T6" fmla="*/ 4 w 13"/>
                  <a:gd name="T7" fmla="*/ 34 h 36"/>
                  <a:gd name="T8" fmla="*/ 9 w 13"/>
                  <a:gd name="T9" fmla="*/ 34 h 36"/>
                  <a:gd name="T10" fmla="*/ 11 w 13"/>
                  <a:gd name="T11" fmla="*/ 16 h 36"/>
                  <a:gd name="T12" fmla="*/ 9 w 13"/>
                  <a:gd name="T13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6">
                    <a:moveTo>
                      <a:pt x="9" y="1"/>
                    </a:moveTo>
                    <a:cubicBezTo>
                      <a:pt x="8" y="0"/>
                      <a:pt x="5" y="0"/>
                      <a:pt x="4" y="1"/>
                    </a:cubicBezTo>
                    <a:cubicBezTo>
                      <a:pt x="0" y="6"/>
                      <a:pt x="2" y="11"/>
                      <a:pt x="2" y="16"/>
                    </a:cubicBezTo>
                    <a:cubicBezTo>
                      <a:pt x="2" y="22"/>
                      <a:pt x="3" y="28"/>
                      <a:pt x="4" y="34"/>
                    </a:cubicBezTo>
                    <a:cubicBezTo>
                      <a:pt x="5" y="36"/>
                      <a:pt x="9" y="36"/>
                      <a:pt x="9" y="34"/>
                    </a:cubicBezTo>
                    <a:cubicBezTo>
                      <a:pt x="10" y="28"/>
                      <a:pt x="11" y="22"/>
                      <a:pt x="11" y="16"/>
                    </a:cubicBezTo>
                    <a:cubicBezTo>
                      <a:pt x="12" y="11"/>
                      <a:pt x="13" y="6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8" name="Freeform 10"/>
              <p:cNvSpPr/>
              <p:nvPr/>
            </p:nvSpPr>
            <p:spPr bwMode="auto">
              <a:xfrm>
                <a:off x="3380" y="1132"/>
                <a:ext cx="31" cy="89"/>
              </a:xfrm>
              <a:custGeom>
                <a:avLst/>
                <a:gdLst>
                  <a:gd name="T0" fmla="*/ 8 w 13"/>
                  <a:gd name="T1" fmla="*/ 4 h 37"/>
                  <a:gd name="T2" fmla="*/ 0 w 13"/>
                  <a:gd name="T3" fmla="*/ 6 h 37"/>
                  <a:gd name="T4" fmla="*/ 2 w 13"/>
                  <a:gd name="T5" fmla="*/ 18 h 37"/>
                  <a:gd name="T6" fmla="*/ 3 w 13"/>
                  <a:gd name="T7" fmla="*/ 32 h 37"/>
                  <a:gd name="T8" fmla="*/ 10 w 13"/>
                  <a:gd name="T9" fmla="*/ 33 h 37"/>
                  <a:gd name="T10" fmla="*/ 8 w 13"/>
                  <a:gd name="T11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37">
                    <a:moveTo>
                      <a:pt x="8" y="4"/>
                    </a:moveTo>
                    <a:cubicBezTo>
                      <a:pt x="6" y="0"/>
                      <a:pt x="1" y="2"/>
                      <a:pt x="0" y="6"/>
                    </a:cubicBezTo>
                    <a:cubicBezTo>
                      <a:pt x="0" y="10"/>
                      <a:pt x="2" y="14"/>
                      <a:pt x="2" y="18"/>
                    </a:cubicBezTo>
                    <a:cubicBezTo>
                      <a:pt x="3" y="23"/>
                      <a:pt x="3" y="28"/>
                      <a:pt x="3" y="32"/>
                    </a:cubicBezTo>
                    <a:cubicBezTo>
                      <a:pt x="3" y="36"/>
                      <a:pt x="9" y="37"/>
                      <a:pt x="10" y="33"/>
                    </a:cubicBezTo>
                    <a:cubicBezTo>
                      <a:pt x="12" y="25"/>
                      <a:pt x="13" y="12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9" name="Freeform 11"/>
              <p:cNvSpPr/>
              <p:nvPr/>
            </p:nvSpPr>
            <p:spPr bwMode="auto">
              <a:xfrm>
                <a:off x="3390" y="985"/>
                <a:ext cx="33" cy="88"/>
              </a:xfrm>
              <a:custGeom>
                <a:avLst/>
                <a:gdLst>
                  <a:gd name="T0" fmla="*/ 7 w 14"/>
                  <a:gd name="T1" fmla="*/ 3 h 37"/>
                  <a:gd name="T2" fmla="*/ 0 w 14"/>
                  <a:gd name="T3" fmla="*/ 6 h 37"/>
                  <a:gd name="T4" fmla="*/ 2 w 14"/>
                  <a:gd name="T5" fmla="*/ 17 h 37"/>
                  <a:gd name="T6" fmla="*/ 2 w 14"/>
                  <a:gd name="T7" fmla="*/ 31 h 37"/>
                  <a:gd name="T8" fmla="*/ 8 w 14"/>
                  <a:gd name="T9" fmla="*/ 33 h 37"/>
                  <a:gd name="T10" fmla="*/ 7 w 14"/>
                  <a:gd name="T11" fmla="*/ 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37">
                    <a:moveTo>
                      <a:pt x="7" y="3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2" y="13"/>
                      <a:pt x="2" y="17"/>
                    </a:cubicBezTo>
                    <a:cubicBezTo>
                      <a:pt x="3" y="22"/>
                      <a:pt x="3" y="27"/>
                      <a:pt x="2" y="31"/>
                    </a:cubicBezTo>
                    <a:cubicBezTo>
                      <a:pt x="1" y="36"/>
                      <a:pt x="7" y="37"/>
                      <a:pt x="8" y="33"/>
                    </a:cubicBezTo>
                    <a:cubicBezTo>
                      <a:pt x="11" y="25"/>
                      <a:pt x="14" y="10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0" name="Freeform 12"/>
              <p:cNvSpPr/>
              <p:nvPr/>
            </p:nvSpPr>
            <p:spPr bwMode="auto">
              <a:xfrm>
                <a:off x="3390" y="823"/>
                <a:ext cx="59" cy="88"/>
              </a:xfrm>
              <a:custGeom>
                <a:avLst/>
                <a:gdLst>
                  <a:gd name="T0" fmla="*/ 23 w 25"/>
                  <a:gd name="T1" fmla="*/ 6 h 37"/>
                  <a:gd name="T2" fmla="*/ 4 w 25"/>
                  <a:gd name="T3" fmla="*/ 15 h 37"/>
                  <a:gd name="T4" fmla="*/ 7 w 25"/>
                  <a:gd name="T5" fmla="*/ 36 h 37"/>
                  <a:gd name="T6" fmla="*/ 11 w 25"/>
                  <a:gd name="T7" fmla="*/ 34 h 37"/>
                  <a:gd name="T8" fmla="*/ 13 w 25"/>
                  <a:gd name="T9" fmla="*/ 20 h 37"/>
                  <a:gd name="T10" fmla="*/ 24 w 25"/>
                  <a:gd name="T11" fmla="*/ 11 h 37"/>
                  <a:gd name="T12" fmla="*/ 23 w 25"/>
                  <a:gd name="T13" fmla="*/ 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7">
                    <a:moveTo>
                      <a:pt x="23" y="6"/>
                    </a:moveTo>
                    <a:cubicBezTo>
                      <a:pt x="17" y="0"/>
                      <a:pt x="7" y="9"/>
                      <a:pt x="4" y="15"/>
                    </a:cubicBezTo>
                    <a:cubicBezTo>
                      <a:pt x="0" y="22"/>
                      <a:pt x="1" y="31"/>
                      <a:pt x="7" y="36"/>
                    </a:cubicBezTo>
                    <a:cubicBezTo>
                      <a:pt x="8" y="37"/>
                      <a:pt x="11" y="36"/>
                      <a:pt x="11" y="34"/>
                    </a:cubicBezTo>
                    <a:cubicBezTo>
                      <a:pt x="9" y="29"/>
                      <a:pt x="10" y="24"/>
                      <a:pt x="13" y="20"/>
                    </a:cubicBezTo>
                    <a:cubicBezTo>
                      <a:pt x="16" y="15"/>
                      <a:pt x="21" y="15"/>
                      <a:pt x="24" y="11"/>
                    </a:cubicBezTo>
                    <a:cubicBezTo>
                      <a:pt x="25" y="10"/>
                      <a:pt x="25" y="7"/>
                      <a:pt x="2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1" name="Freeform 13"/>
              <p:cNvSpPr/>
              <p:nvPr/>
            </p:nvSpPr>
            <p:spPr bwMode="auto">
              <a:xfrm>
                <a:off x="3494" y="825"/>
                <a:ext cx="73" cy="26"/>
              </a:xfrm>
              <a:custGeom>
                <a:avLst/>
                <a:gdLst>
                  <a:gd name="T0" fmla="*/ 26 w 31"/>
                  <a:gd name="T1" fmla="*/ 2 h 11"/>
                  <a:gd name="T2" fmla="*/ 16 w 31"/>
                  <a:gd name="T3" fmla="*/ 1 h 11"/>
                  <a:gd name="T4" fmla="*/ 5 w 31"/>
                  <a:gd name="T5" fmla="*/ 2 h 11"/>
                  <a:gd name="T6" fmla="*/ 5 w 31"/>
                  <a:gd name="T7" fmla="*/ 10 h 11"/>
                  <a:gd name="T8" fmla="*/ 16 w 31"/>
                  <a:gd name="T9" fmla="*/ 10 h 11"/>
                  <a:gd name="T10" fmla="*/ 26 w 31"/>
                  <a:gd name="T11" fmla="*/ 10 h 11"/>
                  <a:gd name="T12" fmla="*/ 26 w 31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1">
                    <a:moveTo>
                      <a:pt x="26" y="2"/>
                    </a:moveTo>
                    <a:cubicBezTo>
                      <a:pt x="23" y="0"/>
                      <a:pt x="20" y="1"/>
                      <a:pt x="16" y="1"/>
                    </a:cubicBezTo>
                    <a:cubicBezTo>
                      <a:pt x="12" y="1"/>
                      <a:pt x="9" y="2"/>
                      <a:pt x="5" y="2"/>
                    </a:cubicBezTo>
                    <a:cubicBezTo>
                      <a:pt x="0" y="2"/>
                      <a:pt x="0" y="9"/>
                      <a:pt x="5" y="10"/>
                    </a:cubicBezTo>
                    <a:cubicBezTo>
                      <a:pt x="9" y="10"/>
                      <a:pt x="12" y="10"/>
                      <a:pt x="16" y="10"/>
                    </a:cubicBezTo>
                    <a:cubicBezTo>
                      <a:pt x="20" y="11"/>
                      <a:pt x="23" y="11"/>
                      <a:pt x="26" y="10"/>
                    </a:cubicBezTo>
                    <a:cubicBezTo>
                      <a:pt x="31" y="8"/>
                      <a:pt x="31" y="3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2" name="Freeform 14"/>
              <p:cNvSpPr/>
              <p:nvPr/>
            </p:nvSpPr>
            <p:spPr bwMode="auto">
              <a:xfrm>
                <a:off x="3629" y="825"/>
                <a:ext cx="83" cy="31"/>
              </a:xfrm>
              <a:custGeom>
                <a:avLst/>
                <a:gdLst>
                  <a:gd name="T0" fmla="*/ 33 w 35"/>
                  <a:gd name="T1" fmla="*/ 4 h 13"/>
                  <a:gd name="T2" fmla="*/ 20 w 35"/>
                  <a:gd name="T3" fmla="*/ 2 h 13"/>
                  <a:gd name="T4" fmla="*/ 6 w 35"/>
                  <a:gd name="T5" fmla="*/ 0 h 13"/>
                  <a:gd name="T6" fmla="*/ 5 w 35"/>
                  <a:gd name="T7" fmla="*/ 8 h 13"/>
                  <a:gd name="T8" fmla="*/ 19 w 35"/>
                  <a:gd name="T9" fmla="*/ 11 h 13"/>
                  <a:gd name="T10" fmla="*/ 32 w 35"/>
                  <a:gd name="T11" fmla="*/ 11 h 13"/>
                  <a:gd name="T12" fmla="*/ 33 w 35"/>
                  <a:gd name="T13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3">
                    <a:moveTo>
                      <a:pt x="33" y="4"/>
                    </a:moveTo>
                    <a:cubicBezTo>
                      <a:pt x="29" y="2"/>
                      <a:pt x="24" y="2"/>
                      <a:pt x="20" y="2"/>
                    </a:cubicBezTo>
                    <a:cubicBezTo>
                      <a:pt x="16" y="1"/>
                      <a:pt x="11" y="1"/>
                      <a:pt x="6" y="0"/>
                    </a:cubicBezTo>
                    <a:cubicBezTo>
                      <a:pt x="1" y="0"/>
                      <a:pt x="0" y="7"/>
                      <a:pt x="5" y="8"/>
                    </a:cubicBezTo>
                    <a:cubicBezTo>
                      <a:pt x="10" y="9"/>
                      <a:pt x="14" y="10"/>
                      <a:pt x="19" y="11"/>
                    </a:cubicBezTo>
                    <a:cubicBezTo>
                      <a:pt x="23" y="12"/>
                      <a:pt x="28" y="13"/>
                      <a:pt x="32" y="11"/>
                    </a:cubicBezTo>
                    <a:cubicBezTo>
                      <a:pt x="35" y="10"/>
                      <a:pt x="35" y="6"/>
                      <a:pt x="3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3" name="Freeform 15"/>
              <p:cNvSpPr/>
              <p:nvPr/>
            </p:nvSpPr>
            <p:spPr bwMode="auto">
              <a:xfrm>
                <a:off x="3764" y="823"/>
                <a:ext cx="74" cy="26"/>
              </a:xfrm>
              <a:custGeom>
                <a:avLst/>
                <a:gdLst>
                  <a:gd name="T0" fmla="*/ 30 w 31"/>
                  <a:gd name="T1" fmla="*/ 5 h 11"/>
                  <a:gd name="T2" fmla="*/ 18 w 31"/>
                  <a:gd name="T3" fmla="*/ 1 h 11"/>
                  <a:gd name="T4" fmla="*/ 4 w 31"/>
                  <a:gd name="T5" fmla="*/ 2 h 11"/>
                  <a:gd name="T6" fmla="*/ 5 w 31"/>
                  <a:gd name="T7" fmla="*/ 8 h 11"/>
                  <a:gd name="T8" fmla="*/ 17 w 31"/>
                  <a:gd name="T9" fmla="*/ 9 h 11"/>
                  <a:gd name="T10" fmla="*/ 28 w 31"/>
                  <a:gd name="T11" fmla="*/ 10 h 11"/>
                  <a:gd name="T12" fmla="*/ 30 w 31"/>
                  <a:gd name="T13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1">
                    <a:moveTo>
                      <a:pt x="30" y="5"/>
                    </a:moveTo>
                    <a:cubicBezTo>
                      <a:pt x="27" y="1"/>
                      <a:pt x="23" y="1"/>
                      <a:pt x="18" y="1"/>
                    </a:cubicBezTo>
                    <a:cubicBezTo>
                      <a:pt x="14" y="0"/>
                      <a:pt x="9" y="0"/>
                      <a:pt x="4" y="2"/>
                    </a:cubicBezTo>
                    <a:cubicBezTo>
                      <a:pt x="0" y="3"/>
                      <a:pt x="1" y="8"/>
                      <a:pt x="5" y="8"/>
                    </a:cubicBezTo>
                    <a:cubicBezTo>
                      <a:pt x="9" y="8"/>
                      <a:pt x="13" y="8"/>
                      <a:pt x="17" y="9"/>
                    </a:cubicBezTo>
                    <a:cubicBezTo>
                      <a:pt x="21" y="9"/>
                      <a:pt x="24" y="11"/>
                      <a:pt x="28" y="10"/>
                    </a:cubicBezTo>
                    <a:cubicBezTo>
                      <a:pt x="30" y="9"/>
                      <a:pt x="31" y="7"/>
                      <a:pt x="3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4" name="Freeform 16"/>
              <p:cNvSpPr/>
              <p:nvPr/>
            </p:nvSpPr>
            <p:spPr bwMode="auto">
              <a:xfrm>
                <a:off x="3892" y="828"/>
                <a:ext cx="71" cy="23"/>
              </a:xfrm>
              <a:custGeom>
                <a:avLst/>
                <a:gdLst>
                  <a:gd name="T0" fmla="*/ 28 w 30"/>
                  <a:gd name="T1" fmla="*/ 2 h 10"/>
                  <a:gd name="T2" fmla="*/ 17 w 30"/>
                  <a:gd name="T3" fmla="*/ 1 h 10"/>
                  <a:gd name="T4" fmla="*/ 4 w 30"/>
                  <a:gd name="T5" fmla="*/ 1 h 10"/>
                  <a:gd name="T6" fmla="*/ 4 w 30"/>
                  <a:gd name="T7" fmla="*/ 8 h 10"/>
                  <a:gd name="T8" fmla="*/ 17 w 30"/>
                  <a:gd name="T9" fmla="*/ 9 h 10"/>
                  <a:gd name="T10" fmla="*/ 28 w 30"/>
                  <a:gd name="T11" fmla="*/ 8 h 10"/>
                  <a:gd name="T12" fmla="*/ 28 w 30"/>
                  <a:gd name="T13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">
                    <a:moveTo>
                      <a:pt x="28" y="2"/>
                    </a:moveTo>
                    <a:cubicBezTo>
                      <a:pt x="25" y="0"/>
                      <a:pt x="21" y="1"/>
                      <a:pt x="17" y="1"/>
                    </a:cubicBezTo>
                    <a:cubicBezTo>
                      <a:pt x="13" y="1"/>
                      <a:pt x="8" y="1"/>
                      <a:pt x="4" y="1"/>
                    </a:cubicBezTo>
                    <a:cubicBezTo>
                      <a:pt x="0" y="2"/>
                      <a:pt x="0" y="8"/>
                      <a:pt x="4" y="8"/>
                    </a:cubicBezTo>
                    <a:cubicBezTo>
                      <a:pt x="8" y="8"/>
                      <a:pt x="13" y="9"/>
                      <a:pt x="17" y="9"/>
                    </a:cubicBezTo>
                    <a:cubicBezTo>
                      <a:pt x="21" y="9"/>
                      <a:pt x="25" y="10"/>
                      <a:pt x="28" y="8"/>
                    </a:cubicBezTo>
                    <a:cubicBezTo>
                      <a:pt x="30" y="6"/>
                      <a:pt x="30" y="3"/>
                      <a:pt x="2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5" name="Freeform 17"/>
              <p:cNvSpPr/>
              <p:nvPr/>
            </p:nvSpPr>
            <p:spPr bwMode="auto">
              <a:xfrm>
                <a:off x="4013" y="832"/>
                <a:ext cx="90" cy="24"/>
              </a:xfrm>
              <a:custGeom>
                <a:avLst/>
                <a:gdLst>
                  <a:gd name="T0" fmla="*/ 34 w 38"/>
                  <a:gd name="T1" fmla="*/ 1 h 10"/>
                  <a:gd name="T2" fmla="*/ 20 w 38"/>
                  <a:gd name="T3" fmla="*/ 0 h 10"/>
                  <a:gd name="T4" fmla="*/ 4 w 38"/>
                  <a:gd name="T5" fmla="*/ 1 h 10"/>
                  <a:gd name="T6" fmla="*/ 4 w 38"/>
                  <a:gd name="T7" fmla="*/ 8 h 10"/>
                  <a:gd name="T8" fmla="*/ 20 w 38"/>
                  <a:gd name="T9" fmla="*/ 9 h 10"/>
                  <a:gd name="T10" fmla="*/ 34 w 38"/>
                  <a:gd name="T11" fmla="*/ 9 h 10"/>
                  <a:gd name="T12" fmla="*/ 34 w 38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0">
                    <a:moveTo>
                      <a:pt x="34" y="1"/>
                    </a:moveTo>
                    <a:cubicBezTo>
                      <a:pt x="30" y="0"/>
                      <a:pt x="25" y="0"/>
                      <a:pt x="20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0" y="1"/>
                      <a:pt x="0" y="8"/>
                      <a:pt x="4" y="8"/>
                    </a:cubicBezTo>
                    <a:cubicBezTo>
                      <a:pt x="10" y="8"/>
                      <a:pt x="15" y="9"/>
                      <a:pt x="20" y="9"/>
                    </a:cubicBezTo>
                    <a:cubicBezTo>
                      <a:pt x="25" y="9"/>
                      <a:pt x="30" y="10"/>
                      <a:pt x="34" y="9"/>
                    </a:cubicBezTo>
                    <a:cubicBezTo>
                      <a:pt x="38" y="7"/>
                      <a:pt x="38" y="3"/>
                      <a:pt x="3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6" name="Freeform 18"/>
              <p:cNvSpPr/>
              <p:nvPr/>
            </p:nvSpPr>
            <p:spPr bwMode="auto">
              <a:xfrm>
                <a:off x="4167" y="825"/>
                <a:ext cx="66" cy="26"/>
              </a:xfrm>
              <a:custGeom>
                <a:avLst/>
                <a:gdLst>
                  <a:gd name="T0" fmla="*/ 25 w 28"/>
                  <a:gd name="T1" fmla="*/ 1 h 11"/>
                  <a:gd name="T2" fmla="*/ 3 w 28"/>
                  <a:gd name="T3" fmla="*/ 5 h 11"/>
                  <a:gd name="T4" fmla="*/ 4 w 28"/>
                  <a:gd name="T5" fmla="*/ 11 h 11"/>
                  <a:gd name="T6" fmla="*/ 25 w 28"/>
                  <a:gd name="T7" fmla="*/ 7 h 11"/>
                  <a:gd name="T8" fmla="*/ 25 w 28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1">
                    <a:moveTo>
                      <a:pt x="25" y="1"/>
                    </a:moveTo>
                    <a:cubicBezTo>
                      <a:pt x="18" y="0"/>
                      <a:pt x="10" y="3"/>
                      <a:pt x="3" y="5"/>
                    </a:cubicBezTo>
                    <a:cubicBezTo>
                      <a:pt x="0" y="5"/>
                      <a:pt x="0" y="11"/>
                      <a:pt x="4" y="11"/>
                    </a:cubicBezTo>
                    <a:cubicBezTo>
                      <a:pt x="11" y="10"/>
                      <a:pt x="19" y="10"/>
                      <a:pt x="25" y="7"/>
                    </a:cubicBezTo>
                    <a:cubicBezTo>
                      <a:pt x="28" y="6"/>
                      <a:pt x="27" y="2"/>
                      <a:pt x="2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7" name="Freeform 19"/>
              <p:cNvSpPr/>
              <p:nvPr/>
            </p:nvSpPr>
            <p:spPr bwMode="auto">
              <a:xfrm>
                <a:off x="4302" y="835"/>
                <a:ext cx="64" cy="24"/>
              </a:xfrm>
              <a:custGeom>
                <a:avLst/>
                <a:gdLst>
                  <a:gd name="T0" fmla="*/ 23 w 27"/>
                  <a:gd name="T1" fmla="*/ 3 h 10"/>
                  <a:gd name="T2" fmla="*/ 12 w 27"/>
                  <a:gd name="T3" fmla="*/ 1 h 10"/>
                  <a:gd name="T4" fmla="*/ 2 w 27"/>
                  <a:gd name="T5" fmla="*/ 2 h 10"/>
                  <a:gd name="T6" fmla="*/ 1 w 27"/>
                  <a:gd name="T7" fmla="*/ 5 h 10"/>
                  <a:gd name="T8" fmla="*/ 11 w 27"/>
                  <a:gd name="T9" fmla="*/ 9 h 10"/>
                  <a:gd name="T10" fmla="*/ 22 w 27"/>
                  <a:gd name="T11" fmla="*/ 10 h 10"/>
                  <a:gd name="T12" fmla="*/ 23 w 27"/>
                  <a:gd name="T13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0">
                    <a:moveTo>
                      <a:pt x="23" y="3"/>
                    </a:moveTo>
                    <a:cubicBezTo>
                      <a:pt x="20" y="2"/>
                      <a:pt x="16" y="2"/>
                      <a:pt x="12" y="1"/>
                    </a:cubicBezTo>
                    <a:cubicBezTo>
                      <a:pt x="9" y="1"/>
                      <a:pt x="5" y="0"/>
                      <a:pt x="2" y="2"/>
                    </a:cubicBezTo>
                    <a:cubicBezTo>
                      <a:pt x="1" y="2"/>
                      <a:pt x="0" y="4"/>
                      <a:pt x="1" y="5"/>
                    </a:cubicBezTo>
                    <a:cubicBezTo>
                      <a:pt x="4" y="7"/>
                      <a:pt x="7" y="8"/>
                      <a:pt x="11" y="9"/>
                    </a:cubicBezTo>
                    <a:cubicBezTo>
                      <a:pt x="15" y="9"/>
                      <a:pt x="19" y="10"/>
                      <a:pt x="22" y="10"/>
                    </a:cubicBezTo>
                    <a:cubicBezTo>
                      <a:pt x="26" y="10"/>
                      <a:pt x="27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8" name="Freeform 20"/>
              <p:cNvSpPr/>
              <p:nvPr/>
            </p:nvSpPr>
            <p:spPr bwMode="auto">
              <a:xfrm>
                <a:off x="4416" y="840"/>
                <a:ext cx="80" cy="19"/>
              </a:xfrm>
              <a:custGeom>
                <a:avLst/>
                <a:gdLst>
                  <a:gd name="T0" fmla="*/ 31 w 34"/>
                  <a:gd name="T1" fmla="*/ 2 h 8"/>
                  <a:gd name="T2" fmla="*/ 19 w 34"/>
                  <a:gd name="T3" fmla="*/ 0 h 8"/>
                  <a:gd name="T4" fmla="*/ 3 w 34"/>
                  <a:gd name="T5" fmla="*/ 1 h 8"/>
                  <a:gd name="T6" fmla="*/ 3 w 34"/>
                  <a:gd name="T7" fmla="*/ 6 h 8"/>
                  <a:gd name="T8" fmla="*/ 18 w 34"/>
                  <a:gd name="T9" fmla="*/ 7 h 8"/>
                  <a:gd name="T10" fmla="*/ 31 w 34"/>
                  <a:gd name="T11" fmla="*/ 7 h 8"/>
                  <a:gd name="T12" fmla="*/ 31 w 34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">
                    <a:moveTo>
                      <a:pt x="31" y="2"/>
                    </a:moveTo>
                    <a:cubicBezTo>
                      <a:pt x="28" y="0"/>
                      <a:pt x="23" y="0"/>
                      <a:pt x="19" y="0"/>
                    </a:cubicBezTo>
                    <a:cubicBezTo>
                      <a:pt x="14" y="0"/>
                      <a:pt x="9" y="1"/>
                      <a:pt x="3" y="1"/>
                    </a:cubicBezTo>
                    <a:cubicBezTo>
                      <a:pt x="0" y="1"/>
                      <a:pt x="0" y="5"/>
                      <a:pt x="3" y="6"/>
                    </a:cubicBezTo>
                    <a:cubicBezTo>
                      <a:pt x="8" y="6"/>
                      <a:pt x="13" y="7"/>
                      <a:pt x="18" y="7"/>
                    </a:cubicBezTo>
                    <a:cubicBezTo>
                      <a:pt x="22" y="7"/>
                      <a:pt x="27" y="8"/>
                      <a:pt x="31" y="7"/>
                    </a:cubicBezTo>
                    <a:cubicBezTo>
                      <a:pt x="33" y="6"/>
                      <a:pt x="34" y="3"/>
                      <a:pt x="3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9" name="Freeform 21"/>
              <p:cNvSpPr/>
              <p:nvPr/>
            </p:nvSpPr>
            <p:spPr bwMode="auto">
              <a:xfrm>
                <a:off x="4551" y="837"/>
                <a:ext cx="71" cy="26"/>
              </a:xfrm>
              <a:custGeom>
                <a:avLst/>
                <a:gdLst>
                  <a:gd name="T0" fmla="*/ 28 w 30"/>
                  <a:gd name="T1" fmla="*/ 3 h 11"/>
                  <a:gd name="T2" fmla="*/ 4 w 30"/>
                  <a:gd name="T3" fmla="*/ 2 h 11"/>
                  <a:gd name="T4" fmla="*/ 4 w 30"/>
                  <a:gd name="T5" fmla="*/ 9 h 11"/>
                  <a:gd name="T6" fmla="*/ 28 w 30"/>
                  <a:gd name="T7" fmla="*/ 8 h 11"/>
                  <a:gd name="T8" fmla="*/ 28 w 30"/>
                  <a:gd name="T9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1">
                    <a:moveTo>
                      <a:pt x="28" y="3"/>
                    </a:moveTo>
                    <a:cubicBezTo>
                      <a:pt x="21" y="0"/>
                      <a:pt x="11" y="2"/>
                      <a:pt x="4" y="2"/>
                    </a:cubicBezTo>
                    <a:cubicBezTo>
                      <a:pt x="0" y="2"/>
                      <a:pt x="0" y="9"/>
                      <a:pt x="4" y="9"/>
                    </a:cubicBezTo>
                    <a:cubicBezTo>
                      <a:pt x="11" y="9"/>
                      <a:pt x="21" y="11"/>
                      <a:pt x="28" y="8"/>
                    </a:cubicBezTo>
                    <a:cubicBezTo>
                      <a:pt x="30" y="7"/>
                      <a:pt x="30" y="3"/>
                      <a:pt x="2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0" name="Freeform 22"/>
              <p:cNvSpPr/>
              <p:nvPr/>
            </p:nvSpPr>
            <p:spPr bwMode="auto">
              <a:xfrm>
                <a:off x="4691" y="844"/>
                <a:ext cx="64" cy="22"/>
              </a:xfrm>
              <a:custGeom>
                <a:avLst/>
                <a:gdLst>
                  <a:gd name="T0" fmla="*/ 24 w 27"/>
                  <a:gd name="T1" fmla="*/ 1 h 9"/>
                  <a:gd name="T2" fmla="*/ 12 w 27"/>
                  <a:gd name="T3" fmla="*/ 1 h 9"/>
                  <a:gd name="T4" fmla="*/ 2 w 27"/>
                  <a:gd name="T5" fmla="*/ 2 h 9"/>
                  <a:gd name="T6" fmla="*/ 2 w 27"/>
                  <a:gd name="T7" fmla="*/ 7 h 9"/>
                  <a:gd name="T8" fmla="*/ 12 w 27"/>
                  <a:gd name="T9" fmla="*/ 8 h 9"/>
                  <a:gd name="T10" fmla="*/ 24 w 27"/>
                  <a:gd name="T11" fmla="*/ 8 h 9"/>
                  <a:gd name="T12" fmla="*/ 24 w 27"/>
                  <a:gd name="T13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9">
                    <a:moveTo>
                      <a:pt x="24" y="1"/>
                    </a:moveTo>
                    <a:cubicBezTo>
                      <a:pt x="20" y="0"/>
                      <a:pt x="16" y="0"/>
                      <a:pt x="12" y="1"/>
                    </a:cubicBezTo>
                    <a:cubicBezTo>
                      <a:pt x="9" y="1"/>
                      <a:pt x="5" y="0"/>
                      <a:pt x="2" y="2"/>
                    </a:cubicBezTo>
                    <a:cubicBezTo>
                      <a:pt x="0" y="3"/>
                      <a:pt x="0" y="5"/>
                      <a:pt x="2" y="7"/>
                    </a:cubicBezTo>
                    <a:cubicBezTo>
                      <a:pt x="5" y="8"/>
                      <a:pt x="9" y="8"/>
                      <a:pt x="12" y="8"/>
                    </a:cubicBezTo>
                    <a:cubicBezTo>
                      <a:pt x="16" y="9"/>
                      <a:pt x="20" y="9"/>
                      <a:pt x="24" y="8"/>
                    </a:cubicBezTo>
                    <a:cubicBezTo>
                      <a:pt x="27" y="7"/>
                      <a:pt x="27" y="2"/>
                      <a:pt x="2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1" name="Freeform 23"/>
              <p:cNvSpPr/>
              <p:nvPr/>
            </p:nvSpPr>
            <p:spPr bwMode="auto">
              <a:xfrm>
                <a:off x="4814" y="851"/>
                <a:ext cx="88" cy="29"/>
              </a:xfrm>
              <a:custGeom>
                <a:avLst/>
                <a:gdLst>
                  <a:gd name="T0" fmla="*/ 34 w 37"/>
                  <a:gd name="T1" fmla="*/ 4 h 12"/>
                  <a:gd name="T2" fmla="*/ 21 w 37"/>
                  <a:gd name="T3" fmla="*/ 2 h 12"/>
                  <a:gd name="T4" fmla="*/ 5 w 37"/>
                  <a:gd name="T5" fmla="*/ 1 h 12"/>
                  <a:gd name="T6" fmla="*/ 4 w 37"/>
                  <a:gd name="T7" fmla="*/ 7 h 12"/>
                  <a:gd name="T8" fmla="*/ 34 w 37"/>
                  <a:gd name="T9" fmla="*/ 8 h 12"/>
                  <a:gd name="T10" fmla="*/ 34 w 37"/>
                  <a:gd name="T11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12">
                    <a:moveTo>
                      <a:pt x="34" y="4"/>
                    </a:moveTo>
                    <a:cubicBezTo>
                      <a:pt x="30" y="2"/>
                      <a:pt x="26" y="2"/>
                      <a:pt x="21" y="2"/>
                    </a:cubicBezTo>
                    <a:cubicBezTo>
                      <a:pt x="16" y="2"/>
                      <a:pt x="11" y="1"/>
                      <a:pt x="5" y="1"/>
                    </a:cubicBezTo>
                    <a:cubicBezTo>
                      <a:pt x="2" y="0"/>
                      <a:pt x="0" y="5"/>
                      <a:pt x="4" y="7"/>
                    </a:cubicBezTo>
                    <a:cubicBezTo>
                      <a:pt x="13" y="9"/>
                      <a:pt x="25" y="12"/>
                      <a:pt x="34" y="8"/>
                    </a:cubicBezTo>
                    <a:cubicBezTo>
                      <a:pt x="36" y="7"/>
                      <a:pt x="37" y="4"/>
                      <a:pt x="3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2" name="Freeform 24"/>
              <p:cNvSpPr/>
              <p:nvPr/>
            </p:nvSpPr>
            <p:spPr bwMode="auto">
              <a:xfrm>
                <a:off x="4942" y="856"/>
                <a:ext cx="71" cy="19"/>
              </a:xfrm>
              <a:custGeom>
                <a:avLst/>
                <a:gdLst>
                  <a:gd name="T0" fmla="*/ 26 w 30"/>
                  <a:gd name="T1" fmla="*/ 1 h 8"/>
                  <a:gd name="T2" fmla="*/ 4 w 30"/>
                  <a:gd name="T3" fmla="*/ 1 h 8"/>
                  <a:gd name="T4" fmla="*/ 4 w 30"/>
                  <a:gd name="T5" fmla="*/ 7 h 8"/>
                  <a:gd name="T6" fmla="*/ 26 w 30"/>
                  <a:gd name="T7" fmla="*/ 7 h 8"/>
                  <a:gd name="T8" fmla="*/ 26 w 30"/>
                  <a:gd name="T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8">
                    <a:moveTo>
                      <a:pt x="26" y="1"/>
                    </a:moveTo>
                    <a:cubicBezTo>
                      <a:pt x="19" y="0"/>
                      <a:pt x="11" y="0"/>
                      <a:pt x="4" y="1"/>
                    </a:cubicBezTo>
                    <a:cubicBezTo>
                      <a:pt x="0" y="1"/>
                      <a:pt x="0" y="6"/>
                      <a:pt x="4" y="7"/>
                    </a:cubicBezTo>
                    <a:cubicBezTo>
                      <a:pt x="11" y="7"/>
                      <a:pt x="19" y="8"/>
                      <a:pt x="26" y="7"/>
                    </a:cubicBezTo>
                    <a:cubicBezTo>
                      <a:pt x="30" y="6"/>
                      <a:pt x="30" y="1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3" name="Freeform 25"/>
              <p:cNvSpPr/>
              <p:nvPr/>
            </p:nvSpPr>
            <p:spPr bwMode="auto">
              <a:xfrm>
                <a:off x="5058" y="849"/>
                <a:ext cx="128" cy="67"/>
              </a:xfrm>
              <a:custGeom>
                <a:avLst/>
                <a:gdLst>
                  <a:gd name="T0" fmla="*/ 49 w 54"/>
                  <a:gd name="T1" fmla="*/ 17 h 28"/>
                  <a:gd name="T2" fmla="*/ 4 w 54"/>
                  <a:gd name="T3" fmla="*/ 6 h 28"/>
                  <a:gd name="T4" fmla="*/ 4 w 54"/>
                  <a:gd name="T5" fmla="*/ 12 h 28"/>
                  <a:gd name="T6" fmla="*/ 43 w 54"/>
                  <a:gd name="T7" fmla="*/ 24 h 28"/>
                  <a:gd name="T8" fmla="*/ 49 w 54"/>
                  <a:gd name="T9" fmla="*/ 1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28">
                    <a:moveTo>
                      <a:pt x="49" y="17"/>
                    </a:moveTo>
                    <a:cubicBezTo>
                      <a:pt x="37" y="5"/>
                      <a:pt x="20" y="0"/>
                      <a:pt x="4" y="6"/>
                    </a:cubicBezTo>
                    <a:cubicBezTo>
                      <a:pt x="0" y="7"/>
                      <a:pt x="1" y="12"/>
                      <a:pt x="4" y="12"/>
                    </a:cubicBezTo>
                    <a:cubicBezTo>
                      <a:pt x="18" y="10"/>
                      <a:pt x="32" y="14"/>
                      <a:pt x="43" y="24"/>
                    </a:cubicBezTo>
                    <a:cubicBezTo>
                      <a:pt x="47" y="28"/>
                      <a:pt x="54" y="21"/>
                      <a:pt x="49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4" name="Freeform 26"/>
              <p:cNvSpPr/>
              <p:nvPr/>
            </p:nvSpPr>
            <p:spPr bwMode="auto">
              <a:xfrm>
                <a:off x="5203" y="913"/>
                <a:ext cx="78" cy="62"/>
              </a:xfrm>
              <a:custGeom>
                <a:avLst/>
                <a:gdLst>
                  <a:gd name="T0" fmla="*/ 32 w 33"/>
                  <a:gd name="T1" fmla="*/ 21 h 26"/>
                  <a:gd name="T2" fmla="*/ 20 w 33"/>
                  <a:gd name="T3" fmla="*/ 11 h 26"/>
                  <a:gd name="T4" fmla="*/ 5 w 33"/>
                  <a:gd name="T5" fmla="*/ 2 h 26"/>
                  <a:gd name="T6" fmla="*/ 2 w 33"/>
                  <a:gd name="T7" fmla="*/ 5 h 26"/>
                  <a:gd name="T8" fmla="*/ 15 w 33"/>
                  <a:gd name="T9" fmla="*/ 16 h 26"/>
                  <a:gd name="T10" fmla="*/ 28 w 33"/>
                  <a:gd name="T11" fmla="*/ 25 h 26"/>
                  <a:gd name="T12" fmla="*/ 32 w 33"/>
                  <a:gd name="T13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6">
                    <a:moveTo>
                      <a:pt x="32" y="21"/>
                    </a:moveTo>
                    <a:cubicBezTo>
                      <a:pt x="29" y="17"/>
                      <a:pt x="24" y="14"/>
                      <a:pt x="20" y="11"/>
                    </a:cubicBezTo>
                    <a:cubicBezTo>
                      <a:pt x="15" y="8"/>
                      <a:pt x="10" y="5"/>
                      <a:pt x="5" y="2"/>
                    </a:cubicBezTo>
                    <a:cubicBezTo>
                      <a:pt x="2" y="0"/>
                      <a:pt x="0" y="3"/>
                      <a:pt x="2" y="5"/>
                    </a:cubicBezTo>
                    <a:cubicBezTo>
                      <a:pt x="6" y="9"/>
                      <a:pt x="10" y="13"/>
                      <a:pt x="15" y="16"/>
                    </a:cubicBezTo>
                    <a:cubicBezTo>
                      <a:pt x="19" y="19"/>
                      <a:pt x="23" y="24"/>
                      <a:pt x="28" y="25"/>
                    </a:cubicBezTo>
                    <a:cubicBezTo>
                      <a:pt x="31" y="26"/>
                      <a:pt x="33" y="23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5" name="Freeform 27"/>
              <p:cNvSpPr/>
              <p:nvPr/>
            </p:nvSpPr>
            <p:spPr bwMode="auto">
              <a:xfrm>
                <a:off x="5314" y="997"/>
                <a:ext cx="52" cy="45"/>
              </a:xfrm>
              <a:custGeom>
                <a:avLst/>
                <a:gdLst>
                  <a:gd name="T0" fmla="*/ 21 w 22"/>
                  <a:gd name="T1" fmla="*/ 15 h 19"/>
                  <a:gd name="T2" fmla="*/ 15 w 22"/>
                  <a:gd name="T3" fmla="*/ 8 h 19"/>
                  <a:gd name="T4" fmla="*/ 7 w 22"/>
                  <a:gd name="T5" fmla="*/ 2 h 19"/>
                  <a:gd name="T6" fmla="*/ 3 w 22"/>
                  <a:gd name="T7" fmla="*/ 7 h 19"/>
                  <a:gd name="T8" fmla="*/ 10 w 22"/>
                  <a:gd name="T9" fmla="*/ 13 h 19"/>
                  <a:gd name="T10" fmla="*/ 18 w 22"/>
                  <a:gd name="T11" fmla="*/ 18 h 19"/>
                  <a:gd name="T12" fmla="*/ 21 w 22"/>
                  <a:gd name="T13" fmla="*/ 1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19">
                    <a:moveTo>
                      <a:pt x="21" y="15"/>
                    </a:moveTo>
                    <a:cubicBezTo>
                      <a:pt x="20" y="12"/>
                      <a:pt x="17" y="10"/>
                      <a:pt x="15" y="8"/>
                    </a:cubicBezTo>
                    <a:cubicBezTo>
                      <a:pt x="12" y="6"/>
                      <a:pt x="9" y="4"/>
                      <a:pt x="7" y="2"/>
                    </a:cubicBezTo>
                    <a:cubicBezTo>
                      <a:pt x="4" y="0"/>
                      <a:pt x="0" y="5"/>
                      <a:pt x="3" y="7"/>
                    </a:cubicBezTo>
                    <a:cubicBezTo>
                      <a:pt x="5" y="9"/>
                      <a:pt x="8" y="11"/>
                      <a:pt x="10" y="13"/>
                    </a:cubicBezTo>
                    <a:cubicBezTo>
                      <a:pt x="12" y="15"/>
                      <a:pt x="15" y="18"/>
                      <a:pt x="18" y="18"/>
                    </a:cubicBezTo>
                    <a:cubicBezTo>
                      <a:pt x="20" y="19"/>
                      <a:pt x="22" y="17"/>
                      <a:pt x="2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6" name="Freeform 28"/>
              <p:cNvSpPr/>
              <p:nvPr/>
            </p:nvSpPr>
            <p:spPr bwMode="auto">
              <a:xfrm>
                <a:off x="5395" y="1063"/>
                <a:ext cx="63" cy="43"/>
              </a:xfrm>
              <a:custGeom>
                <a:avLst/>
                <a:gdLst>
                  <a:gd name="T0" fmla="*/ 27 w 27"/>
                  <a:gd name="T1" fmla="*/ 14 h 18"/>
                  <a:gd name="T2" fmla="*/ 18 w 27"/>
                  <a:gd name="T3" fmla="*/ 6 h 18"/>
                  <a:gd name="T4" fmla="*/ 5 w 27"/>
                  <a:gd name="T5" fmla="*/ 1 h 18"/>
                  <a:gd name="T6" fmla="*/ 3 w 27"/>
                  <a:gd name="T7" fmla="*/ 5 h 18"/>
                  <a:gd name="T8" fmla="*/ 14 w 27"/>
                  <a:gd name="T9" fmla="*/ 11 h 18"/>
                  <a:gd name="T10" fmla="*/ 23 w 27"/>
                  <a:gd name="T11" fmla="*/ 17 h 18"/>
                  <a:gd name="T12" fmla="*/ 27 w 27"/>
                  <a:gd name="T13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8">
                    <a:moveTo>
                      <a:pt x="27" y="14"/>
                    </a:moveTo>
                    <a:cubicBezTo>
                      <a:pt x="25" y="10"/>
                      <a:pt x="21" y="8"/>
                      <a:pt x="18" y="6"/>
                    </a:cubicBezTo>
                    <a:cubicBezTo>
                      <a:pt x="14" y="4"/>
                      <a:pt x="9" y="2"/>
                      <a:pt x="5" y="1"/>
                    </a:cubicBezTo>
                    <a:cubicBezTo>
                      <a:pt x="2" y="0"/>
                      <a:pt x="0" y="4"/>
                      <a:pt x="3" y="5"/>
                    </a:cubicBezTo>
                    <a:cubicBezTo>
                      <a:pt x="7" y="7"/>
                      <a:pt x="10" y="9"/>
                      <a:pt x="14" y="11"/>
                    </a:cubicBezTo>
                    <a:cubicBezTo>
                      <a:pt x="17" y="13"/>
                      <a:pt x="20" y="17"/>
                      <a:pt x="23" y="17"/>
                    </a:cubicBezTo>
                    <a:cubicBezTo>
                      <a:pt x="25" y="18"/>
                      <a:pt x="27" y="16"/>
                      <a:pt x="2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7" name="Freeform 29"/>
              <p:cNvSpPr/>
              <p:nvPr/>
            </p:nvSpPr>
            <p:spPr bwMode="auto">
              <a:xfrm>
                <a:off x="5489" y="1130"/>
                <a:ext cx="55" cy="52"/>
              </a:xfrm>
              <a:custGeom>
                <a:avLst/>
                <a:gdLst>
                  <a:gd name="T0" fmla="*/ 22 w 23"/>
                  <a:gd name="T1" fmla="*/ 16 h 22"/>
                  <a:gd name="T2" fmla="*/ 14 w 23"/>
                  <a:gd name="T3" fmla="*/ 11 h 22"/>
                  <a:gd name="T4" fmla="*/ 6 w 23"/>
                  <a:gd name="T5" fmla="*/ 3 h 22"/>
                  <a:gd name="T6" fmla="*/ 2 w 23"/>
                  <a:gd name="T7" fmla="*/ 6 h 22"/>
                  <a:gd name="T8" fmla="*/ 9 w 23"/>
                  <a:gd name="T9" fmla="*/ 17 h 22"/>
                  <a:gd name="T10" fmla="*/ 21 w 23"/>
                  <a:gd name="T11" fmla="*/ 20 h 22"/>
                  <a:gd name="T12" fmla="*/ 22 w 23"/>
                  <a:gd name="T13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2">
                    <a:moveTo>
                      <a:pt x="22" y="16"/>
                    </a:moveTo>
                    <a:cubicBezTo>
                      <a:pt x="21" y="13"/>
                      <a:pt x="16" y="13"/>
                      <a:pt x="14" y="11"/>
                    </a:cubicBezTo>
                    <a:cubicBezTo>
                      <a:pt x="11" y="9"/>
                      <a:pt x="8" y="6"/>
                      <a:pt x="6" y="3"/>
                    </a:cubicBezTo>
                    <a:cubicBezTo>
                      <a:pt x="5" y="0"/>
                      <a:pt x="0" y="3"/>
                      <a:pt x="2" y="6"/>
                    </a:cubicBezTo>
                    <a:cubicBezTo>
                      <a:pt x="3" y="10"/>
                      <a:pt x="6" y="14"/>
                      <a:pt x="9" y="17"/>
                    </a:cubicBezTo>
                    <a:cubicBezTo>
                      <a:pt x="12" y="19"/>
                      <a:pt x="18" y="22"/>
                      <a:pt x="21" y="20"/>
                    </a:cubicBezTo>
                    <a:cubicBezTo>
                      <a:pt x="23" y="20"/>
                      <a:pt x="23" y="18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8" name="Freeform 30"/>
              <p:cNvSpPr/>
              <p:nvPr/>
            </p:nvSpPr>
            <p:spPr bwMode="auto">
              <a:xfrm>
                <a:off x="5556" y="1194"/>
                <a:ext cx="47" cy="67"/>
              </a:xfrm>
              <a:custGeom>
                <a:avLst/>
                <a:gdLst>
                  <a:gd name="T0" fmla="*/ 15 w 20"/>
                  <a:gd name="T1" fmla="*/ 13 h 28"/>
                  <a:gd name="T2" fmla="*/ 7 w 20"/>
                  <a:gd name="T3" fmla="*/ 2 h 28"/>
                  <a:gd name="T4" fmla="*/ 2 w 20"/>
                  <a:gd name="T5" fmla="*/ 6 h 28"/>
                  <a:gd name="T6" fmla="*/ 9 w 20"/>
                  <a:gd name="T7" fmla="*/ 16 h 28"/>
                  <a:gd name="T8" fmla="*/ 14 w 20"/>
                  <a:gd name="T9" fmla="*/ 27 h 28"/>
                  <a:gd name="T10" fmla="*/ 20 w 20"/>
                  <a:gd name="T11" fmla="*/ 25 h 28"/>
                  <a:gd name="T12" fmla="*/ 15 w 20"/>
                  <a:gd name="T13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15" y="13"/>
                    </a:moveTo>
                    <a:cubicBezTo>
                      <a:pt x="13" y="9"/>
                      <a:pt x="10" y="6"/>
                      <a:pt x="7" y="2"/>
                    </a:cubicBezTo>
                    <a:cubicBezTo>
                      <a:pt x="5" y="0"/>
                      <a:pt x="0" y="3"/>
                      <a:pt x="2" y="6"/>
                    </a:cubicBezTo>
                    <a:cubicBezTo>
                      <a:pt x="4" y="9"/>
                      <a:pt x="7" y="13"/>
                      <a:pt x="9" y="16"/>
                    </a:cubicBezTo>
                    <a:cubicBezTo>
                      <a:pt x="10" y="20"/>
                      <a:pt x="11" y="24"/>
                      <a:pt x="14" y="27"/>
                    </a:cubicBezTo>
                    <a:cubicBezTo>
                      <a:pt x="16" y="28"/>
                      <a:pt x="19" y="28"/>
                      <a:pt x="20" y="25"/>
                    </a:cubicBezTo>
                    <a:cubicBezTo>
                      <a:pt x="20" y="21"/>
                      <a:pt x="18" y="17"/>
                      <a:pt x="1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9" name="Freeform 31"/>
              <p:cNvSpPr/>
              <p:nvPr/>
            </p:nvSpPr>
            <p:spPr bwMode="auto">
              <a:xfrm>
                <a:off x="3496" y="1630"/>
                <a:ext cx="86" cy="26"/>
              </a:xfrm>
              <a:custGeom>
                <a:avLst/>
                <a:gdLst>
                  <a:gd name="T0" fmla="*/ 33 w 36"/>
                  <a:gd name="T1" fmla="*/ 3 h 11"/>
                  <a:gd name="T2" fmla="*/ 20 w 36"/>
                  <a:gd name="T3" fmla="*/ 1 h 11"/>
                  <a:gd name="T4" fmla="*/ 4 w 36"/>
                  <a:gd name="T5" fmla="*/ 0 h 11"/>
                  <a:gd name="T6" fmla="*/ 3 w 36"/>
                  <a:gd name="T7" fmla="*/ 7 h 11"/>
                  <a:gd name="T8" fmla="*/ 20 w 36"/>
                  <a:gd name="T9" fmla="*/ 9 h 11"/>
                  <a:gd name="T10" fmla="*/ 33 w 36"/>
                  <a:gd name="T11" fmla="*/ 9 h 11"/>
                  <a:gd name="T12" fmla="*/ 33 w 36"/>
                  <a:gd name="T1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11">
                    <a:moveTo>
                      <a:pt x="33" y="3"/>
                    </a:moveTo>
                    <a:cubicBezTo>
                      <a:pt x="29" y="0"/>
                      <a:pt x="24" y="1"/>
                      <a:pt x="20" y="1"/>
                    </a:cubicBezTo>
                    <a:cubicBezTo>
                      <a:pt x="15" y="0"/>
                      <a:pt x="9" y="0"/>
                      <a:pt x="4" y="0"/>
                    </a:cubicBezTo>
                    <a:cubicBezTo>
                      <a:pt x="1" y="0"/>
                      <a:pt x="0" y="6"/>
                      <a:pt x="3" y="7"/>
                    </a:cubicBezTo>
                    <a:cubicBezTo>
                      <a:pt x="9" y="8"/>
                      <a:pt x="14" y="8"/>
                      <a:pt x="20" y="9"/>
                    </a:cubicBezTo>
                    <a:cubicBezTo>
                      <a:pt x="24" y="10"/>
                      <a:pt x="28" y="11"/>
                      <a:pt x="33" y="9"/>
                    </a:cubicBezTo>
                    <a:cubicBezTo>
                      <a:pt x="36" y="8"/>
                      <a:pt x="35" y="4"/>
                      <a:pt x="3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0" name="Freeform 32"/>
              <p:cNvSpPr/>
              <p:nvPr/>
            </p:nvSpPr>
            <p:spPr bwMode="auto">
              <a:xfrm>
                <a:off x="3655" y="1637"/>
                <a:ext cx="83" cy="24"/>
              </a:xfrm>
              <a:custGeom>
                <a:avLst/>
                <a:gdLst>
                  <a:gd name="T0" fmla="*/ 32 w 35"/>
                  <a:gd name="T1" fmla="*/ 1 h 10"/>
                  <a:gd name="T2" fmla="*/ 17 w 35"/>
                  <a:gd name="T3" fmla="*/ 1 h 10"/>
                  <a:gd name="T4" fmla="*/ 3 w 35"/>
                  <a:gd name="T5" fmla="*/ 2 h 10"/>
                  <a:gd name="T6" fmla="*/ 3 w 35"/>
                  <a:gd name="T7" fmla="*/ 9 h 10"/>
                  <a:gd name="T8" fmla="*/ 17 w 35"/>
                  <a:gd name="T9" fmla="*/ 10 h 10"/>
                  <a:gd name="T10" fmla="*/ 32 w 35"/>
                  <a:gd name="T11" fmla="*/ 9 h 10"/>
                  <a:gd name="T12" fmla="*/ 32 w 35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0">
                    <a:moveTo>
                      <a:pt x="32" y="1"/>
                    </a:moveTo>
                    <a:cubicBezTo>
                      <a:pt x="27" y="0"/>
                      <a:pt x="22" y="0"/>
                      <a:pt x="17" y="1"/>
                    </a:cubicBezTo>
                    <a:cubicBezTo>
                      <a:pt x="13" y="1"/>
                      <a:pt x="8" y="1"/>
                      <a:pt x="3" y="2"/>
                    </a:cubicBezTo>
                    <a:cubicBezTo>
                      <a:pt x="0" y="2"/>
                      <a:pt x="0" y="8"/>
                      <a:pt x="3" y="9"/>
                    </a:cubicBezTo>
                    <a:cubicBezTo>
                      <a:pt x="8" y="9"/>
                      <a:pt x="13" y="10"/>
                      <a:pt x="17" y="10"/>
                    </a:cubicBezTo>
                    <a:cubicBezTo>
                      <a:pt x="22" y="10"/>
                      <a:pt x="27" y="10"/>
                      <a:pt x="32" y="9"/>
                    </a:cubicBezTo>
                    <a:cubicBezTo>
                      <a:pt x="35" y="8"/>
                      <a:pt x="35" y="3"/>
                      <a:pt x="3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1" name="Freeform 33"/>
              <p:cNvSpPr/>
              <p:nvPr/>
            </p:nvSpPr>
            <p:spPr bwMode="auto">
              <a:xfrm>
                <a:off x="3807" y="1640"/>
                <a:ext cx="104" cy="35"/>
              </a:xfrm>
              <a:custGeom>
                <a:avLst/>
                <a:gdLst>
                  <a:gd name="T0" fmla="*/ 40 w 44"/>
                  <a:gd name="T1" fmla="*/ 5 h 15"/>
                  <a:gd name="T2" fmla="*/ 6 w 44"/>
                  <a:gd name="T3" fmla="*/ 6 h 15"/>
                  <a:gd name="T4" fmla="*/ 8 w 44"/>
                  <a:gd name="T5" fmla="*/ 15 h 15"/>
                  <a:gd name="T6" fmla="*/ 24 w 44"/>
                  <a:gd name="T7" fmla="*/ 13 h 15"/>
                  <a:gd name="T8" fmla="*/ 39 w 44"/>
                  <a:gd name="T9" fmla="*/ 13 h 15"/>
                  <a:gd name="T10" fmla="*/ 40 w 44"/>
                  <a:gd name="T11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15">
                    <a:moveTo>
                      <a:pt x="40" y="5"/>
                    </a:moveTo>
                    <a:cubicBezTo>
                      <a:pt x="30" y="0"/>
                      <a:pt x="16" y="4"/>
                      <a:pt x="6" y="6"/>
                    </a:cubicBezTo>
                    <a:cubicBezTo>
                      <a:pt x="0" y="8"/>
                      <a:pt x="3" y="15"/>
                      <a:pt x="8" y="15"/>
                    </a:cubicBezTo>
                    <a:cubicBezTo>
                      <a:pt x="13" y="14"/>
                      <a:pt x="19" y="13"/>
                      <a:pt x="24" y="13"/>
                    </a:cubicBezTo>
                    <a:cubicBezTo>
                      <a:pt x="29" y="13"/>
                      <a:pt x="34" y="14"/>
                      <a:pt x="39" y="13"/>
                    </a:cubicBezTo>
                    <a:cubicBezTo>
                      <a:pt x="43" y="12"/>
                      <a:pt x="44" y="7"/>
                      <a:pt x="4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2" name="Freeform 34"/>
              <p:cNvSpPr/>
              <p:nvPr/>
            </p:nvSpPr>
            <p:spPr bwMode="auto">
              <a:xfrm>
                <a:off x="3975" y="1632"/>
                <a:ext cx="107" cy="36"/>
              </a:xfrm>
              <a:custGeom>
                <a:avLst/>
                <a:gdLst>
                  <a:gd name="T0" fmla="*/ 42 w 45"/>
                  <a:gd name="T1" fmla="*/ 2 h 15"/>
                  <a:gd name="T2" fmla="*/ 25 w 45"/>
                  <a:gd name="T3" fmla="*/ 3 h 15"/>
                  <a:gd name="T4" fmla="*/ 6 w 45"/>
                  <a:gd name="T5" fmla="*/ 1 h 15"/>
                  <a:gd name="T6" fmla="*/ 4 w 45"/>
                  <a:gd name="T7" fmla="*/ 8 h 15"/>
                  <a:gd name="T8" fmla="*/ 42 w 45"/>
                  <a:gd name="T9" fmla="*/ 9 h 15"/>
                  <a:gd name="T10" fmla="*/ 42 w 45"/>
                  <a:gd name="T11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15">
                    <a:moveTo>
                      <a:pt x="42" y="2"/>
                    </a:moveTo>
                    <a:cubicBezTo>
                      <a:pt x="36" y="1"/>
                      <a:pt x="31" y="2"/>
                      <a:pt x="25" y="3"/>
                    </a:cubicBezTo>
                    <a:cubicBezTo>
                      <a:pt x="19" y="3"/>
                      <a:pt x="12" y="2"/>
                      <a:pt x="6" y="1"/>
                    </a:cubicBezTo>
                    <a:cubicBezTo>
                      <a:pt x="1" y="0"/>
                      <a:pt x="0" y="6"/>
                      <a:pt x="4" y="8"/>
                    </a:cubicBezTo>
                    <a:cubicBezTo>
                      <a:pt x="14" y="12"/>
                      <a:pt x="32" y="15"/>
                      <a:pt x="42" y="9"/>
                    </a:cubicBezTo>
                    <a:cubicBezTo>
                      <a:pt x="45" y="7"/>
                      <a:pt x="45" y="3"/>
                      <a:pt x="4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3" name="Freeform 35"/>
              <p:cNvSpPr/>
              <p:nvPr/>
            </p:nvSpPr>
            <p:spPr bwMode="auto">
              <a:xfrm>
                <a:off x="4143" y="1647"/>
                <a:ext cx="93" cy="26"/>
              </a:xfrm>
              <a:custGeom>
                <a:avLst/>
                <a:gdLst>
                  <a:gd name="T0" fmla="*/ 36 w 39"/>
                  <a:gd name="T1" fmla="*/ 2 h 11"/>
                  <a:gd name="T2" fmla="*/ 22 w 39"/>
                  <a:gd name="T3" fmla="*/ 1 h 11"/>
                  <a:gd name="T4" fmla="*/ 5 w 39"/>
                  <a:gd name="T5" fmla="*/ 2 h 11"/>
                  <a:gd name="T6" fmla="*/ 5 w 39"/>
                  <a:gd name="T7" fmla="*/ 10 h 11"/>
                  <a:gd name="T8" fmla="*/ 22 w 39"/>
                  <a:gd name="T9" fmla="*/ 10 h 11"/>
                  <a:gd name="T10" fmla="*/ 36 w 39"/>
                  <a:gd name="T11" fmla="*/ 9 h 11"/>
                  <a:gd name="T12" fmla="*/ 36 w 39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1">
                    <a:moveTo>
                      <a:pt x="36" y="2"/>
                    </a:moveTo>
                    <a:cubicBezTo>
                      <a:pt x="31" y="0"/>
                      <a:pt x="27" y="1"/>
                      <a:pt x="22" y="1"/>
                    </a:cubicBezTo>
                    <a:cubicBezTo>
                      <a:pt x="16" y="1"/>
                      <a:pt x="10" y="1"/>
                      <a:pt x="5" y="2"/>
                    </a:cubicBezTo>
                    <a:cubicBezTo>
                      <a:pt x="0" y="2"/>
                      <a:pt x="0" y="9"/>
                      <a:pt x="5" y="10"/>
                    </a:cubicBezTo>
                    <a:cubicBezTo>
                      <a:pt x="10" y="10"/>
                      <a:pt x="16" y="10"/>
                      <a:pt x="22" y="10"/>
                    </a:cubicBezTo>
                    <a:cubicBezTo>
                      <a:pt x="27" y="11"/>
                      <a:pt x="31" y="11"/>
                      <a:pt x="36" y="9"/>
                    </a:cubicBezTo>
                    <a:cubicBezTo>
                      <a:pt x="39" y="8"/>
                      <a:pt x="39" y="3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4" name="Freeform 36"/>
              <p:cNvSpPr/>
              <p:nvPr/>
            </p:nvSpPr>
            <p:spPr bwMode="auto">
              <a:xfrm>
                <a:off x="4307" y="1647"/>
                <a:ext cx="92" cy="26"/>
              </a:xfrm>
              <a:custGeom>
                <a:avLst/>
                <a:gdLst>
                  <a:gd name="T0" fmla="*/ 35 w 39"/>
                  <a:gd name="T1" fmla="*/ 2 h 11"/>
                  <a:gd name="T2" fmla="*/ 18 w 39"/>
                  <a:gd name="T3" fmla="*/ 1 h 11"/>
                  <a:gd name="T4" fmla="*/ 2 w 39"/>
                  <a:gd name="T5" fmla="*/ 3 h 11"/>
                  <a:gd name="T6" fmla="*/ 2 w 39"/>
                  <a:gd name="T7" fmla="*/ 8 h 11"/>
                  <a:gd name="T8" fmla="*/ 18 w 39"/>
                  <a:gd name="T9" fmla="*/ 10 h 11"/>
                  <a:gd name="T10" fmla="*/ 35 w 39"/>
                  <a:gd name="T11" fmla="*/ 9 h 11"/>
                  <a:gd name="T12" fmla="*/ 35 w 39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1">
                    <a:moveTo>
                      <a:pt x="35" y="2"/>
                    </a:moveTo>
                    <a:cubicBezTo>
                      <a:pt x="29" y="0"/>
                      <a:pt x="24" y="1"/>
                      <a:pt x="18" y="1"/>
                    </a:cubicBezTo>
                    <a:cubicBezTo>
                      <a:pt x="13" y="1"/>
                      <a:pt x="7" y="2"/>
                      <a:pt x="2" y="3"/>
                    </a:cubicBezTo>
                    <a:cubicBezTo>
                      <a:pt x="0" y="4"/>
                      <a:pt x="0" y="7"/>
                      <a:pt x="2" y="8"/>
                    </a:cubicBezTo>
                    <a:cubicBezTo>
                      <a:pt x="7" y="9"/>
                      <a:pt x="13" y="10"/>
                      <a:pt x="18" y="10"/>
                    </a:cubicBezTo>
                    <a:cubicBezTo>
                      <a:pt x="24" y="10"/>
                      <a:pt x="29" y="11"/>
                      <a:pt x="35" y="9"/>
                    </a:cubicBezTo>
                    <a:cubicBezTo>
                      <a:pt x="39" y="8"/>
                      <a:pt x="39" y="3"/>
                      <a:pt x="3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5" name="Freeform 37"/>
              <p:cNvSpPr/>
              <p:nvPr/>
            </p:nvSpPr>
            <p:spPr bwMode="auto">
              <a:xfrm>
                <a:off x="4473" y="1652"/>
                <a:ext cx="83" cy="28"/>
              </a:xfrm>
              <a:custGeom>
                <a:avLst/>
                <a:gdLst>
                  <a:gd name="T0" fmla="*/ 32 w 35"/>
                  <a:gd name="T1" fmla="*/ 2 h 12"/>
                  <a:gd name="T2" fmla="*/ 3 w 35"/>
                  <a:gd name="T3" fmla="*/ 6 h 12"/>
                  <a:gd name="T4" fmla="*/ 14 w 35"/>
                  <a:gd name="T5" fmla="*/ 10 h 12"/>
                  <a:gd name="T6" fmla="*/ 32 w 35"/>
                  <a:gd name="T7" fmla="*/ 10 h 12"/>
                  <a:gd name="T8" fmla="*/ 32 w 35"/>
                  <a:gd name="T9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2">
                    <a:moveTo>
                      <a:pt x="32" y="2"/>
                    </a:moveTo>
                    <a:cubicBezTo>
                      <a:pt x="28" y="1"/>
                      <a:pt x="0" y="0"/>
                      <a:pt x="3" y="6"/>
                    </a:cubicBezTo>
                    <a:cubicBezTo>
                      <a:pt x="4" y="10"/>
                      <a:pt x="11" y="10"/>
                      <a:pt x="14" y="10"/>
                    </a:cubicBezTo>
                    <a:cubicBezTo>
                      <a:pt x="20" y="11"/>
                      <a:pt x="26" y="12"/>
                      <a:pt x="32" y="10"/>
                    </a:cubicBezTo>
                    <a:cubicBezTo>
                      <a:pt x="35" y="8"/>
                      <a:pt x="35" y="3"/>
                      <a:pt x="3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6" name="Freeform 38"/>
              <p:cNvSpPr/>
              <p:nvPr/>
            </p:nvSpPr>
            <p:spPr bwMode="auto">
              <a:xfrm>
                <a:off x="4624" y="1642"/>
                <a:ext cx="93" cy="24"/>
              </a:xfrm>
              <a:custGeom>
                <a:avLst/>
                <a:gdLst>
                  <a:gd name="T0" fmla="*/ 34 w 39"/>
                  <a:gd name="T1" fmla="*/ 1 h 10"/>
                  <a:gd name="T2" fmla="*/ 20 w 39"/>
                  <a:gd name="T3" fmla="*/ 1 h 10"/>
                  <a:gd name="T4" fmla="*/ 4 w 39"/>
                  <a:gd name="T5" fmla="*/ 2 h 10"/>
                  <a:gd name="T6" fmla="*/ 4 w 39"/>
                  <a:gd name="T7" fmla="*/ 9 h 10"/>
                  <a:gd name="T8" fmla="*/ 20 w 39"/>
                  <a:gd name="T9" fmla="*/ 10 h 10"/>
                  <a:gd name="T10" fmla="*/ 34 w 39"/>
                  <a:gd name="T11" fmla="*/ 9 h 10"/>
                  <a:gd name="T12" fmla="*/ 34 w 39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0">
                    <a:moveTo>
                      <a:pt x="34" y="1"/>
                    </a:moveTo>
                    <a:cubicBezTo>
                      <a:pt x="30" y="0"/>
                      <a:pt x="25" y="1"/>
                      <a:pt x="20" y="1"/>
                    </a:cubicBezTo>
                    <a:cubicBezTo>
                      <a:pt x="15" y="1"/>
                      <a:pt x="10" y="2"/>
                      <a:pt x="4" y="2"/>
                    </a:cubicBezTo>
                    <a:cubicBezTo>
                      <a:pt x="0" y="3"/>
                      <a:pt x="0" y="8"/>
                      <a:pt x="4" y="9"/>
                    </a:cubicBezTo>
                    <a:cubicBezTo>
                      <a:pt x="10" y="9"/>
                      <a:pt x="15" y="9"/>
                      <a:pt x="20" y="10"/>
                    </a:cubicBezTo>
                    <a:cubicBezTo>
                      <a:pt x="25" y="10"/>
                      <a:pt x="30" y="10"/>
                      <a:pt x="34" y="9"/>
                    </a:cubicBezTo>
                    <a:cubicBezTo>
                      <a:pt x="39" y="9"/>
                      <a:pt x="39" y="2"/>
                      <a:pt x="3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7" name="Freeform 39"/>
              <p:cNvSpPr/>
              <p:nvPr/>
            </p:nvSpPr>
            <p:spPr bwMode="auto">
              <a:xfrm>
                <a:off x="4762" y="1640"/>
                <a:ext cx="106" cy="28"/>
              </a:xfrm>
              <a:custGeom>
                <a:avLst/>
                <a:gdLst>
                  <a:gd name="T0" fmla="*/ 41 w 45"/>
                  <a:gd name="T1" fmla="*/ 3 h 12"/>
                  <a:gd name="T2" fmla="*/ 3 w 45"/>
                  <a:gd name="T3" fmla="*/ 5 h 12"/>
                  <a:gd name="T4" fmla="*/ 4 w 45"/>
                  <a:gd name="T5" fmla="*/ 11 h 12"/>
                  <a:gd name="T6" fmla="*/ 22 w 45"/>
                  <a:gd name="T7" fmla="*/ 10 h 12"/>
                  <a:gd name="T8" fmla="*/ 40 w 45"/>
                  <a:gd name="T9" fmla="*/ 10 h 12"/>
                  <a:gd name="T10" fmla="*/ 41 w 45"/>
                  <a:gd name="T11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12">
                    <a:moveTo>
                      <a:pt x="41" y="3"/>
                    </a:moveTo>
                    <a:cubicBezTo>
                      <a:pt x="29" y="0"/>
                      <a:pt x="15" y="2"/>
                      <a:pt x="3" y="5"/>
                    </a:cubicBezTo>
                    <a:cubicBezTo>
                      <a:pt x="0" y="6"/>
                      <a:pt x="0" y="12"/>
                      <a:pt x="4" y="11"/>
                    </a:cubicBezTo>
                    <a:cubicBezTo>
                      <a:pt x="10" y="11"/>
                      <a:pt x="16" y="10"/>
                      <a:pt x="22" y="10"/>
                    </a:cubicBezTo>
                    <a:cubicBezTo>
                      <a:pt x="28" y="10"/>
                      <a:pt x="34" y="11"/>
                      <a:pt x="40" y="10"/>
                    </a:cubicBezTo>
                    <a:cubicBezTo>
                      <a:pt x="44" y="10"/>
                      <a:pt x="45" y="4"/>
                      <a:pt x="4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8" name="Freeform 40"/>
              <p:cNvSpPr/>
              <p:nvPr/>
            </p:nvSpPr>
            <p:spPr bwMode="auto">
              <a:xfrm>
                <a:off x="4951" y="1637"/>
                <a:ext cx="98" cy="26"/>
              </a:xfrm>
              <a:custGeom>
                <a:avLst/>
                <a:gdLst>
                  <a:gd name="T0" fmla="*/ 37 w 41"/>
                  <a:gd name="T1" fmla="*/ 1 h 11"/>
                  <a:gd name="T2" fmla="*/ 21 w 41"/>
                  <a:gd name="T3" fmla="*/ 2 h 11"/>
                  <a:gd name="T4" fmla="*/ 3 w 41"/>
                  <a:gd name="T5" fmla="*/ 5 h 11"/>
                  <a:gd name="T6" fmla="*/ 4 w 41"/>
                  <a:gd name="T7" fmla="*/ 11 h 11"/>
                  <a:gd name="T8" fmla="*/ 21 w 41"/>
                  <a:gd name="T9" fmla="*/ 11 h 11"/>
                  <a:gd name="T10" fmla="*/ 37 w 41"/>
                  <a:gd name="T11" fmla="*/ 9 h 11"/>
                  <a:gd name="T12" fmla="*/ 37 w 41"/>
                  <a:gd name="T13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11">
                    <a:moveTo>
                      <a:pt x="37" y="1"/>
                    </a:moveTo>
                    <a:cubicBezTo>
                      <a:pt x="31" y="0"/>
                      <a:pt x="26" y="1"/>
                      <a:pt x="21" y="2"/>
                    </a:cubicBezTo>
                    <a:cubicBezTo>
                      <a:pt x="15" y="2"/>
                      <a:pt x="9" y="3"/>
                      <a:pt x="3" y="5"/>
                    </a:cubicBezTo>
                    <a:cubicBezTo>
                      <a:pt x="0" y="5"/>
                      <a:pt x="1" y="11"/>
                      <a:pt x="4" y="11"/>
                    </a:cubicBezTo>
                    <a:cubicBezTo>
                      <a:pt x="10" y="11"/>
                      <a:pt x="15" y="11"/>
                      <a:pt x="21" y="11"/>
                    </a:cubicBezTo>
                    <a:cubicBezTo>
                      <a:pt x="26" y="10"/>
                      <a:pt x="32" y="11"/>
                      <a:pt x="37" y="9"/>
                    </a:cubicBezTo>
                    <a:cubicBezTo>
                      <a:pt x="40" y="8"/>
                      <a:pt x="41" y="2"/>
                      <a:pt x="3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9" name="Freeform 41"/>
              <p:cNvSpPr/>
              <p:nvPr/>
            </p:nvSpPr>
            <p:spPr bwMode="auto">
              <a:xfrm>
                <a:off x="5091" y="1587"/>
                <a:ext cx="121" cy="72"/>
              </a:xfrm>
              <a:custGeom>
                <a:avLst/>
                <a:gdLst>
                  <a:gd name="T0" fmla="*/ 46 w 51"/>
                  <a:gd name="T1" fmla="*/ 1 h 30"/>
                  <a:gd name="T2" fmla="*/ 27 w 51"/>
                  <a:gd name="T3" fmla="*/ 12 h 30"/>
                  <a:gd name="T4" fmla="*/ 5 w 51"/>
                  <a:gd name="T5" fmla="*/ 22 h 30"/>
                  <a:gd name="T6" fmla="*/ 7 w 51"/>
                  <a:gd name="T7" fmla="*/ 29 h 30"/>
                  <a:gd name="T8" fmla="*/ 50 w 51"/>
                  <a:gd name="T9" fmla="*/ 7 h 30"/>
                  <a:gd name="T10" fmla="*/ 46 w 51"/>
                  <a:gd name="T11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30">
                    <a:moveTo>
                      <a:pt x="46" y="1"/>
                    </a:moveTo>
                    <a:cubicBezTo>
                      <a:pt x="39" y="4"/>
                      <a:pt x="33" y="8"/>
                      <a:pt x="27" y="12"/>
                    </a:cubicBezTo>
                    <a:cubicBezTo>
                      <a:pt x="20" y="16"/>
                      <a:pt x="13" y="19"/>
                      <a:pt x="5" y="22"/>
                    </a:cubicBezTo>
                    <a:cubicBezTo>
                      <a:pt x="0" y="23"/>
                      <a:pt x="2" y="30"/>
                      <a:pt x="7" y="29"/>
                    </a:cubicBezTo>
                    <a:cubicBezTo>
                      <a:pt x="21" y="26"/>
                      <a:pt x="41" y="20"/>
                      <a:pt x="50" y="7"/>
                    </a:cubicBezTo>
                    <a:cubicBezTo>
                      <a:pt x="51" y="4"/>
                      <a:pt x="49" y="0"/>
                      <a:pt x="4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0" name="Freeform 42"/>
              <p:cNvSpPr/>
              <p:nvPr/>
            </p:nvSpPr>
            <p:spPr bwMode="auto">
              <a:xfrm>
                <a:off x="5257" y="1513"/>
                <a:ext cx="83" cy="67"/>
              </a:xfrm>
              <a:custGeom>
                <a:avLst/>
                <a:gdLst>
                  <a:gd name="T0" fmla="*/ 31 w 35"/>
                  <a:gd name="T1" fmla="*/ 4 h 28"/>
                  <a:gd name="T2" fmla="*/ 17 w 35"/>
                  <a:gd name="T3" fmla="*/ 6 h 28"/>
                  <a:gd name="T4" fmla="*/ 4 w 35"/>
                  <a:gd name="T5" fmla="*/ 19 h 28"/>
                  <a:gd name="T6" fmla="*/ 9 w 35"/>
                  <a:gd name="T7" fmla="*/ 24 h 28"/>
                  <a:gd name="T8" fmla="*/ 24 w 35"/>
                  <a:gd name="T9" fmla="*/ 14 h 28"/>
                  <a:gd name="T10" fmla="*/ 31 w 35"/>
                  <a:gd name="T11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8">
                    <a:moveTo>
                      <a:pt x="31" y="4"/>
                    </a:moveTo>
                    <a:cubicBezTo>
                      <a:pt x="28" y="0"/>
                      <a:pt x="21" y="4"/>
                      <a:pt x="17" y="6"/>
                    </a:cubicBezTo>
                    <a:cubicBezTo>
                      <a:pt x="12" y="10"/>
                      <a:pt x="7" y="14"/>
                      <a:pt x="4" y="19"/>
                    </a:cubicBezTo>
                    <a:cubicBezTo>
                      <a:pt x="0" y="23"/>
                      <a:pt x="5" y="28"/>
                      <a:pt x="9" y="24"/>
                    </a:cubicBezTo>
                    <a:cubicBezTo>
                      <a:pt x="14" y="20"/>
                      <a:pt x="19" y="17"/>
                      <a:pt x="24" y="14"/>
                    </a:cubicBezTo>
                    <a:cubicBezTo>
                      <a:pt x="27" y="12"/>
                      <a:pt x="35" y="9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1" name="Freeform 43"/>
              <p:cNvSpPr/>
              <p:nvPr/>
            </p:nvSpPr>
            <p:spPr bwMode="auto">
              <a:xfrm>
                <a:off x="5361" y="1440"/>
                <a:ext cx="76" cy="57"/>
              </a:xfrm>
              <a:custGeom>
                <a:avLst/>
                <a:gdLst>
                  <a:gd name="T0" fmla="*/ 26 w 32"/>
                  <a:gd name="T1" fmla="*/ 0 h 24"/>
                  <a:gd name="T2" fmla="*/ 15 w 32"/>
                  <a:gd name="T3" fmla="*/ 8 h 24"/>
                  <a:gd name="T4" fmla="*/ 3 w 32"/>
                  <a:gd name="T5" fmla="*/ 17 h 24"/>
                  <a:gd name="T6" fmla="*/ 7 w 32"/>
                  <a:gd name="T7" fmla="*/ 22 h 24"/>
                  <a:gd name="T8" fmla="*/ 20 w 32"/>
                  <a:gd name="T9" fmla="*/ 14 h 24"/>
                  <a:gd name="T10" fmla="*/ 30 w 32"/>
                  <a:gd name="T11" fmla="*/ 6 h 24"/>
                  <a:gd name="T12" fmla="*/ 26 w 32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24">
                    <a:moveTo>
                      <a:pt x="26" y="0"/>
                    </a:moveTo>
                    <a:cubicBezTo>
                      <a:pt x="22" y="2"/>
                      <a:pt x="18" y="5"/>
                      <a:pt x="15" y="8"/>
                    </a:cubicBezTo>
                    <a:cubicBezTo>
                      <a:pt x="11" y="11"/>
                      <a:pt x="6" y="14"/>
                      <a:pt x="3" y="17"/>
                    </a:cubicBezTo>
                    <a:cubicBezTo>
                      <a:pt x="0" y="20"/>
                      <a:pt x="4" y="24"/>
                      <a:pt x="7" y="22"/>
                    </a:cubicBezTo>
                    <a:cubicBezTo>
                      <a:pt x="11" y="20"/>
                      <a:pt x="15" y="17"/>
                      <a:pt x="20" y="14"/>
                    </a:cubicBezTo>
                    <a:cubicBezTo>
                      <a:pt x="24" y="12"/>
                      <a:pt x="28" y="10"/>
                      <a:pt x="30" y="6"/>
                    </a:cubicBezTo>
                    <a:cubicBezTo>
                      <a:pt x="32" y="3"/>
                      <a:pt x="29" y="0"/>
                      <a:pt x="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2" name="Freeform 44"/>
              <p:cNvSpPr/>
              <p:nvPr/>
            </p:nvSpPr>
            <p:spPr bwMode="auto">
              <a:xfrm>
                <a:off x="5489" y="1344"/>
                <a:ext cx="69" cy="67"/>
              </a:xfrm>
              <a:custGeom>
                <a:avLst/>
                <a:gdLst>
                  <a:gd name="T0" fmla="*/ 20 w 29"/>
                  <a:gd name="T1" fmla="*/ 1 h 28"/>
                  <a:gd name="T2" fmla="*/ 2 w 29"/>
                  <a:gd name="T3" fmla="*/ 19 h 28"/>
                  <a:gd name="T4" fmla="*/ 10 w 29"/>
                  <a:gd name="T5" fmla="*/ 23 h 28"/>
                  <a:gd name="T6" fmla="*/ 17 w 29"/>
                  <a:gd name="T7" fmla="*/ 16 h 28"/>
                  <a:gd name="T8" fmla="*/ 25 w 29"/>
                  <a:gd name="T9" fmla="*/ 10 h 28"/>
                  <a:gd name="T10" fmla="*/ 20 w 29"/>
                  <a:gd name="T11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8">
                    <a:moveTo>
                      <a:pt x="20" y="1"/>
                    </a:moveTo>
                    <a:cubicBezTo>
                      <a:pt x="12" y="4"/>
                      <a:pt x="6" y="12"/>
                      <a:pt x="2" y="19"/>
                    </a:cubicBezTo>
                    <a:cubicBezTo>
                      <a:pt x="0" y="24"/>
                      <a:pt x="7" y="28"/>
                      <a:pt x="10" y="23"/>
                    </a:cubicBezTo>
                    <a:cubicBezTo>
                      <a:pt x="12" y="21"/>
                      <a:pt x="14" y="18"/>
                      <a:pt x="17" y="16"/>
                    </a:cubicBezTo>
                    <a:cubicBezTo>
                      <a:pt x="19" y="14"/>
                      <a:pt x="22" y="12"/>
                      <a:pt x="25" y="10"/>
                    </a:cubicBezTo>
                    <a:cubicBezTo>
                      <a:pt x="29" y="7"/>
                      <a:pt x="24" y="0"/>
                      <a:pt x="2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3" name="Freeform 45"/>
              <p:cNvSpPr/>
              <p:nvPr/>
            </p:nvSpPr>
            <p:spPr bwMode="auto">
              <a:xfrm>
                <a:off x="5560" y="1273"/>
                <a:ext cx="55" cy="57"/>
              </a:xfrm>
              <a:custGeom>
                <a:avLst/>
                <a:gdLst>
                  <a:gd name="T0" fmla="*/ 17 w 23"/>
                  <a:gd name="T1" fmla="*/ 1 h 24"/>
                  <a:gd name="T2" fmla="*/ 10 w 23"/>
                  <a:gd name="T3" fmla="*/ 8 h 24"/>
                  <a:gd name="T4" fmla="*/ 3 w 23"/>
                  <a:gd name="T5" fmla="*/ 17 h 24"/>
                  <a:gd name="T6" fmla="*/ 9 w 23"/>
                  <a:gd name="T7" fmla="*/ 21 h 24"/>
                  <a:gd name="T8" fmla="*/ 16 w 23"/>
                  <a:gd name="T9" fmla="*/ 14 h 24"/>
                  <a:gd name="T10" fmla="*/ 22 w 23"/>
                  <a:gd name="T11" fmla="*/ 5 h 24"/>
                  <a:gd name="T12" fmla="*/ 17 w 23"/>
                  <a:gd name="T13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4">
                    <a:moveTo>
                      <a:pt x="17" y="1"/>
                    </a:moveTo>
                    <a:cubicBezTo>
                      <a:pt x="14" y="2"/>
                      <a:pt x="12" y="5"/>
                      <a:pt x="10" y="8"/>
                    </a:cubicBezTo>
                    <a:cubicBezTo>
                      <a:pt x="7" y="11"/>
                      <a:pt x="5" y="14"/>
                      <a:pt x="3" y="17"/>
                    </a:cubicBezTo>
                    <a:cubicBezTo>
                      <a:pt x="0" y="20"/>
                      <a:pt x="6" y="24"/>
                      <a:pt x="9" y="21"/>
                    </a:cubicBezTo>
                    <a:cubicBezTo>
                      <a:pt x="11" y="19"/>
                      <a:pt x="14" y="16"/>
                      <a:pt x="16" y="14"/>
                    </a:cubicBezTo>
                    <a:cubicBezTo>
                      <a:pt x="19" y="11"/>
                      <a:pt x="22" y="9"/>
                      <a:pt x="22" y="5"/>
                    </a:cubicBezTo>
                    <a:cubicBezTo>
                      <a:pt x="23" y="3"/>
                      <a:pt x="20" y="0"/>
                      <a:pt x="1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84" name="文本框 183"/>
            <p:cNvSpPr txBox="1"/>
            <p:nvPr/>
          </p:nvSpPr>
          <p:spPr>
            <a:xfrm>
              <a:off x="6669059" y="2650839"/>
              <a:ext cx="7920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b="1" dirty="0">
                  <a:solidFill>
                    <a:srgbClr val="4C4C66"/>
                  </a:solidFill>
                  <a:cs typeface="+mn-ea"/>
                  <a:sym typeface="+mn-lt"/>
                </a:rPr>
                <a:t>01</a:t>
              </a:r>
              <a:endParaRPr lang="zh-CN" altLang="en-US" sz="40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85" name="文本框 184"/>
            <p:cNvSpPr txBox="1"/>
            <p:nvPr/>
          </p:nvSpPr>
          <p:spPr>
            <a:xfrm>
              <a:off x="7782574" y="2772594"/>
              <a:ext cx="32448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000" b="1" dirty="0">
                  <a:solidFill>
                    <a:srgbClr val="005790"/>
                  </a:solidFill>
                  <a:cs typeface="+mn-ea"/>
                  <a:sym typeface="+mn-lt"/>
                </a:rPr>
                <a:t>论文背景</a:t>
              </a:r>
              <a:r>
                <a:rPr lang="zh-CN" altLang="en-US" sz="4000" b="1" dirty="0">
                  <a:solidFill>
                    <a:srgbClr val="C00000"/>
                  </a:solidFill>
                  <a:cs typeface="+mn-ea"/>
                  <a:sym typeface="+mn-lt"/>
                </a:rPr>
                <a:t>简介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27588" y="3487134"/>
            <a:ext cx="4699789" cy="821829"/>
            <a:chOff x="6327587" y="3487134"/>
            <a:chExt cx="4699789" cy="821829"/>
          </a:xfrm>
        </p:grpSpPr>
        <p:grpSp>
          <p:nvGrpSpPr>
            <p:cNvPr id="186" name="Group 4"/>
            <p:cNvGrpSpPr>
              <a:grpSpLocks noChangeAspect="1"/>
            </p:cNvGrpSpPr>
            <p:nvPr/>
          </p:nvGrpSpPr>
          <p:grpSpPr bwMode="auto">
            <a:xfrm flipH="1">
              <a:off x="6327587" y="3601078"/>
              <a:ext cx="1133478" cy="621619"/>
              <a:chOff x="3326" y="771"/>
              <a:chExt cx="2348" cy="954"/>
            </a:xfrm>
            <a:solidFill>
              <a:srgbClr val="D51B2B"/>
            </a:solidFill>
          </p:grpSpPr>
          <p:sp>
            <p:nvSpPr>
              <p:cNvPr id="187" name="Freeform 5"/>
              <p:cNvSpPr>
                <a:spLocks noEditPoints="1"/>
              </p:cNvSpPr>
              <p:nvPr/>
            </p:nvSpPr>
            <p:spPr bwMode="auto">
              <a:xfrm>
                <a:off x="3326" y="771"/>
                <a:ext cx="2348" cy="954"/>
              </a:xfrm>
              <a:custGeom>
                <a:avLst/>
                <a:gdLst>
                  <a:gd name="T0" fmla="*/ 969 w 991"/>
                  <a:gd name="T1" fmla="*/ 166 h 401"/>
                  <a:gd name="T2" fmla="*/ 911 w 991"/>
                  <a:gd name="T3" fmla="*/ 115 h 401"/>
                  <a:gd name="T4" fmla="*/ 851 w 991"/>
                  <a:gd name="T5" fmla="*/ 67 h 401"/>
                  <a:gd name="T6" fmla="*/ 780 w 991"/>
                  <a:gd name="T7" fmla="*/ 16 h 401"/>
                  <a:gd name="T8" fmla="*/ 774 w 991"/>
                  <a:gd name="T9" fmla="*/ 17 h 401"/>
                  <a:gd name="T10" fmla="*/ 770 w 991"/>
                  <a:gd name="T11" fmla="*/ 16 h 401"/>
                  <a:gd name="T12" fmla="*/ 354 w 991"/>
                  <a:gd name="T13" fmla="*/ 3 h 401"/>
                  <a:gd name="T14" fmla="*/ 149 w 991"/>
                  <a:gd name="T15" fmla="*/ 2 h 401"/>
                  <a:gd name="T16" fmla="*/ 44 w 991"/>
                  <a:gd name="T17" fmla="*/ 3 h 401"/>
                  <a:gd name="T18" fmla="*/ 9 w 991"/>
                  <a:gd name="T19" fmla="*/ 34 h 401"/>
                  <a:gd name="T20" fmla="*/ 6 w 991"/>
                  <a:gd name="T21" fmla="*/ 38 h 401"/>
                  <a:gd name="T22" fmla="*/ 3 w 991"/>
                  <a:gd name="T23" fmla="*/ 263 h 401"/>
                  <a:gd name="T24" fmla="*/ 2 w 991"/>
                  <a:gd name="T25" fmla="*/ 319 h 401"/>
                  <a:gd name="T26" fmla="*/ 4 w 991"/>
                  <a:gd name="T27" fmla="*/ 363 h 401"/>
                  <a:gd name="T28" fmla="*/ 63 w 991"/>
                  <a:gd name="T29" fmla="*/ 388 h 401"/>
                  <a:gd name="T30" fmla="*/ 514 w 991"/>
                  <a:gd name="T31" fmla="*/ 399 h 401"/>
                  <a:gd name="T32" fmla="*/ 768 w 991"/>
                  <a:gd name="T33" fmla="*/ 392 h 401"/>
                  <a:gd name="T34" fmla="*/ 772 w 991"/>
                  <a:gd name="T35" fmla="*/ 391 h 401"/>
                  <a:gd name="T36" fmla="*/ 778 w 991"/>
                  <a:gd name="T37" fmla="*/ 391 h 401"/>
                  <a:gd name="T38" fmla="*/ 901 w 991"/>
                  <a:gd name="T39" fmla="*/ 317 h 401"/>
                  <a:gd name="T40" fmla="*/ 952 w 991"/>
                  <a:gd name="T41" fmla="*/ 270 h 401"/>
                  <a:gd name="T42" fmla="*/ 987 w 991"/>
                  <a:gd name="T43" fmla="*/ 214 h 401"/>
                  <a:gd name="T44" fmla="*/ 969 w 991"/>
                  <a:gd name="T45" fmla="*/ 166 h 401"/>
                  <a:gd name="T46" fmla="*/ 970 w 991"/>
                  <a:gd name="T47" fmla="*/ 222 h 401"/>
                  <a:gd name="T48" fmla="*/ 879 w 991"/>
                  <a:gd name="T49" fmla="*/ 316 h 401"/>
                  <a:gd name="T50" fmla="*/ 772 w 991"/>
                  <a:gd name="T51" fmla="*/ 380 h 401"/>
                  <a:gd name="T52" fmla="*/ 771 w 991"/>
                  <a:gd name="T53" fmla="*/ 380 h 401"/>
                  <a:gd name="T54" fmla="*/ 768 w 991"/>
                  <a:gd name="T55" fmla="*/ 379 h 401"/>
                  <a:gd name="T56" fmla="*/ 349 w 991"/>
                  <a:gd name="T57" fmla="*/ 386 h 401"/>
                  <a:gd name="T58" fmla="*/ 142 w 991"/>
                  <a:gd name="T59" fmla="*/ 380 h 401"/>
                  <a:gd name="T60" fmla="*/ 38 w 991"/>
                  <a:gd name="T61" fmla="*/ 374 h 401"/>
                  <a:gd name="T62" fmla="*/ 14 w 991"/>
                  <a:gd name="T63" fmla="*/ 329 h 401"/>
                  <a:gd name="T64" fmla="*/ 15 w 991"/>
                  <a:gd name="T65" fmla="*/ 276 h 401"/>
                  <a:gd name="T66" fmla="*/ 14 w 991"/>
                  <a:gd name="T67" fmla="*/ 38 h 401"/>
                  <a:gd name="T68" fmla="*/ 14 w 991"/>
                  <a:gd name="T69" fmla="*/ 37 h 401"/>
                  <a:gd name="T70" fmla="*/ 66 w 991"/>
                  <a:gd name="T71" fmla="*/ 15 h 401"/>
                  <a:gd name="T72" fmla="*/ 112 w 991"/>
                  <a:gd name="T73" fmla="*/ 15 h 401"/>
                  <a:gd name="T74" fmla="*/ 208 w 991"/>
                  <a:gd name="T75" fmla="*/ 15 h 401"/>
                  <a:gd name="T76" fmla="*/ 393 w 991"/>
                  <a:gd name="T77" fmla="*/ 17 h 401"/>
                  <a:gd name="T78" fmla="*/ 770 w 991"/>
                  <a:gd name="T79" fmla="*/ 29 h 401"/>
                  <a:gd name="T80" fmla="*/ 776 w 991"/>
                  <a:gd name="T81" fmla="*/ 25 h 401"/>
                  <a:gd name="T82" fmla="*/ 830 w 991"/>
                  <a:gd name="T83" fmla="*/ 68 h 401"/>
                  <a:gd name="T84" fmla="*/ 886 w 991"/>
                  <a:gd name="T85" fmla="*/ 114 h 401"/>
                  <a:gd name="T86" fmla="*/ 941 w 991"/>
                  <a:gd name="T87" fmla="*/ 160 h 401"/>
                  <a:gd name="T88" fmla="*/ 970 w 991"/>
                  <a:gd name="T89" fmla="*/ 222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91" h="401">
                    <a:moveTo>
                      <a:pt x="969" y="166"/>
                    </a:moveTo>
                    <a:cubicBezTo>
                      <a:pt x="951" y="148"/>
                      <a:pt x="930" y="132"/>
                      <a:pt x="911" y="115"/>
                    </a:cubicBezTo>
                    <a:cubicBezTo>
                      <a:pt x="891" y="99"/>
                      <a:pt x="871" y="83"/>
                      <a:pt x="851" y="67"/>
                    </a:cubicBezTo>
                    <a:cubicBezTo>
                      <a:pt x="828" y="49"/>
                      <a:pt x="805" y="29"/>
                      <a:pt x="780" y="16"/>
                    </a:cubicBezTo>
                    <a:cubicBezTo>
                      <a:pt x="777" y="15"/>
                      <a:pt x="775" y="15"/>
                      <a:pt x="774" y="17"/>
                    </a:cubicBezTo>
                    <a:cubicBezTo>
                      <a:pt x="773" y="16"/>
                      <a:pt x="772" y="16"/>
                      <a:pt x="770" y="16"/>
                    </a:cubicBezTo>
                    <a:cubicBezTo>
                      <a:pt x="631" y="10"/>
                      <a:pt x="493" y="5"/>
                      <a:pt x="354" y="3"/>
                    </a:cubicBezTo>
                    <a:cubicBezTo>
                      <a:pt x="285" y="2"/>
                      <a:pt x="217" y="2"/>
                      <a:pt x="149" y="2"/>
                    </a:cubicBezTo>
                    <a:cubicBezTo>
                      <a:pt x="114" y="2"/>
                      <a:pt x="78" y="0"/>
                      <a:pt x="44" y="3"/>
                    </a:cubicBezTo>
                    <a:cubicBezTo>
                      <a:pt x="26" y="5"/>
                      <a:pt x="6" y="14"/>
                      <a:pt x="9" y="34"/>
                    </a:cubicBezTo>
                    <a:cubicBezTo>
                      <a:pt x="8" y="34"/>
                      <a:pt x="6" y="35"/>
                      <a:pt x="6" y="38"/>
                    </a:cubicBezTo>
                    <a:cubicBezTo>
                      <a:pt x="2" y="113"/>
                      <a:pt x="3" y="188"/>
                      <a:pt x="3" y="263"/>
                    </a:cubicBezTo>
                    <a:cubicBezTo>
                      <a:pt x="2" y="282"/>
                      <a:pt x="2" y="301"/>
                      <a:pt x="2" y="319"/>
                    </a:cubicBezTo>
                    <a:cubicBezTo>
                      <a:pt x="2" y="333"/>
                      <a:pt x="0" y="349"/>
                      <a:pt x="4" y="363"/>
                    </a:cubicBezTo>
                    <a:cubicBezTo>
                      <a:pt x="11" y="389"/>
                      <a:pt x="41" y="387"/>
                      <a:pt x="63" y="388"/>
                    </a:cubicBezTo>
                    <a:cubicBezTo>
                      <a:pt x="213" y="397"/>
                      <a:pt x="364" y="401"/>
                      <a:pt x="514" y="399"/>
                    </a:cubicBezTo>
                    <a:cubicBezTo>
                      <a:pt x="599" y="398"/>
                      <a:pt x="683" y="396"/>
                      <a:pt x="768" y="392"/>
                    </a:cubicBezTo>
                    <a:cubicBezTo>
                      <a:pt x="770" y="392"/>
                      <a:pt x="771" y="392"/>
                      <a:pt x="772" y="391"/>
                    </a:cubicBezTo>
                    <a:cubicBezTo>
                      <a:pt x="774" y="392"/>
                      <a:pt x="776" y="392"/>
                      <a:pt x="778" y="391"/>
                    </a:cubicBezTo>
                    <a:cubicBezTo>
                      <a:pt x="821" y="369"/>
                      <a:pt x="863" y="346"/>
                      <a:pt x="901" y="317"/>
                    </a:cubicBezTo>
                    <a:cubicBezTo>
                      <a:pt x="919" y="303"/>
                      <a:pt x="937" y="287"/>
                      <a:pt x="952" y="270"/>
                    </a:cubicBezTo>
                    <a:cubicBezTo>
                      <a:pt x="966" y="254"/>
                      <a:pt x="983" y="235"/>
                      <a:pt x="987" y="214"/>
                    </a:cubicBezTo>
                    <a:cubicBezTo>
                      <a:pt x="991" y="195"/>
                      <a:pt x="982" y="179"/>
                      <a:pt x="969" y="166"/>
                    </a:cubicBezTo>
                    <a:close/>
                    <a:moveTo>
                      <a:pt x="970" y="222"/>
                    </a:moveTo>
                    <a:cubicBezTo>
                      <a:pt x="952" y="260"/>
                      <a:pt x="912" y="292"/>
                      <a:pt x="879" y="316"/>
                    </a:cubicBezTo>
                    <a:cubicBezTo>
                      <a:pt x="845" y="340"/>
                      <a:pt x="808" y="360"/>
                      <a:pt x="772" y="380"/>
                    </a:cubicBezTo>
                    <a:cubicBezTo>
                      <a:pt x="772" y="380"/>
                      <a:pt x="772" y="380"/>
                      <a:pt x="771" y="380"/>
                    </a:cubicBezTo>
                    <a:cubicBezTo>
                      <a:pt x="770" y="379"/>
                      <a:pt x="769" y="379"/>
                      <a:pt x="768" y="379"/>
                    </a:cubicBezTo>
                    <a:cubicBezTo>
                      <a:pt x="629" y="386"/>
                      <a:pt x="489" y="388"/>
                      <a:pt x="349" y="386"/>
                    </a:cubicBezTo>
                    <a:cubicBezTo>
                      <a:pt x="280" y="385"/>
                      <a:pt x="211" y="383"/>
                      <a:pt x="142" y="380"/>
                    </a:cubicBezTo>
                    <a:cubicBezTo>
                      <a:pt x="107" y="378"/>
                      <a:pt x="72" y="378"/>
                      <a:pt x="38" y="374"/>
                    </a:cubicBezTo>
                    <a:cubicBezTo>
                      <a:pt x="12" y="371"/>
                      <a:pt x="14" y="350"/>
                      <a:pt x="14" y="329"/>
                    </a:cubicBezTo>
                    <a:cubicBezTo>
                      <a:pt x="15" y="312"/>
                      <a:pt x="15" y="294"/>
                      <a:pt x="15" y="276"/>
                    </a:cubicBezTo>
                    <a:cubicBezTo>
                      <a:pt x="15" y="197"/>
                      <a:pt x="18" y="117"/>
                      <a:pt x="14" y="38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20" y="14"/>
                      <a:pt x="47" y="15"/>
                      <a:pt x="66" y="15"/>
                    </a:cubicBezTo>
                    <a:cubicBezTo>
                      <a:pt x="81" y="15"/>
                      <a:pt x="97" y="15"/>
                      <a:pt x="112" y="15"/>
                    </a:cubicBezTo>
                    <a:cubicBezTo>
                      <a:pt x="144" y="15"/>
                      <a:pt x="176" y="15"/>
                      <a:pt x="208" y="15"/>
                    </a:cubicBezTo>
                    <a:cubicBezTo>
                      <a:pt x="270" y="16"/>
                      <a:pt x="332" y="16"/>
                      <a:pt x="393" y="17"/>
                    </a:cubicBezTo>
                    <a:cubicBezTo>
                      <a:pt x="519" y="19"/>
                      <a:pt x="645" y="23"/>
                      <a:pt x="770" y="29"/>
                    </a:cubicBezTo>
                    <a:cubicBezTo>
                      <a:pt x="773" y="29"/>
                      <a:pt x="775" y="27"/>
                      <a:pt x="776" y="25"/>
                    </a:cubicBezTo>
                    <a:cubicBezTo>
                      <a:pt x="792" y="41"/>
                      <a:pt x="812" y="54"/>
                      <a:pt x="830" y="68"/>
                    </a:cubicBezTo>
                    <a:cubicBezTo>
                      <a:pt x="849" y="83"/>
                      <a:pt x="867" y="98"/>
                      <a:pt x="886" y="114"/>
                    </a:cubicBezTo>
                    <a:cubicBezTo>
                      <a:pt x="905" y="129"/>
                      <a:pt x="923" y="145"/>
                      <a:pt x="941" y="160"/>
                    </a:cubicBezTo>
                    <a:cubicBezTo>
                      <a:pt x="959" y="176"/>
                      <a:pt x="982" y="195"/>
                      <a:pt x="970" y="2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8" name="Freeform 6"/>
              <p:cNvSpPr>
                <a:spLocks noEditPoints="1"/>
              </p:cNvSpPr>
              <p:nvPr/>
            </p:nvSpPr>
            <p:spPr bwMode="auto">
              <a:xfrm>
                <a:off x="5302" y="1201"/>
                <a:ext cx="123" cy="129"/>
              </a:xfrm>
              <a:custGeom>
                <a:avLst/>
                <a:gdLst>
                  <a:gd name="T0" fmla="*/ 51 w 52"/>
                  <a:gd name="T1" fmla="*/ 28 h 54"/>
                  <a:gd name="T2" fmla="*/ 44 w 52"/>
                  <a:gd name="T3" fmla="*/ 13 h 54"/>
                  <a:gd name="T4" fmla="*/ 32 w 52"/>
                  <a:gd name="T5" fmla="*/ 1 h 54"/>
                  <a:gd name="T6" fmla="*/ 19 w 52"/>
                  <a:gd name="T7" fmla="*/ 3 h 54"/>
                  <a:gd name="T8" fmla="*/ 0 w 52"/>
                  <a:gd name="T9" fmla="*/ 29 h 54"/>
                  <a:gd name="T10" fmla="*/ 26 w 52"/>
                  <a:gd name="T11" fmla="*/ 53 h 54"/>
                  <a:gd name="T12" fmla="*/ 51 w 52"/>
                  <a:gd name="T13" fmla="*/ 28 h 54"/>
                  <a:gd name="T14" fmla="*/ 26 w 52"/>
                  <a:gd name="T15" fmla="*/ 42 h 54"/>
                  <a:gd name="T16" fmla="*/ 11 w 52"/>
                  <a:gd name="T17" fmla="*/ 29 h 54"/>
                  <a:gd name="T18" fmla="*/ 16 w 52"/>
                  <a:gd name="T19" fmla="*/ 18 h 54"/>
                  <a:gd name="T20" fmla="*/ 25 w 52"/>
                  <a:gd name="T21" fmla="*/ 12 h 54"/>
                  <a:gd name="T22" fmla="*/ 27 w 52"/>
                  <a:gd name="T23" fmla="*/ 10 h 54"/>
                  <a:gd name="T24" fmla="*/ 26 w 52"/>
                  <a:gd name="T25" fmla="*/ 4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2" h="54">
                    <a:moveTo>
                      <a:pt x="51" y="28"/>
                    </a:moveTo>
                    <a:cubicBezTo>
                      <a:pt x="50" y="23"/>
                      <a:pt x="48" y="17"/>
                      <a:pt x="44" y="13"/>
                    </a:cubicBezTo>
                    <a:cubicBezTo>
                      <a:pt x="46" y="7"/>
                      <a:pt x="37" y="2"/>
                      <a:pt x="32" y="1"/>
                    </a:cubicBezTo>
                    <a:cubicBezTo>
                      <a:pt x="28" y="0"/>
                      <a:pt x="23" y="1"/>
                      <a:pt x="19" y="3"/>
                    </a:cubicBezTo>
                    <a:cubicBezTo>
                      <a:pt x="8" y="4"/>
                      <a:pt x="0" y="20"/>
                      <a:pt x="0" y="29"/>
                    </a:cubicBezTo>
                    <a:cubicBezTo>
                      <a:pt x="0" y="44"/>
                      <a:pt x="12" y="54"/>
                      <a:pt x="26" y="53"/>
                    </a:cubicBezTo>
                    <a:cubicBezTo>
                      <a:pt x="40" y="53"/>
                      <a:pt x="52" y="43"/>
                      <a:pt x="51" y="28"/>
                    </a:cubicBezTo>
                    <a:close/>
                    <a:moveTo>
                      <a:pt x="26" y="42"/>
                    </a:moveTo>
                    <a:cubicBezTo>
                      <a:pt x="18" y="42"/>
                      <a:pt x="11" y="37"/>
                      <a:pt x="11" y="29"/>
                    </a:cubicBezTo>
                    <a:cubicBezTo>
                      <a:pt x="11" y="25"/>
                      <a:pt x="13" y="21"/>
                      <a:pt x="16" y="18"/>
                    </a:cubicBezTo>
                    <a:cubicBezTo>
                      <a:pt x="18" y="15"/>
                      <a:pt x="22" y="14"/>
                      <a:pt x="25" y="12"/>
                    </a:cubicBezTo>
                    <a:cubicBezTo>
                      <a:pt x="26" y="11"/>
                      <a:pt x="26" y="11"/>
                      <a:pt x="27" y="10"/>
                    </a:cubicBezTo>
                    <a:cubicBezTo>
                      <a:pt x="40" y="17"/>
                      <a:pt x="45" y="40"/>
                      <a:pt x="26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9" name="Freeform 7"/>
              <p:cNvSpPr/>
              <p:nvPr/>
            </p:nvSpPr>
            <p:spPr bwMode="auto">
              <a:xfrm>
                <a:off x="3375" y="1549"/>
                <a:ext cx="76" cy="100"/>
              </a:xfrm>
              <a:custGeom>
                <a:avLst/>
                <a:gdLst>
                  <a:gd name="T0" fmla="*/ 28 w 32"/>
                  <a:gd name="T1" fmla="*/ 31 h 42"/>
                  <a:gd name="T2" fmla="*/ 14 w 32"/>
                  <a:gd name="T3" fmla="*/ 22 h 42"/>
                  <a:gd name="T4" fmla="*/ 15 w 32"/>
                  <a:gd name="T5" fmla="*/ 5 h 42"/>
                  <a:gd name="T6" fmla="*/ 11 w 32"/>
                  <a:gd name="T7" fmla="*/ 2 h 42"/>
                  <a:gd name="T8" fmla="*/ 4 w 32"/>
                  <a:gd name="T9" fmla="*/ 26 h 42"/>
                  <a:gd name="T10" fmla="*/ 28 w 32"/>
                  <a:gd name="T11" fmla="*/ 40 h 42"/>
                  <a:gd name="T12" fmla="*/ 28 w 32"/>
                  <a:gd name="T13" fmla="*/ 3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2">
                    <a:moveTo>
                      <a:pt x="28" y="31"/>
                    </a:moveTo>
                    <a:cubicBezTo>
                      <a:pt x="22" y="29"/>
                      <a:pt x="17" y="28"/>
                      <a:pt x="14" y="22"/>
                    </a:cubicBezTo>
                    <a:cubicBezTo>
                      <a:pt x="12" y="17"/>
                      <a:pt x="12" y="10"/>
                      <a:pt x="15" y="5"/>
                    </a:cubicBezTo>
                    <a:cubicBezTo>
                      <a:pt x="16" y="3"/>
                      <a:pt x="14" y="0"/>
                      <a:pt x="11" y="2"/>
                    </a:cubicBezTo>
                    <a:cubicBezTo>
                      <a:pt x="4" y="8"/>
                      <a:pt x="0" y="17"/>
                      <a:pt x="4" y="26"/>
                    </a:cubicBezTo>
                    <a:cubicBezTo>
                      <a:pt x="8" y="35"/>
                      <a:pt x="18" y="42"/>
                      <a:pt x="28" y="40"/>
                    </a:cubicBezTo>
                    <a:cubicBezTo>
                      <a:pt x="32" y="39"/>
                      <a:pt x="32" y="33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0" name="Freeform 8"/>
              <p:cNvSpPr/>
              <p:nvPr/>
            </p:nvSpPr>
            <p:spPr bwMode="auto">
              <a:xfrm>
                <a:off x="3382" y="1437"/>
                <a:ext cx="27" cy="79"/>
              </a:xfrm>
              <a:custGeom>
                <a:avLst/>
                <a:gdLst>
                  <a:gd name="T0" fmla="*/ 9 w 11"/>
                  <a:gd name="T1" fmla="*/ 3 h 33"/>
                  <a:gd name="T2" fmla="*/ 2 w 11"/>
                  <a:gd name="T3" fmla="*/ 3 h 33"/>
                  <a:gd name="T4" fmla="*/ 1 w 11"/>
                  <a:gd name="T5" fmla="*/ 15 h 33"/>
                  <a:gd name="T6" fmla="*/ 3 w 11"/>
                  <a:gd name="T7" fmla="*/ 29 h 33"/>
                  <a:gd name="T8" fmla="*/ 9 w 11"/>
                  <a:gd name="T9" fmla="*/ 29 h 33"/>
                  <a:gd name="T10" fmla="*/ 10 w 11"/>
                  <a:gd name="T11" fmla="*/ 15 h 33"/>
                  <a:gd name="T12" fmla="*/ 9 w 11"/>
                  <a:gd name="T13" fmla="*/ 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33">
                    <a:moveTo>
                      <a:pt x="9" y="3"/>
                    </a:moveTo>
                    <a:cubicBezTo>
                      <a:pt x="8" y="0"/>
                      <a:pt x="3" y="0"/>
                      <a:pt x="2" y="3"/>
                    </a:cubicBezTo>
                    <a:cubicBezTo>
                      <a:pt x="0" y="7"/>
                      <a:pt x="1" y="11"/>
                      <a:pt x="1" y="15"/>
                    </a:cubicBezTo>
                    <a:cubicBezTo>
                      <a:pt x="2" y="20"/>
                      <a:pt x="2" y="24"/>
                      <a:pt x="3" y="29"/>
                    </a:cubicBezTo>
                    <a:cubicBezTo>
                      <a:pt x="3" y="33"/>
                      <a:pt x="8" y="33"/>
                      <a:pt x="9" y="29"/>
                    </a:cubicBezTo>
                    <a:cubicBezTo>
                      <a:pt x="9" y="24"/>
                      <a:pt x="10" y="20"/>
                      <a:pt x="10" y="15"/>
                    </a:cubicBezTo>
                    <a:cubicBezTo>
                      <a:pt x="10" y="11"/>
                      <a:pt x="11" y="7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1" name="Freeform 9"/>
              <p:cNvSpPr/>
              <p:nvPr/>
            </p:nvSpPr>
            <p:spPr bwMode="auto">
              <a:xfrm>
                <a:off x="3380" y="1285"/>
                <a:ext cx="31" cy="86"/>
              </a:xfrm>
              <a:custGeom>
                <a:avLst/>
                <a:gdLst>
                  <a:gd name="T0" fmla="*/ 9 w 13"/>
                  <a:gd name="T1" fmla="*/ 1 h 36"/>
                  <a:gd name="T2" fmla="*/ 4 w 13"/>
                  <a:gd name="T3" fmla="*/ 1 h 36"/>
                  <a:gd name="T4" fmla="*/ 2 w 13"/>
                  <a:gd name="T5" fmla="*/ 16 h 36"/>
                  <a:gd name="T6" fmla="*/ 4 w 13"/>
                  <a:gd name="T7" fmla="*/ 34 h 36"/>
                  <a:gd name="T8" fmla="*/ 9 w 13"/>
                  <a:gd name="T9" fmla="*/ 34 h 36"/>
                  <a:gd name="T10" fmla="*/ 11 w 13"/>
                  <a:gd name="T11" fmla="*/ 16 h 36"/>
                  <a:gd name="T12" fmla="*/ 9 w 13"/>
                  <a:gd name="T13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6">
                    <a:moveTo>
                      <a:pt x="9" y="1"/>
                    </a:moveTo>
                    <a:cubicBezTo>
                      <a:pt x="8" y="0"/>
                      <a:pt x="5" y="0"/>
                      <a:pt x="4" y="1"/>
                    </a:cubicBezTo>
                    <a:cubicBezTo>
                      <a:pt x="0" y="6"/>
                      <a:pt x="2" y="11"/>
                      <a:pt x="2" y="16"/>
                    </a:cubicBezTo>
                    <a:cubicBezTo>
                      <a:pt x="2" y="22"/>
                      <a:pt x="3" y="28"/>
                      <a:pt x="4" y="34"/>
                    </a:cubicBezTo>
                    <a:cubicBezTo>
                      <a:pt x="5" y="36"/>
                      <a:pt x="9" y="36"/>
                      <a:pt x="9" y="34"/>
                    </a:cubicBezTo>
                    <a:cubicBezTo>
                      <a:pt x="10" y="28"/>
                      <a:pt x="11" y="22"/>
                      <a:pt x="11" y="16"/>
                    </a:cubicBezTo>
                    <a:cubicBezTo>
                      <a:pt x="12" y="11"/>
                      <a:pt x="13" y="6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2" name="Freeform 10"/>
              <p:cNvSpPr/>
              <p:nvPr/>
            </p:nvSpPr>
            <p:spPr bwMode="auto">
              <a:xfrm>
                <a:off x="3380" y="1132"/>
                <a:ext cx="31" cy="89"/>
              </a:xfrm>
              <a:custGeom>
                <a:avLst/>
                <a:gdLst>
                  <a:gd name="T0" fmla="*/ 8 w 13"/>
                  <a:gd name="T1" fmla="*/ 4 h 37"/>
                  <a:gd name="T2" fmla="*/ 0 w 13"/>
                  <a:gd name="T3" fmla="*/ 6 h 37"/>
                  <a:gd name="T4" fmla="*/ 2 w 13"/>
                  <a:gd name="T5" fmla="*/ 18 h 37"/>
                  <a:gd name="T6" fmla="*/ 3 w 13"/>
                  <a:gd name="T7" fmla="*/ 32 h 37"/>
                  <a:gd name="T8" fmla="*/ 10 w 13"/>
                  <a:gd name="T9" fmla="*/ 33 h 37"/>
                  <a:gd name="T10" fmla="*/ 8 w 13"/>
                  <a:gd name="T11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37">
                    <a:moveTo>
                      <a:pt x="8" y="4"/>
                    </a:moveTo>
                    <a:cubicBezTo>
                      <a:pt x="6" y="0"/>
                      <a:pt x="1" y="2"/>
                      <a:pt x="0" y="6"/>
                    </a:cubicBezTo>
                    <a:cubicBezTo>
                      <a:pt x="0" y="10"/>
                      <a:pt x="2" y="14"/>
                      <a:pt x="2" y="18"/>
                    </a:cubicBezTo>
                    <a:cubicBezTo>
                      <a:pt x="3" y="23"/>
                      <a:pt x="3" y="28"/>
                      <a:pt x="3" y="32"/>
                    </a:cubicBezTo>
                    <a:cubicBezTo>
                      <a:pt x="3" y="36"/>
                      <a:pt x="9" y="37"/>
                      <a:pt x="10" y="33"/>
                    </a:cubicBezTo>
                    <a:cubicBezTo>
                      <a:pt x="12" y="25"/>
                      <a:pt x="13" y="12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3" name="Freeform 11"/>
              <p:cNvSpPr/>
              <p:nvPr/>
            </p:nvSpPr>
            <p:spPr bwMode="auto">
              <a:xfrm>
                <a:off x="3390" y="985"/>
                <a:ext cx="33" cy="88"/>
              </a:xfrm>
              <a:custGeom>
                <a:avLst/>
                <a:gdLst>
                  <a:gd name="T0" fmla="*/ 7 w 14"/>
                  <a:gd name="T1" fmla="*/ 3 h 37"/>
                  <a:gd name="T2" fmla="*/ 0 w 14"/>
                  <a:gd name="T3" fmla="*/ 6 h 37"/>
                  <a:gd name="T4" fmla="*/ 2 w 14"/>
                  <a:gd name="T5" fmla="*/ 17 h 37"/>
                  <a:gd name="T6" fmla="*/ 2 w 14"/>
                  <a:gd name="T7" fmla="*/ 31 h 37"/>
                  <a:gd name="T8" fmla="*/ 8 w 14"/>
                  <a:gd name="T9" fmla="*/ 33 h 37"/>
                  <a:gd name="T10" fmla="*/ 7 w 14"/>
                  <a:gd name="T11" fmla="*/ 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37">
                    <a:moveTo>
                      <a:pt x="7" y="3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2" y="13"/>
                      <a:pt x="2" y="17"/>
                    </a:cubicBezTo>
                    <a:cubicBezTo>
                      <a:pt x="3" y="22"/>
                      <a:pt x="3" y="27"/>
                      <a:pt x="2" y="31"/>
                    </a:cubicBezTo>
                    <a:cubicBezTo>
                      <a:pt x="1" y="36"/>
                      <a:pt x="7" y="37"/>
                      <a:pt x="8" y="33"/>
                    </a:cubicBezTo>
                    <a:cubicBezTo>
                      <a:pt x="11" y="25"/>
                      <a:pt x="14" y="10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4" name="Freeform 12"/>
              <p:cNvSpPr/>
              <p:nvPr/>
            </p:nvSpPr>
            <p:spPr bwMode="auto">
              <a:xfrm>
                <a:off x="3390" y="823"/>
                <a:ext cx="59" cy="88"/>
              </a:xfrm>
              <a:custGeom>
                <a:avLst/>
                <a:gdLst>
                  <a:gd name="T0" fmla="*/ 23 w 25"/>
                  <a:gd name="T1" fmla="*/ 6 h 37"/>
                  <a:gd name="T2" fmla="*/ 4 w 25"/>
                  <a:gd name="T3" fmla="*/ 15 h 37"/>
                  <a:gd name="T4" fmla="*/ 7 w 25"/>
                  <a:gd name="T5" fmla="*/ 36 h 37"/>
                  <a:gd name="T6" fmla="*/ 11 w 25"/>
                  <a:gd name="T7" fmla="*/ 34 h 37"/>
                  <a:gd name="T8" fmla="*/ 13 w 25"/>
                  <a:gd name="T9" fmla="*/ 20 h 37"/>
                  <a:gd name="T10" fmla="*/ 24 w 25"/>
                  <a:gd name="T11" fmla="*/ 11 h 37"/>
                  <a:gd name="T12" fmla="*/ 23 w 25"/>
                  <a:gd name="T13" fmla="*/ 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7">
                    <a:moveTo>
                      <a:pt x="23" y="6"/>
                    </a:moveTo>
                    <a:cubicBezTo>
                      <a:pt x="17" y="0"/>
                      <a:pt x="7" y="9"/>
                      <a:pt x="4" y="15"/>
                    </a:cubicBezTo>
                    <a:cubicBezTo>
                      <a:pt x="0" y="22"/>
                      <a:pt x="1" y="31"/>
                      <a:pt x="7" y="36"/>
                    </a:cubicBezTo>
                    <a:cubicBezTo>
                      <a:pt x="8" y="37"/>
                      <a:pt x="11" y="36"/>
                      <a:pt x="11" y="34"/>
                    </a:cubicBezTo>
                    <a:cubicBezTo>
                      <a:pt x="9" y="29"/>
                      <a:pt x="10" y="24"/>
                      <a:pt x="13" y="20"/>
                    </a:cubicBezTo>
                    <a:cubicBezTo>
                      <a:pt x="16" y="15"/>
                      <a:pt x="21" y="15"/>
                      <a:pt x="24" y="11"/>
                    </a:cubicBezTo>
                    <a:cubicBezTo>
                      <a:pt x="25" y="10"/>
                      <a:pt x="25" y="7"/>
                      <a:pt x="2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5" name="Freeform 13"/>
              <p:cNvSpPr/>
              <p:nvPr/>
            </p:nvSpPr>
            <p:spPr bwMode="auto">
              <a:xfrm>
                <a:off x="3494" y="825"/>
                <a:ext cx="73" cy="26"/>
              </a:xfrm>
              <a:custGeom>
                <a:avLst/>
                <a:gdLst>
                  <a:gd name="T0" fmla="*/ 26 w 31"/>
                  <a:gd name="T1" fmla="*/ 2 h 11"/>
                  <a:gd name="T2" fmla="*/ 16 w 31"/>
                  <a:gd name="T3" fmla="*/ 1 h 11"/>
                  <a:gd name="T4" fmla="*/ 5 w 31"/>
                  <a:gd name="T5" fmla="*/ 2 h 11"/>
                  <a:gd name="T6" fmla="*/ 5 w 31"/>
                  <a:gd name="T7" fmla="*/ 10 h 11"/>
                  <a:gd name="T8" fmla="*/ 16 w 31"/>
                  <a:gd name="T9" fmla="*/ 10 h 11"/>
                  <a:gd name="T10" fmla="*/ 26 w 31"/>
                  <a:gd name="T11" fmla="*/ 10 h 11"/>
                  <a:gd name="T12" fmla="*/ 26 w 31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1">
                    <a:moveTo>
                      <a:pt x="26" y="2"/>
                    </a:moveTo>
                    <a:cubicBezTo>
                      <a:pt x="23" y="0"/>
                      <a:pt x="20" y="1"/>
                      <a:pt x="16" y="1"/>
                    </a:cubicBezTo>
                    <a:cubicBezTo>
                      <a:pt x="12" y="1"/>
                      <a:pt x="9" y="2"/>
                      <a:pt x="5" y="2"/>
                    </a:cubicBezTo>
                    <a:cubicBezTo>
                      <a:pt x="0" y="2"/>
                      <a:pt x="0" y="9"/>
                      <a:pt x="5" y="10"/>
                    </a:cubicBezTo>
                    <a:cubicBezTo>
                      <a:pt x="9" y="10"/>
                      <a:pt x="12" y="10"/>
                      <a:pt x="16" y="10"/>
                    </a:cubicBezTo>
                    <a:cubicBezTo>
                      <a:pt x="20" y="11"/>
                      <a:pt x="23" y="11"/>
                      <a:pt x="26" y="10"/>
                    </a:cubicBezTo>
                    <a:cubicBezTo>
                      <a:pt x="31" y="8"/>
                      <a:pt x="31" y="3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6" name="Freeform 14"/>
              <p:cNvSpPr/>
              <p:nvPr/>
            </p:nvSpPr>
            <p:spPr bwMode="auto">
              <a:xfrm>
                <a:off x="3629" y="825"/>
                <a:ext cx="83" cy="31"/>
              </a:xfrm>
              <a:custGeom>
                <a:avLst/>
                <a:gdLst>
                  <a:gd name="T0" fmla="*/ 33 w 35"/>
                  <a:gd name="T1" fmla="*/ 4 h 13"/>
                  <a:gd name="T2" fmla="*/ 20 w 35"/>
                  <a:gd name="T3" fmla="*/ 2 h 13"/>
                  <a:gd name="T4" fmla="*/ 6 w 35"/>
                  <a:gd name="T5" fmla="*/ 0 h 13"/>
                  <a:gd name="T6" fmla="*/ 5 w 35"/>
                  <a:gd name="T7" fmla="*/ 8 h 13"/>
                  <a:gd name="T8" fmla="*/ 19 w 35"/>
                  <a:gd name="T9" fmla="*/ 11 h 13"/>
                  <a:gd name="T10" fmla="*/ 32 w 35"/>
                  <a:gd name="T11" fmla="*/ 11 h 13"/>
                  <a:gd name="T12" fmla="*/ 33 w 35"/>
                  <a:gd name="T13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3">
                    <a:moveTo>
                      <a:pt x="33" y="4"/>
                    </a:moveTo>
                    <a:cubicBezTo>
                      <a:pt x="29" y="2"/>
                      <a:pt x="24" y="2"/>
                      <a:pt x="20" y="2"/>
                    </a:cubicBezTo>
                    <a:cubicBezTo>
                      <a:pt x="16" y="1"/>
                      <a:pt x="11" y="1"/>
                      <a:pt x="6" y="0"/>
                    </a:cubicBezTo>
                    <a:cubicBezTo>
                      <a:pt x="1" y="0"/>
                      <a:pt x="0" y="7"/>
                      <a:pt x="5" y="8"/>
                    </a:cubicBezTo>
                    <a:cubicBezTo>
                      <a:pt x="10" y="9"/>
                      <a:pt x="14" y="10"/>
                      <a:pt x="19" y="11"/>
                    </a:cubicBezTo>
                    <a:cubicBezTo>
                      <a:pt x="23" y="12"/>
                      <a:pt x="28" y="13"/>
                      <a:pt x="32" y="11"/>
                    </a:cubicBezTo>
                    <a:cubicBezTo>
                      <a:pt x="35" y="10"/>
                      <a:pt x="35" y="6"/>
                      <a:pt x="3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7" name="Freeform 15"/>
              <p:cNvSpPr/>
              <p:nvPr/>
            </p:nvSpPr>
            <p:spPr bwMode="auto">
              <a:xfrm>
                <a:off x="3764" y="823"/>
                <a:ext cx="74" cy="26"/>
              </a:xfrm>
              <a:custGeom>
                <a:avLst/>
                <a:gdLst>
                  <a:gd name="T0" fmla="*/ 30 w 31"/>
                  <a:gd name="T1" fmla="*/ 5 h 11"/>
                  <a:gd name="T2" fmla="*/ 18 w 31"/>
                  <a:gd name="T3" fmla="*/ 1 h 11"/>
                  <a:gd name="T4" fmla="*/ 4 w 31"/>
                  <a:gd name="T5" fmla="*/ 2 h 11"/>
                  <a:gd name="T6" fmla="*/ 5 w 31"/>
                  <a:gd name="T7" fmla="*/ 8 h 11"/>
                  <a:gd name="T8" fmla="*/ 17 w 31"/>
                  <a:gd name="T9" fmla="*/ 9 h 11"/>
                  <a:gd name="T10" fmla="*/ 28 w 31"/>
                  <a:gd name="T11" fmla="*/ 10 h 11"/>
                  <a:gd name="T12" fmla="*/ 30 w 31"/>
                  <a:gd name="T13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1">
                    <a:moveTo>
                      <a:pt x="30" y="5"/>
                    </a:moveTo>
                    <a:cubicBezTo>
                      <a:pt x="27" y="1"/>
                      <a:pt x="23" y="1"/>
                      <a:pt x="18" y="1"/>
                    </a:cubicBezTo>
                    <a:cubicBezTo>
                      <a:pt x="14" y="0"/>
                      <a:pt x="9" y="0"/>
                      <a:pt x="4" y="2"/>
                    </a:cubicBezTo>
                    <a:cubicBezTo>
                      <a:pt x="0" y="3"/>
                      <a:pt x="1" y="8"/>
                      <a:pt x="5" y="8"/>
                    </a:cubicBezTo>
                    <a:cubicBezTo>
                      <a:pt x="9" y="8"/>
                      <a:pt x="13" y="8"/>
                      <a:pt x="17" y="9"/>
                    </a:cubicBezTo>
                    <a:cubicBezTo>
                      <a:pt x="21" y="9"/>
                      <a:pt x="24" y="11"/>
                      <a:pt x="28" y="10"/>
                    </a:cubicBezTo>
                    <a:cubicBezTo>
                      <a:pt x="30" y="9"/>
                      <a:pt x="31" y="7"/>
                      <a:pt x="3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8" name="Freeform 16"/>
              <p:cNvSpPr/>
              <p:nvPr/>
            </p:nvSpPr>
            <p:spPr bwMode="auto">
              <a:xfrm>
                <a:off x="3892" y="828"/>
                <a:ext cx="71" cy="23"/>
              </a:xfrm>
              <a:custGeom>
                <a:avLst/>
                <a:gdLst>
                  <a:gd name="T0" fmla="*/ 28 w 30"/>
                  <a:gd name="T1" fmla="*/ 2 h 10"/>
                  <a:gd name="T2" fmla="*/ 17 w 30"/>
                  <a:gd name="T3" fmla="*/ 1 h 10"/>
                  <a:gd name="T4" fmla="*/ 4 w 30"/>
                  <a:gd name="T5" fmla="*/ 1 h 10"/>
                  <a:gd name="T6" fmla="*/ 4 w 30"/>
                  <a:gd name="T7" fmla="*/ 8 h 10"/>
                  <a:gd name="T8" fmla="*/ 17 w 30"/>
                  <a:gd name="T9" fmla="*/ 9 h 10"/>
                  <a:gd name="T10" fmla="*/ 28 w 30"/>
                  <a:gd name="T11" fmla="*/ 8 h 10"/>
                  <a:gd name="T12" fmla="*/ 28 w 30"/>
                  <a:gd name="T13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">
                    <a:moveTo>
                      <a:pt x="28" y="2"/>
                    </a:moveTo>
                    <a:cubicBezTo>
                      <a:pt x="25" y="0"/>
                      <a:pt x="21" y="1"/>
                      <a:pt x="17" y="1"/>
                    </a:cubicBezTo>
                    <a:cubicBezTo>
                      <a:pt x="13" y="1"/>
                      <a:pt x="8" y="1"/>
                      <a:pt x="4" y="1"/>
                    </a:cubicBezTo>
                    <a:cubicBezTo>
                      <a:pt x="0" y="2"/>
                      <a:pt x="0" y="8"/>
                      <a:pt x="4" y="8"/>
                    </a:cubicBezTo>
                    <a:cubicBezTo>
                      <a:pt x="8" y="8"/>
                      <a:pt x="13" y="9"/>
                      <a:pt x="17" y="9"/>
                    </a:cubicBezTo>
                    <a:cubicBezTo>
                      <a:pt x="21" y="9"/>
                      <a:pt x="25" y="10"/>
                      <a:pt x="28" y="8"/>
                    </a:cubicBezTo>
                    <a:cubicBezTo>
                      <a:pt x="30" y="6"/>
                      <a:pt x="30" y="3"/>
                      <a:pt x="2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9" name="Freeform 17"/>
              <p:cNvSpPr/>
              <p:nvPr/>
            </p:nvSpPr>
            <p:spPr bwMode="auto">
              <a:xfrm>
                <a:off x="4013" y="832"/>
                <a:ext cx="90" cy="24"/>
              </a:xfrm>
              <a:custGeom>
                <a:avLst/>
                <a:gdLst>
                  <a:gd name="T0" fmla="*/ 34 w 38"/>
                  <a:gd name="T1" fmla="*/ 1 h 10"/>
                  <a:gd name="T2" fmla="*/ 20 w 38"/>
                  <a:gd name="T3" fmla="*/ 0 h 10"/>
                  <a:gd name="T4" fmla="*/ 4 w 38"/>
                  <a:gd name="T5" fmla="*/ 1 h 10"/>
                  <a:gd name="T6" fmla="*/ 4 w 38"/>
                  <a:gd name="T7" fmla="*/ 8 h 10"/>
                  <a:gd name="T8" fmla="*/ 20 w 38"/>
                  <a:gd name="T9" fmla="*/ 9 h 10"/>
                  <a:gd name="T10" fmla="*/ 34 w 38"/>
                  <a:gd name="T11" fmla="*/ 9 h 10"/>
                  <a:gd name="T12" fmla="*/ 34 w 38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0">
                    <a:moveTo>
                      <a:pt x="34" y="1"/>
                    </a:moveTo>
                    <a:cubicBezTo>
                      <a:pt x="30" y="0"/>
                      <a:pt x="25" y="0"/>
                      <a:pt x="20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0" y="1"/>
                      <a:pt x="0" y="8"/>
                      <a:pt x="4" y="8"/>
                    </a:cubicBezTo>
                    <a:cubicBezTo>
                      <a:pt x="10" y="8"/>
                      <a:pt x="15" y="9"/>
                      <a:pt x="20" y="9"/>
                    </a:cubicBezTo>
                    <a:cubicBezTo>
                      <a:pt x="25" y="9"/>
                      <a:pt x="30" y="10"/>
                      <a:pt x="34" y="9"/>
                    </a:cubicBezTo>
                    <a:cubicBezTo>
                      <a:pt x="38" y="7"/>
                      <a:pt x="38" y="3"/>
                      <a:pt x="3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0" name="Freeform 18"/>
              <p:cNvSpPr/>
              <p:nvPr/>
            </p:nvSpPr>
            <p:spPr bwMode="auto">
              <a:xfrm>
                <a:off x="4167" y="825"/>
                <a:ext cx="66" cy="26"/>
              </a:xfrm>
              <a:custGeom>
                <a:avLst/>
                <a:gdLst>
                  <a:gd name="T0" fmla="*/ 25 w 28"/>
                  <a:gd name="T1" fmla="*/ 1 h 11"/>
                  <a:gd name="T2" fmla="*/ 3 w 28"/>
                  <a:gd name="T3" fmla="*/ 5 h 11"/>
                  <a:gd name="T4" fmla="*/ 4 w 28"/>
                  <a:gd name="T5" fmla="*/ 11 h 11"/>
                  <a:gd name="T6" fmla="*/ 25 w 28"/>
                  <a:gd name="T7" fmla="*/ 7 h 11"/>
                  <a:gd name="T8" fmla="*/ 25 w 28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1">
                    <a:moveTo>
                      <a:pt x="25" y="1"/>
                    </a:moveTo>
                    <a:cubicBezTo>
                      <a:pt x="18" y="0"/>
                      <a:pt x="10" y="3"/>
                      <a:pt x="3" y="5"/>
                    </a:cubicBezTo>
                    <a:cubicBezTo>
                      <a:pt x="0" y="5"/>
                      <a:pt x="0" y="11"/>
                      <a:pt x="4" y="11"/>
                    </a:cubicBezTo>
                    <a:cubicBezTo>
                      <a:pt x="11" y="10"/>
                      <a:pt x="19" y="10"/>
                      <a:pt x="25" y="7"/>
                    </a:cubicBezTo>
                    <a:cubicBezTo>
                      <a:pt x="28" y="6"/>
                      <a:pt x="27" y="2"/>
                      <a:pt x="2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1" name="Freeform 19"/>
              <p:cNvSpPr/>
              <p:nvPr/>
            </p:nvSpPr>
            <p:spPr bwMode="auto">
              <a:xfrm>
                <a:off x="4302" y="835"/>
                <a:ext cx="64" cy="24"/>
              </a:xfrm>
              <a:custGeom>
                <a:avLst/>
                <a:gdLst>
                  <a:gd name="T0" fmla="*/ 23 w 27"/>
                  <a:gd name="T1" fmla="*/ 3 h 10"/>
                  <a:gd name="T2" fmla="*/ 12 w 27"/>
                  <a:gd name="T3" fmla="*/ 1 h 10"/>
                  <a:gd name="T4" fmla="*/ 2 w 27"/>
                  <a:gd name="T5" fmla="*/ 2 h 10"/>
                  <a:gd name="T6" fmla="*/ 1 w 27"/>
                  <a:gd name="T7" fmla="*/ 5 h 10"/>
                  <a:gd name="T8" fmla="*/ 11 w 27"/>
                  <a:gd name="T9" fmla="*/ 9 h 10"/>
                  <a:gd name="T10" fmla="*/ 22 w 27"/>
                  <a:gd name="T11" fmla="*/ 10 h 10"/>
                  <a:gd name="T12" fmla="*/ 23 w 27"/>
                  <a:gd name="T13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0">
                    <a:moveTo>
                      <a:pt x="23" y="3"/>
                    </a:moveTo>
                    <a:cubicBezTo>
                      <a:pt x="20" y="2"/>
                      <a:pt x="16" y="2"/>
                      <a:pt x="12" y="1"/>
                    </a:cubicBezTo>
                    <a:cubicBezTo>
                      <a:pt x="9" y="1"/>
                      <a:pt x="5" y="0"/>
                      <a:pt x="2" y="2"/>
                    </a:cubicBezTo>
                    <a:cubicBezTo>
                      <a:pt x="1" y="2"/>
                      <a:pt x="0" y="4"/>
                      <a:pt x="1" y="5"/>
                    </a:cubicBezTo>
                    <a:cubicBezTo>
                      <a:pt x="4" y="7"/>
                      <a:pt x="7" y="8"/>
                      <a:pt x="11" y="9"/>
                    </a:cubicBezTo>
                    <a:cubicBezTo>
                      <a:pt x="15" y="9"/>
                      <a:pt x="19" y="10"/>
                      <a:pt x="22" y="10"/>
                    </a:cubicBezTo>
                    <a:cubicBezTo>
                      <a:pt x="26" y="10"/>
                      <a:pt x="27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2" name="Freeform 20"/>
              <p:cNvSpPr/>
              <p:nvPr/>
            </p:nvSpPr>
            <p:spPr bwMode="auto">
              <a:xfrm>
                <a:off x="4416" y="840"/>
                <a:ext cx="80" cy="19"/>
              </a:xfrm>
              <a:custGeom>
                <a:avLst/>
                <a:gdLst>
                  <a:gd name="T0" fmla="*/ 31 w 34"/>
                  <a:gd name="T1" fmla="*/ 2 h 8"/>
                  <a:gd name="T2" fmla="*/ 19 w 34"/>
                  <a:gd name="T3" fmla="*/ 0 h 8"/>
                  <a:gd name="T4" fmla="*/ 3 w 34"/>
                  <a:gd name="T5" fmla="*/ 1 h 8"/>
                  <a:gd name="T6" fmla="*/ 3 w 34"/>
                  <a:gd name="T7" fmla="*/ 6 h 8"/>
                  <a:gd name="T8" fmla="*/ 18 w 34"/>
                  <a:gd name="T9" fmla="*/ 7 h 8"/>
                  <a:gd name="T10" fmla="*/ 31 w 34"/>
                  <a:gd name="T11" fmla="*/ 7 h 8"/>
                  <a:gd name="T12" fmla="*/ 31 w 34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">
                    <a:moveTo>
                      <a:pt x="31" y="2"/>
                    </a:moveTo>
                    <a:cubicBezTo>
                      <a:pt x="28" y="0"/>
                      <a:pt x="23" y="0"/>
                      <a:pt x="19" y="0"/>
                    </a:cubicBezTo>
                    <a:cubicBezTo>
                      <a:pt x="14" y="0"/>
                      <a:pt x="9" y="1"/>
                      <a:pt x="3" y="1"/>
                    </a:cubicBezTo>
                    <a:cubicBezTo>
                      <a:pt x="0" y="1"/>
                      <a:pt x="0" y="5"/>
                      <a:pt x="3" y="6"/>
                    </a:cubicBezTo>
                    <a:cubicBezTo>
                      <a:pt x="8" y="6"/>
                      <a:pt x="13" y="7"/>
                      <a:pt x="18" y="7"/>
                    </a:cubicBezTo>
                    <a:cubicBezTo>
                      <a:pt x="22" y="7"/>
                      <a:pt x="27" y="8"/>
                      <a:pt x="31" y="7"/>
                    </a:cubicBezTo>
                    <a:cubicBezTo>
                      <a:pt x="33" y="6"/>
                      <a:pt x="34" y="3"/>
                      <a:pt x="3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3" name="Freeform 21"/>
              <p:cNvSpPr/>
              <p:nvPr/>
            </p:nvSpPr>
            <p:spPr bwMode="auto">
              <a:xfrm>
                <a:off x="4551" y="837"/>
                <a:ext cx="71" cy="26"/>
              </a:xfrm>
              <a:custGeom>
                <a:avLst/>
                <a:gdLst>
                  <a:gd name="T0" fmla="*/ 28 w 30"/>
                  <a:gd name="T1" fmla="*/ 3 h 11"/>
                  <a:gd name="T2" fmla="*/ 4 w 30"/>
                  <a:gd name="T3" fmla="*/ 2 h 11"/>
                  <a:gd name="T4" fmla="*/ 4 w 30"/>
                  <a:gd name="T5" fmla="*/ 9 h 11"/>
                  <a:gd name="T6" fmla="*/ 28 w 30"/>
                  <a:gd name="T7" fmla="*/ 8 h 11"/>
                  <a:gd name="T8" fmla="*/ 28 w 30"/>
                  <a:gd name="T9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1">
                    <a:moveTo>
                      <a:pt x="28" y="3"/>
                    </a:moveTo>
                    <a:cubicBezTo>
                      <a:pt x="21" y="0"/>
                      <a:pt x="11" y="2"/>
                      <a:pt x="4" y="2"/>
                    </a:cubicBezTo>
                    <a:cubicBezTo>
                      <a:pt x="0" y="2"/>
                      <a:pt x="0" y="9"/>
                      <a:pt x="4" y="9"/>
                    </a:cubicBezTo>
                    <a:cubicBezTo>
                      <a:pt x="11" y="9"/>
                      <a:pt x="21" y="11"/>
                      <a:pt x="28" y="8"/>
                    </a:cubicBezTo>
                    <a:cubicBezTo>
                      <a:pt x="30" y="7"/>
                      <a:pt x="30" y="3"/>
                      <a:pt x="2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4" name="Freeform 22"/>
              <p:cNvSpPr/>
              <p:nvPr/>
            </p:nvSpPr>
            <p:spPr bwMode="auto">
              <a:xfrm>
                <a:off x="4691" y="844"/>
                <a:ext cx="64" cy="22"/>
              </a:xfrm>
              <a:custGeom>
                <a:avLst/>
                <a:gdLst>
                  <a:gd name="T0" fmla="*/ 24 w 27"/>
                  <a:gd name="T1" fmla="*/ 1 h 9"/>
                  <a:gd name="T2" fmla="*/ 12 w 27"/>
                  <a:gd name="T3" fmla="*/ 1 h 9"/>
                  <a:gd name="T4" fmla="*/ 2 w 27"/>
                  <a:gd name="T5" fmla="*/ 2 h 9"/>
                  <a:gd name="T6" fmla="*/ 2 w 27"/>
                  <a:gd name="T7" fmla="*/ 7 h 9"/>
                  <a:gd name="T8" fmla="*/ 12 w 27"/>
                  <a:gd name="T9" fmla="*/ 8 h 9"/>
                  <a:gd name="T10" fmla="*/ 24 w 27"/>
                  <a:gd name="T11" fmla="*/ 8 h 9"/>
                  <a:gd name="T12" fmla="*/ 24 w 27"/>
                  <a:gd name="T13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9">
                    <a:moveTo>
                      <a:pt x="24" y="1"/>
                    </a:moveTo>
                    <a:cubicBezTo>
                      <a:pt x="20" y="0"/>
                      <a:pt x="16" y="0"/>
                      <a:pt x="12" y="1"/>
                    </a:cubicBezTo>
                    <a:cubicBezTo>
                      <a:pt x="9" y="1"/>
                      <a:pt x="5" y="0"/>
                      <a:pt x="2" y="2"/>
                    </a:cubicBezTo>
                    <a:cubicBezTo>
                      <a:pt x="0" y="3"/>
                      <a:pt x="0" y="5"/>
                      <a:pt x="2" y="7"/>
                    </a:cubicBezTo>
                    <a:cubicBezTo>
                      <a:pt x="5" y="8"/>
                      <a:pt x="9" y="8"/>
                      <a:pt x="12" y="8"/>
                    </a:cubicBezTo>
                    <a:cubicBezTo>
                      <a:pt x="16" y="9"/>
                      <a:pt x="20" y="9"/>
                      <a:pt x="24" y="8"/>
                    </a:cubicBezTo>
                    <a:cubicBezTo>
                      <a:pt x="27" y="7"/>
                      <a:pt x="27" y="2"/>
                      <a:pt x="2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5" name="Freeform 23"/>
              <p:cNvSpPr/>
              <p:nvPr/>
            </p:nvSpPr>
            <p:spPr bwMode="auto">
              <a:xfrm>
                <a:off x="4814" y="851"/>
                <a:ext cx="88" cy="29"/>
              </a:xfrm>
              <a:custGeom>
                <a:avLst/>
                <a:gdLst>
                  <a:gd name="T0" fmla="*/ 34 w 37"/>
                  <a:gd name="T1" fmla="*/ 4 h 12"/>
                  <a:gd name="T2" fmla="*/ 21 w 37"/>
                  <a:gd name="T3" fmla="*/ 2 h 12"/>
                  <a:gd name="T4" fmla="*/ 5 w 37"/>
                  <a:gd name="T5" fmla="*/ 1 h 12"/>
                  <a:gd name="T6" fmla="*/ 4 w 37"/>
                  <a:gd name="T7" fmla="*/ 7 h 12"/>
                  <a:gd name="T8" fmla="*/ 34 w 37"/>
                  <a:gd name="T9" fmla="*/ 8 h 12"/>
                  <a:gd name="T10" fmla="*/ 34 w 37"/>
                  <a:gd name="T11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12">
                    <a:moveTo>
                      <a:pt x="34" y="4"/>
                    </a:moveTo>
                    <a:cubicBezTo>
                      <a:pt x="30" y="2"/>
                      <a:pt x="26" y="2"/>
                      <a:pt x="21" y="2"/>
                    </a:cubicBezTo>
                    <a:cubicBezTo>
                      <a:pt x="16" y="2"/>
                      <a:pt x="11" y="1"/>
                      <a:pt x="5" y="1"/>
                    </a:cubicBezTo>
                    <a:cubicBezTo>
                      <a:pt x="2" y="0"/>
                      <a:pt x="0" y="5"/>
                      <a:pt x="4" y="7"/>
                    </a:cubicBezTo>
                    <a:cubicBezTo>
                      <a:pt x="13" y="9"/>
                      <a:pt x="25" y="12"/>
                      <a:pt x="34" y="8"/>
                    </a:cubicBezTo>
                    <a:cubicBezTo>
                      <a:pt x="36" y="7"/>
                      <a:pt x="37" y="4"/>
                      <a:pt x="3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" name="Freeform 24"/>
              <p:cNvSpPr/>
              <p:nvPr/>
            </p:nvSpPr>
            <p:spPr bwMode="auto">
              <a:xfrm>
                <a:off x="4942" y="856"/>
                <a:ext cx="71" cy="19"/>
              </a:xfrm>
              <a:custGeom>
                <a:avLst/>
                <a:gdLst>
                  <a:gd name="T0" fmla="*/ 26 w 30"/>
                  <a:gd name="T1" fmla="*/ 1 h 8"/>
                  <a:gd name="T2" fmla="*/ 4 w 30"/>
                  <a:gd name="T3" fmla="*/ 1 h 8"/>
                  <a:gd name="T4" fmla="*/ 4 w 30"/>
                  <a:gd name="T5" fmla="*/ 7 h 8"/>
                  <a:gd name="T6" fmla="*/ 26 w 30"/>
                  <a:gd name="T7" fmla="*/ 7 h 8"/>
                  <a:gd name="T8" fmla="*/ 26 w 30"/>
                  <a:gd name="T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8">
                    <a:moveTo>
                      <a:pt x="26" y="1"/>
                    </a:moveTo>
                    <a:cubicBezTo>
                      <a:pt x="19" y="0"/>
                      <a:pt x="11" y="0"/>
                      <a:pt x="4" y="1"/>
                    </a:cubicBezTo>
                    <a:cubicBezTo>
                      <a:pt x="0" y="1"/>
                      <a:pt x="0" y="6"/>
                      <a:pt x="4" y="7"/>
                    </a:cubicBezTo>
                    <a:cubicBezTo>
                      <a:pt x="11" y="7"/>
                      <a:pt x="19" y="8"/>
                      <a:pt x="26" y="7"/>
                    </a:cubicBezTo>
                    <a:cubicBezTo>
                      <a:pt x="30" y="6"/>
                      <a:pt x="30" y="1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7" name="Freeform 25"/>
              <p:cNvSpPr/>
              <p:nvPr/>
            </p:nvSpPr>
            <p:spPr bwMode="auto">
              <a:xfrm>
                <a:off x="5058" y="849"/>
                <a:ext cx="128" cy="67"/>
              </a:xfrm>
              <a:custGeom>
                <a:avLst/>
                <a:gdLst>
                  <a:gd name="T0" fmla="*/ 49 w 54"/>
                  <a:gd name="T1" fmla="*/ 17 h 28"/>
                  <a:gd name="T2" fmla="*/ 4 w 54"/>
                  <a:gd name="T3" fmla="*/ 6 h 28"/>
                  <a:gd name="T4" fmla="*/ 4 w 54"/>
                  <a:gd name="T5" fmla="*/ 12 h 28"/>
                  <a:gd name="T6" fmla="*/ 43 w 54"/>
                  <a:gd name="T7" fmla="*/ 24 h 28"/>
                  <a:gd name="T8" fmla="*/ 49 w 54"/>
                  <a:gd name="T9" fmla="*/ 1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28">
                    <a:moveTo>
                      <a:pt x="49" y="17"/>
                    </a:moveTo>
                    <a:cubicBezTo>
                      <a:pt x="37" y="5"/>
                      <a:pt x="20" y="0"/>
                      <a:pt x="4" y="6"/>
                    </a:cubicBezTo>
                    <a:cubicBezTo>
                      <a:pt x="0" y="7"/>
                      <a:pt x="1" y="12"/>
                      <a:pt x="4" y="12"/>
                    </a:cubicBezTo>
                    <a:cubicBezTo>
                      <a:pt x="18" y="10"/>
                      <a:pt x="32" y="14"/>
                      <a:pt x="43" y="24"/>
                    </a:cubicBezTo>
                    <a:cubicBezTo>
                      <a:pt x="47" y="28"/>
                      <a:pt x="54" y="21"/>
                      <a:pt x="49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8" name="Freeform 26"/>
              <p:cNvSpPr/>
              <p:nvPr/>
            </p:nvSpPr>
            <p:spPr bwMode="auto">
              <a:xfrm>
                <a:off x="5203" y="913"/>
                <a:ext cx="78" cy="62"/>
              </a:xfrm>
              <a:custGeom>
                <a:avLst/>
                <a:gdLst>
                  <a:gd name="T0" fmla="*/ 32 w 33"/>
                  <a:gd name="T1" fmla="*/ 21 h 26"/>
                  <a:gd name="T2" fmla="*/ 20 w 33"/>
                  <a:gd name="T3" fmla="*/ 11 h 26"/>
                  <a:gd name="T4" fmla="*/ 5 w 33"/>
                  <a:gd name="T5" fmla="*/ 2 h 26"/>
                  <a:gd name="T6" fmla="*/ 2 w 33"/>
                  <a:gd name="T7" fmla="*/ 5 h 26"/>
                  <a:gd name="T8" fmla="*/ 15 w 33"/>
                  <a:gd name="T9" fmla="*/ 16 h 26"/>
                  <a:gd name="T10" fmla="*/ 28 w 33"/>
                  <a:gd name="T11" fmla="*/ 25 h 26"/>
                  <a:gd name="T12" fmla="*/ 32 w 33"/>
                  <a:gd name="T13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6">
                    <a:moveTo>
                      <a:pt x="32" y="21"/>
                    </a:moveTo>
                    <a:cubicBezTo>
                      <a:pt x="29" y="17"/>
                      <a:pt x="24" y="14"/>
                      <a:pt x="20" y="11"/>
                    </a:cubicBezTo>
                    <a:cubicBezTo>
                      <a:pt x="15" y="8"/>
                      <a:pt x="10" y="5"/>
                      <a:pt x="5" y="2"/>
                    </a:cubicBezTo>
                    <a:cubicBezTo>
                      <a:pt x="2" y="0"/>
                      <a:pt x="0" y="3"/>
                      <a:pt x="2" y="5"/>
                    </a:cubicBezTo>
                    <a:cubicBezTo>
                      <a:pt x="6" y="9"/>
                      <a:pt x="10" y="13"/>
                      <a:pt x="15" y="16"/>
                    </a:cubicBezTo>
                    <a:cubicBezTo>
                      <a:pt x="19" y="19"/>
                      <a:pt x="23" y="24"/>
                      <a:pt x="28" y="25"/>
                    </a:cubicBezTo>
                    <a:cubicBezTo>
                      <a:pt x="31" y="26"/>
                      <a:pt x="33" y="23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9" name="Freeform 27"/>
              <p:cNvSpPr/>
              <p:nvPr/>
            </p:nvSpPr>
            <p:spPr bwMode="auto">
              <a:xfrm>
                <a:off x="5314" y="997"/>
                <a:ext cx="52" cy="45"/>
              </a:xfrm>
              <a:custGeom>
                <a:avLst/>
                <a:gdLst>
                  <a:gd name="T0" fmla="*/ 21 w 22"/>
                  <a:gd name="T1" fmla="*/ 15 h 19"/>
                  <a:gd name="T2" fmla="*/ 15 w 22"/>
                  <a:gd name="T3" fmla="*/ 8 h 19"/>
                  <a:gd name="T4" fmla="*/ 7 w 22"/>
                  <a:gd name="T5" fmla="*/ 2 h 19"/>
                  <a:gd name="T6" fmla="*/ 3 w 22"/>
                  <a:gd name="T7" fmla="*/ 7 h 19"/>
                  <a:gd name="T8" fmla="*/ 10 w 22"/>
                  <a:gd name="T9" fmla="*/ 13 h 19"/>
                  <a:gd name="T10" fmla="*/ 18 w 22"/>
                  <a:gd name="T11" fmla="*/ 18 h 19"/>
                  <a:gd name="T12" fmla="*/ 21 w 22"/>
                  <a:gd name="T13" fmla="*/ 1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19">
                    <a:moveTo>
                      <a:pt x="21" y="15"/>
                    </a:moveTo>
                    <a:cubicBezTo>
                      <a:pt x="20" y="12"/>
                      <a:pt x="17" y="10"/>
                      <a:pt x="15" y="8"/>
                    </a:cubicBezTo>
                    <a:cubicBezTo>
                      <a:pt x="12" y="6"/>
                      <a:pt x="9" y="4"/>
                      <a:pt x="7" y="2"/>
                    </a:cubicBezTo>
                    <a:cubicBezTo>
                      <a:pt x="4" y="0"/>
                      <a:pt x="0" y="5"/>
                      <a:pt x="3" y="7"/>
                    </a:cubicBezTo>
                    <a:cubicBezTo>
                      <a:pt x="5" y="9"/>
                      <a:pt x="8" y="11"/>
                      <a:pt x="10" y="13"/>
                    </a:cubicBezTo>
                    <a:cubicBezTo>
                      <a:pt x="12" y="15"/>
                      <a:pt x="15" y="18"/>
                      <a:pt x="18" y="18"/>
                    </a:cubicBezTo>
                    <a:cubicBezTo>
                      <a:pt x="20" y="19"/>
                      <a:pt x="22" y="17"/>
                      <a:pt x="2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0" name="Freeform 28"/>
              <p:cNvSpPr/>
              <p:nvPr/>
            </p:nvSpPr>
            <p:spPr bwMode="auto">
              <a:xfrm>
                <a:off x="5395" y="1063"/>
                <a:ext cx="63" cy="43"/>
              </a:xfrm>
              <a:custGeom>
                <a:avLst/>
                <a:gdLst>
                  <a:gd name="T0" fmla="*/ 27 w 27"/>
                  <a:gd name="T1" fmla="*/ 14 h 18"/>
                  <a:gd name="T2" fmla="*/ 18 w 27"/>
                  <a:gd name="T3" fmla="*/ 6 h 18"/>
                  <a:gd name="T4" fmla="*/ 5 w 27"/>
                  <a:gd name="T5" fmla="*/ 1 h 18"/>
                  <a:gd name="T6" fmla="*/ 3 w 27"/>
                  <a:gd name="T7" fmla="*/ 5 h 18"/>
                  <a:gd name="T8" fmla="*/ 14 w 27"/>
                  <a:gd name="T9" fmla="*/ 11 h 18"/>
                  <a:gd name="T10" fmla="*/ 23 w 27"/>
                  <a:gd name="T11" fmla="*/ 17 h 18"/>
                  <a:gd name="T12" fmla="*/ 27 w 27"/>
                  <a:gd name="T13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8">
                    <a:moveTo>
                      <a:pt x="27" y="14"/>
                    </a:moveTo>
                    <a:cubicBezTo>
                      <a:pt x="25" y="10"/>
                      <a:pt x="21" y="8"/>
                      <a:pt x="18" y="6"/>
                    </a:cubicBezTo>
                    <a:cubicBezTo>
                      <a:pt x="14" y="4"/>
                      <a:pt x="9" y="2"/>
                      <a:pt x="5" y="1"/>
                    </a:cubicBezTo>
                    <a:cubicBezTo>
                      <a:pt x="2" y="0"/>
                      <a:pt x="0" y="4"/>
                      <a:pt x="3" y="5"/>
                    </a:cubicBezTo>
                    <a:cubicBezTo>
                      <a:pt x="7" y="7"/>
                      <a:pt x="10" y="9"/>
                      <a:pt x="14" y="11"/>
                    </a:cubicBezTo>
                    <a:cubicBezTo>
                      <a:pt x="17" y="13"/>
                      <a:pt x="20" y="17"/>
                      <a:pt x="23" y="17"/>
                    </a:cubicBezTo>
                    <a:cubicBezTo>
                      <a:pt x="25" y="18"/>
                      <a:pt x="27" y="16"/>
                      <a:pt x="2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1" name="Freeform 29"/>
              <p:cNvSpPr/>
              <p:nvPr/>
            </p:nvSpPr>
            <p:spPr bwMode="auto">
              <a:xfrm>
                <a:off x="5489" y="1130"/>
                <a:ext cx="55" cy="52"/>
              </a:xfrm>
              <a:custGeom>
                <a:avLst/>
                <a:gdLst>
                  <a:gd name="T0" fmla="*/ 22 w 23"/>
                  <a:gd name="T1" fmla="*/ 16 h 22"/>
                  <a:gd name="T2" fmla="*/ 14 w 23"/>
                  <a:gd name="T3" fmla="*/ 11 h 22"/>
                  <a:gd name="T4" fmla="*/ 6 w 23"/>
                  <a:gd name="T5" fmla="*/ 3 h 22"/>
                  <a:gd name="T6" fmla="*/ 2 w 23"/>
                  <a:gd name="T7" fmla="*/ 6 h 22"/>
                  <a:gd name="T8" fmla="*/ 9 w 23"/>
                  <a:gd name="T9" fmla="*/ 17 h 22"/>
                  <a:gd name="T10" fmla="*/ 21 w 23"/>
                  <a:gd name="T11" fmla="*/ 20 h 22"/>
                  <a:gd name="T12" fmla="*/ 22 w 23"/>
                  <a:gd name="T13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2">
                    <a:moveTo>
                      <a:pt x="22" y="16"/>
                    </a:moveTo>
                    <a:cubicBezTo>
                      <a:pt x="21" y="13"/>
                      <a:pt x="16" y="13"/>
                      <a:pt x="14" y="11"/>
                    </a:cubicBezTo>
                    <a:cubicBezTo>
                      <a:pt x="11" y="9"/>
                      <a:pt x="8" y="6"/>
                      <a:pt x="6" y="3"/>
                    </a:cubicBezTo>
                    <a:cubicBezTo>
                      <a:pt x="5" y="0"/>
                      <a:pt x="0" y="3"/>
                      <a:pt x="2" y="6"/>
                    </a:cubicBezTo>
                    <a:cubicBezTo>
                      <a:pt x="3" y="10"/>
                      <a:pt x="6" y="14"/>
                      <a:pt x="9" y="17"/>
                    </a:cubicBezTo>
                    <a:cubicBezTo>
                      <a:pt x="12" y="19"/>
                      <a:pt x="18" y="22"/>
                      <a:pt x="21" y="20"/>
                    </a:cubicBezTo>
                    <a:cubicBezTo>
                      <a:pt x="23" y="20"/>
                      <a:pt x="23" y="18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2" name="Freeform 30"/>
              <p:cNvSpPr/>
              <p:nvPr/>
            </p:nvSpPr>
            <p:spPr bwMode="auto">
              <a:xfrm>
                <a:off x="5556" y="1194"/>
                <a:ext cx="47" cy="67"/>
              </a:xfrm>
              <a:custGeom>
                <a:avLst/>
                <a:gdLst>
                  <a:gd name="T0" fmla="*/ 15 w 20"/>
                  <a:gd name="T1" fmla="*/ 13 h 28"/>
                  <a:gd name="T2" fmla="*/ 7 w 20"/>
                  <a:gd name="T3" fmla="*/ 2 h 28"/>
                  <a:gd name="T4" fmla="*/ 2 w 20"/>
                  <a:gd name="T5" fmla="*/ 6 h 28"/>
                  <a:gd name="T6" fmla="*/ 9 w 20"/>
                  <a:gd name="T7" fmla="*/ 16 h 28"/>
                  <a:gd name="T8" fmla="*/ 14 w 20"/>
                  <a:gd name="T9" fmla="*/ 27 h 28"/>
                  <a:gd name="T10" fmla="*/ 20 w 20"/>
                  <a:gd name="T11" fmla="*/ 25 h 28"/>
                  <a:gd name="T12" fmla="*/ 15 w 20"/>
                  <a:gd name="T13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15" y="13"/>
                    </a:moveTo>
                    <a:cubicBezTo>
                      <a:pt x="13" y="9"/>
                      <a:pt x="10" y="6"/>
                      <a:pt x="7" y="2"/>
                    </a:cubicBezTo>
                    <a:cubicBezTo>
                      <a:pt x="5" y="0"/>
                      <a:pt x="0" y="3"/>
                      <a:pt x="2" y="6"/>
                    </a:cubicBezTo>
                    <a:cubicBezTo>
                      <a:pt x="4" y="9"/>
                      <a:pt x="7" y="13"/>
                      <a:pt x="9" y="16"/>
                    </a:cubicBezTo>
                    <a:cubicBezTo>
                      <a:pt x="10" y="20"/>
                      <a:pt x="11" y="24"/>
                      <a:pt x="14" y="27"/>
                    </a:cubicBezTo>
                    <a:cubicBezTo>
                      <a:pt x="16" y="28"/>
                      <a:pt x="19" y="28"/>
                      <a:pt x="20" y="25"/>
                    </a:cubicBezTo>
                    <a:cubicBezTo>
                      <a:pt x="20" y="21"/>
                      <a:pt x="18" y="17"/>
                      <a:pt x="1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3" name="Freeform 31"/>
              <p:cNvSpPr/>
              <p:nvPr/>
            </p:nvSpPr>
            <p:spPr bwMode="auto">
              <a:xfrm>
                <a:off x="3496" y="1630"/>
                <a:ext cx="86" cy="26"/>
              </a:xfrm>
              <a:custGeom>
                <a:avLst/>
                <a:gdLst>
                  <a:gd name="T0" fmla="*/ 33 w 36"/>
                  <a:gd name="T1" fmla="*/ 3 h 11"/>
                  <a:gd name="T2" fmla="*/ 20 w 36"/>
                  <a:gd name="T3" fmla="*/ 1 h 11"/>
                  <a:gd name="T4" fmla="*/ 4 w 36"/>
                  <a:gd name="T5" fmla="*/ 0 h 11"/>
                  <a:gd name="T6" fmla="*/ 3 w 36"/>
                  <a:gd name="T7" fmla="*/ 7 h 11"/>
                  <a:gd name="T8" fmla="*/ 20 w 36"/>
                  <a:gd name="T9" fmla="*/ 9 h 11"/>
                  <a:gd name="T10" fmla="*/ 33 w 36"/>
                  <a:gd name="T11" fmla="*/ 9 h 11"/>
                  <a:gd name="T12" fmla="*/ 33 w 36"/>
                  <a:gd name="T1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11">
                    <a:moveTo>
                      <a:pt x="33" y="3"/>
                    </a:moveTo>
                    <a:cubicBezTo>
                      <a:pt x="29" y="0"/>
                      <a:pt x="24" y="1"/>
                      <a:pt x="20" y="1"/>
                    </a:cubicBezTo>
                    <a:cubicBezTo>
                      <a:pt x="15" y="0"/>
                      <a:pt x="9" y="0"/>
                      <a:pt x="4" y="0"/>
                    </a:cubicBezTo>
                    <a:cubicBezTo>
                      <a:pt x="1" y="0"/>
                      <a:pt x="0" y="6"/>
                      <a:pt x="3" y="7"/>
                    </a:cubicBezTo>
                    <a:cubicBezTo>
                      <a:pt x="9" y="8"/>
                      <a:pt x="14" y="8"/>
                      <a:pt x="20" y="9"/>
                    </a:cubicBezTo>
                    <a:cubicBezTo>
                      <a:pt x="24" y="10"/>
                      <a:pt x="28" y="11"/>
                      <a:pt x="33" y="9"/>
                    </a:cubicBezTo>
                    <a:cubicBezTo>
                      <a:pt x="36" y="8"/>
                      <a:pt x="35" y="4"/>
                      <a:pt x="3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4" name="Freeform 32"/>
              <p:cNvSpPr/>
              <p:nvPr/>
            </p:nvSpPr>
            <p:spPr bwMode="auto">
              <a:xfrm>
                <a:off x="3655" y="1637"/>
                <a:ext cx="83" cy="24"/>
              </a:xfrm>
              <a:custGeom>
                <a:avLst/>
                <a:gdLst>
                  <a:gd name="T0" fmla="*/ 32 w 35"/>
                  <a:gd name="T1" fmla="*/ 1 h 10"/>
                  <a:gd name="T2" fmla="*/ 17 w 35"/>
                  <a:gd name="T3" fmla="*/ 1 h 10"/>
                  <a:gd name="T4" fmla="*/ 3 w 35"/>
                  <a:gd name="T5" fmla="*/ 2 h 10"/>
                  <a:gd name="T6" fmla="*/ 3 w 35"/>
                  <a:gd name="T7" fmla="*/ 9 h 10"/>
                  <a:gd name="T8" fmla="*/ 17 w 35"/>
                  <a:gd name="T9" fmla="*/ 10 h 10"/>
                  <a:gd name="T10" fmla="*/ 32 w 35"/>
                  <a:gd name="T11" fmla="*/ 9 h 10"/>
                  <a:gd name="T12" fmla="*/ 32 w 35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0">
                    <a:moveTo>
                      <a:pt x="32" y="1"/>
                    </a:moveTo>
                    <a:cubicBezTo>
                      <a:pt x="27" y="0"/>
                      <a:pt x="22" y="0"/>
                      <a:pt x="17" y="1"/>
                    </a:cubicBezTo>
                    <a:cubicBezTo>
                      <a:pt x="13" y="1"/>
                      <a:pt x="8" y="1"/>
                      <a:pt x="3" y="2"/>
                    </a:cubicBezTo>
                    <a:cubicBezTo>
                      <a:pt x="0" y="2"/>
                      <a:pt x="0" y="8"/>
                      <a:pt x="3" y="9"/>
                    </a:cubicBezTo>
                    <a:cubicBezTo>
                      <a:pt x="8" y="9"/>
                      <a:pt x="13" y="10"/>
                      <a:pt x="17" y="10"/>
                    </a:cubicBezTo>
                    <a:cubicBezTo>
                      <a:pt x="22" y="10"/>
                      <a:pt x="27" y="10"/>
                      <a:pt x="32" y="9"/>
                    </a:cubicBezTo>
                    <a:cubicBezTo>
                      <a:pt x="35" y="8"/>
                      <a:pt x="35" y="3"/>
                      <a:pt x="3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5" name="Freeform 33"/>
              <p:cNvSpPr/>
              <p:nvPr/>
            </p:nvSpPr>
            <p:spPr bwMode="auto">
              <a:xfrm>
                <a:off x="3807" y="1640"/>
                <a:ext cx="104" cy="35"/>
              </a:xfrm>
              <a:custGeom>
                <a:avLst/>
                <a:gdLst>
                  <a:gd name="T0" fmla="*/ 40 w 44"/>
                  <a:gd name="T1" fmla="*/ 5 h 15"/>
                  <a:gd name="T2" fmla="*/ 6 w 44"/>
                  <a:gd name="T3" fmla="*/ 6 h 15"/>
                  <a:gd name="T4" fmla="*/ 8 w 44"/>
                  <a:gd name="T5" fmla="*/ 15 h 15"/>
                  <a:gd name="T6" fmla="*/ 24 w 44"/>
                  <a:gd name="T7" fmla="*/ 13 h 15"/>
                  <a:gd name="T8" fmla="*/ 39 w 44"/>
                  <a:gd name="T9" fmla="*/ 13 h 15"/>
                  <a:gd name="T10" fmla="*/ 40 w 44"/>
                  <a:gd name="T11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15">
                    <a:moveTo>
                      <a:pt x="40" y="5"/>
                    </a:moveTo>
                    <a:cubicBezTo>
                      <a:pt x="30" y="0"/>
                      <a:pt x="16" y="4"/>
                      <a:pt x="6" y="6"/>
                    </a:cubicBezTo>
                    <a:cubicBezTo>
                      <a:pt x="0" y="8"/>
                      <a:pt x="3" y="15"/>
                      <a:pt x="8" y="15"/>
                    </a:cubicBezTo>
                    <a:cubicBezTo>
                      <a:pt x="13" y="14"/>
                      <a:pt x="19" y="13"/>
                      <a:pt x="24" y="13"/>
                    </a:cubicBezTo>
                    <a:cubicBezTo>
                      <a:pt x="29" y="13"/>
                      <a:pt x="34" y="14"/>
                      <a:pt x="39" y="13"/>
                    </a:cubicBezTo>
                    <a:cubicBezTo>
                      <a:pt x="43" y="12"/>
                      <a:pt x="44" y="7"/>
                      <a:pt x="4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6" name="Freeform 34"/>
              <p:cNvSpPr/>
              <p:nvPr/>
            </p:nvSpPr>
            <p:spPr bwMode="auto">
              <a:xfrm>
                <a:off x="3975" y="1632"/>
                <a:ext cx="107" cy="36"/>
              </a:xfrm>
              <a:custGeom>
                <a:avLst/>
                <a:gdLst>
                  <a:gd name="T0" fmla="*/ 42 w 45"/>
                  <a:gd name="T1" fmla="*/ 2 h 15"/>
                  <a:gd name="T2" fmla="*/ 25 w 45"/>
                  <a:gd name="T3" fmla="*/ 3 h 15"/>
                  <a:gd name="T4" fmla="*/ 6 w 45"/>
                  <a:gd name="T5" fmla="*/ 1 h 15"/>
                  <a:gd name="T6" fmla="*/ 4 w 45"/>
                  <a:gd name="T7" fmla="*/ 8 h 15"/>
                  <a:gd name="T8" fmla="*/ 42 w 45"/>
                  <a:gd name="T9" fmla="*/ 9 h 15"/>
                  <a:gd name="T10" fmla="*/ 42 w 45"/>
                  <a:gd name="T11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15">
                    <a:moveTo>
                      <a:pt x="42" y="2"/>
                    </a:moveTo>
                    <a:cubicBezTo>
                      <a:pt x="36" y="1"/>
                      <a:pt x="31" y="2"/>
                      <a:pt x="25" y="3"/>
                    </a:cubicBezTo>
                    <a:cubicBezTo>
                      <a:pt x="19" y="3"/>
                      <a:pt x="12" y="2"/>
                      <a:pt x="6" y="1"/>
                    </a:cubicBezTo>
                    <a:cubicBezTo>
                      <a:pt x="1" y="0"/>
                      <a:pt x="0" y="6"/>
                      <a:pt x="4" y="8"/>
                    </a:cubicBezTo>
                    <a:cubicBezTo>
                      <a:pt x="14" y="12"/>
                      <a:pt x="32" y="15"/>
                      <a:pt x="42" y="9"/>
                    </a:cubicBezTo>
                    <a:cubicBezTo>
                      <a:pt x="45" y="7"/>
                      <a:pt x="45" y="3"/>
                      <a:pt x="4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7" name="Freeform 35"/>
              <p:cNvSpPr/>
              <p:nvPr/>
            </p:nvSpPr>
            <p:spPr bwMode="auto">
              <a:xfrm>
                <a:off x="4143" y="1647"/>
                <a:ext cx="93" cy="26"/>
              </a:xfrm>
              <a:custGeom>
                <a:avLst/>
                <a:gdLst>
                  <a:gd name="T0" fmla="*/ 36 w 39"/>
                  <a:gd name="T1" fmla="*/ 2 h 11"/>
                  <a:gd name="T2" fmla="*/ 22 w 39"/>
                  <a:gd name="T3" fmla="*/ 1 h 11"/>
                  <a:gd name="T4" fmla="*/ 5 w 39"/>
                  <a:gd name="T5" fmla="*/ 2 h 11"/>
                  <a:gd name="T6" fmla="*/ 5 w 39"/>
                  <a:gd name="T7" fmla="*/ 10 h 11"/>
                  <a:gd name="T8" fmla="*/ 22 w 39"/>
                  <a:gd name="T9" fmla="*/ 10 h 11"/>
                  <a:gd name="T10" fmla="*/ 36 w 39"/>
                  <a:gd name="T11" fmla="*/ 9 h 11"/>
                  <a:gd name="T12" fmla="*/ 36 w 39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1">
                    <a:moveTo>
                      <a:pt x="36" y="2"/>
                    </a:moveTo>
                    <a:cubicBezTo>
                      <a:pt x="31" y="0"/>
                      <a:pt x="27" y="1"/>
                      <a:pt x="22" y="1"/>
                    </a:cubicBezTo>
                    <a:cubicBezTo>
                      <a:pt x="16" y="1"/>
                      <a:pt x="10" y="1"/>
                      <a:pt x="5" y="2"/>
                    </a:cubicBezTo>
                    <a:cubicBezTo>
                      <a:pt x="0" y="2"/>
                      <a:pt x="0" y="9"/>
                      <a:pt x="5" y="10"/>
                    </a:cubicBezTo>
                    <a:cubicBezTo>
                      <a:pt x="10" y="10"/>
                      <a:pt x="16" y="10"/>
                      <a:pt x="22" y="10"/>
                    </a:cubicBezTo>
                    <a:cubicBezTo>
                      <a:pt x="27" y="11"/>
                      <a:pt x="31" y="11"/>
                      <a:pt x="36" y="9"/>
                    </a:cubicBezTo>
                    <a:cubicBezTo>
                      <a:pt x="39" y="8"/>
                      <a:pt x="39" y="3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8" name="Freeform 36"/>
              <p:cNvSpPr/>
              <p:nvPr/>
            </p:nvSpPr>
            <p:spPr bwMode="auto">
              <a:xfrm>
                <a:off x="4307" y="1647"/>
                <a:ext cx="92" cy="26"/>
              </a:xfrm>
              <a:custGeom>
                <a:avLst/>
                <a:gdLst>
                  <a:gd name="T0" fmla="*/ 35 w 39"/>
                  <a:gd name="T1" fmla="*/ 2 h 11"/>
                  <a:gd name="T2" fmla="*/ 18 w 39"/>
                  <a:gd name="T3" fmla="*/ 1 h 11"/>
                  <a:gd name="T4" fmla="*/ 2 w 39"/>
                  <a:gd name="T5" fmla="*/ 3 h 11"/>
                  <a:gd name="T6" fmla="*/ 2 w 39"/>
                  <a:gd name="T7" fmla="*/ 8 h 11"/>
                  <a:gd name="T8" fmla="*/ 18 w 39"/>
                  <a:gd name="T9" fmla="*/ 10 h 11"/>
                  <a:gd name="T10" fmla="*/ 35 w 39"/>
                  <a:gd name="T11" fmla="*/ 9 h 11"/>
                  <a:gd name="T12" fmla="*/ 35 w 39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1">
                    <a:moveTo>
                      <a:pt x="35" y="2"/>
                    </a:moveTo>
                    <a:cubicBezTo>
                      <a:pt x="29" y="0"/>
                      <a:pt x="24" y="1"/>
                      <a:pt x="18" y="1"/>
                    </a:cubicBezTo>
                    <a:cubicBezTo>
                      <a:pt x="13" y="1"/>
                      <a:pt x="7" y="2"/>
                      <a:pt x="2" y="3"/>
                    </a:cubicBezTo>
                    <a:cubicBezTo>
                      <a:pt x="0" y="4"/>
                      <a:pt x="0" y="7"/>
                      <a:pt x="2" y="8"/>
                    </a:cubicBezTo>
                    <a:cubicBezTo>
                      <a:pt x="7" y="9"/>
                      <a:pt x="13" y="10"/>
                      <a:pt x="18" y="10"/>
                    </a:cubicBezTo>
                    <a:cubicBezTo>
                      <a:pt x="24" y="10"/>
                      <a:pt x="29" y="11"/>
                      <a:pt x="35" y="9"/>
                    </a:cubicBezTo>
                    <a:cubicBezTo>
                      <a:pt x="39" y="8"/>
                      <a:pt x="39" y="3"/>
                      <a:pt x="3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9" name="Freeform 37"/>
              <p:cNvSpPr/>
              <p:nvPr/>
            </p:nvSpPr>
            <p:spPr bwMode="auto">
              <a:xfrm>
                <a:off x="4473" y="1652"/>
                <a:ext cx="83" cy="28"/>
              </a:xfrm>
              <a:custGeom>
                <a:avLst/>
                <a:gdLst>
                  <a:gd name="T0" fmla="*/ 32 w 35"/>
                  <a:gd name="T1" fmla="*/ 2 h 12"/>
                  <a:gd name="T2" fmla="*/ 3 w 35"/>
                  <a:gd name="T3" fmla="*/ 6 h 12"/>
                  <a:gd name="T4" fmla="*/ 14 w 35"/>
                  <a:gd name="T5" fmla="*/ 10 h 12"/>
                  <a:gd name="T6" fmla="*/ 32 w 35"/>
                  <a:gd name="T7" fmla="*/ 10 h 12"/>
                  <a:gd name="T8" fmla="*/ 32 w 35"/>
                  <a:gd name="T9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2">
                    <a:moveTo>
                      <a:pt x="32" y="2"/>
                    </a:moveTo>
                    <a:cubicBezTo>
                      <a:pt x="28" y="1"/>
                      <a:pt x="0" y="0"/>
                      <a:pt x="3" y="6"/>
                    </a:cubicBezTo>
                    <a:cubicBezTo>
                      <a:pt x="4" y="10"/>
                      <a:pt x="11" y="10"/>
                      <a:pt x="14" y="10"/>
                    </a:cubicBezTo>
                    <a:cubicBezTo>
                      <a:pt x="20" y="11"/>
                      <a:pt x="26" y="12"/>
                      <a:pt x="32" y="10"/>
                    </a:cubicBezTo>
                    <a:cubicBezTo>
                      <a:pt x="35" y="8"/>
                      <a:pt x="35" y="3"/>
                      <a:pt x="3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0" name="Freeform 38"/>
              <p:cNvSpPr/>
              <p:nvPr/>
            </p:nvSpPr>
            <p:spPr bwMode="auto">
              <a:xfrm>
                <a:off x="4624" y="1642"/>
                <a:ext cx="93" cy="24"/>
              </a:xfrm>
              <a:custGeom>
                <a:avLst/>
                <a:gdLst>
                  <a:gd name="T0" fmla="*/ 34 w 39"/>
                  <a:gd name="T1" fmla="*/ 1 h 10"/>
                  <a:gd name="T2" fmla="*/ 20 w 39"/>
                  <a:gd name="T3" fmla="*/ 1 h 10"/>
                  <a:gd name="T4" fmla="*/ 4 w 39"/>
                  <a:gd name="T5" fmla="*/ 2 h 10"/>
                  <a:gd name="T6" fmla="*/ 4 w 39"/>
                  <a:gd name="T7" fmla="*/ 9 h 10"/>
                  <a:gd name="T8" fmla="*/ 20 w 39"/>
                  <a:gd name="T9" fmla="*/ 10 h 10"/>
                  <a:gd name="T10" fmla="*/ 34 w 39"/>
                  <a:gd name="T11" fmla="*/ 9 h 10"/>
                  <a:gd name="T12" fmla="*/ 34 w 39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0">
                    <a:moveTo>
                      <a:pt x="34" y="1"/>
                    </a:moveTo>
                    <a:cubicBezTo>
                      <a:pt x="30" y="0"/>
                      <a:pt x="25" y="1"/>
                      <a:pt x="20" y="1"/>
                    </a:cubicBezTo>
                    <a:cubicBezTo>
                      <a:pt x="15" y="1"/>
                      <a:pt x="10" y="2"/>
                      <a:pt x="4" y="2"/>
                    </a:cubicBezTo>
                    <a:cubicBezTo>
                      <a:pt x="0" y="3"/>
                      <a:pt x="0" y="8"/>
                      <a:pt x="4" y="9"/>
                    </a:cubicBezTo>
                    <a:cubicBezTo>
                      <a:pt x="10" y="9"/>
                      <a:pt x="15" y="9"/>
                      <a:pt x="20" y="10"/>
                    </a:cubicBezTo>
                    <a:cubicBezTo>
                      <a:pt x="25" y="10"/>
                      <a:pt x="30" y="10"/>
                      <a:pt x="34" y="9"/>
                    </a:cubicBezTo>
                    <a:cubicBezTo>
                      <a:pt x="39" y="9"/>
                      <a:pt x="39" y="2"/>
                      <a:pt x="3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1" name="Freeform 39"/>
              <p:cNvSpPr/>
              <p:nvPr/>
            </p:nvSpPr>
            <p:spPr bwMode="auto">
              <a:xfrm>
                <a:off x="4762" y="1640"/>
                <a:ext cx="106" cy="28"/>
              </a:xfrm>
              <a:custGeom>
                <a:avLst/>
                <a:gdLst>
                  <a:gd name="T0" fmla="*/ 41 w 45"/>
                  <a:gd name="T1" fmla="*/ 3 h 12"/>
                  <a:gd name="T2" fmla="*/ 3 w 45"/>
                  <a:gd name="T3" fmla="*/ 5 h 12"/>
                  <a:gd name="T4" fmla="*/ 4 w 45"/>
                  <a:gd name="T5" fmla="*/ 11 h 12"/>
                  <a:gd name="T6" fmla="*/ 22 w 45"/>
                  <a:gd name="T7" fmla="*/ 10 h 12"/>
                  <a:gd name="T8" fmla="*/ 40 w 45"/>
                  <a:gd name="T9" fmla="*/ 10 h 12"/>
                  <a:gd name="T10" fmla="*/ 41 w 45"/>
                  <a:gd name="T11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12">
                    <a:moveTo>
                      <a:pt x="41" y="3"/>
                    </a:moveTo>
                    <a:cubicBezTo>
                      <a:pt x="29" y="0"/>
                      <a:pt x="15" y="2"/>
                      <a:pt x="3" y="5"/>
                    </a:cubicBezTo>
                    <a:cubicBezTo>
                      <a:pt x="0" y="6"/>
                      <a:pt x="0" y="12"/>
                      <a:pt x="4" y="11"/>
                    </a:cubicBezTo>
                    <a:cubicBezTo>
                      <a:pt x="10" y="11"/>
                      <a:pt x="16" y="10"/>
                      <a:pt x="22" y="10"/>
                    </a:cubicBezTo>
                    <a:cubicBezTo>
                      <a:pt x="28" y="10"/>
                      <a:pt x="34" y="11"/>
                      <a:pt x="40" y="10"/>
                    </a:cubicBezTo>
                    <a:cubicBezTo>
                      <a:pt x="44" y="10"/>
                      <a:pt x="45" y="4"/>
                      <a:pt x="4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2" name="Freeform 40"/>
              <p:cNvSpPr/>
              <p:nvPr/>
            </p:nvSpPr>
            <p:spPr bwMode="auto">
              <a:xfrm>
                <a:off x="4951" y="1637"/>
                <a:ext cx="98" cy="26"/>
              </a:xfrm>
              <a:custGeom>
                <a:avLst/>
                <a:gdLst>
                  <a:gd name="T0" fmla="*/ 37 w 41"/>
                  <a:gd name="T1" fmla="*/ 1 h 11"/>
                  <a:gd name="T2" fmla="*/ 21 w 41"/>
                  <a:gd name="T3" fmla="*/ 2 h 11"/>
                  <a:gd name="T4" fmla="*/ 3 w 41"/>
                  <a:gd name="T5" fmla="*/ 5 h 11"/>
                  <a:gd name="T6" fmla="*/ 4 w 41"/>
                  <a:gd name="T7" fmla="*/ 11 h 11"/>
                  <a:gd name="T8" fmla="*/ 21 w 41"/>
                  <a:gd name="T9" fmla="*/ 11 h 11"/>
                  <a:gd name="T10" fmla="*/ 37 w 41"/>
                  <a:gd name="T11" fmla="*/ 9 h 11"/>
                  <a:gd name="T12" fmla="*/ 37 w 41"/>
                  <a:gd name="T13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11">
                    <a:moveTo>
                      <a:pt x="37" y="1"/>
                    </a:moveTo>
                    <a:cubicBezTo>
                      <a:pt x="31" y="0"/>
                      <a:pt x="26" y="1"/>
                      <a:pt x="21" y="2"/>
                    </a:cubicBezTo>
                    <a:cubicBezTo>
                      <a:pt x="15" y="2"/>
                      <a:pt x="9" y="3"/>
                      <a:pt x="3" y="5"/>
                    </a:cubicBezTo>
                    <a:cubicBezTo>
                      <a:pt x="0" y="5"/>
                      <a:pt x="1" y="11"/>
                      <a:pt x="4" y="11"/>
                    </a:cubicBezTo>
                    <a:cubicBezTo>
                      <a:pt x="10" y="11"/>
                      <a:pt x="15" y="11"/>
                      <a:pt x="21" y="11"/>
                    </a:cubicBezTo>
                    <a:cubicBezTo>
                      <a:pt x="26" y="10"/>
                      <a:pt x="32" y="11"/>
                      <a:pt x="37" y="9"/>
                    </a:cubicBezTo>
                    <a:cubicBezTo>
                      <a:pt x="40" y="8"/>
                      <a:pt x="41" y="2"/>
                      <a:pt x="3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3" name="Freeform 41"/>
              <p:cNvSpPr/>
              <p:nvPr/>
            </p:nvSpPr>
            <p:spPr bwMode="auto">
              <a:xfrm>
                <a:off x="5091" y="1587"/>
                <a:ext cx="121" cy="72"/>
              </a:xfrm>
              <a:custGeom>
                <a:avLst/>
                <a:gdLst>
                  <a:gd name="T0" fmla="*/ 46 w 51"/>
                  <a:gd name="T1" fmla="*/ 1 h 30"/>
                  <a:gd name="T2" fmla="*/ 27 w 51"/>
                  <a:gd name="T3" fmla="*/ 12 h 30"/>
                  <a:gd name="T4" fmla="*/ 5 w 51"/>
                  <a:gd name="T5" fmla="*/ 22 h 30"/>
                  <a:gd name="T6" fmla="*/ 7 w 51"/>
                  <a:gd name="T7" fmla="*/ 29 h 30"/>
                  <a:gd name="T8" fmla="*/ 50 w 51"/>
                  <a:gd name="T9" fmla="*/ 7 h 30"/>
                  <a:gd name="T10" fmla="*/ 46 w 51"/>
                  <a:gd name="T11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30">
                    <a:moveTo>
                      <a:pt x="46" y="1"/>
                    </a:moveTo>
                    <a:cubicBezTo>
                      <a:pt x="39" y="4"/>
                      <a:pt x="33" y="8"/>
                      <a:pt x="27" y="12"/>
                    </a:cubicBezTo>
                    <a:cubicBezTo>
                      <a:pt x="20" y="16"/>
                      <a:pt x="13" y="19"/>
                      <a:pt x="5" y="22"/>
                    </a:cubicBezTo>
                    <a:cubicBezTo>
                      <a:pt x="0" y="23"/>
                      <a:pt x="2" y="30"/>
                      <a:pt x="7" y="29"/>
                    </a:cubicBezTo>
                    <a:cubicBezTo>
                      <a:pt x="21" y="26"/>
                      <a:pt x="41" y="20"/>
                      <a:pt x="50" y="7"/>
                    </a:cubicBezTo>
                    <a:cubicBezTo>
                      <a:pt x="51" y="4"/>
                      <a:pt x="49" y="0"/>
                      <a:pt x="4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4" name="Freeform 42"/>
              <p:cNvSpPr/>
              <p:nvPr/>
            </p:nvSpPr>
            <p:spPr bwMode="auto">
              <a:xfrm>
                <a:off x="5257" y="1513"/>
                <a:ext cx="83" cy="67"/>
              </a:xfrm>
              <a:custGeom>
                <a:avLst/>
                <a:gdLst>
                  <a:gd name="T0" fmla="*/ 31 w 35"/>
                  <a:gd name="T1" fmla="*/ 4 h 28"/>
                  <a:gd name="T2" fmla="*/ 17 w 35"/>
                  <a:gd name="T3" fmla="*/ 6 h 28"/>
                  <a:gd name="T4" fmla="*/ 4 w 35"/>
                  <a:gd name="T5" fmla="*/ 19 h 28"/>
                  <a:gd name="T6" fmla="*/ 9 w 35"/>
                  <a:gd name="T7" fmla="*/ 24 h 28"/>
                  <a:gd name="T8" fmla="*/ 24 w 35"/>
                  <a:gd name="T9" fmla="*/ 14 h 28"/>
                  <a:gd name="T10" fmla="*/ 31 w 35"/>
                  <a:gd name="T11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8">
                    <a:moveTo>
                      <a:pt x="31" y="4"/>
                    </a:moveTo>
                    <a:cubicBezTo>
                      <a:pt x="28" y="0"/>
                      <a:pt x="21" y="4"/>
                      <a:pt x="17" y="6"/>
                    </a:cubicBezTo>
                    <a:cubicBezTo>
                      <a:pt x="12" y="10"/>
                      <a:pt x="7" y="14"/>
                      <a:pt x="4" y="19"/>
                    </a:cubicBezTo>
                    <a:cubicBezTo>
                      <a:pt x="0" y="23"/>
                      <a:pt x="5" y="28"/>
                      <a:pt x="9" y="24"/>
                    </a:cubicBezTo>
                    <a:cubicBezTo>
                      <a:pt x="14" y="20"/>
                      <a:pt x="19" y="17"/>
                      <a:pt x="24" y="14"/>
                    </a:cubicBezTo>
                    <a:cubicBezTo>
                      <a:pt x="27" y="12"/>
                      <a:pt x="35" y="9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5" name="Freeform 43"/>
              <p:cNvSpPr/>
              <p:nvPr/>
            </p:nvSpPr>
            <p:spPr bwMode="auto">
              <a:xfrm>
                <a:off x="5361" y="1440"/>
                <a:ext cx="76" cy="57"/>
              </a:xfrm>
              <a:custGeom>
                <a:avLst/>
                <a:gdLst>
                  <a:gd name="T0" fmla="*/ 26 w 32"/>
                  <a:gd name="T1" fmla="*/ 0 h 24"/>
                  <a:gd name="T2" fmla="*/ 15 w 32"/>
                  <a:gd name="T3" fmla="*/ 8 h 24"/>
                  <a:gd name="T4" fmla="*/ 3 w 32"/>
                  <a:gd name="T5" fmla="*/ 17 h 24"/>
                  <a:gd name="T6" fmla="*/ 7 w 32"/>
                  <a:gd name="T7" fmla="*/ 22 h 24"/>
                  <a:gd name="T8" fmla="*/ 20 w 32"/>
                  <a:gd name="T9" fmla="*/ 14 h 24"/>
                  <a:gd name="T10" fmla="*/ 30 w 32"/>
                  <a:gd name="T11" fmla="*/ 6 h 24"/>
                  <a:gd name="T12" fmla="*/ 26 w 32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24">
                    <a:moveTo>
                      <a:pt x="26" y="0"/>
                    </a:moveTo>
                    <a:cubicBezTo>
                      <a:pt x="22" y="2"/>
                      <a:pt x="18" y="5"/>
                      <a:pt x="15" y="8"/>
                    </a:cubicBezTo>
                    <a:cubicBezTo>
                      <a:pt x="11" y="11"/>
                      <a:pt x="6" y="14"/>
                      <a:pt x="3" y="17"/>
                    </a:cubicBezTo>
                    <a:cubicBezTo>
                      <a:pt x="0" y="20"/>
                      <a:pt x="4" y="24"/>
                      <a:pt x="7" y="22"/>
                    </a:cubicBezTo>
                    <a:cubicBezTo>
                      <a:pt x="11" y="20"/>
                      <a:pt x="15" y="17"/>
                      <a:pt x="20" y="14"/>
                    </a:cubicBezTo>
                    <a:cubicBezTo>
                      <a:pt x="24" y="12"/>
                      <a:pt x="28" y="10"/>
                      <a:pt x="30" y="6"/>
                    </a:cubicBezTo>
                    <a:cubicBezTo>
                      <a:pt x="32" y="3"/>
                      <a:pt x="29" y="0"/>
                      <a:pt x="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6" name="Freeform 44"/>
              <p:cNvSpPr/>
              <p:nvPr/>
            </p:nvSpPr>
            <p:spPr bwMode="auto">
              <a:xfrm>
                <a:off x="5489" y="1344"/>
                <a:ext cx="69" cy="67"/>
              </a:xfrm>
              <a:custGeom>
                <a:avLst/>
                <a:gdLst>
                  <a:gd name="T0" fmla="*/ 20 w 29"/>
                  <a:gd name="T1" fmla="*/ 1 h 28"/>
                  <a:gd name="T2" fmla="*/ 2 w 29"/>
                  <a:gd name="T3" fmla="*/ 19 h 28"/>
                  <a:gd name="T4" fmla="*/ 10 w 29"/>
                  <a:gd name="T5" fmla="*/ 23 h 28"/>
                  <a:gd name="T6" fmla="*/ 17 w 29"/>
                  <a:gd name="T7" fmla="*/ 16 h 28"/>
                  <a:gd name="T8" fmla="*/ 25 w 29"/>
                  <a:gd name="T9" fmla="*/ 10 h 28"/>
                  <a:gd name="T10" fmla="*/ 20 w 29"/>
                  <a:gd name="T11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8">
                    <a:moveTo>
                      <a:pt x="20" y="1"/>
                    </a:moveTo>
                    <a:cubicBezTo>
                      <a:pt x="12" y="4"/>
                      <a:pt x="6" y="12"/>
                      <a:pt x="2" y="19"/>
                    </a:cubicBezTo>
                    <a:cubicBezTo>
                      <a:pt x="0" y="24"/>
                      <a:pt x="7" y="28"/>
                      <a:pt x="10" y="23"/>
                    </a:cubicBezTo>
                    <a:cubicBezTo>
                      <a:pt x="12" y="21"/>
                      <a:pt x="14" y="18"/>
                      <a:pt x="17" y="16"/>
                    </a:cubicBezTo>
                    <a:cubicBezTo>
                      <a:pt x="19" y="14"/>
                      <a:pt x="22" y="12"/>
                      <a:pt x="25" y="10"/>
                    </a:cubicBezTo>
                    <a:cubicBezTo>
                      <a:pt x="29" y="7"/>
                      <a:pt x="24" y="0"/>
                      <a:pt x="2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7" name="Freeform 45"/>
              <p:cNvSpPr/>
              <p:nvPr/>
            </p:nvSpPr>
            <p:spPr bwMode="auto">
              <a:xfrm>
                <a:off x="5560" y="1273"/>
                <a:ext cx="55" cy="57"/>
              </a:xfrm>
              <a:custGeom>
                <a:avLst/>
                <a:gdLst>
                  <a:gd name="T0" fmla="*/ 17 w 23"/>
                  <a:gd name="T1" fmla="*/ 1 h 24"/>
                  <a:gd name="T2" fmla="*/ 10 w 23"/>
                  <a:gd name="T3" fmla="*/ 8 h 24"/>
                  <a:gd name="T4" fmla="*/ 3 w 23"/>
                  <a:gd name="T5" fmla="*/ 17 h 24"/>
                  <a:gd name="T6" fmla="*/ 9 w 23"/>
                  <a:gd name="T7" fmla="*/ 21 h 24"/>
                  <a:gd name="T8" fmla="*/ 16 w 23"/>
                  <a:gd name="T9" fmla="*/ 14 h 24"/>
                  <a:gd name="T10" fmla="*/ 22 w 23"/>
                  <a:gd name="T11" fmla="*/ 5 h 24"/>
                  <a:gd name="T12" fmla="*/ 17 w 23"/>
                  <a:gd name="T13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4">
                    <a:moveTo>
                      <a:pt x="17" y="1"/>
                    </a:moveTo>
                    <a:cubicBezTo>
                      <a:pt x="14" y="2"/>
                      <a:pt x="12" y="5"/>
                      <a:pt x="10" y="8"/>
                    </a:cubicBezTo>
                    <a:cubicBezTo>
                      <a:pt x="7" y="11"/>
                      <a:pt x="5" y="14"/>
                      <a:pt x="3" y="17"/>
                    </a:cubicBezTo>
                    <a:cubicBezTo>
                      <a:pt x="0" y="20"/>
                      <a:pt x="6" y="24"/>
                      <a:pt x="9" y="21"/>
                    </a:cubicBezTo>
                    <a:cubicBezTo>
                      <a:pt x="11" y="19"/>
                      <a:pt x="14" y="16"/>
                      <a:pt x="16" y="14"/>
                    </a:cubicBezTo>
                    <a:cubicBezTo>
                      <a:pt x="19" y="11"/>
                      <a:pt x="22" y="9"/>
                      <a:pt x="22" y="5"/>
                    </a:cubicBezTo>
                    <a:cubicBezTo>
                      <a:pt x="23" y="3"/>
                      <a:pt x="20" y="0"/>
                      <a:pt x="1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28" name="文本框 227"/>
            <p:cNvSpPr txBox="1"/>
            <p:nvPr/>
          </p:nvSpPr>
          <p:spPr>
            <a:xfrm>
              <a:off x="6675402" y="3487134"/>
              <a:ext cx="8456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b="1" dirty="0">
                  <a:solidFill>
                    <a:srgbClr val="4C4C66"/>
                  </a:solidFill>
                  <a:cs typeface="+mn-ea"/>
                  <a:sym typeface="+mn-lt"/>
                </a:rPr>
                <a:t>02</a:t>
              </a:r>
              <a:endParaRPr lang="zh-CN" altLang="en-US" sz="40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29" name="文本框 228"/>
            <p:cNvSpPr txBox="1"/>
            <p:nvPr/>
          </p:nvSpPr>
          <p:spPr>
            <a:xfrm>
              <a:off x="7782574" y="3601077"/>
              <a:ext cx="32448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000" b="1" dirty="0">
                  <a:solidFill>
                    <a:srgbClr val="005790"/>
                  </a:solidFill>
                  <a:cs typeface="+mn-ea"/>
                  <a:sym typeface="+mn-lt"/>
                </a:rPr>
                <a:t>研究过程</a:t>
              </a:r>
              <a:r>
                <a:rPr lang="zh-CN" altLang="en-US" sz="4000" b="1" dirty="0">
                  <a:solidFill>
                    <a:srgbClr val="C00000"/>
                  </a:solidFill>
                  <a:cs typeface="+mn-ea"/>
                  <a:sym typeface="+mn-lt"/>
                </a:rPr>
                <a:t>简介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327588" y="4356207"/>
            <a:ext cx="4699789" cy="821505"/>
            <a:chOff x="6327587" y="4356206"/>
            <a:chExt cx="4699789" cy="821505"/>
          </a:xfrm>
        </p:grpSpPr>
        <p:grpSp>
          <p:nvGrpSpPr>
            <p:cNvPr id="230" name="Group 4"/>
            <p:cNvGrpSpPr>
              <a:grpSpLocks noChangeAspect="1"/>
            </p:cNvGrpSpPr>
            <p:nvPr/>
          </p:nvGrpSpPr>
          <p:grpSpPr bwMode="auto">
            <a:xfrm flipH="1">
              <a:off x="6327587" y="4469826"/>
              <a:ext cx="1133478" cy="621619"/>
              <a:chOff x="3326" y="771"/>
              <a:chExt cx="2348" cy="954"/>
            </a:xfrm>
            <a:solidFill>
              <a:srgbClr val="FAC21C"/>
            </a:solidFill>
          </p:grpSpPr>
          <p:sp>
            <p:nvSpPr>
              <p:cNvPr id="231" name="Freeform 5"/>
              <p:cNvSpPr>
                <a:spLocks noEditPoints="1"/>
              </p:cNvSpPr>
              <p:nvPr/>
            </p:nvSpPr>
            <p:spPr bwMode="auto">
              <a:xfrm>
                <a:off x="3326" y="771"/>
                <a:ext cx="2348" cy="954"/>
              </a:xfrm>
              <a:custGeom>
                <a:avLst/>
                <a:gdLst>
                  <a:gd name="T0" fmla="*/ 969 w 991"/>
                  <a:gd name="T1" fmla="*/ 166 h 401"/>
                  <a:gd name="T2" fmla="*/ 911 w 991"/>
                  <a:gd name="T3" fmla="*/ 115 h 401"/>
                  <a:gd name="T4" fmla="*/ 851 w 991"/>
                  <a:gd name="T5" fmla="*/ 67 h 401"/>
                  <a:gd name="T6" fmla="*/ 780 w 991"/>
                  <a:gd name="T7" fmla="*/ 16 h 401"/>
                  <a:gd name="T8" fmla="*/ 774 w 991"/>
                  <a:gd name="T9" fmla="*/ 17 h 401"/>
                  <a:gd name="T10" fmla="*/ 770 w 991"/>
                  <a:gd name="T11" fmla="*/ 16 h 401"/>
                  <a:gd name="T12" fmla="*/ 354 w 991"/>
                  <a:gd name="T13" fmla="*/ 3 h 401"/>
                  <a:gd name="T14" fmla="*/ 149 w 991"/>
                  <a:gd name="T15" fmla="*/ 2 h 401"/>
                  <a:gd name="T16" fmla="*/ 44 w 991"/>
                  <a:gd name="T17" fmla="*/ 3 h 401"/>
                  <a:gd name="T18" fmla="*/ 9 w 991"/>
                  <a:gd name="T19" fmla="*/ 34 h 401"/>
                  <a:gd name="T20" fmla="*/ 6 w 991"/>
                  <a:gd name="T21" fmla="*/ 38 h 401"/>
                  <a:gd name="T22" fmla="*/ 3 w 991"/>
                  <a:gd name="T23" fmla="*/ 263 h 401"/>
                  <a:gd name="T24" fmla="*/ 2 w 991"/>
                  <a:gd name="T25" fmla="*/ 319 h 401"/>
                  <a:gd name="T26" fmla="*/ 4 w 991"/>
                  <a:gd name="T27" fmla="*/ 363 h 401"/>
                  <a:gd name="T28" fmla="*/ 63 w 991"/>
                  <a:gd name="T29" fmla="*/ 388 h 401"/>
                  <a:gd name="T30" fmla="*/ 514 w 991"/>
                  <a:gd name="T31" fmla="*/ 399 h 401"/>
                  <a:gd name="T32" fmla="*/ 768 w 991"/>
                  <a:gd name="T33" fmla="*/ 392 h 401"/>
                  <a:gd name="T34" fmla="*/ 772 w 991"/>
                  <a:gd name="T35" fmla="*/ 391 h 401"/>
                  <a:gd name="T36" fmla="*/ 778 w 991"/>
                  <a:gd name="T37" fmla="*/ 391 h 401"/>
                  <a:gd name="T38" fmla="*/ 901 w 991"/>
                  <a:gd name="T39" fmla="*/ 317 h 401"/>
                  <a:gd name="T40" fmla="*/ 952 w 991"/>
                  <a:gd name="T41" fmla="*/ 270 h 401"/>
                  <a:gd name="T42" fmla="*/ 987 w 991"/>
                  <a:gd name="T43" fmla="*/ 214 h 401"/>
                  <a:gd name="T44" fmla="*/ 969 w 991"/>
                  <a:gd name="T45" fmla="*/ 166 h 401"/>
                  <a:gd name="T46" fmla="*/ 970 w 991"/>
                  <a:gd name="T47" fmla="*/ 222 h 401"/>
                  <a:gd name="T48" fmla="*/ 879 w 991"/>
                  <a:gd name="T49" fmla="*/ 316 h 401"/>
                  <a:gd name="T50" fmla="*/ 772 w 991"/>
                  <a:gd name="T51" fmla="*/ 380 h 401"/>
                  <a:gd name="T52" fmla="*/ 771 w 991"/>
                  <a:gd name="T53" fmla="*/ 380 h 401"/>
                  <a:gd name="T54" fmla="*/ 768 w 991"/>
                  <a:gd name="T55" fmla="*/ 379 h 401"/>
                  <a:gd name="T56" fmla="*/ 349 w 991"/>
                  <a:gd name="T57" fmla="*/ 386 h 401"/>
                  <a:gd name="T58" fmla="*/ 142 w 991"/>
                  <a:gd name="T59" fmla="*/ 380 h 401"/>
                  <a:gd name="T60" fmla="*/ 38 w 991"/>
                  <a:gd name="T61" fmla="*/ 374 h 401"/>
                  <a:gd name="T62" fmla="*/ 14 w 991"/>
                  <a:gd name="T63" fmla="*/ 329 h 401"/>
                  <a:gd name="T64" fmla="*/ 15 w 991"/>
                  <a:gd name="T65" fmla="*/ 276 h 401"/>
                  <a:gd name="T66" fmla="*/ 14 w 991"/>
                  <a:gd name="T67" fmla="*/ 38 h 401"/>
                  <a:gd name="T68" fmla="*/ 14 w 991"/>
                  <a:gd name="T69" fmla="*/ 37 h 401"/>
                  <a:gd name="T70" fmla="*/ 66 w 991"/>
                  <a:gd name="T71" fmla="*/ 15 h 401"/>
                  <a:gd name="T72" fmla="*/ 112 w 991"/>
                  <a:gd name="T73" fmla="*/ 15 h 401"/>
                  <a:gd name="T74" fmla="*/ 208 w 991"/>
                  <a:gd name="T75" fmla="*/ 15 h 401"/>
                  <a:gd name="T76" fmla="*/ 393 w 991"/>
                  <a:gd name="T77" fmla="*/ 17 h 401"/>
                  <a:gd name="T78" fmla="*/ 770 w 991"/>
                  <a:gd name="T79" fmla="*/ 29 h 401"/>
                  <a:gd name="T80" fmla="*/ 776 w 991"/>
                  <a:gd name="T81" fmla="*/ 25 h 401"/>
                  <a:gd name="T82" fmla="*/ 830 w 991"/>
                  <a:gd name="T83" fmla="*/ 68 h 401"/>
                  <a:gd name="T84" fmla="*/ 886 w 991"/>
                  <a:gd name="T85" fmla="*/ 114 h 401"/>
                  <a:gd name="T86" fmla="*/ 941 w 991"/>
                  <a:gd name="T87" fmla="*/ 160 h 401"/>
                  <a:gd name="T88" fmla="*/ 970 w 991"/>
                  <a:gd name="T89" fmla="*/ 222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91" h="401">
                    <a:moveTo>
                      <a:pt x="969" y="166"/>
                    </a:moveTo>
                    <a:cubicBezTo>
                      <a:pt x="951" y="148"/>
                      <a:pt x="930" y="132"/>
                      <a:pt x="911" y="115"/>
                    </a:cubicBezTo>
                    <a:cubicBezTo>
                      <a:pt x="891" y="99"/>
                      <a:pt x="871" y="83"/>
                      <a:pt x="851" y="67"/>
                    </a:cubicBezTo>
                    <a:cubicBezTo>
                      <a:pt x="828" y="49"/>
                      <a:pt x="805" y="29"/>
                      <a:pt x="780" y="16"/>
                    </a:cubicBezTo>
                    <a:cubicBezTo>
                      <a:pt x="777" y="15"/>
                      <a:pt x="775" y="15"/>
                      <a:pt x="774" y="17"/>
                    </a:cubicBezTo>
                    <a:cubicBezTo>
                      <a:pt x="773" y="16"/>
                      <a:pt x="772" y="16"/>
                      <a:pt x="770" y="16"/>
                    </a:cubicBezTo>
                    <a:cubicBezTo>
                      <a:pt x="631" y="10"/>
                      <a:pt x="493" y="5"/>
                      <a:pt x="354" y="3"/>
                    </a:cubicBezTo>
                    <a:cubicBezTo>
                      <a:pt x="285" y="2"/>
                      <a:pt x="217" y="2"/>
                      <a:pt x="149" y="2"/>
                    </a:cubicBezTo>
                    <a:cubicBezTo>
                      <a:pt x="114" y="2"/>
                      <a:pt x="78" y="0"/>
                      <a:pt x="44" y="3"/>
                    </a:cubicBezTo>
                    <a:cubicBezTo>
                      <a:pt x="26" y="5"/>
                      <a:pt x="6" y="14"/>
                      <a:pt x="9" y="34"/>
                    </a:cubicBezTo>
                    <a:cubicBezTo>
                      <a:pt x="8" y="34"/>
                      <a:pt x="6" y="35"/>
                      <a:pt x="6" y="38"/>
                    </a:cubicBezTo>
                    <a:cubicBezTo>
                      <a:pt x="2" y="113"/>
                      <a:pt x="3" y="188"/>
                      <a:pt x="3" y="263"/>
                    </a:cubicBezTo>
                    <a:cubicBezTo>
                      <a:pt x="2" y="282"/>
                      <a:pt x="2" y="301"/>
                      <a:pt x="2" y="319"/>
                    </a:cubicBezTo>
                    <a:cubicBezTo>
                      <a:pt x="2" y="333"/>
                      <a:pt x="0" y="349"/>
                      <a:pt x="4" y="363"/>
                    </a:cubicBezTo>
                    <a:cubicBezTo>
                      <a:pt x="11" y="389"/>
                      <a:pt x="41" y="387"/>
                      <a:pt x="63" y="388"/>
                    </a:cubicBezTo>
                    <a:cubicBezTo>
                      <a:pt x="213" y="397"/>
                      <a:pt x="364" y="401"/>
                      <a:pt x="514" y="399"/>
                    </a:cubicBezTo>
                    <a:cubicBezTo>
                      <a:pt x="599" y="398"/>
                      <a:pt x="683" y="396"/>
                      <a:pt x="768" y="392"/>
                    </a:cubicBezTo>
                    <a:cubicBezTo>
                      <a:pt x="770" y="392"/>
                      <a:pt x="771" y="392"/>
                      <a:pt x="772" y="391"/>
                    </a:cubicBezTo>
                    <a:cubicBezTo>
                      <a:pt x="774" y="392"/>
                      <a:pt x="776" y="392"/>
                      <a:pt x="778" y="391"/>
                    </a:cubicBezTo>
                    <a:cubicBezTo>
                      <a:pt x="821" y="369"/>
                      <a:pt x="863" y="346"/>
                      <a:pt x="901" y="317"/>
                    </a:cubicBezTo>
                    <a:cubicBezTo>
                      <a:pt x="919" y="303"/>
                      <a:pt x="937" y="287"/>
                      <a:pt x="952" y="270"/>
                    </a:cubicBezTo>
                    <a:cubicBezTo>
                      <a:pt x="966" y="254"/>
                      <a:pt x="983" y="235"/>
                      <a:pt x="987" y="214"/>
                    </a:cubicBezTo>
                    <a:cubicBezTo>
                      <a:pt x="991" y="195"/>
                      <a:pt x="982" y="179"/>
                      <a:pt x="969" y="166"/>
                    </a:cubicBezTo>
                    <a:close/>
                    <a:moveTo>
                      <a:pt x="970" y="222"/>
                    </a:moveTo>
                    <a:cubicBezTo>
                      <a:pt x="952" y="260"/>
                      <a:pt x="912" y="292"/>
                      <a:pt x="879" y="316"/>
                    </a:cubicBezTo>
                    <a:cubicBezTo>
                      <a:pt x="845" y="340"/>
                      <a:pt x="808" y="360"/>
                      <a:pt x="772" y="380"/>
                    </a:cubicBezTo>
                    <a:cubicBezTo>
                      <a:pt x="772" y="380"/>
                      <a:pt x="772" y="380"/>
                      <a:pt x="771" y="380"/>
                    </a:cubicBezTo>
                    <a:cubicBezTo>
                      <a:pt x="770" y="379"/>
                      <a:pt x="769" y="379"/>
                      <a:pt x="768" y="379"/>
                    </a:cubicBezTo>
                    <a:cubicBezTo>
                      <a:pt x="629" y="386"/>
                      <a:pt x="489" y="388"/>
                      <a:pt x="349" y="386"/>
                    </a:cubicBezTo>
                    <a:cubicBezTo>
                      <a:pt x="280" y="385"/>
                      <a:pt x="211" y="383"/>
                      <a:pt x="142" y="380"/>
                    </a:cubicBezTo>
                    <a:cubicBezTo>
                      <a:pt x="107" y="378"/>
                      <a:pt x="72" y="378"/>
                      <a:pt x="38" y="374"/>
                    </a:cubicBezTo>
                    <a:cubicBezTo>
                      <a:pt x="12" y="371"/>
                      <a:pt x="14" y="350"/>
                      <a:pt x="14" y="329"/>
                    </a:cubicBezTo>
                    <a:cubicBezTo>
                      <a:pt x="15" y="312"/>
                      <a:pt x="15" y="294"/>
                      <a:pt x="15" y="276"/>
                    </a:cubicBezTo>
                    <a:cubicBezTo>
                      <a:pt x="15" y="197"/>
                      <a:pt x="18" y="117"/>
                      <a:pt x="14" y="38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20" y="14"/>
                      <a:pt x="47" y="15"/>
                      <a:pt x="66" y="15"/>
                    </a:cubicBezTo>
                    <a:cubicBezTo>
                      <a:pt x="81" y="15"/>
                      <a:pt x="97" y="15"/>
                      <a:pt x="112" y="15"/>
                    </a:cubicBezTo>
                    <a:cubicBezTo>
                      <a:pt x="144" y="15"/>
                      <a:pt x="176" y="15"/>
                      <a:pt x="208" y="15"/>
                    </a:cubicBezTo>
                    <a:cubicBezTo>
                      <a:pt x="270" y="16"/>
                      <a:pt x="332" y="16"/>
                      <a:pt x="393" y="17"/>
                    </a:cubicBezTo>
                    <a:cubicBezTo>
                      <a:pt x="519" y="19"/>
                      <a:pt x="645" y="23"/>
                      <a:pt x="770" y="29"/>
                    </a:cubicBezTo>
                    <a:cubicBezTo>
                      <a:pt x="773" y="29"/>
                      <a:pt x="775" y="27"/>
                      <a:pt x="776" y="25"/>
                    </a:cubicBezTo>
                    <a:cubicBezTo>
                      <a:pt x="792" y="41"/>
                      <a:pt x="812" y="54"/>
                      <a:pt x="830" y="68"/>
                    </a:cubicBezTo>
                    <a:cubicBezTo>
                      <a:pt x="849" y="83"/>
                      <a:pt x="867" y="98"/>
                      <a:pt x="886" y="114"/>
                    </a:cubicBezTo>
                    <a:cubicBezTo>
                      <a:pt x="905" y="129"/>
                      <a:pt x="923" y="145"/>
                      <a:pt x="941" y="160"/>
                    </a:cubicBezTo>
                    <a:cubicBezTo>
                      <a:pt x="959" y="176"/>
                      <a:pt x="982" y="195"/>
                      <a:pt x="970" y="2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2" name="Freeform 6"/>
              <p:cNvSpPr>
                <a:spLocks noEditPoints="1"/>
              </p:cNvSpPr>
              <p:nvPr/>
            </p:nvSpPr>
            <p:spPr bwMode="auto">
              <a:xfrm>
                <a:off x="5302" y="1201"/>
                <a:ext cx="123" cy="129"/>
              </a:xfrm>
              <a:custGeom>
                <a:avLst/>
                <a:gdLst>
                  <a:gd name="T0" fmla="*/ 51 w 52"/>
                  <a:gd name="T1" fmla="*/ 28 h 54"/>
                  <a:gd name="T2" fmla="*/ 44 w 52"/>
                  <a:gd name="T3" fmla="*/ 13 h 54"/>
                  <a:gd name="T4" fmla="*/ 32 w 52"/>
                  <a:gd name="T5" fmla="*/ 1 h 54"/>
                  <a:gd name="T6" fmla="*/ 19 w 52"/>
                  <a:gd name="T7" fmla="*/ 3 h 54"/>
                  <a:gd name="T8" fmla="*/ 0 w 52"/>
                  <a:gd name="T9" fmla="*/ 29 h 54"/>
                  <a:gd name="T10" fmla="*/ 26 w 52"/>
                  <a:gd name="T11" fmla="*/ 53 h 54"/>
                  <a:gd name="T12" fmla="*/ 51 w 52"/>
                  <a:gd name="T13" fmla="*/ 28 h 54"/>
                  <a:gd name="T14" fmla="*/ 26 w 52"/>
                  <a:gd name="T15" fmla="*/ 42 h 54"/>
                  <a:gd name="T16" fmla="*/ 11 w 52"/>
                  <a:gd name="T17" fmla="*/ 29 h 54"/>
                  <a:gd name="T18" fmla="*/ 16 w 52"/>
                  <a:gd name="T19" fmla="*/ 18 h 54"/>
                  <a:gd name="T20" fmla="*/ 25 w 52"/>
                  <a:gd name="T21" fmla="*/ 12 h 54"/>
                  <a:gd name="T22" fmla="*/ 27 w 52"/>
                  <a:gd name="T23" fmla="*/ 10 h 54"/>
                  <a:gd name="T24" fmla="*/ 26 w 52"/>
                  <a:gd name="T25" fmla="*/ 4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2" h="54">
                    <a:moveTo>
                      <a:pt x="51" y="28"/>
                    </a:moveTo>
                    <a:cubicBezTo>
                      <a:pt x="50" y="23"/>
                      <a:pt x="48" y="17"/>
                      <a:pt x="44" y="13"/>
                    </a:cubicBezTo>
                    <a:cubicBezTo>
                      <a:pt x="46" y="7"/>
                      <a:pt x="37" y="2"/>
                      <a:pt x="32" y="1"/>
                    </a:cubicBezTo>
                    <a:cubicBezTo>
                      <a:pt x="28" y="0"/>
                      <a:pt x="23" y="1"/>
                      <a:pt x="19" y="3"/>
                    </a:cubicBezTo>
                    <a:cubicBezTo>
                      <a:pt x="8" y="4"/>
                      <a:pt x="0" y="20"/>
                      <a:pt x="0" y="29"/>
                    </a:cubicBezTo>
                    <a:cubicBezTo>
                      <a:pt x="0" y="44"/>
                      <a:pt x="12" y="54"/>
                      <a:pt x="26" y="53"/>
                    </a:cubicBezTo>
                    <a:cubicBezTo>
                      <a:pt x="40" y="53"/>
                      <a:pt x="52" y="43"/>
                      <a:pt x="51" y="28"/>
                    </a:cubicBezTo>
                    <a:close/>
                    <a:moveTo>
                      <a:pt x="26" y="42"/>
                    </a:moveTo>
                    <a:cubicBezTo>
                      <a:pt x="18" y="42"/>
                      <a:pt x="11" y="37"/>
                      <a:pt x="11" y="29"/>
                    </a:cubicBezTo>
                    <a:cubicBezTo>
                      <a:pt x="11" y="25"/>
                      <a:pt x="13" y="21"/>
                      <a:pt x="16" y="18"/>
                    </a:cubicBezTo>
                    <a:cubicBezTo>
                      <a:pt x="18" y="15"/>
                      <a:pt x="22" y="14"/>
                      <a:pt x="25" y="12"/>
                    </a:cubicBezTo>
                    <a:cubicBezTo>
                      <a:pt x="26" y="11"/>
                      <a:pt x="26" y="11"/>
                      <a:pt x="27" y="10"/>
                    </a:cubicBezTo>
                    <a:cubicBezTo>
                      <a:pt x="40" y="17"/>
                      <a:pt x="45" y="40"/>
                      <a:pt x="26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3" name="Freeform 7"/>
              <p:cNvSpPr/>
              <p:nvPr/>
            </p:nvSpPr>
            <p:spPr bwMode="auto">
              <a:xfrm>
                <a:off x="3375" y="1549"/>
                <a:ext cx="76" cy="100"/>
              </a:xfrm>
              <a:custGeom>
                <a:avLst/>
                <a:gdLst>
                  <a:gd name="T0" fmla="*/ 28 w 32"/>
                  <a:gd name="T1" fmla="*/ 31 h 42"/>
                  <a:gd name="T2" fmla="*/ 14 w 32"/>
                  <a:gd name="T3" fmla="*/ 22 h 42"/>
                  <a:gd name="T4" fmla="*/ 15 w 32"/>
                  <a:gd name="T5" fmla="*/ 5 h 42"/>
                  <a:gd name="T6" fmla="*/ 11 w 32"/>
                  <a:gd name="T7" fmla="*/ 2 h 42"/>
                  <a:gd name="T8" fmla="*/ 4 w 32"/>
                  <a:gd name="T9" fmla="*/ 26 h 42"/>
                  <a:gd name="T10" fmla="*/ 28 w 32"/>
                  <a:gd name="T11" fmla="*/ 40 h 42"/>
                  <a:gd name="T12" fmla="*/ 28 w 32"/>
                  <a:gd name="T13" fmla="*/ 3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2">
                    <a:moveTo>
                      <a:pt x="28" y="31"/>
                    </a:moveTo>
                    <a:cubicBezTo>
                      <a:pt x="22" y="29"/>
                      <a:pt x="17" y="28"/>
                      <a:pt x="14" y="22"/>
                    </a:cubicBezTo>
                    <a:cubicBezTo>
                      <a:pt x="12" y="17"/>
                      <a:pt x="12" y="10"/>
                      <a:pt x="15" y="5"/>
                    </a:cubicBezTo>
                    <a:cubicBezTo>
                      <a:pt x="16" y="3"/>
                      <a:pt x="14" y="0"/>
                      <a:pt x="11" y="2"/>
                    </a:cubicBezTo>
                    <a:cubicBezTo>
                      <a:pt x="4" y="8"/>
                      <a:pt x="0" y="17"/>
                      <a:pt x="4" y="26"/>
                    </a:cubicBezTo>
                    <a:cubicBezTo>
                      <a:pt x="8" y="35"/>
                      <a:pt x="18" y="42"/>
                      <a:pt x="28" y="40"/>
                    </a:cubicBezTo>
                    <a:cubicBezTo>
                      <a:pt x="32" y="39"/>
                      <a:pt x="32" y="33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4" name="Freeform 8"/>
              <p:cNvSpPr/>
              <p:nvPr/>
            </p:nvSpPr>
            <p:spPr bwMode="auto">
              <a:xfrm>
                <a:off x="3382" y="1437"/>
                <a:ext cx="27" cy="79"/>
              </a:xfrm>
              <a:custGeom>
                <a:avLst/>
                <a:gdLst>
                  <a:gd name="T0" fmla="*/ 9 w 11"/>
                  <a:gd name="T1" fmla="*/ 3 h 33"/>
                  <a:gd name="T2" fmla="*/ 2 w 11"/>
                  <a:gd name="T3" fmla="*/ 3 h 33"/>
                  <a:gd name="T4" fmla="*/ 1 w 11"/>
                  <a:gd name="T5" fmla="*/ 15 h 33"/>
                  <a:gd name="T6" fmla="*/ 3 w 11"/>
                  <a:gd name="T7" fmla="*/ 29 h 33"/>
                  <a:gd name="T8" fmla="*/ 9 w 11"/>
                  <a:gd name="T9" fmla="*/ 29 h 33"/>
                  <a:gd name="T10" fmla="*/ 10 w 11"/>
                  <a:gd name="T11" fmla="*/ 15 h 33"/>
                  <a:gd name="T12" fmla="*/ 9 w 11"/>
                  <a:gd name="T13" fmla="*/ 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33">
                    <a:moveTo>
                      <a:pt x="9" y="3"/>
                    </a:moveTo>
                    <a:cubicBezTo>
                      <a:pt x="8" y="0"/>
                      <a:pt x="3" y="0"/>
                      <a:pt x="2" y="3"/>
                    </a:cubicBezTo>
                    <a:cubicBezTo>
                      <a:pt x="0" y="7"/>
                      <a:pt x="1" y="11"/>
                      <a:pt x="1" y="15"/>
                    </a:cubicBezTo>
                    <a:cubicBezTo>
                      <a:pt x="2" y="20"/>
                      <a:pt x="2" y="24"/>
                      <a:pt x="3" y="29"/>
                    </a:cubicBezTo>
                    <a:cubicBezTo>
                      <a:pt x="3" y="33"/>
                      <a:pt x="8" y="33"/>
                      <a:pt x="9" y="29"/>
                    </a:cubicBezTo>
                    <a:cubicBezTo>
                      <a:pt x="9" y="24"/>
                      <a:pt x="10" y="20"/>
                      <a:pt x="10" y="15"/>
                    </a:cubicBezTo>
                    <a:cubicBezTo>
                      <a:pt x="10" y="11"/>
                      <a:pt x="11" y="7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5" name="Freeform 9"/>
              <p:cNvSpPr/>
              <p:nvPr/>
            </p:nvSpPr>
            <p:spPr bwMode="auto">
              <a:xfrm>
                <a:off x="3380" y="1285"/>
                <a:ext cx="31" cy="86"/>
              </a:xfrm>
              <a:custGeom>
                <a:avLst/>
                <a:gdLst>
                  <a:gd name="T0" fmla="*/ 9 w 13"/>
                  <a:gd name="T1" fmla="*/ 1 h 36"/>
                  <a:gd name="T2" fmla="*/ 4 w 13"/>
                  <a:gd name="T3" fmla="*/ 1 h 36"/>
                  <a:gd name="T4" fmla="*/ 2 w 13"/>
                  <a:gd name="T5" fmla="*/ 16 h 36"/>
                  <a:gd name="T6" fmla="*/ 4 w 13"/>
                  <a:gd name="T7" fmla="*/ 34 h 36"/>
                  <a:gd name="T8" fmla="*/ 9 w 13"/>
                  <a:gd name="T9" fmla="*/ 34 h 36"/>
                  <a:gd name="T10" fmla="*/ 11 w 13"/>
                  <a:gd name="T11" fmla="*/ 16 h 36"/>
                  <a:gd name="T12" fmla="*/ 9 w 13"/>
                  <a:gd name="T13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6">
                    <a:moveTo>
                      <a:pt x="9" y="1"/>
                    </a:moveTo>
                    <a:cubicBezTo>
                      <a:pt x="8" y="0"/>
                      <a:pt x="5" y="0"/>
                      <a:pt x="4" y="1"/>
                    </a:cubicBezTo>
                    <a:cubicBezTo>
                      <a:pt x="0" y="6"/>
                      <a:pt x="2" y="11"/>
                      <a:pt x="2" y="16"/>
                    </a:cubicBezTo>
                    <a:cubicBezTo>
                      <a:pt x="2" y="22"/>
                      <a:pt x="3" y="28"/>
                      <a:pt x="4" y="34"/>
                    </a:cubicBezTo>
                    <a:cubicBezTo>
                      <a:pt x="5" y="36"/>
                      <a:pt x="9" y="36"/>
                      <a:pt x="9" y="34"/>
                    </a:cubicBezTo>
                    <a:cubicBezTo>
                      <a:pt x="10" y="28"/>
                      <a:pt x="11" y="22"/>
                      <a:pt x="11" y="16"/>
                    </a:cubicBezTo>
                    <a:cubicBezTo>
                      <a:pt x="12" y="11"/>
                      <a:pt x="13" y="6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6" name="Freeform 10"/>
              <p:cNvSpPr/>
              <p:nvPr/>
            </p:nvSpPr>
            <p:spPr bwMode="auto">
              <a:xfrm>
                <a:off x="3380" y="1132"/>
                <a:ext cx="31" cy="89"/>
              </a:xfrm>
              <a:custGeom>
                <a:avLst/>
                <a:gdLst>
                  <a:gd name="T0" fmla="*/ 8 w 13"/>
                  <a:gd name="T1" fmla="*/ 4 h 37"/>
                  <a:gd name="T2" fmla="*/ 0 w 13"/>
                  <a:gd name="T3" fmla="*/ 6 h 37"/>
                  <a:gd name="T4" fmla="*/ 2 w 13"/>
                  <a:gd name="T5" fmla="*/ 18 h 37"/>
                  <a:gd name="T6" fmla="*/ 3 w 13"/>
                  <a:gd name="T7" fmla="*/ 32 h 37"/>
                  <a:gd name="T8" fmla="*/ 10 w 13"/>
                  <a:gd name="T9" fmla="*/ 33 h 37"/>
                  <a:gd name="T10" fmla="*/ 8 w 13"/>
                  <a:gd name="T11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37">
                    <a:moveTo>
                      <a:pt x="8" y="4"/>
                    </a:moveTo>
                    <a:cubicBezTo>
                      <a:pt x="6" y="0"/>
                      <a:pt x="1" y="2"/>
                      <a:pt x="0" y="6"/>
                    </a:cubicBezTo>
                    <a:cubicBezTo>
                      <a:pt x="0" y="10"/>
                      <a:pt x="2" y="14"/>
                      <a:pt x="2" y="18"/>
                    </a:cubicBezTo>
                    <a:cubicBezTo>
                      <a:pt x="3" y="23"/>
                      <a:pt x="3" y="28"/>
                      <a:pt x="3" y="32"/>
                    </a:cubicBezTo>
                    <a:cubicBezTo>
                      <a:pt x="3" y="36"/>
                      <a:pt x="9" y="37"/>
                      <a:pt x="10" y="33"/>
                    </a:cubicBezTo>
                    <a:cubicBezTo>
                      <a:pt x="12" y="25"/>
                      <a:pt x="13" y="12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7" name="Freeform 11"/>
              <p:cNvSpPr/>
              <p:nvPr/>
            </p:nvSpPr>
            <p:spPr bwMode="auto">
              <a:xfrm>
                <a:off x="3390" y="985"/>
                <a:ext cx="33" cy="88"/>
              </a:xfrm>
              <a:custGeom>
                <a:avLst/>
                <a:gdLst>
                  <a:gd name="T0" fmla="*/ 7 w 14"/>
                  <a:gd name="T1" fmla="*/ 3 h 37"/>
                  <a:gd name="T2" fmla="*/ 0 w 14"/>
                  <a:gd name="T3" fmla="*/ 6 h 37"/>
                  <a:gd name="T4" fmla="*/ 2 w 14"/>
                  <a:gd name="T5" fmla="*/ 17 h 37"/>
                  <a:gd name="T6" fmla="*/ 2 w 14"/>
                  <a:gd name="T7" fmla="*/ 31 h 37"/>
                  <a:gd name="T8" fmla="*/ 8 w 14"/>
                  <a:gd name="T9" fmla="*/ 33 h 37"/>
                  <a:gd name="T10" fmla="*/ 7 w 14"/>
                  <a:gd name="T11" fmla="*/ 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37">
                    <a:moveTo>
                      <a:pt x="7" y="3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2" y="13"/>
                      <a:pt x="2" y="17"/>
                    </a:cubicBezTo>
                    <a:cubicBezTo>
                      <a:pt x="3" y="22"/>
                      <a:pt x="3" y="27"/>
                      <a:pt x="2" y="31"/>
                    </a:cubicBezTo>
                    <a:cubicBezTo>
                      <a:pt x="1" y="36"/>
                      <a:pt x="7" y="37"/>
                      <a:pt x="8" y="33"/>
                    </a:cubicBezTo>
                    <a:cubicBezTo>
                      <a:pt x="11" y="25"/>
                      <a:pt x="14" y="10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8" name="Freeform 12"/>
              <p:cNvSpPr/>
              <p:nvPr/>
            </p:nvSpPr>
            <p:spPr bwMode="auto">
              <a:xfrm>
                <a:off x="3390" y="823"/>
                <a:ext cx="59" cy="88"/>
              </a:xfrm>
              <a:custGeom>
                <a:avLst/>
                <a:gdLst>
                  <a:gd name="T0" fmla="*/ 23 w 25"/>
                  <a:gd name="T1" fmla="*/ 6 h 37"/>
                  <a:gd name="T2" fmla="*/ 4 w 25"/>
                  <a:gd name="T3" fmla="*/ 15 h 37"/>
                  <a:gd name="T4" fmla="*/ 7 w 25"/>
                  <a:gd name="T5" fmla="*/ 36 h 37"/>
                  <a:gd name="T6" fmla="*/ 11 w 25"/>
                  <a:gd name="T7" fmla="*/ 34 h 37"/>
                  <a:gd name="T8" fmla="*/ 13 w 25"/>
                  <a:gd name="T9" fmla="*/ 20 h 37"/>
                  <a:gd name="T10" fmla="*/ 24 w 25"/>
                  <a:gd name="T11" fmla="*/ 11 h 37"/>
                  <a:gd name="T12" fmla="*/ 23 w 25"/>
                  <a:gd name="T13" fmla="*/ 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7">
                    <a:moveTo>
                      <a:pt x="23" y="6"/>
                    </a:moveTo>
                    <a:cubicBezTo>
                      <a:pt x="17" y="0"/>
                      <a:pt x="7" y="9"/>
                      <a:pt x="4" y="15"/>
                    </a:cubicBezTo>
                    <a:cubicBezTo>
                      <a:pt x="0" y="22"/>
                      <a:pt x="1" y="31"/>
                      <a:pt x="7" y="36"/>
                    </a:cubicBezTo>
                    <a:cubicBezTo>
                      <a:pt x="8" y="37"/>
                      <a:pt x="11" y="36"/>
                      <a:pt x="11" y="34"/>
                    </a:cubicBezTo>
                    <a:cubicBezTo>
                      <a:pt x="9" y="29"/>
                      <a:pt x="10" y="24"/>
                      <a:pt x="13" y="20"/>
                    </a:cubicBezTo>
                    <a:cubicBezTo>
                      <a:pt x="16" y="15"/>
                      <a:pt x="21" y="15"/>
                      <a:pt x="24" y="11"/>
                    </a:cubicBezTo>
                    <a:cubicBezTo>
                      <a:pt x="25" y="10"/>
                      <a:pt x="25" y="7"/>
                      <a:pt x="2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9" name="Freeform 13"/>
              <p:cNvSpPr/>
              <p:nvPr/>
            </p:nvSpPr>
            <p:spPr bwMode="auto">
              <a:xfrm>
                <a:off x="3494" y="825"/>
                <a:ext cx="73" cy="26"/>
              </a:xfrm>
              <a:custGeom>
                <a:avLst/>
                <a:gdLst>
                  <a:gd name="T0" fmla="*/ 26 w 31"/>
                  <a:gd name="T1" fmla="*/ 2 h 11"/>
                  <a:gd name="T2" fmla="*/ 16 w 31"/>
                  <a:gd name="T3" fmla="*/ 1 h 11"/>
                  <a:gd name="T4" fmla="*/ 5 w 31"/>
                  <a:gd name="T5" fmla="*/ 2 h 11"/>
                  <a:gd name="T6" fmla="*/ 5 w 31"/>
                  <a:gd name="T7" fmla="*/ 10 h 11"/>
                  <a:gd name="T8" fmla="*/ 16 w 31"/>
                  <a:gd name="T9" fmla="*/ 10 h 11"/>
                  <a:gd name="T10" fmla="*/ 26 w 31"/>
                  <a:gd name="T11" fmla="*/ 10 h 11"/>
                  <a:gd name="T12" fmla="*/ 26 w 31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1">
                    <a:moveTo>
                      <a:pt x="26" y="2"/>
                    </a:moveTo>
                    <a:cubicBezTo>
                      <a:pt x="23" y="0"/>
                      <a:pt x="20" y="1"/>
                      <a:pt x="16" y="1"/>
                    </a:cubicBezTo>
                    <a:cubicBezTo>
                      <a:pt x="12" y="1"/>
                      <a:pt x="9" y="2"/>
                      <a:pt x="5" y="2"/>
                    </a:cubicBezTo>
                    <a:cubicBezTo>
                      <a:pt x="0" y="2"/>
                      <a:pt x="0" y="9"/>
                      <a:pt x="5" y="10"/>
                    </a:cubicBezTo>
                    <a:cubicBezTo>
                      <a:pt x="9" y="10"/>
                      <a:pt x="12" y="10"/>
                      <a:pt x="16" y="10"/>
                    </a:cubicBezTo>
                    <a:cubicBezTo>
                      <a:pt x="20" y="11"/>
                      <a:pt x="23" y="11"/>
                      <a:pt x="26" y="10"/>
                    </a:cubicBezTo>
                    <a:cubicBezTo>
                      <a:pt x="31" y="8"/>
                      <a:pt x="31" y="3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0" name="Freeform 14"/>
              <p:cNvSpPr/>
              <p:nvPr/>
            </p:nvSpPr>
            <p:spPr bwMode="auto">
              <a:xfrm>
                <a:off x="3629" y="825"/>
                <a:ext cx="83" cy="31"/>
              </a:xfrm>
              <a:custGeom>
                <a:avLst/>
                <a:gdLst>
                  <a:gd name="T0" fmla="*/ 33 w 35"/>
                  <a:gd name="T1" fmla="*/ 4 h 13"/>
                  <a:gd name="T2" fmla="*/ 20 w 35"/>
                  <a:gd name="T3" fmla="*/ 2 h 13"/>
                  <a:gd name="T4" fmla="*/ 6 w 35"/>
                  <a:gd name="T5" fmla="*/ 0 h 13"/>
                  <a:gd name="T6" fmla="*/ 5 w 35"/>
                  <a:gd name="T7" fmla="*/ 8 h 13"/>
                  <a:gd name="T8" fmla="*/ 19 w 35"/>
                  <a:gd name="T9" fmla="*/ 11 h 13"/>
                  <a:gd name="T10" fmla="*/ 32 w 35"/>
                  <a:gd name="T11" fmla="*/ 11 h 13"/>
                  <a:gd name="T12" fmla="*/ 33 w 35"/>
                  <a:gd name="T13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3">
                    <a:moveTo>
                      <a:pt x="33" y="4"/>
                    </a:moveTo>
                    <a:cubicBezTo>
                      <a:pt x="29" y="2"/>
                      <a:pt x="24" y="2"/>
                      <a:pt x="20" y="2"/>
                    </a:cubicBezTo>
                    <a:cubicBezTo>
                      <a:pt x="16" y="1"/>
                      <a:pt x="11" y="1"/>
                      <a:pt x="6" y="0"/>
                    </a:cubicBezTo>
                    <a:cubicBezTo>
                      <a:pt x="1" y="0"/>
                      <a:pt x="0" y="7"/>
                      <a:pt x="5" y="8"/>
                    </a:cubicBezTo>
                    <a:cubicBezTo>
                      <a:pt x="10" y="9"/>
                      <a:pt x="14" y="10"/>
                      <a:pt x="19" y="11"/>
                    </a:cubicBezTo>
                    <a:cubicBezTo>
                      <a:pt x="23" y="12"/>
                      <a:pt x="28" y="13"/>
                      <a:pt x="32" y="11"/>
                    </a:cubicBezTo>
                    <a:cubicBezTo>
                      <a:pt x="35" y="10"/>
                      <a:pt x="35" y="6"/>
                      <a:pt x="3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1" name="Freeform 15"/>
              <p:cNvSpPr/>
              <p:nvPr/>
            </p:nvSpPr>
            <p:spPr bwMode="auto">
              <a:xfrm>
                <a:off x="3764" y="823"/>
                <a:ext cx="74" cy="26"/>
              </a:xfrm>
              <a:custGeom>
                <a:avLst/>
                <a:gdLst>
                  <a:gd name="T0" fmla="*/ 30 w 31"/>
                  <a:gd name="T1" fmla="*/ 5 h 11"/>
                  <a:gd name="T2" fmla="*/ 18 w 31"/>
                  <a:gd name="T3" fmla="*/ 1 h 11"/>
                  <a:gd name="T4" fmla="*/ 4 w 31"/>
                  <a:gd name="T5" fmla="*/ 2 h 11"/>
                  <a:gd name="T6" fmla="*/ 5 w 31"/>
                  <a:gd name="T7" fmla="*/ 8 h 11"/>
                  <a:gd name="T8" fmla="*/ 17 w 31"/>
                  <a:gd name="T9" fmla="*/ 9 h 11"/>
                  <a:gd name="T10" fmla="*/ 28 w 31"/>
                  <a:gd name="T11" fmla="*/ 10 h 11"/>
                  <a:gd name="T12" fmla="*/ 30 w 31"/>
                  <a:gd name="T13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1">
                    <a:moveTo>
                      <a:pt x="30" y="5"/>
                    </a:moveTo>
                    <a:cubicBezTo>
                      <a:pt x="27" y="1"/>
                      <a:pt x="23" y="1"/>
                      <a:pt x="18" y="1"/>
                    </a:cubicBezTo>
                    <a:cubicBezTo>
                      <a:pt x="14" y="0"/>
                      <a:pt x="9" y="0"/>
                      <a:pt x="4" y="2"/>
                    </a:cubicBezTo>
                    <a:cubicBezTo>
                      <a:pt x="0" y="3"/>
                      <a:pt x="1" y="8"/>
                      <a:pt x="5" y="8"/>
                    </a:cubicBezTo>
                    <a:cubicBezTo>
                      <a:pt x="9" y="8"/>
                      <a:pt x="13" y="8"/>
                      <a:pt x="17" y="9"/>
                    </a:cubicBezTo>
                    <a:cubicBezTo>
                      <a:pt x="21" y="9"/>
                      <a:pt x="24" y="11"/>
                      <a:pt x="28" y="10"/>
                    </a:cubicBezTo>
                    <a:cubicBezTo>
                      <a:pt x="30" y="9"/>
                      <a:pt x="31" y="7"/>
                      <a:pt x="3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2" name="Freeform 16"/>
              <p:cNvSpPr/>
              <p:nvPr/>
            </p:nvSpPr>
            <p:spPr bwMode="auto">
              <a:xfrm>
                <a:off x="3892" y="828"/>
                <a:ext cx="71" cy="23"/>
              </a:xfrm>
              <a:custGeom>
                <a:avLst/>
                <a:gdLst>
                  <a:gd name="T0" fmla="*/ 28 w 30"/>
                  <a:gd name="T1" fmla="*/ 2 h 10"/>
                  <a:gd name="T2" fmla="*/ 17 w 30"/>
                  <a:gd name="T3" fmla="*/ 1 h 10"/>
                  <a:gd name="T4" fmla="*/ 4 w 30"/>
                  <a:gd name="T5" fmla="*/ 1 h 10"/>
                  <a:gd name="T6" fmla="*/ 4 w 30"/>
                  <a:gd name="T7" fmla="*/ 8 h 10"/>
                  <a:gd name="T8" fmla="*/ 17 w 30"/>
                  <a:gd name="T9" fmla="*/ 9 h 10"/>
                  <a:gd name="T10" fmla="*/ 28 w 30"/>
                  <a:gd name="T11" fmla="*/ 8 h 10"/>
                  <a:gd name="T12" fmla="*/ 28 w 30"/>
                  <a:gd name="T13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">
                    <a:moveTo>
                      <a:pt x="28" y="2"/>
                    </a:moveTo>
                    <a:cubicBezTo>
                      <a:pt x="25" y="0"/>
                      <a:pt x="21" y="1"/>
                      <a:pt x="17" y="1"/>
                    </a:cubicBezTo>
                    <a:cubicBezTo>
                      <a:pt x="13" y="1"/>
                      <a:pt x="8" y="1"/>
                      <a:pt x="4" y="1"/>
                    </a:cubicBezTo>
                    <a:cubicBezTo>
                      <a:pt x="0" y="2"/>
                      <a:pt x="0" y="8"/>
                      <a:pt x="4" y="8"/>
                    </a:cubicBezTo>
                    <a:cubicBezTo>
                      <a:pt x="8" y="8"/>
                      <a:pt x="13" y="9"/>
                      <a:pt x="17" y="9"/>
                    </a:cubicBezTo>
                    <a:cubicBezTo>
                      <a:pt x="21" y="9"/>
                      <a:pt x="25" y="10"/>
                      <a:pt x="28" y="8"/>
                    </a:cubicBezTo>
                    <a:cubicBezTo>
                      <a:pt x="30" y="6"/>
                      <a:pt x="30" y="3"/>
                      <a:pt x="2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3" name="Freeform 17"/>
              <p:cNvSpPr/>
              <p:nvPr/>
            </p:nvSpPr>
            <p:spPr bwMode="auto">
              <a:xfrm>
                <a:off x="4013" y="832"/>
                <a:ext cx="90" cy="24"/>
              </a:xfrm>
              <a:custGeom>
                <a:avLst/>
                <a:gdLst>
                  <a:gd name="T0" fmla="*/ 34 w 38"/>
                  <a:gd name="T1" fmla="*/ 1 h 10"/>
                  <a:gd name="T2" fmla="*/ 20 w 38"/>
                  <a:gd name="T3" fmla="*/ 0 h 10"/>
                  <a:gd name="T4" fmla="*/ 4 w 38"/>
                  <a:gd name="T5" fmla="*/ 1 h 10"/>
                  <a:gd name="T6" fmla="*/ 4 w 38"/>
                  <a:gd name="T7" fmla="*/ 8 h 10"/>
                  <a:gd name="T8" fmla="*/ 20 w 38"/>
                  <a:gd name="T9" fmla="*/ 9 h 10"/>
                  <a:gd name="T10" fmla="*/ 34 w 38"/>
                  <a:gd name="T11" fmla="*/ 9 h 10"/>
                  <a:gd name="T12" fmla="*/ 34 w 38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0">
                    <a:moveTo>
                      <a:pt x="34" y="1"/>
                    </a:moveTo>
                    <a:cubicBezTo>
                      <a:pt x="30" y="0"/>
                      <a:pt x="25" y="0"/>
                      <a:pt x="20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0" y="1"/>
                      <a:pt x="0" y="8"/>
                      <a:pt x="4" y="8"/>
                    </a:cubicBezTo>
                    <a:cubicBezTo>
                      <a:pt x="10" y="8"/>
                      <a:pt x="15" y="9"/>
                      <a:pt x="20" y="9"/>
                    </a:cubicBezTo>
                    <a:cubicBezTo>
                      <a:pt x="25" y="9"/>
                      <a:pt x="30" y="10"/>
                      <a:pt x="34" y="9"/>
                    </a:cubicBezTo>
                    <a:cubicBezTo>
                      <a:pt x="38" y="7"/>
                      <a:pt x="38" y="3"/>
                      <a:pt x="3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4" name="Freeform 18"/>
              <p:cNvSpPr/>
              <p:nvPr/>
            </p:nvSpPr>
            <p:spPr bwMode="auto">
              <a:xfrm>
                <a:off x="4167" y="825"/>
                <a:ext cx="66" cy="26"/>
              </a:xfrm>
              <a:custGeom>
                <a:avLst/>
                <a:gdLst>
                  <a:gd name="T0" fmla="*/ 25 w 28"/>
                  <a:gd name="T1" fmla="*/ 1 h 11"/>
                  <a:gd name="T2" fmla="*/ 3 w 28"/>
                  <a:gd name="T3" fmla="*/ 5 h 11"/>
                  <a:gd name="T4" fmla="*/ 4 w 28"/>
                  <a:gd name="T5" fmla="*/ 11 h 11"/>
                  <a:gd name="T6" fmla="*/ 25 w 28"/>
                  <a:gd name="T7" fmla="*/ 7 h 11"/>
                  <a:gd name="T8" fmla="*/ 25 w 28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1">
                    <a:moveTo>
                      <a:pt x="25" y="1"/>
                    </a:moveTo>
                    <a:cubicBezTo>
                      <a:pt x="18" y="0"/>
                      <a:pt x="10" y="3"/>
                      <a:pt x="3" y="5"/>
                    </a:cubicBezTo>
                    <a:cubicBezTo>
                      <a:pt x="0" y="5"/>
                      <a:pt x="0" y="11"/>
                      <a:pt x="4" y="11"/>
                    </a:cubicBezTo>
                    <a:cubicBezTo>
                      <a:pt x="11" y="10"/>
                      <a:pt x="19" y="10"/>
                      <a:pt x="25" y="7"/>
                    </a:cubicBezTo>
                    <a:cubicBezTo>
                      <a:pt x="28" y="6"/>
                      <a:pt x="27" y="2"/>
                      <a:pt x="2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5" name="Freeform 19"/>
              <p:cNvSpPr/>
              <p:nvPr/>
            </p:nvSpPr>
            <p:spPr bwMode="auto">
              <a:xfrm>
                <a:off x="4302" y="835"/>
                <a:ext cx="64" cy="24"/>
              </a:xfrm>
              <a:custGeom>
                <a:avLst/>
                <a:gdLst>
                  <a:gd name="T0" fmla="*/ 23 w 27"/>
                  <a:gd name="T1" fmla="*/ 3 h 10"/>
                  <a:gd name="T2" fmla="*/ 12 w 27"/>
                  <a:gd name="T3" fmla="*/ 1 h 10"/>
                  <a:gd name="T4" fmla="*/ 2 w 27"/>
                  <a:gd name="T5" fmla="*/ 2 h 10"/>
                  <a:gd name="T6" fmla="*/ 1 w 27"/>
                  <a:gd name="T7" fmla="*/ 5 h 10"/>
                  <a:gd name="T8" fmla="*/ 11 w 27"/>
                  <a:gd name="T9" fmla="*/ 9 h 10"/>
                  <a:gd name="T10" fmla="*/ 22 w 27"/>
                  <a:gd name="T11" fmla="*/ 10 h 10"/>
                  <a:gd name="T12" fmla="*/ 23 w 27"/>
                  <a:gd name="T13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0">
                    <a:moveTo>
                      <a:pt x="23" y="3"/>
                    </a:moveTo>
                    <a:cubicBezTo>
                      <a:pt x="20" y="2"/>
                      <a:pt x="16" y="2"/>
                      <a:pt x="12" y="1"/>
                    </a:cubicBezTo>
                    <a:cubicBezTo>
                      <a:pt x="9" y="1"/>
                      <a:pt x="5" y="0"/>
                      <a:pt x="2" y="2"/>
                    </a:cubicBezTo>
                    <a:cubicBezTo>
                      <a:pt x="1" y="2"/>
                      <a:pt x="0" y="4"/>
                      <a:pt x="1" y="5"/>
                    </a:cubicBezTo>
                    <a:cubicBezTo>
                      <a:pt x="4" y="7"/>
                      <a:pt x="7" y="8"/>
                      <a:pt x="11" y="9"/>
                    </a:cubicBezTo>
                    <a:cubicBezTo>
                      <a:pt x="15" y="9"/>
                      <a:pt x="19" y="10"/>
                      <a:pt x="22" y="10"/>
                    </a:cubicBezTo>
                    <a:cubicBezTo>
                      <a:pt x="26" y="10"/>
                      <a:pt x="27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6" name="Freeform 20"/>
              <p:cNvSpPr/>
              <p:nvPr/>
            </p:nvSpPr>
            <p:spPr bwMode="auto">
              <a:xfrm>
                <a:off x="4416" y="840"/>
                <a:ext cx="80" cy="19"/>
              </a:xfrm>
              <a:custGeom>
                <a:avLst/>
                <a:gdLst>
                  <a:gd name="T0" fmla="*/ 31 w 34"/>
                  <a:gd name="T1" fmla="*/ 2 h 8"/>
                  <a:gd name="T2" fmla="*/ 19 w 34"/>
                  <a:gd name="T3" fmla="*/ 0 h 8"/>
                  <a:gd name="T4" fmla="*/ 3 w 34"/>
                  <a:gd name="T5" fmla="*/ 1 h 8"/>
                  <a:gd name="T6" fmla="*/ 3 w 34"/>
                  <a:gd name="T7" fmla="*/ 6 h 8"/>
                  <a:gd name="T8" fmla="*/ 18 w 34"/>
                  <a:gd name="T9" fmla="*/ 7 h 8"/>
                  <a:gd name="T10" fmla="*/ 31 w 34"/>
                  <a:gd name="T11" fmla="*/ 7 h 8"/>
                  <a:gd name="T12" fmla="*/ 31 w 34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">
                    <a:moveTo>
                      <a:pt x="31" y="2"/>
                    </a:moveTo>
                    <a:cubicBezTo>
                      <a:pt x="28" y="0"/>
                      <a:pt x="23" y="0"/>
                      <a:pt x="19" y="0"/>
                    </a:cubicBezTo>
                    <a:cubicBezTo>
                      <a:pt x="14" y="0"/>
                      <a:pt x="9" y="1"/>
                      <a:pt x="3" y="1"/>
                    </a:cubicBezTo>
                    <a:cubicBezTo>
                      <a:pt x="0" y="1"/>
                      <a:pt x="0" y="5"/>
                      <a:pt x="3" y="6"/>
                    </a:cubicBezTo>
                    <a:cubicBezTo>
                      <a:pt x="8" y="6"/>
                      <a:pt x="13" y="7"/>
                      <a:pt x="18" y="7"/>
                    </a:cubicBezTo>
                    <a:cubicBezTo>
                      <a:pt x="22" y="7"/>
                      <a:pt x="27" y="8"/>
                      <a:pt x="31" y="7"/>
                    </a:cubicBezTo>
                    <a:cubicBezTo>
                      <a:pt x="33" y="6"/>
                      <a:pt x="34" y="3"/>
                      <a:pt x="3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7" name="Freeform 21"/>
              <p:cNvSpPr/>
              <p:nvPr/>
            </p:nvSpPr>
            <p:spPr bwMode="auto">
              <a:xfrm>
                <a:off x="4551" y="837"/>
                <a:ext cx="71" cy="26"/>
              </a:xfrm>
              <a:custGeom>
                <a:avLst/>
                <a:gdLst>
                  <a:gd name="T0" fmla="*/ 28 w 30"/>
                  <a:gd name="T1" fmla="*/ 3 h 11"/>
                  <a:gd name="T2" fmla="*/ 4 w 30"/>
                  <a:gd name="T3" fmla="*/ 2 h 11"/>
                  <a:gd name="T4" fmla="*/ 4 w 30"/>
                  <a:gd name="T5" fmla="*/ 9 h 11"/>
                  <a:gd name="T6" fmla="*/ 28 w 30"/>
                  <a:gd name="T7" fmla="*/ 8 h 11"/>
                  <a:gd name="T8" fmla="*/ 28 w 30"/>
                  <a:gd name="T9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1">
                    <a:moveTo>
                      <a:pt x="28" y="3"/>
                    </a:moveTo>
                    <a:cubicBezTo>
                      <a:pt x="21" y="0"/>
                      <a:pt x="11" y="2"/>
                      <a:pt x="4" y="2"/>
                    </a:cubicBezTo>
                    <a:cubicBezTo>
                      <a:pt x="0" y="2"/>
                      <a:pt x="0" y="9"/>
                      <a:pt x="4" y="9"/>
                    </a:cubicBezTo>
                    <a:cubicBezTo>
                      <a:pt x="11" y="9"/>
                      <a:pt x="21" y="11"/>
                      <a:pt x="28" y="8"/>
                    </a:cubicBezTo>
                    <a:cubicBezTo>
                      <a:pt x="30" y="7"/>
                      <a:pt x="30" y="3"/>
                      <a:pt x="2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8" name="Freeform 22"/>
              <p:cNvSpPr/>
              <p:nvPr/>
            </p:nvSpPr>
            <p:spPr bwMode="auto">
              <a:xfrm>
                <a:off x="4691" y="844"/>
                <a:ext cx="64" cy="22"/>
              </a:xfrm>
              <a:custGeom>
                <a:avLst/>
                <a:gdLst>
                  <a:gd name="T0" fmla="*/ 24 w 27"/>
                  <a:gd name="T1" fmla="*/ 1 h 9"/>
                  <a:gd name="T2" fmla="*/ 12 w 27"/>
                  <a:gd name="T3" fmla="*/ 1 h 9"/>
                  <a:gd name="T4" fmla="*/ 2 w 27"/>
                  <a:gd name="T5" fmla="*/ 2 h 9"/>
                  <a:gd name="T6" fmla="*/ 2 w 27"/>
                  <a:gd name="T7" fmla="*/ 7 h 9"/>
                  <a:gd name="T8" fmla="*/ 12 w 27"/>
                  <a:gd name="T9" fmla="*/ 8 h 9"/>
                  <a:gd name="T10" fmla="*/ 24 w 27"/>
                  <a:gd name="T11" fmla="*/ 8 h 9"/>
                  <a:gd name="T12" fmla="*/ 24 w 27"/>
                  <a:gd name="T13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9">
                    <a:moveTo>
                      <a:pt x="24" y="1"/>
                    </a:moveTo>
                    <a:cubicBezTo>
                      <a:pt x="20" y="0"/>
                      <a:pt x="16" y="0"/>
                      <a:pt x="12" y="1"/>
                    </a:cubicBezTo>
                    <a:cubicBezTo>
                      <a:pt x="9" y="1"/>
                      <a:pt x="5" y="0"/>
                      <a:pt x="2" y="2"/>
                    </a:cubicBezTo>
                    <a:cubicBezTo>
                      <a:pt x="0" y="3"/>
                      <a:pt x="0" y="5"/>
                      <a:pt x="2" y="7"/>
                    </a:cubicBezTo>
                    <a:cubicBezTo>
                      <a:pt x="5" y="8"/>
                      <a:pt x="9" y="8"/>
                      <a:pt x="12" y="8"/>
                    </a:cubicBezTo>
                    <a:cubicBezTo>
                      <a:pt x="16" y="9"/>
                      <a:pt x="20" y="9"/>
                      <a:pt x="24" y="8"/>
                    </a:cubicBezTo>
                    <a:cubicBezTo>
                      <a:pt x="27" y="7"/>
                      <a:pt x="27" y="2"/>
                      <a:pt x="2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9" name="Freeform 23"/>
              <p:cNvSpPr/>
              <p:nvPr/>
            </p:nvSpPr>
            <p:spPr bwMode="auto">
              <a:xfrm>
                <a:off x="4814" y="851"/>
                <a:ext cx="88" cy="29"/>
              </a:xfrm>
              <a:custGeom>
                <a:avLst/>
                <a:gdLst>
                  <a:gd name="T0" fmla="*/ 34 w 37"/>
                  <a:gd name="T1" fmla="*/ 4 h 12"/>
                  <a:gd name="T2" fmla="*/ 21 w 37"/>
                  <a:gd name="T3" fmla="*/ 2 h 12"/>
                  <a:gd name="T4" fmla="*/ 5 w 37"/>
                  <a:gd name="T5" fmla="*/ 1 h 12"/>
                  <a:gd name="T6" fmla="*/ 4 w 37"/>
                  <a:gd name="T7" fmla="*/ 7 h 12"/>
                  <a:gd name="T8" fmla="*/ 34 w 37"/>
                  <a:gd name="T9" fmla="*/ 8 h 12"/>
                  <a:gd name="T10" fmla="*/ 34 w 37"/>
                  <a:gd name="T11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12">
                    <a:moveTo>
                      <a:pt x="34" y="4"/>
                    </a:moveTo>
                    <a:cubicBezTo>
                      <a:pt x="30" y="2"/>
                      <a:pt x="26" y="2"/>
                      <a:pt x="21" y="2"/>
                    </a:cubicBezTo>
                    <a:cubicBezTo>
                      <a:pt x="16" y="2"/>
                      <a:pt x="11" y="1"/>
                      <a:pt x="5" y="1"/>
                    </a:cubicBezTo>
                    <a:cubicBezTo>
                      <a:pt x="2" y="0"/>
                      <a:pt x="0" y="5"/>
                      <a:pt x="4" y="7"/>
                    </a:cubicBezTo>
                    <a:cubicBezTo>
                      <a:pt x="13" y="9"/>
                      <a:pt x="25" y="12"/>
                      <a:pt x="34" y="8"/>
                    </a:cubicBezTo>
                    <a:cubicBezTo>
                      <a:pt x="36" y="7"/>
                      <a:pt x="37" y="4"/>
                      <a:pt x="3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0" name="Freeform 24"/>
              <p:cNvSpPr/>
              <p:nvPr/>
            </p:nvSpPr>
            <p:spPr bwMode="auto">
              <a:xfrm>
                <a:off x="4942" y="856"/>
                <a:ext cx="71" cy="19"/>
              </a:xfrm>
              <a:custGeom>
                <a:avLst/>
                <a:gdLst>
                  <a:gd name="T0" fmla="*/ 26 w 30"/>
                  <a:gd name="T1" fmla="*/ 1 h 8"/>
                  <a:gd name="T2" fmla="*/ 4 w 30"/>
                  <a:gd name="T3" fmla="*/ 1 h 8"/>
                  <a:gd name="T4" fmla="*/ 4 w 30"/>
                  <a:gd name="T5" fmla="*/ 7 h 8"/>
                  <a:gd name="T6" fmla="*/ 26 w 30"/>
                  <a:gd name="T7" fmla="*/ 7 h 8"/>
                  <a:gd name="T8" fmla="*/ 26 w 30"/>
                  <a:gd name="T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8">
                    <a:moveTo>
                      <a:pt x="26" y="1"/>
                    </a:moveTo>
                    <a:cubicBezTo>
                      <a:pt x="19" y="0"/>
                      <a:pt x="11" y="0"/>
                      <a:pt x="4" y="1"/>
                    </a:cubicBezTo>
                    <a:cubicBezTo>
                      <a:pt x="0" y="1"/>
                      <a:pt x="0" y="6"/>
                      <a:pt x="4" y="7"/>
                    </a:cubicBezTo>
                    <a:cubicBezTo>
                      <a:pt x="11" y="7"/>
                      <a:pt x="19" y="8"/>
                      <a:pt x="26" y="7"/>
                    </a:cubicBezTo>
                    <a:cubicBezTo>
                      <a:pt x="30" y="6"/>
                      <a:pt x="30" y="1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1" name="Freeform 25"/>
              <p:cNvSpPr/>
              <p:nvPr/>
            </p:nvSpPr>
            <p:spPr bwMode="auto">
              <a:xfrm>
                <a:off x="5058" y="849"/>
                <a:ext cx="128" cy="67"/>
              </a:xfrm>
              <a:custGeom>
                <a:avLst/>
                <a:gdLst>
                  <a:gd name="T0" fmla="*/ 49 w 54"/>
                  <a:gd name="T1" fmla="*/ 17 h 28"/>
                  <a:gd name="T2" fmla="*/ 4 w 54"/>
                  <a:gd name="T3" fmla="*/ 6 h 28"/>
                  <a:gd name="T4" fmla="*/ 4 w 54"/>
                  <a:gd name="T5" fmla="*/ 12 h 28"/>
                  <a:gd name="T6" fmla="*/ 43 w 54"/>
                  <a:gd name="T7" fmla="*/ 24 h 28"/>
                  <a:gd name="T8" fmla="*/ 49 w 54"/>
                  <a:gd name="T9" fmla="*/ 1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28">
                    <a:moveTo>
                      <a:pt x="49" y="17"/>
                    </a:moveTo>
                    <a:cubicBezTo>
                      <a:pt x="37" y="5"/>
                      <a:pt x="20" y="0"/>
                      <a:pt x="4" y="6"/>
                    </a:cubicBezTo>
                    <a:cubicBezTo>
                      <a:pt x="0" y="7"/>
                      <a:pt x="1" y="12"/>
                      <a:pt x="4" y="12"/>
                    </a:cubicBezTo>
                    <a:cubicBezTo>
                      <a:pt x="18" y="10"/>
                      <a:pt x="32" y="14"/>
                      <a:pt x="43" y="24"/>
                    </a:cubicBezTo>
                    <a:cubicBezTo>
                      <a:pt x="47" y="28"/>
                      <a:pt x="54" y="21"/>
                      <a:pt x="49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2" name="Freeform 26"/>
              <p:cNvSpPr/>
              <p:nvPr/>
            </p:nvSpPr>
            <p:spPr bwMode="auto">
              <a:xfrm>
                <a:off x="5203" y="913"/>
                <a:ext cx="78" cy="62"/>
              </a:xfrm>
              <a:custGeom>
                <a:avLst/>
                <a:gdLst>
                  <a:gd name="T0" fmla="*/ 32 w 33"/>
                  <a:gd name="T1" fmla="*/ 21 h 26"/>
                  <a:gd name="T2" fmla="*/ 20 w 33"/>
                  <a:gd name="T3" fmla="*/ 11 h 26"/>
                  <a:gd name="T4" fmla="*/ 5 w 33"/>
                  <a:gd name="T5" fmla="*/ 2 h 26"/>
                  <a:gd name="T6" fmla="*/ 2 w 33"/>
                  <a:gd name="T7" fmla="*/ 5 h 26"/>
                  <a:gd name="T8" fmla="*/ 15 w 33"/>
                  <a:gd name="T9" fmla="*/ 16 h 26"/>
                  <a:gd name="T10" fmla="*/ 28 w 33"/>
                  <a:gd name="T11" fmla="*/ 25 h 26"/>
                  <a:gd name="T12" fmla="*/ 32 w 33"/>
                  <a:gd name="T13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6">
                    <a:moveTo>
                      <a:pt x="32" y="21"/>
                    </a:moveTo>
                    <a:cubicBezTo>
                      <a:pt x="29" y="17"/>
                      <a:pt x="24" y="14"/>
                      <a:pt x="20" y="11"/>
                    </a:cubicBezTo>
                    <a:cubicBezTo>
                      <a:pt x="15" y="8"/>
                      <a:pt x="10" y="5"/>
                      <a:pt x="5" y="2"/>
                    </a:cubicBezTo>
                    <a:cubicBezTo>
                      <a:pt x="2" y="0"/>
                      <a:pt x="0" y="3"/>
                      <a:pt x="2" y="5"/>
                    </a:cubicBezTo>
                    <a:cubicBezTo>
                      <a:pt x="6" y="9"/>
                      <a:pt x="10" y="13"/>
                      <a:pt x="15" y="16"/>
                    </a:cubicBezTo>
                    <a:cubicBezTo>
                      <a:pt x="19" y="19"/>
                      <a:pt x="23" y="24"/>
                      <a:pt x="28" y="25"/>
                    </a:cubicBezTo>
                    <a:cubicBezTo>
                      <a:pt x="31" y="26"/>
                      <a:pt x="33" y="23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3" name="Freeform 27"/>
              <p:cNvSpPr/>
              <p:nvPr/>
            </p:nvSpPr>
            <p:spPr bwMode="auto">
              <a:xfrm>
                <a:off x="5314" y="997"/>
                <a:ext cx="52" cy="45"/>
              </a:xfrm>
              <a:custGeom>
                <a:avLst/>
                <a:gdLst>
                  <a:gd name="T0" fmla="*/ 21 w 22"/>
                  <a:gd name="T1" fmla="*/ 15 h 19"/>
                  <a:gd name="T2" fmla="*/ 15 w 22"/>
                  <a:gd name="T3" fmla="*/ 8 h 19"/>
                  <a:gd name="T4" fmla="*/ 7 w 22"/>
                  <a:gd name="T5" fmla="*/ 2 h 19"/>
                  <a:gd name="T6" fmla="*/ 3 w 22"/>
                  <a:gd name="T7" fmla="*/ 7 h 19"/>
                  <a:gd name="T8" fmla="*/ 10 w 22"/>
                  <a:gd name="T9" fmla="*/ 13 h 19"/>
                  <a:gd name="T10" fmla="*/ 18 w 22"/>
                  <a:gd name="T11" fmla="*/ 18 h 19"/>
                  <a:gd name="T12" fmla="*/ 21 w 22"/>
                  <a:gd name="T13" fmla="*/ 1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19">
                    <a:moveTo>
                      <a:pt x="21" y="15"/>
                    </a:moveTo>
                    <a:cubicBezTo>
                      <a:pt x="20" y="12"/>
                      <a:pt x="17" y="10"/>
                      <a:pt x="15" y="8"/>
                    </a:cubicBezTo>
                    <a:cubicBezTo>
                      <a:pt x="12" y="6"/>
                      <a:pt x="9" y="4"/>
                      <a:pt x="7" y="2"/>
                    </a:cubicBezTo>
                    <a:cubicBezTo>
                      <a:pt x="4" y="0"/>
                      <a:pt x="0" y="5"/>
                      <a:pt x="3" y="7"/>
                    </a:cubicBezTo>
                    <a:cubicBezTo>
                      <a:pt x="5" y="9"/>
                      <a:pt x="8" y="11"/>
                      <a:pt x="10" y="13"/>
                    </a:cubicBezTo>
                    <a:cubicBezTo>
                      <a:pt x="12" y="15"/>
                      <a:pt x="15" y="18"/>
                      <a:pt x="18" y="18"/>
                    </a:cubicBezTo>
                    <a:cubicBezTo>
                      <a:pt x="20" y="19"/>
                      <a:pt x="22" y="17"/>
                      <a:pt x="2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4" name="Freeform 28"/>
              <p:cNvSpPr/>
              <p:nvPr/>
            </p:nvSpPr>
            <p:spPr bwMode="auto">
              <a:xfrm>
                <a:off x="5395" y="1063"/>
                <a:ext cx="63" cy="43"/>
              </a:xfrm>
              <a:custGeom>
                <a:avLst/>
                <a:gdLst>
                  <a:gd name="T0" fmla="*/ 27 w 27"/>
                  <a:gd name="T1" fmla="*/ 14 h 18"/>
                  <a:gd name="T2" fmla="*/ 18 w 27"/>
                  <a:gd name="T3" fmla="*/ 6 h 18"/>
                  <a:gd name="T4" fmla="*/ 5 w 27"/>
                  <a:gd name="T5" fmla="*/ 1 h 18"/>
                  <a:gd name="T6" fmla="*/ 3 w 27"/>
                  <a:gd name="T7" fmla="*/ 5 h 18"/>
                  <a:gd name="T8" fmla="*/ 14 w 27"/>
                  <a:gd name="T9" fmla="*/ 11 h 18"/>
                  <a:gd name="T10" fmla="*/ 23 w 27"/>
                  <a:gd name="T11" fmla="*/ 17 h 18"/>
                  <a:gd name="T12" fmla="*/ 27 w 27"/>
                  <a:gd name="T13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8">
                    <a:moveTo>
                      <a:pt x="27" y="14"/>
                    </a:moveTo>
                    <a:cubicBezTo>
                      <a:pt x="25" y="10"/>
                      <a:pt x="21" y="8"/>
                      <a:pt x="18" y="6"/>
                    </a:cubicBezTo>
                    <a:cubicBezTo>
                      <a:pt x="14" y="4"/>
                      <a:pt x="9" y="2"/>
                      <a:pt x="5" y="1"/>
                    </a:cubicBezTo>
                    <a:cubicBezTo>
                      <a:pt x="2" y="0"/>
                      <a:pt x="0" y="4"/>
                      <a:pt x="3" y="5"/>
                    </a:cubicBezTo>
                    <a:cubicBezTo>
                      <a:pt x="7" y="7"/>
                      <a:pt x="10" y="9"/>
                      <a:pt x="14" y="11"/>
                    </a:cubicBezTo>
                    <a:cubicBezTo>
                      <a:pt x="17" y="13"/>
                      <a:pt x="20" y="17"/>
                      <a:pt x="23" y="17"/>
                    </a:cubicBezTo>
                    <a:cubicBezTo>
                      <a:pt x="25" y="18"/>
                      <a:pt x="27" y="16"/>
                      <a:pt x="2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5" name="Freeform 29"/>
              <p:cNvSpPr/>
              <p:nvPr/>
            </p:nvSpPr>
            <p:spPr bwMode="auto">
              <a:xfrm>
                <a:off x="5489" y="1130"/>
                <a:ext cx="55" cy="52"/>
              </a:xfrm>
              <a:custGeom>
                <a:avLst/>
                <a:gdLst>
                  <a:gd name="T0" fmla="*/ 22 w 23"/>
                  <a:gd name="T1" fmla="*/ 16 h 22"/>
                  <a:gd name="T2" fmla="*/ 14 w 23"/>
                  <a:gd name="T3" fmla="*/ 11 h 22"/>
                  <a:gd name="T4" fmla="*/ 6 w 23"/>
                  <a:gd name="T5" fmla="*/ 3 h 22"/>
                  <a:gd name="T6" fmla="*/ 2 w 23"/>
                  <a:gd name="T7" fmla="*/ 6 h 22"/>
                  <a:gd name="T8" fmla="*/ 9 w 23"/>
                  <a:gd name="T9" fmla="*/ 17 h 22"/>
                  <a:gd name="T10" fmla="*/ 21 w 23"/>
                  <a:gd name="T11" fmla="*/ 20 h 22"/>
                  <a:gd name="T12" fmla="*/ 22 w 23"/>
                  <a:gd name="T13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2">
                    <a:moveTo>
                      <a:pt x="22" y="16"/>
                    </a:moveTo>
                    <a:cubicBezTo>
                      <a:pt x="21" y="13"/>
                      <a:pt x="16" y="13"/>
                      <a:pt x="14" y="11"/>
                    </a:cubicBezTo>
                    <a:cubicBezTo>
                      <a:pt x="11" y="9"/>
                      <a:pt x="8" y="6"/>
                      <a:pt x="6" y="3"/>
                    </a:cubicBezTo>
                    <a:cubicBezTo>
                      <a:pt x="5" y="0"/>
                      <a:pt x="0" y="3"/>
                      <a:pt x="2" y="6"/>
                    </a:cubicBezTo>
                    <a:cubicBezTo>
                      <a:pt x="3" y="10"/>
                      <a:pt x="6" y="14"/>
                      <a:pt x="9" y="17"/>
                    </a:cubicBezTo>
                    <a:cubicBezTo>
                      <a:pt x="12" y="19"/>
                      <a:pt x="18" y="22"/>
                      <a:pt x="21" y="20"/>
                    </a:cubicBezTo>
                    <a:cubicBezTo>
                      <a:pt x="23" y="20"/>
                      <a:pt x="23" y="18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6" name="Freeform 30"/>
              <p:cNvSpPr/>
              <p:nvPr/>
            </p:nvSpPr>
            <p:spPr bwMode="auto">
              <a:xfrm>
                <a:off x="5556" y="1194"/>
                <a:ext cx="47" cy="67"/>
              </a:xfrm>
              <a:custGeom>
                <a:avLst/>
                <a:gdLst>
                  <a:gd name="T0" fmla="*/ 15 w 20"/>
                  <a:gd name="T1" fmla="*/ 13 h 28"/>
                  <a:gd name="T2" fmla="*/ 7 w 20"/>
                  <a:gd name="T3" fmla="*/ 2 h 28"/>
                  <a:gd name="T4" fmla="*/ 2 w 20"/>
                  <a:gd name="T5" fmla="*/ 6 h 28"/>
                  <a:gd name="T6" fmla="*/ 9 w 20"/>
                  <a:gd name="T7" fmla="*/ 16 h 28"/>
                  <a:gd name="T8" fmla="*/ 14 w 20"/>
                  <a:gd name="T9" fmla="*/ 27 h 28"/>
                  <a:gd name="T10" fmla="*/ 20 w 20"/>
                  <a:gd name="T11" fmla="*/ 25 h 28"/>
                  <a:gd name="T12" fmla="*/ 15 w 20"/>
                  <a:gd name="T13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15" y="13"/>
                    </a:moveTo>
                    <a:cubicBezTo>
                      <a:pt x="13" y="9"/>
                      <a:pt x="10" y="6"/>
                      <a:pt x="7" y="2"/>
                    </a:cubicBezTo>
                    <a:cubicBezTo>
                      <a:pt x="5" y="0"/>
                      <a:pt x="0" y="3"/>
                      <a:pt x="2" y="6"/>
                    </a:cubicBezTo>
                    <a:cubicBezTo>
                      <a:pt x="4" y="9"/>
                      <a:pt x="7" y="13"/>
                      <a:pt x="9" y="16"/>
                    </a:cubicBezTo>
                    <a:cubicBezTo>
                      <a:pt x="10" y="20"/>
                      <a:pt x="11" y="24"/>
                      <a:pt x="14" y="27"/>
                    </a:cubicBezTo>
                    <a:cubicBezTo>
                      <a:pt x="16" y="28"/>
                      <a:pt x="19" y="28"/>
                      <a:pt x="20" y="25"/>
                    </a:cubicBezTo>
                    <a:cubicBezTo>
                      <a:pt x="20" y="21"/>
                      <a:pt x="18" y="17"/>
                      <a:pt x="1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7" name="Freeform 31"/>
              <p:cNvSpPr/>
              <p:nvPr/>
            </p:nvSpPr>
            <p:spPr bwMode="auto">
              <a:xfrm>
                <a:off x="3496" y="1630"/>
                <a:ext cx="86" cy="26"/>
              </a:xfrm>
              <a:custGeom>
                <a:avLst/>
                <a:gdLst>
                  <a:gd name="T0" fmla="*/ 33 w 36"/>
                  <a:gd name="T1" fmla="*/ 3 h 11"/>
                  <a:gd name="T2" fmla="*/ 20 w 36"/>
                  <a:gd name="T3" fmla="*/ 1 h 11"/>
                  <a:gd name="T4" fmla="*/ 4 w 36"/>
                  <a:gd name="T5" fmla="*/ 0 h 11"/>
                  <a:gd name="T6" fmla="*/ 3 w 36"/>
                  <a:gd name="T7" fmla="*/ 7 h 11"/>
                  <a:gd name="T8" fmla="*/ 20 w 36"/>
                  <a:gd name="T9" fmla="*/ 9 h 11"/>
                  <a:gd name="T10" fmla="*/ 33 w 36"/>
                  <a:gd name="T11" fmla="*/ 9 h 11"/>
                  <a:gd name="T12" fmla="*/ 33 w 36"/>
                  <a:gd name="T1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11">
                    <a:moveTo>
                      <a:pt x="33" y="3"/>
                    </a:moveTo>
                    <a:cubicBezTo>
                      <a:pt x="29" y="0"/>
                      <a:pt x="24" y="1"/>
                      <a:pt x="20" y="1"/>
                    </a:cubicBezTo>
                    <a:cubicBezTo>
                      <a:pt x="15" y="0"/>
                      <a:pt x="9" y="0"/>
                      <a:pt x="4" y="0"/>
                    </a:cubicBezTo>
                    <a:cubicBezTo>
                      <a:pt x="1" y="0"/>
                      <a:pt x="0" y="6"/>
                      <a:pt x="3" y="7"/>
                    </a:cubicBezTo>
                    <a:cubicBezTo>
                      <a:pt x="9" y="8"/>
                      <a:pt x="14" y="8"/>
                      <a:pt x="20" y="9"/>
                    </a:cubicBezTo>
                    <a:cubicBezTo>
                      <a:pt x="24" y="10"/>
                      <a:pt x="28" y="11"/>
                      <a:pt x="33" y="9"/>
                    </a:cubicBezTo>
                    <a:cubicBezTo>
                      <a:pt x="36" y="8"/>
                      <a:pt x="35" y="4"/>
                      <a:pt x="3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8" name="Freeform 32"/>
              <p:cNvSpPr/>
              <p:nvPr/>
            </p:nvSpPr>
            <p:spPr bwMode="auto">
              <a:xfrm>
                <a:off x="3655" y="1637"/>
                <a:ext cx="83" cy="24"/>
              </a:xfrm>
              <a:custGeom>
                <a:avLst/>
                <a:gdLst>
                  <a:gd name="T0" fmla="*/ 32 w 35"/>
                  <a:gd name="T1" fmla="*/ 1 h 10"/>
                  <a:gd name="T2" fmla="*/ 17 w 35"/>
                  <a:gd name="T3" fmla="*/ 1 h 10"/>
                  <a:gd name="T4" fmla="*/ 3 w 35"/>
                  <a:gd name="T5" fmla="*/ 2 h 10"/>
                  <a:gd name="T6" fmla="*/ 3 w 35"/>
                  <a:gd name="T7" fmla="*/ 9 h 10"/>
                  <a:gd name="T8" fmla="*/ 17 w 35"/>
                  <a:gd name="T9" fmla="*/ 10 h 10"/>
                  <a:gd name="T10" fmla="*/ 32 w 35"/>
                  <a:gd name="T11" fmla="*/ 9 h 10"/>
                  <a:gd name="T12" fmla="*/ 32 w 35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0">
                    <a:moveTo>
                      <a:pt x="32" y="1"/>
                    </a:moveTo>
                    <a:cubicBezTo>
                      <a:pt x="27" y="0"/>
                      <a:pt x="22" y="0"/>
                      <a:pt x="17" y="1"/>
                    </a:cubicBezTo>
                    <a:cubicBezTo>
                      <a:pt x="13" y="1"/>
                      <a:pt x="8" y="1"/>
                      <a:pt x="3" y="2"/>
                    </a:cubicBezTo>
                    <a:cubicBezTo>
                      <a:pt x="0" y="2"/>
                      <a:pt x="0" y="8"/>
                      <a:pt x="3" y="9"/>
                    </a:cubicBezTo>
                    <a:cubicBezTo>
                      <a:pt x="8" y="9"/>
                      <a:pt x="13" y="10"/>
                      <a:pt x="17" y="10"/>
                    </a:cubicBezTo>
                    <a:cubicBezTo>
                      <a:pt x="22" y="10"/>
                      <a:pt x="27" y="10"/>
                      <a:pt x="32" y="9"/>
                    </a:cubicBezTo>
                    <a:cubicBezTo>
                      <a:pt x="35" y="8"/>
                      <a:pt x="35" y="3"/>
                      <a:pt x="3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9" name="Freeform 33"/>
              <p:cNvSpPr/>
              <p:nvPr/>
            </p:nvSpPr>
            <p:spPr bwMode="auto">
              <a:xfrm>
                <a:off x="3807" y="1640"/>
                <a:ext cx="104" cy="35"/>
              </a:xfrm>
              <a:custGeom>
                <a:avLst/>
                <a:gdLst>
                  <a:gd name="T0" fmla="*/ 40 w 44"/>
                  <a:gd name="T1" fmla="*/ 5 h 15"/>
                  <a:gd name="T2" fmla="*/ 6 w 44"/>
                  <a:gd name="T3" fmla="*/ 6 h 15"/>
                  <a:gd name="T4" fmla="*/ 8 w 44"/>
                  <a:gd name="T5" fmla="*/ 15 h 15"/>
                  <a:gd name="T6" fmla="*/ 24 w 44"/>
                  <a:gd name="T7" fmla="*/ 13 h 15"/>
                  <a:gd name="T8" fmla="*/ 39 w 44"/>
                  <a:gd name="T9" fmla="*/ 13 h 15"/>
                  <a:gd name="T10" fmla="*/ 40 w 44"/>
                  <a:gd name="T11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15">
                    <a:moveTo>
                      <a:pt x="40" y="5"/>
                    </a:moveTo>
                    <a:cubicBezTo>
                      <a:pt x="30" y="0"/>
                      <a:pt x="16" y="4"/>
                      <a:pt x="6" y="6"/>
                    </a:cubicBezTo>
                    <a:cubicBezTo>
                      <a:pt x="0" y="8"/>
                      <a:pt x="3" y="15"/>
                      <a:pt x="8" y="15"/>
                    </a:cubicBezTo>
                    <a:cubicBezTo>
                      <a:pt x="13" y="14"/>
                      <a:pt x="19" y="13"/>
                      <a:pt x="24" y="13"/>
                    </a:cubicBezTo>
                    <a:cubicBezTo>
                      <a:pt x="29" y="13"/>
                      <a:pt x="34" y="14"/>
                      <a:pt x="39" y="13"/>
                    </a:cubicBezTo>
                    <a:cubicBezTo>
                      <a:pt x="43" y="12"/>
                      <a:pt x="44" y="7"/>
                      <a:pt x="4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0" name="Freeform 34"/>
              <p:cNvSpPr/>
              <p:nvPr/>
            </p:nvSpPr>
            <p:spPr bwMode="auto">
              <a:xfrm>
                <a:off x="3975" y="1632"/>
                <a:ext cx="107" cy="36"/>
              </a:xfrm>
              <a:custGeom>
                <a:avLst/>
                <a:gdLst>
                  <a:gd name="T0" fmla="*/ 42 w 45"/>
                  <a:gd name="T1" fmla="*/ 2 h 15"/>
                  <a:gd name="T2" fmla="*/ 25 w 45"/>
                  <a:gd name="T3" fmla="*/ 3 h 15"/>
                  <a:gd name="T4" fmla="*/ 6 w 45"/>
                  <a:gd name="T5" fmla="*/ 1 h 15"/>
                  <a:gd name="T6" fmla="*/ 4 w 45"/>
                  <a:gd name="T7" fmla="*/ 8 h 15"/>
                  <a:gd name="T8" fmla="*/ 42 w 45"/>
                  <a:gd name="T9" fmla="*/ 9 h 15"/>
                  <a:gd name="T10" fmla="*/ 42 w 45"/>
                  <a:gd name="T11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15">
                    <a:moveTo>
                      <a:pt x="42" y="2"/>
                    </a:moveTo>
                    <a:cubicBezTo>
                      <a:pt x="36" y="1"/>
                      <a:pt x="31" y="2"/>
                      <a:pt x="25" y="3"/>
                    </a:cubicBezTo>
                    <a:cubicBezTo>
                      <a:pt x="19" y="3"/>
                      <a:pt x="12" y="2"/>
                      <a:pt x="6" y="1"/>
                    </a:cubicBezTo>
                    <a:cubicBezTo>
                      <a:pt x="1" y="0"/>
                      <a:pt x="0" y="6"/>
                      <a:pt x="4" y="8"/>
                    </a:cubicBezTo>
                    <a:cubicBezTo>
                      <a:pt x="14" y="12"/>
                      <a:pt x="32" y="15"/>
                      <a:pt x="42" y="9"/>
                    </a:cubicBezTo>
                    <a:cubicBezTo>
                      <a:pt x="45" y="7"/>
                      <a:pt x="45" y="3"/>
                      <a:pt x="4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1" name="Freeform 35"/>
              <p:cNvSpPr/>
              <p:nvPr/>
            </p:nvSpPr>
            <p:spPr bwMode="auto">
              <a:xfrm>
                <a:off x="4143" y="1647"/>
                <a:ext cx="93" cy="26"/>
              </a:xfrm>
              <a:custGeom>
                <a:avLst/>
                <a:gdLst>
                  <a:gd name="T0" fmla="*/ 36 w 39"/>
                  <a:gd name="T1" fmla="*/ 2 h 11"/>
                  <a:gd name="T2" fmla="*/ 22 w 39"/>
                  <a:gd name="T3" fmla="*/ 1 h 11"/>
                  <a:gd name="T4" fmla="*/ 5 w 39"/>
                  <a:gd name="T5" fmla="*/ 2 h 11"/>
                  <a:gd name="T6" fmla="*/ 5 w 39"/>
                  <a:gd name="T7" fmla="*/ 10 h 11"/>
                  <a:gd name="T8" fmla="*/ 22 w 39"/>
                  <a:gd name="T9" fmla="*/ 10 h 11"/>
                  <a:gd name="T10" fmla="*/ 36 w 39"/>
                  <a:gd name="T11" fmla="*/ 9 h 11"/>
                  <a:gd name="T12" fmla="*/ 36 w 39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1">
                    <a:moveTo>
                      <a:pt x="36" y="2"/>
                    </a:moveTo>
                    <a:cubicBezTo>
                      <a:pt x="31" y="0"/>
                      <a:pt x="27" y="1"/>
                      <a:pt x="22" y="1"/>
                    </a:cubicBezTo>
                    <a:cubicBezTo>
                      <a:pt x="16" y="1"/>
                      <a:pt x="10" y="1"/>
                      <a:pt x="5" y="2"/>
                    </a:cubicBezTo>
                    <a:cubicBezTo>
                      <a:pt x="0" y="2"/>
                      <a:pt x="0" y="9"/>
                      <a:pt x="5" y="10"/>
                    </a:cubicBezTo>
                    <a:cubicBezTo>
                      <a:pt x="10" y="10"/>
                      <a:pt x="16" y="10"/>
                      <a:pt x="22" y="10"/>
                    </a:cubicBezTo>
                    <a:cubicBezTo>
                      <a:pt x="27" y="11"/>
                      <a:pt x="31" y="11"/>
                      <a:pt x="36" y="9"/>
                    </a:cubicBezTo>
                    <a:cubicBezTo>
                      <a:pt x="39" y="8"/>
                      <a:pt x="39" y="3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2" name="Freeform 36"/>
              <p:cNvSpPr/>
              <p:nvPr/>
            </p:nvSpPr>
            <p:spPr bwMode="auto">
              <a:xfrm>
                <a:off x="4307" y="1647"/>
                <a:ext cx="92" cy="26"/>
              </a:xfrm>
              <a:custGeom>
                <a:avLst/>
                <a:gdLst>
                  <a:gd name="T0" fmla="*/ 35 w 39"/>
                  <a:gd name="T1" fmla="*/ 2 h 11"/>
                  <a:gd name="T2" fmla="*/ 18 w 39"/>
                  <a:gd name="T3" fmla="*/ 1 h 11"/>
                  <a:gd name="T4" fmla="*/ 2 w 39"/>
                  <a:gd name="T5" fmla="*/ 3 h 11"/>
                  <a:gd name="T6" fmla="*/ 2 w 39"/>
                  <a:gd name="T7" fmla="*/ 8 h 11"/>
                  <a:gd name="T8" fmla="*/ 18 w 39"/>
                  <a:gd name="T9" fmla="*/ 10 h 11"/>
                  <a:gd name="T10" fmla="*/ 35 w 39"/>
                  <a:gd name="T11" fmla="*/ 9 h 11"/>
                  <a:gd name="T12" fmla="*/ 35 w 39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1">
                    <a:moveTo>
                      <a:pt x="35" y="2"/>
                    </a:moveTo>
                    <a:cubicBezTo>
                      <a:pt x="29" y="0"/>
                      <a:pt x="24" y="1"/>
                      <a:pt x="18" y="1"/>
                    </a:cubicBezTo>
                    <a:cubicBezTo>
                      <a:pt x="13" y="1"/>
                      <a:pt x="7" y="2"/>
                      <a:pt x="2" y="3"/>
                    </a:cubicBezTo>
                    <a:cubicBezTo>
                      <a:pt x="0" y="4"/>
                      <a:pt x="0" y="7"/>
                      <a:pt x="2" y="8"/>
                    </a:cubicBezTo>
                    <a:cubicBezTo>
                      <a:pt x="7" y="9"/>
                      <a:pt x="13" y="10"/>
                      <a:pt x="18" y="10"/>
                    </a:cubicBezTo>
                    <a:cubicBezTo>
                      <a:pt x="24" y="10"/>
                      <a:pt x="29" y="11"/>
                      <a:pt x="35" y="9"/>
                    </a:cubicBezTo>
                    <a:cubicBezTo>
                      <a:pt x="39" y="8"/>
                      <a:pt x="39" y="3"/>
                      <a:pt x="3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3" name="Freeform 37"/>
              <p:cNvSpPr/>
              <p:nvPr/>
            </p:nvSpPr>
            <p:spPr bwMode="auto">
              <a:xfrm>
                <a:off x="4473" y="1652"/>
                <a:ext cx="83" cy="28"/>
              </a:xfrm>
              <a:custGeom>
                <a:avLst/>
                <a:gdLst>
                  <a:gd name="T0" fmla="*/ 32 w 35"/>
                  <a:gd name="T1" fmla="*/ 2 h 12"/>
                  <a:gd name="T2" fmla="*/ 3 w 35"/>
                  <a:gd name="T3" fmla="*/ 6 h 12"/>
                  <a:gd name="T4" fmla="*/ 14 w 35"/>
                  <a:gd name="T5" fmla="*/ 10 h 12"/>
                  <a:gd name="T6" fmla="*/ 32 w 35"/>
                  <a:gd name="T7" fmla="*/ 10 h 12"/>
                  <a:gd name="T8" fmla="*/ 32 w 35"/>
                  <a:gd name="T9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2">
                    <a:moveTo>
                      <a:pt x="32" y="2"/>
                    </a:moveTo>
                    <a:cubicBezTo>
                      <a:pt x="28" y="1"/>
                      <a:pt x="0" y="0"/>
                      <a:pt x="3" y="6"/>
                    </a:cubicBezTo>
                    <a:cubicBezTo>
                      <a:pt x="4" y="10"/>
                      <a:pt x="11" y="10"/>
                      <a:pt x="14" y="10"/>
                    </a:cubicBezTo>
                    <a:cubicBezTo>
                      <a:pt x="20" y="11"/>
                      <a:pt x="26" y="12"/>
                      <a:pt x="32" y="10"/>
                    </a:cubicBezTo>
                    <a:cubicBezTo>
                      <a:pt x="35" y="8"/>
                      <a:pt x="35" y="3"/>
                      <a:pt x="3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4" name="Freeform 38"/>
              <p:cNvSpPr/>
              <p:nvPr/>
            </p:nvSpPr>
            <p:spPr bwMode="auto">
              <a:xfrm>
                <a:off x="4624" y="1642"/>
                <a:ext cx="93" cy="24"/>
              </a:xfrm>
              <a:custGeom>
                <a:avLst/>
                <a:gdLst>
                  <a:gd name="T0" fmla="*/ 34 w 39"/>
                  <a:gd name="T1" fmla="*/ 1 h 10"/>
                  <a:gd name="T2" fmla="*/ 20 w 39"/>
                  <a:gd name="T3" fmla="*/ 1 h 10"/>
                  <a:gd name="T4" fmla="*/ 4 w 39"/>
                  <a:gd name="T5" fmla="*/ 2 h 10"/>
                  <a:gd name="T6" fmla="*/ 4 w 39"/>
                  <a:gd name="T7" fmla="*/ 9 h 10"/>
                  <a:gd name="T8" fmla="*/ 20 w 39"/>
                  <a:gd name="T9" fmla="*/ 10 h 10"/>
                  <a:gd name="T10" fmla="*/ 34 w 39"/>
                  <a:gd name="T11" fmla="*/ 9 h 10"/>
                  <a:gd name="T12" fmla="*/ 34 w 39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0">
                    <a:moveTo>
                      <a:pt x="34" y="1"/>
                    </a:moveTo>
                    <a:cubicBezTo>
                      <a:pt x="30" y="0"/>
                      <a:pt x="25" y="1"/>
                      <a:pt x="20" y="1"/>
                    </a:cubicBezTo>
                    <a:cubicBezTo>
                      <a:pt x="15" y="1"/>
                      <a:pt x="10" y="2"/>
                      <a:pt x="4" y="2"/>
                    </a:cubicBezTo>
                    <a:cubicBezTo>
                      <a:pt x="0" y="3"/>
                      <a:pt x="0" y="8"/>
                      <a:pt x="4" y="9"/>
                    </a:cubicBezTo>
                    <a:cubicBezTo>
                      <a:pt x="10" y="9"/>
                      <a:pt x="15" y="9"/>
                      <a:pt x="20" y="10"/>
                    </a:cubicBezTo>
                    <a:cubicBezTo>
                      <a:pt x="25" y="10"/>
                      <a:pt x="30" y="10"/>
                      <a:pt x="34" y="9"/>
                    </a:cubicBezTo>
                    <a:cubicBezTo>
                      <a:pt x="39" y="9"/>
                      <a:pt x="39" y="2"/>
                      <a:pt x="3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5" name="Freeform 39"/>
              <p:cNvSpPr/>
              <p:nvPr/>
            </p:nvSpPr>
            <p:spPr bwMode="auto">
              <a:xfrm>
                <a:off x="4762" y="1640"/>
                <a:ext cx="106" cy="28"/>
              </a:xfrm>
              <a:custGeom>
                <a:avLst/>
                <a:gdLst>
                  <a:gd name="T0" fmla="*/ 41 w 45"/>
                  <a:gd name="T1" fmla="*/ 3 h 12"/>
                  <a:gd name="T2" fmla="*/ 3 w 45"/>
                  <a:gd name="T3" fmla="*/ 5 h 12"/>
                  <a:gd name="T4" fmla="*/ 4 w 45"/>
                  <a:gd name="T5" fmla="*/ 11 h 12"/>
                  <a:gd name="T6" fmla="*/ 22 w 45"/>
                  <a:gd name="T7" fmla="*/ 10 h 12"/>
                  <a:gd name="T8" fmla="*/ 40 w 45"/>
                  <a:gd name="T9" fmla="*/ 10 h 12"/>
                  <a:gd name="T10" fmla="*/ 41 w 45"/>
                  <a:gd name="T11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12">
                    <a:moveTo>
                      <a:pt x="41" y="3"/>
                    </a:moveTo>
                    <a:cubicBezTo>
                      <a:pt x="29" y="0"/>
                      <a:pt x="15" y="2"/>
                      <a:pt x="3" y="5"/>
                    </a:cubicBezTo>
                    <a:cubicBezTo>
                      <a:pt x="0" y="6"/>
                      <a:pt x="0" y="12"/>
                      <a:pt x="4" y="11"/>
                    </a:cubicBezTo>
                    <a:cubicBezTo>
                      <a:pt x="10" y="11"/>
                      <a:pt x="16" y="10"/>
                      <a:pt x="22" y="10"/>
                    </a:cubicBezTo>
                    <a:cubicBezTo>
                      <a:pt x="28" y="10"/>
                      <a:pt x="34" y="11"/>
                      <a:pt x="40" y="10"/>
                    </a:cubicBezTo>
                    <a:cubicBezTo>
                      <a:pt x="44" y="10"/>
                      <a:pt x="45" y="4"/>
                      <a:pt x="4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6" name="Freeform 40"/>
              <p:cNvSpPr/>
              <p:nvPr/>
            </p:nvSpPr>
            <p:spPr bwMode="auto">
              <a:xfrm>
                <a:off x="4951" y="1637"/>
                <a:ext cx="98" cy="26"/>
              </a:xfrm>
              <a:custGeom>
                <a:avLst/>
                <a:gdLst>
                  <a:gd name="T0" fmla="*/ 37 w 41"/>
                  <a:gd name="T1" fmla="*/ 1 h 11"/>
                  <a:gd name="T2" fmla="*/ 21 w 41"/>
                  <a:gd name="T3" fmla="*/ 2 h 11"/>
                  <a:gd name="T4" fmla="*/ 3 w 41"/>
                  <a:gd name="T5" fmla="*/ 5 h 11"/>
                  <a:gd name="T6" fmla="*/ 4 w 41"/>
                  <a:gd name="T7" fmla="*/ 11 h 11"/>
                  <a:gd name="T8" fmla="*/ 21 w 41"/>
                  <a:gd name="T9" fmla="*/ 11 h 11"/>
                  <a:gd name="T10" fmla="*/ 37 w 41"/>
                  <a:gd name="T11" fmla="*/ 9 h 11"/>
                  <a:gd name="T12" fmla="*/ 37 w 41"/>
                  <a:gd name="T13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11">
                    <a:moveTo>
                      <a:pt x="37" y="1"/>
                    </a:moveTo>
                    <a:cubicBezTo>
                      <a:pt x="31" y="0"/>
                      <a:pt x="26" y="1"/>
                      <a:pt x="21" y="2"/>
                    </a:cubicBezTo>
                    <a:cubicBezTo>
                      <a:pt x="15" y="2"/>
                      <a:pt x="9" y="3"/>
                      <a:pt x="3" y="5"/>
                    </a:cubicBezTo>
                    <a:cubicBezTo>
                      <a:pt x="0" y="5"/>
                      <a:pt x="1" y="11"/>
                      <a:pt x="4" y="11"/>
                    </a:cubicBezTo>
                    <a:cubicBezTo>
                      <a:pt x="10" y="11"/>
                      <a:pt x="15" y="11"/>
                      <a:pt x="21" y="11"/>
                    </a:cubicBezTo>
                    <a:cubicBezTo>
                      <a:pt x="26" y="10"/>
                      <a:pt x="32" y="11"/>
                      <a:pt x="37" y="9"/>
                    </a:cubicBezTo>
                    <a:cubicBezTo>
                      <a:pt x="40" y="8"/>
                      <a:pt x="41" y="2"/>
                      <a:pt x="3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7" name="Freeform 41"/>
              <p:cNvSpPr/>
              <p:nvPr/>
            </p:nvSpPr>
            <p:spPr bwMode="auto">
              <a:xfrm>
                <a:off x="5091" y="1587"/>
                <a:ext cx="121" cy="72"/>
              </a:xfrm>
              <a:custGeom>
                <a:avLst/>
                <a:gdLst>
                  <a:gd name="T0" fmla="*/ 46 w 51"/>
                  <a:gd name="T1" fmla="*/ 1 h 30"/>
                  <a:gd name="T2" fmla="*/ 27 w 51"/>
                  <a:gd name="T3" fmla="*/ 12 h 30"/>
                  <a:gd name="T4" fmla="*/ 5 w 51"/>
                  <a:gd name="T5" fmla="*/ 22 h 30"/>
                  <a:gd name="T6" fmla="*/ 7 w 51"/>
                  <a:gd name="T7" fmla="*/ 29 h 30"/>
                  <a:gd name="T8" fmla="*/ 50 w 51"/>
                  <a:gd name="T9" fmla="*/ 7 h 30"/>
                  <a:gd name="T10" fmla="*/ 46 w 51"/>
                  <a:gd name="T11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30">
                    <a:moveTo>
                      <a:pt x="46" y="1"/>
                    </a:moveTo>
                    <a:cubicBezTo>
                      <a:pt x="39" y="4"/>
                      <a:pt x="33" y="8"/>
                      <a:pt x="27" y="12"/>
                    </a:cubicBezTo>
                    <a:cubicBezTo>
                      <a:pt x="20" y="16"/>
                      <a:pt x="13" y="19"/>
                      <a:pt x="5" y="22"/>
                    </a:cubicBezTo>
                    <a:cubicBezTo>
                      <a:pt x="0" y="23"/>
                      <a:pt x="2" y="30"/>
                      <a:pt x="7" y="29"/>
                    </a:cubicBezTo>
                    <a:cubicBezTo>
                      <a:pt x="21" y="26"/>
                      <a:pt x="41" y="20"/>
                      <a:pt x="50" y="7"/>
                    </a:cubicBezTo>
                    <a:cubicBezTo>
                      <a:pt x="51" y="4"/>
                      <a:pt x="49" y="0"/>
                      <a:pt x="4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8" name="Freeform 42"/>
              <p:cNvSpPr/>
              <p:nvPr/>
            </p:nvSpPr>
            <p:spPr bwMode="auto">
              <a:xfrm>
                <a:off x="5257" y="1513"/>
                <a:ext cx="83" cy="67"/>
              </a:xfrm>
              <a:custGeom>
                <a:avLst/>
                <a:gdLst>
                  <a:gd name="T0" fmla="*/ 31 w 35"/>
                  <a:gd name="T1" fmla="*/ 4 h 28"/>
                  <a:gd name="T2" fmla="*/ 17 w 35"/>
                  <a:gd name="T3" fmla="*/ 6 h 28"/>
                  <a:gd name="T4" fmla="*/ 4 w 35"/>
                  <a:gd name="T5" fmla="*/ 19 h 28"/>
                  <a:gd name="T6" fmla="*/ 9 w 35"/>
                  <a:gd name="T7" fmla="*/ 24 h 28"/>
                  <a:gd name="T8" fmla="*/ 24 w 35"/>
                  <a:gd name="T9" fmla="*/ 14 h 28"/>
                  <a:gd name="T10" fmla="*/ 31 w 35"/>
                  <a:gd name="T11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8">
                    <a:moveTo>
                      <a:pt x="31" y="4"/>
                    </a:moveTo>
                    <a:cubicBezTo>
                      <a:pt x="28" y="0"/>
                      <a:pt x="21" y="4"/>
                      <a:pt x="17" y="6"/>
                    </a:cubicBezTo>
                    <a:cubicBezTo>
                      <a:pt x="12" y="10"/>
                      <a:pt x="7" y="14"/>
                      <a:pt x="4" y="19"/>
                    </a:cubicBezTo>
                    <a:cubicBezTo>
                      <a:pt x="0" y="23"/>
                      <a:pt x="5" y="28"/>
                      <a:pt x="9" y="24"/>
                    </a:cubicBezTo>
                    <a:cubicBezTo>
                      <a:pt x="14" y="20"/>
                      <a:pt x="19" y="17"/>
                      <a:pt x="24" y="14"/>
                    </a:cubicBezTo>
                    <a:cubicBezTo>
                      <a:pt x="27" y="12"/>
                      <a:pt x="35" y="9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9" name="Freeform 43"/>
              <p:cNvSpPr/>
              <p:nvPr/>
            </p:nvSpPr>
            <p:spPr bwMode="auto">
              <a:xfrm>
                <a:off x="5361" y="1440"/>
                <a:ext cx="76" cy="57"/>
              </a:xfrm>
              <a:custGeom>
                <a:avLst/>
                <a:gdLst>
                  <a:gd name="T0" fmla="*/ 26 w 32"/>
                  <a:gd name="T1" fmla="*/ 0 h 24"/>
                  <a:gd name="T2" fmla="*/ 15 w 32"/>
                  <a:gd name="T3" fmla="*/ 8 h 24"/>
                  <a:gd name="T4" fmla="*/ 3 w 32"/>
                  <a:gd name="T5" fmla="*/ 17 h 24"/>
                  <a:gd name="T6" fmla="*/ 7 w 32"/>
                  <a:gd name="T7" fmla="*/ 22 h 24"/>
                  <a:gd name="T8" fmla="*/ 20 w 32"/>
                  <a:gd name="T9" fmla="*/ 14 h 24"/>
                  <a:gd name="T10" fmla="*/ 30 w 32"/>
                  <a:gd name="T11" fmla="*/ 6 h 24"/>
                  <a:gd name="T12" fmla="*/ 26 w 32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24">
                    <a:moveTo>
                      <a:pt x="26" y="0"/>
                    </a:moveTo>
                    <a:cubicBezTo>
                      <a:pt x="22" y="2"/>
                      <a:pt x="18" y="5"/>
                      <a:pt x="15" y="8"/>
                    </a:cubicBezTo>
                    <a:cubicBezTo>
                      <a:pt x="11" y="11"/>
                      <a:pt x="6" y="14"/>
                      <a:pt x="3" y="17"/>
                    </a:cubicBezTo>
                    <a:cubicBezTo>
                      <a:pt x="0" y="20"/>
                      <a:pt x="4" y="24"/>
                      <a:pt x="7" y="22"/>
                    </a:cubicBezTo>
                    <a:cubicBezTo>
                      <a:pt x="11" y="20"/>
                      <a:pt x="15" y="17"/>
                      <a:pt x="20" y="14"/>
                    </a:cubicBezTo>
                    <a:cubicBezTo>
                      <a:pt x="24" y="12"/>
                      <a:pt x="28" y="10"/>
                      <a:pt x="30" y="6"/>
                    </a:cubicBezTo>
                    <a:cubicBezTo>
                      <a:pt x="32" y="3"/>
                      <a:pt x="29" y="0"/>
                      <a:pt x="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0" name="Freeform 44"/>
              <p:cNvSpPr/>
              <p:nvPr/>
            </p:nvSpPr>
            <p:spPr bwMode="auto">
              <a:xfrm>
                <a:off x="5489" y="1344"/>
                <a:ext cx="69" cy="67"/>
              </a:xfrm>
              <a:custGeom>
                <a:avLst/>
                <a:gdLst>
                  <a:gd name="T0" fmla="*/ 20 w 29"/>
                  <a:gd name="T1" fmla="*/ 1 h 28"/>
                  <a:gd name="T2" fmla="*/ 2 w 29"/>
                  <a:gd name="T3" fmla="*/ 19 h 28"/>
                  <a:gd name="T4" fmla="*/ 10 w 29"/>
                  <a:gd name="T5" fmla="*/ 23 h 28"/>
                  <a:gd name="T6" fmla="*/ 17 w 29"/>
                  <a:gd name="T7" fmla="*/ 16 h 28"/>
                  <a:gd name="T8" fmla="*/ 25 w 29"/>
                  <a:gd name="T9" fmla="*/ 10 h 28"/>
                  <a:gd name="T10" fmla="*/ 20 w 29"/>
                  <a:gd name="T11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8">
                    <a:moveTo>
                      <a:pt x="20" y="1"/>
                    </a:moveTo>
                    <a:cubicBezTo>
                      <a:pt x="12" y="4"/>
                      <a:pt x="6" y="12"/>
                      <a:pt x="2" y="19"/>
                    </a:cubicBezTo>
                    <a:cubicBezTo>
                      <a:pt x="0" y="24"/>
                      <a:pt x="7" y="28"/>
                      <a:pt x="10" y="23"/>
                    </a:cubicBezTo>
                    <a:cubicBezTo>
                      <a:pt x="12" y="21"/>
                      <a:pt x="14" y="18"/>
                      <a:pt x="17" y="16"/>
                    </a:cubicBezTo>
                    <a:cubicBezTo>
                      <a:pt x="19" y="14"/>
                      <a:pt x="22" y="12"/>
                      <a:pt x="25" y="10"/>
                    </a:cubicBezTo>
                    <a:cubicBezTo>
                      <a:pt x="29" y="7"/>
                      <a:pt x="24" y="0"/>
                      <a:pt x="2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1" name="Freeform 45"/>
              <p:cNvSpPr/>
              <p:nvPr/>
            </p:nvSpPr>
            <p:spPr bwMode="auto">
              <a:xfrm>
                <a:off x="5560" y="1273"/>
                <a:ext cx="55" cy="57"/>
              </a:xfrm>
              <a:custGeom>
                <a:avLst/>
                <a:gdLst>
                  <a:gd name="T0" fmla="*/ 17 w 23"/>
                  <a:gd name="T1" fmla="*/ 1 h 24"/>
                  <a:gd name="T2" fmla="*/ 10 w 23"/>
                  <a:gd name="T3" fmla="*/ 8 h 24"/>
                  <a:gd name="T4" fmla="*/ 3 w 23"/>
                  <a:gd name="T5" fmla="*/ 17 h 24"/>
                  <a:gd name="T6" fmla="*/ 9 w 23"/>
                  <a:gd name="T7" fmla="*/ 21 h 24"/>
                  <a:gd name="T8" fmla="*/ 16 w 23"/>
                  <a:gd name="T9" fmla="*/ 14 h 24"/>
                  <a:gd name="T10" fmla="*/ 22 w 23"/>
                  <a:gd name="T11" fmla="*/ 5 h 24"/>
                  <a:gd name="T12" fmla="*/ 17 w 23"/>
                  <a:gd name="T13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4">
                    <a:moveTo>
                      <a:pt x="17" y="1"/>
                    </a:moveTo>
                    <a:cubicBezTo>
                      <a:pt x="14" y="2"/>
                      <a:pt x="12" y="5"/>
                      <a:pt x="10" y="8"/>
                    </a:cubicBezTo>
                    <a:cubicBezTo>
                      <a:pt x="7" y="11"/>
                      <a:pt x="5" y="14"/>
                      <a:pt x="3" y="17"/>
                    </a:cubicBezTo>
                    <a:cubicBezTo>
                      <a:pt x="0" y="20"/>
                      <a:pt x="6" y="24"/>
                      <a:pt x="9" y="21"/>
                    </a:cubicBezTo>
                    <a:cubicBezTo>
                      <a:pt x="11" y="19"/>
                      <a:pt x="14" y="16"/>
                      <a:pt x="16" y="14"/>
                    </a:cubicBezTo>
                    <a:cubicBezTo>
                      <a:pt x="19" y="11"/>
                      <a:pt x="22" y="9"/>
                      <a:pt x="22" y="5"/>
                    </a:cubicBezTo>
                    <a:cubicBezTo>
                      <a:pt x="23" y="3"/>
                      <a:pt x="20" y="0"/>
                      <a:pt x="1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72" name="文本框 271"/>
            <p:cNvSpPr txBox="1"/>
            <p:nvPr/>
          </p:nvSpPr>
          <p:spPr>
            <a:xfrm>
              <a:off x="6642214" y="4356206"/>
              <a:ext cx="8456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b="1" dirty="0">
                  <a:solidFill>
                    <a:srgbClr val="4C4C66"/>
                  </a:solidFill>
                  <a:cs typeface="+mn-ea"/>
                  <a:sym typeface="+mn-lt"/>
                </a:rPr>
                <a:t>03</a:t>
              </a:r>
              <a:endParaRPr lang="zh-CN" altLang="en-US" sz="40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73" name="文本框 272"/>
            <p:cNvSpPr txBox="1"/>
            <p:nvPr/>
          </p:nvSpPr>
          <p:spPr>
            <a:xfrm>
              <a:off x="7782574" y="4469825"/>
              <a:ext cx="32448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000" b="1" dirty="0">
                  <a:solidFill>
                    <a:srgbClr val="005790"/>
                  </a:solidFill>
                  <a:cs typeface="+mn-ea"/>
                  <a:sym typeface="+mn-lt"/>
                </a:rPr>
                <a:t>遗留问题</a:t>
              </a:r>
              <a:r>
                <a:rPr lang="zh-CN" altLang="en-US" sz="4000" b="1" dirty="0">
                  <a:solidFill>
                    <a:srgbClr val="C00000"/>
                  </a:solidFill>
                  <a:cs typeface="+mn-ea"/>
                  <a:sym typeface="+mn-lt"/>
                </a:rPr>
                <a:t>探讨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327588" y="5196140"/>
            <a:ext cx="4699789" cy="846631"/>
            <a:chOff x="6327587" y="5196139"/>
            <a:chExt cx="4699789" cy="846631"/>
          </a:xfrm>
        </p:grpSpPr>
        <p:grpSp>
          <p:nvGrpSpPr>
            <p:cNvPr id="274" name="Group 4"/>
            <p:cNvGrpSpPr>
              <a:grpSpLocks noChangeAspect="1"/>
            </p:cNvGrpSpPr>
            <p:nvPr/>
          </p:nvGrpSpPr>
          <p:grpSpPr bwMode="auto">
            <a:xfrm flipH="1">
              <a:off x="6327587" y="5334885"/>
              <a:ext cx="1133478" cy="621619"/>
              <a:chOff x="3326" y="771"/>
              <a:chExt cx="2348" cy="954"/>
            </a:xfrm>
            <a:solidFill>
              <a:srgbClr val="D51B2B"/>
            </a:solidFill>
          </p:grpSpPr>
          <p:sp>
            <p:nvSpPr>
              <p:cNvPr id="275" name="Freeform 5"/>
              <p:cNvSpPr>
                <a:spLocks noEditPoints="1"/>
              </p:cNvSpPr>
              <p:nvPr/>
            </p:nvSpPr>
            <p:spPr bwMode="auto">
              <a:xfrm>
                <a:off x="3326" y="771"/>
                <a:ext cx="2348" cy="954"/>
              </a:xfrm>
              <a:custGeom>
                <a:avLst/>
                <a:gdLst>
                  <a:gd name="T0" fmla="*/ 969 w 991"/>
                  <a:gd name="T1" fmla="*/ 166 h 401"/>
                  <a:gd name="T2" fmla="*/ 911 w 991"/>
                  <a:gd name="T3" fmla="*/ 115 h 401"/>
                  <a:gd name="T4" fmla="*/ 851 w 991"/>
                  <a:gd name="T5" fmla="*/ 67 h 401"/>
                  <a:gd name="T6" fmla="*/ 780 w 991"/>
                  <a:gd name="T7" fmla="*/ 16 h 401"/>
                  <a:gd name="T8" fmla="*/ 774 w 991"/>
                  <a:gd name="T9" fmla="*/ 17 h 401"/>
                  <a:gd name="T10" fmla="*/ 770 w 991"/>
                  <a:gd name="T11" fmla="*/ 16 h 401"/>
                  <a:gd name="T12" fmla="*/ 354 w 991"/>
                  <a:gd name="T13" fmla="*/ 3 h 401"/>
                  <a:gd name="T14" fmla="*/ 149 w 991"/>
                  <a:gd name="T15" fmla="*/ 2 h 401"/>
                  <a:gd name="T16" fmla="*/ 44 w 991"/>
                  <a:gd name="T17" fmla="*/ 3 h 401"/>
                  <a:gd name="T18" fmla="*/ 9 w 991"/>
                  <a:gd name="T19" fmla="*/ 34 h 401"/>
                  <a:gd name="T20" fmla="*/ 6 w 991"/>
                  <a:gd name="T21" fmla="*/ 38 h 401"/>
                  <a:gd name="T22" fmla="*/ 3 w 991"/>
                  <a:gd name="T23" fmla="*/ 263 h 401"/>
                  <a:gd name="T24" fmla="*/ 2 w 991"/>
                  <a:gd name="T25" fmla="*/ 319 h 401"/>
                  <a:gd name="T26" fmla="*/ 4 w 991"/>
                  <a:gd name="T27" fmla="*/ 363 h 401"/>
                  <a:gd name="T28" fmla="*/ 63 w 991"/>
                  <a:gd name="T29" fmla="*/ 388 h 401"/>
                  <a:gd name="T30" fmla="*/ 514 w 991"/>
                  <a:gd name="T31" fmla="*/ 399 h 401"/>
                  <a:gd name="T32" fmla="*/ 768 w 991"/>
                  <a:gd name="T33" fmla="*/ 392 h 401"/>
                  <a:gd name="T34" fmla="*/ 772 w 991"/>
                  <a:gd name="T35" fmla="*/ 391 h 401"/>
                  <a:gd name="T36" fmla="*/ 778 w 991"/>
                  <a:gd name="T37" fmla="*/ 391 h 401"/>
                  <a:gd name="T38" fmla="*/ 901 w 991"/>
                  <a:gd name="T39" fmla="*/ 317 h 401"/>
                  <a:gd name="T40" fmla="*/ 952 w 991"/>
                  <a:gd name="T41" fmla="*/ 270 h 401"/>
                  <a:gd name="T42" fmla="*/ 987 w 991"/>
                  <a:gd name="T43" fmla="*/ 214 h 401"/>
                  <a:gd name="T44" fmla="*/ 969 w 991"/>
                  <a:gd name="T45" fmla="*/ 166 h 401"/>
                  <a:gd name="T46" fmla="*/ 970 w 991"/>
                  <a:gd name="T47" fmla="*/ 222 h 401"/>
                  <a:gd name="T48" fmla="*/ 879 w 991"/>
                  <a:gd name="T49" fmla="*/ 316 h 401"/>
                  <a:gd name="T50" fmla="*/ 772 w 991"/>
                  <a:gd name="T51" fmla="*/ 380 h 401"/>
                  <a:gd name="T52" fmla="*/ 771 w 991"/>
                  <a:gd name="T53" fmla="*/ 380 h 401"/>
                  <a:gd name="T54" fmla="*/ 768 w 991"/>
                  <a:gd name="T55" fmla="*/ 379 h 401"/>
                  <a:gd name="T56" fmla="*/ 349 w 991"/>
                  <a:gd name="T57" fmla="*/ 386 h 401"/>
                  <a:gd name="T58" fmla="*/ 142 w 991"/>
                  <a:gd name="T59" fmla="*/ 380 h 401"/>
                  <a:gd name="T60" fmla="*/ 38 w 991"/>
                  <a:gd name="T61" fmla="*/ 374 h 401"/>
                  <a:gd name="T62" fmla="*/ 14 w 991"/>
                  <a:gd name="T63" fmla="*/ 329 h 401"/>
                  <a:gd name="T64" fmla="*/ 15 w 991"/>
                  <a:gd name="T65" fmla="*/ 276 h 401"/>
                  <a:gd name="T66" fmla="*/ 14 w 991"/>
                  <a:gd name="T67" fmla="*/ 38 h 401"/>
                  <a:gd name="T68" fmla="*/ 14 w 991"/>
                  <a:gd name="T69" fmla="*/ 37 h 401"/>
                  <a:gd name="T70" fmla="*/ 66 w 991"/>
                  <a:gd name="T71" fmla="*/ 15 h 401"/>
                  <a:gd name="T72" fmla="*/ 112 w 991"/>
                  <a:gd name="T73" fmla="*/ 15 h 401"/>
                  <a:gd name="T74" fmla="*/ 208 w 991"/>
                  <a:gd name="T75" fmla="*/ 15 h 401"/>
                  <a:gd name="T76" fmla="*/ 393 w 991"/>
                  <a:gd name="T77" fmla="*/ 17 h 401"/>
                  <a:gd name="T78" fmla="*/ 770 w 991"/>
                  <a:gd name="T79" fmla="*/ 29 h 401"/>
                  <a:gd name="T80" fmla="*/ 776 w 991"/>
                  <a:gd name="T81" fmla="*/ 25 h 401"/>
                  <a:gd name="T82" fmla="*/ 830 w 991"/>
                  <a:gd name="T83" fmla="*/ 68 h 401"/>
                  <a:gd name="T84" fmla="*/ 886 w 991"/>
                  <a:gd name="T85" fmla="*/ 114 h 401"/>
                  <a:gd name="T86" fmla="*/ 941 w 991"/>
                  <a:gd name="T87" fmla="*/ 160 h 401"/>
                  <a:gd name="T88" fmla="*/ 970 w 991"/>
                  <a:gd name="T89" fmla="*/ 222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91" h="401">
                    <a:moveTo>
                      <a:pt x="969" y="166"/>
                    </a:moveTo>
                    <a:cubicBezTo>
                      <a:pt x="951" y="148"/>
                      <a:pt x="930" y="132"/>
                      <a:pt x="911" y="115"/>
                    </a:cubicBezTo>
                    <a:cubicBezTo>
                      <a:pt x="891" y="99"/>
                      <a:pt x="871" y="83"/>
                      <a:pt x="851" y="67"/>
                    </a:cubicBezTo>
                    <a:cubicBezTo>
                      <a:pt x="828" y="49"/>
                      <a:pt x="805" y="29"/>
                      <a:pt x="780" y="16"/>
                    </a:cubicBezTo>
                    <a:cubicBezTo>
                      <a:pt x="777" y="15"/>
                      <a:pt x="775" y="15"/>
                      <a:pt x="774" y="17"/>
                    </a:cubicBezTo>
                    <a:cubicBezTo>
                      <a:pt x="773" y="16"/>
                      <a:pt x="772" y="16"/>
                      <a:pt x="770" y="16"/>
                    </a:cubicBezTo>
                    <a:cubicBezTo>
                      <a:pt x="631" y="10"/>
                      <a:pt x="493" y="5"/>
                      <a:pt x="354" y="3"/>
                    </a:cubicBezTo>
                    <a:cubicBezTo>
                      <a:pt x="285" y="2"/>
                      <a:pt x="217" y="2"/>
                      <a:pt x="149" y="2"/>
                    </a:cubicBezTo>
                    <a:cubicBezTo>
                      <a:pt x="114" y="2"/>
                      <a:pt x="78" y="0"/>
                      <a:pt x="44" y="3"/>
                    </a:cubicBezTo>
                    <a:cubicBezTo>
                      <a:pt x="26" y="5"/>
                      <a:pt x="6" y="14"/>
                      <a:pt x="9" y="34"/>
                    </a:cubicBezTo>
                    <a:cubicBezTo>
                      <a:pt x="8" y="34"/>
                      <a:pt x="6" y="35"/>
                      <a:pt x="6" y="38"/>
                    </a:cubicBezTo>
                    <a:cubicBezTo>
                      <a:pt x="2" y="113"/>
                      <a:pt x="3" y="188"/>
                      <a:pt x="3" y="263"/>
                    </a:cubicBezTo>
                    <a:cubicBezTo>
                      <a:pt x="2" y="282"/>
                      <a:pt x="2" y="301"/>
                      <a:pt x="2" y="319"/>
                    </a:cubicBezTo>
                    <a:cubicBezTo>
                      <a:pt x="2" y="333"/>
                      <a:pt x="0" y="349"/>
                      <a:pt x="4" y="363"/>
                    </a:cubicBezTo>
                    <a:cubicBezTo>
                      <a:pt x="11" y="389"/>
                      <a:pt x="41" y="387"/>
                      <a:pt x="63" y="388"/>
                    </a:cubicBezTo>
                    <a:cubicBezTo>
                      <a:pt x="213" y="397"/>
                      <a:pt x="364" y="401"/>
                      <a:pt x="514" y="399"/>
                    </a:cubicBezTo>
                    <a:cubicBezTo>
                      <a:pt x="599" y="398"/>
                      <a:pt x="683" y="396"/>
                      <a:pt x="768" y="392"/>
                    </a:cubicBezTo>
                    <a:cubicBezTo>
                      <a:pt x="770" y="392"/>
                      <a:pt x="771" y="392"/>
                      <a:pt x="772" y="391"/>
                    </a:cubicBezTo>
                    <a:cubicBezTo>
                      <a:pt x="774" y="392"/>
                      <a:pt x="776" y="392"/>
                      <a:pt x="778" y="391"/>
                    </a:cubicBezTo>
                    <a:cubicBezTo>
                      <a:pt x="821" y="369"/>
                      <a:pt x="863" y="346"/>
                      <a:pt x="901" y="317"/>
                    </a:cubicBezTo>
                    <a:cubicBezTo>
                      <a:pt x="919" y="303"/>
                      <a:pt x="937" y="287"/>
                      <a:pt x="952" y="270"/>
                    </a:cubicBezTo>
                    <a:cubicBezTo>
                      <a:pt x="966" y="254"/>
                      <a:pt x="983" y="235"/>
                      <a:pt x="987" y="214"/>
                    </a:cubicBezTo>
                    <a:cubicBezTo>
                      <a:pt x="991" y="195"/>
                      <a:pt x="982" y="179"/>
                      <a:pt x="969" y="166"/>
                    </a:cubicBezTo>
                    <a:close/>
                    <a:moveTo>
                      <a:pt x="970" y="222"/>
                    </a:moveTo>
                    <a:cubicBezTo>
                      <a:pt x="952" y="260"/>
                      <a:pt x="912" y="292"/>
                      <a:pt x="879" y="316"/>
                    </a:cubicBezTo>
                    <a:cubicBezTo>
                      <a:pt x="845" y="340"/>
                      <a:pt x="808" y="360"/>
                      <a:pt x="772" y="380"/>
                    </a:cubicBezTo>
                    <a:cubicBezTo>
                      <a:pt x="772" y="380"/>
                      <a:pt x="772" y="380"/>
                      <a:pt x="771" y="380"/>
                    </a:cubicBezTo>
                    <a:cubicBezTo>
                      <a:pt x="770" y="379"/>
                      <a:pt x="769" y="379"/>
                      <a:pt x="768" y="379"/>
                    </a:cubicBezTo>
                    <a:cubicBezTo>
                      <a:pt x="629" y="386"/>
                      <a:pt x="489" y="388"/>
                      <a:pt x="349" y="386"/>
                    </a:cubicBezTo>
                    <a:cubicBezTo>
                      <a:pt x="280" y="385"/>
                      <a:pt x="211" y="383"/>
                      <a:pt x="142" y="380"/>
                    </a:cubicBezTo>
                    <a:cubicBezTo>
                      <a:pt x="107" y="378"/>
                      <a:pt x="72" y="378"/>
                      <a:pt x="38" y="374"/>
                    </a:cubicBezTo>
                    <a:cubicBezTo>
                      <a:pt x="12" y="371"/>
                      <a:pt x="14" y="350"/>
                      <a:pt x="14" y="329"/>
                    </a:cubicBezTo>
                    <a:cubicBezTo>
                      <a:pt x="15" y="312"/>
                      <a:pt x="15" y="294"/>
                      <a:pt x="15" y="276"/>
                    </a:cubicBezTo>
                    <a:cubicBezTo>
                      <a:pt x="15" y="197"/>
                      <a:pt x="18" y="117"/>
                      <a:pt x="14" y="38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20" y="14"/>
                      <a:pt x="47" y="15"/>
                      <a:pt x="66" y="15"/>
                    </a:cubicBezTo>
                    <a:cubicBezTo>
                      <a:pt x="81" y="15"/>
                      <a:pt x="97" y="15"/>
                      <a:pt x="112" y="15"/>
                    </a:cubicBezTo>
                    <a:cubicBezTo>
                      <a:pt x="144" y="15"/>
                      <a:pt x="176" y="15"/>
                      <a:pt x="208" y="15"/>
                    </a:cubicBezTo>
                    <a:cubicBezTo>
                      <a:pt x="270" y="16"/>
                      <a:pt x="332" y="16"/>
                      <a:pt x="393" y="17"/>
                    </a:cubicBezTo>
                    <a:cubicBezTo>
                      <a:pt x="519" y="19"/>
                      <a:pt x="645" y="23"/>
                      <a:pt x="770" y="29"/>
                    </a:cubicBezTo>
                    <a:cubicBezTo>
                      <a:pt x="773" y="29"/>
                      <a:pt x="775" y="27"/>
                      <a:pt x="776" y="25"/>
                    </a:cubicBezTo>
                    <a:cubicBezTo>
                      <a:pt x="792" y="41"/>
                      <a:pt x="812" y="54"/>
                      <a:pt x="830" y="68"/>
                    </a:cubicBezTo>
                    <a:cubicBezTo>
                      <a:pt x="849" y="83"/>
                      <a:pt x="867" y="98"/>
                      <a:pt x="886" y="114"/>
                    </a:cubicBezTo>
                    <a:cubicBezTo>
                      <a:pt x="905" y="129"/>
                      <a:pt x="923" y="145"/>
                      <a:pt x="941" y="160"/>
                    </a:cubicBezTo>
                    <a:cubicBezTo>
                      <a:pt x="959" y="176"/>
                      <a:pt x="982" y="195"/>
                      <a:pt x="970" y="2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6" name="Freeform 6"/>
              <p:cNvSpPr>
                <a:spLocks noEditPoints="1"/>
              </p:cNvSpPr>
              <p:nvPr/>
            </p:nvSpPr>
            <p:spPr bwMode="auto">
              <a:xfrm>
                <a:off x="5302" y="1201"/>
                <a:ext cx="123" cy="129"/>
              </a:xfrm>
              <a:custGeom>
                <a:avLst/>
                <a:gdLst>
                  <a:gd name="T0" fmla="*/ 51 w 52"/>
                  <a:gd name="T1" fmla="*/ 28 h 54"/>
                  <a:gd name="T2" fmla="*/ 44 w 52"/>
                  <a:gd name="T3" fmla="*/ 13 h 54"/>
                  <a:gd name="T4" fmla="*/ 32 w 52"/>
                  <a:gd name="T5" fmla="*/ 1 h 54"/>
                  <a:gd name="T6" fmla="*/ 19 w 52"/>
                  <a:gd name="T7" fmla="*/ 3 h 54"/>
                  <a:gd name="T8" fmla="*/ 0 w 52"/>
                  <a:gd name="T9" fmla="*/ 29 h 54"/>
                  <a:gd name="T10" fmla="*/ 26 w 52"/>
                  <a:gd name="T11" fmla="*/ 53 h 54"/>
                  <a:gd name="T12" fmla="*/ 51 w 52"/>
                  <a:gd name="T13" fmla="*/ 28 h 54"/>
                  <a:gd name="T14" fmla="*/ 26 w 52"/>
                  <a:gd name="T15" fmla="*/ 42 h 54"/>
                  <a:gd name="T16" fmla="*/ 11 w 52"/>
                  <a:gd name="T17" fmla="*/ 29 h 54"/>
                  <a:gd name="T18" fmla="*/ 16 w 52"/>
                  <a:gd name="T19" fmla="*/ 18 h 54"/>
                  <a:gd name="T20" fmla="*/ 25 w 52"/>
                  <a:gd name="T21" fmla="*/ 12 h 54"/>
                  <a:gd name="T22" fmla="*/ 27 w 52"/>
                  <a:gd name="T23" fmla="*/ 10 h 54"/>
                  <a:gd name="T24" fmla="*/ 26 w 52"/>
                  <a:gd name="T25" fmla="*/ 4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2" h="54">
                    <a:moveTo>
                      <a:pt x="51" y="28"/>
                    </a:moveTo>
                    <a:cubicBezTo>
                      <a:pt x="50" y="23"/>
                      <a:pt x="48" y="17"/>
                      <a:pt x="44" y="13"/>
                    </a:cubicBezTo>
                    <a:cubicBezTo>
                      <a:pt x="46" y="7"/>
                      <a:pt x="37" y="2"/>
                      <a:pt x="32" y="1"/>
                    </a:cubicBezTo>
                    <a:cubicBezTo>
                      <a:pt x="28" y="0"/>
                      <a:pt x="23" y="1"/>
                      <a:pt x="19" y="3"/>
                    </a:cubicBezTo>
                    <a:cubicBezTo>
                      <a:pt x="8" y="4"/>
                      <a:pt x="0" y="20"/>
                      <a:pt x="0" y="29"/>
                    </a:cubicBezTo>
                    <a:cubicBezTo>
                      <a:pt x="0" y="44"/>
                      <a:pt x="12" y="54"/>
                      <a:pt x="26" y="53"/>
                    </a:cubicBezTo>
                    <a:cubicBezTo>
                      <a:pt x="40" y="53"/>
                      <a:pt x="52" y="43"/>
                      <a:pt x="51" y="28"/>
                    </a:cubicBezTo>
                    <a:close/>
                    <a:moveTo>
                      <a:pt x="26" y="42"/>
                    </a:moveTo>
                    <a:cubicBezTo>
                      <a:pt x="18" y="42"/>
                      <a:pt x="11" y="37"/>
                      <a:pt x="11" y="29"/>
                    </a:cubicBezTo>
                    <a:cubicBezTo>
                      <a:pt x="11" y="25"/>
                      <a:pt x="13" y="21"/>
                      <a:pt x="16" y="18"/>
                    </a:cubicBezTo>
                    <a:cubicBezTo>
                      <a:pt x="18" y="15"/>
                      <a:pt x="22" y="14"/>
                      <a:pt x="25" y="12"/>
                    </a:cubicBezTo>
                    <a:cubicBezTo>
                      <a:pt x="26" y="11"/>
                      <a:pt x="26" y="11"/>
                      <a:pt x="27" y="10"/>
                    </a:cubicBezTo>
                    <a:cubicBezTo>
                      <a:pt x="40" y="17"/>
                      <a:pt x="45" y="40"/>
                      <a:pt x="26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7" name="Freeform 7"/>
              <p:cNvSpPr/>
              <p:nvPr/>
            </p:nvSpPr>
            <p:spPr bwMode="auto">
              <a:xfrm>
                <a:off x="3375" y="1549"/>
                <a:ext cx="76" cy="100"/>
              </a:xfrm>
              <a:custGeom>
                <a:avLst/>
                <a:gdLst>
                  <a:gd name="T0" fmla="*/ 28 w 32"/>
                  <a:gd name="T1" fmla="*/ 31 h 42"/>
                  <a:gd name="T2" fmla="*/ 14 w 32"/>
                  <a:gd name="T3" fmla="*/ 22 h 42"/>
                  <a:gd name="T4" fmla="*/ 15 w 32"/>
                  <a:gd name="T5" fmla="*/ 5 h 42"/>
                  <a:gd name="T6" fmla="*/ 11 w 32"/>
                  <a:gd name="T7" fmla="*/ 2 h 42"/>
                  <a:gd name="T8" fmla="*/ 4 w 32"/>
                  <a:gd name="T9" fmla="*/ 26 h 42"/>
                  <a:gd name="T10" fmla="*/ 28 w 32"/>
                  <a:gd name="T11" fmla="*/ 40 h 42"/>
                  <a:gd name="T12" fmla="*/ 28 w 32"/>
                  <a:gd name="T13" fmla="*/ 3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2">
                    <a:moveTo>
                      <a:pt x="28" y="31"/>
                    </a:moveTo>
                    <a:cubicBezTo>
                      <a:pt x="22" y="29"/>
                      <a:pt x="17" y="28"/>
                      <a:pt x="14" y="22"/>
                    </a:cubicBezTo>
                    <a:cubicBezTo>
                      <a:pt x="12" y="17"/>
                      <a:pt x="12" y="10"/>
                      <a:pt x="15" y="5"/>
                    </a:cubicBezTo>
                    <a:cubicBezTo>
                      <a:pt x="16" y="3"/>
                      <a:pt x="14" y="0"/>
                      <a:pt x="11" y="2"/>
                    </a:cubicBezTo>
                    <a:cubicBezTo>
                      <a:pt x="4" y="8"/>
                      <a:pt x="0" y="17"/>
                      <a:pt x="4" y="26"/>
                    </a:cubicBezTo>
                    <a:cubicBezTo>
                      <a:pt x="8" y="35"/>
                      <a:pt x="18" y="42"/>
                      <a:pt x="28" y="40"/>
                    </a:cubicBezTo>
                    <a:cubicBezTo>
                      <a:pt x="32" y="39"/>
                      <a:pt x="32" y="33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8" name="Freeform 8"/>
              <p:cNvSpPr/>
              <p:nvPr/>
            </p:nvSpPr>
            <p:spPr bwMode="auto">
              <a:xfrm>
                <a:off x="3382" y="1437"/>
                <a:ext cx="27" cy="79"/>
              </a:xfrm>
              <a:custGeom>
                <a:avLst/>
                <a:gdLst>
                  <a:gd name="T0" fmla="*/ 9 w 11"/>
                  <a:gd name="T1" fmla="*/ 3 h 33"/>
                  <a:gd name="T2" fmla="*/ 2 w 11"/>
                  <a:gd name="T3" fmla="*/ 3 h 33"/>
                  <a:gd name="T4" fmla="*/ 1 w 11"/>
                  <a:gd name="T5" fmla="*/ 15 h 33"/>
                  <a:gd name="T6" fmla="*/ 3 w 11"/>
                  <a:gd name="T7" fmla="*/ 29 h 33"/>
                  <a:gd name="T8" fmla="*/ 9 w 11"/>
                  <a:gd name="T9" fmla="*/ 29 h 33"/>
                  <a:gd name="T10" fmla="*/ 10 w 11"/>
                  <a:gd name="T11" fmla="*/ 15 h 33"/>
                  <a:gd name="T12" fmla="*/ 9 w 11"/>
                  <a:gd name="T13" fmla="*/ 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33">
                    <a:moveTo>
                      <a:pt x="9" y="3"/>
                    </a:moveTo>
                    <a:cubicBezTo>
                      <a:pt x="8" y="0"/>
                      <a:pt x="3" y="0"/>
                      <a:pt x="2" y="3"/>
                    </a:cubicBezTo>
                    <a:cubicBezTo>
                      <a:pt x="0" y="7"/>
                      <a:pt x="1" y="11"/>
                      <a:pt x="1" y="15"/>
                    </a:cubicBezTo>
                    <a:cubicBezTo>
                      <a:pt x="2" y="20"/>
                      <a:pt x="2" y="24"/>
                      <a:pt x="3" y="29"/>
                    </a:cubicBezTo>
                    <a:cubicBezTo>
                      <a:pt x="3" y="33"/>
                      <a:pt x="8" y="33"/>
                      <a:pt x="9" y="29"/>
                    </a:cubicBezTo>
                    <a:cubicBezTo>
                      <a:pt x="9" y="24"/>
                      <a:pt x="10" y="20"/>
                      <a:pt x="10" y="15"/>
                    </a:cubicBezTo>
                    <a:cubicBezTo>
                      <a:pt x="10" y="11"/>
                      <a:pt x="11" y="7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9" name="Freeform 9"/>
              <p:cNvSpPr/>
              <p:nvPr/>
            </p:nvSpPr>
            <p:spPr bwMode="auto">
              <a:xfrm>
                <a:off x="3380" y="1285"/>
                <a:ext cx="31" cy="86"/>
              </a:xfrm>
              <a:custGeom>
                <a:avLst/>
                <a:gdLst>
                  <a:gd name="T0" fmla="*/ 9 w 13"/>
                  <a:gd name="T1" fmla="*/ 1 h 36"/>
                  <a:gd name="T2" fmla="*/ 4 w 13"/>
                  <a:gd name="T3" fmla="*/ 1 h 36"/>
                  <a:gd name="T4" fmla="*/ 2 w 13"/>
                  <a:gd name="T5" fmla="*/ 16 h 36"/>
                  <a:gd name="T6" fmla="*/ 4 w 13"/>
                  <a:gd name="T7" fmla="*/ 34 h 36"/>
                  <a:gd name="T8" fmla="*/ 9 w 13"/>
                  <a:gd name="T9" fmla="*/ 34 h 36"/>
                  <a:gd name="T10" fmla="*/ 11 w 13"/>
                  <a:gd name="T11" fmla="*/ 16 h 36"/>
                  <a:gd name="T12" fmla="*/ 9 w 13"/>
                  <a:gd name="T13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6">
                    <a:moveTo>
                      <a:pt x="9" y="1"/>
                    </a:moveTo>
                    <a:cubicBezTo>
                      <a:pt x="8" y="0"/>
                      <a:pt x="5" y="0"/>
                      <a:pt x="4" y="1"/>
                    </a:cubicBezTo>
                    <a:cubicBezTo>
                      <a:pt x="0" y="6"/>
                      <a:pt x="2" y="11"/>
                      <a:pt x="2" y="16"/>
                    </a:cubicBezTo>
                    <a:cubicBezTo>
                      <a:pt x="2" y="22"/>
                      <a:pt x="3" y="28"/>
                      <a:pt x="4" y="34"/>
                    </a:cubicBezTo>
                    <a:cubicBezTo>
                      <a:pt x="5" y="36"/>
                      <a:pt x="9" y="36"/>
                      <a:pt x="9" y="34"/>
                    </a:cubicBezTo>
                    <a:cubicBezTo>
                      <a:pt x="10" y="28"/>
                      <a:pt x="11" y="22"/>
                      <a:pt x="11" y="16"/>
                    </a:cubicBezTo>
                    <a:cubicBezTo>
                      <a:pt x="12" y="11"/>
                      <a:pt x="13" y="6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0" name="Freeform 10"/>
              <p:cNvSpPr/>
              <p:nvPr/>
            </p:nvSpPr>
            <p:spPr bwMode="auto">
              <a:xfrm>
                <a:off x="3380" y="1132"/>
                <a:ext cx="31" cy="89"/>
              </a:xfrm>
              <a:custGeom>
                <a:avLst/>
                <a:gdLst>
                  <a:gd name="T0" fmla="*/ 8 w 13"/>
                  <a:gd name="T1" fmla="*/ 4 h 37"/>
                  <a:gd name="T2" fmla="*/ 0 w 13"/>
                  <a:gd name="T3" fmla="*/ 6 h 37"/>
                  <a:gd name="T4" fmla="*/ 2 w 13"/>
                  <a:gd name="T5" fmla="*/ 18 h 37"/>
                  <a:gd name="T6" fmla="*/ 3 w 13"/>
                  <a:gd name="T7" fmla="*/ 32 h 37"/>
                  <a:gd name="T8" fmla="*/ 10 w 13"/>
                  <a:gd name="T9" fmla="*/ 33 h 37"/>
                  <a:gd name="T10" fmla="*/ 8 w 13"/>
                  <a:gd name="T11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37">
                    <a:moveTo>
                      <a:pt x="8" y="4"/>
                    </a:moveTo>
                    <a:cubicBezTo>
                      <a:pt x="6" y="0"/>
                      <a:pt x="1" y="2"/>
                      <a:pt x="0" y="6"/>
                    </a:cubicBezTo>
                    <a:cubicBezTo>
                      <a:pt x="0" y="10"/>
                      <a:pt x="2" y="14"/>
                      <a:pt x="2" y="18"/>
                    </a:cubicBezTo>
                    <a:cubicBezTo>
                      <a:pt x="3" y="23"/>
                      <a:pt x="3" y="28"/>
                      <a:pt x="3" y="32"/>
                    </a:cubicBezTo>
                    <a:cubicBezTo>
                      <a:pt x="3" y="36"/>
                      <a:pt x="9" y="37"/>
                      <a:pt x="10" y="33"/>
                    </a:cubicBezTo>
                    <a:cubicBezTo>
                      <a:pt x="12" y="25"/>
                      <a:pt x="13" y="12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1" name="Freeform 11"/>
              <p:cNvSpPr/>
              <p:nvPr/>
            </p:nvSpPr>
            <p:spPr bwMode="auto">
              <a:xfrm>
                <a:off x="3390" y="985"/>
                <a:ext cx="33" cy="88"/>
              </a:xfrm>
              <a:custGeom>
                <a:avLst/>
                <a:gdLst>
                  <a:gd name="T0" fmla="*/ 7 w 14"/>
                  <a:gd name="T1" fmla="*/ 3 h 37"/>
                  <a:gd name="T2" fmla="*/ 0 w 14"/>
                  <a:gd name="T3" fmla="*/ 6 h 37"/>
                  <a:gd name="T4" fmla="*/ 2 w 14"/>
                  <a:gd name="T5" fmla="*/ 17 h 37"/>
                  <a:gd name="T6" fmla="*/ 2 w 14"/>
                  <a:gd name="T7" fmla="*/ 31 h 37"/>
                  <a:gd name="T8" fmla="*/ 8 w 14"/>
                  <a:gd name="T9" fmla="*/ 33 h 37"/>
                  <a:gd name="T10" fmla="*/ 7 w 14"/>
                  <a:gd name="T11" fmla="*/ 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37">
                    <a:moveTo>
                      <a:pt x="7" y="3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2" y="13"/>
                      <a:pt x="2" y="17"/>
                    </a:cubicBezTo>
                    <a:cubicBezTo>
                      <a:pt x="3" y="22"/>
                      <a:pt x="3" y="27"/>
                      <a:pt x="2" y="31"/>
                    </a:cubicBezTo>
                    <a:cubicBezTo>
                      <a:pt x="1" y="36"/>
                      <a:pt x="7" y="37"/>
                      <a:pt x="8" y="33"/>
                    </a:cubicBezTo>
                    <a:cubicBezTo>
                      <a:pt x="11" y="25"/>
                      <a:pt x="14" y="10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2" name="Freeform 12"/>
              <p:cNvSpPr/>
              <p:nvPr/>
            </p:nvSpPr>
            <p:spPr bwMode="auto">
              <a:xfrm>
                <a:off x="3390" y="823"/>
                <a:ext cx="59" cy="88"/>
              </a:xfrm>
              <a:custGeom>
                <a:avLst/>
                <a:gdLst>
                  <a:gd name="T0" fmla="*/ 23 w 25"/>
                  <a:gd name="T1" fmla="*/ 6 h 37"/>
                  <a:gd name="T2" fmla="*/ 4 w 25"/>
                  <a:gd name="T3" fmla="*/ 15 h 37"/>
                  <a:gd name="T4" fmla="*/ 7 w 25"/>
                  <a:gd name="T5" fmla="*/ 36 h 37"/>
                  <a:gd name="T6" fmla="*/ 11 w 25"/>
                  <a:gd name="T7" fmla="*/ 34 h 37"/>
                  <a:gd name="T8" fmla="*/ 13 w 25"/>
                  <a:gd name="T9" fmla="*/ 20 h 37"/>
                  <a:gd name="T10" fmla="*/ 24 w 25"/>
                  <a:gd name="T11" fmla="*/ 11 h 37"/>
                  <a:gd name="T12" fmla="*/ 23 w 25"/>
                  <a:gd name="T13" fmla="*/ 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7">
                    <a:moveTo>
                      <a:pt x="23" y="6"/>
                    </a:moveTo>
                    <a:cubicBezTo>
                      <a:pt x="17" y="0"/>
                      <a:pt x="7" y="9"/>
                      <a:pt x="4" y="15"/>
                    </a:cubicBezTo>
                    <a:cubicBezTo>
                      <a:pt x="0" y="22"/>
                      <a:pt x="1" y="31"/>
                      <a:pt x="7" y="36"/>
                    </a:cubicBezTo>
                    <a:cubicBezTo>
                      <a:pt x="8" y="37"/>
                      <a:pt x="11" y="36"/>
                      <a:pt x="11" y="34"/>
                    </a:cubicBezTo>
                    <a:cubicBezTo>
                      <a:pt x="9" y="29"/>
                      <a:pt x="10" y="24"/>
                      <a:pt x="13" y="20"/>
                    </a:cubicBezTo>
                    <a:cubicBezTo>
                      <a:pt x="16" y="15"/>
                      <a:pt x="21" y="15"/>
                      <a:pt x="24" y="11"/>
                    </a:cubicBezTo>
                    <a:cubicBezTo>
                      <a:pt x="25" y="10"/>
                      <a:pt x="25" y="7"/>
                      <a:pt x="2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3" name="Freeform 13"/>
              <p:cNvSpPr/>
              <p:nvPr/>
            </p:nvSpPr>
            <p:spPr bwMode="auto">
              <a:xfrm>
                <a:off x="3494" y="825"/>
                <a:ext cx="73" cy="26"/>
              </a:xfrm>
              <a:custGeom>
                <a:avLst/>
                <a:gdLst>
                  <a:gd name="T0" fmla="*/ 26 w 31"/>
                  <a:gd name="T1" fmla="*/ 2 h 11"/>
                  <a:gd name="T2" fmla="*/ 16 w 31"/>
                  <a:gd name="T3" fmla="*/ 1 h 11"/>
                  <a:gd name="T4" fmla="*/ 5 w 31"/>
                  <a:gd name="T5" fmla="*/ 2 h 11"/>
                  <a:gd name="T6" fmla="*/ 5 w 31"/>
                  <a:gd name="T7" fmla="*/ 10 h 11"/>
                  <a:gd name="T8" fmla="*/ 16 w 31"/>
                  <a:gd name="T9" fmla="*/ 10 h 11"/>
                  <a:gd name="T10" fmla="*/ 26 w 31"/>
                  <a:gd name="T11" fmla="*/ 10 h 11"/>
                  <a:gd name="T12" fmla="*/ 26 w 31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1">
                    <a:moveTo>
                      <a:pt x="26" y="2"/>
                    </a:moveTo>
                    <a:cubicBezTo>
                      <a:pt x="23" y="0"/>
                      <a:pt x="20" y="1"/>
                      <a:pt x="16" y="1"/>
                    </a:cubicBezTo>
                    <a:cubicBezTo>
                      <a:pt x="12" y="1"/>
                      <a:pt x="9" y="2"/>
                      <a:pt x="5" y="2"/>
                    </a:cubicBezTo>
                    <a:cubicBezTo>
                      <a:pt x="0" y="2"/>
                      <a:pt x="0" y="9"/>
                      <a:pt x="5" y="10"/>
                    </a:cubicBezTo>
                    <a:cubicBezTo>
                      <a:pt x="9" y="10"/>
                      <a:pt x="12" y="10"/>
                      <a:pt x="16" y="10"/>
                    </a:cubicBezTo>
                    <a:cubicBezTo>
                      <a:pt x="20" y="11"/>
                      <a:pt x="23" y="11"/>
                      <a:pt x="26" y="10"/>
                    </a:cubicBezTo>
                    <a:cubicBezTo>
                      <a:pt x="31" y="8"/>
                      <a:pt x="31" y="3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4" name="Freeform 14"/>
              <p:cNvSpPr/>
              <p:nvPr/>
            </p:nvSpPr>
            <p:spPr bwMode="auto">
              <a:xfrm>
                <a:off x="3629" y="825"/>
                <a:ext cx="83" cy="31"/>
              </a:xfrm>
              <a:custGeom>
                <a:avLst/>
                <a:gdLst>
                  <a:gd name="T0" fmla="*/ 33 w 35"/>
                  <a:gd name="T1" fmla="*/ 4 h 13"/>
                  <a:gd name="T2" fmla="*/ 20 w 35"/>
                  <a:gd name="T3" fmla="*/ 2 h 13"/>
                  <a:gd name="T4" fmla="*/ 6 w 35"/>
                  <a:gd name="T5" fmla="*/ 0 h 13"/>
                  <a:gd name="T6" fmla="*/ 5 w 35"/>
                  <a:gd name="T7" fmla="*/ 8 h 13"/>
                  <a:gd name="T8" fmla="*/ 19 w 35"/>
                  <a:gd name="T9" fmla="*/ 11 h 13"/>
                  <a:gd name="T10" fmla="*/ 32 w 35"/>
                  <a:gd name="T11" fmla="*/ 11 h 13"/>
                  <a:gd name="T12" fmla="*/ 33 w 35"/>
                  <a:gd name="T13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3">
                    <a:moveTo>
                      <a:pt x="33" y="4"/>
                    </a:moveTo>
                    <a:cubicBezTo>
                      <a:pt x="29" y="2"/>
                      <a:pt x="24" y="2"/>
                      <a:pt x="20" y="2"/>
                    </a:cubicBezTo>
                    <a:cubicBezTo>
                      <a:pt x="16" y="1"/>
                      <a:pt x="11" y="1"/>
                      <a:pt x="6" y="0"/>
                    </a:cubicBezTo>
                    <a:cubicBezTo>
                      <a:pt x="1" y="0"/>
                      <a:pt x="0" y="7"/>
                      <a:pt x="5" y="8"/>
                    </a:cubicBezTo>
                    <a:cubicBezTo>
                      <a:pt x="10" y="9"/>
                      <a:pt x="14" y="10"/>
                      <a:pt x="19" y="11"/>
                    </a:cubicBezTo>
                    <a:cubicBezTo>
                      <a:pt x="23" y="12"/>
                      <a:pt x="28" y="13"/>
                      <a:pt x="32" y="11"/>
                    </a:cubicBezTo>
                    <a:cubicBezTo>
                      <a:pt x="35" y="10"/>
                      <a:pt x="35" y="6"/>
                      <a:pt x="3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5" name="Freeform 15"/>
              <p:cNvSpPr/>
              <p:nvPr/>
            </p:nvSpPr>
            <p:spPr bwMode="auto">
              <a:xfrm>
                <a:off x="3764" y="823"/>
                <a:ext cx="74" cy="26"/>
              </a:xfrm>
              <a:custGeom>
                <a:avLst/>
                <a:gdLst>
                  <a:gd name="T0" fmla="*/ 30 w 31"/>
                  <a:gd name="T1" fmla="*/ 5 h 11"/>
                  <a:gd name="T2" fmla="*/ 18 w 31"/>
                  <a:gd name="T3" fmla="*/ 1 h 11"/>
                  <a:gd name="T4" fmla="*/ 4 w 31"/>
                  <a:gd name="T5" fmla="*/ 2 h 11"/>
                  <a:gd name="T6" fmla="*/ 5 w 31"/>
                  <a:gd name="T7" fmla="*/ 8 h 11"/>
                  <a:gd name="T8" fmla="*/ 17 w 31"/>
                  <a:gd name="T9" fmla="*/ 9 h 11"/>
                  <a:gd name="T10" fmla="*/ 28 w 31"/>
                  <a:gd name="T11" fmla="*/ 10 h 11"/>
                  <a:gd name="T12" fmla="*/ 30 w 31"/>
                  <a:gd name="T13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1">
                    <a:moveTo>
                      <a:pt x="30" y="5"/>
                    </a:moveTo>
                    <a:cubicBezTo>
                      <a:pt x="27" y="1"/>
                      <a:pt x="23" y="1"/>
                      <a:pt x="18" y="1"/>
                    </a:cubicBezTo>
                    <a:cubicBezTo>
                      <a:pt x="14" y="0"/>
                      <a:pt x="9" y="0"/>
                      <a:pt x="4" y="2"/>
                    </a:cubicBezTo>
                    <a:cubicBezTo>
                      <a:pt x="0" y="3"/>
                      <a:pt x="1" y="8"/>
                      <a:pt x="5" y="8"/>
                    </a:cubicBezTo>
                    <a:cubicBezTo>
                      <a:pt x="9" y="8"/>
                      <a:pt x="13" y="8"/>
                      <a:pt x="17" y="9"/>
                    </a:cubicBezTo>
                    <a:cubicBezTo>
                      <a:pt x="21" y="9"/>
                      <a:pt x="24" y="11"/>
                      <a:pt x="28" y="10"/>
                    </a:cubicBezTo>
                    <a:cubicBezTo>
                      <a:pt x="30" y="9"/>
                      <a:pt x="31" y="7"/>
                      <a:pt x="3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6" name="Freeform 16"/>
              <p:cNvSpPr/>
              <p:nvPr/>
            </p:nvSpPr>
            <p:spPr bwMode="auto">
              <a:xfrm>
                <a:off x="3892" y="828"/>
                <a:ext cx="71" cy="23"/>
              </a:xfrm>
              <a:custGeom>
                <a:avLst/>
                <a:gdLst>
                  <a:gd name="T0" fmla="*/ 28 w 30"/>
                  <a:gd name="T1" fmla="*/ 2 h 10"/>
                  <a:gd name="T2" fmla="*/ 17 w 30"/>
                  <a:gd name="T3" fmla="*/ 1 h 10"/>
                  <a:gd name="T4" fmla="*/ 4 w 30"/>
                  <a:gd name="T5" fmla="*/ 1 h 10"/>
                  <a:gd name="T6" fmla="*/ 4 w 30"/>
                  <a:gd name="T7" fmla="*/ 8 h 10"/>
                  <a:gd name="T8" fmla="*/ 17 w 30"/>
                  <a:gd name="T9" fmla="*/ 9 h 10"/>
                  <a:gd name="T10" fmla="*/ 28 w 30"/>
                  <a:gd name="T11" fmla="*/ 8 h 10"/>
                  <a:gd name="T12" fmla="*/ 28 w 30"/>
                  <a:gd name="T13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">
                    <a:moveTo>
                      <a:pt x="28" y="2"/>
                    </a:moveTo>
                    <a:cubicBezTo>
                      <a:pt x="25" y="0"/>
                      <a:pt x="21" y="1"/>
                      <a:pt x="17" y="1"/>
                    </a:cubicBezTo>
                    <a:cubicBezTo>
                      <a:pt x="13" y="1"/>
                      <a:pt x="8" y="1"/>
                      <a:pt x="4" y="1"/>
                    </a:cubicBezTo>
                    <a:cubicBezTo>
                      <a:pt x="0" y="2"/>
                      <a:pt x="0" y="8"/>
                      <a:pt x="4" y="8"/>
                    </a:cubicBezTo>
                    <a:cubicBezTo>
                      <a:pt x="8" y="8"/>
                      <a:pt x="13" y="9"/>
                      <a:pt x="17" y="9"/>
                    </a:cubicBezTo>
                    <a:cubicBezTo>
                      <a:pt x="21" y="9"/>
                      <a:pt x="25" y="10"/>
                      <a:pt x="28" y="8"/>
                    </a:cubicBezTo>
                    <a:cubicBezTo>
                      <a:pt x="30" y="6"/>
                      <a:pt x="30" y="3"/>
                      <a:pt x="2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7" name="Freeform 17"/>
              <p:cNvSpPr/>
              <p:nvPr/>
            </p:nvSpPr>
            <p:spPr bwMode="auto">
              <a:xfrm>
                <a:off x="4013" y="832"/>
                <a:ext cx="90" cy="24"/>
              </a:xfrm>
              <a:custGeom>
                <a:avLst/>
                <a:gdLst>
                  <a:gd name="T0" fmla="*/ 34 w 38"/>
                  <a:gd name="T1" fmla="*/ 1 h 10"/>
                  <a:gd name="T2" fmla="*/ 20 w 38"/>
                  <a:gd name="T3" fmla="*/ 0 h 10"/>
                  <a:gd name="T4" fmla="*/ 4 w 38"/>
                  <a:gd name="T5" fmla="*/ 1 h 10"/>
                  <a:gd name="T6" fmla="*/ 4 w 38"/>
                  <a:gd name="T7" fmla="*/ 8 h 10"/>
                  <a:gd name="T8" fmla="*/ 20 w 38"/>
                  <a:gd name="T9" fmla="*/ 9 h 10"/>
                  <a:gd name="T10" fmla="*/ 34 w 38"/>
                  <a:gd name="T11" fmla="*/ 9 h 10"/>
                  <a:gd name="T12" fmla="*/ 34 w 38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0">
                    <a:moveTo>
                      <a:pt x="34" y="1"/>
                    </a:moveTo>
                    <a:cubicBezTo>
                      <a:pt x="30" y="0"/>
                      <a:pt x="25" y="0"/>
                      <a:pt x="20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0" y="1"/>
                      <a:pt x="0" y="8"/>
                      <a:pt x="4" y="8"/>
                    </a:cubicBezTo>
                    <a:cubicBezTo>
                      <a:pt x="10" y="8"/>
                      <a:pt x="15" y="9"/>
                      <a:pt x="20" y="9"/>
                    </a:cubicBezTo>
                    <a:cubicBezTo>
                      <a:pt x="25" y="9"/>
                      <a:pt x="30" y="10"/>
                      <a:pt x="34" y="9"/>
                    </a:cubicBezTo>
                    <a:cubicBezTo>
                      <a:pt x="38" y="7"/>
                      <a:pt x="38" y="3"/>
                      <a:pt x="3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8" name="Freeform 18"/>
              <p:cNvSpPr/>
              <p:nvPr/>
            </p:nvSpPr>
            <p:spPr bwMode="auto">
              <a:xfrm>
                <a:off x="4167" y="825"/>
                <a:ext cx="66" cy="26"/>
              </a:xfrm>
              <a:custGeom>
                <a:avLst/>
                <a:gdLst>
                  <a:gd name="T0" fmla="*/ 25 w 28"/>
                  <a:gd name="T1" fmla="*/ 1 h 11"/>
                  <a:gd name="T2" fmla="*/ 3 w 28"/>
                  <a:gd name="T3" fmla="*/ 5 h 11"/>
                  <a:gd name="T4" fmla="*/ 4 w 28"/>
                  <a:gd name="T5" fmla="*/ 11 h 11"/>
                  <a:gd name="T6" fmla="*/ 25 w 28"/>
                  <a:gd name="T7" fmla="*/ 7 h 11"/>
                  <a:gd name="T8" fmla="*/ 25 w 28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1">
                    <a:moveTo>
                      <a:pt x="25" y="1"/>
                    </a:moveTo>
                    <a:cubicBezTo>
                      <a:pt x="18" y="0"/>
                      <a:pt x="10" y="3"/>
                      <a:pt x="3" y="5"/>
                    </a:cubicBezTo>
                    <a:cubicBezTo>
                      <a:pt x="0" y="5"/>
                      <a:pt x="0" y="11"/>
                      <a:pt x="4" y="11"/>
                    </a:cubicBezTo>
                    <a:cubicBezTo>
                      <a:pt x="11" y="10"/>
                      <a:pt x="19" y="10"/>
                      <a:pt x="25" y="7"/>
                    </a:cubicBezTo>
                    <a:cubicBezTo>
                      <a:pt x="28" y="6"/>
                      <a:pt x="27" y="2"/>
                      <a:pt x="2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9" name="Freeform 19"/>
              <p:cNvSpPr/>
              <p:nvPr/>
            </p:nvSpPr>
            <p:spPr bwMode="auto">
              <a:xfrm>
                <a:off x="4302" y="835"/>
                <a:ext cx="64" cy="24"/>
              </a:xfrm>
              <a:custGeom>
                <a:avLst/>
                <a:gdLst>
                  <a:gd name="T0" fmla="*/ 23 w 27"/>
                  <a:gd name="T1" fmla="*/ 3 h 10"/>
                  <a:gd name="T2" fmla="*/ 12 w 27"/>
                  <a:gd name="T3" fmla="*/ 1 h 10"/>
                  <a:gd name="T4" fmla="*/ 2 w 27"/>
                  <a:gd name="T5" fmla="*/ 2 h 10"/>
                  <a:gd name="T6" fmla="*/ 1 w 27"/>
                  <a:gd name="T7" fmla="*/ 5 h 10"/>
                  <a:gd name="T8" fmla="*/ 11 w 27"/>
                  <a:gd name="T9" fmla="*/ 9 h 10"/>
                  <a:gd name="T10" fmla="*/ 22 w 27"/>
                  <a:gd name="T11" fmla="*/ 10 h 10"/>
                  <a:gd name="T12" fmla="*/ 23 w 27"/>
                  <a:gd name="T13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0">
                    <a:moveTo>
                      <a:pt x="23" y="3"/>
                    </a:moveTo>
                    <a:cubicBezTo>
                      <a:pt x="20" y="2"/>
                      <a:pt x="16" y="2"/>
                      <a:pt x="12" y="1"/>
                    </a:cubicBezTo>
                    <a:cubicBezTo>
                      <a:pt x="9" y="1"/>
                      <a:pt x="5" y="0"/>
                      <a:pt x="2" y="2"/>
                    </a:cubicBezTo>
                    <a:cubicBezTo>
                      <a:pt x="1" y="2"/>
                      <a:pt x="0" y="4"/>
                      <a:pt x="1" y="5"/>
                    </a:cubicBezTo>
                    <a:cubicBezTo>
                      <a:pt x="4" y="7"/>
                      <a:pt x="7" y="8"/>
                      <a:pt x="11" y="9"/>
                    </a:cubicBezTo>
                    <a:cubicBezTo>
                      <a:pt x="15" y="9"/>
                      <a:pt x="19" y="10"/>
                      <a:pt x="22" y="10"/>
                    </a:cubicBezTo>
                    <a:cubicBezTo>
                      <a:pt x="26" y="10"/>
                      <a:pt x="27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0" name="Freeform 20"/>
              <p:cNvSpPr/>
              <p:nvPr/>
            </p:nvSpPr>
            <p:spPr bwMode="auto">
              <a:xfrm>
                <a:off x="4416" y="840"/>
                <a:ext cx="80" cy="19"/>
              </a:xfrm>
              <a:custGeom>
                <a:avLst/>
                <a:gdLst>
                  <a:gd name="T0" fmla="*/ 31 w 34"/>
                  <a:gd name="T1" fmla="*/ 2 h 8"/>
                  <a:gd name="T2" fmla="*/ 19 w 34"/>
                  <a:gd name="T3" fmla="*/ 0 h 8"/>
                  <a:gd name="T4" fmla="*/ 3 w 34"/>
                  <a:gd name="T5" fmla="*/ 1 h 8"/>
                  <a:gd name="T6" fmla="*/ 3 w 34"/>
                  <a:gd name="T7" fmla="*/ 6 h 8"/>
                  <a:gd name="T8" fmla="*/ 18 w 34"/>
                  <a:gd name="T9" fmla="*/ 7 h 8"/>
                  <a:gd name="T10" fmla="*/ 31 w 34"/>
                  <a:gd name="T11" fmla="*/ 7 h 8"/>
                  <a:gd name="T12" fmla="*/ 31 w 34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">
                    <a:moveTo>
                      <a:pt x="31" y="2"/>
                    </a:moveTo>
                    <a:cubicBezTo>
                      <a:pt x="28" y="0"/>
                      <a:pt x="23" y="0"/>
                      <a:pt x="19" y="0"/>
                    </a:cubicBezTo>
                    <a:cubicBezTo>
                      <a:pt x="14" y="0"/>
                      <a:pt x="9" y="1"/>
                      <a:pt x="3" y="1"/>
                    </a:cubicBezTo>
                    <a:cubicBezTo>
                      <a:pt x="0" y="1"/>
                      <a:pt x="0" y="5"/>
                      <a:pt x="3" y="6"/>
                    </a:cubicBezTo>
                    <a:cubicBezTo>
                      <a:pt x="8" y="6"/>
                      <a:pt x="13" y="7"/>
                      <a:pt x="18" y="7"/>
                    </a:cubicBezTo>
                    <a:cubicBezTo>
                      <a:pt x="22" y="7"/>
                      <a:pt x="27" y="8"/>
                      <a:pt x="31" y="7"/>
                    </a:cubicBezTo>
                    <a:cubicBezTo>
                      <a:pt x="33" y="6"/>
                      <a:pt x="34" y="3"/>
                      <a:pt x="3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1" name="Freeform 21"/>
              <p:cNvSpPr/>
              <p:nvPr/>
            </p:nvSpPr>
            <p:spPr bwMode="auto">
              <a:xfrm>
                <a:off x="4551" y="837"/>
                <a:ext cx="71" cy="26"/>
              </a:xfrm>
              <a:custGeom>
                <a:avLst/>
                <a:gdLst>
                  <a:gd name="T0" fmla="*/ 28 w 30"/>
                  <a:gd name="T1" fmla="*/ 3 h 11"/>
                  <a:gd name="T2" fmla="*/ 4 w 30"/>
                  <a:gd name="T3" fmla="*/ 2 h 11"/>
                  <a:gd name="T4" fmla="*/ 4 w 30"/>
                  <a:gd name="T5" fmla="*/ 9 h 11"/>
                  <a:gd name="T6" fmla="*/ 28 w 30"/>
                  <a:gd name="T7" fmla="*/ 8 h 11"/>
                  <a:gd name="T8" fmla="*/ 28 w 30"/>
                  <a:gd name="T9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1">
                    <a:moveTo>
                      <a:pt x="28" y="3"/>
                    </a:moveTo>
                    <a:cubicBezTo>
                      <a:pt x="21" y="0"/>
                      <a:pt x="11" y="2"/>
                      <a:pt x="4" y="2"/>
                    </a:cubicBezTo>
                    <a:cubicBezTo>
                      <a:pt x="0" y="2"/>
                      <a:pt x="0" y="9"/>
                      <a:pt x="4" y="9"/>
                    </a:cubicBezTo>
                    <a:cubicBezTo>
                      <a:pt x="11" y="9"/>
                      <a:pt x="21" y="11"/>
                      <a:pt x="28" y="8"/>
                    </a:cubicBezTo>
                    <a:cubicBezTo>
                      <a:pt x="30" y="7"/>
                      <a:pt x="30" y="3"/>
                      <a:pt x="2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2" name="Freeform 22"/>
              <p:cNvSpPr/>
              <p:nvPr/>
            </p:nvSpPr>
            <p:spPr bwMode="auto">
              <a:xfrm>
                <a:off x="4691" y="844"/>
                <a:ext cx="64" cy="22"/>
              </a:xfrm>
              <a:custGeom>
                <a:avLst/>
                <a:gdLst>
                  <a:gd name="T0" fmla="*/ 24 w 27"/>
                  <a:gd name="T1" fmla="*/ 1 h 9"/>
                  <a:gd name="T2" fmla="*/ 12 w 27"/>
                  <a:gd name="T3" fmla="*/ 1 h 9"/>
                  <a:gd name="T4" fmla="*/ 2 w 27"/>
                  <a:gd name="T5" fmla="*/ 2 h 9"/>
                  <a:gd name="T6" fmla="*/ 2 w 27"/>
                  <a:gd name="T7" fmla="*/ 7 h 9"/>
                  <a:gd name="T8" fmla="*/ 12 w 27"/>
                  <a:gd name="T9" fmla="*/ 8 h 9"/>
                  <a:gd name="T10" fmla="*/ 24 w 27"/>
                  <a:gd name="T11" fmla="*/ 8 h 9"/>
                  <a:gd name="T12" fmla="*/ 24 w 27"/>
                  <a:gd name="T13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9">
                    <a:moveTo>
                      <a:pt x="24" y="1"/>
                    </a:moveTo>
                    <a:cubicBezTo>
                      <a:pt x="20" y="0"/>
                      <a:pt x="16" y="0"/>
                      <a:pt x="12" y="1"/>
                    </a:cubicBezTo>
                    <a:cubicBezTo>
                      <a:pt x="9" y="1"/>
                      <a:pt x="5" y="0"/>
                      <a:pt x="2" y="2"/>
                    </a:cubicBezTo>
                    <a:cubicBezTo>
                      <a:pt x="0" y="3"/>
                      <a:pt x="0" y="5"/>
                      <a:pt x="2" y="7"/>
                    </a:cubicBezTo>
                    <a:cubicBezTo>
                      <a:pt x="5" y="8"/>
                      <a:pt x="9" y="8"/>
                      <a:pt x="12" y="8"/>
                    </a:cubicBezTo>
                    <a:cubicBezTo>
                      <a:pt x="16" y="9"/>
                      <a:pt x="20" y="9"/>
                      <a:pt x="24" y="8"/>
                    </a:cubicBezTo>
                    <a:cubicBezTo>
                      <a:pt x="27" y="7"/>
                      <a:pt x="27" y="2"/>
                      <a:pt x="2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3" name="Freeform 23"/>
              <p:cNvSpPr/>
              <p:nvPr/>
            </p:nvSpPr>
            <p:spPr bwMode="auto">
              <a:xfrm>
                <a:off x="4814" y="851"/>
                <a:ext cx="88" cy="29"/>
              </a:xfrm>
              <a:custGeom>
                <a:avLst/>
                <a:gdLst>
                  <a:gd name="T0" fmla="*/ 34 w 37"/>
                  <a:gd name="T1" fmla="*/ 4 h 12"/>
                  <a:gd name="T2" fmla="*/ 21 w 37"/>
                  <a:gd name="T3" fmla="*/ 2 h 12"/>
                  <a:gd name="T4" fmla="*/ 5 w 37"/>
                  <a:gd name="T5" fmla="*/ 1 h 12"/>
                  <a:gd name="T6" fmla="*/ 4 w 37"/>
                  <a:gd name="T7" fmla="*/ 7 h 12"/>
                  <a:gd name="T8" fmla="*/ 34 w 37"/>
                  <a:gd name="T9" fmla="*/ 8 h 12"/>
                  <a:gd name="T10" fmla="*/ 34 w 37"/>
                  <a:gd name="T11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12">
                    <a:moveTo>
                      <a:pt x="34" y="4"/>
                    </a:moveTo>
                    <a:cubicBezTo>
                      <a:pt x="30" y="2"/>
                      <a:pt x="26" y="2"/>
                      <a:pt x="21" y="2"/>
                    </a:cubicBezTo>
                    <a:cubicBezTo>
                      <a:pt x="16" y="2"/>
                      <a:pt x="11" y="1"/>
                      <a:pt x="5" y="1"/>
                    </a:cubicBezTo>
                    <a:cubicBezTo>
                      <a:pt x="2" y="0"/>
                      <a:pt x="0" y="5"/>
                      <a:pt x="4" y="7"/>
                    </a:cubicBezTo>
                    <a:cubicBezTo>
                      <a:pt x="13" y="9"/>
                      <a:pt x="25" y="12"/>
                      <a:pt x="34" y="8"/>
                    </a:cubicBezTo>
                    <a:cubicBezTo>
                      <a:pt x="36" y="7"/>
                      <a:pt x="37" y="4"/>
                      <a:pt x="3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4" name="Freeform 24"/>
              <p:cNvSpPr/>
              <p:nvPr/>
            </p:nvSpPr>
            <p:spPr bwMode="auto">
              <a:xfrm>
                <a:off x="4942" y="856"/>
                <a:ext cx="71" cy="19"/>
              </a:xfrm>
              <a:custGeom>
                <a:avLst/>
                <a:gdLst>
                  <a:gd name="T0" fmla="*/ 26 w 30"/>
                  <a:gd name="T1" fmla="*/ 1 h 8"/>
                  <a:gd name="T2" fmla="*/ 4 w 30"/>
                  <a:gd name="T3" fmla="*/ 1 h 8"/>
                  <a:gd name="T4" fmla="*/ 4 w 30"/>
                  <a:gd name="T5" fmla="*/ 7 h 8"/>
                  <a:gd name="T6" fmla="*/ 26 w 30"/>
                  <a:gd name="T7" fmla="*/ 7 h 8"/>
                  <a:gd name="T8" fmla="*/ 26 w 30"/>
                  <a:gd name="T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8">
                    <a:moveTo>
                      <a:pt x="26" y="1"/>
                    </a:moveTo>
                    <a:cubicBezTo>
                      <a:pt x="19" y="0"/>
                      <a:pt x="11" y="0"/>
                      <a:pt x="4" y="1"/>
                    </a:cubicBezTo>
                    <a:cubicBezTo>
                      <a:pt x="0" y="1"/>
                      <a:pt x="0" y="6"/>
                      <a:pt x="4" y="7"/>
                    </a:cubicBezTo>
                    <a:cubicBezTo>
                      <a:pt x="11" y="7"/>
                      <a:pt x="19" y="8"/>
                      <a:pt x="26" y="7"/>
                    </a:cubicBezTo>
                    <a:cubicBezTo>
                      <a:pt x="30" y="6"/>
                      <a:pt x="30" y="1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5" name="Freeform 25"/>
              <p:cNvSpPr/>
              <p:nvPr/>
            </p:nvSpPr>
            <p:spPr bwMode="auto">
              <a:xfrm>
                <a:off x="5058" y="849"/>
                <a:ext cx="128" cy="67"/>
              </a:xfrm>
              <a:custGeom>
                <a:avLst/>
                <a:gdLst>
                  <a:gd name="T0" fmla="*/ 49 w 54"/>
                  <a:gd name="T1" fmla="*/ 17 h 28"/>
                  <a:gd name="T2" fmla="*/ 4 w 54"/>
                  <a:gd name="T3" fmla="*/ 6 h 28"/>
                  <a:gd name="T4" fmla="*/ 4 w 54"/>
                  <a:gd name="T5" fmla="*/ 12 h 28"/>
                  <a:gd name="T6" fmla="*/ 43 w 54"/>
                  <a:gd name="T7" fmla="*/ 24 h 28"/>
                  <a:gd name="T8" fmla="*/ 49 w 54"/>
                  <a:gd name="T9" fmla="*/ 1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28">
                    <a:moveTo>
                      <a:pt x="49" y="17"/>
                    </a:moveTo>
                    <a:cubicBezTo>
                      <a:pt x="37" y="5"/>
                      <a:pt x="20" y="0"/>
                      <a:pt x="4" y="6"/>
                    </a:cubicBezTo>
                    <a:cubicBezTo>
                      <a:pt x="0" y="7"/>
                      <a:pt x="1" y="12"/>
                      <a:pt x="4" y="12"/>
                    </a:cubicBezTo>
                    <a:cubicBezTo>
                      <a:pt x="18" y="10"/>
                      <a:pt x="32" y="14"/>
                      <a:pt x="43" y="24"/>
                    </a:cubicBezTo>
                    <a:cubicBezTo>
                      <a:pt x="47" y="28"/>
                      <a:pt x="54" y="21"/>
                      <a:pt x="49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6" name="Freeform 26"/>
              <p:cNvSpPr/>
              <p:nvPr/>
            </p:nvSpPr>
            <p:spPr bwMode="auto">
              <a:xfrm>
                <a:off x="5203" y="913"/>
                <a:ext cx="78" cy="62"/>
              </a:xfrm>
              <a:custGeom>
                <a:avLst/>
                <a:gdLst>
                  <a:gd name="T0" fmla="*/ 32 w 33"/>
                  <a:gd name="T1" fmla="*/ 21 h 26"/>
                  <a:gd name="T2" fmla="*/ 20 w 33"/>
                  <a:gd name="T3" fmla="*/ 11 h 26"/>
                  <a:gd name="T4" fmla="*/ 5 w 33"/>
                  <a:gd name="T5" fmla="*/ 2 h 26"/>
                  <a:gd name="T6" fmla="*/ 2 w 33"/>
                  <a:gd name="T7" fmla="*/ 5 h 26"/>
                  <a:gd name="T8" fmla="*/ 15 w 33"/>
                  <a:gd name="T9" fmla="*/ 16 h 26"/>
                  <a:gd name="T10" fmla="*/ 28 w 33"/>
                  <a:gd name="T11" fmla="*/ 25 h 26"/>
                  <a:gd name="T12" fmla="*/ 32 w 33"/>
                  <a:gd name="T13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6">
                    <a:moveTo>
                      <a:pt x="32" y="21"/>
                    </a:moveTo>
                    <a:cubicBezTo>
                      <a:pt x="29" y="17"/>
                      <a:pt x="24" y="14"/>
                      <a:pt x="20" y="11"/>
                    </a:cubicBezTo>
                    <a:cubicBezTo>
                      <a:pt x="15" y="8"/>
                      <a:pt x="10" y="5"/>
                      <a:pt x="5" y="2"/>
                    </a:cubicBezTo>
                    <a:cubicBezTo>
                      <a:pt x="2" y="0"/>
                      <a:pt x="0" y="3"/>
                      <a:pt x="2" y="5"/>
                    </a:cubicBezTo>
                    <a:cubicBezTo>
                      <a:pt x="6" y="9"/>
                      <a:pt x="10" y="13"/>
                      <a:pt x="15" y="16"/>
                    </a:cubicBezTo>
                    <a:cubicBezTo>
                      <a:pt x="19" y="19"/>
                      <a:pt x="23" y="24"/>
                      <a:pt x="28" y="25"/>
                    </a:cubicBezTo>
                    <a:cubicBezTo>
                      <a:pt x="31" y="26"/>
                      <a:pt x="33" y="23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7" name="Freeform 27"/>
              <p:cNvSpPr/>
              <p:nvPr/>
            </p:nvSpPr>
            <p:spPr bwMode="auto">
              <a:xfrm>
                <a:off x="5314" y="997"/>
                <a:ext cx="52" cy="45"/>
              </a:xfrm>
              <a:custGeom>
                <a:avLst/>
                <a:gdLst>
                  <a:gd name="T0" fmla="*/ 21 w 22"/>
                  <a:gd name="T1" fmla="*/ 15 h 19"/>
                  <a:gd name="T2" fmla="*/ 15 w 22"/>
                  <a:gd name="T3" fmla="*/ 8 h 19"/>
                  <a:gd name="T4" fmla="*/ 7 w 22"/>
                  <a:gd name="T5" fmla="*/ 2 h 19"/>
                  <a:gd name="T6" fmla="*/ 3 w 22"/>
                  <a:gd name="T7" fmla="*/ 7 h 19"/>
                  <a:gd name="T8" fmla="*/ 10 w 22"/>
                  <a:gd name="T9" fmla="*/ 13 h 19"/>
                  <a:gd name="T10" fmla="*/ 18 w 22"/>
                  <a:gd name="T11" fmla="*/ 18 h 19"/>
                  <a:gd name="T12" fmla="*/ 21 w 22"/>
                  <a:gd name="T13" fmla="*/ 1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19">
                    <a:moveTo>
                      <a:pt x="21" y="15"/>
                    </a:moveTo>
                    <a:cubicBezTo>
                      <a:pt x="20" y="12"/>
                      <a:pt x="17" y="10"/>
                      <a:pt x="15" y="8"/>
                    </a:cubicBezTo>
                    <a:cubicBezTo>
                      <a:pt x="12" y="6"/>
                      <a:pt x="9" y="4"/>
                      <a:pt x="7" y="2"/>
                    </a:cubicBezTo>
                    <a:cubicBezTo>
                      <a:pt x="4" y="0"/>
                      <a:pt x="0" y="5"/>
                      <a:pt x="3" y="7"/>
                    </a:cubicBezTo>
                    <a:cubicBezTo>
                      <a:pt x="5" y="9"/>
                      <a:pt x="8" y="11"/>
                      <a:pt x="10" y="13"/>
                    </a:cubicBezTo>
                    <a:cubicBezTo>
                      <a:pt x="12" y="15"/>
                      <a:pt x="15" y="18"/>
                      <a:pt x="18" y="18"/>
                    </a:cubicBezTo>
                    <a:cubicBezTo>
                      <a:pt x="20" y="19"/>
                      <a:pt x="22" y="17"/>
                      <a:pt x="2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8" name="Freeform 28"/>
              <p:cNvSpPr/>
              <p:nvPr/>
            </p:nvSpPr>
            <p:spPr bwMode="auto">
              <a:xfrm>
                <a:off x="5395" y="1063"/>
                <a:ext cx="63" cy="43"/>
              </a:xfrm>
              <a:custGeom>
                <a:avLst/>
                <a:gdLst>
                  <a:gd name="T0" fmla="*/ 27 w 27"/>
                  <a:gd name="T1" fmla="*/ 14 h 18"/>
                  <a:gd name="T2" fmla="*/ 18 w 27"/>
                  <a:gd name="T3" fmla="*/ 6 h 18"/>
                  <a:gd name="T4" fmla="*/ 5 w 27"/>
                  <a:gd name="T5" fmla="*/ 1 h 18"/>
                  <a:gd name="T6" fmla="*/ 3 w 27"/>
                  <a:gd name="T7" fmla="*/ 5 h 18"/>
                  <a:gd name="T8" fmla="*/ 14 w 27"/>
                  <a:gd name="T9" fmla="*/ 11 h 18"/>
                  <a:gd name="T10" fmla="*/ 23 w 27"/>
                  <a:gd name="T11" fmla="*/ 17 h 18"/>
                  <a:gd name="T12" fmla="*/ 27 w 27"/>
                  <a:gd name="T13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8">
                    <a:moveTo>
                      <a:pt x="27" y="14"/>
                    </a:moveTo>
                    <a:cubicBezTo>
                      <a:pt x="25" y="10"/>
                      <a:pt x="21" y="8"/>
                      <a:pt x="18" y="6"/>
                    </a:cubicBezTo>
                    <a:cubicBezTo>
                      <a:pt x="14" y="4"/>
                      <a:pt x="9" y="2"/>
                      <a:pt x="5" y="1"/>
                    </a:cubicBezTo>
                    <a:cubicBezTo>
                      <a:pt x="2" y="0"/>
                      <a:pt x="0" y="4"/>
                      <a:pt x="3" y="5"/>
                    </a:cubicBezTo>
                    <a:cubicBezTo>
                      <a:pt x="7" y="7"/>
                      <a:pt x="10" y="9"/>
                      <a:pt x="14" y="11"/>
                    </a:cubicBezTo>
                    <a:cubicBezTo>
                      <a:pt x="17" y="13"/>
                      <a:pt x="20" y="17"/>
                      <a:pt x="23" y="17"/>
                    </a:cubicBezTo>
                    <a:cubicBezTo>
                      <a:pt x="25" y="18"/>
                      <a:pt x="27" y="16"/>
                      <a:pt x="2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9" name="Freeform 29"/>
              <p:cNvSpPr/>
              <p:nvPr/>
            </p:nvSpPr>
            <p:spPr bwMode="auto">
              <a:xfrm>
                <a:off x="5489" y="1130"/>
                <a:ext cx="55" cy="52"/>
              </a:xfrm>
              <a:custGeom>
                <a:avLst/>
                <a:gdLst>
                  <a:gd name="T0" fmla="*/ 22 w 23"/>
                  <a:gd name="T1" fmla="*/ 16 h 22"/>
                  <a:gd name="T2" fmla="*/ 14 w 23"/>
                  <a:gd name="T3" fmla="*/ 11 h 22"/>
                  <a:gd name="T4" fmla="*/ 6 w 23"/>
                  <a:gd name="T5" fmla="*/ 3 h 22"/>
                  <a:gd name="T6" fmla="*/ 2 w 23"/>
                  <a:gd name="T7" fmla="*/ 6 h 22"/>
                  <a:gd name="T8" fmla="*/ 9 w 23"/>
                  <a:gd name="T9" fmla="*/ 17 h 22"/>
                  <a:gd name="T10" fmla="*/ 21 w 23"/>
                  <a:gd name="T11" fmla="*/ 20 h 22"/>
                  <a:gd name="T12" fmla="*/ 22 w 23"/>
                  <a:gd name="T13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2">
                    <a:moveTo>
                      <a:pt x="22" y="16"/>
                    </a:moveTo>
                    <a:cubicBezTo>
                      <a:pt x="21" y="13"/>
                      <a:pt x="16" y="13"/>
                      <a:pt x="14" y="11"/>
                    </a:cubicBezTo>
                    <a:cubicBezTo>
                      <a:pt x="11" y="9"/>
                      <a:pt x="8" y="6"/>
                      <a:pt x="6" y="3"/>
                    </a:cubicBezTo>
                    <a:cubicBezTo>
                      <a:pt x="5" y="0"/>
                      <a:pt x="0" y="3"/>
                      <a:pt x="2" y="6"/>
                    </a:cubicBezTo>
                    <a:cubicBezTo>
                      <a:pt x="3" y="10"/>
                      <a:pt x="6" y="14"/>
                      <a:pt x="9" y="17"/>
                    </a:cubicBezTo>
                    <a:cubicBezTo>
                      <a:pt x="12" y="19"/>
                      <a:pt x="18" y="22"/>
                      <a:pt x="21" y="20"/>
                    </a:cubicBezTo>
                    <a:cubicBezTo>
                      <a:pt x="23" y="20"/>
                      <a:pt x="23" y="18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0" name="Freeform 30"/>
              <p:cNvSpPr/>
              <p:nvPr/>
            </p:nvSpPr>
            <p:spPr bwMode="auto">
              <a:xfrm>
                <a:off x="5556" y="1194"/>
                <a:ext cx="47" cy="67"/>
              </a:xfrm>
              <a:custGeom>
                <a:avLst/>
                <a:gdLst>
                  <a:gd name="T0" fmla="*/ 15 w 20"/>
                  <a:gd name="T1" fmla="*/ 13 h 28"/>
                  <a:gd name="T2" fmla="*/ 7 w 20"/>
                  <a:gd name="T3" fmla="*/ 2 h 28"/>
                  <a:gd name="T4" fmla="*/ 2 w 20"/>
                  <a:gd name="T5" fmla="*/ 6 h 28"/>
                  <a:gd name="T6" fmla="*/ 9 w 20"/>
                  <a:gd name="T7" fmla="*/ 16 h 28"/>
                  <a:gd name="T8" fmla="*/ 14 w 20"/>
                  <a:gd name="T9" fmla="*/ 27 h 28"/>
                  <a:gd name="T10" fmla="*/ 20 w 20"/>
                  <a:gd name="T11" fmla="*/ 25 h 28"/>
                  <a:gd name="T12" fmla="*/ 15 w 20"/>
                  <a:gd name="T13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15" y="13"/>
                    </a:moveTo>
                    <a:cubicBezTo>
                      <a:pt x="13" y="9"/>
                      <a:pt x="10" y="6"/>
                      <a:pt x="7" y="2"/>
                    </a:cubicBezTo>
                    <a:cubicBezTo>
                      <a:pt x="5" y="0"/>
                      <a:pt x="0" y="3"/>
                      <a:pt x="2" y="6"/>
                    </a:cubicBezTo>
                    <a:cubicBezTo>
                      <a:pt x="4" y="9"/>
                      <a:pt x="7" y="13"/>
                      <a:pt x="9" y="16"/>
                    </a:cubicBezTo>
                    <a:cubicBezTo>
                      <a:pt x="10" y="20"/>
                      <a:pt x="11" y="24"/>
                      <a:pt x="14" y="27"/>
                    </a:cubicBezTo>
                    <a:cubicBezTo>
                      <a:pt x="16" y="28"/>
                      <a:pt x="19" y="28"/>
                      <a:pt x="20" y="25"/>
                    </a:cubicBezTo>
                    <a:cubicBezTo>
                      <a:pt x="20" y="21"/>
                      <a:pt x="18" y="17"/>
                      <a:pt x="1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1" name="Freeform 31"/>
              <p:cNvSpPr/>
              <p:nvPr/>
            </p:nvSpPr>
            <p:spPr bwMode="auto">
              <a:xfrm>
                <a:off x="3496" y="1630"/>
                <a:ext cx="86" cy="26"/>
              </a:xfrm>
              <a:custGeom>
                <a:avLst/>
                <a:gdLst>
                  <a:gd name="T0" fmla="*/ 33 w 36"/>
                  <a:gd name="T1" fmla="*/ 3 h 11"/>
                  <a:gd name="T2" fmla="*/ 20 w 36"/>
                  <a:gd name="T3" fmla="*/ 1 h 11"/>
                  <a:gd name="T4" fmla="*/ 4 w 36"/>
                  <a:gd name="T5" fmla="*/ 0 h 11"/>
                  <a:gd name="T6" fmla="*/ 3 w 36"/>
                  <a:gd name="T7" fmla="*/ 7 h 11"/>
                  <a:gd name="T8" fmla="*/ 20 w 36"/>
                  <a:gd name="T9" fmla="*/ 9 h 11"/>
                  <a:gd name="T10" fmla="*/ 33 w 36"/>
                  <a:gd name="T11" fmla="*/ 9 h 11"/>
                  <a:gd name="T12" fmla="*/ 33 w 36"/>
                  <a:gd name="T1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11">
                    <a:moveTo>
                      <a:pt x="33" y="3"/>
                    </a:moveTo>
                    <a:cubicBezTo>
                      <a:pt x="29" y="0"/>
                      <a:pt x="24" y="1"/>
                      <a:pt x="20" y="1"/>
                    </a:cubicBezTo>
                    <a:cubicBezTo>
                      <a:pt x="15" y="0"/>
                      <a:pt x="9" y="0"/>
                      <a:pt x="4" y="0"/>
                    </a:cubicBezTo>
                    <a:cubicBezTo>
                      <a:pt x="1" y="0"/>
                      <a:pt x="0" y="6"/>
                      <a:pt x="3" y="7"/>
                    </a:cubicBezTo>
                    <a:cubicBezTo>
                      <a:pt x="9" y="8"/>
                      <a:pt x="14" y="8"/>
                      <a:pt x="20" y="9"/>
                    </a:cubicBezTo>
                    <a:cubicBezTo>
                      <a:pt x="24" y="10"/>
                      <a:pt x="28" y="11"/>
                      <a:pt x="33" y="9"/>
                    </a:cubicBezTo>
                    <a:cubicBezTo>
                      <a:pt x="36" y="8"/>
                      <a:pt x="35" y="4"/>
                      <a:pt x="3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2" name="Freeform 32"/>
              <p:cNvSpPr/>
              <p:nvPr/>
            </p:nvSpPr>
            <p:spPr bwMode="auto">
              <a:xfrm>
                <a:off x="3655" y="1637"/>
                <a:ext cx="83" cy="24"/>
              </a:xfrm>
              <a:custGeom>
                <a:avLst/>
                <a:gdLst>
                  <a:gd name="T0" fmla="*/ 32 w 35"/>
                  <a:gd name="T1" fmla="*/ 1 h 10"/>
                  <a:gd name="T2" fmla="*/ 17 w 35"/>
                  <a:gd name="T3" fmla="*/ 1 h 10"/>
                  <a:gd name="T4" fmla="*/ 3 w 35"/>
                  <a:gd name="T5" fmla="*/ 2 h 10"/>
                  <a:gd name="T6" fmla="*/ 3 w 35"/>
                  <a:gd name="T7" fmla="*/ 9 h 10"/>
                  <a:gd name="T8" fmla="*/ 17 w 35"/>
                  <a:gd name="T9" fmla="*/ 10 h 10"/>
                  <a:gd name="T10" fmla="*/ 32 w 35"/>
                  <a:gd name="T11" fmla="*/ 9 h 10"/>
                  <a:gd name="T12" fmla="*/ 32 w 35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0">
                    <a:moveTo>
                      <a:pt x="32" y="1"/>
                    </a:moveTo>
                    <a:cubicBezTo>
                      <a:pt x="27" y="0"/>
                      <a:pt x="22" y="0"/>
                      <a:pt x="17" y="1"/>
                    </a:cubicBezTo>
                    <a:cubicBezTo>
                      <a:pt x="13" y="1"/>
                      <a:pt x="8" y="1"/>
                      <a:pt x="3" y="2"/>
                    </a:cubicBezTo>
                    <a:cubicBezTo>
                      <a:pt x="0" y="2"/>
                      <a:pt x="0" y="8"/>
                      <a:pt x="3" y="9"/>
                    </a:cubicBezTo>
                    <a:cubicBezTo>
                      <a:pt x="8" y="9"/>
                      <a:pt x="13" y="10"/>
                      <a:pt x="17" y="10"/>
                    </a:cubicBezTo>
                    <a:cubicBezTo>
                      <a:pt x="22" y="10"/>
                      <a:pt x="27" y="10"/>
                      <a:pt x="32" y="9"/>
                    </a:cubicBezTo>
                    <a:cubicBezTo>
                      <a:pt x="35" y="8"/>
                      <a:pt x="35" y="3"/>
                      <a:pt x="3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3" name="Freeform 33"/>
              <p:cNvSpPr/>
              <p:nvPr/>
            </p:nvSpPr>
            <p:spPr bwMode="auto">
              <a:xfrm>
                <a:off x="3807" y="1640"/>
                <a:ext cx="104" cy="35"/>
              </a:xfrm>
              <a:custGeom>
                <a:avLst/>
                <a:gdLst>
                  <a:gd name="T0" fmla="*/ 40 w 44"/>
                  <a:gd name="T1" fmla="*/ 5 h 15"/>
                  <a:gd name="T2" fmla="*/ 6 w 44"/>
                  <a:gd name="T3" fmla="*/ 6 h 15"/>
                  <a:gd name="T4" fmla="*/ 8 w 44"/>
                  <a:gd name="T5" fmla="*/ 15 h 15"/>
                  <a:gd name="T6" fmla="*/ 24 w 44"/>
                  <a:gd name="T7" fmla="*/ 13 h 15"/>
                  <a:gd name="T8" fmla="*/ 39 w 44"/>
                  <a:gd name="T9" fmla="*/ 13 h 15"/>
                  <a:gd name="T10" fmla="*/ 40 w 44"/>
                  <a:gd name="T11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15">
                    <a:moveTo>
                      <a:pt x="40" y="5"/>
                    </a:moveTo>
                    <a:cubicBezTo>
                      <a:pt x="30" y="0"/>
                      <a:pt x="16" y="4"/>
                      <a:pt x="6" y="6"/>
                    </a:cubicBezTo>
                    <a:cubicBezTo>
                      <a:pt x="0" y="8"/>
                      <a:pt x="3" y="15"/>
                      <a:pt x="8" y="15"/>
                    </a:cubicBezTo>
                    <a:cubicBezTo>
                      <a:pt x="13" y="14"/>
                      <a:pt x="19" y="13"/>
                      <a:pt x="24" y="13"/>
                    </a:cubicBezTo>
                    <a:cubicBezTo>
                      <a:pt x="29" y="13"/>
                      <a:pt x="34" y="14"/>
                      <a:pt x="39" y="13"/>
                    </a:cubicBezTo>
                    <a:cubicBezTo>
                      <a:pt x="43" y="12"/>
                      <a:pt x="44" y="7"/>
                      <a:pt x="4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4" name="Freeform 34"/>
              <p:cNvSpPr/>
              <p:nvPr/>
            </p:nvSpPr>
            <p:spPr bwMode="auto">
              <a:xfrm>
                <a:off x="3975" y="1632"/>
                <a:ext cx="107" cy="36"/>
              </a:xfrm>
              <a:custGeom>
                <a:avLst/>
                <a:gdLst>
                  <a:gd name="T0" fmla="*/ 42 w 45"/>
                  <a:gd name="T1" fmla="*/ 2 h 15"/>
                  <a:gd name="T2" fmla="*/ 25 w 45"/>
                  <a:gd name="T3" fmla="*/ 3 h 15"/>
                  <a:gd name="T4" fmla="*/ 6 w 45"/>
                  <a:gd name="T5" fmla="*/ 1 h 15"/>
                  <a:gd name="T6" fmla="*/ 4 w 45"/>
                  <a:gd name="T7" fmla="*/ 8 h 15"/>
                  <a:gd name="T8" fmla="*/ 42 w 45"/>
                  <a:gd name="T9" fmla="*/ 9 h 15"/>
                  <a:gd name="T10" fmla="*/ 42 w 45"/>
                  <a:gd name="T11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15">
                    <a:moveTo>
                      <a:pt x="42" y="2"/>
                    </a:moveTo>
                    <a:cubicBezTo>
                      <a:pt x="36" y="1"/>
                      <a:pt x="31" y="2"/>
                      <a:pt x="25" y="3"/>
                    </a:cubicBezTo>
                    <a:cubicBezTo>
                      <a:pt x="19" y="3"/>
                      <a:pt x="12" y="2"/>
                      <a:pt x="6" y="1"/>
                    </a:cubicBezTo>
                    <a:cubicBezTo>
                      <a:pt x="1" y="0"/>
                      <a:pt x="0" y="6"/>
                      <a:pt x="4" y="8"/>
                    </a:cubicBezTo>
                    <a:cubicBezTo>
                      <a:pt x="14" y="12"/>
                      <a:pt x="32" y="15"/>
                      <a:pt x="42" y="9"/>
                    </a:cubicBezTo>
                    <a:cubicBezTo>
                      <a:pt x="45" y="7"/>
                      <a:pt x="45" y="3"/>
                      <a:pt x="4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5" name="Freeform 35"/>
              <p:cNvSpPr/>
              <p:nvPr/>
            </p:nvSpPr>
            <p:spPr bwMode="auto">
              <a:xfrm>
                <a:off x="4143" y="1647"/>
                <a:ext cx="93" cy="26"/>
              </a:xfrm>
              <a:custGeom>
                <a:avLst/>
                <a:gdLst>
                  <a:gd name="T0" fmla="*/ 36 w 39"/>
                  <a:gd name="T1" fmla="*/ 2 h 11"/>
                  <a:gd name="T2" fmla="*/ 22 w 39"/>
                  <a:gd name="T3" fmla="*/ 1 h 11"/>
                  <a:gd name="T4" fmla="*/ 5 w 39"/>
                  <a:gd name="T5" fmla="*/ 2 h 11"/>
                  <a:gd name="T6" fmla="*/ 5 w 39"/>
                  <a:gd name="T7" fmla="*/ 10 h 11"/>
                  <a:gd name="T8" fmla="*/ 22 w 39"/>
                  <a:gd name="T9" fmla="*/ 10 h 11"/>
                  <a:gd name="T10" fmla="*/ 36 w 39"/>
                  <a:gd name="T11" fmla="*/ 9 h 11"/>
                  <a:gd name="T12" fmla="*/ 36 w 39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1">
                    <a:moveTo>
                      <a:pt x="36" y="2"/>
                    </a:moveTo>
                    <a:cubicBezTo>
                      <a:pt x="31" y="0"/>
                      <a:pt x="27" y="1"/>
                      <a:pt x="22" y="1"/>
                    </a:cubicBezTo>
                    <a:cubicBezTo>
                      <a:pt x="16" y="1"/>
                      <a:pt x="10" y="1"/>
                      <a:pt x="5" y="2"/>
                    </a:cubicBezTo>
                    <a:cubicBezTo>
                      <a:pt x="0" y="2"/>
                      <a:pt x="0" y="9"/>
                      <a:pt x="5" y="10"/>
                    </a:cubicBezTo>
                    <a:cubicBezTo>
                      <a:pt x="10" y="10"/>
                      <a:pt x="16" y="10"/>
                      <a:pt x="22" y="10"/>
                    </a:cubicBezTo>
                    <a:cubicBezTo>
                      <a:pt x="27" y="11"/>
                      <a:pt x="31" y="11"/>
                      <a:pt x="36" y="9"/>
                    </a:cubicBezTo>
                    <a:cubicBezTo>
                      <a:pt x="39" y="8"/>
                      <a:pt x="39" y="3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6" name="Freeform 36"/>
              <p:cNvSpPr/>
              <p:nvPr/>
            </p:nvSpPr>
            <p:spPr bwMode="auto">
              <a:xfrm>
                <a:off x="4307" y="1647"/>
                <a:ext cx="92" cy="26"/>
              </a:xfrm>
              <a:custGeom>
                <a:avLst/>
                <a:gdLst>
                  <a:gd name="T0" fmla="*/ 35 w 39"/>
                  <a:gd name="T1" fmla="*/ 2 h 11"/>
                  <a:gd name="T2" fmla="*/ 18 w 39"/>
                  <a:gd name="T3" fmla="*/ 1 h 11"/>
                  <a:gd name="T4" fmla="*/ 2 w 39"/>
                  <a:gd name="T5" fmla="*/ 3 h 11"/>
                  <a:gd name="T6" fmla="*/ 2 w 39"/>
                  <a:gd name="T7" fmla="*/ 8 h 11"/>
                  <a:gd name="T8" fmla="*/ 18 w 39"/>
                  <a:gd name="T9" fmla="*/ 10 h 11"/>
                  <a:gd name="T10" fmla="*/ 35 w 39"/>
                  <a:gd name="T11" fmla="*/ 9 h 11"/>
                  <a:gd name="T12" fmla="*/ 35 w 39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1">
                    <a:moveTo>
                      <a:pt x="35" y="2"/>
                    </a:moveTo>
                    <a:cubicBezTo>
                      <a:pt x="29" y="0"/>
                      <a:pt x="24" y="1"/>
                      <a:pt x="18" y="1"/>
                    </a:cubicBezTo>
                    <a:cubicBezTo>
                      <a:pt x="13" y="1"/>
                      <a:pt x="7" y="2"/>
                      <a:pt x="2" y="3"/>
                    </a:cubicBezTo>
                    <a:cubicBezTo>
                      <a:pt x="0" y="4"/>
                      <a:pt x="0" y="7"/>
                      <a:pt x="2" y="8"/>
                    </a:cubicBezTo>
                    <a:cubicBezTo>
                      <a:pt x="7" y="9"/>
                      <a:pt x="13" y="10"/>
                      <a:pt x="18" y="10"/>
                    </a:cubicBezTo>
                    <a:cubicBezTo>
                      <a:pt x="24" y="10"/>
                      <a:pt x="29" y="11"/>
                      <a:pt x="35" y="9"/>
                    </a:cubicBezTo>
                    <a:cubicBezTo>
                      <a:pt x="39" y="8"/>
                      <a:pt x="39" y="3"/>
                      <a:pt x="3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7" name="Freeform 37"/>
              <p:cNvSpPr/>
              <p:nvPr/>
            </p:nvSpPr>
            <p:spPr bwMode="auto">
              <a:xfrm>
                <a:off x="4473" y="1652"/>
                <a:ext cx="83" cy="28"/>
              </a:xfrm>
              <a:custGeom>
                <a:avLst/>
                <a:gdLst>
                  <a:gd name="T0" fmla="*/ 32 w 35"/>
                  <a:gd name="T1" fmla="*/ 2 h 12"/>
                  <a:gd name="T2" fmla="*/ 3 w 35"/>
                  <a:gd name="T3" fmla="*/ 6 h 12"/>
                  <a:gd name="T4" fmla="*/ 14 w 35"/>
                  <a:gd name="T5" fmla="*/ 10 h 12"/>
                  <a:gd name="T6" fmla="*/ 32 w 35"/>
                  <a:gd name="T7" fmla="*/ 10 h 12"/>
                  <a:gd name="T8" fmla="*/ 32 w 35"/>
                  <a:gd name="T9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2">
                    <a:moveTo>
                      <a:pt x="32" y="2"/>
                    </a:moveTo>
                    <a:cubicBezTo>
                      <a:pt x="28" y="1"/>
                      <a:pt x="0" y="0"/>
                      <a:pt x="3" y="6"/>
                    </a:cubicBezTo>
                    <a:cubicBezTo>
                      <a:pt x="4" y="10"/>
                      <a:pt x="11" y="10"/>
                      <a:pt x="14" y="10"/>
                    </a:cubicBezTo>
                    <a:cubicBezTo>
                      <a:pt x="20" y="11"/>
                      <a:pt x="26" y="12"/>
                      <a:pt x="32" y="10"/>
                    </a:cubicBezTo>
                    <a:cubicBezTo>
                      <a:pt x="35" y="8"/>
                      <a:pt x="35" y="3"/>
                      <a:pt x="3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8" name="Freeform 38"/>
              <p:cNvSpPr/>
              <p:nvPr/>
            </p:nvSpPr>
            <p:spPr bwMode="auto">
              <a:xfrm>
                <a:off x="4624" y="1642"/>
                <a:ext cx="93" cy="24"/>
              </a:xfrm>
              <a:custGeom>
                <a:avLst/>
                <a:gdLst>
                  <a:gd name="T0" fmla="*/ 34 w 39"/>
                  <a:gd name="T1" fmla="*/ 1 h 10"/>
                  <a:gd name="T2" fmla="*/ 20 w 39"/>
                  <a:gd name="T3" fmla="*/ 1 h 10"/>
                  <a:gd name="T4" fmla="*/ 4 w 39"/>
                  <a:gd name="T5" fmla="*/ 2 h 10"/>
                  <a:gd name="T6" fmla="*/ 4 w 39"/>
                  <a:gd name="T7" fmla="*/ 9 h 10"/>
                  <a:gd name="T8" fmla="*/ 20 w 39"/>
                  <a:gd name="T9" fmla="*/ 10 h 10"/>
                  <a:gd name="T10" fmla="*/ 34 w 39"/>
                  <a:gd name="T11" fmla="*/ 9 h 10"/>
                  <a:gd name="T12" fmla="*/ 34 w 39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0">
                    <a:moveTo>
                      <a:pt x="34" y="1"/>
                    </a:moveTo>
                    <a:cubicBezTo>
                      <a:pt x="30" y="0"/>
                      <a:pt x="25" y="1"/>
                      <a:pt x="20" y="1"/>
                    </a:cubicBezTo>
                    <a:cubicBezTo>
                      <a:pt x="15" y="1"/>
                      <a:pt x="10" y="2"/>
                      <a:pt x="4" y="2"/>
                    </a:cubicBezTo>
                    <a:cubicBezTo>
                      <a:pt x="0" y="3"/>
                      <a:pt x="0" y="8"/>
                      <a:pt x="4" y="9"/>
                    </a:cubicBezTo>
                    <a:cubicBezTo>
                      <a:pt x="10" y="9"/>
                      <a:pt x="15" y="9"/>
                      <a:pt x="20" y="10"/>
                    </a:cubicBezTo>
                    <a:cubicBezTo>
                      <a:pt x="25" y="10"/>
                      <a:pt x="30" y="10"/>
                      <a:pt x="34" y="9"/>
                    </a:cubicBezTo>
                    <a:cubicBezTo>
                      <a:pt x="39" y="9"/>
                      <a:pt x="39" y="2"/>
                      <a:pt x="3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9" name="Freeform 39"/>
              <p:cNvSpPr/>
              <p:nvPr/>
            </p:nvSpPr>
            <p:spPr bwMode="auto">
              <a:xfrm>
                <a:off x="4762" y="1640"/>
                <a:ext cx="106" cy="28"/>
              </a:xfrm>
              <a:custGeom>
                <a:avLst/>
                <a:gdLst>
                  <a:gd name="T0" fmla="*/ 41 w 45"/>
                  <a:gd name="T1" fmla="*/ 3 h 12"/>
                  <a:gd name="T2" fmla="*/ 3 w 45"/>
                  <a:gd name="T3" fmla="*/ 5 h 12"/>
                  <a:gd name="T4" fmla="*/ 4 w 45"/>
                  <a:gd name="T5" fmla="*/ 11 h 12"/>
                  <a:gd name="T6" fmla="*/ 22 w 45"/>
                  <a:gd name="T7" fmla="*/ 10 h 12"/>
                  <a:gd name="T8" fmla="*/ 40 w 45"/>
                  <a:gd name="T9" fmla="*/ 10 h 12"/>
                  <a:gd name="T10" fmla="*/ 41 w 45"/>
                  <a:gd name="T11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12">
                    <a:moveTo>
                      <a:pt x="41" y="3"/>
                    </a:moveTo>
                    <a:cubicBezTo>
                      <a:pt x="29" y="0"/>
                      <a:pt x="15" y="2"/>
                      <a:pt x="3" y="5"/>
                    </a:cubicBezTo>
                    <a:cubicBezTo>
                      <a:pt x="0" y="6"/>
                      <a:pt x="0" y="12"/>
                      <a:pt x="4" y="11"/>
                    </a:cubicBezTo>
                    <a:cubicBezTo>
                      <a:pt x="10" y="11"/>
                      <a:pt x="16" y="10"/>
                      <a:pt x="22" y="10"/>
                    </a:cubicBezTo>
                    <a:cubicBezTo>
                      <a:pt x="28" y="10"/>
                      <a:pt x="34" y="11"/>
                      <a:pt x="40" y="10"/>
                    </a:cubicBezTo>
                    <a:cubicBezTo>
                      <a:pt x="44" y="10"/>
                      <a:pt x="45" y="4"/>
                      <a:pt x="4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0" name="Freeform 40"/>
              <p:cNvSpPr/>
              <p:nvPr/>
            </p:nvSpPr>
            <p:spPr bwMode="auto">
              <a:xfrm>
                <a:off x="4951" y="1637"/>
                <a:ext cx="98" cy="26"/>
              </a:xfrm>
              <a:custGeom>
                <a:avLst/>
                <a:gdLst>
                  <a:gd name="T0" fmla="*/ 37 w 41"/>
                  <a:gd name="T1" fmla="*/ 1 h 11"/>
                  <a:gd name="T2" fmla="*/ 21 w 41"/>
                  <a:gd name="T3" fmla="*/ 2 h 11"/>
                  <a:gd name="T4" fmla="*/ 3 w 41"/>
                  <a:gd name="T5" fmla="*/ 5 h 11"/>
                  <a:gd name="T6" fmla="*/ 4 w 41"/>
                  <a:gd name="T7" fmla="*/ 11 h 11"/>
                  <a:gd name="T8" fmla="*/ 21 w 41"/>
                  <a:gd name="T9" fmla="*/ 11 h 11"/>
                  <a:gd name="T10" fmla="*/ 37 w 41"/>
                  <a:gd name="T11" fmla="*/ 9 h 11"/>
                  <a:gd name="T12" fmla="*/ 37 w 41"/>
                  <a:gd name="T13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11">
                    <a:moveTo>
                      <a:pt x="37" y="1"/>
                    </a:moveTo>
                    <a:cubicBezTo>
                      <a:pt x="31" y="0"/>
                      <a:pt x="26" y="1"/>
                      <a:pt x="21" y="2"/>
                    </a:cubicBezTo>
                    <a:cubicBezTo>
                      <a:pt x="15" y="2"/>
                      <a:pt x="9" y="3"/>
                      <a:pt x="3" y="5"/>
                    </a:cubicBezTo>
                    <a:cubicBezTo>
                      <a:pt x="0" y="5"/>
                      <a:pt x="1" y="11"/>
                      <a:pt x="4" y="11"/>
                    </a:cubicBezTo>
                    <a:cubicBezTo>
                      <a:pt x="10" y="11"/>
                      <a:pt x="15" y="11"/>
                      <a:pt x="21" y="11"/>
                    </a:cubicBezTo>
                    <a:cubicBezTo>
                      <a:pt x="26" y="10"/>
                      <a:pt x="32" y="11"/>
                      <a:pt x="37" y="9"/>
                    </a:cubicBezTo>
                    <a:cubicBezTo>
                      <a:pt x="40" y="8"/>
                      <a:pt x="41" y="2"/>
                      <a:pt x="3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1" name="Freeform 41"/>
              <p:cNvSpPr/>
              <p:nvPr/>
            </p:nvSpPr>
            <p:spPr bwMode="auto">
              <a:xfrm>
                <a:off x="5091" y="1587"/>
                <a:ext cx="121" cy="72"/>
              </a:xfrm>
              <a:custGeom>
                <a:avLst/>
                <a:gdLst>
                  <a:gd name="T0" fmla="*/ 46 w 51"/>
                  <a:gd name="T1" fmla="*/ 1 h 30"/>
                  <a:gd name="T2" fmla="*/ 27 w 51"/>
                  <a:gd name="T3" fmla="*/ 12 h 30"/>
                  <a:gd name="T4" fmla="*/ 5 w 51"/>
                  <a:gd name="T5" fmla="*/ 22 h 30"/>
                  <a:gd name="T6" fmla="*/ 7 w 51"/>
                  <a:gd name="T7" fmla="*/ 29 h 30"/>
                  <a:gd name="T8" fmla="*/ 50 w 51"/>
                  <a:gd name="T9" fmla="*/ 7 h 30"/>
                  <a:gd name="T10" fmla="*/ 46 w 51"/>
                  <a:gd name="T11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30">
                    <a:moveTo>
                      <a:pt x="46" y="1"/>
                    </a:moveTo>
                    <a:cubicBezTo>
                      <a:pt x="39" y="4"/>
                      <a:pt x="33" y="8"/>
                      <a:pt x="27" y="12"/>
                    </a:cubicBezTo>
                    <a:cubicBezTo>
                      <a:pt x="20" y="16"/>
                      <a:pt x="13" y="19"/>
                      <a:pt x="5" y="22"/>
                    </a:cubicBezTo>
                    <a:cubicBezTo>
                      <a:pt x="0" y="23"/>
                      <a:pt x="2" y="30"/>
                      <a:pt x="7" y="29"/>
                    </a:cubicBezTo>
                    <a:cubicBezTo>
                      <a:pt x="21" y="26"/>
                      <a:pt x="41" y="20"/>
                      <a:pt x="50" y="7"/>
                    </a:cubicBezTo>
                    <a:cubicBezTo>
                      <a:pt x="51" y="4"/>
                      <a:pt x="49" y="0"/>
                      <a:pt x="4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2" name="Freeform 42"/>
              <p:cNvSpPr/>
              <p:nvPr/>
            </p:nvSpPr>
            <p:spPr bwMode="auto">
              <a:xfrm>
                <a:off x="5257" y="1513"/>
                <a:ext cx="83" cy="67"/>
              </a:xfrm>
              <a:custGeom>
                <a:avLst/>
                <a:gdLst>
                  <a:gd name="T0" fmla="*/ 31 w 35"/>
                  <a:gd name="T1" fmla="*/ 4 h 28"/>
                  <a:gd name="T2" fmla="*/ 17 w 35"/>
                  <a:gd name="T3" fmla="*/ 6 h 28"/>
                  <a:gd name="T4" fmla="*/ 4 w 35"/>
                  <a:gd name="T5" fmla="*/ 19 h 28"/>
                  <a:gd name="T6" fmla="*/ 9 w 35"/>
                  <a:gd name="T7" fmla="*/ 24 h 28"/>
                  <a:gd name="T8" fmla="*/ 24 w 35"/>
                  <a:gd name="T9" fmla="*/ 14 h 28"/>
                  <a:gd name="T10" fmla="*/ 31 w 35"/>
                  <a:gd name="T11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8">
                    <a:moveTo>
                      <a:pt x="31" y="4"/>
                    </a:moveTo>
                    <a:cubicBezTo>
                      <a:pt x="28" y="0"/>
                      <a:pt x="21" y="4"/>
                      <a:pt x="17" y="6"/>
                    </a:cubicBezTo>
                    <a:cubicBezTo>
                      <a:pt x="12" y="10"/>
                      <a:pt x="7" y="14"/>
                      <a:pt x="4" y="19"/>
                    </a:cubicBezTo>
                    <a:cubicBezTo>
                      <a:pt x="0" y="23"/>
                      <a:pt x="5" y="28"/>
                      <a:pt x="9" y="24"/>
                    </a:cubicBezTo>
                    <a:cubicBezTo>
                      <a:pt x="14" y="20"/>
                      <a:pt x="19" y="17"/>
                      <a:pt x="24" y="14"/>
                    </a:cubicBezTo>
                    <a:cubicBezTo>
                      <a:pt x="27" y="12"/>
                      <a:pt x="35" y="9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3" name="Freeform 43"/>
              <p:cNvSpPr/>
              <p:nvPr/>
            </p:nvSpPr>
            <p:spPr bwMode="auto">
              <a:xfrm>
                <a:off x="5361" y="1440"/>
                <a:ext cx="76" cy="57"/>
              </a:xfrm>
              <a:custGeom>
                <a:avLst/>
                <a:gdLst>
                  <a:gd name="T0" fmla="*/ 26 w 32"/>
                  <a:gd name="T1" fmla="*/ 0 h 24"/>
                  <a:gd name="T2" fmla="*/ 15 w 32"/>
                  <a:gd name="T3" fmla="*/ 8 h 24"/>
                  <a:gd name="T4" fmla="*/ 3 w 32"/>
                  <a:gd name="T5" fmla="*/ 17 h 24"/>
                  <a:gd name="T6" fmla="*/ 7 w 32"/>
                  <a:gd name="T7" fmla="*/ 22 h 24"/>
                  <a:gd name="T8" fmla="*/ 20 w 32"/>
                  <a:gd name="T9" fmla="*/ 14 h 24"/>
                  <a:gd name="T10" fmla="*/ 30 w 32"/>
                  <a:gd name="T11" fmla="*/ 6 h 24"/>
                  <a:gd name="T12" fmla="*/ 26 w 32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24">
                    <a:moveTo>
                      <a:pt x="26" y="0"/>
                    </a:moveTo>
                    <a:cubicBezTo>
                      <a:pt x="22" y="2"/>
                      <a:pt x="18" y="5"/>
                      <a:pt x="15" y="8"/>
                    </a:cubicBezTo>
                    <a:cubicBezTo>
                      <a:pt x="11" y="11"/>
                      <a:pt x="6" y="14"/>
                      <a:pt x="3" y="17"/>
                    </a:cubicBezTo>
                    <a:cubicBezTo>
                      <a:pt x="0" y="20"/>
                      <a:pt x="4" y="24"/>
                      <a:pt x="7" y="22"/>
                    </a:cubicBezTo>
                    <a:cubicBezTo>
                      <a:pt x="11" y="20"/>
                      <a:pt x="15" y="17"/>
                      <a:pt x="20" y="14"/>
                    </a:cubicBezTo>
                    <a:cubicBezTo>
                      <a:pt x="24" y="12"/>
                      <a:pt x="28" y="10"/>
                      <a:pt x="30" y="6"/>
                    </a:cubicBezTo>
                    <a:cubicBezTo>
                      <a:pt x="32" y="3"/>
                      <a:pt x="29" y="0"/>
                      <a:pt x="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4" name="Freeform 44"/>
              <p:cNvSpPr/>
              <p:nvPr/>
            </p:nvSpPr>
            <p:spPr bwMode="auto">
              <a:xfrm>
                <a:off x="5489" y="1344"/>
                <a:ext cx="69" cy="67"/>
              </a:xfrm>
              <a:custGeom>
                <a:avLst/>
                <a:gdLst>
                  <a:gd name="T0" fmla="*/ 20 w 29"/>
                  <a:gd name="T1" fmla="*/ 1 h 28"/>
                  <a:gd name="T2" fmla="*/ 2 w 29"/>
                  <a:gd name="T3" fmla="*/ 19 h 28"/>
                  <a:gd name="T4" fmla="*/ 10 w 29"/>
                  <a:gd name="T5" fmla="*/ 23 h 28"/>
                  <a:gd name="T6" fmla="*/ 17 w 29"/>
                  <a:gd name="T7" fmla="*/ 16 h 28"/>
                  <a:gd name="T8" fmla="*/ 25 w 29"/>
                  <a:gd name="T9" fmla="*/ 10 h 28"/>
                  <a:gd name="T10" fmla="*/ 20 w 29"/>
                  <a:gd name="T11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8">
                    <a:moveTo>
                      <a:pt x="20" y="1"/>
                    </a:moveTo>
                    <a:cubicBezTo>
                      <a:pt x="12" y="4"/>
                      <a:pt x="6" y="12"/>
                      <a:pt x="2" y="19"/>
                    </a:cubicBezTo>
                    <a:cubicBezTo>
                      <a:pt x="0" y="24"/>
                      <a:pt x="7" y="28"/>
                      <a:pt x="10" y="23"/>
                    </a:cubicBezTo>
                    <a:cubicBezTo>
                      <a:pt x="12" y="21"/>
                      <a:pt x="14" y="18"/>
                      <a:pt x="17" y="16"/>
                    </a:cubicBezTo>
                    <a:cubicBezTo>
                      <a:pt x="19" y="14"/>
                      <a:pt x="22" y="12"/>
                      <a:pt x="25" y="10"/>
                    </a:cubicBezTo>
                    <a:cubicBezTo>
                      <a:pt x="29" y="7"/>
                      <a:pt x="24" y="0"/>
                      <a:pt x="2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5" name="Freeform 45"/>
              <p:cNvSpPr/>
              <p:nvPr/>
            </p:nvSpPr>
            <p:spPr bwMode="auto">
              <a:xfrm>
                <a:off x="5560" y="1273"/>
                <a:ext cx="55" cy="57"/>
              </a:xfrm>
              <a:custGeom>
                <a:avLst/>
                <a:gdLst>
                  <a:gd name="T0" fmla="*/ 17 w 23"/>
                  <a:gd name="T1" fmla="*/ 1 h 24"/>
                  <a:gd name="T2" fmla="*/ 10 w 23"/>
                  <a:gd name="T3" fmla="*/ 8 h 24"/>
                  <a:gd name="T4" fmla="*/ 3 w 23"/>
                  <a:gd name="T5" fmla="*/ 17 h 24"/>
                  <a:gd name="T6" fmla="*/ 9 w 23"/>
                  <a:gd name="T7" fmla="*/ 21 h 24"/>
                  <a:gd name="T8" fmla="*/ 16 w 23"/>
                  <a:gd name="T9" fmla="*/ 14 h 24"/>
                  <a:gd name="T10" fmla="*/ 22 w 23"/>
                  <a:gd name="T11" fmla="*/ 5 h 24"/>
                  <a:gd name="T12" fmla="*/ 17 w 23"/>
                  <a:gd name="T13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4">
                    <a:moveTo>
                      <a:pt x="17" y="1"/>
                    </a:moveTo>
                    <a:cubicBezTo>
                      <a:pt x="14" y="2"/>
                      <a:pt x="12" y="5"/>
                      <a:pt x="10" y="8"/>
                    </a:cubicBezTo>
                    <a:cubicBezTo>
                      <a:pt x="7" y="11"/>
                      <a:pt x="5" y="14"/>
                      <a:pt x="3" y="17"/>
                    </a:cubicBezTo>
                    <a:cubicBezTo>
                      <a:pt x="0" y="20"/>
                      <a:pt x="6" y="24"/>
                      <a:pt x="9" y="21"/>
                    </a:cubicBezTo>
                    <a:cubicBezTo>
                      <a:pt x="11" y="19"/>
                      <a:pt x="14" y="16"/>
                      <a:pt x="16" y="14"/>
                    </a:cubicBezTo>
                    <a:cubicBezTo>
                      <a:pt x="19" y="11"/>
                      <a:pt x="22" y="9"/>
                      <a:pt x="22" y="5"/>
                    </a:cubicBezTo>
                    <a:cubicBezTo>
                      <a:pt x="23" y="3"/>
                      <a:pt x="20" y="0"/>
                      <a:pt x="1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4000" b="1">
                  <a:solidFill>
                    <a:srgbClr val="005790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16" name="文本框 315"/>
            <p:cNvSpPr txBox="1"/>
            <p:nvPr/>
          </p:nvSpPr>
          <p:spPr>
            <a:xfrm>
              <a:off x="6641916" y="5196139"/>
              <a:ext cx="8819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b="1" dirty="0">
                  <a:solidFill>
                    <a:srgbClr val="4C4C66"/>
                  </a:solidFill>
                  <a:cs typeface="+mn-ea"/>
                  <a:sym typeface="+mn-lt"/>
                </a:rPr>
                <a:t>04</a:t>
              </a:r>
              <a:endParaRPr lang="zh-CN" altLang="en-US" sz="40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17" name="文本框 316"/>
            <p:cNvSpPr txBox="1"/>
            <p:nvPr/>
          </p:nvSpPr>
          <p:spPr>
            <a:xfrm>
              <a:off x="7782574" y="5334884"/>
              <a:ext cx="32448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000" b="1" dirty="0">
                  <a:solidFill>
                    <a:srgbClr val="005790"/>
                  </a:solidFill>
                  <a:cs typeface="+mn-ea"/>
                  <a:sym typeface="+mn-lt"/>
                </a:rPr>
                <a:t>论文归纳</a:t>
              </a:r>
              <a:r>
                <a:rPr lang="zh-CN" altLang="en-US" sz="4000" b="1" dirty="0">
                  <a:solidFill>
                    <a:srgbClr val="C00000"/>
                  </a:solidFill>
                  <a:cs typeface="+mn-ea"/>
                  <a:sym typeface="+mn-lt"/>
                </a:rPr>
                <a:t>总结</a:t>
              </a:r>
            </a:p>
          </p:txBody>
        </p:sp>
      </p:grpSp>
      <p:grpSp>
        <p:nvGrpSpPr>
          <p:cNvPr id="318" name="组合 317"/>
          <p:cNvGrpSpPr/>
          <p:nvPr/>
        </p:nvGrpSpPr>
        <p:grpSpPr>
          <a:xfrm>
            <a:off x="4158249" y="1558863"/>
            <a:ext cx="1015663" cy="2013153"/>
            <a:chOff x="3190847" y="3415833"/>
            <a:chExt cx="1332063" cy="2117888"/>
          </a:xfrm>
        </p:grpSpPr>
        <p:sp>
          <p:nvSpPr>
            <p:cNvPr id="319" name="椭圆 31"/>
            <p:cNvSpPr/>
            <p:nvPr/>
          </p:nvSpPr>
          <p:spPr>
            <a:xfrm>
              <a:off x="3196603" y="3415833"/>
              <a:ext cx="1311951" cy="1739005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rgbClr val="4C4C66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0" name="文本框 319"/>
            <p:cNvSpPr txBox="1"/>
            <p:nvPr/>
          </p:nvSpPr>
          <p:spPr>
            <a:xfrm>
              <a:off x="3190847" y="3488862"/>
              <a:ext cx="1332063" cy="204485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5400" b="1" dirty="0">
                  <a:solidFill>
                    <a:srgbClr val="4C4C66"/>
                  </a:solidFill>
                  <a:cs typeface="+mn-ea"/>
                  <a:sym typeface="+mn-lt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7954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 animBg="1"/>
      <p:bldP spid="1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grpSp>
        <p:nvGrpSpPr>
          <p:cNvPr id="321" name="Group 4"/>
          <p:cNvGrpSpPr>
            <a:grpSpLocks noChangeAspect="1"/>
          </p:cNvGrpSpPr>
          <p:nvPr/>
        </p:nvGrpSpPr>
        <p:grpSpPr bwMode="auto">
          <a:xfrm>
            <a:off x="1078702" y="2348705"/>
            <a:ext cx="3877085" cy="2819870"/>
            <a:chOff x="3320" y="188"/>
            <a:chExt cx="2072" cy="1507"/>
          </a:xfrm>
          <a:solidFill>
            <a:srgbClr val="4C4C66"/>
          </a:solidFill>
        </p:grpSpPr>
        <p:sp>
          <p:nvSpPr>
            <p:cNvPr id="322" name="Freeform 5"/>
            <p:cNvSpPr>
              <a:spLocks noEditPoints="1"/>
            </p:cNvSpPr>
            <p:nvPr/>
          </p:nvSpPr>
          <p:spPr bwMode="auto">
            <a:xfrm>
              <a:off x="3320" y="188"/>
              <a:ext cx="2072" cy="1507"/>
            </a:xfrm>
            <a:custGeom>
              <a:avLst/>
              <a:gdLst>
                <a:gd name="T0" fmla="*/ 741 w 874"/>
                <a:gd name="T1" fmla="*/ 210 h 635"/>
                <a:gd name="T2" fmla="*/ 616 w 874"/>
                <a:gd name="T3" fmla="*/ 23 h 635"/>
                <a:gd name="T4" fmla="*/ 70 w 874"/>
                <a:gd name="T5" fmla="*/ 141 h 635"/>
                <a:gd name="T6" fmla="*/ 176 w 874"/>
                <a:gd name="T7" fmla="*/ 218 h 635"/>
                <a:gd name="T8" fmla="*/ 158 w 874"/>
                <a:gd name="T9" fmla="*/ 280 h 635"/>
                <a:gd name="T10" fmla="*/ 664 w 874"/>
                <a:gd name="T11" fmla="*/ 333 h 635"/>
                <a:gd name="T12" fmla="*/ 159 w 874"/>
                <a:gd name="T13" fmla="*/ 319 h 635"/>
                <a:gd name="T14" fmla="*/ 119 w 874"/>
                <a:gd name="T15" fmla="*/ 266 h 635"/>
                <a:gd name="T16" fmla="*/ 577 w 874"/>
                <a:gd name="T17" fmla="*/ 594 h 635"/>
                <a:gd name="T18" fmla="*/ 871 w 874"/>
                <a:gd name="T19" fmla="*/ 350 h 635"/>
                <a:gd name="T20" fmla="*/ 736 w 874"/>
                <a:gd name="T21" fmla="*/ 213 h 635"/>
                <a:gd name="T22" fmla="*/ 91 w 874"/>
                <a:gd name="T23" fmla="*/ 193 h 635"/>
                <a:gd name="T24" fmla="*/ 229 w 874"/>
                <a:gd name="T25" fmla="*/ 71 h 635"/>
                <a:gd name="T26" fmla="*/ 529 w 874"/>
                <a:gd name="T27" fmla="*/ 199 h 635"/>
                <a:gd name="T28" fmla="*/ 533 w 874"/>
                <a:gd name="T29" fmla="*/ 121 h 635"/>
                <a:gd name="T30" fmla="*/ 595 w 874"/>
                <a:gd name="T31" fmla="*/ 92 h 635"/>
                <a:gd name="T32" fmla="*/ 603 w 874"/>
                <a:gd name="T33" fmla="*/ 132 h 635"/>
                <a:gd name="T34" fmla="*/ 527 w 874"/>
                <a:gd name="T35" fmla="*/ 126 h 635"/>
                <a:gd name="T36" fmla="*/ 525 w 874"/>
                <a:gd name="T37" fmla="*/ 180 h 635"/>
                <a:gd name="T38" fmla="*/ 99 w 874"/>
                <a:gd name="T39" fmla="*/ 181 h 635"/>
                <a:gd name="T40" fmla="*/ 101 w 874"/>
                <a:gd name="T41" fmla="*/ 128 h 635"/>
                <a:gd name="T42" fmla="*/ 103 w 874"/>
                <a:gd name="T43" fmla="*/ 74 h 635"/>
                <a:gd name="T44" fmla="*/ 91 w 874"/>
                <a:gd name="T45" fmla="*/ 82 h 635"/>
                <a:gd name="T46" fmla="*/ 183 w 874"/>
                <a:gd name="T47" fmla="*/ 326 h 635"/>
                <a:gd name="T48" fmla="*/ 168 w 874"/>
                <a:gd name="T49" fmla="*/ 315 h 635"/>
                <a:gd name="T50" fmla="*/ 162 w 874"/>
                <a:gd name="T51" fmla="*/ 285 h 635"/>
                <a:gd name="T52" fmla="*/ 161 w 874"/>
                <a:gd name="T53" fmla="*/ 273 h 635"/>
                <a:gd name="T54" fmla="*/ 472 w 874"/>
                <a:gd name="T55" fmla="*/ 218 h 635"/>
                <a:gd name="T56" fmla="*/ 721 w 874"/>
                <a:gd name="T57" fmla="*/ 304 h 635"/>
                <a:gd name="T58" fmla="*/ 514 w 874"/>
                <a:gd name="T59" fmla="*/ 400 h 635"/>
                <a:gd name="T60" fmla="*/ 685 w 874"/>
                <a:gd name="T61" fmla="*/ 337 h 635"/>
                <a:gd name="T62" fmla="*/ 512 w 874"/>
                <a:gd name="T63" fmla="*/ 442 h 635"/>
                <a:gd name="T64" fmla="*/ 545 w 874"/>
                <a:gd name="T65" fmla="*/ 338 h 635"/>
                <a:gd name="T66" fmla="*/ 508 w 874"/>
                <a:gd name="T67" fmla="*/ 349 h 635"/>
                <a:gd name="T68" fmla="*/ 187 w 874"/>
                <a:gd name="T69" fmla="*/ 345 h 635"/>
                <a:gd name="T70" fmla="*/ 506 w 874"/>
                <a:gd name="T71" fmla="*/ 395 h 635"/>
                <a:gd name="T72" fmla="*/ 184 w 874"/>
                <a:gd name="T73" fmla="*/ 447 h 635"/>
                <a:gd name="T74" fmla="*/ 491 w 874"/>
                <a:gd name="T75" fmla="*/ 439 h 635"/>
                <a:gd name="T76" fmla="*/ 123 w 874"/>
                <a:gd name="T77" fmla="*/ 327 h 635"/>
                <a:gd name="T78" fmla="*/ 61 w 874"/>
                <a:gd name="T79" fmla="*/ 398 h 635"/>
                <a:gd name="T80" fmla="*/ 46 w 874"/>
                <a:gd name="T81" fmla="*/ 305 h 635"/>
                <a:gd name="T82" fmla="*/ 285 w 874"/>
                <a:gd name="T83" fmla="*/ 460 h 635"/>
                <a:gd name="T84" fmla="*/ 516 w 874"/>
                <a:gd name="T85" fmla="*/ 496 h 635"/>
                <a:gd name="T86" fmla="*/ 35 w 874"/>
                <a:gd name="T87" fmla="*/ 334 h 635"/>
                <a:gd name="T88" fmla="*/ 242 w 874"/>
                <a:gd name="T89" fmla="*/ 573 h 635"/>
                <a:gd name="T90" fmla="*/ 27 w 874"/>
                <a:gd name="T91" fmla="*/ 399 h 635"/>
                <a:gd name="T92" fmla="*/ 450 w 874"/>
                <a:gd name="T93" fmla="*/ 621 h 635"/>
                <a:gd name="T94" fmla="*/ 23 w 874"/>
                <a:gd name="T95" fmla="*/ 503 h 635"/>
                <a:gd name="T96" fmla="*/ 709 w 874"/>
                <a:gd name="T97" fmla="*/ 504 h 635"/>
                <a:gd name="T98" fmla="*/ 554 w 874"/>
                <a:gd name="T99" fmla="*/ 576 h 635"/>
                <a:gd name="T100" fmla="*/ 578 w 874"/>
                <a:gd name="T101" fmla="*/ 538 h 635"/>
                <a:gd name="T102" fmla="*/ 458 w 874"/>
                <a:gd name="T103" fmla="*/ 562 h 635"/>
                <a:gd name="T104" fmla="*/ 652 w 874"/>
                <a:gd name="T105" fmla="*/ 459 h 635"/>
                <a:gd name="T106" fmla="*/ 453 w 874"/>
                <a:gd name="T107" fmla="*/ 546 h 635"/>
                <a:gd name="T108" fmla="*/ 449 w 874"/>
                <a:gd name="T109" fmla="*/ 577 h 635"/>
                <a:gd name="T110" fmla="*/ 448 w 874"/>
                <a:gd name="T111" fmla="*/ 596 h 635"/>
                <a:gd name="T112" fmla="*/ 26 w 874"/>
                <a:gd name="T113" fmla="*/ 504 h 635"/>
                <a:gd name="T114" fmla="*/ 275 w 874"/>
                <a:gd name="T115" fmla="*/ 469 h 635"/>
                <a:gd name="T116" fmla="*/ 681 w 874"/>
                <a:gd name="T117" fmla="*/ 437 h 635"/>
                <a:gd name="T118" fmla="*/ 728 w 874"/>
                <a:gd name="T119" fmla="*/ 333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74" h="635">
                  <a:moveTo>
                    <a:pt x="871" y="350"/>
                  </a:moveTo>
                  <a:cubicBezTo>
                    <a:pt x="871" y="350"/>
                    <a:pt x="871" y="349"/>
                    <a:pt x="871" y="349"/>
                  </a:cubicBezTo>
                  <a:cubicBezTo>
                    <a:pt x="856" y="336"/>
                    <a:pt x="832" y="335"/>
                    <a:pt x="812" y="332"/>
                  </a:cubicBezTo>
                  <a:cubicBezTo>
                    <a:pt x="790" y="328"/>
                    <a:pt x="764" y="321"/>
                    <a:pt x="740" y="321"/>
                  </a:cubicBezTo>
                  <a:cubicBezTo>
                    <a:pt x="742" y="315"/>
                    <a:pt x="738" y="308"/>
                    <a:pt x="731" y="309"/>
                  </a:cubicBezTo>
                  <a:cubicBezTo>
                    <a:pt x="731" y="308"/>
                    <a:pt x="729" y="307"/>
                    <a:pt x="728" y="308"/>
                  </a:cubicBezTo>
                  <a:cubicBezTo>
                    <a:pt x="727" y="308"/>
                    <a:pt x="726" y="309"/>
                    <a:pt x="726" y="309"/>
                  </a:cubicBezTo>
                  <a:cubicBezTo>
                    <a:pt x="726" y="309"/>
                    <a:pt x="726" y="308"/>
                    <a:pt x="726" y="308"/>
                  </a:cubicBezTo>
                  <a:cubicBezTo>
                    <a:pt x="713" y="279"/>
                    <a:pt x="711" y="247"/>
                    <a:pt x="723" y="217"/>
                  </a:cubicBezTo>
                  <a:cubicBezTo>
                    <a:pt x="727" y="217"/>
                    <a:pt x="730" y="217"/>
                    <a:pt x="733" y="216"/>
                  </a:cubicBezTo>
                  <a:cubicBezTo>
                    <a:pt x="734" y="217"/>
                    <a:pt x="734" y="218"/>
                    <a:pt x="735" y="217"/>
                  </a:cubicBezTo>
                  <a:cubicBezTo>
                    <a:pt x="739" y="216"/>
                    <a:pt x="741" y="214"/>
                    <a:pt x="741" y="210"/>
                  </a:cubicBezTo>
                  <a:cubicBezTo>
                    <a:pt x="741" y="209"/>
                    <a:pt x="741" y="206"/>
                    <a:pt x="739" y="204"/>
                  </a:cubicBezTo>
                  <a:cubicBezTo>
                    <a:pt x="739" y="204"/>
                    <a:pt x="740" y="204"/>
                    <a:pt x="740" y="204"/>
                  </a:cubicBezTo>
                  <a:cubicBezTo>
                    <a:pt x="742" y="205"/>
                    <a:pt x="744" y="201"/>
                    <a:pt x="741" y="200"/>
                  </a:cubicBezTo>
                  <a:cubicBezTo>
                    <a:pt x="695" y="181"/>
                    <a:pt x="651" y="158"/>
                    <a:pt x="609" y="132"/>
                  </a:cubicBezTo>
                  <a:cubicBezTo>
                    <a:pt x="614" y="125"/>
                    <a:pt x="619" y="118"/>
                    <a:pt x="623" y="110"/>
                  </a:cubicBezTo>
                  <a:cubicBezTo>
                    <a:pt x="623" y="109"/>
                    <a:pt x="623" y="108"/>
                    <a:pt x="622" y="108"/>
                  </a:cubicBezTo>
                  <a:cubicBezTo>
                    <a:pt x="616" y="108"/>
                    <a:pt x="612" y="108"/>
                    <a:pt x="606" y="109"/>
                  </a:cubicBezTo>
                  <a:cubicBezTo>
                    <a:pt x="606" y="109"/>
                    <a:pt x="606" y="109"/>
                    <a:pt x="606" y="109"/>
                  </a:cubicBezTo>
                  <a:cubicBezTo>
                    <a:pt x="601" y="99"/>
                    <a:pt x="598" y="90"/>
                    <a:pt x="596" y="79"/>
                  </a:cubicBezTo>
                  <a:cubicBezTo>
                    <a:pt x="595" y="68"/>
                    <a:pt x="592" y="53"/>
                    <a:pt x="600" y="45"/>
                  </a:cubicBezTo>
                  <a:cubicBezTo>
                    <a:pt x="601" y="43"/>
                    <a:pt x="600" y="41"/>
                    <a:pt x="599" y="41"/>
                  </a:cubicBezTo>
                  <a:cubicBezTo>
                    <a:pt x="605" y="35"/>
                    <a:pt x="610" y="29"/>
                    <a:pt x="616" y="23"/>
                  </a:cubicBezTo>
                  <a:cubicBezTo>
                    <a:pt x="617" y="22"/>
                    <a:pt x="616" y="20"/>
                    <a:pt x="615" y="20"/>
                  </a:cubicBezTo>
                  <a:cubicBezTo>
                    <a:pt x="615" y="20"/>
                    <a:pt x="614" y="20"/>
                    <a:pt x="614" y="20"/>
                  </a:cubicBezTo>
                  <a:cubicBezTo>
                    <a:pt x="586" y="12"/>
                    <a:pt x="556" y="11"/>
                    <a:pt x="527" y="10"/>
                  </a:cubicBezTo>
                  <a:cubicBezTo>
                    <a:pt x="497" y="9"/>
                    <a:pt x="466" y="8"/>
                    <a:pt x="436" y="7"/>
                  </a:cubicBezTo>
                  <a:cubicBezTo>
                    <a:pt x="405" y="6"/>
                    <a:pt x="374" y="5"/>
                    <a:pt x="343" y="4"/>
                  </a:cubicBezTo>
                  <a:cubicBezTo>
                    <a:pt x="311" y="3"/>
                    <a:pt x="279" y="0"/>
                    <a:pt x="247" y="2"/>
                  </a:cubicBezTo>
                  <a:cubicBezTo>
                    <a:pt x="246" y="2"/>
                    <a:pt x="246" y="2"/>
                    <a:pt x="246" y="3"/>
                  </a:cubicBezTo>
                  <a:cubicBezTo>
                    <a:pt x="215" y="9"/>
                    <a:pt x="184" y="23"/>
                    <a:pt x="155" y="35"/>
                  </a:cubicBezTo>
                  <a:cubicBezTo>
                    <a:pt x="141" y="41"/>
                    <a:pt x="127" y="47"/>
                    <a:pt x="113" y="53"/>
                  </a:cubicBezTo>
                  <a:cubicBezTo>
                    <a:pt x="103" y="57"/>
                    <a:pt x="90" y="61"/>
                    <a:pt x="82" y="69"/>
                  </a:cubicBezTo>
                  <a:cubicBezTo>
                    <a:pt x="77" y="76"/>
                    <a:pt x="76" y="86"/>
                    <a:pt x="75" y="94"/>
                  </a:cubicBezTo>
                  <a:cubicBezTo>
                    <a:pt x="74" y="110"/>
                    <a:pt x="72" y="126"/>
                    <a:pt x="70" y="141"/>
                  </a:cubicBezTo>
                  <a:cubicBezTo>
                    <a:pt x="69" y="157"/>
                    <a:pt x="66" y="188"/>
                    <a:pt x="86" y="194"/>
                  </a:cubicBezTo>
                  <a:cubicBezTo>
                    <a:pt x="86" y="195"/>
                    <a:pt x="86" y="195"/>
                    <a:pt x="86" y="195"/>
                  </a:cubicBezTo>
                  <a:cubicBezTo>
                    <a:pt x="107" y="199"/>
                    <a:pt x="128" y="201"/>
                    <a:pt x="150" y="202"/>
                  </a:cubicBezTo>
                  <a:cubicBezTo>
                    <a:pt x="149" y="202"/>
                    <a:pt x="149" y="203"/>
                    <a:pt x="150" y="203"/>
                  </a:cubicBezTo>
                  <a:cubicBezTo>
                    <a:pt x="153" y="210"/>
                    <a:pt x="159" y="215"/>
                    <a:pt x="166" y="218"/>
                  </a:cubicBezTo>
                  <a:cubicBezTo>
                    <a:pt x="166" y="218"/>
                    <a:pt x="167" y="218"/>
                    <a:pt x="166" y="218"/>
                  </a:cubicBezTo>
                  <a:cubicBezTo>
                    <a:pt x="161" y="213"/>
                    <a:pt x="157" y="207"/>
                    <a:pt x="152" y="202"/>
                  </a:cubicBezTo>
                  <a:cubicBezTo>
                    <a:pt x="168" y="203"/>
                    <a:pt x="184" y="203"/>
                    <a:pt x="200" y="204"/>
                  </a:cubicBezTo>
                  <a:cubicBezTo>
                    <a:pt x="240" y="206"/>
                    <a:pt x="279" y="207"/>
                    <a:pt x="318" y="208"/>
                  </a:cubicBezTo>
                  <a:cubicBezTo>
                    <a:pt x="337" y="209"/>
                    <a:pt x="356" y="210"/>
                    <a:pt x="374" y="211"/>
                  </a:cubicBezTo>
                  <a:cubicBezTo>
                    <a:pt x="344" y="211"/>
                    <a:pt x="313" y="213"/>
                    <a:pt x="283" y="214"/>
                  </a:cubicBezTo>
                  <a:cubicBezTo>
                    <a:pt x="248" y="216"/>
                    <a:pt x="211" y="214"/>
                    <a:pt x="176" y="218"/>
                  </a:cubicBezTo>
                  <a:cubicBezTo>
                    <a:pt x="175" y="219"/>
                    <a:pt x="175" y="221"/>
                    <a:pt x="176" y="221"/>
                  </a:cubicBezTo>
                  <a:cubicBezTo>
                    <a:pt x="211" y="223"/>
                    <a:pt x="248" y="219"/>
                    <a:pt x="283" y="217"/>
                  </a:cubicBezTo>
                  <a:cubicBezTo>
                    <a:pt x="318" y="216"/>
                    <a:pt x="354" y="217"/>
                    <a:pt x="389" y="213"/>
                  </a:cubicBezTo>
                  <a:cubicBezTo>
                    <a:pt x="390" y="213"/>
                    <a:pt x="390" y="212"/>
                    <a:pt x="390" y="212"/>
                  </a:cubicBezTo>
                  <a:cubicBezTo>
                    <a:pt x="405" y="213"/>
                    <a:pt x="420" y="213"/>
                    <a:pt x="435" y="215"/>
                  </a:cubicBezTo>
                  <a:cubicBezTo>
                    <a:pt x="437" y="215"/>
                    <a:pt x="440" y="215"/>
                    <a:pt x="443" y="215"/>
                  </a:cubicBezTo>
                  <a:cubicBezTo>
                    <a:pt x="402" y="216"/>
                    <a:pt x="361" y="218"/>
                    <a:pt x="321" y="220"/>
                  </a:cubicBezTo>
                  <a:cubicBezTo>
                    <a:pt x="297" y="221"/>
                    <a:pt x="273" y="222"/>
                    <a:pt x="249" y="223"/>
                  </a:cubicBezTo>
                  <a:cubicBezTo>
                    <a:pt x="225" y="224"/>
                    <a:pt x="200" y="223"/>
                    <a:pt x="176" y="227"/>
                  </a:cubicBezTo>
                  <a:cubicBezTo>
                    <a:pt x="176" y="227"/>
                    <a:pt x="176" y="227"/>
                    <a:pt x="176" y="227"/>
                  </a:cubicBezTo>
                  <a:cubicBezTo>
                    <a:pt x="175" y="227"/>
                    <a:pt x="175" y="227"/>
                    <a:pt x="175" y="226"/>
                  </a:cubicBezTo>
                  <a:cubicBezTo>
                    <a:pt x="151" y="217"/>
                    <a:pt x="157" y="270"/>
                    <a:pt x="158" y="280"/>
                  </a:cubicBezTo>
                  <a:cubicBezTo>
                    <a:pt x="160" y="294"/>
                    <a:pt x="165" y="342"/>
                    <a:pt x="188" y="339"/>
                  </a:cubicBezTo>
                  <a:cubicBezTo>
                    <a:pt x="189" y="339"/>
                    <a:pt x="189" y="339"/>
                    <a:pt x="189" y="338"/>
                  </a:cubicBezTo>
                  <a:cubicBezTo>
                    <a:pt x="210" y="341"/>
                    <a:pt x="232" y="339"/>
                    <a:pt x="253" y="339"/>
                  </a:cubicBezTo>
                  <a:cubicBezTo>
                    <a:pt x="277" y="338"/>
                    <a:pt x="301" y="337"/>
                    <a:pt x="325" y="335"/>
                  </a:cubicBezTo>
                  <a:cubicBezTo>
                    <a:pt x="372" y="333"/>
                    <a:pt x="419" y="329"/>
                    <a:pt x="465" y="328"/>
                  </a:cubicBezTo>
                  <a:cubicBezTo>
                    <a:pt x="512" y="327"/>
                    <a:pt x="559" y="329"/>
                    <a:pt x="606" y="328"/>
                  </a:cubicBezTo>
                  <a:cubicBezTo>
                    <a:pt x="645" y="328"/>
                    <a:pt x="692" y="330"/>
                    <a:pt x="728" y="313"/>
                  </a:cubicBezTo>
                  <a:cubicBezTo>
                    <a:pt x="729" y="314"/>
                    <a:pt x="730" y="314"/>
                    <a:pt x="731" y="314"/>
                  </a:cubicBezTo>
                  <a:cubicBezTo>
                    <a:pt x="732" y="321"/>
                    <a:pt x="730" y="325"/>
                    <a:pt x="726" y="326"/>
                  </a:cubicBezTo>
                  <a:cubicBezTo>
                    <a:pt x="723" y="326"/>
                    <a:pt x="720" y="327"/>
                    <a:pt x="718" y="327"/>
                  </a:cubicBezTo>
                  <a:cubicBezTo>
                    <a:pt x="711" y="329"/>
                    <a:pt x="703" y="330"/>
                    <a:pt x="696" y="331"/>
                  </a:cubicBezTo>
                  <a:cubicBezTo>
                    <a:pt x="685" y="332"/>
                    <a:pt x="675" y="333"/>
                    <a:pt x="664" y="333"/>
                  </a:cubicBezTo>
                  <a:cubicBezTo>
                    <a:pt x="642" y="334"/>
                    <a:pt x="620" y="333"/>
                    <a:pt x="598" y="333"/>
                  </a:cubicBezTo>
                  <a:cubicBezTo>
                    <a:pt x="582" y="333"/>
                    <a:pt x="565" y="333"/>
                    <a:pt x="549" y="333"/>
                  </a:cubicBezTo>
                  <a:cubicBezTo>
                    <a:pt x="549" y="333"/>
                    <a:pt x="549" y="333"/>
                    <a:pt x="549" y="332"/>
                  </a:cubicBezTo>
                  <a:cubicBezTo>
                    <a:pt x="550" y="332"/>
                    <a:pt x="549" y="331"/>
                    <a:pt x="548" y="332"/>
                  </a:cubicBezTo>
                  <a:cubicBezTo>
                    <a:pt x="548" y="332"/>
                    <a:pt x="547" y="332"/>
                    <a:pt x="547" y="333"/>
                  </a:cubicBezTo>
                  <a:cubicBezTo>
                    <a:pt x="518" y="333"/>
                    <a:pt x="489" y="333"/>
                    <a:pt x="459" y="334"/>
                  </a:cubicBezTo>
                  <a:cubicBezTo>
                    <a:pt x="413" y="336"/>
                    <a:pt x="367" y="338"/>
                    <a:pt x="321" y="341"/>
                  </a:cubicBezTo>
                  <a:cubicBezTo>
                    <a:pt x="299" y="342"/>
                    <a:pt x="277" y="344"/>
                    <a:pt x="255" y="346"/>
                  </a:cubicBezTo>
                  <a:cubicBezTo>
                    <a:pt x="232" y="348"/>
                    <a:pt x="211" y="350"/>
                    <a:pt x="188" y="343"/>
                  </a:cubicBezTo>
                  <a:cubicBezTo>
                    <a:pt x="187" y="343"/>
                    <a:pt x="187" y="343"/>
                    <a:pt x="187" y="343"/>
                  </a:cubicBezTo>
                  <a:cubicBezTo>
                    <a:pt x="187" y="343"/>
                    <a:pt x="186" y="342"/>
                    <a:pt x="185" y="342"/>
                  </a:cubicBezTo>
                  <a:cubicBezTo>
                    <a:pt x="173" y="349"/>
                    <a:pt x="162" y="327"/>
                    <a:pt x="159" y="319"/>
                  </a:cubicBezTo>
                  <a:cubicBezTo>
                    <a:pt x="156" y="309"/>
                    <a:pt x="155" y="299"/>
                    <a:pt x="154" y="290"/>
                  </a:cubicBezTo>
                  <a:cubicBezTo>
                    <a:pt x="153" y="274"/>
                    <a:pt x="146" y="221"/>
                    <a:pt x="172" y="221"/>
                  </a:cubicBezTo>
                  <a:cubicBezTo>
                    <a:pt x="172" y="221"/>
                    <a:pt x="173" y="220"/>
                    <a:pt x="172" y="220"/>
                  </a:cubicBezTo>
                  <a:cubicBezTo>
                    <a:pt x="140" y="215"/>
                    <a:pt x="151" y="278"/>
                    <a:pt x="152" y="294"/>
                  </a:cubicBezTo>
                  <a:cubicBezTo>
                    <a:pt x="153" y="300"/>
                    <a:pt x="156" y="316"/>
                    <a:pt x="161" y="329"/>
                  </a:cubicBezTo>
                  <a:cubicBezTo>
                    <a:pt x="158" y="325"/>
                    <a:pt x="156" y="321"/>
                    <a:pt x="154" y="316"/>
                  </a:cubicBezTo>
                  <a:cubicBezTo>
                    <a:pt x="154" y="316"/>
                    <a:pt x="153" y="315"/>
                    <a:pt x="153" y="315"/>
                  </a:cubicBezTo>
                  <a:cubicBezTo>
                    <a:pt x="151" y="312"/>
                    <a:pt x="149" y="308"/>
                    <a:pt x="147" y="305"/>
                  </a:cubicBezTo>
                  <a:cubicBezTo>
                    <a:pt x="140" y="292"/>
                    <a:pt x="133" y="279"/>
                    <a:pt x="125" y="266"/>
                  </a:cubicBezTo>
                  <a:cubicBezTo>
                    <a:pt x="111" y="242"/>
                    <a:pt x="97" y="216"/>
                    <a:pt x="81" y="193"/>
                  </a:cubicBezTo>
                  <a:cubicBezTo>
                    <a:pt x="80" y="191"/>
                    <a:pt x="77" y="192"/>
                    <a:pt x="78" y="194"/>
                  </a:cubicBezTo>
                  <a:cubicBezTo>
                    <a:pt x="90" y="219"/>
                    <a:pt x="105" y="242"/>
                    <a:pt x="119" y="266"/>
                  </a:cubicBezTo>
                  <a:cubicBezTo>
                    <a:pt x="94" y="275"/>
                    <a:pt x="67" y="285"/>
                    <a:pt x="44" y="298"/>
                  </a:cubicBezTo>
                  <a:cubicBezTo>
                    <a:pt x="26" y="307"/>
                    <a:pt x="30" y="334"/>
                    <a:pt x="30" y="351"/>
                  </a:cubicBezTo>
                  <a:cubicBezTo>
                    <a:pt x="30" y="356"/>
                    <a:pt x="29" y="369"/>
                    <a:pt x="29" y="384"/>
                  </a:cubicBezTo>
                  <a:cubicBezTo>
                    <a:pt x="19" y="384"/>
                    <a:pt x="15" y="393"/>
                    <a:pt x="12" y="402"/>
                  </a:cubicBezTo>
                  <a:cubicBezTo>
                    <a:pt x="7" y="420"/>
                    <a:pt x="7" y="442"/>
                    <a:pt x="6" y="461"/>
                  </a:cubicBezTo>
                  <a:cubicBezTo>
                    <a:pt x="6" y="476"/>
                    <a:pt x="0" y="524"/>
                    <a:pt x="29" y="516"/>
                  </a:cubicBezTo>
                  <a:cubicBezTo>
                    <a:pt x="29" y="516"/>
                    <a:pt x="29" y="516"/>
                    <a:pt x="29" y="517"/>
                  </a:cubicBezTo>
                  <a:cubicBezTo>
                    <a:pt x="61" y="533"/>
                    <a:pt x="98" y="540"/>
                    <a:pt x="133" y="549"/>
                  </a:cubicBezTo>
                  <a:cubicBezTo>
                    <a:pt x="169" y="558"/>
                    <a:pt x="205" y="565"/>
                    <a:pt x="241" y="576"/>
                  </a:cubicBezTo>
                  <a:cubicBezTo>
                    <a:pt x="310" y="596"/>
                    <a:pt x="377" y="627"/>
                    <a:pt x="450" y="634"/>
                  </a:cubicBezTo>
                  <a:cubicBezTo>
                    <a:pt x="450" y="635"/>
                    <a:pt x="451" y="635"/>
                    <a:pt x="452" y="635"/>
                  </a:cubicBezTo>
                  <a:cubicBezTo>
                    <a:pt x="495" y="628"/>
                    <a:pt x="537" y="611"/>
                    <a:pt x="577" y="594"/>
                  </a:cubicBezTo>
                  <a:cubicBezTo>
                    <a:pt x="619" y="577"/>
                    <a:pt x="661" y="560"/>
                    <a:pt x="703" y="542"/>
                  </a:cubicBezTo>
                  <a:cubicBezTo>
                    <a:pt x="723" y="534"/>
                    <a:pt x="744" y="526"/>
                    <a:pt x="764" y="517"/>
                  </a:cubicBezTo>
                  <a:cubicBezTo>
                    <a:pt x="784" y="509"/>
                    <a:pt x="805" y="498"/>
                    <a:pt x="825" y="490"/>
                  </a:cubicBezTo>
                  <a:cubicBezTo>
                    <a:pt x="838" y="486"/>
                    <a:pt x="857" y="487"/>
                    <a:pt x="867" y="477"/>
                  </a:cubicBezTo>
                  <a:cubicBezTo>
                    <a:pt x="873" y="470"/>
                    <a:pt x="873" y="462"/>
                    <a:pt x="865" y="458"/>
                  </a:cubicBezTo>
                  <a:cubicBezTo>
                    <a:pt x="863" y="457"/>
                    <a:pt x="862" y="457"/>
                    <a:pt x="862" y="458"/>
                  </a:cubicBezTo>
                  <a:cubicBezTo>
                    <a:pt x="861" y="457"/>
                    <a:pt x="859" y="456"/>
                    <a:pt x="858" y="457"/>
                  </a:cubicBezTo>
                  <a:cubicBezTo>
                    <a:pt x="858" y="458"/>
                    <a:pt x="857" y="458"/>
                    <a:pt x="857" y="459"/>
                  </a:cubicBezTo>
                  <a:cubicBezTo>
                    <a:pt x="852" y="424"/>
                    <a:pt x="852" y="393"/>
                    <a:pt x="864" y="359"/>
                  </a:cubicBezTo>
                  <a:cubicBezTo>
                    <a:pt x="864" y="358"/>
                    <a:pt x="864" y="358"/>
                    <a:pt x="864" y="358"/>
                  </a:cubicBezTo>
                  <a:cubicBezTo>
                    <a:pt x="866" y="357"/>
                    <a:pt x="869" y="356"/>
                    <a:pt x="872" y="355"/>
                  </a:cubicBezTo>
                  <a:cubicBezTo>
                    <a:pt x="874" y="354"/>
                    <a:pt x="874" y="350"/>
                    <a:pt x="871" y="350"/>
                  </a:cubicBezTo>
                  <a:close/>
                  <a:moveTo>
                    <a:pt x="736" y="213"/>
                  </a:moveTo>
                  <a:cubicBezTo>
                    <a:pt x="736" y="213"/>
                    <a:pt x="736" y="212"/>
                    <a:pt x="736" y="212"/>
                  </a:cubicBezTo>
                  <a:cubicBezTo>
                    <a:pt x="702" y="209"/>
                    <a:pt x="665" y="212"/>
                    <a:pt x="631" y="212"/>
                  </a:cubicBezTo>
                  <a:cubicBezTo>
                    <a:pt x="600" y="212"/>
                    <a:pt x="567" y="209"/>
                    <a:pt x="536" y="212"/>
                  </a:cubicBezTo>
                  <a:cubicBezTo>
                    <a:pt x="538" y="212"/>
                    <a:pt x="540" y="211"/>
                    <a:pt x="542" y="210"/>
                  </a:cubicBezTo>
                  <a:cubicBezTo>
                    <a:pt x="543" y="210"/>
                    <a:pt x="543" y="210"/>
                    <a:pt x="543" y="210"/>
                  </a:cubicBezTo>
                  <a:cubicBezTo>
                    <a:pt x="543" y="210"/>
                    <a:pt x="544" y="210"/>
                    <a:pt x="544" y="209"/>
                  </a:cubicBezTo>
                  <a:cubicBezTo>
                    <a:pt x="544" y="209"/>
                    <a:pt x="544" y="209"/>
                    <a:pt x="545" y="209"/>
                  </a:cubicBezTo>
                  <a:cubicBezTo>
                    <a:pt x="576" y="211"/>
                    <a:pt x="608" y="210"/>
                    <a:pt x="639" y="210"/>
                  </a:cubicBezTo>
                  <a:cubicBezTo>
                    <a:pt x="672" y="209"/>
                    <a:pt x="704" y="209"/>
                    <a:pt x="736" y="207"/>
                  </a:cubicBezTo>
                  <a:cubicBezTo>
                    <a:pt x="737" y="208"/>
                    <a:pt x="737" y="208"/>
                    <a:pt x="737" y="210"/>
                  </a:cubicBezTo>
                  <a:cubicBezTo>
                    <a:pt x="737" y="211"/>
                    <a:pt x="737" y="212"/>
                    <a:pt x="736" y="213"/>
                  </a:cubicBezTo>
                  <a:close/>
                  <a:moveTo>
                    <a:pt x="737" y="203"/>
                  </a:moveTo>
                  <a:cubicBezTo>
                    <a:pt x="737" y="203"/>
                    <a:pt x="737" y="203"/>
                    <a:pt x="736" y="203"/>
                  </a:cubicBezTo>
                  <a:cubicBezTo>
                    <a:pt x="704" y="204"/>
                    <a:pt x="672" y="206"/>
                    <a:pt x="639" y="206"/>
                  </a:cubicBezTo>
                  <a:cubicBezTo>
                    <a:pt x="609" y="207"/>
                    <a:pt x="578" y="205"/>
                    <a:pt x="547" y="207"/>
                  </a:cubicBezTo>
                  <a:cubicBezTo>
                    <a:pt x="562" y="193"/>
                    <a:pt x="575" y="176"/>
                    <a:pt x="588" y="160"/>
                  </a:cubicBezTo>
                  <a:cubicBezTo>
                    <a:pt x="594" y="151"/>
                    <a:pt x="601" y="143"/>
                    <a:pt x="607" y="134"/>
                  </a:cubicBezTo>
                  <a:cubicBezTo>
                    <a:pt x="648" y="162"/>
                    <a:pt x="691" y="184"/>
                    <a:pt x="737" y="203"/>
                  </a:cubicBezTo>
                  <a:close/>
                  <a:moveTo>
                    <a:pt x="429" y="210"/>
                  </a:moveTo>
                  <a:cubicBezTo>
                    <a:pt x="391" y="207"/>
                    <a:pt x="353" y="205"/>
                    <a:pt x="315" y="204"/>
                  </a:cubicBezTo>
                  <a:cubicBezTo>
                    <a:pt x="278" y="202"/>
                    <a:pt x="241" y="201"/>
                    <a:pt x="203" y="199"/>
                  </a:cubicBezTo>
                  <a:cubicBezTo>
                    <a:pt x="166" y="198"/>
                    <a:pt x="129" y="194"/>
                    <a:pt x="91" y="194"/>
                  </a:cubicBezTo>
                  <a:cubicBezTo>
                    <a:pt x="91" y="194"/>
                    <a:pt x="91" y="193"/>
                    <a:pt x="91" y="193"/>
                  </a:cubicBezTo>
                  <a:cubicBezTo>
                    <a:pt x="65" y="175"/>
                    <a:pt x="73" y="146"/>
                    <a:pt x="76" y="119"/>
                  </a:cubicBezTo>
                  <a:cubicBezTo>
                    <a:pt x="77" y="107"/>
                    <a:pt x="77" y="85"/>
                    <a:pt x="83" y="75"/>
                  </a:cubicBezTo>
                  <a:cubicBezTo>
                    <a:pt x="90" y="64"/>
                    <a:pt x="107" y="59"/>
                    <a:pt x="118" y="55"/>
                  </a:cubicBezTo>
                  <a:cubicBezTo>
                    <a:pt x="140" y="46"/>
                    <a:pt x="162" y="37"/>
                    <a:pt x="184" y="29"/>
                  </a:cubicBezTo>
                  <a:cubicBezTo>
                    <a:pt x="205" y="21"/>
                    <a:pt x="227" y="14"/>
                    <a:pt x="248" y="4"/>
                  </a:cubicBezTo>
                  <a:cubicBezTo>
                    <a:pt x="277" y="8"/>
                    <a:pt x="307" y="7"/>
                    <a:pt x="337" y="8"/>
                  </a:cubicBezTo>
                  <a:cubicBezTo>
                    <a:pt x="368" y="9"/>
                    <a:pt x="399" y="10"/>
                    <a:pt x="430" y="11"/>
                  </a:cubicBezTo>
                  <a:cubicBezTo>
                    <a:pt x="491" y="13"/>
                    <a:pt x="550" y="16"/>
                    <a:pt x="611" y="24"/>
                  </a:cubicBezTo>
                  <a:cubicBezTo>
                    <a:pt x="584" y="45"/>
                    <a:pt x="560" y="72"/>
                    <a:pt x="540" y="100"/>
                  </a:cubicBezTo>
                  <a:cubicBezTo>
                    <a:pt x="540" y="100"/>
                    <a:pt x="539" y="99"/>
                    <a:pt x="539" y="99"/>
                  </a:cubicBezTo>
                  <a:cubicBezTo>
                    <a:pt x="492" y="82"/>
                    <a:pt x="438" y="84"/>
                    <a:pt x="389" y="81"/>
                  </a:cubicBezTo>
                  <a:cubicBezTo>
                    <a:pt x="335" y="77"/>
                    <a:pt x="282" y="74"/>
                    <a:pt x="229" y="71"/>
                  </a:cubicBezTo>
                  <a:cubicBezTo>
                    <a:pt x="203" y="70"/>
                    <a:pt x="177" y="69"/>
                    <a:pt x="151" y="69"/>
                  </a:cubicBezTo>
                  <a:cubicBezTo>
                    <a:pt x="134" y="69"/>
                    <a:pt x="105" y="64"/>
                    <a:pt x="91" y="75"/>
                  </a:cubicBezTo>
                  <a:cubicBezTo>
                    <a:pt x="78" y="84"/>
                    <a:pt x="80" y="106"/>
                    <a:pt x="79" y="121"/>
                  </a:cubicBezTo>
                  <a:cubicBezTo>
                    <a:pt x="78" y="142"/>
                    <a:pt x="75" y="166"/>
                    <a:pt x="88" y="184"/>
                  </a:cubicBezTo>
                  <a:cubicBezTo>
                    <a:pt x="88" y="185"/>
                    <a:pt x="89" y="185"/>
                    <a:pt x="90" y="185"/>
                  </a:cubicBezTo>
                  <a:cubicBezTo>
                    <a:pt x="91" y="186"/>
                    <a:pt x="93" y="186"/>
                    <a:pt x="96" y="185"/>
                  </a:cubicBezTo>
                  <a:cubicBezTo>
                    <a:pt x="96" y="185"/>
                    <a:pt x="97" y="185"/>
                    <a:pt x="97" y="185"/>
                  </a:cubicBezTo>
                  <a:cubicBezTo>
                    <a:pt x="132" y="190"/>
                    <a:pt x="168" y="190"/>
                    <a:pt x="203" y="193"/>
                  </a:cubicBezTo>
                  <a:cubicBezTo>
                    <a:pt x="240" y="195"/>
                    <a:pt x="278" y="197"/>
                    <a:pt x="315" y="199"/>
                  </a:cubicBezTo>
                  <a:cubicBezTo>
                    <a:pt x="351" y="201"/>
                    <a:pt x="388" y="202"/>
                    <a:pt x="424" y="203"/>
                  </a:cubicBezTo>
                  <a:cubicBezTo>
                    <a:pt x="458" y="204"/>
                    <a:pt x="495" y="209"/>
                    <a:pt x="528" y="201"/>
                  </a:cubicBezTo>
                  <a:cubicBezTo>
                    <a:pt x="530" y="201"/>
                    <a:pt x="530" y="200"/>
                    <a:pt x="529" y="199"/>
                  </a:cubicBezTo>
                  <a:cubicBezTo>
                    <a:pt x="530" y="199"/>
                    <a:pt x="531" y="199"/>
                    <a:pt x="530" y="198"/>
                  </a:cubicBezTo>
                  <a:cubicBezTo>
                    <a:pt x="530" y="194"/>
                    <a:pt x="530" y="189"/>
                    <a:pt x="529" y="185"/>
                  </a:cubicBezTo>
                  <a:cubicBezTo>
                    <a:pt x="530" y="185"/>
                    <a:pt x="530" y="185"/>
                    <a:pt x="530" y="184"/>
                  </a:cubicBezTo>
                  <a:cubicBezTo>
                    <a:pt x="551" y="160"/>
                    <a:pt x="572" y="137"/>
                    <a:pt x="594" y="114"/>
                  </a:cubicBezTo>
                  <a:cubicBezTo>
                    <a:pt x="595" y="113"/>
                    <a:pt x="594" y="112"/>
                    <a:pt x="593" y="113"/>
                  </a:cubicBezTo>
                  <a:cubicBezTo>
                    <a:pt x="570" y="134"/>
                    <a:pt x="549" y="158"/>
                    <a:pt x="529" y="183"/>
                  </a:cubicBezTo>
                  <a:cubicBezTo>
                    <a:pt x="529" y="179"/>
                    <a:pt x="529" y="175"/>
                    <a:pt x="529" y="170"/>
                  </a:cubicBezTo>
                  <a:cubicBezTo>
                    <a:pt x="529" y="170"/>
                    <a:pt x="529" y="170"/>
                    <a:pt x="529" y="170"/>
                  </a:cubicBezTo>
                  <a:cubicBezTo>
                    <a:pt x="542" y="156"/>
                    <a:pt x="556" y="141"/>
                    <a:pt x="568" y="126"/>
                  </a:cubicBezTo>
                  <a:cubicBezTo>
                    <a:pt x="568" y="126"/>
                    <a:pt x="567" y="124"/>
                    <a:pt x="567" y="125"/>
                  </a:cubicBezTo>
                  <a:cubicBezTo>
                    <a:pt x="554" y="139"/>
                    <a:pt x="541" y="154"/>
                    <a:pt x="529" y="168"/>
                  </a:cubicBezTo>
                  <a:cubicBezTo>
                    <a:pt x="529" y="152"/>
                    <a:pt x="531" y="137"/>
                    <a:pt x="533" y="121"/>
                  </a:cubicBezTo>
                  <a:cubicBezTo>
                    <a:pt x="551" y="102"/>
                    <a:pt x="566" y="80"/>
                    <a:pt x="586" y="63"/>
                  </a:cubicBezTo>
                  <a:cubicBezTo>
                    <a:pt x="586" y="63"/>
                    <a:pt x="586" y="62"/>
                    <a:pt x="585" y="62"/>
                  </a:cubicBezTo>
                  <a:cubicBezTo>
                    <a:pt x="574" y="70"/>
                    <a:pt x="566" y="81"/>
                    <a:pt x="557" y="90"/>
                  </a:cubicBezTo>
                  <a:cubicBezTo>
                    <a:pt x="550" y="99"/>
                    <a:pt x="541" y="108"/>
                    <a:pt x="534" y="117"/>
                  </a:cubicBezTo>
                  <a:cubicBezTo>
                    <a:pt x="535" y="113"/>
                    <a:pt x="536" y="109"/>
                    <a:pt x="536" y="104"/>
                  </a:cubicBezTo>
                  <a:cubicBezTo>
                    <a:pt x="537" y="104"/>
                    <a:pt x="537" y="103"/>
                    <a:pt x="536" y="103"/>
                  </a:cubicBezTo>
                  <a:cubicBezTo>
                    <a:pt x="537" y="103"/>
                    <a:pt x="537" y="103"/>
                    <a:pt x="538" y="103"/>
                  </a:cubicBezTo>
                  <a:cubicBezTo>
                    <a:pt x="539" y="104"/>
                    <a:pt x="539" y="103"/>
                    <a:pt x="540" y="103"/>
                  </a:cubicBezTo>
                  <a:cubicBezTo>
                    <a:pt x="541" y="103"/>
                    <a:pt x="542" y="103"/>
                    <a:pt x="542" y="103"/>
                  </a:cubicBezTo>
                  <a:cubicBezTo>
                    <a:pt x="559" y="83"/>
                    <a:pt x="576" y="65"/>
                    <a:pt x="594" y="46"/>
                  </a:cubicBezTo>
                  <a:cubicBezTo>
                    <a:pt x="590" y="55"/>
                    <a:pt x="591" y="65"/>
                    <a:pt x="592" y="75"/>
                  </a:cubicBezTo>
                  <a:cubicBezTo>
                    <a:pt x="592" y="81"/>
                    <a:pt x="593" y="86"/>
                    <a:pt x="595" y="92"/>
                  </a:cubicBezTo>
                  <a:cubicBezTo>
                    <a:pt x="571" y="112"/>
                    <a:pt x="550" y="133"/>
                    <a:pt x="530" y="157"/>
                  </a:cubicBezTo>
                  <a:cubicBezTo>
                    <a:pt x="529" y="157"/>
                    <a:pt x="530" y="158"/>
                    <a:pt x="530" y="157"/>
                  </a:cubicBezTo>
                  <a:cubicBezTo>
                    <a:pt x="551" y="135"/>
                    <a:pt x="572" y="114"/>
                    <a:pt x="595" y="93"/>
                  </a:cubicBezTo>
                  <a:cubicBezTo>
                    <a:pt x="597" y="99"/>
                    <a:pt x="600" y="105"/>
                    <a:pt x="604" y="111"/>
                  </a:cubicBezTo>
                  <a:cubicBezTo>
                    <a:pt x="591" y="121"/>
                    <a:pt x="581" y="135"/>
                    <a:pt x="571" y="148"/>
                  </a:cubicBezTo>
                  <a:cubicBezTo>
                    <a:pt x="558" y="165"/>
                    <a:pt x="545" y="182"/>
                    <a:pt x="531" y="199"/>
                  </a:cubicBezTo>
                  <a:cubicBezTo>
                    <a:pt x="530" y="200"/>
                    <a:pt x="532" y="202"/>
                    <a:pt x="533" y="201"/>
                  </a:cubicBezTo>
                  <a:cubicBezTo>
                    <a:pt x="547" y="189"/>
                    <a:pt x="557" y="175"/>
                    <a:pt x="568" y="160"/>
                  </a:cubicBezTo>
                  <a:cubicBezTo>
                    <a:pt x="580" y="143"/>
                    <a:pt x="593" y="128"/>
                    <a:pt x="607" y="112"/>
                  </a:cubicBezTo>
                  <a:cubicBezTo>
                    <a:pt x="607" y="112"/>
                    <a:pt x="607" y="111"/>
                    <a:pt x="607" y="111"/>
                  </a:cubicBezTo>
                  <a:cubicBezTo>
                    <a:pt x="624" y="107"/>
                    <a:pt x="616" y="114"/>
                    <a:pt x="613" y="118"/>
                  </a:cubicBezTo>
                  <a:cubicBezTo>
                    <a:pt x="610" y="122"/>
                    <a:pt x="606" y="127"/>
                    <a:pt x="603" y="132"/>
                  </a:cubicBezTo>
                  <a:cubicBezTo>
                    <a:pt x="596" y="142"/>
                    <a:pt x="588" y="151"/>
                    <a:pt x="580" y="161"/>
                  </a:cubicBezTo>
                  <a:cubicBezTo>
                    <a:pt x="568" y="176"/>
                    <a:pt x="554" y="191"/>
                    <a:pt x="543" y="207"/>
                  </a:cubicBezTo>
                  <a:cubicBezTo>
                    <a:pt x="542" y="207"/>
                    <a:pt x="542" y="207"/>
                    <a:pt x="542" y="207"/>
                  </a:cubicBezTo>
                  <a:cubicBezTo>
                    <a:pt x="541" y="207"/>
                    <a:pt x="541" y="208"/>
                    <a:pt x="541" y="208"/>
                  </a:cubicBezTo>
                  <a:cubicBezTo>
                    <a:pt x="503" y="218"/>
                    <a:pt x="467" y="213"/>
                    <a:pt x="429" y="210"/>
                  </a:cubicBezTo>
                  <a:close/>
                  <a:moveTo>
                    <a:pt x="528" y="124"/>
                  </a:moveTo>
                  <a:cubicBezTo>
                    <a:pt x="527" y="124"/>
                    <a:pt x="527" y="123"/>
                    <a:pt x="527" y="123"/>
                  </a:cubicBezTo>
                  <a:cubicBezTo>
                    <a:pt x="458" y="118"/>
                    <a:pt x="388" y="118"/>
                    <a:pt x="319" y="115"/>
                  </a:cubicBezTo>
                  <a:cubicBezTo>
                    <a:pt x="250" y="113"/>
                    <a:pt x="181" y="105"/>
                    <a:pt x="111" y="99"/>
                  </a:cubicBezTo>
                  <a:cubicBezTo>
                    <a:pt x="111" y="99"/>
                    <a:pt x="111" y="99"/>
                    <a:pt x="111" y="100"/>
                  </a:cubicBezTo>
                  <a:cubicBezTo>
                    <a:pt x="179" y="112"/>
                    <a:pt x="248" y="114"/>
                    <a:pt x="316" y="118"/>
                  </a:cubicBezTo>
                  <a:cubicBezTo>
                    <a:pt x="386" y="122"/>
                    <a:pt x="457" y="126"/>
                    <a:pt x="527" y="126"/>
                  </a:cubicBezTo>
                  <a:cubicBezTo>
                    <a:pt x="527" y="126"/>
                    <a:pt x="527" y="126"/>
                    <a:pt x="527" y="125"/>
                  </a:cubicBezTo>
                  <a:cubicBezTo>
                    <a:pt x="527" y="129"/>
                    <a:pt x="526" y="132"/>
                    <a:pt x="526" y="135"/>
                  </a:cubicBezTo>
                  <a:cubicBezTo>
                    <a:pt x="471" y="132"/>
                    <a:pt x="416" y="133"/>
                    <a:pt x="362" y="131"/>
                  </a:cubicBezTo>
                  <a:cubicBezTo>
                    <a:pt x="306" y="129"/>
                    <a:pt x="251" y="127"/>
                    <a:pt x="196" y="124"/>
                  </a:cubicBezTo>
                  <a:cubicBezTo>
                    <a:pt x="195" y="124"/>
                    <a:pt x="195" y="125"/>
                    <a:pt x="196" y="125"/>
                  </a:cubicBezTo>
                  <a:cubicBezTo>
                    <a:pt x="251" y="128"/>
                    <a:pt x="306" y="131"/>
                    <a:pt x="362" y="134"/>
                  </a:cubicBezTo>
                  <a:cubicBezTo>
                    <a:pt x="416" y="136"/>
                    <a:pt x="471" y="139"/>
                    <a:pt x="525" y="138"/>
                  </a:cubicBezTo>
                  <a:cubicBezTo>
                    <a:pt x="525" y="143"/>
                    <a:pt x="524" y="147"/>
                    <a:pt x="524" y="152"/>
                  </a:cubicBezTo>
                  <a:cubicBezTo>
                    <a:pt x="518" y="152"/>
                    <a:pt x="512" y="152"/>
                    <a:pt x="506" y="152"/>
                  </a:cubicBezTo>
                  <a:cubicBezTo>
                    <a:pt x="506" y="152"/>
                    <a:pt x="506" y="153"/>
                    <a:pt x="506" y="153"/>
                  </a:cubicBezTo>
                  <a:cubicBezTo>
                    <a:pt x="512" y="153"/>
                    <a:pt x="518" y="153"/>
                    <a:pt x="524" y="153"/>
                  </a:cubicBezTo>
                  <a:cubicBezTo>
                    <a:pt x="524" y="162"/>
                    <a:pt x="524" y="171"/>
                    <a:pt x="525" y="180"/>
                  </a:cubicBezTo>
                  <a:cubicBezTo>
                    <a:pt x="525" y="180"/>
                    <a:pt x="525" y="180"/>
                    <a:pt x="525" y="180"/>
                  </a:cubicBezTo>
                  <a:cubicBezTo>
                    <a:pt x="485" y="186"/>
                    <a:pt x="446" y="171"/>
                    <a:pt x="405" y="177"/>
                  </a:cubicBezTo>
                  <a:cubicBezTo>
                    <a:pt x="404" y="177"/>
                    <a:pt x="404" y="179"/>
                    <a:pt x="406" y="179"/>
                  </a:cubicBezTo>
                  <a:cubicBezTo>
                    <a:pt x="429" y="178"/>
                    <a:pt x="451" y="178"/>
                    <a:pt x="475" y="182"/>
                  </a:cubicBezTo>
                  <a:cubicBezTo>
                    <a:pt x="492" y="185"/>
                    <a:pt x="509" y="186"/>
                    <a:pt x="525" y="181"/>
                  </a:cubicBezTo>
                  <a:cubicBezTo>
                    <a:pt x="525" y="181"/>
                    <a:pt x="525" y="181"/>
                    <a:pt x="525" y="181"/>
                  </a:cubicBezTo>
                  <a:cubicBezTo>
                    <a:pt x="526" y="187"/>
                    <a:pt x="527" y="192"/>
                    <a:pt x="529" y="198"/>
                  </a:cubicBezTo>
                  <a:cubicBezTo>
                    <a:pt x="528" y="198"/>
                    <a:pt x="528" y="198"/>
                    <a:pt x="527" y="198"/>
                  </a:cubicBezTo>
                  <a:cubicBezTo>
                    <a:pt x="493" y="203"/>
                    <a:pt x="456" y="200"/>
                    <a:pt x="421" y="199"/>
                  </a:cubicBezTo>
                  <a:cubicBezTo>
                    <a:pt x="385" y="198"/>
                    <a:pt x="348" y="197"/>
                    <a:pt x="312" y="195"/>
                  </a:cubicBezTo>
                  <a:cubicBezTo>
                    <a:pt x="277" y="194"/>
                    <a:pt x="241" y="192"/>
                    <a:pt x="206" y="190"/>
                  </a:cubicBezTo>
                  <a:cubicBezTo>
                    <a:pt x="170" y="187"/>
                    <a:pt x="135" y="182"/>
                    <a:pt x="99" y="181"/>
                  </a:cubicBezTo>
                  <a:cubicBezTo>
                    <a:pt x="99" y="179"/>
                    <a:pt x="100" y="176"/>
                    <a:pt x="100" y="174"/>
                  </a:cubicBezTo>
                  <a:cubicBezTo>
                    <a:pt x="100" y="174"/>
                    <a:pt x="100" y="174"/>
                    <a:pt x="100" y="174"/>
                  </a:cubicBezTo>
                  <a:cubicBezTo>
                    <a:pt x="132" y="175"/>
                    <a:pt x="164" y="180"/>
                    <a:pt x="196" y="181"/>
                  </a:cubicBezTo>
                  <a:cubicBezTo>
                    <a:pt x="197" y="182"/>
                    <a:pt x="197" y="180"/>
                    <a:pt x="196" y="180"/>
                  </a:cubicBezTo>
                  <a:cubicBezTo>
                    <a:pt x="164" y="176"/>
                    <a:pt x="131" y="172"/>
                    <a:pt x="100" y="173"/>
                  </a:cubicBezTo>
                  <a:cubicBezTo>
                    <a:pt x="100" y="170"/>
                    <a:pt x="100" y="166"/>
                    <a:pt x="100" y="163"/>
                  </a:cubicBezTo>
                  <a:cubicBezTo>
                    <a:pt x="100" y="156"/>
                    <a:pt x="100" y="149"/>
                    <a:pt x="100" y="142"/>
                  </a:cubicBezTo>
                  <a:cubicBezTo>
                    <a:pt x="100" y="138"/>
                    <a:pt x="101" y="133"/>
                    <a:pt x="101" y="129"/>
                  </a:cubicBezTo>
                  <a:cubicBezTo>
                    <a:pt x="117" y="132"/>
                    <a:pt x="134" y="133"/>
                    <a:pt x="151" y="134"/>
                  </a:cubicBezTo>
                  <a:cubicBezTo>
                    <a:pt x="168" y="136"/>
                    <a:pt x="187" y="139"/>
                    <a:pt x="205" y="137"/>
                  </a:cubicBezTo>
                  <a:cubicBezTo>
                    <a:pt x="206" y="137"/>
                    <a:pt x="206" y="135"/>
                    <a:pt x="205" y="135"/>
                  </a:cubicBezTo>
                  <a:cubicBezTo>
                    <a:pt x="170" y="138"/>
                    <a:pt x="136" y="128"/>
                    <a:pt x="101" y="128"/>
                  </a:cubicBezTo>
                  <a:cubicBezTo>
                    <a:pt x="101" y="124"/>
                    <a:pt x="102" y="121"/>
                    <a:pt x="102" y="117"/>
                  </a:cubicBezTo>
                  <a:cubicBezTo>
                    <a:pt x="102" y="117"/>
                    <a:pt x="102" y="117"/>
                    <a:pt x="102" y="117"/>
                  </a:cubicBezTo>
                  <a:cubicBezTo>
                    <a:pt x="128" y="122"/>
                    <a:pt x="156" y="124"/>
                    <a:pt x="183" y="124"/>
                  </a:cubicBezTo>
                  <a:cubicBezTo>
                    <a:pt x="184" y="124"/>
                    <a:pt x="184" y="123"/>
                    <a:pt x="183" y="123"/>
                  </a:cubicBezTo>
                  <a:cubicBezTo>
                    <a:pt x="156" y="121"/>
                    <a:pt x="129" y="119"/>
                    <a:pt x="102" y="117"/>
                  </a:cubicBezTo>
                  <a:cubicBezTo>
                    <a:pt x="102" y="117"/>
                    <a:pt x="102" y="117"/>
                    <a:pt x="102" y="117"/>
                  </a:cubicBezTo>
                  <a:cubicBezTo>
                    <a:pt x="102" y="114"/>
                    <a:pt x="102" y="111"/>
                    <a:pt x="102" y="107"/>
                  </a:cubicBezTo>
                  <a:cubicBezTo>
                    <a:pt x="103" y="102"/>
                    <a:pt x="104" y="96"/>
                    <a:pt x="103" y="91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87"/>
                    <a:pt x="102" y="83"/>
                    <a:pt x="101" y="79"/>
                  </a:cubicBezTo>
                  <a:cubicBezTo>
                    <a:pt x="100" y="78"/>
                    <a:pt x="99" y="76"/>
                    <a:pt x="98" y="76"/>
                  </a:cubicBezTo>
                  <a:cubicBezTo>
                    <a:pt x="100" y="75"/>
                    <a:pt x="101" y="74"/>
                    <a:pt x="103" y="74"/>
                  </a:cubicBezTo>
                  <a:cubicBezTo>
                    <a:pt x="113" y="71"/>
                    <a:pt x="125" y="73"/>
                    <a:pt x="136" y="73"/>
                  </a:cubicBezTo>
                  <a:cubicBezTo>
                    <a:pt x="181" y="73"/>
                    <a:pt x="226" y="75"/>
                    <a:pt x="271" y="78"/>
                  </a:cubicBezTo>
                  <a:cubicBezTo>
                    <a:pt x="359" y="83"/>
                    <a:pt x="448" y="85"/>
                    <a:pt x="534" y="103"/>
                  </a:cubicBezTo>
                  <a:cubicBezTo>
                    <a:pt x="534" y="103"/>
                    <a:pt x="533" y="103"/>
                    <a:pt x="533" y="104"/>
                  </a:cubicBezTo>
                  <a:cubicBezTo>
                    <a:pt x="531" y="110"/>
                    <a:pt x="529" y="117"/>
                    <a:pt x="528" y="124"/>
                  </a:cubicBezTo>
                  <a:close/>
                  <a:moveTo>
                    <a:pt x="97" y="145"/>
                  </a:moveTo>
                  <a:cubicBezTo>
                    <a:pt x="96" y="151"/>
                    <a:pt x="96" y="156"/>
                    <a:pt x="96" y="161"/>
                  </a:cubicBezTo>
                  <a:cubicBezTo>
                    <a:pt x="95" y="168"/>
                    <a:pt x="94" y="175"/>
                    <a:pt x="96" y="182"/>
                  </a:cubicBezTo>
                  <a:cubicBezTo>
                    <a:pt x="95" y="182"/>
                    <a:pt x="95" y="182"/>
                    <a:pt x="95" y="182"/>
                  </a:cubicBezTo>
                  <a:cubicBezTo>
                    <a:pt x="87" y="178"/>
                    <a:pt x="92" y="148"/>
                    <a:pt x="93" y="141"/>
                  </a:cubicBezTo>
                  <a:cubicBezTo>
                    <a:pt x="93" y="128"/>
                    <a:pt x="91" y="115"/>
                    <a:pt x="91" y="102"/>
                  </a:cubicBezTo>
                  <a:cubicBezTo>
                    <a:pt x="91" y="100"/>
                    <a:pt x="90" y="87"/>
                    <a:pt x="91" y="82"/>
                  </a:cubicBezTo>
                  <a:cubicBezTo>
                    <a:pt x="91" y="82"/>
                    <a:pt x="92" y="81"/>
                    <a:pt x="93" y="80"/>
                  </a:cubicBezTo>
                  <a:cubicBezTo>
                    <a:pt x="103" y="77"/>
                    <a:pt x="98" y="102"/>
                    <a:pt x="98" y="105"/>
                  </a:cubicBezTo>
                  <a:cubicBezTo>
                    <a:pt x="97" y="118"/>
                    <a:pt x="97" y="132"/>
                    <a:pt x="97" y="145"/>
                  </a:cubicBezTo>
                  <a:close/>
                  <a:moveTo>
                    <a:pt x="88" y="158"/>
                  </a:moveTo>
                  <a:cubicBezTo>
                    <a:pt x="87" y="160"/>
                    <a:pt x="86" y="165"/>
                    <a:pt x="86" y="170"/>
                  </a:cubicBezTo>
                  <a:cubicBezTo>
                    <a:pt x="81" y="151"/>
                    <a:pt x="83" y="130"/>
                    <a:pt x="84" y="112"/>
                  </a:cubicBezTo>
                  <a:cubicBezTo>
                    <a:pt x="85" y="104"/>
                    <a:pt x="85" y="95"/>
                    <a:pt x="88" y="88"/>
                  </a:cubicBezTo>
                  <a:cubicBezTo>
                    <a:pt x="85" y="110"/>
                    <a:pt x="91" y="134"/>
                    <a:pt x="88" y="158"/>
                  </a:cubicBezTo>
                  <a:close/>
                  <a:moveTo>
                    <a:pt x="722" y="311"/>
                  </a:moveTo>
                  <a:cubicBezTo>
                    <a:pt x="633" y="315"/>
                    <a:pt x="544" y="316"/>
                    <a:pt x="454" y="319"/>
                  </a:cubicBezTo>
                  <a:cubicBezTo>
                    <a:pt x="410" y="320"/>
                    <a:pt x="365" y="321"/>
                    <a:pt x="321" y="322"/>
                  </a:cubicBezTo>
                  <a:cubicBezTo>
                    <a:pt x="275" y="323"/>
                    <a:pt x="229" y="322"/>
                    <a:pt x="183" y="326"/>
                  </a:cubicBezTo>
                  <a:cubicBezTo>
                    <a:pt x="183" y="326"/>
                    <a:pt x="183" y="326"/>
                    <a:pt x="183" y="326"/>
                  </a:cubicBezTo>
                  <a:cubicBezTo>
                    <a:pt x="229" y="328"/>
                    <a:pt x="275" y="324"/>
                    <a:pt x="321" y="323"/>
                  </a:cubicBezTo>
                  <a:cubicBezTo>
                    <a:pt x="365" y="322"/>
                    <a:pt x="410" y="321"/>
                    <a:pt x="454" y="320"/>
                  </a:cubicBezTo>
                  <a:cubicBezTo>
                    <a:pt x="542" y="318"/>
                    <a:pt x="629" y="317"/>
                    <a:pt x="716" y="313"/>
                  </a:cubicBezTo>
                  <a:cubicBezTo>
                    <a:pt x="697" y="319"/>
                    <a:pt x="677" y="320"/>
                    <a:pt x="657" y="322"/>
                  </a:cubicBezTo>
                  <a:cubicBezTo>
                    <a:pt x="635" y="324"/>
                    <a:pt x="613" y="324"/>
                    <a:pt x="591" y="324"/>
                  </a:cubicBezTo>
                  <a:cubicBezTo>
                    <a:pt x="546" y="325"/>
                    <a:pt x="501" y="323"/>
                    <a:pt x="456" y="325"/>
                  </a:cubicBezTo>
                  <a:cubicBezTo>
                    <a:pt x="413" y="326"/>
                    <a:pt x="369" y="329"/>
                    <a:pt x="325" y="332"/>
                  </a:cubicBezTo>
                  <a:cubicBezTo>
                    <a:pt x="303" y="333"/>
                    <a:pt x="281" y="335"/>
                    <a:pt x="259" y="335"/>
                  </a:cubicBezTo>
                  <a:cubicBezTo>
                    <a:pt x="236" y="336"/>
                    <a:pt x="212" y="334"/>
                    <a:pt x="188" y="336"/>
                  </a:cubicBezTo>
                  <a:cubicBezTo>
                    <a:pt x="188" y="336"/>
                    <a:pt x="188" y="336"/>
                    <a:pt x="188" y="336"/>
                  </a:cubicBezTo>
                  <a:cubicBezTo>
                    <a:pt x="178" y="335"/>
                    <a:pt x="172" y="326"/>
                    <a:pt x="168" y="315"/>
                  </a:cubicBezTo>
                  <a:cubicBezTo>
                    <a:pt x="220" y="316"/>
                    <a:pt x="272" y="314"/>
                    <a:pt x="323" y="312"/>
                  </a:cubicBezTo>
                  <a:cubicBezTo>
                    <a:pt x="324" y="312"/>
                    <a:pt x="325" y="310"/>
                    <a:pt x="323" y="310"/>
                  </a:cubicBezTo>
                  <a:cubicBezTo>
                    <a:pt x="272" y="310"/>
                    <a:pt x="219" y="310"/>
                    <a:pt x="168" y="313"/>
                  </a:cubicBezTo>
                  <a:cubicBezTo>
                    <a:pt x="166" y="310"/>
                    <a:pt x="165" y="306"/>
                    <a:pt x="165" y="302"/>
                  </a:cubicBezTo>
                  <a:cubicBezTo>
                    <a:pt x="195" y="304"/>
                    <a:pt x="227" y="299"/>
                    <a:pt x="258" y="299"/>
                  </a:cubicBezTo>
                  <a:cubicBezTo>
                    <a:pt x="290" y="299"/>
                    <a:pt x="321" y="300"/>
                    <a:pt x="353" y="301"/>
                  </a:cubicBezTo>
                  <a:cubicBezTo>
                    <a:pt x="354" y="301"/>
                    <a:pt x="354" y="300"/>
                    <a:pt x="353" y="300"/>
                  </a:cubicBezTo>
                  <a:cubicBezTo>
                    <a:pt x="321" y="297"/>
                    <a:pt x="287" y="296"/>
                    <a:pt x="255" y="297"/>
                  </a:cubicBezTo>
                  <a:cubicBezTo>
                    <a:pt x="225" y="297"/>
                    <a:pt x="193" y="296"/>
                    <a:pt x="164" y="301"/>
                  </a:cubicBezTo>
                  <a:cubicBezTo>
                    <a:pt x="163" y="295"/>
                    <a:pt x="162" y="289"/>
                    <a:pt x="162" y="285"/>
                  </a:cubicBezTo>
                  <a:cubicBezTo>
                    <a:pt x="162" y="285"/>
                    <a:pt x="162" y="284"/>
                    <a:pt x="162" y="284"/>
                  </a:cubicBezTo>
                  <a:cubicBezTo>
                    <a:pt x="162" y="285"/>
                    <a:pt x="162" y="285"/>
                    <a:pt x="162" y="285"/>
                  </a:cubicBezTo>
                  <a:cubicBezTo>
                    <a:pt x="175" y="286"/>
                    <a:pt x="188" y="287"/>
                    <a:pt x="200" y="286"/>
                  </a:cubicBezTo>
                  <a:cubicBezTo>
                    <a:pt x="201" y="286"/>
                    <a:pt x="201" y="286"/>
                    <a:pt x="200" y="285"/>
                  </a:cubicBezTo>
                  <a:cubicBezTo>
                    <a:pt x="188" y="284"/>
                    <a:pt x="175" y="283"/>
                    <a:pt x="162" y="283"/>
                  </a:cubicBezTo>
                  <a:cubicBezTo>
                    <a:pt x="162" y="283"/>
                    <a:pt x="162" y="284"/>
                    <a:pt x="162" y="284"/>
                  </a:cubicBezTo>
                  <a:cubicBezTo>
                    <a:pt x="161" y="282"/>
                    <a:pt x="161" y="278"/>
                    <a:pt x="161" y="273"/>
                  </a:cubicBezTo>
                  <a:cubicBezTo>
                    <a:pt x="161" y="274"/>
                    <a:pt x="161" y="274"/>
                    <a:pt x="161" y="274"/>
                  </a:cubicBezTo>
                  <a:cubicBezTo>
                    <a:pt x="200" y="275"/>
                    <a:pt x="239" y="274"/>
                    <a:pt x="278" y="274"/>
                  </a:cubicBezTo>
                  <a:cubicBezTo>
                    <a:pt x="317" y="274"/>
                    <a:pt x="357" y="275"/>
                    <a:pt x="396" y="274"/>
                  </a:cubicBezTo>
                  <a:cubicBezTo>
                    <a:pt x="397" y="274"/>
                    <a:pt x="397" y="273"/>
                    <a:pt x="396" y="273"/>
                  </a:cubicBezTo>
                  <a:cubicBezTo>
                    <a:pt x="357" y="271"/>
                    <a:pt x="317" y="273"/>
                    <a:pt x="278" y="273"/>
                  </a:cubicBezTo>
                  <a:cubicBezTo>
                    <a:pt x="239" y="272"/>
                    <a:pt x="200" y="272"/>
                    <a:pt x="161" y="273"/>
                  </a:cubicBezTo>
                  <a:cubicBezTo>
                    <a:pt x="161" y="273"/>
                    <a:pt x="161" y="273"/>
                    <a:pt x="161" y="273"/>
                  </a:cubicBezTo>
                  <a:cubicBezTo>
                    <a:pt x="161" y="268"/>
                    <a:pt x="160" y="262"/>
                    <a:pt x="161" y="256"/>
                  </a:cubicBezTo>
                  <a:cubicBezTo>
                    <a:pt x="199" y="254"/>
                    <a:pt x="238" y="250"/>
                    <a:pt x="277" y="250"/>
                  </a:cubicBezTo>
                  <a:cubicBezTo>
                    <a:pt x="315" y="249"/>
                    <a:pt x="354" y="250"/>
                    <a:pt x="393" y="253"/>
                  </a:cubicBezTo>
                  <a:cubicBezTo>
                    <a:pt x="393" y="253"/>
                    <a:pt x="393" y="253"/>
                    <a:pt x="393" y="253"/>
                  </a:cubicBezTo>
                  <a:cubicBezTo>
                    <a:pt x="317" y="246"/>
                    <a:pt x="237" y="244"/>
                    <a:pt x="161" y="254"/>
                  </a:cubicBezTo>
                  <a:cubicBezTo>
                    <a:pt x="162" y="240"/>
                    <a:pt x="165" y="227"/>
                    <a:pt x="174" y="229"/>
                  </a:cubicBezTo>
                  <a:cubicBezTo>
                    <a:pt x="175" y="230"/>
                    <a:pt x="176" y="229"/>
                    <a:pt x="176" y="228"/>
                  </a:cubicBezTo>
                  <a:cubicBezTo>
                    <a:pt x="176" y="228"/>
                    <a:pt x="176" y="229"/>
                    <a:pt x="176" y="229"/>
                  </a:cubicBezTo>
                  <a:cubicBezTo>
                    <a:pt x="200" y="230"/>
                    <a:pt x="225" y="227"/>
                    <a:pt x="249" y="226"/>
                  </a:cubicBezTo>
                  <a:cubicBezTo>
                    <a:pt x="274" y="225"/>
                    <a:pt x="299" y="224"/>
                    <a:pt x="324" y="223"/>
                  </a:cubicBezTo>
                  <a:cubicBezTo>
                    <a:pt x="373" y="221"/>
                    <a:pt x="422" y="221"/>
                    <a:pt x="471" y="218"/>
                  </a:cubicBezTo>
                  <a:cubicBezTo>
                    <a:pt x="472" y="218"/>
                    <a:pt x="472" y="218"/>
                    <a:pt x="472" y="218"/>
                  </a:cubicBezTo>
                  <a:cubicBezTo>
                    <a:pt x="490" y="219"/>
                    <a:pt x="508" y="219"/>
                    <a:pt x="526" y="215"/>
                  </a:cubicBezTo>
                  <a:cubicBezTo>
                    <a:pt x="560" y="219"/>
                    <a:pt x="596" y="217"/>
                    <a:pt x="631" y="217"/>
                  </a:cubicBezTo>
                  <a:cubicBezTo>
                    <a:pt x="660" y="217"/>
                    <a:pt x="690" y="219"/>
                    <a:pt x="719" y="217"/>
                  </a:cubicBezTo>
                  <a:cubicBezTo>
                    <a:pt x="712" y="233"/>
                    <a:pt x="708" y="251"/>
                    <a:pt x="710" y="268"/>
                  </a:cubicBezTo>
                  <a:cubicBezTo>
                    <a:pt x="613" y="274"/>
                    <a:pt x="516" y="274"/>
                    <a:pt x="418" y="273"/>
                  </a:cubicBezTo>
                  <a:cubicBezTo>
                    <a:pt x="417" y="273"/>
                    <a:pt x="417" y="274"/>
                    <a:pt x="418" y="274"/>
                  </a:cubicBezTo>
                  <a:cubicBezTo>
                    <a:pt x="515" y="280"/>
                    <a:pt x="613" y="276"/>
                    <a:pt x="710" y="270"/>
                  </a:cubicBezTo>
                  <a:cubicBezTo>
                    <a:pt x="711" y="277"/>
                    <a:pt x="712" y="283"/>
                    <a:pt x="715" y="290"/>
                  </a:cubicBezTo>
                  <a:cubicBezTo>
                    <a:pt x="635" y="293"/>
                    <a:pt x="556" y="296"/>
                    <a:pt x="476" y="298"/>
                  </a:cubicBezTo>
                  <a:cubicBezTo>
                    <a:pt x="476" y="298"/>
                    <a:pt x="476" y="298"/>
                    <a:pt x="476" y="298"/>
                  </a:cubicBezTo>
                  <a:cubicBezTo>
                    <a:pt x="556" y="299"/>
                    <a:pt x="636" y="297"/>
                    <a:pt x="715" y="291"/>
                  </a:cubicBezTo>
                  <a:cubicBezTo>
                    <a:pt x="717" y="295"/>
                    <a:pt x="719" y="300"/>
                    <a:pt x="721" y="304"/>
                  </a:cubicBezTo>
                  <a:cubicBezTo>
                    <a:pt x="660" y="304"/>
                    <a:pt x="598" y="305"/>
                    <a:pt x="537" y="307"/>
                  </a:cubicBezTo>
                  <a:cubicBezTo>
                    <a:pt x="476" y="308"/>
                    <a:pt x="413" y="309"/>
                    <a:pt x="352" y="314"/>
                  </a:cubicBezTo>
                  <a:cubicBezTo>
                    <a:pt x="351" y="314"/>
                    <a:pt x="351" y="315"/>
                    <a:pt x="352" y="315"/>
                  </a:cubicBezTo>
                  <a:cubicBezTo>
                    <a:pt x="414" y="314"/>
                    <a:pt x="475" y="310"/>
                    <a:pt x="537" y="308"/>
                  </a:cubicBezTo>
                  <a:cubicBezTo>
                    <a:pt x="599" y="307"/>
                    <a:pt x="661" y="306"/>
                    <a:pt x="722" y="306"/>
                  </a:cubicBezTo>
                  <a:cubicBezTo>
                    <a:pt x="723" y="307"/>
                    <a:pt x="723" y="308"/>
                    <a:pt x="724" y="309"/>
                  </a:cubicBezTo>
                  <a:cubicBezTo>
                    <a:pt x="724" y="309"/>
                    <a:pt x="725" y="309"/>
                    <a:pt x="725" y="309"/>
                  </a:cubicBezTo>
                  <a:cubicBezTo>
                    <a:pt x="724" y="310"/>
                    <a:pt x="723" y="310"/>
                    <a:pt x="722" y="311"/>
                  </a:cubicBezTo>
                  <a:close/>
                  <a:moveTo>
                    <a:pt x="568" y="338"/>
                  </a:moveTo>
                  <a:cubicBezTo>
                    <a:pt x="558" y="348"/>
                    <a:pt x="548" y="359"/>
                    <a:pt x="538" y="370"/>
                  </a:cubicBezTo>
                  <a:cubicBezTo>
                    <a:pt x="529" y="379"/>
                    <a:pt x="518" y="388"/>
                    <a:pt x="513" y="400"/>
                  </a:cubicBezTo>
                  <a:cubicBezTo>
                    <a:pt x="513" y="400"/>
                    <a:pt x="514" y="401"/>
                    <a:pt x="514" y="400"/>
                  </a:cubicBezTo>
                  <a:cubicBezTo>
                    <a:pt x="520" y="388"/>
                    <a:pt x="533" y="378"/>
                    <a:pt x="542" y="368"/>
                  </a:cubicBezTo>
                  <a:cubicBezTo>
                    <a:pt x="552" y="358"/>
                    <a:pt x="561" y="348"/>
                    <a:pt x="570" y="338"/>
                  </a:cubicBezTo>
                  <a:cubicBezTo>
                    <a:pt x="583" y="339"/>
                    <a:pt x="595" y="339"/>
                    <a:pt x="608" y="339"/>
                  </a:cubicBezTo>
                  <a:cubicBezTo>
                    <a:pt x="579" y="359"/>
                    <a:pt x="553" y="384"/>
                    <a:pt x="531" y="410"/>
                  </a:cubicBezTo>
                  <a:cubicBezTo>
                    <a:pt x="530" y="410"/>
                    <a:pt x="531" y="411"/>
                    <a:pt x="531" y="411"/>
                  </a:cubicBezTo>
                  <a:cubicBezTo>
                    <a:pt x="556" y="385"/>
                    <a:pt x="582" y="362"/>
                    <a:pt x="609" y="339"/>
                  </a:cubicBezTo>
                  <a:cubicBezTo>
                    <a:pt x="609" y="339"/>
                    <a:pt x="609" y="339"/>
                    <a:pt x="609" y="339"/>
                  </a:cubicBezTo>
                  <a:cubicBezTo>
                    <a:pt x="618" y="339"/>
                    <a:pt x="626" y="339"/>
                    <a:pt x="634" y="339"/>
                  </a:cubicBezTo>
                  <a:cubicBezTo>
                    <a:pt x="608" y="362"/>
                    <a:pt x="583" y="385"/>
                    <a:pt x="557" y="409"/>
                  </a:cubicBezTo>
                  <a:cubicBezTo>
                    <a:pt x="557" y="410"/>
                    <a:pt x="558" y="410"/>
                    <a:pt x="558" y="410"/>
                  </a:cubicBezTo>
                  <a:cubicBezTo>
                    <a:pt x="585" y="387"/>
                    <a:pt x="611" y="364"/>
                    <a:pt x="637" y="339"/>
                  </a:cubicBezTo>
                  <a:cubicBezTo>
                    <a:pt x="653" y="339"/>
                    <a:pt x="669" y="339"/>
                    <a:pt x="685" y="337"/>
                  </a:cubicBezTo>
                  <a:cubicBezTo>
                    <a:pt x="687" y="337"/>
                    <a:pt x="690" y="337"/>
                    <a:pt x="692" y="337"/>
                  </a:cubicBezTo>
                  <a:cubicBezTo>
                    <a:pt x="662" y="364"/>
                    <a:pt x="629" y="386"/>
                    <a:pt x="596" y="410"/>
                  </a:cubicBezTo>
                  <a:cubicBezTo>
                    <a:pt x="566" y="432"/>
                    <a:pt x="532" y="453"/>
                    <a:pt x="504" y="479"/>
                  </a:cubicBezTo>
                  <a:cubicBezTo>
                    <a:pt x="506" y="475"/>
                    <a:pt x="507" y="470"/>
                    <a:pt x="508" y="466"/>
                  </a:cubicBezTo>
                  <a:cubicBezTo>
                    <a:pt x="550" y="437"/>
                    <a:pt x="590" y="406"/>
                    <a:pt x="628" y="372"/>
                  </a:cubicBezTo>
                  <a:cubicBezTo>
                    <a:pt x="628" y="372"/>
                    <a:pt x="627" y="371"/>
                    <a:pt x="627" y="371"/>
                  </a:cubicBezTo>
                  <a:cubicBezTo>
                    <a:pt x="588" y="403"/>
                    <a:pt x="549" y="434"/>
                    <a:pt x="509" y="464"/>
                  </a:cubicBezTo>
                  <a:cubicBezTo>
                    <a:pt x="510" y="457"/>
                    <a:pt x="511" y="450"/>
                    <a:pt x="512" y="443"/>
                  </a:cubicBezTo>
                  <a:cubicBezTo>
                    <a:pt x="512" y="443"/>
                    <a:pt x="512" y="444"/>
                    <a:pt x="513" y="443"/>
                  </a:cubicBezTo>
                  <a:cubicBezTo>
                    <a:pt x="533" y="426"/>
                    <a:pt x="552" y="407"/>
                    <a:pt x="570" y="387"/>
                  </a:cubicBezTo>
                  <a:cubicBezTo>
                    <a:pt x="570" y="387"/>
                    <a:pt x="569" y="386"/>
                    <a:pt x="569" y="386"/>
                  </a:cubicBezTo>
                  <a:cubicBezTo>
                    <a:pt x="550" y="405"/>
                    <a:pt x="531" y="424"/>
                    <a:pt x="512" y="442"/>
                  </a:cubicBezTo>
                  <a:cubicBezTo>
                    <a:pt x="512" y="442"/>
                    <a:pt x="512" y="443"/>
                    <a:pt x="512" y="443"/>
                  </a:cubicBezTo>
                  <a:cubicBezTo>
                    <a:pt x="512" y="437"/>
                    <a:pt x="512" y="431"/>
                    <a:pt x="512" y="425"/>
                  </a:cubicBezTo>
                  <a:cubicBezTo>
                    <a:pt x="512" y="422"/>
                    <a:pt x="512" y="420"/>
                    <a:pt x="512" y="417"/>
                  </a:cubicBezTo>
                  <a:cubicBezTo>
                    <a:pt x="523" y="404"/>
                    <a:pt x="535" y="391"/>
                    <a:pt x="547" y="378"/>
                  </a:cubicBezTo>
                  <a:cubicBezTo>
                    <a:pt x="547" y="377"/>
                    <a:pt x="546" y="376"/>
                    <a:pt x="546" y="377"/>
                  </a:cubicBezTo>
                  <a:cubicBezTo>
                    <a:pt x="533" y="388"/>
                    <a:pt x="522" y="401"/>
                    <a:pt x="512" y="415"/>
                  </a:cubicBezTo>
                  <a:cubicBezTo>
                    <a:pt x="511" y="407"/>
                    <a:pt x="510" y="400"/>
                    <a:pt x="508" y="393"/>
                  </a:cubicBezTo>
                  <a:cubicBezTo>
                    <a:pt x="518" y="383"/>
                    <a:pt x="527" y="373"/>
                    <a:pt x="536" y="362"/>
                  </a:cubicBezTo>
                  <a:cubicBezTo>
                    <a:pt x="536" y="362"/>
                    <a:pt x="535" y="361"/>
                    <a:pt x="535" y="362"/>
                  </a:cubicBezTo>
                  <a:cubicBezTo>
                    <a:pt x="525" y="371"/>
                    <a:pt x="516" y="381"/>
                    <a:pt x="508" y="392"/>
                  </a:cubicBezTo>
                  <a:cubicBezTo>
                    <a:pt x="507" y="390"/>
                    <a:pt x="506" y="387"/>
                    <a:pt x="505" y="385"/>
                  </a:cubicBezTo>
                  <a:cubicBezTo>
                    <a:pt x="519" y="370"/>
                    <a:pt x="533" y="354"/>
                    <a:pt x="545" y="338"/>
                  </a:cubicBezTo>
                  <a:cubicBezTo>
                    <a:pt x="553" y="338"/>
                    <a:pt x="561" y="338"/>
                    <a:pt x="568" y="338"/>
                  </a:cubicBezTo>
                  <a:close/>
                  <a:moveTo>
                    <a:pt x="522" y="338"/>
                  </a:moveTo>
                  <a:cubicBezTo>
                    <a:pt x="522" y="338"/>
                    <a:pt x="522" y="338"/>
                    <a:pt x="522" y="337"/>
                  </a:cubicBezTo>
                  <a:cubicBezTo>
                    <a:pt x="529" y="337"/>
                    <a:pt x="536" y="338"/>
                    <a:pt x="542" y="338"/>
                  </a:cubicBezTo>
                  <a:cubicBezTo>
                    <a:pt x="529" y="352"/>
                    <a:pt x="517" y="368"/>
                    <a:pt x="504" y="384"/>
                  </a:cubicBezTo>
                  <a:cubicBezTo>
                    <a:pt x="503" y="381"/>
                    <a:pt x="502" y="377"/>
                    <a:pt x="500" y="374"/>
                  </a:cubicBezTo>
                  <a:cubicBezTo>
                    <a:pt x="508" y="364"/>
                    <a:pt x="516" y="354"/>
                    <a:pt x="524" y="343"/>
                  </a:cubicBezTo>
                  <a:cubicBezTo>
                    <a:pt x="525" y="343"/>
                    <a:pt x="524" y="342"/>
                    <a:pt x="524" y="342"/>
                  </a:cubicBezTo>
                  <a:cubicBezTo>
                    <a:pt x="515" y="352"/>
                    <a:pt x="507" y="363"/>
                    <a:pt x="499" y="374"/>
                  </a:cubicBezTo>
                  <a:cubicBezTo>
                    <a:pt x="498" y="372"/>
                    <a:pt x="497" y="370"/>
                    <a:pt x="495" y="368"/>
                  </a:cubicBezTo>
                  <a:cubicBezTo>
                    <a:pt x="496" y="368"/>
                    <a:pt x="497" y="367"/>
                    <a:pt x="498" y="366"/>
                  </a:cubicBezTo>
                  <a:cubicBezTo>
                    <a:pt x="500" y="359"/>
                    <a:pt x="503" y="354"/>
                    <a:pt x="508" y="349"/>
                  </a:cubicBezTo>
                  <a:cubicBezTo>
                    <a:pt x="511" y="346"/>
                    <a:pt x="513" y="344"/>
                    <a:pt x="516" y="343"/>
                  </a:cubicBezTo>
                  <a:cubicBezTo>
                    <a:pt x="518" y="341"/>
                    <a:pt x="520" y="340"/>
                    <a:pt x="522" y="338"/>
                  </a:cubicBezTo>
                  <a:close/>
                  <a:moveTo>
                    <a:pt x="514" y="337"/>
                  </a:moveTo>
                  <a:cubicBezTo>
                    <a:pt x="510" y="340"/>
                    <a:pt x="506" y="343"/>
                    <a:pt x="504" y="345"/>
                  </a:cubicBezTo>
                  <a:cubicBezTo>
                    <a:pt x="499" y="351"/>
                    <a:pt x="496" y="357"/>
                    <a:pt x="494" y="364"/>
                  </a:cubicBezTo>
                  <a:cubicBezTo>
                    <a:pt x="459" y="354"/>
                    <a:pt x="424" y="345"/>
                    <a:pt x="388" y="341"/>
                  </a:cubicBezTo>
                  <a:cubicBezTo>
                    <a:pt x="430" y="339"/>
                    <a:pt x="472" y="338"/>
                    <a:pt x="514" y="337"/>
                  </a:cubicBezTo>
                  <a:close/>
                  <a:moveTo>
                    <a:pt x="152" y="318"/>
                  </a:moveTo>
                  <a:cubicBezTo>
                    <a:pt x="156" y="326"/>
                    <a:pt x="160" y="335"/>
                    <a:pt x="167" y="340"/>
                  </a:cubicBezTo>
                  <a:cubicBezTo>
                    <a:pt x="172" y="348"/>
                    <a:pt x="179" y="351"/>
                    <a:pt x="186" y="344"/>
                  </a:cubicBezTo>
                  <a:cubicBezTo>
                    <a:pt x="186" y="344"/>
                    <a:pt x="186" y="344"/>
                    <a:pt x="186" y="344"/>
                  </a:cubicBezTo>
                  <a:cubicBezTo>
                    <a:pt x="186" y="344"/>
                    <a:pt x="186" y="345"/>
                    <a:pt x="187" y="345"/>
                  </a:cubicBezTo>
                  <a:cubicBezTo>
                    <a:pt x="208" y="355"/>
                    <a:pt x="232" y="352"/>
                    <a:pt x="255" y="350"/>
                  </a:cubicBezTo>
                  <a:cubicBezTo>
                    <a:pt x="283" y="348"/>
                    <a:pt x="311" y="345"/>
                    <a:pt x="339" y="344"/>
                  </a:cubicBezTo>
                  <a:cubicBezTo>
                    <a:pt x="352" y="343"/>
                    <a:pt x="366" y="342"/>
                    <a:pt x="379" y="342"/>
                  </a:cubicBezTo>
                  <a:cubicBezTo>
                    <a:pt x="379" y="342"/>
                    <a:pt x="379" y="342"/>
                    <a:pt x="379" y="342"/>
                  </a:cubicBezTo>
                  <a:cubicBezTo>
                    <a:pt x="418" y="349"/>
                    <a:pt x="455" y="356"/>
                    <a:pt x="492" y="367"/>
                  </a:cubicBezTo>
                  <a:cubicBezTo>
                    <a:pt x="492" y="368"/>
                    <a:pt x="492" y="368"/>
                    <a:pt x="492" y="369"/>
                  </a:cubicBezTo>
                  <a:cubicBezTo>
                    <a:pt x="496" y="374"/>
                    <a:pt x="500" y="380"/>
                    <a:pt x="503" y="386"/>
                  </a:cubicBezTo>
                  <a:cubicBezTo>
                    <a:pt x="503" y="386"/>
                    <a:pt x="503" y="387"/>
                    <a:pt x="503" y="387"/>
                  </a:cubicBezTo>
                  <a:cubicBezTo>
                    <a:pt x="504" y="389"/>
                    <a:pt x="505" y="391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505" y="394"/>
                    <a:pt x="506" y="395"/>
                    <a:pt x="506" y="395"/>
                  </a:cubicBezTo>
                  <a:cubicBezTo>
                    <a:pt x="507" y="399"/>
                    <a:pt x="508" y="402"/>
                    <a:pt x="508" y="406"/>
                  </a:cubicBezTo>
                  <a:cubicBezTo>
                    <a:pt x="445" y="398"/>
                    <a:pt x="381" y="390"/>
                    <a:pt x="318" y="383"/>
                  </a:cubicBezTo>
                  <a:cubicBezTo>
                    <a:pt x="317" y="383"/>
                    <a:pt x="317" y="383"/>
                    <a:pt x="317" y="383"/>
                  </a:cubicBezTo>
                  <a:cubicBezTo>
                    <a:pt x="381" y="394"/>
                    <a:pt x="444" y="401"/>
                    <a:pt x="508" y="408"/>
                  </a:cubicBezTo>
                  <a:cubicBezTo>
                    <a:pt x="508" y="414"/>
                    <a:pt x="508" y="421"/>
                    <a:pt x="508" y="427"/>
                  </a:cubicBezTo>
                  <a:cubicBezTo>
                    <a:pt x="508" y="441"/>
                    <a:pt x="507" y="454"/>
                    <a:pt x="504" y="467"/>
                  </a:cubicBezTo>
                  <a:cubicBezTo>
                    <a:pt x="504" y="467"/>
                    <a:pt x="504" y="467"/>
                    <a:pt x="504" y="467"/>
                  </a:cubicBezTo>
                  <a:cubicBezTo>
                    <a:pt x="504" y="468"/>
                    <a:pt x="504" y="468"/>
                    <a:pt x="504" y="468"/>
                  </a:cubicBezTo>
                  <a:cubicBezTo>
                    <a:pt x="503" y="472"/>
                    <a:pt x="502" y="476"/>
                    <a:pt x="501" y="480"/>
                  </a:cubicBezTo>
                  <a:cubicBezTo>
                    <a:pt x="501" y="480"/>
                    <a:pt x="500" y="479"/>
                    <a:pt x="500" y="479"/>
                  </a:cubicBezTo>
                  <a:cubicBezTo>
                    <a:pt x="429" y="473"/>
                    <a:pt x="359" y="462"/>
                    <a:pt x="288" y="456"/>
                  </a:cubicBezTo>
                  <a:cubicBezTo>
                    <a:pt x="254" y="453"/>
                    <a:pt x="219" y="450"/>
                    <a:pt x="184" y="447"/>
                  </a:cubicBezTo>
                  <a:cubicBezTo>
                    <a:pt x="148" y="445"/>
                    <a:pt x="113" y="441"/>
                    <a:pt x="77" y="441"/>
                  </a:cubicBezTo>
                  <a:cubicBezTo>
                    <a:pt x="77" y="440"/>
                    <a:pt x="77" y="440"/>
                    <a:pt x="77" y="440"/>
                  </a:cubicBezTo>
                  <a:cubicBezTo>
                    <a:pt x="76" y="437"/>
                    <a:pt x="73" y="434"/>
                    <a:pt x="69" y="433"/>
                  </a:cubicBezTo>
                  <a:cubicBezTo>
                    <a:pt x="68" y="432"/>
                    <a:pt x="66" y="432"/>
                    <a:pt x="64" y="432"/>
                  </a:cubicBezTo>
                  <a:cubicBezTo>
                    <a:pt x="62" y="432"/>
                    <a:pt x="61" y="432"/>
                    <a:pt x="59" y="433"/>
                  </a:cubicBezTo>
                  <a:cubicBezTo>
                    <a:pt x="61" y="424"/>
                    <a:pt x="63" y="416"/>
                    <a:pt x="63" y="408"/>
                  </a:cubicBezTo>
                  <a:cubicBezTo>
                    <a:pt x="80" y="408"/>
                    <a:pt x="97" y="409"/>
                    <a:pt x="113" y="412"/>
                  </a:cubicBezTo>
                  <a:cubicBezTo>
                    <a:pt x="114" y="412"/>
                    <a:pt x="114" y="411"/>
                    <a:pt x="113" y="410"/>
                  </a:cubicBezTo>
                  <a:cubicBezTo>
                    <a:pt x="97" y="407"/>
                    <a:pt x="80" y="406"/>
                    <a:pt x="64" y="407"/>
                  </a:cubicBezTo>
                  <a:cubicBezTo>
                    <a:pt x="64" y="404"/>
                    <a:pt x="64" y="401"/>
                    <a:pt x="64" y="398"/>
                  </a:cubicBezTo>
                  <a:cubicBezTo>
                    <a:pt x="135" y="399"/>
                    <a:pt x="205" y="404"/>
                    <a:pt x="276" y="413"/>
                  </a:cubicBezTo>
                  <a:cubicBezTo>
                    <a:pt x="348" y="422"/>
                    <a:pt x="419" y="434"/>
                    <a:pt x="491" y="439"/>
                  </a:cubicBezTo>
                  <a:cubicBezTo>
                    <a:pt x="492" y="439"/>
                    <a:pt x="492" y="438"/>
                    <a:pt x="491" y="438"/>
                  </a:cubicBezTo>
                  <a:cubicBezTo>
                    <a:pt x="419" y="431"/>
                    <a:pt x="348" y="421"/>
                    <a:pt x="276" y="412"/>
                  </a:cubicBezTo>
                  <a:cubicBezTo>
                    <a:pt x="206" y="403"/>
                    <a:pt x="135" y="394"/>
                    <a:pt x="64" y="397"/>
                  </a:cubicBezTo>
                  <a:cubicBezTo>
                    <a:pt x="64" y="391"/>
                    <a:pt x="64" y="386"/>
                    <a:pt x="64" y="381"/>
                  </a:cubicBezTo>
                  <a:cubicBezTo>
                    <a:pt x="126" y="390"/>
                    <a:pt x="191" y="393"/>
                    <a:pt x="254" y="392"/>
                  </a:cubicBezTo>
                  <a:cubicBezTo>
                    <a:pt x="254" y="392"/>
                    <a:pt x="254" y="391"/>
                    <a:pt x="254" y="391"/>
                  </a:cubicBezTo>
                  <a:cubicBezTo>
                    <a:pt x="222" y="390"/>
                    <a:pt x="190" y="389"/>
                    <a:pt x="158" y="387"/>
                  </a:cubicBezTo>
                  <a:cubicBezTo>
                    <a:pt x="126" y="386"/>
                    <a:pt x="95" y="382"/>
                    <a:pt x="64" y="379"/>
                  </a:cubicBezTo>
                  <a:cubicBezTo>
                    <a:pt x="63" y="374"/>
                    <a:pt x="63" y="368"/>
                    <a:pt x="62" y="363"/>
                  </a:cubicBezTo>
                  <a:cubicBezTo>
                    <a:pt x="61" y="347"/>
                    <a:pt x="60" y="331"/>
                    <a:pt x="55" y="317"/>
                  </a:cubicBezTo>
                  <a:cubicBezTo>
                    <a:pt x="77" y="322"/>
                    <a:pt x="100" y="326"/>
                    <a:pt x="123" y="328"/>
                  </a:cubicBezTo>
                  <a:cubicBezTo>
                    <a:pt x="123" y="328"/>
                    <a:pt x="123" y="327"/>
                    <a:pt x="123" y="327"/>
                  </a:cubicBezTo>
                  <a:cubicBezTo>
                    <a:pt x="99" y="324"/>
                    <a:pt x="77" y="320"/>
                    <a:pt x="54" y="315"/>
                  </a:cubicBezTo>
                  <a:cubicBezTo>
                    <a:pt x="53" y="313"/>
                    <a:pt x="51" y="310"/>
                    <a:pt x="50" y="307"/>
                  </a:cubicBezTo>
                  <a:cubicBezTo>
                    <a:pt x="50" y="307"/>
                    <a:pt x="50" y="306"/>
                    <a:pt x="50" y="305"/>
                  </a:cubicBezTo>
                  <a:cubicBezTo>
                    <a:pt x="68" y="308"/>
                    <a:pt x="85" y="310"/>
                    <a:pt x="103" y="313"/>
                  </a:cubicBezTo>
                  <a:cubicBezTo>
                    <a:pt x="119" y="315"/>
                    <a:pt x="135" y="318"/>
                    <a:pt x="152" y="318"/>
                  </a:cubicBezTo>
                  <a:cubicBezTo>
                    <a:pt x="152" y="318"/>
                    <a:pt x="152" y="318"/>
                    <a:pt x="152" y="318"/>
                  </a:cubicBezTo>
                  <a:close/>
                  <a:moveTo>
                    <a:pt x="55" y="369"/>
                  </a:moveTo>
                  <a:cubicBezTo>
                    <a:pt x="55" y="362"/>
                    <a:pt x="54" y="354"/>
                    <a:pt x="53" y="347"/>
                  </a:cubicBezTo>
                  <a:cubicBezTo>
                    <a:pt x="52" y="341"/>
                    <a:pt x="42" y="314"/>
                    <a:pt x="47" y="308"/>
                  </a:cubicBezTo>
                  <a:cubicBezTo>
                    <a:pt x="57" y="326"/>
                    <a:pt x="59" y="348"/>
                    <a:pt x="60" y="369"/>
                  </a:cubicBezTo>
                  <a:cubicBezTo>
                    <a:pt x="61" y="378"/>
                    <a:pt x="61" y="387"/>
                    <a:pt x="61" y="397"/>
                  </a:cubicBezTo>
                  <a:cubicBezTo>
                    <a:pt x="60" y="397"/>
                    <a:pt x="60" y="397"/>
                    <a:pt x="61" y="398"/>
                  </a:cubicBezTo>
                  <a:cubicBezTo>
                    <a:pt x="60" y="409"/>
                    <a:pt x="59" y="420"/>
                    <a:pt x="56" y="432"/>
                  </a:cubicBezTo>
                  <a:cubicBezTo>
                    <a:pt x="45" y="425"/>
                    <a:pt x="52" y="407"/>
                    <a:pt x="54" y="397"/>
                  </a:cubicBezTo>
                  <a:cubicBezTo>
                    <a:pt x="55" y="388"/>
                    <a:pt x="55" y="378"/>
                    <a:pt x="55" y="369"/>
                  </a:cubicBezTo>
                  <a:close/>
                  <a:moveTo>
                    <a:pt x="35" y="334"/>
                  </a:moveTo>
                  <a:cubicBezTo>
                    <a:pt x="36" y="320"/>
                    <a:pt x="38" y="306"/>
                    <a:pt x="51" y="299"/>
                  </a:cubicBezTo>
                  <a:cubicBezTo>
                    <a:pt x="59" y="294"/>
                    <a:pt x="69" y="291"/>
                    <a:pt x="78" y="288"/>
                  </a:cubicBezTo>
                  <a:cubicBezTo>
                    <a:pt x="92" y="282"/>
                    <a:pt x="107" y="276"/>
                    <a:pt x="121" y="269"/>
                  </a:cubicBezTo>
                  <a:cubicBezTo>
                    <a:pt x="121" y="269"/>
                    <a:pt x="121" y="269"/>
                    <a:pt x="121" y="269"/>
                  </a:cubicBezTo>
                  <a:cubicBezTo>
                    <a:pt x="123" y="271"/>
                    <a:pt x="125" y="274"/>
                    <a:pt x="126" y="276"/>
                  </a:cubicBezTo>
                  <a:cubicBezTo>
                    <a:pt x="134" y="289"/>
                    <a:pt x="142" y="302"/>
                    <a:pt x="150" y="315"/>
                  </a:cubicBezTo>
                  <a:cubicBezTo>
                    <a:pt x="115" y="313"/>
                    <a:pt x="81" y="304"/>
                    <a:pt x="47" y="303"/>
                  </a:cubicBezTo>
                  <a:cubicBezTo>
                    <a:pt x="46" y="303"/>
                    <a:pt x="46" y="304"/>
                    <a:pt x="46" y="305"/>
                  </a:cubicBezTo>
                  <a:cubicBezTo>
                    <a:pt x="41" y="305"/>
                    <a:pt x="39" y="310"/>
                    <a:pt x="40" y="316"/>
                  </a:cubicBezTo>
                  <a:cubicBezTo>
                    <a:pt x="41" y="323"/>
                    <a:pt x="45" y="331"/>
                    <a:pt x="46" y="337"/>
                  </a:cubicBezTo>
                  <a:cubicBezTo>
                    <a:pt x="49" y="348"/>
                    <a:pt x="51" y="359"/>
                    <a:pt x="51" y="369"/>
                  </a:cubicBezTo>
                  <a:cubicBezTo>
                    <a:pt x="52" y="380"/>
                    <a:pt x="51" y="391"/>
                    <a:pt x="49" y="401"/>
                  </a:cubicBezTo>
                  <a:cubicBezTo>
                    <a:pt x="48" y="408"/>
                    <a:pt x="45" y="415"/>
                    <a:pt x="45" y="421"/>
                  </a:cubicBezTo>
                  <a:cubicBezTo>
                    <a:pt x="45" y="429"/>
                    <a:pt x="48" y="434"/>
                    <a:pt x="55" y="435"/>
                  </a:cubicBezTo>
                  <a:cubicBezTo>
                    <a:pt x="55" y="436"/>
                    <a:pt x="58" y="437"/>
                    <a:pt x="58" y="435"/>
                  </a:cubicBezTo>
                  <a:cubicBezTo>
                    <a:pt x="60" y="435"/>
                    <a:pt x="62" y="435"/>
                    <a:pt x="64" y="435"/>
                  </a:cubicBezTo>
                  <a:cubicBezTo>
                    <a:pt x="69" y="435"/>
                    <a:pt x="71" y="438"/>
                    <a:pt x="75" y="442"/>
                  </a:cubicBezTo>
                  <a:cubicBezTo>
                    <a:pt x="75" y="442"/>
                    <a:pt x="75" y="442"/>
                    <a:pt x="76" y="442"/>
                  </a:cubicBezTo>
                  <a:cubicBezTo>
                    <a:pt x="76" y="442"/>
                    <a:pt x="76" y="442"/>
                    <a:pt x="76" y="442"/>
                  </a:cubicBezTo>
                  <a:cubicBezTo>
                    <a:pt x="145" y="452"/>
                    <a:pt x="216" y="453"/>
                    <a:pt x="285" y="460"/>
                  </a:cubicBezTo>
                  <a:cubicBezTo>
                    <a:pt x="357" y="466"/>
                    <a:pt x="428" y="479"/>
                    <a:pt x="499" y="484"/>
                  </a:cubicBezTo>
                  <a:cubicBezTo>
                    <a:pt x="499" y="484"/>
                    <a:pt x="499" y="485"/>
                    <a:pt x="499" y="485"/>
                  </a:cubicBezTo>
                  <a:cubicBezTo>
                    <a:pt x="498" y="486"/>
                    <a:pt x="500" y="487"/>
                    <a:pt x="501" y="486"/>
                  </a:cubicBezTo>
                  <a:cubicBezTo>
                    <a:pt x="501" y="485"/>
                    <a:pt x="501" y="484"/>
                    <a:pt x="502" y="484"/>
                  </a:cubicBezTo>
                  <a:cubicBezTo>
                    <a:pt x="539" y="463"/>
                    <a:pt x="572" y="434"/>
                    <a:pt x="606" y="409"/>
                  </a:cubicBezTo>
                  <a:cubicBezTo>
                    <a:pt x="638" y="386"/>
                    <a:pt x="670" y="364"/>
                    <a:pt x="698" y="338"/>
                  </a:cubicBezTo>
                  <a:cubicBezTo>
                    <a:pt x="699" y="338"/>
                    <a:pt x="699" y="337"/>
                    <a:pt x="699" y="336"/>
                  </a:cubicBezTo>
                  <a:cubicBezTo>
                    <a:pt x="706" y="335"/>
                    <a:pt x="713" y="334"/>
                    <a:pt x="719" y="333"/>
                  </a:cubicBezTo>
                  <a:cubicBezTo>
                    <a:pt x="720" y="333"/>
                    <a:pt x="721" y="333"/>
                    <a:pt x="721" y="333"/>
                  </a:cubicBezTo>
                  <a:cubicBezTo>
                    <a:pt x="687" y="357"/>
                    <a:pt x="654" y="383"/>
                    <a:pt x="621" y="410"/>
                  </a:cubicBezTo>
                  <a:cubicBezTo>
                    <a:pt x="586" y="437"/>
                    <a:pt x="550" y="465"/>
                    <a:pt x="518" y="496"/>
                  </a:cubicBezTo>
                  <a:cubicBezTo>
                    <a:pt x="517" y="496"/>
                    <a:pt x="517" y="496"/>
                    <a:pt x="516" y="496"/>
                  </a:cubicBezTo>
                  <a:cubicBezTo>
                    <a:pt x="497" y="503"/>
                    <a:pt x="471" y="493"/>
                    <a:pt x="451" y="490"/>
                  </a:cubicBezTo>
                  <a:cubicBezTo>
                    <a:pt x="432" y="487"/>
                    <a:pt x="413" y="484"/>
                    <a:pt x="395" y="481"/>
                  </a:cubicBezTo>
                  <a:cubicBezTo>
                    <a:pt x="358" y="476"/>
                    <a:pt x="321" y="471"/>
                    <a:pt x="284" y="466"/>
                  </a:cubicBezTo>
                  <a:cubicBezTo>
                    <a:pt x="246" y="462"/>
                    <a:pt x="208" y="457"/>
                    <a:pt x="170" y="454"/>
                  </a:cubicBezTo>
                  <a:cubicBezTo>
                    <a:pt x="150" y="452"/>
                    <a:pt x="130" y="450"/>
                    <a:pt x="110" y="450"/>
                  </a:cubicBezTo>
                  <a:cubicBezTo>
                    <a:pt x="93" y="450"/>
                    <a:pt x="75" y="453"/>
                    <a:pt x="61" y="443"/>
                  </a:cubicBezTo>
                  <a:cubicBezTo>
                    <a:pt x="61" y="443"/>
                    <a:pt x="61" y="443"/>
                    <a:pt x="61" y="442"/>
                  </a:cubicBezTo>
                  <a:cubicBezTo>
                    <a:pt x="63" y="442"/>
                    <a:pt x="62" y="439"/>
                    <a:pt x="60" y="440"/>
                  </a:cubicBezTo>
                  <a:cubicBezTo>
                    <a:pt x="50" y="443"/>
                    <a:pt x="42" y="434"/>
                    <a:pt x="38" y="426"/>
                  </a:cubicBezTo>
                  <a:cubicBezTo>
                    <a:pt x="36" y="421"/>
                    <a:pt x="36" y="414"/>
                    <a:pt x="35" y="409"/>
                  </a:cubicBezTo>
                  <a:cubicBezTo>
                    <a:pt x="35" y="401"/>
                    <a:pt x="34" y="393"/>
                    <a:pt x="34" y="386"/>
                  </a:cubicBezTo>
                  <a:cubicBezTo>
                    <a:pt x="33" y="368"/>
                    <a:pt x="34" y="351"/>
                    <a:pt x="35" y="334"/>
                  </a:cubicBezTo>
                  <a:close/>
                  <a:moveTo>
                    <a:pt x="861" y="461"/>
                  </a:moveTo>
                  <a:cubicBezTo>
                    <a:pt x="861" y="461"/>
                    <a:pt x="862" y="461"/>
                    <a:pt x="862" y="461"/>
                  </a:cubicBezTo>
                  <a:cubicBezTo>
                    <a:pt x="862" y="461"/>
                    <a:pt x="862" y="461"/>
                    <a:pt x="862" y="461"/>
                  </a:cubicBezTo>
                  <a:cubicBezTo>
                    <a:pt x="863" y="465"/>
                    <a:pt x="863" y="469"/>
                    <a:pt x="863" y="473"/>
                  </a:cubicBezTo>
                  <a:cubicBezTo>
                    <a:pt x="859" y="476"/>
                    <a:pt x="855" y="478"/>
                    <a:pt x="850" y="479"/>
                  </a:cubicBezTo>
                  <a:cubicBezTo>
                    <a:pt x="846" y="480"/>
                    <a:pt x="842" y="481"/>
                    <a:pt x="838" y="482"/>
                  </a:cubicBezTo>
                  <a:cubicBezTo>
                    <a:pt x="832" y="483"/>
                    <a:pt x="825" y="485"/>
                    <a:pt x="819" y="487"/>
                  </a:cubicBezTo>
                  <a:cubicBezTo>
                    <a:pt x="802" y="494"/>
                    <a:pt x="785" y="503"/>
                    <a:pt x="768" y="510"/>
                  </a:cubicBezTo>
                  <a:cubicBezTo>
                    <a:pt x="732" y="525"/>
                    <a:pt x="696" y="540"/>
                    <a:pt x="660" y="555"/>
                  </a:cubicBezTo>
                  <a:cubicBezTo>
                    <a:pt x="592" y="583"/>
                    <a:pt x="524" y="613"/>
                    <a:pt x="452" y="631"/>
                  </a:cubicBezTo>
                  <a:cubicBezTo>
                    <a:pt x="452" y="631"/>
                    <a:pt x="451" y="631"/>
                    <a:pt x="451" y="631"/>
                  </a:cubicBezTo>
                  <a:cubicBezTo>
                    <a:pt x="379" y="620"/>
                    <a:pt x="312" y="593"/>
                    <a:pt x="242" y="573"/>
                  </a:cubicBezTo>
                  <a:cubicBezTo>
                    <a:pt x="207" y="562"/>
                    <a:pt x="172" y="554"/>
                    <a:pt x="137" y="546"/>
                  </a:cubicBezTo>
                  <a:cubicBezTo>
                    <a:pt x="100" y="537"/>
                    <a:pt x="65" y="524"/>
                    <a:pt x="29" y="516"/>
                  </a:cubicBezTo>
                  <a:cubicBezTo>
                    <a:pt x="31" y="515"/>
                    <a:pt x="30" y="512"/>
                    <a:pt x="28" y="512"/>
                  </a:cubicBezTo>
                  <a:cubicBezTo>
                    <a:pt x="23" y="510"/>
                    <a:pt x="17" y="508"/>
                    <a:pt x="12" y="506"/>
                  </a:cubicBezTo>
                  <a:cubicBezTo>
                    <a:pt x="10" y="501"/>
                    <a:pt x="9" y="496"/>
                    <a:pt x="8" y="492"/>
                  </a:cubicBezTo>
                  <a:cubicBezTo>
                    <a:pt x="8" y="488"/>
                    <a:pt x="8" y="485"/>
                    <a:pt x="8" y="482"/>
                  </a:cubicBezTo>
                  <a:cubicBezTo>
                    <a:pt x="9" y="472"/>
                    <a:pt x="9" y="462"/>
                    <a:pt x="10" y="452"/>
                  </a:cubicBezTo>
                  <a:cubicBezTo>
                    <a:pt x="11" y="436"/>
                    <a:pt x="11" y="394"/>
                    <a:pt x="29" y="387"/>
                  </a:cubicBezTo>
                  <a:cubicBezTo>
                    <a:pt x="29" y="391"/>
                    <a:pt x="29" y="394"/>
                    <a:pt x="29" y="398"/>
                  </a:cubicBezTo>
                  <a:cubicBezTo>
                    <a:pt x="29" y="398"/>
                    <a:pt x="29" y="398"/>
                    <a:pt x="28" y="398"/>
                  </a:cubicBezTo>
                  <a:cubicBezTo>
                    <a:pt x="28" y="399"/>
                    <a:pt x="28" y="399"/>
                    <a:pt x="28" y="400"/>
                  </a:cubicBezTo>
                  <a:cubicBezTo>
                    <a:pt x="28" y="399"/>
                    <a:pt x="28" y="399"/>
                    <a:pt x="27" y="399"/>
                  </a:cubicBezTo>
                  <a:cubicBezTo>
                    <a:pt x="23" y="398"/>
                    <a:pt x="22" y="400"/>
                    <a:pt x="21" y="403"/>
                  </a:cubicBezTo>
                  <a:cubicBezTo>
                    <a:pt x="18" y="408"/>
                    <a:pt x="19" y="416"/>
                    <a:pt x="19" y="421"/>
                  </a:cubicBezTo>
                  <a:cubicBezTo>
                    <a:pt x="18" y="430"/>
                    <a:pt x="18" y="440"/>
                    <a:pt x="17" y="449"/>
                  </a:cubicBezTo>
                  <a:cubicBezTo>
                    <a:pt x="16" y="464"/>
                    <a:pt x="12" y="481"/>
                    <a:pt x="14" y="496"/>
                  </a:cubicBezTo>
                  <a:cubicBezTo>
                    <a:pt x="15" y="503"/>
                    <a:pt x="17" y="507"/>
                    <a:pt x="24" y="507"/>
                  </a:cubicBezTo>
                  <a:cubicBezTo>
                    <a:pt x="24" y="507"/>
                    <a:pt x="25" y="507"/>
                    <a:pt x="25" y="507"/>
                  </a:cubicBezTo>
                  <a:cubicBezTo>
                    <a:pt x="26" y="507"/>
                    <a:pt x="26" y="506"/>
                    <a:pt x="26" y="506"/>
                  </a:cubicBezTo>
                  <a:cubicBezTo>
                    <a:pt x="91" y="535"/>
                    <a:pt x="165" y="542"/>
                    <a:pt x="233" y="561"/>
                  </a:cubicBezTo>
                  <a:cubicBezTo>
                    <a:pt x="305" y="581"/>
                    <a:pt x="375" y="607"/>
                    <a:pt x="449" y="621"/>
                  </a:cubicBezTo>
                  <a:cubicBezTo>
                    <a:pt x="449" y="621"/>
                    <a:pt x="449" y="621"/>
                    <a:pt x="449" y="621"/>
                  </a:cubicBezTo>
                  <a:cubicBezTo>
                    <a:pt x="449" y="622"/>
                    <a:pt x="450" y="622"/>
                    <a:pt x="450" y="621"/>
                  </a:cubicBezTo>
                  <a:cubicBezTo>
                    <a:pt x="450" y="621"/>
                    <a:pt x="450" y="621"/>
                    <a:pt x="450" y="621"/>
                  </a:cubicBezTo>
                  <a:cubicBezTo>
                    <a:pt x="450" y="621"/>
                    <a:pt x="450" y="621"/>
                    <a:pt x="451" y="621"/>
                  </a:cubicBezTo>
                  <a:cubicBezTo>
                    <a:pt x="451" y="621"/>
                    <a:pt x="451" y="621"/>
                    <a:pt x="451" y="621"/>
                  </a:cubicBezTo>
                  <a:cubicBezTo>
                    <a:pt x="486" y="618"/>
                    <a:pt x="522" y="602"/>
                    <a:pt x="555" y="589"/>
                  </a:cubicBezTo>
                  <a:cubicBezTo>
                    <a:pt x="591" y="575"/>
                    <a:pt x="627" y="561"/>
                    <a:pt x="663" y="546"/>
                  </a:cubicBezTo>
                  <a:cubicBezTo>
                    <a:pt x="698" y="532"/>
                    <a:pt x="733" y="518"/>
                    <a:pt x="769" y="504"/>
                  </a:cubicBezTo>
                  <a:cubicBezTo>
                    <a:pt x="800" y="492"/>
                    <a:pt x="835" y="483"/>
                    <a:pt x="861" y="461"/>
                  </a:cubicBezTo>
                  <a:close/>
                  <a:moveTo>
                    <a:pt x="23" y="503"/>
                  </a:moveTo>
                  <a:cubicBezTo>
                    <a:pt x="14" y="496"/>
                    <a:pt x="20" y="457"/>
                    <a:pt x="20" y="449"/>
                  </a:cubicBezTo>
                  <a:cubicBezTo>
                    <a:pt x="21" y="442"/>
                    <a:pt x="19" y="401"/>
                    <a:pt x="27" y="400"/>
                  </a:cubicBezTo>
                  <a:cubicBezTo>
                    <a:pt x="27" y="400"/>
                    <a:pt x="28" y="400"/>
                    <a:pt x="28" y="400"/>
                  </a:cubicBezTo>
                  <a:cubicBezTo>
                    <a:pt x="22" y="416"/>
                    <a:pt x="24" y="436"/>
                    <a:pt x="22" y="453"/>
                  </a:cubicBezTo>
                  <a:cubicBezTo>
                    <a:pt x="22" y="469"/>
                    <a:pt x="18" y="487"/>
                    <a:pt x="23" y="503"/>
                  </a:cubicBezTo>
                  <a:close/>
                  <a:moveTo>
                    <a:pt x="851" y="390"/>
                  </a:moveTo>
                  <a:cubicBezTo>
                    <a:pt x="821" y="399"/>
                    <a:pt x="792" y="410"/>
                    <a:pt x="763" y="421"/>
                  </a:cubicBezTo>
                  <a:cubicBezTo>
                    <a:pt x="734" y="431"/>
                    <a:pt x="705" y="440"/>
                    <a:pt x="676" y="452"/>
                  </a:cubicBezTo>
                  <a:cubicBezTo>
                    <a:pt x="675" y="452"/>
                    <a:pt x="676" y="453"/>
                    <a:pt x="677" y="453"/>
                  </a:cubicBezTo>
                  <a:cubicBezTo>
                    <a:pt x="706" y="444"/>
                    <a:pt x="735" y="432"/>
                    <a:pt x="764" y="422"/>
                  </a:cubicBezTo>
                  <a:cubicBezTo>
                    <a:pt x="792" y="412"/>
                    <a:pt x="822" y="403"/>
                    <a:pt x="850" y="392"/>
                  </a:cubicBezTo>
                  <a:cubicBezTo>
                    <a:pt x="848" y="408"/>
                    <a:pt x="847" y="424"/>
                    <a:pt x="849" y="440"/>
                  </a:cubicBezTo>
                  <a:cubicBezTo>
                    <a:pt x="849" y="440"/>
                    <a:pt x="848" y="440"/>
                    <a:pt x="848" y="440"/>
                  </a:cubicBezTo>
                  <a:cubicBezTo>
                    <a:pt x="800" y="462"/>
                    <a:pt x="752" y="484"/>
                    <a:pt x="703" y="504"/>
                  </a:cubicBezTo>
                  <a:cubicBezTo>
                    <a:pt x="656" y="523"/>
                    <a:pt x="607" y="539"/>
                    <a:pt x="560" y="558"/>
                  </a:cubicBezTo>
                  <a:cubicBezTo>
                    <a:pt x="559" y="559"/>
                    <a:pt x="559" y="561"/>
                    <a:pt x="561" y="560"/>
                  </a:cubicBezTo>
                  <a:cubicBezTo>
                    <a:pt x="611" y="545"/>
                    <a:pt x="660" y="524"/>
                    <a:pt x="709" y="504"/>
                  </a:cubicBezTo>
                  <a:cubicBezTo>
                    <a:pt x="756" y="484"/>
                    <a:pt x="803" y="464"/>
                    <a:pt x="849" y="443"/>
                  </a:cubicBezTo>
                  <a:cubicBezTo>
                    <a:pt x="849" y="442"/>
                    <a:pt x="849" y="442"/>
                    <a:pt x="850" y="442"/>
                  </a:cubicBezTo>
                  <a:cubicBezTo>
                    <a:pt x="851" y="448"/>
                    <a:pt x="852" y="455"/>
                    <a:pt x="854" y="461"/>
                  </a:cubicBezTo>
                  <a:cubicBezTo>
                    <a:pt x="826" y="480"/>
                    <a:pt x="791" y="491"/>
                    <a:pt x="759" y="503"/>
                  </a:cubicBezTo>
                  <a:cubicBezTo>
                    <a:pt x="725" y="517"/>
                    <a:pt x="691" y="531"/>
                    <a:pt x="656" y="544"/>
                  </a:cubicBezTo>
                  <a:cubicBezTo>
                    <a:pt x="623" y="558"/>
                    <a:pt x="590" y="571"/>
                    <a:pt x="556" y="584"/>
                  </a:cubicBezTo>
                  <a:cubicBezTo>
                    <a:pt x="539" y="591"/>
                    <a:pt x="522" y="598"/>
                    <a:pt x="504" y="604"/>
                  </a:cubicBezTo>
                  <a:cubicBezTo>
                    <a:pt x="487" y="609"/>
                    <a:pt x="469" y="613"/>
                    <a:pt x="452" y="619"/>
                  </a:cubicBezTo>
                  <a:cubicBezTo>
                    <a:pt x="453" y="618"/>
                    <a:pt x="453" y="616"/>
                    <a:pt x="451" y="616"/>
                  </a:cubicBezTo>
                  <a:cubicBezTo>
                    <a:pt x="451" y="615"/>
                    <a:pt x="451" y="614"/>
                    <a:pt x="452" y="613"/>
                  </a:cubicBezTo>
                  <a:cubicBezTo>
                    <a:pt x="452" y="613"/>
                    <a:pt x="452" y="613"/>
                    <a:pt x="452" y="613"/>
                  </a:cubicBezTo>
                  <a:cubicBezTo>
                    <a:pt x="485" y="598"/>
                    <a:pt x="520" y="588"/>
                    <a:pt x="554" y="576"/>
                  </a:cubicBezTo>
                  <a:cubicBezTo>
                    <a:pt x="588" y="563"/>
                    <a:pt x="623" y="551"/>
                    <a:pt x="657" y="537"/>
                  </a:cubicBezTo>
                  <a:cubicBezTo>
                    <a:pt x="722" y="512"/>
                    <a:pt x="787" y="485"/>
                    <a:pt x="851" y="456"/>
                  </a:cubicBezTo>
                  <a:cubicBezTo>
                    <a:pt x="853" y="455"/>
                    <a:pt x="851" y="453"/>
                    <a:pt x="850" y="453"/>
                  </a:cubicBezTo>
                  <a:cubicBezTo>
                    <a:pt x="782" y="483"/>
                    <a:pt x="714" y="512"/>
                    <a:pt x="645" y="539"/>
                  </a:cubicBezTo>
                  <a:cubicBezTo>
                    <a:pt x="612" y="552"/>
                    <a:pt x="578" y="565"/>
                    <a:pt x="545" y="577"/>
                  </a:cubicBezTo>
                  <a:cubicBezTo>
                    <a:pt x="514" y="588"/>
                    <a:pt x="481" y="596"/>
                    <a:pt x="452" y="611"/>
                  </a:cubicBezTo>
                  <a:cubicBezTo>
                    <a:pt x="453" y="606"/>
                    <a:pt x="453" y="601"/>
                    <a:pt x="454" y="595"/>
                  </a:cubicBezTo>
                  <a:cubicBezTo>
                    <a:pt x="471" y="589"/>
                    <a:pt x="488" y="583"/>
                    <a:pt x="505" y="576"/>
                  </a:cubicBezTo>
                  <a:cubicBezTo>
                    <a:pt x="506" y="576"/>
                    <a:pt x="505" y="575"/>
                    <a:pt x="505" y="575"/>
                  </a:cubicBezTo>
                  <a:cubicBezTo>
                    <a:pt x="488" y="580"/>
                    <a:pt x="471" y="586"/>
                    <a:pt x="454" y="594"/>
                  </a:cubicBezTo>
                  <a:cubicBezTo>
                    <a:pt x="455" y="590"/>
                    <a:pt x="455" y="586"/>
                    <a:pt x="456" y="583"/>
                  </a:cubicBezTo>
                  <a:cubicBezTo>
                    <a:pt x="495" y="563"/>
                    <a:pt x="536" y="550"/>
                    <a:pt x="578" y="538"/>
                  </a:cubicBezTo>
                  <a:cubicBezTo>
                    <a:pt x="617" y="527"/>
                    <a:pt x="657" y="516"/>
                    <a:pt x="693" y="496"/>
                  </a:cubicBezTo>
                  <a:cubicBezTo>
                    <a:pt x="694" y="496"/>
                    <a:pt x="693" y="494"/>
                    <a:pt x="692" y="495"/>
                  </a:cubicBezTo>
                  <a:cubicBezTo>
                    <a:pt x="652" y="513"/>
                    <a:pt x="610" y="525"/>
                    <a:pt x="567" y="538"/>
                  </a:cubicBezTo>
                  <a:cubicBezTo>
                    <a:pt x="529" y="549"/>
                    <a:pt x="490" y="560"/>
                    <a:pt x="456" y="581"/>
                  </a:cubicBezTo>
                  <a:cubicBezTo>
                    <a:pt x="456" y="576"/>
                    <a:pt x="457" y="570"/>
                    <a:pt x="457" y="565"/>
                  </a:cubicBezTo>
                  <a:cubicBezTo>
                    <a:pt x="478" y="549"/>
                    <a:pt x="503" y="547"/>
                    <a:pt x="527" y="539"/>
                  </a:cubicBezTo>
                  <a:cubicBezTo>
                    <a:pt x="553" y="532"/>
                    <a:pt x="578" y="522"/>
                    <a:pt x="603" y="513"/>
                  </a:cubicBezTo>
                  <a:cubicBezTo>
                    <a:pt x="658" y="492"/>
                    <a:pt x="714" y="473"/>
                    <a:pt x="769" y="451"/>
                  </a:cubicBezTo>
                  <a:cubicBezTo>
                    <a:pt x="770" y="451"/>
                    <a:pt x="769" y="449"/>
                    <a:pt x="769" y="450"/>
                  </a:cubicBezTo>
                  <a:cubicBezTo>
                    <a:pt x="709" y="470"/>
                    <a:pt x="650" y="493"/>
                    <a:pt x="591" y="515"/>
                  </a:cubicBezTo>
                  <a:cubicBezTo>
                    <a:pt x="565" y="525"/>
                    <a:pt x="539" y="535"/>
                    <a:pt x="512" y="542"/>
                  </a:cubicBezTo>
                  <a:cubicBezTo>
                    <a:pt x="493" y="546"/>
                    <a:pt x="473" y="550"/>
                    <a:pt x="458" y="562"/>
                  </a:cubicBezTo>
                  <a:cubicBezTo>
                    <a:pt x="458" y="556"/>
                    <a:pt x="459" y="550"/>
                    <a:pt x="460" y="545"/>
                  </a:cubicBezTo>
                  <a:cubicBezTo>
                    <a:pt x="522" y="534"/>
                    <a:pt x="581" y="507"/>
                    <a:pt x="640" y="484"/>
                  </a:cubicBezTo>
                  <a:cubicBezTo>
                    <a:pt x="704" y="460"/>
                    <a:pt x="770" y="440"/>
                    <a:pt x="836" y="421"/>
                  </a:cubicBezTo>
                  <a:cubicBezTo>
                    <a:pt x="837" y="421"/>
                    <a:pt x="836" y="420"/>
                    <a:pt x="836" y="421"/>
                  </a:cubicBezTo>
                  <a:cubicBezTo>
                    <a:pt x="770" y="439"/>
                    <a:pt x="704" y="458"/>
                    <a:pt x="639" y="482"/>
                  </a:cubicBezTo>
                  <a:cubicBezTo>
                    <a:pt x="580" y="505"/>
                    <a:pt x="522" y="529"/>
                    <a:pt x="460" y="543"/>
                  </a:cubicBezTo>
                  <a:cubicBezTo>
                    <a:pt x="461" y="538"/>
                    <a:pt x="462" y="532"/>
                    <a:pt x="463" y="527"/>
                  </a:cubicBezTo>
                  <a:cubicBezTo>
                    <a:pt x="464" y="527"/>
                    <a:pt x="464" y="526"/>
                    <a:pt x="463" y="526"/>
                  </a:cubicBezTo>
                  <a:cubicBezTo>
                    <a:pt x="463" y="525"/>
                    <a:pt x="463" y="524"/>
                    <a:pt x="463" y="524"/>
                  </a:cubicBezTo>
                  <a:cubicBezTo>
                    <a:pt x="495" y="516"/>
                    <a:pt x="526" y="503"/>
                    <a:pt x="557" y="492"/>
                  </a:cubicBezTo>
                  <a:cubicBezTo>
                    <a:pt x="589" y="481"/>
                    <a:pt x="620" y="470"/>
                    <a:pt x="652" y="459"/>
                  </a:cubicBezTo>
                  <a:cubicBezTo>
                    <a:pt x="652" y="459"/>
                    <a:pt x="652" y="459"/>
                    <a:pt x="652" y="459"/>
                  </a:cubicBezTo>
                  <a:cubicBezTo>
                    <a:pt x="619" y="470"/>
                    <a:pt x="587" y="481"/>
                    <a:pt x="554" y="492"/>
                  </a:cubicBezTo>
                  <a:cubicBezTo>
                    <a:pt x="524" y="502"/>
                    <a:pt x="493" y="510"/>
                    <a:pt x="464" y="522"/>
                  </a:cubicBezTo>
                  <a:cubicBezTo>
                    <a:pt x="465" y="515"/>
                    <a:pt x="467" y="508"/>
                    <a:pt x="469" y="501"/>
                  </a:cubicBezTo>
                  <a:cubicBezTo>
                    <a:pt x="470" y="499"/>
                    <a:pt x="467" y="498"/>
                    <a:pt x="466" y="500"/>
                  </a:cubicBezTo>
                  <a:cubicBezTo>
                    <a:pt x="463" y="508"/>
                    <a:pt x="460" y="516"/>
                    <a:pt x="458" y="524"/>
                  </a:cubicBezTo>
                  <a:cubicBezTo>
                    <a:pt x="362" y="505"/>
                    <a:pt x="267" y="484"/>
                    <a:pt x="171" y="463"/>
                  </a:cubicBezTo>
                  <a:cubicBezTo>
                    <a:pt x="171" y="463"/>
                    <a:pt x="170" y="464"/>
                    <a:pt x="171" y="464"/>
                  </a:cubicBezTo>
                  <a:cubicBezTo>
                    <a:pt x="265" y="490"/>
                    <a:pt x="362" y="511"/>
                    <a:pt x="457" y="526"/>
                  </a:cubicBezTo>
                  <a:cubicBezTo>
                    <a:pt x="456" y="532"/>
                    <a:pt x="455" y="539"/>
                    <a:pt x="454" y="545"/>
                  </a:cubicBezTo>
                  <a:cubicBezTo>
                    <a:pt x="453" y="545"/>
                    <a:pt x="453" y="545"/>
                    <a:pt x="453" y="545"/>
                  </a:cubicBezTo>
                  <a:cubicBezTo>
                    <a:pt x="453" y="545"/>
                    <a:pt x="453" y="546"/>
                    <a:pt x="453" y="546"/>
                  </a:cubicBezTo>
                  <a:cubicBezTo>
                    <a:pt x="453" y="546"/>
                    <a:pt x="453" y="546"/>
                    <a:pt x="453" y="546"/>
                  </a:cubicBezTo>
                  <a:cubicBezTo>
                    <a:pt x="397" y="526"/>
                    <a:pt x="338" y="514"/>
                    <a:pt x="280" y="501"/>
                  </a:cubicBezTo>
                  <a:cubicBezTo>
                    <a:pt x="218" y="487"/>
                    <a:pt x="156" y="470"/>
                    <a:pt x="95" y="455"/>
                  </a:cubicBezTo>
                  <a:cubicBezTo>
                    <a:pt x="94" y="455"/>
                    <a:pt x="93" y="456"/>
                    <a:pt x="94" y="457"/>
                  </a:cubicBezTo>
                  <a:cubicBezTo>
                    <a:pt x="155" y="475"/>
                    <a:pt x="217" y="489"/>
                    <a:pt x="279" y="504"/>
                  </a:cubicBezTo>
                  <a:cubicBezTo>
                    <a:pt x="337" y="518"/>
                    <a:pt x="396" y="529"/>
                    <a:pt x="453" y="549"/>
                  </a:cubicBezTo>
                  <a:cubicBezTo>
                    <a:pt x="452" y="552"/>
                    <a:pt x="452" y="556"/>
                    <a:pt x="451" y="559"/>
                  </a:cubicBezTo>
                  <a:cubicBezTo>
                    <a:pt x="389" y="543"/>
                    <a:pt x="327" y="529"/>
                    <a:pt x="264" y="514"/>
                  </a:cubicBezTo>
                  <a:cubicBezTo>
                    <a:pt x="200" y="498"/>
                    <a:pt x="137" y="479"/>
                    <a:pt x="73" y="461"/>
                  </a:cubicBezTo>
                  <a:cubicBezTo>
                    <a:pt x="72" y="461"/>
                    <a:pt x="72" y="462"/>
                    <a:pt x="72" y="463"/>
                  </a:cubicBezTo>
                  <a:cubicBezTo>
                    <a:pt x="135" y="484"/>
                    <a:pt x="199" y="501"/>
                    <a:pt x="264" y="516"/>
                  </a:cubicBezTo>
                  <a:cubicBezTo>
                    <a:pt x="326" y="532"/>
                    <a:pt x="388" y="547"/>
                    <a:pt x="451" y="561"/>
                  </a:cubicBezTo>
                  <a:cubicBezTo>
                    <a:pt x="450" y="567"/>
                    <a:pt x="450" y="572"/>
                    <a:pt x="449" y="577"/>
                  </a:cubicBezTo>
                  <a:cubicBezTo>
                    <a:pt x="379" y="556"/>
                    <a:pt x="308" y="537"/>
                    <a:pt x="237" y="520"/>
                  </a:cubicBezTo>
                  <a:cubicBezTo>
                    <a:pt x="201" y="512"/>
                    <a:pt x="165" y="506"/>
                    <a:pt x="130" y="496"/>
                  </a:cubicBezTo>
                  <a:cubicBezTo>
                    <a:pt x="94" y="487"/>
                    <a:pt x="60" y="473"/>
                    <a:pt x="26" y="460"/>
                  </a:cubicBezTo>
                  <a:cubicBezTo>
                    <a:pt x="24" y="459"/>
                    <a:pt x="23" y="461"/>
                    <a:pt x="25" y="462"/>
                  </a:cubicBezTo>
                  <a:cubicBezTo>
                    <a:pt x="92" y="491"/>
                    <a:pt x="161" y="507"/>
                    <a:pt x="233" y="523"/>
                  </a:cubicBezTo>
                  <a:cubicBezTo>
                    <a:pt x="305" y="539"/>
                    <a:pt x="378" y="558"/>
                    <a:pt x="449" y="580"/>
                  </a:cubicBezTo>
                  <a:cubicBezTo>
                    <a:pt x="449" y="584"/>
                    <a:pt x="449" y="589"/>
                    <a:pt x="448" y="593"/>
                  </a:cubicBezTo>
                  <a:cubicBezTo>
                    <a:pt x="384" y="570"/>
                    <a:pt x="317" y="555"/>
                    <a:pt x="250" y="540"/>
                  </a:cubicBezTo>
                  <a:cubicBezTo>
                    <a:pt x="182" y="524"/>
                    <a:pt x="114" y="507"/>
                    <a:pt x="47" y="487"/>
                  </a:cubicBezTo>
                  <a:cubicBezTo>
                    <a:pt x="46" y="487"/>
                    <a:pt x="46" y="488"/>
                    <a:pt x="47" y="488"/>
                  </a:cubicBezTo>
                  <a:cubicBezTo>
                    <a:pt x="112" y="512"/>
                    <a:pt x="181" y="527"/>
                    <a:pt x="249" y="543"/>
                  </a:cubicBezTo>
                  <a:cubicBezTo>
                    <a:pt x="316" y="558"/>
                    <a:pt x="383" y="575"/>
                    <a:pt x="448" y="596"/>
                  </a:cubicBezTo>
                  <a:cubicBezTo>
                    <a:pt x="448" y="600"/>
                    <a:pt x="448" y="603"/>
                    <a:pt x="448" y="607"/>
                  </a:cubicBezTo>
                  <a:cubicBezTo>
                    <a:pt x="377" y="585"/>
                    <a:pt x="306" y="565"/>
                    <a:pt x="234" y="546"/>
                  </a:cubicBezTo>
                  <a:cubicBezTo>
                    <a:pt x="165" y="529"/>
                    <a:pt x="92" y="517"/>
                    <a:pt x="26" y="490"/>
                  </a:cubicBezTo>
                  <a:cubicBezTo>
                    <a:pt x="25" y="490"/>
                    <a:pt x="25" y="490"/>
                    <a:pt x="25" y="491"/>
                  </a:cubicBezTo>
                  <a:cubicBezTo>
                    <a:pt x="55" y="506"/>
                    <a:pt x="87" y="513"/>
                    <a:pt x="119" y="521"/>
                  </a:cubicBezTo>
                  <a:cubicBezTo>
                    <a:pt x="157" y="529"/>
                    <a:pt x="194" y="538"/>
                    <a:pt x="231" y="548"/>
                  </a:cubicBezTo>
                  <a:cubicBezTo>
                    <a:pt x="304" y="566"/>
                    <a:pt x="376" y="587"/>
                    <a:pt x="448" y="609"/>
                  </a:cubicBezTo>
                  <a:cubicBezTo>
                    <a:pt x="448" y="611"/>
                    <a:pt x="448" y="613"/>
                    <a:pt x="448" y="615"/>
                  </a:cubicBezTo>
                  <a:cubicBezTo>
                    <a:pt x="376" y="602"/>
                    <a:pt x="308" y="577"/>
                    <a:pt x="237" y="557"/>
                  </a:cubicBezTo>
                  <a:cubicBezTo>
                    <a:pt x="203" y="548"/>
                    <a:pt x="168" y="540"/>
                    <a:pt x="133" y="532"/>
                  </a:cubicBezTo>
                  <a:cubicBezTo>
                    <a:pt x="97" y="524"/>
                    <a:pt x="62" y="514"/>
                    <a:pt x="27" y="504"/>
                  </a:cubicBezTo>
                  <a:cubicBezTo>
                    <a:pt x="26" y="504"/>
                    <a:pt x="26" y="504"/>
                    <a:pt x="26" y="504"/>
                  </a:cubicBezTo>
                  <a:cubicBezTo>
                    <a:pt x="21" y="487"/>
                    <a:pt x="23" y="470"/>
                    <a:pt x="25" y="453"/>
                  </a:cubicBezTo>
                  <a:cubicBezTo>
                    <a:pt x="26" y="436"/>
                    <a:pt x="26" y="418"/>
                    <a:pt x="30" y="401"/>
                  </a:cubicBezTo>
                  <a:cubicBezTo>
                    <a:pt x="31" y="427"/>
                    <a:pt x="38" y="452"/>
                    <a:pt x="58" y="444"/>
                  </a:cubicBezTo>
                  <a:cubicBezTo>
                    <a:pt x="58" y="444"/>
                    <a:pt x="58" y="445"/>
                    <a:pt x="58" y="445"/>
                  </a:cubicBezTo>
                  <a:cubicBezTo>
                    <a:pt x="68" y="453"/>
                    <a:pt x="79" y="455"/>
                    <a:pt x="91" y="455"/>
                  </a:cubicBezTo>
                  <a:cubicBezTo>
                    <a:pt x="110" y="455"/>
                    <a:pt x="128" y="455"/>
                    <a:pt x="146" y="456"/>
                  </a:cubicBezTo>
                  <a:cubicBezTo>
                    <a:pt x="181" y="459"/>
                    <a:pt x="216" y="463"/>
                    <a:pt x="251" y="467"/>
                  </a:cubicBezTo>
                  <a:cubicBezTo>
                    <a:pt x="285" y="478"/>
                    <a:pt x="323" y="483"/>
                    <a:pt x="358" y="490"/>
                  </a:cubicBezTo>
                  <a:cubicBezTo>
                    <a:pt x="393" y="496"/>
                    <a:pt x="428" y="502"/>
                    <a:pt x="463" y="506"/>
                  </a:cubicBezTo>
                  <a:cubicBezTo>
                    <a:pt x="464" y="506"/>
                    <a:pt x="464" y="504"/>
                    <a:pt x="463" y="504"/>
                  </a:cubicBezTo>
                  <a:cubicBezTo>
                    <a:pt x="426" y="498"/>
                    <a:pt x="389" y="493"/>
                    <a:pt x="353" y="486"/>
                  </a:cubicBezTo>
                  <a:cubicBezTo>
                    <a:pt x="327" y="481"/>
                    <a:pt x="301" y="474"/>
                    <a:pt x="275" y="469"/>
                  </a:cubicBezTo>
                  <a:cubicBezTo>
                    <a:pt x="275" y="469"/>
                    <a:pt x="275" y="469"/>
                    <a:pt x="275" y="469"/>
                  </a:cubicBezTo>
                  <a:cubicBezTo>
                    <a:pt x="318" y="475"/>
                    <a:pt x="362" y="481"/>
                    <a:pt x="405" y="487"/>
                  </a:cubicBezTo>
                  <a:cubicBezTo>
                    <a:pt x="426" y="491"/>
                    <a:pt x="447" y="494"/>
                    <a:pt x="467" y="498"/>
                  </a:cubicBezTo>
                  <a:cubicBezTo>
                    <a:pt x="473" y="499"/>
                    <a:pt x="479" y="500"/>
                    <a:pt x="485" y="501"/>
                  </a:cubicBezTo>
                  <a:cubicBezTo>
                    <a:pt x="481" y="502"/>
                    <a:pt x="477" y="503"/>
                    <a:pt x="473" y="503"/>
                  </a:cubicBezTo>
                  <a:cubicBezTo>
                    <a:pt x="471" y="504"/>
                    <a:pt x="467" y="504"/>
                    <a:pt x="468" y="508"/>
                  </a:cubicBezTo>
                  <a:cubicBezTo>
                    <a:pt x="468" y="508"/>
                    <a:pt x="469" y="508"/>
                    <a:pt x="469" y="507"/>
                  </a:cubicBezTo>
                  <a:cubicBezTo>
                    <a:pt x="469" y="505"/>
                    <a:pt x="483" y="503"/>
                    <a:pt x="489" y="502"/>
                  </a:cubicBezTo>
                  <a:cubicBezTo>
                    <a:pt x="499" y="504"/>
                    <a:pt x="509" y="504"/>
                    <a:pt x="518" y="501"/>
                  </a:cubicBezTo>
                  <a:cubicBezTo>
                    <a:pt x="519" y="500"/>
                    <a:pt x="519" y="500"/>
                    <a:pt x="519" y="499"/>
                  </a:cubicBezTo>
                  <a:cubicBezTo>
                    <a:pt x="523" y="496"/>
                    <a:pt x="527" y="493"/>
                    <a:pt x="531" y="490"/>
                  </a:cubicBezTo>
                  <a:cubicBezTo>
                    <a:pt x="582" y="473"/>
                    <a:pt x="631" y="454"/>
                    <a:pt x="681" y="437"/>
                  </a:cubicBezTo>
                  <a:cubicBezTo>
                    <a:pt x="731" y="419"/>
                    <a:pt x="782" y="402"/>
                    <a:pt x="831" y="383"/>
                  </a:cubicBezTo>
                  <a:cubicBezTo>
                    <a:pt x="832" y="382"/>
                    <a:pt x="832" y="381"/>
                    <a:pt x="831" y="382"/>
                  </a:cubicBezTo>
                  <a:cubicBezTo>
                    <a:pt x="780" y="397"/>
                    <a:pt x="731" y="417"/>
                    <a:pt x="680" y="435"/>
                  </a:cubicBezTo>
                  <a:cubicBezTo>
                    <a:pt x="632" y="452"/>
                    <a:pt x="583" y="469"/>
                    <a:pt x="535" y="487"/>
                  </a:cubicBezTo>
                  <a:cubicBezTo>
                    <a:pt x="543" y="480"/>
                    <a:pt x="551" y="474"/>
                    <a:pt x="559" y="467"/>
                  </a:cubicBezTo>
                  <a:cubicBezTo>
                    <a:pt x="611" y="452"/>
                    <a:pt x="661" y="431"/>
                    <a:pt x="712" y="413"/>
                  </a:cubicBezTo>
                  <a:cubicBezTo>
                    <a:pt x="761" y="395"/>
                    <a:pt x="810" y="378"/>
                    <a:pt x="859" y="359"/>
                  </a:cubicBezTo>
                  <a:cubicBezTo>
                    <a:pt x="855" y="369"/>
                    <a:pt x="853" y="380"/>
                    <a:pt x="851" y="390"/>
                  </a:cubicBezTo>
                  <a:close/>
                  <a:moveTo>
                    <a:pt x="708" y="410"/>
                  </a:moveTo>
                  <a:cubicBezTo>
                    <a:pt x="660" y="427"/>
                    <a:pt x="610" y="443"/>
                    <a:pt x="563" y="464"/>
                  </a:cubicBezTo>
                  <a:cubicBezTo>
                    <a:pt x="582" y="448"/>
                    <a:pt x="601" y="432"/>
                    <a:pt x="620" y="417"/>
                  </a:cubicBezTo>
                  <a:cubicBezTo>
                    <a:pt x="656" y="388"/>
                    <a:pt x="692" y="361"/>
                    <a:pt x="728" y="333"/>
                  </a:cubicBezTo>
                  <a:cubicBezTo>
                    <a:pt x="729" y="332"/>
                    <a:pt x="729" y="332"/>
                    <a:pt x="729" y="331"/>
                  </a:cubicBezTo>
                  <a:cubicBezTo>
                    <a:pt x="732" y="330"/>
                    <a:pt x="736" y="328"/>
                    <a:pt x="738" y="326"/>
                  </a:cubicBezTo>
                  <a:cubicBezTo>
                    <a:pt x="738" y="325"/>
                    <a:pt x="739" y="325"/>
                    <a:pt x="739" y="325"/>
                  </a:cubicBezTo>
                  <a:cubicBezTo>
                    <a:pt x="760" y="331"/>
                    <a:pt x="784" y="332"/>
                    <a:pt x="805" y="336"/>
                  </a:cubicBezTo>
                  <a:cubicBezTo>
                    <a:pt x="826" y="339"/>
                    <a:pt x="849" y="341"/>
                    <a:pt x="868" y="351"/>
                  </a:cubicBezTo>
                  <a:cubicBezTo>
                    <a:pt x="814" y="369"/>
                    <a:pt x="761" y="390"/>
                    <a:pt x="708" y="4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3" name="Freeform 6"/>
            <p:cNvSpPr/>
            <p:nvPr/>
          </p:nvSpPr>
          <p:spPr bwMode="auto">
            <a:xfrm>
              <a:off x="5022" y="1201"/>
              <a:ext cx="303" cy="138"/>
            </a:xfrm>
            <a:custGeom>
              <a:avLst/>
              <a:gdLst>
                <a:gd name="T0" fmla="*/ 127 w 128"/>
                <a:gd name="T1" fmla="*/ 1 h 58"/>
                <a:gd name="T2" fmla="*/ 66 w 128"/>
                <a:gd name="T3" fmla="*/ 27 h 58"/>
                <a:gd name="T4" fmla="*/ 0 w 128"/>
                <a:gd name="T5" fmla="*/ 56 h 58"/>
                <a:gd name="T6" fmla="*/ 1 w 128"/>
                <a:gd name="T7" fmla="*/ 57 h 58"/>
                <a:gd name="T8" fmla="*/ 62 w 128"/>
                <a:gd name="T9" fmla="*/ 32 h 58"/>
                <a:gd name="T10" fmla="*/ 127 w 128"/>
                <a:gd name="T11" fmla="*/ 1 h 58"/>
                <a:gd name="T12" fmla="*/ 127 w 128"/>
                <a:gd name="T13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" h="58">
                  <a:moveTo>
                    <a:pt x="127" y="1"/>
                  </a:moveTo>
                  <a:cubicBezTo>
                    <a:pt x="107" y="9"/>
                    <a:pt x="86" y="18"/>
                    <a:pt x="66" y="27"/>
                  </a:cubicBezTo>
                  <a:cubicBezTo>
                    <a:pt x="44" y="37"/>
                    <a:pt x="21" y="45"/>
                    <a:pt x="0" y="56"/>
                  </a:cubicBezTo>
                  <a:cubicBezTo>
                    <a:pt x="0" y="57"/>
                    <a:pt x="0" y="58"/>
                    <a:pt x="1" y="57"/>
                  </a:cubicBezTo>
                  <a:cubicBezTo>
                    <a:pt x="22" y="51"/>
                    <a:pt x="42" y="41"/>
                    <a:pt x="62" y="32"/>
                  </a:cubicBezTo>
                  <a:cubicBezTo>
                    <a:pt x="84" y="22"/>
                    <a:pt x="106" y="12"/>
                    <a:pt x="127" y="1"/>
                  </a:cubicBezTo>
                  <a:cubicBezTo>
                    <a:pt x="128" y="1"/>
                    <a:pt x="127" y="0"/>
                    <a:pt x="12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4" name="Freeform 7"/>
            <p:cNvSpPr/>
            <p:nvPr/>
          </p:nvSpPr>
          <p:spPr bwMode="auto">
            <a:xfrm>
              <a:off x="5188" y="1192"/>
              <a:ext cx="140" cy="49"/>
            </a:xfrm>
            <a:custGeom>
              <a:avLst/>
              <a:gdLst>
                <a:gd name="T0" fmla="*/ 58 w 59"/>
                <a:gd name="T1" fmla="*/ 0 h 21"/>
                <a:gd name="T2" fmla="*/ 1 w 59"/>
                <a:gd name="T3" fmla="*/ 20 h 21"/>
                <a:gd name="T4" fmla="*/ 1 w 59"/>
                <a:gd name="T5" fmla="*/ 21 h 21"/>
                <a:gd name="T6" fmla="*/ 58 w 59"/>
                <a:gd name="T7" fmla="*/ 1 h 21"/>
                <a:gd name="T8" fmla="*/ 58 w 5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1">
                  <a:moveTo>
                    <a:pt x="58" y="0"/>
                  </a:moveTo>
                  <a:cubicBezTo>
                    <a:pt x="40" y="5"/>
                    <a:pt x="17" y="9"/>
                    <a:pt x="1" y="20"/>
                  </a:cubicBezTo>
                  <a:cubicBezTo>
                    <a:pt x="0" y="20"/>
                    <a:pt x="0" y="21"/>
                    <a:pt x="1" y="21"/>
                  </a:cubicBezTo>
                  <a:cubicBezTo>
                    <a:pt x="20" y="13"/>
                    <a:pt x="40" y="8"/>
                    <a:pt x="58" y="1"/>
                  </a:cubicBezTo>
                  <a:cubicBezTo>
                    <a:pt x="59" y="1"/>
                    <a:pt x="59" y="0"/>
                    <a:pt x="5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5" name="Freeform 8"/>
            <p:cNvSpPr/>
            <p:nvPr/>
          </p:nvSpPr>
          <p:spPr bwMode="auto">
            <a:xfrm>
              <a:off x="4522" y="1154"/>
              <a:ext cx="796" cy="275"/>
            </a:xfrm>
            <a:custGeom>
              <a:avLst/>
              <a:gdLst>
                <a:gd name="T0" fmla="*/ 334 w 336"/>
                <a:gd name="T1" fmla="*/ 1 h 116"/>
                <a:gd name="T2" fmla="*/ 164 w 336"/>
                <a:gd name="T3" fmla="*/ 59 h 116"/>
                <a:gd name="T4" fmla="*/ 81 w 336"/>
                <a:gd name="T5" fmla="*/ 87 h 116"/>
                <a:gd name="T6" fmla="*/ 0 w 336"/>
                <a:gd name="T7" fmla="*/ 115 h 116"/>
                <a:gd name="T8" fmla="*/ 0 w 336"/>
                <a:gd name="T9" fmla="*/ 116 h 116"/>
                <a:gd name="T10" fmla="*/ 87 w 336"/>
                <a:gd name="T11" fmla="*/ 87 h 116"/>
                <a:gd name="T12" fmla="*/ 168 w 336"/>
                <a:gd name="T13" fmla="*/ 59 h 116"/>
                <a:gd name="T14" fmla="*/ 335 w 336"/>
                <a:gd name="T15" fmla="*/ 3 h 116"/>
                <a:gd name="T16" fmla="*/ 334 w 336"/>
                <a:gd name="T17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116">
                  <a:moveTo>
                    <a:pt x="334" y="1"/>
                  </a:moveTo>
                  <a:cubicBezTo>
                    <a:pt x="277" y="20"/>
                    <a:pt x="221" y="39"/>
                    <a:pt x="164" y="59"/>
                  </a:cubicBezTo>
                  <a:cubicBezTo>
                    <a:pt x="136" y="68"/>
                    <a:pt x="109" y="78"/>
                    <a:pt x="81" y="87"/>
                  </a:cubicBezTo>
                  <a:cubicBezTo>
                    <a:pt x="54" y="96"/>
                    <a:pt x="26" y="104"/>
                    <a:pt x="0" y="115"/>
                  </a:cubicBezTo>
                  <a:cubicBezTo>
                    <a:pt x="0" y="115"/>
                    <a:pt x="0" y="116"/>
                    <a:pt x="0" y="116"/>
                  </a:cubicBezTo>
                  <a:cubicBezTo>
                    <a:pt x="30" y="109"/>
                    <a:pt x="59" y="97"/>
                    <a:pt x="87" y="87"/>
                  </a:cubicBezTo>
                  <a:cubicBezTo>
                    <a:pt x="114" y="77"/>
                    <a:pt x="141" y="68"/>
                    <a:pt x="168" y="59"/>
                  </a:cubicBezTo>
                  <a:cubicBezTo>
                    <a:pt x="223" y="41"/>
                    <a:pt x="279" y="22"/>
                    <a:pt x="335" y="3"/>
                  </a:cubicBezTo>
                  <a:cubicBezTo>
                    <a:pt x="336" y="2"/>
                    <a:pt x="335" y="0"/>
                    <a:pt x="33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6" name="Freeform 9"/>
            <p:cNvSpPr/>
            <p:nvPr/>
          </p:nvSpPr>
          <p:spPr bwMode="auto">
            <a:xfrm>
              <a:off x="4830" y="992"/>
              <a:ext cx="78" cy="62"/>
            </a:xfrm>
            <a:custGeom>
              <a:avLst/>
              <a:gdLst>
                <a:gd name="T0" fmla="*/ 32 w 33"/>
                <a:gd name="T1" fmla="*/ 1 h 26"/>
                <a:gd name="T2" fmla="*/ 0 w 33"/>
                <a:gd name="T3" fmla="*/ 24 h 26"/>
                <a:gd name="T4" fmla="*/ 1 w 33"/>
                <a:gd name="T5" fmla="*/ 25 h 26"/>
                <a:gd name="T6" fmla="*/ 32 w 33"/>
                <a:gd name="T7" fmla="*/ 2 h 26"/>
                <a:gd name="T8" fmla="*/ 32 w 33"/>
                <a:gd name="T9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6">
                  <a:moveTo>
                    <a:pt x="32" y="1"/>
                  </a:moveTo>
                  <a:cubicBezTo>
                    <a:pt x="20" y="8"/>
                    <a:pt x="10" y="17"/>
                    <a:pt x="0" y="24"/>
                  </a:cubicBezTo>
                  <a:cubicBezTo>
                    <a:pt x="0" y="25"/>
                    <a:pt x="0" y="26"/>
                    <a:pt x="1" y="25"/>
                  </a:cubicBezTo>
                  <a:cubicBezTo>
                    <a:pt x="11" y="18"/>
                    <a:pt x="23" y="10"/>
                    <a:pt x="32" y="2"/>
                  </a:cubicBezTo>
                  <a:cubicBezTo>
                    <a:pt x="33" y="1"/>
                    <a:pt x="32" y="0"/>
                    <a:pt x="3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7" name="Freeform 10"/>
            <p:cNvSpPr/>
            <p:nvPr/>
          </p:nvSpPr>
          <p:spPr bwMode="auto">
            <a:xfrm>
              <a:off x="3486" y="1196"/>
              <a:ext cx="341" cy="29"/>
            </a:xfrm>
            <a:custGeom>
              <a:avLst/>
              <a:gdLst>
                <a:gd name="T0" fmla="*/ 144 w 144"/>
                <a:gd name="T1" fmla="*/ 11 h 12"/>
                <a:gd name="T2" fmla="*/ 0 w 144"/>
                <a:gd name="T3" fmla="*/ 0 h 12"/>
                <a:gd name="T4" fmla="*/ 0 w 144"/>
                <a:gd name="T5" fmla="*/ 1 h 12"/>
                <a:gd name="T6" fmla="*/ 144 w 144"/>
                <a:gd name="T7" fmla="*/ 12 h 12"/>
                <a:gd name="T8" fmla="*/ 144 w 144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12">
                  <a:moveTo>
                    <a:pt x="144" y="11"/>
                  </a:moveTo>
                  <a:cubicBezTo>
                    <a:pt x="96" y="6"/>
                    <a:pt x="48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48" y="7"/>
                    <a:pt x="96" y="9"/>
                    <a:pt x="144" y="12"/>
                  </a:cubicBezTo>
                  <a:cubicBezTo>
                    <a:pt x="144" y="12"/>
                    <a:pt x="144" y="11"/>
                    <a:pt x="14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8" name="Freeform 11"/>
            <p:cNvSpPr/>
            <p:nvPr/>
          </p:nvSpPr>
          <p:spPr bwMode="auto">
            <a:xfrm>
              <a:off x="3858" y="1220"/>
              <a:ext cx="647" cy="69"/>
            </a:xfrm>
            <a:custGeom>
              <a:avLst/>
              <a:gdLst>
                <a:gd name="T0" fmla="*/ 272 w 273"/>
                <a:gd name="T1" fmla="*/ 28 h 29"/>
                <a:gd name="T2" fmla="*/ 0 w 273"/>
                <a:gd name="T3" fmla="*/ 0 h 29"/>
                <a:gd name="T4" fmla="*/ 0 w 273"/>
                <a:gd name="T5" fmla="*/ 0 h 29"/>
                <a:gd name="T6" fmla="*/ 272 w 273"/>
                <a:gd name="T7" fmla="*/ 29 h 29"/>
                <a:gd name="T8" fmla="*/ 272 w 273"/>
                <a:gd name="T9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3" h="29">
                  <a:moveTo>
                    <a:pt x="272" y="28"/>
                  </a:moveTo>
                  <a:cubicBezTo>
                    <a:pt x="181" y="18"/>
                    <a:pt x="90" y="1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0" y="11"/>
                    <a:pt x="181" y="22"/>
                    <a:pt x="272" y="29"/>
                  </a:cubicBezTo>
                  <a:cubicBezTo>
                    <a:pt x="273" y="29"/>
                    <a:pt x="273" y="28"/>
                    <a:pt x="27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9" name="Freeform 12"/>
            <p:cNvSpPr/>
            <p:nvPr/>
          </p:nvSpPr>
          <p:spPr bwMode="auto">
            <a:xfrm>
              <a:off x="3624" y="1175"/>
              <a:ext cx="860" cy="88"/>
            </a:xfrm>
            <a:custGeom>
              <a:avLst/>
              <a:gdLst>
                <a:gd name="T0" fmla="*/ 363 w 363"/>
                <a:gd name="T1" fmla="*/ 37 h 37"/>
                <a:gd name="T2" fmla="*/ 0 w 363"/>
                <a:gd name="T3" fmla="*/ 0 h 37"/>
                <a:gd name="T4" fmla="*/ 0 w 363"/>
                <a:gd name="T5" fmla="*/ 1 h 37"/>
                <a:gd name="T6" fmla="*/ 363 w 363"/>
                <a:gd name="T7" fmla="*/ 37 h 37"/>
                <a:gd name="T8" fmla="*/ 363 w 363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3" h="37">
                  <a:moveTo>
                    <a:pt x="363" y="37"/>
                  </a:moveTo>
                  <a:cubicBezTo>
                    <a:pt x="243" y="18"/>
                    <a:pt x="121" y="7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22" y="10"/>
                    <a:pt x="242" y="23"/>
                    <a:pt x="363" y="37"/>
                  </a:cubicBezTo>
                  <a:cubicBezTo>
                    <a:pt x="363" y="37"/>
                    <a:pt x="363" y="37"/>
                    <a:pt x="363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0" name="Freeform 13"/>
            <p:cNvSpPr/>
            <p:nvPr/>
          </p:nvSpPr>
          <p:spPr bwMode="auto">
            <a:xfrm>
              <a:off x="3951" y="1123"/>
              <a:ext cx="573" cy="69"/>
            </a:xfrm>
            <a:custGeom>
              <a:avLst/>
              <a:gdLst>
                <a:gd name="T0" fmla="*/ 241 w 242"/>
                <a:gd name="T1" fmla="*/ 28 h 29"/>
                <a:gd name="T2" fmla="*/ 124 w 242"/>
                <a:gd name="T3" fmla="*/ 15 h 29"/>
                <a:gd name="T4" fmla="*/ 0 w 242"/>
                <a:gd name="T5" fmla="*/ 0 h 29"/>
                <a:gd name="T6" fmla="*/ 0 w 242"/>
                <a:gd name="T7" fmla="*/ 1 h 29"/>
                <a:gd name="T8" fmla="*/ 118 w 242"/>
                <a:gd name="T9" fmla="*/ 17 h 29"/>
                <a:gd name="T10" fmla="*/ 241 w 242"/>
                <a:gd name="T11" fmla="*/ 29 h 29"/>
                <a:gd name="T12" fmla="*/ 241 w 242"/>
                <a:gd name="T13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29">
                  <a:moveTo>
                    <a:pt x="241" y="28"/>
                  </a:moveTo>
                  <a:cubicBezTo>
                    <a:pt x="202" y="23"/>
                    <a:pt x="163" y="20"/>
                    <a:pt x="124" y="15"/>
                  </a:cubicBezTo>
                  <a:cubicBezTo>
                    <a:pt x="83" y="10"/>
                    <a:pt x="41" y="2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38" y="10"/>
                    <a:pt x="79" y="12"/>
                    <a:pt x="118" y="17"/>
                  </a:cubicBezTo>
                  <a:cubicBezTo>
                    <a:pt x="158" y="21"/>
                    <a:pt x="200" y="27"/>
                    <a:pt x="241" y="29"/>
                  </a:cubicBezTo>
                  <a:cubicBezTo>
                    <a:pt x="241" y="29"/>
                    <a:pt x="242" y="28"/>
                    <a:pt x="241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1" name="Freeform 14"/>
            <p:cNvSpPr/>
            <p:nvPr/>
          </p:nvSpPr>
          <p:spPr bwMode="auto">
            <a:xfrm>
              <a:off x="3519" y="1047"/>
              <a:ext cx="465" cy="43"/>
            </a:xfrm>
            <a:custGeom>
              <a:avLst/>
              <a:gdLst>
                <a:gd name="T0" fmla="*/ 196 w 196"/>
                <a:gd name="T1" fmla="*/ 17 h 18"/>
                <a:gd name="T2" fmla="*/ 98 w 196"/>
                <a:gd name="T3" fmla="*/ 8 h 18"/>
                <a:gd name="T4" fmla="*/ 0 w 196"/>
                <a:gd name="T5" fmla="*/ 0 h 18"/>
                <a:gd name="T6" fmla="*/ 0 w 196"/>
                <a:gd name="T7" fmla="*/ 0 h 18"/>
                <a:gd name="T8" fmla="*/ 95 w 196"/>
                <a:gd name="T9" fmla="*/ 9 h 18"/>
                <a:gd name="T10" fmla="*/ 196 w 196"/>
                <a:gd name="T11" fmla="*/ 18 h 18"/>
                <a:gd name="T12" fmla="*/ 196 w 196"/>
                <a:gd name="T13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6" h="18">
                  <a:moveTo>
                    <a:pt x="196" y="17"/>
                  </a:moveTo>
                  <a:cubicBezTo>
                    <a:pt x="163" y="13"/>
                    <a:pt x="131" y="11"/>
                    <a:pt x="98" y="8"/>
                  </a:cubicBezTo>
                  <a:cubicBezTo>
                    <a:pt x="66" y="5"/>
                    <a:pt x="3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1" y="6"/>
                    <a:pt x="63" y="6"/>
                    <a:pt x="95" y="9"/>
                  </a:cubicBezTo>
                  <a:cubicBezTo>
                    <a:pt x="129" y="12"/>
                    <a:pt x="162" y="16"/>
                    <a:pt x="196" y="18"/>
                  </a:cubicBezTo>
                  <a:cubicBezTo>
                    <a:pt x="196" y="18"/>
                    <a:pt x="196" y="17"/>
                    <a:pt x="19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2" name="Freeform 15"/>
            <p:cNvSpPr/>
            <p:nvPr/>
          </p:nvSpPr>
          <p:spPr bwMode="auto">
            <a:xfrm>
              <a:off x="4012" y="1087"/>
              <a:ext cx="52" cy="10"/>
            </a:xfrm>
            <a:custGeom>
              <a:avLst/>
              <a:gdLst>
                <a:gd name="T0" fmla="*/ 21 w 22"/>
                <a:gd name="T1" fmla="*/ 2 h 4"/>
                <a:gd name="T2" fmla="*/ 1 w 22"/>
                <a:gd name="T3" fmla="*/ 0 h 4"/>
                <a:gd name="T4" fmla="*/ 1 w 22"/>
                <a:gd name="T5" fmla="*/ 0 h 4"/>
                <a:gd name="T6" fmla="*/ 21 w 22"/>
                <a:gd name="T7" fmla="*/ 3 h 4"/>
                <a:gd name="T8" fmla="*/ 21 w 2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21" y="2"/>
                  </a:moveTo>
                  <a:cubicBezTo>
                    <a:pt x="14" y="2"/>
                    <a:pt x="8" y="1"/>
                    <a:pt x="1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7" y="3"/>
                    <a:pt x="14" y="4"/>
                    <a:pt x="21" y="3"/>
                  </a:cubicBezTo>
                  <a:cubicBezTo>
                    <a:pt x="22" y="3"/>
                    <a:pt x="22" y="3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3" name="Freeform 16"/>
            <p:cNvSpPr/>
            <p:nvPr/>
          </p:nvSpPr>
          <p:spPr bwMode="auto">
            <a:xfrm>
              <a:off x="3467" y="978"/>
              <a:ext cx="1036" cy="145"/>
            </a:xfrm>
            <a:custGeom>
              <a:avLst/>
              <a:gdLst>
                <a:gd name="T0" fmla="*/ 436 w 437"/>
                <a:gd name="T1" fmla="*/ 59 h 61"/>
                <a:gd name="T2" fmla="*/ 216 w 437"/>
                <a:gd name="T3" fmla="*/ 31 h 61"/>
                <a:gd name="T4" fmla="*/ 1 w 437"/>
                <a:gd name="T5" fmla="*/ 0 h 61"/>
                <a:gd name="T6" fmla="*/ 1 w 437"/>
                <a:gd name="T7" fmla="*/ 2 h 61"/>
                <a:gd name="T8" fmla="*/ 215 w 437"/>
                <a:gd name="T9" fmla="*/ 33 h 61"/>
                <a:gd name="T10" fmla="*/ 436 w 437"/>
                <a:gd name="T11" fmla="*/ 60 h 61"/>
                <a:gd name="T12" fmla="*/ 436 w 437"/>
                <a:gd name="T13" fmla="*/ 5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7" h="61">
                  <a:moveTo>
                    <a:pt x="436" y="59"/>
                  </a:moveTo>
                  <a:cubicBezTo>
                    <a:pt x="363" y="49"/>
                    <a:pt x="289" y="41"/>
                    <a:pt x="216" y="31"/>
                  </a:cubicBezTo>
                  <a:cubicBezTo>
                    <a:pt x="144" y="21"/>
                    <a:pt x="73" y="10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72" y="14"/>
                    <a:pt x="144" y="23"/>
                    <a:pt x="215" y="33"/>
                  </a:cubicBezTo>
                  <a:cubicBezTo>
                    <a:pt x="289" y="43"/>
                    <a:pt x="362" y="53"/>
                    <a:pt x="436" y="60"/>
                  </a:cubicBezTo>
                  <a:cubicBezTo>
                    <a:pt x="437" y="61"/>
                    <a:pt x="437" y="59"/>
                    <a:pt x="436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4" name="Freeform 17"/>
            <p:cNvSpPr/>
            <p:nvPr/>
          </p:nvSpPr>
          <p:spPr bwMode="auto">
            <a:xfrm>
              <a:off x="4015" y="1018"/>
              <a:ext cx="467" cy="67"/>
            </a:xfrm>
            <a:custGeom>
              <a:avLst/>
              <a:gdLst>
                <a:gd name="T0" fmla="*/ 196 w 197"/>
                <a:gd name="T1" fmla="*/ 27 h 28"/>
                <a:gd name="T2" fmla="*/ 1 w 197"/>
                <a:gd name="T3" fmla="*/ 0 h 28"/>
                <a:gd name="T4" fmla="*/ 1 w 197"/>
                <a:gd name="T5" fmla="*/ 1 h 28"/>
                <a:gd name="T6" fmla="*/ 196 w 197"/>
                <a:gd name="T7" fmla="*/ 28 h 28"/>
                <a:gd name="T8" fmla="*/ 196 w 197"/>
                <a:gd name="T9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28">
                  <a:moveTo>
                    <a:pt x="196" y="27"/>
                  </a:moveTo>
                  <a:cubicBezTo>
                    <a:pt x="131" y="18"/>
                    <a:pt x="66" y="11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65" y="14"/>
                    <a:pt x="131" y="25"/>
                    <a:pt x="196" y="28"/>
                  </a:cubicBezTo>
                  <a:cubicBezTo>
                    <a:pt x="197" y="28"/>
                    <a:pt x="197" y="27"/>
                    <a:pt x="19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5" name="Freeform 18"/>
            <p:cNvSpPr/>
            <p:nvPr/>
          </p:nvSpPr>
          <p:spPr bwMode="auto">
            <a:xfrm>
              <a:off x="4197" y="895"/>
              <a:ext cx="171" cy="24"/>
            </a:xfrm>
            <a:custGeom>
              <a:avLst/>
              <a:gdLst>
                <a:gd name="T0" fmla="*/ 72 w 72"/>
                <a:gd name="T1" fmla="*/ 1 h 10"/>
                <a:gd name="T2" fmla="*/ 36 w 72"/>
                <a:gd name="T3" fmla="*/ 2 h 10"/>
                <a:gd name="T4" fmla="*/ 2 w 72"/>
                <a:gd name="T5" fmla="*/ 1 h 10"/>
                <a:gd name="T6" fmla="*/ 0 w 72"/>
                <a:gd name="T7" fmla="*/ 2 h 10"/>
                <a:gd name="T8" fmla="*/ 25 w 72"/>
                <a:gd name="T9" fmla="*/ 3 h 10"/>
                <a:gd name="T10" fmla="*/ 72 w 72"/>
                <a:gd name="T11" fmla="*/ 1 h 10"/>
                <a:gd name="T12" fmla="*/ 72 w 72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10">
                  <a:moveTo>
                    <a:pt x="72" y="1"/>
                  </a:moveTo>
                  <a:cubicBezTo>
                    <a:pt x="60" y="2"/>
                    <a:pt x="48" y="3"/>
                    <a:pt x="36" y="2"/>
                  </a:cubicBezTo>
                  <a:cubicBezTo>
                    <a:pt x="29" y="1"/>
                    <a:pt x="6" y="6"/>
                    <a:pt x="2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4" y="10"/>
                    <a:pt x="19" y="3"/>
                    <a:pt x="25" y="3"/>
                  </a:cubicBezTo>
                  <a:cubicBezTo>
                    <a:pt x="41" y="2"/>
                    <a:pt x="56" y="5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6" name="Freeform 19"/>
            <p:cNvSpPr/>
            <p:nvPr/>
          </p:nvSpPr>
          <p:spPr bwMode="auto">
            <a:xfrm>
              <a:off x="4382" y="895"/>
              <a:ext cx="33" cy="5"/>
            </a:xfrm>
            <a:custGeom>
              <a:avLst/>
              <a:gdLst>
                <a:gd name="T0" fmla="*/ 13 w 14"/>
                <a:gd name="T1" fmla="*/ 0 h 2"/>
                <a:gd name="T2" fmla="*/ 1 w 14"/>
                <a:gd name="T3" fmla="*/ 1 h 2"/>
                <a:gd name="T4" fmla="*/ 1 w 14"/>
                <a:gd name="T5" fmla="*/ 2 h 2"/>
                <a:gd name="T6" fmla="*/ 13 w 14"/>
                <a:gd name="T7" fmla="*/ 1 h 2"/>
                <a:gd name="T8" fmla="*/ 13 w 1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">
                  <a:moveTo>
                    <a:pt x="13" y="0"/>
                  </a:moveTo>
                  <a:cubicBezTo>
                    <a:pt x="9" y="0"/>
                    <a:pt x="5" y="0"/>
                    <a:pt x="1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5" y="1"/>
                    <a:pt x="9" y="0"/>
                    <a:pt x="13" y="1"/>
                  </a:cubicBezTo>
                  <a:cubicBezTo>
                    <a:pt x="14" y="1"/>
                    <a:pt x="14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7" name="Freeform 20"/>
            <p:cNvSpPr/>
            <p:nvPr/>
          </p:nvSpPr>
          <p:spPr bwMode="auto">
            <a:xfrm>
              <a:off x="3830" y="857"/>
              <a:ext cx="1173" cy="19"/>
            </a:xfrm>
            <a:custGeom>
              <a:avLst/>
              <a:gdLst>
                <a:gd name="T0" fmla="*/ 494 w 495"/>
                <a:gd name="T1" fmla="*/ 2 h 8"/>
                <a:gd name="T2" fmla="*/ 246 w 495"/>
                <a:gd name="T3" fmla="*/ 4 h 8"/>
                <a:gd name="T4" fmla="*/ 1 w 495"/>
                <a:gd name="T5" fmla="*/ 3 h 8"/>
                <a:gd name="T6" fmla="*/ 1 w 495"/>
                <a:gd name="T7" fmla="*/ 5 h 8"/>
                <a:gd name="T8" fmla="*/ 246 w 495"/>
                <a:gd name="T9" fmla="*/ 5 h 8"/>
                <a:gd name="T10" fmla="*/ 494 w 495"/>
                <a:gd name="T11" fmla="*/ 4 h 8"/>
                <a:gd name="T12" fmla="*/ 494 w 495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5" h="8">
                  <a:moveTo>
                    <a:pt x="494" y="2"/>
                  </a:moveTo>
                  <a:cubicBezTo>
                    <a:pt x="412" y="0"/>
                    <a:pt x="329" y="4"/>
                    <a:pt x="246" y="4"/>
                  </a:cubicBezTo>
                  <a:cubicBezTo>
                    <a:pt x="164" y="4"/>
                    <a:pt x="83" y="1"/>
                    <a:pt x="1" y="3"/>
                  </a:cubicBezTo>
                  <a:cubicBezTo>
                    <a:pt x="0" y="3"/>
                    <a:pt x="0" y="5"/>
                    <a:pt x="1" y="5"/>
                  </a:cubicBezTo>
                  <a:cubicBezTo>
                    <a:pt x="83" y="7"/>
                    <a:pt x="164" y="5"/>
                    <a:pt x="246" y="5"/>
                  </a:cubicBezTo>
                  <a:cubicBezTo>
                    <a:pt x="328" y="5"/>
                    <a:pt x="412" y="8"/>
                    <a:pt x="494" y="4"/>
                  </a:cubicBezTo>
                  <a:cubicBezTo>
                    <a:pt x="495" y="4"/>
                    <a:pt x="495" y="2"/>
                    <a:pt x="49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8" name="Freeform 21"/>
            <p:cNvSpPr/>
            <p:nvPr/>
          </p:nvSpPr>
          <p:spPr bwMode="auto">
            <a:xfrm>
              <a:off x="3737" y="784"/>
              <a:ext cx="1252" cy="38"/>
            </a:xfrm>
            <a:custGeom>
              <a:avLst/>
              <a:gdLst>
                <a:gd name="T0" fmla="*/ 527 w 528"/>
                <a:gd name="T1" fmla="*/ 0 h 16"/>
                <a:gd name="T2" fmla="*/ 265 w 528"/>
                <a:gd name="T3" fmla="*/ 10 h 16"/>
                <a:gd name="T4" fmla="*/ 134 w 528"/>
                <a:gd name="T5" fmla="*/ 10 h 16"/>
                <a:gd name="T6" fmla="*/ 0 w 528"/>
                <a:gd name="T7" fmla="*/ 10 h 16"/>
                <a:gd name="T8" fmla="*/ 0 w 528"/>
                <a:gd name="T9" fmla="*/ 11 h 16"/>
                <a:gd name="T10" fmla="*/ 134 w 528"/>
                <a:gd name="T11" fmla="*/ 11 h 16"/>
                <a:gd name="T12" fmla="*/ 268 w 528"/>
                <a:gd name="T13" fmla="*/ 11 h 16"/>
                <a:gd name="T14" fmla="*/ 527 w 528"/>
                <a:gd name="T15" fmla="*/ 1 h 16"/>
                <a:gd name="T16" fmla="*/ 527 w 528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8" h="16">
                  <a:moveTo>
                    <a:pt x="527" y="0"/>
                  </a:moveTo>
                  <a:cubicBezTo>
                    <a:pt x="440" y="9"/>
                    <a:pt x="353" y="10"/>
                    <a:pt x="265" y="10"/>
                  </a:cubicBezTo>
                  <a:cubicBezTo>
                    <a:pt x="221" y="10"/>
                    <a:pt x="178" y="10"/>
                    <a:pt x="134" y="10"/>
                  </a:cubicBezTo>
                  <a:cubicBezTo>
                    <a:pt x="90" y="10"/>
                    <a:pt x="45" y="7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45" y="14"/>
                    <a:pt x="90" y="12"/>
                    <a:pt x="134" y="11"/>
                  </a:cubicBezTo>
                  <a:cubicBezTo>
                    <a:pt x="179" y="11"/>
                    <a:pt x="223" y="11"/>
                    <a:pt x="268" y="11"/>
                  </a:cubicBezTo>
                  <a:cubicBezTo>
                    <a:pt x="354" y="11"/>
                    <a:pt x="443" y="16"/>
                    <a:pt x="527" y="1"/>
                  </a:cubicBezTo>
                  <a:cubicBezTo>
                    <a:pt x="528" y="1"/>
                    <a:pt x="528" y="0"/>
                    <a:pt x="5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9" name="Freeform 22"/>
            <p:cNvSpPr/>
            <p:nvPr/>
          </p:nvSpPr>
          <p:spPr bwMode="auto">
            <a:xfrm>
              <a:off x="4292" y="788"/>
              <a:ext cx="54" cy="5"/>
            </a:xfrm>
            <a:custGeom>
              <a:avLst/>
              <a:gdLst>
                <a:gd name="T0" fmla="*/ 23 w 23"/>
                <a:gd name="T1" fmla="*/ 1 h 2"/>
                <a:gd name="T2" fmla="*/ 0 w 23"/>
                <a:gd name="T3" fmla="*/ 0 h 2"/>
                <a:gd name="T4" fmla="*/ 0 w 23"/>
                <a:gd name="T5" fmla="*/ 0 h 2"/>
                <a:gd name="T6" fmla="*/ 23 w 23"/>
                <a:gd name="T7" fmla="*/ 1 h 2"/>
                <a:gd name="T8" fmla="*/ 23 w 2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">
                  <a:moveTo>
                    <a:pt x="23" y="1"/>
                  </a:moveTo>
                  <a:cubicBezTo>
                    <a:pt x="15" y="1"/>
                    <a:pt x="8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1"/>
                    <a:pt x="15" y="2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0" name="Freeform 23"/>
            <p:cNvSpPr/>
            <p:nvPr/>
          </p:nvSpPr>
          <p:spPr bwMode="auto">
            <a:xfrm>
              <a:off x="4389" y="769"/>
              <a:ext cx="612" cy="19"/>
            </a:xfrm>
            <a:custGeom>
              <a:avLst/>
              <a:gdLst>
                <a:gd name="T0" fmla="*/ 257 w 258"/>
                <a:gd name="T1" fmla="*/ 1 h 8"/>
                <a:gd name="T2" fmla="*/ 126 w 258"/>
                <a:gd name="T3" fmla="*/ 1 h 8"/>
                <a:gd name="T4" fmla="*/ 62 w 258"/>
                <a:gd name="T5" fmla="*/ 2 h 8"/>
                <a:gd name="T6" fmla="*/ 1 w 258"/>
                <a:gd name="T7" fmla="*/ 5 h 8"/>
                <a:gd name="T8" fmla="*/ 1 w 258"/>
                <a:gd name="T9" fmla="*/ 7 h 8"/>
                <a:gd name="T10" fmla="*/ 65 w 258"/>
                <a:gd name="T11" fmla="*/ 5 h 8"/>
                <a:gd name="T12" fmla="*/ 129 w 258"/>
                <a:gd name="T13" fmla="*/ 4 h 8"/>
                <a:gd name="T14" fmla="*/ 257 w 258"/>
                <a:gd name="T15" fmla="*/ 4 h 8"/>
                <a:gd name="T16" fmla="*/ 257 w 258"/>
                <a:gd name="T1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8" h="8">
                  <a:moveTo>
                    <a:pt x="257" y="1"/>
                  </a:moveTo>
                  <a:cubicBezTo>
                    <a:pt x="213" y="0"/>
                    <a:pt x="170" y="0"/>
                    <a:pt x="126" y="1"/>
                  </a:cubicBezTo>
                  <a:cubicBezTo>
                    <a:pt x="105" y="1"/>
                    <a:pt x="83" y="2"/>
                    <a:pt x="62" y="2"/>
                  </a:cubicBezTo>
                  <a:cubicBezTo>
                    <a:pt x="42" y="3"/>
                    <a:pt x="21" y="2"/>
                    <a:pt x="1" y="5"/>
                  </a:cubicBezTo>
                  <a:cubicBezTo>
                    <a:pt x="0" y="5"/>
                    <a:pt x="0" y="7"/>
                    <a:pt x="1" y="7"/>
                  </a:cubicBezTo>
                  <a:cubicBezTo>
                    <a:pt x="22" y="8"/>
                    <a:pt x="44" y="5"/>
                    <a:pt x="65" y="5"/>
                  </a:cubicBezTo>
                  <a:cubicBezTo>
                    <a:pt x="87" y="4"/>
                    <a:pt x="108" y="4"/>
                    <a:pt x="129" y="4"/>
                  </a:cubicBezTo>
                  <a:cubicBezTo>
                    <a:pt x="172" y="3"/>
                    <a:pt x="214" y="4"/>
                    <a:pt x="257" y="4"/>
                  </a:cubicBezTo>
                  <a:cubicBezTo>
                    <a:pt x="258" y="4"/>
                    <a:pt x="258" y="1"/>
                    <a:pt x="25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1" name="Freeform 24"/>
            <p:cNvSpPr/>
            <p:nvPr/>
          </p:nvSpPr>
          <p:spPr bwMode="auto">
            <a:xfrm>
              <a:off x="3747" y="731"/>
              <a:ext cx="1258" cy="34"/>
            </a:xfrm>
            <a:custGeom>
              <a:avLst/>
              <a:gdLst>
                <a:gd name="T0" fmla="*/ 530 w 531"/>
                <a:gd name="T1" fmla="*/ 4 h 14"/>
                <a:gd name="T2" fmla="*/ 398 w 531"/>
                <a:gd name="T3" fmla="*/ 2 h 14"/>
                <a:gd name="T4" fmla="*/ 265 w 531"/>
                <a:gd name="T5" fmla="*/ 4 h 14"/>
                <a:gd name="T6" fmla="*/ 133 w 531"/>
                <a:gd name="T7" fmla="*/ 8 h 14"/>
                <a:gd name="T8" fmla="*/ 2 w 531"/>
                <a:gd name="T9" fmla="*/ 11 h 14"/>
                <a:gd name="T10" fmla="*/ 2 w 531"/>
                <a:gd name="T11" fmla="*/ 13 h 14"/>
                <a:gd name="T12" fmla="*/ 133 w 531"/>
                <a:gd name="T13" fmla="*/ 10 h 14"/>
                <a:gd name="T14" fmla="*/ 265 w 531"/>
                <a:gd name="T15" fmla="*/ 6 h 14"/>
                <a:gd name="T16" fmla="*/ 398 w 531"/>
                <a:gd name="T17" fmla="*/ 4 h 14"/>
                <a:gd name="T18" fmla="*/ 530 w 531"/>
                <a:gd name="T19" fmla="*/ 6 h 14"/>
                <a:gd name="T20" fmla="*/ 530 w 531"/>
                <a:gd name="T21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1" h="14">
                  <a:moveTo>
                    <a:pt x="530" y="4"/>
                  </a:moveTo>
                  <a:cubicBezTo>
                    <a:pt x="487" y="0"/>
                    <a:pt x="442" y="2"/>
                    <a:pt x="398" y="2"/>
                  </a:cubicBezTo>
                  <a:cubicBezTo>
                    <a:pt x="354" y="2"/>
                    <a:pt x="309" y="3"/>
                    <a:pt x="265" y="4"/>
                  </a:cubicBezTo>
                  <a:cubicBezTo>
                    <a:pt x="221" y="5"/>
                    <a:pt x="177" y="7"/>
                    <a:pt x="133" y="8"/>
                  </a:cubicBezTo>
                  <a:cubicBezTo>
                    <a:pt x="90" y="9"/>
                    <a:pt x="46" y="8"/>
                    <a:pt x="2" y="11"/>
                  </a:cubicBezTo>
                  <a:cubicBezTo>
                    <a:pt x="1" y="11"/>
                    <a:pt x="0" y="13"/>
                    <a:pt x="2" y="13"/>
                  </a:cubicBezTo>
                  <a:cubicBezTo>
                    <a:pt x="46" y="14"/>
                    <a:pt x="90" y="11"/>
                    <a:pt x="133" y="10"/>
                  </a:cubicBezTo>
                  <a:cubicBezTo>
                    <a:pt x="177" y="9"/>
                    <a:pt x="221" y="7"/>
                    <a:pt x="265" y="6"/>
                  </a:cubicBezTo>
                  <a:cubicBezTo>
                    <a:pt x="309" y="5"/>
                    <a:pt x="354" y="5"/>
                    <a:pt x="398" y="4"/>
                  </a:cubicBezTo>
                  <a:cubicBezTo>
                    <a:pt x="442" y="4"/>
                    <a:pt x="486" y="7"/>
                    <a:pt x="530" y="6"/>
                  </a:cubicBezTo>
                  <a:cubicBezTo>
                    <a:pt x="531" y="6"/>
                    <a:pt x="531" y="4"/>
                    <a:pt x="53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2" name="Freeform 25"/>
            <p:cNvSpPr/>
            <p:nvPr/>
          </p:nvSpPr>
          <p:spPr bwMode="auto">
            <a:xfrm>
              <a:off x="4581" y="352"/>
              <a:ext cx="133" cy="144"/>
            </a:xfrm>
            <a:custGeom>
              <a:avLst/>
              <a:gdLst>
                <a:gd name="T0" fmla="*/ 55 w 56"/>
                <a:gd name="T1" fmla="*/ 0 h 61"/>
                <a:gd name="T2" fmla="*/ 1 w 56"/>
                <a:gd name="T3" fmla="*/ 59 h 61"/>
                <a:gd name="T4" fmla="*/ 2 w 56"/>
                <a:gd name="T5" fmla="*/ 60 h 61"/>
                <a:gd name="T6" fmla="*/ 56 w 56"/>
                <a:gd name="T7" fmla="*/ 1 h 61"/>
                <a:gd name="T8" fmla="*/ 55 w 56"/>
                <a:gd name="T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1">
                  <a:moveTo>
                    <a:pt x="55" y="0"/>
                  </a:moveTo>
                  <a:cubicBezTo>
                    <a:pt x="37" y="20"/>
                    <a:pt x="19" y="39"/>
                    <a:pt x="1" y="59"/>
                  </a:cubicBezTo>
                  <a:cubicBezTo>
                    <a:pt x="0" y="60"/>
                    <a:pt x="1" y="61"/>
                    <a:pt x="2" y="60"/>
                  </a:cubicBezTo>
                  <a:cubicBezTo>
                    <a:pt x="21" y="41"/>
                    <a:pt x="39" y="21"/>
                    <a:pt x="56" y="1"/>
                  </a:cubicBezTo>
                  <a:cubicBezTo>
                    <a:pt x="56" y="1"/>
                    <a:pt x="56" y="0"/>
                    <a:pt x="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3" name="Freeform 26"/>
            <p:cNvSpPr/>
            <p:nvPr/>
          </p:nvSpPr>
          <p:spPr bwMode="auto">
            <a:xfrm>
              <a:off x="4576" y="416"/>
              <a:ext cx="100" cy="116"/>
            </a:xfrm>
            <a:custGeom>
              <a:avLst/>
              <a:gdLst>
                <a:gd name="T0" fmla="*/ 41 w 42"/>
                <a:gd name="T1" fmla="*/ 1 h 49"/>
                <a:gd name="T2" fmla="*/ 16 w 42"/>
                <a:gd name="T3" fmla="*/ 28 h 49"/>
                <a:gd name="T4" fmla="*/ 0 w 42"/>
                <a:gd name="T5" fmla="*/ 48 h 49"/>
                <a:gd name="T6" fmla="*/ 1 w 42"/>
                <a:gd name="T7" fmla="*/ 48 h 49"/>
                <a:gd name="T8" fmla="*/ 22 w 42"/>
                <a:gd name="T9" fmla="*/ 24 h 49"/>
                <a:gd name="T10" fmla="*/ 42 w 42"/>
                <a:gd name="T11" fmla="*/ 1 h 49"/>
                <a:gd name="T12" fmla="*/ 41 w 42"/>
                <a:gd name="T13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9">
                  <a:moveTo>
                    <a:pt x="41" y="1"/>
                  </a:moveTo>
                  <a:cubicBezTo>
                    <a:pt x="33" y="10"/>
                    <a:pt x="24" y="19"/>
                    <a:pt x="16" y="28"/>
                  </a:cubicBezTo>
                  <a:cubicBezTo>
                    <a:pt x="10" y="34"/>
                    <a:pt x="3" y="40"/>
                    <a:pt x="0" y="48"/>
                  </a:cubicBezTo>
                  <a:cubicBezTo>
                    <a:pt x="0" y="49"/>
                    <a:pt x="1" y="49"/>
                    <a:pt x="1" y="48"/>
                  </a:cubicBezTo>
                  <a:cubicBezTo>
                    <a:pt x="5" y="39"/>
                    <a:pt x="15" y="31"/>
                    <a:pt x="22" y="24"/>
                  </a:cubicBezTo>
                  <a:cubicBezTo>
                    <a:pt x="29" y="16"/>
                    <a:pt x="35" y="9"/>
                    <a:pt x="42" y="1"/>
                  </a:cubicBezTo>
                  <a:cubicBezTo>
                    <a:pt x="42" y="1"/>
                    <a:pt x="42" y="0"/>
                    <a:pt x="4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4" name="Freeform 27"/>
            <p:cNvSpPr/>
            <p:nvPr/>
          </p:nvSpPr>
          <p:spPr bwMode="auto">
            <a:xfrm>
              <a:off x="4685" y="375"/>
              <a:ext cx="36" cy="36"/>
            </a:xfrm>
            <a:custGeom>
              <a:avLst/>
              <a:gdLst>
                <a:gd name="T0" fmla="*/ 14 w 15"/>
                <a:gd name="T1" fmla="*/ 0 h 15"/>
                <a:gd name="T2" fmla="*/ 7 w 15"/>
                <a:gd name="T3" fmla="*/ 6 h 15"/>
                <a:gd name="T4" fmla="*/ 0 w 15"/>
                <a:gd name="T5" fmla="*/ 14 h 15"/>
                <a:gd name="T6" fmla="*/ 1 w 15"/>
                <a:gd name="T7" fmla="*/ 15 h 15"/>
                <a:gd name="T8" fmla="*/ 9 w 15"/>
                <a:gd name="T9" fmla="*/ 8 h 15"/>
                <a:gd name="T10" fmla="*/ 15 w 15"/>
                <a:gd name="T11" fmla="*/ 1 h 15"/>
                <a:gd name="T12" fmla="*/ 14 w 15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5">
                  <a:moveTo>
                    <a:pt x="14" y="0"/>
                  </a:moveTo>
                  <a:cubicBezTo>
                    <a:pt x="11" y="1"/>
                    <a:pt x="9" y="4"/>
                    <a:pt x="7" y="6"/>
                  </a:cubicBezTo>
                  <a:cubicBezTo>
                    <a:pt x="5" y="9"/>
                    <a:pt x="3" y="11"/>
                    <a:pt x="0" y="14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4" y="12"/>
                    <a:pt x="6" y="10"/>
                    <a:pt x="9" y="8"/>
                  </a:cubicBezTo>
                  <a:cubicBezTo>
                    <a:pt x="11" y="5"/>
                    <a:pt x="14" y="3"/>
                    <a:pt x="15" y="1"/>
                  </a:cubicBezTo>
                  <a:cubicBezTo>
                    <a:pt x="15" y="0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5" name="Freeform 28"/>
            <p:cNvSpPr/>
            <p:nvPr/>
          </p:nvSpPr>
          <p:spPr bwMode="auto">
            <a:xfrm>
              <a:off x="4671" y="435"/>
              <a:ext cx="55" cy="50"/>
            </a:xfrm>
            <a:custGeom>
              <a:avLst/>
              <a:gdLst>
                <a:gd name="T0" fmla="*/ 22 w 23"/>
                <a:gd name="T1" fmla="*/ 0 h 21"/>
                <a:gd name="T2" fmla="*/ 12 w 23"/>
                <a:gd name="T3" fmla="*/ 9 h 21"/>
                <a:gd name="T4" fmla="*/ 0 w 23"/>
                <a:gd name="T5" fmla="*/ 19 h 21"/>
                <a:gd name="T6" fmla="*/ 1 w 23"/>
                <a:gd name="T7" fmla="*/ 20 h 21"/>
                <a:gd name="T8" fmla="*/ 22 w 23"/>
                <a:gd name="T9" fmla="*/ 1 h 21"/>
                <a:gd name="T10" fmla="*/ 22 w 23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21">
                  <a:moveTo>
                    <a:pt x="22" y="0"/>
                  </a:moveTo>
                  <a:cubicBezTo>
                    <a:pt x="18" y="3"/>
                    <a:pt x="15" y="6"/>
                    <a:pt x="12" y="9"/>
                  </a:cubicBezTo>
                  <a:cubicBezTo>
                    <a:pt x="8" y="13"/>
                    <a:pt x="4" y="16"/>
                    <a:pt x="0" y="19"/>
                  </a:cubicBezTo>
                  <a:cubicBezTo>
                    <a:pt x="0" y="20"/>
                    <a:pt x="1" y="21"/>
                    <a:pt x="1" y="20"/>
                  </a:cubicBezTo>
                  <a:cubicBezTo>
                    <a:pt x="9" y="15"/>
                    <a:pt x="17" y="9"/>
                    <a:pt x="22" y="1"/>
                  </a:cubicBezTo>
                  <a:cubicBezTo>
                    <a:pt x="23" y="1"/>
                    <a:pt x="22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6" name="Freeform 29"/>
            <p:cNvSpPr/>
            <p:nvPr/>
          </p:nvSpPr>
          <p:spPr bwMode="auto">
            <a:xfrm>
              <a:off x="3816" y="613"/>
              <a:ext cx="654" cy="38"/>
            </a:xfrm>
            <a:custGeom>
              <a:avLst/>
              <a:gdLst>
                <a:gd name="T0" fmla="*/ 275 w 276"/>
                <a:gd name="T1" fmla="*/ 16 h 16"/>
                <a:gd name="T2" fmla="*/ 0 w 276"/>
                <a:gd name="T3" fmla="*/ 0 h 16"/>
                <a:gd name="T4" fmla="*/ 0 w 276"/>
                <a:gd name="T5" fmla="*/ 1 h 16"/>
                <a:gd name="T6" fmla="*/ 275 w 276"/>
                <a:gd name="T7" fmla="*/ 16 h 16"/>
                <a:gd name="T8" fmla="*/ 275 w 276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6" h="16">
                  <a:moveTo>
                    <a:pt x="275" y="16"/>
                  </a:moveTo>
                  <a:cubicBezTo>
                    <a:pt x="184" y="11"/>
                    <a:pt x="92" y="5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91" y="11"/>
                    <a:pt x="184" y="16"/>
                    <a:pt x="275" y="16"/>
                  </a:cubicBezTo>
                  <a:cubicBezTo>
                    <a:pt x="276" y="16"/>
                    <a:pt x="276" y="16"/>
                    <a:pt x="27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7" name="Freeform 30"/>
            <p:cNvSpPr/>
            <p:nvPr/>
          </p:nvSpPr>
          <p:spPr bwMode="auto">
            <a:xfrm>
              <a:off x="3557" y="570"/>
              <a:ext cx="699" cy="45"/>
            </a:xfrm>
            <a:custGeom>
              <a:avLst/>
              <a:gdLst>
                <a:gd name="T0" fmla="*/ 294 w 295"/>
                <a:gd name="T1" fmla="*/ 16 h 19"/>
                <a:gd name="T2" fmla="*/ 227 w 295"/>
                <a:gd name="T3" fmla="*/ 12 h 19"/>
                <a:gd name="T4" fmla="*/ 151 w 295"/>
                <a:gd name="T5" fmla="*/ 8 h 19"/>
                <a:gd name="T6" fmla="*/ 1 w 295"/>
                <a:gd name="T7" fmla="*/ 0 h 19"/>
                <a:gd name="T8" fmla="*/ 1 w 295"/>
                <a:gd name="T9" fmla="*/ 2 h 19"/>
                <a:gd name="T10" fmla="*/ 148 w 295"/>
                <a:gd name="T11" fmla="*/ 10 h 19"/>
                <a:gd name="T12" fmla="*/ 221 w 295"/>
                <a:gd name="T13" fmla="*/ 14 h 19"/>
                <a:gd name="T14" fmla="*/ 294 w 295"/>
                <a:gd name="T15" fmla="*/ 18 h 19"/>
                <a:gd name="T16" fmla="*/ 294 w 295"/>
                <a:gd name="T17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5" h="19">
                  <a:moveTo>
                    <a:pt x="294" y="16"/>
                  </a:moveTo>
                  <a:cubicBezTo>
                    <a:pt x="272" y="13"/>
                    <a:pt x="249" y="13"/>
                    <a:pt x="227" y="12"/>
                  </a:cubicBezTo>
                  <a:cubicBezTo>
                    <a:pt x="202" y="11"/>
                    <a:pt x="176" y="9"/>
                    <a:pt x="151" y="8"/>
                  </a:cubicBezTo>
                  <a:cubicBezTo>
                    <a:pt x="101" y="5"/>
                    <a:pt x="51" y="2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50" y="6"/>
                    <a:pt x="99" y="8"/>
                    <a:pt x="148" y="10"/>
                  </a:cubicBezTo>
                  <a:cubicBezTo>
                    <a:pt x="172" y="12"/>
                    <a:pt x="196" y="13"/>
                    <a:pt x="221" y="14"/>
                  </a:cubicBezTo>
                  <a:cubicBezTo>
                    <a:pt x="245" y="16"/>
                    <a:pt x="270" y="19"/>
                    <a:pt x="294" y="18"/>
                  </a:cubicBezTo>
                  <a:cubicBezTo>
                    <a:pt x="295" y="18"/>
                    <a:pt x="295" y="16"/>
                    <a:pt x="29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8" name="Freeform 31"/>
            <p:cNvSpPr/>
            <p:nvPr/>
          </p:nvSpPr>
          <p:spPr bwMode="auto">
            <a:xfrm>
              <a:off x="3560" y="527"/>
              <a:ext cx="779" cy="48"/>
            </a:xfrm>
            <a:custGeom>
              <a:avLst/>
              <a:gdLst>
                <a:gd name="T0" fmla="*/ 328 w 329"/>
                <a:gd name="T1" fmla="*/ 18 h 20"/>
                <a:gd name="T2" fmla="*/ 170 w 329"/>
                <a:gd name="T3" fmla="*/ 11 h 20"/>
                <a:gd name="T4" fmla="*/ 1 w 329"/>
                <a:gd name="T5" fmla="*/ 0 h 20"/>
                <a:gd name="T6" fmla="*/ 1 w 329"/>
                <a:gd name="T7" fmla="*/ 1 h 20"/>
                <a:gd name="T8" fmla="*/ 164 w 329"/>
                <a:gd name="T9" fmla="*/ 13 h 20"/>
                <a:gd name="T10" fmla="*/ 327 w 329"/>
                <a:gd name="T11" fmla="*/ 20 h 20"/>
                <a:gd name="T12" fmla="*/ 328 w 329"/>
                <a:gd name="T1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9" h="20">
                  <a:moveTo>
                    <a:pt x="328" y="18"/>
                  </a:moveTo>
                  <a:cubicBezTo>
                    <a:pt x="276" y="9"/>
                    <a:pt x="223" y="10"/>
                    <a:pt x="170" y="11"/>
                  </a:cubicBezTo>
                  <a:cubicBezTo>
                    <a:pt x="113" y="13"/>
                    <a:pt x="58" y="5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55" y="9"/>
                    <a:pt x="110" y="13"/>
                    <a:pt x="164" y="13"/>
                  </a:cubicBezTo>
                  <a:cubicBezTo>
                    <a:pt x="219" y="12"/>
                    <a:pt x="273" y="15"/>
                    <a:pt x="327" y="20"/>
                  </a:cubicBezTo>
                  <a:cubicBezTo>
                    <a:pt x="328" y="20"/>
                    <a:pt x="329" y="18"/>
                    <a:pt x="328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9" name="Freeform 32"/>
            <p:cNvSpPr/>
            <p:nvPr/>
          </p:nvSpPr>
          <p:spPr bwMode="auto">
            <a:xfrm>
              <a:off x="4368" y="570"/>
              <a:ext cx="194" cy="14"/>
            </a:xfrm>
            <a:custGeom>
              <a:avLst/>
              <a:gdLst>
                <a:gd name="T0" fmla="*/ 81 w 82"/>
                <a:gd name="T1" fmla="*/ 1 h 6"/>
                <a:gd name="T2" fmla="*/ 1 w 82"/>
                <a:gd name="T3" fmla="*/ 0 h 6"/>
                <a:gd name="T4" fmla="*/ 1 w 82"/>
                <a:gd name="T5" fmla="*/ 1 h 6"/>
                <a:gd name="T6" fmla="*/ 81 w 82"/>
                <a:gd name="T7" fmla="*/ 2 h 6"/>
                <a:gd name="T8" fmla="*/ 81 w 82"/>
                <a:gd name="T9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6">
                  <a:moveTo>
                    <a:pt x="81" y="1"/>
                  </a:moveTo>
                  <a:cubicBezTo>
                    <a:pt x="54" y="2"/>
                    <a:pt x="28" y="3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28" y="6"/>
                    <a:pt x="54" y="5"/>
                    <a:pt x="81" y="2"/>
                  </a:cubicBezTo>
                  <a:cubicBezTo>
                    <a:pt x="81" y="2"/>
                    <a:pt x="82" y="1"/>
                    <a:pt x="8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0" name="Freeform 33"/>
            <p:cNvSpPr/>
            <p:nvPr/>
          </p:nvSpPr>
          <p:spPr bwMode="auto">
            <a:xfrm>
              <a:off x="3865" y="523"/>
              <a:ext cx="555" cy="23"/>
            </a:xfrm>
            <a:custGeom>
              <a:avLst/>
              <a:gdLst>
                <a:gd name="T0" fmla="*/ 234 w 234"/>
                <a:gd name="T1" fmla="*/ 9 h 10"/>
                <a:gd name="T2" fmla="*/ 1 w 234"/>
                <a:gd name="T3" fmla="*/ 0 h 10"/>
                <a:gd name="T4" fmla="*/ 1 w 234"/>
                <a:gd name="T5" fmla="*/ 1 h 10"/>
                <a:gd name="T6" fmla="*/ 234 w 234"/>
                <a:gd name="T7" fmla="*/ 10 h 10"/>
                <a:gd name="T8" fmla="*/ 234 w 234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10">
                  <a:moveTo>
                    <a:pt x="234" y="9"/>
                  </a:moveTo>
                  <a:cubicBezTo>
                    <a:pt x="157" y="3"/>
                    <a:pt x="78" y="0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78" y="6"/>
                    <a:pt x="157" y="10"/>
                    <a:pt x="234" y="10"/>
                  </a:cubicBezTo>
                  <a:cubicBezTo>
                    <a:pt x="234" y="10"/>
                    <a:pt x="234" y="9"/>
                    <a:pt x="23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1" name="Freeform 34"/>
            <p:cNvSpPr/>
            <p:nvPr/>
          </p:nvSpPr>
          <p:spPr bwMode="auto">
            <a:xfrm>
              <a:off x="4439" y="546"/>
              <a:ext cx="7" cy="5"/>
            </a:xfrm>
            <a:custGeom>
              <a:avLst/>
              <a:gdLst>
                <a:gd name="T0" fmla="*/ 3 w 3"/>
                <a:gd name="T1" fmla="*/ 1 h 2"/>
                <a:gd name="T2" fmla="*/ 0 w 3"/>
                <a:gd name="T3" fmla="*/ 0 h 2"/>
                <a:gd name="T4" fmla="*/ 0 w 3"/>
                <a:gd name="T5" fmla="*/ 0 h 2"/>
                <a:gd name="T6" fmla="*/ 3 w 3"/>
                <a:gd name="T7" fmla="*/ 2 h 2"/>
                <a:gd name="T8" fmla="*/ 3 w 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2" y="1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1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2" name="Freeform 35"/>
            <p:cNvSpPr/>
            <p:nvPr/>
          </p:nvSpPr>
          <p:spPr bwMode="auto">
            <a:xfrm>
              <a:off x="3567" y="385"/>
              <a:ext cx="232" cy="24"/>
            </a:xfrm>
            <a:custGeom>
              <a:avLst/>
              <a:gdLst>
                <a:gd name="T0" fmla="*/ 97 w 98"/>
                <a:gd name="T1" fmla="*/ 9 h 10"/>
                <a:gd name="T2" fmla="*/ 0 w 98"/>
                <a:gd name="T3" fmla="*/ 0 h 10"/>
                <a:gd name="T4" fmla="*/ 0 w 98"/>
                <a:gd name="T5" fmla="*/ 1 h 10"/>
                <a:gd name="T6" fmla="*/ 97 w 98"/>
                <a:gd name="T7" fmla="*/ 10 h 10"/>
                <a:gd name="T8" fmla="*/ 97 w 98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0">
                  <a:moveTo>
                    <a:pt x="97" y="9"/>
                  </a:moveTo>
                  <a:cubicBezTo>
                    <a:pt x="65" y="4"/>
                    <a:pt x="33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33" y="3"/>
                    <a:pt x="65" y="6"/>
                    <a:pt x="97" y="10"/>
                  </a:cubicBezTo>
                  <a:cubicBezTo>
                    <a:pt x="98" y="10"/>
                    <a:pt x="98" y="9"/>
                    <a:pt x="9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3" name="Freeform 36"/>
            <p:cNvSpPr/>
            <p:nvPr/>
          </p:nvSpPr>
          <p:spPr bwMode="auto">
            <a:xfrm>
              <a:off x="3827" y="409"/>
              <a:ext cx="747" cy="49"/>
            </a:xfrm>
            <a:custGeom>
              <a:avLst/>
              <a:gdLst>
                <a:gd name="T0" fmla="*/ 315 w 315"/>
                <a:gd name="T1" fmla="*/ 20 h 21"/>
                <a:gd name="T2" fmla="*/ 160 w 315"/>
                <a:gd name="T3" fmla="*/ 7 h 21"/>
                <a:gd name="T4" fmla="*/ 0 w 315"/>
                <a:gd name="T5" fmla="*/ 0 h 21"/>
                <a:gd name="T6" fmla="*/ 0 w 315"/>
                <a:gd name="T7" fmla="*/ 0 h 21"/>
                <a:gd name="T8" fmla="*/ 157 w 315"/>
                <a:gd name="T9" fmla="*/ 9 h 21"/>
                <a:gd name="T10" fmla="*/ 315 w 315"/>
                <a:gd name="T11" fmla="*/ 21 h 21"/>
                <a:gd name="T12" fmla="*/ 315 w 315"/>
                <a:gd name="T13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21">
                  <a:moveTo>
                    <a:pt x="315" y="20"/>
                  </a:moveTo>
                  <a:cubicBezTo>
                    <a:pt x="265" y="11"/>
                    <a:pt x="211" y="10"/>
                    <a:pt x="160" y="7"/>
                  </a:cubicBezTo>
                  <a:cubicBezTo>
                    <a:pt x="107" y="3"/>
                    <a:pt x="53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" y="3"/>
                    <a:pt x="105" y="6"/>
                    <a:pt x="157" y="9"/>
                  </a:cubicBezTo>
                  <a:cubicBezTo>
                    <a:pt x="210" y="12"/>
                    <a:pt x="262" y="21"/>
                    <a:pt x="315" y="21"/>
                  </a:cubicBezTo>
                  <a:cubicBezTo>
                    <a:pt x="315" y="21"/>
                    <a:pt x="315" y="21"/>
                    <a:pt x="315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54" name="组合 353"/>
          <p:cNvGrpSpPr/>
          <p:nvPr/>
        </p:nvGrpSpPr>
        <p:grpSpPr>
          <a:xfrm>
            <a:off x="10929373" y="4767835"/>
            <a:ext cx="1345969" cy="1020078"/>
            <a:chOff x="8594725" y="3527425"/>
            <a:chExt cx="3678238" cy="2787650"/>
          </a:xfrm>
          <a:solidFill>
            <a:srgbClr val="FAC21C"/>
          </a:solidFill>
        </p:grpSpPr>
        <p:sp>
          <p:nvSpPr>
            <p:cNvPr id="355" name="Freeform 108"/>
            <p:cNvSpPr>
              <a:spLocks noEditPoints="1"/>
            </p:cNvSpPr>
            <p:nvPr/>
          </p:nvSpPr>
          <p:spPr bwMode="auto">
            <a:xfrm>
              <a:off x="8594725" y="3527425"/>
              <a:ext cx="3678238" cy="2220913"/>
            </a:xfrm>
            <a:custGeom>
              <a:avLst/>
              <a:gdLst>
                <a:gd name="T0" fmla="*/ 894 w 980"/>
                <a:gd name="T1" fmla="*/ 225 h 592"/>
                <a:gd name="T2" fmla="*/ 821 w 980"/>
                <a:gd name="T3" fmla="*/ 215 h 592"/>
                <a:gd name="T4" fmla="*/ 867 w 980"/>
                <a:gd name="T5" fmla="*/ 186 h 592"/>
                <a:gd name="T6" fmla="*/ 824 w 980"/>
                <a:gd name="T7" fmla="*/ 179 h 592"/>
                <a:gd name="T8" fmla="*/ 763 w 980"/>
                <a:gd name="T9" fmla="*/ 200 h 592"/>
                <a:gd name="T10" fmla="*/ 698 w 980"/>
                <a:gd name="T11" fmla="*/ 198 h 592"/>
                <a:gd name="T12" fmla="*/ 653 w 980"/>
                <a:gd name="T13" fmla="*/ 326 h 592"/>
                <a:gd name="T14" fmla="*/ 612 w 980"/>
                <a:gd name="T15" fmla="*/ 293 h 592"/>
                <a:gd name="T16" fmla="*/ 690 w 980"/>
                <a:gd name="T17" fmla="*/ 99 h 592"/>
                <a:gd name="T18" fmla="*/ 110 w 980"/>
                <a:gd name="T19" fmla="*/ 557 h 592"/>
                <a:gd name="T20" fmla="*/ 243 w 980"/>
                <a:gd name="T21" fmla="*/ 535 h 592"/>
                <a:gd name="T22" fmla="*/ 564 w 980"/>
                <a:gd name="T23" fmla="*/ 435 h 592"/>
                <a:gd name="T24" fmla="*/ 668 w 980"/>
                <a:gd name="T25" fmla="*/ 407 h 592"/>
                <a:gd name="T26" fmla="*/ 21 w 980"/>
                <a:gd name="T27" fmla="*/ 575 h 592"/>
                <a:gd name="T28" fmla="*/ 868 w 980"/>
                <a:gd name="T29" fmla="*/ 298 h 592"/>
                <a:gd name="T30" fmla="*/ 820 w 980"/>
                <a:gd name="T31" fmla="*/ 311 h 592"/>
                <a:gd name="T32" fmla="*/ 702 w 980"/>
                <a:gd name="T33" fmla="*/ 373 h 592"/>
                <a:gd name="T34" fmla="*/ 787 w 980"/>
                <a:gd name="T35" fmla="*/ 299 h 592"/>
                <a:gd name="T36" fmla="*/ 787 w 980"/>
                <a:gd name="T37" fmla="*/ 286 h 592"/>
                <a:gd name="T38" fmla="*/ 746 w 980"/>
                <a:gd name="T39" fmla="*/ 337 h 592"/>
                <a:gd name="T40" fmla="*/ 721 w 980"/>
                <a:gd name="T41" fmla="*/ 351 h 592"/>
                <a:gd name="T42" fmla="*/ 690 w 980"/>
                <a:gd name="T43" fmla="*/ 312 h 592"/>
                <a:gd name="T44" fmla="*/ 693 w 980"/>
                <a:gd name="T45" fmla="*/ 375 h 592"/>
                <a:gd name="T46" fmla="*/ 749 w 980"/>
                <a:gd name="T47" fmla="*/ 342 h 592"/>
                <a:gd name="T48" fmla="*/ 791 w 980"/>
                <a:gd name="T49" fmla="*/ 331 h 592"/>
                <a:gd name="T50" fmla="*/ 893 w 980"/>
                <a:gd name="T51" fmla="*/ 288 h 592"/>
                <a:gd name="T52" fmla="*/ 844 w 980"/>
                <a:gd name="T53" fmla="*/ 273 h 592"/>
                <a:gd name="T54" fmla="*/ 801 w 980"/>
                <a:gd name="T55" fmla="*/ 212 h 592"/>
                <a:gd name="T56" fmla="*/ 762 w 980"/>
                <a:gd name="T57" fmla="*/ 283 h 592"/>
                <a:gd name="T58" fmla="*/ 731 w 980"/>
                <a:gd name="T59" fmla="*/ 229 h 592"/>
                <a:gd name="T60" fmla="*/ 683 w 980"/>
                <a:gd name="T61" fmla="*/ 302 h 592"/>
                <a:gd name="T62" fmla="*/ 658 w 980"/>
                <a:gd name="T63" fmla="*/ 332 h 592"/>
                <a:gd name="T64" fmla="*/ 637 w 980"/>
                <a:gd name="T65" fmla="*/ 301 h 592"/>
                <a:gd name="T66" fmla="*/ 525 w 980"/>
                <a:gd name="T67" fmla="*/ 311 h 592"/>
                <a:gd name="T68" fmla="*/ 528 w 980"/>
                <a:gd name="T69" fmla="*/ 430 h 592"/>
                <a:gd name="T70" fmla="*/ 431 w 980"/>
                <a:gd name="T71" fmla="*/ 373 h 592"/>
                <a:gd name="T72" fmla="*/ 449 w 980"/>
                <a:gd name="T73" fmla="*/ 321 h 592"/>
                <a:gd name="T74" fmla="*/ 466 w 980"/>
                <a:gd name="T75" fmla="*/ 379 h 592"/>
                <a:gd name="T76" fmla="*/ 464 w 980"/>
                <a:gd name="T77" fmla="*/ 444 h 592"/>
                <a:gd name="T78" fmla="*/ 524 w 980"/>
                <a:gd name="T79" fmla="*/ 378 h 592"/>
                <a:gd name="T80" fmla="*/ 436 w 980"/>
                <a:gd name="T81" fmla="*/ 265 h 592"/>
                <a:gd name="T82" fmla="*/ 408 w 980"/>
                <a:gd name="T83" fmla="*/ 293 h 592"/>
                <a:gd name="T84" fmla="*/ 395 w 980"/>
                <a:gd name="T85" fmla="*/ 418 h 592"/>
                <a:gd name="T86" fmla="*/ 365 w 980"/>
                <a:gd name="T87" fmla="*/ 357 h 592"/>
                <a:gd name="T88" fmla="*/ 332 w 980"/>
                <a:gd name="T89" fmla="*/ 482 h 592"/>
                <a:gd name="T90" fmla="*/ 326 w 980"/>
                <a:gd name="T91" fmla="*/ 499 h 592"/>
                <a:gd name="T92" fmla="*/ 136 w 980"/>
                <a:gd name="T93" fmla="*/ 536 h 592"/>
                <a:gd name="T94" fmla="*/ 139 w 980"/>
                <a:gd name="T95" fmla="*/ 496 h 592"/>
                <a:gd name="T96" fmla="*/ 178 w 980"/>
                <a:gd name="T97" fmla="*/ 529 h 592"/>
                <a:gd name="T98" fmla="*/ 268 w 980"/>
                <a:gd name="T99" fmla="*/ 513 h 592"/>
                <a:gd name="T100" fmla="*/ 256 w 980"/>
                <a:gd name="T101" fmla="*/ 484 h 592"/>
                <a:gd name="T102" fmla="*/ 263 w 980"/>
                <a:gd name="T103" fmla="*/ 514 h 592"/>
                <a:gd name="T104" fmla="*/ 283 w 980"/>
                <a:gd name="T105" fmla="*/ 510 h 592"/>
                <a:gd name="T106" fmla="*/ 316 w 980"/>
                <a:gd name="T107" fmla="*/ 503 h 592"/>
                <a:gd name="T108" fmla="*/ 362 w 980"/>
                <a:gd name="T109" fmla="*/ 492 h 592"/>
                <a:gd name="T110" fmla="*/ 465 w 980"/>
                <a:gd name="T111" fmla="*/ 452 h 592"/>
                <a:gd name="T112" fmla="*/ 565 w 980"/>
                <a:gd name="T113" fmla="*/ 385 h 592"/>
                <a:gd name="T114" fmla="*/ 557 w 980"/>
                <a:gd name="T115" fmla="*/ 308 h 592"/>
                <a:gd name="T116" fmla="*/ 601 w 980"/>
                <a:gd name="T117" fmla="*/ 336 h 592"/>
                <a:gd name="T118" fmla="*/ 663 w 980"/>
                <a:gd name="T119" fmla="*/ 410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80" h="592">
                  <a:moveTo>
                    <a:pt x="979" y="268"/>
                  </a:moveTo>
                  <a:cubicBezTo>
                    <a:pt x="968" y="263"/>
                    <a:pt x="957" y="261"/>
                    <a:pt x="945" y="258"/>
                  </a:cubicBezTo>
                  <a:cubicBezTo>
                    <a:pt x="938" y="256"/>
                    <a:pt x="931" y="254"/>
                    <a:pt x="925" y="252"/>
                  </a:cubicBezTo>
                  <a:cubicBezTo>
                    <a:pt x="927" y="245"/>
                    <a:pt x="929" y="238"/>
                    <a:pt x="931" y="231"/>
                  </a:cubicBezTo>
                  <a:cubicBezTo>
                    <a:pt x="939" y="207"/>
                    <a:pt x="947" y="183"/>
                    <a:pt x="955" y="158"/>
                  </a:cubicBezTo>
                  <a:cubicBezTo>
                    <a:pt x="956" y="157"/>
                    <a:pt x="953" y="156"/>
                    <a:pt x="953" y="158"/>
                  </a:cubicBezTo>
                  <a:cubicBezTo>
                    <a:pt x="949" y="170"/>
                    <a:pt x="945" y="182"/>
                    <a:pt x="941" y="194"/>
                  </a:cubicBezTo>
                  <a:cubicBezTo>
                    <a:pt x="938" y="206"/>
                    <a:pt x="932" y="217"/>
                    <a:pt x="929" y="229"/>
                  </a:cubicBezTo>
                  <a:cubicBezTo>
                    <a:pt x="926" y="236"/>
                    <a:pt x="924" y="244"/>
                    <a:pt x="921" y="251"/>
                  </a:cubicBezTo>
                  <a:cubicBezTo>
                    <a:pt x="916" y="250"/>
                    <a:pt x="911" y="249"/>
                    <a:pt x="906" y="248"/>
                  </a:cubicBezTo>
                  <a:cubicBezTo>
                    <a:pt x="910" y="236"/>
                    <a:pt x="915" y="225"/>
                    <a:pt x="918" y="213"/>
                  </a:cubicBezTo>
                  <a:cubicBezTo>
                    <a:pt x="921" y="204"/>
                    <a:pt x="923" y="195"/>
                    <a:pt x="925" y="185"/>
                  </a:cubicBezTo>
                  <a:cubicBezTo>
                    <a:pt x="927" y="178"/>
                    <a:pt x="930" y="171"/>
                    <a:pt x="931" y="164"/>
                  </a:cubicBezTo>
                  <a:cubicBezTo>
                    <a:pt x="931" y="163"/>
                    <a:pt x="929" y="163"/>
                    <a:pt x="929" y="164"/>
                  </a:cubicBezTo>
                  <a:cubicBezTo>
                    <a:pt x="928" y="171"/>
                    <a:pt x="925" y="178"/>
                    <a:pt x="923" y="185"/>
                  </a:cubicBezTo>
                  <a:cubicBezTo>
                    <a:pt x="922" y="192"/>
                    <a:pt x="920" y="199"/>
                    <a:pt x="918" y="206"/>
                  </a:cubicBezTo>
                  <a:cubicBezTo>
                    <a:pt x="914" y="219"/>
                    <a:pt x="909" y="233"/>
                    <a:pt x="904" y="247"/>
                  </a:cubicBezTo>
                  <a:cubicBezTo>
                    <a:pt x="904" y="247"/>
                    <a:pt x="904" y="247"/>
                    <a:pt x="904" y="247"/>
                  </a:cubicBezTo>
                  <a:cubicBezTo>
                    <a:pt x="899" y="246"/>
                    <a:pt x="894" y="245"/>
                    <a:pt x="889" y="244"/>
                  </a:cubicBezTo>
                  <a:cubicBezTo>
                    <a:pt x="891" y="238"/>
                    <a:pt x="892" y="231"/>
                    <a:pt x="894" y="225"/>
                  </a:cubicBezTo>
                  <a:cubicBezTo>
                    <a:pt x="898" y="209"/>
                    <a:pt x="904" y="193"/>
                    <a:pt x="903" y="176"/>
                  </a:cubicBezTo>
                  <a:cubicBezTo>
                    <a:pt x="903" y="174"/>
                    <a:pt x="901" y="174"/>
                    <a:pt x="901" y="176"/>
                  </a:cubicBezTo>
                  <a:cubicBezTo>
                    <a:pt x="901" y="189"/>
                    <a:pt x="898" y="203"/>
                    <a:pt x="894" y="215"/>
                  </a:cubicBezTo>
                  <a:cubicBezTo>
                    <a:pt x="891" y="224"/>
                    <a:pt x="888" y="234"/>
                    <a:pt x="886" y="243"/>
                  </a:cubicBezTo>
                  <a:cubicBezTo>
                    <a:pt x="880" y="242"/>
                    <a:pt x="874" y="240"/>
                    <a:pt x="869" y="239"/>
                  </a:cubicBezTo>
                  <a:cubicBezTo>
                    <a:pt x="875" y="220"/>
                    <a:pt x="880" y="200"/>
                    <a:pt x="879" y="180"/>
                  </a:cubicBezTo>
                  <a:cubicBezTo>
                    <a:pt x="879" y="179"/>
                    <a:pt x="877" y="179"/>
                    <a:pt x="877" y="180"/>
                  </a:cubicBezTo>
                  <a:cubicBezTo>
                    <a:pt x="878" y="199"/>
                    <a:pt x="872" y="220"/>
                    <a:pt x="865" y="239"/>
                  </a:cubicBezTo>
                  <a:cubicBezTo>
                    <a:pt x="860" y="238"/>
                    <a:pt x="855" y="237"/>
                    <a:pt x="850" y="237"/>
                  </a:cubicBezTo>
                  <a:cubicBezTo>
                    <a:pt x="853" y="223"/>
                    <a:pt x="855" y="208"/>
                    <a:pt x="855" y="194"/>
                  </a:cubicBezTo>
                  <a:cubicBezTo>
                    <a:pt x="855" y="193"/>
                    <a:pt x="853" y="193"/>
                    <a:pt x="853" y="194"/>
                  </a:cubicBezTo>
                  <a:cubicBezTo>
                    <a:pt x="853" y="209"/>
                    <a:pt x="850" y="223"/>
                    <a:pt x="847" y="237"/>
                  </a:cubicBezTo>
                  <a:cubicBezTo>
                    <a:pt x="842" y="237"/>
                    <a:pt x="838" y="237"/>
                    <a:pt x="834" y="238"/>
                  </a:cubicBezTo>
                  <a:cubicBezTo>
                    <a:pt x="831" y="239"/>
                    <a:pt x="832" y="242"/>
                    <a:pt x="834" y="242"/>
                  </a:cubicBezTo>
                  <a:cubicBezTo>
                    <a:pt x="838" y="241"/>
                    <a:pt x="842" y="241"/>
                    <a:pt x="845" y="241"/>
                  </a:cubicBezTo>
                  <a:cubicBezTo>
                    <a:pt x="843" y="250"/>
                    <a:pt x="839" y="258"/>
                    <a:pt x="836" y="267"/>
                  </a:cubicBezTo>
                  <a:cubicBezTo>
                    <a:pt x="828" y="265"/>
                    <a:pt x="820" y="263"/>
                    <a:pt x="811" y="262"/>
                  </a:cubicBezTo>
                  <a:cubicBezTo>
                    <a:pt x="811" y="261"/>
                    <a:pt x="811" y="261"/>
                    <a:pt x="812" y="261"/>
                  </a:cubicBezTo>
                  <a:cubicBezTo>
                    <a:pt x="813" y="255"/>
                    <a:pt x="815" y="250"/>
                    <a:pt x="816" y="244"/>
                  </a:cubicBezTo>
                  <a:cubicBezTo>
                    <a:pt x="818" y="235"/>
                    <a:pt x="820" y="225"/>
                    <a:pt x="821" y="215"/>
                  </a:cubicBezTo>
                  <a:cubicBezTo>
                    <a:pt x="821" y="215"/>
                    <a:pt x="822" y="215"/>
                    <a:pt x="822" y="215"/>
                  </a:cubicBezTo>
                  <a:cubicBezTo>
                    <a:pt x="823" y="215"/>
                    <a:pt x="823" y="213"/>
                    <a:pt x="822" y="213"/>
                  </a:cubicBezTo>
                  <a:cubicBezTo>
                    <a:pt x="822" y="213"/>
                    <a:pt x="822" y="213"/>
                    <a:pt x="821" y="213"/>
                  </a:cubicBezTo>
                  <a:cubicBezTo>
                    <a:pt x="821" y="210"/>
                    <a:pt x="821" y="207"/>
                    <a:pt x="821" y="204"/>
                  </a:cubicBezTo>
                  <a:cubicBezTo>
                    <a:pt x="821" y="202"/>
                    <a:pt x="819" y="202"/>
                    <a:pt x="819" y="204"/>
                  </a:cubicBezTo>
                  <a:cubicBezTo>
                    <a:pt x="819" y="206"/>
                    <a:pt x="819" y="209"/>
                    <a:pt x="818" y="211"/>
                  </a:cubicBezTo>
                  <a:cubicBezTo>
                    <a:pt x="814" y="208"/>
                    <a:pt x="811" y="203"/>
                    <a:pt x="810" y="197"/>
                  </a:cubicBezTo>
                  <a:cubicBezTo>
                    <a:pt x="815" y="195"/>
                    <a:pt x="820" y="193"/>
                    <a:pt x="825" y="191"/>
                  </a:cubicBezTo>
                  <a:cubicBezTo>
                    <a:pt x="826" y="192"/>
                    <a:pt x="827" y="193"/>
                    <a:pt x="829" y="195"/>
                  </a:cubicBezTo>
                  <a:cubicBezTo>
                    <a:pt x="830" y="196"/>
                    <a:pt x="831" y="195"/>
                    <a:pt x="831" y="193"/>
                  </a:cubicBezTo>
                  <a:cubicBezTo>
                    <a:pt x="831" y="191"/>
                    <a:pt x="831" y="191"/>
                    <a:pt x="831" y="188"/>
                  </a:cubicBezTo>
                  <a:cubicBezTo>
                    <a:pt x="836" y="186"/>
                    <a:pt x="841" y="184"/>
                    <a:pt x="846" y="182"/>
                  </a:cubicBezTo>
                  <a:cubicBezTo>
                    <a:pt x="847" y="184"/>
                    <a:pt x="848" y="185"/>
                    <a:pt x="850" y="186"/>
                  </a:cubicBezTo>
                  <a:cubicBezTo>
                    <a:pt x="850" y="187"/>
                    <a:pt x="851" y="187"/>
                    <a:pt x="851" y="186"/>
                  </a:cubicBezTo>
                  <a:cubicBezTo>
                    <a:pt x="852" y="186"/>
                    <a:pt x="852" y="185"/>
                    <a:pt x="853" y="185"/>
                  </a:cubicBezTo>
                  <a:cubicBezTo>
                    <a:pt x="853" y="184"/>
                    <a:pt x="852" y="183"/>
                    <a:pt x="852" y="183"/>
                  </a:cubicBezTo>
                  <a:cubicBezTo>
                    <a:pt x="851" y="183"/>
                    <a:pt x="850" y="182"/>
                    <a:pt x="850" y="181"/>
                  </a:cubicBezTo>
                  <a:cubicBezTo>
                    <a:pt x="855" y="178"/>
                    <a:pt x="861" y="176"/>
                    <a:pt x="867" y="174"/>
                  </a:cubicBezTo>
                  <a:cubicBezTo>
                    <a:pt x="866" y="178"/>
                    <a:pt x="865" y="182"/>
                    <a:pt x="865" y="186"/>
                  </a:cubicBezTo>
                  <a:cubicBezTo>
                    <a:pt x="865" y="187"/>
                    <a:pt x="867" y="187"/>
                    <a:pt x="867" y="186"/>
                  </a:cubicBezTo>
                  <a:cubicBezTo>
                    <a:pt x="868" y="181"/>
                    <a:pt x="869" y="177"/>
                    <a:pt x="870" y="172"/>
                  </a:cubicBezTo>
                  <a:cubicBezTo>
                    <a:pt x="872" y="172"/>
                    <a:pt x="873" y="171"/>
                    <a:pt x="875" y="170"/>
                  </a:cubicBezTo>
                  <a:cubicBezTo>
                    <a:pt x="899" y="161"/>
                    <a:pt x="922" y="152"/>
                    <a:pt x="946" y="143"/>
                  </a:cubicBezTo>
                  <a:cubicBezTo>
                    <a:pt x="946" y="130"/>
                    <a:pt x="946" y="130"/>
                    <a:pt x="946" y="130"/>
                  </a:cubicBezTo>
                  <a:cubicBezTo>
                    <a:pt x="942" y="132"/>
                    <a:pt x="937" y="134"/>
                    <a:pt x="932" y="136"/>
                  </a:cubicBezTo>
                  <a:cubicBezTo>
                    <a:pt x="912" y="144"/>
                    <a:pt x="892" y="152"/>
                    <a:pt x="872" y="160"/>
                  </a:cubicBezTo>
                  <a:cubicBezTo>
                    <a:pt x="872" y="150"/>
                    <a:pt x="873" y="140"/>
                    <a:pt x="872" y="130"/>
                  </a:cubicBezTo>
                  <a:cubicBezTo>
                    <a:pt x="871" y="122"/>
                    <a:pt x="869" y="113"/>
                    <a:pt x="867" y="105"/>
                  </a:cubicBezTo>
                  <a:cubicBezTo>
                    <a:pt x="865" y="98"/>
                    <a:pt x="864" y="92"/>
                    <a:pt x="859" y="87"/>
                  </a:cubicBezTo>
                  <a:cubicBezTo>
                    <a:pt x="858" y="85"/>
                    <a:pt x="855" y="88"/>
                    <a:pt x="857" y="89"/>
                  </a:cubicBezTo>
                  <a:cubicBezTo>
                    <a:pt x="862" y="95"/>
                    <a:pt x="863" y="105"/>
                    <a:pt x="865" y="112"/>
                  </a:cubicBezTo>
                  <a:cubicBezTo>
                    <a:pt x="867" y="121"/>
                    <a:pt x="868" y="130"/>
                    <a:pt x="868" y="139"/>
                  </a:cubicBezTo>
                  <a:cubicBezTo>
                    <a:pt x="868" y="146"/>
                    <a:pt x="868" y="154"/>
                    <a:pt x="868" y="161"/>
                  </a:cubicBezTo>
                  <a:cubicBezTo>
                    <a:pt x="861" y="164"/>
                    <a:pt x="853" y="167"/>
                    <a:pt x="846" y="170"/>
                  </a:cubicBezTo>
                  <a:cubicBezTo>
                    <a:pt x="843" y="160"/>
                    <a:pt x="840" y="148"/>
                    <a:pt x="840" y="147"/>
                  </a:cubicBezTo>
                  <a:cubicBezTo>
                    <a:pt x="836" y="132"/>
                    <a:pt x="833" y="118"/>
                    <a:pt x="830" y="103"/>
                  </a:cubicBezTo>
                  <a:cubicBezTo>
                    <a:pt x="829" y="101"/>
                    <a:pt x="826" y="102"/>
                    <a:pt x="826" y="105"/>
                  </a:cubicBezTo>
                  <a:cubicBezTo>
                    <a:pt x="830" y="122"/>
                    <a:pt x="834" y="140"/>
                    <a:pt x="838" y="157"/>
                  </a:cubicBezTo>
                  <a:cubicBezTo>
                    <a:pt x="839" y="163"/>
                    <a:pt x="841" y="167"/>
                    <a:pt x="842" y="172"/>
                  </a:cubicBezTo>
                  <a:cubicBezTo>
                    <a:pt x="836" y="174"/>
                    <a:pt x="830" y="177"/>
                    <a:pt x="824" y="179"/>
                  </a:cubicBezTo>
                  <a:cubicBezTo>
                    <a:pt x="821" y="167"/>
                    <a:pt x="821" y="153"/>
                    <a:pt x="816" y="141"/>
                  </a:cubicBezTo>
                  <a:cubicBezTo>
                    <a:pt x="815" y="139"/>
                    <a:pt x="811" y="141"/>
                    <a:pt x="812" y="143"/>
                  </a:cubicBezTo>
                  <a:cubicBezTo>
                    <a:pt x="818" y="154"/>
                    <a:pt x="817" y="168"/>
                    <a:pt x="820" y="181"/>
                  </a:cubicBezTo>
                  <a:cubicBezTo>
                    <a:pt x="817" y="182"/>
                    <a:pt x="815" y="183"/>
                    <a:pt x="812" y="184"/>
                  </a:cubicBezTo>
                  <a:cubicBezTo>
                    <a:pt x="810" y="185"/>
                    <a:pt x="808" y="186"/>
                    <a:pt x="806" y="186"/>
                  </a:cubicBezTo>
                  <a:cubicBezTo>
                    <a:pt x="804" y="178"/>
                    <a:pt x="802" y="170"/>
                    <a:pt x="800" y="162"/>
                  </a:cubicBezTo>
                  <a:cubicBezTo>
                    <a:pt x="797" y="154"/>
                    <a:pt x="794" y="146"/>
                    <a:pt x="791" y="138"/>
                  </a:cubicBezTo>
                  <a:cubicBezTo>
                    <a:pt x="789" y="131"/>
                    <a:pt x="788" y="124"/>
                    <a:pt x="785" y="118"/>
                  </a:cubicBezTo>
                  <a:cubicBezTo>
                    <a:pt x="784" y="117"/>
                    <a:pt x="783" y="117"/>
                    <a:pt x="783" y="118"/>
                  </a:cubicBezTo>
                  <a:cubicBezTo>
                    <a:pt x="788" y="129"/>
                    <a:pt x="790" y="141"/>
                    <a:pt x="793" y="151"/>
                  </a:cubicBezTo>
                  <a:cubicBezTo>
                    <a:pt x="797" y="162"/>
                    <a:pt x="799" y="173"/>
                    <a:pt x="802" y="184"/>
                  </a:cubicBezTo>
                  <a:cubicBezTo>
                    <a:pt x="803" y="185"/>
                    <a:pt x="803" y="186"/>
                    <a:pt x="803" y="187"/>
                  </a:cubicBezTo>
                  <a:cubicBezTo>
                    <a:pt x="796" y="190"/>
                    <a:pt x="789" y="193"/>
                    <a:pt x="782" y="196"/>
                  </a:cubicBezTo>
                  <a:cubicBezTo>
                    <a:pt x="781" y="195"/>
                    <a:pt x="781" y="193"/>
                    <a:pt x="781" y="192"/>
                  </a:cubicBezTo>
                  <a:cubicBezTo>
                    <a:pt x="778" y="173"/>
                    <a:pt x="770" y="157"/>
                    <a:pt x="765" y="140"/>
                  </a:cubicBezTo>
                  <a:cubicBezTo>
                    <a:pt x="765" y="138"/>
                    <a:pt x="762" y="139"/>
                    <a:pt x="763" y="140"/>
                  </a:cubicBezTo>
                  <a:cubicBezTo>
                    <a:pt x="766" y="150"/>
                    <a:pt x="770" y="159"/>
                    <a:pt x="773" y="168"/>
                  </a:cubicBezTo>
                  <a:cubicBezTo>
                    <a:pt x="776" y="178"/>
                    <a:pt x="777" y="187"/>
                    <a:pt x="779" y="197"/>
                  </a:cubicBezTo>
                  <a:cubicBezTo>
                    <a:pt x="774" y="200"/>
                    <a:pt x="768" y="202"/>
                    <a:pt x="763" y="204"/>
                  </a:cubicBezTo>
                  <a:cubicBezTo>
                    <a:pt x="763" y="203"/>
                    <a:pt x="763" y="201"/>
                    <a:pt x="763" y="200"/>
                  </a:cubicBezTo>
                  <a:cubicBezTo>
                    <a:pt x="763" y="199"/>
                    <a:pt x="761" y="198"/>
                    <a:pt x="761" y="200"/>
                  </a:cubicBezTo>
                  <a:cubicBezTo>
                    <a:pt x="761" y="201"/>
                    <a:pt x="760" y="203"/>
                    <a:pt x="760" y="205"/>
                  </a:cubicBezTo>
                  <a:cubicBezTo>
                    <a:pt x="755" y="207"/>
                    <a:pt x="749" y="209"/>
                    <a:pt x="744" y="212"/>
                  </a:cubicBezTo>
                  <a:cubicBezTo>
                    <a:pt x="747" y="204"/>
                    <a:pt x="749" y="197"/>
                    <a:pt x="751" y="189"/>
                  </a:cubicBezTo>
                  <a:cubicBezTo>
                    <a:pt x="753" y="181"/>
                    <a:pt x="756" y="174"/>
                    <a:pt x="755" y="166"/>
                  </a:cubicBezTo>
                  <a:cubicBezTo>
                    <a:pt x="755" y="165"/>
                    <a:pt x="753" y="165"/>
                    <a:pt x="753" y="166"/>
                  </a:cubicBezTo>
                  <a:cubicBezTo>
                    <a:pt x="753" y="176"/>
                    <a:pt x="750" y="184"/>
                    <a:pt x="747" y="193"/>
                  </a:cubicBezTo>
                  <a:cubicBezTo>
                    <a:pt x="745" y="199"/>
                    <a:pt x="742" y="206"/>
                    <a:pt x="741" y="213"/>
                  </a:cubicBezTo>
                  <a:cubicBezTo>
                    <a:pt x="734" y="216"/>
                    <a:pt x="728" y="218"/>
                    <a:pt x="721" y="221"/>
                  </a:cubicBezTo>
                  <a:cubicBezTo>
                    <a:pt x="723" y="213"/>
                    <a:pt x="725" y="205"/>
                    <a:pt x="727" y="196"/>
                  </a:cubicBezTo>
                  <a:cubicBezTo>
                    <a:pt x="728" y="194"/>
                    <a:pt x="725" y="194"/>
                    <a:pt x="725" y="196"/>
                  </a:cubicBezTo>
                  <a:cubicBezTo>
                    <a:pt x="722" y="204"/>
                    <a:pt x="719" y="214"/>
                    <a:pt x="716" y="223"/>
                  </a:cubicBezTo>
                  <a:cubicBezTo>
                    <a:pt x="712" y="225"/>
                    <a:pt x="707" y="227"/>
                    <a:pt x="703" y="229"/>
                  </a:cubicBezTo>
                  <a:cubicBezTo>
                    <a:pt x="704" y="225"/>
                    <a:pt x="705" y="222"/>
                    <a:pt x="706" y="218"/>
                  </a:cubicBezTo>
                  <a:cubicBezTo>
                    <a:pt x="709" y="203"/>
                    <a:pt x="713" y="188"/>
                    <a:pt x="713" y="172"/>
                  </a:cubicBezTo>
                  <a:cubicBezTo>
                    <a:pt x="713" y="170"/>
                    <a:pt x="711" y="170"/>
                    <a:pt x="711" y="172"/>
                  </a:cubicBezTo>
                  <a:cubicBezTo>
                    <a:pt x="710" y="190"/>
                    <a:pt x="706" y="207"/>
                    <a:pt x="701" y="224"/>
                  </a:cubicBezTo>
                  <a:cubicBezTo>
                    <a:pt x="701" y="226"/>
                    <a:pt x="700" y="228"/>
                    <a:pt x="700" y="230"/>
                  </a:cubicBezTo>
                  <a:cubicBezTo>
                    <a:pt x="695" y="232"/>
                    <a:pt x="690" y="234"/>
                    <a:pt x="685" y="236"/>
                  </a:cubicBezTo>
                  <a:cubicBezTo>
                    <a:pt x="690" y="224"/>
                    <a:pt x="696" y="212"/>
                    <a:pt x="698" y="198"/>
                  </a:cubicBezTo>
                  <a:cubicBezTo>
                    <a:pt x="698" y="196"/>
                    <a:pt x="695" y="195"/>
                    <a:pt x="694" y="198"/>
                  </a:cubicBezTo>
                  <a:cubicBezTo>
                    <a:pt x="692" y="211"/>
                    <a:pt x="686" y="224"/>
                    <a:pt x="681" y="237"/>
                  </a:cubicBezTo>
                  <a:cubicBezTo>
                    <a:pt x="680" y="238"/>
                    <a:pt x="678" y="239"/>
                    <a:pt x="676" y="239"/>
                  </a:cubicBezTo>
                  <a:cubicBezTo>
                    <a:pt x="670" y="242"/>
                    <a:pt x="664" y="246"/>
                    <a:pt x="657" y="250"/>
                  </a:cubicBezTo>
                  <a:cubicBezTo>
                    <a:pt x="663" y="251"/>
                    <a:pt x="669" y="250"/>
                    <a:pt x="673" y="249"/>
                  </a:cubicBezTo>
                  <a:cubicBezTo>
                    <a:pt x="675" y="248"/>
                    <a:pt x="676" y="248"/>
                    <a:pt x="678" y="247"/>
                  </a:cubicBezTo>
                  <a:cubicBezTo>
                    <a:pt x="674" y="257"/>
                    <a:pt x="672" y="267"/>
                    <a:pt x="673" y="278"/>
                  </a:cubicBezTo>
                  <a:cubicBezTo>
                    <a:pt x="672" y="281"/>
                    <a:pt x="672" y="283"/>
                    <a:pt x="671" y="286"/>
                  </a:cubicBezTo>
                  <a:cubicBezTo>
                    <a:pt x="670" y="293"/>
                    <a:pt x="669" y="299"/>
                    <a:pt x="667" y="306"/>
                  </a:cubicBezTo>
                  <a:cubicBezTo>
                    <a:pt x="667" y="306"/>
                    <a:pt x="667" y="306"/>
                    <a:pt x="667" y="307"/>
                  </a:cubicBezTo>
                  <a:cubicBezTo>
                    <a:pt x="666" y="307"/>
                    <a:pt x="666" y="307"/>
                    <a:pt x="666" y="307"/>
                  </a:cubicBezTo>
                  <a:cubicBezTo>
                    <a:pt x="664" y="307"/>
                    <a:pt x="664" y="309"/>
                    <a:pt x="666" y="309"/>
                  </a:cubicBezTo>
                  <a:cubicBezTo>
                    <a:pt x="664" y="316"/>
                    <a:pt x="662" y="322"/>
                    <a:pt x="660" y="328"/>
                  </a:cubicBezTo>
                  <a:cubicBezTo>
                    <a:pt x="659" y="328"/>
                    <a:pt x="658" y="328"/>
                    <a:pt x="657" y="328"/>
                  </a:cubicBezTo>
                  <a:cubicBezTo>
                    <a:pt x="658" y="325"/>
                    <a:pt x="659" y="322"/>
                    <a:pt x="659" y="319"/>
                  </a:cubicBezTo>
                  <a:cubicBezTo>
                    <a:pt x="661" y="312"/>
                    <a:pt x="662" y="305"/>
                    <a:pt x="664" y="297"/>
                  </a:cubicBezTo>
                  <a:cubicBezTo>
                    <a:pt x="668" y="283"/>
                    <a:pt x="674" y="269"/>
                    <a:pt x="674" y="254"/>
                  </a:cubicBezTo>
                  <a:cubicBezTo>
                    <a:pt x="674" y="252"/>
                    <a:pt x="670" y="252"/>
                    <a:pt x="670" y="254"/>
                  </a:cubicBezTo>
                  <a:cubicBezTo>
                    <a:pt x="670" y="269"/>
                    <a:pt x="665" y="282"/>
                    <a:pt x="660" y="296"/>
                  </a:cubicBezTo>
                  <a:cubicBezTo>
                    <a:pt x="657" y="306"/>
                    <a:pt x="655" y="316"/>
                    <a:pt x="653" y="326"/>
                  </a:cubicBezTo>
                  <a:cubicBezTo>
                    <a:pt x="653" y="325"/>
                    <a:pt x="653" y="325"/>
                    <a:pt x="653" y="324"/>
                  </a:cubicBezTo>
                  <a:cubicBezTo>
                    <a:pt x="653" y="311"/>
                    <a:pt x="652" y="299"/>
                    <a:pt x="650" y="286"/>
                  </a:cubicBezTo>
                  <a:cubicBezTo>
                    <a:pt x="649" y="281"/>
                    <a:pt x="647" y="275"/>
                    <a:pt x="644" y="271"/>
                  </a:cubicBezTo>
                  <a:cubicBezTo>
                    <a:pt x="645" y="266"/>
                    <a:pt x="644" y="262"/>
                    <a:pt x="641" y="259"/>
                  </a:cubicBezTo>
                  <a:cubicBezTo>
                    <a:pt x="640" y="258"/>
                    <a:pt x="638" y="260"/>
                    <a:pt x="639" y="261"/>
                  </a:cubicBezTo>
                  <a:cubicBezTo>
                    <a:pt x="641" y="262"/>
                    <a:pt x="642" y="265"/>
                    <a:pt x="642" y="268"/>
                  </a:cubicBezTo>
                  <a:cubicBezTo>
                    <a:pt x="635" y="258"/>
                    <a:pt x="626" y="250"/>
                    <a:pt x="619" y="241"/>
                  </a:cubicBezTo>
                  <a:cubicBezTo>
                    <a:pt x="624" y="253"/>
                    <a:pt x="630" y="265"/>
                    <a:pt x="635" y="277"/>
                  </a:cubicBezTo>
                  <a:cubicBezTo>
                    <a:pt x="636" y="279"/>
                    <a:pt x="637" y="282"/>
                    <a:pt x="636" y="284"/>
                  </a:cubicBezTo>
                  <a:cubicBezTo>
                    <a:pt x="636" y="287"/>
                    <a:pt x="637" y="290"/>
                    <a:pt x="637" y="293"/>
                  </a:cubicBezTo>
                  <a:cubicBezTo>
                    <a:pt x="635" y="299"/>
                    <a:pt x="632" y="305"/>
                    <a:pt x="630" y="310"/>
                  </a:cubicBezTo>
                  <a:cubicBezTo>
                    <a:pt x="628" y="318"/>
                    <a:pt x="626" y="325"/>
                    <a:pt x="624" y="333"/>
                  </a:cubicBezTo>
                  <a:cubicBezTo>
                    <a:pt x="623" y="333"/>
                    <a:pt x="623" y="332"/>
                    <a:pt x="622" y="332"/>
                  </a:cubicBezTo>
                  <a:cubicBezTo>
                    <a:pt x="620" y="332"/>
                    <a:pt x="620" y="336"/>
                    <a:pt x="622" y="336"/>
                  </a:cubicBezTo>
                  <a:cubicBezTo>
                    <a:pt x="622" y="336"/>
                    <a:pt x="623" y="336"/>
                    <a:pt x="623" y="336"/>
                  </a:cubicBezTo>
                  <a:cubicBezTo>
                    <a:pt x="622" y="340"/>
                    <a:pt x="620" y="345"/>
                    <a:pt x="618" y="349"/>
                  </a:cubicBezTo>
                  <a:cubicBezTo>
                    <a:pt x="618" y="332"/>
                    <a:pt x="617" y="314"/>
                    <a:pt x="613" y="297"/>
                  </a:cubicBezTo>
                  <a:cubicBezTo>
                    <a:pt x="615" y="289"/>
                    <a:pt x="617" y="281"/>
                    <a:pt x="617" y="272"/>
                  </a:cubicBezTo>
                  <a:cubicBezTo>
                    <a:pt x="617" y="271"/>
                    <a:pt x="615" y="271"/>
                    <a:pt x="615" y="272"/>
                  </a:cubicBezTo>
                  <a:cubicBezTo>
                    <a:pt x="615" y="279"/>
                    <a:pt x="614" y="286"/>
                    <a:pt x="612" y="293"/>
                  </a:cubicBezTo>
                  <a:cubicBezTo>
                    <a:pt x="612" y="292"/>
                    <a:pt x="612" y="291"/>
                    <a:pt x="612" y="289"/>
                  </a:cubicBezTo>
                  <a:cubicBezTo>
                    <a:pt x="603" y="261"/>
                    <a:pt x="590" y="234"/>
                    <a:pt x="564" y="216"/>
                  </a:cubicBezTo>
                  <a:cubicBezTo>
                    <a:pt x="554" y="209"/>
                    <a:pt x="546" y="199"/>
                    <a:pt x="531" y="196"/>
                  </a:cubicBezTo>
                  <a:cubicBezTo>
                    <a:pt x="536" y="191"/>
                    <a:pt x="541" y="187"/>
                    <a:pt x="545" y="183"/>
                  </a:cubicBezTo>
                  <a:cubicBezTo>
                    <a:pt x="549" y="185"/>
                    <a:pt x="552" y="187"/>
                    <a:pt x="554" y="189"/>
                  </a:cubicBezTo>
                  <a:cubicBezTo>
                    <a:pt x="562" y="196"/>
                    <a:pt x="571" y="201"/>
                    <a:pt x="580" y="206"/>
                  </a:cubicBezTo>
                  <a:cubicBezTo>
                    <a:pt x="587" y="209"/>
                    <a:pt x="593" y="215"/>
                    <a:pt x="598" y="220"/>
                  </a:cubicBezTo>
                  <a:cubicBezTo>
                    <a:pt x="603" y="225"/>
                    <a:pt x="608" y="229"/>
                    <a:pt x="613" y="234"/>
                  </a:cubicBezTo>
                  <a:cubicBezTo>
                    <a:pt x="610" y="228"/>
                    <a:pt x="606" y="222"/>
                    <a:pt x="603" y="216"/>
                  </a:cubicBezTo>
                  <a:cubicBezTo>
                    <a:pt x="599" y="205"/>
                    <a:pt x="592" y="198"/>
                    <a:pt x="580" y="195"/>
                  </a:cubicBezTo>
                  <a:cubicBezTo>
                    <a:pt x="570" y="193"/>
                    <a:pt x="561" y="187"/>
                    <a:pt x="551" y="179"/>
                  </a:cubicBezTo>
                  <a:cubicBezTo>
                    <a:pt x="559" y="176"/>
                    <a:pt x="565" y="173"/>
                    <a:pt x="572" y="171"/>
                  </a:cubicBezTo>
                  <a:cubicBezTo>
                    <a:pt x="587" y="166"/>
                    <a:pt x="602" y="162"/>
                    <a:pt x="617" y="156"/>
                  </a:cubicBezTo>
                  <a:cubicBezTo>
                    <a:pt x="651" y="142"/>
                    <a:pt x="685" y="126"/>
                    <a:pt x="719" y="112"/>
                  </a:cubicBezTo>
                  <a:cubicBezTo>
                    <a:pt x="741" y="102"/>
                    <a:pt x="762" y="92"/>
                    <a:pt x="784" y="83"/>
                  </a:cubicBezTo>
                  <a:cubicBezTo>
                    <a:pt x="838" y="64"/>
                    <a:pt x="894" y="45"/>
                    <a:pt x="946" y="26"/>
                  </a:cubicBezTo>
                  <a:cubicBezTo>
                    <a:pt x="946" y="0"/>
                    <a:pt x="946" y="0"/>
                    <a:pt x="946" y="0"/>
                  </a:cubicBezTo>
                  <a:cubicBezTo>
                    <a:pt x="922" y="8"/>
                    <a:pt x="900" y="17"/>
                    <a:pt x="877" y="26"/>
                  </a:cubicBezTo>
                  <a:cubicBezTo>
                    <a:pt x="839" y="40"/>
                    <a:pt x="800" y="53"/>
                    <a:pt x="761" y="68"/>
                  </a:cubicBezTo>
                  <a:cubicBezTo>
                    <a:pt x="737" y="77"/>
                    <a:pt x="714" y="89"/>
                    <a:pt x="690" y="99"/>
                  </a:cubicBezTo>
                  <a:cubicBezTo>
                    <a:pt x="673" y="107"/>
                    <a:pt x="655" y="115"/>
                    <a:pt x="637" y="123"/>
                  </a:cubicBezTo>
                  <a:cubicBezTo>
                    <a:pt x="613" y="136"/>
                    <a:pt x="588" y="149"/>
                    <a:pt x="562" y="157"/>
                  </a:cubicBezTo>
                  <a:cubicBezTo>
                    <a:pt x="551" y="161"/>
                    <a:pt x="540" y="168"/>
                    <a:pt x="531" y="175"/>
                  </a:cubicBezTo>
                  <a:cubicBezTo>
                    <a:pt x="523" y="181"/>
                    <a:pt x="518" y="189"/>
                    <a:pt x="522" y="200"/>
                  </a:cubicBezTo>
                  <a:cubicBezTo>
                    <a:pt x="512" y="203"/>
                    <a:pt x="504" y="207"/>
                    <a:pt x="495" y="210"/>
                  </a:cubicBezTo>
                  <a:cubicBezTo>
                    <a:pt x="470" y="219"/>
                    <a:pt x="446" y="228"/>
                    <a:pt x="422" y="237"/>
                  </a:cubicBezTo>
                  <a:cubicBezTo>
                    <a:pt x="398" y="245"/>
                    <a:pt x="374" y="253"/>
                    <a:pt x="351" y="262"/>
                  </a:cubicBezTo>
                  <a:cubicBezTo>
                    <a:pt x="326" y="273"/>
                    <a:pt x="303" y="285"/>
                    <a:pt x="277" y="292"/>
                  </a:cubicBezTo>
                  <a:cubicBezTo>
                    <a:pt x="264" y="295"/>
                    <a:pt x="257" y="305"/>
                    <a:pt x="256" y="319"/>
                  </a:cubicBezTo>
                  <a:cubicBezTo>
                    <a:pt x="256" y="322"/>
                    <a:pt x="255" y="326"/>
                    <a:pt x="253" y="328"/>
                  </a:cubicBezTo>
                  <a:cubicBezTo>
                    <a:pt x="232" y="352"/>
                    <a:pt x="211" y="376"/>
                    <a:pt x="186" y="397"/>
                  </a:cubicBezTo>
                  <a:cubicBezTo>
                    <a:pt x="172" y="409"/>
                    <a:pt x="160" y="423"/>
                    <a:pt x="147" y="437"/>
                  </a:cubicBezTo>
                  <a:cubicBezTo>
                    <a:pt x="128" y="458"/>
                    <a:pt x="111" y="481"/>
                    <a:pt x="89" y="499"/>
                  </a:cubicBezTo>
                  <a:cubicBezTo>
                    <a:pt x="85" y="503"/>
                    <a:pt x="80" y="506"/>
                    <a:pt x="77" y="510"/>
                  </a:cubicBezTo>
                  <a:cubicBezTo>
                    <a:pt x="70" y="520"/>
                    <a:pt x="57" y="525"/>
                    <a:pt x="59" y="541"/>
                  </a:cubicBezTo>
                  <a:cubicBezTo>
                    <a:pt x="42" y="548"/>
                    <a:pt x="25" y="554"/>
                    <a:pt x="8" y="560"/>
                  </a:cubicBezTo>
                  <a:cubicBezTo>
                    <a:pt x="2" y="562"/>
                    <a:pt x="0" y="565"/>
                    <a:pt x="0" y="571"/>
                  </a:cubicBezTo>
                  <a:cubicBezTo>
                    <a:pt x="2" y="585"/>
                    <a:pt x="14" y="592"/>
                    <a:pt x="28" y="586"/>
                  </a:cubicBezTo>
                  <a:cubicBezTo>
                    <a:pt x="36" y="582"/>
                    <a:pt x="44" y="579"/>
                    <a:pt x="53" y="576"/>
                  </a:cubicBezTo>
                  <a:cubicBezTo>
                    <a:pt x="72" y="570"/>
                    <a:pt x="91" y="563"/>
                    <a:pt x="110" y="557"/>
                  </a:cubicBezTo>
                  <a:cubicBezTo>
                    <a:pt x="109" y="560"/>
                    <a:pt x="107" y="563"/>
                    <a:pt x="105" y="566"/>
                  </a:cubicBezTo>
                  <a:cubicBezTo>
                    <a:pt x="105" y="566"/>
                    <a:pt x="106" y="567"/>
                    <a:pt x="107" y="567"/>
                  </a:cubicBezTo>
                  <a:cubicBezTo>
                    <a:pt x="110" y="564"/>
                    <a:pt x="112" y="560"/>
                    <a:pt x="114" y="556"/>
                  </a:cubicBezTo>
                  <a:cubicBezTo>
                    <a:pt x="115" y="556"/>
                    <a:pt x="117" y="556"/>
                    <a:pt x="118" y="555"/>
                  </a:cubicBezTo>
                  <a:cubicBezTo>
                    <a:pt x="120" y="556"/>
                    <a:pt x="121" y="556"/>
                    <a:pt x="123" y="555"/>
                  </a:cubicBezTo>
                  <a:cubicBezTo>
                    <a:pt x="123" y="555"/>
                    <a:pt x="123" y="554"/>
                    <a:pt x="123" y="554"/>
                  </a:cubicBezTo>
                  <a:cubicBezTo>
                    <a:pt x="128" y="553"/>
                    <a:pt x="132" y="553"/>
                    <a:pt x="137" y="552"/>
                  </a:cubicBezTo>
                  <a:cubicBezTo>
                    <a:pt x="137" y="552"/>
                    <a:pt x="137" y="553"/>
                    <a:pt x="137" y="553"/>
                  </a:cubicBezTo>
                  <a:cubicBezTo>
                    <a:pt x="136" y="554"/>
                    <a:pt x="138" y="555"/>
                    <a:pt x="139" y="554"/>
                  </a:cubicBezTo>
                  <a:cubicBezTo>
                    <a:pt x="140" y="553"/>
                    <a:pt x="140" y="552"/>
                    <a:pt x="141" y="552"/>
                  </a:cubicBezTo>
                  <a:cubicBezTo>
                    <a:pt x="146" y="551"/>
                    <a:pt x="152" y="551"/>
                    <a:pt x="157" y="550"/>
                  </a:cubicBezTo>
                  <a:cubicBezTo>
                    <a:pt x="157" y="551"/>
                    <a:pt x="157" y="551"/>
                    <a:pt x="157" y="552"/>
                  </a:cubicBezTo>
                  <a:cubicBezTo>
                    <a:pt x="157" y="553"/>
                    <a:pt x="158" y="553"/>
                    <a:pt x="159" y="552"/>
                  </a:cubicBezTo>
                  <a:cubicBezTo>
                    <a:pt x="159" y="552"/>
                    <a:pt x="159" y="551"/>
                    <a:pt x="160" y="550"/>
                  </a:cubicBezTo>
                  <a:cubicBezTo>
                    <a:pt x="164" y="550"/>
                    <a:pt x="168" y="550"/>
                    <a:pt x="172" y="549"/>
                  </a:cubicBezTo>
                  <a:cubicBezTo>
                    <a:pt x="183" y="547"/>
                    <a:pt x="194" y="544"/>
                    <a:pt x="205" y="542"/>
                  </a:cubicBezTo>
                  <a:cubicBezTo>
                    <a:pt x="215" y="540"/>
                    <a:pt x="226" y="538"/>
                    <a:pt x="237" y="536"/>
                  </a:cubicBezTo>
                  <a:cubicBezTo>
                    <a:pt x="237" y="537"/>
                    <a:pt x="237" y="538"/>
                    <a:pt x="236" y="539"/>
                  </a:cubicBezTo>
                  <a:cubicBezTo>
                    <a:pt x="236" y="541"/>
                    <a:pt x="238" y="541"/>
                    <a:pt x="239" y="540"/>
                  </a:cubicBezTo>
                  <a:cubicBezTo>
                    <a:pt x="241" y="539"/>
                    <a:pt x="242" y="537"/>
                    <a:pt x="243" y="535"/>
                  </a:cubicBezTo>
                  <a:cubicBezTo>
                    <a:pt x="259" y="532"/>
                    <a:pt x="274" y="529"/>
                    <a:pt x="290" y="527"/>
                  </a:cubicBezTo>
                  <a:cubicBezTo>
                    <a:pt x="305" y="524"/>
                    <a:pt x="321" y="522"/>
                    <a:pt x="336" y="520"/>
                  </a:cubicBezTo>
                  <a:cubicBezTo>
                    <a:pt x="339" y="519"/>
                    <a:pt x="341" y="518"/>
                    <a:pt x="344" y="517"/>
                  </a:cubicBezTo>
                  <a:cubicBezTo>
                    <a:pt x="354" y="514"/>
                    <a:pt x="364" y="511"/>
                    <a:pt x="374" y="508"/>
                  </a:cubicBezTo>
                  <a:cubicBezTo>
                    <a:pt x="377" y="508"/>
                    <a:pt x="379" y="506"/>
                    <a:pt x="382" y="505"/>
                  </a:cubicBezTo>
                  <a:cubicBezTo>
                    <a:pt x="387" y="502"/>
                    <a:pt x="391" y="499"/>
                    <a:pt x="396" y="497"/>
                  </a:cubicBezTo>
                  <a:cubicBezTo>
                    <a:pt x="406" y="493"/>
                    <a:pt x="416" y="490"/>
                    <a:pt x="425" y="486"/>
                  </a:cubicBezTo>
                  <a:cubicBezTo>
                    <a:pt x="431" y="484"/>
                    <a:pt x="435" y="485"/>
                    <a:pt x="438" y="490"/>
                  </a:cubicBezTo>
                  <a:cubicBezTo>
                    <a:pt x="452" y="476"/>
                    <a:pt x="452" y="476"/>
                    <a:pt x="464" y="471"/>
                  </a:cubicBezTo>
                  <a:cubicBezTo>
                    <a:pt x="471" y="469"/>
                    <a:pt x="477" y="467"/>
                    <a:pt x="483" y="465"/>
                  </a:cubicBezTo>
                  <a:cubicBezTo>
                    <a:pt x="484" y="465"/>
                    <a:pt x="484" y="465"/>
                    <a:pt x="485" y="465"/>
                  </a:cubicBezTo>
                  <a:cubicBezTo>
                    <a:pt x="485" y="465"/>
                    <a:pt x="485" y="464"/>
                    <a:pt x="485" y="464"/>
                  </a:cubicBezTo>
                  <a:cubicBezTo>
                    <a:pt x="496" y="460"/>
                    <a:pt x="507" y="456"/>
                    <a:pt x="518" y="453"/>
                  </a:cubicBezTo>
                  <a:cubicBezTo>
                    <a:pt x="516" y="456"/>
                    <a:pt x="514" y="458"/>
                    <a:pt x="513" y="455"/>
                  </a:cubicBezTo>
                  <a:cubicBezTo>
                    <a:pt x="512" y="454"/>
                    <a:pt x="511" y="455"/>
                    <a:pt x="511" y="456"/>
                  </a:cubicBezTo>
                  <a:cubicBezTo>
                    <a:pt x="512" y="459"/>
                    <a:pt x="511" y="458"/>
                    <a:pt x="513" y="460"/>
                  </a:cubicBezTo>
                  <a:cubicBezTo>
                    <a:pt x="514" y="461"/>
                    <a:pt x="515" y="461"/>
                    <a:pt x="515" y="461"/>
                  </a:cubicBezTo>
                  <a:cubicBezTo>
                    <a:pt x="519" y="458"/>
                    <a:pt x="522" y="455"/>
                    <a:pt x="524" y="451"/>
                  </a:cubicBezTo>
                  <a:cubicBezTo>
                    <a:pt x="526" y="450"/>
                    <a:pt x="527" y="449"/>
                    <a:pt x="529" y="449"/>
                  </a:cubicBezTo>
                  <a:cubicBezTo>
                    <a:pt x="541" y="444"/>
                    <a:pt x="553" y="440"/>
                    <a:pt x="564" y="435"/>
                  </a:cubicBezTo>
                  <a:cubicBezTo>
                    <a:pt x="564" y="437"/>
                    <a:pt x="563" y="439"/>
                    <a:pt x="562" y="441"/>
                  </a:cubicBezTo>
                  <a:cubicBezTo>
                    <a:pt x="561" y="441"/>
                    <a:pt x="561" y="441"/>
                    <a:pt x="561" y="442"/>
                  </a:cubicBezTo>
                  <a:cubicBezTo>
                    <a:pt x="561" y="442"/>
                    <a:pt x="561" y="442"/>
                    <a:pt x="560" y="443"/>
                  </a:cubicBezTo>
                  <a:cubicBezTo>
                    <a:pt x="560" y="444"/>
                    <a:pt x="562" y="445"/>
                    <a:pt x="563" y="445"/>
                  </a:cubicBezTo>
                  <a:cubicBezTo>
                    <a:pt x="566" y="442"/>
                    <a:pt x="568" y="438"/>
                    <a:pt x="569" y="433"/>
                  </a:cubicBezTo>
                  <a:cubicBezTo>
                    <a:pt x="571" y="432"/>
                    <a:pt x="574" y="431"/>
                    <a:pt x="576" y="430"/>
                  </a:cubicBezTo>
                  <a:cubicBezTo>
                    <a:pt x="589" y="424"/>
                    <a:pt x="603" y="421"/>
                    <a:pt x="617" y="419"/>
                  </a:cubicBezTo>
                  <a:cubicBezTo>
                    <a:pt x="618" y="420"/>
                    <a:pt x="618" y="420"/>
                    <a:pt x="619" y="422"/>
                  </a:cubicBezTo>
                  <a:cubicBezTo>
                    <a:pt x="619" y="423"/>
                    <a:pt x="620" y="423"/>
                    <a:pt x="621" y="422"/>
                  </a:cubicBezTo>
                  <a:cubicBezTo>
                    <a:pt x="623" y="421"/>
                    <a:pt x="624" y="420"/>
                    <a:pt x="625" y="418"/>
                  </a:cubicBezTo>
                  <a:cubicBezTo>
                    <a:pt x="625" y="418"/>
                    <a:pt x="626" y="418"/>
                    <a:pt x="626" y="418"/>
                  </a:cubicBezTo>
                  <a:cubicBezTo>
                    <a:pt x="634" y="417"/>
                    <a:pt x="643" y="415"/>
                    <a:pt x="651" y="413"/>
                  </a:cubicBezTo>
                  <a:cubicBezTo>
                    <a:pt x="654" y="412"/>
                    <a:pt x="658" y="411"/>
                    <a:pt x="661" y="410"/>
                  </a:cubicBezTo>
                  <a:cubicBezTo>
                    <a:pt x="660" y="412"/>
                    <a:pt x="659" y="415"/>
                    <a:pt x="659" y="417"/>
                  </a:cubicBezTo>
                  <a:cubicBezTo>
                    <a:pt x="658" y="420"/>
                    <a:pt x="657" y="422"/>
                    <a:pt x="657" y="425"/>
                  </a:cubicBezTo>
                  <a:cubicBezTo>
                    <a:pt x="655" y="428"/>
                    <a:pt x="653" y="432"/>
                    <a:pt x="652" y="435"/>
                  </a:cubicBezTo>
                  <a:cubicBezTo>
                    <a:pt x="652" y="437"/>
                    <a:pt x="655" y="438"/>
                    <a:pt x="656" y="436"/>
                  </a:cubicBezTo>
                  <a:cubicBezTo>
                    <a:pt x="658" y="434"/>
                    <a:pt x="659" y="431"/>
                    <a:pt x="659" y="428"/>
                  </a:cubicBezTo>
                  <a:cubicBezTo>
                    <a:pt x="661" y="424"/>
                    <a:pt x="663" y="420"/>
                    <a:pt x="665" y="417"/>
                  </a:cubicBezTo>
                  <a:cubicBezTo>
                    <a:pt x="666" y="414"/>
                    <a:pt x="667" y="411"/>
                    <a:pt x="668" y="407"/>
                  </a:cubicBezTo>
                  <a:cubicBezTo>
                    <a:pt x="680" y="403"/>
                    <a:pt x="693" y="399"/>
                    <a:pt x="705" y="394"/>
                  </a:cubicBezTo>
                  <a:cubicBezTo>
                    <a:pt x="718" y="390"/>
                    <a:pt x="731" y="385"/>
                    <a:pt x="744" y="380"/>
                  </a:cubicBezTo>
                  <a:cubicBezTo>
                    <a:pt x="757" y="375"/>
                    <a:pt x="769" y="368"/>
                    <a:pt x="782" y="363"/>
                  </a:cubicBezTo>
                  <a:cubicBezTo>
                    <a:pt x="805" y="354"/>
                    <a:pt x="827" y="345"/>
                    <a:pt x="850" y="335"/>
                  </a:cubicBezTo>
                  <a:cubicBezTo>
                    <a:pt x="882" y="322"/>
                    <a:pt x="914" y="307"/>
                    <a:pt x="946" y="293"/>
                  </a:cubicBezTo>
                  <a:cubicBezTo>
                    <a:pt x="946" y="265"/>
                    <a:pt x="946" y="265"/>
                    <a:pt x="946" y="265"/>
                  </a:cubicBezTo>
                  <a:cubicBezTo>
                    <a:pt x="942" y="266"/>
                    <a:pt x="937" y="268"/>
                    <a:pt x="933" y="270"/>
                  </a:cubicBezTo>
                  <a:cubicBezTo>
                    <a:pt x="927" y="272"/>
                    <a:pt x="921" y="275"/>
                    <a:pt x="915" y="278"/>
                  </a:cubicBezTo>
                  <a:cubicBezTo>
                    <a:pt x="917" y="275"/>
                    <a:pt x="918" y="272"/>
                    <a:pt x="919" y="268"/>
                  </a:cubicBezTo>
                  <a:cubicBezTo>
                    <a:pt x="920" y="264"/>
                    <a:pt x="922" y="261"/>
                    <a:pt x="923" y="257"/>
                  </a:cubicBezTo>
                  <a:cubicBezTo>
                    <a:pt x="930" y="259"/>
                    <a:pt x="938" y="261"/>
                    <a:pt x="945" y="263"/>
                  </a:cubicBezTo>
                  <a:cubicBezTo>
                    <a:pt x="951" y="265"/>
                    <a:pt x="958" y="266"/>
                    <a:pt x="964" y="268"/>
                  </a:cubicBezTo>
                  <a:cubicBezTo>
                    <a:pt x="969" y="269"/>
                    <a:pt x="973" y="271"/>
                    <a:pt x="978" y="272"/>
                  </a:cubicBezTo>
                  <a:cubicBezTo>
                    <a:pt x="980" y="272"/>
                    <a:pt x="980" y="269"/>
                    <a:pt x="979" y="268"/>
                  </a:cubicBezTo>
                  <a:moveTo>
                    <a:pt x="829" y="189"/>
                  </a:moveTo>
                  <a:cubicBezTo>
                    <a:pt x="829" y="190"/>
                    <a:pt x="829" y="190"/>
                    <a:pt x="829" y="190"/>
                  </a:cubicBezTo>
                  <a:cubicBezTo>
                    <a:pt x="829" y="189"/>
                    <a:pt x="829" y="189"/>
                    <a:pt x="829" y="189"/>
                  </a:cubicBezTo>
                  <a:cubicBezTo>
                    <a:pt x="829" y="189"/>
                    <a:pt x="829" y="189"/>
                    <a:pt x="829" y="189"/>
                  </a:cubicBezTo>
                  <a:moveTo>
                    <a:pt x="66" y="560"/>
                  </a:moveTo>
                  <a:cubicBezTo>
                    <a:pt x="51" y="566"/>
                    <a:pt x="36" y="570"/>
                    <a:pt x="21" y="575"/>
                  </a:cubicBezTo>
                  <a:cubicBezTo>
                    <a:pt x="20" y="576"/>
                    <a:pt x="19" y="575"/>
                    <a:pt x="17" y="574"/>
                  </a:cubicBezTo>
                  <a:cubicBezTo>
                    <a:pt x="32" y="561"/>
                    <a:pt x="52" y="559"/>
                    <a:pt x="66" y="547"/>
                  </a:cubicBezTo>
                  <a:cubicBezTo>
                    <a:pt x="71" y="552"/>
                    <a:pt x="73" y="557"/>
                    <a:pt x="66" y="560"/>
                  </a:cubicBezTo>
                  <a:moveTo>
                    <a:pt x="888" y="252"/>
                  </a:moveTo>
                  <a:cubicBezTo>
                    <a:pt x="888" y="251"/>
                    <a:pt x="888" y="250"/>
                    <a:pt x="888" y="248"/>
                  </a:cubicBezTo>
                  <a:cubicBezTo>
                    <a:pt x="893" y="249"/>
                    <a:pt x="898" y="250"/>
                    <a:pt x="902" y="251"/>
                  </a:cubicBezTo>
                  <a:cubicBezTo>
                    <a:pt x="899" y="261"/>
                    <a:pt x="895" y="271"/>
                    <a:pt x="892" y="280"/>
                  </a:cubicBezTo>
                  <a:cubicBezTo>
                    <a:pt x="888" y="279"/>
                    <a:pt x="884" y="278"/>
                    <a:pt x="880" y="276"/>
                  </a:cubicBezTo>
                  <a:cubicBezTo>
                    <a:pt x="882" y="268"/>
                    <a:pt x="886" y="260"/>
                    <a:pt x="888" y="252"/>
                  </a:cubicBezTo>
                  <a:moveTo>
                    <a:pt x="879" y="294"/>
                  </a:moveTo>
                  <a:cubicBezTo>
                    <a:pt x="877" y="294"/>
                    <a:pt x="875" y="294"/>
                    <a:pt x="874" y="294"/>
                  </a:cubicBezTo>
                  <a:cubicBezTo>
                    <a:pt x="875" y="289"/>
                    <a:pt x="877" y="285"/>
                    <a:pt x="878" y="280"/>
                  </a:cubicBezTo>
                  <a:cubicBezTo>
                    <a:pt x="882" y="282"/>
                    <a:pt x="886" y="283"/>
                    <a:pt x="891" y="284"/>
                  </a:cubicBezTo>
                  <a:cubicBezTo>
                    <a:pt x="890" y="285"/>
                    <a:pt x="890" y="286"/>
                    <a:pt x="890" y="286"/>
                  </a:cubicBezTo>
                  <a:cubicBezTo>
                    <a:pt x="890" y="287"/>
                    <a:pt x="889" y="288"/>
                    <a:pt x="889" y="290"/>
                  </a:cubicBezTo>
                  <a:cubicBezTo>
                    <a:pt x="886" y="291"/>
                    <a:pt x="883" y="293"/>
                    <a:pt x="879" y="294"/>
                  </a:cubicBezTo>
                  <a:moveTo>
                    <a:pt x="841" y="312"/>
                  </a:moveTo>
                  <a:cubicBezTo>
                    <a:pt x="841" y="312"/>
                    <a:pt x="841" y="312"/>
                    <a:pt x="841" y="312"/>
                  </a:cubicBezTo>
                  <a:cubicBezTo>
                    <a:pt x="843" y="307"/>
                    <a:pt x="844" y="301"/>
                    <a:pt x="846" y="296"/>
                  </a:cubicBezTo>
                  <a:cubicBezTo>
                    <a:pt x="853" y="297"/>
                    <a:pt x="861" y="298"/>
                    <a:pt x="868" y="298"/>
                  </a:cubicBezTo>
                  <a:cubicBezTo>
                    <a:pt x="868" y="299"/>
                    <a:pt x="868" y="299"/>
                    <a:pt x="868" y="300"/>
                  </a:cubicBezTo>
                  <a:cubicBezTo>
                    <a:pt x="859" y="304"/>
                    <a:pt x="850" y="308"/>
                    <a:pt x="841" y="312"/>
                  </a:cubicBezTo>
                  <a:moveTo>
                    <a:pt x="832" y="308"/>
                  </a:moveTo>
                  <a:cubicBezTo>
                    <a:pt x="832" y="308"/>
                    <a:pt x="832" y="308"/>
                    <a:pt x="832" y="309"/>
                  </a:cubicBezTo>
                  <a:cubicBezTo>
                    <a:pt x="830" y="308"/>
                    <a:pt x="829" y="308"/>
                    <a:pt x="827" y="308"/>
                  </a:cubicBezTo>
                  <a:cubicBezTo>
                    <a:pt x="826" y="308"/>
                    <a:pt x="826" y="307"/>
                    <a:pt x="825" y="307"/>
                  </a:cubicBezTo>
                  <a:cubicBezTo>
                    <a:pt x="826" y="303"/>
                    <a:pt x="827" y="299"/>
                    <a:pt x="829" y="295"/>
                  </a:cubicBezTo>
                  <a:cubicBezTo>
                    <a:pt x="829" y="295"/>
                    <a:pt x="829" y="295"/>
                    <a:pt x="829" y="294"/>
                  </a:cubicBezTo>
                  <a:cubicBezTo>
                    <a:pt x="834" y="295"/>
                    <a:pt x="838" y="296"/>
                    <a:pt x="842" y="296"/>
                  </a:cubicBezTo>
                  <a:cubicBezTo>
                    <a:pt x="841" y="301"/>
                    <a:pt x="839" y="306"/>
                    <a:pt x="837" y="310"/>
                  </a:cubicBezTo>
                  <a:cubicBezTo>
                    <a:pt x="836" y="310"/>
                    <a:pt x="835" y="309"/>
                    <a:pt x="833" y="309"/>
                  </a:cubicBezTo>
                  <a:cubicBezTo>
                    <a:pt x="833" y="309"/>
                    <a:pt x="833" y="308"/>
                    <a:pt x="832" y="308"/>
                  </a:cubicBezTo>
                  <a:cubicBezTo>
                    <a:pt x="832" y="307"/>
                    <a:pt x="831" y="308"/>
                    <a:pt x="832" y="308"/>
                  </a:cubicBezTo>
                  <a:moveTo>
                    <a:pt x="815" y="323"/>
                  </a:moveTo>
                  <a:cubicBezTo>
                    <a:pt x="815" y="323"/>
                    <a:pt x="815" y="323"/>
                    <a:pt x="815" y="323"/>
                  </a:cubicBezTo>
                  <a:cubicBezTo>
                    <a:pt x="811" y="325"/>
                    <a:pt x="806" y="327"/>
                    <a:pt x="802" y="329"/>
                  </a:cubicBezTo>
                  <a:cubicBezTo>
                    <a:pt x="799" y="328"/>
                    <a:pt x="795" y="328"/>
                    <a:pt x="792" y="327"/>
                  </a:cubicBezTo>
                  <a:cubicBezTo>
                    <a:pt x="792" y="327"/>
                    <a:pt x="793" y="327"/>
                    <a:pt x="793" y="326"/>
                  </a:cubicBezTo>
                  <a:cubicBezTo>
                    <a:pt x="795" y="320"/>
                    <a:pt x="797" y="313"/>
                    <a:pt x="800" y="306"/>
                  </a:cubicBezTo>
                  <a:cubicBezTo>
                    <a:pt x="806" y="308"/>
                    <a:pt x="813" y="310"/>
                    <a:pt x="820" y="311"/>
                  </a:cubicBezTo>
                  <a:cubicBezTo>
                    <a:pt x="818" y="315"/>
                    <a:pt x="817" y="319"/>
                    <a:pt x="815" y="323"/>
                  </a:cubicBezTo>
                  <a:moveTo>
                    <a:pt x="739" y="356"/>
                  </a:moveTo>
                  <a:cubicBezTo>
                    <a:pt x="739" y="353"/>
                    <a:pt x="739" y="351"/>
                    <a:pt x="739" y="348"/>
                  </a:cubicBezTo>
                  <a:cubicBezTo>
                    <a:pt x="739" y="347"/>
                    <a:pt x="737" y="347"/>
                    <a:pt x="737" y="348"/>
                  </a:cubicBezTo>
                  <a:cubicBezTo>
                    <a:pt x="737" y="351"/>
                    <a:pt x="737" y="354"/>
                    <a:pt x="737" y="357"/>
                  </a:cubicBezTo>
                  <a:cubicBezTo>
                    <a:pt x="736" y="357"/>
                    <a:pt x="736" y="358"/>
                    <a:pt x="735" y="358"/>
                  </a:cubicBezTo>
                  <a:cubicBezTo>
                    <a:pt x="732" y="356"/>
                    <a:pt x="728" y="354"/>
                    <a:pt x="725" y="353"/>
                  </a:cubicBezTo>
                  <a:cubicBezTo>
                    <a:pt x="725" y="350"/>
                    <a:pt x="726" y="348"/>
                    <a:pt x="727" y="345"/>
                  </a:cubicBezTo>
                  <a:cubicBezTo>
                    <a:pt x="727" y="344"/>
                    <a:pt x="728" y="342"/>
                    <a:pt x="728" y="340"/>
                  </a:cubicBezTo>
                  <a:cubicBezTo>
                    <a:pt x="733" y="341"/>
                    <a:pt x="738" y="343"/>
                    <a:pt x="743" y="344"/>
                  </a:cubicBezTo>
                  <a:cubicBezTo>
                    <a:pt x="743" y="344"/>
                    <a:pt x="744" y="344"/>
                    <a:pt x="744" y="344"/>
                  </a:cubicBezTo>
                  <a:cubicBezTo>
                    <a:pt x="743" y="348"/>
                    <a:pt x="742" y="351"/>
                    <a:pt x="741" y="354"/>
                  </a:cubicBezTo>
                  <a:cubicBezTo>
                    <a:pt x="741" y="354"/>
                    <a:pt x="740" y="355"/>
                    <a:pt x="740" y="356"/>
                  </a:cubicBezTo>
                  <a:cubicBezTo>
                    <a:pt x="740" y="356"/>
                    <a:pt x="739" y="356"/>
                    <a:pt x="739" y="356"/>
                  </a:cubicBezTo>
                  <a:moveTo>
                    <a:pt x="713" y="368"/>
                  </a:moveTo>
                  <a:cubicBezTo>
                    <a:pt x="713" y="366"/>
                    <a:pt x="713" y="364"/>
                    <a:pt x="713" y="362"/>
                  </a:cubicBezTo>
                  <a:cubicBezTo>
                    <a:pt x="713" y="361"/>
                    <a:pt x="711" y="361"/>
                    <a:pt x="711" y="362"/>
                  </a:cubicBezTo>
                  <a:cubicBezTo>
                    <a:pt x="711" y="364"/>
                    <a:pt x="711" y="366"/>
                    <a:pt x="711" y="369"/>
                  </a:cubicBezTo>
                  <a:cubicBezTo>
                    <a:pt x="709" y="369"/>
                    <a:pt x="707" y="370"/>
                    <a:pt x="705" y="371"/>
                  </a:cubicBezTo>
                  <a:cubicBezTo>
                    <a:pt x="704" y="372"/>
                    <a:pt x="703" y="372"/>
                    <a:pt x="702" y="373"/>
                  </a:cubicBezTo>
                  <a:cubicBezTo>
                    <a:pt x="702" y="371"/>
                    <a:pt x="703" y="369"/>
                    <a:pt x="703" y="368"/>
                  </a:cubicBezTo>
                  <a:cubicBezTo>
                    <a:pt x="705" y="362"/>
                    <a:pt x="707" y="357"/>
                    <a:pt x="708" y="352"/>
                  </a:cubicBezTo>
                  <a:cubicBezTo>
                    <a:pt x="712" y="353"/>
                    <a:pt x="716" y="354"/>
                    <a:pt x="720" y="355"/>
                  </a:cubicBezTo>
                  <a:cubicBezTo>
                    <a:pt x="718" y="359"/>
                    <a:pt x="717" y="363"/>
                    <a:pt x="716" y="367"/>
                  </a:cubicBezTo>
                  <a:cubicBezTo>
                    <a:pt x="715" y="367"/>
                    <a:pt x="714" y="368"/>
                    <a:pt x="713" y="368"/>
                  </a:cubicBezTo>
                  <a:moveTo>
                    <a:pt x="661" y="388"/>
                  </a:moveTo>
                  <a:cubicBezTo>
                    <a:pt x="661" y="388"/>
                    <a:pt x="661" y="388"/>
                    <a:pt x="661" y="387"/>
                  </a:cubicBezTo>
                  <a:cubicBezTo>
                    <a:pt x="663" y="382"/>
                    <a:pt x="664" y="377"/>
                    <a:pt x="665" y="372"/>
                  </a:cubicBezTo>
                  <a:cubicBezTo>
                    <a:pt x="666" y="372"/>
                    <a:pt x="667" y="372"/>
                    <a:pt x="668" y="373"/>
                  </a:cubicBezTo>
                  <a:cubicBezTo>
                    <a:pt x="670" y="374"/>
                    <a:pt x="672" y="374"/>
                    <a:pt x="674" y="375"/>
                  </a:cubicBezTo>
                  <a:cubicBezTo>
                    <a:pt x="673" y="378"/>
                    <a:pt x="671" y="381"/>
                    <a:pt x="670" y="385"/>
                  </a:cubicBezTo>
                  <a:cubicBezTo>
                    <a:pt x="667" y="386"/>
                    <a:pt x="664" y="387"/>
                    <a:pt x="661" y="388"/>
                  </a:cubicBezTo>
                  <a:moveTo>
                    <a:pt x="787" y="299"/>
                  </a:moveTo>
                  <a:cubicBezTo>
                    <a:pt x="787" y="299"/>
                    <a:pt x="786" y="299"/>
                    <a:pt x="786" y="299"/>
                  </a:cubicBezTo>
                  <a:cubicBezTo>
                    <a:pt x="787" y="297"/>
                    <a:pt x="787" y="296"/>
                    <a:pt x="788" y="294"/>
                  </a:cubicBezTo>
                  <a:cubicBezTo>
                    <a:pt x="789" y="292"/>
                    <a:pt x="789" y="289"/>
                    <a:pt x="790" y="287"/>
                  </a:cubicBezTo>
                  <a:cubicBezTo>
                    <a:pt x="790" y="287"/>
                    <a:pt x="790" y="287"/>
                    <a:pt x="791" y="287"/>
                  </a:cubicBezTo>
                  <a:cubicBezTo>
                    <a:pt x="794" y="287"/>
                    <a:pt x="798" y="288"/>
                    <a:pt x="801" y="289"/>
                  </a:cubicBezTo>
                  <a:cubicBezTo>
                    <a:pt x="800" y="293"/>
                    <a:pt x="799" y="297"/>
                    <a:pt x="797" y="301"/>
                  </a:cubicBezTo>
                  <a:cubicBezTo>
                    <a:pt x="794" y="301"/>
                    <a:pt x="790" y="300"/>
                    <a:pt x="787" y="299"/>
                  </a:cubicBezTo>
                  <a:moveTo>
                    <a:pt x="796" y="305"/>
                  </a:moveTo>
                  <a:cubicBezTo>
                    <a:pt x="794" y="310"/>
                    <a:pt x="793" y="314"/>
                    <a:pt x="791" y="318"/>
                  </a:cubicBezTo>
                  <a:cubicBezTo>
                    <a:pt x="790" y="321"/>
                    <a:pt x="789" y="324"/>
                    <a:pt x="788" y="326"/>
                  </a:cubicBezTo>
                  <a:cubicBezTo>
                    <a:pt x="785" y="326"/>
                    <a:pt x="781" y="325"/>
                    <a:pt x="778" y="324"/>
                  </a:cubicBezTo>
                  <a:cubicBezTo>
                    <a:pt x="781" y="317"/>
                    <a:pt x="783" y="310"/>
                    <a:pt x="785" y="303"/>
                  </a:cubicBezTo>
                  <a:cubicBezTo>
                    <a:pt x="788" y="303"/>
                    <a:pt x="790" y="304"/>
                    <a:pt x="793" y="305"/>
                  </a:cubicBezTo>
                  <a:cubicBezTo>
                    <a:pt x="794" y="305"/>
                    <a:pt x="795" y="305"/>
                    <a:pt x="796" y="305"/>
                  </a:cubicBezTo>
                  <a:moveTo>
                    <a:pt x="791" y="283"/>
                  </a:moveTo>
                  <a:cubicBezTo>
                    <a:pt x="793" y="276"/>
                    <a:pt x="795" y="269"/>
                    <a:pt x="796" y="262"/>
                  </a:cubicBezTo>
                  <a:cubicBezTo>
                    <a:pt x="800" y="263"/>
                    <a:pt x="803" y="264"/>
                    <a:pt x="807" y="264"/>
                  </a:cubicBezTo>
                  <a:cubicBezTo>
                    <a:pt x="806" y="270"/>
                    <a:pt x="805" y="275"/>
                    <a:pt x="804" y="281"/>
                  </a:cubicBezTo>
                  <a:cubicBezTo>
                    <a:pt x="803" y="282"/>
                    <a:pt x="803" y="284"/>
                    <a:pt x="802" y="286"/>
                  </a:cubicBezTo>
                  <a:cubicBezTo>
                    <a:pt x="798" y="285"/>
                    <a:pt x="795" y="284"/>
                    <a:pt x="791" y="283"/>
                  </a:cubicBezTo>
                  <a:moveTo>
                    <a:pt x="788" y="283"/>
                  </a:moveTo>
                  <a:cubicBezTo>
                    <a:pt x="783" y="282"/>
                    <a:pt x="778" y="282"/>
                    <a:pt x="773" y="281"/>
                  </a:cubicBezTo>
                  <a:cubicBezTo>
                    <a:pt x="772" y="281"/>
                    <a:pt x="771" y="281"/>
                    <a:pt x="769" y="281"/>
                  </a:cubicBezTo>
                  <a:cubicBezTo>
                    <a:pt x="772" y="273"/>
                    <a:pt x="774" y="265"/>
                    <a:pt x="776" y="258"/>
                  </a:cubicBezTo>
                  <a:cubicBezTo>
                    <a:pt x="782" y="259"/>
                    <a:pt x="787" y="260"/>
                    <a:pt x="793" y="261"/>
                  </a:cubicBezTo>
                  <a:cubicBezTo>
                    <a:pt x="791" y="269"/>
                    <a:pt x="790" y="276"/>
                    <a:pt x="788" y="283"/>
                  </a:cubicBezTo>
                  <a:moveTo>
                    <a:pt x="787" y="286"/>
                  </a:moveTo>
                  <a:cubicBezTo>
                    <a:pt x="786" y="288"/>
                    <a:pt x="785" y="291"/>
                    <a:pt x="784" y="293"/>
                  </a:cubicBezTo>
                  <a:cubicBezTo>
                    <a:pt x="784" y="295"/>
                    <a:pt x="783" y="296"/>
                    <a:pt x="783" y="298"/>
                  </a:cubicBezTo>
                  <a:cubicBezTo>
                    <a:pt x="777" y="297"/>
                    <a:pt x="771" y="296"/>
                    <a:pt x="765" y="295"/>
                  </a:cubicBezTo>
                  <a:cubicBezTo>
                    <a:pt x="765" y="294"/>
                    <a:pt x="765" y="294"/>
                    <a:pt x="765" y="293"/>
                  </a:cubicBezTo>
                  <a:cubicBezTo>
                    <a:pt x="766" y="290"/>
                    <a:pt x="768" y="287"/>
                    <a:pt x="769" y="283"/>
                  </a:cubicBezTo>
                  <a:cubicBezTo>
                    <a:pt x="775" y="284"/>
                    <a:pt x="781" y="285"/>
                    <a:pt x="787" y="286"/>
                  </a:cubicBezTo>
                  <a:moveTo>
                    <a:pt x="782" y="302"/>
                  </a:moveTo>
                  <a:cubicBezTo>
                    <a:pt x="779" y="309"/>
                    <a:pt x="777" y="316"/>
                    <a:pt x="774" y="323"/>
                  </a:cubicBezTo>
                  <a:cubicBezTo>
                    <a:pt x="768" y="322"/>
                    <a:pt x="762" y="321"/>
                    <a:pt x="756" y="319"/>
                  </a:cubicBezTo>
                  <a:cubicBezTo>
                    <a:pt x="759" y="312"/>
                    <a:pt x="761" y="305"/>
                    <a:pt x="764" y="298"/>
                  </a:cubicBezTo>
                  <a:cubicBezTo>
                    <a:pt x="770" y="299"/>
                    <a:pt x="776" y="301"/>
                    <a:pt x="782" y="302"/>
                  </a:cubicBezTo>
                  <a:moveTo>
                    <a:pt x="753" y="318"/>
                  </a:moveTo>
                  <a:cubicBezTo>
                    <a:pt x="750" y="318"/>
                    <a:pt x="748" y="317"/>
                    <a:pt x="746" y="317"/>
                  </a:cubicBezTo>
                  <a:cubicBezTo>
                    <a:pt x="743" y="316"/>
                    <a:pt x="740" y="316"/>
                    <a:pt x="736" y="315"/>
                  </a:cubicBezTo>
                  <a:cubicBezTo>
                    <a:pt x="738" y="309"/>
                    <a:pt x="740" y="302"/>
                    <a:pt x="742" y="296"/>
                  </a:cubicBezTo>
                  <a:cubicBezTo>
                    <a:pt x="742" y="295"/>
                    <a:pt x="742" y="295"/>
                    <a:pt x="742" y="295"/>
                  </a:cubicBezTo>
                  <a:cubicBezTo>
                    <a:pt x="748" y="296"/>
                    <a:pt x="754" y="297"/>
                    <a:pt x="760" y="298"/>
                  </a:cubicBezTo>
                  <a:cubicBezTo>
                    <a:pt x="757" y="305"/>
                    <a:pt x="755" y="312"/>
                    <a:pt x="753" y="318"/>
                  </a:cubicBezTo>
                  <a:moveTo>
                    <a:pt x="751" y="322"/>
                  </a:moveTo>
                  <a:cubicBezTo>
                    <a:pt x="749" y="327"/>
                    <a:pt x="748" y="332"/>
                    <a:pt x="746" y="337"/>
                  </a:cubicBezTo>
                  <a:cubicBezTo>
                    <a:pt x="746" y="338"/>
                    <a:pt x="745" y="340"/>
                    <a:pt x="745" y="341"/>
                  </a:cubicBezTo>
                  <a:cubicBezTo>
                    <a:pt x="743" y="340"/>
                    <a:pt x="741" y="339"/>
                    <a:pt x="739" y="339"/>
                  </a:cubicBezTo>
                  <a:cubicBezTo>
                    <a:pt x="736" y="338"/>
                    <a:pt x="733" y="337"/>
                    <a:pt x="730" y="336"/>
                  </a:cubicBezTo>
                  <a:cubicBezTo>
                    <a:pt x="731" y="330"/>
                    <a:pt x="733" y="325"/>
                    <a:pt x="735" y="319"/>
                  </a:cubicBezTo>
                  <a:cubicBezTo>
                    <a:pt x="740" y="320"/>
                    <a:pt x="746" y="321"/>
                    <a:pt x="751" y="322"/>
                  </a:cubicBezTo>
                  <a:moveTo>
                    <a:pt x="739" y="295"/>
                  </a:moveTo>
                  <a:cubicBezTo>
                    <a:pt x="736" y="301"/>
                    <a:pt x="734" y="308"/>
                    <a:pt x="732" y="314"/>
                  </a:cubicBezTo>
                  <a:cubicBezTo>
                    <a:pt x="728" y="314"/>
                    <a:pt x="724" y="313"/>
                    <a:pt x="720" y="313"/>
                  </a:cubicBezTo>
                  <a:cubicBezTo>
                    <a:pt x="722" y="306"/>
                    <a:pt x="724" y="299"/>
                    <a:pt x="726" y="293"/>
                  </a:cubicBezTo>
                  <a:cubicBezTo>
                    <a:pt x="730" y="293"/>
                    <a:pt x="734" y="294"/>
                    <a:pt x="739" y="295"/>
                  </a:cubicBezTo>
                  <a:cubicBezTo>
                    <a:pt x="739" y="295"/>
                    <a:pt x="739" y="295"/>
                    <a:pt x="739" y="295"/>
                  </a:cubicBezTo>
                  <a:moveTo>
                    <a:pt x="731" y="318"/>
                  </a:moveTo>
                  <a:cubicBezTo>
                    <a:pt x="729" y="324"/>
                    <a:pt x="728" y="330"/>
                    <a:pt x="726" y="335"/>
                  </a:cubicBezTo>
                  <a:cubicBezTo>
                    <a:pt x="722" y="334"/>
                    <a:pt x="719" y="334"/>
                    <a:pt x="715" y="333"/>
                  </a:cubicBezTo>
                  <a:cubicBezTo>
                    <a:pt x="716" y="329"/>
                    <a:pt x="717" y="326"/>
                    <a:pt x="718" y="322"/>
                  </a:cubicBezTo>
                  <a:cubicBezTo>
                    <a:pt x="718" y="320"/>
                    <a:pt x="719" y="318"/>
                    <a:pt x="720" y="316"/>
                  </a:cubicBezTo>
                  <a:cubicBezTo>
                    <a:pt x="723" y="317"/>
                    <a:pt x="727" y="317"/>
                    <a:pt x="731" y="318"/>
                  </a:cubicBezTo>
                  <a:moveTo>
                    <a:pt x="714" y="337"/>
                  </a:moveTo>
                  <a:cubicBezTo>
                    <a:pt x="717" y="337"/>
                    <a:pt x="721" y="338"/>
                    <a:pt x="725" y="339"/>
                  </a:cubicBezTo>
                  <a:cubicBezTo>
                    <a:pt x="724" y="343"/>
                    <a:pt x="722" y="347"/>
                    <a:pt x="721" y="351"/>
                  </a:cubicBezTo>
                  <a:cubicBezTo>
                    <a:pt x="717" y="350"/>
                    <a:pt x="714" y="349"/>
                    <a:pt x="710" y="348"/>
                  </a:cubicBezTo>
                  <a:cubicBezTo>
                    <a:pt x="711" y="344"/>
                    <a:pt x="712" y="340"/>
                    <a:pt x="714" y="337"/>
                  </a:cubicBezTo>
                  <a:moveTo>
                    <a:pt x="706" y="347"/>
                  </a:moveTo>
                  <a:cubicBezTo>
                    <a:pt x="702" y="346"/>
                    <a:pt x="697" y="345"/>
                    <a:pt x="692" y="344"/>
                  </a:cubicBezTo>
                  <a:cubicBezTo>
                    <a:pt x="691" y="343"/>
                    <a:pt x="689" y="343"/>
                    <a:pt x="688" y="343"/>
                  </a:cubicBezTo>
                  <a:cubicBezTo>
                    <a:pt x="689" y="339"/>
                    <a:pt x="690" y="336"/>
                    <a:pt x="691" y="333"/>
                  </a:cubicBezTo>
                  <a:cubicBezTo>
                    <a:pt x="697" y="334"/>
                    <a:pt x="703" y="334"/>
                    <a:pt x="709" y="336"/>
                  </a:cubicBezTo>
                  <a:cubicBezTo>
                    <a:pt x="710" y="336"/>
                    <a:pt x="710" y="336"/>
                    <a:pt x="710" y="336"/>
                  </a:cubicBezTo>
                  <a:cubicBezTo>
                    <a:pt x="709" y="340"/>
                    <a:pt x="708" y="343"/>
                    <a:pt x="706" y="347"/>
                  </a:cubicBezTo>
                  <a:moveTo>
                    <a:pt x="711" y="332"/>
                  </a:moveTo>
                  <a:cubicBezTo>
                    <a:pt x="708" y="332"/>
                    <a:pt x="706" y="331"/>
                    <a:pt x="703" y="331"/>
                  </a:cubicBezTo>
                  <a:cubicBezTo>
                    <a:pt x="699" y="330"/>
                    <a:pt x="696" y="330"/>
                    <a:pt x="692" y="330"/>
                  </a:cubicBezTo>
                  <a:cubicBezTo>
                    <a:pt x="694" y="324"/>
                    <a:pt x="696" y="319"/>
                    <a:pt x="698" y="313"/>
                  </a:cubicBezTo>
                  <a:cubicBezTo>
                    <a:pt x="703" y="314"/>
                    <a:pt x="709" y="314"/>
                    <a:pt x="714" y="315"/>
                  </a:cubicBezTo>
                  <a:cubicBezTo>
                    <a:pt x="715" y="315"/>
                    <a:pt x="715" y="315"/>
                    <a:pt x="716" y="316"/>
                  </a:cubicBezTo>
                  <a:cubicBezTo>
                    <a:pt x="715" y="321"/>
                    <a:pt x="713" y="327"/>
                    <a:pt x="711" y="332"/>
                  </a:cubicBezTo>
                  <a:moveTo>
                    <a:pt x="689" y="329"/>
                  </a:moveTo>
                  <a:cubicBezTo>
                    <a:pt x="685" y="329"/>
                    <a:pt x="680" y="328"/>
                    <a:pt x="676" y="328"/>
                  </a:cubicBezTo>
                  <a:cubicBezTo>
                    <a:pt x="678" y="322"/>
                    <a:pt x="679" y="317"/>
                    <a:pt x="680" y="311"/>
                  </a:cubicBezTo>
                  <a:cubicBezTo>
                    <a:pt x="684" y="311"/>
                    <a:pt x="687" y="312"/>
                    <a:pt x="690" y="312"/>
                  </a:cubicBezTo>
                  <a:cubicBezTo>
                    <a:pt x="692" y="312"/>
                    <a:pt x="693" y="313"/>
                    <a:pt x="694" y="313"/>
                  </a:cubicBezTo>
                  <a:cubicBezTo>
                    <a:pt x="692" y="318"/>
                    <a:pt x="691" y="324"/>
                    <a:pt x="689" y="329"/>
                  </a:cubicBezTo>
                  <a:moveTo>
                    <a:pt x="688" y="333"/>
                  </a:moveTo>
                  <a:cubicBezTo>
                    <a:pt x="687" y="336"/>
                    <a:pt x="686" y="339"/>
                    <a:pt x="685" y="342"/>
                  </a:cubicBezTo>
                  <a:cubicBezTo>
                    <a:pt x="681" y="341"/>
                    <a:pt x="677" y="340"/>
                    <a:pt x="673" y="339"/>
                  </a:cubicBezTo>
                  <a:cubicBezTo>
                    <a:pt x="674" y="337"/>
                    <a:pt x="675" y="334"/>
                    <a:pt x="675" y="332"/>
                  </a:cubicBezTo>
                  <a:cubicBezTo>
                    <a:pt x="679" y="332"/>
                    <a:pt x="684" y="332"/>
                    <a:pt x="688" y="333"/>
                  </a:cubicBezTo>
                  <a:moveTo>
                    <a:pt x="683" y="345"/>
                  </a:moveTo>
                  <a:cubicBezTo>
                    <a:pt x="683" y="348"/>
                    <a:pt x="682" y="350"/>
                    <a:pt x="681" y="352"/>
                  </a:cubicBezTo>
                  <a:cubicBezTo>
                    <a:pt x="679" y="359"/>
                    <a:pt x="677" y="365"/>
                    <a:pt x="675" y="371"/>
                  </a:cubicBezTo>
                  <a:cubicBezTo>
                    <a:pt x="672" y="370"/>
                    <a:pt x="669" y="369"/>
                    <a:pt x="666" y="368"/>
                  </a:cubicBezTo>
                  <a:cubicBezTo>
                    <a:pt x="668" y="360"/>
                    <a:pt x="670" y="352"/>
                    <a:pt x="672" y="343"/>
                  </a:cubicBezTo>
                  <a:cubicBezTo>
                    <a:pt x="672" y="343"/>
                    <a:pt x="672" y="343"/>
                    <a:pt x="673" y="343"/>
                  </a:cubicBezTo>
                  <a:cubicBezTo>
                    <a:pt x="676" y="344"/>
                    <a:pt x="680" y="345"/>
                    <a:pt x="683" y="345"/>
                  </a:cubicBezTo>
                  <a:moveTo>
                    <a:pt x="677" y="376"/>
                  </a:moveTo>
                  <a:cubicBezTo>
                    <a:pt x="681" y="377"/>
                    <a:pt x="684" y="377"/>
                    <a:pt x="688" y="378"/>
                  </a:cubicBezTo>
                  <a:cubicBezTo>
                    <a:pt x="683" y="380"/>
                    <a:pt x="679" y="381"/>
                    <a:pt x="675" y="383"/>
                  </a:cubicBezTo>
                  <a:cubicBezTo>
                    <a:pt x="676" y="381"/>
                    <a:pt x="676" y="378"/>
                    <a:pt x="677" y="376"/>
                  </a:cubicBezTo>
                  <a:moveTo>
                    <a:pt x="695" y="375"/>
                  </a:moveTo>
                  <a:cubicBezTo>
                    <a:pt x="694" y="375"/>
                    <a:pt x="694" y="375"/>
                    <a:pt x="693" y="375"/>
                  </a:cubicBezTo>
                  <a:cubicBezTo>
                    <a:pt x="688" y="374"/>
                    <a:pt x="683" y="373"/>
                    <a:pt x="678" y="372"/>
                  </a:cubicBezTo>
                  <a:cubicBezTo>
                    <a:pt x="681" y="363"/>
                    <a:pt x="684" y="355"/>
                    <a:pt x="687" y="346"/>
                  </a:cubicBezTo>
                  <a:cubicBezTo>
                    <a:pt x="687" y="346"/>
                    <a:pt x="687" y="346"/>
                    <a:pt x="687" y="346"/>
                  </a:cubicBezTo>
                  <a:cubicBezTo>
                    <a:pt x="690" y="347"/>
                    <a:pt x="693" y="348"/>
                    <a:pt x="696" y="348"/>
                  </a:cubicBezTo>
                  <a:cubicBezTo>
                    <a:pt x="699" y="349"/>
                    <a:pt x="702" y="350"/>
                    <a:pt x="705" y="351"/>
                  </a:cubicBezTo>
                  <a:cubicBezTo>
                    <a:pt x="705" y="351"/>
                    <a:pt x="705" y="351"/>
                    <a:pt x="705" y="351"/>
                  </a:cubicBezTo>
                  <a:cubicBezTo>
                    <a:pt x="703" y="357"/>
                    <a:pt x="701" y="367"/>
                    <a:pt x="697" y="374"/>
                  </a:cubicBezTo>
                  <a:cubicBezTo>
                    <a:pt x="697" y="374"/>
                    <a:pt x="696" y="375"/>
                    <a:pt x="695" y="375"/>
                  </a:cubicBezTo>
                  <a:moveTo>
                    <a:pt x="723" y="357"/>
                  </a:moveTo>
                  <a:cubicBezTo>
                    <a:pt x="724" y="357"/>
                    <a:pt x="725" y="358"/>
                    <a:pt x="726" y="358"/>
                  </a:cubicBezTo>
                  <a:cubicBezTo>
                    <a:pt x="727" y="359"/>
                    <a:pt x="729" y="359"/>
                    <a:pt x="730" y="360"/>
                  </a:cubicBezTo>
                  <a:cubicBezTo>
                    <a:pt x="727" y="362"/>
                    <a:pt x="724" y="363"/>
                    <a:pt x="721" y="364"/>
                  </a:cubicBezTo>
                  <a:cubicBezTo>
                    <a:pt x="722" y="362"/>
                    <a:pt x="723" y="359"/>
                    <a:pt x="723" y="357"/>
                  </a:cubicBezTo>
                  <a:moveTo>
                    <a:pt x="745" y="354"/>
                  </a:moveTo>
                  <a:cubicBezTo>
                    <a:pt x="745" y="353"/>
                    <a:pt x="745" y="352"/>
                    <a:pt x="746" y="352"/>
                  </a:cubicBezTo>
                  <a:cubicBezTo>
                    <a:pt x="746" y="350"/>
                    <a:pt x="747" y="348"/>
                    <a:pt x="747" y="346"/>
                  </a:cubicBezTo>
                  <a:cubicBezTo>
                    <a:pt x="750" y="347"/>
                    <a:pt x="753" y="348"/>
                    <a:pt x="756" y="349"/>
                  </a:cubicBezTo>
                  <a:cubicBezTo>
                    <a:pt x="752" y="350"/>
                    <a:pt x="749" y="352"/>
                    <a:pt x="745" y="354"/>
                  </a:cubicBezTo>
                  <a:moveTo>
                    <a:pt x="762" y="346"/>
                  </a:moveTo>
                  <a:cubicBezTo>
                    <a:pt x="757" y="345"/>
                    <a:pt x="753" y="344"/>
                    <a:pt x="749" y="342"/>
                  </a:cubicBezTo>
                  <a:cubicBezTo>
                    <a:pt x="749" y="340"/>
                    <a:pt x="750" y="337"/>
                    <a:pt x="751" y="335"/>
                  </a:cubicBezTo>
                  <a:cubicBezTo>
                    <a:pt x="752" y="331"/>
                    <a:pt x="754" y="327"/>
                    <a:pt x="755" y="323"/>
                  </a:cubicBezTo>
                  <a:cubicBezTo>
                    <a:pt x="757" y="324"/>
                    <a:pt x="759" y="324"/>
                    <a:pt x="762" y="325"/>
                  </a:cubicBezTo>
                  <a:cubicBezTo>
                    <a:pt x="765" y="326"/>
                    <a:pt x="769" y="327"/>
                    <a:pt x="773" y="327"/>
                  </a:cubicBezTo>
                  <a:cubicBezTo>
                    <a:pt x="773" y="328"/>
                    <a:pt x="772" y="329"/>
                    <a:pt x="772" y="329"/>
                  </a:cubicBezTo>
                  <a:cubicBezTo>
                    <a:pt x="770" y="334"/>
                    <a:pt x="768" y="339"/>
                    <a:pt x="766" y="344"/>
                  </a:cubicBezTo>
                  <a:cubicBezTo>
                    <a:pt x="766" y="344"/>
                    <a:pt x="766" y="344"/>
                    <a:pt x="766" y="344"/>
                  </a:cubicBezTo>
                  <a:cubicBezTo>
                    <a:pt x="765" y="345"/>
                    <a:pt x="763" y="346"/>
                    <a:pt x="762" y="346"/>
                  </a:cubicBezTo>
                  <a:moveTo>
                    <a:pt x="777" y="340"/>
                  </a:moveTo>
                  <a:cubicBezTo>
                    <a:pt x="777" y="340"/>
                    <a:pt x="777" y="340"/>
                    <a:pt x="777" y="340"/>
                  </a:cubicBezTo>
                  <a:cubicBezTo>
                    <a:pt x="776" y="339"/>
                    <a:pt x="775" y="340"/>
                    <a:pt x="775" y="340"/>
                  </a:cubicBezTo>
                  <a:cubicBezTo>
                    <a:pt x="775" y="340"/>
                    <a:pt x="775" y="340"/>
                    <a:pt x="776" y="340"/>
                  </a:cubicBezTo>
                  <a:cubicBezTo>
                    <a:pt x="774" y="341"/>
                    <a:pt x="773" y="342"/>
                    <a:pt x="772" y="342"/>
                  </a:cubicBezTo>
                  <a:cubicBezTo>
                    <a:pt x="773" y="339"/>
                    <a:pt x="774" y="336"/>
                    <a:pt x="775" y="334"/>
                  </a:cubicBezTo>
                  <a:cubicBezTo>
                    <a:pt x="775" y="332"/>
                    <a:pt x="776" y="330"/>
                    <a:pt x="776" y="328"/>
                  </a:cubicBezTo>
                  <a:cubicBezTo>
                    <a:pt x="780" y="329"/>
                    <a:pt x="783" y="330"/>
                    <a:pt x="787" y="330"/>
                  </a:cubicBezTo>
                  <a:cubicBezTo>
                    <a:pt x="786" y="332"/>
                    <a:pt x="786" y="333"/>
                    <a:pt x="785" y="335"/>
                  </a:cubicBezTo>
                  <a:cubicBezTo>
                    <a:pt x="785" y="335"/>
                    <a:pt x="785" y="336"/>
                    <a:pt x="785" y="336"/>
                  </a:cubicBezTo>
                  <a:cubicBezTo>
                    <a:pt x="782" y="338"/>
                    <a:pt x="779" y="339"/>
                    <a:pt x="777" y="340"/>
                  </a:cubicBezTo>
                  <a:moveTo>
                    <a:pt x="791" y="331"/>
                  </a:moveTo>
                  <a:cubicBezTo>
                    <a:pt x="793" y="331"/>
                    <a:pt x="794" y="331"/>
                    <a:pt x="796" y="332"/>
                  </a:cubicBezTo>
                  <a:cubicBezTo>
                    <a:pt x="794" y="332"/>
                    <a:pt x="792" y="333"/>
                    <a:pt x="790" y="334"/>
                  </a:cubicBezTo>
                  <a:cubicBezTo>
                    <a:pt x="791" y="333"/>
                    <a:pt x="791" y="332"/>
                    <a:pt x="791" y="331"/>
                  </a:cubicBezTo>
                  <a:moveTo>
                    <a:pt x="801" y="302"/>
                  </a:moveTo>
                  <a:cubicBezTo>
                    <a:pt x="803" y="298"/>
                    <a:pt x="804" y="294"/>
                    <a:pt x="805" y="290"/>
                  </a:cubicBezTo>
                  <a:cubicBezTo>
                    <a:pt x="812" y="291"/>
                    <a:pt x="819" y="292"/>
                    <a:pt x="826" y="294"/>
                  </a:cubicBezTo>
                  <a:cubicBezTo>
                    <a:pt x="824" y="298"/>
                    <a:pt x="823" y="302"/>
                    <a:pt x="821" y="306"/>
                  </a:cubicBezTo>
                  <a:cubicBezTo>
                    <a:pt x="821" y="306"/>
                    <a:pt x="821" y="306"/>
                    <a:pt x="821" y="307"/>
                  </a:cubicBezTo>
                  <a:cubicBezTo>
                    <a:pt x="814" y="306"/>
                    <a:pt x="808" y="304"/>
                    <a:pt x="801" y="302"/>
                  </a:cubicBezTo>
                  <a:moveTo>
                    <a:pt x="847" y="293"/>
                  </a:moveTo>
                  <a:cubicBezTo>
                    <a:pt x="847" y="292"/>
                    <a:pt x="847" y="292"/>
                    <a:pt x="847" y="292"/>
                  </a:cubicBezTo>
                  <a:cubicBezTo>
                    <a:pt x="850" y="286"/>
                    <a:pt x="852" y="281"/>
                    <a:pt x="854" y="275"/>
                  </a:cubicBezTo>
                  <a:cubicBezTo>
                    <a:pt x="861" y="277"/>
                    <a:pt x="868" y="278"/>
                    <a:pt x="875" y="280"/>
                  </a:cubicBezTo>
                  <a:cubicBezTo>
                    <a:pt x="874" y="282"/>
                    <a:pt x="873" y="285"/>
                    <a:pt x="872" y="288"/>
                  </a:cubicBezTo>
                  <a:cubicBezTo>
                    <a:pt x="871" y="290"/>
                    <a:pt x="871" y="292"/>
                    <a:pt x="870" y="294"/>
                  </a:cubicBezTo>
                  <a:cubicBezTo>
                    <a:pt x="862" y="293"/>
                    <a:pt x="855" y="293"/>
                    <a:pt x="847" y="293"/>
                  </a:cubicBezTo>
                  <a:moveTo>
                    <a:pt x="893" y="288"/>
                  </a:moveTo>
                  <a:cubicBezTo>
                    <a:pt x="893" y="287"/>
                    <a:pt x="893" y="286"/>
                    <a:pt x="894" y="285"/>
                  </a:cubicBezTo>
                  <a:cubicBezTo>
                    <a:pt x="895" y="285"/>
                    <a:pt x="897" y="286"/>
                    <a:pt x="898" y="286"/>
                  </a:cubicBezTo>
                  <a:cubicBezTo>
                    <a:pt x="896" y="287"/>
                    <a:pt x="894" y="287"/>
                    <a:pt x="893" y="288"/>
                  </a:cubicBezTo>
                  <a:moveTo>
                    <a:pt x="867" y="243"/>
                  </a:moveTo>
                  <a:cubicBezTo>
                    <a:pt x="870" y="244"/>
                    <a:pt x="872" y="244"/>
                    <a:pt x="875" y="245"/>
                  </a:cubicBezTo>
                  <a:cubicBezTo>
                    <a:pt x="878" y="246"/>
                    <a:pt x="882" y="247"/>
                    <a:pt x="885" y="248"/>
                  </a:cubicBezTo>
                  <a:cubicBezTo>
                    <a:pt x="885" y="249"/>
                    <a:pt x="885" y="250"/>
                    <a:pt x="884" y="251"/>
                  </a:cubicBezTo>
                  <a:cubicBezTo>
                    <a:pt x="882" y="259"/>
                    <a:pt x="879" y="267"/>
                    <a:pt x="876" y="276"/>
                  </a:cubicBezTo>
                  <a:cubicBezTo>
                    <a:pt x="875" y="275"/>
                    <a:pt x="874" y="275"/>
                    <a:pt x="873" y="275"/>
                  </a:cubicBezTo>
                  <a:cubicBezTo>
                    <a:pt x="867" y="274"/>
                    <a:pt x="862" y="273"/>
                    <a:pt x="856" y="271"/>
                  </a:cubicBezTo>
                  <a:cubicBezTo>
                    <a:pt x="859" y="265"/>
                    <a:pt x="861" y="259"/>
                    <a:pt x="864" y="252"/>
                  </a:cubicBezTo>
                  <a:cubicBezTo>
                    <a:pt x="865" y="249"/>
                    <a:pt x="866" y="246"/>
                    <a:pt x="867" y="243"/>
                  </a:cubicBezTo>
                  <a:moveTo>
                    <a:pt x="847" y="247"/>
                  </a:moveTo>
                  <a:cubicBezTo>
                    <a:pt x="847" y="245"/>
                    <a:pt x="848" y="243"/>
                    <a:pt x="848" y="241"/>
                  </a:cubicBezTo>
                  <a:cubicBezTo>
                    <a:pt x="850" y="242"/>
                    <a:pt x="851" y="242"/>
                    <a:pt x="853" y="242"/>
                  </a:cubicBezTo>
                  <a:cubicBezTo>
                    <a:pt x="857" y="242"/>
                    <a:pt x="860" y="243"/>
                    <a:pt x="864" y="243"/>
                  </a:cubicBezTo>
                  <a:cubicBezTo>
                    <a:pt x="863" y="245"/>
                    <a:pt x="862" y="248"/>
                    <a:pt x="861" y="250"/>
                  </a:cubicBezTo>
                  <a:cubicBezTo>
                    <a:pt x="859" y="257"/>
                    <a:pt x="856" y="264"/>
                    <a:pt x="853" y="271"/>
                  </a:cubicBezTo>
                  <a:cubicBezTo>
                    <a:pt x="849" y="270"/>
                    <a:pt x="845" y="269"/>
                    <a:pt x="842" y="268"/>
                  </a:cubicBezTo>
                  <a:cubicBezTo>
                    <a:pt x="841" y="268"/>
                    <a:pt x="840" y="268"/>
                    <a:pt x="839" y="268"/>
                  </a:cubicBezTo>
                  <a:cubicBezTo>
                    <a:pt x="841" y="261"/>
                    <a:pt x="845" y="254"/>
                    <a:pt x="847" y="247"/>
                  </a:cubicBezTo>
                  <a:moveTo>
                    <a:pt x="838" y="272"/>
                  </a:moveTo>
                  <a:cubicBezTo>
                    <a:pt x="840" y="272"/>
                    <a:pt x="842" y="273"/>
                    <a:pt x="844" y="273"/>
                  </a:cubicBezTo>
                  <a:cubicBezTo>
                    <a:pt x="846" y="274"/>
                    <a:pt x="849" y="274"/>
                    <a:pt x="851" y="275"/>
                  </a:cubicBezTo>
                  <a:cubicBezTo>
                    <a:pt x="850" y="278"/>
                    <a:pt x="848" y="281"/>
                    <a:pt x="847" y="284"/>
                  </a:cubicBezTo>
                  <a:cubicBezTo>
                    <a:pt x="846" y="287"/>
                    <a:pt x="845" y="289"/>
                    <a:pt x="844" y="292"/>
                  </a:cubicBezTo>
                  <a:cubicBezTo>
                    <a:pt x="839" y="292"/>
                    <a:pt x="835" y="291"/>
                    <a:pt x="831" y="291"/>
                  </a:cubicBezTo>
                  <a:cubicBezTo>
                    <a:pt x="833" y="284"/>
                    <a:pt x="835" y="278"/>
                    <a:pt x="838" y="272"/>
                  </a:cubicBezTo>
                  <a:moveTo>
                    <a:pt x="835" y="271"/>
                  </a:moveTo>
                  <a:cubicBezTo>
                    <a:pt x="834" y="271"/>
                    <a:pt x="834" y="271"/>
                    <a:pt x="834" y="271"/>
                  </a:cubicBezTo>
                  <a:cubicBezTo>
                    <a:pt x="832" y="278"/>
                    <a:pt x="830" y="284"/>
                    <a:pt x="827" y="290"/>
                  </a:cubicBezTo>
                  <a:cubicBezTo>
                    <a:pt x="820" y="289"/>
                    <a:pt x="813" y="288"/>
                    <a:pt x="806" y="286"/>
                  </a:cubicBezTo>
                  <a:cubicBezTo>
                    <a:pt x="806" y="285"/>
                    <a:pt x="807" y="284"/>
                    <a:pt x="807" y="283"/>
                  </a:cubicBezTo>
                  <a:cubicBezTo>
                    <a:pt x="808" y="277"/>
                    <a:pt x="809" y="271"/>
                    <a:pt x="810" y="265"/>
                  </a:cubicBezTo>
                  <a:cubicBezTo>
                    <a:pt x="819" y="267"/>
                    <a:pt x="827" y="269"/>
                    <a:pt x="835" y="271"/>
                  </a:cubicBezTo>
                  <a:moveTo>
                    <a:pt x="807" y="198"/>
                  </a:moveTo>
                  <a:cubicBezTo>
                    <a:pt x="808" y="203"/>
                    <a:pt x="810" y="207"/>
                    <a:pt x="813" y="211"/>
                  </a:cubicBezTo>
                  <a:cubicBezTo>
                    <a:pt x="814" y="213"/>
                    <a:pt x="816" y="214"/>
                    <a:pt x="818" y="215"/>
                  </a:cubicBezTo>
                  <a:cubicBezTo>
                    <a:pt x="817" y="225"/>
                    <a:pt x="815" y="236"/>
                    <a:pt x="813" y="245"/>
                  </a:cubicBezTo>
                  <a:cubicBezTo>
                    <a:pt x="812" y="250"/>
                    <a:pt x="810" y="255"/>
                    <a:pt x="808" y="260"/>
                  </a:cubicBezTo>
                  <a:cubicBezTo>
                    <a:pt x="808" y="260"/>
                    <a:pt x="808" y="261"/>
                    <a:pt x="808" y="261"/>
                  </a:cubicBezTo>
                  <a:cubicBezTo>
                    <a:pt x="804" y="260"/>
                    <a:pt x="801" y="259"/>
                    <a:pt x="797" y="259"/>
                  </a:cubicBezTo>
                  <a:cubicBezTo>
                    <a:pt x="800" y="243"/>
                    <a:pt x="801" y="228"/>
                    <a:pt x="801" y="212"/>
                  </a:cubicBezTo>
                  <a:cubicBezTo>
                    <a:pt x="801" y="211"/>
                    <a:pt x="799" y="211"/>
                    <a:pt x="799" y="212"/>
                  </a:cubicBezTo>
                  <a:cubicBezTo>
                    <a:pt x="799" y="222"/>
                    <a:pt x="798" y="232"/>
                    <a:pt x="797" y="242"/>
                  </a:cubicBezTo>
                  <a:cubicBezTo>
                    <a:pt x="796" y="241"/>
                    <a:pt x="795" y="241"/>
                    <a:pt x="795" y="242"/>
                  </a:cubicBezTo>
                  <a:cubicBezTo>
                    <a:pt x="796" y="239"/>
                    <a:pt x="792" y="233"/>
                    <a:pt x="791" y="230"/>
                  </a:cubicBezTo>
                  <a:cubicBezTo>
                    <a:pt x="790" y="226"/>
                    <a:pt x="788" y="221"/>
                    <a:pt x="787" y="216"/>
                  </a:cubicBezTo>
                  <a:cubicBezTo>
                    <a:pt x="786" y="213"/>
                    <a:pt x="785" y="210"/>
                    <a:pt x="784" y="207"/>
                  </a:cubicBezTo>
                  <a:cubicBezTo>
                    <a:pt x="792" y="204"/>
                    <a:pt x="799" y="201"/>
                    <a:pt x="807" y="198"/>
                  </a:cubicBezTo>
                  <a:moveTo>
                    <a:pt x="782" y="208"/>
                  </a:moveTo>
                  <a:cubicBezTo>
                    <a:pt x="783" y="214"/>
                    <a:pt x="785" y="220"/>
                    <a:pt x="787" y="226"/>
                  </a:cubicBezTo>
                  <a:cubicBezTo>
                    <a:pt x="789" y="232"/>
                    <a:pt x="790" y="239"/>
                    <a:pt x="795" y="244"/>
                  </a:cubicBezTo>
                  <a:cubicBezTo>
                    <a:pt x="796" y="244"/>
                    <a:pt x="796" y="244"/>
                    <a:pt x="796" y="244"/>
                  </a:cubicBezTo>
                  <a:cubicBezTo>
                    <a:pt x="796" y="249"/>
                    <a:pt x="795" y="253"/>
                    <a:pt x="794" y="258"/>
                  </a:cubicBezTo>
                  <a:cubicBezTo>
                    <a:pt x="788" y="257"/>
                    <a:pt x="782" y="255"/>
                    <a:pt x="777" y="254"/>
                  </a:cubicBezTo>
                  <a:cubicBezTo>
                    <a:pt x="780" y="241"/>
                    <a:pt x="781" y="228"/>
                    <a:pt x="781" y="214"/>
                  </a:cubicBezTo>
                  <a:cubicBezTo>
                    <a:pt x="781" y="212"/>
                    <a:pt x="779" y="212"/>
                    <a:pt x="779" y="214"/>
                  </a:cubicBezTo>
                  <a:cubicBezTo>
                    <a:pt x="779" y="229"/>
                    <a:pt x="778" y="243"/>
                    <a:pt x="774" y="257"/>
                  </a:cubicBezTo>
                  <a:cubicBezTo>
                    <a:pt x="771" y="265"/>
                    <a:pt x="769" y="273"/>
                    <a:pt x="766" y="280"/>
                  </a:cubicBezTo>
                  <a:cubicBezTo>
                    <a:pt x="761" y="280"/>
                    <a:pt x="755" y="279"/>
                    <a:pt x="753" y="277"/>
                  </a:cubicBezTo>
                  <a:cubicBezTo>
                    <a:pt x="752" y="276"/>
                    <a:pt x="750" y="278"/>
                    <a:pt x="751" y="279"/>
                  </a:cubicBezTo>
                  <a:cubicBezTo>
                    <a:pt x="754" y="282"/>
                    <a:pt x="758" y="282"/>
                    <a:pt x="762" y="283"/>
                  </a:cubicBezTo>
                  <a:cubicBezTo>
                    <a:pt x="763" y="283"/>
                    <a:pt x="764" y="283"/>
                    <a:pt x="765" y="283"/>
                  </a:cubicBezTo>
                  <a:cubicBezTo>
                    <a:pt x="764" y="287"/>
                    <a:pt x="763" y="291"/>
                    <a:pt x="761" y="294"/>
                  </a:cubicBezTo>
                  <a:cubicBezTo>
                    <a:pt x="755" y="293"/>
                    <a:pt x="749" y="292"/>
                    <a:pt x="743" y="292"/>
                  </a:cubicBezTo>
                  <a:cubicBezTo>
                    <a:pt x="751" y="267"/>
                    <a:pt x="757" y="242"/>
                    <a:pt x="761" y="217"/>
                  </a:cubicBezTo>
                  <a:cubicBezTo>
                    <a:pt x="768" y="214"/>
                    <a:pt x="775" y="211"/>
                    <a:pt x="782" y="208"/>
                  </a:cubicBezTo>
                  <a:moveTo>
                    <a:pt x="670" y="305"/>
                  </a:moveTo>
                  <a:cubicBezTo>
                    <a:pt x="672" y="298"/>
                    <a:pt x="673" y="290"/>
                    <a:pt x="675" y="283"/>
                  </a:cubicBezTo>
                  <a:cubicBezTo>
                    <a:pt x="677" y="277"/>
                    <a:pt x="679" y="271"/>
                    <a:pt x="680" y="264"/>
                  </a:cubicBezTo>
                  <a:cubicBezTo>
                    <a:pt x="680" y="263"/>
                    <a:pt x="679" y="262"/>
                    <a:pt x="678" y="263"/>
                  </a:cubicBezTo>
                  <a:cubicBezTo>
                    <a:pt x="679" y="257"/>
                    <a:pt x="680" y="251"/>
                    <a:pt x="682" y="246"/>
                  </a:cubicBezTo>
                  <a:cubicBezTo>
                    <a:pt x="687" y="244"/>
                    <a:pt x="692" y="242"/>
                    <a:pt x="698" y="240"/>
                  </a:cubicBezTo>
                  <a:cubicBezTo>
                    <a:pt x="696" y="248"/>
                    <a:pt x="696" y="256"/>
                    <a:pt x="697" y="264"/>
                  </a:cubicBezTo>
                  <a:cubicBezTo>
                    <a:pt x="698" y="265"/>
                    <a:pt x="699" y="265"/>
                    <a:pt x="699" y="264"/>
                  </a:cubicBezTo>
                  <a:cubicBezTo>
                    <a:pt x="700" y="256"/>
                    <a:pt x="699" y="248"/>
                    <a:pt x="700" y="240"/>
                  </a:cubicBezTo>
                  <a:cubicBezTo>
                    <a:pt x="700" y="240"/>
                    <a:pt x="700" y="240"/>
                    <a:pt x="700" y="240"/>
                  </a:cubicBezTo>
                  <a:cubicBezTo>
                    <a:pt x="704" y="238"/>
                    <a:pt x="709" y="237"/>
                    <a:pt x="713" y="235"/>
                  </a:cubicBezTo>
                  <a:cubicBezTo>
                    <a:pt x="712" y="239"/>
                    <a:pt x="712" y="242"/>
                    <a:pt x="711" y="246"/>
                  </a:cubicBezTo>
                  <a:cubicBezTo>
                    <a:pt x="711" y="247"/>
                    <a:pt x="713" y="248"/>
                    <a:pt x="713" y="246"/>
                  </a:cubicBezTo>
                  <a:cubicBezTo>
                    <a:pt x="715" y="242"/>
                    <a:pt x="716" y="238"/>
                    <a:pt x="717" y="234"/>
                  </a:cubicBezTo>
                  <a:cubicBezTo>
                    <a:pt x="722" y="232"/>
                    <a:pt x="726" y="230"/>
                    <a:pt x="731" y="229"/>
                  </a:cubicBezTo>
                  <a:cubicBezTo>
                    <a:pt x="740" y="225"/>
                    <a:pt x="749" y="221"/>
                    <a:pt x="758" y="218"/>
                  </a:cubicBezTo>
                  <a:cubicBezTo>
                    <a:pt x="753" y="243"/>
                    <a:pt x="747" y="267"/>
                    <a:pt x="740" y="291"/>
                  </a:cubicBezTo>
                  <a:cubicBezTo>
                    <a:pt x="735" y="291"/>
                    <a:pt x="731" y="290"/>
                    <a:pt x="727" y="290"/>
                  </a:cubicBezTo>
                  <a:cubicBezTo>
                    <a:pt x="732" y="269"/>
                    <a:pt x="737" y="249"/>
                    <a:pt x="737" y="228"/>
                  </a:cubicBezTo>
                  <a:cubicBezTo>
                    <a:pt x="737" y="226"/>
                    <a:pt x="735" y="226"/>
                    <a:pt x="735" y="228"/>
                  </a:cubicBezTo>
                  <a:cubicBezTo>
                    <a:pt x="735" y="234"/>
                    <a:pt x="733" y="241"/>
                    <a:pt x="733" y="247"/>
                  </a:cubicBezTo>
                  <a:cubicBezTo>
                    <a:pt x="732" y="254"/>
                    <a:pt x="732" y="262"/>
                    <a:pt x="730" y="269"/>
                  </a:cubicBezTo>
                  <a:cubicBezTo>
                    <a:pt x="728" y="276"/>
                    <a:pt x="726" y="282"/>
                    <a:pt x="724" y="289"/>
                  </a:cubicBezTo>
                  <a:cubicBezTo>
                    <a:pt x="721" y="289"/>
                    <a:pt x="719" y="289"/>
                    <a:pt x="716" y="288"/>
                  </a:cubicBezTo>
                  <a:cubicBezTo>
                    <a:pt x="714" y="288"/>
                    <a:pt x="714" y="291"/>
                    <a:pt x="716" y="292"/>
                  </a:cubicBezTo>
                  <a:cubicBezTo>
                    <a:pt x="718" y="292"/>
                    <a:pt x="720" y="292"/>
                    <a:pt x="723" y="293"/>
                  </a:cubicBezTo>
                  <a:cubicBezTo>
                    <a:pt x="721" y="298"/>
                    <a:pt x="719" y="304"/>
                    <a:pt x="718" y="309"/>
                  </a:cubicBezTo>
                  <a:cubicBezTo>
                    <a:pt x="717" y="310"/>
                    <a:pt x="717" y="311"/>
                    <a:pt x="717" y="312"/>
                  </a:cubicBezTo>
                  <a:cubicBezTo>
                    <a:pt x="713" y="312"/>
                    <a:pt x="708" y="311"/>
                    <a:pt x="704" y="310"/>
                  </a:cubicBezTo>
                  <a:cubicBezTo>
                    <a:pt x="702" y="310"/>
                    <a:pt x="700" y="310"/>
                    <a:pt x="699" y="310"/>
                  </a:cubicBezTo>
                  <a:cubicBezTo>
                    <a:pt x="705" y="290"/>
                    <a:pt x="709" y="269"/>
                    <a:pt x="709" y="248"/>
                  </a:cubicBezTo>
                  <a:cubicBezTo>
                    <a:pt x="709" y="246"/>
                    <a:pt x="707" y="246"/>
                    <a:pt x="707" y="248"/>
                  </a:cubicBezTo>
                  <a:cubicBezTo>
                    <a:pt x="707" y="269"/>
                    <a:pt x="702" y="289"/>
                    <a:pt x="695" y="309"/>
                  </a:cubicBezTo>
                  <a:cubicBezTo>
                    <a:pt x="691" y="309"/>
                    <a:pt x="686" y="308"/>
                    <a:pt x="681" y="307"/>
                  </a:cubicBezTo>
                  <a:cubicBezTo>
                    <a:pt x="682" y="305"/>
                    <a:pt x="682" y="303"/>
                    <a:pt x="683" y="302"/>
                  </a:cubicBezTo>
                  <a:cubicBezTo>
                    <a:pt x="685" y="295"/>
                    <a:pt x="687" y="287"/>
                    <a:pt x="688" y="280"/>
                  </a:cubicBezTo>
                  <a:cubicBezTo>
                    <a:pt x="689" y="274"/>
                    <a:pt x="691" y="268"/>
                    <a:pt x="691" y="262"/>
                  </a:cubicBezTo>
                  <a:cubicBezTo>
                    <a:pt x="691" y="260"/>
                    <a:pt x="689" y="260"/>
                    <a:pt x="689" y="262"/>
                  </a:cubicBezTo>
                  <a:cubicBezTo>
                    <a:pt x="689" y="268"/>
                    <a:pt x="686" y="275"/>
                    <a:pt x="685" y="281"/>
                  </a:cubicBezTo>
                  <a:cubicBezTo>
                    <a:pt x="683" y="288"/>
                    <a:pt x="682" y="294"/>
                    <a:pt x="680" y="301"/>
                  </a:cubicBezTo>
                  <a:cubicBezTo>
                    <a:pt x="679" y="303"/>
                    <a:pt x="678" y="305"/>
                    <a:pt x="678" y="307"/>
                  </a:cubicBezTo>
                  <a:cubicBezTo>
                    <a:pt x="675" y="307"/>
                    <a:pt x="673" y="307"/>
                    <a:pt x="670" y="307"/>
                  </a:cubicBezTo>
                  <a:cubicBezTo>
                    <a:pt x="670" y="306"/>
                    <a:pt x="670" y="306"/>
                    <a:pt x="670" y="305"/>
                  </a:cubicBezTo>
                  <a:moveTo>
                    <a:pt x="669" y="310"/>
                  </a:moveTo>
                  <a:cubicBezTo>
                    <a:pt x="672" y="310"/>
                    <a:pt x="674" y="310"/>
                    <a:pt x="677" y="310"/>
                  </a:cubicBezTo>
                  <a:cubicBezTo>
                    <a:pt x="675" y="316"/>
                    <a:pt x="674" y="322"/>
                    <a:pt x="672" y="328"/>
                  </a:cubicBezTo>
                  <a:cubicBezTo>
                    <a:pt x="669" y="328"/>
                    <a:pt x="666" y="328"/>
                    <a:pt x="663" y="328"/>
                  </a:cubicBezTo>
                  <a:cubicBezTo>
                    <a:pt x="665" y="322"/>
                    <a:pt x="667" y="316"/>
                    <a:pt x="669" y="310"/>
                  </a:cubicBezTo>
                  <a:moveTo>
                    <a:pt x="661" y="332"/>
                  </a:moveTo>
                  <a:cubicBezTo>
                    <a:pt x="665" y="332"/>
                    <a:pt x="668" y="332"/>
                    <a:pt x="671" y="332"/>
                  </a:cubicBezTo>
                  <a:cubicBezTo>
                    <a:pt x="671" y="334"/>
                    <a:pt x="670" y="336"/>
                    <a:pt x="670" y="338"/>
                  </a:cubicBezTo>
                  <a:cubicBezTo>
                    <a:pt x="666" y="338"/>
                    <a:pt x="663" y="337"/>
                    <a:pt x="659" y="336"/>
                  </a:cubicBezTo>
                  <a:cubicBezTo>
                    <a:pt x="660" y="335"/>
                    <a:pt x="661" y="333"/>
                    <a:pt x="661" y="332"/>
                  </a:cubicBezTo>
                  <a:moveTo>
                    <a:pt x="655" y="332"/>
                  </a:moveTo>
                  <a:cubicBezTo>
                    <a:pt x="656" y="332"/>
                    <a:pt x="657" y="332"/>
                    <a:pt x="658" y="332"/>
                  </a:cubicBezTo>
                  <a:cubicBezTo>
                    <a:pt x="658" y="333"/>
                    <a:pt x="657" y="334"/>
                    <a:pt x="657" y="336"/>
                  </a:cubicBezTo>
                  <a:cubicBezTo>
                    <a:pt x="656" y="336"/>
                    <a:pt x="655" y="336"/>
                    <a:pt x="654" y="335"/>
                  </a:cubicBezTo>
                  <a:cubicBezTo>
                    <a:pt x="654" y="334"/>
                    <a:pt x="655" y="333"/>
                    <a:pt x="655" y="332"/>
                  </a:cubicBezTo>
                  <a:moveTo>
                    <a:pt x="651" y="342"/>
                  </a:moveTo>
                  <a:cubicBezTo>
                    <a:pt x="652" y="341"/>
                    <a:pt x="652" y="340"/>
                    <a:pt x="653" y="339"/>
                  </a:cubicBezTo>
                  <a:cubicBezTo>
                    <a:pt x="654" y="339"/>
                    <a:pt x="655" y="339"/>
                    <a:pt x="655" y="339"/>
                  </a:cubicBezTo>
                  <a:cubicBezTo>
                    <a:pt x="655" y="341"/>
                    <a:pt x="654" y="344"/>
                    <a:pt x="653" y="346"/>
                  </a:cubicBezTo>
                  <a:cubicBezTo>
                    <a:pt x="653" y="347"/>
                    <a:pt x="654" y="348"/>
                    <a:pt x="655" y="347"/>
                  </a:cubicBezTo>
                  <a:cubicBezTo>
                    <a:pt x="656" y="344"/>
                    <a:pt x="657" y="342"/>
                    <a:pt x="658" y="340"/>
                  </a:cubicBezTo>
                  <a:cubicBezTo>
                    <a:pt x="662" y="340"/>
                    <a:pt x="665" y="341"/>
                    <a:pt x="669" y="342"/>
                  </a:cubicBezTo>
                  <a:cubicBezTo>
                    <a:pt x="666" y="350"/>
                    <a:pt x="664" y="359"/>
                    <a:pt x="662" y="367"/>
                  </a:cubicBezTo>
                  <a:cubicBezTo>
                    <a:pt x="662" y="367"/>
                    <a:pt x="661" y="367"/>
                    <a:pt x="660" y="366"/>
                  </a:cubicBezTo>
                  <a:cubicBezTo>
                    <a:pt x="655" y="365"/>
                    <a:pt x="650" y="364"/>
                    <a:pt x="645" y="363"/>
                  </a:cubicBezTo>
                  <a:cubicBezTo>
                    <a:pt x="646" y="360"/>
                    <a:pt x="647" y="356"/>
                    <a:pt x="648" y="353"/>
                  </a:cubicBezTo>
                  <a:cubicBezTo>
                    <a:pt x="648" y="352"/>
                    <a:pt x="649" y="350"/>
                    <a:pt x="649" y="349"/>
                  </a:cubicBezTo>
                  <a:cubicBezTo>
                    <a:pt x="650" y="346"/>
                    <a:pt x="651" y="344"/>
                    <a:pt x="651" y="342"/>
                  </a:cubicBezTo>
                  <a:moveTo>
                    <a:pt x="637" y="301"/>
                  </a:moveTo>
                  <a:cubicBezTo>
                    <a:pt x="637" y="310"/>
                    <a:pt x="638" y="319"/>
                    <a:pt x="638" y="328"/>
                  </a:cubicBezTo>
                  <a:cubicBezTo>
                    <a:pt x="635" y="329"/>
                    <a:pt x="632" y="329"/>
                    <a:pt x="629" y="329"/>
                  </a:cubicBezTo>
                  <a:cubicBezTo>
                    <a:pt x="632" y="320"/>
                    <a:pt x="634" y="310"/>
                    <a:pt x="637" y="301"/>
                  </a:cubicBezTo>
                  <a:moveTo>
                    <a:pt x="628" y="331"/>
                  </a:moveTo>
                  <a:cubicBezTo>
                    <a:pt x="632" y="331"/>
                    <a:pt x="635" y="331"/>
                    <a:pt x="638" y="331"/>
                  </a:cubicBezTo>
                  <a:cubicBezTo>
                    <a:pt x="638" y="332"/>
                    <a:pt x="638" y="333"/>
                    <a:pt x="638" y="333"/>
                  </a:cubicBezTo>
                  <a:cubicBezTo>
                    <a:pt x="634" y="333"/>
                    <a:pt x="631" y="333"/>
                    <a:pt x="628" y="333"/>
                  </a:cubicBezTo>
                  <a:cubicBezTo>
                    <a:pt x="628" y="332"/>
                    <a:pt x="628" y="332"/>
                    <a:pt x="628" y="331"/>
                  </a:cubicBezTo>
                  <a:moveTo>
                    <a:pt x="627" y="336"/>
                  </a:moveTo>
                  <a:cubicBezTo>
                    <a:pt x="631" y="336"/>
                    <a:pt x="634" y="336"/>
                    <a:pt x="638" y="336"/>
                  </a:cubicBezTo>
                  <a:cubicBezTo>
                    <a:pt x="637" y="343"/>
                    <a:pt x="637" y="349"/>
                    <a:pt x="636" y="355"/>
                  </a:cubicBezTo>
                  <a:cubicBezTo>
                    <a:pt x="636" y="357"/>
                    <a:pt x="635" y="359"/>
                    <a:pt x="635" y="361"/>
                  </a:cubicBezTo>
                  <a:cubicBezTo>
                    <a:pt x="634" y="361"/>
                    <a:pt x="634" y="361"/>
                    <a:pt x="633" y="361"/>
                  </a:cubicBezTo>
                  <a:cubicBezTo>
                    <a:pt x="628" y="360"/>
                    <a:pt x="624" y="359"/>
                    <a:pt x="619" y="358"/>
                  </a:cubicBezTo>
                  <a:cubicBezTo>
                    <a:pt x="622" y="351"/>
                    <a:pt x="625" y="343"/>
                    <a:pt x="627" y="336"/>
                  </a:cubicBezTo>
                  <a:moveTo>
                    <a:pt x="477" y="235"/>
                  </a:moveTo>
                  <a:cubicBezTo>
                    <a:pt x="479" y="235"/>
                    <a:pt x="482" y="235"/>
                    <a:pt x="484" y="236"/>
                  </a:cubicBezTo>
                  <a:cubicBezTo>
                    <a:pt x="519" y="255"/>
                    <a:pt x="542" y="282"/>
                    <a:pt x="549" y="319"/>
                  </a:cubicBezTo>
                  <a:cubicBezTo>
                    <a:pt x="547" y="325"/>
                    <a:pt x="544" y="331"/>
                    <a:pt x="541" y="338"/>
                  </a:cubicBezTo>
                  <a:cubicBezTo>
                    <a:pt x="539" y="343"/>
                    <a:pt x="536" y="349"/>
                    <a:pt x="534" y="355"/>
                  </a:cubicBezTo>
                  <a:cubicBezTo>
                    <a:pt x="532" y="341"/>
                    <a:pt x="529" y="328"/>
                    <a:pt x="526" y="314"/>
                  </a:cubicBezTo>
                  <a:cubicBezTo>
                    <a:pt x="526" y="313"/>
                    <a:pt x="526" y="313"/>
                    <a:pt x="525" y="312"/>
                  </a:cubicBezTo>
                  <a:cubicBezTo>
                    <a:pt x="525" y="312"/>
                    <a:pt x="525" y="311"/>
                    <a:pt x="525" y="311"/>
                  </a:cubicBezTo>
                  <a:cubicBezTo>
                    <a:pt x="522" y="302"/>
                    <a:pt x="517" y="295"/>
                    <a:pt x="510" y="289"/>
                  </a:cubicBezTo>
                  <a:cubicBezTo>
                    <a:pt x="496" y="277"/>
                    <a:pt x="482" y="265"/>
                    <a:pt x="467" y="254"/>
                  </a:cubicBezTo>
                  <a:cubicBezTo>
                    <a:pt x="464" y="251"/>
                    <a:pt x="459" y="249"/>
                    <a:pt x="454" y="245"/>
                  </a:cubicBezTo>
                  <a:cubicBezTo>
                    <a:pt x="462" y="241"/>
                    <a:pt x="469" y="238"/>
                    <a:pt x="477" y="235"/>
                  </a:cubicBezTo>
                  <a:moveTo>
                    <a:pt x="549" y="409"/>
                  </a:moveTo>
                  <a:cubicBezTo>
                    <a:pt x="547" y="409"/>
                    <a:pt x="546" y="408"/>
                    <a:pt x="544" y="407"/>
                  </a:cubicBezTo>
                  <a:cubicBezTo>
                    <a:pt x="544" y="407"/>
                    <a:pt x="543" y="407"/>
                    <a:pt x="542" y="406"/>
                  </a:cubicBezTo>
                  <a:cubicBezTo>
                    <a:pt x="544" y="400"/>
                    <a:pt x="547" y="394"/>
                    <a:pt x="549" y="387"/>
                  </a:cubicBezTo>
                  <a:cubicBezTo>
                    <a:pt x="551" y="382"/>
                    <a:pt x="553" y="376"/>
                    <a:pt x="555" y="371"/>
                  </a:cubicBezTo>
                  <a:cubicBezTo>
                    <a:pt x="555" y="384"/>
                    <a:pt x="552" y="397"/>
                    <a:pt x="549" y="409"/>
                  </a:cubicBezTo>
                  <a:moveTo>
                    <a:pt x="548" y="381"/>
                  </a:moveTo>
                  <a:cubicBezTo>
                    <a:pt x="545" y="389"/>
                    <a:pt x="542" y="397"/>
                    <a:pt x="539" y="405"/>
                  </a:cubicBezTo>
                  <a:cubicBezTo>
                    <a:pt x="538" y="405"/>
                    <a:pt x="537" y="404"/>
                    <a:pt x="536" y="404"/>
                  </a:cubicBezTo>
                  <a:cubicBezTo>
                    <a:pt x="537" y="403"/>
                    <a:pt x="537" y="401"/>
                    <a:pt x="537" y="400"/>
                  </a:cubicBezTo>
                  <a:cubicBezTo>
                    <a:pt x="542" y="386"/>
                    <a:pt x="546" y="372"/>
                    <a:pt x="550" y="358"/>
                  </a:cubicBezTo>
                  <a:cubicBezTo>
                    <a:pt x="551" y="355"/>
                    <a:pt x="552" y="352"/>
                    <a:pt x="553" y="350"/>
                  </a:cubicBezTo>
                  <a:cubicBezTo>
                    <a:pt x="553" y="353"/>
                    <a:pt x="554" y="357"/>
                    <a:pt x="554" y="361"/>
                  </a:cubicBezTo>
                  <a:cubicBezTo>
                    <a:pt x="554" y="362"/>
                    <a:pt x="554" y="363"/>
                    <a:pt x="555" y="364"/>
                  </a:cubicBezTo>
                  <a:cubicBezTo>
                    <a:pt x="552" y="370"/>
                    <a:pt x="550" y="375"/>
                    <a:pt x="548" y="381"/>
                  </a:cubicBezTo>
                  <a:moveTo>
                    <a:pt x="528" y="430"/>
                  </a:moveTo>
                  <a:cubicBezTo>
                    <a:pt x="528" y="430"/>
                    <a:pt x="528" y="431"/>
                    <a:pt x="528" y="431"/>
                  </a:cubicBezTo>
                  <a:cubicBezTo>
                    <a:pt x="530" y="423"/>
                    <a:pt x="533" y="415"/>
                    <a:pt x="535" y="408"/>
                  </a:cubicBezTo>
                  <a:cubicBezTo>
                    <a:pt x="536" y="408"/>
                    <a:pt x="537" y="408"/>
                    <a:pt x="538" y="408"/>
                  </a:cubicBezTo>
                  <a:cubicBezTo>
                    <a:pt x="536" y="413"/>
                    <a:pt x="534" y="417"/>
                    <a:pt x="532" y="422"/>
                  </a:cubicBezTo>
                  <a:cubicBezTo>
                    <a:pt x="531" y="425"/>
                    <a:pt x="530" y="427"/>
                    <a:pt x="528" y="430"/>
                  </a:cubicBezTo>
                  <a:moveTo>
                    <a:pt x="495" y="443"/>
                  </a:moveTo>
                  <a:cubicBezTo>
                    <a:pt x="494" y="443"/>
                    <a:pt x="494" y="442"/>
                    <a:pt x="493" y="442"/>
                  </a:cubicBezTo>
                  <a:cubicBezTo>
                    <a:pt x="495" y="434"/>
                    <a:pt x="498" y="425"/>
                    <a:pt x="501" y="417"/>
                  </a:cubicBezTo>
                  <a:cubicBezTo>
                    <a:pt x="503" y="417"/>
                    <a:pt x="505" y="417"/>
                    <a:pt x="507" y="417"/>
                  </a:cubicBezTo>
                  <a:cubicBezTo>
                    <a:pt x="506" y="418"/>
                    <a:pt x="505" y="420"/>
                    <a:pt x="504" y="422"/>
                  </a:cubicBezTo>
                  <a:cubicBezTo>
                    <a:pt x="501" y="429"/>
                    <a:pt x="498" y="436"/>
                    <a:pt x="495" y="443"/>
                  </a:cubicBezTo>
                  <a:moveTo>
                    <a:pt x="430" y="413"/>
                  </a:moveTo>
                  <a:cubicBezTo>
                    <a:pt x="430" y="410"/>
                    <a:pt x="430" y="407"/>
                    <a:pt x="430" y="404"/>
                  </a:cubicBezTo>
                  <a:cubicBezTo>
                    <a:pt x="431" y="405"/>
                    <a:pt x="433" y="405"/>
                    <a:pt x="434" y="406"/>
                  </a:cubicBezTo>
                  <a:cubicBezTo>
                    <a:pt x="433" y="410"/>
                    <a:pt x="431" y="413"/>
                    <a:pt x="430" y="417"/>
                  </a:cubicBezTo>
                  <a:cubicBezTo>
                    <a:pt x="430" y="416"/>
                    <a:pt x="430" y="414"/>
                    <a:pt x="430" y="413"/>
                  </a:cubicBezTo>
                  <a:moveTo>
                    <a:pt x="431" y="400"/>
                  </a:moveTo>
                  <a:cubicBezTo>
                    <a:pt x="431" y="400"/>
                    <a:pt x="430" y="400"/>
                    <a:pt x="430" y="400"/>
                  </a:cubicBezTo>
                  <a:cubicBezTo>
                    <a:pt x="429" y="394"/>
                    <a:pt x="428" y="389"/>
                    <a:pt x="427" y="383"/>
                  </a:cubicBezTo>
                  <a:cubicBezTo>
                    <a:pt x="428" y="380"/>
                    <a:pt x="429" y="377"/>
                    <a:pt x="431" y="373"/>
                  </a:cubicBezTo>
                  <a:cubicBezTo>
                    <a:pt x="434" y="363"/>
                    <a:pt x="437" y="352"/>
                    <a:pt x="441" y="342"/>
                  </a:cubicBezTo>
                  <a:cubicBezTo>
                    <a:pt x="441" y="342"/>
                    <a:pt x="442" y="343"/>
                    <a:pt x="442" y="343"/>
                  </a:cubicBezTo>
                  <a:cubicBezTo>
                    <a:pt x="447" y="351"/>
                    <a:pt x="450" y="358"/>
                    <a:pt x="453" y="366"/>
                  </a:cubicBezTo>
                  <a:cubicBezTo>
                    <a:pt x="448" y="379"/>
                    <a:pt x="442" y="390"/>
                    <a:pt x="436" y="403"/>
                  </a:cubicBezTo>
                  <a:cubicBezTo>
                    <a:pt x="434" y="402"/>
                    <a:pt x="433" y="401"/>
                    <a:pt x="431" y="400"/>
                  </a:cubicBezTo>
                  <a:moveTo>
                    <a:pt x="454" y="373"/>
                  </a:moveTo>
                  <a:cubicBezTo>
                    <a:pt x="454" y="372"/>
                    <a:pt x="454" y="372"/>
                    <a:pt x="455" y="371"/>
                  </a:cubicBezTo>
                  <a:cubicBezTo>
                    <a:pt x="456" y="378"/>
                    <a:pt x="457" y="384"/>
                    <a:pt x="457" y="391"/>
                  </a:cubicBezTo>
                  <a:cubicBezTo>
                    <a:pt x="456" y="395"/>
                    <a:pt x="456" y="399"/>
                    <a:pt x="456" y="403"/>
                  </a:cubicBezTo>
                  <a:cubicBezTo>
                    <a:pt x="455" y="405"/>
                    <a:pt x="455" y="407"/>
                    <a:pt x="454" y="408"/>
                  </a:cubicBezTo>
                  <a:cubicBezTo>
                    <a:pt x="449" y="407"/>
                    <a:pt x="444" y="406"/>
                    <a:pt x="440" y="404"/>
                  </a:cubicBezTo>
                  <a:cubicBezTo>
                    <a:pt x="444" y="394"/>
                    <a:pt x="450" y="383"/>
                    <a:pt x="454" y="373"/>
                  </a:cubicBezTo>
                  <a:moveTo>
                    <a:pt x="465" y="373"/>
                  </a:moveTo>
                  <a:cubicBezTo>
                    <a:pt x="464" y="367"/>
                    <a:pt x="462" y="362"/>
                    <a:pt x="460" y="356"/>
                  </a:cubicBezTo>
                  <a:cubicBezTo>
                    <a:pt x="462" y="346"/>
                    <a:pt x="465" y="336"/>
                    <a:pt x="469" y="327"/>
                  </a:cubicBezTo>
                  <a:cubicBezTo>
                    <a:pt x="470" y="325"/>
                    <a:pt x="468" y="323"/>
                    <a:pt x="467" y="325"/>
                  </a:cubicBezTo>
                  <a:cubicBezTo>
                    <a:pt x="462" y="334"/>
                    <a:pt x="460" y="343"/>
                    <a:pt x="457" y="352"/>
                  </a:cubicBezTo>
                  <a:cubicBezTo>
                    <a:pt x="455" y="347"/>
                    <a:pt x="452" y="342"/>
                    <a:pt x="449" y="337"/>
                  </a:cubicBezTo>
                  <a:cubicBezTo>
                    <a:pt x="448" y="335"/>
                    <a:pt x="447" y="332"/>
                    <a:pt x="445" y="330"/>
                  </a:cubicBezTo>
                  <a:cubicBezTo>
                    <a:pt x="446" y="327"/>
                    <a:pt x="448" y="324"/>
                    <a:pt x="449" y="321"/>
                  </a:cubicBezTo>
                  <a:cubicBezTo>
                    <a:pt x="450" y="319"/>
                    <a:pt x="448" y="317"/>
                    <a:pt x="447" y="319"/>
                  </a:cubicBezTo>
                  <a:cubicBezTo>
                    <a:pt x="445" y="322"/>
                    <a:pt x="444" y="324"/>
                    <a:pt x="443" y="327"/>
                  </a:cubicBezTo>
                  <a:cubicBezTo>
                    <a:pt x="439" y="319"/>
                    <a:pt x="434" y="312"/>
                    <a:pt x="429" y="305"/>
                  </a:cubicBezTo>
                  <a:cubicBezTo>
                    <a:pt x="426" y="299"/>
                    <a:pt x="422" y="294"/>
                    <a:pt x="417" y="289"/>
                  </a:cubicBezTo>
                  <a:cubicBezTo>
                    <a:pt x="421" y="287"/>
                    <a:pt x="424" y="285"/>
                    <a:pt x="427" y="283"/>
                  </a:cubicBezTo>
                  <a:cubicBezTo>
                    <a:pt x="428" y="282"/>
                    <a:pt x="428" y="280"/>
                    <a:pt x="426" y="280"/>
                  </a:cubicBezTo>
                  <a:cubicBezTo>
                    <a:pt x="424" y="278"/>
                    <a:pt x="422" y="278"/>
                    <a:pt x="420" y="279"/>
                  </a:cubicBezTo>
                  <a:cubicBezTo>
                    <a:pt x="418" y="279"/>
                    <a:pt x="419" y="281"/>
                    <a:pt x="420" y="281"/>
                  </a:cubicBezTo>
                  <a:cubicBezTo>
                    <a:pt x="420" y="281"/>
                    <a:pt x="421" y="282"/>
                    <a:pt x="421" y="282"/>
                  </a:cubicBezTo>
                  <a:cubicBezTo>
                    <a:pt x="419" y="283"/>
                    <a:pt x="416" y="285"/>
                    <a:pt x="413" y="286"/>
                  </a:cubicBezTo>
                  <a:cubicBezTo>
                    <a:pt x="411" y="284"/>
                    <a:pt x="408" y="282"/>
                    <a:pt x="406" y="280"/>
                  </a:cubicBezTo>
                  <a:cubicBezTo>
                    <a:pt x="411" y="276"/>
                    <a:pt x="416" y="273"/>
                    <a:pt x="422" y="270"/>
                  </a:cubicBezTo>
                  <a:cubicBezTo>
                    <a:pt x="424" y="269"/>
                    <a:pt x="425" y="269"/>
                    <a:pt x="427" y="268"/>
                  </a:cubicBezTo>
                  <a:cubicBezTo>
                    <a:pt x="441" y="285"/>
                    <a:pt x="455" y="301"/>
                    <a:pt x="468" y="319"/>
                  </a:cubicBezTo>
                  <a:cubicBezTo>
                    <a:pt x="468" y="321"/>
                    <a:pt x="469" y="323"/>
                    <a:pt x="469" y="324"/>
                  </a:cubicBezTo>
                  <a:cubicBezTo>
                    <a:pt x="471" y="331"/>
                    <a:pt x="476" y="336"/>
                    <a:pt x="479" y="342"/>
                  </a:cubicBezTo>
                  <a:cubicBezTo>
                    <a:pt x="480" y="343"/>
                    <a:pt x="481" y="343"/>
                    <a:pt x="481" y="342"/>
                  </a:cubicBezTo>
                  <a:cubicBezTo>
                    <a:pt x="481" y="342"/>
                    <a:pt x="481" y="343"/>
                    <a:pt x="481" y="343"/>
                  </a:cubicBezTo>
                  <a:cubicBezTo>
                    <a:pt x="478" y="352"/>
                    <a:pt x="473" y="361"/>
                    <a:pt x="470" y="370"/>
                  </a:cubicBezTo>
                  <a:cubicBezTo>
                    <a:pt x="469" y="373"/>
                    <a:pt x="468" y="376"/>
                    <a:pt x="466" y="379"/>
                  </a:cubicBezTo>
                  <a:cubicBezTo>
                    <a:pt x="466" y="377"/>
                    <a:pt x="466" y="375"/>
                    <a:pt x="465" y="373"/>
                  </a:cubicBezTo>
                  <a:moveTo>
                    <a:pt x="399" y="285"/>
                  </a:moveTo>
                  <a:cubicBezTo>
                    <a:pt x="401" y="287"/>
                    <a:pt x="403" y="288"/>
                    <a:pt x="404" y="290"/>
                  </a:cubicBezTo>
                  <a:cubicBezTo>
                    <a:pt x="401" y="291"/>
                    <a:pt x="398" y="291"/>
                    <a:pt x="397" y="289"/>
                  </a:cubicBezTo>
                  <a:cubicBezTo>
                    <a:pt x="396" y="288"/>
                    <a:pt x="397" y="287"/>
                    <a:pt x="399" y="285"/>
                  </a:cubicBezTo>
                  <a:moveTo>
                    <a:pt x="501" y="364"/>
                  </a:moveTo>
                  <a:cubicBezTo>
                    <a:pt x="495" y="340"/>
                    <a:pt x="485" y="319"/>
                    <a:pt x="469" y="302"/>
                  </a:cubicBezTo>
                  <a:cubicBezTo>
                    <a:pt x="468" y="301"/>
                    <a:pt x="468" y="301"/>
                    <a:pt x="468" y="300"/>
                  </a:cubicBezTo>
                  <a:cubicBezTo>
                    <a:pt x="465" y="285"/>
                    <a:pt x="462" y="270"/>
                    <a:pt x="460" y="255"/>
                  </a:cubicBezTo>
                  <a:cubicBezTo>
                    <a:pt x="461" y="256"/>
                    <a:pt x="462" y="257"/>
                    <a:pt x="464" y="258"/>
                  </a:cubicBezTo>
                  <a:cubicBezTo>
                    <a:pt x="477" y="270"/>
                    <a:pt x="489" y="281"/>
                    <a:pt x="501" y="292"/>
                  </a:cubicBezTo>
                  <a:cubicBezTo>
                    <a:pt x="510" y="300"/>
                    <a:pt x="517" y="310"/>
                    <a:pt x="518" y="322"/>
                  </a:cubicBezTo>
                  <a:cubicBezTo>
                    <a:pt x="518" y="323"/>
                    <a:pt x="519" y="324"/>
                    <a:pt x="519" y="326"/>
                  </a:cubicBezTo>
                  <a:cubicBezTo>
                    <a:pt x="516" y="334"/>
                    <a:pt x="511" y="343"/>
                    <a:pt x="508" y="351"/>
                  </a:cubicBezTo>
                  <a:cubicBezTo>
                    <a:pt x="506" y="356"/>
                    <a:pt x="504" y="361"/>
                    <a:pt x="502" y="366"/>
                  </a:cubicBezTo>
                  <a:cubicBezTo>
                    <a:pt x="502" y="365"/>
                    <a:pt x="502" y="364"/>
                    <a:pt x="501" y="364"/>
                  </a:cubicBezTo>
                  <a:moveTo>
                    <a:pt x="469" y="416"/>
                  </a:moveTo>
                  <a:cubicBezTo>
                    <a:pt x="472" y="416"/>
                    <a:pt x="475" y="416"/>
                    <a:pt x="478" y="417"/>
                  </a:cubicBezTo>
                  <a:cubicBezTo>
                    <a:pt x="475" y="423"/>
                    <a:pt x="472" y="430"/>
                    <a:pt x="468" y="436"/>
                  </a:cubicBezTo>
                  <a:cubicBezTo>
                    <a:pt x="467" y="439"/>
                    <a:pt x="466" y="441"/>
                    <a:pt x="464" y="444"/>
                  </a:cubicBezTo>
                  <a:cubicBezTo>
                    <a:pt x="467" y="435"/>
                    <a:pt x="468" y="425"/>
                    <a:pt x="469" y="416"/>
                  </a:cubicBezTo>
                  <a:moveTo>
                    <a:pt x="469" y="411"/>
                  </a:moveTo>
                  <a:cubicBezTo>
                    <a:pt x="469" y="402"/>
                    <a:pt x="468" y="393"/>
                    <a:pt x="467" y="384"/>
                  </a:cubicBezTo>
                  <a:cubicBezTo>
                    <a:pt x="469" y="378"/>
                    <a:pt x="471" y="373"/>
                    <a:pt x="474" y="367"/>
                  </a:cubicBezTo>
                  <a:cubicBezTo>
                    <a:pt x="476" y="361"/>
                    <a:pt x="480" y="353"/>
                    <a:pt x="482" y="346"/>
                  </a:cubicBezTo>
                  <a:cubicBezTo>
                    <a:pt x="488" y="360"/>
                    <a:pt x="491" y="375"/>
                    <a:pt x="491" y="391"/>
                  </a:cubicBezTo>
                  <a:cubicBezTo>
                    <a:pt x="490" y="393"/>
                    <a:pt x="489" y="395"/>
                    <a:pt x="488" y="397"/>
                  </a:cubicBezTo>
                  <a:cubicBezTo>
                    <a:pt x="485" y="402"/>
                    <a:pt x="483" y="407"/>
                    <a:pt x="480" y="413"/>
                  </a:cubicBezTo>
                  <a:cubicBezTo>
                    <a:pt x="476" y="412"/>
                    <a:pt x="473" y="412"/>
                    <a:pt x="469" y="411"/>
                  </a:cubicBezTo>
                  <a:moveTo>
                    <a:pt x="490" y="402"/>
                  </a:moveTo>
                  <a:cubicBezTo>
                    <a:pt x="489" y="405"/>
                    <a:pt x="488" y="409"/>
                    <a:pt x="487" y="413"/>
                  </a:cubicBezTo>
                  <a:cubicBezTo>
                    <a:pt x="486" y="413"/>
                    <a:pt x="485" y="413"/>
                    <a:pt x="484" y="413"/>
                  </a:cubicBezTo>
                  <a:cubicBezTo>
                    <a:pt x="486" y="409"/>
                    <a:pt x="488" y="405"/>
                    <a:pt x="490" y="402"/>
                  </a:cubicBezTo>
                  <a:moveTo>
                    <a:pt x="501" y="415"/>
                  </a:moveTo>
                  <a:cubicBezTo>
                    <a:pt x="505" y="400"/>
                    <a:pt x="506" y="386"/>
                    <a:pt x="503" y="371"/>
                  </a:cubicBezTo>
                  <a:cubicBezTo>
                    <a:pt x="505" y="367"/>
                    <a:pt x="507" y="362"/>
                    <a:pt x="509" y="357"/>
                  </a:cubicBezTo>
                  <a:cubicBezTo>
                    <a:pt x="512" y="349"/>
                    <a:pt x="516" y="341"/>
                    <a:pt x="520" y="332"/>
                  </a:cubicBezTo>
                  <a:cubicBezTo>
                    <a:pt x="522" y="346"/>
                    <a:pt x="523" y="360"/>
                    <a:pt x="525" y="375"/>
                  </a:cubicBezTo>
                  <a:cubicBezTo>
                    <a:pt x="525" y="375"/>
                    <a:pt x="525" y="376"/>
                    <a:pt x="525" y="376"/>
                  </a:cubicBezTo>
                  <a:cubicBezTo>
                    <a:pt x="524" y="377"/>
                    <a:pt x="524" y="377"/>
                    <a:pt x="524" y="378"/>
                  </a:cubicBezTo>
                  <a:cubicBezTo>
                    <a:pt x="518" y="390"/>
                    <a:pt x="513" y="403"/>
                    <a:pt x="507" y="415"/>
                  </a:cubicBezTo>
                  <a:cubicBezTo>
                    <a:pt x="505" y="415"/>
                    <a:pt x="503" y="415"/>
                    <a:pt x="501" y="415"/>
                  </a:cubicBezTo>
                  <a:moveTo>
                    <a:pt x="522" y="433"/>
                  </a:moveTo>
                  <a:cubicBezTo>
                    <a:pt x="523" y="429"/>
                    <a:pt x="524" y="427"/>
                    <a:pt x="524" y="425"/>
                  </a:cubicBezTo>
                  <a:cubicBezTo>
                    <a:pt x="525" y="423"/>
                    <a:pt x="526" y="421"/>
                    <a:pt x="527" y="419"/>
                  </a:cubicBezTo>
                  <a:cubicBezTo>
                    <a:pt x="526" y="423"/>
                    <a:pt x="525" y="428"/>
                    <a:pt x="524" y="432"/>
                  </a:cubicBezTo>
                  <a:cubicBezTo>
                    <a:pt x="523" y="432"/>
                    <a:pt x="523" y="433"/>
                    <a:pt x="522" y="433"/>
                  </a:cubicBezTo>
                  <a:moveTo>
                    <a:pt x="552" y="335"/>
                  </a:moveTo>
                  <a:cubicBezTo>
                    <a:pt x="552" y="338"/>
                    <a:pt x="552" y="340"/>
                    <a:pt x="552" y="343"/>
                  </a:cubicBezTo>
                  <a:cubicBezTo>
                    <a:pt x="548" y="353"/>
                    <a:pt x="545" y="363"/>
                    <a:pt x="541" y="374"/>
                  </a:cubicBezTo>
                  <a:cubicBezTo>
                    <a:pt x="539" y="384"/>
                    <a:pt x="535" y="393"/>
                    <a:pt x="532" y="402"/>
                  </a:cubicBezTo>
                  <a:cubicBezTo>
                    <a:pt x="535" y="389"/>
                    <a:pt x="536" y="376"/>
                    <a:pt x="535" y="363"/>
                  </a:cubicBezTo>
                  <a:cubicBezTo>
                    <a:pt x="539" y="353"/>
                    <a:pt x="542" y="344"/>
                    <a:pt x="547" y="335"/>
                  </a:cubicBezTo>
                  <a:cubicBezTo>
                    <a:pt x="548" y="332"/>
                    <a:pt x="549" y="329"/>
                    <a:pt x="551" y="326"/>
                  </a:cubicBezTo>
                  <a:cubicBezTo>
                    <a:pt x="551" y="329"/>
                    <a:pt x="551" y="332"/>
                    <a:pt x="552" y="335"/>
                  </a:cubicBezTo>
                  <a:moveTo>
                    <a:pt x="457" y="253"/>
                  </a:moveTo>
                  <a:cubicBezTo>
                    <a:pt x="456" y="253"/>
                    <a:pt x="456" y="253"/>
                    <a:pt x="456" y="254"/>
                  </a:cubicBezTo>
                  <a:cubicBezTo>
                    <a:pt x="458" y="268"/>
                    <a:pt x="461" y="282"/>
                    <a:pt x="463" y="296"/>
                  </a:cubicBezTo>
                  <a:cubicBezTo>
                    <a:pt x="455" y="287"/>
                    <a:pt x="447" y="278"/>
                    <a:pt x="439" y="269"/>
                  </a:cubicBezTo>
                  <a:cubicBezTo>
                    <a:pt x="438" y="268"/>
                    <a:pt x="437" y="266"/>
                    <a:pt x="436" y="265"/>
                  </a:cubicBezTo>
                  <a:cubicBezTo>
                    <a:pt x="437" y="265"/>
                    <a:pt x="438" y="264"/>
                    <a:pt x="439" y="263"/>
                  </a:cubicBezTo>
                  <a:cubicBezTo>
                    <a:pt x="440" y="262"/>
                    <a:pt x="439" y="260"/>
                    <a:pt x="437" y="261"/>
                  </a:cubicBezTo>
                  <a:cubicBezTo>
                    <a:pt x="436" y="262"/>
                    <a:pt x="435" y="262"/>
                    <a:pt x="433" y="263"/>
                  </a:cubicBezTo>
                  <a:cubicBezTo>
                    <a:pt x="432" y="260"/>
                    <a:pt x="430" y="258"/>
                    <a:pt x="428" y="256"/>
                  </a:cubicBezTo>
                  <a:cubicBezTo>
                    <a:pt x="443" y="247"/>
                    <a:pt x="448" y="246"/>
                    <a:pt x="457" y="253"/>
                  </a:cubicBezTo>
                  <a:moveTo>
                    <a:pt x="413" y="261"/>
                  </a:moveTo>
                  <a:cubicBezTo>
                    <a:pt x="416" y="260"/>
                    <a:pt x="422" y="262"/>
                    <a:pt x="425" y="265"/>
                  </a:cubicBezTo>
                  <a:cubicBezTo>
                    <a:pt x="424" y="265"/>
                    <a:pt x="424" y="266"/>
                    <a:pt x="423" y="266"/>
                  </a:cubicBezTo>
                  <a:cubicBezTo>
                    <a:pt x="417" y="268"/>
                    <a:pt x="411" y="272"/>
                    <a:pt x="405" y="276"/>
                  </a:cubicBezTo>
                  <a:cubicBezTo>
                    <a:pt x="404" y="276"/>
                    <a:pt x="403" y="277"/>
                    <a:pt x="402" y="278"/>
                  </a:cubicBezTo>
                  <a:cubicBezTo>
                    <a:pt x="399" y="276"/>
                    <a:pt x="396" y="275"/>
                    <a:pt x="393" y="274"/>
                  </a:cubicBezTo>
                  <a:cubicBezTo>
                    <a:pt x="391" y="273"/>
                    <a:pt x="390" y="272"/>
                    <a:pt x="388" y="271"/>
                  </a:cubicBezTo>
                  <a:cubicBezTo>
                    <a:pt x="388" y="271"/>
                    <a:pt x="388" y="271"/>
                    <a:pt x="387" y="269"/>
                  </a:cubicBezTo>
                  <a:cubicBezTo>
                    <a:pt x="396" y="266"/>
                    <a:pt x="404" y="262"/>
                    <a:pt x="413" y="261"/>
                  </a:cubicBezTo>
                  <a:moveTo>
                    <a:pt x="374" y="274"/>
                  </a:moveTo>
                  <a:cubicBezTo>
                    <a:pt x="376" y="273"/>
                    <a:pt x="381" y="273"/>
                    <a:pt x="383" y="275"/>
                  </a:cubicBezTo>
                  <a:cubicBezTo>
                    <a:pt x="387" y="277"/>
                    <a:pt x="391" y="280"/>
                    <a:pt x="395" y="283"/>
                  </a:cubicBezTo>
                  <a:cubicBezTo>
                    <a:pt x="392" y="285"/>
                    <a:pt x="390" y="288"/>
                    <a:pt x="390" y="292"/>
                  </a:cubicBezTo>
                  <a:cubicBezTo>
                    <a:pt x="390" y="293"/>
                    <a:pt x="391" y="294"/>
                    <a:pt x="392" y="294"/>
                  </a:cubicBezTo>
                  <a:cubicBezTo>
                    <a:pt x="397" y="295"/>
                    <a:pt x="403" y="295"/>
                    <a:pt x="408" y="293"/>
                  </a:cubicBezTo>
                  <a:cubicBezTo>
                    <a:pt x="416" y="300"/>
                    <a:pt x="422" y="308"/>
                    <a:pt x="426" y="318"/>
                  </a:cubicBezTo>
                  <a:cubicBezTo>
                    <a:pt x="430" y="325"/>
                    <a:pt x="434" y="332"/>
                    <a:pt x="439" y="338"/>
                  </a:cubicBezTo>
                  <a:cubicBezTo>
                    <a:pt x="436" y="345"/>
                    <a:pt x="434" y="351"/>
                    <a:pt x="432" y="358"/>
                  </a:cubicBezTo>
                  <a:cubicBezTo>
                    <a:pt x="430" y="365"/>
                    <a:pt x="428" y="371"/>
                    <a:pt x="425" y="378"/>
                  </a:cubicBezTo>
                  <a:cubicBezTo>
                    <a:pt x="424" y="376"/>
                    <a:pt x="423" y="374"/>
                    <a:pt x="422" y="372"/>
                  </a:cubicBezTo>
                  <a:cubicBezTo>
                    <a:pt x="420" y="368"/>
                    <a:pt x="418" y="364"/>
                    <a:pt x="417" y="360"/>
                  </a:cubicBezTo>
                  <a:cubicBezTo>
                    <a:pt x="420" y="350"/>
                    <a:pt x="424" y="339"/>
                    <a:pt x="425" y="328"/>
                  </a:cubicBezTo>
                  <a:cubicBezTo>
                    <a:pt x="425" y="326"/>
                    <a:pt x="423" y="326"/>
                    <a:pt x="423" y="328"/>
                  </a:cubicBezTo>
                  <a:cubicBezTo>
                    <a:pt x="421" y="338"/>
                    <a:pt x="418" y="348"/>
                    <a:pt x="415" y="357"/>
                  </a:cubicBezTo>
                  <a:cubicBezTo>
                    <a:pt x="411" y="349"/>
                    <a:pt x="407" y="341"/>
                    <a:pt x="403" y="333"/>
                  </a:cubicBezTo>
                  <a:cubicBezTo>
                    <a:pt x="392" y="313"/>
                    <a:pt x="378" y="296"/>
                    <a:pt x="357" y="282"/>
                  </a:cubicBezTo>
                  <a:cubicBezTo>
                    <a:pt x="363" y="279"/>
                    <a:pt x="368" y="276"/>
                    <a:pt x="374" y="274"/>
                  </a:cubicBezTo>
                  <a:moveTo>
                    <a:pt x="395" y="418"/>
                  </a:moveTo>
                  <a:cubicBezTo>
                    <a:pt x="401" y="404"/>
                    <a:pt x="406" y="390"/>
                    <a:pt x="411" y="376"/>
                  </a:cubicBezTo>
                  <a:cubicBezTo>
                    <a:pt x="412" y="378"/>
                    <a:pt x="412" y="379"/>
                    <a:pt x="413" y="381"/>
                  </a:cubicBezTo>
                  <a:cubicBezTo>
                    <a:pt x="415" y="386"/>
                    <a:pt x="417" y="392"/>
                    <a:pt x="417" y="397"/>
                  </a:cubicBezTo>
                  <a:cubicBezTo>
                    <a:pt x="416" y="400"/>
                    <a:pt x="415" y="403"/>
                    <a:pt x="413" y="406"/>
                  </a:cubicBezTo>
                  <a:cubicBezTo>
                    <a:pt x="407" y="420"/>
                    <a:pt x="401" y="433"/>
                    <a:pt x="395" y="447"/>
                  </a:cubicBezTo>
                  <a:cubicBezTo>
                    <a:pt x="395" y="448"/>
                    <a:pt x="395" y="448"/>
                    <a:pt x="394" y="449"/>
                  </a:cubicBezTo>
                  <a:cubicBezTo>
                    <a:pt x="396" y="439"/>
                    <a:pt x="396" y="428"/>
                    <a:pt x="395" y="418"/>
                  </a:cubicBezTo>
                  <a:moveTo>
                    <a:pt x="359" y="297"/>
                  </a:moveTo>
                  <a:cubicBezTo>
                    <a:pt x="368" y="306"/>
                    <a:pt x="378" y="316"/>
                    <a:pt x="385" y="327"/>
                  </a:cubicBezTo>
                  <a:cubicBezTo>
                    <a:pt x="394" y="342"/>
                    <a:pt x="402" y="357"/>
                    <a:pt x="409" y="372"/>
                  </a:cubicBezTo>
                  <a:cubicBezTo>
                    <a:pt x="408" y="374"/>
                    <a:pt x="408" y="375"/>
                    <a:pt x="407" y="377"/>
                  </a:cubicBezTo>
                  <a:cubicBezTo>
                    <a:pt x="403" y="388"/>
                    <a:pt x="399" y="399"/>
                    <a:pt x="395" y="411"/>
                  </a:cubicBezTo>
                  <a:cubicBezTo>
                    <a:pt x="393" y="400"/>
                    <a:pt x="390" y="390"/>
                    <a:pt x="386" y="380"/>
                  </a:cubicBezTo>
                  <a:cubicBezTo>
                    <a:pt x="388" y="375"/>
                    <a:pt x="390" y="370"/>
                    <a:pt x="391" y="364"/>
                  </a:cubicBezTo>
                  <a:cubicBezTo>
                    <a:pt x="392" y="363"/>
                    <a:pt x="389" y="362"/>
                    <a:pt x="389" y="364"/>
                  </a:cubicBezTo>
                  <a:cubicBezTo>
                    <a:pt x="388" y="368"/>
                    <a:pt x="386" y="372"/>
                    <a:pt x="385" y="375"/>
                  </a:cubicBezTo>
                  <a:cubicBezTo>
                    <a:pt x="384" y="375"/>
                    <a:pt x="384" y="374"/>
                    <a:pt x="384" y="373"/>
                  </a:cubicBezTo>
                  <a:cubicBezTo>
                    <a:pt x="382" y="368"/>
                    <a:pt x="379" y="364"/>
                    <a:pt x="375" y="360"/>
                  </a:cubicBezTo>
                  <a:cubicBezTo>
                    <a:pt x="370" y="353"/>
                    <a:pt x="364" y="346"/>
                    <a:pt x="359" y="338"/>
                  </a:cubicBezTo>
                  <a:cubicBezTo>
                    <a:pt x="348" y="320"/>
                    <a:pt x="333" y="308"/>
                    <a:pt x="311" y="305"/>
                  </a:cubicBezTo>
                  <a:cubicBezTo>
                    <a:pt x="318" y="302"/>
                    <a:pt x="325" y="299"/>
                    <a:pt x="331" y="295"/>
                  </a:cubicBezTo>
                  <a:cubicBezTo>
                    <a:pt x="341" y="288"/>
                    <a:pt x="351" y="290"/>
                    <a:pt x="359" y="297"/>
                  </a:cubicBezTo>
                  <a:moveTo>
                    <a:pt x="311" y="305"/>
                  </a:moveTo>
                  <a:cubicBezTo>
                    <a:pt x="311" y="305"/>
                    <a:pt x="311" y="305"/>
                    <a:pt x="311" y="305"/>
                  </a:cubicBezTo>
                  <a:cubicBezTo>
                    <a:pt x="315" y="307"/>
                    <a:pt x="318" y="311"/>
                    <a:pt x="322" y="313"/>
                  </a:cubicBezTo>
                  <a:cubicBezTo>
                    <a:pt x="335" y="320"/>
                    <a:pt x="347" y="329"/>
                    <a:pt x="354" y="342"/>
                  </a:cubicBezTo>
                  <a:cubicBezTo>
                    <a:pt x="357" y="348"/>
                    <a:pt x="361" y="352"/>
                    <a:pt x="365" y="357"/>
                  </a:cubicBezTo>
                  <a:cubicBezTo>
                    <a:pt x="372" y="366"/>
                    <a:pt x="378" y="375"/>
                    <a:pt x="381" y="385"/>
                  </a:cubicBezTo>
                  <a:cubicBezTo>
                    <a:pt x="379" y="391"/>
                    <a:pt x="377" y="396"/>
                    <a:pt x="375" y="402"/>
                  </a:cubicBezTo>
                  <a:cubicBezTo>
                    <a:pt x="369" y="417"/>
                    <a:pt x="362" y="432"/>
                    <a:pt x="356" y="447"/>
                  </a:cubicBezTo>
                  <a:cubicBezTo>
                    <a:pt x="354" y="450"/>
                    <a:pt x="353" y="454"/>
                    <a:pt x="351" y="458"/>
                  </a:cubicBezTo>
                  <a:cubicBezTo>
                    <a:pt x="351" y="449"/>
                    <a:pt x="351" y="440"/>
                    <a:pt x="350" y="432"/>
                  </a:cubicBezTo>
                  <a:cubicBezTo>
                    <a:pt x="353" y="423"/>
                    <a:pt x="355" y="415"/>
                    <a:pt x="358" y="407"/>
                  </a:cubicBezTo>
                  <a:cubicBezTo>
                    <a:pt x="359" y="402"/>
                    <a:pt x="362" y="395"/>
                    <a:pt x="359" y="390"/>
                  </a:cubicBezTo>
                  <a:cubicBezTo>
                    <a:pt x="361" y="385"/>
                    <a:pt x="362" y="381"/>
                    <a:pt x="363" y="376"/>
                  </a:cubicBezTo>
                  <a:cubicBezTo>
                    <a:pt x="364" y="375"/>
                    <a:pt x="361" y="374"/>
                    <a:pt x="361" y="376"/>
                  </a:cubicBezTo>
                  <a:cubicBezTo>
                    <a:pt x="358" y="388"/>
                    <a:pt x="352" y="399"/>
                    <a:pt x="347" y="411"/>
                  </a:cubicBezTo>
                  <a:cubicBezTo>
                    <a:pt x="345" y="401"/>
                    <a:pt x="341" y="390"/>
                    <a:pt x="337" y="381"/>
                  </a:cubicBezTo>
                  <a:cubicBezTo>
                    <a:pt x="337" y="381"/>
                    <a:pt x="337" y="380"/>
                    <a:pt x="337" y="380"/>
                  </a:cubicBezTo>
                  <a:cubicBezTo>
                    <a:pt x="338" y="380"/>
                    <a:pt x="337" y="379"/>
                    <a:pt x="337" y="379"/>
                  </a:cubicBezTo>
                  <a:cubicBezTo>
                    <a:pt x="332" y="368"/>
                    <a:pt x="326" y="357"/>
                    <a:pt x="318" y="346"/>
                  </a:cubicBezTo>
                  <a:cubicBezTo>
                    <a:pt x="314" y="340"/>
                    <a:pt x="308" y="335"/>
                    <a:pt x="302" y="330"/>
                  </a:cubicBezTo>
                  <a:cubicBezTo>
                    <a:pt x="296" y="326"/>
                    <a:pt x="290" y="322"/>
                    <a:pt x="282" y="317"/>
                  </a:cubicBezTo>
                  <a:cubicBezTo>
                    <a:pt x="293" y="312"/>
                    <a:pt x="302" y="309"/>
                    <a:pt x="311" y="305"/>
                  </a:cubicBezTo>
                  <a:moveTo>
                    <a:pt x="336" y="474"/>
                  </a:moveTo>
                  <a:cubicBezTo>
                    <a:pt x="335" y="477"/>
                    <a:pt x="334" y="480"/>
                    <a:pt x="334" y="483"/>
                  </a:cubicBezTo>
                  <a:cubicBezTo>
                    <a:pt x="333" y="482"/>
                    <a:pt x="333" y="482"/>
                    <a:pt x="332" y="482"/>
                  </a:cubicBezTo>
                  <a:cubicBezTo>
                    <a:pt x="333" y="480"/>
                    <a:pt x="333" y="478"/>
                    <a:pt x="334" y="476"/>
                  </a:cubicBezTo>
                  <a:cubicBezTo>
                    <a:pt x="335" y="474"/>
                    <a:pt x="335" y="473"/>
                    <a:pt x="336" y="472"/>
                  </a:cubicBezTo>
                  <a:cubicBezTo>
                    <a:pt x="336" y="472"/>
                    <a:pt x="336" y="473"/>
                    <a:pt x="336" y="474"/>
                  </a:cubicBezTo>
                  <a:moveTo>
                    <a:pt x="348" y="417"/>
                  </a:moveTo>
                  <a:cubicBezTo>
                    <a:pt x="348" y="416"/>
                    <a:pt x="348" y="415"/>
                    <a:pt x="349" y="415"/>
                  </a:cubicBezTo>
                  <a:cubicBezTo>
                    <a:pt x="352" y="408"/>
                    <a:pt x="355" y="401"/>
                    <a:pt x="358" y="394"/>
                  </a:cubicBezTo>
                  <a:cubicBezTo>
                    <a:pt x="359" y="400"/>
                    <a:pt x="354" y="409"/>
                    <a:pt x="352" y="414"/>
                  </a:cubicBezTo>
                  <a:cubicBezTo>
                    <a:pt x="351" y="417"/>
                    <a:pt x="350" y="420"/>
                    <a:pt x="349" y="423"/>
                  </a:cubicBezTo>
                  <a:cubicBezTo>
                    <a:pt x="349" y="421"/>
                    <a:pt x="348" y="419"/>
                    <a:pt x="348" y="417"/>
                  </a:cubicBezTo>
                  <a:moveTo>
                    <a:pt x="336" y="459"/>
                  </a:moveTo>
                  <a:cubicBezTo>
                    <a:pt x="333" y="466"/>
                    <a:pt x="331" y="473"/>
                    <a:pt x="329" y="480"/>
                  </a:cubicBezTo>
                  <a:cubicBezTo>
                    <a:pt x="328" y="479"/>
                    <a:pt x="327" y="478"/>
                    <a:pt x="326" y="478"/>
                  </a:cubicBezTo>
                  <a:cubicBezTo>
                    <a:pt x="324" y="476"/>
                    <a:pt x="322" y="475"/>
                    <a:pt x="319" y="474"/>
                  </a:cubicBezTo>
                  <a:cubicBezTo>
                    <a:pt x="322" y="469"/>
                    <a:pt x="325" y="463"/>
                    <a:pt x="328" y="458"/>
                  </a:cubicBezTo>
                  <a:cubicBezTo>
                    <a:pt x="330" y="453"/>
                    <a:pt x="333" y="448"/>
                    <a:pt x="336" y="443"/>
                  </a:cubicBezTo>
                  <a:cubicBezTo>
                    <a:pt x="336" y="448"/>
                    <a:pt x="336" y="454"/>
                    <a:pt x="336" y="459"/>
                  </a:cubicBezTo>
                  <a:moveTo>
                    <a:pt x="332" y="484"/>
                  </a:moveTo>
                  <a:cubicBezTo>
                    <a:pt x="332" y="484"/>
                    <a:pt x="333" y="484"/>
                    <a:pt x="333" y="484"/>
                  </a:cubicBezTo>
                  <a:cubicBezTo>
                    <a:pt x="333" y="485"/>
                    <a:pt x="333" y="486"/>
                    <a:pt x="333" y="486"/>
                  </a:cubicBezTo>
                  <a:cubicBezTo>
                    <a:pt x="332" y="492"/>
                    <a:pt x="330" y="496"/>
                    <a:pt x="326" y="499"/>
                  </a:cubicBezTo>
                  <a:cubicBezTo>
                    <a:pt x="327" y="498"/>
                    <a:pt x="327" y="497"/>
                    <a:pt x="328" y="496"/>
                  </a:cubicBezTo>
                  <a:cubicBezTo>
                    <a:pt x="329" y="492"/>
                    <a:pt x="331" y="488"/>
                    <a:pt x="332" y="484"/>
                  </a:cubicBezTo>
                  <a:moveTo>
                    <a:pt x="144" y="472"/>
                  </a:moveTo>
                  <a:cubicBezTo>
                    <a:pt x="150" y="475"/>
                    <a:pt x="155" y="479"/>
                    <a:pt x="158" y="484"/>
                  </a:cubicBezTo>
                  <a:cubicBezTo>
                    <a:pt x="157" y="488"/>
                    <a:pt x="155" y="493"/>
                    <a:pt x="153" y="497"/>
                  </a:cubicBezTo>
                  <a:cubicBezTo>
                    <a:pt x="148" y="491"/>
                    <a:pt x="142" y="485"/>
                    <a:pt x="134" y="480"/>
                  </a:cubicBezTo>
                  <a:cubicBezTo>
                    <a:pt x="138" y="477"/>
                    <a:pt x="141" y="474"/>
                    <a:pt x="144" y="472"/>
                  </a:cubicBezTo>
                  <a:moveTo>
                    <a:pt x="165" y="506"/>
                  </a:moveTo>
                  <a:cubicBezTo>
                    <a:pt x="165" y="513"/>
                    <a:pt x="166" y="520"/>
                    <a:pt x="166" y="528"/>
                  </a:cubicBezTo>
                  <a:cubicBezTo>
                    <a:pt x="166" y="530"/>
                    <a:pt x="163" y="532"/>
                    <a:pt x="160" y="534"/>
                  </a:cubicBezTo>
                  <a:cubicBezTo>
                    <a:pt x="163" y="525"/>
                    <a:pt x="163" y="517"/>
                    <a:pt x="161" y="510"/>
                  </a:cubicBezTo>
                  <a:cubicBezTo>
                    <a:pt x="162" y="507"/>
                    <a:pt x="164" y="505"/>
                    <a:pt x="165" y="502"/>
                  </a:cubicBezTo>
                  <a:cubicBezTo>
                    <a:pt x="165" y="503"/>
                    <a:pt x="165" y="504"/>
                    <a:pt x="165" y="506"/>
                  </a:cubicBezTo>
                  <a:moveTo>
                    <a:pt x="159" y="507"/>
                  </a:moveTo>
                  <a:cubicBezTo>
                    <a:pt x="158" y="504"/>
                    <a:pt x="157" y="502"/>
                    <a:pt x="155" y="499"/>
                  </a:cubicBezTo>
                  <a:cubicBezTo>
                    <a:pt x="157" y="495"/>
                    <a:pt x="159" y="491"/>
                    <a:pt x="160" y="487"/>
                  </a:cubicBezTo>
                  <a:cubicBezTo>
                    <a:pt x="162" y="490"/>
                    <a:pt x="163" y="493"/>
                    <a:pt x="164" y="497"/>
                  </a:cubicBezTo>
                  <a:cubicBezTo>
                    <a:pt x="163" y="500"/>
                    <a:pt x="161" y="503"/>
                    <a:pt x="159" y="507"/>
                  </a:cubicBezTo>
                  <a:moveTo>
                    <a:pt x="146" y="536"/>
                  </a:moveTo>
                  <a:cubicBezTo>
                    <a:pt x="143" y="535"/>
                    <a:pt x="140" y="535"/>
                    <a:pt x="136" y="536"/>
                  </a:cubicBezTo>
                  <a:cubicBezTo>
                    <a:pt x="138" y="533"/>
                    <a:pt x="139" y="530"/>
                    <a:pt x="140" y="528"/>
                  </a:cubicBezTo>
                  <a:cubicBezTo>
                    <a:pt x="143" y="523"/>
                    <a:pt x="147" y="517"/>
                    <a:pt x="149" y="512"/>
                  </a:cubicBezTo>
                  <a:cubicBezTo>
                    <a:pt x="151" y="517"/>
                    <a:pt x="151" y="522"/>
                    <a:pt x="150" y="527"/>
                  </a:cubicBezTo>
                  <a:cubicBezTo>
                    <a:pt x="149" y="530"/>
                    <a:pt x="148" y="533"/>
                    <a:pt x="146" y="536"/>
                  </a:cubicBezTo>
                  <a:moveTo>
                    <a:pt x="121" y="538"/>
                  </a:moveTo>
                  <a:cubicBezTo>
                    <a:pt x="122" y="534"/>
                    <a:pt x="124" y="531"/>
                    <a:pt x="125" y="527"/>
                  </a:cubicBezTo>
                  <a:cubicBezTo>
                    <a:pt x="130" y="517"/>
                    <a:pt x="137" y="508"/>
                    <a:pt x="141" y="497"/>
                  </a:cubicBezTo>
                  <a:cubicBezTo>
                    <a:pt x="144" y="500"/>
                    <a:pt x="146" y="504"/>
                    <a:pt x="148" y="508"/>
                  </a:cubicBezTo>
                  <a:cubicBezTo>
                    <a:pt x="144" y="516"/>
                    <a:pt x="139" y="523"/>
                    <a:pt x="135" y="531"/>
                  </a:cubicBezTo>
                  <a:cubicBezTo>
                    <a:pt x="134" y="532"/>
                    <a:pt x="133" y="534"/>
                    <a:pt x="132" y="536"/>
                  </a:cubicBezTo>
                  <a:cubicBezTo>
                    <a:pt x="128" y="537"/>
                    <a:pt x="125" y="537"/>
                    <a:pt x="121" y="538"/>
                  </a:cubicBezTo>
                  <a:moveTo>
                    <a:pt x="86" y="551"/>
                  </a:moveTo>
                  <a:cubicBezTo>
                    <a:pt x="85" y="550"/>
                    <a:pt x="84" y="548"/>
                    <a:pt x="83" y="547"/>
                  </a:cubicBezTo>
                  <a:cubicBezTo>
                    <a:pt x="90" y="533"/>
                    <a:pt x="99" y="517"/>
                    <a:pt x="105" y="521"/>
                  </a:cubicBezTo>
                  <a:cubicBezTo>
                    <a:pt x="107" y="522"/>
                    <a:pt x="108" y="520"/>
                    <a:pt x="107" y="519"/>
                  </a:cubicBezTo>
                  <a:cubicBezTo>
                    <a:pt x="98" y="513"/>
                    <a:pt x="88" y="529"/>
                    <a:pt x="81" y="544"/>
                  </a:cubicBezTo>
                  <a:cubicBezTo>
                    <a:pt x="80" y="543"/>
                    <a:pt x="79" y="542"/>
                    <a:pt x="78" y="541"/>
                  </a:cubicBezTo>
                  <a:cubicBezTo>
                    <a:pt x="81" y="529"/>
                    <a:pt x="88" y="522"/>
                    <a:pt x="96" y="516"/>
                  </a:cubicBezTo>
                  <a:cubicBezTo>
                    <a:pt x="107" y="507"/>
                    <a:pt x="117" y="497"/>
                    <a:pt x="129" y="487"/>
                  </a:cubicBezTo>
                  <a:cubicBezTo>
                    <a:pt x="133" y="490"/>
                    <a:pt x="136" y="493"/>
                    <a:pt x="139" y="496"/>
                  </a:cubicBezTo>
                  <a:cubicBezTo>
                    <a:pt x="136" y="506"/>
                    <a:pt x="123" y="525"/>
                    <a:pt x="122" y="528"/>
                  </a:cubicBezTo>
                  <a:cubicBezTo>
                    <a:pt x="120" y="532"/>
                    <a:pt x="119" y="536"/>
                    <a:pt x="118" y="539"/>
                  </a:cubicBezTo>
                  <a:cubicBezTo>
                    <a:pt x="107" y="542"/>
                    <a:pt x="96" y="547"/>
                    <a:pt x="86" y="551"/>
                  </a:cubicBezTo>
                  <a:moveTo>
                    <a:pt x="205" y="525"/>
                  </a:moveTo>
                  <a:cubicBezTo>
                    <a:pt x="208" y="517"/>
                    <a:pt x="209" y="508"/>
                    <a:pt x="211" y="503"/>
                  </a:cubicBezTo>
                  <a:cubicBezTo>
                    <a:pt x="219" y="485"/>
                    <a:pt x="231" y="467"/>
                    <a:pt x="233" y="446"/>
                  </a:cubicBezTo>
                  <a:cubicBezTo>
                    <a:pt x="233" y="445"/>
                    <a:pt x="231" y="444"/>
                    <a:pt x="231" y="446"/>
                  </a:cubicBezTo>
                  <a:cubicBezTo>
                    <a:pt x="227" y="464"/>
                    <a:pt x="218" y="479"/>
                    <a:pt x="211" y="496"/>
                  </a:cubicBezTo>
                  <a:cubicBezTo>
                    <a:pt x="208" y="502"/>
                    <a:pt x="205" y="508"/>
                    <a:pt x="203" y="515"/>
                  </a:cubicBezTo>
                  <a:cubicBezTo>
                    <a:pt x="202" y="518"/>
                    <a:pt x="201" y="522"/>
                    <a:pt x="200" y="526"/>
                  </a:cubicBezTo>
                  <a:cubicBezTo>
                    <a:pt x="195" y="526"/>
                    <a:pt x="191" y="527"/>
                    <a:pt x="186" y="528"/>
                  </a:cubicBezTo>
                  <a:cubicBezTo>
                    <a:pt x="190" y="518"/>
                    <a:pt x="195" y="509"/>
                    <a:pt x="200" y="500"/>
                  </a:cubicBezTo>
                  <a:cubicBezTo>
                    <a:pt x="204" y="491"/>
                    <a:pt x="207" y="483"/>
                    <a:pt x="211" y="474"/>
                  </a:cubicBezTo>
                  <a:cubicBezTo>
                    <a:pt x="213" y="469"/>
                    <a:pt x="217" y="464"/>
                    <a:pt x="217" y="458"/>
                  </a:cubicBezTo>
                  <a:cubicBezTo>
                    <a:pt x="216" y="457"/>
                    <a:pt x="216" y="457"/>
                    <a:pt x="215" y="458"/>
                  </a:cubicBezTo>
                  <a:cubicBezTo>
                    <a:pt x="215" y="465"/>
                    <a:pt x="209" y="473"/>
                    <a:pt x="206" y="480"/>
                  </a:cubicBezTo>
                  <a:cubicBezTo>
                    <a:pt x="202" y="488"/>
                    <a:pt x="198" y="497"/>
                    <a:pt x="194" y="505"/>
                  </a:cubicBezTo>
                  <a:cubicBezTo>
                    <a:pt x="190" y="513"/>
                    <a:pt x="186" y="520"/>
                    <a:pt x="183" y="527"/>
                  </a:cubicBezTo>
                  <a:cubicBezTo>
                    <a:pt x="183" y="528"/>
                    <a:pt x="183" y="528"/>
                    <a:pt x="182" y="529"/>
                  </a:cubicBezTo>
                  <a:cubicBezTo>
                    <a:pt x="181" y="529"/>
                    <a:pt x="179" y="529"/>
                    <a:pt x="178" y="529"/>
                  </a:cubicBezTo>
                  <a:cubicBezTo>
                    <a:pt x="178" y="523"/>
                    <a:pt x="178" y="518"/>
                    <a:pt x="178" y="512"/>
                  </a:cubicBezTo>
                  <a:cubicBezTo>
                    <a:pt x="178" y="512"/>
                    <a:pt x="178" y="512"/>
                    <a:pt x="178" y="511"/>
                  </a:cubicBezTo>
                  <a:cubicBezTo>
                    <a:pt x="178" y="510"/>
                    <a:pt x="179" y="510"/>
                    <a:pt x="179" y="509"/>
                  </a:cubicBezTo>
                  <a:cubicBezTo>
                    <a:pt x="186" y="495"/>
                    <a:pt x="194" y="479"/>
                    <a:pt x="197" y="464"/>
                  </a:cubicBezTo>
                  <a:cubicBezTo>
                    <a:pt x="197" y="463"/>
                    <a:pt x="195" y="462"/>
                    <a:pt x="195" y="464"/>
                  </a:cubicBezTo>
                  <a:cubicBezTo>
                    <a:pt x="192" y="478"/>
                    <a:pt x="184" y="491"/>
                    <a:pt x="178" y="504"/>
                  </a:cubicBezTo>
                  <a:cubicBezTo>
                    <a:pt x="177" y="497"/>
                    <a:pt x="175" y="490"/>
                    <a:pt x="172" y="484"/>
                  </a:cubicBezTo>
                  <a:cubicBezTo>
                    <a:pt x="174" y="478"/>
                    <a:pt x="176" y="472"/>
                    <a:pt x="177" y="466"/>
                  </a:cubicBezTo>
                  <a:cubicBezTo>
                    <a:pt x="178" y="465"/>
                    <a:pt x="175" y="464"/>
                    <a:pt x="175" y="466"/>
                  </a:cubicBezTo>
                  <a:cubicBezTo>
                    <a:pt x="173" y="471"/>
                    <a:pt x="172" y="476"/>
                    <a:pt x="170" y="481"/>
                  </a:cubicBezTo>
                  <a:cubicBezTo>
                    <a:pt x="165" y="475"/>
                    <a:pt x="158" y="471"/>
                    <a:pt x="147" y="469"/>
                  </a:cubicBezTo>
                  <a:cubicBezTo>
                    <a:pt x="159" y="452"/>
                    <a:pt x="171" y="436"/>
                    <a:pt x="185" y="423"/>
                  </a:cubicBezTo>
                  <a:cubicBezTo>
                    <a:pt x="212" y="400"/>
                    <a:pt x="234" y="373"/>
                    <a:pt x="255" y="345"/>
                  </a:cubicBezTo>
                  <a:cubicBezTo>
                    <a:pt x="270" y="326"/>
                    <a:pt x="269" y="325"/>
                    <a:pt x="290" y="339"/>
                  </a:cubicBezTo>
                  <a:cubicBezTo>
                    <a:pt x="300" y="345"/>
                    <a:pt x="307" y="353"/>
                    <a:pt x="312" y="363"/>
                  </a:cubicBezTo>
                  <a:cubicBezTo>
                    <a:pt x="319" y="374"/>
                    <a:pt x="324" y="386"/>
                    <a:pt x="328" y="398"/>
                  </a:cubicBezTo>
                  <a:cubicBezTo>
                    <a:pt x="320" y="416"/>
                    <a:pt x="313" y="434"/>
                    <a:pt x="305" y="452"/>
                  </a:cubicBezTo>
                  <a:cubicBezTo>
                    <a:pt x="300" y="463"/>
                    <a:pt x="296" y="474"/>
                    <a:pt x="291" y="485"/>
                  </a:cubicBezTo>
                  <a:cubicBezTo>
                    <a:pt x="288" y="492"/>
                    <a:pt x="284" y="503"/>
                    <a:pt x="279" y="510"/>
                  </a:cubicBezTo>
                  <a:cubicBezTo>
                    <a:pt x="275" y="511"/>
                    <a:pt x="271" y="512"/>
                    <a:pt x="268" y="513"/>
                  </a:cubicBezTo>
                  <a:cubicBezTo>
                    <a:pt x="269" y="509"/>
                    <a:pt x="271" y="505"/>
                    <a:pt x="272" y="501"/>
                  </a:cubicBezTo>
                  <a:cubicBezTo>
                    <a:pt x="273" y="499"/>
                    <a:pt x="274" y="497"/>
                    <a:pt x="275" y="495"/>
                  </a:cubicBezTo>
                  <a:cubicBezTo>
                    <a:pt x="278" y="495"/>
                    <a:pt x="281" y="495"/>
                    <a:pt x="284" y="495"/>
                  </a:cubicBezTo>
                  <a:cubicBezTo>
                    <a:pt x="285" y="495"/>
                    <a:pt x="285" y="493"/>
                    <a:pt x="284" y="493"/>
                  </a:cubicBezTo>
                  <a:cubicBezTo>
                    <a:pt x="282" y="493"/>
                    <a:pt x="279" y="492"/>
                    <a:pt x="276" y="491"/>
                  </a:cubicBezTo>
                  <a:cubicBezTo>
                    <a:pt x="280" y="484"/>
                    <a:pt x="283" y="476"/>
                    <a:pt x="286" y="468"/>
                  </a:cubicBezTo>
                  <a:cubicBezTo>
                    <a:pt x="291" y="456"/>
                    <a:pt x="296" y="444"/>
                    <a:pt x="301" y="432"/>
                  </a:cubicBezTo>
                  <a:cubicBezTo>
                    <a:pt x="305" y="422"/>
                    <a:pt x="307" y="410"/>
                    <a:pt x="313" y="401"/>
                  </a:cubicBezTo>
                  <a:cubicBezTo>
                    <a:pt x="314" y="399"/>
                    <a:pt x="312" y="398"/>
                    <a:pt x="311" y="399"/>
                  </a:cubicBezTo>
                  <a:cubicBezTo>
                    <a:pt x="306" y="406"/>
                    <a:pt x="304" y="415"/>
                    <a:pt x="302" y="422"/>
                  </a:cubicBezTo>
                  <a:cubicBezTo>
                    <a:pt x="297" y="434"/>
                    <a:pt x="292" y="446"/>
                    <a:pt x="287" y="458"/>
                  </a:cubicBezTo>
                  <a:cubicBezTo>
                    <a:pt x="282" y="469"/>
                    <a:pt x="278" y="480"/>
                    <a:pt x="273" y="490"/>
                  </a:cubicBezTo>
                  <a:cubicBezTo>
                    <a:pt x="269" y="488"/>
                    <a:pt x="264" y="487"/>
                    <a:pt x="259" y="485"/>
                  </a:cubicBezTo>
                  <a:cubicBezTo>
                    <a:pt x="260" y="484"/>
                    <a:pt x="260" y="483"/>
                    <a:pt x="261" y="481"/>
                  </a:cubicBezTo>
                  <a:cubicBezTo>
                    <a:pt x="265" y="469"/>
                    <a:pt x="269" y="457"/>
                    <a:pt x="273" y="444"/>
                  </a:cubicBezTo>
                  <a:cubicBezTo>
                    <a:pt x="275" y="435"/>
                    <a:pt x="280" y="424"/>
                    <a:pt x="281" y="414"/>
                  </a:cubicBezTo>
                  <a:cubicBezTo>
                    <a:pt x="282" y="412"/>
                    <a:pt x="279" y="412"/>
                    <a:pt x="279" y="414"/>
                  </a:cubicBezTo>
                  <a:cubicBezTo>
                    <a:pt x="278" y="423"/>
                    <a:pt x="272" y="434"/>
                    <a:pt x="269" y="443"/>
                  </a:cubicBezTo>
                  <a:cubicBezTo>
                    <a:pt x="266" y="455"/>
                    <a:pt x="262" y="467"/>
                    <a:pt x="258" y="479"/>
                  </a:cubicBezTo>
                  <a:cubicBezTo>
                    <a:pt x="257" y="480"/>
                    <a:pt x="257" y="482"/>
                    <a:pt x="256" y="484"/>
                  </a:cubicBezTo>
                  <a:cubicBezTo>
                    <a:pt x="253" y="483"/>
                    <a:pt x="250" y="482"/>
                    <a:pt x="246" y="481"/>
                  </a:cubicBezTo>
                  <a:cubicBezTo>
                    <a:pt x="246" y="481"/>
                    <a:pt x="245" y="481"/>
                    <a:pt x="244" y="481"/>
                  </a:cubicBezTo>
                  <a:cubicBezTo>
                    <a:pt x="246" y="474"/>
                    <a:pt x="247" y="467"/>
                    <a:pt x="250" y="461"/>
                  </a:cubicBezTo>
                  <a:cubicBezTo>
                    <a:pt x="252" y="453"/>
                    <a:pt x="257" y="445"/>
                    <a:pt x="259" y="436"/>
                  </a:cubicBezTo>
                  <a:cubicBezTo>
                    <a:pt x="259" y="435"/>
                    <a:pt x="257" y="434"/>
                    <a:pt x="257" y="436"/>
                  </a:cubicBezTo>
                  <a:cubicBezTo>
                    <a:pt x="254" y="444"/>
                    <a:pt x="250" y="452"/>
                    <a:pt x="247" y="460"/>
                  </a:cubicBezTo>
                  <a:cubicBezTo>
                    <a:pt x="244" y="467"/>
                    <a:pt x="242" y="474"/>
                    <a:pt x="240" y="480"/>
                  </a:cubicBezTo>
                  <a:cubicBezTo>
                    <a:pt x="237" y="480"/>
                    <a:pt x="235" y="479"/>
                    <a:pt x="234" y="478"/>
                  </a:cubicBezTo>
                  <a:cubicBezTo>
                    <a:pt x="235" y="473"/>
                    <a:pt x="237" y="469"/>
                    <a:pt x="238" y="464"/>
                  </a:cubicBezTo>
                  <a:cubicBezTo>
                    <a:pt x="240" y="456"/>
                    <a:pt x="244" y="448"/>
                    <a:pt x="245" y="440"/>
                  </a:cubicBezTo>
                  <a:cubicBezTo>
                    <a:pt x="245" y="439"/>
                    <a:pt x="243" y="439"/>
                    <a:pt x="243" y="440"/>
                  </a:cubicBezTo>
                  <a:cubicBezTo>
                    <a:pt x="242" y="449"/>
                    <a:pt x="237" y="459"/>
                    <a:pt x="234" y="467"/>
                  </a:cubicBezTo>
                  <a:cubicBezTo>
                    <a:pt x="231" y="475"/>
                    <a:pt x="228" y="483"/>
                    <a:pt x="226" y="491"/>
                  </a:cubicBezTo>
                  <a:cubicBezTo>
                    <a:pt x="222" y="501"/>
                    <a:pt x="220" y="513"/>
                    <a:pt x="216" y="523"/>
                  </a:cubicBezTo>
                  <a:cubicBezTo>
                    <a:pt x="212" y="523"/>
                    <a:pt x="208" y="524"/>
                    <a:pt x="205" y="525"/>
                  </a:cubicBezTo>
                  <a:moveTo>
                    <a:pt x="249" y="517"/>
                  </a:moveTo>
                  <a:cubicBezTo>
                    <a:pt x="252" y="507"/>
                    <a:pt x="255" y="498"/>
                    <a:pt x="258" y="489"/>
                  </a:cubicBezTo>
                  <a:cubicBezTo>
                    <a:pt x="263" y="491"/>
                    <a:pt x="267" y="492"/>
                    <a:pt x="271" y="494"/>
                  </a:cubicBezTo>
                  <a:cubicBezTo>
                    <a:pt x="271" y="494"/>
                    <a:pt x="271" y="494"/>
                    <a:pt x="271" y="494"/>
                  </a:cubicBezTo>
                  <a:cubicBezTo>
                    <a:pt x="269" y="500"/>
                    <a:pt x="266" y="507"/>
                    <a:pt x="263" y="514"/>
                  </a:cubicBezTo>
                  <a:cubicBezTo>
                    <a:pt x="259" y="515"/>
                    <a:pt x="254" y="516"/>
                    <a:pt x="249" y="517"/>
                  </a:cubicBezTo>
                  <a:moveTo>
                    <a:pt x="245" y="517"/>
                  </a:moveTo>
                  <a:cubicBezTo>
                    <a:pt x="240" y="518"/>
                    <a:pt x="235" y="519"/>
                    <a:pt x="229" y="520"/>
                  </a:cubicBezTo>
                  <a:cubicBezTo>
                    <a:pt x="230" y="519"/>
                    <a:pt x="231" y="517"/>
                    <a:pt x="231" y="515"/>
                  </a:cubicBezTo>
                  <a:cubicBezTo>
                    <a:pt x="233" y="506"/>
                    <a:pt x="237" y="498"/>
                    <a:pt x="241" y="489"/>
                  </a:cubicBezTo>
                  <a:cubicBezTo>
                    <a:pt x="241" y="487"/>
                    <a:pt x="242" y="486"/>
                    <a:pt x="242" y="485"/>
                  </a:cubicBezTo>
                  <a:cubicBezTo>
                    <a:pt x="246" y="485"/>
                    <a:pt x="249" y="485"/>
                    <a:pt x="252" y="486"/>
                  </a:cubicBezTo>
                  <a:cubicBezTo>
                    <a:pt x="253" y="487"/>
                    <a:pt x="254" y="487"/>
                    <a:pt x="255" y="487"/>
                  </a:cubicBezTo>
                  <a:cubicBezTo>
                    <a:pt x="252" y="495"/>
                    <a:pt x="250" y="502"/>
                    <a:pt x="248" y="510"/>
                  </a:cubicBezTo>
                  <a:cubicBezTo>
                    <a:pt x="247" y="512"/>
                    <a:pt x="246" y="515"/>
                    <a:pt x="245" y="517"/>
                  </a:cubicBezTo>
                  <a:cubicBezTo>
                    <a:pt x="245" y="517"/>
                    <a:pt x="245" y="517"/>
                    <a:pt x="245" y="517"/>
                  </a:cubicBezTo>
                  <a:moveTo>
                    <a:pt x="226" y="521"/>
                  </a:moveTo>
                  <a:cubicBezTo>
                    <a:pt x="224" y="521"/>
                    <a:pt x="222" y="522"/>
                    <a:pt x="220" y="522"/>
                  </a:cubicBezTo>
                  <a:cubicBezTo>
                    <a:pt x="223" y="513"/>
                    <a:pt x="226" y="503"/>
                    <a:pt x="228" y="494"/>
                  </a:cubicBezTo>
                  <a:cubicBezTo>
                    <a:pt x="229" y="490"/>
                    <a:pt x="231" y="485"/>
                    <a:pt x="232" y="481"/>
                  </a:cubicBezTo>
                  <a:cubicBezTo>
                    <a:pt x="234" y="482"/>
                    <a:pt x="236" y="483"/>
                    <a:pt x="239" y="484"/>
                  </a:cubicBezTo>
                  <a:cubicBezTo>
                    <a:pt x="238" y="487"/>
                    <a:pt x="236" y="490"/>
                    <a:pt x="235" y="493"/>
                  </a:cubicBezTo>
                  <a:cubicBezTo>
                    <a:pt x="231" y="501"/>
                    <a:pt x="229" y="509"/>
                    <a:pt x="227" y="518"/>
                  </a:cubicBezTo>
                  <a:cubicBezTo>
                    <a:pt x="226" y="519"/>
                    <a:pt x="226" y="520"/>
                    <a:pt x="226" y="521"/>
                  </a:cubicBezTo>
                  <a:moveTo>
                    <a:pt x="283" y="510"/>
                  </a:moveTo>
                  <a:cubicBezTo>
                    <a:pt x="285" y="506"/>
                    <a:pt x="287" y="501"/>
                    <a:pt x="289" y="497"/>
                  </a:cubicBezTo>
                  <a:cubicBezTo>
                    <a:pt x="295" y="485"/>
                    <a:pt x="300" y="472"/>
                    <a:pt x="305" y="459"/>
                  </a:cubicBezTo>
                  <a:cubicBezTo>
                    <a:pt x="313" y="440"/>
                    <a:pt x="322" y="421"/>
                    <a:pt x="329" y="402"/>
                  </a:cubicBezTo>
                  <a:cubicBezTo>
                    <a:pt x="332" y="413"/>
                    <a:pt x="334" y="424"/>
                    <a:pt x="335" y="435"/>
                  </a:cubicBezTo>
                  <a:cubicBezTo>
                    <a:pt x="332" y="440"/>
                    <a:pt x="329" y="446"/>
                    <a:pt x="327" y="451"/>
                  </a:cubicBezTo>
                  <a:cubicBezTo>
                    <a:pt x="323" y="458"/>
                    <a:pt x="320" y="465"/>
                    <a:pt x="316" y="472"/>
                  </a:cubicBezTo>
                  <a:cubicBezTo>
                    <a:pt x="315" y="472"/>
                    <a:pt x="314" y="471"/>
                    <a:pt x="312" y="470"/>
                  </a:cubicBezTo>
                  <a:cubicBezTo>
                    <a:pt x="311" y="470"/>
                    <a:pt x="310" y="473"/>
                    <a:pt x="312" y="474"/>
                  </a:cubicBezTo>
                  <a:cubicBezTo>
                    <a:pt x="313" y="474"/>
                    <a:pt x="314" y="475"/>
                    <a:pt x="315" y="475"/>
                  </a:cubicBezTo>
                  <a:cubicBezTo>
                    <a:pt x="313" y="479"/>
                    <a:pt x="310" y="484"/>
                    <a:pt x="308" y="488"/>
                  </a:cubicBezTo>
                  <a:cubicBezTo>
                    <a:pt x="306" y="491"/>
                    <a:pt x="304" y="495"/>
                    <a:pt x="303" y="498"/>
                  </a:cubicBezTo>
                  <a:cubicBezTo>
                    <a:pt x="302" y="500"/>
                    <a:pt x="302" y="503"/>
                    <a:pt x="301" y="506"/>
                  </a:cubicBezTo>
                  <a:cubicBezTo>
                    <a:pt x="295" y="507"/>
                    <a:pt x="289" y="508"/>
                    <a:pt x="283" y="510"/>
                  </a:cubicBezTo>
                  <a:moveTo>
                    <a:pt x="305" y="505"/>
                  </a:moveTo>
                  <a:cubicBezTo>
                    <a:pt x="306" y="503"/>
                    <a:pt x="306" y="501"/>
                    <a:pt x="307" y="499"/>
                  </a:cubicBezTo>
                  <a:cubicBezTo>
                    <a:pt x="310" y="492"/>
                    <a:pt x="314" y="484"/>
                    <a:pt x="318" y="477"/>
                  </a:cubicBezTo>
                  <a:cubicBezTo>
                    <a:pt x="321" y="478"/>
                    <a:pt x="325" y="480"/>
                    <a:pt x="328" y="482"/>
                  </a:cubicBezTo>
                  <a:cubicBezTo>
                    <a:pt x="328" y="483"/>
                    <a:pt x="327" y="484"/>
                    <a:pt x="327" y="485"/>
                  </a:cubicBezTo>
                  <a:cubicBezTo>
                    <a:pt x="325" y="490"/>
                    <a:pt x="324" y="496"/>
                    <a:pt x="321" y="501"/>
                  </a:cubicBezTo>
                  <a:cubicBezTo>
                    <a:pt x="320" y="502"/>
                    <a:pt x="318" y="502"/>
                    <a:pt x="316" y="503"/>
                  </a:cubicBezTo>
                  <a:cubicBezTo>
                    <a:pt x="312" y="503"/>
                    <a:pt x="309" y="504"/>
                    <a:pt x="305" y="505"/>
                  </a:cubicBezTo>
                  <a:moveTo>
                    <a:pt x="349" y="487"/>
                  </a:moveTo>
                  <a:cubicBezTo>
                    <a:pt x="350" y="480"/>
                    <a:pt x="351" y="474"/>
                    <a:pt x="351" y="468"/>
                  </a:cubicBezTo>
                  <a:cubicBezTo>
                    <a:pt x="352" y="465"/>
                    <a:pt x="354" y="462"/>
                    <a:pt x="355" y="458"/>
                  </a:cubicBezTo>
                  <a:cubicBezTo>
                    <a:pt x="362" y="443"/>
                    <a:pt x="368" y="428"/>
                    <a:pt x="374" y="412"/>
                  </a:cubicBezTo>
                  <a:cubicBezTo>
                    <a:pt x="377" y="405"/>
                    <a:pt x="380" y="397"/>
                    <a:pt x="383" y="390"/>
                  </a:cubicBezTo>
                  <a:cubicBezTo>
                    <a:pt x="386" y="402"/>
                    <a:pt x="387" y="416"/>
                    <a:pt x="387" y="429"/>
                  </a:cubicBezTo>
                  <a:cubicBezTo>
                    <a:pt x="387" y="430"/>
                    <a:pt x="387" y="430"/>
                    <a:pt x="386" y="430"/>
                  </a:cubicBezTo>
                  <a:cubicBezTo>
                    <a:pt x="380" y="445"/>
                    <a:pt x="374" y="460"/>
                    <a:pt x="366" y="474"/>
                  </a:cubicBezTo>
                  <a:cubicBezTo>
                    <a:pt x="363" y="480"/>
                    <a:pt x="360" y="486"/>
                    <a:pt x="358" y="492"/>
                  </a:cubicBezTo>
                  <a:cubicBezTo>
                    <a:pt x="358" y="492"/>
                    <a:pt x="357" y="493"/>
                    <a:pt x="357" y="493"/>
                  </a:cubicBezTo>
                  <a:cubicBezTo>
                    <a:pt x="354" y="495"/>
                    <a:pt x="352" y="496"/>
                    <a:pt x="349" y="497"/>
                  </a:cubicBezTo>
                  <a:cubicBezTo>
                    <a:pt x="349" y="492"/>
                    <a:pt x="349" y="490"/>
                    <a:pt x="349" y="487"/>
                  </a:cubicBezTo>
                  <a:moveTo>
                    <a:pt x="362" y="492"/>
                  </a:moveTo>
                  <a:cubicBezTo>
                    <a:pt x="365" y="485"/>
                    <a:pt x="368" y="478"/>
                    <a:pt x="371" y="471"/>
                  </a:cubicBezTo>
                  <a:cubicBezTo>
                    <a:pt x="377" y="461"/>
                    <a:pt x="382" y="451"/>
                    <a:pt x="386" y="440"/>
                  </a:cubicBezTo>
                  <a:cubicBezTo>
                    <a:pt x="386" y="441"/>
                    <a:pt x="386" y="442"/>
                    <a:pt x="386" y="442"/>
                  </a:cubicBezTo>
                  <a:cubicBezTo>
                    <a:pt x="385" y="453"/>
                    <a:pt x="382" y="464"/>
                    <a:pt x="380" y="475"/>
                  </a:cubicBezTo>
                  <a:cubicBezTo>
                    <a:pt x="378" y="482"/>
                    <a:pt x="376" y="486"/>
                    <a:pt x="369" y="489"/>
                  </a:cubicBezTo>
                  <a:cubicBezTo>
                    <a:pt x="367" y="490"/>
                    <a:pt x="364" y="490"/>
                    <a:pt x="362" y="492"/>
                  </a:cubicBezTo>
                  <a:moveTo>
                    <a:pt x="390" y="478"/>
                  </a:moveTo>
                  <a:cubicBezTo>
                    <a:pt x="391" y="474"/>
                    <a:pt x="391" y="470"/>
                    <a:pt x="392" y="467"/>
                  </a:cubicBezTo>
                  <a:cubicBezTo>
                    <a:pt x="398" y="452"/>
                    <a:pt x="404" y="436"/>
                    <a:pt x="410" y="422"/>
                  </a:cubicBezTo>
                  <a:cubicBezTo>
                    <a:pt x="413" y="416"/>
                    <a:pt x="415" y="411"/>
                    <a:pt x="418" y="406"/>
                  </a:cubicBezTo>
                  <a:cubicBezTo>
                    <a:pt x="418" y="428"/>
                    <a:pt x="416" y="451"/>
                    <a:pt x="403" y="471"/>
                  </a:cubicBezTo>
                  <a:cubicBezTo>
                    <a:pt x="400" y="476"/>
                    <a:pt x="397" y="479"/>
                    <a:pt x="390" y="478"/>
                  </a:cubicBezTo>
                  <a:moveTo>
                    <a:pt x="429" y="428"/>
                  </a:moveTo>
                  <a:cubicBezTo>
                    <a:pt x="431" y="424"/>
                    <a:pt x="433" y="419"/>
                    <a:pt x="435" y="414"/>
                  </a:cubicBezTo>
                  <a:cubicBezTo>
                    <a:pt x="436" y="412"/>
                    <a:pt x="437" y="410"/>
                    <a:pt x="438" y="408"/>
                  </a:cubicBezTo>
                  <a:cubicBezTo>
                    <a:pt x="443" y="409"/>
                    <a:pt x="447" y="411"/>
                    <a:pt x="452" y="412"/>
                  </a:cubicBezTo>
                  <a:cubicBezTo>
                    <a:pt x="447" y="423"/>
                    <a:pt x="442" y="434"/>
                    <a:pt x="437" y="444"/>
                  </a:cubicBezTo>
                  <a:cubicBezTo>
                    <a:pt x="433" y="452"/>
                    <a:pt x="429" y="460"/>
                    <a:pt x="425" y="468"/>
                  </a:cubicBezTo>
                  <a:cubicBezTo>
                    <a:pt x="423" y="468"/>
                    <a:pt x="421" y="469"/>
                    <a:pt x="418" y="469"/>
                  </a:cubicBezTo>
                  <a:cubicBezTo>
                    <a:pt x="425" y="455"/>
                    <a:pt x="428" y="442"/>
                    <a:pt x="429" y="428"/>
                  </a:cubicBezTo>
                  <a:moveTo>
                    <a:pt x="431" y="466"/>
                  </a:moveTo>
                  <a:cubicBezTo>
                    <a:pt x="440" y="449"/>
                    <a:pt x="448" y="431"/>
                    <a:pt x="455" y="413"/>
                  </a:cubicBezTo>
                  <a:cubicBezTo>
                    <a:pt x="455" y="413"/>
                    <a:pt x="456" y="413"/>
                    <a:pt x="456" y="413"/>
                  </a:cubicBezTo>
                  <a:cubicBezTo>
                    <a:pt x="455" y="421"/>
                    <a:pt x="455" y="429"/>
                    <a:pt x="454" y="437"/>
                  </a:cubicBezTo>
                  <a:cubicBezTo>
                    <a:pt x="452" y="452"/>
                    <a:pt x="444" y="461"/>
                    <a:pt x="431" y="466"/>
                  </a:cubicBezTo>
                  <a:moveTo>
                    <a:pt x="465" y="452"/>
                  </a:moveTo>
                  <a:cubicBezTo>
                    <a:pt x="466" y="449"/>
                    <a:pt x="468" y="446"/>
                    <a:pt x="469" y="443"/>
                  </a:cubicBezTo>
                  <a:cubicBezTo>
                    <a:pt x="474" y="434"/>
                    <a:pt x="478" y="426"/>
                    <a:pt x="482" y="417"/>
                  </a:cubicBezTo>
                  <a:cubicBezTo>
                    <a:pt x="483" y="417"/>
                    <a:pt x="485" y="417"/>
                    <a:pt x="486" y="417"/>
                  </a:cubicBezTo>
                  <a:cubicBezTo>
                    <a:pt x="485" y="418"/>
                    <a:pt x="485" y="420"/>
                    <a:pt x="485" y="421"/>
                  </a:cubicBezTo>
                  <a:cubicBezTo>
                    <a:pt x="482" y="429"/>
                    <a:pt x="479" y="436"/>
                    <a:pt x="476" y="444"/>
                  </a:cubicBezTo>
                  <a:cubicBezTo>
                    <a:pt x="474" y="449"/>
                    <a:pt x="471" y="452"/>
                    <a:pt x="465" y="452"/>
                  </a:cubicBezTo>
                  <a:moveTo>
                    <a:pt x="500" y="440"/>
                  </a:moveTo>
                  <a:cubicBezTo>
                    <a:pt x="502" y="437"/>
                    <a:pt x="503" y="434"/>
                    <a:pt x="505" y="431"/>
                  </a:cubicBezTo>
                  <a:cubicBezTo>
                    <a:pt x="512" y="416"/>
                    <a:pt x="518" y="400"/>
                    <a:pt x="525" y="385"/>
                  </a:cubicBezTo>
                  <a:cubicBezTo>
                    <a:pt x="523" y="403"/>
                    <a:pt x="516" y="418"/>
                    <a:pt x="508" y="433"/>
                  </a:cubicBezTo>
                  <a:cubicBezTo>
                    <a:pt x="506" y="436"/>
                    <a:pt x="503" y="438"/>
                    <a:pt x="500" y="440"/>
                  </a:cubicBezTo>
                  <a:moveTo>
                    <a:pt x="533" y="429"/>
                  </a:moveTo>
                  <a:cubicBezTo>
                    <a:pt x="536" y="422"/>
                    <a:pt x="538" y="416"/>
                    <a:pt x="541" y="410"/>
                  </a:cubicBezTo>
                  <a:cubicBezTo>
                    <a:pt x="542" y="410"/>
                    <a:pt x="542" y="410"/>
                    <a:pt x="543" y="411"/>
                  </a:cubicBezTo>
                  <a:cubicBezTo>
                    <a:pt x="544" y="411"/>
                    <a:pt x="546" y="412"/>
                    <a:pt x="548" y="413"/>
                  </a:cubicBezTo>
                  <a:cubicBezTo>
                    <a:pt x="547" y="415"/>
                    <a:pt x="547" y="416"/>
                    <a:pt x="546" y="418"/>
                  </a:cubicBezTo>
                  <a:cubicBezTo>
                    <a:pt x="545" y="421"/>
                    <a:pt x="542" y="424"/>
                    <a:pt x="539" y="426"/>
                  </a:cubicBezTo>
                  <a:cubicBezTo>
                    <a:pt x="537" y="427"/>
                    <a:pt x="535" y="428"/>
                    <a:pt x="533" y="429"/>
                  </a:cubicBezTo>
                  <a:moveTo>
                    <a:pt x="561" y="406"/>
                  </a:moveTo>
                  <a:cubicBezTo>
                    <a:pt x="563" y="399"/>
                    <a:pt x="565" y="392"/>
                    <a:pt x="565" y="385"/>
                  </a:cubicBezTo>
                  <a:cubicBezTo>
                    <a:pt x="566" y="382"/>
                    <a:pt x="567" y="379"/>
                    <a:pt x="568" y="376"/>
                  </a:cubicBezTo>
                  <a:cubicBezTo>
                    <a:pt x="573" y="361"/>
                    <a:pt x="577" y="346"/>
                    <a:pt x="582" y="331"/>
                  </a:cubicBezTo>
                  <a:cubicBezTo>
                    <a:pt x="585" y="326"/>
                    <a:pt x="587" y="320"/>
                    <a:pt x="588" y="314"/>
                  </a:cubicBezTo>
                  <a:cubicBezTo>
                    <a:pt x="589" y="305"/>
                    <a:pt x="589" y="297"/>
                    <a:pt x="593" y="289"/>
                  </a:cubicBezTo>
                  <a:cubicBezTo>
                    <a:pt x="594" y="287"/>
                    <a:pt x="592" y="286"/>
                    <a:pt x="591" y="287"/>
                  </a:cubicBezTo>
                  <a:cubicBezTo>
                    <a:pt x="585" y="297"/>
                    <a:pt x="586" y="309"/>
                    <a:pt x="583" y="319"/>
                  </a:cubicBezTo>
                  <a:cubicBezTo>
                    <a:pt x="579" y="333"/>
                    <a:pt x="574" y="346"/>
                    <a:pt x="569" y="360"/>
                  </a:cubicBezTo>
                  <a:cubicBezTo>
                    <a:pt x="568" y="363"/>
                    <a:pt x="567" y="367"/>
                    <a:pt x="566" y="370"/>
                  </a:cubicBezTo>
                  <a:cubicBezTo>
                    <a:pt x="565" y="368"/>
                    <a:pt x="565" y="366"/>
                    <a:pt x="565" y="364"/>
                  </a:cubicBezTo>
                  <a:cubicBezTo>
                    <a:pt x="564" y="358"/>
                    <a:pt x="564" y="352"/>
                    <a:pt x="563" y="347"/>
                  </a:cubicBezTo>
                  <a:cubicBezTo>
                    <a:pt x="564" y="345"/>
                    <a:pt x="564" y="344"/>
                    <a:pt x="564" y="343"/>
                  </a:cubicBezTo>
                  <a:cubicBezTo>
                    <a:pt x="568" y="328"/>
                    <a:pt x="573" y="315"/>
                    <a:pt x="573" y="300"/>
                  </a:cubicBezTo>
                  <a:cubicBezTo>
                    <a:pt x="573" y="298"/>
                    <a:pt x="571" y="298"/>
                    <a:pt x="571" y="300"/>
                  </a:cubicBezTo>
                  <a:cubicBezTo>
                    <a:pt x="571" y="314"/>
                    <a:pt x="566" y="326"/>
                    <a:pt x="562" y="339"/>
                  </a:cubicBezTo>
                  <a:cubicBezTo>
                    <a:pt x="562" y="335"/>
                    <a:pt x="561" y="330"/>
                    <a:pt x="561" y="326"/>
                  </a:cubicBezTo>
                  <a:cubicBezTo>
                    <a:pt x="562" y="322"/>
                    <a:pt x="564" y="318"/>
                    <a:pt x="567" y="317"/>
                  </a:cubicBezTo>
                  <a:cubicBezTo>
                    <a:pt x="568" y="317"/>
                    <a:pt x="567" y="314"/>
                    <a:pt x="566" y="315"/>
                  </a:cubicBezTo>
                  <a:cubicBezTo>
                    <a:pt x="563" y="316"/>
                    <a:pt x="561" y="318"/>
                    <a:pt x="560" y="320"/>
                  </a:cubicBezTo>
                  <a:cubicBezTo>
                    <a:pt x="560" y="319"/>
                    <a:pt x="559" y="318"/>
                    <a:pt x="559" y="316"/>
                  </a:cubicBezTo>
                  <a:cubicBezTo>
                    <a:pt x="558" y="313"/>
                    <a:pt x="558" y="310"/>
                    <a:pt x="557" y="308"/>
                  </a:cubicBezTo>
                  <a:cubicBezTo>
                    <a:pt x="558" y="303"/>
                    <a:pt x="559" y="299"/>
                    <a:pt x="560" y="294"/>
                  </a:cubicBezTo>
                  <a:cubicBezTo>
                    <a:pt x="560" y="292"/>
                    <a:pt x="557" y="292"/>
                    <a:pt x="556" y="294"/>
                  </a:cubicBezTo>
                  <a:cubicBezTo>
                    <a:pt x="556" y="296"/>
                    <a:pt x="555" y="299"/>
                    <a:pt x="555" y="302"/>
                  </a:cubicBezTo>
                  <a:cubicBezTo>
                    <a:pt x="553" y="295"/>
                    <a:pt x="550" y="289"/>
                    <a:pt x="547" y="284"/>
                  </a:cubicBezTo>
                  <a:cubicBezTo>
                    <a:pt x="541" y="273"/>
                    <a:pt x="533" y="263"/>
                    <a:pt x="525" y="253"/>
                  </a:cubicBezTo>
                  <a:cubicBezTo>
                    <a:pt x="518" y="245"/>
                    <a:pt x="509" y="238"/>
                    <a:pt x="498" y="236"/>
                  </a:cubicBezTo>
                  <a:cubicBezTo>
                    <a:pt x="495" y="235"/>
                    <a:pt x="492" y="233"/>
                    <a:pt x="487" y="231"/>
                  </a:cubicBezTo>
                  <a:cubicBezTo>
                    <a:pt x="503" y="222"/>
                    <a:pt x="518" y="215"/>
                    <a:pt x="533" y="210"/>
                  </a:cubicBezTo>
                  <a:cubicBezTo>
                    <a:pt x="538" y="209"/>
                    <a:pt x="541" y="210"/>
                    <a:pt x="545" y="214"/>
                  </a:cubicBezTo>
                  <a:cubicBezTo>
                    <a:pt x="551" y="221"/>
                    <a:pt x="559" y="228"/>
                    <a:pt x="566" y="235"/>
                  </a:cubicBezTo>
                  <a:cubicBezTo>
                    <a:pt x="584" y="253"/>
                    <a:pt x="593" y="276"/>
                    <a:pt x="598" y="300"/>
                  </a:cubicBezTo>
                  <a:cubicBezTo>
                    <a:pt x="599" y="310"/>
                    <a:pt x="600" y="320"/>
                    <a:pt x="601" y="330"/>
                  </a:cubicBezTo>
                  <a:cubicBezTo>
                    <a:pt x="597" y="341"/>
                    <a:pt x="592" y="352"/>
                    <a:pt x="589" y="362"/>
                  </a:cubicBezTo>
                  <a:cubicBezTo>
                    <a:pt x="584" y="377"/>
                    <a:pt x="579" y="391"/>
                    <a:pt x="574" y="406"/>
                  </a:cubicBezTo>
                  <a:cubicBezTo>
                    <a:pt x="573" y="408"/>
                    <a:pt x="572" y="411"/>
                    <a:pt x="571" y="413"/>
                  </a:cubicBezTo>
                  <a:cubicBezTo>
                    <a:pt x="567" y="415"/>
                    <a:pt x="563" y="416"/>
                    <a:pt x="559" y="418"/>
                  </a:cubicBezTo>
                  <a:cubicBezTo>
                    <a:pt x="560" y="413"/>
                    <a:pt x="560" y="409"/>
                    <a:pt x="561" y="406"/>
                  </a:cubicBezTo>
                  <a:moveTo>
                    <a:pt x="575" y="412"/>
                  </a:moveTo>
                  <a:cubicBezTo>
                    <a:pt x="580" y="397"/>
                    <a:pt x="585" y="383"/>
                    <a:pt x="590" y="369"/>
                  </a:cubicBezTo>
                  <a:cubicBezTo>
                    <a:pt x="594" y="358"/>
                    <a:pt x="597" y="347"/>
                    <a:pt x="601" y="336"/>
                  </a:cubicBezTo>
                  <a:cubicBezTo>
                    <a:pt x="601" y="358"/>
                    <a:pt x="599" y="381"/>
                    <a:pt x="596" y="403"/>
                  </a:cubicBezTo>
                  <a:cubicBezTo>
                    <a:pt x="589" y="406"/>
                    <a:pt x="582" y="409"/>
                    <a:pt x="575" y="412"/>
                  </a:cubicBezTo>
                  <a:moveTo>
                    <a:pt x="618" y="368"/>
                  </a:moveTo>
                  <a:cubicBezTo>
                    <a:pt x="618" y="366"/>
                    <a:pt x="618" y="364"/>
                    <a:pt x="618" y="361"/>
                  </a:cubicBezTo>
                  <a:cubicBezTo>
                    <a:pt x="624" y="362"/>
                    <a:pt x="629" y="364"/>
                    <a:pt x="635" y="365"/>
                  </a:cubicBezTo>
                  <a:cubicBezTo>
                    <a:pt x="633" y="377"/>
                    <a:pt x="632" y="388"/>
                    <a:pt x="626" y="400"/>
                  </a:cubicBezTo>
                  <a:cubicBezTo>
                    <a:pt x="617" y="400"/>
                    <a:pt x="617" y="400"/>
                    <a:pt x="617" y="400"/>
                  </a:cubicBezTo>
                  <a:cubicBezTo>
                    <a:pt x="617" y="396"/>
                    <a:pt x="616" y="397"/>
                    <a:pt x="616" y="396"/>
                  </a:cubicBezTo>
                  <a:cubicBezTo>
                    <a:pt x="617" y="387"/>
                    <a:pt x="618" y="377"/>
                    <a:pt x="618" y="368"/>
                  </a:cubicBezTo>
                  <a:moveTo>
                    <a:pt x="644" y="366"/>
                  </a:moveTo>
                  <a:cubicBezTo>
                    <a:pt x="650" y="368"/>
                    <a:pt x="656" y="369"/>
                    <a:pt x="661" y="371"/>
                  </a:cubicBezTo>
                  <a:cubicBezTo>
                    <a:pt x="661" y="373"/>
                    <a:pt x="660" y="375"/>
                    <a:pt x="659" y="378"/>
                  </a:cubicBezTo>
                  <a:cubicBezTo>
                    <a:pt x="658" y="382"/>
                    <a:pt x="657" y="386"/>
                    <a:pt x="656" y="390"/>
                  </a:cubicBezTo>
                  <a:cubicBezTo>
                    <a:pt x="653" y="391"/>
                    <a:pt x="650" y="392"/>
                    <a:pt x="647" y="393"/>
                  </a:cubicBezTo>
                  <a:cubicBezTo>
                    <a:pt x="644" y="395"/>
                    <a:pt x="640" y="396"/>
                    <a:pt x="635" y="398"/>
                  </a:cubicBezTo>
                  <a:cubicBezTo>
                    <a:pt x="638" y="387"/>
                    <a:pt x="641" y="376"/>
                    <a:pt x="644" y="366"/>
                  </a:cubicBezTo>
                  <a:moveTo>
                    <a:pt x="663" y="410"/>
                  </a:moveTo>
                  <a:cubicBezTo>
                    <a:pt x="663" y="410"/>
                    <a:pt x="663" y="409"/>
                    <a:pt x="663" y="409"/>
                  </a:cubicBezTo>
                  <a:cubicBezTo>
                    <a:pt x="663" y="409"/>
                    <a:pt x="663" y="409"/>
                    <a:pt x="663" y="409"/>
                  </a:cubicBezTo>
                  <a:cubicBezTo>
                    <a:pt x="663" y="409"/>
                    <a:pt x="663" y="410"/>
                    <a:pt x="663" y="410"/>
                  </a:cubicBezTo>
                  <a:moveTo>
                    <a:pt x="820" y="321"/>
                  </a:moveTo>
                  <a:cubicBezTo>
                    <a:pt x="821" y="318"/>
                    <a:pt x="822" y="315"/>
                    <a:pt x="823" y="312"/>
                  </a:cubicBezTo>
                  <a:cubicBezTo>
                    <a:pt x="825" y="312"/>
                    <a:pt x="826" y="312"/>
                    <a:pt x="827" y="312"/>
                  </a:cubicBezTo>
                  <a:cubicBezTo>
                    <a:pt x="829" y="312"/>
                    <a:pt x="831" y="313"/>
                    <a:pt x="833" y="314"/>
                  </a:cubicBezTo>
                  <a:cubicBezTo>
                    <a:pt x="833" y="314"/>
                    <a:pt x="833" y="315"/>
                    <a:pt x="833" y="315"/>
                  </a:cubicBezTo>
                  <a:cubicBezTo>
                    <a:pt x="832" y="316"/>
                    <a:pt x="831" y="316"/>
                    <a:pt x="831" y="316"/>
                  </a:cubicBezTo>
                  <a:cubicBezTo>
                    <a:pt x="827" y="318"/>
                    <a:pt x="824" y="319"/>
                    <a:pt x="820" y="321"/>
                  </a:cubicBezTo>
                  <a:moveTo>
                    <a:pt x="917" y="264"/>
                  </a:moveTo>
                  <a:cubicBezTo>
                    <a:pt x="915" y="269"/>
                    <a:pt x="914" y="274"/>
                    <a:pt x="911" y="280"/>
                  </a:cubicBezTo>
                  <a:cubicBezTo>
                    <a:pt x="909" y="281"/>
                    <a:pt x="906" y="282"/>
                    <a:pt x="903" y="283"/>
                  </a:cubicBezTo>
                  <a:cubicBezTo>
                    <a:pt x="903" y="283"/>
                    <a:pt x="903" y="282"/>
                    <a:pt x="902" y="282"/>
                  </a:cubicBezTo>
                  <a:cubicBezTo>
                    <a:pt x="900" y="282"/>
                    <a:pt x="897" y="282"/>
                    <a:pt x="895" y="281"/>
                  </a:cubicBezTo>
                  <a:cubicBezTo>
                    <a:pt x="897" y="274"/>
                    <a:pt x="899" y="267"/>
                    <a:pt x="899" y="267"/>
                  </a:cubicBezTo>
                  <a:cubicBezTo>
                    <a:pt x="901" y="262"/>
                    <a:pt x="902" y="257"/>
                    <a:pt x="904" y="252"/>
                  </a:cubicBezTo>
                  <a:cubicBezTo>
                    <a:pt x="907" y="252"/>
                    <a:pt x="909" y="253"/>
                    <a:pt x="911" y="254"/>
                  </a:cubicBezTo>
                  <a:cubicBezTo>
                    <a:pt x="914" y="254"/>
                    <a:pt x="917" y="255"/>
                    <a:pt x="920" y="256"/>
                  </a:cubicBezTo>
                  <a:cubicBezTo>
                    <a:pt x="919" y="258"/>
                    <a:pt x="918" y="261"/>
                    <a:pt x="917" y="2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6" name="Freeform 109"/>
            <p:cNvSpPr/>
            <p:nvPr/>
          </p:nvSpPr>
          <p:spPr bwMode="auto">
            <a:xfrm>
              <a:off x="11525250" y="4135437"/>
              <a:ext cx="52388" cy="93663"/>
            </a:xfrm>
            <a:custGeom>
              <a:avLst/>
              <a:gdLst>
                <a:gd name="T0" fmla="*/ 1 w 14"/>
                <a:gd name="T1" fmla="*/ 5 h 25"/>
                <a:gd name="T2" fmla="*/ 10 w 14"/>
                <a:gd name="T3" fmla="*/ 24 h 25"/>
                <a:gd name="T4" fmla="*/ 12 w 14"/>
                <a:gd name="T5" fmla="*/ 24 h 25"/>
                <a:gd name="T6" fmla="*/ 1 w 14"/>
                <a:gd name="T7" fmla="*/ 3 h 25"/>
                <a:gd name="T8" fmla="*/ 1 w 14"/>
                <a:gd name="T9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5">
                  <a:moveTo>
                    <a:pt x="1" y="5"/>
                  </a:moveTo>
                  <a:cubicBezTo>
                    <a:pt x="8" y="5"/>
                    <a:pt x="10" y="19"/>
                    <a:pt x="10" y="24"/>
                  </a:cubicBezTo>
                  <a:cubicBezTo>
                    <a:pt x="10" y="25"/>
                    <a:pt x="11" y="25"/>
                    <a:pt x="12" y="24"/>
                  </a:cubicBezTo>
                  <a:cubicBezTo>
                    <a:pt x="14" y="18"/>
                    <a:pt x="10" y="0"/>
                    <a:pt x="1" y="3"/>
                  </a:cubicBezTo>
                  <a:cubicBezTo>
                    <a:pt x="0" y="3"/>
                    <a:pt x="0" y="5"/>
                    <a:pt x="1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7" name="Freeform 110"/>
            <p:cNvSpPr/>
            <p:nvPr/>
          </p:nvSpPr>
          <p:spPr bwMode="auto">
            <a:xfrm>
              <a:off x="10460038" y="4446587"/>
              <a:ext cx="112713" cy="209550"/>
            </a:xfrm>
            <a:custGeom>
              <a:avLst/>
              <a:gdLst>
                <a:gd name="T0" fmla="*/ 20 w 30"/>
                <a:gd name="T1" fmla="*/ 35 h 56"/>
                <a:gd name="T2" fmla="*/ 29 w 30"/>
                <a:gd name="T3" fmla="*/ 55 h 56"/>
                <a:gd name="T4" fmla="*/ 30 w 30"/>
                <a:gd name="T5" fmla="*/ 55 h 56"/>
                <a:gd name="T6" fmla="*/ 24 w 30"/>
                <a:gd name="T7" fmla="*/ 39 h 56"/>
                <a:gd name="T8" fmla="*/ 18 w 30"/>
                <a:gd name="T9" fmla="*/ 22 h 56"/>
                <a:gd name="T10" fmla="*/ 4 w 30"/>
                <a:gd name="T11" fmla="*/ 2 h 56"/>
                <a:gd name="T12" fmla="*/ 2 w 30"/>
                <a:gd name="T13" fmla="*/ 4 h 56"/>
                <a:gd name="T14" fmla="*/ 20 w 30"/>
                <a:gd name="T15" fmla="*/ 3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56">
                  <a:moveTo>
                    <a:pt x="20" y="35"/>
                  </a:moveTo>
                  <a:cubicBezTo>
                    <a:pt x="22" y="41"/>
                    <a:pt x="23" y="50"/>
                    <a:pt x="29" y="55"/>
                  </a:cubicBezTo>
                  <a:cubicBezTo>
                    <a:pt x="29" y="56"/>
                    <a:pt x="30" y="55"/>
                    <a:pt x="30" y="55"/>
                  </a:cubicBezTo>
                  <a:cubicBezTo>
                    <a:pt x="26" y="50"/>
                    <a:pt x="26" y="44"/>
                    <a:pt x="24" y="39"/>
                  </a:cubicBezTo>
                  <a:cubicBezTo>
                    <a:pt x="22" y="33"/>
                    <a:pt x="21" y="28"/>
                    <a:pt x="18" y="22"/>
                  </a:cubicBezTo>
                  <a:cubicBezTo>
                    <a:pt x="15" y="14"/>
                    <a:pt x="10" y="8"/>
                    <a:pt x="4" y="2"/>
                  </a:cubicBezTo>
                  <a:cubicBezTo>
                    <a:pt x="3" y="0"/>
                    <a:pt x="0" y="3"/>
                    <a:pt x="2" y="4"/>
                  </a:cubicBezTo>
                  <a:cubicBezTo>
                    <a:pt x="11" y="13"/>
                    <a:pt x="15" y="23"/>
                    <a:pt x="20" y="3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8" name="Freeform 111"/>
            <p:cNvSpPr/>
            <p:nvPr/>
          </p:nvSpPr>
          <p:spPr bwMode="auto">
            <a:xfrm>
              <a:off x="10977563" y="5846763"/>
              <a:ext cx="131763" cy="284163"/>
            </a:xfrm>
            <a:custGeom>
              <a:avLst/>
              <a:gdLst>
                <a:gd name="T0" fmla="*/ 32 w 35"/>
                <a:gd name="T1" fmla="*/ 2 h 76"/>
                <a:gd name="T2" fmla="*/ 18 w 35"/>
                <a:gd name="T3" fmla="*/ 46 h 76"/>
                <a:gd name="T4" fmla="*/ 1 w 35"/>
                <a:gd name="T5" fmla="*/ 66 h 76"/>
                <a:gd name="T6" fmla="*/ 1 w 35"/>
                <a:gd name="T7" fmla="*/ 66 h 76"/>
                <a:gd name="T8" fmla="*/ 17 w 35"/>
                <a:gd name="T9" fmla="*/ 55 h 76"/>
                <a:gd name="T10" fmla="*/ 25 w 35"/>
                <a:gd name="T11" fmla="*/ 36 h 76"/>
                <a:gd name="T12" fmla="*/ 34 w 35"/>
                <a:gd name="T13" fmla="*/ 2 h 76"/>
                <a:gd name="T14" fmla="*/ 32 w 35"/>
                <a:gd name="T15" fmla="*/ 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6">
                  <a:moveTo>
                    <a:pt x="32" y="2"/>
                  </a:moveTo>
                  <a:cubicBezTo>
                    <a:pt x="32" y="17"/>
                    <a:pt x="23" y="32"/>
                    <a:pt x="18" y="46"/>
                  </a:cubicBezTo>
                  <a:cubicBezTo>
                    <a:pt x="16" y="50"/>
                    <a:pt x="10" y="73"/>
                    <a:pt x="1" y="66"/>
                  </a:cubicBezTo>
                  <a:cubicBezTo>
                    <a:pt x="1" y="65"/>
                    <a:pt x="0" y="66"/>
                    <a:pt x="1" y="66"/>
                  </a:cubicBezTo>
                  <a:cubicBezTo>
                    <a:pt x="8" y="76"/>
                    <a:pt x="15" y="61"/>
                    <a:pt x="17" y="55"/>
                  </a:cubicBezTo>
                  <a:cubicBezTo>
                    <a:pt x="20" y="49"/>
                    <a:pt x="22" y="42"/>
                    <a:pt x="25" y="36"/>
                  </a:cubicBezTo>
                  <a:cubicBezTo>
                    <a:pt x="29" y="26"/>
                    <a:pt x="35" y="13"/>
                    <a:pt x="34" y="2"/>
                  </a:cubicBezTo>
                  <a:cubicBezTo>
                    <a:pt x="34" y="0"/>
                    <a:pt x="32" y="0"/>
                    <a:pt x="3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9" name="Freeform 112"/>
            <p:cNvSpPr>
              <a:spLocks noEditPoints="1"/>
            </p:cNvSpPr>
            <p:nvPr/>
          </p:nvSpPr>
          <p:spPr bwMode="auto">
            <a:xfrm>
              <a:off x="10190163" y="4784725"/>
              <a:ext cx="2022475" cy="1530350"/>
            </a:xfrm>
            <a:custGeom>
              <a:avLst/>
              <a:gdLst>
                <a:gd name="T0" fmla="*/ 520 w 539"/>
                <a:gd name="T1" fmla="*/ 138 h 408"/>
                <a:gd name="T2" fmla="*/ 456 w 539"/>
                <a:gd name="T3" fmla="*/ 160 h 408"/>
                <a:gd name="T4" fmla="*/ 423 w 539"/>
                <a:gd name="T5" fmla="*/ 95 h 408"/>
                <a:gd name="T6" fmla="*/ 418 w 539"/>
                <a:gd name="T7" fmla="*/ 164 h 408"/>
                <a:gd name="T8" fmla="*/ 395 w 539"/>
                <a:gd name="T9" fmla="*/ 178 h 408"/>
                <a:gd name="T10" fmla="*/ 369 w 539"/>
                <a:gd name="T11" fmla="*/ 128 h 408"/>
                <a:gd name="T12" fmla="*/ 371 w 539"/>
                <a:gd name="T13" fmla="*/ 66 h 408"/>
                <a:gd name="T14" fmla="*/ 90 w 539"/>
                <a:gd name="T15" fmla="*/ 320 h 408"/>
                <a:gd name="T16" fmla="*/ 125 w 539"/>
                <a:gd name="T17" fmla="*/ 387 h 408"/>
                <a:gd name="T18" fmla="*/ 479 w 539"/>
                <a:gd name="T19" fmla="*/ 301 h 408"/>
                <a:gd name="T20" fmla="*/ 475 w 539"/>
                <a:gd name="T21" fmla="*/ 281 h 408"/>
                <a:gd name="T22" fmla="*/ 500 w 539"/>
                <a:gd name="T23" fmla="*/ 264 h 408"/>
                <a:gd name="T24" fmla="*/ 511 w 539"/>
                <a:gd name="T25" fmla="*/ 208 h 408"/>
                <a:gd name="T26" fmla="*/ 471 w 539"/>
                <a:gd name="T27" fmla="*/ 173 h 408"/>
                <a:gd name="T28" fmla="*/ 495 w 539"/>
                <a:gd name="T29" fmla="*/ 189 h 408"/>
                <a:gd name="T30" fmla="*/ 450 w 539"/>
                <a:gd name="T31" fmla="*/ 192 h 408"/>
                <a:gd name="T32" fmla="*/ 427 w 539"/>
                <a:gd name="T33" fmla="*/ 299 h 408"/>
                <a:gd name="T34" fmla="*/ 386 w 539"/>
                <a:gd name="T35" fmla="*/ 302 h 408"/>
                <a:gd name="T36" fmla="*/ 346 w 539"/>
                <a:gd name="T37" fmla="*/ 313 h 408"/>
                <a:gd name="T38" fmla="*/ 359 w 539"/>
                <a:gd name="T39" fmla="*/ 298 h 408"/>
                <a:gd name="T40" fmla="*/ 296 w 539"/>
                <a:gd name="T41" fmla="*/ 305 h 408"/>
                <a:gd name="T42" fmla="*/ 319 w 539"/>
                <a:gd name="T43" fmla="*/ 284 h 408"/>
                <a:gd name="T44" fmla="*/ 328 w 539"/>
                <a:gd name="T45" fmla="*/ 308 h 408"/>
                <a:gd name="T46" fmla="*/ 350 w 539"/>
                <a:gd name="T47" fmla="*/ 262 h 408"/>
                <a:gd name="T48" fmla="*/ 385 w 539"/>
                <a:gd name="T49" fmla="*/ 230 h 408"/>
                <a:gd name="T50" fmla="*/ 432 w 539"/>
                <a:gd name="T51" fmla="*/ 235 h 408"/>
                <a:gd name="T52" fmla="*/ 412 w 539"/>
                <a:gd name="T53" fmla="*/ 231 h 408"/>
                <a:gd name="T54" fmla="*/ 409 w 539"/>
                <a:gd name="T55" fmla="*/ 226 h 408"/>
                <a:gd name="T56" fmla="*/ 384 w 539"/>
                <a:gd name="T57" fmla="*/ 233 h 408"/>
                <a:gd name="T58" fmla="*/ 357 w 539"/>
                <a:gd name="T59" fmla="*/ 270 h 408"/>
                <a:gd name="T60" fmla="*/ 363 w 539"/>
                <a:gd name="T61" fmla="*/ 297 h 408"/>
                <a:gd name="T62" fmla="*/ 398 w 539"/>
                <a:gd name="T63" fmla="*/ 282 h 408"/>
                <a:gd name="T64" fmla="*/ 406 w 539"/>
                <a:gd name="T65" fmla="*/ 292 h 408"/>
                <a:gd name="T66" fmla="*/ 442 w 539"/>
                <a:gd name="T67" fmla="*/ 243 h 408"/>
                <a:gd name="T68" fmla="*/ 394 w 539"/>
                <a:gd name="T69" fmla="*/ 201 h 408"/>
                <a:gd name="T70" fmla="*/ 387 w 539"/>
                <a:gd name="T71" fmla="*/ 209 h 408"/>
                <a:gd name="T72" fmla="*/ 61 w 539"/>
                <a:gd name="T73" fmla="*/ 372 h 408"/>
                <a:gd name="T74" fmla="*/ 266 w 539"/>
                <a:gd name="T75" fmla="*/ 272 h 408"/>
                <a:gd name="T76" fmla="*/ 220 w 539"/>
                <a:gd name="T77" fmla="*/ 299 h 408"/>
                <a:gd name="T78" fmla="*/ 184 w 539"/>
                <a:gd name="T79" fmla="*/ 346 h 408"/>
                <a:gd name="T80" fmla="*/ 121 w 539"/>
                <a:gd name="T81" fmla="*/ 310 h 408"/>
                <a:gd name="T82" fmla="*/ 354 w 539"/>
                <a:gd name="T83" fmla="*/ 148 h 408"/>
                <a:gd name="T84" fmla="*/ 347 w 539"/>
                <a:gd name="T85" fmla="*/ 260 h 408"/>
                <a:gd name="T86" fmla="*/ 322 w 539"/>
                <a:gd name="T87" fmla="*/ 273 h 408"/>
                <a:gd name="T88" fmla="*/ 278 w 539"/>
                <a:gd name="T89" fmla="*/ 292 h 408"/>
                <a:gd name="T90" fmla="*/ 264 w 539"/>
                <a:gd name="T91" fmla="*/ 325 h 408"/>
                <a:gd name="T92" fmla="*/ 277 w 539"/>
                <a:gd name="T93" fmla="*/ 331 h 408"/>
                <a:gd name="T94" fmla="*/ 327 w 539"/>
                <a:gd name="T95" fmla="*/ 322 h 408"/>
                <a:gd name="T96" fmla="*/ 384 w 539"/>
                <a:gd name="T97" fmla="*/ 305 h 408"/>
                <a:gd name="T98" fmla="*/ 365 w 539"/>
                <a:gd name="T99" fmla="*/ 317 h 408"/>
                <a:gd name="T100" fmla="*/ 406 w 539"/>
                <a:gd name="T101" fmla="*/ 297 h 408"/>
                <a:gd name="T102" fmla="*/ 452 w 539"/>
                <a:gd name="T103" fmla="*/ 283 h 408"/>
                <a:gd name="T104" fmla="*/ 455 w 539"/>
                <a:gd name="T105" fmla="*/ 290 h 408"/>
                <a:gd name="T106" fmla="*/ 467 w 539"/>
                <a:gd name="T107" fmla="*/ 261 h 408"/>
                <a:gd name="T108" fmla="*/ 478 w 539"/>
                <a:gd name="T109" fmla="*/ 267 h 408"/>
                <a:gd name="T110" fmla="*/ 488 w 539"/>
                <a:gd name="T111" fmla="*/ 201 h 408"/>
                <a:gd name="T112" fmla="*/ 499 w 539"/>
                <a:gd name="T113" fmla="*/ 202 h 408"/>
                <a:gd name="T114" fmla="*/ 508 w 539"/>
                <a:gd name="T115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39" h="408">
                  <a:moveTo>
                    <a:pt x="511" y="208"/>
                  </a:moveTo>
                  <a:cubicBezTo>
                    <a:pt x="512" y="203"/>
                    <a:pt x="513" y="199"/>
                    <a:pt x="513" y="195"/>
                  </a:cubicBezTo>
                  <a:cubicBezTo>
                    <a:pt x="515" y="184"/>
                    <a:pt x="517" y="173"/>
                    <a:pt x="518" y="162"/>
                  </a:cubicBezTo>
                  <a:cubicBezTo>
                    <a:pt x="519" y="161"/>
                    <a:pt x="519" y="158"/>
                    <a:pt x="519" y="155"/>
                  </a:cubicBezTo>
                  <a:cubicBezTo>
                    <a:pt x="520" y="155"/>
                    <a:pt x="521" y="156"/>
                    <a:pt x="521" y="156"/>
                  </a:cubicBezTo>
                  <a:cubicBezTo>
                    <a:pt x="521" y="143"/>
                    <a:pt x="521" y="143"/>
                    <a:pt x="521" y="143"/>
                  </a:cubicBezTo>
                  <a:cubicBezTo>
                    <a:pt x="521" y="140"/>
                    <a:pt x="523" y="137"/>
                    <a:pt x="525" y="136"/>
                  </a:cubicBezTo>
                  <a:cubicBezTo>
                    <a:pt x="527" y="135"/>
                    <a:pt x="526" y="133"/>
                    <a:pt x="525" y="134"/>
                  </a:cubicBezTo>
                  <a:cubicBezTo>
                    <a:pt x="523" y="135"/>
                    <a:pt x="521" y="136"/>
                    <a:pt x="520" y="138"/>
                  </a:cubicBezTo>
                  <a:cubicBezTo>
                    <a:pt x="503" y="143"/>
                    <a:pt x="486" y="149"/>
                    <a:pt x="469" y="155"/>
                  </a:cubicBezTo>
                  <a:cubicBezTo>
                    <a:pt x="469" y="146"/>
                    <a:pt x="466" y="137"/>
                    <a:pt x="465" y="128"/>
                  </a:cubicBezTo>
                  <a:cubicBezTo>
                    <a:pt x="465" y="122"/>
                    <a:pt x="464" y="116"/>
                    <a:pt x="463" y="110"/>
                  </a:cubicBezTo>
                  <a:cubicBezTo>
                    <a:pt x="461" y="102"/>
                    <a:pt x="458" y="94"/>
                    <a:pt x="457" y="87"/>
                  </a:cubicBezTo>
                  <a:cubicBezTo>
                    <a:pt x="456" y="85"/>
                    <a:pt x="453" y="85"/>
                    <a:pt x="453" y="87"/>
                  </a:cubicBezTo>
                  <a:cubicBezTo>
                    <a:pt x="455" y="94"/>
                    <a:pt x="457" y="101"/>
                    <a:pt x="459" y="107"/>
                  </a:cubicBezTo>
                  <a:cubicBezTo>
                    <a:pt x="461" y="115"/>
                    <a:pt x="462" y="123"/>
                    <a:pt x="463" y="131"/>
                  </a:cubicBezTo>
                  <a:cubicBezTo>
                    <a:pt x="463" y="140"/>
                    <a:pt x="465" y="148"/>
                    <a:pt x="466" y="157"/>
                  </a:cubicBezTo>
                  <a:cubicBezTo>
                    <a:pt x="463" y="158"/>
                    <a:pt x="459" y="159"/>
                    <a:pt x="456" y="160"/>
                  </a:cubicBezTo>
                  <a:cubicBezTo>
                    <a:pt x="453" y="151"/>
                    <a:pt x="450" y="141"/>
                    <a:pt x="448" y="130"/>
                  </a:cubicBezTo>
                  <a:cubicBezTo>
                    <a:pt x="446" y="115"/>
                    <a:pt x="443" y="100"/>
                    <a:pt x="438" y="85"/>
                  </a:cubicBezTo>
                  <a:cubicBezTo>
                    <a:pt x="438" y="83"/>
                    <a:pt x="435" y="84"/>
                    <a:pt x="436" y="85"/>
                  </a:cubicBezTo>
                  <a:cubicBezTo>
                    <a:pt x="440" y="102"/>
                    <a:pt x="443" y="118"/>
                    <a:pt x="445" y="135"/>
                  </a:cubicBezTo>
                  <a:cubicBezTo>
                    <a:pt x="447" y="144"/>
                    <a:pt x="449" y="153"/>
                    <a:pt x="452" y="162"/>
                  </a:cubicBezTo>
                  <a:cubicBezTo>
                    <a:pt x="449" y="163"/>
                    <a:pt x="445" y="165"/>
                    <a:pt x="442" y="166"/>
                  </a:cubicBezTo>
                  <a:cubicBezTo>
                    <a:pt x="441" y="159"/>
                    <a:pt x="440" y="151"/>
                    <a:pt x="439" y="145"/>
                  </a:cubicBezTo>
                  <a:cubicBezTo>
                    <a:pt x="436" y="128"/>
                    <a:pt x="432" y="111"/>
                    <a:pt x="427" y="95"/>
                  </a:cubicBezTo>
                  <a:cubicBezTo>
                    <a:pt x="426" y="93"/>
                    <a:pt x="423" y="93"/>
                    <a:pt x="423" y="95"/>
                  </a:cubicBezTo>
                  <a:cubicBezTo>
                    <a:pt x="429" y="114"/>
                    <a:pt x="433" y="132"/>
                    <a:pt x="436" y="151"/>
                  </a:cubicBezTo>
                  <a:cubicBezTo>
                    <a:pt x="437" y="157"/>
                    <a:pt x="438" y="162"/>
                    <a:pt x="440" y="167"/>
                  </a:cubicBezTo>
                  <a:cubicBezTo>
                    <a:pt x="434" y="169"/>
                    <a:pt x="429" y="171"/>
                    <a:pt x="424" y="173"/>
                  </a:cubicBezTo>
                  <a:cubicBezTo>
                    <a:pt x="423" y="171"/>
                    <a:pt x="422" y="169"/>
                    <a:pt x="422" y="167"/>
                  </a:cubicBezTo>
                  <a:cubicBezTo>
                    <a:pt x="420" y="159"/>
                    <a:pt x="419" y="151"/>
                    <a:pt x="418" y="144"/>
                  </a:cubicBezTo>
                  <a:cubicBezTo>
                    <a:pt x="414" y="129"/>
                    <a:pt x="408" y="114"/>
                    <a:pt x="402" y="100"/>
                  </a:cubicBezTo>
                  <a:cubicBezTo>
                    <a:pt x="401" y="99"/>
                    <a:pt x="399" y="100"/>
                    <a:pt x="400" y="101"/>
                  </a:cubicBezTo>
                  <a:cubicBezTo>
                    <a:pt x="405" y="115"/>
                    <a:pt x="411" y="128"/>
                    <a:pt x="414" y="143"/>
                  </a:cubicBezTo>
                  <a:cubicBezTo>
                    <a:pt x="416" y="150"/>
                    <a:pt x="416" y="157"/>
                    <a:pt x="418" y="164"/>
                  </a:cubicBezTo>
                  <a:cubicBezTo>
                    <a:pt x="419" y="167"/>
                    <a:pt x="420" y="169"/>
                    <a:pt x="421" y="171"/>
                  </a:cubicBezTo>
                  <a:cubicBezTo>
                    <a:pt x="420" y="172"/>
                    <a:pt x="419" y="172"/>
                    <a:pt x="419" y="173"/>
                  </a:cubicBezTo>
                  <a:cubicBezTo>
                    <a:pt x="419" y="174"/>
                    <a:pt x="419" y="174"/>
                    <a:pt x="419" y="175"/>
                  </a:cubicBezTo>
                  <a:cubicBezTo>
                    <a:pt x="413" y="178"/>
                    <a:pt x="406" y="181"/>
                    <a:pt x="399" y="183"/>
                  </a:cubicBezTo>
                  <a:cubicBezTo>
                    <a:pt x="397" y="177"/>
                    <a:pt x="396" y="171"/>
                    <a:pt x="395" y="166"/>
                  </a:cubicBezTo>
                  <a:cubicBezTo>
                    <a:pt x="391" y="151"/>
                    <a:pt x="387" y="137"/>
                    <a:pt x="382" y="123"/>
                  </a:cubicBezTo>
                  <a:cubicBezTo>
                    <a:pt x="382" y="121"/>
                    <a:pt x="379" y="122"/>
                    <a:pt x="380" y="123"/>
                  </a:cubicBezTo>
                  <a:cubicBezTo>
                    <a:pt x="383" y="133"/>
                    <a:pt x="386" y="143"/>
                    <a:pt x="389" y="153"/>
                  </a:cubicBezTo>
                  <a:cubicBezTo>
                    <a:pt x="391" y="161"/>
                    <a:pt x="392" y="170"/>
                    <a:pt x="395" y="178"/>
                  </a:cubicBezTo>
                  <a:cubicBezTo>
                    <a:pt x="395" y="178"/>
                    <a:pt x="396" y="179"/>
                    <a:pt x="396" y="180"/>
                  </a:cubicBezTo>
                  <a:cubicBezTo>
                    <a:pt x="396" y="180"/>
                    <a:pt x="396" y="180"/>
                    <a:pt x="396" y="181"/>
                  </a:cubicBezTo>
                  <a:cubicBezTo>
                    <a:pt x="395" y="182"/>
                    <a:pt x="395" y="184"/>
                    <a:pt x="394" y="186"/>
                  </a:cubicBezTo>
                  <a:cubicBezTo>
                    <a:pt x="386" y="189"/>
                    <a:pt x="378" y="192"/>
                    <a:pt x="371" y="196"/>
                  </a:cubicBezTo>
                  <a:cubicBezTo>
                    <a:pt x="374" y="189"/>
                    <a:pt x="376" y="186"/>
                    <a:pt x="378" y="182"/>
                  </a:cubicBezTo>
                  <a:cubicBezTo>
                    <a:pt x="386" y="165"/>
                    <a:pt x="382" y="151"/>
                    <a:pt x="366" y="142"/>
                  </a:cubicBezTo>
                  <a:cubicBezTo>
                    <a:pt x="364" y="140"/>
                    <a:pt x="361" y="139"/>
                    <a:pt x="358" y="137"/>
                  </a:cubicBezTo>
                  <a:cubicBezTo>
                    <a:pt x="362" y="135"/>
                    <a:pt x="366" y="133"/>
                    <a:pt x="369" y="129"/>
                  </a:cubicBezTo>
                  <a:cubicBezTo>
                    <a:pt x="370" y="129"/>
                    <a:pt x="369" y="128"/>
                    <a:pt x="369" y="128"/>
                  </a:cubicBezTo>
                  <a:cubicBezTo>
                    <a:pt x="364" y="132"/>
                    <a:pt x="360" y="134"/>
                    <a:pt x="355" y="136"/>
                  </a:cubicBezTo>
                  <a:cubicBezTo>
                    <a:pt x="342" y="130"/>
                    <a:pt x="329" y="126"/>
                    <a:pt x="314" y="127"/>
                  </a:cubicBezTo>
                  <a:cubicBezTo>
                    <a:pt x="313" y="127"/>
                    <a:pt x="312" y="127"/>
                    <a:pt x="308" y="126"/>
                  </a:cubicBezTo>
                  <a:cubicBezTo>
                    <a:pt x="312" y="124"/>
                    <a:pt x="314" y="122"/>
                    <a:pt x="316" y="121"/>
                  </a:cubicBezTo>
                  <a:cubicBezTo>
                    <a:pt x="360" y="94"/>
                    <a:pt x="404" y="69"/>
                    <a:pt x="450" y="47"/>
                  </a:cubicBezTo>
                  <a:cubicBezTo>
                    <a:pt x="474" y="36"/>
                    <a:pt x="497" y="23"/>
                    <a:pt x="521" y="1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513" y="3"/>
                    <a:pt x="503" y="6"/>
                    <a:pt x="495" y="10"/>
                  </a:cubicBezTo>
                  <a:cubicBezTo>
                    <a:pt x="453" y="28"/>
                    <a:pt x="412" y="47"/>
                    <a:pt x="371" y="66"/>
                  </a:cubicBezTo>
                  <a:cubicBezTo>
                    <a:pt x="345" y="79"/>
                    <a:pt x="319" y="95"/>
                    <a:pt x="293" y="108"/>
                  </a:cubicBezTo>
                  <a:cubicBezTo>
                    <a:pt x="282" y="114"/>
                    <a:pt x="273" y="120"/>
                    <a:pt x="266" y="131"/>
                  </a:cubicBezTo>
                  <a:cubicBezTo>
                    <a:pt x="265" y="132"/>
                    <a:pt x="265" y="133"/>
                    <a:pt x="264" y="134"/>
                  </a:cubicBezTo>
                  <a:cubicBezTo>
                    <a:pt x="266" y="138"/>
                    <a:pt x="268" y="141"/>
                    <a:pt x="269" y="144"/>
                  </a:cubicBezTo>
                  <a:cubicBezTo>
                    <a:pt x="268" y="144"/>
                    <a:pt x="267" y="143"/>
                    <a:pt x="267" y="143"/>
                  </a:cubicBezTo>
                  <a:cubicBezTo>
                    <a:pt x="249" y="161"/>
                    <a:pt x="232" y="180"/>
                    <a:pt x="214" y="199"/>
                  </a:cubicBezTo>
                  <a:cubicBezTo>
                    <a:pt x="182" y="231"/>
                    <a:pt x="143" y="256"/>
                    <a:pt x="111" y="290"/>
                  </a:cubicBezTo>
                  <a:cubicBezTo>
                    <a:pt x="104" y="297"/>
                    <a:pt x="94" y="303"/>
                    <a:pt x="93" y="315"/>
                  </a:cubicBezTo>
                  <a:cubicBezTo>
                    <a:pt x="93" y="317"/>
                    <a:pt x="91" y="319"/>
                    <a:pt x="90" y="320"/>
                  </a:cubicBezTo>
                  <a:cubicBezTo>
                    <a:pt x="72" y="335"/>
                    <a:pt x="55" y="350"/>
                    <a:pt x="37" y="364"/>
                  </a:cubicBezTo>
                  <a:cubicBezTo>
                    <a:pt x="26" y="373"/>
                    <a:pt x="16" y="382"/>
                    <a:pt x="5" y="391"/>
                  </a:cubicBezTo>
                  <a:cubicBezTo>
                    <a:pt x="2" y="394"/>
                    <a:pt x="0" y="397"/>
                    <a:pt x="2" y="401"/>
                  </a:cubicBezTo>
                  <a:cubicBezTo>
                    <a:pt x="4" y="404"/>
                    <a:pt x="8" y="407"/>
                    <a:pt x="11" y="407"/>
                  </a:cubicBezTo>
                  <a:cubicBezTo>
                    <a:pt x="19" y="408"/>
                    <a:pt x="27" y="408"/>
                    <a:pt x="34" y="406"/>
                  </a:cubicBezTo>
                  <a:cubicBezTo>
                    <a:pt x="55" y="401"/>
                    <a:pt x="76" y="394"/>
                    <a:pt x="98" y="389"/>
                  </a:cubicBezTo>
                  <a:cubicBezTo>
                    <a:pt x="107" y="386"/>
                    <a:pt x="116" y="384"/>
                    <a:pt x="126" y="385"/>
                  </a:cubicBezTo>
                  <a:cubicBezTo>
                    <a:pt x="125" y="385"/>
                    <a:pt x="125" y="386"/>
                    <a:pt x="125" y="387"/>
                  </a:cubicBezTo>
                  <a:cubicBezTo>
                    <a:pt x="124" y="387"/>
                    <a:pt x="125" y="388"/>
                    <a:pt x="125" y="387"/>
                  </a:cubicBezTo>
                  <a:cubicBezTo>
                    <a:pt x="126" y="386"/>
                    <a:pt x="127" y="385"/>
                    <a:pt x="127" y="385"/>
                  </a:cubicBezTo>
                  <a:cubicBezTo>
                    <a:pt x="128" y="385"/>
                    <a:pt x="128" y="385"/>
                    <a:pt x="128" y="385"/>
                  </a:cubicBezTo>
                  <a:cubicBezTo>
                    <a:pt x="136" y="385"/>
                    <a:pt x="144" y="385"/>
                    <a:pt x="151" y="383"/>
                  </a:cubicBezTo>
                  <a:cubicBezTo>
                    <a:pt x="156" y="382"/>
                    <a:pt x="160" y="381"/>
                    <a:pt x="165" y="380"/>
                  </a:cubicBezTo>
                  <a:cubicBezTo>
                    <a:pt x="204" y="377"/>
                    <a:pt x="242" y="367"/>
                    <a:pt x="280" y="356"/>
                  </a:cubicBezTo>
                  <a:cubicBezTo>
                    <a:pt x="299" y="351"/>
                    <a:pt x="317" y="343"/>
                    <a:pt x="337" y="345"/>
                  </a:cubicBezTo>
                  <a:cubicBezTo>
                    <a:pt x="339" y="345"/>
                    <a:pt x="341" y="344"/>
                    <a:pt x="343" y="343"/>
                  </a:cubicBezTo>
                  <a:cubicBezTo>
                    <a:pt x="356" y="339"/>
                    <a:pt x="369" y="334"/>
                    <a:pt x="382" y="329"/>
                  </a:cubicBezTo>
                  <a:cubicBezTo>
                    <a:pt x="414" y="319"/>
                    <a:pt x="447" y="315"/>
                    <a:pt x="479" y="301"/>
                  </a:cubicBezTo>
                  <a:cubicBezTo>
                    <a:pt x="493" y="295"/>
                    <a:pt x="509" y="291"/>
                    <a:pt x="521" y="285"/>
                  </a:cubicBezTo>
                  <a:cubicBezTo>
                    <a:pt x="521" y="267"/>
                    <a:pt x="521" y="267"/>
                    <a:pt x="521" y="267"/>
                  </a:cubicBezTo>
                  <a:cubicBezTo>
                    <a:pt x="505" y="274"/>
                    <a:pt x="486" y="280"/>
                    <a:pt x="468" y="286"/>
                  </a:cubicBezTo>
                  <a:cubicBezTo>
                    <a:pt x="466" y="287"/>
                    <a:pt x="464" y="287"/>
                    <a:pt x="463" y="288"/>
                  </a:cubicBezTo>
                  <a:cubicBezTo>
                    <a:pt x="463" y="286"/>
                    <a:pt x="464" y="284"/>
                    <a:pt x="464" y="282"/>
                  </a:cubicBezTo>
                  <a:cubicBezTo>
                    <a:pt x="465" y="278"/>
                    <a:pt x="467" y="273"/>
                    <a:pt x="468" y="268"/>
                  </a:cubicBezTo>
                  <a:cubicBezTo>
                    <a:pt x="471" y="270"/>
                    <a:pt x="473" y="271"/>
                    <a:pt x="476" y="273"/>
                  </a:cubicBezTo>
                  <a:cubicBezTo>
                    <a:pt x="476" y="275"/>
                    <a:pt x="476" y="277"/>
                    <a:pt x="475" y="280"/>
                  </a:cubicBezTo>
                  <a:cubicBezTo>
                    <a:pt x="475" y="280"/>
                    <a:pt x="475" y="281"/>
                    <a:pt x="475" y="281"/>
                  </a:cubicBezTo>
                  <a:cubicBezTo>
                    <a:pt x="475" y="281"/>
                    <a:pt x="475" y="281"/>
                    <a:pt x="475" y="281"/>
                  </a:cubicBezTo>
                  <a:cubicBezTo>
                    <a:pt x="475" y="281"/>
                    <a:pt x="478" y="283"/>
                    <a:pt x="479" y="281"/>
                  </a:cubicBezTo>
                  <a:cubicBezTo>
                    <a:pt x="479" y="279"/>
                    <a:pt x="480" y="277"/>
                    <a:pt x="481" y="274"/>
                  </a:cubicBezTo>
                  <a:cubicBezTo>
                    <a:pt x="482" y="275"/>
                    <a:pt x="484" y="275"/>
                    <a:pt x="486" y="275"/>
                  </a:cubicBezTo>
                  <a:cubicBezTo>
                    <a:pt x="494" y="276"/>
                    <a:pt x="490" y="269"/>
                    <a:pt x="488" y="264"/>
                  </a:cubicBezTo>
                  <a:cubicBezTo>
                    <a:pt x="487" y="263"/>
                    <a:pt x="486" y="264"/>
                    <a:pt x="486" y="265"/>
                  </a:cubicBezTo>
                  <a:cubicBezTo>
                    <a:pt x="487" y="270"/>
                    <a:pt x="486" y="270"/>
                    <a:pt x="482" y="269"/>
                  </a:cubicBezTo>
                  <a:cubicBezTo>
                    <a:pt x="484" y="263"/>
                    <a:pt x="486" y="258"/>
                    <a:pt x="487" y="252"/>
                  </a:cubicBezTo>
                  <a:cubicBezTo>
                    <a:pt x="491" y="256"/>
                    <a:pt x="495" y="260"/>
                    <a:pt x="500" y="264"/>
                  </a:cubicBezTo>
                  <a:cubicBezTo>
                    <a:pt x="500" y="264"/>
                    <a:pt x="501" y="264"/>
                    <a:pt x="501" y="264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01" y="267"/>
                    <a:pt x="505" y="267"/>
                    <a:pt x="505" y="264"/>
                  </a:cubicBezTo>
                  <a:cubicBezTo>
                    <a:pt x="506" y="248"/>
                    <a:pt x="508" y="231"/>
                    <a:pt x="510" y="215"/>
                  </a:cubicBezTo>
                  <a:cubicBezTo>
                    <a:pt x="519" y="227"/>
                    <a:pt x="529" y="242"/>
                    <a:pt x="520" y="248"/>
                  </a:cubicBezTo>
                  <a:cubicBezTo>
                    <a:pt x="519" y="249"/>
                    <a:pt x="520" y="251"/>
                    <a:pt x="521" y="250"/>
                  </a:cubicBezTo>
                  <a:cubicBezTo>
                    <a:pt x="539" y="248"/>
                    <a:pt x="521" y="222"/>
                    <a:pt x="517" y="216"/>
                  </a:cubicBezTo>
                  <a:cubicBezTo>
                    <a:pt x="515" y="213"/>
                    <a:pt x="513" y="210"/>
                    <a:pt x="511" y="208"/>
                  </a:cubicBezTo>
                  <a:moveTo>
                    <a:pt x="471" y="173"/>
                  </a:moveTo>
                  <a:cubicBezTo>
                    <a:pt x="475" y="177"/>
                    <a:pt x="480" y="180"/>
                    <a:pt x="484" y="183"/>
                  </a:cubicBezTo>
                  <a:cubicBezTo>
                    <a:pt x="486" y="185"/>
                    <a:pt x="488" y="187"/>
                    <a:pt x="489" y="189"/>
                  </a:cubicBezTo>
                  <a:cubicBezTo>
                    <a:pt x="485" y="203"/>
                    <a:pt x="481" y="216"/>
                    <a:pt x="477" y="230"/>
                  </a:cubicBezTo>
                  <a:cubicBezTo>
                    <a:pt x="475" y="228"/>
                    <a:pt x="474" y="227"/>
                    <a:pt x="473" y="226"/>
                  </a:cubicBezTo>
                  <a:cubicBezTo>
                    <a:pt x="470" y="222"/>
                    <a:pt x="466" y="219"/>
                    <a:pt x="463" y="216"/>
                  </a:cubicBezTo>
                  <a:cubicBezTo>
                    <a:pt x="465" y="202"/>
                    <a:pt x="468" y="189"/>
                    <a:pt x="469" y="175"/>
                  </a:cubicBezTo>
                  <a:cubicBezTo>
                    <a:pt x="469" y="175"/>
                    <a:pt x="468" y="174"/>
                    <a:pt x="468" y="174"/>
                  </a:cubicBezTo>
                  <a:cubicBezTo>
                    <a:pt x="469" y="174"/>
                    <a:pt x="470" y="173"/>
                    <a:pt x="471" y="173"/>
                  </a:cubicBezTo>
                  <a:moveTo>
                    <a:pt x="475" y="172"/>
                  </a:moveTo>
                  <a:cubicBezTo>
                    <a:pt x="481" y="169"/>
                    <a:pt x="488" y="167"/>
                    <a:pt x="494" y="164"/>
                  </a:cubicBezTo>
                  <a:cubicBezTo>
                    <a:pt x="493" y="171"/>
                    <a:pt x="492" y="177"/>
                    <a:pt x="490" y="184"/>
                  </a:cubicBezTo>
                  <a:cubicBezTo>
                    <a:pt x="485" y="179"/>
                    <a:pt x="480" y="176"/>
                    <a:pt x="475" y="172"/>
                  </a:cubicBezTo>
                  <a:moveTo>
                    <a:pt x="495" y="164"/>
                  </a:moveTo>
                  <a:cubicBezTo>
                    <a:pt x="498" y="163"/>
                    <a:pt x="500" y="162"/>
                    <a:pt x="502" y="161"/>
                  </a:cubicBezTo>
                  <a:cubicBezTo>
                    <a:pt x="502" y="166"/>
                    <a:pt x="501" y="170"/>
                    <a:pt x="500" y="175"/>
                  </a:cubicBezTo>
                  <a:cubicBezTo>
                    <a:pt x="499" y="180"/>
                    <a:pt x="497" y="185"/>
                    <a:pt x="496" y="191"/>
                  </a:cubicBezTo>
                  <a:cubicBezTo>
                    <a:pt x="496" y="190"/>
                    <a:pt x="495" y="189"/>
                    <a:pt x="495" y="189"/>
                  </a:cubicBezTo>
                  <a:cubicBezTo>
                    <a:pt x="494" y="188"/>
                    <a:pt x="493" y="186"/>
                    <a:pt x="492" y="185"/>
                  </a:cubicBezTo>
                  <a:cubicBezTo>
                    <a:pt x="494" y="178"/>
                    <a:pt x="495" y="171"/>
                    <a:pt x="495" y="164"/>
                  </a:cubicBezTo>
                  <a:moveTo>
                    <a:pt x="465" y="175"/>
                  </a:moveTo>
                  <a:cubicBezTo>
                    <a:pt x="465" y="175"/>
                    <a:pt x="465" y="175"/>
                    <a:pt x="465" y="175"/>
                  </a:cubicBezTo>
                  <a:cubicBezTo>
                    <a:pt x="464" y="187"/>
                    <a:pt x="463" y="201"/>
                    <a:pt x="460" y="213"/>
                  </a:cubicBezTo>
                  <a:cubicBezTo>
                    <a:pt x="460" y="213"/>
                    <a:pt x="460" y="213"/>
                    <a:pt x="460" y="214"/>
                  </a:cubicBezTo>
                  <a:cubicBezTo>
                    <a:pt x="455" y="210"/>
                    <a:pt x="451" y="206"/>
                    <a:pt x="446" y="203"/>
                  </a:cubicBezTo>
                  <a:cubicBezTo>
                    <a:pt x="447" y="200"/>
                    <a:pt x="448" y="197"/>
                    <a:pt x="449" y="194"/>
                  </a:cubicBezTo>
                  <a:cubicBezTo>
                    <a:pt x="450" y="194"/>
                    <a:pt x="451" y="193"/>
                    <a:pt x="450" y="192"/>
                  </a:cubicBezTo>
                  <a:cubicBezTo>
                    <a:pt x="450" y="192"/>
                    <a:pt x="450" y="191"/>
                    <a:pt x="450" y="191"/>
                  </a:cubicBezTo>
                  <a:cubicBezTo>
                    <a:pt x="450" y="191"/>
                    <a:pt x="450" y="191"/>
                    <a:pt x="450" y="191"/>
                  </a:cubicBezTo>
                  <a:cubicBezTo>
                    <a:pt x="450" y="190"/>
                    <a:pt x="450" y="190"/>
                    <a:pt x="450" y="189"/>
                  </a:cubicBezTo>
                  <a:cubicBezTo>
                    <a:pt x="451" y="188"/>
                    <a:pt x="449" y="187"/>
                    <a:pt x="448" y="188"/>
                  </a:cubicBezTo>
                  <a:cubicBezTo>
                    <a:pt x="447" y="186"/>
                    <a:pt x="447" y="184"/>
                    <a:pt x="446" y="182"/>
                  </a:cubicBezTo>
                  <a:cubicBezTo>
                    <a:pt x="452" y="180"/>
                    <a:pt x="459" y="177"/>
                    <a:pt x="465" y="175"/>
                  </a:cubicBezTo>
                  <a:moveTo>
                    <a:pt x="442" y="294"/>
                  </a:moveTo>
                  <a:cubicBezTo>
                    <a:pt x="442" y="294"/>
                    <a:pt x="442" y="295"/>
                    <a:pt x="442" y="295"/>
                  </a:cubicBezTo>
                  <a:cubicBezTo>
                    <a:pt x="437" y="296"/>
                    <a:pt x="432" y="298"/>
                    <a:pt x="427" y="299"/>
                  </a:cubicBezTo>
                  <a:cubicBezTo>
                    <a:pt x="429" y="299"/>
                    <a:pt x="429" y="297"/>
                    <a:pt x="428" y="295"/>
                  </a:cubicBezTo>
                  <a:cubicBezTo>
                    <a:pt x="428" y="294"/>
                    <a:pt x="427" y="294"/>
                    <a:pt x="426" y="295"/>
                  </a:cubicBezTo>
                  <a:cubicBezTo>
                    <a:pt x="424" y="298"/>
                    <a:pt x="419" y="297"/>
                    <a:pt x="414" y="295"/>
                  </a:cubicBezTo>
                  <a:cubicBezTo>
                    <a:pt x="420" y="286"/>
                    <a:pt x="423" y="274"/>
                    <a:pt x="426" y="262"/>
                  </a:cubicBezTo>
                  <a:cubicBezTo>
                    <a:pt x="431" y="264"/>
                    <a:pt x="435" y="266"/>
                    <a:pt x="439" y="269"/>
                  </a:cubicBezTo>
                  <a:cubicBezTo>
                    <a:pt x="442" y="270"/>
                    <a:pt x="445" y="271"/>
                    <a:pt x="447" y="273"/>
                  </a:cubicBezTo>
                  <a:cubicBezTo>
                    <a:pt x="447" y="276"/>
                    <a:pt x="446" y="279"/>
                    <a:pt x="445" y="282"/>
                  </a:cubicBezTo>
                  <a:cubicBezTo>
                    <a:pt x="444" y="286"/>
                    <a:pt x="443" y="290"/>
                    <a:pt x="442" y="294"/>
                  </a:cubicBezTo>
                  <a:moveTo>
                    <a:pt x="386" y="302"/>
                  </a:moveTo>
                  <a:cubicBezTo>
                    <a:pt x="385" y="301"/>
                    <a:pt x="383" y="301"/>
                    <a:pt x="382" y="300"/>
                  </a:cubicBezTo>
                  <a:cubicBezTo>
                    <a:pt x="384" y="298"/>
                    <a:pt x="387" y="296"/>
                    <a:pt x="389" y="293"/>
                  </a:cubicBezTo>
                  <a:cubicBezTo>
                    <a:pt x="388" y="296"/>
                    <a:pt x="387" y="299"/>
                    <a:pt x="386" y="302"/>
                  </a:cubicBezTo>
                  <a:moveTo>
                    <a:pt x="390" y="307"/>
                  </a:moveTo>
                  <a:cubicBezTo>
                    <a:pt x="392" y="308"/>
                    <a:pt x="395" y="309"/>
                    <a:pt x="397" y="309"/>
                  </a:cubicBezTo>
                  <a:cubicBezTo>
                    <a:pt x="394" y="310"/>
                    <a:pt x="392" y="311"/>
                    <a:pt x="389" y="311"/>
                  </a:cubicBezTo>
                  <a:cubicBezTo>
                    <a:pt x="390" y="310"/>
                    <a:pt x="390" y="309"/>
                    <a:pt x="390" y="307"/>
                  </a:cubicBezTo>
                  <a:moveTo>
                    <a:pt x="353" y="306"/>
                  </a:moveTo>
                  <a:cubicBezTo>
                    <a:pt x="351" y="308"/>
                    <a:pt x="348" y="311"/>
                    <a:pt x="346" y="313"/>
                  </a:cubicBezTo>
                  <a:cubicBezTo>
                    <a:pt x="345" y="311"/>
                    <a:pt x="346" y="307"/>
                    <a:pt x="346" y="305"/>
                  </a:cubicBezTo>
                  <a:cubicBezTo>
                    <a:pt x="346" y="304"/>
                    <a:pt x="344" y="304"/>
                    <a:pt x="344" y="305"/>
                  </a:cubicBezTo>
                  <a:cubicBezTo>
                    <a:pt x="344" y="308"/>
                    <a:pt x="344" y="311"/>
                    <a:pt x="344" y="313"/>
                  </a:cubicBezTo>
                  <a:cubicBezTo>
                    <a:pt x="341" y="312"/>
                    <a:pt x="338" y="311"/>
                    <a:pt x="335" y="310"/>
                  </a:cubicBezTo>
                  <a:cubicBezTo>
                    <a:pt x="337" y="304"/>
                    <a:pt x="340" y="299"/>
                    <a:pt x="342" y="293"/>
                  </a:cubicBezTo>
                  <a:cubicBezTo>
                    <a:pt x="342" y="291"/>
                    <a:pt x="343" y="289"/>
                    <a:pt x="343" y="287"/>
                  </a:cubicBezTo>
                  <a:cubicBezTo>
                    <a:pt x="347" y="289"/>
                    <a:pt x="351" y="292"/>
                    <a:pt x="356" y="294"/>
                  </a:cubicBezTo>
                  <a:cubicBezTo>
                    <a:pt x="357" y="294"/>
                    <a:pt x="358" y="295"/>
                    <a:pt x="360" y="295"/>
                  </a:cubicBezTo>
                  <a:cubicBezTo>
                    <a:pt x="359" y="296"/>
                    <a:pt x="359" y="297"/>
                    <a:pt x="359" y="298"/>
                  </a:cubicBezTo>
                  <a:cubicBezTo>
                    <a:pt x="358" y="299"/>
                    <a:pt x="357" y="301"/>
                    <a:pt x="356" y="303"/>
                  </a:cubicBezTo>
                  <a:cubicBezTo>
                    <a:pt x="355" y="304"/>
                    <a:pt x="354" y="305"/>
                    <a:pt x="353" y="306"/>
                  </a:cubicBezTo>
                  <a:moveTo>
                    <a:pt x="299" y="328"/>
                  </a:moveTo>
                  <a:cubicBezTo>
                    <a:pt x="297" y="325"/>
                    <a:pt x="296" y="322"/>
                    <a:pt x="295" y="319"/>
                  </a:cubicBezTo>
                  <a:cubicBezTo>
                    <a:pt x="295" y="318"/>
                    <a:pt x="294" y="318"/>
                    <a:pt x="295" y="319"/>
                  </a:cubicBezTo>
                  <a:cubicBezTo>
                    <a:pt x="295" y="323"/>
                    <a:pt x="296" y="326"/>
                    <a:pt x="297" y="329"/>
                  </a:cubicBezTo>
                  <a:cubicBezTo>
                    <a:pt x="293" y="330"/>
                    <a:pt x="289" y="331"/>
                    <a:pt x="285" y="332"/>
                  </a:cubicBezTo>
                  <a:cubicBezTo>
                    <a:pt x="286" y="331"/>
                    <a:pt x="286" y="330"/>
                    <a:pt x="287" y="328"/>
                  </a:cubicBezTo>
                  <a:cubicBezTo>
                    <a:pt x="290" y="321"/>
                    <a:pt x="293" y="313"/>
                    <a:pt x="296" y="305"/>
                  </a:cubicBezTo>
                  <a:cubicBezTo>
                    <a:pt x="297" y="304"/>
                    <a:pt x="297" y="304"/>
                    <a:pt x="297" y="303"/>
                  </a:cubicBezTo>
                  <a:cubicBezTo>
                    <a:pt x="302" y="304"/>
                    <a:pt x="307" y="305"/>
                    <a:pt x="311" y="306"/>
                  </a:cubicBezTo>
                  <a:cubicBezTo>
                    <a:pt x="311" y="307"/>
                    <a:pt x="311" y="308"/>
                    <a:pt x="311" y="308"/>
                  </a:cubicBezTo>
                  <a:cubicBezTo>
                    <a:pt x="309" y="312"/>
                    <a:pt x="308" y="316"/>
                    <a:pt x="307" y="320"/>
                  </a:cubicBezTo>
                  <a:cubicBezTo>
                    <a:pt x="306" y="325"/>
                    <a:pt x="303" y="327"/>
                    <a:pt x="299" y="328"/>
                  </a:cubicBezTo>
                  <a:moveTo>
                    <a:pt x="299" y="299"/>
                  </a:moveTo>
                  <a:cubicBezTo>
                    <a:pt x="302" y="288"/>
                    <a:pt x="305" y="277"/>
                    <a:pt x="306" y="266"/>
                  </a:cubicBezTo>
                  <a:cubicBezTo>
                    <a:pt x="311" y="270"/>
                    <a:pt x="316" y="273"/>
                    <a:pt x="321" y="275"/>
                  </a:cubicBezTo>
                  <a:cubicBezTo>
                    <a:pt x="321" y="278"/>
                    <a:pt x="320" y="281"/>
                    <a:pt x="319" y="284"/>
                  </a:cubicBezTo>
                  <a:cubicBezTo>
                    <a:pt x="317" y="290"/>
                    <a:pt x="314" y="297"/>
                    <a:pt x="312" y="303"/>
                  </a:cubicBezTo>
                  <a:cubicBezTo>
                    <a:pt x="308" y="302"/>
                    <a:pt x="303" y="300"/>
                    <a:pt x="299" y="299"/>
                  </a:cubicBezTo>
                  <a:moveTo>
                    <a:pt x="319" y="293"/>
                  </a:moveTo>
                  <a:cubicBezTo>
                    <a:pt x="321" y="287"/>
                    <a:pt x="323" y="282"/>
                    <a:pt x="324" y="277"/>
                  </a:cubicBezTo>
                  <a:cubicBezTo>
                    <a:pt x="324" y="277"/>
                    <a:pt x="324" y="277"/>
                    <a:pt x="325" y="277"/>
                  </a:cubicBezTo>
                  <a:cubicBezTo>
                    <a:pt x="330" y="279"/>
                    <a:pt x="335" y="282"/>
                    <a:pt x="340" y="285"/>
                  </a:cubicBezTo>
                  <a:cubicBezTo>
                    <a:pt x="339" y="286"/>
                    <a:pt x="339" y="287"/>
                    <a:pt x="339" y="289"/>
                  </a:cubicBezTo>
                  <a:cubicBezTo>
                    <a:pt x="337" y="296"/>
                    <a:pt x="334" y="302"/>
                    <a:pt x="332" y="309"/>
                  </a:cubicBezTo>
                  <a:cubicBezTo>
                    <a:pt x="330" y="309"/>
                    <a:pt x="329" y="308"/>
                    <a:pt x="328" y="308"/>
                  </a:cubicBezTo>
                  <a:cubicBezTo>
                    <a:pt x="324" y="306"/>
                    <a:pt x="320" y="305"/>
                    <a:pt x="316" y="304"/>
                  </a:cubicBezTo>
                  <a:cubicBezTo>
                    <a:pt x="317" y="300"/>
                    <a:pt x="318" y="297"/>
                    <a:pt x="319" y="293"/>
                  </a:cubicBezTo>
                  <a:moveTo>
                    <a:pt x="360" y="220"/>
                  </a:moveTo>
                  <a:cubicBezTo>
                    <a:pt x="362" y="221"/>
                    <a:pt x="363" y="222"/>
                    <a:pt x="364" y="222"/>
                  </a:cubicBezTo>
                  <a:cubicBezTo>
                    <a:pt x="370" y="225"/>
                    <a:pt x="375" y="227"/>
                    <a:pt x="380" y="231"/>
                  </a:cubicBezTo>
                  <a:cubicBezTo>
                    <a:pt x="380" y="231"/>
                    <a:pt x="381" y="231"/>
                    <a:pt x="381" y="231"/>
                  </a:cubicBezTo>
                  <a:cubicBezTo>
                    <a:pt x="378" y="241"/>
                    <a:pt x="376" y="251"/>
                    <a:pt x="372" y="260"/>
                  </a:cubicBezTo>
                  <a:cubicBezTo>
                    <a:pt x="370" y="264"/>
                    <a:pt x="369" y="268"/>
                    <a:pt x="368" y="272"/>
                  </a:cubicBezTo>
                  <a:cubicBezTo>
                    <a:pt x="362" y="269"/>
                    <a:pt x="356" y="265"/>
                    <a:pt x="350" y="262"/>
                  </a:cubicBezTo>
                  <a:cubicBezTo>
                    <a:pt x="354" y="248"/>
                    <a:pt x="356" y="235"/>
                    <a:pt x="360" y="221"/>
                  </a:cubicBezTo>
                  <a:cubicBezTo>
                    <a:pt x="361" y="221"/>
                    <a:pt x="361" y="221"/>
                    <a:pt x="360" y="220"/>
                  </a:cubicBezTo>
                  <a:moveTo>
                    <a:pt x="386" y="226"/>
                  </a:moveTo>
                  <a:cubicBezTo>
                    <a:pt x="386" y="224"/>
                    <a:pt x="387" y="221"/>
                    <a:pt x="387" y="219"/>
                  </a:cubicBezTo>
                  <a:cubicBezTo>
                    <a:pt x="391" y="221"/>
                    <a:pt x="395" y="223"/>
                    <a:pt x="397" y="225"/>
                  </a:cubicBezTo>
                  <a:cubicBezTo>
                    <a:pt x="403" y="231"/>
                    <a:pt x="405" y="235"/>
                    <a:pt x="405" y="241"/>
                  </a:cubicBezTo>
                  <a:cubicBezTo>
                    <a:pt x="405" y="242"/>
                    <a:pt x="404" y="242"/>
                    <a:pt x="404" y="243"/>
                  </a:cubicBezTo>
                  <a:cubicBezTo>
                    <a:pt x="399" y="238"/>
                    <a:pt x="392" y="235"/>
                    <a:pt x="386" y="231"/>
                  </a:cubicBezTo>
                  <a:cubicBezTo>
                    <a:pt x="386" y="231"/>
                    <a:pt x="385" y="230"/>
                    <a:pt x="385" y="230"/>
                  </a:cubicBezTo>
                  <a:cubicBezTo>
                    <a:pt x="385" y="229"/>
                    <a:pt x="385" y="228"/>
                    <a:pt x="386" y="226"/>
                  </a:cubicBezTo>
                  <a:moveTo>
                    <a:pt x="443" y="183"/>
                  </a:moveTo>
                  <a:cubicBezTo>
                    <a:pt x="444" y="186"/>
                    <a:pt x="445" y="189"/>
                    <a:pt x="447" y="191"/>
                  </a:cubicBezTo>
                  <a:cubicBezTo>
                    <a:pt x="446" y="194"/>
                    <a:pt x="445" y="198"/>
                    <a:pt x="444" y="201"/>
                  </a:cubicBezTo>
                  <a:cubicBezTo>
                    <a:pt x="439" y="197"/>
                    <a:pt x="435" y="194"/>
                    <a:pt x="430" y="190"/>
                  </a:cubicBezTo>
                  <a:cubicBezTo>
                    <a:pt x="429" y="188"/>
                    <a:pt x="426" y="191"/>
                    <a:pt x="428" y="192"/>
                  </a:cubicBezTo>
                  <a:cubicBezTo>
                    <a:pt x="433" y="196"/>
                    <a:pt x="438" y="200"/>
                    <a:pt x="443" y="204"/>
                  </a:cubicBezTo>
                  <a:cubicBezTo>
                    <a:pt x="441" y="211"/>
                    <a:pt x="438" y="218"/>
                    <a:pt x="436" y="224"/>
                  </a:cubicBezTo>
                  <a:cubicBezTo>
                    <a:pt x="434" y="228"/>
                    <a:pt x="433" y="231"/>
                    <a:pt x="432" y="235"/>
                  </a:cubicBezTo>
                  <a:cubicBezTo>
                    <a:pt x="426" y="230"/>
                    <a:pt x="421" y="225"/>
                    <a:pt x="415" y="220"/>
                  </a:cubicBezTo>
                  <a:cubicBezTo>
                    <a:pt x="418" y="211"/>
                    <a:pt x="420" y="201"/>
                    <a:pt x="421" y="191"/>
                  </a:cubicBezTo>
                  <a:cubicBezTo>
                    <a:pt x="429" y="189"/>
                    <a:pt x="436" y="186"/>
                    <a:pt x="443" y="183"/>
                  </a:cubicBezTo>
                  <a:moveTo>
                    <a:pt x="425" y="234"/>
                  </a:moveTo>
                  <a:cubicBezTo>
                    <a:pt x="427" y="236"/>
                    <a:pt x="429" y="238"/>
                    <a:pt x="431" y="239"/>
                  </a:cubicBezTo>
                  <a:cubicBezTo>
                    <a:pt x="430" y="242"/>
                    <a:pt x="429" y="245"/>
                    <a:pt x="428" y="248"/>
                  </a:cubicBezTo>
                  <a:cubicBezTo>
                    <a:pt x="427" y="251"/>
                    <a:pt x="426" y="254"/>
                    <a:pt x="425" y="257"/>
                  </a:cubicBezTo>
                  <a:cubicBezTo>
                    <a:pt x="421" y="255"/>
                    <a:pt x="417" y="253"/>
                    <a:pt x="413" y="250"/>
                  </a:cubicBezTo>
                  <a:cubicBezTo>
                    <a:pt x="415" y="243"/>
                    <a:pt x="414" y="237"/>
                    <a:pt x="412" y="231"/>
                  </a:cubicBezTo>
                  <a:cubicBezTo>
                    <a:pt x="412" y="230"/>
                    <a:pt x="413" y="230"/>
                    <a:pt x="413" y="229"/>
                  </a:cubicBezTo>
                  <a:cubicBezTo>
                    <a:pt x="413" y="228"/>
                    <a:pt x="414" y="226"/>
                    <a:pt x="414" y="225"/>
                  </a:cubicBezTo>
                  <a:cubicBezTo>
                    <a:pt x="417" y="228"/>
                    <a:pt x="421" y="231"/>
                    <a:pt x="425" y="234"/>
                  </a:cubicBezTo>
                  <a:moveTo>
                    <a:pt x="409" y="226"/>
                  </a:moveTo>
                  <a:cubicBezTo>
                    <a:pt x="407" y="223"/>
                    <a:pt x="405" y="221"/>
                    <a:pt x="402" y="218"/>
                  </a:cubicBezTo>
                  <a:cubicBezTo>
                    <a:pt x="398" y="216"/>
                    <a:pt x="394" y="213"/>
                    <a:pt x="389" y="211"/>
                  </a:cubicBezTo>
                  <a:cubicBezTo>
                    <a:pt x="390" y="208"/>
                    <a:pt x="391" y="206"/>
                    <a:pt x="391" y="203"/>
                  </a:cubicBezTo>
                  <a:cubicBezTo>
                    <a:pt x="398" y="209"/>
                    <a:pt x="404" y="215"/>
                    <a:pt x="411" y="222"/>
                  </a:cubicBezTo>
                  <a:cubicBezTo>
                    <a:pt x="410" y="223"/>
                    <a:pt x="410" y="225"/>
                    <a:pt x="409" y="226"/>
                  </a:cubicBezTo>
                  <a:moveTo>
                    <a:pt x="394" y="240"/>
                  </a:moveTo>
                  <a:cubicBezTo>
                    <a:pt x="397" y="242"/>
                    <a:pt x="400" y="244"/>
                    <a:pt x="403" y="247"/>
                  </a:cubicBezTo>
                  <a:cubicBezTo>
                    <a:pt x="403" y="248"/>
                    <a:pt x="403" y="249"/>
                    <a:pt x="402" y="249"/>
                  </a:cubicBezTo>
                  <a:cubicBezTo>
                    <a:pt x="402" y="250"/>
                    <a:pt x="402" y="250"/>
                    <a:pt x="402" y="251"/>
                  </a:cubicBezTo>
                  <a:cubicBezTo>
                    <a:pt x="397" y="262"/>
                    <a:pt x="389" y="271"/>
                    <a:pt x="381" y="280"/>
                  </a:cubicBezTo>
                  <a:cubicBezTo>
                    <a:pt x="379" y="279"/>
                    <a:pt x="376" y="278"/>
                    <a:pt x="374" y="276"/>
                  </a:cubicBezTo>
                  <a:cubicBezTo>
                    <a:pt x="373" y="275"/>
                    <a:pt x="372" y="275"/>
                    <a:pt x="371" y="274"/>
                  </a:cubicBezTo>
                  <a:cubicBezTo>
                    <a:pt x="371" y="271"/>
                    <a:pt x="372" y="269"/>
                    <a:pt x="373" y="266"/>
                  </a:cubicBezTo>
                  <a:cubicBezTo>
                    <a:pt x="377" y="255"/>
                    <a:pt x="381" y="245"/>
                    <a:pt x="384" y="233"/>
                  </a:cubicBezTo>
                  <a:cubicBezTo>
                    <a:pt x="387" y="235"/>
                    <a:pt x="390" y="238"/>
                    <a:pt x="394" y="240"/>
                  </a:cubicBezTo>
                  <a:moveTo>
                    <a:pt x="357" y="270"/>
                  </a:moveTo>
                  <a:cubicBezTo>
                    <a:pt x="360" y="272"/>
                    <a:pt x="363" y="274"/>
                    <a:pt x="367" y="276"/>
                  </a:cubicBezTo>
                  <a:cubicBezTo>
                    <a:pt x="365" y="281"/>
                    <a:pt x="363" y="287"/>
                    <a:pt x="361" y="292"/>
                  </a:cubicBezTo>
                  <a:cubicBezTo>
                    <a:pt x="357" y="290"/>
                    <a:pt x="353" y="289"/>
                    <a:pt x="350" y="287"/>
                  </a:cubicBezTo>
                  <a:cubicBezTo>
                    <a:pt x="348" y="286"/>
                    <a:pt x="346" y="285"/>
                    <a:pt x="344" y="284"/>
                  </a:cubicBezTo>
                  <a:cubicBezTo>
                    <a:pt x="345" y="279"/>
                    <a:pt x="346" y="274"/>
                    <a:pt x="348" y="269"/>
                  </a:cubicBezTo>
                  <a:cubicBezTo>
                    <a:pt x="348" y="267"/>
                    <a:pt x="349" y="266"/>
                    <a:pt x="349" y="265"/>
                  </a:cubicBezTo>
                  <a:cubicBezTo>
                    <a:pt x="352" y="266"/>
                    <a:pt x="355" y="268"/>
                    <a:pt x="357" y="270"/>
                  </a:cubicBezTo>
                  <a:moveTo>
                    <a:pt x="341" y="282"/>
                  </a:moveTo>
                  <a:cubicBezTo>
                    <a:pt x="336" y="279"/>
                    <a:pt x="332" y="277"/>
                    <a:pt x="327" y="275"/>
                  </a:cubicBezTo>
                  <a:cubicBezTo>
                    <a:pt x="326" y="275"/>
                    <a:pt x="326" y="274"/>
                    <a:pt x="325" y="274"/>
                  </a:cubicBezTo>
                  <a:cubicBezTo>
                    <a:pt x="327" y="267"/>
                    <a:pt x="328" y="260"/>
                    <a:pt x="329" y="253"/>
                  </a:cubicBezTo>
                  <a:cubicBezTo>
                    <a:pt x="331" y="254"/>
                    <a:pt x="333" y="256"/>
                    <a:pt x="336" y="257"/>
                  </a:cubicBezTo>
                  <a:cubicBezTo>
                    <a:pt x="339" y="259"/>
                    <a:pt x="343" y="261"/>
                    <a:pt x="346" y="263"/>
                  </a:cubicBezTo>
                  <a:cubicBezTo>
                    <a:pt x="345" y="269"/>
                    <a:pt x="343" y="276"/>
                    <a:pt x="341" y="282"/>
                  </a:cubicBezTo>
                  <a:moveTo>
                    <a:pt x="362" y="298"/>
                  </a:moveTo>
                  <a:cubicBezTo>
                    <a:pt x="362" y="297"/>
                    <a:pt x="363" y="297"/>
                    <a:pt x="363" y="297"/>
                  </a:cubicBezTo>
                  <a:cubicBezTo>
                    <a:pt x="363" y="297"/>
                    <a:pt x="363" y="297"/>
                    <a:pt x="363" y="297"/>
                  </a:cubicBezTo>
                  <a:cubicBezTo>
                    <a:pt x="363" y="297"/>
                    <a:pt x="363" y="297"/>
                    <a:pt x="362" y="298"/>
                  </a:cubicBezTo>
                  <a:moveTo>
                    <a:pt x="364" y="293"/>
                  </a:moveTo>
                  <a:cubicBezTo>
                    <a:pt x="366" y="288"/>
                    <a:pt x="368" y="283"/>
                    <a:pt x="369" y="278"/>
                  </a:cubicBezTo>
                  <a:cubicBezTo>
                    <a:pt x="372" y="280"/>
                    <a:pt x="375" y="282"/>
                    <a:pt x="378" y="284"/>
                  </a:cubicBezTo>
                  <a:cubicBezTo>
                    <a:pt x="375" y="286"/>
                    <a:pt x="372" y="289"/>
                    <a:pt x="369" y="292"/>
                  </a:cubicBezTo>
                  <a:cubicBezTo>
                    <a:pt x="368" y="293"/>
                    <a:pt x="367" y="293"/>
                    <a:pt x="366" y="294"/>
                  </a:cubicBezTo>
                  <a:cubicBezTo>
                    <a:pt x="366" y="294"/>
                    <a:pt x="365" y="294"/>
                    <a:pt x="364" y="293"/>
                  </a:cubicBezTo>
                  <a:moveTo>
                    <a:pt x="398" y="282"/>
                  </a:moveTo>
                  <a:cubicBezTo>
                    <a:pt x="399" y="282"/>
                    <a:pt x="399" y="281"/>
                    <a:pt x="399" y="280"/>
                  </a:cubicBezTo>
                  <a:cubicBezTo>
                    <a:pt x="405" y="272"/>
                    <a:pt x="409" y="264"/>
                    <a:pt x="412" y="254"/>
                  </a:cubicBezTo>
                  <a:cubicBezTo>
                    <a:pt x="416" y="257"/>
                    <a:pt x="419" y="259"/>
                    <a:pt x="423" y="261"/>
                  </a:cubicBezTo>
                  <a:cubicBezTo>
                    <a:pt x="420" y="272"/>
                    <a:pt x="417" y="284"/>
                    <a:pt x="411" y="294"/>
                  </a:cubicBezTo>
                  <a:cubicBezTo>
                    <a:pt x="410" y="294"/>
                    <a:pt x="409" y="293"/>
                    <a:pt x="408" y="293"/>
                  </a:cubicBezTo>
                  <a:cubicBezTo>
                    <a:pt x="408" y="292"/>
                    <a:pt x="408" y="292"/>
                    <a:pt x="408" y="291"/>
                  </a:cubicBezTo>
                  <a:cubicBezTo>
                    <a:pt x="407" y="290"/>
                    <a:pt x="407" y="290"/>
                    <a:pt x="406" y="291"/>
                  </a:cubicBezTo>
                  <a:cubicBezTo>
                    <a:pt x="406" y="292"/>
                    <a:pt x="406" y="292"/>
                    <a:pt x="406" y="293"/>
                  </a:cubicBezTo>
                  <a:cubicBezTo>
                    <a:pt x="406" y="292"/>
                    <a:pt x="406" y="292"/>
                    <a:pt x="406" y="292"/>
                  </a:cubicBezTo>
                  <a:cubicBezTo>
                    <a:pt x="402" y="291"/>
                    <a:pt x="399" y="290"/>
                    <a:pt x="396" y="288"/>
                  </a:cubicBezTo>
                  <a:cubicBezTo>
                    <a:pt x="397" y="286"/>
                    <a:pt x="398" y="284"/>
                    <a:pt x="398" y="282"/>
                  </a:cubicBezTo>
                  <a:moveTo>
                    <a:pt x="427" y="259"/>
                  </a:moveTo>
                  <a:cubicBezTo>
                    <a:pt x="428" y="256"/>
                    <a:pt x="429" y="253"/>
                    <a:pt x="430" y="250"/>
                  </a:cubicBezTo>
                  <a:cubicBezTo>
                    <a:pt x="431" y="248"/>
                    <a:pt x="432" y="245"/>
                    <a:pt x="433" y="242"/>
                  </a:cubicBezTo>
                  <a:cubicBezTo>
                    <a:pt x="439" y="246"/>
                    <a:pt x="445" y="251"/>
                    <a:pt x="451" y="256"/>
                  </a:cubicBezTo>
                  <a:cubicBezTo>
                    <a:pt x="450" y="260"/>
                    <a:pt x="449" y="264"/>
                    <a:pt x="448" y="269"/>
                  </a:cubicBezTo>
                  <a:cubicBezTo>
                    <a:pt x="441" y="266"/>
                    <a:pt x="434" y="263"/>
                    <a:pt x="427" y="259"/>
                  </a:cubicBezTo>
                  <a:moveTo>
                    <a:pt x="442" y="243"/>
                  </a:moveTo>
                  <a:cubicBezTo>
                    <a:pt x="440" y="241"/>
                    <a:pt x="437" y="239"/>
                    <a:pt x="435" y="237"/>
                  </a:cubicBezTo>
                  <a:cubicBezTo>
                    <a:pt x="436" y="232"/>
                    <a:pt x="438" y="227"/>
                    <a:pt x="440" y="222"/>
                  </a:cubicBezTo>
                  <a:cubicBezTo>
                    <a:pt x="442" y="217"/>
                    <a:pt x="444" y="212"/>
                    <a:pt x="445" y="206"/>
                  </a:cubicBezTo>
                  <a:cubicBezTo>
                    <a:pt x="450" y="210"/>
                    <a:pt x="455" y="214"/>
                    <a:pt x="459" y="218"/>
                  </a:cubicBezTo>
                  <a:cubicBezTo>
                    <a:pt x="456" y="228"/>
                    <a:pt x="453" y="238"/>
                    <a:pt x="452" y="249"/>
                  </a:cubicBezTo>
                  <a:cubicBezTo>
                    <a:pt x="452" y="249"/>
                    <a:pt x="452" y="250"/>
                    <a:pt x="451" y="250"/>
                  </a:cubicBezTo>
                  <a:cubicBezTo>
                    <a:pt x="448" y="248"/>
                    <a:pt x="445" y="245"/>
                    <a:pt x="442" y="243"/>
                  </a:cubicBezTo>
                  <a:moveTo>
                    <a:pt x="412" y="217"/>
                  </a:moveTo>
                  <a:cubicBezTo>
                    <a:pt x="406" y="212"/>
                    <a:pt x="400" y="207"/>
                    <a:pt x="394" y="201"/>
                  </a:cubicBezTo>
                  <a:cubicBezTo>
                    <a:pt x="398" y="200"/>
                    <a:pt x="401" y="199"/>
                    <a:pt x="405" y="197"/>
                  </a:cubicBezTo>
                  <a:cubicBezTo>
                    <a:pt x="406" y="198"/>
                    <a:pt x="407" y="199"/>
                    <a:pt x="409" y="200"/>
                  </a:cubicBezTo>
                  <a:cubicBezTo>
                    <a:pt x="410" y="200"/>
                    <a:pt x="410" y="199"/>
                    <a:pt x="409" y="198"/>
                  </a:cubicBezTo>
                  <a:cubicBezTo>
                    <a:pt x="409" y="198"/>
                    <a:pt x="408" y="197"/>
                    <a:pt x="407" y="196"/>
                  </a:cubicBezTo>
                  <a:cubicBezTo>
                    <a:pt x="411" y="195"/>
                    <a:pt x="414" y="194"/>
                    <a:pt x="418" y="193"/>
                  </a:cubicBezTo>
                  <a:cubicBezTo>
                    <a:pt x="416" y="201"/>
                    <a:pt x="414" y="209"/>
                    <a:pt x="412" y="217"/>
                  </a:cubicBezTo>
                  <a:moveTo>
                    <a:pt x="385" y="205"/>
                  </a:moveTo>
                  <a:cubicBezTo>
                    <a:pt x="386" y="204"/>
                    <a:pt x="387" y="204"/>
                    <a:pt x="389" y="203"/>
                  </a:cubicBezTo>
                  <a:cubicBezTo>
                    <a:pt x="388" y="205"/>
                    <a:pt x="388" y="207"/>
                    <a:pt x="387" y="209"/>
                  </a:cubicBezTo>
                  <a:cubicBezTo>
                    <a:pt x="386" y="208"/>
                    <a:pt x="384" y="207"/>
                    <a:pt x="383" y="206"/>
                  </a:cubicBezTo>
                  <a:cubicBezTo>
                    <a:pt x="383" y="206"/>
                    <a:pt x="384" y="205"/>
                    <a:pt x="385" y="205"/>
                  </a:cubicBezTo>
                  <a:moveTo>
                    <a:pt x="385" y="218"/>
                  </a:moveTo>
                  <a:cubicBezTo>
                    <a:pt x="384" y="221"/>
                    <a:pt x="383" y="225"/>
                    <a:pt x="382" y="228"/>
                  </a:cubicBezTo>
                  <a:cubicBezTo>
                    <a:pt x="379" y="226"/>
                    <a:pt x="376" y="224"/>
                    <a:pt x="372" y="222"/>
                  </a:cubicBezTo>
                  <a:cubicBezTo>
                    <a:pt x="369" y="220"/>
                    <a:pt x="364" y="220"/>
                    <a:pt x="361" y="217"/>
                  </a:cubicBezTo>
                  <a:cubicBezTo>
                    <a:pt x="369" y="216"/>
                    <a:pt x="377" y="216"/>
                    <a:pt x="385" y="218"/>
                  </a:cubicBezTo>
                  <a:moveTo>
                    <a:pt x="109" y="331"/>
                  </a:moveTo>
                  <a:cubicBezTo>
                    <a:pt x="95" y="350"/>
                    <a:pt x="77" y="364"/>
                    <a:pt x="61" y="372"/>
                  </a:cubicBezTo>
                  <a:cubicBezTo>
                    <a:pt x="75" y="357"/>
                    <a:pt x="92" y="338"/>
                    <a:pt x="108" y="320"/>
                  </a:cubicBezTo>
                  <a:cubicBezTo>
                    <a:pt x="118" y="326"/>
                    <a:pt x="118" y="326"/>
                    <a:pt x="121" y="335"/>
                  </a:cubicBezTo>
                  <a:cubicBezTo>
                    <a:pt x="117" y="334"/>
                    <a:pt x="113" y="333"/>
                    <a:pt x="109" y="331"/>
                  </a:cubicBezTo>
                  <a:moveTo>
                    <a:pt x="246" y="344"/>
                  </a:moveTo>
                  <a:cubicBezTo>
                    <a:pt x="246" y="337"/>
                    <a:pt x="252" y="331"/>
                    <a:pt x="255" y="325"/>
                  </a:cubicBezTo>
                  <a:cubicBezTo>
                    <a:pt x="257" y="320"/>
                    <a:pt x="258" y="315"/>
                    <a:pt x="260" y="311"/>
                  </a:cubicBezTo>
                  <a:cubicBezTo>
                    <a:pt x="261" y="304"/>
                    <a:pt x="263" y="297"/>
                    <a:pt x="264" y="290"/>
                  </a:cubicBezTo>
                  <a:cubicBezTo>
                    <a:pt x="265" y="285"/>
                    <a:pt x="265" y="279"/>
                    <a:pt x="268" y="274"/>
                  </a:cubicBezTo>
                  <a:cubicBezTo>
                    <a:pt x="269" y="272"/>
                    <a:pt x="267" y="271"/>
                    <a:pt x="266" y="272"/>
                  </a:cubicBezTo>
                  <a:cubicBezTo>
                    <a:pt x="263" y="276"/>
                    <a:pt x="263" y="281"/>
                    <a:pt x="262" y="285"/>
                  </a:cubicBezTo>
                  <a:cubicBezTo>
                    <a:pt x="261" y="294"/>
                    <a:pt x="259" y="302"/>
                    <a:pt x="256" y="310"/>
                  </a:cubicBezTo>
                  <a:cubicBezTo>
                    <a:pt x="254" y="318"/>
                    <a:pt x="252" y="325"/>
                    <a:pt x="249" y="332"/>
                  </a:cubicBezTo>
                  <a:cubicBezTo>
                    <a:pt x="246" y="336"/>
                    <a:pt x="244" y="340"/>
                    <a:pt x="244" y="345"/>
                  </a:cubicBezTo>
                  <a:cubicBezTo>
                    <a:pt x="230" y="349"/>
                    <a:pt x="216" y="353"/>
                    <a:pt x="202" y="356"/>
                  </a:cubicBezTo>
                  <a:cubicBezTo>
                    <a:pt x="202" y="355"/>
                    <a:pt x="203" y="353"/>
                    <a:pt x="203" y="351"/>
                  </a:cubicBezTo>
                  <a:cubicBezTo>
                    <a:pt x="205" y="343"/>
                    <a:pt x="209" y="336"/>
                    <a:pt x="212" y="328"/>
                  </a:cubicBezTo>
                  <a:cubicBezTo>
                    <a:pt x="216" y="319"/>
                    <a:pt x="218" y="309"/>
                    <a:pt x="222" y="299"/>
                  </a:cubicBezTo>
                  <a:cubicBezTo>
                    <a:pt x="223" y="298"/>
                    <a:pt x="220" y="297"/>
                    <a:pt x="220" y="299"/>
                  </a:cubicBezTo>
                  <a:cubicBezTo>
                    <a:pt x="214" y="312"/>
                    <a:pt x="210" y="326"/>
                    <a:pt x="204" y="339"/>
                  </a:cubicBezTo>
                  <a:cubicBezTo>
                    <a:pt x="202" y="344"/>
                    <a:pt x="201" y="351"/>
                    <a:pt x="199" y="357"/>
                  </a:cubicBezTo>
                  <a:cubicBezTo>
                    <a:pt x="193" y="359"/>
                    <a:pt x="188" y="360"/>
                    <a:pt x="183" y="361"/>
                  </a:cubicBezTo>
                  <a:cubicBezTo>
                    <a:pt x="184" y="358"/>
                    <a:pt x="185" y="354"/>
                    <a:pt x="186" y="351"/>
                  </a:cubicBezTo>
                  <a:cubicBezTo>
                    <a:pt x="188" y="341"/>
                    <a:pt x="192" y="332"/>
                    <a:pt x="194" y="322"/>
                  </a:cubicBezTo>
                  <a:cubicBezTo>
                    <a:pt x="195" y="317"/>
                    <a:pt x="197" y="311"/>
                    <a:pt x="194" y="306"/>
                  </a:cubicBezTo>
                  <a:cubicBezTo>
                    <a:pt x="193" y="305"/>
                    <a:pt x="191" y="306"/>
                    <a:pt x="192" y="308"/>
                  </a:cubicBezTo>
                  <a:cubicBezTo>
                    <a:pt x="194" y="312"/>
                    <a:pt x="191" y="319"/>
                    <a:pt x="190" y="324"/>
                  </a:cubicBezTo>
                  <a:cubicBezTo>
                    <a:pt x="188" y="331"/>
                    <a:pt x="185" y="339"/>
                    <a:pt x="184" y="346"/>
                  </a:cubicBezTo>
                  <a:cubicBezTo>
                    <a:pt x="182" y="351"/>
                    <a:pt x="181" y="357"/>
                    <a:pt x="180" y="362"/>
                  </a:cubicBezTo>
                  <a:cubicBezTo>
                    <a:pt x="179" y="362"/>
                    <a:pt x="178" y="363"/>
                    <a:pt x="177" y="363"/>
                  </a:cubicBezTo>
                  <a:cubicBezTo>
                    <a:pt x="165" y="366"/>
                    <a:pt x="153" y="366"/>
                    <a:pt x="139" y="368"/>
                  </a:cubicBezTo>
                  <a:cubicBezTo>
                    <a:pt x="141" y="365"/>
                    <a:pt x="142" y="363"/>
                    <a:pt x="143" y="360"/>
                  </a:cubicBezTo>
                  <a:cubicBezTo>
                    <a:pt x="149" y="348"/>
                    <a:pt x="153" y="336"/>
                    <a:pt x="162" y="326"/>
                  </a:cubicBezTo>
                  <a:cubicBezTo>
                    <a:pt x="163" y="325"/>
                    <a:pt x="161" y="323"/>
                    <a:pt x="160" y="324"/>
                  </a:cubicBezTo>
                  <a:cubicBezTo>
                    <a:pt x="152" y="334"/>
                    <a:pt x="147" y="345"/>
                    <a:pt x="142" y="357"/>
                  </a:cubicBezTo>
                  <a:cubicBezTo>
                    <a:pt x="140" y="360"/>
                    <a:pt x="139" y="363"/>
                    <a:pt x="138" y="366"/>
                  </a:cubicBezTo>
                  <a:cubicBezTo>
                    <a:pt x="139" y="345"/>
                    <a:pt x="140" y="325"/>
                    <a:pt x="121" y="310"/>
                  </a:cubicBezTo>
                  <a:cubicBezTo>
                    <a:pt x="138" y="294"/>
                    <a:pt x="152" y="279"/>
                    <a:pt x="169" y="266"/>
                  </a:cubicBezTo>
                  <a:cubicBezTo>
                    <a:pt x="191" y="248"/>
                    <a:pt x="213" y="230"/>
                    <a:pt x="231" y="208"/>
                  </a:cubicBezTo>
                  <a:cubicBezTo>
                    <a:pt x="248" y="188"/>
                    <a:pt x="265" y="168"/>
                    <a:pt x="282" y="147"/>
                  </a:cubicBezTo>
                  <a:cubicBezTo>
                    <a:pt x="288" y="140"/>
                    <a:pt x="295" y="136"/>
                    <a:pt x="305" y="135"/>
                  </a:cubicBezTo>
                  <a:cubicBezTo>
                    <a:pt x="319" y="134"/>
                    <a:pt x="332" y="135"/>
                    <a:pt x="344" y="141"/>
                  </a:cubicBezTo>
                  <a:cubicBezTo>
                    <a:pt x="342" y="142"/>
                    <a:pt x="340" y="143"/>
                    <a:pt x="338" y="143"/>
                  </a:cubicBezTo>
                  <a:cubicBezTo>
                    <a:pt x="336" y="144"/>
                    <a:pt x="337" y="147"/>
                    <a:pt x="340" y="147"/>
                  </a:cubicBezTo>
                  <a:cubicBezTo>
                    <a:pt x="343" y="146"/>
                    <a:pt x="345" y="145"/>
                    <a:pt x="348" y="143"/>
                  </a:cubicBezTo>
                  <a:cubicBezTo>
                    <a:pt x="350" y="145"/>
                    <a:pt x="352" y="146"/>
                    <a:pt x="354" y="148"/>
                  </a:cubicBezTo>
                  <a:cubicBezTo>
                    <a:pt x="368" y="160"/>
                    <a:pt x="369" y="166"/>
                    <a:pt x="357" y="183"/>
                  </a:cubicBezTo>
                  <a:cubicBezTo>
                    <a:pt x="352" y="189"/>
                    <a:pt x="346" y="195"/>
                    <a:pt x="341" y="201"/>
                  </a:cubicBezTo>
                  <a:cubicBezTo>
                    <a:pt x="332" y="212"/>
                    <a:pt x="332" y="214"/>
                    <a:pt x="345" y="222"/>
                  </a:cubicBezTo>
                  <a:cubicBezTo>
                    <a:pt x="349" y="220"/>
                    <a:pt x="353" y="218"/>
                    <a:pt x="358" y="217"/>
                  </a:cubicBezTo>
                  <a:cubicBezTo>
                    <a:pt x="358" y="218"/>
                    <a:pt x="358" y="218"/>
                    <a:pt x="358" y="218"/>
                  </a:cubicBezTo>
                  <a:cubicBezTo>
                    <a:pt x="358" y="219"/>
                    <a:pt x="359" y="219"/>
                    <a:pt x="359" y="220"/>
                  </a:cubicBezTo>
                  <a:cubicBezTo>
                    <a:pt x="359" y="219"/>
                    <a:pt x="358" y="220"/>
                    <a:pt x="358" y="221"/>
                  </a:cubicBezTo>
                  <a:cubicBezTo>
                    <a:pt x="354" y="232"/>
                    <a:pt x="351" y="243"/>
                    <a:pt x="348" y="255"/>
                  </a:cubicBezTo>
                  <a:cubicBezTo>
                    <a:pt x="348" y="256"/>
                    <a:pt x="348" y="258"/>
                    <a:pt x="347" y="260"/>
                  </a:cubicBezTo>
                  <a:cubicBezTo>
                    <a:pt x="345" y="259"/>
                    <a:pt x="344" y="258"/>
                    <a:pt x="342" y="257"/>
                  </a:cubicBezTo>
                  <a:cubicBezTo>
                    <a:pt x="337" y="255"/>
                    <a:pt x="333" y="252"/>
                    <a:pt x="329" y="250"/>
                  </a:cubicBezTo>
                  <a:cubicBezTo>
                    <a:pt x="330" y="244"/>
                    <a:pt x="330" y="238"/>
                    <a:pt x="330" y="231"/>
                  </a:cubicBezTo>
                  <a:cubicBezTo>
                    <a:pt x="330" y="229"/>
                    <a:pt x="328" y="229"/>
                    <a:pt x="328" y="231"/>
                  </a:cubicBezTo>
                  <a:cubicBezTo>
                    <a:pt x="328" y="237"/>
                    <a:pt x="327" y="243"/>
                    <a:pt x="327" y="248"/>
                  </a:cubicBezTo>
                  <a:cubicBezTo>
                    <a:pt x="323" y="246"/>
                    <a:pt x="318" y="244"/>
                    <a:pt x="313" y="244"/>
                  </a:cubicBezTo>
                  <a:cubicBezTo>
                    <a:pt x="312" y="243"/>
                    <a:pt x="311" y="246"/>
                    <a:pt x="313" y="246"/>
                  </a:cubicBezTo>
                  <a:cubicBezTo>
                    <a:pt x="318" y="247"/>
                    <a:pt x="322" y="249"/>
                    <a:pt x="326" y="251"/>
                  </a:cubicBezTo>
                  <a:cubicBezTo>
                    <a:pt x="325" y="259"/>
                    <a:pt x="324" y="265"/>
                    <a:pt x="322" y="273"/>
                  </a:cubicBezTo>
                  <a:cubicBezTo>
                    <a:pt x="317" y="270"/>
                    <a:pt x="312" y="267"/>
                    <a:pt x="307" y="264"/>
                  </a:cubicBezTo>
                  <a:cubicBezTo>
                    <a:pt x="307" y="260"/>
                    <a:pt x="308" y="255"/>
                    <a:pt x="308" y="251"/>
                  </a:cubicBezTo>
                  <a:cubicBezTo>
                    <a:pt x="308" y="250"/>
                    <a:pt x="306" y="250"/>
                    <a:pt x="306" y="251"/>
                  </a:cubicBezTo>
                  <a:cubicBezTo>
                    <a:pt x="305" y="255"/>
                    <a:pt x="305" y="258"/>
                    <a:pt x="304" y="262"/>
                  </a:cubicBezTo>
                  <a:cubicBezTo>
                    <a:pt x="303" y="262"/>
                    <a:pt x="302" y="261"/>
                    <a:pt x="301" y="260"/>
                  </a:cubicBezTo>
                  <a:cubicBezTo>
                    <a:pt x="301" y="260"/>
                    <a:pt x="300" y="261"/>
                    <a:pt x="300" y="262"/>
                  </a:cubicBezTo>
                  <a:cubicBezTo>
                    <a:pt x="301" y="263"/>
                    <a:pt x="303" y="264"/>
                    <a:pt x="304" y="265"/>
                  </a:cubicBezTo>
                  <a:cubicBezTo>
                    <a:pt x="302" y="276"/>
                    <a:pt x="300" y="287"/>
                    <a:pt x="296" y="298"/>
                  </a:cubicBezTo>
                  <a:cubicBezTo>
                    <a:pt x="290" y="296"/>
                    <a:pt x="283" y="295"/>
                    <a:pt x="278" y="292"/>
                  </a:cubicBezTo>
                  <a:cubicBezTo>
                    <a:pt x="282" y="281"/>
                    <a:pt x="285" y="270"/>
                    <a:pt x="288" y="259"/>
                  </a:cubicBezTo>
                  <a:cubicBezTo>
                    <a:pt x="289" y="258"/>
                    <a:pt x="286" y="257"/>
                    <a:pt x="286" y="259"/>
                  </a:cubicBezTo>
                  <a:cubicBezTo>
                    <a:pt x="283" y="269"/>
                    <a:pt x="280" y="280"/>
                    <a:pt x="276" y="291"/>
                  </a:cubicBezTo>
                  <a:cubicBezTo>
                    <a:pt x="275" y="290"/>
                    <a:pt x="273" y="289"/>
                    <a:pt x="272" y="288"/>
                  </a:cubicBezTo>
                  <a:cubicBezTo>
                    <a:pt x="271" y="287"/>
                    <a:pt x="269" y="289"/>
                    <a:pt x="270" y="290"/>
                  </a:cubicBezTo>
                  <a:cubicBezTo>
                    <a:pt x="271" y="291"/>
                    <a:pt x="273" y="293"/>
                    <a:pt x="275" y="294"/>
                  </a:cubicBezTo>
                  <a:cubicBezTo>
                    <a:pt x="274" y="296"/>
                    <a:pt x="274" y="298"/>
                    <a:pt x="273" y="299"/>
                  </a:cubicBezTo>
                  <a:cubicBezTo>
                    <a:pt x="271" y="306"/>
                    <a:pt x="268" y="311"/>
                    <a:pt x="266" y="318"/>
                  </a:cubicBezTo>
                  <a:cubicBezTo>
                    <a:pt x="265" y="320"/>
                    <a:pt x="265" y="322"/>
                    <a:pt x="264" y="325"/>
                  </a:cubicBezTo>
                  <a:cubicBezTo>
                    <a:pt x="264" y="323"/>
                    <a:pt x="258" y="338"/>
                    <a:pt x="255" y="333"/>
                  </a:cubicBezTo>
                  <a:cubicBezTo>
                    <a:pt x="255" y="332"/>
                    <a:pt x="254" y="333"/>
                    <a:pt x="255" y="333"/>
                  </a:cubicBezTo>
                  <a:cubicBezTo>
                    <a:pt x="255" y="336"/>
                    <a:pt x="257" y="336"/>
                    <a:pt x="259" y="335"/>
                  </a:cubicBezTo>
                  <a:cubicBezTo>
                    <a:pt x="264" y="334"/>
                    <a:pt x="266" y="328"/>
                    <a:pt x="267" y="324"/>
                  </a:cubicBezTo>
                  <a:cubicBezTo>
                    <a:pt x="270" y="314"/>
                    <a:pt x="274" y="305"/>
                    <a:pt x="277" y="295"/>
                  </a:cubicBezTo>
                  <a:cubicBezTo>
                    <a:pt x="282" y="298"/>
                    <a:pt x="288" y="300"/>
                    <a:pt x="294" y="302"/>
                  </a:cubicBezTo>
                  <a:cubicBezTo>
                    <a:pt x="292" y="308"/>
                    <a:pt x="289" y="314"/>
                    <a:pt x="287" y="320"/>
                  </a:cubicBezTo>
                  <a:cubicBezTo>
                    <a:pt x="285" y="324"/>
                    <a:pt x="283" y="337"/>
                    <a:pt x="277" y="331"/>
                  </a:cubicBezTo>
                  <a:cubicBezTo>
                    <a:pt x="277" y="330"/>
                    <a:pt x="276" y="331"/>
                    <a:pt x="277" y="331"/>
                  </a:cubicBezTo>
                  <a:cubicBezTo>
                    <a:pt x="277" y="332"/>
                    <a:pt x="278" y="333"/>
                    <a:pt x="278" y="334"/>
                  </a:cubicBezTo>
                  <a:cubicBezTo>
                    <a:pt x="274" y="335"/>
                    <a:pt x="270" y="337"/>
                    <a:pt x="266" y="338"/>
                  </a:cubicBezTo>
                  <a:cubicBezTo>
                    <a:pt x="260" y="340"/>
                    <a:pt x="253" y="342"/>
                    <a:pt x="246" y="344"/>
                  </a:cubicBezTo>
                  <a:moveTo>
                    <a:pt x="308" y="327"/>
                  </a:moveTo>
                  <a:cubicBezTo>
                    <a:pt x="308" y="326"/>
                    <a:pt x="309" y="325"/>
                    <a:pt x="309" y="324"/>
                  </a:cubicBezTo>
                  <a:cubicBezTo>
                    <a:pt x="312" y="319"/>
                    <a:pt x="313" y="313"/>
                    <a:pt x="315" y="308"/>
                  </a:cubicBezTo>
                  <a:cubicBezTo>
                    <a:pt x="320" y="309"/>
                    <a:pt x="325" y="311"/>
                    <a:pt x="331" y="313"/>
                  </a:cubicBezTo>
                  <a:cubicBezTo>
                    <a:pt x="330" y="314"/>
                    <a:pt x="330" y="316"/>
                    <a:pt x="329" y="317"/>
                  </a:cubicBezTo>
                  <a:cubicBezTo>
                    <a:pt x="329" y="317"/>
                    <a:pt x="328" y="319"/>
                    <a:pt x="327" y="322"/>
                  </a:cubicBezTo>
                  <a:cubicBezTo>
                    <a:pt x="322" y="324"/>
                    <a:pt x="316" y="325"/>
                    <a:pt x="310" y="326"/>
                  </a:cubicBezTo>
                  <a:cubicBezTo>
                    <a:pt x="309" y="326"/>
                    <a:pt x="308" y="327"/>
                    <a:pt x="308" y="327"/>
                  </a:cubicBezTo>
                  <a:moveTo>
                    <a:pt x="332" y="320"/>
                  </a:moveTo>
                  <a:cubicBezTo>
                    <a:pt x="333" y="318"/>
                    <a:pt x="333" y="316"/>
                    <a:pt x="334" y="314"/>
                  </a:cubicBezTo>
                  <a:cubicBezTo>
                    <a:pt x="336" y="315"/>
                    <a:pt x="338" y="316"/>
                    <a:pt x="340" y="317"/>
                  </a:cubicBezTo>
                  <a:cubicBezTo>
                    <a:pt x="338" y="318"/>
                    <a:pt x="335" y="319"/>
                    <a:pt x="332" y="320"/>
                  </a:cubicBezTo>
                  <a:moveTo>
                    <a:pt x="365" y="317"/>
                  </a:moveTo>
                  <a:cubicBezTo>
                    <a:pt x="369" y="312"/>
                    <a:pt x="374" y="308"/>
                    <a:pt x="379" y="303"/>
                  </a:cubicBezTo>
                  <a:cubicBezTo>
                    <a:pt x="381" y="304"/>
                    <a:pt x="382" y="305"/>
                    <a:pt x="384" y="305"/>
                  </a:cubicBezTo>
                  <a:cubicBezTo>
                    <a:pt x="384" y="305"/>
                    <a:pt x="385" y="305"/>
                    <a:pt x="385" y="306"/>
                  </a:cubicBezTo>
                  <a:cubicBezTo>
                    <a:pt x="385" y="306"/>
                    <a:pt x="385" y="306"/>
                    <a:pt x="385" y="306"/>
                  </a:cubicBezTo>
                  <a:cubicBezTo>
                    <a:pt x="385" y="307"/>
                    <a:pt x="385" y="310"/>
                    <a:pt x="385" y="313"/>
                  </a:cubicBezTo>
                  <a:cubicBezTo>
                    <a:pt x="383" y="313"/>
                    <a:pt x="381" y="314"/>
                    <a:pt x="379" y="315"/>
                  </a:cubicBezTo>
                  <a:cubicBezTo>
                    <a:pt x="378" y="314"/>
                    <a:pt x="378" y="312"/>
                    <a:pt x="378" y="311"/>
                  </a:cubicBezTo>
                  <a:cubicBezTo>
                    <a:pt x="378" y="310"/>
                    <a:pt x="376" y="310"/>
                    <a:pt x="376" y="311"/>
                  </a:cubicBezTo>
                  <a:cubicBezTo>
                    <a:pt x="376" y="312"/>
                    <a:pt x="376" y="314"/>
                    <a:pt x="376" y="316"/>
                  </a:cubicBezTo>
                  <a:cubicBezTo>
                    <a:pt x="375" y="316"/>
                    <a:pt x="374" y="316"/>
                    <a:pt x="373" y="317"/>
                  </a:cubicBezTo>
                  <a:cubicBezTo>
                    <a:pt x="370" y="317"/>
                    <a:pt x="368" y="318"/>
                    <a:pt x="365" y="317"/>
                  </a:cubicBezTo>
                  <a:moveTo>
                    <a:pt x="404" y="307"/>
                  </a:moveTo>
                  <a:cubicBezTo>
                    <a:pt x="404" y="306"/>
                    <a:pt x="404" y="306"/>
                    <a:pt x="403" y="305"/>
                  </a:cubicBezTo>
                  <a:cubicBezTo>
                    <a:pt x="401" y="304"/>
                    <a:pt x="402" y="304"/>
                    <a:pt x="399" y="304"/>
                  </a:cubicBezTo>
                  <a:cubicBezTo>
                    <a:pt x="399" y="304"/>
                    <a:pt x="398" y="305"/>
                    <a:pt x="398" y="305"/>
                  </a:cubicBezTo>
                  <a:cubicBezTo>
                    <a:pt x="396" y="305"/>
                    <a:pt x="393" y="304"/>
                    <a:pt x="391" y="303"/>
                  </a:cubicBezTo>
                  <a:cubicBezTo>
                    <a:pt x="391" y="301"/>
                    <a:pt x="391" y="299"/>
                    <a:pt x="392" y="296"/>
                  </a:cubicBezTo>
                  <a:cubicBezTo>
                    <a:pt x="393" y="295"/>
                    <a:pt x="393" y="294"/>
                    <a:pt x="394" y="293"/>
                  </a:cubicBezTo>
                  <a:cubicBezTo>
                    <a:pt x="395" y="293"/>
                    <a:pt x="396" y="294"/>
                    <a:pt x="397" y="294"/>
                  </a:cubicBezTo>
                  <a:cubicBezTo>
                    <a:pt x="398" y="294"/>
                    <a:pt x="402" y="296"/>
                    <a:pt x="406" y="297"/>
                  </a:cubicBezTo>
                  <a:cubicBezTo>
                    <a:pt x="406" y="299"/>
                    <a:pt x="406" y="301"/>
                    <a:pt x="405" y="302"/>
                  </a:cubicBezTo>
                  <a:cubicBezTo>
                    <a:pt x="405" y="304"/>
                    <a:pt x="407" y="304"/>
                    <a:pt x="408" y="303"/>
                  </a:cubicBezTo>
                  <a:cubicBezTo>
                    <a:pt x="409" y="302"/>
                    <a:pt x="411" y="300"/>
                    <a:pt x="412" y="299"/>
                  </a:cubicBezTo>
                  <a:cubicBezTo>
                    <a:pt x="417" y="300"/>
                    <a:pt x="421" y="301"/>
                    <a:pt x="424" y="300"/>
                  </a:cubicBezTo>
                  <a:cubicBezTo>
                    <a:pt x="422" y="301"/>
                    <a:pt x="420" y="302"/>
                    <a:pt x="418" y="302"/>
                  </a:cubicBezTo>
                  <a:cubicBezTo>
                    <a:pt x="413" y="304"/>
                    <a:pt x="409" y="305"/>
                    <a:pt x="404" y="307"/>
                  </a:cubicBezTo>
                  <a:moveTo>
                    <a:pt x="455" y="290"/>
                  </a:moveTo>
                  <a:cubicBezTo>
                    <a:pt x="455" y="290"/>
                    <a:pt x="454" y="287"/>
                    <a:pt x="454" y="283"/>
                  </a:cubicBezTo>
                  <a:cubicBezTo>
                    <a:pt x="454" y="282"/>
                    <a:pt x="452" y="282"/>
                    <a:pt x="452" y="283"/>
                  </a:cubicBezTo>
                  <a:cubicBezTo>
                    <a:pt x="452" y="286"/>
                    <a:pt x="453" y="288"/>
                    <a:pt x="454" y="291"/>
                  </a:cubicBezTo>
                  <a:cubicBezTo>
                    <a:pt x="451" y="292"/>
                    <a:pt x="449" y="293"/>
                    <a:pt x="446" y="293"/>
                  </a:cubicBezTo>
                  <a:cubicBezTo>
                    <a:pt x="446" y="293"/>
                    <a:pt x="447" y="293"/>
                    <a:pt x="447" y="293"/>
                  </a:cubicBezTo>
                  <a:cubicBezTo>
                    <a:pt x="448" y="286"/>
                    <a:pt x="450" y="280"/>
                    <a:pt x="451" y="274"/>
                  </a:cubicBezTo>
                  <a:cubicBezTo>
                    <a:pt x="454" y="276"/>
                    <a:pt x="458" y="276"/>
                    <a:pt x="461" y="276"/>
                  </a:cubicBezTo>
                  <a:cubicBezTo>
                    <a:pt x="461" y="276"/>
                    <a:pt x="462" y="276"/>
                    <a:pt x="462" y="276"/>
                  </a:cubicBezTo>
                  <a:cubicBezTo>
                    <a:pt x="461" y="278"/>
                    <a:pt x="461" y="280"/>
                    <a:pt x="460" y="282"/>
                  </a:cubicBezTo>
                  <a:cubicBezTo>
                    <a:pt x="460" y="284"/>
                    <a:pt x="459" y="288"/>
                    <a:pt x="457" y="290"/>
                  </a:cubicBezTo>
                  <a:cubicBezTo>
                    <a:pt x="457" y="290"/>
                    <a:pt x="456" y="290"/>
                    <a:pt x="455" y="290"/>
                  </a:cubicBezTo>
                  <a:moveTo>
                    <a:pt x="464" y="270"/>
                  </a:moveTo>
                  <a:cubicBezTo>
                    <a:pt x="463" y="271"/>
                    <a:pt x="463" y="273"/>
                    <a:pt x="462" y="275"/>
                  </a:cubicBezTo>
                  <a:cubicBezTo>
                    <a:pt x="462" y="274"/>
                    <a:pt x="462" y="274"/>
                    <a:pt x="461" y="274"/>
                  </a:cubicBezTo>
                  <a:cubicBezTo>
                    <a:pt x="458" y="273"/>
                    <a:pt x="455" y="271"/>
                    <a:pt x="452" y="270"/>
                  </a:cubicBezTo>
                  <a:cubicBezTo>
                    <a:pt x="453" y="266"/>
                    <a:pt x="454" y="262"/>
                    <a:pt x="454" y="259"/>
                  </a:cubicBezTo>
                  <a:cubicBezTo>
                    <a:pt x="456" y="259"/>
                    <a:pt x="457" y="260"/>
                    <a:pt x="458" y="261"/>
                  </a:cubicBezTo>
                  <a:cubicBezTo>
                    <a:pt x="460" y="263"/>
                    <a:pt x="462" y="264"/>
                    <a:pt x="465" y="266"/>
                  </a:cubicBezTo>
                  <a:cubicBezTo>
                    <a:pt x="465" y="267"/>
                    <a:pt x="464" y="268"/>
                    <a:pt x="464" y="270"/>
                  </a:cubicBezTo>
                  <a:moveTo>
                    <a:pt x="467" y="261"/>
                  </a:moveTo>
                  <a:cubicBezTo>
                    <a:pt x="463" y="259"/>
                    <a:pt x="459" y="256"/>
                    <a:pt x="455" y="253"/>
                  </a:cubicBezTo>
                  <a:cubicBezTo>
                    <a:pt x="457" y="242"/>
                    <a:pt x="459" y="231"/>
                    <a:pt x="462" y="220"/>
                  </a:cubicBezTo>
                  <a:cubicBezTo>
                    <a:pt x="465" y="223"/>
                    <a:pt x="467" y="226"/>
                    <a:pt x="470" y="229"/>
                  </a:cubicBezTo>
                  <a:cubicBezTo>
                    <a:pt x="472" y="231"/>
                    <a:pt x="473" y="233"/>
                    <a:pt x="475" y="235"/>
                  </a:cubicBezTo>
                  <a:cubicBezTo>
                    <a:pt x="472" y="244"/>
                    <a:pt x="469" y="252"/>
                    <a:pt x="467" y="261"/>
                  </a:cubicBezTo>
                  <a:moveTo>
                    <a:pt x="479" y="264"/>
                  </a:moveTo>
                  <a:cubicBezTo>
                    <a:pt x="479" y="265"/>
                    <a:pt x="478" y="266"/>
                    <a:pt x="478" y="267"/>
                  </a:cubicBezTo>
                  <a:cubicBezTo>
                    <a:pt x="478" y="267"/>
                    <a:pt x="478" y="267"/>
                    <a:pt x="478" y="267"/>
                  </a:cubicBezTo>
                  <a:cubicBezTo>
                    <a:pt x="478" y="267"/>
                    <a:pt x="478" y="267"/>
                    <a:pt x="478" y="267"/>
                  </a:cubicBezTo>
                  <a:cubicBezTo>
                    <a:pt x="478" y="266"/>
                    <a:pt x="477" y="266"/>
                    <a:pt x="476" y="267"/>
                  </a:cubicBezTo>
                  <a:cubicBezTo>
                    <a:pt x="474" y="266"/>
                    <a:pt x="472" y="264"/>
                    <a:pt x="470" y="263"/>
                  </a:cubicBezTo>
                  <a:cubicBezTo>
                    <a:pt x="472" y="256"/>
                    <a:pt x="474" y="250"/>
                    <a:pt x="476" y="243"/>
                  </a:cubicBezTo>
                  <a:cubicBezTo>
                    <a:pt x="476" y="242"/>
                    <a:pt x="477" y="240"/>
                    <a:pt x="477" y="239"/>
                  </a:cubicBezTo>
                  <a:cubicBezTo>
                    <a:pt x="479" y="242"/>
                    <a:pt x="481" y="245"/>
                    <a:pt x="483" y="248"/>
                  </a:cubicBezTo>
                  <a:cubicBezTo>
                    <a:pt x="482" y="253"/>
                    <a:pt x="480" y="259"/>
                    <a:pt x="479" y="264"/>
                  </a:cubicBezTo>
                  <a:moveTo>
                    <a:pt x="485" y="242"/>
                  </a:moveTo>
                  <a:cubicBezTo>
                    <a:pt x="483" y="239"/>
                    <a:pt x="481" y="236"/>
                    <a:pt x="479" y="233"/>
                  </a:cubicBezTo>
                  <a:cubicBezTo>
                    <a:pt x="482" y="223"/>
                    <a:pt x="485" y="212"/>
                    <a:pt x="488" y="201"/>
                  </a:cubicBezTo>
                  <a:cubicBezTo>
                    <a:pt x="489" y="197"/>
                    <a:pt x="490" y="194"/>
                    <a:pt x="490" y="190"/>
                  </a:cubicBezTo>
                  <a:cubicBezTo>
                    <a:pt x="492" y="192"/>
                    <a:pt x="494" y="194"/>
                    <a:pt x="495" y="197"/>
                  </a:cubicBezTo>
                  <a:cubicBezTo>
                    <a:pt x="494" y="201"/>
                    <a:pt x="493" y="206"/>
                    <a:pt x="492" y="211"/>
                  </a:cubicBezTo>
                  <a:cubicBezTo>
                    <a:pt x="490" y="221"/>
                    <a:pt x="487" y="231"/>
                    <a:pt x="485" y="242"/>
                  </a:cubicBezTo>
                  <a:moveTo>
                    <a:pt x="501" y="261"/>
                  </a:moveTo>
                  <a:cubicBezTo>
                    <a:pt x="497" y="256"/>
                    <a:pt x="493" y="251"/>
                    <a:pt x="488" y="246"/>
                  </a:cubicBezTo>
                  <a:cubicBezTo>
                    <a:pt x="491" y="235"/>
                    <a:pt x="494" y="223"/>
                    <a:pt x="496" y="212"/>
                  </a:cubicBezTo>
                  <a:cubicBezTo>
                    <a:pt x="497" y="208"/>
                    <a:pt x="498" y="205"/>
                    <a:pt x="499" y="201"/>
                  </a:cubicBezTo>
                  <a:cubicBezTo>
                    <a:pt x="499" y="201"/>
                    <a:pt x="499" y="202"/>
                    <a:pt x="499" y="202"/>
                  </a:cubicBezTo>
                  <a:cubicBezTo>
                    <a:pt x="501" y="204"/>
                    <a:pt x="503" y="207"/>
                    <a:pt x="507" y="211"/>
                  </a:cubicBezTo>
                  <a:cubicBezTo>
                    <a:pt x="504" y="227"/>
                    <a:pt x="501" y="244"/>
                    <a:pt x="501" y="261"/>
                  </a:cubicBezTo>
                  <a:moveTo>
                    <a:pt x="508" y="204"/>
                  </a:moveTo>
                  <a:cubicBezTo>
                    <a:pt x="505" y="201"/>
                    <a:pt x="502" y="198"/>
                    <a:pt x="500" y="195"/>
                  </a:cubicBezTo>
                  <a:cubicBezTo>
                    <a:pt x="501" y="189"/>
                    <a:pt x="502" y="183"/>
                    <a:pt x="503" y="177"/>
                  </a:cubicBezTo>
                  <a:cubicBezTo>
                    <a:pt x="505" y="172"/>
                    <a:pt x="506" y="166"/>
                    <a:pt x="506" y="160"/>
                  </a:cubicBezTo>
                  <a:cubicBezTo>
                    <a:pt x="510" y="159"/>
                    <a:pt x="513" y="157"/>
                    <a:pt x="516" y="156"/>
                  </a:cubicBezTo>
                  <a:cubicBezTo>
                    <a:pt x="514" y="165"/>
                    <a:pt x="513" y="175"/>
                    <a:pt x="511" y="184"/>
                  </a:cubicBezTo>
                  <a:cubicBezTo>
                    <a:pt x="510" y="191"/>
                    <a:pt x="509" y="197"/>
                    <a:pt x="508" y="20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0" name="Freeform 113"/>
            <p:cNvSpPr/>
            <p:nvPr/>
          </p:nvSpPr>
          <p:spPr bwMode="auto">
            <a:xfrm>
              <a:off x="11964988" y="5118100"/>
              <a:ext cx="38100" cy="236538"/>
            </a:xfrm>
            <a:custGeom>
              <a:avLst/>
              <a:gdLst>
                <a:gd name="T0" fmla="*/ 3 w 10"/>
                <a:gd name="T1" fmla="*/ 0 h 63"/>
                <a:gd name="T2" fmla="*/ 2 w 10"/>
                <a:gd name="T3" fmla="*/ 1 h 63"/>
                <a:gd name="T4" fmla="*/ 2 w 10"/>
                <a:gd name="T5" fmla="*/ 3 h 63"/>
                <a:gd name="T6" fmla="*/ 5 w 10"/>
                <a:gd name="T7" fmla="*/ 33 h 63"/>
                <a:gd name="T8" fmla="*/ 6 w 10"/>
                <a:gd name="T9" fmla="*/ 62 h 63"/>
                <a:gd name="T10" fmla="*/ 6 w 10"/>
                <a:gd name="T11" fmla="*/ 62 h 63"/>
                <a:gd name="T12" fmla="*/ 5 w 10"/>
                <a:gd name="T13" fmla="*/ 1 h 63"/>
                <a:gd name="T14" fmla="*/ 3 w 10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63">
                  <a:moveTo>
                    <a:pt x="3" y="0"/>
                  </a:moveTo>
                  <a:cubicBezTo>
                    <a:pt x="3" y="1"/>
                    <a:pt x="2" y="1"/>
                    <a:pt x="2" y="1"/>
                  </a:cubicBezTo>
                  <a:cubicBezTo>
                    <a:pt x="0" y="1"/>
                    <a:pt x="1" y="4"/>
                    <a:pt x="2" y="3"/>
                  </a:cubicBezTo>
                  <a:cubicBezTo>
                    <a:pt x="5" y="3"/>
                    <a:pt x="5" y="30"/>
                    <a:pt x="5" y="33"/>
                  </a:cubicBezTo>
                  <a:cubicBezTo>
                    <a:pt x="5" y="42"/>
                    <a:pt x="5" y="52"/>
                    <a:pt x="6" y="62"/>
                  </a:cubicBezTo>
                  <a:cubicBezTo>
                    <a:pt x="6" y="63"/>
                    <a:pt x="6" y="63"/>
                    <a:pt x="6" y="62"/>
                  </a:cubicBezTo>
                  <a:cubicBezTo>
                    <a:pt x="7" y="42"/>
                    <a:pt x="10" y="20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1" name="Freeform 114"/>
            <p:cNvSpPr/>
            <p:nvPr/>
          </p:nvSpPr>
          <p:spPr bwMode="auto">
            <a:xfrm>
              <a:off x="12017375" y="5054600"/>
              <a:ext cx="57150" cy="261938"/>
            </a:xfrm>
            <a:custGeom>
              <a:avLst/>
              <a:gdLst>
                <a:gd name="T0" fmla="*/ 1 w 15"/>
                <a:gd name="T1" fmla="*/ 4 h 70"/>
                <a:gd name="T2" fmla="*/ 13 w 15"/>
                <a:gd name="T3" fmla="*/ 69 h 70"/>
                <a:gd name="T4" fmla="*/ 15 w 15"/>
                <a:gd name="T5" fmla="*/ 69 h 70"/>
                <a:gd name="T6" fmla="*/ 12 w 15"/>
                <a:gd name="T7" fmla="*/ 35 h 70"/>
                <a:gd name="T8" fmla="*/ 3 w 15"/>
                <a:gd name="T9" fmla="*/ 2 h 70"/>
                <a:gd name="T10" fmla="*/ 1 w 15"/>
                <a:gd name="T11" fmla="*/ 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70">
                  <a:moveTo>
                    <a:pt x="1" y="4"/>
                  </a:moveTo>
                  <a:cubicBezTo>
                    <a:pt x="10" y="24"/>
                    <a:pt x="10" y="48"/>
                    <a:pt x="13" y="69"/>
                  </a:cubicBezTo>
                  <a:cubicBezTo>
                    <a:pt x="13" y="70"/>
                    <a:pt x="15" y="70"/>
                    <a:pt x="15" y="69"/>
                  </a:cubicBezTo>
                  <a:cubicBezTo>
                    <a:pt x="15" y="58"/>
                    <a:pt x="14" y="46"/>
                    <a:pt x="12" y="35"/>
                  </a:cubicBezTo>
                  <a:cubicBezTo>
                    <a:pt x="10" y="24"/>
                    <a:pt x="8" y="13"/>
                    <a:pt x="3" y="2"/>
                  </a:cubicBezTo>
                  <a:cubicBezTo>
                    <a:pt x="3" y="0"/>
                    <a:pt x="0" y="2"/>
                    <a:pt x="1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2" name="Freeform 115"/>
            <p:cNvSpPr/>
            <p:nvPr/>
          </p:nvSpPr>
          <p:spPr bwMode="auto">
            <a:xfrm>
              <a:off x="11034713" y="5376862"/>
              <a:ext cx="336550" cy="334963"/>
            </a:xfrm>
            <a:custGeom>
              <a:avLst/>
              <a:gdLst>
                <a:gd name="T0" fmla="*/ 89 w 90"/>
                <a:gd name="T1" fmla="*/ 22 h 89"/>
                <a:gd name="T2" fmla="*/ 87 w 90"/>
                <a:gd name="T3" fmla="*/ 20 h 89"/>
                <a:gd name="T4" fmla="*/ 46 w 90"/>
                <a:gd name="T5" fmla="*/ 58 h 89"/>
                <a:gd name="T6" fmla="*/ 23 w 90"/>
                <a:gd name="T7" fmla="*/ 74 h 89"/>
                <a:gd name="T8" fmla="*/ 8 w 90"/>
                <a:gd name="T9" fmla="*/ 77 h 89"/>
                <a:gd name="T10" fmla="*/ 41 w 90"/>
                <a:gd name="T11" fmla="*/ 35 h 89"/>
                <a:gd name="T12" fmla="*/ 60 w 90"/>
                <a:gd name="T13" fmla="*/ 18 h 89"/>
                <a:gd name="T14" fmla="*/ 76 w 90"/>
                <a:gd name="T15" fmla="*/ 1 h 89"/>
                <a:gd name="T16" fmla="*/ 76 w 90"/>
                <a:gd name="T17" fmla="*/ 1 h 89"/>
                <a:gd name="T18" fmla="*/ 33 w 90"/>
                <a:gd name="T19" fmla="*/ 42 h 89"/>
                <a:gd name="T20" fmla="*/ 1 w 90"/>
                <a:gd name="T21" fmla="*/ 84 h 89"/>
                <a:gd name="T22" fmla="*/ 2 w 90"/>
                <a:gd name="T23" fmla="*/ 86 h 89"/>
                <a:gd name="T24" fmla="*/ 19 w 90"/>
                <a:gd name="T25" fmla="*/ 82 h 89"/>
                <a:gd name="T26" fmla="*/ 48 w 90"/>
                <a:gd name="T27" fmla="*/ 62 h 89"/>
                <a:gd name="T28" fmla="*/ 89 w 90"/>
                <a:gd name="T29" fmla="*/ 2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89">
                  <a:moveTo>
                    <a:pt x="89" y="22"/>
                  </a:moveTo>
                  <a:cubicBezTo>
                    <a:pt x="90" y="20"/>
                    <a:pt x="88" y="19"/>
                    <a:pt x="87" y="20"/>
                  </a:cubicBezTo>
                  <a:cubicBezTo>
                    <a:pt x="75" y="36"/>
                    <a:pt x="62" y="48"/>
                    <a:pt x="46" y="58"/>
                  </a:cubicBezTo>
                  <a:cubicBezTo>
                    <a:pt x="38" y="63"/>
                    <a:pt x="31" y="69"/>
                    <a:pt x="23" y="74"/>
                  </a:cubicBezTo>
                  <a:cubicBezTo>
                    <a:pt x="19" y="77"/>
                    <a:pt x="0" y="89"/>
                    <a:pt x="8" y="77"/>
                  </a:cubicBezTo>
                  <a:cubicBezTo>
                    <a:pt x="16" y="62"/>
                    <a:pt x="30" y="48"/>
                    <a:pt x="41" y="35"/>
                  </a:cubicBezTo>
                  <a:cubicBezTo>
                    <a:pt x="47" y="28"/>
                    <a:pt x="53" y="23"/>
                    <a:pt x="60" y="18"/>
                  </a:cubicBezTo>
                  <a:cubicBezTo>
                    <a:pt x="65" y="12"/>
                    <a:pt x="71" y="7"/>
                    <a:pt x="76" y="1"/>
                  </a:cubicBezTo>
                  <a:cubicBezTo>
                    <a:pt x="77" y="1"/>
                    <a:pt x="76" y="0"/>
                    <a:pt x="76" y="1"/>
                  </a:cubicBezTo>
                  <a:cubicBezTo>
                    <a:pt x="61" y="14"/>
                    <a:pt x="45" y="26"/>
                    <a:pt x="33" y="42"/>
                  </a:cubicBezTo>
                  <a:cubicBezTo>
                    <a:pt x="22" y="55"/>
                    <a:pt x="7" y="68"/>
                    <a:pt x="1" y="84"/>
                  </a:cubicBezTo>
                  <a:cubicBezTo>
                    <a:pt x="0" y="85"/>
                    <a:pt x="1" y="86"/>
                    <a:pt x="2" y="86"/>
                  </a:cubicBezTo>
                  <a:cubicBezTo>
                    <a:pt x="8" y="88"/>
                    <a:pt x="14" y="85"/>
                    <a:pt x="19" y="82"/>
                  </a:cubicBezTo>
                  <a:cubicBezTo>
                    <a:pt x="29" y="76"/>
                    <a:pt x="38" y="68"/>
                    <a:pt x="48" y="62"/>
                  </a:cubicBezTo>
                  <a:cubicBezTo>
                    <a:pt x="64" y="52"/>
                    <a:pt x="81" y="39"/>
                    <a:pt x="89" y="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3" name="Freeform 116"/>
            <p:cNvSpPr/>
            <p:nvPr/>
          </p:nvSpPr>
          <p:spPr bwMode="auto">
            <a:xfrm>
              <a:off x="10939463" y="3987800"/>
              <a:ext cx="585788" cy="285750"/>
            </a:xfrm>
            <a:custGeom>
              <a:avLst/>
              <a:gdLst>
                <a:gd name="T0" fmla="*/ 13 w 156"/>
                <a:gd name="T1" fmla="*/ 57 h 76"/>
                <a:gd name="T2" fmla="*/ 21 w 156"/>
                <a:gd name="T3" fmla="*/ 51 h 76"/>
                <a:gd name="T4" fmla="*/ 35 w 156"/>
                <a:gd name="T5" fmla="*/ 42 h 76"/>
                <a:gd name="T6" fmla="*/ 67 w 156"/>
                <a:gd name="T7" fmla="*/ 25 h 76"/>
                <a:gd name="T8" fmla="*/ 104 w 156"/>
                <a:gd name="T9" fmla="*/ 11 h 76"/>
                <a:gd name="T10" fmla="*/ 143 w 156"/>
                <a:gd name="T11" fmla="*/ 1 h 76"/>
                <a:gd name="T12" fmla="*/ 143 w 156"/>
                <a:gd name="T13" fmla="*/ 1 h 76"/>
                <a:gd name="T14" fmla="*/ 100 w 156"/>
                <a:gd name="T15" fmla="*/ 10 h 76"/>
                <a:gd name="T16" fmla="*/ 59 w 156"/>
                <a:gd name="T17" fmla="*/ 25 h 76"/>
                <a:gd name="T18" fmla="*/ 19 w 156"/>
                <a:gd name="T19" fmla="*/ 47 h 76"/>
                <a:gd name="T20" fmla="*/ 3 w 156"/>
                <a:gd name="T21" fmla="*/ 68 h 76"/>
                <a:gd name="T22" fmla="*/ 20 w 156"/>
                <a:gd name="T23" fmla="*/ 69 h 76"/>
                <a:gd name="T24" fmla="*/ 67 w 156"/>
                <a:gd name="T25" fmla="*/ 48 h 76"/>
                <a:gd name="T26" fmla="*/ 155 w 156"/>
                <a:gd name="T27" fmla="*/ 4 h 76"/>
                <a:gd name="T28" fmla="*/ 155 w 156"/>
                <a:gd name="T29" fmla="*/ 2 h 76"/>
                <a:gd name="T30" fmla="*/ 86 w 156"/>
                <a:gd name="T31" fmla="*/ 37 h 76"/>
                <a:gd name="T32" fmla="*/ 52 w 156"/>
                <a:gd name="T33" fmla="*/ 52 h 76"/>
                <a:gd name="T34" fmla="*/ 32 w 156"/>
                <a:gd name="T35" fmla="*/ 60 h 76"/>
                <a:gd name="T36" fmla="*/ 16 w 156"/>
                <a:gd name="T37" fmla="*/ 67 h 76"/>
                <a:gd name="T38" fmla="*/ 13 w 156"/>
                <a:gd name="T39" fmla="*/ 64 h 76"/>
                <a:gd name="T40" fmla="*/ 13 w 156"/>
                <a:gd name="T41" fmla="*/ 5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6" h="76">
                  <a:moveTo>
                    <a:pt x="13" y="57"/>
                  </a:moveTo>
                  <a:cubicBezTo>
                    <a:pt x="14" y="54"/>
                    <a:pt x="19" y="52"/>
                    <a:pt x="21" y="51"/>
                  </a:cubicBezTo>
                  <a:cubicBezTo>
                    <a:pt x="26" y="47"/>
                    <a:pt x="30" y="45"/>
                    <a:pt x="35" y="42"/>
                  </a:cubicBezTo>
                  <a:cubicBezTo>
                    <a:pt x="46" y="36"/>
                    <a:pt x="56" y="30"/>
                    <a:pt x="67" y="25"/>
                  </a:cubicBezTo>
                  <a:cubicBezTo>
                    <a:pt x="79" y="19"/>
                    <a:pt x="92" y="16"/>
                    <a:pt x="104" y="11"/>
                  </a:cubicBezTo>
                  <a:cubicBezTo>
                    <a:pt x="117" y="7"/>
                    <a:pt x="129" y="3"/>
                    <a:pt x="143" y="1"/>
                  </a:cubicBezTo>
                  <a:cubicBezTo>
                    <a:pt x="143" y="1"/>
                    <a:pt x="143" y="1"/>
                    <a:pt x="143" y="1"/>
                  </a:cubicBezTo>
                  <a:cubicBezTo>
                    <a:pt x="128" y="0"/>
                    <a:pt x="114" y="5"/>
                    <a:pt x="100" y="10"/>
                  </a:cubicBezTo>
                  <a:cubicBezTo>
                    <a:pt x="86" y="15"/>
                    <a:pt x="72" y="19"/>
                    <a:pt x="59" y="25"/>
                  </a:cubicBezTo>
                  <a:cubicBezTo>
                    <a:pt x="46" y="32"/>
                    <a:pt x="32" y="39"/>
                    <a:pt x="19" y="47"/>
                  </a:cubicBezTo>
                  <a:cubicBezTo>
                    <a:pt x="14" y="51"/>
                    <a:pt x="0" y="60"/>
                    <a:pt x="3" y="68"/>
                  </a:cubicBezTo>
                  <a:cubicBezTo>
                    <a:pt x="6" y="76"/>
                    <a:pt x="15" y="72"/>
                    <a:pt x="20" y="69"/>
                  </a:cubicBezTo>
                  <a:cubicBezTo>
                    <a:pt x="36" y="62"/>
                    <a:pt x="52" y="56"/>
                    <a:pt x="67" y="48"/>
                  </a:cubicBezTo>
                  <a:cubicBezTo>
                    <a:pt x="97" y="34"/>
                    <a:pt x="127" y="20"/>
                    <a:pt x="155" y="4"/>
                  </a:cubicBezTo>
                  <a:cubicBezTo>
                    <a:pt x="156" y="3"/>
                    <a:pt x="156" y="2"/>
                    <a:pt x="155" y="2"/>
                  </a:cubicBezTo>
                  <a:cubicBezTo>
                    <a:pt x="131" y="13"/>
                    <a:pt x="109" y="27"/>
                    <a:pt x="86" y="37"/>
                  </a:cubicBezTo>
                  <a:cubicBezTo>
                    <a:pt x="74" y="42"/>
                    <a:pt x="63" y="47"/>
                    <a:pt x="52" y="52"/>
                  </a:cubicBezTo>
                  <a:cubicBezTo>
                    <a:pt x="46" y="55"/>
                    <a:pt x="39" y="58"/>
                    <a:pt x="32" y="60"/>
                  </a:cubicBezTo>
                  <a:cubicBezTo>
                    <a:pt x="29" y="62"/>
                    <a:pt x="20" y="67"/>
                    <a:pt x="16" y="67"/>
                  </a:cubicBezTo>
                  <a:cubicBezTo>
                    <a:pt x="14" y="69"/>
                    <a:pt x="13" y="67"/>
                    <a:pt x="13" y="64"/>
                  </a:cubicBezTo>
                  <a:cubicBezTo>
                    <a:pt x="10" y="61"/>
                    <a:pt x="10" y="59"/>
                    <a:pt x="13" y="5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4" name="Freeform 117"/>
            <p:cNvSpPr/>
            <p:nvPr/>
          </p:nvSpPr>
          <p:spPr bwMode="auto">
            <a:xfrm>
              <a:off x="11615738" y="3924300"/>
              <a:ext cx="68263" cy="19050"/>
            </a:xfrm>
            <a:custGeom>
              <a:avLst/>
              <a:gdLst>
                <a:gd name="T0" fmla="*/ 1 w 18"/>
                <a:gd name="T1" fmla="*/ 3 h 5"/>
                <a:gd name="T2" fmla="*/ 1 w 18"/>
                <a:gd name="T3" fmla="*/ 5 h 5"/>
                <a:gd name="T4" fmla="*/ 15 w 18"/>
                <a:gd name="T5" fmla="*/ 4 h 5"/>
                <a:gd name="T6" fmla="*/ 15 w 18"/>
                <a:gd name="T7" fmla="*/ 0 h 5"/>
                <a:gd name="T8" fmla="*/ 1 w 18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5">
                  <a:moveTo>
                    <a:pt x="1" y="3"/>
                  </a:moveTo>
                  <a:cubicBezTo>
                    <a:pt x="0" y="4"/>
                    <a:pt x="0" y="5"/>
                    <a:pt x="1" y="5"/>
                  </a:cubicBezTo>
                  <a:cubicBezTo>
                    <a:pt x="6" y="4"/>
                    <a:pt x="10" y="4"/>
                    <a:pt x="15" y="4"/>
                  </a:cubicBezTo>
                  <a:cubicBezTo>
                    <a:pt x="18" y="4"/>
                    <a:pt x="18" y="0"/>
                    <a:pt x="15" y="0"/>
                  </a:cubicBezTo>
                  <a:cubicBezTo>
                    <a:pt x="10" y="0"/>
                    <a:pt x="5" y="1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5" name="Freeform 118"/>
            <p:cNvSpPr>
              <a:spLocks noEditPoints="1"/>
            </p:cNvSpPr>
            <p:nvPr/>
          </p:nvSpPr>
          <p:spPr bwMode="auto">
            <a:xfrm>
              <a:off x="9398000" y="4881562"/>
              <a:ext cx="198438" cy="236538"/>
            </a:xfrm>
            <a:custGeom>
              <a:avLst/>
              <a:gdLst>
                <a:gd name="T0" fmla="*/ 45 w 53"/>
                <a:gd name="T1" fmla="*/ 11 h 63"/>
                <a:gd name="T2" fmla="*/ 44 w 53"/>
                <a:gd name="T3" fmla="*/ 10 h 63"/>
                <a:gd name="T4" fmla="*/ 53 w 53"/>
                <a:gd name="T5" fmla="*/ 2 h 63"/>
                <a:gd name="T6" fmla="*/ 51 w 53"/>
                <a:gd name="T7" fmla="*/ 0 h 63"/>
                <a:gd name="T8" fmla="*/ 18 w 53"/>
                <a:gd name="T9" fmla="*/ 35 h 63"/>
                <a:gd name="T10" fmla="*/ 4 w 53"/>
                <a:gd name="T11" fmla="*/ 52 h 63"/>
                <a:gd name="T12" fmla="*/ 0 w 53"/>
                <a:gd name="T13" fmla="*/ 61 h 63"/>
                <a:gd name="T14" fmla="*/ 2 w 53"/>
                <a:gd name="T15" fmla="*/ 63 h 63"/>
                <a:gd name="T16" fmla="*/ 26 w 53"/>
                <a:gd name="T17" fmla="*/ 45 h 63"/>
                <a:gd name="T18" fmla="*/ 45 w 53"/>
                <a:gd name="T19" fmla="*/ 11 h 63"/>
                <a:gd name="T20" fmla="*/ 17 w 53"/>
                <a:gd name="T21" fmla="*/ 49 h 63"/>
                <a:gd name="T22" fmla="*/ 8 w 53"/>
                <a:gd name="T23" fmla="*/ 54 h 63"/>
                <a:gd name="T24" fmla="*/ 15 w 53"/>
                <a:gd name="T25" fmla="*/ 43 h 63"/>
                <a:gd name="T26" fmla="*/ 28 w 53"/>
                <a:gd name="T27" fmla="*/ 27 h 63"/>
                <a:gd name="T28" fmla="*/ 42 w 53"/>
                <a:gd name="T29" fmla="*/ 11 h 63"/>
                <a:gd name="T30" fmla="*/ 25 w 53"/>
                <a:gd name="T31" fmla="*/ 39 h 63"/>
                <a:gd name="T32" fmla="*/ 17 w 53"/>
                <a:gd name="T33" fmla="*/ 49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63">
                  <a:moveTo>
                    <a:pt x="45" y="11"/>
                  </a:moveTo>
                  <a:cubicBezTo>
                    <a:pt x="46" y="10"/>
                    <a:pt x="45" y="10"/>
                    <a:pt x="44" y="10"/>
                  </a:cubicBezTo>
                  <a:cubicBezTo>
                    <a:pt x="47" y="7"/>
                    <a:pt x="50" y="4"/>
                    <a:pt x="53" y="2"/>
                  </a:cubicBezTo>
                  <a:cubicBezTo>
                    <a:pt x="53" y="1"/>
                    <a:pt x="52" y="0"/>
                    <a:pt x="51" y="0"/>
                  </a:cubicBezTo>
                  <a:cubicBezTo>
                    <a:pt x="38" y="11"/>
                    <a:pt x="29" y="22"/>
                    <a:pt x="18" y="35"/>
                  </a:cubicBezTo>
                  <a:cubicBezTo>
                    <a:pt x="14" y="41"/>
                    <a:pt x="9" y="46"/>
                    <a:pt x="4" y="52"/>
                  </a:cubicBezTo>
                  <a:cubicBezTo>
                    <a:pt x="2" y="55"/>
                    <a:pt x="0" y="57"/>
                    <a:pt x="0" y="61"/>
                  </a:cubicBezTo>
                  <a:cubicBezTo>
                    <a:pt x="0" y="62"/>
                    <a:pt x="1" y="63"/>
                    <a:pt x="2" y="63"/>
                  </a:cubicBezTo>
                  <a:cubicBezTo>
                    <a:pt x="13" y="62"/>
                    <a:pt x="20" y="53"/>
                    <a:pt x="26" y="45"/>
                  </a:cubicBezTo>
                  <a:cubicBezTo>
                    <a:pt x="34" y="35"/>
                    <a:pt x="44" y="25"/>
                    <a:pt x="45" y="11"/>
                  </a:cubicBezTo>
                  <a:moveTo>
                    <a:pt x="17" y="49"/>
                  </a:moveTo>
                  <a:cubicBezTo>
                    <a:pt x="15" y="52"/>
                    <a:pt x="5" y="61"/>
                    <a:pt x="8" y="54"/>
                  </a:cubicBezTo>
                  <a:cubicBezTo>
                    <a:pt x="8" y="51"/>
                    <a:pt x="13" y="46"/>
                    <a:pt x="15" y="43"/>
                  </a:cubicBezTo>
                  <a:cubicBezTo>
                    <a:pt x="20" y="38"/>
                    <a:pt x="24" y="33"/>
                    <a:pt x="28" y="27"/>
                  </a:cubicBezTo>
                  <a:cubicBezTo>
                    <a:pt x="33" y="21"/>
                    <a:pt x="37" y="16"/>
                    <a:pt x="42" y="11"/>
                  </a:cubicBezTo>
                  <a:cubicBezTo>
                    <a:pt x="39" y="22"/>
                    <a:pt x="32" y="30"/>
                    <a:pt x="25" y="39"/>
                  </a:cubicBezTo>
                  <a:cubicBezTo>
                    <a:pt x="22" y="42"/>
                    <a:pt x="20" y="46"/>
                    <a:pt x="17" y="4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66" name="Group 39"/>
          <p:cNvGrpSpPr>
            <a:grpSpLocks noChangeAspect="1"/>
          </p:cNvGrpSpPr>
          <p:nvPr/>
        </p:nvGrpSpPr>
        <p:grpSpPr bwMode="auto">
          <a:xfrm>
            <a:off x="9868495" y="5720530"/>
            <a:ext cx="2091791" cy="932297"/>
            <a:chOff x="2882" y="749"/>
            <a:chExt cx="1602" cy="714"/>
          </a:xfrm>
          <a:solidFill>
            <a:srgbClr val="D51B2B"/>
          </a:solidFill>
        </p:grpSpPr>
        <p:sp>
          <p:nvSpPr>
            <p:cNvPr id="367" name="Freeform 40"/>
            <p:cNvSpPr>
              <a:spLocks noEditPoints="1"/>
            </p:cNvSpPr>
            <p:nvPr/>
          </p:nvSpPr>
          <p:spPr bwMode="auto">
            <a:xfrm>
              <a:off x="2882" y="749"/>
              <a:ext cx="1602" cy="714"/>
            </a:xfrm>
            <a:custGeom>
              <a:avLst/>
              <a:gdLst>
                <a:gd name="T0" fmla="*/ 990 w 1001"/>
                <a:gd name="T1" fmla="*/ 300 h 445"/>
                <a:gd name="T2" fmla="*/ 830 w 1001"/>
                <a:gd name="T3" fmla="*/ 119 h 445"/>
                <a:gd name="T4" fmla="*/ 525 w 1001"/>
                <a:gd name="T5" fmla="*/ 251 h 445"/>
                <a:gd name="T6" fmla="*/ 411 w 1001"/>
                <a:gd name="T7" fmla="*/ 190 h 445"/>
                <a:gd name="T8" fmla="*/ 413 w 1001"/>
                <a:gd name="T9" fmla="*/ 188 h 445"/>
                <a:gd name="T10" fmla="*/ 629 w 1001"/>
                <a:gd name="T11" fmla="*/ 29 h 445"/>
                <a:gd name="T12" fmla="*/ 564 w 1001"/>
                <a:gd name="T13" fmla="*/ 4 h 445"/>
                <a:gd name="T14" fmla="*/ 242 w 1001"/>
                <a:gd name="T15" fmla="*/ 178 h 445"/>
                <a:gd name="T16" fmla="*/ 50 w 1001"/>
                <a:gd name="T17" fmla="*/ 295 h 445"/>
                <a:gd name="T18" fmla="*/ 20 w 1001"/>
                <a:gd name="T19" fmla="*/ 320 h 445"/>
                <a:gd name="T20" fmla="*/ 3 w 1001"/>
                <a:gd name="T21" fmla="*/ 330 h 445"/>
                <a:gd name="T22" fmla="*/ 272 w 1001"/>
                <a:gd name="T23" fmla="*/ 443 h 445"/>
                <a:gd name="T24" fmla="*/ 538 w 1001"/>
                <a:gd name="T25" fmla="*/ 390 h 445"/>
                <a:gd name="T26" fmla="*/ 588 w 1001"/>
                <a:gd name="T27" fmla="*/ 369 h 445"/>
                <a:gd name="T28" fmla="*/ 656 w 1001"/>
                <a:gd name="T29" fmla="*/ 340 h 445"/>
                <a:gd name="T30" fmla="*/ 691 w 1001"/>
                <a:gd name="T31" fmla="*/ 358 h 445"/>
                <a:gd name="T32" fmla="*/ 998 w 1001"/>
                <a:gd name="T33" fmla="*/ 313 h 445"/>
                <a:gd name="T34" fmla="*/ 775 w 1001"/>
                <a:gd name="T35" fmla="*/ 146 h 445"/>
                <a:gd name="T36" fmla="*/ 656 w 1001"/>
                <a:gd name="T37" fmla="*/ 316 h 445"/>
                <a:gd name="T38" fmla="*/ 320 w 1001"/>
                <a:gd name="T39" fmla="*/ 174 h 445"/>
                <a:gd name="T40" fmla="*/ 633 w 1001"/>
                <a:gd name="T41" fmla="*/ 313 h 445"/>
                <a:gd name="T42" fmla="*/ 295 w 1001"/>
                <a:gd name="T43" fmla="*/ 330 h 445"/>
                <a:gd name="T44" fmla="*/ 431 w 1001"/>
                <a:gd name="T45" fmla="*/ 392 h 445"/>
                <a:gd name="T46" fmla="*/ 295 w 1001"/>
                <a:gd name="T47" fmla="*/ 411 h 445"/>
                <a:gd name="T48" fmla="*/ 628 w 1001"/>
                <a:gd name="T49" fmla="*/ 318 h 445"/>
                <a:gd name="T50" fmla="*/ 272 w 1001"/>
                <a:gd name="T51" fmla="*/ 440 h 445"/>
                <a:gd name="T52" fmla="*/ 5 w 1001"/>
                <a:gd name="T53" fmla="*/ 318 h 445"/>
                <a:gd name="T54" fmla="*/ 272 w 1001"/>
                <a:gd name="T55" fmla="*/ 430 h 445"/>
                <a:gd name="T56" fmla="*/ 32 w 1001"/>
                <a:gd name="T57" fmla="*/ 320 h 445"/>
                <a:gd name="T58" fmla="*/ 189 w 1001"/>
                <a:gd name="T59" fmla="*/ 362 h 445"/>
                <a:gd name="T60" fmla="*/ 206 w 1001"/>
                <a:gd name="T61" fmla="*/ 340 h 445"/>
                <a:gd name="T62" fmla="*/ 185 w 1001"/>
                <a:gd name="T63" fmla="*/ 297 h 445"/>
                <a:gd name="T64" fmla="*/ 98 w 1001"/>
                <a:gd name="T65" fmla="*/ 284 h 445"/>
                <a:gd name="T66" fmla="*/ 298 w 1001"/>
                <a:gd name="T67" fmla="*/ 371 h 445"/>
                <a:gd name="T68" fmla="*/ 140 w 1001"/>
                <a:gd name="T69" fmla="*/ 330 h 445"/>
                <a:gd name="T70" fmla="*/ 197 w 1001"/>
                <a:gd name="T71" fmla="*/ 363 h 445"/>
                <a:gd name="T72" fmla="*/ 587 w 1001"/>
                <a:gd name="T73" fmla="*/ 366 h 445"/>
                <a:gd name="T74" fmla="*/ 507 w 1001"/>
                <a:gd name="T75" fmla="*/ 390 h 445"/>
                <a:gd name="T76" fmla="*/ 275 w 1001"/>
                <a:gd name="T77" fmla="*/ 431 h 445"/>
                <a:gd name="T78" fmla="*/ 586 w 1001"/>
                <a:gd name="T79" fmla="*/ 358 h 445"/>
                <a:gd name="T80" fmla="*/ 589 w 1001"/>
                <a:gd name="T81" fmla="*/ 361 h 445"/>
                <a:gd name="T82" fmla="*/ 680 w 1001"/>
                <a:gd name="T83" fmla="*/ 336 h 445"/>
                <a:gd name="T84" fmla="*/ 639 w 1001"/>
                <a:gd name="T85" fmla="*/ 336 h 445"/>
                <a:gd name="T86" fmla="*/ 692 w 1001"/>
                <a:gd name="T87" fmla="*/ 352 h 445"/>
                <a:gd name="T88" fmla="*/ 682 w 1001"/>
                <a:gd name="T89" fmla="*/ 340 h 445"/>
                <a:gd name="T90" fmla="*/ 692 w 1001"/>
                <a:gd name="T91" fmla="*/ 352 h 445"/>
                <a:gd name="T92" fmla="*/ 686 w 1001"/>
                <a:gd name="T93" fmla="*/ 332 h 445"/>
                <a:gd name="T94" fmla="*/ 685 w 1001"/>
                <a:gd name="T95" fmla="*/ 330 h 445"/>
                <a:gd name="T96" fmla="*/ 670 w 1001"/>
                <a:gd name="T97" fmla="*/ 320 h 445"/>
                <a:gd name="T98" fmla="*/ 929 w 1001"/>
                <a:gd name="T99" fmla="*/ 225 h 445"/>
                <a:gd name="T100" fmla="*/ 825 w 1001"/>
                <a:gd name="T101" fmla="*/ 261 h 445"/>
                <a:gd name="T102" fmla="*/ 877 w 1001"/>
                <a:gd name="T103" fmla="*/ 278 h 445"/>
                <a:gd name="T104" fmla="*/ 981 w 1001"/>
                <a:gd name="T105" fmla="*/ 302 h 445"/>
                <a:gd name="T106" fmla="*/ 736 w 1001"/>
                <a:gd name="T107" fmla="*/ 330 h 445"/>
                <a:gd name="T108" fmla="*/ 756 w 1001"/>
                <a:gd name="T109" fmla="*/ 321 h 445"/>
                <a:gd name="T110" fmla="*/ 695 w 1001"/>
                <a:gd name="T111" fmla="*/ 337 h 445"/>
                <a:gd name="T112" fmla="*/ 697 w 1001"/>
                <a:gd name="T113" fmla="*/ 363 h 445"/>
                <a:gd name="T114" fmla="*/ 838 w 1001"/>
                <a:gd name="T115" fmla="*/ 33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1" h="445">
                  <a:moveTo>
                    <a:pt x="999" y="305"/>
                  </a:moveTo>
                  <a:cubicBezTo>
                    <a:pt x="999" y="304"/>
                    <a:pt x="999" y="304"/>
                    <a:pt x="999" y="304"/>
                  </a:cubicBezTo>
                  <a:cubicBezTo>
                    <a:pt x="1000" y="302"/>
                    <a:pt x="999" y="300"/>
                    <a:pt x="996" y="300"/>
                  </a:cubicBezTo>
                  <a:cubicBezTo>
                    <a:pt x="994" y="300"/>
                    <a:pt x="993" y="301"/>
                    <a:pt x="991" y="301"/>
                  </a:cubicBezTo>
                  <a:cubicBezTo>
                    <a:pt x="991" y="301"/>
                    <a:pt x="991" y="300"/>
                    <a:pt x="990" y="300"/>
                  </a:cubicBezTo>
                  <a:cubicBezTo>
                    <a:pt x="975" y="292"/>
                    <a:pt x="964" y="281"/>
                    <a:pt x="955" y="266"/>
                  </a:cubicBezTo>
                  <a:cubicBezTo>
                    <a:pt x="947" y="253"/>
                    <a:pt x="937" y="237"/>
                    <a:pt x="934" y="222"/>
                  </a:cubicBezTo>
                  <a:cubicBezTo>
                    <a:pt x="934" y="221"/>
                    <a:pt x="933" y="220"/>
                    <a:pt x="932" y="221"/>
                  </a:cubicBezTo>
                  <a:cubicBezTo>
                    <a:pt x="884" y="191"/>
                    <a:pt x="832" y="162"/>
                    <a:pt x="778" y="144"/>
                  </a:cubicBezTo>
                  <a:cubicBezTo>
                    <a:pt x="794" y="133"/>
                    <a:pt x="811" y="124"/>
                    <a:pt x="830" y="119"/>
                  </a:cubicBezTo>
                  <a:cubicBezTo>
                    <a:pt x="834" y="118"/>
                    <a:pt x="832" y="112"/>
                    <a:pt x="828" y="113"/>
                  </a:cubicBezTo>
                  <a:cubicBezTo>
                    <a:pt x="781" y="124"/>
                    <a:pt x="740" y="164"/>
                    <a:pt x="707" y="197"/>
                  </a:cubicBezTo>
                  <a:cubicBezTo>
                    <a:pt x="689" y="214"/>
                    <a:pt x="673" y="232"/>
                    <a:pt x="660" y="252"/>
                  </a:cubicBezTo>
                  <a:cubicBezTo>
                    <a:pt x="649" y="268"/>
                    <a:pt x="634" y="289"/>
                    <a:pt x="633" y="309"/>
                  </a:cubicBezTo>
                  <a:cubicBezTo>
                    <a:pt x="599" y="287"/>
                    <a:pt x="561" y="270"/>
                    <a:pt x="525" y="251"/>
                  </a:cubicBezTo>
                  <a:cubicBezTo>
                    <a:pt x="488" y="231"/>
                    <a:pt x="450" y="211"/>
                    <a:pt x="412" y="191"/>
                  </a:cubicBezTo>
                  <a:cubicBezTo>
                    <a:pt x="412" y="191"/>
                    <a:pt x="411" y="191"/>
                    <a:pt x="411" y="191"/>
                  </a:cubicBezTo>
                  <a:cubicBezTo>
                    <a:pt x="411" y="191"/>
                    <a:pt x="411" y="191"/>
                    <a:pt x="411" y="190"/>
                  </a:cubicBezTo>
                  <a:cubicBezTo>
                    <a:pt x="411" y="190"/>
                    <a:pt x="411" y="190"/>
                    <a:pt x="411" y="190"/>
                  </a:cubicBezTo>
                  <a:cubicBezTo>
                    <a:pt x="411" y="190"/>
                    <a:pt x="411" y="190"/>
                    <a:pt x="411" y="190"/>
                  </a:cubicBezTo>
                  <a:cubicBezTo>
                    <a:pt x="412" y="191"/>
                    <a:pt x="412" y="191"/>
                    <a:pt x="413" y="191"/>
                  </a:cubicBezTo>
                  <a:cubicBezTo>
                    <a:pt x="413" y="191"/>
                    <a:pt x="413" y="191"/>
                    <a:pt x="413" y="191"/>
                  </a:cubicBezTo>
                  <a:cubicBezTo>
                    <a:pt x="414" y="191"/>
                    <a:pt x="414" y="191"/>
                    <a:pt x="414" y="190"/>
                  </a:cubicBezTo>
                  <a:cubicBezTo>
                    <a:pt x="414" y="190"/>
                    <a:pt x="414" y="190"/>
                    <a:pt x="414" y="190"/>
                  </a:cubicBezTo>
                  <a:cubicBezTo>
                    <a:pt x="414" y="189"/>
                    <a:pt x="414" y="188"/>
                    <a:pt x="413" y="188"/>
                  </a:cubicBezTo>
                  <a:cubicBezTo>
                    <a:pt x="413" y="188"/>
                    <a:pt x="413" y="188"/>
                    <a:pt x="412" y="188"/>
                  </a:cubicBezTo>
                  <a:cubicBezTo>
                    <a:pt x="421" y="172"/>
                    <a:pt x="427" y="155"/>
                    <a:pt x="436" y="140"/>
                  </a:cubicBezTo>
                  <a:cubicBezTo>
                    <a:pt x="446" y="121"/>
                    <a:pt x="458" y="103"/>
                    <a:pt x="472" y="87"/>
                  </a:cubicBezTo>
                  <a:cubicBezTo>
                    <a:pt x="497" y="55"/>
                    <a:pt x="528" y="29"/>
                    <a:pt x="562" y="7"/>
                  </a:cubicBezTo>
                  <a:cubicBezTo>
                    <a:pt x="584" y="16"/>
                    <a:pt x="607" y="22"/>
                    <a:pt x="629" y="29"/>
                  </a:cubicBezTo>
                  <a:cubicBezTo>
                    <a:pt x="654" y="37"/>
                    <a:pt x="677" y="48"/>
                    <a:pt x="701" y="58"/>
                  </a:cubicBezTo>
                  <a:cubicBezTo>
                    <a:pt x="744" y="76"/>
                    <a:pt x="787" y="96"/>
                    <a:pt x="831" y="112"/>
                  </a:cubicBezTo>
                  <a:cubicBezTo>
                    <a:pt x="834" y="113"/>
                    <a:pt x="835" y="109"/>
                    <a:pt x="833" y="108"/>
                  </a:cubicBezTo>
                  <a:cubicBezTo>
                    <a:pt x="788" y="85"/>
                    <a:pt x="740" y="67"/>
                    <a:pt x="694" y="47"/>
                  </a:cubicBezTo>
                  <a:cubicBezTo>
                    <a:pt x="652" y="29"/>
                    <a:pt x="609" y="13"/>
                    <a:pt x="564" y="4"/>
                  </a:cubicBezTo>
                  <a:cubicBezTo>
                    <a:pt x="563" y="2"/>
                    <a:pt x="561" y="0"/>
                    <a:pt x="559" y="1"/>
                  </a:cubicBezTo>
                  <a:cubicBezTo>
                    <a:pt x="523" y="24"/>
                    <a:pt x="491" y="51"/>
                    <a:pt x="465" y="84"/>
                  </a:cubicBezTo>
                  <a:cubicBezTo>
                    <a:pt x="442" y="113"/>
                    <a:pt x="416" y="151"/>
                    <a:pt x="408" y="188"/>
                  </a:cubicBezTo>
                  <a:cubicBezTo>
                    <a:pt x="381" y="180"/>
                    <a:pt x="354" y="171"/>
                    <a:pt x="326" y="167"/>
                  </a:cubicBezTo>
                  <a:cubicBezTo>
                    <a:pt x="298" y="163"/>
                    <a:pt x="269" y="171"/>
                    <a:pt x="242" y="178"/>
                  </a:cubicBezTo>
                  <a:cubicBezTo>
                    <a:pt x="183" y="193"/>
                    <a:pt x="126" y="218"/>
                    <a:pt x="77" y="254"/>
                  </a:cubicBezTo>
                  <a:cubicBezTo>
                    <a:pt x="76" y="254"/>
                    <a:pt x="76" y="254"/>
                    <a:pt x="76" y="255"/>
                  </a:cubicBezTo>
                  <a:cubicBezTo>
                    <a:pt x="75" y="255"/>
                    <a:pt x="75" y="256"/>
                    <a:pt x="75" y="257"/>
                  </a:cubicBezTo>
                  <a:cubicBezTo>
                    <a:pt x="74" y="256"/>
                    <a:pt x="73" y="256"/>
                    <a:pt x="72" y="258"/>
                  </a:cubicBezTo>
                  <a:cubicBezTo>
                    <a:pt x="66" y="271"/>
                    <a:pt x="60" y="284"/>
                    <a:pt x="50" y="295"/>
                  </a:cubicBezTo>
                  <a:cubicBezTo>
                    <a:pt x="46" y="300"/>
                    <a:pt x="41" y="305"/>
                    <a:pt x="36" y="309"/>
                  </a:cubicBezTo>
                  <a:cubicBezTo>
                    <a:pt x="33" y="312"/>
                    <a:pt x="30" y="314"/>
                    <a:pt x="26" y="317"/>
                  </a:cubicBezTo>
                  <a:cubicBezTo>
                    <a:pt x="25" y="317"/>
                    <a:pt x="24" y="318"/>
                    <a:pt x="23" y="319"/>
                  </a:cubicBezTo>
                  <a:cubicBezTo>
                    <a:pt x="21" y="319"/>
                    <a:pt x="21" y="320"/>
                    <a:pt x="21" y="320"/>
                  </a:cubicBezTo>
                  <a:cubicBezTo>
                    <a:pt x="21" y="320"/>
                    <a:pt x="21" y="320"/>
                    <a:pt x="20" y="320"/>
                  </a:cubicBezTo>
                  <a:cubicBezTo>
                    <a:pt x="20" y="320"/>
                    <a:pt x="20" y="321"/>
                    <a:pt x="20" y="321"/>
                  </a:cubicBezTo>
                  <a:cubicBezTo>
                    <a:pt x="15" y="319"/>
                    <a:pt x="10" y="318"/>
                    <a:pt x="5" y="316"/>
                  </a:cubicBezTo>
                  <a:cubicBezTo>
                    <a:pt x="5" y="315"/>
                    <a:pt x="4" y="316"/>
                    <a:pt x="4" y="316"/>
                  </a:cubicBezTo>
                  <a:cubicBezTo>
                    <a:pt x="3" y="316"/>
                    <a:pt x="1" y="316"/>
                    <a:pt x="1" y="317"/>
                  </a:cubicBezTo>
                  <a:cubicBezTo>
                    <a:pt x="0" y="322"/>
                    <a:pt x="0" y="327"/>
                    <a:pt x="3" y="330"/>
                  </a:cubicBezTo>
                  <a:cubicBezTo>
                    <a:pt x="3" y="331"/>
                    <a:pt x="4" y="331"/>
                    <a:pt x="5" y="331"/>
                  </a:cubicBezTo>
                  <a:cubicBezTo>
                    <a:pt x="5" y="331"/>
                    <a:pt x="5" y="331"/>
                    <a:pt x="5" y="331"/>
                  </a:cubicBezTo>
                  <a:cubicBezTo>
                    <a:pt x="49" y="355"/>
                    <a:pt x="95" y="374"/>
                    <a:pt x="141" y="393"/>
                  </a:cubicBezTo>
                  <a:cubicBezTo>
                    <a:pt x="183" y="412"/>
                    <a:pt x="225" y="431"/>
                    <a:pt x="269" y="444"/>
                  </a:cubicBezTo>
                  <a:cubicBezTo>
                    <a:pt x="271" y="445"/>
                    <a:pt x="272" y="444"/>
                    <a:pt x="272" y="443"/>
                  </a:cubicBezTo>
                  <a:cubicBezTo>
                    <a:pt x="272" y="443"/>
                    <a:pt x="272" y="443"/>
                    <a:pt x="272" y="443"/>
                  </a:cubicBezTo>
                  <a:cubicBezTo>
                    <a:pt x="272" y="445"/>
                    <a:pt x="275" y="445"/>
                    <a:pt x="275" y="443"/>
                  </a:cubicBezTo>
                  <a:cubicBezTo>
                    <a:pt x="275" y="443"/>
                    <a:pt x="275" y="442"/>
                    <a:pt x="275" y="442"/>
                  </a:cubicBezTo>
                  <a:cubicBezTo>
                    <a:pt x="334" y="431"/>
                    <a:pt x="392" y="416"/>
                    <a:pt x="451" y="405"/>
                  </a:cubicBezTo>
                  <a:cubicBezTo>
                    <a:pt x="480" y="400"/>
                    <a:pt x="509" y="394"/>
                    <a:pt x="538" y="390"/>
                  </a:cubicBezTo>
                  <a:cubicBezTo>
                    <a:pt x="551" y="388"/>
                    <a:pt x="585" y="390"/>
                    <a:pt x="587" y="374"/>
                  </a:cubicBezTo>
                  <a:cubicBezTo>
                    <a:pt x="588" y="373"/>
                    <a:pt x="587" y="373"/>
                    <a:pt x="587" y="372"/>
                  </a:cubicBezTo>
                  <a:cubicBezTo>
                    <a:pt x="587" y="372"/>
                    <a:pt x="587" y="372"/>
                    <a:pt x="587" y="372"/>
                  </a:cubicBezTo>
                  <a:cubicBezTo>
                    <a:pt x="587" y="371"/>
                    <a:pt x="588" y="371"/>
                    <a:pt x="588" y="370"/>
                  </a:cubicBezTo>
                  <a:cubicBezTo>
                    <a:pt x="588" y="369"/>
                    <a:pt x="588" y="369"/>
                    <a:pt x="588" y="369"/>
                  </a:cubicBezTo>
                  <a:cubicBezTo>
                    <a:pt x="589" y="370"/>
                    <a:pt x="590" y="369"/>
                    <a:pt x="590" y="368"/>
                  </a:cubicBezTo>
                  <a:cubicBezTo>
                    <a:pt x="590" y="366"/>
                    <a:pt x="591" y="364"/>
                    <a:pt x="592" y="363"/>
                  </a:cubicBezTo>
                  <a:cubicBezTo>
                    <a:pt x="593" y="361"/>
                    <a:pt x="595" y="361"/>
                    <a:pt x="596" y="360"/>
                  </a:cubicBezTo>
                  <a:cubicBezTo>
                    <a:pt x="602" y="361"/>
                    <a:pt x="606" y="358"/>
                    <a:pt x="612" y="354"/>
                  </a:cubicBezTo>
                  <a:cubicBezTo>
                    <a:pt x="625" y="346"/>
                    <a:pt x="639" y="335"/>
                    <a:pt x="656" y="340"/>
                  </a:cubicBezTo>
                  <a:cubicBezTo>
                    <a:pt x="659" y="341"/>
                    <a:pt x="669" y="349"/>
                    <a:pt x="676" y="348"/>
                  </a:cubicBezTo>
                  <a:cubicBezTo>
                    <a:pt x="678" y="349"/>
                    <a:pt x="681" y="350"/>
                    <a:pt x="683" y="352"/>
                  </a:cubicBezTo>
                  <a:cubicBezTo>
                    <a:pt x="685" y="353"/>
                    <a:pt x="686" y="356"/>
                    <a:pt x="689" y="357"/>
                  </a:cubicBezTo>
                  <a:cubicBezTo>
                    <a:pt x="689" y="357"/>
                    <a:pt x="690" y="357"/>
                    <a:pt x="690" y="357"/>
                  </a:cubicBezTo>
                  <a:cubicBezTo>
                    <a:pt x="691" y="357"/>
                    <a:pt x="691" y="357"/>
                    <a:pt x="691" y="358"/>
                  </a:cubicBezTo>
                  <a:cubicBezTo>
                    <a:pt x="691" y="359"/>
                    <a:pt x="692" y="360"/>
                    <a:pt x="693" y="361"/>
                  </a:cubicBezTo>
                  <a:cubicBezTo>
                    <a:pt x="693" y="362"/>
                    <a:pt x="693" y="363"/>
                    <a:pt x="694" y="364"/>
                  </a:cubicBezTo>
                  <a:cubicBezTo>
                    <a:pt x="694" y="365"/>
                    <a:pt x="695" y="365"/>
                    <a:pt x="696" y="365"/>
                  </a:cubicBezTo>
                  <a:cubicBezTo>
                    <a:pt x="696" y="365"/>
                    <a:pt x="696" y="366"/>
                    <a:pt x="697" y="366"/>
                  </a:cubicBezTo>
                  <a:cubicBezTo>
                    <a:pt x="798" y="360"/>
                    <a:pt x="900" y="339"/>
                    <a:pt x="998" y="313"/>
                  </a:cubicBezTo>
                  <a:cubicBezTo>
                    <a:pt x="999" y="313"/>
                    <a:pt x="999" y="312"/>
                    <a:pt x="999" y="311"/>
                  </a:cubicBezTo>
                  <a:cubicBezTo>
                    <a:pt x="1000" y="311"/>
                    <a:pt x="1000" y="311"/>
                    <a:pt x="1000" y="311"/>
                  </a:cubicBezTo>
                  <a:cubicBezTo>
                    <a:pt x="1001" y="308"/>
                    <a:pt x="1001" y="306"/>
                    <a:pt x="999" y="305"/>
                  </a:cubicBezTo>
                  <a:close/>
                  <a:moveTo>
                    <a:pt x="714" y="199"/>
                  </a:moveTo>
                  <a:cubicBezTo>
                    <a:pt x="732" y="181"/>
                    <a:pt x="753" y="162"/>
                    <a:pt x="775" y="146"/>
                  </a:cubicBezTo>
                  <a:cubicBezTo>
                    <a:pt x="826" y="171"/>
                    <a:pt x="878" y="196"/>
                    <a:pt x="927" y="224"/>
                  </a:cubicBezTo>
                  <a:cubicBezTo>
                    <a:pt x="927" y="224"/>
                    <a:pt x="927" y="224"/>
                    <a:pt x="927" y="224"/>
                  </a:cubicBezTo>
                  <a:cubicBezTo>
                    <a:pt x="876" y="221"/>
                    <a:pt x="823" y="240"/>
                    <a:pt x="774" y="255"/>
                  </a:cubicBezTo>
                  <a:cubicBezTo>
                    <a:pt x="733" y="267"/>
                    <a:pt x="688" y="283"/>
                    <a:pt x="656" y="314"/>
                  </a:cubicBezTo>
                  <a:cubicBezTo>
                    <a:pt x="656" y="314"/>
                    <a:pt x="656" y="315"/>
                    <a:pt x="656" y="316"/>
                  </a:cubicBezTo>
                  <a:cubicBezTo>
                    <a:pt x="650" y="315"/>
                    <a:pt x="644" y="315"/>
                    <a:pt x="637" y="316"/>
                  </a:cubicBezTo>
                  <a:cubicBezTo>
                    <a:pt x="648" y="270"/>
                    <a:pt x="681" y="231"/>
                    <a:pt x="714" y="199"/>
                  </a:cubicBezTo>
                  <a:close/>
                  <a:moveTo>
                    <a:pt x="154" y="216"/>
                  </a:moveTo>
                  <a:cubicBezTo>
                    <a:pt x="181" y="204"/>
                    <a:pt x="209" y="194"/>
                    <a:pt x="237" y="187"/>
                  </a:cubicBezTo>
                  <a:cubicBezTo>
                    <a:pt x="263" y="180"/>
                    <a:pt x="292" y="171"/>
                    <a:pt x="320" y="174"/>
                  </a:cubicBezTo>
                  <a:cubicBezTo>
                    <a:pt x="349" y="176"/>
                    <a:pt x="379" y="187"/>
                    <a:pt x="407" y="195"/>
                  </a:cubicBezTo>
                  <a:cubicBezTo>
                    <a:pt x="407" y="195"/>
                    <a:pt x="407" y="195"/>
                    <a:pt x="407" y="195"/>
                  </a:cubicBezTo>
                  <a:cubicBezTo>
                    <a:pt x="407" y="195"/>
                    <a:pt x="408" y="196"/>
                    <a:pt x="409" y="197"/>
                  </a:cubicBezTo>
                  <a:cubicBezTo>
                    <a:pt x="448" y="217"/>
                    <a:pt x="487" y="238"/>
                    <a:pt x="525" y="258"/>
                  </a:cubicBezTo>
                  <a:cubicBezTo>
                    <a:pt x="561" y="277"/>
                    <a:pt x="596" y="297"/>
                    <a:pt x="633" y="313"/>
                  </a:cubicBezTo>
                  <a:cubicBezTo>
                    <a:pt x="633" y="313"/>
                    <a:pt x="633" y="313"/>
                    <a:pt x="633" y="314"/>
                  </a:cubicBezTo>
                  <a:cubicBezTo>
                    <a:pt x="579" y="289"/>
                    <a:pt x="521" y="294"/>
                    <a:pt x="463" y="300"/>
                  </a:cubicBezTo>
                  <a:cubicBezTo>
                    <a:pt x="433" y="304"/>
                    <a:pt x="403" y="308"/>
                    <a:pt x="373" y="314"/>
                  </a:cubicBezTo>
                  <a:cubicBezTo>
                    <a:pt x="348" y="318"/>
                    <a:pt x="320" y="322"/>
                    <a:pt x="297" y="333"/>
                  </a:cubicBezTo>
                  <a:cubicBezTo>
                    <a:pt x="297" y="332"/>
                    <a:pt x="297" y="330"/>
                    <a:pt x="295" y="330"/>
                  </a:cubicBezTo>
                  <a:cubicBezTo>
                    <a:pt x="259" y="315"/>
                    <a:pt x="223" y="303"/>
                    <a:pt x="187" y="290"/>
                  </a:cubicBezTo>
                  <a:cubicBezTo>
                    <a:pt x="151" y="278"/>
                    <a:pt x="116" y="264"/>
                    <a:pt x="79" y="255"/>
                  </a:cubicBezTo>
                  <a:cubicBezTo>
                    <a:pt x="105" y="243"/>
                    <a:pt x="129" y="228"/>
                    <a:pt x="154" y="216"/>
                  </a:cubicBezTo>
                  <a:close/>
                  <a:moveTo>
                    <a:pt x="580" y="366"/>
                  </a:moveTo>
                  <a:cubicBezTo>
                    <a:pt x="530" y="371"/>
                    <a:pt x="480" y="383"/>
                    <a:pt x="431" y="392"/>
                  </a:cubicBezTo>
                  <a:cubicBezTo>
                    <a:pt x="380" y="403"/>
                    <a:pt x="327" y="411"/>
                    <a:pt x="277" y="427"/>
                  </a:cubicBezTo>
                  <a:cubicBezTo>
                    <a:pt x="282" y="423"/>
                    <a:pt x="287" y="419"/>
                    <a:pt x="292" y="414"/>
                  </a:cubicBezTo>
                  <a:cubicBezTo>
                    <a:pt x="351" y="405"/>
                    <a:pt x="412" y="391"/>
                    <a:pt x="470" y="375"/>
                  </a:cubicBezTo>
                  <a:cubicBezTo>
                    <a:pt x="471" y="375"/>
                    <a:pt x="471" y="373"/>
                    <a:pt x="470" y="373"/>
                  </a:cubicBezTo>
                  <a:cubicBezTo>
                    <a:pt x="412" y="383"/>
                    <a:pt x="352" y="395"/>
                    <a:pt x="295" y="411"/>
                  </a:cubicBezTo>
                  <a:cubicBezTo>
                    <a:pt x="299" y="406"/>
                    <a:pt x="302" y="400"/>
                    <a:pt x="303" y="393"/>
                  </a:cubicBezTo>
                  <a:cubicBezTo>
                    <a:pt x="306" y="375"/>
                    <a:pt x="302" y="355"/>
                    <a:pt x="295" y="338"/>
                  </a:cubicBezTo>
                  <a:cubicBezTo>
                    <a:pt x="348" y="322"/>
                    <a:pt x="404" y="313"/>
                    <a:pt x="460" y="307"/>
                  </a:cubicBezTo>
                  <a:cubicBezTo>
                    <a:pt x="517" y="301"/>
                    <a:pt x="575" y="295"/>
                    <a:pt x="629" y="318"/>
                  </a:cubicBezTo>
                  <a:cubicBezTo>
                    <a:pt x="629" y="318"/>
                    <a:pt x="629" y="318"/>
                    <a:pt x="628" y="318"/>
                  </a:cubicBezTo>
                  <a:cubicBezTo>
                    <a:pt x="611" y="323"/>
                    <a:pt x="590" y="334"/>
                    <a:pt x="587" y="354"/>
                  </a:cubicBezTo>
                  <a:cubicBezTo>
                    <a:pt x="586" y="354"/>
                    <a:pt x="585" y="354"/>
                    <a:pt x="583" y="355"/>
                  </a:cubicBezTo>
                  <a:cubicBezTo>
                    <a:pt x="580" y="358"/>
                    <a:pt x="579" y="362"/>
                    <a:pt x="580" y="366"/>
                  </a:cubicBezTo>
                  <a:close/>
                  <a:moveTo>
                    <a:pt x="271" y="436"/>
                  </a:moveTo>
                  <a:cubicBezTo>
                    <a:pt x="271" y="437"/>
                    <a:pt x="271" y="439"/>
                    <a:pt x="272" y="44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179" y="413"/>
                    <a:pt x="95" y="364"/>
                    <a:pt x="6" y="329"/>
                  </a:cubicBezTo>
                  <a:cubicBezTo>
                    <a:pt x="6" y="329"/>
                    <a:pt x="6" y="328"/>
                    <a:pt x="6" y="328"/>
                  </a:cubicBezTo>
                  <a:cubicBezTo>
                    <a:pt x="5" y="325"/>
                    <a:pt x="4" y="322"/>
                    <a:pt x="5" y="318"/>
                  </a:cubicBezTo>
                  <a:cubicBezTo>
                    <a:pt x="5" y="318"/>
                    <a:pt x="5" y="318"/>
                    <a:pt x="5" y="318"/>
                  </a:cubicBezTo>
                  <a:cubicBezTo>
                    <a:pt x="46" y="340"/>
                    <a:pt x="91" y="357"/>
                    <a:pt x="135" y="375"/>
                  </a:cubicBezTo>
                  <a:cubicBezTo>
                    <a:pt x="180" y="394"/>
                    <a:pt x="225" y="412"/>
                    <a:pt x="270" y="430"/>
                  </a:cubicBezTo>
                  <a:cubicBezTo>
                    <a:pt x="271" y="430"/>
                    <a:pt x="271" y="431"/>
                    <a:pt x="272" y="430"/>
                  </a:cubicBezTo>
                  <a:cubicBezTo>
                    <a:pt x="272" y="430"/>
                    <a:pt x="272" y="430"/>
                    <a:pt x="272" y="430"/>
                  </a:cubicBezTo>
                  <a:cubicBezTo>
                    <a:pt x="271" y="432"/>
                    <a:pt x="271" y="434"/>
                    <a:pt x="271" y="436"/>
                  </a:cubicBezTo>
                  <a:close/>
                  <a:moveTo>
                    <a:pt x="271" y="426"/>
                  </a:moveTo>
                  <a:cubicBezTo>
                    <a:pt x="225" y="408"/>
                    <a:pt x="179" y="389"/>
                    <a:pt x="133" y="370"/>
                  </a:cubicBezTo>
                  <a:cubicBezTo>
                    <a:pt x="97" y="355"/>
                    <a:pt x="61" y="338"/>
                    <a:pt x="25" y="323"/>
                  </a:cubicBezTo>
                  <a:cubicBezTo>
                    <a:pt x="28" y="323"/>
                    <a:pt x="30" y="321"/>
                    <a:pt x="32" y="320"/>
                  </a:cubicBezTo>
                  <a:cubicBezTo>
                    <a:pt x="43" y="326"/>
                    <a:pt x="54" y="331"/>
                    <a:pt x="66" y="335"/>
                  </a:cubicBezTo>
                  <a:cubicBezTo>
                    <a:pt x="68" y="335"/>
                    <a:pt x="69" y="332"/>
                    <a:pt x="66" y="331"/>
                  </a:cubicBezTo>
                  <a:cubicBezTo>
                    <a:pt x="56" y="327"/>
                    <a:pt x="45" y="323"/>
                    <a:pt x="35" y="318"/>
                  </a:cubicBezTo>
                  <a:cubicBezTo>
                    <a:pt x="39" y="315"/>
                    <a:pt x="43" y="311"/>
                    <a:pt x="47" y="307"/>
                  </a:cubicBezTo>
                  <a:cubicBezTo>
                    <a:pt x="92" y="328"/>
                    <a:pt x="140" y="350"/>
                    <a:pt x="189" y="362"/>
                  </a:cubicBezTo>
                  <a:cubicBezTo>
                    <a:pt x="190" y="362"/>
                    <a:pt x="191" y="360"/>
                    <a:pt x="189" y="359"/>
                  </a:cubicBezTo>
                  <a:cubicBezTo>
                    <a:pt x="142" y="343"/>
                    <a:pt x="95" y="324"/>
                    <a:pt x="49" y="305"/>
                  </a:cubicBezTo>
                  <a:cubicBezTo>
                    <a:pt x="51" y="303"/>
                    <a:pt x="52" y="301"/>
                    <a:pt x="54" y="299"/>
                  </a:cubicBezTo>
                  <a:cubicBezTo>
                    <a:pt x="58" y="294"/>
                    <a:pt x="62" y="289"/>
                    <a:pt x="65" y="284"/>
                  </a:cubicBezTo>
                  <a:cubicBezTo>
                    <a:pt x="110" y="305"/>
                    <a:pt x="158" y="327"/>
                    <a:pt x="206" y="340"/>
                  </a:cubicBezTo>
                  <a:cubicBezTo>
                    <a:pt x="208" y="340"/>
                    <a:pt x="209" y="338"/>
                    <a:pt x="207" y="338"/>
                  </a:cubicBezTo>
                  <a:cubicBezTo>
                    <a:pt x="162" y="316"/>
                    <a:pt x="113" y="299"/>
                    <a:pt x="66" y="283"/>
                  </a:cubicBezTo>
                  <a:cubicBezTo>
                    <a:pt x="71" y="275"/>
                    <a:pt x="74" y="267"/>
                    <a:pt x="77" y="259"/>
                  </a:cubicBezTo>
                  <a:cubicBezTo>
                    <a:pt x="77" y="259"/>
                    <a:pt x="77" y="259"/>
                    <a:pt x="77" y="259"/>
                  </a:cubicBezTo>
                  <a:cubicBezTo>
                    <a:pt x="112" y="273"/>
                    <a:pt x="149" y="284"/>
                    <a:pt x="185" y="297"/>
                  </a:cubicBezTo>
                  <a:cubicBezTo>
                    <a:pt x="219" y="309"/>
                    <a:pt x="253" y="322"/>
                    <a:pt x="287" y="333"/>
                  </a:cubicBezTo>
                  <a:cubicBezTo>
                    <a:pt x="287" y="334"/>
                    <a:pt x="287" y="335"/>
                    <a:pt x="287" y="336"/>
                  </a:cubicBezTo>
                  <a:cubicBezTo>
                    <a:pt x="289" y="339"/>
                    <a:pt x="291" y="343"/>
                    <a:pt x="292" y="347"/>
                  </a:cubicBezTo>
                  <a:cubicBezTo>
                    <a:pt x="229" y="323"/>
                    <a:pt x="163" y="302"/>
                    <a:pt x="98" y="282"/>
                  </a:cubicBezTo>
                  <a:cubicBezTo>
                    <a:pt x="97" y="282"/>
                    <a:pt x="96" y="284"/>
                    <a:pt x="98" y="284"/>
                  </a:cubicBezTo>
                  <a:cubicBezTo>
                    <a:pt x="162" y="308"/>
                    <a:pt x="227" y="331"/>
                    <a:pt x="293" y="350"/>
                  </a:cubicBezTo>
                  <a:cubicBezTo>
                    <a:pt x="295" y="356"/>
                    <a:pt x="296" y="362"/>
                    <a:pt x="297" y="368"/>
                  </a:cubicBezTo>
                  <a:cubicBezTo>
                    <a:pt x="273" y="357"/>
                    <a:pt x="247" y="349"/>
                    <a:pt x="222" y="341"/>
                  </a:cubicBezTo>
                  <a:cubicBezTo>
                    <a:pt x="220" y="341"/>
                    <a:pt x="220" y="343"/>
                    <a:pt x="221" y="343"/>
                  </a:cubicBezTo>
                  <a:cubicBezTo>
                    <a:pt x="246" y="352"/>
                    <a:pt x="272" y="363"/>
                    <a:pt x="298" y="371"/>
                  </a:cubicBezTo>
                  <a:cubicBezTo>
                    <a:pt x="298" y="371"/>
                    <a:pt x="298" y="371"/>
                    <a:pt x="298" y="371"/>
                  </a:cubicBezTo>
                  <a:cubicBezTo>
                    <a:pt x="298" y="375"/>
                    <a:pt x="298" y="379"/>
                    <a:pt x="298" y="383"/>
                  </a:cubicBezTo>
                  <a:cubicBezTo>
                    <a:pt x="298" y="382"/>
                    <a:pt x="298" y="382"/>
                    <a:pt x="297" y="382"/>
                  </a:cubicBezTo>
                  <a:cubicBezTo>
                    <a:pt x="245" y="364"/>
                    <a:pt x="192" y="346"/>
                    <a:pt x="140" y="328"/>
                  </a:cubicBezTo>
                  <a:cubicBezTo>
                    <a:pt x="139" y="328"/>
                    <a:pt x="138" y="330"/>
                    <a:pt x="140" y="330"/>
                  </a:cubicBezTo>
                  <a:cubicBezTo>
                    <a:pt x="191" y="351"/>
                    <a:pt x="243" y="370"/>
                    <a:pt x="296" y="385"/>
                  </a:cubicBezTo>
                  <a:cubicBezTo>
                    <a:pt x="297" y="385"/>
                    <a:pt x="298" y="385"/>
                    <a:pt x="298" y="384"/>
                  </a:cubicBezTo>
                  <a:cubicBezTo>
                    <a:pt x="298" y="385"/>
                    <a:pt x="298" y="386"/>
                    <a:pt x="298" y="387"/>
                  </a:cubicBezTo>
                  <a:cubicBezTo>
                    <a:pt x="298" y="390"/>
                    <a:pt x="297" y="394"/>
                    <a:pt x="296" y="396"/>
                  </a:cubicBezTo>
                  <a:cubicBezTo>
                    <a:pt x="265" y="383"/>
                    <a:pt x="230" y="372"/>
                    <a:pt x="197" y="363"/>
                  </a:cubicBezTo>
                  <a:cubicBezTo>
                    <a:pt x="196" y="363"/>
                    <a:pt x="196" y="364"/>
                    <a:pt x="197" y="364"/>
                  </a:cubicBezTo>
                  <a:cubicBezTo>
                    <a:pt x="229" y="377"/>
                    <a:pt x="262" y="390"/>
                    <a:pt x="295" y="398"/>
                  </a:cubicBezTo>
                  <a:cubicBezTo>
                    <a:pt x="291" y="410"/>
                    <a:pt x="280" y="418"/>
                    <a:pt x="271" y="426"/>
                  </a:cubicBezTo>
                  <a:close/>
                  <a:moveTo>
                    <a:pt x="589" y="361"/>
                  </a:moveTo>
                  <a:cubicBezTo>
                    <a:pt x="588" y="362"/>
                    <a:pt x="587" y="364"/>
                    <a:pt x="587" y="366"/>
                  </a:cubicBezTo>
                  <a:cubicBezTo>
                    <a:pt x="587" y="366"/>
                    <a:pt x="587" y="366"/>
                    <a:pt x="587" y="366"/>
                  </a:cubicBezTo>
                  <a:cubicBezTo>
                    <a:pt x="584" y="367"/>
                    <a:pt x="584" y="370"/>
                    <a:pt x="585" y="372"/>
                  </a:cubicBezTo>
                  <a:cubicBezTo>
                    <a:pt x="585" y="372"/>
                    <a:pt x="585" y="372"/>
                    <a:pt x="585" y="372"/>
                  </a:cubicBezTo>
                  <a:cubicBezTo>
                    <a:pt x="580" y="382"/>
                    <a:pt x="554" y="382"/>
                    <a:pt x="545" y="384"/>
                  </a:cubicBezTo>
                  <a:cubicBezTo>
                    <a:pt x="532" y="386"/>
                    <a:pt x="519" y="388"/>
                    <a:pt x="507" y="390"/>
                  </a:cubicBezTo>
                  <a:cubicBezTo>
                    <a:pt x="480" y="395"/>
                    <a:pt x="453" y="400"/>
                    <a:pt x="427" y="405"/>
                  </a:cubicBezTo>
                  <a:cubicBezTo>
                    <a:pt x="376" y="415"/>
                    <a:pt x="325" y="424"/>
                    <a:pt x="276" y="439"/>
                  </a:cubicBezTo>
                  <a:cubicBezTo>
                    <a:pt x="276" y="438"/>
                    <a:pt x="276" y="437"/>
                    <a:pt x="276" y="436"/>
                  </a:cubicBezTo>
                  <a:cubicBezTo>
                    <a:pt x="276" y="434"/>
                    <a:pt x="276" y="432"/>
                    <a:pt x="275" y="431"/>
                  </a:cubicBezTo>
                  <a:cubicBezTo>
                    <a:pt x="275" y="431"/>
                    <a:pt x="275" y="431"/>
                    <a:pt x="275" y="431"/>
                  </a:cubicBezTo>
                  <a:cubicBezTo>
                    <a:pt x="326" y="422"/>
                    <a:pt x="377" y="408"/>
                    <a:pt x="428" y="398"/>
                  </a:cubicBezTo>
                  <a:cubicBezTo>
                    <a:pt x="479" y="387"/>
                    <a:pt x="531" y="380"/>
                    <a:pt x="582" y="369"/>
                  </a:cubicBezTo>
                  <a:cubicBezTo>
                    <a:pt x="582" y="369"/>
                    <a:pt x="583" y="369"/>
                    <a:pt x="583" y="369"/>
                  </a:cubicBezTo>
                  <a:cubicBezTo>
                    <a:pt x="584" y="369"/>
                    <a:pt x="586" y="368"/>
                    <a:pt x="585" y="366"/>
                  </a:cubicBezTo>
                  <a:cubicBezTo>
                    <a:pt x="583" y="363"/>
                    <a:pt x="584" y="360"/>
                    <a:pt x="586" y="358"/>
                  </a:cubicBezTo>
                  <a:cubicBezTo>
                    <a:pt x="587" y="358"/>
                    <a:pt x="587" y="358"/>
                    <a:pt x="588" y="358"/>
                  </a:cubicBezTo>
                  <a:cubicBezTo>
                    <a:pt x="588" y="358"/>
                    <a:pt x="588" y="358"/>
                    <a:pt x="588" y="358"/>
                  </a:cubicBezTo>
                  <a:cubicBezTo>
                    <a:pt x="589" y="357"/>
                    <a:pt x="590" y="357"/>
                    <a:pt x="591" y="358"/>
                  </a:cubicBezTo>
                  <a:cubicBezTo>
                    <a:pt x="591" y="358"/>
                    <a:pt x="591" y="358"/>
                    <a:pt x="591" y="358"/>
                  </a:cubicBezTo>
                  <a:cubicBezTo>
                    <a:pt x="590" y="359"/>
                    <a:pt x="589" y="360"/>
                    <a:pt x="589" y="361"/>
                  </a:cubicBezTo>
                  <a:close/>
                  <a:moveTo>
                    <a:pt x="593" y="354"/>
                  </a:moveTo>
                  <a:cubicBezTo>
                    <a:pt x="592" y="354"/>
                    <a:pt x="591" y="354"/>
                    <a:pt x="591" y="354"/>
                  </a:cubicBezTo>
                  <a:cubicBezTo>
                    <a:pt x="599" y="338"/>
                    <a:pt x="611" y="327"/>
                    <a:pt x="629" y="322"/>
                  </a:cubicBezTo>
                  <a:cubicBezTo>
                    <a:pt x="651" y="316"/>
                    <a:pt x="667" y="321"/>
                    <a:pt x="683" y="335"/>
                  </a:cubicBezTo>
                  <a:cubicBezTo>
                    <a:pt x="682" y="335"/>
                    <a:pt x="681" y="336"/>
                    <a:pt x="680" y="336"/>
                  </a:cubicBezTo>
                  <a:cubicBezTo>
                    <a:pt x="666" y="326"/>
                    <a:pt x="650" y="322"/>
                    <a:pt x="633" y="324"/>
                  </a:cubicBezTo>
                  <a:cubicBezTo>
                    <a:pt x="614" y="327"/>
                    <a:pt x="603" y="339"/>
                    <a:pt x="593" y="354"/>
                  </a:cubicBezTo>
                  <a:close/>
                  <a:moveTo>
                    <a:pt x="675" y="341"/>
                  </a:moveTo>
                  <a:cubicBezTo>
                    <a:pt x="675" y="343"/>
                    <a:pt x="658" y="336"/>
                    <a:pt x="655" y="335"/>
                  </a:cubicBezTo>
                  <a:cubicBezTo>
                    <a:pt x="649" y="334"/>
                    <a:pt x="644" y="334"/>
                    <a:pt x="639" y="336"/>
                  </a:cubicBezTo>
                  <a:cubicBezTo>
                    <a:pt x="625" y="339"/>
                    <a:pt x="610" y="356"/>
                    <a:pt x="596" y="356"/>
                  </a:cubicBezTo>
                  <a:cubicBezTo>
                    <a:pt x="607" y="342"/>
                    <a:pt x="619" y="330"/>
                    <a:pt x="638" y="329"/>
                  </a:cubicBezTo>
                  <a:cubicBezTo>
                    <a:pt x="652" y="328"/>
                    <a:pt x="664" y="332"/>
                    <a:pt x="676" y="340"/>
                  </a:cubicBezTo>
                  <a:cubicBezTo>
                    <a:pt x="676" y="340"/>
                    <a:pt x="676" y="341"/>
                    <a:pt x="675" y="341"/>
                  </a:cubicBezTo>
                  <a:close/>
                  <a:moveTo>
                    <a:pt x="692" y="352"/>
                  </a:moveTo>
                  <a:cubicBezTo>
                    <a:pt x="691" y="352"/>
                    <a:pt x="691" y="352"/>
                    <a:pt x="690" y="353"/>
                  </a:cubicBezTo>
                  <a:cubicBezTo>
                    <a:pt x="689" y="351"/>
                    <a:pt x="687" y="349"/>
                    <a:pt x="685" y="348"/>
                  </a:cubicBezTo>
                  <a:cubicBezTo>
                    <a:pt x="683" y="347"/>
                    <a:pt x="682" y="346"/>
                    <a:pt x="680" y="345"/>
                  </a:cubicBezTo>
                  <a:cubicBezTo>
                    <a:pt x="680" y="344"/>
                    <a:pt x="680" y="343"/>
                    <a:pt x="680" y="342"/>
                  </a:cubicBezTo>
                  <a:cubicBezTo>
                    <a:pt x="681" y="342"/>
                    <a:pt x="682" y="341"/>
                    <a:pt x="682" y="340"/>
                  </a:cubicBezTo>
                  <a:cubicBezTo>
                    <a:pt x="685" y="339"/>
                    <a:pt x="688" y="340"/>
                    <a:pt x="689" y="342"/>
                  </a:cubicBezTo>
                  <a:cubicBezTo>
                    <a:pt x="690" y="343"/>
                    <a:pt x="691" y="345"/>
                    <a:pt x="691" y="346"/>
                  </a:cubicBezTo>
                  <a:cubicBezTo>
                    <a:pt x="691" y="348"/>
                    <a:pt x="690" y="349"/>
                    <a:pt x="690" y="351"/>
                  </a:cubicBezTo>
                  <a:cubicBezTo>
                    <a:pt x="690" y="352"/>
                    <a:pt x="691" y="352"/>
                    <a:pt x="692" y="352"/>
                  </a:cubicBezTo>
                  <a:cubicBezTo>
                    <a:pt x="692" y="352"/>
                    <a:pt x="692" y="352"/>
                    <a:pt x="692" y="352"/>
                  </a:cubicBezTo>
                  <a:close/>
                  <a:moveTo>
                    <a:pt x="693" y="339"/>
                  </a:moveTo>
                  <a:cubicBezTo>
                    <a:pt x="693" y="338"/>
                    <a:pt x="693" y="338"/>
                    <a:pt x="692" y="338"/>
                  </a:cubicBezTo>
                  <a:cubicBezTo>
                    <a:pt x="692" y="337"/>
                    <a:pt x="692" y="337"/>
                    <a:pt x="691" y="337"/>
                  </a:cubicBezTo>
                  <a:cubicBezTo>
                    <a:pt x="691" y="336"/>
                    <a:pt x="691" y="336"/>
                    <a:pt x="690" y="335"/>
                  </a:cubicBezTo>
                  <a:cubicBezTo>
                    <a:pt x="689" y="334"/>
                    <a:pt x="688" y="333"/>
                    <a:pt x="686" y="332"/>
                  </a:cubicBezTo>
                  <a:cubicBezTo>
                    <a:pt x="718" y="321"/>
                    <a:pt x="750" y="307"/>
                    <a:pt x="781" y="295"/>
                  </a:cubicBezTo>
                  <a:cubicBezTo>
                    <a:pt x="811" y="283"/>
                    <a:pt x="842" y="277"/>
                    <a:pt x="873" y="270"/>
                  </a:cubicBezTo>
                  <a:cubicBezTo>
                    <a:pt x="875" y="270"/>
                    <a:pt x="874" y="268"/>
                    <a:pt x="873" y="268"/>
                  </a:cubicBezTo>
                  <a:cubicBezTo>
                    <a:pt x="807" y="276"/>
                    <a:pt x="745" y="302"/>
                    <a:pt x="685" y="330"/>
                  </a:cubicBezTo>
                  <a:cubicBezTo>
                    <a:pt x="685" y="330"/>
                    <a:pt x="685" y="330"/>
                    <a:pt x="685" y="330"/>
                  </a:cubicBezTo>
                  <a:cubicBezTo>
                    <a:pt x="681" y="327"/>
                    <a:pt x="676" y="324"/>
                    <a:pt x="672" y="322"/>
                  </a:cubicBezTo>
                  <a:cubicBezTo>
                    <a:pt x="692" y="314"/>
                    <a:pt x="711" y="302"/>
                    <a:pt x="730" y="292"/>
                  </a:cubicBezTo>
                  <a:cubicBezTo>
                    <a:pt x="755" y="280"/>
                    <a:pt x="781" y="273"/>
                    <a:pt x="807" y="267"/>
                  </a:cubicBezTo>
                  <a:cubicBezTo>
                    <a:pt x="809" y="267"/>
                    <a:pt x="809" y="264"/>
                    <a:pt x="807" y="264"/>
                  </a:cubicBezTo>
                  <a:cubicBezTo>
                    <a:pt x="760" y="268"/>
                    <a:pt x="709" y="294"/>
                    <a:pt x="670" y="320"/>
                  </a:cubicBezTo>
                  <a:cubicBezTo>
                    <a:pt x="670" y="320"/>
                    <a:pt x="670" y="321"/>
                    <a:pt x="670" y="321"/>
                  </a:cubicBezTo>
                  <a:cubicBezTo>
                    <a:pt x="667" y="319"/>
                    <a:pt x="663" y="318"/>
                    <a:pt x="660" y="317"/>
                  </a:cubicBezTo>
                  <a:cubicBezTo>
                    <a:pt x="696" y="289"/>
                    <a:pt x="735" y="272"/>
                    <a:pt x="779" y="260"/>
                  </a:cubicBezTo>
                  <a:cubicBezTo>
                    <a:pt x="828" y="245"/>
                    <a:pt x="876" y="234"/>
                    <a:pt x="927" y="229"/>
                  </a:cubicBezTo>
                  <a:cubicBezTo>
                    <a:pt x="929" y="229"/>
                    <a:pt x="930" y="226"/>
                    <a:pt x="929" y="225"/>
                  </a:cubicBezTo>
                  <a:cubicBezTo>
                    <a:pt x="929" y="225"/>
                    <a:pt x="930" y="226"/>
                    <a:pt x="931" y="226"/>
                  </a:cubicBezTo>
                  <a:cubicBezTo>
                    <a:pt x="931" y="226"/>
                    <a:pt x="931" y="226"/>
                    <a:pt x="931" y="226"/>
                  </a:cubicBezTo>
                  <a:cubicBezTo>
                    <a:pt x="931" y="230"/>
                    <a:pt x="932" y="235"/>
                    <a:pt x="933" y="239"/>
                  </a:cubicBezTo>
                  <a:cubicBezTo>
                    <a:pt x="933" y="239"/>
                    <a:pt x="933" y="239"/>
                    <a:pt x="933" y="239"/>
                  </a:cubicBezTo>
                  <a:cubicBezTo>
                    <a:pt x="896" y="240"/>
                    <a:pt x="859" y="247"/>
                    <a:pt x="825" y="261"/>
                  </a:cubicBezTo>
                  <a:cubicBezTo>
                    <a:pt x="824" y="261"/>
                    <a:pt x="824" y="263"/>
                    <a:pt x="826" y="263"/>
                  </a:cubicBezTo>
                  <a:cubicBezTo>
                    <a:pt x="861" y="252"/>
                    <a:pt x="896" y="245"/>
                    <a:pt x="933" y="243"/>
                  </a:cubicBezTo>
                  <a:cubicBezTo>
                    <a:pt x="934" y="243"/>
                    <a:pt x="934" y="242"/>
                    <a:pt x="934" y="242"/>
                  </a:cubicBezTo>
                  <a:cubicBezTo>
                    <a:pt x="938" y="250"/>
                    <a:pt x="942" y="258"/>
                    <a:pt x="947" y="265"/>
                  </a:cubicBezTo>
                  <a:cubicBezTo>
                    <a:pt x="923" y="264"/>
                    <a:pt x="900" y="273"/>
                    <a:pt x="877" y="278"/>
                  </a:cubicBezTo>
                  <a:cubicBezTo>
                    <a:pt x="851" y="285"/>
                    <a:pt x="824" y="290"/>
                    <a:pt x="798" y="298"/>
                  </a:cubicBezTo>
                  <a:cubicBezTo>
                    <a:pt x="797" y="299"/>
                    <a:pt x="797" y="300"/>
                    <a:pt x="799" y="300"/>
                  </a:cubicBezTo>
                  <a:cubicBezTo>
                    <a:pt x="849" y="291"/>
                    <a:pt x="898" y="274"/>
                    <a:pt x="948" y="267"/>
                  </a:cubicBezTo>
                  <a:cubicBezTo>
                    <a:pt x="949" y="268"/>
                    <a:pt x="949" y="269"/>
                    <a:pt x="950" y="269"/>
                  </a:cubicBezTo>
                  <a:cubicBezTo>
                    <a:pt x="958" y="282"/>
                    <a:pt x="968" y="294"/>
                    <a:pt x="981" y="302"/>
                  </a:cubicBezTo>
                  <a:cubicBezTo>
                    <a:pt x="937" y="306"/>
                    <a:pt x="894" y="315"/>
                    <a:pt x="851" y="325"/>
                  </a:cubicBezTo>
                  <a:cubicBezTo>
                    <a:pt x="799" y="336"/>
                    <a:pt x="747" y="344"/>
                    <a:pt x="694" y="351"/>
                  </a:cubicBezTo>
                  <a:cubicBezTo>
                    <a:pt x="696" y="350"/>
                    <a:pt x="696" y="347"/>
                    <a:pt x="696" y="345"/>
                  </a:cubicBezTo>
                  <a:cubicBezTo>
                    <a:pt x="696" y="344"/>
                    <a:pt x="695" y="343"/>
                    <a:pt x="695" y="341"/>
                  </a:cubicBezTo>
                  <a:cubicBezTo>
                    <a:pt x="706" y="344"/>
                    <a:pt x="725" y="333"/>
                    <a:pt x="736" y="330"/>
                  </a:cubicBezTo>
                  <a:cubicBezTo>
                    <a:pt x="757" y="324"/>
                    <a:pt x="779" y="318"/>
                    <a:pt x="800" y="311"/>
                  </a:cubicBezTo>
                  <a:cubicBezTo>
                    <a:pt x="846" y="298"/>
                    <a:pt x="891" y="286"/>
                    <a:pt x="939" y="285"/>
                  </a:cubicBezTo>
                  <a:cubicBezTo>
                    <a:pt x="941" y="285"/>
                    <a:pt x="941" y="282"/>
                    <a:pt x="939" y="282"/>
                  </a:cubicBezTo>
                  <a:cubicBezTo>
                    <a:pt x="898" y="281"/>
                    <a:pt x="857" y="291"/>
                    <a:pt x="817" y="302"/>
                  </a:cubicBezTo>
                  <a:cubicBezTo>
                    <a:pt x="797" y="308"/>
                    <a:pt x="777" y="315"/>
                    <a:pt x="756" y="321"/>
                  </a:cubicBezTo>
                  <a:cubicBezTo>
                    <a:pt x="747" y="324"/>
                    <a:pt x="737" y="326"/>
                    <a:pt x="728" y="329"/>
                  </a:cubicBezTo>
                  <a:cubicBezTo>
                    <a:pt x="724" y="330"/>
                    <a:pt x="698" y="340"/>
                    <a:pt x="695" y="339"/>
                  </a:cubicBezTo>
                  <a:cubicBezTo>
                    <a:pt x="696" y="339"/>
                    <a:pt x="696" y="339"/>
                    <a:pt x="696" y="339"/>
                  </a:cubicBezTo>
                  <a:cubicBezTo>
                    <a:pt x="696" y="338"/>
                    <a:pt x="696" y="338"/>
                    <a:pt x="696" y="338"/>
                  </a:cubicBezTo>
                  <a:cubicBezTo>
                    <a:pt x="696" y="338"/>
                    <a:pt x="695" y="337"/>
                    <a:pt x="695" y="337"/>
                  </a:cubicBezTo>
                  <a:cubicBezTo>
                    <a:pt x="695" y="338"/>
                    <a:pt x="694" y="338"/>
                    <a:pt x="694" y="338"/>
                  </a:cubicBezTo>
                  <a:cubicBezTo>
                    <a:pt x="693" y="338"/>
                    <a:pt x="693" y="338"/>
                    <a:pt x="693" y="339"/>
                  </a:cubicBezTo>
                  <a:close/>
                  <a:moveTo>
                    <a:pt x="995" y="308"/>
                  </a:moveTo>
                  <a:cubicBezTo>
                    <a:pt x="946" y="320"/>
                    <a:pt x="897" y="331"/>
                    <a:pt x="847" y="340"/>
                  </a:cubicBezTo>
                  <a:cubicBezTo>
                    <a:pt x="797" y="349"/>
                    <a:pt x="747" y="355"/>
                    <a:pt x="697" y="363"/>
                  </a:cubicBezTo>
                  <a:cubicBezTo>
                    <a:pt x="697" y="363"/>
                    <a:pt x="697" y="363"/>
                    <a:pt x="697" y="363"/>
                  </a:cubicBezTo>
                  <a:cubicBezTo>
                    <a:pt x="697" y="363"/>
                    <a:pt x="697" y="362"/>
                    <a:pt x="697" y="362"/>
                  </a:cubicBezTo>
                  <a:cubicBezTo>
                    <a:pt x="697" y="362"/>
                    <a:pt x="697" y="361"/>
                    <a:pt x="697" y="360"/>
                  </a:cubicBezTo>
                  <a:cubicBezTo>
                    <a:pt x="696" y="358"/>
                    <a:pt x="695" y="356"/>
                    <a:pt x="693" y="354"/>
                  </a:cubicBezTo>
                  <a:cubicBezTo>
                    <a:pt x="742" y="355"/>
                    <a:pt x="791" y="343"/>
                    <a:pt x="838" y="333"/>
                  </a:cubicBezTo>
                  <a:cubicBezTo>
                    <a:pt x="890" y="322"/>
                    <a:pt x="942" y="311"/>
                    <a:pt x="995" y="306"/>
                  </a:cubicBezTo>
                  <a:cubicBezTo>
                    <a:pt x="995" y="307"/>
                    <a:pt x="995" y="307"/>
                    <a:pt x="995" y="3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8" name="Freeform 41"/>
            <p:cNvSpPr/>
            <p:nvPr/>
          </p:nvSpPr>
          <p:spPr bwMode="auto">
            <a:xfrm>
              <a:off x="3649" y="1319"/>
              <a:ext cx="163" cy="32"/>
            </a:xfrm>
            <a:custGeom>
              <a:avLst/>
              <a:gdLst>
                <a:gd name="T0" fmla="*/ 100 w 102"/>
                <a:gd name="T1" fmla="*/ 1 h 20"/>
                <a:gd name="T2" fmla="*/ 1 w 102"/>
                <a:gd name="T3" fmla="*/ 18 h 20"/>
                <a:gd name="T4" fmla="*/ 1 w 102"/>
                <a:gd name="T5" fmla="*/ 20 h 20"/>
                <a:gd name="T6" fmla="*/ 100 w 102"/>
                <a:gd name="T7" fmla="*/ 4 h 20"/>
                <a:gd name="T8" fmla="*/ 100 w 102"/>
                <a:gd name="T9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0">
                  <a:moveTo>
                    <a:pt x="100" y="1"/>
                  </a:moveTo>
                  <a:cubicBezTo>
                    <a:pt x="67" y="4"/>
                    <a:pt x="33" y="9"/>
                    <a:pt x="1" y="18"/>
                  </a:cubicBezTo>
                  <a:cubicBezTo>
                    <a:pt x="0" y="18"/>
                    <a:pt x="0" y="20"/>
                    <a:pt x="1" y="20"/>
                  </a:cubicBezTo>
                  <a:cubicBezTo>
                    <a:pt x="34" y="13"/>
                    <a:pt x="67" y="8"/>
                    <a:pt x="100" y="4"/>
                  </a:cubicBezTo>
                  <a:cubicBezTo>
                    <a:pt x="102" y="4"/>
                    <a:pt x="102" y="0"/>
                    <a:pt x="10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9" name="Freeform 42"/>
            <p:cNvSpPr/>
            <p:nvPr/>
          </p:nvSpPr>
          <p:spPr bwMode="auto">
            <a:xfrm>
              <a:off x="3369" y="1301"/>
              <a:ext cx="430" cy="71"/>
            </a:xfrm>
            <a:custGeom>
              <a:avLst/>
              <a:gdLst>
                <a:gd name="T0" fmla="*/ 268 w 269"/>
                <a:gd name="T1" fmla="*/ 0 h 44"/>
                <a:gd name="T2" fmla="*/ 137 w 269"/>
                <a:gd name="T3" fmla="*/ 17 h 44"/>
                <a:gd name="T4" fmla="*/ 1 w 269"/>
                <a:gd name="T5" fmla="*/ 43 h 44"/>
                <a:gd name="T6" fmla="*/ 1 w 269"/>
                <a:gd name="T7" fmla="*/ 44 h 44"/>
                <a:gd name="T8" fmla="*/ 131 w 269"/>
                <a:gd name="T9" fmla="*/ 23 h 44"/>
                <a:gd name="T10" fmla="*/ 268 w 269"/>
                <a:gd name="T11" fmla="*/ 2 h 44"/>
                <a:gd name="T12" fmla="*/ 268 w 269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9" h="44">
                  <a:moveTo>
                    <a:pt x="268" y="0"/>
                  </a:moveTo>
                  <a:cubicBezTo>
                    <a:pt x="225" y="1"/>
                    <a:pt x="180" y="10"/>
                    <a:pt x="137" y="17"/>
                  </a:cubicBezTo>
                  <a:cubicBezTo>
                    <a:pt x="92" y="24"/>
                    <a:pt x="45" y="30"/>
                    <a:pt x="1" y="43"/>
                  </a:cubicBezTo>
                  <a:cubicBezTo>
                    <a:pt x="0" y="43"/>
                    <a:pt x="1" y="44"/>
                    <a:pt x="1" y="44"/>
                  </a:cubicBezTo>
                  <a:cubicBezTo>
                    <a:pt x="45" y="40"/>
                    <a:pt x="88" y="30"/>
                    <a:pt x="131" y="23"/>
                  </a:cubicBezTo>
                  <a:cubicBezTo>
                    <a:pt x="176" y="16"/>
                    <a:pt x="224" y="13"/>
                    <a:pt x="268" y="2"/>
                  </a:cubicBezTo>
                  <a:cubicBezTo>
                    <a:pt x="269" y="2"/>
                    <a:pt x="269" y="0"/>
                    <a:pt x="2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0" name="Freeform 43"/>
            <p:cNvSpPr/>
            <p:nvPr/>
          </p:nvSpPr>
          <p:spPr bwMode="auto">
            <a:xfrm>
              <a:off x="3407" y="1277"/>
              <a:ext cx="435" cy="55"/>
            </a:xfrm>
            <a:custGeom>
              <a:avLst/>
              <a:gdLst>
                <a:gd name="T0" fmla="*/ 270 w 272"/>
                <a:gd name="T1" fmla="*/ 0 h 34"/>
                <a:gd name="T2" fmla="*/ 1 w 272"/>
                <a:gd name="T3" fmla="*/ 33 h 34"/>
                <a:gd name="T4" fmla="*/ 1 w 272"/>
                <a:gd name="T5" fmla="*/ 34 h 34"/>
                <a:gd name="T6" fmla="*/ 270 w 272"/>
                <a:gd name="T7" fmla="*/ 2 h 34"/>
                <a:gd name="T8" fmla="*/ 270 w 272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34">
                  <a:moveTo>
                    <a:pt x="270" y="0"/>
                  </a:moveTo>
                  <a:cubicBezTo>
                    <a:pt x="180" y="2"/>
                    <a:pt x="88" y="16"/>
                    <a:pt x="1" y="33"/>
                  </a:cubicBezTo>
                  <a:cubicBezTo>
                    <a:pt x="0" y="33"/>
                    <a:pt x="0" y="34"/>
                    <a:pt x="1" y="34"/>
                  </a:cubicBezTo>
                  <a:cubicBezTo>
                    <a:pt x="91" y="23"/>
                    <a:pt x="181" y="15"/>
                    <a:pt x="270" y="2"/>
                  </a:cubicBezTo>
                  <a:cubicBezTo>
                    <a:pt x="272" y="2"/>
                    <a:pt x="271" y="0"/>
                    <a:pt x="27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1" name="Freeform 44"/>
            <p:cNvSpPr/>
            <p:nvPr/>
          </p:nvSpPr>
          <p:spPr bwMode="auto">
            <a:xfrm>
              <a:off x="3383" y="1267"/>
              <a:ext cx="278" cy="44"/>
            </a:xfrm>
            <a:custGeom>
              <a:avLst/>
              <a:gdLst>
                <a:gd name="T0" fmla="*/ 172 w 174"/>
                <a:gd name="T1" fmla="*/ 0 h 27"/>
                <a:gd name="T2" fmla="*/ 1 w 174"/>
                <a:gd name="T3" fmla="*/ 25 h 27"/>
                <a:gd name="T4" fmla="*/ 1 w 174"/>
                <a:gd name="T5" fmla="*/ 27 h 27"/>
                <a:gd name="T6" fmla="*/ 87 w 174"/>
                <a:gd name="T7" fmla="*/ 14 h 27"/>
                <a:gd name="T8" fmla="*/ 172 w 174"/>
                <a:gd name="T9" fmla="*/ 3 h 27"/>
                <a:gd name="T10" fmla="*/ 172 w 174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27">
                  <a:moveTo>
                    <a:pt x="172" y="0"/>
                  </a:moveTo>
                  <a:cubicBezTo>
                    <a:pt x="116" y="1"/>
                    <a:pt x="55" y="12"/>
                    <a:pt x="1" y="25"/>
                  </a:cubicBezTo>
                  <a:cubicBezTo>
                    <a:pt x="0" y="26"/>
                    <a:pt x="0" y="27"/>
                    <a:pt x="1" y="27"/>
                  </a:cubicBezTo>
                  <a:cubicBezTo>
                    <a:pt x="30" y="23"/>
                    <a:pt x="58" y="18"/>
                    <a:pt x="87" y="14"/>
                  </a:cubicBezTo>
                  <a:cubicBezTo>
                    <a:pt x="115" y="10"/>
                    <a:pt x="144" y="8"/>
                    <a:pt x="172" y="3"/>
                  </a:cubicBezTo>
                  <a:cubicBezTo>
                    <a:pt x="174" y="3"/>
                    <a:pt x="174" y="0"/>
                    <a:pt x="17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2" name="Freeform 45"/>
            <p:cNvSpPr/>
            <p:nvPr/>
          </p:nvSpPr>
          <p:spPr bwMode="auto">
            <a:xfrm>
              <a:off x="3681" y="1253"/>
              <a:ext cx="155" cy="16"/>
            </a:xfrm>
            <a:custGeom>
              <a:avLst/>
              <a:gdLst>
                <a:gd name="T0" fmla="*/ 95 w 97"/>
                <a:gd name="T1" fmla="*/ 4 h 10"/>
                <a:gd name="T2" fmla="*/ 1 w 97"/>
                <a:gd name="T3" fmla="*/ 8 h 10"/>
                <a:gd name="T4" fmla="*/ 1 w 97"/>
                <a:gd name="T5" fmla="*/ 10 h 10"/>
                <a:gd name="T6" fmla="*/ 95 w 97"/>
                <a:gd name="T7" fmla="*/ 6 h 10"/>
                <a:gd name="T8" fmla="*/ 95 w 97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0">
                  <a:moveTo>
                    <a:pt x="95" y="4"/>
                  </a:moveTo>
                  <a:cubicBezTo>
                    <a:pt x="64" y="0"/>
                    <a:pt x="31" y="1"/>
                    <a:pt x="1" y="8"/>
                  </a:cubicBezTo>
                  <a:cubicBezTo>
                    <a:pt x="0" y="8"/>
                    <a:pt x="0" y="10"/>
                    <a:pt x="1" y="10"/>
                  </a:cubicBezTo>
                  <a:cubicBezTo>
                    <a:pt x="33" y="8"/>
                    <a:pt x="63" y="6"/>
                    <a:pt x="95" y="6"/>
                  </a:cubicBezTo>
                  <a:cubicBezTo>
                    <a:pt x="97" y="6"/>
                    <a:pt x="96" y="4"/>
                    <a:pt x="9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3" name="Freeform 46"/>
            <p:cNvSpPr/>
            <p:nvPr/>
          </p:nvSpPr>
          <p:spPr bwMode="auto">
            <a:xfrm>
              <a:off x="4085" y="1144"/>
              <a:ext cx="288" cy="77"/>
            </a:xfrm>
            <a:custGeom>
              <a:avLst/>
              <a:gdLst>
                <a:gd name="T0" fmla="*/ 179 w 180"/>
                <a:gd name="T1" fmla="*/ 0 h 48"/>
                <a:gd name="T2" fmla="*/ 92 w 180"/>
                <a:gd name="T3" fmla="*/ 19 h 48"/>
                <a:gd name="T4" fmla="*/ 1 w 180"/>
                <a:gd name="T5" fmla="*/ 47 h 48"/>
                <a:gd name="T6" fmla="*/ 1 w 180"/>
                <a:gd name="T7" fmla="*/ 48 h 48"/>
                <a:gd name="T8" fmla="*/ 90 w 180"/>
                <a:gd name="T9" fmla="*/ 24 h 48"/>
                <a:gd name="T10" fmla="*/ 179 w 180"/>
                <a:gd name="T11" fmla="*/ 3 h 48"/>
                <a:gd name="T12" fmla="*/ 179 w 180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48">
                  <a:moveTo>
                    <a:pt x="179" y="0"/>
                  </a:moveTo>
                  <a:cubicBezTo>
                    <a:pt x="150" y="3"/>
                    <a:pt x="121" y="12"/>
                    <a:pt x="92" y="19"/>
                  </a:cubicBezTo>
                  <a:cubicBezTo>
                    <a:pt x="62" y="27"/>
                    <a:pt x="31" y="36"/>
                    <a:pt x="1" y="47"/>
                  </a:cubicBezTo>
                  <a:cubicBezTo>
                    <a:pt x="0" y="47"/>
                    <a:pt x="0" y="48"/>
                    <a:pt x="1" y="48"/>
                  </a:cubicBezTo>
                  <a:cubicBezTo>
                    <a:pt x="31" y="40"/>
                    <a:pt x="60" y="32"/>
                    <a:pt x="90" y="24"/>
                  </a:cubicBezTo>
                  <a:cubicBezTo>
                    <a:pt x="119" y="17"/>
                    <a:pt x="150" y="12"/>
                    <a:pt x="179" y="3"/>
                  </a:cubicBezTo>
                  <a:cubicBezTo>
                    <a:pt x="180" y="3"/>
                    <a:pt x="180" y="0"/>
                    <a:pt x="17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4" name="Freeform 47"/>
            <p:cNvSpPr/>
            <p:nvPr/>
          </p:nvSpPr>
          <p:spPr bwMode="auto">
            <a:xfrm>
              <a:off x="4066" y="1223"/>
              <a:ext cx="366" cy="67"/>
            </a:xfrm>
            <a:custGeom>
              <a:avLst/>
              <a:gdLst>
                <a:gd name="T0" fmla="*/ 227 w 229"/>
                <a:gd name="T1" fmla="*/ 0 h 42"/>
                <a:gd name="T2" fmla="*/ 121 w 229"/>
                <a:gd name="T3" fmla="*/ 18 h 42"/>
                <a:gd name="T4" fmla="*/ 2 w 229"/>
                <a:gd name="T5" fmla="*/ 40 h 42"/>
                <a:gd name="T6" fmla="*/ 2 w 229"/>
                <a:gd name="T7" fmla="*/ 42 h 42"/>
                <a:gd name="T8" fmla="*/ 111 w 229"/>
                <a:gd name="T9" fmla="*/ 24 h 42"/>
                <a:gd name="T10" fmla="*/ 228 w 229"/>
                <a:gd name="T11" fmla="*/ 3 h 42"/>
                <a:gd name="T12" fmla="*/ 227 w 229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9" h="42">
                  <a:moveTo>
                    <a:pt x="227" y="0"/>
                  </a:moveTo>
                  <a:cubicBezTo>
                    <a:pt x="192" y="2"/>
                    <a:pt x="156" y="11"/>
                    <a:pt x="121" y="18"/>
                  </a:cubicBezTo>
                  <a:cubicBezTo>
                    <a:pt x="82" y="27"/>
                    <a:pt x="42" y="35"/>
                    <a:pt x="2" y="40"/>
                  </a:cubicBezTo>
                  <a:cubicBezTo>
                    <a:pt x="0" y="40"/>
                    <a:pt x="0" y="42"/>
                    <a:pt x="2" y="42"/>
                  </a:cubicBezTo>
                  <a:cubicBezTo>
                    <a:pt x="39" y="40"/>
                    <a:pt x="75" y="32"/>
                    <a:pt x="111" y="24"/>
                  </a:cubicBezTo>
                  <a:cubicBezTo>
                    <a:pt x="150" y="17"/>
                    <a:pt x="189" y="11"/>
                    <a:pt x="228" y="3"/>
                  </a:cubicBezTo>
                  <a:cubicBezTo>
                    <a:pt x="229" y="3"/>
                    <a:pt x="229" y="0"/>
                    <a:pt x="2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5" name="Freeform 48"/>
            <p:cNvSpPr/>
            <p:nvPr/>
          </p:nvSpPr>
          <p:spPr bwMode="auto">
            <a:xfrm>
              <a:off x="3012" y="1293"/>
              <a:ext cx="315" cy="129"/>
            </a:xfrm>
            <a:custGeom>
              <a:avLst/>
              <a:gdLst>
                <a:gd name="T0" fmla="*/ 196 w 197"/>
                <a:gd name="T1" fmla="*/ 76 h 80"/>
                <a:gd name="T2" fmla="*/ 2 w 197"/>
                <a:gd name="T3" fmla="*/ 0 h 80"/>
                <a:gd name="T4" fmla="*/ 1 w 197"/>
                <a:gd name="T5" fmla="*/ 2 h 80"/>
                <a:gd name="T6" fmla="*/ 195 w 197"/>
                <a:gd name="T7" fmla="*/ 79 h 80"/>
                <a:gd name="T8" fmla="*/ 196 w 197"/>
                <a:gd name="T9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80">
                  <a:moveTo>
                    <a:pt x="196" y="76"/>
                  </a:moveTo>
                  <a:cubicBezTo>
                    <a:pt x="132" y="49"/>
                    <a:pt x="67" y="21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63" y="32"/>
                    <a:pt x="130" y="55"/>
                    <a:pt x="195" y="79"/>
                  </a:cubicBezTo>
                  <a:cubicBezTo>
                    <a:pt x="197" y="80"/>
                    <a:pt x="197" y="77"/>
                    <a:pt x="196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6" name="Freeform 49"/>
            <p:cNvSpPr/>
            <p:nvPr/>
          </p:nvSpPr>
          <p:spPr bwMode="auto">
            <a:xfrm>
              <a:off x="2993" y="1229"/>
              <a:ext cx="91" cy="34"/>
            </a:xfrm>
            <a:custGeom>
              <a:avLst/>
              <a:gdLst>
                <a:gd name="T0" fmla="*/ 56 w 57"/>
                <a:gd name="T1" fmla="*/ 19 h 21"/>
                <a:gd name="T2" fmla="*/ 31 w 57"/>
                <a:gd name="T3" fmla="*/ 10 h 21"/>
                <a:gd name="T4" fmla="*/ 17 w 57"/>
                <a:gd name="T5" fmla="*/ 6 h 21"/>
                <a:gd name="T6" fmla="*/ 2 w 57"/>
                <a:gd name="T7" fmla="*/ 1 h 21"/>
                <a:gd name="T8" fmla="*/ 2 w 57"/>
                <a:gd name="T9" fmla="*/ 1 h 21"/>
                <a:gd name="T10" fmla="*/ 2 w 57"/>
                <a:gd name="T11" fmla="*/ 0 h 21"/>
                <a:gd name="T12" fmla="*/ 1 w 57"/>
                <a:gd name="T13" fmla="*/ 0 h 21"/>
                <a:gd name="T14" fmla="*/ 0 w 57"/>
                <a:gd name="T15" fmla="*/ 1 h 21"/>
                <a:gd name="T16" fmla="*/ 0 w 57"/>
                <a:gd name="T17" fmla="*/ 2 h 21"/>
                <a:gd name="T18" fmla="*/ 22 w 57"/>
                <a:gd name="T19" fmla="*/ 11 h 21"/>
                <a:gd name="T20" fmla="*/ 55 w 57"/>
                <a:gd name="T21" fmla="*/ 21 h 21"/>
                <a:gd name="T22" fmla="*/ 56 w 57"/>
                <a:gd name="T2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" h="21">
                  <a:moveTo>
                    <a:pt x="56" y="19"/>
                  </a:moveTo>
                  <a:cubicBezTo>
                    <a:pt x="48" y="15"/>
                    <a:pt x="39" y="13"/>
                    <a:pt x="31" y="10"/>
                  </a:cubicBezTo>
                  <a:cubicBezTo>
                    <a:pt x="26" y="9"/>
                    <a:pt x="22" y="8"/>
                    <a:pt x="17" y="6"/>
                  </a:cubicBezTo>
                  <a:cubicBezTo>
                    <a:pt x="13" y="5"/>
                    <a:pt x="6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5" y="7"/>
                    <a:pt x="16" y="9"/>
                    <a:pt x="22" y="11"/>
                  </a:cubicBezTo>
                  <a:cubicBezTo>
                    <a:pt x="33" y="15"/>
                    <a:pt x="44" y="19"/>
                    <a:pt x="55" y="21"/>
                  </a:cubicBezTo>
                  <a:cubicBezTo>
                    <a:pt x="56" y="21"/>
                    <a:pt x="57" y="20"/>
                    <a:pt x="56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77" name="文本框 376"/>
          <p:cNvSpPr txBox="1"/>
          <p:nvPr/>
        </p:nvSpPr>
        <p:spPr>
          <a:xfrm>
            <a:off x="6265585" y="2218632"/>
            <a:ext cx="2814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C00000"/>
                </a:solidFill>
                <a:cs typeface="+mn-ea"/>
                <a:sym typeface="+mn-lt"/>
              </a:rPr>
              <a:t>[</a:t>
            </a:r>
            <a:r>
              <a:rPr lang="zh-CN" altLang="en-US" sz="5400" b="1" dirty="0">
                <a:solidFill>
                  <a:srgbClr val="C00000"/>
                </a:solidFill>
                <a:cs typeface="+mn-ea"/>
                <a:sym typeface="+mn-lt"/>
              </a:rPr>
              <a:t>第一章</a:t>
            </a:r>
            <a:r>
              <a:rPr lang="en-US" altLang="zh-CN" sz="5400" b="1" dirty="0">
                <a:solidFill>
                  <a:srgbClr val="C00000"/>
                </a:solidFill>
                <a:cs typeface="+mn-ea"/>
                <a:sym typeface="+mn-lt"/>
              </a:rPr>
              <a:t>]</a:t>
            </a:r>
            <a:endParaRPr lang="zh-CN" altLang="en-US" sz="5400" b="1" dirty="0">
              <a:solidFill>
                <a:srgbClr val="C00000"/>
              </a:solidFill>
              <a:cs typeface="+mn-ea"/>
              <a:sym typeface="+mn-lt"/>
            </a:endParaRPr>
          </a:p>
        </p:txBody>
      </p:sp>
      <p:sp>
        <p:nvSpPr>
          <p:cNvPr id="378" name="文本框 377"/>
          <p:cNvSpPr txBox="1"/>
          <p:nvPr/>
        </p:nvSpPr>
        <p:spPr>
          <a:xfrm>
            <a:off x="5487201" y="3098829"/>
            <a:ext cx="4370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rgbClr val="4C4C66"/>
                </a:solidFill>
                <a:cs typeface="+mn-ea"/>
                <a:sym typeface="+mn-lt"/>
              </a:rPr>
              <a:t>论文背景简介</a:t>
            </a:r>
          </a:p>
        </p:txBody>
      </p:sp>
      <p:sp>
        <p:nvSpPr>
          <p:cNvPr id="379" name="文本框 16"/>
          <p:cNvSpPr txBox="1">
            <a:spLocks noChangeArrowheads="1"/>
          </p:cNvSpPr>
          <p:nvPr/>
        </p:nvSpPr>
        <p:spPr bwMode="auto">
          <a:xfrm>
            <a:off x="5487201" y="3969149"/>
            <a:ext cx="4370832" cy="60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ts val="2000"/>
              </a:lnSpc>
              <a:buNone/>
            </a:pPr>
            <a:r>
              <a:rPr lang="zh-CN" altLang="en-US" sz="11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请在此处输入具体内容，文字尽量言简意赅，简单说明意思即可，注意整体美观度。文字尽量言简意赅，请在此处输入具体内容。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326726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" grpId="0"/>
      <p:bldP spid="378" grpId="0"/>
      <p:bldP spid="37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86398" y="1096153"/>
            <a:ext cx="2505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 dirty="0">
                <a:solidFill>
                  <a:srgbClr val="4C4C66"/>
                </a:solidFill>
                <a:cs typeface="+mn-ea"/>
                <a:sym typeface="+mn-lt"/>
              </a:rPr>
              <a:t>01</a:t>
            </a:r>
            <a:r>
              <a:rPr lang="zh-CN" altLang="en-US" sz="2400" b="1" dirty="0">
                <a:solidFill>
                  <a:srgbClr val="4C4C66"/>
                </a:solidFill>
                <a:cs typeface="+mn-ea"/>
                <a:sym typeface="+mn-lt"/>
              </a:rPr>
              <a:t>论文背景简介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4557749" y="2013723"/>
            <a:ext cx="3113913" cy="2063363"/>
            <a:chOff x="4557747" y="2013722"/>
            <a:chExt cx="3113913" cy="2063363"/>
          </a:xfrm>
        </p:grpSpPr>
        <p:sp>
          <p:nvSpPr>
            <p:cNvPr id="10" name="Freeform 56"/>
            <p:cNvSpPr>
              <a:spLocks/>
            </p:cNvSpPr>
            <p:nvPr/>
          </p:nvSpPr>
          <p:spPr bwMode="auto">
            <a:xfrm>
              <a:off x="4557747" y="2013722"/>
              <a:ext cx="3113913" cy="2063363"/>
            </a:xfrm>
            <a:custGeom>
              <a:avLst/>
              <a:gdLst>
                <a:gd name="T0" fmla="*/ 145 w 153"/>
                <a:gd name="T1" fmla="*/ 2 h 52"/>
                <a:gd name="T2" fmla="*/ 143 w 153"/>
                <a:gd name="T3" fmla="*/ 4 h 52"/>
                <a:gd name="T4" fmla="*/ 121 w 153"/>
                <a:gd name="T5" fmla="*/ 3 h 52"/>
                <a:gd name="T6" fmla="*/ 84 w 153"/>
                <a:gd name="T7" fmla="*/ 4 h 52"/>
                <a:gd name="T8" fmla="*/ 29 w 153"/>
                <a:gd name="T9" fmla="*/ 3 h 52"/>
                <a:gd name="T10" fmla="*/ 23 w 153"/>
                <a:gd name="T11" fmla="*/ 4 h 52"/>
                <a:gd name="T12" fmla="*/ 7 w 153"/>
                <a:gd name="T13" fmla="*/ 4 h 52"/>
                <a:gd name="T14" fmla="*/ 4 w 153"/>
                <a:gd name="T15" fmla="*/ 33 h 52"/>
                <a:gd name="T16" fmla="*/ 5 w 153"/>
                <a:gd name="T17" fmla="*/ 45 h 52"/>
                <a:gd name="T18" fmla="*/ 17 w 153"/>
                <a:gd name="T19" fmla="*/ 49 h 52"/>
                <a:gd name="T20" fmla="*/ 27 w 153"/>
                <a:gd name="T21" fmla="*/ 49 h 52"/>
                <a:gd name="T22" fmla="*/ 38 w 153"/>
                <a:gd name="T23" fmla="*/ 48 h 52"/>
                <a:gd name="T24" fmla="*/ 41 w 153"/>
                <a:gd name="T25" fmla="*/ 49 h 52"/>
                <a:gd name="T26" fmla="*/ 57 w 153"/>
                <a:gd name="T27" fmla="*/ 48 h 52"/>
                <a:gd name="T28" fmla="*/ 61 w 153"/>
                <a:gd name="T29" fmla="*/ 49 h 52"/>
                <a:gd name="T30" fmla="*/ 68 w 153"/>
                <a:gd name="T31" fmla="*/ 49 h 52"/>
                <a:gd name="T32" fmla="*/ 102 w 153"/>
                <a:gd name="T33" fmla="*/ 49 h 52"/>
                <a:gd name="T34" fmla="*/ 149 w 153"/>
                <a:gd name="T35" fmla="*/ 49 h 52"/>
                <a:gd name="T36" fmla="*/ 150 w 153"/>
                <a:gd name="T37" fmla="*/ 24 h 52"/>
                <a:gd name="T38" fmla="*/ 150 w 153"/>
                <a:gd name="T39" fmla="*/ 3 h 52"/>
                <a:gd name="T40" fmla="*/ 151 w 153"/>
                <a:gd name="T41" fmla="*/ 1 h 52"/>
                <a:gd name="T42" fmla="*/ 153 w 153"/>
                <a:gd name="T43" fmla="*/ 3 h 52"/>
                <a:gd name="T44" fmla="*/ 152 w 153"/>
                <a:gd name="T45" fmla="*/ 5 h 52"/>
                <a:gd name="T46" fmla="*/ 152 w 153"/>
                <a:gd name="T47" fmla="*/ 24 h 52"/>
                <a:gd name="T48" fmla="*/ 151 w 153"/>
                <a:gd name="T49" fmla="*/ 27 h 52"/>
                <a:gd name="T50" fmla="*/ 152 w 153"/>
                <a:gd name="T51" fmla="*/ 36 h 52"/>
                <a:gd name="T52" fmla="*/ 153 w 153"/>
                <a:gd name="T53" fmla="*/ 49 h 52"/>
                <a:gd name="T54" fmla="*/ 152 w 153"/>
                <a:gd name="T55" fmla="*/ 52 h 52"/>
                <a:gd name="T56" fmla="*/ 135 w 153"/>
                <a:gd name="T57" fmla="*/ 49 h 52"/>
                <a:gd name="T58" fmla="*/ 109 w 153"/>
                <a:gd name="T59" fmla="*/ 50 h 52"/>
                <a:gd name="T60" fmla="*/ 100 w 153"/>
                <a:gd name="T61" fmla="*/ 51 h 52"/>
                <a:gd name="T62" fmla="*/ 72 w 153"/>
                <a:gd name="T63" fmla="*/ 52 h 52"/>
                <a:gd name="T64" fmla="*/ 57 w 153"/>
                <a:gd name="T65" fmla="*/ 50 h 52"/>
                <a:gd name="T66" fmla="*/ 17 w 153"/>
                <a:gd name="T67" fmla="*/ 51 h 52"/>
                <a:gd name="T68" fmla="*/ 3 w 153"/>
                <a:gd name="T69" fmla="*/ 52 h 52"/>
                <a:gd name="T70" fmla="*/ 3 w 153"/>
                <a:gd name="T71" fmla="*/ 46 h 52"/>
                <a:gd name="T72" fmla="*/ 2 w 153"/>
                <a:gd name="T73" fmla="*/ 43 h 52"/>
                <a:gd name="T74" fmla="*/ 4 w 153"/>
                <a:gd name="T75" fmla="*/ 4 h 52"/>
                <a:gd name="T76" fmla="*/ 0 w 153"/>
                <a:gd name="T77" fmla="*/ 3 h 52"/>
                <a:gd name="T78" fmla="*/ 3 w 153"/>
                <a:gd name="T79" fmla="*/ 2 h 52"/>
                <a:gd name="T80" fmla="*/ 19 w 153"/>
                <a:gd name="T81" fmla="*/ 2 h 52"/>
                <a:gd name="T82" fmla="*/ 27 w 153"/>
                <a:gd name="T83" fmla="*/ 1 h 52"/>
                <a:gd name="T84" fmla="*/ 35 w 153"/>
                <a:gd name="T85" fmla="*/ 2 h 52"/>
                <a:gd name="T86" fmla="*/ 44 w 153"/>
                <a:gd name="T87" fmla="*/ 1 h 52"/>
                <a:gd name="T88" fmla="*/ 83 w 153"/>
                <a:gd name="T89" fmla="*/ 2 h 52"/>
                <a:gd name="T90" fmla="*/ 92 w 153"/>
                <a:gd name="T91" fmla="*/ 2 h 52"/>
                <a:gd name="T92" fmla="*/ 123 w 153"/>
                <a:gd name="T93" fmla="*/ 1 h 52"/>
                <a:gd name="T94" fmla="*/ 135 w 153"/>
                <a:gd name="T95" fmla="*/ 1 h 52"/>
                <a:gd name="T96" fmla="*/ 145 w 153"/>
                <a:gd name="T97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3" h="52">
                  <a:moveTo>
                    <a:pt x="145" y="2"/>
                  </a:moveTo>
                  <a:cubicBezTo>
                    <a:pt x="145" y="4"/>
                    <a:pt x="142" y="3"/>
                    <a:pt x="143" y="4"/>
                  </a:cubicBezTo>
                  <a:cubicBezTo>
                    <a:pt x="135" y="4"/>
                    <a:pt x="129" y="2"/>
                    <a:pt x="121" y="3"/>
                  </a:cubicBezTo>
                  <a:cubicBezTo>
                    <a:pt x="110" y="3"/>
                    <a:pt x="98" y="4"/>
                    <a:pt x="84" y="4"/>
                  </a:cubicBezTo>
                  <a:cubicBezTo>
                    <a:pt x="66" y="4"/>
                    <a:pt x="47" y="3"/>
                    <a:pt x="29" y="3"/>
                  </a:cubicBezTo>
                  <a:cubicBezTo>
                    <a:pt x="27" y="3"/>
                    <a:pt x="25" y="4"/>
                    <a:pt x="23" y="4"/>
                  </a:cubicBezTo>
                  <a:cubicBezTo>
                    <a:pt x="18" y="4"/>
                    <a:pt x="12" y="3"/>
                    <a:pt x="7" y="4"/>
                  </a:cubicBezTo>
                  <a:cubicBezTo>
                    <a:pt x="4" y="13"/>
                    <a:pt x="4" y="23"/>
                    <a:pt x="4" y="33"/>
                  </a:cubicBezTo>
                  <a:cubicBezTo>
                    <a:pt x="4" y="37"/>
                    <a:pt x="4" y="41"/>
                    <a:pt x="5" y="45"/>
                  </a:cubicBezTo>
                  <a:cubicBezTo>
                    <a:pt x="3" y="51"/>
                    <a:pt x="12" y="49"/>
                    <a:pt x="17" y="49"/>
                  </a:cubicBezTo>
                  <a:cubicBezTo>
                    <a:pt x="20" y="49"/>
                    <a:pt x="24" y="49"/>
                    <a:pt x="27" y="49"/>
                  </a:cubicBezTo>
                  <a:cubicBezTo>
                    <a:pt x="31" y="49"/>
                    <a:pt x="33" y="48"/>
                    <a:pt x="38" y="48"/>
                  </a:cubicBezTo>
                  <a:cubicBezTo>
                    <a:pt x="39" y="48"/>
                    <a:pt x="40" y="49"/>
                    <a:pt x="41" y="49"/>
                  </a:cubicBezTo>
                  <a:cubicBezTo>
                    <a:pt x="47" y="49"/>
                    <a:pt x="51" y="48"/>
                    <a:pt x="57" y="48"/>
                  </a:cubicBezTo>
                  <a:cubicBezTo>
                    <a:pt x="59" y="48"/>
                    <a:pt x="60" y="49"/>
                    <a:pt x="61" y="49"/>
                  </a:cubicBezTo>
                  <a:cubicBezTo>
                    <a:pt x="63" y="50"/>
                    <a:pt x="66" y="49"/>
                    <a:pt x="68" y="49"/>
                  </a:cubicBezTo>
                  <a:cubicBezTo>
                    <a:pt x="79" y="50"/>
                    <a:pt x="91" y="50"/>
                    <a:pt x="102" y="49"/>
                  </a:cubicBezTo>
                  <a:cubicBezTo>
                    <a:pt x="118" y="48"/>
                    <a:pt x="132" y="47"/>
                    <a:pt x="149" y="49"/>
                  </a:cubicBezTo>
                  <a:cubicBezTo>
                    <a:pt x="149" y="40"/>
                    <a:pt x="150" y="33"/>
                    <a:pt x="150" y="24"/>
                  </a:cubicBezTo>
                  <a:cubicBezTo>
                    <a:pt x="150" y="16"/>
                    <a:pt x="149" y="11"/>
                    <a:pt x="150" y="3"/>
                  </a:cubicBezTo>
                  <a:cubicBezTo>
                    <a:pt x="151" y="3"/>
                    <a:pt x="151" y="2"/>
                    <a:pt x="151" y="1"/>
                  </a:cubicBezTo>
                  <a:cubicBezTo>
                    <a:pt x="152" y="1"/>
                    <a:pt x="153" y="3"/>
                    <a:pt x="153" y="3"/>
                  </a:cubicBezTo>
                  <a:cubicBezTo>
                    <a:pt x="153" y="4"/>
                    <a:pt x="152" y="4"/>
                    <a:pt x="152" y="5"/>
                  </a:cubicBezTo>
                  <a:cubicBezTo>
                    <a:pt x="151" y="12"/>
                    <a:pt x="152" y="18"/>
                    <a:pt x="152" y="24"/>
                  </a:cubicBezTo>
                  <a:cubicBezTo>
                    <a:pt x="152" y="25"/>
                    <a:pt x="151" y="26"/>
                    <a:pt x="151" y="27"/>
                  </a:cubicBezTo>
                  <a:cubicBezTo>
                    <a:pt x="151" y="30"/>
                    <a:pt x="152" y="33"/>
                    <a:pt x="152" y="36"/>
                  </a:cubicBezTo>
                  <a:cubicBezTo>
                    <a:pt x="151" y="41"/>
                    <a:pt x="149" y="47"/>
                    <a:pt x="153" y="49"/>
                  </a:cubicBezTo>
                  <a:cubicBezTo>
                    <a:pt x="152" y="50"/>
                    <a:pt x="152" y="51"/>
                    <a:pt x="152" y="52"/>
                  </a:cubicBezTo>
                  <a:cubicBezTo>
                    <a:pt x="147" y="49"/>
                    <a:pt x="140" y="51"/>
                    <a:pt x="135" y="49"/>
                  </a:cubicBezTo>
                  <a:cubicBezTo>
                    <a:pt x="128" y="49"/>
                    <a:pt x="116" y="50"/>
                    <a:pt x="109" y="50"/>
                  </a:cubicBezTo>
                  <a:cubicBezTo>
                    <a:pt x="107" y="51"/>
                    <a:pt x="103" y="51"/>
                    <a:pt x="100" y="51"/>
                  </a:cubicBezTo>
                  <a:cubicBezTo>
                    <a:pt x="91" y="51"/>
                    <a:pt x="81" y="52"/>
                    <a:pt x="72" y="52"/>
                  </a:cubicBezTo>
                  <a:cubicBezTo>
                    <a:pt x="67" y="52"/>
                    <a:pt x="61" y="52"/>
                    <a:pt x="57" y="50"/>
                  </a:cubicBezTo>
                  <a:cubicBezTo>
                    <a:pt x="44" y="50"/>
                    <a:pt x="30" y="51"/>
                    <a:pt x="17" y="51"/>
                  </a:cubicBezTo>
                  <a:cubicBezTo>
                    <a:pt x="13" y="52"/>
                    <a:pt x="7" y="52"/>
                    <a:pt x="3" y="52"/>
                  </a:cubicBezTo>
                  <a:cubicBezTo>
                    <a:pt x="2" y="50"/>
                    <a:pt x="3" y="48"/>
                    <a:pt x="3" y="46"/>
                  </a:cubicBezTo>
                  <a:cubicBezTo>
                    <a:pt x="3" y="45"/>
                    <a:pt x="2" y="44"/>
                    <a:pt x="2" y="43"/>
                  </a:cubicBezTo>
                  <a:cubicBezTo>
                    <a:pt x="1" y="30"/>
                    <a:pt x="3" y="19"/>
                    <a:pt x="4" y="4"/>
                  </a:cubicBezTo>
                  <a:cubicBezTo>
                    <a:pt x="4" y="3"/>
                    <a:pt x="1" y="4"/>
                    <a:pt x="0" y="3"/>
                  </a:cubicBezTo>
                  <a:cubicBezTo>
                    <a:pt x="1" y="1"/>
                    <a:pt x="2" y="1"/>
                    <a:pt x="3" y="2"/>
                  </a:cubicBezTo>
                  <a:cubicBezTo>
                    <a:pt x="8" y="1"/>
                    <a:pt x="14" y="2"/>
                    <a:pt x="19" y="2"/>
                  </a:cubicBezTo>
                  <a:cubicBezTo>
                    <a:pt x="22" y="2"/>
                    <a:pt x="25" y="1"/>
                    <a:pt x="27" y="1"/>
                  </a:cubicBezTo>
                  <a:cubicBezTo>
                    <a:pt x="30" y="1"/>
                    <a:pt x="32" y="2"/>
                    <a:pt x="35" y="2"/>
                  </a:cubicBezTo>
                  <a:cubicBezTo>
                    <a:pt x="38" y="2"/>
                    <a:pt x="41" y="2"/>
                    <a:pt x="44" y="1"/>
                  </a:cubicBezTo>
                  <a:cubicBezTo>
                    <a:pt x="56" y="1"/>
                    <a:pt x="70" y="2"/>
                    <a:pt x="83" y="2"/>
                  </a:cubicBezTo>
                  <a:cubicBezTo>
                    <a:pt x="86" y="2"/>
                    <a:pt x="89" y="2"/>
                    <a:pt x="92" y="2"/>
                  </a:cubicBezTo>
                  <a:cubicBezTo>
                    <a:pt x="101" y="2"/>
                    <a:pt x="113" y="1"/>
                    <a:pt x="123" y="1"/>
                  </a:cubicBezTo>
                  <a:cubicBezTo>
                    <a:pt x="127" y="1"/>
                    <a:pt x="131" y="1"/>
                    <a:pt x="135" y="1"/>
                  </a:cubicBezTo>
                  <a:cubicBezTo>
                    <a:pt x="138" y="2"/>
                    <a:pt x="142" y="0"/>
                    <a:pt x="145" y="2"/>
                  </a:cubicBezTo>
                  <a:close/>
                </a:path>
              </a:pathLst>
            </a:custGeom>
            <a:solidFill>
              <a:srgbClr val="D51B2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文本框 11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 txBox="1"/>
            <p:nvPr/>
          </p:nvSpPr>
          <p:spPr>
            <a:xfrm>
              <a:off x="4952158" y="2492036"/>
              <a:ext cx="2292614" cy="1585049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4C4C66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sz="2000" b="1" dirty="0">
                <a:solidFill>
                  <a:srgbClr val="4C4C66"/>
                </a:solidFill>
                <a:cs typeface="+mn-ea"/>
                <a:sym typeface="+mn-lt"/>
              </a:endParaRPr>
            </a:p>
            <a:p>
              <a:pPr algn="ctr">
                <a:lnSpc>
                  <a:spcPts val="1800"/>
                </a:lnSpc>
              </a:pPr>
              <a:r>
                <a:rPr lang="zh-CN" altLang="en-US" sz="1200" dirty="0">
                  <a:solidFill>
                    <a:srgbClr val="4C4C66"/>
                  </a:solidFill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  <a:p>
              <a:pPr algn="ctr"/>
              <a:endParaRPr lang="en-US" altLang="zh-CN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64952" y="4295022"/>
            <a:ext cx="3113913" cy="2063363"/>
            <a:chOff x="1064950" y="4295020"/>
            <a:chExt cx="3113913" cy="2063363"/>
          </a:xfrm>
        </p:grpSpPr>
        <p:sp>
          <p:nvSpPr>
            <p:cNvPr id="14" name="文本框 13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 txBox="1"/>
            <p:nvPr/>
          </p:nvSpPr>
          <p:spPr>
            <a:xfrm>
              <a:off x="1496998" y="4791179"/>
              <a:ext cx="2262202" cy="109260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rgbClr val="4C4C66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sz="2000" b="1" dirty="0">
                <a:solidFill>
                  <a:srgbClr val="4C4C66"/>
                </a:solidFill>
                <a:cs typeface="+mn-ea"/>
                <a:sym typeface="+mn-lt"/>
              </a:endParaRPr>
            </a:p>
            <a:p>
              <a:pPr algn="ctr">
                <a:lnSpc>
                  <a:spcPts val="1800"/>
                </a:lnSpc>
              </a:pPr>
              <a:r>
                <a:rPr lang="zh-CN" altLang="en-US" sz="1200" dirty="0">
                  <a:solidFill>
                    <a:srgbClr val="4C4C66"/>
                  </a:solidFill>
                  <a:cs typeface="+mn-ea"/>
                  <a:sym typeface="+mn-lt"/>
                </a:rPr>
                <a:t>请请在此处输入具体内容，文字尽量言简意赅，简单说明意思即可，注意整体美观度。</a:t>
              </a:r>
            </a:p>
          </p:txBody>
        </p:sp>
        <p:sp>
          <p:nvSpPr>
            <p:cNvPr id="15" name="Freeform 56"/>
            <p:cNvSpPr>
              <a:spLocks/>
            </p:cNvSpPr>
            <p:nvPr/>
          </p:nvSpPr>
          <p:spPr bwMode="auto">
            <a:xfrm>
              <a:off x="1064950" y="4295020"/>
              <a:ext cx="3113913" cy="2063363"/>
            </a:xfrm>
            <a:custGeom>
              <a:avLst/>
              <a:gdLst>
                <a:gd name="T0" fmla="*/ 145 w 153"/>
                <a:gd name="T1" fmla="*/ 2 h 52"/>
                <a:gd name="T2" fmla="*/ 143 w 153"/>
                <a:gd name="T3" fmla="*/ 4 h 52"/>
                <a:gd name="T4" fmla="*/ 121 w 153"/>
                <a:gd name="T5" fmla="*/ 3 h 52"/>
                <a:gd name="T6" fmla="*/ 84 w 153"/>
                <a:gd name="T7" fmla="*/ 4 h 52"/>
                <a:gd name="T8" fmla="*/ 29 w 153"/>
                <a:gd name="T9" fmla="*/ 3 h 52"/>
                <a:gd name="T10" fmla="*/ 23 w 153"/>
                <a:gd name="T11" fmla="*/ 4 h 52"/>
                <a:gd name="T12" fmla="*/ 7 w 153"/>
                <a:gd name="T13" fmla="*/ 4 h 52"/>
                <a:gd name="T14" fmla="*/ 4 w 153"/>
                <a:gd name="T15" fmla="*/ 33 h 52"/>
                <a:gd name="T16" fmla="*/ 5 w 153"/>
                <a:gd name="T17" fmla="*/ 45 h 52"/>
                <a:gd name="T18" fmla="*/ 17 w 153"/>
                <a:gd name="T19" fmla="*/ 49 h 52"/>
                <a:gd name="T20" fmla="*/ 27 w 153"/>
                <a:gd name="T21" fmla="*/ 49 h 52"/>
                <a:gd name="T22" fmla="*/ 38 w 153"/>
                <a:gd name="T23" fmla="*/ 48 h 52"/>
                <a:gd name="T24" fmla="*/ 41 w 153"/>
                <a:gd name="T25" fmla="*/ 49 h 52"/>
                <a:gd name="T26" fmla="*/ 57 w 153"/>
                <a:gd name="T27" fmla="*/ 48 h 52"/>
                <a:gd name="T28" fmla="*/ 61 w 153"/>
                <a:gd name="T29" fmla="*/ 49 h 52"/>
                <a:gd name="T30" fmla="*/ 68 w 153"/>
                <a:gd name="T31" fmla="*/ 49 h 52"/>
                <a:gd name="T32" fmla="*/ 102 w 153"/>
                <a:gd name="T33" fmla="*/ 49 h 52"/>
                <a:gd name="T34" fmla="*/ 149 w 153"/>
                <a:gd name="T35" fmla="*/ 49 h 52"/>
                <a:gd name="T36" fmla="*/ 150 w 153"/>
                <a:gd name="T37" fmla="*/ 24 h 52"/>
                <a:gd name="T38" fmla="*/ 150 w 153"/>
                <a:gd name="T39" fmla="*/ 3 h 52"/>
                <a:gd name="T40" fmla="*/ 151 w 153"/>
                <a:gd name="T41" fmla="*/ 1 h 52"/>
                <a:gd name="T42" fmla="*/ 153 w 153"/>
                <a:gd name="T43" fmla="*/ 3 h 52"/>
                <a:gd name="T44" fmla="*/ 152 w 153"/>
                <a:gd name="T45" fmla="*/ 5 h 52"/>
                <a:gd name="T46" fmla="*/ 152 w 153"/>
                <a:gd name="T47" fmla="*/ 24 h 52"/>
                <a:gd name="T48" fmla="*/ 151 w 153"/>
                <a:gd name="T49" fmla="*/ 27 h 52"/>
                <a:gd name="T50" fmla="*/ 152 w 153"/>
                <a:gd name="T51" fmla="*/ 36 h 52"/>
                <a:gd name="T52" fmla="*/ 153 w 153"/>
                <a:gd name="T53" fmla="*/ 49 h 52"/>
                <a:gd name="T54" fmla="*/ 152 w 153"/>
                <a:gd name="T55" fmla="*/ 52 h 52"/>
                <a:gd name="T56" fmla="*/ 135 w 153"/>
                <a:gd name="T57" fmla="*/ 49 h 52"/>
                <a:gd name="T58" fmla="*/ 109 w 153"/>
                <a:gd name="T59" fmla="*/ 50 h 52"/>
                <a:gd name="T60" fmla="*/ 100 w 153"/>
                <a:gd name="T61" fmla="*/ 51 h 52"/>
                <a:gd name="T62" fmla="*/ 72 w 153"/>
                <a:gd name="T63" fmla="*/ 52 h 52"/>
                <a:gd name="T64" fmla="*/ 57 w 153"/>
                <a:gd name="T65" fmla="*/ 50 h 52"/>
                <a:gd name="T66" fmla="*/ 17 w 153"/>
                <a:gd name="T67" fmla="*/ 51 h 52"/>
                <a:gd name="T68" fmla="*/ 3 w 153"/>
                <a:gd name="T69" fmla="*/ 52 h 52"/>
                <a:gd name="T70" fmla="*/ 3 w 153"/>
                <a:gd name="T71" fmla="*/ 46 h 52"/>
                <a:gd name="T72" fmla="*/ 2 w 153"/>
                <a:gd name="T73" fmla="*/ 43 h 52"/>
                <a:gd name="T74" fmla="*/ 4 w 153"/>
                <a:gd name="T75" fmla="*/ 4 h 52"/>
                <a:gd name="T76" fmla="*/ 0 w 153"/>
                <a:gd name="T77" fmla="*/ 3 h 52"/>
                <a:gd name="T78" fmla="*/ 3 w 153"/>
                <a:gd name="T79" fmla="*/ 2 h 52"/>
                <a:gd name="T80" fmla="*/ 19 w 153"/>
                <a:gd name="T81" fmla="*/ 2 h 52"/>
                <a:gd name="T82" fmla="*/ 27 w 153"/>
                <a:gd name="T83" fmla="*/ 1 h 52"/>
                <a:gd name="T84" fmla="*/ 35 w 153"/>
                <a:gd name="T85" fmla="*/ 2 h 52"/>
                <a:gd name="T86" fmla="*/ 44 w 153"/>
                <a:gd name="T87" fmla="*/ 1 h 52"/>
                <a:gd name="T88" fmla="*/ 83 w 153"/>
                <a:gd name="T89" fmla="*/ 2 h 52"/>
                <a:gd name="T90" fmla="*/ 92 w 153"/>
                <a:gd name="T91" fmla="*/ 2 h 52"/>
                <a:gd name="T92" fmla="*/ 123 w 153"/>
                <a:gd name="T93" fmla="*/ 1 h 52"/>
                <a:gd name="T94" fmla="*/ 135 w 153"/>
                <a:gd name="T95" fmla="*/ 1 h 52"/>
                <a:gd name="T96" fmla="*/ 145 w 153"/>
                <a:gd name="T97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3" h="52">
                  <a:moveTo>
                    <a:pt x="145" y="2"/>
                  </a:moveTo>
                  <a:cubicBezTo>
                    <a:pt x="145" y="4"/>
                    <a:pt x="142" y="3"/>
                    <a:pt x="143" y="4"/>
                  </a:cubicBezTo>
                  <a:cubicBezTo>
                    <a:pt x="135" y="4"/>
                    <a:pt x="129" y="2"/>
                    <a:pt x="121" y="3"/>
                  </a:cubicBezTo>
                  <a:cubicBezTo>
                    <a:pt x="110" y="3"/>
                    <a:pt x="98" y="4"/>
                    <a:pt x="84" y="4"/>
                  </a:cubicBezTo>
                  <a:cubicBezTo>
                    <a:pt x="66" y="4"/>
                    <a:pt x="47" y="3"/>
                    <a:pt x="29" y="3"/>
                  </a:cubicBezTo>
                  <a:cubicBezTo>
                    <a:pt x="27" y="3"/>
                    <a:pt x="25" y="4"/>
                    <a:pt x="23" y="4"/>
                  </a:cubicBezTo>
                  <a:cubicBezTo>
                    <a:pt x="18" y="4"/>
                    <a:pt x="12" y="3"/>
                    <a:pt x="7" y="4"/>
                  </a:cubicBezTo>
                  <a:cubicBezTo>
                    <a:pt x="4" y="13"/>
                    <a:pt x="4" y="23"/>
                    <a:pt x="4" y="33"/>
                  </a:cubicBezTo>
                  <a:cubicBezTo>
                    <a:pt x="4" y="37"/>
                    <a:pt x="4" y="41"/>
                    <a:pt x="5" y="45"/>
                  </a:cubicBezTo>
                  <a:cubicBezTo>
                    <a:pt x="3" y="51"/>
                    <a:pt x="12" y="49"/>
                    <a:pt x="17" y="49"/>
                  </a:cubicBezTo>
                  <a:cubicBezTo>
                    <a:pt x="20" y="49"/>
                    <a:pt x="24" y="49"/>
                    <a:pt x="27" y="49"/>
                  </a:cubicBezTo>
                  <a:cubicBezTo>
                    <a:pt x="31" y="49"/>
                    <a:pt x="33" y="48"/>
                    <a:pt x="38" y="48"/>
                  </a:cubicBezTo>
                  <a:cubicBezTo>
                    <a:pt x="39" y="48"/>
                    <a:pt x="40" y="49"/>
                    <a:pt x="41" y="49"/>
                  </a:cubicBezTo>
                  <a:cubicBezTo>
                    <a:pt x="47" y="49"/>
                    <a:pt x="51" y="48"/>
                    <a:pt x="57" y="48"/>
                  </a:cubicBezTo>
                  <a:cubicBezTo>
                    <a:pt x="59" y="48"/>
                    <a:pt x="60" y="49"/>
                    <a:pt x="61" y="49"/>
                  </a:cubicBezTo>
                  <a:cubicBezTo>
                    <a:pt x="63" y="50"/>
                    <a:pt x="66" y="49"/>
                    <a:pt x="68" y="49"/>
                  </a:cubicBezTo>
                  <a:cubicBezTo>
                    <a:pt x="79" y="50"/>
                    <a:pt x="91" y="50"/>
                    <a:pt x="102" y="49"/>
                  </a:cubicBezTo>
                  <a:cubicBezTo>
                    <a:pt x="118" y="48"/>
                    <a:pt x="132" y="47"/>
                    <a:pt x="149" y="49"/>
                  </a:cubicBezTo>
                  <a:cubicBezTo>
                    <a:pt x="149" y="40"/>
                    <a:pt x="150" y="33"/>
                    <a:pt x="150" y="24"/>
                  </a:cubicBezTo>
                  <a:cubicBezTo>
                    <a:pt x="150" y="16"/>
                    <a:pt x="149" y="11"/>
                    <a:pt x="150" y="3"/>
                  </a:cubicBezTo>
                  <a:cubicBezTo>
                    <a:pt x="151" y="3"/>
                    <a:pt x="151" y="2"/>
                    <a:pt x="151" y="1"/>
                  </a:cubicBezTo>
                  <a:cubicBezTo>
                    <a:pt x="152" y="1"/>
                    <a:pt x="153" y="3"/>
                    <a:pt x="153" y="3"/>
                  </a:cubicBezTo>
                  <a:cubicBezTo>
                    <a:pt x="153" y="4"/>
                    <a:pt x="152" y="4"/>
                    <a:pt x="152" y="5"/>
                  </a:cubicBezTo>
                  <a:cubicBezTo>
                    <a:pt x="151" y="12"/>
                    <a:pt x="152" y="18"/>
                    <a:pt x="152" y="24"/>
                  </a:cubicBezTo>
                  <a:cubicBezTo>
                    <a:pt x="152" y="25"/>
                    <a:pt x="151" y="26"/>
                    <a:pt x="151" y="27"/>
                  </a:cubicBezTo>
                  <a:cubicBezTo>
                    <a:pt x="151" y="30"/>
                    <a:pt x="152" y="33"/>
                    <a:pt x="152" y="36"/>
                  </a:cubicBezTo>
                  <a:cubicBezTo>
                    <a:pt x="151" y="41"/>
                    <a:pt x="149" y="47"/>
                    <a:pt x="153" y="49"/>
                  </a:cubicBezTo>
                  <a:cubicBezTo>
                    <a:pt x="152" y="50"/>
                    <a:pt x="152" y="51"/>
                    <a:pt x="152" y="52"/>
                  </a:cubicBezTo>
                  <a:cubicBezTo>
                    <a:pt x="147" y="49"/>
                    <a:pt x="140" y="51"/>
                    <a:pt x="135" y="49"/>
                  </a:cubicBezTo>
                  <a:cubicBezTo>
                    <a:pt x="128" y="49"/>
                    <a:pt x="116" y="50"/>
                    <a:pt x="109" y="50"/>
                  </a:cubicBezTo>
                  <a:cubicBezTo>
                    <a:pt x="107" y="51"/>
                    <a:pt x="103" y="51"/>
                    <a:pt x="100" y="51"/>
                  </a:cubicBezTo>
                  <a:cubicBezTo>
                    <a:pt x="91" y="51"/>
                    <a:pt x="81" y="52"/>
                    <a:pt x="72" y="52"/>
                  </a:cubicBezTo>
                  <a:cubicBezTo>
                    <a:pt x="67" y="52"/>
                    <a:pt x="61" y="52"/>
                    <a:pt x="57" y="50"/>
                  </a:cubicBezTo>
                  <a:cubicBezTo>
                    <a:pt x="44" y="50"/>
                    <a:pt x="30" y="51"/>
                    <a:pt x="17" y="51"/>
                  </a:cubicBezTo>
                  <a:cubicBezTo>
                    <a:pt x="13" y="52"/>
                    <a:pt x="7" y="52"/>
                    <a:pt x="3" y="52"/>
                  </a:cubicBezTo>
                  <a:cubicBezTo>
                    <a:pt x="2" y="50"/>
                    <a:pt x="3" y="48"/>
                    <a:pt x="3" y="46"/>
                  </a:cubicBezTo>
                  <a:cubicBezTo>
                    <a:pt x="3" y="45"/>
                    <a:pt x="2" y="44"/>
                    <a:pt x="2" y="43"/>
                  </a:cubicBezTo>
                  <a:cubicBezTo>
                    <a:pt x="1" y="30"/>
                    <a:pt x="3" y="19"/>
                    <a:pt x="4" y="4"/>
                  </a:cubicBezTo>
                  <a:cubicBezTo>
                    <a:pt x="4" y="3"/>
                    <a:pt x="1" y="4"/>
                    <a:pt x="0" y="3"/>
                  </a:cubicBezTo>
                  <a:cubicBezTo>
                    <a:pt x="1" y="1"/>
                    <a:pt x="2" y="1"/>
                    <a:pt x="3" y="2"/>
                  </a:cubicBezTo>
                  <a:cubicBezTo>
                    <a:pt x="8" y="1"/>
                    <a:pt x="14" y="2"/>
                    <a:pt x="19" y="2"/>
                  </a:cubicBezTo>
                  <a:cubicBezTo>
                    <a:pt x="22" y="2"/>
                    <a:pt x="25" y="1"/>
                    <a:pt x="27" y="1"/>
                  </a:cubicBezTo>
                  <a:cubicBezTo>
                    <a:pt x="30" y="1"/>
                    <a:pt x="32" y="2"/>
                    <a:pt x="35" y="2"/>
                  </a:cubicBezTo>
                  <a:cubicBezTo>
                    <a:pt x="38" y="2"/>
                    <a:pt x="41" y="2"/>
                    <a:pt x="44" y="1"/>
                  </a:cubicBezTo>
                  <a:cubicBezTo>
                    <a:pt x="56" y="1"/>
                    <a:pt x="70" y="2"/>
                    <a:pt x="83" y="2"/>
                  </a:cubicBezTo>
                  <a:cubicBezTo>
                    <a:pt x="86" y="2"/>
                    <a:pt x="89" y="2"/>
                    <a:pt x="92" y="2"/>
                  </a:cubicBezTo>
                  <a:cubicBezTo>
                    <a:pt x="101" y="2"/>
                    <a:pt x="113" y="1"/>
                    <a:pt x="123" y="1"/>
                  </a:cubicBezTo>
                  <a:cubicBezTo>
                    <a:pt x="127" y="1"/>
                    <a:pt x="131" y="1"/>
                    <a:pt x="135" y="1"/>
                  </a:cubicBezTo>
                  <a:cubicBezTo>
                    <a:pt x="138" y="2"/>
                    <a:pt x="142" y="0"/>
                    <a:pt x="145" y="2"/>
                  </a:cubicBezTo>
                  <a:close/>
                </a:path>
              </a:pathLst>
            </a:custGeom>
            <a:solidFill>
              <a:srgbClr val="4C4C6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22365" y="4307288"/>
            <a:ext cx="3113913" cy="2063363"/>
            <a:chOff x="7922363" y="4307287"/>
            <a:chExt cx="3113913" cy="2063363"/>
          </a:xfrm>
        </p:grpSpPr>
        <p:sp>
          <p:nvSpPr>
            <p:cNvPr id="18" name="文本框 17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 txBox="1"/>
            <p:nvPr/>
          </p:nvSpPr>
          <p:spPr>
            <a:xfrm>
              <a:off x="8322282" y="4791179"/>
              <a:ext cx="2314077" cy="109260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rgbClr val="4C4C66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sz="2000" b="1" dirty="0">
                <a:solidFill>
                  <a:srgbClr val="4C4C66"/>
                </a:solidFill>
                <a:cs typeface="+mn-ea"/>
                <a:sym typeface="+mn-lt"/>
              </a:endParaRPr>
            </a:p>
            <a:p>
              <a:pPr algn="ctr">
                <a:lnSpc>
                  <a:spcPts val="1800"/>
                </a:lnSpc>
              </a:pPr>
              <a:r>
                <a:rPr lang="zh-CN" altLang="en-US" sz="1200" dirty="0">
                  <a:solidFill>
                    <a:srgbClr val="4C4C66"/>
                  </a:solidFill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  <p:sp>
          <p:nvSpPr>
            <p:cNvPr id="19" name="Freeform 56"/>
            <p:cNvSpPr>
              <a:spLocks/>
            </p:cNvSpPr>
            <p:nvPr/>
          </p:nvSpPr>
          <p:spPr bwMode="auto">
            <a:xfrm>
              <a:off x="7922363" y="4307287"/>
              <a:ext cx="3113913" cy="2063363"/>
            </a:xfrm>
            <a:custGeom>
              <a:avLst/>
              <a:gdLst>
                <a:gd name="T0" fmla="*/ 145 w 153"/>
                <a:gd name="T1" fmla="*/ 2 h 52"/>
                <a:gd name="T2" fmla="*/ 143 w 153"/>
                <a:gd name="T3" fmla="*/ 4 h 52"/>
                <a:gd name="T4" fmla="*/ 121 w 153"/>
                <a:gd name="T5" fmla="*/ 3 h 52"/>
                <a:gd name="T6" fmla="*/ 84 w 153"/>
                <a:gd name="T7" fmla="*/ 4 h 52"/>
                <a:gd name="T8" fmla="*/ 29 w 153"/>
                <a:gd name="T9" fmla="*/ 3 h 52"/>
                <a:gd name="T10" fmla="*/ 23 w 153"/>
                <a:gd name="T11" fmla="*/ 4 h 52"/>
                <a:gd name="T12" fmla="*/ 7 w 153"/>
                <a:gd name="T13" fmla="*/ 4 h 52"/>
                <a:gd name="T14" fmla="*/ 4 w 153"/>
                <a:gd name="T15" fmla="*/ 33 h 52"/>
                <a:gd name="T16" fmla="*/ 5 w 153"/>
                <a:gd name="T17" fmla="*/ 45 h 52"/>
                <a:gd name="T18" fmla="*/ 17 w 153"/>
                <a:gd name="T19" fmla="*/ 49 h 52"/>
                <a:gd name="T20" fmla="*/ 27 w 153"/>
                <a:gd name="T21" fmla="*/ 49 h 52"/>
                <a:gd name="T22" fmla="*/ 38 w 153"/>
                <a:gd name="T23" fmla="*/ 48 h 52"/>
                <a:gd name="T24" fmla="*/ 41 w 153"/>
                <a:gd name="T25" fmla="*/ 49 h 52"/>
                <a:gd name="T26" fmla="*/ 57 w 153"/>
                <a:gd name="T27" fmla="*/ 48 h 52"/>
                <a:gd name="T28" fmla="*/ 61 w 153"/>
                <a:gd name="T29" fmla="*/ 49 h 52"/>
                <a:gd name="T30" fmla="*/ 68 w 153"/>
                <a:gd name="T31" fmla="*/ 49 h 52"/>
                <a:gd name="T32" fmla="*/ 102 w 153"/>
                <a:gd name="T33" fmla="*/ 49 h 52"/>
                <a:gd name="T34" fmla="*/ 149 w 153"/>
                <a:gd name="T35" fmla="*/ 49 h 52"/>
                <a:gd name="T36" fmla="*/ 150 w 153"/>
                <a:gd name="T37" fmla="*/ 24 h 52"/>
                <a:gd name="T38" fmla="*/ 150 w 153"/>
                <a:gd name="T39" fmla="*/ 3 h 52"/>
                <a:gd name="T40" fmla="*/ 151 w 153"/>
                <a:gd name="T41" fmla="*/ 1 h 52"/>
                <a:gd name="T42" fmla="*/ 153 w 153"/>
                <a:gd name="T43" fmla="*/ 3 h 52"/>
                <a:gd name="T44" fmla="*/ 152 w 153"/>
                <a:gd name="T45" fmla="*/ 5 h 52"/>
                <a:gd name="T46" fmla="*/ 152 w 153"/>
                <a:gd name="T47" fmla="*/ 24 h 52"/>
                <a:gd name="T48" fmla="*/ 151 w 153"/>
                <a:gd name="T49" fmla="*/ 27 h 52"/>
                <a:gd name="T50" fmla="*/ 152 w 153"/>
                <a:gd name="T51" fmla="*/ 36 h 52"/>
                <a:gd name="T52" fmla="*/ 153 w 153"/>
                <a:gd name="T53" fmla="*/ 49 h 52"/>
                <a:gd name="T54" fmla="*/ 152 w 153"/>
                <a:gd name="T55" fmla="*/ 52 h 52"/>
                <a:gd name="T56" fmla="*/ 135 w 153"/>
                <a:gd name="T57" fmla="*/ 49 h 52"/>
                <a:gd name="T58" fmla="*/ 109 w 153"/>
                <a:gd name="T59" fmla="*/ 50 h 52"/>
                <a:gd name="T60" fmla="*/ 100 w 153"/>
                <a:gd name="T61" fmla="*/ 51 h 52"/>
                <a:gd name="T62" fmla="*/ 72 w 153"/>
                <a:gd name="T63" fmla="*/ 52 h 52"/>
                <a:gd name="T64" fmla="*/ 57 w 153"/>
                <a:gd name="T65" fmla="*/ 50 h 52"/>
                <a:gd name="T66" fmla="*/ 17 w 153"/>
                <a:gd name="T67" fmla="*/ 51 h 52"/>
                <a:gd name="T68" fmla="*/ 3 w 153"/>
                <a:gd name="T69" fmla="*/ 52 h 52"/>
                <a:gd name="T70" fmla="*/ 3 w 153"/>
                <a:gd name="T71" fmla="*/ 46 h 52"/>
                <a:gd name="T72" fmla="*/ 2 w 153"/>
                <a:gd name="T73" fmla="*/ 43 h 52"/>
                <a:gd name="T74" fmla="*/ 4 w 153"/>
                <a:gd name="T75" fmla="*/ 4 h 52"/>
                <a:gd name="T76" fmla="*/ 0 w 153"/>
                <a:gd name="T77" fmla="*/ 3 h 52"/>
                <a:gd name="T78" fmla="*/ 3 w 153"/>
                <a:gd name="T79" fmla="*/ 2 h 52"/>
                <a:gd name="T80" fmla="*/ 19 w 153"/>
                <a:gd name="T81" fmla="*/ 2 h 52"/>
                <a:gd name="T82" fmla="*/ 27 w 153"/>
                <a:gd name="T83" fmla="*/ 1 h 52"/>
                <a:gd name="T84" fmla="*/ 35 w 153"/>
                <a:gd name="T85" fmla="*/ 2 h 52"/>
                <a:gd name="T86" fmla="*/ 44 w 153"/>
                <a:gd name="T87" fmla="*/ 1 h 52"/>
                <a:gd name="T88" fmla="*/ 83 w 153"/>
                <a:gd name="T89" fmla="*/ 2 h 52"/>
                <a:gd name="T90" fmla="*/ 92 w 153"/>
                <a:gd name="T91" fmla="*/ 2 h 52"/>
                <a:gd name="T92" fmla="*/ 123 w 153"/>
                <a:gd name="T93" fmla="*/ 1 h 52"/>
                <a:gd name="T94" fmla="*/ 135 w 153"/>
                <a:gd name="T95" fmla="*/ 1 h 52"/>
                <a:gd name="T96" fmla="*/ 145 w 153"/>
                <a:gd name="T97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3" h="52">
                  <a:moveTo>
                    <a:pt x="145" y="2"/>
                  </a:moveTo>
                  <a:cubicBezTo>
                    <a:pt x="145" y="4"/>
                    <a:pt x="142" y="3"/>
                    <a:pt x="143" y="4"/>
                  </a:cubicBezTo>
                  <a:cubicBezTo>
                    <a:pt x="135" y="4"/>
                    <a:pt x="129" y="2"/>
                    <a:pt x="121" y="3"/>
                  </a:cubicBezTo>
                  <a:cubicBezTo>
                    <a:pt x="110" y="3"/>
                    <a:pt x="98" y="4"/>
                    <a:pt x="84" y="4"/>
                  </a:cubicBezTo>
                  <a:cubicBezTo>
                    <a:pt x="66" y="4"/>
                    <a:pt x="47" y="3"/>
                    <a:pt x="29" y="3"/>
                  </a:cubicBezTo>
                  <a:cubicBezTo>
                    <a:pt x="27" y="3"/>
                    <a:pt x="25" y="4"/>
                    <a:pt x="23" y="4"/>
                  </a:cubicBezTo>
                  <a:cubicBezTo>
                    <a:pt x="18" y="4"/>
                    <a:pt x="12" y="3"/>
                    <a:pt x="7" y="4"/>
                  </a:cubicBezTo>
                  <a:cubicBezTo>
                    <a:pt x="4" y="13"/>
                    <a:pt x="4" y="23"/>
                    <a:pt x="4" y="33"/>
                  </a:cubicBezTo>
                  <a:cubicBezTo>
                    <a:pt x="4" y="37"/>
                    <a:pt x="4" y="41"/>
                    <a:pt x="5" y="45"/>
                  </a:cubicBezTo>
                  <a:cubicBezTo>
                    <a:pt x="3" y="51"/>
                    <a:pt x="12" y="49"/>
                    <a:pt x="17" y="49"/>
                  </a:cubicBezTo>
                  <a:cubicBezTo>
                    <a:pt x="20" y="49"/>
                    <a:pt x="24" y="49"/>
                    <a:pt x="27" y="49"/>
                  </a:cubicBezTo>
                  <a:cubicBezTo>
                    <a:pt x="31" y="49"/>
                    <a:pt x="33" y="48"/>
                    <a:pt x="38" y="48"/>
                  </a:cubicBezTo>
                  <a:cubicBezTo>
                    <a:pt x="39" y="48"/>
                    <a:pt x="40" y="49"/>
                    <a:pt x="41" y="49"/>
                  </a:cubicBezTo>
                  <a:cubicBezTo>
                    <a:pt x="47" y="49"/>
                    <a:pt x="51" y="48"/>
                    <a:pt x="57" y="48"/>
                  </a:cubicBezTo>
                  <a:cubicBezTo>
                    <a:pt x="59" y="48"/>
                    <a:pt x="60" y="49"/>
                    <a:pt x="61" y="49"/>
                  </a:cubicBezTo>
                  <a:cubicBezTo>
                    <a:pt x="63" y="50"/>
                    <a:pt x="66" y="49"/>
                    <a:pt x="68" y="49"/>
                  </a:cubicBezTo>
                  <a:cubicBezTo>
                    <a:pt x="79" y="50"/>
                    <a:pt x="91" y="50"/>
                    <a:pt x="102" y="49"/>
                  </a:cubicBezTo>
                  <a:cubicBezTo>
                    <a:pt x="118" y="48"/>
                    <a:pt x="132" y="47"/>
                    <a:pt x="149" y="49"/>
                  </a:cubicBezTo>
                  <a:cubicBezTo>
                    <a:pt x="149" y="40"/>
                    <a:pt x="150" y="33"/>
                    <a:pt x="150" y="24"/>
                  </a:cubicBezTo>
                  <a:cubicBezTo>
                    <a:pt x="150" y="16"/>
                    <a:pt x="149" y="11"/>
                    <a:pt x="150" y="3"/>
                  </a:cubicBezTo>
                  <a:cubicBezTo>
                    <a:pt x="151" y="3"/>
                    <a:pt x="151" y="2"/>
                    <a:pt x="151" y="1"/>
                  </a:cubicBezTo>
                  <a:cubicBezTo>
                    <a:pt x="152" y="1"/>
                    <a:pt x="153" y="3"/>
                    <a:pt x="153" y="3"/>
                  </a:cubicBezTo>
                  <a:cubicBezTo>
                    <a:pt x="153" y="4"/>
                    <a:pt x="152" y="4"/>
                    <a:pt x="152" y="5"/>
                  </a:cubicBezTo>
                  <a:cubicBezTo>
                    <a:pt x="151" y="12"/>
                    <a:pt x="152" y="18"/>
                    <a:pt x="152" y="24"/>
                  </a:cubicBezTo>
                  <a:cubicBezTo>
                    <a:pt x="152" y="25"/>
                    <a:pt x="151" y="26"/>
                    <a:pt x="151" y="27"/>
                  </a:cubicBezTo>
                  <a:cubicBezTo>
                    <a:pt x="151" y="30"/>
                    <a:pt x="152" y="33"/>
                    <a:pt x="152" y="36"/>
                  </a:cubicBezTo>
                  <a:cubicBezTo>
                    <a:pt x="151" y="41"/>
                    <a:pt x="149" y="47"/>
                    <a:pt x="153" y="49"/>
                  </a:cubicBezTo>
                  <a:cubicBezTo>
                    <a:pt x="152" y="50"/>
                    <a:pt x="152" y="51"/>
                    <a:pt x="152" y="52"/>
                  </a:cubicBezTo>
                  <a:cubicBezTo>
                    <a:pt x="147" y="49"/>
                    <a:pt x="140" y="51"/>
                    <a:pt x="135" y="49"/>
                  </a:cubicBezTo>
                  <a:cubicBezTo>
                    <a:pt x="128" y="49"/>
                    <a:pt x="116" y="50"/>
                    <a:pt x="109" y="50"/>
                  </a:cubicBezTo>
                  <a:cubicBezTo>
                    <a:pt x="107" y="51"/>
                    <a:pt x="103" y="51"/>
                    <a:pt x="100" y="51"/>
                  </a:cubicBezTo>
                  <a:cubicBezTo>
                    <a:pt x="91" y="51"/>
                    <a:pt x="81" y="52"/>
                    <a:pt x="72" y="52"/>
                  </a:cubicBezTo>
                  <a:cubicBezTo>
                    <a:pt x="67" y="52"/>
                    <a:pt x="61" y="52"/>
                    <a:pt x="57" y="50"/>
                  </a:cubicBezTo>
                  <a:cubicBezTo>
                    <a:pt x="44" y="50"/>
                    <a:pt x="30" y="51"/>
                    <a:pt x="17" y="51"/>
                  </a:cubicBezTo>
                  <a:cubicBezTo>
                    <a:pt x="13" y="52"/>
                    <a:pt x="7" y="52"/>
                    <a:pt x="3" y="52"/>
                  </a:cubicBezTo>
                  <a:cubicBezTo>
                    <a:pt x="2" y="50"/>
                    <a:pt x="3" y="48"/>
                    <a:pt x="3" y="46"/>
                  </a:cubicBezTo>
                  <a:cubicBezTo>
                    <a:pt x="3" y="45"/>
                    <a:pt x="2" y="44"/>
                    <a:pt x="2" y="43"/>
                  </a:cubicBezTo>
                  <a:cubicBezTo>
                    <a:pt x="1" y="30"/>
                    <a:pt x="3" y="19"/>
                    <a:pt x="4" y="4"/>
                  </a:cubicBezTo>
                  <a:cubicBezTo>
                    <a:pt x="4" y="3"/>
                    <a:pt x="1" y="4"/>
                    <a:pt x="0" y="3"/>
                  </a:cubicBezTo>
                  <a:cubicBezTo>
                    <a:pt x="1" y="1"/>
                    <a:pt x="2" y="1"/>
                    <a:pt x="3" y="2"/>
                  </a:cubicBezTo>
                  <a:cubicBezTo>
                    <a:pt x="8" y="1"/>
                    <a:pt x="14" y="2"/>
                    <a:pt x="19" y="2"/>
                  </a:cubicBezTo>
                  <a:cubicBezTo>
                    <a:pt x="22" y="2"/>
                    <a:pt x="25" y="1"/>
                    <a:pt x="27" y="1"/>
                  </a:cubicBezTo>
                  <a:cubicBezTo>
                    <a:pt x="30" y="1"/>
                    <a:pt x="32" y="2"/>
                    <a:pt x="35" y="2"/>
                  </a:cubicBezTo>
                  <a:cubicBezTo>
                    <a:pt x="38" y="2"/>
                    <a:pt x="41" y="2"/>
                    <a:pt x="44" y="1"/>
                  </a:cubicBezTo>
                  <a:cubicBezTo>
                    <a:pt x="56" y="1"/>
                    <a:pt x="70" y="2"/>
                    <a:pt x="83" y="2"/>
                  </a:cubicBezTo>
                  <a:cubicBezTo>
                    <a:pt x="86" y="2"/>
                    <a:pt x="89" y="2"/>
                    <a:pt x="92" y="2"/>
                  </a:cubicBezTo>
                  <a:cubicBezTo>
                    <a:pt x="101" y="2"/>
                    <a:pt x="113" y="1"/>
                    <a:pt x="123" y="1"/>
                  </a:cubicBezTo>
                  <a:cubicBezTo>
                    <a:pt x="127" y="1"/>
                    <a:pt x="131" y="1"/>
                    <a:pt x="135" y="1"/>
                  </a:cubicBezTo>
                  <a:cubicBezTo>
                    <a:pt x="138" y="2"/>
                    <a:pt x="142" y="0"/>
                    <a:pt x="145" y="2"/>
                  </a:cubicBezTo>
                  <a:close/>
                </a:path>
              </a:pathLst>
            </a:custGeom>
            <a:solidFill>
              <a:srgbClr val="4C4C6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D079507C-C961-42CD-BDF0-E3ED43D3921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096" y="1960788"/>
            <a:ext cx="3321621" cy="221682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8B2832D4-CF3C-4A06-A254-F6F70E80BB3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7476" y="4229073"/>
            <a:ext cx="3324929" cy="2216821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9FD7ABF3-D772-4720-A038-49F5813115B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6703" y="1860266"/>
            <a:ext cx="3325232" cy="221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60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decel="3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decel="36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36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70625" y="1113327"/>
            <a:ext cx="2489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01</a:t>
            </a:r>
            <a:r>
              <a:rPr lang="zh-CN" altLang="en-US" dirty="0">
                <a:sym typeface="+mn-lt"/>
              </a:rPr>
              <a:t>论文背景简介</a:t>
            </a:r>
          </a:p>
        </p:txBody>
      </p:sp>
      <p:grpSp>
        <p:nvGrpSpPr>
          <p:cNvPr id="68" name="PA_chenying0907 3"/>
          <p:cNvGrpSpPr/>
          <p:nvPr>
            <p:custDataLst>
              <p:tags r:id="rId1"/>
            </p:custDataLst>
          </p:nvPr>
        </p:nvGrpSpPr>
        <p:grpSpPr>
          <a:xfrm rot="20908391">
            <a:off x="2018169" y="4732089"/>
            <a:ext cx="2600983" cy="1615603"/>
            <a:chOff x="3246438" y="1068388"/>
            <a:chExt cx="5711825" cy="4678363"/>
          </a:xfrm>
          <a:solidFill>
            <a:srgbClr val="4C4C66"/>
          </a:solidFill>
        </p:grpSpPr>
        <p:sp>
          <p:nvSpPr>
            <p:cNvPr id="69" name="chenying0907 5"/>
            <p:cNvSpPr>
              <a:spLocks/>
            </p:cNvSpPr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70" name="chenying0907 6"/>
            <p:cNvSpPr>
              <a:spLocks/>
            </p:cNvSpPr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71" name="chenying0907 7"/>
            <p:cNvSpPr>
              <a:spLocks/>
            </p:cNvSpPr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72" name="chenying0907 8"/>
            <p:cNvSpPr>
              <a:spLocks/>
            </p:cNvSpPr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73" name="chenying0907 9"/>
            <p:cNvSpPr>
              <a:spLocks/>
            </p:cNvSpPr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74" name="chenying0907 10"/>
            <p:cNvSpPr>
              <a:spLocks/>
            </p:cNvSpPr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75" name="chenying0907 11"/>
            <p:cNvSpPr>
              <a:spLocks/>
            </p:cNvSpPr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grpSp>
          <p:nvGrpSpPr>
            <p:cNvPr id="76" name="chenying0907 328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77" name="chenying0907 12"/>
              <p:cNvSpPr>
                <a:spLocks/>
              </p:cNvSpPr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78" name="chenying0907 13"/>
              <p:cNvSpPr>
                <a:spLocks/>
              </p:cNvSpPr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79" name="chenying0907 14"/>
              <p:cNvSpPr>
                <a:spLocks/>
              </p:cNvSpPr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80" name="chenying0907 15"/>
              <p:cNvSpPr>
                <a:spLocks/>
              </p:cNvSpPr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81" name="chenying0907 16"/>
              <p:cNvSpPr>
                <a:spLocks/>
              </p:cNvSpPr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82" name="chenying0907 17"/>
              <p:cNvSpPr>
                <a:spLocks/>
              </p:cNvSpPr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83" name="chenying0907 18"/>
              <p:cNvSpPr>
                <a:spLocks/>
              </p:cNvSpPr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84" name="chenying0907 19"/>
              <p:cNvSpPr>
                <a:spLocks/>
              </p:cNvSpPr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85" name="chenying0907 20"/>
              <p:cNvSpPr>
                <a:spLocks/>
              </p:cNvSpPr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86" name="chenying0907 21"/>
              <p:cNvSpPr>
                <a:spLocks/>
              </p:cNvSpPr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87" name="chenying0907 22"/>
              <p:cNvSpPr>
                <a:spLocks/>
              </p:cNvSpPr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88" name="chenying0907 23"/>
              <p:cNvSpPr>
                <a:spLocks/>
              </p:cNvSpPr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89" name="chenying0907 24"/>
              <p:cNvSpPr>
                <a:spLocks/>
              </p:cNvSpPr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90" name="chenying0907 25"/>
              <p:cNvSpPr>
                <a:spLocks/>
              </p:cNvSpPr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91" name="chenying0907 26"/>
              <p:cNvSpPr>
                <a:spLocks/>
              </p:cNvSpPr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92" name="chenying0907 27"/>
              <p:cNvSpPr>
                <a:spLocks/>
              </p:cNvSpPr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93" name="chenying0907 28"/>
              <p:cNvSpPr>
                <a:spLocks/>
              </p:cNvSpPr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94" name="chenying0907 29"/>
              <p:cNvSpPr>
                <a:spLocks/>
              </p:cNvSpPr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95" name="chenying0907 30"/>
              <p:cNvSpPr>
                <a:spLocks/>
              </p:cNvSpPr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96" name="chenying0907 31"/>
              <p:cNvSpPr>
                <a:spLocks/>
              </p:cNvSpPr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97" name="chenying0907 32"/>
              <p:cNvSpPr>
                <a:spLocks/>
              </p:cNvSpPr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98" name="chenying0907 33"/>
              <p:cNvSpPr>
                <a:spLocks/>
              </p:cNvSpPr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99" name="chenying0907 34"/>
              <p:cNvSpPr>
                <a:spLocks/>
              </p:cNvSpPr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00" name="chenying0907 35"/>
              <p:cNvSpPr>
                <a:spLocks/>
              </p:cNvSpPr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01" name="chenying0907 36"/>
              <p:cNvSpPr>
                <a:spLocks/>
              </p:cNvSpPr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02" name="chenying0907 37"/>
              <p:cNvSpPr>
                <a:spLocks/>
              </p:cNvSpPr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03" name="chenying0907 38"/>
              <p:cNvSpPr>
                <a:spLocks/>
              </p:cNvSpPr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04" name="chenying0907 39"/>
              <p:cNvSpPr>
                <a:spLocks/>
              </p:cNvSpPr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05" name="chenying0907 40"/>
              <p:cNvSpPr>
                <a:spLocks/>
              </p:cNvSpPr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06" name="chenying0907 41"/>
              <p:cNvSpPr>
                <a:spLocks/>
              </p:cNvSpPr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07" name="chenying0907 42"/>
              <p:cNvSpPr>
                <a:spLocks/>
              </p:cNvSpPr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08" name="chenying0907 43"/>
              <p:cNvSpPr>
                <a:spLocks/>
              </p:cNvSpPr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09" name="chenying0907 44"/>
              <p:cNvSpPr>
                <a:spLocks/>
              </p:cNvSpPr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10" name="chenying0907 45"/>
              <p:cNvSpPr>
                <a:spLocks/>
              </p:cNvSpPr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11" name="chenying0907 46"/>
              <p:cNvSpPr>
                <a:spLocks/>
              </p:cNvSpPr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12" name="chenying0907 47"/>
              <p:cNvSpPr>
                <a:spLocks/>
              </p:cNvSpPr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13" name="chenying0907 48"/>
              <p:cNvSpPr>
                <a:spLocks/>
              </p:cNvSpPr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14" name="chenying0907 49"/>
              <p:cNvSpPr>
                <a:spLocks/>
              </p:cNvSpPr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15" name="chenying0907 50"/>
              <p:cNvSpPr>
                <a:spLocks/>
              </p:cNvSpPr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16" name="chenying0907 51"/>
              <p:cNvSpPr>
                <a:spLocks/>
              </p:cNvSpPr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17" name="chenying0907 52"/>
              <p:cNvSpPr>
                <a:spLocks/>
              </p:cNvSpPr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18" name="chenying0907 53"/>
              <p:cNvSpPr>
                <a:spLocks/>
              </p:cNvSpPr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19" name="chenying0907 54"/>
              <p:cNvSpPr>
                <a:spLocks/>
              </p:cNvSpPr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20" name="chenying0907 55"/>
              <p:cNvSpPr>
                <a:spLocks/>
              </p:cNvSpPr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21" name="chenying0907 56"/>
              <p:cNvSpPr>
                <a:spLocks/>
              </p:cNvSpPr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22" name="chenying0907 57"/>
              <p:cNvSpPr>
                <a:spLocks/>
              </p:cNvSpPr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23" name="chenying0907 58"/>
              <p:cNvSpPr>
                <a:spLocks/>
              </p:cNvSpPr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24" name="chenying0907 59"/>
              <p:cNvSpPr>
                <a:spLocks/>
              </p:cNvSpPr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25" name="chenying0907 60"/>
              <p:cNvSpPr>
                <a:spLocks/>
              </p:cNvSpPr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26" name="chenying0907 61"/>
              <p:cNvSpPr>
                <a:spLocks/>
              </p:cNvSpPr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27" name="chenying0907 62"/>
              <p:cNvSpPr>
                <a:spLocks/>
              </p:cNvSpPr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28" name="chenying0907 63"/>
              <p:cNvSpPr>
                <a:spLocks/>
              </p:cNvSpPr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29" name="chenying0907 64"/>
              <p:cNvSpPr>
                <a:spLocks/>
              </p:cNvSpPr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30" name="chenying0907 65"/>
              <p:cNvSpPr>
                <a:spLocks/>
              </p:cNvSpPr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31" name="chenying0907 66"/>
              <p:cNvSpPr>
                <a:spLocks/>
              </p:cNvSpPr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32" name="chenying0907 67"/>
              <p:cNvSpPr>
                <a:spLocks/>
              </p:cNvSpPr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33" name="chenying0907 68"/>
              <p:cNvSpPr>
                <a:spLocks/>
              </p:cNvSpPr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34" name="chenying0907 69"/>
              <p:cNvSpPr>
                <a:spLocks/>
              </p:cNvSpPr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35" name="chenying0907 70"/>
              <p:cNvSpPr>
                <a:spLocks/>
              </p:cNvSpPr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36" name="chenying0907 71"/>
              <p:cNvSpPr>
                <a:spLocks/>
              </p:cNvSpPr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37" name="chenying0907 72"/>
              <p:cNvSpPr>
                <a:spLocks/>
              </p:cNvSpPr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38" name="chenying0907 73"/>
              <p:cNvSpPr>
                <a:spLocks/>
              </p:cNvSpPr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39" name="chenying0907 74"/>
              <p:cNvSpPr>
                <a:spLocks/>
              </p:cNvSpPr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40" name="chenying0907 75"/>
              <p:cNvSpPr>
                <a:spLocks/>
              </p:cNvSpPr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41" name="chenying0907 76"/>
              <p:cNvSpPr>
                <a:spLocks/>
              </p:cNvSpPr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42" name="chenying0907 77"/>
              <p:cNvSpPr>
                <a:spLocks/>
              </p:cNvSpPr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43" name="chenying0907 78"/>
              <p:cNvSpPr>
                <a:spLocks/>
              </p:cNvSpPr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44" name="chenying0907 79"/>
              <p:cNvSpPr>
                <a:spLocks/>
              </p:cNvSpPr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45" name="chenying0907 80"/>
              <p:cNvSpPr>
                <a:spLocks/>
              </p:cNvSpPr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46" name="chenying0907 81"/>
              <p:cNvSpPr>
                <a:spLocks/>
              </p:cNvSpPr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47" name="chenying0907 82"/>
              <p:cNvSpPr>
                <a:spLocks/>
              </p:cNvSpPr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48" name="chenying0907 83"/>
              <p:cNvSpPr>
                <a:spLocks/>
              </p:cNvSpPr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49" name="chenying0907 84"/>
              <p:cNvSpPr>
                <a:spLocks/>
              </p:cNvSpPr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50" name="chenying0907 85"/>
              <p:cNvSpPr>
                <a:spLocks/>
              </p:cNvSpPr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51" name="chenying0907 86"/>
              <p:cNvSpPr>
                <a:spLocks/>
              </p:cNvSpPr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52" name="chenying0907 87"/>
              <p:cNvSpPr>
                <a:spLocks/>
              </p:cNvSpPr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53" name="chenying0907 88"/>
              <p:cNvSpPr>
                <a:spLocks/>
              </p:cNvSpPr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54" name="chenying0907 89"/>
              <p:cNvSpPr>
                <a:spLocks/>
              </p:cNvSpPr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55" name="chenying0907 90"/>
              <p:cNvSpPr>
                <a:spLocks/>
              </p:cNvSpPr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56" name="chenying0907 91"/>
              <p:cNvSpPr>
                <a:spLocks/>
              </p:cNvSpPr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57" name="chenying0907 92"/>
              <p:cNvSpPr>
                <a:spLocks/>
              </p:cNvSpPr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8" name="PA_chenying0907 4"/>
          <p:cNvGrpSpPr/>
          <p:nvPr>
            <p:custDataLst>
              <p:tags r:id="rId2"/>
            </p:custDataLst>
          </p:nvPr>
        </p:nvGrpSpPr>
        <p:grpSpPr>
          <a:xfrm>
            <a:off x="2079393" y="2183496"/>
            <a:ext cx="3118103" cy="2201312"/>
            <a:chOff x="3246438" y="1068388"/>
            <a:chExt cx="5711825" cy="4678363"/>
          </a:xfrm>
          <a:solidFill>
            <a:srgbClr val="4C4C66"/>
          </a:solidFill>
        </p:grpSpPr>
        <p:sp>
          <p:nvSpPr>
            <p:cNvPr id="159" name="chenying0907 5"/>
            <p:cNvSpPr>
              <a:spLocks/>
            </p:cNvSpPr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160" name="chenying0907 6"/>
            <p:cNvSpPr>
              <a:spLocks/>
            </p:cNvSpPr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161" name="chenying0907 7"/>
            <p:cNvSpPr>
              <a:spLocks/>
            </p:cNvSpPr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162" name="chenying0907 8"/>
            <p:cNvSpPr>
              <a:spLocks/>
            </p:cNvSpPr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163" name="chenying0907 9"/>
            <p:cNvSpPr>
              <a:spLocks/>
            </p:cNvSpPr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164" name="chenying0907 10"/>
            <p:cNvSpPr>
              <a:spLocks/>
            </p:cNvSpPr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165" name="chenying0907 11"/>
            <p:cNvSpPr>
              <a:spLocks/>
            </p:cNvSpPr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grpSp>
          <p:nvGrpSpPr>
            <p:cNvPr id="166" name="chenying0907 239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167" name="chenying0907 12"/>
              <p:cNvSpPr>
                <a:spLocks/>
              </p:cNvSpPr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68" name="chenying0907 13"/>
              <p:cNvSpPr>
                <a:spLocks/>
              </p:cNvSpPr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69" name="chenying0907 14"/>
              <p:cNvSpPr>
                <a:spLocks/>
              </p:cNvSpPr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70" name="chenying0907 15"/>
              <p:cNvSpPr>
                <a:spLocks/>
              </p:cNvSpPr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71" name="chenying0907 16"/>
              <p:cNvSpPr>
                <a:spLocks/>
              </p:cNvSpPr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72" name="chenying0907 17"/>
              <p:cNvSpPr>
                <a:spLocks/>
              </p:cNvSpPr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73" name="chenying0907 18"/>
              <p:cNvSpPr>
                <a:spLocks/>
              </p:cNvSpPr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74" name="chenying0907 19"/>
              <p:cNvSpPr>
                <a:spLocks/>
              </p:cNvSpPr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75" name="chenying0907 20"/>
              <p:cNvSpPr>
                <a:spLocks/>
              </p:cNvSpPr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76" name="chenying0907 21"/>
              <p:cNvSpPr>
                <a:spLocks/>
              </p:cNvSpPr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77" name="chenying0907 22"/>
              <p:cNvSpPr>
                <a:spLocks/>
              </p:cNvSpPr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78" name="chenying0907 23"/>
              <p:cNvSpPr>
                <a:spLocks/>
              </p:cNvSpPr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79" name="chenying0907 24"/>
              <p:cNvSpPr>
                <a:spLocks/>
              </p:cNvSpPr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80" name="chenying0907 25"/>
              <p:cNvSpPr>
                <a:spLocks/>
              </p:cNvSpPr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81" name="chenying0907 26"/>
              <p:cNvSpPr>
                <a:spLocks/>
              </p:cNvSpPr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82" name="chenying0907 27"/>
              <p:cNvSpPr>
                <a:spLocks/>
              </p:cNvSpPr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83" name="chenying0907 28"/>
              <p:cNvSpPr>
                <a:spLocks/>
              </p:cNvSpPr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84" name="chenying0907 29"/>
              <p:cNvSpPr>
                <a:spLocks/>
              </p:cNvSpPr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85" name="chenying0907 30"/>
              <p:cNvSpPr>
                <a:spLocks/>
              </p:cNvSpPr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86" name="chenying0907 31"/>
              <p:cNvSpPr>
                <a:spLocks/>
              </p:cNvSpPr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87" name="chenying0907 32"/>
              <p:cNvSpPr>
                <a:spLocks/>
              </p:cNvSpPr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88" name="chenying0907 33"/>
              <p:cNvSpPr>
                <a:spLocks/>
              </p:cNvSpPr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89" name="chenying0907 34"/>
              <p:cNvSpPr>
                <a:spLocks/>
              </p:cNvSpPr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90" name="chenying0907 35"/>
              <p:cNvSpPr>
                <a:spLocks/>
              </p:cNvSpPr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91" name="chenying0907 36"/>
              <p:cNvSpPr>
                <a:spLocks/>
              </p:cNvSpPr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92" name="chenying0907 37"/>
              <p:cNvSpPr>
                <a:spLocks/>
              </p:cNvSpPr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93" name="chenying0907 38"/>
              <p:cNvSpPr>
                <a:spLocks/>
              </p:cNvSpPr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94" name="chenying0907 39"/>
              <p:cNvSpPr>
                <a:spLocks/>
              </p:cNvSpPr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95" name="chenying0907 40"/>
              <p:cNvSpPr>
                <a:spLocks/>
              </p:cNvSpPr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96" name="chenying0907 41"/>
              <p:cNvSpPr>
                <a:spLocks/>
              </p:cNvSpPr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97" name="chenying0907 42"/>
              <p:cNvSpPr>
                <a:spLocks/>
              </p:cNvSpPr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98" name="chenying0907 43"/>
              <p:cNvSpPr>
                <a:spLocks/>
              </p:cNvSpPr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199" name="chenying0907 44"/>
              <p:cNvSpPr>
                <a:spLocks/>
              </p:cNvSpPr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00" name="chenying0907 45"/>
              <p:cNvSpPr>
                <a:spLocks/>
              </p:cNvSpPr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01" name="chenying0907 46"/>
              <p:cNvSpPr>
                <a:spLocks/>
              </p:cNvSpPr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02" name="chenying0907 47"/>
              <p:cNvSpPr>
                <a:spLocks/>
              </p:cNvSpPr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03" name="chenying0907 48"/>
              <p:cNvSpPr>
                <a:spLocks/>
              </p:cNvSpPr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04" name="chenying0907 49"/>
              <p:cNvSpPr>
                <a:spLocks/>
              </p:cNvSpPr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05" name="chenying0907 50"/>
              <p:cNvSpPr>
                <a:spLocks/>
              </p:cNvSpPr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06" name="chenying0907 51"/>
              <p:cNvSpPr>
                <a:spLocks/>
              </p:cNvSpPr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07" name="chenying0907 52"/>
              <p:cNvSpPr>
                <a:spLocks/>
              </p:cNvSpPr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08" name="chenying0907 53"/>
              <p:cNvSpPr>
                <a:spLocks/>
              </p:cNvSpPr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09" name="chenying0907 54"/>
              <p:cNvSpPr>
                <a:spLocks/>
              </p:cNvSpPr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10" name="chenying0907 55"/>
              <p:cNvSpPr>
                <a:spLocks/>
              </p:cNvSpPr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11" name="chenying0907 56"/>
              <p:cNvSpPr>
                <a:spLocks/>
              </p:cNvSpPr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12" name="chenying0907 57"/>
              <p:cNvSpPr>
                <a:spLocks/>
              </p:cNvSpPr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13" name="chenying0907 58"/>
              <p:cNvSpPr>
                <a:spLocks/>
              </p:cNvSpPr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14" name="chenying0907 59"/>
              <p:cNvSpPr>
                <a:spLocks/>
              </p:cNvSpPr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15" name="chenying0907 60"/>
              <p:cNvSpPr>
                <a:spLocks/>
              </p:cNvSpPr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16" name="chenying0907 61"/>
              <p:cNvSpPr>
                <a:spLocks/>
              </p:cNvSpPr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17" name="chenying0907 62"/>
              <p:cNvSpPr>
                <a:spLocks/>
              </p:cNvSpPr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18" name="chenying0907 63"/>
              <p:cNvSpPr>
                <a:spLocks/>
              </p:cNvSpPr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19" name="chenying0907 64"/>
              <p:cNvSpPr>
                <a:spLocks/>
              </p:cNvSpPr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20" name="chenying0907 65"/>
              <p:cNvSpPr>
                <a:spLocks/>
              </p:cNvSpPr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21" name="chenying0907 66"/>
              <p:cNvSpPr>
                <a:spLocks/>
              </p:cNvSpPr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22" name="chenying0907 67"/>
              <p:cNvSpPr>
                <a:spLocks/>
              </p:cNvSpPr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23" name="chenying0907 68"/>
              <p:cNvSpPr>
                <a:spLocks/>
              </p:cNvSpPr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24" name="chenying0907 69"/>
              <p:cNvSpPr>
                <a:spLocks/>
              </p:cNvSpPr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25" name="chenying0907 70"/>
              <p:cNvSpPr>
                <a:spLocks/>
              </p:cNvSpPr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26" name="chenying0907 71"/>
              <p:cNvSpPr>
                <a:spLocks/>
              </p:cNvSpPr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27" name="chenying0907 72"/>
              <p:cNvSpPr>
                <a:spLocks/>
              </p:cNvSpPr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28" name="chenying0907 73"/>
              <p:cNvSpPr>
                <a:spLocks/>
              </p:cNvSpPr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29" name="chenying0907 74"/>
              <p:cNvSpPr>
                <a:spLocks/>
              </p:cNvSpPr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30" name="chenying0907 75"/>
              <p:cNvSpPr>
                <a:spLocks/>
              </p:cNvSpPr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31" name="chenying0907 76"/>
              <p:cNvSpPr>
                <a:spLocks/>
              </p:cNvSpPr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32" name="chenying0907 77"/>
              <p:cNvSpPr>
                <a:spLocks/>
              </p:cNvSpPr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33" name="chenying0907 78"/>
              <p:cNvSpPr>
                <a:spLocks/>
              </p:cNvSpPr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34" name="chenying0907 79"/>
              <p:cNvSpPr>
                <a:spLocks/>
              </p:cNvSpPr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35" name="chenying0907 80"/>
              <p:cNvSpPr>
                <a:spLocks/>
              </p:cNvSpPr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36" name="chenying0907 81"/>
              <p:cNvSpPr>
                <a:spLocks/>
              </p:cNvSpPr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37" name="chenying0907 82"/>
              <p:cNvSpPr>
                <a:spLocks/>
              </p:cNvSpPr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38" name="chenying0907 83"/>
              <p:cNvSpPr>
                <a:spLocks/>
              </p:cNvSpPr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39" name="chenying0907 84"/>
              <p:cNvSpPr>
                <a:spLocks/>
              </p:cNvSpPr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40" name="chenying0907 85"/>
              <p:cNvSpPr>
                <a:spLocks/>
              </p:cNvSpPr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41" name="chenying0907 86"/>
              <p:cNvSpPr>
                <a:spLocks/>
              </p:cNvSpPr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42" name="chenying0907 87"/>
              <p:cNvSpPr>
                <a:spLocks/>
              </p:cNvSpPr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43" name="chenying0907 88"/>
              <p:cNvSpPr>
                <a:spLocks/>
              </p:cNvSpPr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44" name="chenying0907 89"/>
              <p:cNvSpPr>
                <a:spLocks/>
              </p:cNvSpPr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45" name="chenying0907 90"/>
              <p:cNvSpPr>
                <a:spLocks/>
              </p:cNvSpPr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46" name="chenying0907 91"/>
              <p:cNvSpPr>
                <a:spLocks/>
              </p:cNvSpPr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47" name="chenying0907 92"/>
              <p:cNvSpPr>
                <a:spLocks/>
              </p:cNvSpPr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48" name="PA_chenying0907 5"/>
          <p:cNvGrpSpPr/>
          <p:nvPr>
            <p:custDataLst>
              <p:tags r:id="rId3"/>
            </p:custDataLst>
          </p:nvPr>
        </p:nvGrpSpPr>
        <p:grpSpPr>
          <a:xfrm flipH="1">
            <a:off x="8003170" y="2262604"/>
            <a:ext cx="2571999" cy="1887400"/>
            <a:chOff x="3246438" y="1068388"/>
            <a:chExt cx="5711825" cy="4678363"/>
          </a:xfrm>
          <a:solidFill>
            <a:srgbClr val="4C4C66"/>
          </a:solidFill>
        </p:grpSpPr>
        <p:sp>
          <p:nvSpPr>
            <p:cNvPr id="249" name="chenying0907 5"/>
            <p:cNvSpPr>
              <a:spLocks/>
            </p:cNvSpPr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250" name="chenying0907 6"/>
            <p:cNvSpPr>
              <a:spLocks/>
            </p:cNvSpPr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251" name="chenying0907 7"/>
            <p:cNvSpPr>
              <a:spLocks/>
            </p:cNvSpPr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252" name="chenying0907 8"/>
            <p:cNvSpPr>
              <a:spLocks/>
            </p:cNvSpPr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253" name="chenying0907 9"/>
            <p:cNvSpPr>
              <a:spLocks/>
            </p:cNvSpPr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254" name="chenying0907 10"/>
            <p:cNvSpPr>
              <a:spLocks/>
            </p:cNvSpPr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255" name="chenying0907 11"/>
            <p:cNvSpPr>
              <a:spLocks/>
            </p:cNvSpPr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grpSp>
          <p:nvGrpSpPr>
            <p:cNvPr id="256" name="chenying0907 150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257" name="chenying0907 12"/>
              <p:cNvSpPr>
                <a:spLocks/>
              </p:cNvSpPr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58" name="chenying0907 13"/>
              <p:cNvSpPr>
                <a:spLocks/>
              </p:cNvSpPr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59" name="chenying0907 14"/>
              <p:cNvSpPr>
                <a:spLocks/>
              </p:cNvSpPr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60" name="chenying0907 15"/>
              <p:cNvSpPr>
                <a:spLocks/>
              </p:cNvSpPr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61" name="chenying0907 16"/>
              <p:cNvSpPr>
                <a:spLocks/>
              </p:cNvSpPr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62" name="chenying0907 17"/>
              <p:cNvSpPr>
                <a:spLocks/>
              </p:cNvSpPr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63" name="chenying0907 18"/>
              <p:cNvSpPr>
                <a:spLocks/>
              </p:cNvSpPr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64" name="chenying0907 19"/>
              <p:cNvSpPr>
                <a:spLocks/>
              </p:cNvSpPr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65" name="chenying0907 20"/>
              <p:cNvSpPr>
                <a:spLocks/>
              </p:cNvSpPr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66" name="chenying0907 21"/>
              <p:cNvSpPr>
                <a:spLocks/>
              </p:cNvSpPr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67" name="chenying0907 22"/>
              <p:cNvSpPr>
                <a:spLocks/>
              </p:cNvSpPr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68" name="chenying0907 23"/>
              <p:cNvSpPr>
                <a:spLocks/>
              </p:cNvSpPr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69" name="chenying0907 24"/>
              <p:cNvSpPr>
                <a:spLocks/>
              </p:cNvSpPr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70" name="chenying0907 25"/>
              <p:cNvSpPr>
                <a:spLocks/>
              </p:cNvSpPr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71" name="chenying0907 26"/>
              <p:cNvSpPr>
                <a:spLocks/>
              </p:cNvSpPr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72" name="chenying0907 27"/>
              <p:cNvSpPr>
                <a:spLocks/>
              </p:cNvSpPr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73" name="chenying0907 28"/>
              <p:cNvSpPr>
                <a:spLocks/>
              </p:cNvSpPr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74" name="chenying0907 29"/>
              <p:cNvSpPr>
                <a:spLocks/>
              </p:cNvSpPr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75" name="chenying0907 30"/>
              <p:cNvSpPr>
                <a:spLocks/>
              </p:cNvSpPr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76" name="chenying0907 31"/>
              <p:cNvSpPr>
                <a:spLocks/>
              </p:cNvSpPr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77" name="chenying0907 32"/>
              <p:cNvSpPr>
                <a:spLocks/>
              </p:cNvSpPr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78" name="chenying0907 33"/>
              <p:cNvSpPr>
                <a:spLocks/>
              </p:cNvSpPr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79" name="chenying0907 34"/>
              <p:cNvSpPr>
                <a:spLocks/>
              </p:cNvSpPr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80" name="chenying0907 35"/>
              <p:cNvSpPr>
                <a:spLocks/>
              </p:cNvSpPr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81" name="chenying0907 36"/>
              <p:cNvSpPr>
                <a:spLocks/>
              </p:cNvSpPr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82" name="chenying0907 37"/>
              <p:cNvSpPr>
                <a:spLocks/>
              </p:cNvSpPr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83" name="chenying0907 38"/>
              <p:cNvSpPr>
                <a:spLocks/>
              </p:cNvSpPr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84" name="chenying0907 39"/>
              <p:cNvSpPr>
                <a:spLocks/>
              </p:cNvSpPr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85" name="chenying0907 40"/>
              <p:cNvSpPr>
                <a:spLocks/>
              </p:cNvSpPr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86" name="chenying0907 41"/>
              <p:cNvSpPr>
                <a:spLocks/>
              </p:cNvSpPr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87" name="chenying0907 42"/>
              <p:cNvSpPr>
                <a:spLocks/>
              </p:cNvSpPr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88" name="chenying0907 43"/>
              <p:cNvSpPr>
                <a:spLocks/>
              </p:cNvSpPr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89" name="chenying0907 44"/>
              <p:cNvSpPr>
                <a:spLocks/>
              </p:cNvSpPr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90" name="chenying0907 45"/>
              <p:cNvSpPr>
                <a:spLocks/>
              </p:cNvSpPr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91" name="chenying0907 46"/>
              <p:cNvSpPr>
                <a:spLocks/>
              </p:cNvSpPr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92" name="chenying0907 47"/>
              <p:cNvSpPr>
                <a:spLocks/>
              </p:cNvSpPr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93" name="chenying0907 48"/>
              <p:cNvSpPr>
                <a:spLocks/>
              </p:cNvSpPr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94" name="chenying0907 49"/>
              <p:cNvSpPr>
                <a:spLocks/>
              </p:cNvSpPr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95" name="chenying0907 50"/>
              <p:cNvSpPr>
                <a:spLocks/>
              </p:cNvSpPr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96" name="chenying0907 51"/>
              <p:cNvSpPr>
                <a:spLocks/>
              </p:cNvSpPr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97" name="chenying0907 52"/>
              <p:cNvSpPr>
                <a:spLocks/>
              </p:cNvSpPr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98" name="chenying0907 53"/>
              <p:cNvSpPr>
                <a:spLocks/>
              </p:cNvSpPr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299" name="chenying0907 54"/>
              <p:cNvSpPr>
                <a:spLocks/>
              </p:cNvSpPr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00" name="chenying0907 55"/>
              <p:cNvSpPr>
                <a:spLocks/>
              </p:cNvSpPr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01" name="chenying0907 56"/>
              <p:cNvSpPr>
                <a:spLocks/>
              </p:cNvSpPr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02" name="chenying0907 57"/>
              <p:cNvSpPr>
                <a:spLocks/>
              </p:cNvSpPr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03" name="chenying0907 58"/>
              <p:cNvSpPr>
                <a:spLocks/>
              </p:cNvSpPr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04" name="chenying0907 59"/>
              <p:cNvSpPr>
                <a:spLocks/>
              </p:cNvSpPr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05" name="chenying0907 60"/>
              <p:cNvSpPr>
                <a:spLocks/>
              </p:cNvSpPr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06" name="chenying0907 61"/>
              <p:cNvSpPr>
                <a:spLocks/>
              </p:cNvSpPr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07" name="chenying0907 62"/>
              <p:cNvSpPr>
                <a:spLocks/>
              </p:cNvSpPr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08" name="chenying0907 63"/>
              <p:cNvSpPr>
                <a:spLocks/>
              </p:cNvSpPr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09" name="chenying0907 64"/>
              <p:cNvSpPr>
                <a:spLocks/>
              </p:cNvSpPr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10" name="chenying0907 65"/>
              <p:cNvSpPr>
                <a:spLocks/>
              </p:cNvSpPr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11" name="chenying0907 66"/>
              <p:cNvSpPr>
                <a:spLocks/>
              </p:cNvSpPr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12" name="chenying0907 67"/>
              <p:cNvSpPr>
                <a:spLocks/>
              </p:cNvSpPr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13" name="chenying0907 68"/>
              <p:cNvSpPr>
                <a:spLocks/>
              </p:cNvSpPr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14" name="chenying0907 69"/>
              <p:cNvSpPr>
                <a:spLocks/>
              </p:cNvSpPr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15" name="chenying0907 70"/>
              <p:cNvSpPr>
                <a:spLocks/>
              </p:cNvSpPr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16" name="chenying0907 71"/>
              <p:cNvSpPr>
                <a:spLocks/>
              </p:cNvSpPr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17" name="chenying0907 72"/>
              <p:cNvSpPr>
                <a:spLocks/>
              </p:cNvSpPr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18" name="chenying0907 73"/>
              <p:cNvSpPr>
                <a:spLocks/>
              </p:cNvSpPr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19" name="chenying0907 74"/>
              <p:cNvSpPr>
                <a:spLocks/>
              </p:cNvSpPr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20" name="chenying0907 75"/>
              <p:cNvSpPr>
                <a:spLocks/>
              </p:cNvSpPr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80" name="chenying0907 76"/>
              <p:cNvSpPr>
                <a:spLocks/>
              </p:cNvSpPr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81" name="chenying0907 77"/>
              <p:cNvSpPr>
                <a:spLocks/>
              </p:cNvSpPr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82" name="chenying0907 78"/>
              <p:cNvSpPr>
                <a:spLocks/>
              </p:cNvSpPr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83" name="chenying0907 79"/>
              <p:cNvSpPr>
                <a:spLocks/>
              </p:cNvSpPr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84" name="chenying0907 80"/>
              <p:cNvSpPr>
                <a:spLocks/>
              </p:cNvSpPr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85" name="chenying0907 81"/>
              <p:cNvSpPr>
                <a:spLocks/>
              </p:cNvSpPr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86" name="chenying0907 82"/>
              <p:cNvSpPr>
                <a:spLocks/>
              </p:cNvSpPr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87" name="chenying0907 83"/>
              <p:cNvSpPr>
                <a:spLocks/>
              </p:cNvSpPr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88" name="chenying0907 84"/>
              <p:cNvSpPr>
                <a:spLocks/>
              </p:cNvSpPr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89" name="chenying0907 85"/>
              <p:cNvSpPr>
                <a:spLocks/>
              </p:cNvSpPr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90" name="chenying0907 86"/>
              <p:cNvSpPr>
                <a:spLocks/>
              </p:cNvSpPr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91" name="chenying0907 87"/>
              <p:cNvSpPr>
                <a:spLocks/>
              </p:cNvSpPr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92" name="chenying0907 88"/>
              <p:cNvSpPr>
                <a:spLocks/>
              </p:cNvSpPr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93" name="chenying0907 89"/>
              <p:cNvSpPr>
                <a:spLocks/>
              </p:cNvSpPr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94" name="chenying0907 90"/>
              <p:cNvSpPr>
                <a:spLocks/>
              </p:cNvSpPr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95" name="chenying0907 91"/>
              <p:cNvSpPr>
                <a:spLocks/>
              </p:cNvSpPr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396" name="chenying0907 92"/>
              <p:cNvSpPr>
                <a:spLocks/>
              </p:cNvSpPr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97" name="PA_chenying0907 6"/>
          <p:cNvGrpSpPr/>
          <p:nvPr>
            <p:custDataLst>
              <p:tags r:id="rId4"/>
            </p:custDataLst>
          </p:nvPr>
        </p:nvGrpSpPr>
        <p:grpSpPr>
          <a:xfrm rot="626096" flipH="1">
            <a:off x="8570848" y="4182121"/>
            <a:ext cx="2389201" cy="1679540"/>
            <a:chOff x="3246438" y="1068388"/>
            <a:chExt cx="5711825" cy="4678363"/>
          </a:xfrm>
          <a:solidFill>
            <a:srgbClr val="4C4C66"/>
          </a:solidFill>
        </p:grpSpPr>
        <p:sp>
          <p:nvSpPr>
            <p:cNvPr id="398" name="chenying0907 5"/>
            <p:cNvSpPr>
              <a:spLocks/>
            </p:cNvSpPr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399" name="chenying0907 6"/>
            <p:cNvSpPr>
              <a:spLocks/>
            </p:cNvSpPr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400" name="chenying0907 7"/>
            <p:cNvSpPr>
              <a:spLocks/>
            </p:cNvSpPr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401" name="chenying0907 8"/>
            <p:cNvSpPr>
              <a:spLocks/>
            </p:cNvSpPr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402" name="chenying0907 9"/>
            <p:cNvSpPr>
              <a:spLocks/>
            </p:cNvSpPr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403" name="chenying0907 10"/>
            <p:cNvSpPr>
              <a:spLocks/>
            </p:cNvSpPr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404" name="chenying0907 11"/>
            <p:cNvSpPr>
              <a:spLocks/>
            </p:cNvSpPr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cs typeface="+mn-ea"/>
                <a:sym typeface="+mn-lt"/>
              </a:endParaRPr>
            </a:p>
          </p:txBody>
        </p:sp>
        <p:grpSp>
          <p:nvGrpSpPr>
            <p:cNvPr id="405" name="chenying0907 61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406" name="chenying0907 12"/>
              <p:cNvSpPr>
                <a:spLocks/>
              </p:cNvSpPr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07" name="chenying0907 13"/>
              <p:cNvSpPr>
                <a:spLocks/>
              </p:cNvSpPr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08" name="chenying0907 14"/>
              <p:cNvSpPr>
                <a:spLocks/>
              </p:cNvSpPr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09" name="chenying0907 15"/>
              <p:cNvSpPr>
                <a:spLocks/>
              </p:cNvSpPr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10" name="chenying0907 16"/>
              <p:cNvSpPr>
                <a:spLocks/>
              </p:cNvSpPr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11" name="chenying0907 17"/>
              <p:cNvSpPr>
                <a:spLocks/>
              </p:cNvSpPr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12" name="chenying0907 18"/>
              <p:cNvSpPr>
                <a:spLocks/>
              </p:cNvSpPr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13" name="chenying0907 19"/>
              <p:cNvSpPr>
                <a:spLocks/>
              </p:cNvSpPr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14" name="chenying0907 20"/>
              <p:cNvSpPr>
                <a:spLocks/>
              </p:cNvSpPr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15" name="chenying0907 21"/>
              <p:cNvSpPr>
                <a:spLocks/>
              </p:cNvSpPr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16" name="chenying0907 22"/>
              <p:cNvSpPr>
                <a:spLocks/>
              </p:cNvSpPr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17" name="chenying0907 23"/>
              <p:cNvSpPr>
                <a:spLocks/>
              </p:cNvSpPr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18" name="chenying0907 24"/>
              <p:cNvSpPr>
                <a:spLocks/>
              </p:cNvSpPr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19" name="chenying0907 25"/>
              <p:cNvSpPr>
                <a:spLocks/>
              </p:cNvSpPr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20" name="chenying0907 26"/>
              <p:cNvSpPr>
                <a:spLocks/>
              </p:cNvSpPr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21" name="chenying0907 27"/>
              <p:cNvSpPr>
                <a:spLocks/>
              </p:cNvSpPr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22" name="chenying0907 28"/>
              <p:cNvSpPr>
                <a:spLocks/>
              </p:cNvSpPr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23" name="chenying0907 29"/>
              <p:cNvSpPr>
                <a:spLocks/>
              </p:cNvSpPr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24" name="chenying0907 30"/>
              <p:cNvSpPr>
                <a:spLocks/>
              </p:cNvSpPr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25" name="chenying0907 31"/>
              <p:cNvSpPr>
                <a:spLocks/>
              </p:cNvSpPr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26" name="chenying0907 32"/>
              <p:cNvSpPr>
                <a:spLocks/>
              </p:cNvSpPr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27" name="chenying0907 33"/>
              <p:cNvSpPr>
                <a:spLocks/>
              </p:cNvSpPr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28" name="chenying0907 34"/>
              <p:cNvSpPr>
                <a:spLocks/>
              </p:cNvSpPr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29" name="chenying0907 35"/>
              <p:cNvSpPr>
                <a:spLocks/>
              </p:cNvSpPr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30" name="chenying0907 36"/>
              <p:cNvSpPr>
                <a:spLocks/>
              </p:cNvSpPr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31" name="chenying0907 37"/>
              <p:cNvSpPr>
                <a:spLocks/>
              </p:cNvSpPr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32" name="chenying0907 38"/>
              <p:cNvSpPr>
                <a:spLocks/>
              </p:cNvSpPr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33" name="chenying0907 39"/>
              <p:cNvSpPr>
                <a:spLocks/>
              </p:cNvSpPr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34" name="chenying0907 40"/>
              <p:cNvSpPr>
                <a:spLocks/>
              </p:cNvSpPr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35" name="chenying0907 41"/>
              <p:cNvSpPr>
                <a:spLocks/>
              </p:cNvSpPr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36" name="chenying0907 42"/>
              <p:cNvSpPr>
                <a:spLocks/>
              </p:cNvSpPr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37" name="chenying0907 43"/>
              <p:cNvSpPr>
                <a:spLocks/>
              </p:cNvSpPr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38" name="chenying0907 44"/>
              <p:cNvSpPr>
                <a:spLocks/>
              </p:cNvSpPr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39" name="chenying0907 45"/>
              <p:cNvSpPr>
                <a:spLocks/>
              </p:cNvSpPr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40" name="chenying0907 46"/>
              <p:cNvSpPr>
                <a:spLocks/>
              </p:cNvSpPr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41" name="chenying0907 47"/>
              <p:cNvSpPr>
                <a:spLocks/>
              </p:cNvSpPr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42" name="chenying0907 48"/>
              <p:cNvSpPr>
                <a:spLocks/>
              </p:cNvSpPr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43" name="chenying0907 49"/>
              <p:cNvSpPr>
                <a:spLocks/>
              </p:cNvSpPr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44" name="chenying0907 50"/>
              <p:cNvSpPr>
                <a:spLocks/>
              </p:cNvSpPr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45" name="chenying0907 51"/>
              <p:cNvSpPr>
                <a:spLocks/>
              </p:cNvSpPr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46" name="chenying0907 52"/>
              <p:cNvSpPr>
                <a:spLocks/>
              </p:cNvSpPr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47" name="chenying0907 53"/>
              <p:cNvSpPr>
                <a:spLocks/>
              </p:cNvSpPr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48" name="chenying0907 54"/>
              <p:cNvSpPr>
                <a:spLocks/>
              </p:cNvSpPr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49" name="chenying0907 55"/>
              <p:cNvSpPr>
                <a:spLocks/>
              </p:cNvSpPr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50" name="chenying0907 56"/>
              <p:cNvSpPr>
                <a:spLocks/>
              </p:cNvSpPr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51" name="chenying0907 57"/>
              <p:cNvSpPr>
                <a:spLocks/>
              </p:cNvSpPr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52" name="chenying0907 58"/>
              <p:cNvSpPr>
                <a:spLocks/>
              </p:cNvSpPr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53" name="chenying0907 59"/>
              <p:cNvSpPr>
                <a:spLocks/>
              </p:cNvSpPr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54" name="chenying0907 60"/>
              <p:cNvSpPr>
                <a:spLocks/>
              </p:cNvSpPr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55" name="chenying0907 61"/>
              <p:cNvSpPr>
                <a:spLocks/>
              </p:cNvSpPr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56" name="chenying0907 62"/>
              <p:cNvSpPr>
                <a:spLocks/>
              </p:cNvSpPr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57" name="chenying0907 63"/>
              <p:cNvSpPr>
                <a:spLocks/>
              </p:cNvSpPr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58" name="chenying0907 64"/>
              <p:cNvSpPr>
                <a:spLocks/>
              </p:cNvSpPr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59" name="chenying0907 65"/>
              <p:cNvSpPr>
                <a:spLocks/>
              </p:cNvSpPr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60" name="chenying0907 66"/>
              <p:cNvSpPr>
                <a:spLocks/>
              </p:cNvSpPr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61" name="chenying0907 67"/>
              <p:cNvSpPr>
                <a:spLocks/>
              </p:cNvSpPr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62" name="chenying0907 68"/>
              <p:cNvSpPr>
                <a:spLocks/>
              </p:cNvSpPr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63" name="chenying0907 69"/>
              <p:cNvSpPr>
                <a:spLocks/>
              </p:cNvSpPr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64" name="chenying0907 70"/>
              <p:cNvSpPr>
                <a:spLocks/>
              </p:cNvSpPr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65" name="chenying0907 71"/>
              <p:cNvSpPr>
                <a:spLocks/>
              </p:cNvSpPr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66" name="chenying0907 72"/>
              <p:cNvSpPr>
                <a:spLocks/>
              </p:cNvSpPr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67" name="chenying0907 73"/>
              <p:cNvSpPr>
                <a:spLocks/>
              </p:cNvSpPr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68" name="chenying0907 74"/>
              <p:cNvSpPr>
                <a:spLocks/>
              </p:cNvSpPr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69" name="chenying0907 75"/>
              <p:cNvSpPr>
                <a:spLocks/>
              </p:cNvSpPr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70" name="chenying0907 76"/>
              <p:cNvSpPr>
                <a:spLocks/>
              </p:cNvSpPr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71" name="chenying0907 77"/>
              <p:cNvSpPr>
                <a:spLocks/>
              </p:cNvSpPr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72" name="chenying0907 78"/>
              <p:cNvSpPr>
                <a:spLocks/>
              </p:cNvSpPr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73" name="chenying0907 79"/>
              <p:cNvSpPr>
                <a:spLocks/>
              </p:cNvSpPr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74" name="chenying0907 80"/>
              <p:cNvSpPr>
                <a:spLocks/>
              </p:cNvSpPr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75" name="chenying0907 81"/>
              <p:cNvSpPr>
                <a:spLocks/>
              </p:cNvSpPr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76" name="chenying0907 82"/>
              <p:cNvSpPr>
                <a:spLocks/>
              </p:cNvSpPr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77" name="chenying0907 83"/>
              <p:cNvSpPr>
                <a:spLocks/>
              </p:cNvSpPr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78" name="chenying0907 84"/>
              <p:cNvSpPr>
                <a:spLocks/>
              </p:cNvSpPr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79" name="chenying0907 85"/>
              <p:cNvSpPr>
                <a:spLocks/>
              </p:cNvSpPr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80" name="chenying0907 86"/>
              <p:cNvSpPr>
                <a:spLocks/>
              </p:cNvSpPr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81" name="chenying0907 87"/>
              <p:cNvSpPr>
                <a:spLocks/>
              </p:cNvSpPr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82" name="chenying0907 88"/>
              <p:cNvSpPr>
                <a:spLocks/>
              </p:cNvSpPr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83" name="chenying0907 89"/>
              <p:cNvSpPr>
                <a:spLocks/>
              </p:cNvSpPr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84" name="chenying0907 90"/>
              <p:cNvSpPr>
                <a:spLocks/>
              </p:cNvSpPr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85" name="chenying0907 91"/>
              <p:cNvSpPr>
                <a:spLocks/>
              </p:cNvSpPr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  <p:sp>
            <p:nvSpPr>
              <p:cNvPr id="486" name="chenying0907 92"/>
              <p:cNvSpPr>
                <a:spLocks/>
              </p:cNvSpPr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487" name="PA_矩形 1"/>
          <p:cNvSpPr/>
          <p:nvPr>
            <p:custDataLst>
              <p:tags r:id="rId5"/>
            </p:custDataLst>
          </p:nvPr>
        </p:nvSpPr>
        <p:spPr>
          <a:xfrm>
            <a:off x="2425670" y="2766495"/>
            <a:ext cx="22422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zh-CN" altLang="en-US" sz="14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488" name="PA_矩形 470"/>
          <p:cNvSpPr/>
          <p:nvPr>
            <p:custDataLst>
              <p:tags r:id="rId6"/>
            </p:custDataLst>
          </p:nvPr>
        </p:nvSpPr>
        <p:spPr>
          <a:xfrm>
            <a:off x="8518579" y="2704379"/>
            <a:ext cx="19116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zh-CN" altLang="en-US" sz="14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489" name="PA_矩形 471"/>
          <p:cNvSpPr/>
          <p:nvPr>
            <p:custDataLst>
              <p:tags r:id="rId7"/>
            </p:custDataLst>
          </p:nvPr>
        </p:nvSpPr>
        <p:spPr>
          <a:xfrm>
            <a:off x="2293418" y="5032623"/>
            <a:ext cx="19116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zh-CN" altLang="en-US" sz="14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490" name="PA_矩形 472"/>
          <p:cNvSpPr/>
          <p:nvPr>
            <p:custDataLst>
              <p:tags r:id="rId8"/>
            </p:custDataLst>
          </p:nvPr>
        </p:nvSpPr>
        <p:spPr>
          <a:xfrm>
            <a:off x="8987434" y="4422893"/>
            <a:ext cx="1703065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zh-CN" altLang="en-US" sz="14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pic>
        <p:nvPicPr>
          <p:cNvPr id="491" name="PA_图片 412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626"/>
          <a:stretch/>
        </p:blipFill>
        <p:spPr>
          <a:xfrm>
            <a:off x="4686717" y="1683458"/>
            <a:ext cx="3221369" cy="4311787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3538900" y="1257695"/>
            <a:ext cx="5735851" cy="459363"/>
            <a:chOff x="3538900" y="1257693"/>
            <a:chExt cx="5735850" cy="459363"/>
          </a:xfrm>
        </p:grpSpPr>
        <p:sp>
          <p:nvSpPr>
            <p:cNvPr id="493" name="Freeform 34"/>
            <p:cNvSpPr>
              <a:spLocks noEditPoints="1"/>
            </p:cNvSpPr>
            <p:nvPr/>
          </p:nvSpPr>
          <p:spPr bwMode="auto">
            <a:xfrm>
              <a:off x="8481356" y="1257693"/>
              <a:ext cx="793394" cy="459363"/>
            </a:xfrm>
            <a:custGeom>
              <a:avLst/>
              <a:gdLst>
                <a:gd name="T0" fmla="*/ 97 w 97"/>
                <a:gd name="T1" fmla="*/ 16 h 63"/>
                <a:gd name="T2" fmla="*/ 90 w 97"/>
                <a:gd name="T3" fmla="*/ 22 h 63"/>
                <a:gd name="T4" fmla="*/ 75 w 97"/>
                <a:gd name="T5" fmla="*/ 33 h 63"/>
                <a:gd name="T6" fmla="*/ 46 w 97"/>
                <a:gd name="T7" fmla="*/ 51 h 63"/>
                <a:gd name="T8" fmla="*/ 29 w 97"/>
                <a:gd name="T9" fmla="*/ 63 h 63"/>
                <a:gd name="T10" fmla="*/ 26 w 97"/>
                <a:gd name="T11" fmla="*/ 62 h 63"/>
                <a:gd name="T12" fmla="*/ 16 w 97"/>
                <a:gd name="T13" fmla="*/ 47 h 63"/>
                <a:gd name="T14" fmla="*/ 2 w 97"/>
                <a:gd name="T15" fmla="*/ 48 h 63"/>
                <a:gd name="T16" fmla="*/ 10 w 97"/>
                <a:gd name="T17" fmla="*/ 28 h 63"/>
                <a:gd name="T18" fmla="*/ 10 w 97"/>
                <a:gd name="T19" fmla="*/ 26 h 63"/>
                <a:gd name="T20" fmla="*/ 18 w 97"/>
                <a:gd name="T21" fmla="*/ 0 h 63"/>
                <a:gd name="T22" fmla="*/ 40 w 97"/>
                <a:gd name="T23" fmla="*/ 5 h 63"/>
                <a:gd name="T24" fmla="*/ 75 w 97"/>
                <a:gd name="T25" fmla="*/ 13 h 63"/>
                <a:gd name="T26" fmla="*/ 94 w 97"/>
                <a:gd name="T27" fmla="*/ 15 h 63"/>
                <a:gd name="T28" fmla="*/ 97 w 97"/>
                <a:gd name="T29" fmla="*/ 16 h 63"/>
                <a:gd name="T30" fmla="*/ 20 w 97"/>
                <a:gd name="T31" fmla="*/ 3 h 63"/>
                <a:gd name="T32" fmla="*/ 16 w 97"/>
                <a:gd name="T33" fmla="*/ 18 h 63"/>
                <a:gd name="T34" fmla="*/ 14 w 97"/>
                <a:gd name="T35" fmla="*/ 26 h 63"/>
                <a:gd name="T36" fmla="*/ 65 w 97"/>
                <a:gd name="T37" fmla="*/ 20 h 63"/>
                <a:gd name="T38" fmla="*/ 86 w 97"/>
                <a:gd name="T39" fmla="*/ 17 h 63"/>
                <a:gd name="T40" fmla="*/ 20 w 97"/>
                <a:gd name="T41" fmla="*/ 3 h 63"/>
                <a:gd name="T42" fmla="*/ 14 w 97"/>
                <a:gd name="T43" fmla="*/ 38 h 63"/>
                <a:gd name="T44" fmla="*/ 28 w 97"/>
                <a:gd name="T45" fmla="*/ 60 h 63"/>
                <a:gd name="T46" fmla="*/ 82 w 97"/>
                <a:gd name="T47" fmla="*/ 24 h 63"/>
                <a:gd name="T48" fmla="*/ 82 w 97"/>
                <a:gd name="T49" fmla="*/ 23 h 63"/>
                <a:gd name="T50" fmla="*/ 14 w 97"/>
                <a:gd name="T51" fmla="*/ 38 h 63"/>
                <a:gd name="T52" fmla="*/ 13 w 97"/>
                <a:gd name="T53" fmla="*/ 29 h 63"/>
                <a:gd name="T54" fmla="*/ 7 w 97"/>
                <a:gd name="T55" fmla="*/ 40 h 63"/>
                <a:gd name="T56" fmla="*/ 12 w 97"/>
                <a:gd name="T57" fmla="*/ 35 h 63"/>
                <a:gd name="T58" fmla="*/ 15 w 97"/>
                <a:gd name="T59" fmla="*/ 36 h 63"/>
                <a:gd name="T60" fmla="*/ 57 w 97"/>
                <a:gd name="T61" fmla="*/ 27 h 63"/>
                <a:gd name="T62" fmla="*/ 77 w 97"/>
                <a:gd name="T63" fmla="*/ 21 h 63"/>
                <a:gd name="T64" fmla="*/ 13 w 97"/>
                <a:gd name="T65" fmla="*/ 29 h 63"/>
                <a:gd name="T66" fmla="*/ 6 w 97"/>
                <a:gd name="T67" fmla="*/ 45 h 63"/>
                <a:gd name="T68" fmla="*/ 14 w 97"/>
                <a:gd name="T69" fmla="*/ 44 h 63"/>
                <a:gd name="T70" fmla="*/ 11 w 97"/>
                <a:gd name="T71" fmla="*/ 39 h 63"/>
                <a:gd name="T72" fmla="*/ 6 w 97"/>
                <a:gd name="T73" fmla="*/ 4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7" h="63">
                  <a:moveTo>
                    <a:pt x="97" y="16"/>
                  </a:moveTo>
                  <a:cubicBezTo>
                    <a:pt x="96" y="20"/>
                    <a:pt x="92" y="19"/>
                    <a:pt x="90" y="22"/>
                  </a:cubicBezTo>
                  <a:cubicBezTo>
                    <a:pt x="85" y="24"/>
                    <a:pt x="80" y="29"/>
                    <a:pt x="75" y="33"/>
                  </a:cubicBezTo>
                  <a:cubicBezTo>
                    <a:pt x="65" y="38"/>
                    <a:pt x="56" y="45"/>
                    <a:pt x="46" y="51"/>
                  </a:cubicBezTo>
                  <a:cubicBezTo>
                    <a:pt x="40" y="54"/>
                    <a:pt x="35" y="58"/>
                    <a:pt x="29" y="63"/>
                  </a:cubicBezTo>
                  <a:cubicBezTo>
                    <a:pt x="28" y="62"/>
                    <a:pt x="27" y="62"/>
                    <a:pt x="26" y="62"/>
                  </a:cubicBezTo>
                  <a:cubicBezTo>
                    <a:pt x="22" y="57"/>
                    <a:pt x="20" y="52"/>
                    <a:pt x="16" y="47"/>
                  </a:cubicBezTo>
                  <a:cubicBezTo>
                    <a:pt x="12" y="47"/>
                    <a:pt x="6" y="49"/>
                    <a:pt x="2" y="48"/>
                  </a:cubicBezTo>
                  <a:cubicBezTo>
                    <a:pt x="0" y="42"/>
                    <a:pt x="7" y="35"/>
                    <a:pt x="10" y="28"/>
                  </a:cubicBezTo>
                  <a:cubicBezTo>
                    <a:pt x="10" y="27"/>
                    <a:pt x="10" y="26"/>
                    <a:pt x="10" y="26"/>
                  </a:cubicBezTo>
                  <a:cubicBezTo>
                    <a:pt x="13" y="17"/>
                    <a:pt x="15" y="8"/>
                    <a:pt x="18" y="0"/>
                  </a:cubicBezTo>
                  <a:cubicBezTo>
                    <a:pt x="25" y="0"/>
                    <a:pt x="33" y="4"/>
                    <a:pt x="40" y="5"/>
                  </a:cubicBezTo>
                  <a:cubicBezTo>
                    <a:pt x="51" y="8"/>
                    <a:pt x="63" y="10"/>
                    <a:pt x="75" y="13"/>
                  </a:cubicBezTo>
                  <a:cubicBezTo>
                    <a:pt x="81" y="13"/>
                    <a:pt x="88" y="15"/>
                    <a:pt x="94" y="15"/>
                  </a:cubicBezTo>
                  <a:cubicBezTo>
                    <a:pt x="95" y="15"/>
                    <a:pt x="96" y="14"/>
                    <a:pt x="97" y="16"/>
                  </a:cubicBezTo>
                  <a:close/>
                  <a:moveTo>
                    <a:pt x="20" y="3"/>
                  </a:moveTo>
                  <a:cubicBezTo>
                    <a:pt x="18" y="8"/>
                    <a:pt x="16" y="13"/>
                    <a:pt x="16" y="18"/>
                  </a:cubicBezTo>
                  <a:cubicBezTo>
                    <a:pt x="15" y="21"/>
                    <a:pt x="13" y="23"/>
                    <a:pt x="14" y="26"/>
                  </a:cubicBezTo>
                  <a:cubicBezTo>
                    <a:pt x="31" y="24"/>
                    <a:pt x="48" y="21"/>
                    <a:pt x="65" y="20"/>
                  </a:cubicBezTo>
                  <a:cubicBezTo>
                    <a:pt x="72" y="18"/>
                    <a:pt x="80" y="19"/>
                    <a:pt x="86" y="17"/>
                  </a:cubicBezTo>
                  <a:cubicBezTo>
                    <a:pt x="64" y="14"/>
                    <a:pt x="41" y="7"/>
                    <a:pt x="20" y="3"/>
                  </a:cubicBezTo>
                  <a:close/>
                  <a:moveTo>
                    <a:pt x="14" y="38"/>
                  </a:moveTo>
                  <a:cubicBezTo>
                    <a:pt x="19" y="45"/>
                    <a:pt x="22" y="53"/>
                    <a:pt x="28" y="60"/>
                  </a:cubicBezTo>
                  <a:cubicBezTo>
                    <a:pt x="46" y="48"/>
                    <a:pt x="64" y="37"/>
                    <a:pt x="82" y="24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59" y="29"/>
                    <a:pt x="37" y="35"/>
                    <a:pt x="14" y="38"/>
                  </a:cubicBezTo>
                  <a:close/>
                  <a:moveTo>
                    <a:pt x="13" y="29"/>
                  </a:moveTo>
                  <a:cubicBezTo>
                    <a:pt x="11" y="33"/>
                    <a:pt x="8" y="37"/>
                    <a:pt x="7" y="40"/>
                  </a:cubicBezTo>
                  <a:cubicBezTo>
                    <a:pt x="9" y="39"/>
                    <a:pt x="9" y="36"/>
                    <a:pt x="12" y="35"/>
                  </a:cubicBezTo>
                  <a:cubicBezTo>
                    <a:pt x="13" y="35"/>
                    <a:pt x="14" y="35"/>
                    <a:pt x="15" y="36"/>
                  </a:cubicBezTo>
                  <a:cubicBezTo>
                    <a:pt x="29" y="33"/>
                    <a:pt x="43" y="30"/>
                    <a:pt x="57" y="27"/>
                  </a:cubicBezTo>
                  <a:cubicBezTo>
                    <a:pt x="64" y="24"/>
                    <a:pt x="70" y="23"/>
                    <a:pt x="77" y="21"/>
                  </a:cubicBezTo>
                  <a:cubicBezTo>
                    <a:pt x="55" y="23"/>
                    <a:pt x="34" y="25"/>
                    <a:pt x="13" y="29"/>
                  </a:cubicBezTo>
                  <a:close/>
                  <a:moveTo>
                    <a:pt x="6" y="45"/>
                  </a:moveTo>
                  <a:cubicBezTo>
                    <a:pt x="9" y="46"/>
                    <a:pt x="12" y="44"/>
                    <a:pt x="14" y="44"/>
                  </a:cubicBezTo>
                  <a:cubicBezTo>
                    <a:pt x="13" y="42"/>
                    <a:pt x="13" y="41"/>
                    <a:pt x="11" y="39"/>
                  </a:cubicBezTo>
                  <a:cubicBezTo>
                    <a:pt x="10" y="41"/>
                    <a:pt x="8" y="43"/>
                    <a:pt x="6" y="45"/>
                  </a:cubicBezTo>
                  <a:close/>
                </a:path>
              </a:pathLst>
            </a:custGeom>
            <a:solidFill>
              <a:srgbClr val="D51B2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94" name="任意多边形 493"/>
            <p:cNvSpPr/>
            <p:nvPr/>
          </p:nvSpPr>
          <p:spPr>
            <a:xfrm>
              <a:off x="3538900" y="1315940"/>
              <a:ext cx="4942456" cy="401116"/>
            </a:xfrm>
            <a:custGeom>
              <a:avLst/>
              <a:gdLst>
                <a:gd name="connsiteX0" fmla="*/ 0 w 6766560"/>
                <a:gd name="connsiteY0" fmla="*/ 39809 h 361457"/>
                <a:gd name="connsiteX1" fmla="*/ 4411980 w 6766560"/>
                <a:gd name="connsiteY1" fmla="*/ 28379 h 361457"/>
                <a:gd name="connsiteX2" fmla="*/ 4023360 w 6766560"/>
                <a:gd name="connsiteY2" fmla="*/ 359849 h 361457"/>
                <a:gd name="connsiteX3" fmla="*/ 6766560 w 6766560"/>
                <a:gd name="connsiteY3" fmla="*/ 131249 h 361457"/>
                <a:gd name="connsiteX0-1" fmla="*/ 0 w 6766560"/>
                <a:gd name="connsiteY0-2" fmla="*/ 75291 h 398381"/>
                <a:gd name="connsiteX1-3" fmla="*/ 4369154 w 6766560"/>
                <a:gd name="connsiteY1-4" fmla="*/ 18141 h 398381"/>
                <a:gd name="connsiteX2-5" fmla="*/ 4023360 w 6766560"/>
                <a:gd name="connsiteY2-6" fmla="*/ 395331 h 398381"/>
                <a:gd name="connsiteX3-7" fmla="*/ 6766560 w 6766560"/>
                <a:gd name="connsiteY3-8" fmla="*/ 166731 h 398381"/>
                <a:gd name="connsiteX0-9" fmla="*/ 0 w 6766560"/>
                <a:gd name="connsiteY0-10" fmla="*/ 71354 h 339035"/>
                <a:gd name="connsiteX1-11" fmla="*/ 4369154 w 6766560"/>
                <a:gd name="connsiteY1-12" fmla="*/ 14204 h 339035"/>
                <a:gd name="connsiteX2-13" fmla="*/ 4351696 w 6766560"/>
                <a:gd name="connsiteY2-14" fmla="*/ 334244 h 339035"/>
                <a:gd name="connsiteX3-15" fmla="*/ 6766560 w 6766560"/>
                <a:gd name="connsiteY3-16" fmla="*/ 162794 h 339035"/>
                <a:gd name="connsiteX0-17" fmla="*/ 0 w 7194823"/>
                <a:gd name="connsiteY0-18" fmla="*/ 71354 h 334304"/>
                <a:gd name="connsiteX1-19" fmla="*/ 4369154 w 7194823"/>
                <a:gd name="connsiteY1-20" fmla="*/ 14204 h 334304"/>
                <a:gd name="connsiteX2-21" fmla="*/ 4351696 w 7194823"/>
                <a:gd name="connsiteY2-22" fmla="*/ 334244 h 334304"/>
                <a:gd name="connsiteX3-23" fmla="*/ 7194823 w 7194823"/>
                <a:gd name="connsiteY3-24" fmla="*/ 37064 h 334304"/>
                <a:gd name="connsiteX0-25" fmla="*/ 0 w 7194823"/>
                <a:gd name="connsiteY0-26" fmla="*/ 72918 h 358721"/>
                <a:gd name="connsiteX1-27" fmla="*/ 4369154 w 7194823"/>
                <a:gd name="connsiteY1-28" fmla="*/ 15768 h 358721"/>
                <a:gd name="connsiteX2-29" fmla="*/ 4051911 w 7194823"/>
                <a:gd name="connsiteY2-30" fmla="*/ 358668 h 358721"/>
                <a:gd name="connsiteX3-31" fmla="*/ 7194823 w 7194823"/>
                <a:gd name="connsiteY3-32" fmla="*/ 38628 h 358721"/>
                <a:gd name="connsiteX0-33" fmla="*/ 0 w 6454042"/>
                <a:gd name="connsiteY0-34" fmla="*/ 72918 h 359955"/>
                <a:gd name="connsiteX1-35" fmla="*/ 4369154 w 6454042"/>
                <a:gd name="connsiteY1-36" fmla="*/ 15768 h 359955"/>
                <a:gd name="connsiteX2-37" fmla="*/ 4051911 w 6454042"/>
                <a:gd name="connsiteY2-38" fmla="*/ 358668 h 359955"/>
                <a:gd name="connsiteX3-39" fmla="*/ 6454042 w 6454042"/>
                <a:gd name="connsiteY3-40" fmla="*/ 112769 h 359955"/>
                <a:gd name="connsiteX0-41" fmla="*/ 0 w 6454042"/>
                <a:gd name="connsiteY0-42" fmla="*/ 62493 h 349247"/>
                <a:gd name="connsiteX1-43" fmla="*/ 4122228 w 6454042"/>
                <a:gd name="connsiteY1-44" fmla="*/ 17700 h 349247"/>
                <a:gd name="connsiteX2-45" fmla="*/ 4051911 w 6454042"/>
                <a:gd name="connsiteY2-46" fmla="*/ 348243 h 349247"/>
                <a:gd name="connsiteX3-47" fmla="*/ 6454042 w 6454042"/>
                <a:gd name="connsiteY3-48" fmla="*/ 102344 h 349247"/>
                <a:gd name="connsiteX0-49" fmla="*/ 0 w 4341830"/>
                <a:gd name="connsiteY0-50" fmla="*/ 62493 h 348243"/>
                <a:gd name="connsiteX1-51" fmla="*/ 4122228 w 4341830"/>
                <a:gd name="connsiteY1-52" fmla="*/ 17700 h 348243"/>
                <a:gd name="connsiteX2-53" fmla="*/ 4051911 w 4341830"/>
                <a:gd name="connsiteY2-54" fmla="*/ 348243 h 348243"/>
                <a:gd name="connsiteX0-55" fmla="*/ 0 w 4122228"/>
                <a:gd name="connsiteY0-56" fmla="*/ 62493 h 62493"/>
                <a:gd name="connsiteX1-57" fmla="*/ 4122228 w 4122228"/>
                <a:gd name="connsiteY1-58" fmla="*/ 17700 h 62493"/>
                <a:gd name="connsiteX0-59" fmla="*/ 0 w 4122228"/>
                <a:gd name="connsiteY0-60" fmla="*/ 44793 h 66159"/>
                <a:gd name="connsiteX1-61" fmla="*/ 4122228 w 4122228"/>
                <a:gd name="connsiteY1-62" fmla="*/ 0 h 66159"/>
                <a:gd name="connsiteX0-63" fmla="*/ 0 w 4245691"/>
                <a:gd name="connsiteY0-64" fmla="*/ 156004 h 156004"/>
                <a:gd name="connsiteX1-65" fmla="*/ 4245691 w 4245691"/>
                <a:gd name="connsiteY1-66" fmla="*/ 0 h 156004"/>
                <a:gd name="connsiteX0-67" fmla="*/ 0 w 4245691"/>
                <a:gd name="connsiteY0-68" fmla="*/ 156004 h 163985"/>
                <a:gd name="connsiteX1-69" fmla="*/ 4245691 w 4245691"/>
                <a:gd name="connsiteY1-70" fmla="*/ 0 h 163985"/>
                <a:gd name="connsiteX0-71" fmla="*/ 0 w 5449458"/>
                <a:gd name="connsiteY0-72" fmla="*/ 143648 h 143648"/>
                <a:gd name="connsiteX1-73" fmla="*/ 5449458 w 5449458"/>
                <a:gd name="connsiteY1-74" fmla="*/ 0 h 143648"/>
                <a:gd name="connsiteX0-75" fmla="*/ 0 w 5449458"/>
                <a:gd name="connsiteY0-76" fmla="*/ 143648 h 260913"/>
                <a:gd name="connsiteX1-77" fmla="*/ 1990356 w 5449458"/>
                <a:gd name="connsiteY1-78" fmla="*/ 260339 h 260913"/>
                <a:gd name="connsiteX2-79" fmla="*/ 5449458 w 5449458"/>
                <a:gd name="connsiteY2-80" fmla="*/ 0 h 260913"/>
                <a:gd name="connsiteX0-81" fmla="*/ 0 w 4693246"/>
                <a:gd name="connsiteY0-82" fmla="*/ 169 h 463018"/>
                <a:gd name="connsiteX1-83" fmla="*/ 1234144 w 4693246"/>
                <a:gd name="connsiteY1-84" fmla="*/ 462849 h 463018"/>
                <a:gd name="connsiteX2-85" fmla="*/ 4693246 w 4693246"/>
                <a:gd name="connsiteY2-86" fmla="*/ 202510 h 463018"/>
                <a:gd name="connsiteX0-87" fmla="*/ 153395 w 4846641"/>
                <a:gd name="connsiteY0-88" fmla="*/ 0 h 462988"/>
                <a:gd name="connsiteX1-89" fmla="*/ 1387539 w 4846641"/>
                <a:gd name="connsiteY1-90" fmla="*/ 462680 h 462988"/>
                <a:gd name="connsiteX2-91" fmla="*/ 4846641 w 4846641"/>
                <a:gd name="connsiteY2-92" fmla="*/ 202341 h 462988"/>
                <a:gd name="connsiteX0-93" fmla="*/ 212160 w 4457851"/>
                <a:gd name="connsiteY0-94" fmla="*/ 0 h 462988"/>
                <a:gd name="connsiteX1-95" fmla="*/ 998749 w 4457851"/>
                <a:gd name="connsiteY1-96" fmla="*/ 462680 h 462988"/>
                <a:gd name="connsiteX2-97" fmla="*/ 4457851 w 4457851"/>
                <a:gd name="connsiteY2-98" fmla="*/ 202341 h 462988"/>
                <a:gd name="connsiteX0-99" fmla="*/ 238795 w 4484486"/>
                <a:gd name="connsiteY0-100" fmla="*/ 0 h 462868"/>
                <a:gd name="connsiteX1-101" fmla="*/ 1025384 w 4484486"/>
                <a:gd name="connsiteY1-102" fmla="*/ 462680 h 462868"/>
                <a:gd name="connsiteX2-103" fmla="*/ 4484486 w 4484486"/>
                <a:gd name="connsiteY2-104" fmla="*/ 202341 h 462868"/>
                <a:gd name="connsiteX0-105" fmla="*/ 410770 w 4656461"/>
                <a:gd name="connsiteY0-106" fmla="*/ 0 h 425815"/>
                <a:gd name="connsiteX1-107" fmla="*/ 595476 w 4656461"/>
                <a:gd name="connsiteY1-108" fmla="*/ 425610 h 425815"/>
                <a:gd name="connsiteX2-109" fmla="*/ 4656461 w 4656461"/>
                <a:gd name="connsiteY2-110" fmla="*/ 202341 h 425815"/>
                <a:gd name="connsiteX0-111" fmla="*/ 410770 w 4656461"/>
                <a:gd name="connsiteY0-112" fmla="*/ 0 h 364069"/>
                <a:gd name="connsiteX1-113" fmla="*/ 595476 w 4656461"/>
                <a:gd name="connsiteY1-114" fmla="*/ 363827 h 364069"/>
                <a:gd name="connsiteX2-115" fmla="*/ 4656461 w 4656461"/>
                <a:gd name="connsiteY2-116" fmla="*/ 202341 h 364069"/>
                <a:gd name="connsiteX0-117" fmla="*/ 558636 w 4511100"/>
                <a:gd name="connsiteY0-118" fmla="*/ 0 h 388767"/>
                <a:gd name="connsiteX1-119" fmla="*/ 450115 w 4511100"/>
                <a:gd name="connsiteY1-120" fmla="*/ 388541 h 388767"/>
                <a:gd name="connsiteX2-121" fmla="*/ 4511100 w 4511100"/>
                <a:gd name="connsiteY2-122" fmla="*/ 227055 h 388767"/>
                <a:gd name="connsiteX0-123" fmla="*/ 445007 w 4613533"/>
                <a:gd name="connsiteY0-124" fmla="*/ 0 h 413467"/>
                <a:gd name="connsiteX1-125" fmla="*/ 552548 w 4613533"/>
                <a:gd name="connsiteY1-126" fmla="*/ 413255 h 413467"/>
                <a:gd name="connsiteX2-127" fmla="*/ 4613533 w 4613533"/>
                <a:gd name="connsiteY2-128" fmla="*/ 251769 h 413467"/>
                <a:gd name="connsiteX0-129" fmla="*/ 437894 w 4606420"/>
                <a:gd name="connsiteY0-130" fmla="*/ 0 h 351722"/>
                <a:gd name="connsiteX1-131" fmla="*/ 560868 w 4606420"/>
                <a:gd name="connsiteY1-132" fmla="*/ 351471 h 351722"/>
                <a:gd name="connsiteX2-133" fmla="*/ 4606420 w 4606420"/>
                <a:gd name="connsiteY2-134" fmla="*/ 251769 h 351722"/>
                <a:gd name="connsiteX0-135" fmla="*/ 424068 w 4592594"/>
                <a:gd name="connsiteY0-136" fmla="*/ 0 h 401116"/>
                <a:gd name="connsiteX1-137" fmla="*/ 577907 w 4592594"/>
                <a:gd name="connsiteY1-138" fmla="*/ 400898 h 401116"/>
                <a:gd name="connsiteX2-139" fmla="*/ 4592594 w 4592594"/>
                <a:gd name="connsiteY2-140" fmla="*/ 251769 h 401116"/>
                <a:gd name="connsiteX0-141" fmla="*/ 424068 w 4592594"/>
                <a:gd name="connsiteY0-142" fmla="*/ 0 h 401116"/>
                <a:gd name="connsiteX1-143" fmla="*/ 577907 w 4592594"/>
                <a:gd name="connsiteY1-144" fmla="*/ 400898 h 401116"/>
                <a:gd name="connsiteX2-145" fmla="*/ 4592594 w 4592594"/>
                <a:gd name="connsiteY2-146" fmla="*/ 338266 h 401116"/>
                <a:gd name="connsiteX0-147" fmla="*/ 391353 w 4638179"/>
                <a:gd name="connsiteY0-148" fmla="*/ 0 h 401116"/>
                <a:gd name="connsiteX1-149" fmla="*/ 623492 w 4638179"/>
                <a:gd name="connsiteY1-150" fmla="*/ 400898 h 401116"/>
                <a:gd name="connsiteX2-151" fmla="*/ 4638179 w 4638179"/>
                <a:gd name="connsiteY2-152" fmla="*/ 338266 h 401116"/>
                <a:gd name="connsiteX0-153" fmla="*/ 391353 w 4904398"/>
                <a:gd name="connsiteY0-154" fmla="*/ 0 h 401116"/>
                <a:gd name="connsiteX1-155" fmla="*/ 623492 w 4904398"/>
                <a:gd name="connsiteY1-156" fmla="*/ 400898 h 401116"/>
                <a:gd name="connsiteX2-157" fmla="*/ 4904398 w 4904398"/>
                <a:gd name="connsiteY2-158" fmla="*/ 322224 h 40111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904398" h="401116">
                  <a:moveTo>
                    <a:pt x="391353" y="0"/>
                  </a:moveTo>
                  <a:cubicBezTo>
                    <a:pt x="-226127" y="38897"/>
                    <a:pt x="-86259" y="411428"/>
                    <a:pt x="623492" y="400898"/>
                  </a:cubicBezTo>
                  <a:lnTo>
                    <a:pt x="4904398" y="322224"/>
                  </a:lnTo>
                </a:path>
              </a:pathLst>
            </a:custGeom>
            <a:noFill/>
            <a:ln w="25400" cap="rnd">
              <a:solidFill>
                <a:srgbClr val="FAC21C"/>
              </a:solidFill>
              <a:prstDash val="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771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487" grpId="0" animBg="1" autoUpdateAnimBg="0"/>
      <p:bldP spid="488" grpId="0" animBg="1" autoUpdateAnimBg="0"/>
      <p:bldP spid="489" grpId="0"/>
      <p:bldP spid="4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70625" y="1132377"/>
            <a:ext cx="233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01</a:t>
            </a:r>
            <a:r>
              <a:rPr lang="zh-CN" altLang="en-US" dirty="0">
                <a:sym typeface="+mn-lt"/>
              </a:rPr>
              <a:t>论文背</a:t>
            </a:r>
            <a:r>
              <a:rPr lang="zh-CN" altLang="en-US" dirty="0" smtClean="0">
                <a:sym typeface="+mn-lt"/>
              </a:rPr>
              <a:t>景</a:t>
            </a:r>
            <a:endParaRPr lang="zh-CN" altLang="en-US" dirty="0"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147066" y="2590661"/>
            <a:ext cx="2529655" cy="1518956"/>
            <a:chOff x="742786" y="2574647"/>
            <a:chExt cx="3266338" cy="1961305"/>
          </a:xfrm>
        </p:grpSpPr>
        <p:sp>
          <p:nvSpPr>
            <p:cNvPr id="7" name="文本框 6"/>
            <p:cNvSpPr txBox="1"/>
            <p:nvPr/>
          </p:nvSpPr>
          <p:spPr>
            <a:xfrm>
              <a:off x="1980615" y="2574647"/>
              <a:ext cx="2028509" cy="1867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b="1" dirty="0">
                  <a:solidFill>
                    <a:srgbClr val="4C4C66"/>
                  </a:solidFill>
                  <a:cs typeface="+mn-ea"/>
                  <a:sym typeface="+mn-lt"/>
                </a:rPr>
                <a:t>01</a:t>
              </a:r>
              <a:endParaRPr lang="zh-CN" altLang="en-US" sz="88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49"/>
            <p:cNvSpPr>
              <a:spLocks noEditPoints="1"/>
            </p:cNvSpPr>
            <p:nvPr/>
          </p:nvSpPr>
          <p:spPr bwMode="auto">
            <a:xfrm>
              <a:off x="742786" y="2589336"/>
              <a:ext cx="2852970" cy="1946616"/>
            </a:xfrm>
            <a:custGeom>
              <a:avLst/>
              <a:gdLst>
                <a:gd name="T0" fmla="*/ 336 w 1420"/>
                <a:gd name="T1" fmla="*/ 215 h 1076"/>
                <a:gd name="T2" fmla="*/ 247 w 1420"/>
                <a:gd name="T3" fmla="*/ 269 h 1076"/>
                <a:gd name="T4" fmla="*/ 339 w 1420"/>
                <a:gd name="T5" fmla="*/ 658 h 1076"/>
                <a:gd name="T6" fmla="*/ 4 w 1420"/>
                <a:gd name="T7" fmla="*/ 999 h 1076"/>
                <a:gd name="T8" fmla="*/ 71 w 1420"/>
                <a:gd name="T9" fmla="*/ 1045 h 1076"/>
                <a:gd name="T10" fmla="*/ 430 w 1420"/>
                <a:gd name="T11" fmla="*/ 846 h 1076"/>
                <a:gd name="T12" fmla="*/ 621 w 1420"/>
                <a:gd name="T13" fmla="*/ 1030 h 1076"/>
                <a:gd name="T14" fmla="*/ 1168 w 1420"/>
                <a:gd name="T15" fmla="*/ 1058 h 1076"/>
                <a:gd name="T16" fmla="*/ 1418 w 1420"/>
                <a:gd name="T17" fmla="*/ 477 h 1076"/>
                <a:gd name="T18" fmla="*/ 285 w 1420"/>
                <a:gd name="T19" fmla="*/ 309 h 1076"/>
                <a:gd name="T20" fmla="*/ 235 w 1420"/>
                <a:gd name="T21" fmla="*/ 317 h 1076"/>
                <a:gd name="T22" fmla="*/ 255 w 1420"/>
                <a:gd name="T23" fmla="*/ 410 h 1076"/>
                <a:gd name="T24" fmla="*/ 262 w 1420"/>
                <a:gd name="T25" fmla="*/ 418 h 1076"/>
                <a:gd name="T26" fmla="*/ 272 w 1420"/>
                <a:gd name="T27" fmla="*/ 467 h 1076"/>
                <a:gd name="T28" fmla="*/ 333 w 1420"/>
                <a:gd name="T29" fmla="*/ 444 h 1076"/>
                <a:gd name="T30" fmla="*/ 289 w 1420"/>
                <a:gd name="T31" fmla="*/ 439 h 1076"/>
                <a:gd name="T32" fmla="*/ 331 w 1420"/>
                <a:gd name="T33" fmla="*/ 457 h 1076"/>
                <a:gd name="T34" fmla="*/ 355 w 1420"/>
                <a:gd name="T35" fmla="*/ 550 h 1076"/>
                <a:gd name="T36" fmla="*/ 329 w 1420"/>
                <a:gd name="T37" fmla="*/ 494 h 1076"/>
                <a:gd name="T38" fmla="*/ 320 w 1420"/>
                <a:gd name="T39" fmla="*/ 546 h 1076"/>
                <a:gd name="T40" fmla="*/ 350 w 1420"/>
                <a:gd name="T41" fmla="*/ 611 h 1076"/>
                <a:gd name="T42" fmla="*/ 350 w 1420"/>
                <a:gd name="T43" fmla="*/ 644 h 1076"/>
                <a:gd name="T44" fmla="*/ 379 w 1420"/>
                <a:gd name="T45" fmla="*/ 723 h 1076"/>
                <a:gd name="T46" fmla="*/ 411 w 1420"/>
                <a:gd name="T47" fmla="*/ 629 h 1076"/>
                <a:gd name="T48" fmla="*/ 365 w 1420"/>
                <a:gd name="T49" fmla="*/ 679 h 1076"/>
                <a:gd name="T50" fmla="*/ 373 w 1420"/>
                <a:gd name="T51" fmla="*/ 700 h 1076"/>
                <a:gd name="T52" fmla="*/ 368 w 1420"/>
                <a:gd name="T53" fmla="*/ 718 h 1076"/>
                <a:gd name="T54" fmla="*/ 193 w 1420"/>
                <a:gd name="T55" fmla="*/ 809 h 1076"/>
                <a:gd name="T56" fmla="*/ 252 w 1420"/>
                <a:gd name="T57" fmla="*/ 778 h 1076"/>
                <a:gd name="T58" fmla="*/ 193 w 1420"/>
                <a:gd name="T59" fmla="*/ 774 h 1076"/>
                <a:gd name="T60" fmla="*/ 71 w 1420"/>
                <a:gd name="T61" fmla="*/ 874 h 1076"/>
                <a:gd name="T62" fmla="*/ 13 w 1420"/>
                <a:gd name="T63" fmla="*/ 1006 h 1076"/>
                <a:gd name="T64" fmla="*/ 28 w 1420"/>
                <a:gd name="T65" fmla="*/ 983 h 1076"/>
                <a:gd name="T66" fmla="*/ 153 w 1420"/>
                <a:gd name="T67" fmla="*/ 845 h 1076"/>
                <a:gd name="T68" fmla="*/ 471 w 1420"/>
                <a:gd name="T69" fmla="*/ 813 h 1076"/>
                <a:gd name="T70" fmla="*/ 456 w 1420"/>
                <a:gd name="T71" fmla="*/ 811 h 1076"/>
                <a:gd name="T72" fmla="*/ 457 w 1420"/>
                <a:gd name="T73" fmla="*/ 872 h 1076"/>
                <a:gd name="T74" fmla="*/ 551 w 1420"/>
                <a:gd name="T75" fmla="*/ 992 h 1076"/>
                <a:gd name="T76" fmla="*/ 565 w 1420"/>
                <a:gd name="T77" fmla="*/ 958 h 1076"/>
                <a:gd name="T78" fmla="*/ 532 w 1420"/>
                <a:gd name="T79" fmla="*/ 919 h 1076"/>
                <a:gd name="T80" fmla="*/ 496 w 1420"/>
                <a:gd name="T81" fmla="*/ 877 h 1076"/>
                <a:gd name="T82" fmla="*/ 501 w 1420"/>
                <a:gd name="T83" fmla="*/ 960 h 1076"/>
                <a:gd name="T84" fmla="*/ 542 w 1420"/>
                <a:gd name="T85" fmla="*/ 1007 h 1076"/>
                <a:gd name="T86" fmla="*/ 584 w 1420"/>
                <a:gd name="T87" fmla="*/ 1007 h 1076"/>
                <a:gd name="T88" fmla="*/ 634 w 1420"/>
                <a:gd name="T89" fmla="*/ 1007 h 1076"/>
                <a:gd name="T90" fmla="*/ 709 w 1420"/>
                <a:gd name="T91" fmla="*/ 987 h 1076"/>
                <a:gd name="T92" fmla="*/ 752 w 1420"/>
                <a:gd name="T93" fmla="*/ 1009 h 1076"/>
                <a:gd name="T94" fmla="*/ 825 w 1420"/>
                <a:gd name="T95" fmla="*/ 1005 h 1076"/>
                <a:gd name="T96" fmla="*/ 863 w 1420"/>
                <a:gd name="T97" fmla="*/ 1012 h 1076"/>
                <a:gd name="T98" fmla="*/ 967 w 1420"/>
                <a:gd name="T99" fmla="*/ 999 h 1076"/>
                <a:gd name="T100" fmla="*/ 967 w 1420"/>
                <a:gd name="T101" fmla="*/ 1028 h 1076"/>
                <a:gd name="T102" fmla="*/ 1003 w 1420"/>
                <a:gd name="T103" fmla="*/ 1012 h 1076"/>
                <a:gd name="T104" fmla="*/ 1047 w 1420"/>
                <a:gd name="T105" fmla="*/ 1018 h 1076"/>
                <a:gd name="T106" fmla="*/ 1088 w 1420"/>
                <a:gd name="T107" fmla="*/ 1034 h 1076"/>
                <a:gd name="T108" fmla="*/ 1128 w 1420"/>
                <a:gd name="T109" fmla="*/ 1042 h 1076"/>
                <a:gd name="T110" fmla="*/ 1193 w 1420"/>
                <a:gd name="T111" fmla="*/ 1042 h 1076"/>
                <a:gd name="T112" fmla="*/ 1309 w 1420"/>
                <a:gd name="T113" fmla="*/ 956 h 1076"/>
                <a:gd name="T114" fmla="*/ 598 w 1420"/>
                <a:gd name="T115" fmla="*/ 959 h 1076"/>
                <a:gd name="T116" fmla="*/ 189 w 1420"/>
                <a:gd name="T117" fmla="*/ 913 h 1076"/>
                <a:gd name="T118" fmla="*/ 355 w 1420"/>
                <a:gd name="T119" fmla="*/ 750 h 1076"/>
                <a:gd name="T120" fmla="*/ 297 w 1420"/>
                <a:gd name="T121" fmla="*/ 279 h 1076"/>
                <a:gd name="T122" fmla="*/ 928 w 1420"/>
                <a:gd name="T123" fmla="*/ 46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20" h="1076">
                  <a:moveTo>
                    <a:pt x="1160" y="164"/>
                  </a:moveTo>
                  <a:lnTo>
                    <a:pt x="1160" y="164"/>
                  </a:lnTo>
                  <a:lnTo>
                    <a:pt x="1097" y="127"/>
                  </a:lnTo>
                  <a:lnTo>
                    <a:pt x="1033" y="88"/>
                  </a:lnTo>
                  <a:lnTo>
                    <a:pt x="1002" y="69"/>
                  </a:lnTo>
                  <a:lnTo>
                    <a:pt x="969" y="51"/>
                  </a:lnTo>
                  <a:lnTo>
                    <a:pt x="937" y="35"/>
                  </a:lnTo>
                  <a:lnTo>
                    <a:pt x="903" y="20"/>
                  </a:lnTo>
                  <a:lnTo>
                    <a:pt x="903" y="20"/>
                  </a:lnTo>
                  <a:lnTo>
                    <a:pt x="885" y="13"/>
                  </a:lnTo>
                  <a:lnTo>
                    <a:pt x="868" y="8"/>
                  </a:lnTo>
                  <a:lnTo>
                    <a:pt x="850" y="4"/>
                  </a:lnTo>
                  <a:lnTo>
                    <a:pt x="833" y="2"/>
                  </a:lnTo>
                  <a:lnTo>
                    <a:pt x="817" y="0"/>
                  </a:lnTo>
                  <a:lnTo>
                    <a:pt x="801" y="0"/>
                  </a:lnTo>
                  <a:lnTo>
                    <a:pt x="784" y="2"/>
                  </a:lnTo>
                  <a:lnTo>
                    <a:pt x="768" y="4"/>
                  </a:lnTo>
                  <a:lnTo>
                    <a:pt x="752" y="8"/>
                  </a:lnTo>
                  <a:lnTo>
                    <a:pt x="737" y="13"/>
                  </a:lnTo>
                  <a:lnTo>
                    <a:pt x="720" y="17"/>
                  </a:lnTo>
                  <a:lnTo>
                    <a:pt x="704" y="25"/>
                  </a:lnTo>
                  <a:lnTo>
                    <a:pt x="673" y="40"/>
                  </a:lnTo>
                  <a:lnTo>
                    <a:pt x="642" y="58"/>
                  </a:lnTo>
                  <a:lnTo>
                    <a:pt x="642" y="58"/>
                  </a:lnTo>
                  <a:lnTo>
                    <a:pt x="571" y="100"/>
                  </a:lnTo>
                  <a:lnTo>
                    <a:pt x="500" y="143"/>
                  </a:lnTo>
                  <a:lnTo>
                    <a:pt x="463" y="163"/>
                  </a:lnTo>
                  <a:lnTo>
                    <a:pt x="427" y="181"/>
                  </a:lnTo>
                  <a:lnTo>
                    <a:pt x="390" y="199"/>
                  </a:lnTo>
                  <a:lnTo>
                    <a:pt x="352" y="215"/>
                  </a:lnTo>
                  <a:lnTo>
                    <a:pt x="352" y="215"/>
                  </a:lnTo>
                  <a:lnTo>
                    <a:pt x="349" y="214"/>
                  </a:lnTo>
                  <a:lnTo>
                    <a:pt x="349" y="214"/>
                  </a:lnTo>
                  <a:lnTo>
                    <a:pt x="336" y="215"/>
                  </a:lnTo>
                  <a:lnTo>
                    <a:pt x="325" y="217"/>
                  </a:lnTo>
                  <a:lnTo>
                    <a:pt x="314" y="222"/>
                  </a:lnTo>
                  <a:lnTo>
                    <a:pt x="306" y="228"/>
                  </a:lnTo>
                  <a:lnTo>
                    <a:pt x="299" y="235"/>
                  </a:lnTo>
                  <a:lnTo>
                    <a:pt x="293" y="245"/>
                  </a:lnTo>
                  <a:lnTo>
                    <a:pt x="289" y="256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7" y="265"/>
                  </a:lnTo>
                  <a:lnTo>
                    <a:pt x="284" y="264"/>
                  </a:lnTo>
                  <a:lnTo>
                    <a:pt x="282" y="265"/>
                  </a:lnTo>
                  <a:lnTo>
                    <a:pt x="279" y="267"/>
                  </a:lnTo>
                  <a:lnTo>
                    <a:pt x="274" y="271"/>
                  </a:lnTo>
                  <a:lnTo>
                    <a:pt x="271" y="276"/>
                  </a:lnTo>
                  <a:lnTo>
                    <a:pt x="271" y="276"/>
                  </a:lnTo>
                  <a:lnTo>
                    <a:pt x="277" y="267"/>
                  </a:lnTo>
                  <a:lnTo>
                    <a:pt x="284" y="253"/>
                  </a:lnTo>
                  <a:lnTo>
                    <a:pt x="287" y="247"/>
                  </a:lnTo>
                  <a:lnTo>
                    <a:pt x="288" y="244"/>
                  </a:lnTo>
                  <a:lnTo>
                    <a:pt x="287" y="244"/>
                  </a:lnTo>
                  <a:lnTo>
                    <a:pt x="285" y="244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2" y="243"/>
                  </a:lnTo>
                  <a:lnTo>
                    <a:pt x="281" y="241"/>
                  </a:lnTo>
                  <a:lnTo>
                    <a:pt x="281" y="241"/>
                  </a:lnTo>
                  <a:lnTo>
                    <a:pt x="277" y="241"/>
                  </a:lnTo>
                  <a:lnTo>
                    <a:pt x="272" y="244"/>
                  </a:lnTo>
                  <a:lnTo>
                    <a:pt x="262" y="25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47" y="269"/>
                  </a:lnTo>
                  <a:lnTo>
                    <a:pt x="238" y="282"/>
                  </a:lnTo>
                  <a:lnTo>
                    <a:pt x="232" y="297"/>
                  </a:lnTo>
                  <a:lnTo>
                    <a:pt x="228" y="311"/>
                  </a:lnTo>
                  <a:lnTo>
                    <a:pt x="225" y="327"/>
                  </a:lnTo>
                  <a:lnTo>
                    <a:pt x="225" y="341"/>
                  </a:lnTo>
                  <a:lnTo>
                    <a:pt x="228" y="358"/>
                  </a:lnTo>
                  <a:lnTo>
                    <a:pt x="231" y="375"/>
                  </a:lnTo>
                  <a:lnTo>
                    <a:pt x="231" y="375"/>
                  </a:lnTo>
                  <a:lnTo>
                    <a:pt x="231" y="379"/>
                  </a:lnTo>
                  <a:lnTo>
                    <a:pt x="231" y="380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43" y="415"/>
                  </a:lnTo>
                  <a:lnTo>
                    <a:pt x="254" y="448"/>
                  </a:lnTo>
                  <a:lnTo>
                    <a:pt x="267" y="481"/>
                  </a:lnTo>
                  <a:lnTo>
                    <a:pt x="281" y="512"/>
                  </a:lnTo>
                  <a:lnTo>
                    <a:pt x="281" y="512"/>
                  </a:lnTo>
                  <a:lnTo>
                    <a:pt x="278" y="518"/>
                  </a:lnTo>
                  <a:lnTo>
                    <a:pt x="278" y="526"/>
                  </a:lnTo>
                  <a:lnTo>
                    <a:pt x="278" y="528"/>
                  </a:lnTo>
                  <a:lnTo>
                    <a:pt x="281" y="529"/>
                  </a:lnTo>
                  <a:lnTo>
                    <a:pt x="283" y="530"/>
                  </a:lnTo>
                  <a:lnTo>
                    <a:pt x="287" y="529"/>
                  </a:lnTo>
                  <a:lnTo>
                    <a:pt x="287" y="529"/>
                  </a:lnTo>
                  <a:lnTo>
                    <a:pt x="300" y="559"/>
                  </a:lnTo>
                  <a:lnTo>
                    <a:pt x="312" y="591"/>
                  </a:lnTo>
                  <a:lnTo>
                    <a:pt x="324" y="621"/>
                  </a:lnTo>
                  <a:lnTo>
                    <a:pt x="337" y="651"/>
                  </a:lnTo>
                  <a:lnTo>
                    <a:pt x="337" y="651"/>
                  </a:lnTo>
                  <a:lnTo>
                    <a:pt x="336" y="653"/>
                  </a:lnTo>
                  <a:lnTo>
                    <a:pt x="337" y="656"/>
                  </a:lnTo>
                  <a:lnTo>
                    <a:pt x="338" y="657"/>
                  </a:lnTo>
                  <a:lnTo>
                    <a:pt x="339" y="658"/>
                  </a:lnTo>
                  <a:lnTo>
                    <a:pt x="339" y="658"/>
                  </a:lnTo>
                  <a:lnTo>
                    <a:pt x="344" y="666"/>
                  </a:lnTo>
                  <a:lnTo>
                    <a:pt x="344" y="666"/>
                  </a:lnTo>
                  <a:lnTo>
                    <a:pt x="339" y="677"/>
                  </a:lnTo>
                  <a:lnTo>
                    <a:pt x="339" y="677"/>
                  </a:lnTo>
                  <a:lnTo>
                    <a:pt x="330" y="688"/>
                  </a:lnTo>
                  <a:lnTo>
                    <a:pt x="320" y="697"/>
                  </a:lnTo>
                  <a:lnTo>
                    <a:pt x="309" y="705"/>
                  </a:lnTo>
                  <a:lnTo>
                    <a:pt x="299" y="713"/>
                  </a:lnTo>
                  <a:lnTo>
                    <a:pt x="273" y="727"/>
                  </a:lnTo>
                  <a:lnTo>
                    <a:pt x="248" y="739"/>
                  </a:lnTo>
                  <a:lnTo>
                    <a:pt x="196" y="763"/>
                  </a:lnTo>
                  <a:lnTo>
                    <a:pt x="172" y="776"/>
                  </a:lnTo>
                  <a:lnTo>
                    <a:pt x="160" y="783"/>
                  </a:lnTo>
                  <a:lnTo>
                    <a:pt x="149" y="792"/>
                  </a:lnTo>
                  <a:lnTo>
                    <a:pt x="149" y="792"/>
                  </a:lnTo>
                  <a:lnTo>
                    <a:pt x="129" y="806"/>
                  </a:lnTo>
                  <a:lnTo>
                    <a:pt x="107" y="823"/>
                  </a:lnTo>
                  <a:lnTo>
                    <a:pt x="87" y="841"/>
                  </a:lnTo>
                  <a:lnTo>
                    <a:pt x="67" y="860"/>
                  </a:lnTo>
                  <a:lnTo>
                    <a:pt x="49" y="881"/>
                  </a:lnTo>
                  <a:lnTo>
                    <a:pt x="41" y="892"/>
                  </a:lnTo>
                  <a:lnTo>
                    <a:pt x="33" y="903"/>
                  </a:lnTo>
                  <a:lnTo>
                    <a:pt x="27" y="913"/>
                  </a:lnTo>
                  <a:lnTo>
                    <a:pt x="20" y="925"/>
                  </a:lnTo>
                  <a:lnTo>
                    <a:pt x="14" y="937"/>
                  </a:lnTo>
                  <a:lnTo>
                    <a:pt x="11" y="949"/>
                  </a:lnTo>
                  <a:lnTo>
                    <a:pt x="11" y="949"/>
                  </a:lnTo>
                  <a:lnTo>
                    <a:pt x="8" y="952"/>
                  </a:lnTo>
                  <a:lnTo>
                    <a:pt x="7" y="954"/>
                  </a:lnTo>
                  <a:lnTo>
                    <a:pt x="6" y="957"/>
                  </a:lnTo>
                  <a:lnTo>
                    <a:pt x="8" y="959"/>
                  </a:lnTo>
                  <a:lnTo>
                    <a:pt x="8" y="959"/>
                  </a:lnTo>
                  <a:lnTo>
                    <a:pt x="6" y="976"/>
                  </a:lnTo>
                  <a:lnTo>
                    <a:pt x="4" y="999"/>
                  </a:lnTo>
                  <a:lnTo>
                    <a:pt x="4" y="999"/>
                  </a:lnTo>
                  <a:lnTo>
                    <a:pt x="2" y="1002"/>
                  </a:lnTo>
                  <a:lnTo>
                    <a:pt x="0" y="1006"/>
                  </a:lnTo>
                  <a:lnTo>
                    <a:pt x="0" y="1010"/>
                  </a:lnTo>
                  <a:lnTo>
                    <a:pt x="1" y="1011"/>
                  </a:lnTo>
                  <a:lnTo>
                    <a:pt x="4" y="1012"/>
                  </a:lnTo>
                  <a:lnTo>
                    <a:pt x="4" y="1012"/>
                  </a:lnTo>
                  <a:lnTo>
                    <a:pt x="4" y="1024"/>
                  </a:lnTo>
                  <a:lnTo>
                    <a:pt x="5" y="1037"/>
                  </a:lnTo>
                  <a:lnTo>
                    <a:pt x="5" y="1037"/>
                  </a:lnTo>
                  <a:lnTo>
                    <a:pt x="5" y="1040"/>
                  </a:lnTo>
                  <a:lnTo>
                    <a:pt x="5" y="1040"/>
                  </a:lnTo>
                  <a:lnTo>
                    <a:pt x="7" y="1051"/>
                  </a:lnTo>
                  <a:lnTo>
                    <a:pt x="11" y="1063"/>
                  </a:lnTo>
                  <a:lnTo>
                    <a:pt x="13" y="1068"/>
                  </a:lnTo>
                  <a:lnTo>
                    <a:pt x="17" y="1072"/>
                  </a:lnTo>
                  <a:lnTo>
                    <a:pt x="22" y="1075"/>
                  </a:lnTo>
                  <a:lnTo>
                    <a:pt x="28" y="1076"/>
                  </a:lnTo>
                  <a:lnTo>
                    <a:pt x="28" y="1076"/>
                  </a:lnTo>
                  <a:lnTo>
                    <a:pt x="30" y="1076"/>
                  </a:lnTo>
                  <a:lnTo>
                    <a:pt x="33" y="1075"/>
                  </a:lnTo>
                  <a:lnTo>
                    <a:pt x="34" y="1074"/>
                  </a:lnTo>
                  <a:lnTo>
                    <a:pt x="34" y="1072"/>
                  </a:lnTo>
                  <a:lnTo>
                    <a:pt x="31" y="1069"/>
                  </a:lnTo>
                  <a:lnTo>
                    <a:pt x="27" y="1066"/>
                  </a:lnTo>
                  <a:lnTo>
                    <a:pt x="27" y="1066"/>
                  </a:lnTo>
                  <a:lnTo>
                    <a:pt x="35" y="1065"/>
                  </a:lnTo>
                  <a:lnTo>
                    <a:pt x="46" y="1063"/>
                  </a:lnTo>
                  <a:lnTo>
                    <a:pt x="52" y="1060"/>
                  </a:lnTo>
                  <a:lnTo>
                    <a:pt x="55" y="1058"/>
                  </a:lnTo>
                  <a:lnTo>
                    <a:pt x="59" y="1055"/>
                  </a:lnTo>
                  <a:lnTo>
                    <a:pt x="60" y="1052"/>
                  </a:lnTo>
                  <a:lnTo>
                    <a:pt x="60" y="1052"/>
                  </a:lnTo>
                  <a:lnTo>
                    <a:pt x="71" y="1045"/>
                  </a:lnTo>
                  <a:lnTo>
                    <a:pt x="81" y="1036"/>
                  </a:lnTo>
                  <a:lnTo>
                    <a:pt x="101" y="1019"/>
                  </a:lnTo>
                  <a:lnTo>
                    <a:pt x="119" y="1001"/>
                  </a:lnTo>
                  <a:lnTo>
                    <a:pt x="137" y="982"/>
                  </a:lnTo>
                  <a:lnTo>
                    <a:pt x="155" y="962"/>
                  </a:lnTo>
                  <a:lnTo>
                    <a:pt x="173" y="943"/>
                  </a:lnTo>
                  <a:lnTo>
                    <a:pt x="193" y="925"/>
                  </a:lnTo>
                  <a:lnTo>
                    <a:pt x="203" y="918"/>
                  </a:lnTo>
                  <a:lnTo>
                    <a:pt x="214" y="910"/>
                  </a:lnTo>
                  <a:lnTo>
                    <a:pt x="214" y="910"/>
                  </a:lnTo>
                  <a:lnTo>
                    <a:pt x="241" y="893"/>
                  </a:lnTo>
                  <a:lnTo>
                    <a:pt x="268" y="877"/>
                  </a:lnTo>
                  <a:lnTo>
                    <a:pt x="297" y="863"/>
                  </a:lnTo>
                  <a:lnTo>
                    <a:pt x="326" y="850"/>
                  </a:lnTo>
                  <a:lnTo>
                    <a:pt x="385" y="823"/>
                  </a:lnTo>
                  <a:lnTo>
                    <a:pt x="443" y="797"/>
                  </a:lnTo>
                  <a:lnTo>
                    <a:pt x="443" y="797"/>
                  </a:lnTo>
                  <a:lnTo>
                    <a:pt x="437" y="803"/>
                  </a:lnTo>
                  <a:lnTo>
                    <a:pt x="432" y="807"/>
                  </a:lnTo>
                  <a:lnTo>
                    <a:pt x="429" y="811"/>
                  </a:lnTo>
                  <a:lnTo>
                    <a:pt x="427" y="815"/>
                  </a:lnTo>
                  <a:lnTo>
                    <a:pt x="429" y="816"/>
                  </a:lnTo>
                  <a:lnTo>
                    <a:pt x="432" y="816"/>
                  </a:lnTo>
                  <a:lnTo>
                    <a:pt x="437" y="813"/>
                  </a:lnTo>
                  <a:lnTo>
                    <a:pt x="445" y="809"/>
                  </a:lnTo>
                  <a:lnTo>
                    <a:pt x="445" y="809"/>
                  </a:lnTo>
                  <a:lnTo>
                    <a:pt x="432" y="827"/>
                  </a:lnTo>
                  <a:lnTo>
                    <a:pt x="432" y="827"/>
                  </a:lnTo>
                  <a:lnTo>
                    <a:pt x="429" y="825"/>
                  </a:lnTo>
                  <a:lnTo>
                    <a:pt x="427" y="827"/>
                  </a:lnTo>
                  <a:lnTo>
                    <a:pt x="427" y="827"/>
                  </a:lnTo>
                  <a:lnTo>
                    <a:pt x="426" y="830"/>
                  </a:lnTo>
                  <a:lnTo>
                    <a:pt x="427" y="835"/>
                  </a:lnTo>
                  <a:lnTo>
                    <a:pt x="430" y="846"/>
                  </a:lnTo>
                  <a:lnTo>
                    <a:pt x="432" y="851"/>
                  </a:lnTo>
                  <a:lnTo>
                    <a:pt x="432" y="851"/>
                  </a:lnTo>
                  <a:lnTo>
                    <a:pt x="431" y="857"/>
                  </a:lnTo>
                  <a:lnTo>
                    <a:pt x="431" y="860"/>
                  </a:lnTo>
                  <a:lnTo>
                    <a:pt x="431" y="863"/>
                  </a:lnTo>
                  <a:lnTo>
                    <a:pt x="433" y="863"/>
                  </a:lnTo>
                  <a:lnTo>
                    <a:pt x="436" y="863"/>
                  </a:lnTo>
                  <a:lnTo>
                    <a:pt x="438" y="863"/>
                  </a:lnTo>
                  <a:lnTo>
                    <a:pt x="438" y="863"/>
                  </a:lnTo>
                  <a:lnTo>
                    <a:pt x="467" y="906"/>
                  </a:lnTo>
                  <a:lnTo>
                    <a:pt x="479" y="928"/>
                  </a:lnTo>
                  <a:lnTo>
                    <a:pt x="484" y="940"/>
                  </a:lnTo>
                  <a:lnTo>
                    <a:pt x="489" y="952"/>
                  </a:lnTo>
                  <a:lnTo>
                    <a:pt x="489" y="952"/>
                  </a:lnTo>
                  <a:lnTo>
                    <a:pt x="486" y="956"/>
                  </a:lnTo>
                  <a:lnTo>
                    <a:pt x="485" y="960"/>
                  </a:lnTo>
                  <a:lnTo>
                    <a:pt x="486" y="963"/>
                  </a:lnTo>
                  <a:lnTo>
                    <a:pt x="486" y="964"/>
                  </a:lnTo>
                  <a:lnTo>
                    <a:pt x="489" y="964"/>
                  </a:lnTo>
                  <a:lnTo>
                    <a:pt x="491" y="963"/>
                  </a:lnTo>
                  <a:lnTo>
                    <a:pt x="491" y="963"/>
                  </a:lnTo>
                  <a:lnTo>
                    <a:pt x="496" y="974"/>
                  </a:lnTo>
                  <a:lnTo>
                    <a:pt x="501" y="984"/>
                  </a:lnTo>
                  <a:lnTo>
                    <a:pt x="506" y="993"/>
                  </a:lnTo>
                  <a:lnTo>
                    <a:pt x="512" y="1000"/>
                  </a:lnTo>
                  <a:lnTo>
                    <a:pt x="519" y="1007"/>
                  </a:lnTo>
                  <a:lnTo>
                    <a:pt x="526" y="1013"/>
                  </a:lnTo>
                  <a:lnTo>
                    <a:pt x="533" y="1018"/>
                  </a:lnTo>
                  <a:lnTo>
                    <a:pt x="542" y="1022"/>
                  </a:lnTo>
                  <a:lnTo>
                    <a:pt x="550" y="1025"/>
                  </a:lnTo>
                  <a:lnTo>
                    <a:pt x="559" y="1028"/>
                  </a:lnTo>
                  <a:lnTo>
                    <a:pt x="578" y="1030"/>
                  </a:lnTo>
                  <a:lnTo>
                    <a:pt x="598" y="1031"/>
                  </a:lnTo>
                  <a:lnTo>
                    <a:pt x="621" y="1030"/>
                  </a:lnTo>
                  <a:lnTo>
                    <a:pt x="621" y="1030"/>
                  </a:lnTo>
                  <a:lnTo>
                    <a:pt x="672" y="1027"/>
                  </a:lnTo>
                  <a:lnTo>
                    <a:pt x="722" y="1024"/>
                  </a:lnTo>
                  <a:lnTo>
                    <a:pt x="773" y="1022"/>
                  </a:lnTo>
                  <a:lnTo>
                    <a:pt x="798" y="1023"/>
                  </a:lnTo>
                  <a:lnTo>
                    <a:pt x="825" y="1024"/>
                  </a:lnTo>
                  <a:lnTo>
                    <a:pt x="825" y="1024"/>
                  </a:lnTo>
                  <a:lnTo>
                    <a:pt x="826" y="1024"/>
                  </a:lnTo>
                  <a:lnTo>
                    <a:pt x="828" y="1024"/>
                  </a:lnTo>
                  <a:lnTo>
                    <a:pt x="828" y="1024"/>
                  </a:lnTo>
                  <a:lnTo>
                    <a:pt x="880" y="1029"/>
                  </a:lnTo>
                  <a:lnTo>
                    <a:pt x="880" y="1029"/>
                  </a:lnTo>
                  <a:lnTo>
                    <a:pt x="882" y="1030"/>
                  </a:lnTo>
                  <a:lnTo>
                    <a:pt x="885" y="1030"/>
                  </a:lnTo>
                  <a:lnTo>
                    <a:pt x="890" y="1029"/>
                  </a:lnTo>
                  <a:lnTo>
                    <a:pt x="890" y="1029"/>
                  </a:lnTo>
                  <a:lnTo>
                    <a:pt x="939" y="1035"/>
                  </a:lnTo>
                  <a:lnTo>
                    <a:pt x="939" y="1035"/>
                  </a:lnTo>
                  <a:lnTo>
                    <a:pt x="951" y="1037"/>
                  </a:lnTo>
                  <a:lnTo>
                    <a:pt x="967" y="1040"/>
                  </a:lnTo>
                  <a:lnTo>
                    <a:pt x="981" y="1042"/>
                  </a:lnTo>
                  <a:lnTo>
                    <a:pt x="987" y="1042"/>
                  </a:lnTo>
                  <a:lnTo>
                    <a:pt x="993" y="1041"/>
                  </a:lnTo>
                  <a:lnTo>
                    <a:pt x="993" y="1041"/>
                  </a:lnTo>
                  <a:lnTo>
                    <a:pt x="1110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7" y="1054"/>
                  </a:lnTo>
                  <a:lnTo>
                    <a:pt x="1117" y="1054"/>
                  </a:lnTo>
                  <a:lnTo>
                    <a:pt x="1135" y="1055"/>
                  </a:lnTo>
                  <a:lnTo>
                    <a:pt x="1154" y="1055"/>
                  </a:lnTo>
                  <a:lnTo>
                    <a:pt x="1154" y="1055"/>
                  </a:lnTo>
                  <a:lnTo>
                    <a:pt x="1160" y="1058"/>
                  </a:lnTo>
                  <a:lnTo>
                    <a:pt x="1168" y="1058"/>
                  </a:lnTo>
                  <a:lnTo>
                    <a:pt x="1177" y="1057"/>
                  </a:lnTo>
                  <a:lnTo>
                    <a:pt x="1187" y="1054"/>
                  </a:lnTo>
                  <a:lnTo>
                    <a:pt x="1210" y="1046"/>
                  </a:lnTo>
                  <a:lnTo>
                    <a:pt x="1234" y="1035"/>
                  </a:lnTo>
                  <a:lnTo>
                    <a:pt x="1256" y="1023"/>
                  </a:lnTo>
                  <a:lnTo>
                    <a:pt x="1274" y="1012"/>
                  </a:lnTo>
                  <a:lnTo>
                    <a:pt x="1286" y="1002"/>
                  </a:lnTo>
                  <a:lnTo>
                    <a:pt x="1288" y="1000"/>
                  </a:lnTo>
                  <a:lnTo>
                    <a:pt x="1288" y="998"/>
                  </a:lnTo>
                  <a:lnTo>
                    <a:pt x="1288" y="998"/>
                  </a:lnTo>
                  <a:lnTo>
                    <a:pt x="1296" y="992"/>
                  </a:lnTo>
                  <a:lnTo>
                    <a:pt x="1304" y="984"/>
                  </a:lnTo>
                  <a:lnTo>
                    <a:pt x="1310" y="977"/>
                  </a:lnTo>
                  <a:lnTo>
                    <a:pt x="1316" y="969"/>
                  </a:lnTo>
                  <a:lnTo>
                    <a:pt x="1322" y="962"/>
                  </a:lnTo>
                  <a:lnTo>
                    <a:pt x="1325" y="953"/>
                  </a:lnTo>
                  <a:lnTo>
                    <a:pt x="1334" y="935"/>
                  </a:lnTo>
                  <a:lnTo>
                    <a:pt x="1339" y="916"/>
                  </a:lnTo>
                  <a:lnTo>
                    <a:pt x="1342" y="896"/>
                  </a:lnTo>
                  <a:lnTo>
                    <a:pt x="1345" y="877"/>
                  </a:lnTo>
                  <a:lnTo>
                    <a:pt x="1347" y="857"/>
                  </a:lnTo>
                  <a:lnTo>
                    <a:pt x="1347" y="857"/>
                  </a:lnTo>
                  <a:lnTo>
                    <a:pt x="1352" y="810"/>
                  </a:lnTo>
                  <a:lnTo>
                    <a:pt x="1357" y="763"/>
                  </a:lnTo>
                  <a:lnTo>
                    <a:pt x="1363" y="716"/>
                  </a:lnTo>
                  <a:lnTo>
                    <a:pt x="1370" y="669"/>
                  </a:lnTo>
                  <a:lnTo>
                    <a:pt x="1370" y="669"/>
                  </a:lnTo>
                  <a:lnTo>
                    <a:pt x="1375" y="651"/>
                  </a:lnTo>
                  <a:lnTo>
                    <a:pt x="1380" y="630"/>
                  </a:lnTo>
                  <a:lnTo>
                    <a:pt x="1392" y="588"/>
                  </a:lnTo>
                  <a:lnTo>
                    <a:pt x="1404" y="545"/>
                  </a:lnTo>
                  <a:lnTo>
                    <a:pt x="1410" y="522"/>
                  </a:lnTo>
                  <a:lnTo>
                    <a:pt x="1414" y="500"/>
                  </a:lnTo>
                  <a:lnTo>
                    <a:pt x="1418" y="477"/>
                  </a:lnTo>
                  <a:lnTo>
                    <a:pt x="1419" y="456"/>
                  </a:lnTo>
                  <a:lnTo>
                    <a:pt x="1420" y="434"/>
                  </a:lnTo>
                  <a:lnTo>
                    <a:pt x="1419" y="412"/>
                  </a:lnTo>
                  <a:lnTo>
                    <a:pt x="1416" y="392"/>
                  </a:lnTo>
                  <a:lnTo>
                    <a:pt x="1412" y="382"/>
                  </a:lnTo>
                  <a:lnTo>
                    <a:pt x="1408" y="373"/>
                  </a:lnTo>
                  <a:lnTo>
                    <a:pt x="1405" y="363"/>
                  </a:lnTo>
                  <a:lnTo>
                    <a:pt x="1400" y="353"/>
                  </a:lnTo>
                  <a:lnTo>
                    <a:pt x="1394" y="345"/>
                  </a:lnTo>
                  <a:lnTo>
                    <a:pt x="1387" y="336"/>
                  </a:lnTo>
                  <a:lnTo>
                    <a:pt x="1387" y="336"/>
                  </a:lnTo>
                  <a:lnTo>
                    <a:pt x="1376" y="322"/>
                  </a:lnTo>
                  <a:lnTo>
                    <a:pt x="1364" y="310"/>
                  </a:lnTo>
                  <a:lnTo>
                    <a:pt x="1337" y="285"/>
                  </a:lnTo>
                  <a:lnTo>
                    <a:pt x="1310" y="262"/>
                  </a:lnTo>
                  <a:lnTo>
                    <a:pt x="1282" y="240"/>
                  </a:lnTo>
                  <a:lnTo>
                    <a:pt x="1252" y="220"/>
                  </a:lnTo>
                  <a:lnTo>
                    <a:pt x="1222" y="200"/>
                  </a:lnTo>
                  <a:lnTo>
                    <a:pt x="1160" y="164"/>
                  </a:lnTo>
                  <a:lnTo>
                    <a:pt x="1160" y="164"/>
                  </a:lnTo>
                  <a:close/>
                  <a:moveTo>
                    <a:pt x="291" y="317"/>
                  </a:moveTo>
                  <a:lnTo>
                    <a:pt x="291" y="317"/>
                  </a:lnTo>
                  <a:lnTo>
                    <a:pt x="290" y="317"/>
                  </a:lnTo>
                  <a:lnTo>
                    <a:pt x="288" y="318"/>
                  </a:lnTo>
                  <a:lnTo>
                    <a:pt x="282" y="322"/>
                  </a:lnTo>
                  <a:lnTo>
                    <a:pt x="268" y="338"/>
                  </a:lnTo>
                  <a:lnTo>
                    <a:pt x="254" y="356"/>
                  </a:lnTo>
                  <a:lnTo>
                    <a:pt x="244" y="365"/>
                  </a:lnTo>
                  <a:lnTo>
                    <a:pt x="244" y="365"/>
                  </a:lnTo>
                  <a:lnTo>
                    <a:pt x="254" y="351"/>
                  </a:lnTo>
                  <a:lnTo>
                    <a:pt x="265" y="338"/>
                  </a:lnTo>
                  <a:lnTo>
                    <a:pt x="265" y="338"/>
                  </a:lnTo>
                  <a:lnTo>
                    <a:pt x="279" y="318"/>
                  </a:lnTo>
                  <a:lnTo>
                    <a:pt x="285" y="309"/>
                  </a:lnTo>
                  <a:lnTo>
                    <a:pt x="288" y="303"/>
                  </a:lnTo>
                  <a:lnTo>
                    <a:pt x="289" y="298"/>
                  </a:lnTo>
                  <a:lnTo>
                    <a:pt x="289" y="298"/>
                  </a:lnTo>
                  <a:lnTo>
                    <a:pt x="291" y="317"/>
                  </a:lnTo>
                  <a:lnTo>
                    <a:pt x="291" y="317"/>
                  </a:lnTo>
                  <a:close/>
                  <a:moveTo>
                    <a:pt x="288" y="271"/>
                  </a:moveTo>
                  <a:lnTo>
                    <a:pt x="288" y="271"/>
                  </a:lnTo>
                  <a:lnTo>
                    <a:pt x="288" y="283"/>
                  </a:lnTo>
                  <a:lnTo>
                    <a:pt x="288" y="297"/>
                  </a:lnTo>
                  <a:lnTo>
                    <a:pt x="288" y="297"/>
                  </a:lnTo>
                  <a:lnTo>
                    <a:pt x="288" y="294"/>
                  </a:lnTo>
                  <a:lnTo>
                    <a:pt x="285" y="294"/>
                  </a:lnTo>
                  <a:lnTo>
                    <a:pt x="281" y="297"/>
                  </a:lnTo>
                  <a:lnTo>
                    <a:pt x="274" y="302"/>
                  </a:lnTo>
                  <a:lnTo>
                    <a:pt x="268" y="309"/>
                  </a:lnTo>
                  <a:lnTo>
                    <a:pt x="256" y="323"/>
                  </a:lnTo>
                  <a:lnTo>
                    <a:pt x="249" y="332"/>
                  </a:lnTo>
                  <a:lnTo>
                    <a:pt x="249" y="332"/>
                  </a:lnTo>
                  <a:lnTo>
                    <a:pt x="260" y="317"/>
                  </a:lnTo>
                  <a:lnTo>
                    <a:pt x="271" y="303"/>
                  </a:lnTo>
                  <a:lnTo>
                    <a:pt x="277" y="296"/>
                  </a:lnTo>
                  <a:lnTo>
                    <a:pt x="281" y="288"/>
                  </a:lnTo>
                  <a:lnTo>
                    <a:pt x="285" y="280"/>
                  </a:lnTo>
                  <a:lnTo>
                    <a:pt x="288" y="271"/>
                  </a:lnTo>
                  <a:lnTo>
                    <a:pt x="288" y="271"/>
                  </a:lnTo>
                  <a:close/>
                  <a:moveTo>
                    <a:pt x="240" y="299"/>
                  </a:moveTo>
                  <a:lnTo>
                    <a:pt x="240" y="299"/>
                  </a:lnTo>
                  <a:lnTo>
                    <a:pt x="242" y="299"/>
                  </a:lnTo>
                  <a:lnTo>
                    <a:pt x="244" y="297"/>
                  </a:lnTo>
                  <a:lnTo>
                    <a:pt x="248" y="293"/>
                  </a:lnTo>
                  <a:lnTo>
                    <a:pt x="255" y="283"/>
                  </a:lnTo>
                  <a:lnTo>
                    <a:pt x="255" y="283"/>
                  </a:lnTo>
                  <a:lnTo>
                    <a:pt x="235" y="317"/>
                  </a:lnTo>
                  <a:lnTo>
                    <a:pt x="235" y="317"/>
                  </a:lnTo>
                  <a:lnTo>
                    <a:pt x="236" y="308"/>
                  </a:lnTo>
                  <a:lnTo>
                    <a:pt x="240" y="299"/>
                  </a:lnTo>
                  <a:lnTo>
                    <a:pt x="240" y="299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8" y="333"/>
                  </a:lnTo>
                  <a:lnTo>
                    <a:pt x="238" y="333"/>
                  </a:lnTo>
                  <a:lnTo>
                    <a:pt x="235" y="344"/>
                  </a:lnTo>
                  <a:lnTo>
                    <a:pt x="235" y="344"/>
                  </a:lnTo>
                  <a:lnTo>
                    <a:pt x="234" y="336"/>
                  </a:lnTo>
                  <a:lnTo>
                    <a:pt x="234" y="336"/>
                  </a:lnTo>
                  <a:close/>
                  <a:moveTo>
                    <a:pt x="236" y="351"/>
                  </a:moveTo>
                  <a:lnTo>
                    <a:pt x="236" y="351"/>
                  </a:lnTo>
                  <a:lnTo>
                    <a:pt x="237" y="352"/>
                  </a:lnTo>
                  <a:lnTo>
                    <a:pt x="240" y="352"/>
                  </a:lnTo>
                  <a:lnTo>
                    <a:pt x="243" y="351"/>
                  </a:lnTo>
                  <a:lnTo>
                    <a:pt x="243" y="351"/>
                  </a:lnTo>
                  <a:lnTo>
                    <a:pt x="237" y="361"/>
                  </a:lnTo>
                  <a:lnTo>
                    <a:pt x="237" y="361"/>
                  </a:lnTo>
                  <a:lnTo>
                    <a:pt x="236" y="351"/>
                  </a:lnTo>
                  <a:lnTo>
                    <a:pt x="236" y="351"/>
                  </a:lnTo>
                  <a:close/>
                  <a:moveTo>
                    <a:pt x="246" y="389"/>
                  </a:moveTo>
                  <a:lnTo>
                    <a:pt x="246" y="389"/>
                  </a:lnTo>
                  <a:lnTo>
                    <a:pt x="242" y="380"/>
                  </a:lnTo>
                  <a:lnTo>
                    <a:pt x="242" y="380"/>
                  </a:lnTo>
                  <a:lnTo>
                    <a:pt x="253" y="373"/>
                  </a:lnTo>
                  <a:lnTo>
                    <a:pt x="253" y="373"/>
                  </a:lnTo>
                  <a:lnTo>
                    <a:pt x="246" y="389"/>
                  </a:lnTo>
                  <a:lnTo>
                    <a:pt x="246" y="389"/>
                  </a:lnTo>
                  <a:close/>
                  <a:moveTo>
                    <a:pt x="254" y="414"/>
                  </a:moveTo>
                  <a:lnTo>
                    <a:pt x="254" y="414"/>
                  </a:lnTo>
                  <a:lnTo>
                    <a:pt x="253" y="411"/>
                  </a:lnTo>
                  <a:lnTo>
                    <a:pt x="253" y="411"/>
                  </a:lnTo>
                  <a:lnTo>
                    <a:pt x="255" y="410"/>
                  </a:lnTo>
                  <a:lnTo>
                    <a:pt x="255" y="410"/>
                  </a:lnTo>
                  <a:lnTo>
                    <a:pt x="254" y="414"/>
                  </a:lnTo>
                  <a:lnTo>
                    <a:pt x="254" y="414"/>
                  </a:lnTo>
                  <a:close/>
                  <a:moveTo>
                    <a:pt x="253" y="399"/>
                  </a:moveTo>
                  <a:lnTo>
                    <a:pt x="253" y="399"/>
                  </a:lnTo>
                  <a:lnTo>
                    <a:pt x="255" y="389"/>
                  </a:lnTo>
                  <a:lnTo>
                    <a:pt x="260" y="380"/>
                  </a:lnTo>
                  <a:lnTo>
                    <a:pt x="265" y="370"/>
                  </a:lnTo>
                  <a:lnTo>
                    <a:pt x="270" y="361"/>
                  </a:lnTo>
                  <a:lnTo>
                    <a:pt x="282" y="342"/>
                  </a:lnTo>
                  <a:lnTo>
                    <a:pt x="293" y="324"/>
                  </a:lnTo>
                  <a:lnTo>
                    <a:pt x="293" y="324"/>
                  </a:lnTo>
                  <a:lnTo>
                    <a:pt x="299" y="349"/>
                  </a:lnTo>
                  <a:lnTo>
                    <a:pt x="299" y="349"/>
                  </a:lnTo>
                  <a:lnTo>
                    <a:pt x="296" y="349"/>
                  </a:lnTo>
                  <a:lnTo>
                    <a:pt x="294" y="350"/>
                  </a:lnTo>
                  <a:lnTo>
                    <a:pt x="288" y="355"/>
                  </a:lnTo>
                  <a:lnTo>
                    <a:pt x="282" y="362"/>
                  </a:lnTo>
                  <a:lnTo>
                    <a:pt x="274" y="370"/>
                  </a:lnTo>
                  <a:lnTo>
                    <a:pt x="262" y="388"/>
                  </a:lnTo>
                  <a:lnTo>
                    <a:pt x="258" y="395"/>
                  </a:lnTo>
                  <a:lnTo>
                    <a:pt x="253" y="399"/>
                  </a:lnTo>
                  <a:lnTo>
                    <a:pt x="253" y="399"/>
                  </a:lnTo>
                  <a:close/>
                  <a:moveTo>
                    <a:pt x="301" y="357"/>
                  </a:moveTo>
                  <a:lnTo>
                    <a:pt x="301" y="357"/>
                  </a:lnTo>
                  <a:lnTo>
                    <a:pt x="307" y="374"/>
                  </a:lnTo>
                  <a:lnTo>
                    <a:pt x="307" y="374"/>
                  </a:lnTo>
                  <a:lnTo>
                    <a:pt x="301" y="376"/>
                  </a:lnTo>
                  <a:lnTo>
                    <a:pt x="295" y="381"/>
                  </a:lnTo>
                  <a:lnTo>
                    <a:pt x="290" y="387"/>
                  </a:lnTo>
                  <a:lnTo>
                    <a:pt x="284" y="394"/>
                  </a:lnTo>
                  <a:lnTo>
                    <a:pt x="272" y="408"/>
                  </a:lnTo>
                  <a:lnTo>
                    <a:pt x="267" y="415"/>
                  </a:lnTo>
                  <a:lnTo>
                    <a:pt x="262" y="418"/>
                  </a:lnTo>
                  <a:lnTo>
                    <a:pt x="262" y="418"/>
                  </a:lnTo>
                  <a:lnTo>
                    <a:pt x="266" y="409"/>
                  </a:lnTo>
                  <a:lnTo>
                    <a:pt x="271" y="398"/>
                  </a:lnTo>
                  <a:lnTo>
                    <a:pt x="278" y="388"/>
                  </a:lnTo>
                  <a:lnTo>
                    <a:pt x="287" y="379"/>
                  </a:lnTo>
                  <a:lnTo>
                    <a:pt x="287" y="379"/>
                  </a:lnTo>
                  <a:lnTo>
                    <a:pt x="295" y="368"/>
                  </a:lnTo>
                  <a:lnTo>
                    <a:pt x="301" y="357"/>
                  </a:lnTo>
                  <a:lnTo>
                    <a:pt x="301" y="357"/>
                  </a:lnTo>
                  <a:close/>
                  <a:moveTo>
                    <a:pt x="260" y="432"/>
                  </a:moveTo>
                  <a:lnTo>
                    <a:pt x="260" y="43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2" y="439"/>
                  </a:lnTo>
                  <a:lnTo>
                    <a:pt x="262" y="439"/>
                  </a:lnTo>
                  <a:lnTo>
                    <a:pt x="260" y="432"/>
                  </a:lnTo>
                  <a:lnTo>
                    <a:pt x="260" y="432"/>
                  </a:lnTo>
                  <a:close/>
                  <a:moveTo>
                    <a:pt x="265" y="446"/>
                  </a:moveTo>
                  <a:lnTo>
                    <a:pt x="265" y="446"/>
                  </a:lnTo>
                  <a:lnTo>
                    <a:pt x="271" y="445"/>
                  </a:lnTo>
                  <a:lnTo>
                    <a:pt x="277" y="441"/>
                  </a:lnTo>
                  <a:lnTo>
                    <a:pt x="277" y="441"/>
                  </a:lnTo>
                  <a:lnTo>
                    <a:pt x="268" y="456"/>
                  </a:lnTo>
                  <a:lnTo>
                    <a:pt x="268" y="456"/>
                  </a:lnTo>
                  <a:lnTo>
                    <a:pt x="265" y="446"/>
                  </a:lnTo>
                  <a:lnTo>
                    <a:pt x="265" y="446"/>
                  </a:lnTo>
                  <a:close/>
                  <a:moveTo>
                    <a:pt x="272" y="467"/>
                  </a:moveTo>
                  <a:lnTo>
                    <a:pt x="272" y="467"/>
                  </a:lnTo>
                  <a:lnTo>
                    <a:pt x="276" y="464"/>
                  </a:lnTo>
                  <a:lnTo>
                    <a:pt x="279" y="461"/>
                  </a:lnTo>
                  <a:lnTo>
                    <a:pt x="279" y="461"/>
                  </a:lnTo>
                  <a:lnTo>
                    <a:pt x="273" y="470"/>
                  </a:lnTo>
                  <a:lnTo>
                    <a:pt x="273" y="470"/>
                  </a:lnTo>
                  <a:lnTo>
                    <a:pt x="272" y="467"/>
                  </a:lnTo>
                  <a:lnTo>
                    <a:pt x="272" y="467"/>
                  </a:lnTo>
                  <a:close/>
                  <a:moveTo>
                    <a:pt x="279" y="485"/>
                  </a:moveTo>
                  <a:lnTo>
                    <a:pt x="279" y="485"/>
                  </a:lnTo>
                  <a:lnTo>
                    <a:pt x="278" y="483"/>
                  </a:lnTo>
                  <a:lnTo>
                    <a:pt x="278" y="483"/>
                  </a:lnTo>
                  <a:lnTo>
                    <a:pt x="279" y="482"/>
                  </a:lnTo>
                  <a:lnTo>
                    <a:pt x="279" y="482"/>
                  </a:lnTo>
                  <a:lnTo>
                    <a:pt x="279" y="485"/>
                  </a:lnTo>
                  <a:lnTo>
                    <a:pt x="279" y="485"/>
                  </a:lnTo>
                  <a:close/>
                  <a:moveTo>
                    <a:pt x="279" y="428"/>
                  </a:moveTo>
                  <a:lnTo>
                    <a:pt x="279" y="428"/>
                  </a:lnTo>
                  <a:lnTo>
                    <a:pt x="287" y="417"/>
                  </a:lnTo>
                  <a:lnTo>
                    <a:pt x="294" y="405"/>
                  </a:lnTo>
                  <a:lnTo>
                    <a:pt x="309" y="383"/>
                  </a:lnTo>
                  <a:lnTo>
                    <a:pt x="309" y="383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2" y="397"/>
                  </a:lnTo>
                  <a:lnTo>
                    <a:pt x="309" y="398"/>
                  </a:lnTo>
                  <a:lnTo>
                    <a:pt x="306" y="399"/>
                  </a:lnTo>
                  <a:lnTo>
                    <a:pt x="303" y="403"/>
                  </a:lnTo>
                  <a:lnTo>
                    <a:pt x="299" y="409"/>
                  </a:lnTo>
                  <a:lnTo>
                    <a:pt x="295" y="414"/>
                  </a:lnTo>
                  <a:lnTo>
                    <a:pt x="295" y="414"/>
                  </a:lnTo>
                  <a:lnTo>
                    <a:pt x="288" y="421"/>
                  </a:lnTo>
                  <a:lnTo>
                    <a:pt x="279" y="428"/>
                  </a:lnTo>
                  <a:lnTo>
                    <a:pt x="279" y="428"/>
                  </a:lnTo>
                  <a:close/>
                  <a:moveTo>
                    <a:pt x="308" y="455"/>
                  </a:moveTo>
                  <a:lnTo>
                    <a:pt x="308" y="455"/>
                  </a:lnTo>
                  <a:lnTo>
                    <a:pt x="319" y="444"/>
                  </a:lnTo>
                  <a:lnTo>
                    <a:pt x="330" y="436"/>
                  </a:lnTo>
                  <a:lnTo>
                    <a:pt x="330" y="436"/>
                  </a:lnTo>
                  <a:lnTo>
                    <a:pt x="333" y="444"/>
                  </a:lnTo>
                  <a:lnTo>
                    <a:pt x="333" y="444"/>
                  </a:lnTo>
                  <a:lnTo>
                    <a:pt x="331" y="444"/>
                  </a:lnTo>
                  <a:lnTo>
                    <a:pt x="329" y="444"/>
                  </a:lnTo>
                  <a:lnTo>
                    <a:pt x="323" y="447"/>
                  </a:lnTo>
                  <a:lnTo>
                    <a:pt x="318" y="452"/>
                  </a:lnTo>
                  <a:lnTo>
                    <a:pt x="312" y="458"/>
                  </a:lnTo>
                  <a:lnTo>
                    <a:pt x="302" y="471"/>
                  </a:lnTo>
                  <a:lnTo>
                    <a:pt x="296" y="481"/>
                  </a:lnTo>
                  <a:lnTo>
                    <a:pt x="296" y="481"/>
                  </a:lnTo>
                  <a:lnTo>
                    <a:pt x="295" y="480"/>
                  </a:lnTo>
                  <a:lnTo>
                    <a:pt x="291" y="479"/>
                  </a:lnTo>
                  <a:lnTo>
                    <a:pt x="291" y="479"/>
                  </a:lnTo>
                  <a:lnTo>
                    <a:pt x="297" y="468"/>
                  </a:lnTo>
                  <a:lnTo>
                    <a:pt x="297" y="468"/>
                  </a:lnTo>
                  <a:lnTo>
                    <a:pt x="301" y="467"/>
                  </a:lnTo>
                  <a:lnTo>
                    <a:pt x="307" y="463"/>
                  </a:lnTo>
                  <a:lnTo>
                    <a:pt x="308" y="462"/>
                  </a:lnTo>
                  <a:lnTo>
                    <a:pt x="309" y="459"/>
                  </a:lnTo>
                  <a:lnTo>
                    <a:pt x="311" y="457"/>
                  </a:lnTo>
                  <a:lnTo>
                    <a:pt x="308" y="455"/>
                  </a:lnTo>
                  <a:lnTo>
                    <a:pt x="308" y="455"/>
                  </a:lnTo>
                  <a:close/>
                  <a:moveTo>
                    <a:pt x="291" y="462"/>
                  </a:moveTo>
                  <a:lnTo>
                    <a:pt x="291" y="462"/>
                  </a:lnTo>
                  <a:lnTo>
                    <a:pt x="290" y="462"/>
                  </a:lnTo>
                  <a:lnTo>
                    <a:pt x="290" y="462"/>
                  </a:lnTo>
                  <a:lnTo>
                    <a:pt x="305" y="442"/>
                  </a:lnTo>
                  <a:lnTo>
                    <a:pt x="320" y="423"/>
                  </a:lnTo>
                  <a:lnTo>
                    <a:pt x="320" y="423"/>
                  </a:lnTo>
                  <a:lnTo>
                    <a:pt x="320" y="418"/>
                  </a:lnTo>
                  <a:lnTo>
                    <a:pt x="319" y="416"/>
                  </a:lnTo>
                  <a:lnTo>
                    <a:pt x="317" y="416"/>
                  </a:lnTo>
                  <a:lnTo>
                    <a:pt x="313" y="417"/>
                  </a:lnTo>
                  <a:lnTo>
                    <a:pt x="313" y="417"/>
                  </a:lnTo>
                  <a:lnTo>
                    <a:pt x="301" y="428"/>
                  </a:lnTo>
                  <a:lnTo>
                    <a:pt x="289" y="439"/>
                  </a:lnTo>
                  <a:lnTo>
                    <a:pt x="289" y="439"/>
                  </a:lnTo>
                  <a:lnTo>
                    <a:pt x="302" y="420"/>
                  </a:lnTo>
                  <a:lnTo>
                    <a:pt x="302" y="420"/>
                  </a:lnTo>
                  <a:lnTo>
                    <a:pt x="311" y="412"/>
                  </a:lnTo>
                  <a:lnTo>
                    <a:pt x="314" y="408"/>
                  </a:lnTo>
                  <a:lnTo>
                    <a:pt x="317" y="403"/>
                  </a:lnTo>
                  <a:lnTo>
                    <a:pt x="317" y="403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1" y="430"/>
                  </a:lnTo>
                  <a:lnTo>
                    <a:pt x="315" y="433"/>
                  </a:lnTo>
                  <a:lnTo>
                    <a:pt x="307" y="442"/>
                  </a:lnTo>
                  <a:lnTo>
                    <a:pt x="297" y="452"/>
                  </a:lnTo>
                  <a:lnTo>
                    <a:pt x="291" y="462"/>
                  </a:lnTo>
                  <a:lnTo>
                    <a:pt x="291" y="462"/>
                  </a:lnTo>
                  <a:close/>
                  <a:moveTo>
                    <a:pt x="285" y="501"/>
                  </a:moveTo>
                  <a:lnTo>
                    <a:pt x="285" y="501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8" y="492"/>
                  </a:lnTo>
                  <a:lnTo>
                    <a:pt x="293" y="489"/>
                  </a:lnTo>
                  <a:lnTo>
                    <a:pt x="293" y="489"/>
                  </a:lnTo>
                  <a:lnTo>
                    <a:pt x="285" y="501"/>
                  </a:lnTo>
                  <a:lnTo>
                    <a:pt x="285" y="501"/>
                  </a:lnTo>
                  <a:close/>
                  <a:moveTo>
                    <a:pt x="290" y="514"/>
                  </a:moveTo>
                  <a:lnTo>
                    <a:pt x="290" y="514"/>
                  </a:lnTo>
                  <a:lnTo>
                    <a:pt x="300" y="495"/>
                  </a:lnTo>
                  <a:lnTo>
                    <a:pt x="311" y="477"/>
                  </a:lnTo>
                  <a:lnTo>
                    <a:pt x="311" y="477"/>
                  </a:lnTo>
                  <a:lnTo>
                    <a:pt x="317" y="471"/>
                  </a:lnTo>
                  <a:lnTo>
                    <a:pt x="324" y="464"/>
                  </a:lnTo>
                  <a:lnTo>
                    <a:pt x="331" y="457"/>
                  </a:lnTo>
                  <a:lnTo>
                    <a:pt x="333" y="453"/>
                  </a:lnTo>
                  <a:lnTo>
                    <a:pt x="336" y="450"/>
                  </a:lnTo>
                  <a:lnTo>
                    <a:pt x="336" y="450"/>
                  </a:lnTo>
                  <a:lnTo>
                    <a:pt x="342" y="465"/>
                  </a:lnTo>
                  <a:lnTo>
                    <a:pt x="342" y="465"/>
                  </a:lnTo>
                  <a:lnTo>
                    <a:pt x="337" y="468"/>
                  </a:lnTo>
                  <a:lnTo>
                    <a:pt x="331" y="471"/>
                  </a:lnTo>
                  <a:lnTo>
                    <a:pt x="325" y="476"/>
                  </a:lnTo>
                  <a:lnTo>
                    <a:pt x="320" y="482"/>
                  </a:lnTo>
                  <a:lnTo>
                    <a:pt x="309" y="495"/>
                  </a:lnTo>
                  <a:lnTo>
                    <a:pt x="302" y="506"/>
                  </a:lnTo>
                  <a:lnTo>
                    <a:pt x="302" y="506"/>
                  </a:lnTo>
                  <a:lnTo>
                    <a:pt x="291" y="515"/>
                  </a:lnTo>
                  <a:lnTo>
                    <a:pt x="291" y="515"/>
                  </a:lnTo>
                  <a:lnTo>
                    <a:pt x="290" y="514"/>
                  </a:lnTo>
                  <a:lnTo>
                    <a:pt x="290" y="514"/>
                  </a:lnTo>
                  <a:close/>
                  <a:moveTo>
                    <a:pt x="366" y="520"/>
                  </a:moveTo>
                  <a:lnTo>
                    <a:pt x="366" y="520"/>
                  </a:lnTo>
                  <a:lnTo>
                    <a:pt x="365" y="520"/>
                  </a:lnTo>
                  <a:lnTo>
                    <a:pt x="362" y="520"/>
                  </a:lnTo>
                  <a:lnTo>
                    <a:pt x="358" y="522"/>
                  </a:lnTo>
                  <a:lnTo>
                    <a:pt x="352" y="528"/>
                  </a:lnTo>
                  <a:lnTo>
                    <a:pt x="344" y="535"/>
                  </a:lnTo>
                  <a:lnTo>
                    <a:pt x="332" y="551"/>
                  </a:lnTo>
                  <a:lnTo>
                    <a:pt x="324" y="560"/>
                  </a:lnTo>
                  <a:lnTo>
                    <a:pt x="324" y="560"/>
                  </a:lnTo>
                  <a:lnTo>
                    <a:pt x="331" y="546"/>
                  </a:lnTo>
                  <a:lnTo>
                    <a:pt x="341" y="533"/>
                  </a:lnTo>
                  <a:lnTo>
                    <a:pt x="352" y="521"/>
                  </a:lnTo>
                  <a:lnTo>
                    <a:pt x="361" y="509"/>
                  </a:lnTo>
                  <a:lnTo>
                    <a:pt x="361" y="509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55" y="550"/>
                  </a:lnTo>
                  <a:lnTo>
                    <a:pt x="346" y="558"/>
                  </a:lnTo>
                  <a:lnTo>
                    <a:pt x="336" y="567"/>
                  </a:lnTo>
                  <a:lnTo>
                    <a:pt x="336" y="567"/>
                  </a:lnTo>
                  <a:lnTo>
                    <a:pt x="343" y="554"/>
                  </a:lnTo>
                  <a:lnTo>
                    <a:pt x="343" y="554"/>
                  </a:lnTo>
                  <a:lnTo>
                    <a:pt x="349" y="548"/>
                  </a:lnTo>
                  <a:lnTo>
                    <a:pt x="359" y="538"/>
                  </a:lnTo>
                  <a:lnTo>
                    <a:pt x="362" y="533"/>
                  </a:lnTo>
                  <a:lnTo>
                    <a:pt x="366" y="527"/>
                  </a:lnTo>
                  <a:lnTo>
                    <a:pt x="367" y="523"/>
                  </a:lnTo>
                  <a:lnTo>
                    <a:pt x="367" y="521"/>
                  </a:lnTo>
                  <a:lnTo>
                    <a:pt x="366" y="520"/>
                  </a:lnTo>
                  <a:lnTo>
                    <a:pt x="366" y="520"/>
                  </a:lnTo>
                  <a:close/>
                  <a:moveTo>
                    <a:pt x="317" y="536"/>
                  </a:moveTo>
                  <a:lnTo>
                    <a:pt x="317" y="536"/>
                  </a:lnTo>
                  <a:lnTo>
                    <a:pt x="323" y="524"/>
                  </a:lnTo>
                  <a:lnTo>
                    <a:pt x="331" y="512"/>
                  </a:lnTo>
                  <a:lnTo>
                    <a:pt x="342" y="501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8" y="499"/>
                  </a:lnTo>
                  <a:lnTo>
                    <a:pt x="358" y="499"/>
                  </a:lnTo>
                  <a:lnTo>
                    <a:pt x="337" y="518"/>
                  </a:lnTo>
                  <a:lnTo>
                    <a:pt x="327" y="528"/>
                  </a:lnTo>
                  <a:lnTo>
                    <a:pt x="317" y="536"/>
                  </a:lnTo>
                  <a:lnTo>
                    <a:pt x="317" y="536"/>
                  </a:lnTo>
                  <a:close/>
                  <a:moveTo>
                    <a:pt x="305" y="522"/>
                  </a:moveTo>
                  <a:lnTo>
                    <a:pt x="305" y="522"/>
                  </a:lnTo>
                  <a:lnTo>
                    <a:pt x="309" y="512"/>
                  </a:lnTo>
                  <a:lnTo>
                    <a:pt x="309" y="512"/>
                  </a:lnTo>
                  <a:lnTo>
                    <a:pt x="319" y="504"/>
                  </a:lnTo>
                  <a:lnTo>
                    <a:pt x="329" y="49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9" y="482"/>
                  </a:lnTo>
                  <a:lnTo>
                    <a:pt x="349" y="482"/>
                  </a:lnTo>
                  <a:lnTo>
                    <a:pt x="344" y="483"/>
                  </a:lnTo>
                  <a:lnTo>
                    <a:pt x="338" y="487"/>
                  </a:lnTo>
                  <a:lnTo>
                    <a:pt x="326" y="499"/>
                  </a:lnTo>
                  <a:lnTo>
                    <a:pt x="314" y="514"/>
                  </a:lnTo>
                  <a:lnTo>
                    <a:pt x="305" y="522"/>
                  </a:lnTo>
                  <a:lnTo>
                    <a:pt x="305" y="522"/>
                  </a:lnTo>
                  <a:close/>
                  <a:moveTo>
                    <a:pt x="301" y="538"/>
                  </a:moveTo>
                  <a:lnTo>
                    <a:pt x="301" y="538"/>
                  </a:lnTo>
                  <a:lnTo>
                    <a:pt x="308" y="532"/>
                  </a:lnTo>
                  <a:lnTo>
                    <a:pt x="308" y="532"/>
                  </a:lnTo>
                  <a:lnTo>
                    <a:pt x="305" y="545"/>
                  </a:lnTo>
                  <a:lnTo>
                    <a:pt x="305" y="545"/>
                  </a:lnTo>
                  <a:lnTo>
                    <a:pt x="301" y="538"/>
                  </a:lnTo>
                  <a:lnTo>
                    <a:pt x="301" y="538"/>
                  </a:lnTo>
                  <a:close/>
                  <a:moveTo>
                    <a:pt x="319" y="577"/>
                  </a:moveTo>
                  <a:lnTo>
                    <a:pt x="319" y="577"/>
                  </a:lnTo>
                  <a:lnTo>
                    <a:pt x="319" y="577"/>
                  </a:lnTo>
                  <a:lnTo>
                    <a:pt x="319" y="577"/>
                  </a:lnTo>
                  <a:lnTo>
                    <a:pt x="320" y="576"/>
                  </a:lnTo>
                  <a:lnTo>
                    <a:pt x="320" y="576"/>
                  </a:lnTo>
                  <a:lnTo>
                    <a:pt x="319" y="577"/>
                  </a:lnTo>
                  <a:lnTo>
                    <a:pt x="319" y="577"/>
                  </a:lnTo>
                  <a:close/>
                  <a:moveTo>
                    <a:pt x="313" y="564"/>
                  </a:moveTo>
                  <a:lnTo>
                    <a:pt x="313" y="564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4" y="551"/>
                  </a:lnTo>
                  <a:lnTo>
                    <a:pt x="320" y="546"/>
                  </a:lnTo>
                  <a:lnTo>
                    <a:pt x="320" y="546"/>
                  </a:lnTo>
                  <a:lnTo>
                    <a:pt x="317" y="554"/>
                  </a:lnTo>
                  <a:lnTo>
                    <a:pt x="313" y="564"/>
                  </a:lnTo>
                  <a:lnTo>
                    <a:pt x="313" y="564"/>
                  </a:lnTo>
                  <a:close/>
                  <a:moveTo>
                    <a:pt x="323" y="587"/>
                  </a:moveTo>
                  <a:lnTo>
                    <a:pt x="323" y="587"/>
                  </a:lnTo>
                  <a:lnTo>
                    <a:pt x="324" y="587"/>
                  </a:lnTo>
                  <a:lnTo>
                    <a:pt x="324" y="587"/>
                  </a:lnTo>
                  <a:lnTo>
                    <a:pt x="332" y="581"/>
                  </a:lnTo>
                  <a:lnTo>
                    <a:pt x="332" y="581"/>
                  </a:lnTo>
                  <a:lnTo>
                    <a:pt x="329" y="589"/>
                  </a:lnTo>
                  <a:lnTo>
                    <a:pt x="326" y="598"/>
                  </a:lnTo>
                  <a:lnTo>
                    <a:pt x="326" y="598"/>
                  </a:lnTo>
                  <a:lnTo>
                    <a:pt x="323" y="587"/>
                  </a:lnTo>
                  <a:lnTo>
                    <a:pt x="323" y="587"/>
                  </a:lnTo>
                  <a:close/>
                  <a:moveTo>
                    <a:pt x="335" y="619"/>
                  </a:moveTo>
                  <a:lnTo>
                    <a:pt x="335" y="619"/>
                  </a:lnTo>
                  <a:lnTo>
                    <a:pt x="332" y="615"/>
                  </a:lnTo>
                  <a:lnTo>
                    <a:pt x="332" y="615"/>
                  </a:lnTo>
                  <a:lnTo>
                    <a:pt x="337" y="612"/>
                  </a:lnTo>
                  <a:lnTo>
                    <a:pt x="337" y="612"/>
                  </a:lnTo>
                  <a:lnTo>
                    <a:pt x="335" y="619"/>
                  </a:lnTo>
                  <a:lnTo>
                    <a:pt x="335" y="619"/>
                  </a:lnTo>
                  <a:close/>
                  <a:moveTo>
                    <a:pt x="342" y="639"/>
                  </a:moveTo>
                  <a:lnTo>
                    <a:pt x="342" y="639"/>
                  </a:lnTo>
                  <a:lnTo>
                    <a:pt x="341" y="636"/>
                  </a:lnTo>
                  <a:lnTo>
                    <a:pt x="341" y="636"/>
                  </a:lnTo>
                  <a:lnTo>
                    <a:pt x="344" y="635"/>
                  </a:lnTo>
                  <a:lnTo>
                    <a:pt x="344" y="635"/>
                  </a:lnTo>
                  <a:lnTo>
                    <a:pt x="342" y="639"/>
                  </a:lnTo>
                  <a:lnTo>
                    <a:pt x="342" y="639"/>
                  </a:lnTo>
                  <a:close/>
                  <a:moveTo>
                    <a:pt x="342" y="626"/>
                  </a:moveTo>
                  <a:lnTo>
                    <a:pt x="342" y="626"/>
                  </a:lnTo>
                  <a:lnTo>
                    <a:pt x="346" y="618"/>
                  </a:lnTo>
                  <a:lnTo>
                    <a:pt x="350" y="611"/>
                  </a:lnTo>
                  <a:lnTo>
                    <a:pt x="360" y="597"/>
                  </a:lnTo>
                  <a:lnTo>
                    <a:pt x="383" y="571"/>
                  </a:lnTo>
                  <a:lnTo>
                    <a:pt x="383" y="571"/>
                  </a:lnTo>
                  <a:lnTo>
                    <a:pt x="385" y="568"/>
                  </a:lnTo>
                  <a:lnTo>
                    <a:pt x="385" y="567"/>
                  </a:lnTo>
                  <a:lnTo>
                    <a:pt x="384" y="567"/>
                  </a:lnTo>
                  <a:lnTo>
                    <a:pt x="382" y="567"/>
                  </a:lnTo>
                  <a:lnTo>
                    <a:pt x="377" y="569"/>
                  </a:lnTo>
                  <a:lnTo>
                    <a:pt x="368" y="574"/>
                  </a:lnTo>
                  <a:lnTo>
                    <a:pt x="365" y="576"/>
                  </a:lnTo>
                  <a:lnTo>
                    <a:pt x="365" y="576"/>
                  </a:lnTo>
                  <a:lnTo>
                    <a:pt x="350" y="589"/>
                  </a:lnTo>
                  <a:lnTo>
                    <a:pt x="343" y="597"/>
                  </a:lnTo>
                  <a:lnTo>
                    <a:pt x="336" y="603"/>
                  </a:lnTo>
                  <a:lnTo>
                    <a:pt x="336" y="603"/>
                  </a:lnTo>
                  <a:lnTo>
                    <a:pt x="337" y="595"/>
                  </a:lnTo>
                  <a:lnTo>
                    <a:pt x="339" y="589"/>
                  </a:lnTo>
                  <a:lnTo>
                    <a:pt x="347" y="577"/>
                  </a:lnTo>
                  <a:lnTo>
                    <a:pt x="355" y="565"/>
                  </a:lnTo>
                  <a:lnTo>
                    <a:pt x="365" y="553"/>
                  </a:lnTo>
                  <a:lnTo>
                    <a:pt x="365" y="553"/>
                  </a:lnTo>
                  <a:lnTo>
                    <a:pt x="377" y="540"/>
                  </a:lnTo>
                  <a:lnTo>
                    <a:pt x="377" y="540"/>
                  </a:lnTo>
                  <a:lnTo>
                    <a:pt x="391" y="568"/>
                  </a:lnTo>
                  <a:lnTo>
                    <a:pt x="403" y="597"/>
                  </a:lnTo>
                  <a:lnTo>
                    <a:pt x="403" y="597"/>
                  </a:lnTo>
                  <a:lnTo>
                    <a:pt x="398" y="599"/>
                  </a:lnTo>
                  <a:lnTo>
                    <a:pt x="395" y="603"/>
                  </a:lnTo>
                  <a:lnTo>
                    <a:pt x="386" y="611"/>
                  </a:lnTo>
                  <a:lnTo>
                    <a:pt x="371" y="629"/>
                  </a:lnTo>
                  <a:lnTo>
                    <a:pt x="371" y="629"/>
                  </a:lnTo>
                  <a:lnTo>
                    <a:pt x="361" y="638"/>
                  </a:lnTo>
                  <a:lnTo>
                    <a:pt x="350" y="644"/>
                  </a:lnTo>
                  <a:lnTo>
                    <a:pt x="350" y="644"/>
                  </a:lnTo>
                  <a:lnTo>
                    <a:pt x="360" y="629"/>
                  </a:lnTo>
                  <a:lnTo>
                    <a:pt x="371" y="617"/>
                  </a:lnTo>
                  <a:lnTo>
                    <a:pt x="382" y="605"/>
                  </a:lnTo>
                  <a:lnTo>
                    <a:pt x="394" y="593"/>
                  </a:lnTo>
                  <a:lnTo>
                    <a:pt x="394" y="593"/>
                  </a:lnTo>
                  <a:lnTo>
                    <a:pt x="396" y="591"/>
                  </a:lnTo>
                  <a:lnTo>
                    <a:pt x="395" y="587"/>
                  </a:lnTo>
                  <a:lnTo>
                    <a:pt x="395" y="587"/>
                  </a:lnTo>
                  <a:lnTo>
                    <a:pt x="392" y="586"/>
                  </a:lnTo>
                  <a:lnTo>
                    <a:pt x="391" y="587"/>
                  </a:lnTo>
                  <a:lnTo>
                    <a:pt x="385" y="589"/>
                  </a:lnTo>
                  <a:lnTo>
                    <a:pt x="377" y="595"/>
                  </a:lnTo>
                  <a:lnTo>
                    <a:pt x="368" y="603"/>
                  </a:lnTo>
                  <a:lnTo>
                    <a:pt x="353" y="617"/>
                  </a:lnTo>
                  <a:lnTo>
                    <a:pt x="342" y="626"/>
                  </a:lnTo>
                  <a:lnTo>
                    <a:pt x="342" y="626"/>
                  </a:lnTo>
                  <a:close/>
                  <a:moveTo>
                    <a:pt x="392" y="703"/>
                  </a:moveTo>
                  <a:lnTo>
                    <a:pt x="392" y="703"/>
                  </a:lnTo>
                  <a:lnTo>
                    <a:pt x="394" y="700"/>
                  </a:lnTo>
                  <a:lnTo>
                    <a:pt x="394" y="698"/>
                  </a:lnTo>
                  <a:lnTo>
                    <a:pt x="394" y="698"/>
                  </a:lnTo>
                  <a:lnTo>
                    <a:pt x="396" y="698"/>
                  </a:lnTo>
                  <a:lnTo>
                    <a:pt x="400" y="697"/>
                  </a:lnTo>
                  <a:lnTo>
                    <a:pt x="403" y="694"/>
                  </a:lnTo>
                  <a:lnTo>
                    <a:pt x="403" y="693"/>
                  </a:lnTo>
                  <a:lnTo>
                    <a:pt x="403" y="691"/>
                  </a:lnTo>
                  <a:lnTo>
                    <a:pt x="403" y="691"/>
                  </a:lnTo>
                  <a:lnTo>
                    <a:pt x="411" y="691"/>
                  </a:lnTo>
                  <a:lnTo>
                    <a:pt x="411" y="691"/>
                  </a:lnTo>
                  <a:lnTo>
                    <a:pt x="404" y="701"/>
                  </a:lnTo>
                  <a:lnTo>
                    <a:pt x="397" y="710"/>
                  </a:lnTo>
                  <a:lnTo>
                    <a:pt x="389" y="717"/>
                  </a:lnTo>
                  <a:lnTo>
                    <a:pt x="379" y="723"/>
                  </a:lnTo>
                  <a:lnTo>
                    <a:pt x="379" y="723"/>
                  </a:lnTo>
                  <a:lnTo>
                    <a:pt x="378" y="722"/>
                  </a:lnTo>
                  <a:lnTo>
                    <a:pt x="378" y="722"/>
                  </a:lnTo>
                  <a:lnTo>
                    <a:pt x="383" y="710"/>
                  </a:lnTo>
                  <a:lnTo>
                    <a:pt x="383" y="710"/>
                  </a:lnTo>
                  <a:lnTo>
                    <a:pt x="392" y="703"/>
                  </a:lnTo>
                  <a:lnTo>
                    <a:pt x="392" y="703"/>
                  </a:lnTo>
                  <a:close/>
                  <a:moveTo>
                    <a:pt x="389" y="681"/>
                  </a:moveTo>
                  <a:lnTo>
                    <a:pt x="389" y="681"/>
                  </a:lnTo>
                  <a:lnTo>
                    <a:pt x="394" y="679"/>
                  </a:lnTo>
                  <a:lnTo>
                    <a:pt x="394" y="679"/>
                  </a:lnTo>
                  <a:lnTo>
                    <a:pt x="391" y="681"/>
                  </a:lnTo>
                  <a:lnTo>
                    <a:pt x="391" y="681"/>
                  </a:lnTo>
                  <a:lnTo>
                    <a:pt x="389" y="681"/>
                  </a:lnTo>
                  <a:lnTo>
                    <a:pt x="389" y="681"/>
                  </a:lnTo>
                  <a:close/>
                  <a:moveTo>
                    <a:pt x="403" y="681"/>
                  </a:moveTo>
                  <a:lnTo>
                    <a:pt x="403" y="681"/>
                  </a:lnTo>
                  <a:lnTo>
                    <a:pt x="418" y="665"/>
                  </a:lnTo>
                  <a:lnTo>
                    <a:pt x="418" y="665"/>
                  </a:lnTo>
                  <a:lnTo>
                    <a:pt x="417" y="674"/>
                  </a:lnTo>
                  <a:lnTo>
                    <a:pt x="414" y="681"/>
                  </a:lnTo>
                  <a:lnTo>
                    <a:pt x="414" y="681"/>
                  </a:lnTo>
                  <a:lnTo>
                    <a:pt x="403" y="681"/>
                  </a:lnTo>
                  <a:lnTo>
                    <a:pt x="403" y="681"/>
                  </a:lnTo>
                  <a:close/>
                  <a:moveTo>
                    <a:pt x="376" y="679"/>
                  </a:moveTo>
                  <a:lnTo>
                    <a:pt x="376" y="679"/>
                  </a:lnTo>
                  <a:lnTo>
                    <a:pt x="384" y="669"/>
                  </a:lnTo>
                  <a:lnTo>
                    <a:pt x="397" y="653"/>
                  </a:lnTo>
                  <a:lnTo>
                    <a:pt x="404" y="646"/>
                  </a:lnTo>
                  <a:lnTo>
                    <a:pt x="409" y="639"/>
                  </a:lnTo>
                  <a:lnTo>
                    <a:pt x="412" y="633"/>
                  </a:lnTo>
                  <a:lnTo>
                    <a:pt x="412" y="630"/>
                  </a:lnTo>
                  <a:lnTo>
                    <a:pt x="412" y="629"/>
                  </a:lnTo>
                  <a:lnTo>
                    <a:pt x="412" y="629"/>
                  </a:lnTo>
                  <a:lnTo>
                    <a:pt x="411" y="629"/>
                  </a:lnTo>
                  <a:lnTo>
                    <a:pt x="408" y="629"/>
                  </a:lnTo>
                  <a:lnTo>
                    <a:pt x="402" y="633"/>
                  </a:lnTo>
                  <a:lnTo>
                    <a:pt x="384" y="645"/>
                  </a:lnTo>
                  <a:lnTo>
                    <a:pt x="356" y="668"/>
                  </a:lnTo>
                  <a:lnTo>
                    <a:pt x="356" y="668"/>
                  </a:lnTo>
                  <a:lnTo>
                    <a:pt x="355" y="665"/>
                  </a:lnTo>
                  <a:lnTo>
                    <a:pt x="355" y="665"/>
                  </a:lnTo>
                  <a:lnTo>
                    <a:pt x="360" y="658"/>
                  </a:lnTo>
                  <a:lnTo>
                    <a:pt x="365" y="651"/>
                  </a:lnTo>
                  <a:lnTo>
                    <a:pt x="378" y="636"/>
                  </a:lnTo>
                  <a:lnTo>
                    <a:pt x="378" y="636"/>
                  </a:lnTo>
                  <a:lnTo>
                    <a:pt x="392" y="622"/>
                  </a:lnTo>
                  <a:lnTo>
                    <a:pt x="407" y="606"/>
                  </a:lnTo>
                  <a:lnTo>
                    <a:pt x="407" y="606"/>
                  </a:lnTo>
                  <a:lnTo>
                    <a:pt x="414" y="630"/>
                  </a:lnTo>
                  <a:lnTo>
                    <a:pt x="417" y="642"/>
                  </a:lnTo>
                  <a:lnTo>
                    <a:pt x="418" y="653"/>
                  </a:lnTo>
                  <a:lnTo>
                    <a:pt x="418" y="653"/>
                  </a:lnTo>
                  <a:lnTo>
                    <a:pt x="413" y="654"/>
                  </a:lnTo>
                  <a:lnTo>
                    <a:pt x="407" y="656"/>
                  </a:lnTo>
                  <a:lnTo>
                    <a:pt x="396" y="663"/>
                  </a:lnTo>
                  <a:lnTo>
                    <a:pt x="376" y="679"/>
                  </a:lnTo>
                  <a:lnTo>
                    <a:pt x="376" y="679"/>
                  </a:lnTo>
                  <a:close/>
                  <a:moveTo>
                    <a:pt x="377" y="689"/>
                  </a:move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close/>
                  <a:moveTo>
                    <a:pt x="371" y="670"/>
                  </a:moveTo>
                  <a:lnTo>
                    <a:pt x="371" y="670"/>
                  </a:lnTo>
                  <a:lnTo>
                    <a:pt x="365" y="679"/>
                  </a:lnTo>
                  <a:lnTo>
                    <a:pt x="365" y="679"/>
                  </a:lnTo>
                  <a:lnTo>
                    <a:pt x="364" y="679"/>
                  </a:lnTo>
                  <a:lnTo>
                    <a:pt x="364" y="679"/>
                  </a:lnTo>
                  <a:lnTo>
                    <a:pt x="361" y="676"/>
                  </a:lnTo>
                  <a:lnTo>
                    <a:pt x="361" y="676"/>
                  </a:lnTo>
                  <a:lnTo>
                    <a:pt x="371" y="670"/>
                  </a:lnTo>
                  <a:lnTo>
                    <a:pt x="371" y="670"/>
                  </a:lnTo>
                  <a:close/>
                  <a:moveTo>
                    <a:pt x="350" y="654"/>
                  </a:moveTo>
                  <a:lnTo>
                    <a:pt x="350" y="654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50" y="654"/>
                  </a:lnTo>
                  <a:lnTo>
                    <a:pt x="350" y="654"/>
                  </a:lnTo>
                  <a:close/>
                  <a:moveTo>
                    <a:pt x="346" y="686"/>
                  </a:moveTo>
                  <a:lnTo>
                    <a:pt x="346" y="686"/>
                  </a:lnTo>
                  <a:lnTo>
                    <a:pt x="349" y="685"/>
                  </a:lnTo>
                  <a:lnTo>
                    <a:pt x="354" y="681"/>
                  </a:lnTo>
                  <a:lnTo>
                    <a:pt x="354" y="681"/>
                  </a:lnTo>
                  <a:lnTo>
                    <a:pt x="360" y="689"/>
                  </a:lnTo>
                  <a:lnTo>
                    <a:pt x="360" y="689"/>
                  </a:lnTo>
                  <a:lnTo>
                    <a:pt x="359" y="689"/>
                  </a:lnTo>
                  <a:lnTo>
                    <a:pt x="359" y="689"/>
                  </a:lnTo>
                  <a:lnTo>
                    <a:pt x="341" y="691"/>
                  </a:lnTo>
                  <a:lnTo>
                    <a:pt x="341" y="691"/>
                  </a:lnTo>
                  <a:lnTo>
                    <a:pt x="346" y="686"/>
                  </a:lnTo>
                  <a:lnTo>
                    <a:pt x="346" y="686"/>
                  </a:lnTo>
                  <a:close/>
                  <a:moveTo>
                    <a:pt x="331" y="700"/>
                  </a:moveTo>
                  <a:lnTo>
                    <a:pt x="331" y="700"/>
                  </a:lnTo>
                  <a:lnTo>
                    <a:pt x="341" y="701"/>
                  </a:lnTo>
                  <a:lnTo>
                    <a:pt x="352" y="701"/>
                  </a:lnTo>
                  <a:lnTo>
                    <a:pt x="373" y="700"/>
                  </a:lnTo>
                  <a:lnTo>
                    <a:pt x="373" y="700"/>
                  </a:lnTo>
                  <a:lnTo>
                    <a:pt x="377" y="700"/>
                  </a:lnTo>
                  <a:lnTo>
                    <a:pt x="377" y="700"/>
                  </a:lnTo>
                  <a:lnTo>
                    <a:pt x="376" y="704"/>
                  </a:lnTo>
                  <a:lnTo>
                    <a:pt x="376" y="704"/>
                  </a:lnTo>
                  <a:lnTo>
                    <a:pt x="367" y="707"/>
                  </a:lnTo>
                  <a:lnTo>
                    <a:pt x="359" y="712"/>
                  </a:lnTo>
                  <a:lnTo>
                    <a:pt x="339" y="718"/>
                  </a:lnTo>
                  <a:lnTo>
                    <a:pt x="339" y="718"/>
                  </a:lnTo>
                  <a:lnTo>
                    <a:pt x="330" y="719"/>
                  </a:lnTo>
                  <a:lnTo>
                    <a:pt x="314" y="723"/>
                  </a:lnTo>
                  <a:lnTo>
                    <a:pt x="306" y="724"/>
                  </a:lnTo>
                  <a:lnTo>
                    <a:pt x="301" y="728"/>
                  </a:lnTo>
                  <a:lnTo>
                    <a:pt x="299" y="729"/>
                  </a:lnTo>
                  <a:lnTo>
                    <a:pt x="299" y="730"/>
                  </a:lnTo>
                  <a:lnTo>
                    <a:pt x="299" y="732"/>
                  </a:lnTo>
                  <a:lnTo>
                    <a:pt x="300" y="734"/>
                  </a:lnTo>
                  <a:lnTo>
                    <a:pt x="300" y="734"/>
                  </a:lnTo>
                  <a:lnTo>
                    <a:pt x="278" y="733"/>
                  </a:lnTo>
                  <a:lnTo>
                    <a:pt x="278" y="733"/>
                  </a:lnTo>
                  <a:lnTo>
                    <a:pt x="293" y="725"/>
                  </a:lnTo>
                  <a:lnTo>
                    <a:pt x="306" y="718"/>
                  </a:lnTo>
                  <a:lnTo>
                    <a:pt x="319" y="710"/>
                  </a:lnTo>
                  <a:lnTo>
                    <a:pt x="331" y="700"/>
                  </a:lnTo>
                  <a:lnTo>
                    <a:pt x="331" y="700"/>
                  </a:lnTo>
                  <a:close/>
                  <a:moveTo>
                    <a:pt x="368" y="718"/>
                  </a:moveTo>
                  <a:lnTo>
                    <a:pt x="368" y="718"/>
                  </a:lnTo>
                  <a:lnTo>
                    <a:pt x="368" y="719"/>
                  </a:lnTo>
                  <a:lnTo>
                    <a:pt x="368" y="719"/>
                  </a:lnTo>
                  <a:lnTo>
                    <a:pt x="368" y="721"/>
                  </a:lnTo>
                  <a:lnTo>
                    <a:pt x="368" y="721"/>
                  </a:lnTo>
                  <a:lnTo>
                    <a:pt x="365" y="719"/>
                  </a:lnTo>
                  <a:lnTo>
                    <a:pt x="365" y="719"/>
                  </a:lnTo>
                  <a:lnTo>
                    <a:pt x="368" y="718"/>
                  </a:lnTo>
                  <a:lnTo>
                    <a:pt x="368" y="718"/>
                  </a:lnTo>
                  <a:close/>
                  <a:moveTo>
                    <a:pt x="320" y="733"/>
                  </a:moveTo>
                  <a:lnTo>
                    <a:pt x="320" y="733"/>
                  </a:lnTo>
                  <a:lnTo>
                    <a:pt x="341" y="728"/>
                  </a:lnTo>
                  <a:lnTo>
                    <a:pt x="341" y="728"/>
                  </a:lnTo>
                  <a:lnTo>
                    <a:pt x="358" y="728"/>
                  </a:lnTo>
                  <a:lnTo>
                    <a:pt x="358" y="728"/>
                  </a:lnTo>
                  <a:lnTo>
                    <a:pt x="339" y="732"/>
                  </a:lnTo>
                  <a:lnTo>
                    <a:pt x="320" y="733"/>
                  </a:lnTo>
                  <a:lnTo>
                    <a:pt x="320" y="733"/>
                  </a:lnTo>
                  <a:close/>
                  <a:moveTo>
                    <a:pt x="338" y="741"/>
                  </a:moveTo>
                  <a:lnTo>
                    <a:pt x="338" y="741"/>
                  </a:lnTo>
                  <a:lnTo>
                    <a:pt x="335" y="742"/>
                  </a:lnTo>
                  <a:lnTo>
                    <a:pt x="335" y="742"/>
                  </a:lnTo>
                  <a:lnTo>
                    <a:pt x="335" y="741"/>
                  </a:lnTo>
                  <a:lnTo>
                    <a:pt x="335" y="741"/>
                  </a:lnTo>
                  <a:lnTo>
                    <a:pt x="338" y="741"/>
                  </a:lnTo>
                  <a:lnTo>
                    <a:pt x="338" y="741"/>
                  </a:lnTo>
                  <a:close/>
                  <a:moveTo>
                    <a:pt x="214" y="794"/>
                  </a:moveTo>
                  <a:lnTo>
                    <a:pt x="214" y="794"/>
                  </a:lnTo>
                  <a:lnTo>
                    <a:pt x="234" y="791"/>
                  </a:lnTo>
                  <a:lnTo>
                    <a:pt x="234" y="791"/>
                  </a:lnTo>
                  <a:lnTo>
                    <a:pt x="213" y="804"/>
                  </a:lnTo>
                  <a:lnTo>
                    <a:pt x="193" y="818"/>
                  </a:lnTo>
                  <a:lnTo>
                    <a:pt x="193" y="818"/>
                  </a:lnTo>
                  <a:lnTo>
                    <a:pt x="190" y="817"/>
                  </a:lnTo>
                  <a:lnTo>
                    <a:pt x="188" y="817"/>
                  </a:lnTo>
                  <a:lnTo>
                    <a:pt x="182" y="817"/>
                  </a:lnTo>
                  <a:lnTo>
                    <a:pt x="163" y="823"/>
                  </a:lnTo>
                  <a:lnTo>
                    <a:pt x="131" y="834"/>
                  </a:lnTo>
                  <a:lnTo>
                    <a:pt x="131" y="834"/>
                  </a:lnTo>
                  <a:lnTo>
                    <a:pt x="146" y="827"/>
                  </a:lnTo>
                  <a:lnTo>
                    <a:pt x="161" y="819"/>
                  </a:lnTo>
                  <a:lnTo>
                    <a:pt x="193" y="809"/>
                  </a:lnTo>
                  <a:lnTo>
                    <a:pt x="193" y="809"/>
                  </a:lnTo>
                  <a:lnTo>
                    <a:pt x="199" y="807"/>
                  </a:lnTo>
                  <a:lnTo>
                    <a:pt x="208" y="805"/>
                  </a:lnTo>
                  <a:lnTo>
                    <a:pt x="213" y="803"/>
                  </a:lnTo>
                  <a:lnTo>
                    <a:pt x="216" y="800"/>
                  </a:lnTo>
                  <a:lnTo>
                    <a:pt x="217" y="798"/>
                  </a:lnTo>
                  <a:lnTo>
                    <a:pt x="214" y="794"/>
                  </a:lnTo>
                  <a:lnTo>
                    <a:pt x="214" y="794"/>
                  </a:lnTo>
                  <a:close/>
                  <a:moveTo>
                    <a:pt x="189" y="787"/>
                  </a:moveTo>
                  <a:lnTo>
                    <a:pt x="189" y="787"/>
                  </a:lnTo>
                  <a:lnTo>
                    <a:pt x="206" y="782"/>
                  </a:lnTo>
                  <a:lnTo>
                    <a:pt x="234" y="776"/>
                  </a:lnTo>
                  <a:lnTo>
                    <a:pt x="247" y="772"/>
                  </a:lnTo>
                  <a:lnTo>
                    <a:pt x="259" y="769"/>
                  </a:lnTo>
                  <a:lnTo>
                    <a:pt x="267" y="765"/>
                  </a:lnTo>
                  <a:lnTo>
                    <a:pt x="270" y="763"/>
                  </a:lnTo>
                  <a:lnTo>
                    <a:pt x="271" y="760"/>
                  </a:lnTo>
                  <a:lnTo>
                    <a:pt x="271" y="760"/>
                  </a:lnTo>
                  <a:lnTo>
                    <a:pt x="287" y="758"/>
                  </a:lnTo>
                  <a:lnTo>
                    <a:pt x="302" y="754"/>
                  </a:lnTo>
                  <a:lnTo>
                    <a:pt x="302" y="754"/>
                  </a:lnTo>
                  <a:lnTo>
                    <a:pt x="305" y="754"/>
                  </a:lnTo>
                  <a:lnTo>
                    <a:pt x="306" y="752"/>
                  </a:lnTo>
                  <a:lnTo>
                    <a:pt x="306" y="750"/>
                  </a:lnTo>
                  <a:lnTo>
                    <a:pt x="305" y="747"/>
                  </a:lnTo>
                  <a:lnTo>
                    <a:pt x="305" y="747"/>
                  </a:lnTo>
                  <a:lnTo>
                    <a:pt x="311" y="746"/>
                  </a:lnTo>
                  <a:lnTo>
                    <a:pt x="311" y="746"/>
                  </a:lnTo>
                  <a:lnTo>
                    <a:pt x="324" y="746"/>
                  </a:lnTo>
                  <a:lnTo>
                    <a:pt x="324" y="746"/>
                  </a:lnTo>
                  <a:lnTo>
                    <a:pt x="306" y="753"/>
                  </a:lnTo>
                  <a:lnTo>
                    <a:pt x="288" y="762"/>
                  </a:lnTo>
                  <a:lnTo>
                    <a:pt x="254" y="780"/>
                  </a:lnTo>
                  <a:lnTo>
                    <a:pt x="254" y="780"/>
                  </a:lnTo>
                  <a:lnTo>
                    <a:pt x="252" y="778"/>
                  </a:lnTo>
                  <a:lnTo>
                    <a:pt x="249" y="777"/>
                  </a:lnTo>
                  <a:lnTo>
                    <a:pt x="242" y="776"/>
                  </a:lnTo>
                  <a:lnTo>
                    <a:pt x="232" y="776"/>
                  </a:lnTo>
                  <a:lnTo>
                    <a:pt x="223" y="778"/>
                  </a:lnTo>
                  <a:lnTo>
                    <a:pt x="202" y="783"/>
                  </a:lnTo>
                  <a:lnTo>
                    <a:pt x="189" y="787"/>
                  </a:lnTo>
                  <a:lnTo>
                    <a:pt x="189" y="787"/>
                  </a:lnTo>
                  <a:close/>
                  <a:moveTo>
                    <a:pt x="248" y="747"/>
                  </a:moveTo>
                  <a:lnTo>
                    <a:pt x="248" y="747"/>
                  </a:lnTo>
                  <a:lnTo>
                    <a:pt x="264" y="740"/>
                  </a:lnTo>
                  <a:lnTo>
                    <a:pt x="264" y="740"/>
                  </a:lnTo>
                  <a:lnTo>
                    <a:pt x="268" y="742"/>
                  </a:lnTo>
                  <a:lnTo>
                    <a:pt x="276" y="744"/>
                  </a:lnTo>
                  <a:lnTo>
                    <a:pt x="276" y="744"/>
                  </a:lnTo>
                  <a:lnTo>
                    <a:pt x="259" y="747"/>
                  </a:lnTo>
                  <a:lnTo>
                    <a:pt x="243" y="748"/>
                  </a:lnTo>
                  <a:lnTo>
                    <a:pt x="243" y="748"/>
                  </a:lnTo>
                  <a:lnTo>
                    <a:pt x="248" y="747"/>
                  </a:lnTo>
                  <a:lnTo>
                    <a:pt x="248" y="747"/>
                  </a:lnTo>
                  <a:close/>
                  <a:moveTo>
                    <a:pt x="231" y="754"/>
                  </a:moveTo>
                  <a:lnTo>
                    <a:pt x="231" y="754"/>
                  </a:lnTo>
                  <a:lnTo>
                    <a:pt x="231" y="756"/>
                  </a:lnTo>
                  <a:lnTo>
                    <a:pt x="231" y="756"/>
                  </a:lnTo>
                  <a:lnTo>
                    <a:pt x="225" y="757"/>
                  </a:lnTo>
                  <a:lnTo>
                    <a:pt x="225" y="757"/>
                  </a:lnTo>
                  <a:lnTo>
                    <a:pt x="231" y="754"/>
                  </a:lnTo>
                  <a:lnTo>
                    <a:pt x="231" y="754"/>
                  </a:lnTo>
                  <a:close/>
                  <a:moveTo>
                    <a:pt x="193" y="774"/>
                  </a:moveTo>
                  <a:lnTo>
                    <a:pt x="193" y="774"/>
                  </a:lnTo>
                  <a:lnTo>
                    <a:pt x="193" y="775"/>
                  </a:lnTo>
                  <a:lnTo>
                    <a:pt x="193" y="775"/>
                  </a:lnTo>
                  <a:lnTo>
                    <a:pt x="187" y="777"/>
                  </a:lnTo>
                  <a:lnTo>
                    <a:pt x="187" y="777"/>
                  </a:lnTo>
                  <a:lnTo>
                    <a:pt x="193" y="774"/>
                  </a:lnTo>
                  <a:lnTo>
                    <a:pt x="193" y="774"/>
                  </a:lnTo>
                  <a:close/>
                  <a:moveTo>
                    <a:pt x="160" y="795"/>
                  </a:moveTo>
                  <a:lnTo>
                    <a:pt x="160" y="795"/>
                  </a:lnTo>
                  <a:lnTo>
                    <a:pt x="161" y="798"/>
                  </a:lnTo>
                  <a:lnTo>
                    <a:pt x="161" y="798"/>
                  </a:lnTo>
                  <a:lnTo>
                    <a:pt x="155" y="800"/>
                  </a:lnTo>
                  <a:lnTo>
                    <a:pt x="147" y="805"/>
                  </a:lnTo>
                  <a:lnTo>
                    <a:pt x="147" y="805"/>
                  </a:lnTo>
                  <a:lnTo>
                    <a:pt x="160" y="795"/>
                  </a:lnTo>
                  <a:lnTo>
                    <a:pt x="160" y="795"/>
                  </a:lnTo>
                  <a:close/>
                  <a:moveTo>
                    <a:pt x="101" y="845"/>
                  </a:moveTo>
                  <a:lnTo>
                    <a:pt x="101" y="845"/>
                  </a:lnTo>
                  <a:lnTo>
                    <a:pt x="120" y="828"/>
                  </a:lnTo>
                  <a:lnTo>
                    <a:pt x="141" y="810"/>
                  </a:lnTo>
                  <a:lnTo>
                    <a:pt x="141" y="810"/>
                  </a:lnTo>
                  <a:lnTo>
                    <a:pt x="137" y="815"/>
                  </a:lnTo>
                  <a:lnTo>
                    <a:pt x="137" y="817"/>
                  </a:lnTo>
                  <a:lnTo>
                    <a:pt x="137" y="819"/>
                  </a:lnTo>
                  <a:lnTo>
                    <a:pt x="137" y="819"/>
                  </a:lnTo>
                  <a:lnTo>
                    <a:pt x="130" y="824"/>
                  </a:lnTo>
                  <a:lnTo>
                    <a:pt x="118" y="833"/>
                  </a:lnTo>
                  <a:lnTo>
                    <a:pt x="112" y="837"/>
                  </a:lnTo>
                  <a:lnTo>
                    <a:pt x="108" y="841"/>
                  </a:lnTo>
                  <a:lnTo>
                    <a:pt x="108" y="844"/>
                  </a:lnTo>
                  <a:lnTo>
                    <a:pt x="108" y="845"/>
                  </a:lnTo>
                  <a:lnTo>
                    <a:pt x="110" y="847"/>
                  </a:lnTo>
                  <a:lnTo>
                    <a:pt x="112" y="847"/>
                  </a:lnTo>
                  <a:lnTo>
                    <a:pt x="112" y="847"/>
                  </a:lnTo>
                  <a:lnTo>
                    <a:pt x="87" y="858"/>
                  </a:lnTo>
                  <a:lnTo>
                    <a:pt x="87" y="858"/>
                  </a:lnTo>
                  <a:lnTo>
                    <a:pt x="101" y="845"/>
                  </a:lnTo>
                  <a:lnTo>
                    <a:pt x="101" y="845"/>
                  </a:lnTo>
                  <a:close/>
                  <a:moveTo>
                    <a:pt x="71" y="874"/>
                  </a:moveTo>
                  <a:lnTo>
                    <a:pt x="71" y="874"/>
                  </a:lnTo>
                  <a:lnTo>
                    <a:pt x="76" y="875"/>
                  </a:lnTo>
                  <a:lnTo>
                    <a:pt x="83" y="874"/>
                  </a:lnTo>
                  <a:lnTo>
                    <a:pt x="95" y="870"/>
                  </a:lnTo>
                  <a:lnTo>
                    <a:pt x="95" y="870"/>
                  </a:lnTo>
                  <a:lnTo>
                    <a:pt x="81" y="880"/>
                  </a:lnTo>
                  <a:lnTo>
                    <a:pt x="67" y="888"/>
                  </a:lnTo>
                  <a:lnTo>
                    <a:pt x="41" y="909"/>
                  </a:lnTo>
                  <a:lnTo>
                    <a:pt x="41" y="909"/>
                  </a:lnTo>
                  <a:lnTo>
                    <a:pt x="55" y="890"/>
                  </a:lnTo>
                  <a:lnTo>
                    <a:pt x="71" y="874"/>
                  </a:lnTo>
                  <a:lnTo>
                    <a:pt x="71" y="874"/>
                  </a:lnTo>
                  <a:close/>
                  <a:moveTo>
                    <a:pt x="28" y="931"/>
                  </a:moveTo>
                  <a:lnTo>
                    <a:pt x="28" y="931"/>
                  </a:lnTo>
                  <a:lnTo>
                    <a:pt x="35" y="930"/>
                  </a:lnTo>
                  <a:lnTo>
                    <a:pt x="41" y="928"/>
                  </a:lnTo>
                  <a:lnTo>
                    <a:pt x="41" y="928"/>
                  </a:lnTo>
                  <a:lnTo>
                    <a:pt x="25" y="939"/>
                  </a:lnTo>
                  <a:lnTo>
                    <a:pt x="25" y="939"/>
                  </a:lnTo>
                  <a:lnTo>
                    <a:pt x="28" y="931"/>
                  </a:lnTo>
                  <a:lnTo>
                    <a:pt x="28" y="931"/>
                  </a:lnTo>
                  <a:close/>
                  <a:moveTo>
                    <a:pt x="18" y="960"/>
                  </a:moveTo>
                  <a:lnTo>
                    <a:pt x="18" y="960"/>
                  </a:lnTo>
                  <a:lnTo>
                    <a:pt x="18" y="958"/>
                  </a:lnTo>
                  <a:lnTo>
                    <a:pt x="18" y="958"/>
                  </a:lnTo>
                  <a:lnTo>
                    <a:pt x="29" y="953"/>
                  </a:lnTo>
                  <a:lnTo>
                    <a:pt x="40" y="948"/>
                  </a:lnTo>
                  <a:lnTo>
                    <a:pt x="40" y="948"/>
                  </a:lnTo>
                  <a:lnTo>
                    <a:pt x="28" y="959"/>
                  </a:lnTo>
                  <a:lnTo>
                    <a:pt x="16" y="971"/>
                  </a:lnTo>
                  <a:lnTo>
                    <a:pt x="16" y="971"/>
                  </a:lnTo>
                  <a:lnTo>
                    <a:pt x="18" y="960"/>
                  </a:lnTo>
                  <a:lnTo>
                    <a:pt x="18" y="960"/>
                  </a:lnTo>
                  <a:close/>
                  <a:moveTo>
                    <a:pt x="13" y="1006"/>
                  </a:moveTo>
                  <a:lnTo>
                    <a:pt x="13" y="1006"/>
                  </a:lnTo>
                  <a:lnTo>
                    <a:pt x="17" y="1004"/>
                  </a:lnTo>
                  <a:lnTo>
                    <a:pt x="17" y="1004"/>
                  </a:lnTo>
                  <a:lnTo>
                    <a:pt x="13" y="1011"/>
                  </a:lnTo>
                  <a:lnTo>
                    <a:pt x="13" y="1011"/>
                  </a:lnTo>
                  <a:lnTo>
                    <a:pt x="13" y="1006"/>
                  </a:lnTo>
                  <a:lnTo>
                    <a:pt x="13" y="1006"/>
                  </a:lnTo>
                  <a:close/>
                  <a:moveTo>
                    <a:pt x="28" y="1057"/>
                  </a:moveTo>
                  <a:lnTo>
                    <a:pt x="28" y="1057"/>
                  </a:lnTo>
                  <a:lnTo>
                    <a:pt x="19" y="1057"/>
                  </a:lnTo>
                  <a:lnTo>
                    <a:pt x="19" y="1057"/>
                  </a:lnTo>
                  <a:lnTo>
                    <a:pt x="17" y="1049"/>
                  </a:lnTo>
                  <a:lnTo>
                    <a:pt x="16" y="1040"/>
                  </a:lnTo>
                  <a:lnTo>
                    <a:pt x="16" y="1040"/>
                  </a:lnTo>
                  <a:lnTo>
                    <a:pt x="25" y="1030"/>
                  </a:lnTo>
                  <a:lnTo>
                    <a:pt x="25" y="1030"/>
                  </a:lnTo>
                  <a:lnTo>
                    <a:pt x="23" y="1036"/>
                  </a:lnTo>
                  <a:lnTo>
                    <a:pt x="23" y="1042"/>
                  </a:lnTo>
                  <a:lnTo>
                    <a:pt x="23" y="1045"/>
                  </a:lnTo>
                  <a:lnTo>
                    <a:pt x="24" y="1046"/>
                  </a:lnTo>
                  <a:lnTo>
                    <a:pt x="27" y="1046"/>
                  </a:lnTo>
                  <a:lnTo>
                    <a:pt x="31" y="1046"/>
                  </a:lnTo>
                  <a:lnTo>
                    <a:pt x="31" y="1046"/>
                  </a:lnTo>
                  <a:lnTo>
                    <a:pt x="28" y="1057"/>
                  </a:lnTo>
                  <a:lnTo>
                    <a:pt x="28" y="1057"/>
                  </a:lnTo>
                  <a:close/>
                  <a:moveTo>
                    <a:pt x="19" y="1022"/>
                  </a:moveTo>
                  <a:lnTo>
                    <a:pt x="19" y="1022"/>
                  </a:lnTo>
                  <a:lnTo>
                    <a:pt x="27" y="1007"/>
                  </a:lnTo>
                  <a:lnTo>
                    <a:pt x="27" y="1007"/>
                  </a:lnTo>
                  <a:lnTo>
                    <a:pt x="29" y="1001"/>
                  </a:lnTo>
                  <a:lnTo>
                    <a:pt x="31" y="993"/>
                  </a:lnTo>
                  <a:lnTo>
                    <a:pt x="33" y="989"/>
                  </a:lnTo>
                  <a:lnTo>
                    <a:pt x="33" y="986"/>
                  </a:lnTo>
                  <a:lnTo>
                    <a:pt x="31" y="983"/>
                  </a:lnTo>
                  <a:lnTo>
                    <a:pt x="28" y="983"/>
                  </a:lnTo>
                  <a:lnTo>
                    <a:pt x="28" y="983"/>
                  </a:lnTo>
                  <a:lnTo>
                    <a:pt x="45" y="964"/>
                  </a:lnTo>
                  <a:lnTo>
                    <a:pt x="54" y="953"/>
                  </a:lnTo>
                  <a:lnTo>
                    <a:pt x="57" y="948"/>
                  </a:lnTo>
                  <a:lnTo>
                    <a:pt x="57" y="946"/>
                  </a:lnTo>
                  <a:lnTo>
                    <a:pt x="57" y="945"/>
                  </a:lnTo>
                  <a:lnTo>
                    <a:pt x="57" y="945"/>
                  </a:lnTo>
                  <a:lnTo>
                    <a:pt x="60" y="940"/>
                  </a:lnTo>
                  <a:lnTo>
                    <a:pt x="67" y="933"/>
                  </a:lnTo>
                  <a:lnTo>
                    <a:pt x="70" y="929"/>
                  </a:lnTo>
                  <a:lnTo>
                    <a:pt x="71" y="925"/>
                  </a:lnTo>
                  <a:lnTo>
                    <a:pt x="71" y="922"/>
                  </a:lnTo>
                  <a:lnTo>
                    <a:pt x="69" y="919"/>
                  </a:lnTo>
                  <a:lnTo>
                    <a:pt x="69" y="919"/>
                  </a:lnTo>
                  <a:lnTo>
                    <a:pt x="76" y="915"/>
                  </a:lnTo>
                  <a:lnTo>
                    <a:pt x="87" y="907"/>
                  </a:lnTo>
                  <a:lnTo>
                    <a:pt x="92" y="903"/>
                  </a:lnTo>
                  <a:lnTo>
                    <a:pt x="95" y="898"/>
                  </a:lnTo>
                  <a:lnTo>
                    <a:pt x="96" y="894"/>
                  </a:lnTo>
                  <a:lnTo>
                    <a:pt x="96" y="892"/>
                  </a:lnTo>
                  <a:lnTo>
                    <a:pt x="95" y="890"/>
                  </a:lnTo>
                  <a:lnTo>
                    <a:pt x="95" y="890"/>
                  </a:lnTo>
                  <a:lnTo>
                    <a:pt x="114" y="878"/>
                  </a:lnTo>
                  <a:lnTo>
                    <a:pt x="119" y="875"/>
                  </a:lnTo>
                  <a:lnTo>
                    <a:pt x="123" y="870"/>
                  </a:lnTo>
                  <a:lnTo>
                    <a:pt x="125" y="866"/>
                  </a:lnTo>
                  <a:lnTo>
                    <a:pt x="126" y="865"/>
                  </a:lnTo>
                  <a:lnTo>
                    <a:pt x="125" y="864"/>
                  </a:lnTo>
                  <a:lnTo>
                    <a:pt x="125" y="864"/>
                  </a:lnTo>
                  <a:lnTo>
                    <a:pt x="132" y="860"/>
                  </a:lnTo>
                  <a:lnTo>
                    <a:pt x="142" y="854"/>
                  </a:lnTo>
                  <a:lnTo>
                    <a:pt x="147" y="852"/>
                  </a:lnTo>
                  <a:lnTo>
                    <a:pt x="151" y="848"/>
                  </a:lnTo>
                  <a:lnTo>
                    <a:pt x="153" y="845"/>
                  </a:lnTo>
                  <a:lnTo>
                    <a:pt x="153" y="844"/>
                  </a:lnTo>
                  <a:lnTo>
                    <a:pt x="152" y="841"/>
                  </a:lnTo>
                  <a:lnTo>
                    <a:pt x="152" y="841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151" y="851"/>
                  </a:lnTo>
                  <a:lnTo>
                    <a:pt x="128" y="869"/>
                  </a:lnTo>
                  <a:lnTo>
                    <a:pt x="107" y="889"/>
                  </a:lnTo>
                  <a:lnTo>
                    <a:pt x="87" y="911"/>
                  </a:lnTo>
                  <a:lnTo>
                    <a:pt x="67" y="934"/>
                  </a:lnTo>
                  <a:lnTo>
                    <a:pt x="60" y="946"/>
                  </a:lnTo>
                  <a:lnTo>
                    <a:pt x="52" y="959"/>
                  </a:lnTo>
                  <a:lnTo>
                    <a:pt x="46" y="971"/>
                  </a:lnTo>
                  <a:lnTo>
                    <a:pt x="40" y="984"/>
                  </a:lnTo>
                  <a:lnTo>
                    <a:pt x="36" y="998"/>
                  </a:lnTo>
                  <a:lnTo>
                    <a:pt x="33" y="1011"/>
                  </a:lnTo>
                  <a:lnTo>
                    <a:pt x="33" y="1011"/>
                  </a:lnTo>
                  <a:lnTo>
                    <a:pt x="27" y="1016"/>
                  </a:lnTo>
                  <a:lnTo>
                    <a:pt x="19" y="1022"/>
                  </a:lnTo>
                  <a:lnTo>
                    <a:pt x="19" y="1022"/>
                  </a:lnTo>
                  <a:close/>
                  <a:moveTo>
                    <a:pt x="438" y="841"/>
                  </a:moveTo>
                  <a:lnTo>
                    <a:pt x="438" y="841"/>
                  </a:lnTo>
                  <a:lnTo>
                    <a:pt x="437" y="836"/>
                  </a:lnTo>
                  <a:lnTo>
                    <a:pt x="437" y="836"/>
                  </a:lnTo>
                  <a:lnTo>
                    <a:pt x="442" y="834"/>
                  </a:lnTo>
                  <a:lnTo>
                    <a:pt x="442" y="834"/>
                  </a:lnTo>
                  <a:lnTo>
                    <a:pt x="438" y="841"/>
                  </a:lnTo>
                  <a:lnTo>
                    <a:pt x="438" y="841"/>
                  </a:lnTo>
                  <a:close/>
                  <a:moveTo>
                    <a:pt x="444" y="848"/>
                  </a:moveTo>
                  <a:lnTo>
                    <a:pt x="444" y="848"/>
                  </a:lnTo>
                  <a:lnTo>
                    <a:pt x="453" y="836"/>
                  </a:lnTo>
                  <a:lnTo>
                    <a:pt x="462" y="823"/>
                  </a:lnTo>
                  <a:lnTo>
                    <a:pt x="462" y="823"/>
                  </a:lnTo>
                  <a:lnTo>
                    <a:pt x="471" y="813"/>
                  </a:lnTo>
                  <a:lnTo>
                    <a:pt x="476" y="807"/>
                  </a:lnTo>
                  <a:lnTo>
                    <a:pt x="477" y="805"/>
                  </a:lnTo>
                  <a:lnTo>
                    <a:pt x="477" y="803"/>
                  </a:lnTo>
                  <a:lnTo>
                    <a:pt x="477" y="803"/>
                  </a:lnTo>
                  <a:lnTo>
                    <a:pt x="484" y="812"/>
                  </a:lnTo>
                  <a:lnTo>
                    <a:pt x="484" y="812"/>
                  </a:lnTo>
                  <a:lnTo>
                    <a:pt x="473" y="825"/>
                  </a:lnTo>
                  <a:lnTo>
                    <a:pt x="463" y="839"/>
                  </a:lnTo>
                  <a:lnTo>
                    <a:pt x="463" y="839"/>
                  </a:lnTo>
                  <a:lnTo>
                    <a:pt x="462" y="836"/>
                  </a:lnTo>
                  <a:lnTo>
                    <a:pt x="460" y="836"/>
                  </a:lnTo>
                  <a:lnTo>
                    <a:pt x="457" y="837"/>
                  </a:lnTo>
                  <a:lnTo>
                    <a:pt x="454" y="839"/>
                  </a:lnTo>
                  <a:lnTo>
                    <a:pt x="444" y="848"/>
                  </a:lnTo>
                  <a:lnTo>
                    <a:pt x="444" y="848"/>
                  </a:lnTo>
                  <a:close/>
                  <a:moveTo>
                    <a:pt x="455" y="792"/>
                  </a:moveTo>
                  <a:lnTo>
                    <a:pt x="456" y="791"/>
                  </a:lnTo>
                  <a:lnTo>
                    <a:pt x="456" y="791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close/>
                  <a:moveTo>
                    <a:pt x="466" y="794"/>
                  </a:moveTo>
                  <a:lnTo>
                    <a:pt x="466" y="794"/>
                  </a:lnTo>
                  <a:lnTo>
                    <a:pt x="467" y="793"/>
                  </a:lnTo>
                  <a:lnTo>
                    <a:pt x="467" y="791"/>
                  </a:lnTo>
                  <a:lnTo>
                    <a:pt x="467" y="791"/>
                  </a:lnTo>
                  <a:lnTo>
                    <a:pt x="473" y="798"/>
                  </a:lnTo>
                  <a:lnTo>
                    <a:pt x="473" y="798"/>
                  </a:lnTo>
                  <a:lnTo>
                    <a:pt x="471" y="798"/>
                  </a:lnTo>
                  <a:lnTo>
                    <a:pt x="468" y="799"/>
                  </a:lnTo>
                  <a:lnTo>
                    <a:pt x="463" y="803"/>
                  </a:lnTo>
                  <a:lnTo>
                    <a:pt x="456" y="811"/>
                  </a:lnTo>
                  <a:lnTo>
                    <a:pt x="456" y="811"/>
                  </a:lnTo>
                  <a:lnTo>
                    <a:pt x="462" y="803"/>
                  </a:lnTo>
                  <a:lnTo>
                    <a:pt x="466" y="794"/>
                  </a:lnTo>
                  <a:lnTo>
                    <a:pt x="466" y="794"/>
                  </a:lnTo>
                  <a:close/>
                  <a:moveTo>
                    <a:pt x="462" y="788"/>
                  </a:move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2" y="788"/>
                  </a:lnTo>
                  <a:lnTo>
                    <a:pt x="462" y="788"/>
                  </a:lnTo>
                  <a:close/>
                  <a:moveTo>
                    <a:pt x="489" y="822"/>
                  </a:moveTo>
                  <a:lnTo>
                    <a:pt x="489" y="822"/>
                  </a:lnTo>
                  <a:lnTo>
                    <a:pt x="494" y="829"/>
                  </a:lnTo>
                  <a:lnTo>
                    <a:pt x="494" y="829"/>
                  </a:lnTo>
                  <a:lnTo>
                    <a:pt x="483" y="844"/>
                  </a:lnTo>
                  <a:lnTo>
                    <a:pt x="483" y="844"/>
                  </a:lnTo>
                  <a:lnTo>
                    <a:pt x="480" y="842"/>
                  </a:lnTo>
                  <a:lnTo>
                    <a:pt x="478" y="842"/>
                  </a:lnTo>
                  <a:lnTo>
                    <a:pt x="476" y="844"/>
                  </a:lnTo>
                  <a:lnTo>
                    <a:pt x="473" y="846"/>
                  </a:lnTo>
                  <a:lnTo>
                    <a:pt x="465" y="854"/>
                  </a:lnTo>
                  <a:lnTo>
                    <a:pt x="465" y="854"/>
                  </a:lnTo>
                  <a:lnTo>
                    <a:pt x="477" y="837"/>
                  </a:lnTo>
                  <a:lnTo>
                    <a:pt x="489" y="822"/>
                  </a:lnTo>
                  <a:lnTo>
                    <a:pt x="489" y="822"/>
                  </a:lnTo>
                  <a:close/>
                  <a:moveTo>
                    <a:pt x="450" y="863"/>
                  </a:moveTo>
                  <a:lnTo>
                    <a:pt x="450" y="863"/>
                  </a:lnTo>
                  <a:lnTo>
                    <a:pt x="448" y="858"/>
                  </a:lnTo>
                  <a:lnTo>
                    <a:pt x="448" y="858"/>
                  </a:lnTo>
                  <a:lnTo>
                    <a:pt x="456" y="852"/>
                  </a:lnTo>
                  <a:lnTo>
                    <a:pt x="456" y="852"/>
                  </a:lnTo>
                  <a:lnTo>
                    <a:pt x="450" y="863"/>
                  </a:lnTo>
                  <a:lnTo>
                    <a:pt x="450" y="863"/>
                  </a:lnTo>
                  <a:close/>
                  <a:moveTo>
                    <a:pt x="457" y="872"/>
                  </a:moveTo>
                  <a:lnTo>
                    <a:pt x="457" y="872"/>
                  </a:lnTo>
                  <a:lnTo>
                    <a:pt x="467" y="865"/>
                  </a:lnTo>
                  <a:lnTo>
                    <a:pt x="467" y="865"/>
                  </a:lnTo>
                  <a:lnTo>
                    <a:pt x="465" y="871"/>
                  </a:lnTo>
                  <a:lnTo>
                    <a:pt x="462" y="878"/>
                  </a:lnTo>
                  <a:lnTo>
                    <a:pt x="462" y="878"/>
                  </a:lnTo>
                  <a:lnTo>
                    <a:pt x="457" y="872"/>
                  </a:lnTo>
                  <a:lnTo>
                    <a:pt x="457" y="872"/>
                  </a:lnTo>
                  <a:close/>
                  <a:moveTo>
                    <a:pt x="472" y="892"/>
                  </a:moveTo>
                  <a:lnTo>
                    <a:pt x="472" y="892"/>
                  </a:lnTo>
                  <a:lnTo>
                    <a:pt x="467" y="886"/>
                  </a:lnTo>
                  <a:lnTo>
                    <a:pt x="467" y="886"/>
                  </a:lnTo>
                  <a:lnTo>
                    <a:pt x="468" y="884"/>
                  </a:lnTo>
                  <a:lnTo>
                    <a:pt x="468" y="884"/>
                  </a:lnTo>
                  <a:lnTo>
                    <a:pt x="477" y="880"/>
                  </a:lnTo>
                  <a:lnTo>
                    <a:pt x="477" y="880"/>
                  </a:lnTo>
                  <a:lnTo>
                    <a:pt x="474" y="886"/>
                  </a:lnTo>
                  <a:lnTo>
                    <a:pt x="472" y="892"/>
                  </a:lnTo>
                  <a:lnTo>
                    <a:pt x="472" y="892"/>
                  </a:lnTo>
                  <a:close/>
                  <a:moveTo>
                    <a:pt x="490" y="850"/>
                  </a:moveTo>
                  <a:lnTo>
                    <a:pt x="490" y="850"/>
                  </a:lnTo>
                  <a:lnTo>
                    <a:pt x="498" y="839"/>
                  </a:lnTo>
                  <a:lnTo>
                    <a:pt x="498" y="839"/>
                  </a:lnTo>
                  <a:lnTo>
                    <a:pt x="502" y="846"/>
                  </a:lnTo>
                  <a:lnTo>
                    <a:pt x="502" y="846"/>
                  </a:lnTo>
                  <a:lnTo>
                    <a:pt x="490" y="857"/>
                  </a:lnTo>
                  <a:lnTo>
                    <a:pt x="478" y="868"/>
                  </a:lnTo>
                  <a:lnTo>
                    <a:pt x="478" y="868"/>
                  </a:lnTo>
                  <a:lnTo>
                    <a:pt x="484" y="858"/>
                  </a:lnTo>
                  <a:lnTo>
                    <a:pt x="490" y="850"/>
                  </a:lnTo>
                  <a:lnTo>
                    <a:pt x="490" y="850"/>
                  </a:lnTo>
                  <a:close/>
                  <a:moveTo>
                    <a:pt x="563" y="983"/>
                  </a:moveTo>
                  <a:lnTo>
                    <a:pt x="563" y="983"/>
                  </a:lnTo>
                  <a:lnTo>
                    <a:pt x="551" y="992"/>
                  </a:lnTo>
                  <a:lnTo>
                    <a:pt x="538" y="998"/>
                  </a:lnTo>
                  <a:lnTo>
                    <a:pt x="538" y="998"/>
                  </a:lnTo>
                  <a:lnTo>
                    <a:pt x="545" y="988"/>
                  </a:lnTo>
                  <a:lnTo>
                    <a:pt x="555" y="980"/>
                  </a:lnTo>
                  <a:lnTo>
                    <a:pt x="573" y="964"/>
                  </a:lnTo>
                  <a:lnTo>
                    <a:pt x="573" y="964"/>
                  </a:lnTo>
                  <a:lnTo>
                    <a:pt x="583" y="970"/>
                  </a:lnTo>
                  <a:lnTo>
                    <a:pt x="583" y="970"/>
                  </a:lnTo>
                  <a:lnTo>
                    <a:pt x="574" y="976"/>
                  </a:lnTo>
                  <a:lnTo>
                    <a:pt x="563" y="983"/>
                  </a:lnTo>
                  <a:lnTo>
                    <a:pt x="563" y="983"/>
                  </a:lnTo>
                  <a:close/>
                  <a:moveTo>
                    <a:pt x="591" y="974"/>
                  </a:moveTo>
                  <a:lnTo>
                    <a:pt x="591" y="974"/>
                  </a:lnTo>
                  <a:lnTo>
                    <a:pt x="603" y="977"/>
                  </a:lnTo>
                  <a:lnTo>
                    <a:pt x="603" y="977"/>
                  </a:lnTo>
                  <a:lnTo>
                    <a:pt x="580" y="994"/>
                  </a:lnTo>
                  <a:lnTo>
                    <a:pt x="567" y="1001"/>
                  </a:lnTo>
                  <a:lnTo>
                    <a:pt x="555" y="1006"/>
                  </a:lnTo>
                  <a:lnTo>
                    <a:pt x="555" y="1006"/>
                  </a:lnTo>
                  <a:lnTo>
                    <a:pt x="569" y="992"/>
                  </a:lnTo>
                  <a:lnTo>
                    <a:pt x="569" y="992"/>
                  </a:lnTo>
                  <a:lnTo>
                    <a:pt x="581" y="983"/>
                  </a:lnTo>
                  <a:lnTo>
                    <a:pt x="587" y="978"/>
                  </a:lnTo>
                  <a:lnTo>
                    <a:pt x="590" y="976"/>
                  </a:lnTo>
                  <a:lnTo>
                    <a:pt x="591" y="974"/>
                  </a:lnTo>
                  <a:lnTo>
                    <a:pt x="591" y="974"/>
                  </a:lnTo>
                  <a:close/>
                  <a:moveTo>
                    <a:pt x="536" y="980"/>
                  </a:moveTo>
                  <a:lnTo>
                    <a:pt x="536" y="980"/>
                  </a:lnTo>
                  <a:lnTo>
                    <a:pt x="548" y="969"/>
                  </a:lnTo>
                  <a:lnTo>
                    <a:pt x="561" y="958"/>
                  </a:lnTo>
                  <a:lnTo>
                    <a:pt x="561" y="958"/>
                  </a:lnTo>
                  <a:lnTo>
                    <a:pt x="563" y="957"/>
                  </a:lnTo>
                  <a:lnTo>
                    <a:pt x="563" y="957"/>
                  </a:lnTo>
                  <a:lnTo>
                    <a:pt x="565" y="958"/>
                  </a:lnTo>
                  <a:lnTo>
                    <a:pt x="565" y="958"/>
                  </a:lnTo>
                  <a:lnTo>
                    <a:pt x="550" y="969"/>
                  </a:lnTo>
                  <a:lnTo>
                    <a:pt x="536" y="980"/>
                  </a:lnTo>
                  <a:lnTo>
                    <a:pt x="536" y="980"/>
                  </a:lnTo>
                  <a:close/>
                  <a:moveTo>
                    <a:pt x="521" y="970"/>
                  </a:moveTo>
                  <a:lnTo>
                    <a:pt x="521" y="970"/>
                  </a:lnTo>
                  <a:lnTo>
                    <a:pt x="527" y="963"/>
                  </a:lnTo>
                  <a:lnTo>
                    <a:pt x="533" y="954"/>
                  </a:lnTo>
                  <a:lnTo>
                    <a:pt x="548" y="940"/>
                  </a:lnTo>
                  <a:lnTo>
                    <a:pt x="548" y="940"/>
                  </a:lnTo>
                  <a:lnTo>
                    <a:pt x="556" y="949"/>
                  </a:lnTo>
                  <a:lnTo>
                    <a:pt x="556" y="949"/>
                  </a:lnTo>
                  <a:lnTo>
                    <a:pt x="539" y="960"/>
                  </a:lnTo>
                  <a:lnTo>
                    <a:pt x="521" y="970"/>
                  </a:lnTo>
                  <a:lnTo>
                    <a:pt x="521" y="970"/>
                  </a:lnTo>
                  <a:close/>
                  <a:moveTo>
                    <a:pt x="522" y="947"/>
                  </a:moveTo>
                  <a:lnTo>
                    <a:pt x="522" y="947"/>
                  </a:lnTo>
                  <a:lnTo>
                    <a:pt x="528" y="940"/>
                  </a:lnTo>
                  <a:lnTo>
                    <a:pt x="528" y="940"/>
                  </a:lnTo>
                  <a:lnTo>
                    <a:pt x="534" y="934"/>
                  </a:lnTo>
                  <a:lnTo>
                    <a:pt x="538" y="927"/>
                  </a:lnTo>
                  <a:lnTo>
                    <a:pt x="538" y="927"/>
                  </a:lnTo>
                  <a:lnTo>
                    <a:pt x="543" y="933"/>
                  </a:lnTo>
                  <a:lnTo>
                    <a:pt x="543" y="933"/>
                  </a:lnTo>
                  <a:lnTo>
                    <a:pt x="522" y="947"/>
                  </a:lnTo>
                  <a:lnTo>
                    <a:pt x="522" y="947"/>
                  </a:lnTo>
                  <a:close/>
                  <a:moveTo>
                    <a:pt x="515" y="934"/>
                  </a:moveTo>
                  <a:lnTo>
                    <a:pt x="515" y="934"/>
                  </a:lnTo>
                  <a:lnTo>
                    <a:pt x="524" y="923"/>
                  </a:lnTo>
                  <a:lnTo>
                    <a:pt x="531" y="913"/>
                  </a:lnTo>
                  <a:lnTo>
                    <a:pt x="531" y="913"/>
                  </a:lnTo>
                  <a:lnTo>
                    <a:pt x="534" y="919"/>
                  </a:lnTo>
                  <a:lnTo>
                    <a:pt x="534" y="919"/>
                  </a:lnTo>
                  <a:lnTo>
                    <a:pt x="532" y="919"/>
                  </a:lnTo>
                  <a:lnTo>
                    <a:pt x="530" y="922"/>
                  </a:lnTo>
                  <a:lnTo>
                    <a:pt x="524" y="925"/>
                  </a:lnTo>
                  <a:lnTo>
                    <a:pt x="515" y="934"/>
                  </a:lnTo>
                  <a:lnTo>
                    <a:pt x="515" y="934"/>
                  </a:lnTo>
                  <a:close/>
                  <a:moveTo>
                    <a:pt x="513" y="911"/>
                  </a:moveTo>
                  <a:lnTo>
                    <a:pt x="513" y="911"/>
                  </a:lnTo>
                  <a:lnTo>
                    <a:pt x="524" y="898"/>
                  </a:lnTo>
                  <a:lnTo>
                    <a:pt x="524" y="898"/>
                  </a:lnTo>
                  <a:lnTo>
                    <a:pt x="525" y="901"/>
                  </a:lnTo>
                  <a:lnTo>
                    <a:pt x="525" y="901"/>
                  </a:lnTo>
                  <a:lnTo>
                    <a:pt x="513" y="911"/>
                  </a:lnTo>
                  <a:lnTo>
                    <a:pt x="513" y="911"/>
                  </a:lnTo>
                  <a:close/>
                  <a:moveTo>
                    <a:pt x="495" y="910"/>
                  </a:moveTo>
                  <a:lnTo>
                    <a:pt x="495" y="910"/>
                  </a:lnTo>
                  <a:lnTo>
                    <a:pt x="501" y="898"/>
                  </a:lnTo>
                  <a:lnTo>
                    <a:pt x="509" y="884"/>
                  </a:lnTo>
                  <a:lnTo>
                    <a:pt x="509" y="884"/>
                  </a:lnTo>
                  <a:lnTo>
                    <a:pt x="514" y="877"/>
                  </a:lnTo>
                  <a:lnTo>
                    <a:pt x="514" y="877"/>
                  </a:lnTo>
                  <a:lnTo>
                    <a:pt x="519" y="888"/>
                  </a:lnTo>
                  <a:lnTo>
                    <a:pt x="519" y="888"/>
                  </a:lnTo>
                  <a:lnTo>
                    <a:pt x="507" y="899"/>
                  </a:lnTo>
                  <a:lnTo>
                    <a:pt x="501" y="905"/>
                  </a:lnTo>
                  <a:lnTo>
                    <a:pt x="495" y="910"/>
                  </a:lnTo>
                  <a:lnTo>
                    <a:pt x="495" y="910"/>
                  </a:lnTo>
                  <a:close/>
                  <a:moveTo>
                    <a:pt x="483" y="890"/>
                  </a:moveTo>
                  <a:lnTo>
                    <a:pt x="483" y="890"/>
                  </a:lnTo>
                  <a:lnTo>
                    <a:pt x="488" y="881"/>
                  </a:lnTo>
                  <a:lnTo>
                    <a:pt x="494" y="872"/>
                  </a:lnTo>
                  <a:lnTo>
                    <a:pt x="506" y="857"/>
                  </a:lnTo>
                  <a:lnTo>
                    <a:pt x="506" y="857"/>
                  </a:lnTo>
                  <a:lnTo>
                    <a:pt x="509" y="864"/>
                  </a:lnTo>
                  <a:lnTo>
                    <a:pt x="509" y="864"/>
                  </a:lnTo>
                  <a:lnTo>
                    <a:pt x="496" y="877"/>
                  </a:lnTo>
                  <a:lnTo>
                    <a:pt x="490" y="884"/>
                  </a:lnTo>
                  <a:lnTo>
                    <a:pt x="483" y="890"/>
                  </a:lnTo>
                  <a:lnTo>
                    <a:pt x="483" y="890"/>
                  </a:lnTo>
                  <a:close/>
                  <a:moveTo>
                    <a:pt x="484" y="911"/>
                  </a:moveTo>
                  <a:lnTo>
                    <a:pt x="484" y="911"/>
                  </a:lnTo>
                  <a:lnTo>
                    <a:pt x="479" y="904"/>
                  </a:lnTo>
                  <a:lnTo>
                    <a:pt x="479" y="904"/>
                  </a:lnTo>
                  <a:lnTo>
                    <a:pt x="491" y="895"/>
                  </a:lnTo>
                  <a:lnTo>
                    <a:pt x="491" y="895"/>
                  </a:lnTo>
                  <a:lnTo>
                    <a:pt x="484" y="911"/>
                  </a:lnTo>
                  <a:lnTo>
                    <a:pt x="484" y="911"/>
                  </a:lnTo>
                  <a:close/>
                  <a:moveTo>
                    <a:pt x="490" y="927"/>
                  </a:moveTo>
                  <a:lnTo>
                    <a:pt x="490" y="927"/>
                  </a:lnTo>
                  <a:lnTo>
                    <a:pt x="489" y="924"/>
                  </a:lnTo>
                  <a:lnTo>
                    <a:pt x="489" y="924"/>
                  </a:lnTo>
                  <a:lnTo>
                    <a:pt x="492" y="922"/>
                  </a:lnTo>
                  <a:lnTo>
                    <a:pt x="492" y="922"/>
                  </a:lnTo>
                  <a:lnTo>
                    <a:pt x="490" y="927"/>
                  </a:lnTo>
                  <a:lnTo>
                    <a:pt x="490" y="927"/>
                  </a:lnTo>
                  <a:close/>
                  <a:moveTo>
                    <a:pt x="494" y="936"/>
                  </a:moveTo>
                  <a:lnTo>
                    <a:pt x="494" y="936"/>
                  </a:lnTo>
                  <a:lnTo>
                    <a:pt x="502" y="931"/>
                  </a:lnTo>
                  <a:lnTo>
                    <a:pt x="510" y="925"/>
                  </a:lnTo>
                  <a:lnTo>
                    <a:pt x="510" y="925"/>
                  </a:lnTo>
                  <a:lnTo>
                    <a:pt x="496" y="943"/>
                  </a:lnTo>
                  <a:lnTo>
                    <a:pt x="496" y="943"/>
                  </a:lnTo>
                  <a:lnTo>
                    <a:pt x="494" y="936"/>
                  </a:lnTo>
                  <a:lnTo>
                    <a:pt x="494" y="936"/>
                  </a:lnTo>
                  <a:close/>
                  <a:moveTo>
                    <a:pt x="500" y="958"/>
                  </a:moveTo>
                  <a:lnTo>
                    <a:pt x="500" y="958"/>
                  </a:lnTo>
                  <a:lnTo>
                    <a:pt x="506" y="954"/>
                  </a:lnTo>
                  <a:lnTo>
                    <a:pt x="506" y="954"/>
                  </a:lnTo>
                  <a:lnTo>
                    <a:pt x="501" y="960"/>
                  </a:lnTo>
                  <a:lnTo>
                    <a:pt x="501" y="960"/>
                  </a:lnTo>
                  <a:lnTo>
                    <a:pt x="500" y="958"/>
                  </a:lnTo>
                  <a:lnTo>
                    <a:pt x="500" y="958"/>
                  </a:lnTo>
                  <a:close/>
                  <a:moveTo>
                    <a:pt x="504" y="969"/>
                  </a:moveTo>
                  <a:lnTo>
                    <a:pt x="504" y="969"/>
                  </a:lnTo>
                  <a:lnTo>
                    <a:pt x="509" y="968"/>
                  </a:lnTo>
                  <a:lnTo>
                    <a:pt x="514" y="964"/>
                  </a:lnTo>
                  <a:lnTo>
                    <a:pt x="514" y="964"/>
                  </a:lnTo>
                  <a:lnTo>
                    <a:pt x="510" y="971"/>
                  </a:lnTo>
                  <a:lnTo>
                    <a:pt x="507" y="977"/>
                  </a:lnTo>
                  <a:lnTo>
                    <a:pt x="507" y="977"/>
                  </a:lnTo>
                  <a:lnTo>
                    <a:pt x="504" y="969"/>
                  </a:lnTo>
                  <a:lnTo>
                    <a:pt x="504" y="969"/>
                  </a:lnTo>
                  <a:close/>
                  <a:moveTo>
                    <a:pt x="514" y="990"/>
                  </a:moveTo>
                  <a:lnTo>
                    <a:pt x="514" y="990"/>
                  </a:lnTo>
                  <a:lnTo>
                    <a:pt x="510" y="986"/>
                  </a:lnTo>
                  <a:lnTo>
                    <a:pt x="510" y="986"/>
                  </a:lnTo>
                  <a:lnTo>
                    <a:pt x="516" y="983"/>
                  </a:lnTo>
                  <a:lnTo>
                    <a:pt x="521" y="981"/>
                  </a:lnTo>
                  <a:lnTo>
                    <a:pt x="521" y="981"/>
                  </a:lnTo>
                  <a:lnTo>
                    <a:pt x="514" y="990"/>
                  </a:lnTo>
                  <a:lnTo>
                    <a:pt x="514" y="990"/>
                  </a:lnTo>
                  <a:close/>
                  <a:moveTo>
                    <a:pt x="524" y="1004"/>
                  </a:moveTo>
                  <a:lnTo>
                    <a:pt x="524" y="1004"/>
                  </a:lnTo>
                  <a:lnTo>
                    <a:pt x="519" y="999"/>
                  </a:lnTo>
                  <a:lnTo>
                    <a:pt x="519" y="999"/>
                  </a:lnTo>
                  <a:lnTo>
                    <a:pt x="528" y="994"/>
                  </a:lnTo>
                  <a:lnTo>
                    <a:pt x="528" y="994"/>
                  </a:lnTo>
                  <a:lnTo>
                    <a:pt x="524" y="1004"/>
                  </a:lnTo>
                  <a:lnTo>
                    <a:pt x="524" y="1004"/>
                  </a:lnTo>
                  <a:close/>
                  <a:moveTo>
                    <a:pt x="538" y="1012"/>
                  </a:moveTo>
                  <a:lnTo>
                    <a:pt x="538" y="1012"/>
                  </a:lnTo>
                  <a:lnTo>
                    <a:pt x="533" y="1010"/>
                  </a:lnTo>
                  <a:lnTo>
                    <a:pt x="533" y="1010"/>
                  </a:lnTo>
                  <a:lnTo>
                    <a:pt x="542" y="1007"/>
                  </a:lnTo>
                  <a:lnTo>
                    <a:pt x="542" y="1007"/>
                  </a:lnTo>
                  <a:lnTo>
                    <a:pt x="539" y="1010"/>
                  </a:lnTo>
                  <a:lnTo>
                    <a:pt x="538" y="1012"/>
                  </a:lnTo>
                  <a:lnTo>
                    <a:pt x="538" y="1012"/>
                  </a:lnTo>
                  <a:close/>
                  <a:moveTo>
                    <a:pt x="561" y="1019"/>
                  </a:moveTo>
                  <a:lnTo>
                    <a:pt x="561" y="1019"/>
                  </a:lnTo>
                  <a:lnTo>
                    <a:pt x="551" y="1017"/>
                  </a:lnTo>
                  <a:lnTo>
                    <a:pt x="551" y="1017"/>
                  </a:lnTo>
                  <a:lnTo>
                    <a:pt x="559" y="1015"/>
                  </a:lnTo>
                  <a:lnTo>
                    <a:pt x="567" y="1012"/>
                  </a:lnTo>
                  <a:lnTo>
                    <a:pt x="567" y="1012"/>
                  </a:lnTo>
                  <a:lnTo>
                    <a:pt x="561" y="1019"/>
                  </a:lnTo>
                  <a:lnTo>
                    <a:pt x="561" y="1019"/>
                  </a:lnTo>
                  <a:close/>
                  <a:moveTo>
                    <a:pt x="593" y="1022"/>
                  </a:moveTo>
                  <a:lnTo>
                    <a:pt x="593" y="1022"/>
                  </a:lnTo>
                  <a:lnTo>
                    <a:pt x="579" y="1021"/>
                  </a:lnTo>
                  <a:lnTo>
                    <a:pt x="579" y="1021"/>
                  </a:lnTo>
                  <a:lnTo>
                    <a:pt x="596" y="1011"/>
                  </a:lnTo>
                  <a:lnTo>
                    <a:pt x="596" y="1011"/>
                  </a:lnTo>
                  <a:lnTo>
                    <a:pt x="593" y="1016"/>
                  </a:lnTo>
                  <a:lnTo>
                    <a:pt x="593" y="1022"/>
                  </a:lnTo>
                  <a:lnTo>
                    <a:pt x="593" y="1022"/>
                  </a:lnTo>
                  <a:close/>
                  <a:moveTo>
                    <a:pt x="584" y="1007"/>
                  </a:moveTo>
                  <a:lnTo>
                    <a:pt x="584" y="1007"/>
                  </a:lnTo>
                  <a:lnTo>
                    <a:pt x="593" y="998"/>
                  </a:lnTo>
                  <a:lnTo>
                    <a:pt x="604" y="988"/>
                  </a:lnTo>
                  <a:lnTo>
                    <a:pt x="604" y="988"/>
                  </a:lnTo>
                  <a:lnTo>
                    <a:pt x="615" y="981"/>
                  </a:lnTo>
                  <a:lnTo>
                    <a:pt x="615" y="981"/>
                  </a:lnTo>
                  <a:lnTo>
                    <a:pt x="620" y="982"/>
                  </a:lnTo>
                  <a:lnTo>
                    <a:pt x="620" y="982"/>
                  </a:lnTo>
                  <a:lnTo>
                    <a:pt x="602" y="995"/>
                  </a:lnTo>
                  <a:lnTo>
                    <a:pt x="584" y="1007"/>
                  </a:lnTo>
                  <a:lnTo>
                    <a:pt x="584" y="1007"/>
                  </a:lnTo>
                  <a:close/>
                  <a:moveTo>
                    <a:pt x="609" y="1022"/>
                  </a:moveTo>
                  <a:lnTo>
                    <a:pt x="609" y="1022"/>
                  </a:lnTo>
                  <a:lnTo>
                    <a:pt x="613" y="1019"/>
                  </a:lnTo>
                  <a:lnTo>
                    <a:pt x="613" y="1019"/>
                  </a:lnTo>
                  <a:lnTo>
                    <a:pt x="613" y="1022"/>
                  </a:lnTo>
                  <a:lnTo>
                    <a:pt x="613" y="1022"/>
                  </a:lnTo>
                  <a:lnTo>
                    <a:pt x="609" y="1022"/>
                  </a:lnTo>
                  <a:lnTo>
                    <a:pt x="609" y="1022"/>
                  </a:lnTo>
                  <a:close/>
                  <a:moveTo>
                    <a:pt x="607" y="1012"/>
                  </a:moveTo>
                  <a:lnTo>
                    <a:pt x="607" y="1012"/>
                  </a:lnTo>
                  <a:lnTo>
                    <a:pt x="612" y="1006"/>
                  </a:lnTo>
                  <a:lnTo>
                    <a:pt x="616" y="1000"/>
                  </a:lnTo>
                  <a:lnTo>
                    <a:pt x="628" y="988"/>
                  </a:lnTo>
                  <a:lnTo>
                    <a:pt x="628" y="988"/>
                  </a:lnTo>
                  <a:lnTo>
                    <a:pt x="633" y="984"/>
                  </a:lnTo>
                  <a:lnTo>
                    <a:pt x="633" y="984"/>
                  </a:lnTo>
                  <a:lnTo>
                    <a:pt x="646" y="986"/>
                  </a:lnTo>
                  <a:lnTo>
                    <a:pt x="646" y="986"/>
                  </a:lnTo>
                  <a:lnTo>
                    <a:pt x="633" y="995"/>
                  </a:lnTo>
                  <a:lnTo>
                    <a:pt x="633" y="995"/>
                  </a:lnTo>
                  <a:lnTo>
                    <a:pt x="620" y="1005"/>
                  </a:lnTo>
                  <a:lnTo>
                    <a:pt x="613" y="1009"/>
                  </a:lnTo>
                  <a:lnTo>
                    <a:pt x="607" y="1012"/>
                  </a:lnTo>
                  <a:lnTo>
                    <a:pt x="607" y="1012"/>
                  </a:lnTo>
                  <a:close/>
                  <a:moveTo>
                    <a:pt x="638" y="1019"/>
                  </a:moveTo>
                  <a:lnTo>
                    <a:pt x="638" y="1019"/>
                  </a:lnTo>
                  <a:lnTo>
                    <a:pt x="631" y="1021"/>
                  </a:lnTo>
                  <a:lnTo>
                    <a:pt x="631" y="1021"/>
                  </a:lnTo>
                  <a:lnTo>
                    <a:pt x="639" y="1016"/>
                  </a:lnTo>
                  <a:lnTo>
                    <a:pt x="639" y="1016"/>
                  </a:lnTo>
                  <a:lnTo>
                    <a:pt x="638" y="1019"/>
                  </a:lnTo>
                  <a:lnTo>
                    <a:pt x="638" y="1019"/>
                  </a:lnTo>
                  <a:close/>
                  <a:moveTo>
                    <a:pt x="634" y="1007"/>
                  </a:moveTo>
                  <a:lnTo>
                    <a:pt x="634" y="1007"/>
                  </a:lnTo>
                  <a:lnTo>
                    <a:pt x="639" y="1004"/>
                  </a:lnTo>
                  <a:lnTo>
                    <a:pt x="639" y="1004"/>
                  </a:lnTo>
                  <a:lnTo>
                    <a:pt x="652" y="993"/>
                  </a:lnTo>
                  <a:lnTo>
                    <a:pt x="652" y="993"/>
                  </a:lnTo>
                  <a:lnTo>
                    <a:pt x="648" y="999"/>
                  </a:lnTo>
                  <a:lnTo>
                    <a:pt x="648" y="999"/>
                  </a:lnTo>
                  <a:lnTo>
                    <a:pt x="634" y="1007"/>
                  </a:lnTo>
                  <a:lnTo>
                    <a:pt x="634" y="1007"/>
                  </a:lnTo>
                  <a:close/>
                  <a:moveTo>
                    <a:pt x="666" y="1017"/>
                  </a:moveTo>
                  <a:lnTo>
                    <a:pt x="666" y="1017"/>
                  </a:lnTo>
                  <a:lnTo>
                    <a:pt x="671" y="1013"/>
                  </a:lnTo>
                  <a:lnTo>
                    <a:pt x="671" y="1013"/>
                  </a:lnTo>
                  <a:lnTo>
                    <a:pt x="672" y="1016"/>
                  </a:lnTo>
                  <a:lnTo>
                    <a:pt x="672" y="1016"/>
                  </a:lnTo>
                  <a:lnTo>
                    <a:pt x="666" y="1017"/>
                  </a:lnTo>
                  <a:lnTo>
                    <a:pt x="666" y="1017"/>
                  </a:lnTo>
                  <a:close/>
                  <a:moveTo>
                    <a:pt x="650" y="1012"/>
                  </a:moveTo>
                  <a:lnTo>
                    <a:pt x="650" y="1012"/>
                  </a:lnTo>
                  <a:lnTo>
                    <a:pt x="654" y="1006"/>
                  </a:lnTo>
                  <a:lnTo>
                    <a:pt x="654" y="1006"/>
                  </a:lnTo>
                  <a:lnTo>
                    <a:pt x="666" y="996"/>
                  </a:lnTo>
                  <a:lnTo>
                    <a:pt x="678" y="987"/>
                  </a:lnTo>
                  <a:lnTo>
                    <a:pt x="678" y="987"/>
                  </a:lnTo>
                  <a:lnTo>
                    <a:pt x="693" y="987"/>
                  </a:lnTo>
                  <a:lnTo>
                    <a:pt x="693" y="987"/>
                  </a:lnTo>
                  <a:lnTo>
                    <a:pt x="686" y="993"/>
                  </a:lnTo>
                  <a:lnTo>
                    <a:pt x="686" y="993"/>
                  </a:lnTo>
                  <a:lnTo>
                    <a:pt x="669" y="1004"/>
                  </a:lnTo>
                  <a:lnTo>
                    <a:pt x="660" y="1009"/>
                  </a:lnTo>
                  <a:lnTo>
                    <a:pt x="650" y="1012"/>
                  </a:lnTo>
                  <a:lnTo>
                    <a:pt x="650" y="1012"/>
                  </a:lnTo>
                  <a:close/>
                  <a:moveTo>
                    <a:pt x="693" y="1000"/>
                  </a:moveTo>
                  <a:lnTo>
                    <a:pt x="693" y="1000"/>
                  </a:lnTo>
                  <a:lnTo>
                    <a:pt x="709" y="987"/>
                  </a:lnTo>
                  <a:lnTo>
                    <a:pt x="709" y="987"/>
                  </a:lnTo>
                  <a:lnTo>
                    <a:pt x="727" y="986"/>
                  </a:lnTo>
                  <a:lnTo>
                    <a:pt x="727" y="986"/>
                  </a:lnTo>
                  <a:lnTo>
                    <a:pt x="708" y="996"/>
                  </a:lnTo>
                  <a:lnTo>
                    <a:pt x="687" y="1005"/>
                  </a:lnTo>
                  <a:lnTo>
                    <a:pt x="687" y="1005"/>
                  </a:lnTo>
                  <a:lnTo>
                    <a:pt x="693" y="1000"/>
                  </a:lnTo>
                  <a:lnTo>
                    <a:pt x="693" y="1000"/>
                  </a:lnTo>
                  <a:close/>
                  <a:moveTo>
                    <a:pt x="701" y="1013"/>
                  </a:moveTo>
                  <a:lnTo>
                    <a:pt x="701" y="1013"/>
                  </a:lnTo>
                  <a:lnTo>
                    <a:pt x="690" y="1015"/>
                  </a:lnTo>
                  <a:lnTo>
                    <a:pt x="690" y="1015"/>
                  </a:lnTo>
                  <a:lnTo>
                    <a:pt x="703" y="1010"/>
                  </a:lnTo>
                  <a:lnTo>
                    <a:pt x="703" y="1010"/>
                  </a:lnTo>
                  <a:lnTo>
                    <a:pt x="701" y="1013"/>
                  </a:lnTo>
                  <a:lnTo>
                    <a:pt x="701" y="1013"/>
                  </a:lnTo>
                  <a:close/>
                  <a:moveTo>
                    <a:pt x="737" y="992"/>
                  </a:moveTo>
                  <a:lnTo>
                    <a:pt x="737" y="992"/>
                  </a:lnTo>
                  <a:lnTo>
                    <a:pt x="746" y="986"/>
                  </a:lnTo>
                  <a:lnTo>
                    <a:pt x="746" y="986"/>
                  </a:lnTo>
                  <a:lnTo>
                    <a:pt x="767" y="984"/>
                  </a:lnTo>
                  <a:lnTo>
                    <a:pt x="767" y="984"/>
                  </a:lnTo>
                  <a:lnTo>
                    <a:pt x="764" y="987"/>
                  </a:lnTo>
                  <a:lnTo>
                    <a:pt x="764" y="987"/>
                  </a:lnTo>
                  <a:lnTo>
                    <a:pt x="751" y="994"/>
                  </a:lnTo>
                  <a:lnTo>
                    <a:pt x="739" y="1000"/>
                  </a:lnTo>
                  <a:lnTo>
                    <a:pt x="727" y="1005"/>
                  </a:lnTo>
                  <a:lnTo>
                    <a:pt x="715" y="1010"/>
                  </a:lnTo>
                  <a:lnTo>
                    <a:pt x="715" y="1010"/>
                  </a:lnTo>
                  <a:lnTo>
                    <a:pt x="726" y="1000"/>
                  </a:lnTo>
                  <a:lnTo>
                    <a:pt x="737" y="992"/>
                  </a:lnTo>
                  <a:lnTo>
                    <a:pt x="737" y="992"/>
                  </a:lnTo>
                  <a:close/>
                  <a:moveTo>
                    <a:pt x="752" y="1009"/>
                  </a:moveTo>
                  <a:lnTo>
                    <a:pt x="752" y="1009"/>
                  </a:lnTo>
                  <a:lnTo>
                    <a:pt x="761" y="1001"/>
                  </a:lnTo>
                  <a:lnTo>
                    <a:pt x="769" y="994"/>
                  </a:lnTo>
                  <a:lnTo>
                    <a:pt x="769" y="994"/>
                  </a:lnTo>
                  <a:lnTo>
                    <a:pt x="785" y="983"/>
                  </a:lnTo>
                  <a:lnTo>
                    <a:pt x="785" y="983"/>
                  </a:lnTo>
                  <a:lnTo>
                    <a:pt x="795" y="983"/>
                  </a:lnTo>
                  <a:lnTo>
                    <a:pt x="795" y="983"/>
                  </a:lnTo>
                  <a:lnTo>
                    <a:pt x="786" y="990"/>
                  </a:lnTo>
                  <a:lnTo>
                    <a:pt x="778" y="999"/>
                  </a:lnTo>
                  <a:lnTo>
                    <a:pt x="778" y="999"/>
                  </a:lnTo>
                  <a:lnTo>
                    <a:pt x="766" y="1005"/>
                  </a:lnTo>
                  <a:lnTo>
                    <a:pt x="752" y="1009"/>
                  </a:lnTo>
                  <a:lnTo>
                    <a:pt x="752" y="1009"/>
                  </a:lnTo>
                  <a:close/>
                  <a:moveTo>
                    <a:pt x="793" y="1012"/>
                  </a:moveTo>
                  <a:lnTo>
                    <a:pt x="793" y="1012"/>
                  </a:lnTo>
                  <a:lnTo>
                    <a:pt x="784" y="1012"/>
                  </a:lnTo>
                  <a:lnTo>
                    <a:pt x="784" y="1012"/>
                  </a:lnTo>
                  <a:lnTo>
                    <a:pt x="798" y="1006"/>
                  </a:lnTo>
                  <a:lnTo>
                    <a:pt x="798" y="1006"/>
                  </a:lnTo>
                  <a:lnTo>
                    <a:pt x="793" y="1012"/>
                  </a:lnTo>
                  <a:lnTo>
                    <a:pt x="793" y="1012"/>
                  </a:lnTo>
                  <a:close/>
                  <a:moveTo>
                    <a:pt x="807" y="1011"/>
                  </a:moveTo>
                  <a:lnTo>
                    <a:pt x="807" y="1011"/>
                  </a:lnTo>
                  <a:lnTo>
                    <a:pt x="813" y="1005"/>
                  </a:lnTo>
                  <a:lnTo>
                    <a:pt x="819" y="999"/>
                  </a:lnTo>
                  <a:lnTo>
                    <a:pt x="833" y="988"/>
                  </a:lnTo>
                  <a:lnTo>
                    <a:pt x="833" y="988"/>
                  </a:lnTo>
                  <a:lnTo>
                    <a:pt x="837" y="984"/>
                  </a:lnTo>
                  <a:lnTo>
                    <a:pt x="837" y="984"/>
                  </a:lnTo>
                  <a:lnTo>
                    <a:pt x="857" y="987"/>
                  </a:lnTo>
                  <a:lnTo>
                    <a:pt x="857" y="987"/>
                  </a:lnTo>
                  <a:lnTo>
                    <a:pt x="841" y="996"/>
                  </a:lnTo>
                  <a:lnTo>
                    <a:pt x="841" y="996"/>
                  </a:lnTo>
                  <a:lnTo>
                    <a:pt x="825" y="1005"/>
                  </a:lnTo>
                  <a:lnTo>
                    <a:pt x="816" y="1009"/>
                  </a:lnTo>
                  <a:lnTo>
                    <a:pt x="807" y="1011"/>
                  </a:lnTo>
                  <a:lnTo>
                    <a:pt x="807" y="1011"/>
                  </a:lnTo>
                  <a:close/>
                  <a:moveTo>
                    <a:pt x="803" y="993"/>
                  </a:moveTo>
                  <a:lnTo>
                    <a:pt x="803" y="993"/>
                  </a:lnTo>
                  <a:lnTo>
                    <a:pt x="813" y="983"/>
                  </a:lnTo>
                  <a:lnTo>
                    <a:pt x="813" y="983"/>
                  </a:lnTo>
                  <a:lnTo>
                    <a:pt x="819" y="984"/>
                  </a:lnTo>
                  <a:lnTo>
                    <a:pt x="819" y="984"/>
                  </a:lnTo>
                  <a:lnTo>
                    <a:pt x="803" y="993"/>
                  </a:lnTo>
                  <a:lnTo>
                    <a:pt x="803" y="993"/>
                  </a:lnTo>
                  <a:close/>
                  <a:moveTo>
                    <a:pt x="846" y="1005"/>
                  </a:moveTo>
                  <a:lnTo>
                    <a:pt x="846" y="1005"/>
                  </a:lnTo>
                  <a:lnTo>
                    <a:pt x="861" y="998"/>
                  </a:lnTo>
                  <a:lnTo>
                    <a:pt x="868" y="993"/>
                  </a:lnTo>
                  <a:lnTo>
                    <a:pt x="873" y="987"/>
                  </a:lnTo>
                  <a:lnTo>
                    <a:pt x="873" y="987"/>
                  </a:lnTo>
                  <a:lnTo>
                    <a:pt x="886" y="988"/>
                  </a:lnTo>
                  <a:lnTo>
                    <a:pt x="886" y="988"/>
                  </a:lnTo>
                  <a:lnTo>
                    <a:pt x="885" y="988"/>
                  </a:lnTo>
                  <a:lnTo>
                    <a:pt x="885" y="988"/>
                  </a:lnTo>
                  <a:lnTo>
                    <a:pt x="875" y="995"/>
                  </a:lnTo>
                  <a:lnTo>
                    <a:pt x="863" y="1001"/>
                  </a:lnTo>
                  <a:lnTo>
                    <a:pt x="851" y="1007"/>
                  </a:lnTo>
                  <a:lnTo>
                    <a:pt x="839" y="1011"/>
                  </a:lnTo>
                  <a:lnTo>
                    <a:pt x="839" y="1011"/>
                  </a:lnTo>
                  <a:lnTo>
                    <a:pt x="846" y="1005"/>
                  </a:lnTo>
                  <a:lnTo>
                    <a:pt x="846" y="1005"/>
                  </a:lnTo>
                  <a:close/>
                  <a:moveTo>
                    <a:pt x="862" y="1017"/>
                  </a:moveTo>
                  <a:lnTo>
                    <a:pt x="862" y="1017"/>
                  </a:lnTo>
                  <a:lnTo>
                    <a:pt x="853" y="1017"/>
                  </a:lnTo>
                  <a:lnTo>
                    <a:pt x="853" y="1017"/>
                  </a:lnTo>
                  <a:lnTo>
                    <a:pt x="863" y="1012"/>
                  </a:lnTo>
                  <a:lnTo>
                    <a:pt x="863" y="1012"/>
                  </a:lnTo>
                  <a:lnTo>
                    <a:pt x="862" y="1017"/>
                  </a:lnTo>
                  <a:lnTo>
                    <a:pt x="862" y="1017"/>
                  </a:lnTo>
                  <a:close/>
                  <a:moveTo>
                    <a:pt x="874" y="1013"/>
                  </a:moveTo>
                  <a:lnTo>
                    <a:pt x="874" y="1013"/>
                  </a:lnTo>
                  <a:lnTo>
                    <a:pt x="878" y="1010"/>
                  </a:lnTo>
                  <a:lnTo>
                    <a:pt x="881" y="1005"/>
                  </a:lnTo>
                  <a:lnTo>
                    <a:pt x="891" y="996"/>
                  </a:lnTo>
                  <a:lnTo>
                    <a:pt x="891" y="996"/>
                  </a:lnTo>
                  <a:lnTo>
                    <a:pt x="896" y="993"/>
                  </a:lnTo>
                  <a:lnTo>
                    <a:pt x="900" y="989"/>
                  </a:lnTo>
                  <a:lnTo>
                    <a:pt x="900" y="989"/>
                  </a:lnTo>
                  <a:lnTo>
                    <a:pt x="917" y="990"/>
                  </a:lnTo>
                  <a:lnTo>
                    <a:pt x="917" y="990"/>
                  </a:lnTo>
                  <a:lnTo>
                    <a:pt x="896" y="1002"/>
                  </a:lnTo>
                  <a:lnTo>
                    <a:pt x="874" y="1013"/>
                  </a:lnTo>
                  <a:lnTo>
                    <a:pt x="874" y="1013"/>
                  </a:lnTo>
                  <a:close/>
                  <a:moveTo>
                    <a:pt x="912" y="1007"/>
                  </a:moveTo>
                  <a:lnTo>
                    <a:pt x="912" y="1007"/>
                  </a:lnTo>
                  <a:lnTo>
                    <a:pt x="922" y="1000"/>
                  </a:lnTo>
                  <a:lnTo>
                    <a:pt x="927" y="996"/>
                  </a:lnTo>
                  <a:lnTo>
                    <a:pt x="928" y="994"/>
                  </a:lnTo>
                  <a:lnTo>
                    <a:pt x="928" y="992"/>
                  </a:lnTo>
                  <a:lnTo>
                    <a:pt x="928" y="992"/>
                  </a:lnTo>
                  <a:lnTo>
                    <a:pt x="944" y="993"/>
                  </a:lnTo>
                  <a:lnTo>
                    <a:pt x="944" y="993"/>
                  </a:lnTo>
                  <a:lnTo>
                    <a:pt x="903" y="1013"/>
                  </a:lnTo>
                  <a:lnTo>
                    <a:pt x="903" y="1013"/>
                  </a:lnTo>
                  <a:lnTo>
                    <a:pt x="912" y="1007"/>
                  </a:lnTo>
                  <a:lnTo>
                    <a:pt x="912" y="1007"/>
                  </a:lnTo>
                  <a:close/>
                  <a:moveTo>
                    <a:pt x="963" y="994"/>
                  </a:moveTo>
                  <a:lnTo>
                    <a:pt x="963" y="994"/>
                  </a:lnTo>
                  <a:lnTo>
                    <a:pt x="971" y="995"/>
                  </a:lnTo>
                  <a:lnTo>
                    <a:pt x="971" y="995"/>
                  </a:lnTo>
                  <a:lnTo>
                    <a:pt x="967" y="999"/>
                  </a:lnTo>
                  <a:lnTo>
                    <a:pt x="967" y="999"/>
                  </a:lnTo>
                  <a:lnTo>
                    <a:pt x="950" y="1006"/>
                  </a:lnTo>
                  <a:lnTo>
                    <a:pt x="933" y="1012"/>
                  </a:lnTo>
                  <a:lnTo>
                    <a:pt x="933" y="1012"/>
                  </a:lnTo>
                  <a:lnTo>
                    <a:pt x="940" y="1007"/>
                  </a:lnTo>
                  <a:lnTo>
                    <a:pt x="947" y="1004"/>
                  </a:lnTo>
                  <a:lnTo>
                    <a:pt x="956" y="999"/>
                  </a:lnTo>
                  <a:lnTo>
                    <a:pt x="963" y="994"/>
                  </a:lnTo>
                  <a:lnTo>
                    <a:pt x="963" y="994"/>
                  </a:lnTo>
                  <a:close/>
                  <a:moveTo>
                    <a:pt x="908" y="1022"/>
                  </a:moveTo>
                  <a:lnTo>
                    <a:pt x="908" y="1022"/>
                  </a:lnTo>
                  <a:lnTo>
                    <a:pt x="911" y="1019"/>
                  </a:lnTo>
                  <a:lnTo>
                    <a:pt x="911" y="1019"/>
                  </a:lnTo>
                  <a:lnTo>
                    <a:pt x="912" y="1022"/>
                  </a:lnTo>
                  <a:lnTo>
                    <a:pt x="912" y="1022"/>
                  </a:lnTo>
                  <a:lnTo>
                    <a:pt x="908" y="1022"/>
                  </a:lnTo>
                  <a:lnTo>
                    <a:pt x="908" y="1022"/>
                  </a:lnTo>
                  <a:close/>
                  <a:moveTo>
                    <a:pt x="939" y="1025"/>
                  </a:moveTo>
                  <a:lnTo>
                    <a:pt x="939" y="1025"/>
                  </a:lnTo>
                  <a:lnTo>
                    <a:pt x="926" y="1024"/>
                  </a:lnTo>
                  <a:lnTo>
                    <a:pt x="926" y="1024"/>
                  </a:lnTo>
                  <a:lnTo>
                    <a:pt x="935" y="1022"/>
                  </a:lnTo>
                  <a:lnTo>
                    <a:pt x="945" y="1018"/>
                  </a:lnTo>
                  <a:lnTo>
                    <a:pt x="945" y="1018"/>
                  </a:lnTo>
                  <a:lnTo>
                    <a:pt x="939" y="1025"/>
                  </a:lnTo>
                  <a:lnTo>
                    <a:pt x="939" y="1025"/>
                  </a:lnTo>
                  <a:close/>
                  <a:moveTo>
                    <a:pt x="967" y="1028"/>
                  </a:moveTo>
                  <a:lnTo>
                    <a:pt x="967" y="1028"/>
                  </a:lnTo>
                  <a:lnTo>
                    <a:pt x="963" y="1028"/>
                  </a:lnTo>
                  <a:lnTo>
                    <a:pt x="963" y="1028"/>
                  </a:lnTo>
                  <a:lnTo>
                    <a:pt x="969" y="1025"/>
                  </a:lnTo>
                  <a:lnTo>
                    <a:pt x="969" y="1025"/>
                  </a:lnTo>
                  <a:lnTo>
                    <a:pt x="967" y="1028"/>
                  </a:lnTo>
                  <a:lnTo>
                    <a:pt x="967" y="1028"/>
                  </a:lnTo>
                  <a:close/>
                  <a:moveTo>
                    <a:pt x="958" y="1019"/>
                  </a:moveTo>
                  <a:lnTo>
                    <a:pt x="958" y="1019"/>
                  </a:lnTo>
                  <a:lnTo>
                    <a:pt x="973" y="1006"/>
                  </a:lnTo>
                  <a:lnTo>
                    <a:pt x="973" y="1006"/>
                  </a:lnTo>
                  <a:lnTo>
                    <a:pt x="980" y="1002"/>
                  </a:lnTo>
                  <a:lnTo>
                    <a:pt x="986" y="996"/>
                  </a:lnTo>
                  <a:lnTo>
                    <a:pt x="986" y="996"/>
                  </a:lnTo>
                  <a:lnTo>
                    <a:pt x="999" y="998"/>
                  </a:lnTo>
                  <a:lnTo>
                    <a:pt x="999" y="998"/>
                  </a:lnTo>
                  <a:lnTo>
                    <a:pt x="979" y="1010"/>
                  </a:lnTo>
                  <a:lnTo>
                    <a:pt x="958" y="1019"/>
                  </a:lnTo>
                  <a:lnTo>
                    <a:pt x="958" y="1019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5" y="1030"/>
                  </a:lnTo>
                  <a:lnTo>
                    <a:pt x="985" y="1030"/>
                  </a:lnTo>
                  <a:lnTo>
                    <a:pt x="991" y="1028"/>
                  </a:lnTo>
                  <a:lnTo>
                    <a:pt x="991" y="1028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991" y="1017"/>
                  </a:moveTo>
                  <a:lnTo>
                    <a:pt x="991" y="1017"/>
                  </a:lnTo>
                  <a:lnTo>
                    <a:pt x="999" y="1011"/>
                  </a:lnTo>
                  <a:lnTo>
                    <a:pt x="1008" y="1005"/>
                  </a:lnTo>
                  <a:lnTo>
                    <a:pt x="1008" y="1005"/>
                  </a:lnTo>
                  <a:lnTo>
                    <a:pt x="1012" y="1001"/>
                  </a:lnTo>
                  <a:lnTo>
                    <a:pt x="1012" y="1001"/>
                  </a:lnTo>
                  <a:lnTo>
                    <a:pt x="1015" y="1000"/>
                  </a:lnTo>
                  <a:lnTo>
                    <a:pt x="1015" y="1000"/>
                  </a:lnTo>
                  <a:lnTo>
                    <a:pt x="1022" y="1000"/>
                  </a:lnTo>
                  <a:lnTo>
                    <a:pt x="1022" y="1000"/>
                  </a:lnTo>
                  <a:lnTo>
                    <a:pt x="1014" y="1006"/>
                  </a:lnTo>
                  <a:lnTo>
                    <a:pt x="1014" y="1006"/>
                  </a:lnTo>
                  <a:lnTo>
                    <a:pt x="1003" y="1012"/>
                  </a:lnTo>
                  <a:lnTo>
                    <a:pt x="991" y="1017"/>
                  </a:lnTo>
                  <a:lnTo>
                    <a:pt x="991" y="1017"/>
                  </a:lnTo>
                  <a:close/>
                  <a:moveTo>
                    <a:pt x="1020" y="1015"/>
                  </a:moveTo>
                  <a:lnTo>
                    <a:pt x="1020" y="1015"/>
                  </a:lnTo>
                  <a:lnTo>
                    <a:pt x="1028" y="1009"/>
                  </a:lnTo>
                  <a:lnTo>
                    <a:pt x="1038" y="1002"/>
                  </a:lnTo>
                  <a:lnTo>
                    <a:pt x="1038" y="1002"/>
                  </a:lnTo>
                  <a:lnTo>
                    <a:pt x="1050" y="1004"/>
                  </a:lnTo>
                  <a:lnTo>
                    <a:pt x="1050" y="1004"/>
                  </a:lnTo>
                  <a:lnTo>
                    <a:pt x="1028" y="1015"/>
                  </a:lnTo>
                  <a:lnTo>
                    <a:pt x="1008" y="1024"/>
                  </a:lnTo>
                  <a:lnTo>
                    <a:pt x="1008" y="1024"/>
                  </a:lnTo>
                  <a:lnTo>
                    <a:pt x="1020" y="1015"/>
                  </a:lnTo>
                  <a:lnTo>
                    <a:pt x="1020" y="1015"/>
                  </a:lnTo>
                  <a:close/>
                  <a:moveTo>
                    <a:pt x="1016" y="1034"/>
                  </a:moveTo>
                  <a:lnTo>
                    <a:pt x="1016" y="1034"/>
                  </a:lnTo>
                  <a:lnTo>
                    <a:pt x="1012" y="1033"/>
                  </a:lnTo>
                  <a:lnTo>
                    <a:pt x="1012" y="1033"/>
                  </a:lnTo>
                  <a:lnTo>
                    <a:pt x="1018" y="1030"/>
                  </a:lnTo>
                  <a:lnTo>
                    <a:pt x="1018" y="1030"/>
                  </a:lnTo>
                  <a:lnTo>
                    <a:pt x="1016" y="1034"/>
                  </a:lnTo>
                  <a:lnTo>
                    <a:pt x="1016" y="1034"/>
                  </a:lnTo>
                  <a:close/>
                  <a:moveTo>
                    <a:pt x="1065" y="1007"/>
                  </a:moveTo>
                  <a:lnTo>
                    <a:pt x="1065" y="1007"/>
                  </a:lnTo>
                  <a:lnTo>
                    <a:pt x="1067" y="1006"/>
                  </a:lnTo>
                  <a:lnTo>
                    <a:pt x="1067" y="1006"/>
                  </a:lnTo>
                  <a:lnTo>
                    <a:pt x="1080" y="1007"/>
                  </a:lnTo>
                  <a:lnTo>
                    <a:pt x="1080" y="1007"/>
                  </a:lnTo>
                  <a:lnTo>
                    <a:pt x="1057" y="1019"/>
                  </a:lnTo>
                  <a:lnTo>
                    <a:pt x="1045" y="1025"/>
                  </a:lnTo>
                  <a:lnTo>
                    <a:pt x="1032" y="1030"/>
                  </a:lnTo>
                  <a:lnTo>
                    <a:pt x="1032" y="1030"/>
                  </a:lnTo>
                  <a:lnTo>
                    <a:pt x="1040" y="1024"/>
                  </a:lnTo>
                  <a:lnTo>
                    <a:pt x="1047" y="1018"/>
                  </a:lnTo>
                  <a:lnTo>
                    <a:pt x="1065" y="1007"/>
                  </a:lnTo>
                  <a:lnTo>
                    <a:pt x="1065" y="1007"/>
                  </a:lnTo>
                  <a:close/>
                  <a:moveTo>
                    <a:pt x="1086" y="1009"/>
                  </a:moveTo>
                  <a:lnTo>
                    <a:pt x="1086" y="1009"/>
                  </a:lnTo>
                  <a:lnTo>
                    <a:pt x="1086" y="1009"/>
                  </a:lnTo>
                  <a:lnTo>
                    <a:pt x="1086" y="1009"/>
                  </a:lnTo>
                  <a:lnTo>
                    <a:pt x="1112" y="1012"/>
                  </a:lnTo>
                  <a:lnTo>
                    <a:pt x="1112" y="1012"/>
                  </a:lnTo>
                  <a:lnTo>
                    <a:pt x="1071" y="1028"/>
                  </a:lnTo>
                  <a:lnTo>
                    <a:pt x="1071" y="1028"/>
                  </a:lnTo>
                  <a:lnTo>
                    <a:pt x="1075" y="1024"/>
                  </a:lnTo>
                  <a:lnTo>
                    <a:pt x="1082" y="1019"/>
                  </a:lnTo>
                  <a:lnTo>
                    <a:pt x="1085" y="1017"/>
                  </a:lnTo>
                  <a:lnTo>
                    <a:pt x="1087" y="1015"/>
                  </a:lnTo>
                  <a:lnTo>
                    <a:pt x="1087" y="1011"/>
                  </a:lnTo>
                  <a:lnTo>
                    <a:pt x="1086" y="1009"/>
                  </a:lnTo>
                  <a:lnTo>
                    <a:pt x="1086" y="1009"/>
                  </a:lnTo>
                  <a:close/>
                  <a:moveTo>
                    <a:pt x="1046" y="1036"/>
                  </a:moveTo>
                  <a:lnTo>
                    <a:pt x="1046" y="1036"/>
                  </a:lnTo>
                  <a:lnTo>
                    <a:pt x="1044" y="1036"/>
                  </a:lnTo>
                  <a:lnTo>
                    <a:pt x="1044" y="1036"/>
                  </a:lnTo>
                  <a:lnTo>
                    <a:pt x="1047" y="1035"/>
                  </a:lnTo>
                  <a:lnTo>
                    <a:pt x="1047" y="1035"/>
                  </a:lnTo>
                  <a:lnTo>
                    <a:pt x="1046" y="1036"/>
                  </a:lnTo>
                  <a:lnTo>
                    <a:pt x="1046" y="1036"/>
                  </a:lnTo>
                  <a:close/>
                  <a:moveTo>
                    <a:pt x="1082" y="1040"/>
                  </a:moveTo>
                  <a:lnTo>
                    <a:pt x="1082" y="1040"/>
                  </a:lnTo>
                  <a:lnTo>
                    <a:pt x="1068" y="1039"/>
                  </a:lnTo>
                  <a:lnTo>
                    <a:pt x="1068" y="1039"/>
                  </a:lnTo>
                  <a:lnTo>
                    <a:pt x="1070" y="1039"/>
                  </a:lnTo>
                  <a:lnTo>
                    <a:pt x="1070" y="1039"/>
                  </a:lnTo>
                  <a:lnTo>
                    <a:pt x="1095" y="1028"/>
                  </a:lnTo>
                  <a:lnTo>
                    <a:pt x="1095" y="1028"/>
                  </a:lnTo>
                  <a:lnTo>
                    <a:pt x="1088" y="1034"/>
                  </a:lnTo>
                  <a:lnTo>
                    <a:pt x="1085" y="1037"/>
                  </a:lnTo>
                  <a:lnTo>
                    <a:pt x="1082" y="1040"/>
                  </a:lnTo>
                  <a:lnTo>
                    <a:pt x="1082" y="1040"/>
                  </a:lnTo>
                  <a:close/>
                  <a:moveTo>
                    <a:pt x="1111" y="1043"/>
                  </a:moveTo>
                  <a:lnTo>
                    <a:pt x="1111" y="1043"/>
                  </a:lnTo>
                  <a:lnTo>
                    <a:pt x="1099" y="1042"/>
                  </a:lnTo>
                  <a:lnTo>
                    <a:pt x="1099" y="1042"/>
                  </a:lnTo>
                  <a:lnTo>
                    <a:pt x="1127" y="1029"/>
                  </a:lnTo>
                  <a:lnTo>
                    <a:pt x="1127" y="1029"/>
                  </a:lnTo>
                  <a:lnTo>
                    <a:pt x="1111" y="1043"/>
                  </a:lnTo>
                  <a:lnTo>
                    <a:pt x="1111" y="1043"/>
                  </a:lnTo>
                  <a:close/>
                  <a:moveTo>
                    <a:pt x="1124" y="1013"/>
                  </a:moveTo>
                  <a:lnTo>
                    <a:pt x="1124" y="1013"/>
                  </a:lnTo>
                  <a:lnTo>
                    <a:pt x="1138" y="1016"/>
                  </a:lnTo>
                  <a:lnTo>
                    <a:pt x="1138" y="1016"/>
                  </a:lnTo>
                  <a:lnTo>
                    <a:pt x="1126" y="1019"/>
                  </a:lnTo>
                  <a:lnTo>
                    <a:pt x="1115" y="1025"/>
                  </a:lnTo>
                  <a:lnTo>
                    <a:pt x="1115" y="1025"/>
                  </a:lnTo>
                  <a:lnTo>
                    <a:pt x="1123" y="1018"/>
                  </a:lnTo>
                  <a:lnTo>
                    <a:pt x="1123" y="1018"/>
                  </a:lnTo>
                  <a:lnTo>
                    <a:pt x="1124" y="1016"/>
                  </a:lnTo>
                  <a:lnTo>
                    <a:pt x="1124" y="1013"/>
                  </a:lnTo>
                  <a:lnTo>
                    <a:pt x="1124" y="1013"/>
                  </a:lnTo>
                  <a:close/>
                  <a:moveTo>
                    <a:pt x="1156" y="1046"/>
                  </a:moveTo>
                  <a:lnTo>
                    <a:pt x="1156" y="1046"/>
                  </a:lnTo>
                  <a:lnTo>
                    <a:pt x="1144" y="1046"/>
                  </a:lnTo>
                  <a:lnTo>
                    <a:pt x="1144" y="1046"/>
                  </a:lnTo>
                  <a:lnTo>
                    <a:pt x="1156" y="1040"/>
                  </a:lnTo>
                  <a:lnTo>
                    <a:pt x="1156" y="1040"/>
                  </a:lnTo>
                  <a:lnTo>
                    <a:pt x="1169" y="1035"/>
                  </a:lnTo>
                  <a:lnTo>
                    <a:pt x="1169" y="1035"/>
                  </a:lnTo>
                  <a:lnTo>
                    <a:pt x="1156" y="1046"/>
                  </a:lnTo>
                  <a:lnTo>
                    <a:pt x="1156" y="1046"/>
                  </a:lnTo>
                  <a:close/>
                  <a:moveTo>
                    <a:pt x="1128" y="1042"/>
                  </a:moveTo>
                  <a:lnTo>
                    <a:pt x="1128" y="1042"/>
                  </a:lnTo>
                  <a:lnTo>
                    <a:pt x="1140" y="1031"/>
                  </a:lnTo>
                  <a:lnTo>
                    <a:pt x="1150" y="1021"/>
                  </a:lnTo>
                  <a:lnTo>
                    <a:pt x="1150" y="1021"/>
                  </a:lnTo>
                  <a:lnTo>
                    <a:pt x="1151" y="1018"/>
                  </a:lnTo>
                  <a:lnTo>
                    <a:pt x="1151" y="1017"/>
                  </a:lnTo>
                  <a:lnTo>
                    <a:pt x="1151" y="1017"/>
                  </a:lnTo>
                  <a:lnTo>
                    <a:pt x="1182" y="1019"/>
                  </a:lnTo>
                  <a:lnTo>
                    <a:pt x="1182" y="1019"/>
                  </a:lnTo>
                  <a:lnTo>
                    <a:pt x="1169" y="1024"/>
                  </a:lnTo>
                  <a:lnTo>
                    <a:pt x="1154" y="1030"/>
                  </a:lnTo>
                  <a:lnTo>
                    <a:pt x="1141" y="1036"/>
                  </a:lnTo>
                  <a:lnTo>
                    <a:pt x="1128" y="1042"/>
                  </a:lnTo>
                  <a:lnTo>
                    <a:pt x="1128" y="1042"/>
                  </a:lnTo>
                  <a:close/>
                  <a:moveTo>
                    <a:pt x="1191" y="1022"/>
                  </a:moveTo>
                  <a:lnTo>
                    <a:pt x="1191" y="1022"/>
                  </a:lnTo>
                  <a:lnTo>
                    <a:pt x="1191" y="1021"/>
                  </a:lnTo>
                  <a:lnTo>
                    <a:pt x="1191" y="1021"/>
                  </a:lnTo>
                  <a:lnTo>
                    <a:pt x="1205" y="1021"/>
                  </a:lnTo>
                  <a:lnTo>
                    <a:pt x="1205" y="1021"/>
                  </a:lnTo>
                  <a:lnTo>
                    <a:pt x="1186" y="1033"/>
                  </a:lnTo>
                  <a:lnTo>
                    <a:pt x="1186" y="1033"/>
                  </a:lnTo>
                  <a:lnTo>
                    <a:pt x="1188" y="1030"/>
                  </a:lnTo>
                  <a:lnTo>
                    <a:pt x="1191" y="1028"/>
                  </a:lnTo>
                  <a:lnTo>
                    <a:pt x="1191" y="1024"/>
                  </a:lnTo>
                  <a:lnTo>
                    <a:pt x="1191" y="1022"/>
                  </a:lnTo>
                  <a:lnTo>
                    <a:pt x="1191" y="1022"/>
                  </a:lnTo>
                  <a:close/>
                  <a:moveTo>
                    <a:pt x="1188" y="1043"/>
                  </a:moveTo>
                  <a:lnTo>
                    <a:pt x="1188" y="1043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3" y="1042"/>
                  </a:lnTo>
                  <a:lnTo>
                    <a:pt x="1193" y="1042"/>
                  </a:lnTo>
                  <a:lnTo>
                    <a:pt x="1188" y="1043"/>
                  </a:lnTo>
                  <a:lnTo>
                    <a:pt x="1188" y="1043"/>
                  </a:lnTo>
                  <a:close/>
                  <a:moveTo>
                    <a:pt x="1205" y="1039"/>
                  </a:moveTo>
                  <a:lnTo>
                    <a:pt x="1205" y="1039"/>
                  </a:lnTo>
                  <a:lnTo>
                    <a:pt x="1223" y="1030"/>
                  </a:lnTo>
                  <a:lnTo>
                    <a:pt x="1233" y="1024"/>
                  </a:lnTo>
                  <a:lnTo>
                    <a:pt x="1236" y="1021"/>
                  </a:lnTo>
                  <a:lnTo>
                    <a:pt x="1237" y="1017"/>
                  </a:lnTo>
                  <a:lnTo>
                    <a:pt x="1237" y="1017"/>
                  </a:lnTo>
                  <a:lnTo>
                    <a:pt x="1248" y="1015"/>
                  </a:lnTo>
                  <a:lnTo>
                    <a:pt x="1259" y="1012"/>
                  </a:lnTo>
                  <a:lnTo>
                    <a:pt x="1259" y="1012"/>
                  </a:lnTo>
                  <a:lnTo>
                    <a:pt x="1245" y="1021"/>
                  </a:lnTo>
                  <a:lnTo>
                    <a:pt x="1231" y="1028"/>
                  </a:lnTo>
                  <a:lnTo>
                    <a:pt x="1218" y="1034"/>
                  </a:lnTo>
                  <a:lnTo>
                    <a:pt x="1205" y="1039"/>
                  </a:lnTo>
                  <a:lnTo>
                    <a:pt x="1205" y="1039"/>
                  </a:lnTo>
                  <a:close/>
                  <a:moveTo>
                    <a:pt x="1377" y="597"/>
                  </a:moveTo>
                  <a:lnTo>
                    <a:pt x="1377" y="597"/>
                  </a:lnTo>
                  <a:lnTo>
                    <a:pt x="1370" y="627"/>
                  </a:lnTo>
                  <a:lnTo>
                    <a:pt x="1364" y="656"/>
                  </a:lnTo>
                  <a:lnTo>
                    <a:pt x="1358" y="686"/>
                  </a:lnTo>
                  <a:lnTo>
                    <a:pt x="1353" y="716"/>
                  </a:lnTo>
                  <a:lnTo>
                    <a:pt x="1345" y="777"/>
                  </a:lnTo>
                  <a:lnTo>
                    <a:pt x="1339" y="839"/>
                  </a:lnTo>
                  <a:lnTo>
                    <a:pt x="1339" y="839"/>
                  </a:lnTo>
                  <a:lnTo>
                    <a:pt x="1336" y="866"/>
                  </a:lnTo>
                  <a:lnTo>
                    <a:pt x="1331" y="894"/>
                  </a:lnTo>
                  <a:lnTo>
                    <a:pt x="1328" y="907"/>
                  </a:lnTo>
                  <a:lnTo>
                    <a:pt x="1324" y="919"/>
                  </a:lnTo>
                  <a:lnTo>
                    <a:pt x="1321" y="933"/>
                  </a:lnTo>
                  <a:lnTo>
                    <a:pt x="1315" y="943"/>
                  </a:lnTo>
                  <a:lnTo>
                    <a:pt x="1309" y="956"/>
                  </a:lnTo>
                  <a:lnTo>
                    <a:pt x="1301" y="965"/>
                  </a:lnTo>
                  <a:lnTo>
                    <a:pt x="1293" y="975"/>
                  </a:lnTo>
                  <a:lnTo>
                    <a:pt x="1283" y="983"/>
                  </a:lnTo>
                  <a:lnTo>
                    <a:pt x="1272" y="990"/>
                  </a:lnTo>
                  <a:lnTo>
                    <a:pt x="1260" y="996"/>
                  </a:lnTo>
                  <a:lnTo>
                    <a:pt x="1247" y="1001"/>
                  </a:lnTo>
                  <a:lnTo>
                    <a:pt x="1231" y="1004"/>
                  </a:lnTo>
                  <a:lnTo>
                    <a:pt x="1231" y="1004"/>
                  </a:lnTo>
                  <a:lnTo>
                    <a:pt x="1229" y="1004"/>
                  </a:lnTo>
                  <a:lnTo>
                    <a:pt x="1227" y="1005"/>
                  </a:lnTo>
                  <a:lnTo>
                    <a:pt x="1227" y="1005"/>
                  </a:lnTo>
                  <a:lnTo>
                    <a:pt x="1201" y="1006"/>
                  </a:lnTo>
                  <a:lnTo>
                    <a:pt x="1175" y="1006"/>
                  </a:lnTo>
                  <a:lnTo>
                    <a:pt x="1150" y="1004"/>
                  </a:lnTo>
                  <a:lnTo>
                    <a:pt x="1123" y="1001"/>
                  </a:lnTo>
                  <a:lnTo>
                    <a:pt x="1071" y="993"/>
                  </a:lnTo>
                  <a:lnTo>
                    <a:pt x="1046" y="989"/>
                  </a:lnTo>
                  <a:lnTo>
                    <a:pt x="1021" y="986"/>
                  </a:lnTo>
                  <a:lnTo>
                    <a:pt x="1021" y="986"/>
                  </a:lnTo>
                  <a:lnTo>
                    <a:pt x="969" y="981"/>
                  </a:lnTo>
                  <a:lnTo>
                    <a:pt x="916" y="976"/>
                  </a:lnTo>
                  <a:lnTo>
                    <a:pt x="811" y="969"/>
                  </a:lnTo>
                  <a:lnTo>
                    <a:pt x="811" y="969"/>
                  </a:lnTo>
                  <a:lnTo>
                    <a:pt x="790" y="969"/>
                  </a:lnTo>
                  <a:lnTo>
                    <a:pt x="769" y="969"/>
                  </a:lnTo>
                  <a:lnTo>
                    <a:pt x="726" y="971"/>
                  </a:lnTo>
                  <a:lnTo>
                    <a:pt x="684" y="972"/>
                  </a:lnTo>
                  <a:lnTo>
                    <a:pt x="663" y="972"/>
                  </a:lnTo>
                  <a:lnTo>
                    <a:pt x="642" y="971"/>
                  </a:lnTo>
                  <a:lnTo>
                    <a:pt x="642" y="971"/>
                  </a:lnTo>
                  <a:lnTo>
                    <a:pt x="630" y="969"/>
                  </a:lnTo>
                  <a:lnTo>
                    <a:pt x="618" y="966"/>
                  </a:lnTo>
                  <a:lnTo>
                    <a:pt x="608" y="963"/>
                  </a:lnTo>
                  <a:lnTo>
                    <a:pt x="598" y="959"/>
                  </a:lnTo>
                  <a:lnTo>
                    <a:pt x="589" y="954"/>
                  </a:lnTo>
                  <a:lnTo>
                    <a:pt x="580" y="949"/>
                  </a:lnTo>
                  <a:lnTo>
                    <a:pt x="573" y="943"/>
                  </a:lnTo>
                  <a:lnTo>
                    <a:pt x="566" y="937"/>
                  </a:lnTo>
                  <a:lnTo>
                    <a:pt x="559" y="930"/>
                  </a:lnTo>
                  <a:lnTo>
                    <a:pt x="553" y="923"/>
                  </a:lnTo>
                  <a:lnTo>
                    <a:pt x="542" y="905"/>
                  </a:lnTo>
                  <a:lnTo>
                    <a:pt x="531" y="886"/>
                  </a:lnTo>
                  <a:lnTo>
                    <a:pt x="522" y="865"/>
                  </a:lnTo>
                  <a:lnTo>
                    <a:pt x="522" y="865"/>
                  </a:lnTo>
                  <a:lnTo>
                    <a:pt x="522" y="862"/>
                  </a:lnTo>
                  <a:lnTo>
                    <a:pt x="522" y="858"/>
                  </a:lnTo>
                  <a:lnTo>
                    <a:pt x="521" y="856"/>
                  </a:lnTo>
                  <a:lnTo>
                    <a:pt x="520" y="854"/>
                  </a:lnTo>
                  <a:lnTo>
                    <a:pt x="518" y="856"/>
                  </a:lnTo>
                  <a:lnTo>
                    <a:pt x="518" y="856"/>
                  </a:lnTo>
                  <a:lnTo>
                    <a:pt x="509" y="836"/>
                  </a:lnTo>
                  <a:lnTo>
                    <a:pt x="503" y="822"/>
                  </a:lnTo>
                  <a:lnTo>
                    <a:pt x="495" y="806"/>
                  </a:lnTo>
                  <a:lnTo>
                    <a:pt x="486" y="792"/>
                  </a:lnTo>
                  <a:lnTo>
                    <a:pt x="478" y="781"/>
                  </a:lnTo>
                  <a:lnTo>
                    <a:pt x="474" y="776"/>
                  </a:lnTo>
                  <a:lnTo>
                    <a:pt x="469" y="774"/>
                  </a:lnTo>
                  <a:lnTo>
                    <a:pt x="466" y="772"/>
                  </a:lnTo>
                  <a:lnTo>
                    <a:pt x="462" y="772"/>
                  </a:lnTo>
                  <a:lnTo>
                    <a:pt x="462" y="772"/>
                  </a:lnTo>
                  <a:lnTo>
                    <a:pt x="353" y="823"/>
                  </a:lnTo>
                  <a:lnTo>
                    <a:pt x="299" y="848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31" y="884"/>
                  </a:lnTo>
                  <a:lnTo>
                    <a:pt x="217" y="894"/>
                  </a:lnTo>
                  <a:lnTo>
                    <a:pt x="202" y="903"/>
                  </a:lnTo>
                  <a:lnTo>
                    <a:pt x="189" y="913"/>
                  </a:lnTo>
                  <a:lnTo>
                    <a:pt x="164" y="935"/>
                  </a:lnTo>
                  <a:lnTo>
                    <a:pt x="140" y="959"/>
                  </a:lnTo>
                  <a:lnTo>
                    <a:pt x="140" y="959"/>
                  </a:lnTo>
                  <a:lnTo>
                    <a:pt x="118" y="983"/>
                  </a:lnTo>
                  <a:lnTo>
                    <a:pt x="95" y="1006"/>
                  </a:lnTo>
                  <a:lnTo>
                    <a:pt x="83" y="1017"/>
                  </a:lnTo>
                  <a:lnTo>
                    <a:pt x="71" y="1028"/>
                  </a:lnTo>
                  <a:lnTo>
                    <a:pt x="58" y="1037"/>
                  </a:lnTo>
                  <a:lnTo>
                    <a:pt x="43" y="1045"/>
                  </a:lnTo>
                  <a:lnTo>
                    <a:pt x="43" y="1045"/>
                  </a:lnTo>
                  <a:lnTo>
                    <a:pt x="42" y="1037"/>
                  </a:lnTo>
                  <a:lnTo>
                    <a:pt x="42" y="1037"/>
                  </a:lnTo>
                  <a:lnTo>
                    <a:pt x="41" y="1029"/>
                  </a:lnTo>
                  <a:lnTo>
                    <a:pt x="41" y="1029"/>
                  </a:lnTo>
                  <a:lnTo>
                    <a:pt x="42" y="1015"/>
                  </a:lnTo>
                  <a:lnTo>
                    <a:pt x="46" y="1000"/>
                  </a:lnTo>
                  <a:lnTo>
                    <a:pt x="51" y="987"/>
                  </a:lnTo>
                  <a:lnTo>
                    <a:pt x="57" y="974"/>
                  </a:lnTo>
                  <a:lnTo>
                    <a:pt x="64" y="960"/>
                  </a:lnTo>
                  <a:lnTo>
                    <a:pt x="72" y="947"/>
                  </a:lnTo>
                  <a:lnTo>
                    <a:pt x="82" y="935"/>
                  </a:lnTo>
                  <a:lnTo>
                    <a:pt x="93" y="922"/>
                  </a:lnTo>
                  <a:lnTo>
                    <a:pt x="114" y="899"/>
                  </a:lnTo>
                  <a:lnTo>
                    <a:pt x="138" y="877"/>
                  </a:lnTo>
                  <a:lnTo>
                    <a:pt x="161" y="858"/>
                  </a:lnTo>
                  <a:lnTo>
                    <a:pt x="183" y="841"/>
                  </a:lnTo>
                  <a:lnTo>
                    <a:pt x="183" y="841"/>
                  </a:lnTo>
                  <a:lnTo>
                    <a:pt x="216" y="818"/>
                  </a:lnTo>
                  <a:lnTo>
                    <a:pt x="248" y="798"/>
                  </a:lnTo>
                  <a:lnTo>
                    <a:pt x="283" y="780"/>
                  </a:lnTo>
                  <a:lnTo>
                    <a:pt x="300" y="771"/>
                  </a:lnTo>
                  <a:lnTo>
                    <a:pt x="318" y="764"/>
                  </a:lnTo>
                  <a:lnTo>
                    <a:pt x="318" y="764"/>
                  </a:lnTo>
                  <a:lnTo>
                    <a:pt x="355" y="750"/>
                  </a:lnTo>
                  <a:lnTo>
                    <a:pt x="373" y="741"/>
                  </a:lnTo>
                  <a:lnTo>
                    <a:pt x="390" y="733"/>
                  </a:lnTo>
                  <a:lnTo>
                    <a:pt x="390" y="733"/>
                  </a:lnTo>
                  <a:lnTo>
                    <a:pt x="401" y="724"/>
                  </a:lnTo>
                  <a:lnTo>
                    <a:pt x="414" y="711"/>
                  </a:lnTo>
                  <a:lnTo>
                    <a:pt x="420" y="703"/>
                  </a:lnTo>
                  <a:lnTo>
                    <a:pt x="424" y="695"/>
                  </a:lnTo>
                  <a:lnTo>
                    <a:pt x="426" y="689"/>
                  </a:lnTo>
                  <a:lnTo>
                    <a:pt x="426" y="686"/>
                  </a:lnTo>
                  <a:lnTo>
                    <a:pt x="425" y="683"/>
                  </a:lnTo>
                  <a:lnTo>
                    <a:pt x="425" y="683"/>
                  </a:lnTo>
                  <a:lnTo>
                    <a:pt x="427" y="671"/>
                  </a:lnTo>
                  <a:lnTo>
                    <a:pt x="427" y="659"/>
                  </a:lnTo>
                  <a:lnTo>
                    <a:pt x="427" y="659"/>
                  </a:lnTo>
                  <a:lnTo>
                    <a:pt x="427" y="647"/>
                  </a:lnTo>
                  <a:lnTo>
                    <a:pt x="426" y="635"/>
                  </a:lnTo>
                  <a:lnTo>
                    <a:pt x="424" y="623"/>
                  </a:lnTo>
                  <a:lnTo>
                    <a:pt x="421" y="611"/>
                  </a:lnTo>
                  <a:lnTo>
                    <a:pt x="413" y="588"/>
                  </a:lnTo>
                  <a:lnTo>
                    <a:pt x="403" y="567"/>
                  </a:lnTo>
                  <a:lnTo>
                    <a:pt x="392" y="544"/>
                  </a:lnTo>
                  <a:lnTo>
                    <a:pt x="382" y="522"/>
                  </a:lnTo>
                  <a:lnTo>
                    <a:pt x="371" y="500"/>
                  </a:lnTo>
                  <a:lnTo>
                    <a:pt x="360" y="479"/>
                  </a:lnTo>
                  <a:lnTo>
                    <a:pt x="360" y="479"/>
                  </a:lnTo>
                  <a:lnTo>
                    <a:pt x="343" y="438"/>
                  </a:lnTo>
                  <a:lnTo>
                    <a:pt x="332" y="412"/>
                  </a:lnTo>
                  <a:lnTo>
                    <a:pt x="323" y="385"/>
                  </a:lnTo>
                  <a:lnTo>
                    <a:pt x="313" y="357"/>
                  </a:lnTo>
                  <a:lnTo>
                    <a:pt x="305" y="329"/>
                  </a:lnTo>
                  <a:lnTo>
                    <a:pt x="300" y="303"/>
                  </a:lnTo>
                  <a:lnTo>
                    <a:pt x="297" y="290"/>
                  </a:lnTo>
                  <a:lnTo>
                    <a:pt x="297" y="279"/>
                  </a:lnTo>
                  <a:lnTo>
                    <a:pt x="297" y="279"/>
                  </a:lnTo>
                  <a:lnTo>
                    <a:pt x="297" y="268"/>
                  </a:lnTo>
                  <a:lnTo>
                    <a:pt x="300" y="258"/>
                  </a:lnTo>
                  <a:lnTo>
                    <a:pt x="305" y="249"/>
                  </a:lnTo>
                  <a:lnTo>
                    <a:pt x="307" y="244"/>
                  </a:lnTo>
                  <a:lnTo>
                    <a:pt x="311" y="240"/>
                  </a:lnTo>
                  <a:lnTo>
                    <a:pt x="311" y="240"/>
                  </a:lnTo>
                  <a:lnTo>
                    <a:pt x="313" y="243"/>
                  </a:lnTo>
                  <a:lnTo>
                    <a:pt x="317" y="243"/>
                  </a:lnTo>
                  <a:lnTo>
                    <a:pt x="321" y="243"/>
                  </a:lnTo>
                  <a:lnTo>
                    <a:pt x="327" y="241"/>
                  </a:lnTo>
                  <a:lnTo>
                    <a:pt x="344" y="235"/>
                  </a:lnTo>
                  <a:lnTo>
                    <a:pt x="366" y="227"/>
                  </a:lnTo>
                  <a:lnTo>
                    <a:pt x="391" y="215"/>
                  </a:lnTo>
                  <a:lnTo>
                    <a:pt x="418" y="202"/>
                  </a:lnTo>
                  <a:lnTo>
                    <a:pt x="478" y="169"/>
                  </a:lnTo>
                  <a:lnTo>
                    <a:pt x="538" y="134"/>
                  </a:lnTo>
                  <a:lnTo>
                    <a:pt x="593" y="103"/>
                  </a:lnTo>
                  <a:lnTo>
                    <a:pt x="658" y="63"/>
                  </a:lnTo>
                  <a:lnTo>
                    <a:pt x="658" y="63"/>
                  </a:lnTo>
                  <a:lnTo>
                    <a:pt x="678" y="52"/>
                  </a:lnTo>
                  <a:lnTo>
                    <a:pt x="698" y="41"/>
                  </a:lnTo>
                  <a:lnTo>
                    <a:pt x="719" y="32"/>
                  </a:lnTo>
                  <a:lnTo>
                    <a:pt x="740" y="23"/>
                  </a:lnTo>
                  <a:lnTo>
                    <a:pt x="761" y="17"/>
                  </a:lnTo>
                  <a:lnTo>
                    <a:pt x="784" y="14"/>
                  </a:lnTo>
                  <a:lnTo>
                    <a:pt x="807" y="11"/>
                  </a:lnTo>
                  <a:lnTo>
                    <a:pt x="817" y="13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50" y="17"/>
                  </a:lnTo>
                  <a:lnTo>
                    <a:pt x="870" y="22"/>
                  </a:lnTo>
                  <a:lnTo>
                    <a:pt x="890" y="29"/>
                  </a:lnTo>
                  <a:lnTo>
                    <a:pt x="909" y="38"/>
                  </a:lnTo>
                  <a:lnTo>
                    <a:pt x="928" y="46"/>
                  </a:lnTo>
                  <a:lnTo>
                    <a:pt x="946" y="57"/>
                  </a:lnTo>
                  <a:lnTo>
                    <a:pt x="982" y="78"/>
                  </a:lnTo>
                  <a:lnTo>
                    <a:pt x="982" y="78"/>
                  </a:lnTo>
                  <a:lnTo>
                    <a:pt x="1023" y="102"/>
                  </a:lnTo>
                  <a:lnTo>
                    <a:pt x="1064" y="126"/>
                  </a:lnTo>
                  <a:lnTo>
                    <a:pt x="1147" y="171"/>
                  </a:lnTo>
                  <a:lnTo>
                    <a:pt x="1188" y="196"/>
                  </a:lnTo>
                  <a:lnTo>
                    <a:pt x="1229" y="221"/>
                  </a:lnTo>
                  <a:lnTo>
                    <a:pt x="1268" y="247"/>
                  </a:lnTo>
                  <a:lnTo>
                    <a:pt x="1305" y="276"/>
                  </a:lnTo>
                  <a:lnTo>
                    <a:pt x="1305" y="276"/>
                  </a:lnTo>
                  <a:lnTo>
                    <a:pt x="1322" y="290"/>
                  </a:lnTo>
                  <a:lnTo>
                    <a:pt x="1339" y="304"/>
                  </a:lnTo>
                  <a:lnTo>
                    <a:pt x="1355" y="318"/>
                  </a:lnTo>
                  <a:lnTo>
                    <a:pt x="1370" y="334"/>
                  </a:lnTo>
                  <a:lnTo>
                    <a:pt x="1383" y="352"/>
                  </a:lnTo>
                  <a:lnTo>
                    <a:pt x="1388" y="361"/>
                  </a:lnTo>
                  <a:lnTo>
                    <a:pt x="1393" y="370"/>
                  </a:lnTo>
                  <a:lnTo>
                    <a:pt x="1398" y="380"/>
                  </a:lnTo>
                  <a:lnTo>
                    <a:pt x="1401" y="391"/>
                  </a:lnTo>
                  <a:lnTo>
                    <a:pt x="1404" y="400"/>
                  </a:lnTo>
                  <a:lnTo>
                    <a:pt x="1406" y="411"/>
                  </a:lnTo>
                  <a:lnTo>
                    <a:pt x="1406" y="411"/>
                  </a:lnTo>
                  <a:lnTo>
                    <a:pt x="1407" y="435"/>
                  </a:lnTo>
                  <a:lnTo>
                    <a:pt x="1407" y="458"/>
                  </a:lnTo>
                  <a:lnTo>
                    <a:pt x="1405" y="482"/>
                  </a:lnTo>
                  <a:lnTo>
                    <a:pt x="1401" y="505"/>
                  </a:lnTo>
                  <a:lnTo>
                    <a:pt x="1395" y="528"/>
                  </a:lnTo>
                  <a:lnTo>
                    <a:pt x="1390" y="551"/>
                  </a:lnTo>
                  <a:lnTo>
                    <a:pt x="1377" y="597"/>
                  </a:lnTo>
                  <a:lnTo>
                    <a:pt x="1377" y="597"/>
                  </a:lnTo>
                  <a:close/>
                </a:path>
              </a:pathLst>
            </a:custGeom>
            <a:solidFill>
              <a:srgbClr val="4C4C6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800" b="1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888836" y="2563444"/>
            <a:ext cx="2377048" cy="1534798"/>
            <a:chOff x="4484556" y="2542816"/>
            <a:chExt cx="3069290" cy="1981760"/>
          </a:xfrm>
          <a:solidFill>
            <a:srgbClr val="4C4C66"/>
          </a:solidFill>
        </p:grpSpPr>
        <p:sp>
          <p:nvSpPr>
            <p:cNvPr id="10" name="文本框 9"/>
            <p:cNvSpPr txBox="1"/>
            <p:nvPr/>
          </p:nvSpPr>
          <p:spPr>
            <a:xfrm>
              <a:off x="5525337" y="2542816"/>
              <a:ext cx="2028509" cy="1867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b="1" dirty="0">
                  <a:solidFill>
                    <a:srgbClr val="4C4C66"/>
                  </a:solidFill>
                  <a:cs typeface="+mn-ea"/>
                  <a:sym typeface="+mn-lt"/>
                </a:rPr>
                <a:t>02</a:t>
              </a:r>
              <a:endParaRPr lang="zh-CN" altLang="en-US" sz="88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49"/>
            <p:cNvSpPr>
              <a:spLocks noEditPoints="1"/>
            </p:cNvSpPr>
            <p:nvPr/>
          </p:nvSpPr>
          <p:spPr bwMode="auto">
            <a:xfrm>
              <a:off x="4484556" y="2577960"/>
              <a:ext cx="2852970" cy="1946616"/>
            </a:xfrm>
            <a:custGeom>
              <a:avLst/>
              <a:gdLst>
                <a:gd name="T0" fmla="*/ 336 w 1420"/>
                <a:gd name="T1" fmla="*/ 215 h 1076"/>
                <a:gd name="T2" fmla="*/ 247 w 1420"/>
                <a:gd name="T3" fmla="*/ 269 h 1076"/>
                <a:gd name="T4" fmla="*/ 339 w 1420"/>
                <a:gd name="T5" fmla="*/ 658 h 1076"/>
                <a:gd name="T6" fmla="*/ 4 w 1420"/>
                <a:gd name="T7" fmla="*/ 999 h 1076"/>
                <a:gd name="T8" fmla="*/ 71 w 1420"/>
                <a:gd name="T9" fmla="*/ 1045 h 1076"/>
                <a:gd name="T10" fmla="*/ 430 w 1420"/>
                <a:gd name="T11" fmla="*/ 846 h 1076"/>
                <a:gd name="T12" fmla="*/ 621 w 1420"/>
                <a:gd name="T13" fmla="*/ 1030 h 1076"/>
                <a:gd name="T14" fmla="*/ 1168 w 1420"/>
                <a:gd name="T15" fmla="*/ 1058 h 1076"/>
                <a:gd name="T16" fmla="*/ 1418 w 1420"/>
                <a:gd name="T17" fmla="*/ 477 h 1076"/>
                <a:gd name="T18" fmla="*/ 285 w 1420"/>
                <a:gd name="T19" fmla="*/ 309 h 1076"/>
                <a:gd name="T20" fmla="*/ 235 w 1420"/>
                <a:gd name="T21" fmla="*/ 317 h 1076"/>
                <a:gd name="T22" fmla="*/ 255 w 1420"/>
                <a:gd name="T23" fmla="*/ 410 h 1076"/>
                <a:gd name="T24" fmla="*/ 262 w 1420"/>
                <a:gd name="T25" fmla="*/ 418 h 1076"/>
                <a:gd name="T26" fmla="*/ 272 w 1420"/>
                <a:gd name="T27" fmla="*/ 467 h 1076"/>
                <a:gd name="T28" fmla="*/ 333 w 1420"/>
                <a:gd name="T29" fmla="*/ 444 h 1076"/>
                <a:gd name="T30" fmla="*/ 289 w 1420"/>
                <a:gd name="T31" fmla="*/ 439 h 1076"/>
                <a:gd name="T32" fmla="*/ 331 w 1420"/>
                <a:gd name="T33" fmla="*/ 457 h 1076"/>
                <a:gd name="T34" fmla="*/ 355 w 1420"/>
                <a:gd name="T35" fmla="*/ 550 h 1076"/>
                <a:gd name="T36" fmla="*/ 329 w 1420"/>
                <a:gd name="T37" fmla="*/ 494 h 1076"/>
                <a:gd name="T38" fmla="*/ 320 w 1420"/>
                <a:gd name="T39" fmla="*/ 546 h 1076"/>
                <a:gd name="T40" fmla="*/ 350 w 1420"/>
                <a:gd name="T41" fmla="*/ 611 h 1076"/>
                <a:gd name="T42" fmla="*/ 350 w 1420"/>
                <a:gd name="T43" fmla="*/ 644 h 1076"/>
                <a:gd name="T44" fmla="*/ 379 w 1420"/>
                <a:gd name="T45" fmla="*/ 723 h 1076"/>
                <a:gd name="T46" fmla="*/ 411 w 1420"/>
                <a:gd name="T47" fmla="*/ 629 h 1076"/>
                <a:gd name="T48" fmla="*/ 365 w 1420"/>
                <a:gd name="T49" fmla="*/ 679 h 1076"/>
                <a:gd name="T50" fmla="*/ 373 w 1420"/>
                <a:gd name="T51" fmla="*/ 700 h 1076"/>
                <a:gd name="T52" fmla="*/ 368 w 1420"/>
                <a:gd name="T53" fmla="*/ 718 h 1076"/>
                <a:gd name="T54" fmla="*/ 193 w 1420"/>
                <a:gd name="T55" fmla="*/ 809 h 1076"/>
                <a:gd name="T56" fmla="*/ 252 w 1420"/>
                <a:gd name="T57" fmla="*/ 778 h 1076"/>
                <a:gd name="T58" fmla="*/ 193 w 1420"/>
                <a:gd name="T59" fmla="*/ 774 h 1076"/>
                <a:gd name="T60" fmla="*/ 71 w 1420"/>
                <a:gd name="T61" fmla="*/ 874 h 1076"/>
                <a:gd name="T62" fmla="*/ 13 w 1420"/>
                <a:gd name="T63" fmla="*/ 1006 h 1076"/>
                <a:gd name="T64" fmla="*/ 28 w 1420"/>
                <a:gd name="T65" fmla="*/ 983 h 1076"/>
                <a:gd name="T66" fmla="*/ 153 w 1420"/>
                <a:gd name="T67" fmla="*/ 845 h 1076"/>
                <a:gd name="T68" fmla="*/ 471 w 1420"/>
                <a:gd name="T69" fmla="*/ 813 h 1076"/>
                <a:gd name="T70" fmla="*/ 456 w 1420"/>
                <a:gd name="T71" fmla="*/ 811 h 1076"/>
                <a:gd name="T72" fmla="*/ 457 w 1420"/>
                <a:gd name="T73" fmla="*/ 872 h 1076"/>
                <a:gd name="T74" fmla="*/ 551 w 1420"/>
                <a:gd name="T75" fmla="*/ 992 h 1076"/>
                <a:gd name="T76" fmla="*/ 565 w 1420"/>
                <a:gd name="T77" fmla="*/ 958 h 1076"/>
                <a:gd name="T78" fmla="*/ 532 w 1420"/>
                <a:gd name="T79" fmla="*/ 919 h 1076"/>
                <a:gd name="T80" fmla="*/ 496 w 1420"/>
                <a:gd name="T81" fmla="*/ 877 h 1076"/>
                <a:gd name="T82" fmla="*/ 501 w 1420"/>
                <a:gd name="T83" fmla="*/ 960 h 1076"/>
                <a:gd name="T84" fmla="*/ 542 w 1420"/>
                <a:gd name="T85" fmla="*/ 1007 h 1076"/>
                <a:gd name="T86" fmla="*/ 584 w 1420"/>
                <a:gd name="T87" fmla="*/ 1007 h 1076"/>
                <a:gd name="T88" fmla="*/ 634 w 1420"/>
                <a:gd name="T89" fmla="*/ 1007 h 1076"/>
                <a:gd name="T90" fmla="*/ 709 w 1420"/>
                <a:gd name="T91" fmla="*/ 987 h 1076"/>
                <a:gd name="T92" fmla="*/ 752 w 1420"/>
                <a:gd name="T93" fmla="*/ 1009 h 1076"/>
                <a:gd name="T94" fmla="*/ 825 w 1420"/>
                <a:gd name="T95" fmla="*/ 1005 h 1076"/>
                <a:gd name="T96" fmla="*/ 863 w 1420"/>
                <a:gd name="T97" fmla="*/ 1012 h 1076"/>
                <a:gd name="T98" fmla="*/ 967 w 1420"/>
                <a:gd name="T99" fmla="*/ 999 h 1076"/>
                <a:gd name="T100" fmla="*/ 967 w 1420"/>
                <a:gd name="T101" fmla="*/ 1028 h 1076"/>
                <a:gd name="T102" fmla="*/ 1003 w 1420"/>
                <a:gd name="T103" fmla="*/ 1012 h 1076"/>
                <a:gd name="T104" fmla="*/ 1047 w 1420"/>
                <a:gd name="T105" fmla="*/ 1018 h 1076"/>
                <a:gd name="T106" fmla="*/ 1088 w 1420"/>
                <a:gd name="T107" fmla="*/ 1034 h 1076"/>
                <a:gd name="T108" fmla="*/ 1128 w 1420"/>
                <a:gd name="T109" fmla="*/ 1042 h 1076"/>
                <a:gd name="T110" fmla="*/ 1193 w 1420"/>
                <a:gd name="T111" fmla="*/ 1042 h 1076"/>
                <a:gd name="T112" fmla="*/ 1309 w 1420"/>
                <a:gd name="T113" fmla="*/ 956 h 1076"/>
                <a:gd name="T114" fmla="*/ 598 w 1420"/>
                <a:gd name="T115" fmla="*/ 959 h 1076"/>
                <a:gd name="T116" fmla="*/ 189 w 1420"/>
                <a:gd name="T117" fmla="*/ 913 h 1076"/>
                <a:gd name="T118" fmla="*/ 355 w 1420"/>
                <a:gd name="T119" fmla="*/ 750 h 1076"/>
                <a:gd name="T120" fmla="*/ 297 w 1420"/>
                <a:gd name="T121" fmla="*/ 279 h 1076"/>
                <a:gd name="T122" fmla="*/ 928 w 1420"/>
                <a:gd name="T123" fmla="*/ 46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20" h="1076">
                  <a:moveTo>
                    <a:pt x="1160" y="164"/>
                  </a:moveTo>
                  <a:lnTo>
                    <a:pt x="1160" y="164"/>
                  </a:lnTo>
                  <a:lnTo>
                    <a:pt x="1097" y="127"/>
                  </a:lnTo>
                  <a:lnTo>
                    <a:pt x="1033" y="88"/>
                  </a:lnTo>
                  <a:lnTo>
                    <a:pt x="1002" y="69"/>
                  </a:lnTo>
                  <a:lnTo>
                    <a:pt x="969" y="51"/>
                  </a:lnTo>
                  <a:lnTo>
                    <a:pt x="937" y="35"/>
                  </a:lnTo>
                  <a:lnTo>
                    <a:pt x="903" y="20"/>
                  </a:lnTo>
                  <a:lnTo>
                    <a:pt x="903" y="20"/>
                  </a:lnTo>
                  <a:lnTo>
                    <a:pt x="885" y="13"/>
                  </a:lnTo>
                  <a:lnTo>
                    <a:pt x="868" y="8"/>
                  </a:lnTo>
                  <a:lnTo>
                    <a:pt x="850" y="4"/>
                  </a:lnTo>
                  <a:lnTo>
                    <a:pt x="833" y="2"/>
                  </a:lnTo>
                  <a:lnTo>
                    <a:pt x="817" y="0"/>
                  </a:lnTo>
                  <a:lnTo>
                    <a:pt x="801" y="0"/>
                  </a:lnTo>
                  <a:lnTo>
                    <a:pt x="784" y="2"/>
                  </a:lnTo>
                  <a:lnTo>
                    <a:pt x="768" y="4"/>
                  </a:lnTo>
                  <a:lnTo>
                    <a:pt x="752" y="8"/>
                  </a:lnTo>
                  <a:lnTo>
                    <a:pt x="737" y="13"/>
                  </a:lnTo>
                  <a:lnTo>
                    <a:pt x="720" y="17"/>
                  </a:lnTo>
                  <a:lnTo>
                    <a:pt x="704" y="25"/>
                  </a:lnTo>
                  <a:lnTo>
                    <a:pt x="673" y="40"/>
                  </a:lnTo>
                  <a:lnTo>
                    <a:pt x="642" y="58"/>
                  </a:lnTo>
                  <a:lnTo>
                    <a:pt x="642" y="58"/>
                  </a:lnTo>
                  <a:lnTo>
                    <a:pt x="571" y="100"/>
                  </a:lnTo>
                  <a:lnTo>
                    <a:pt x="500" y="143"/>
                  </a:lnTo>
                  <a:lnTo>
                    <a:pt x="463" y="163"/>
                  </a:lnTo>
                  <a:lnTo>
                    <a:pt x="427" y="181"/>
                  </a:lnTo>
                  <a:lnTo>
                    <a:pt x="390" y="199"/>
                  </a:lnTo>
                  <a:lnTo>
                    <a:pt x="352" y="215"/>
                  </a:lnTo>
                  <a:lnTo>
                    <a:pt x="352" y="215"/>
                  </a:lnTo>
                  <a:lnTo>
                    <a:pt x="349" y="214"/>
                  </a:lnTo>
                  <a:lnTo>
                    <a:pt x="349" y="214"/>
                  </a:lnTo>
                  <a:lnTo>
                    <a:pt x="336" y="215"/>
                  </a:lnTo>
                  <a:lnTo>
                    <a:pt x="325" y="217"/>
                  </a:lnTo>
                  <a:lnTo>
                    <a:pt x="314" y="222"/>
                  </a:lnTo>
                  <a:lnTo>
                    <a:pt x="306" y="228"/>
                  </a:lnTo>
                  <a:lnTo>
                    <a:pt x="299" y="235"/>
                  </a:lnTo>
                  <a:lnTo>
                    <a:pt x="293" y="245"/>
                  </a:lnTo>
                  <a:lnTo>
                    <a:pt x="289" y="256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7" y="265"/>
                  </a:lnTo>
                  <a:lnTo>
                    <a:pt x="284" y="264"/>
                  </a:lnTo>
                  <a:lnTo>
                    <a:pt x="282" y="265"/>
                  </a:lnTo>
                  <a:lnTo>
                    <a:pt x="279" y="267"/>
                  </a:lnTo>
                  <a:lnTo>
                    <a:pt x="274" y="271"/>
                  </a:lnTo>
                  <a:lnTo>
                    <a:pt x="271" y="276"/>
                  </a:lnTo>
                  <a:lnTo>
                    <a:pt x="271" y="276"/>
                  </a:lnTo>
                  <a:lnTo>
                    <a:pt x="277" y="267"/>
                  </a:lnTo>
                  <a:lnTo>
                    <a:pt x="284" y="253"/>
                  </a:lnTo>
                  <a:lnTo>
                    <a:pt x="287" y="247"/>
                  </a:lnTo>
                  <a:lnTo>
                    <a:pt x="288" y="244"/>
                  </a:lnTo>
                  <a:lnTo>
                    <a:pt x="287" y="244"/>
                  </a:lnTo>
                  <a:lnTo>
                    <a:pt x="285" y="244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2" y="243"/>
                  </a:lnTo>
                  <a:lnTo>
                    <a:pt x="281" y="241"/>
                  </a:lnTo>
                  <a:lnTo>
                    <a:pt x="281" y="241"/>
                  </a:lnTo>
                  <a:lnTo>
                    <a:pt x="277" y="241"/>
                  </a:lnTo>
                  <a:lnTo>
                    <a:pt x="272" y="244"/>
                  </a:lnTo>
                  <a:lnTo>
                    <a:pt x="262" y="25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47" y="269"/>
                  </a:lnTo>
                  <a:lnTo>
                    <a:pt x="238" y="282"/>
                  </a:lnTo>
                  <a:lnTo>
                    <a:pt x="232" y="297"/>
                  </a:lnTo>
                  <a:lnTo>
                    <a:pt x="228" y="311"/>
                  </a:lnTo>
                  <a:lnTo>
                    <a:pt x="225" y="327"/>
                  </a:lnTo>
                  <a:lnTo>
                    <a:pt x="225" y="341"/>
                  </a:lnTo>
                  <a:lnTo>
                    <a:pt x="228" y="358"/>
                  </a:lnTo>
                  <a:lnTo>
                    <a:pt x="231" y="375"/>
                  </a:lnTo>
                  <a:lnTo>
                    <a:pt x="231" y="375"/>
                  </a:lnTo>
                  <a:lnTo>
                    <a:pt x="231" y="379"/>
                  </a:lnTo>
                  <a:lnTo>
                    <a:pt x="231" y="380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43" y="415"/>
                  </a:lnTo>
                  <a:lnTo>
                    <a:pt x="254" y="448"/>
                  </a:lnTo>
                  <a:lnTo>
                    <a:pt x="267" y="481"/>
                  </a:lnTo>
                  <a:lnTo>
                    <a:pt x="281" y="512"/>
                  </a:lnTo>
                  <a:lnTo>
                    <a:pt x="281" y="512"/>
                  </a:lnTo>
                  <a:lnTo>
                    <a:pt x="278" y="518"/>
                  </a:lnTo>
                  <a:lnTo>
                    <a:pt x="278" y="526"/>
                  </a:lnTo>
                  <a:lnTo>
                    <a:pt x="278" y="528"/>
                  </a:lnTo>
                  <a:lnTo>
                    <a:pt x="281" y="529"/>
                  </a:lnTo>
                  <a:lnTo>
                    <a:pt x="283" y="530"/>
                  </a:lnTo>
                  <a:lnTo>
                    <a:pt x="287" y="529"/>
                  </a:lnTo>
                  <a:lnTo>
                    <a:pt x="287" y="529"/>
                  </a:lnTo>
                  <a:lnTo>
                    <a:pt x="300" y="559"/>
                  </a:lnTo>
                  <a:lnTo>
                    <a:pt x="312" y="591"/>
                  </a:lnTo>
                  <a:lnTo>
                    <a:pt x="324" y="621"/>
                  </a:lnTo>
                  <a:lnTo>
                    <a:pt x="337" y="651"/>
                  </a:lnTo>
                  <a:lnTo>
                    <a:pt x="337" y="651"/>
                  </a:lnTo>
                  <a:lnTo>
                    <a:pt x="336" y="653"/>
                  </a:lnTo>
                  <a:lnTo>
                    <a:pt x="337" y="656"/>
                  </a:lnTo>
                  <a:lnTo>
                    <a:pt x="338" y="657"/>
                  </a:lnTo>
                  <a:lnTo>
                    <a:pt x="339" y="658"/>
                  </a:lnTo>
                  <a:lnTo>
                    <a:pt x="339" y="658"/>
                  </a:lnTo>
                  <a:lnTo>
                    <a:pt x="344" y="666"/>
                  </a:lnTo>
                  <a:lnTo>
                    <a:pt x="344" y="666"/>
                  </a:lnTo>
                  <a:lnTo>
                    <a:pt x="339" y="677"/>
                  </a:lnTo>
                  <a:lnTo>
                    <a:pt x="339" y="677"/>
                  </a:lnTo>
                  <a:lnTo>
                    <a:pt x="330" y="688"/>
                  </a:lnTo>
                  <a:lnTo>
                    <a:pt x="320" y="697"/>
                  </a:lnTo>
                  <a:lnTo>
                    <a:pt x="309" y="705"/>
                  </a:lnTo>
                  <a:lnTo>
                    <a:pt x="299" y="713"/>
                  </a:lnTo>
                  <a:lnTo>
                    <a:pt x="273" y="727"/>
                  </a:lnTo>
                  <a:lnTo>
                    <a:pt x="248" y="739"/>
                  </a:lnTo>
                  <a:lnTo>
                    <a:pt x="196" y="763"/>
                  </a:lnTo>
                  <a:lnTo>
                    <a:pt x="172" y="776"/>
                  </a:lnTo>
                  <a:lnTo>
                    <a:pt x="160" y="783"/>
                  </a:lnTo>
                  <a:lnTo>
                    <a:pt x="149" y="792"/>
                  </a:lnTo>
                  <a:lnTo>
                    <a:pt x="149" y="792"/>
                  </a:lnTo>
                  <a:lnTo>
                    <a:pt x="129" y="806"/>
                  </a:lnTo>
                  <a:lnTo>
                    <a:pt x="107" y="823"/>
                  </a:lnTo>
                  <a:lnTo>
                    <a:pt x="87" y="841"/>
                  </a:lnTo>
                  <a:lnTo>
                    <a:pt x="67" y="860"/>
                  </a:lnTo>
                  <a:lnTo>
                    <a:pt x="49" y="881"/>
                  </a:lnTo>
                  <a:lnTo>
                    <a:pt x="41" y="892"/>
                  </a:lnTo>
                  <a:lnTo>
                    <a:pt x="33" y="903"/>
                  </a:lnTo>
                  <a:lnTo>
                    <a:pt x="27" y="913"/>
                  </a:lnTo>
                  <a:lnTo>
                    <a:pt x="20" y="925"/>
                  </a:lnTo>
                  <a:lnTo>
                    <a:pt x="14" y="937"/>
                  </a:lnTo>
                  <a:lnTo>
                    <a:pt x="11" y="949"/>
                  </a:lnTo>
                  <a:lnTo>
                    <a:pt x="11" y="949"/>
                  </a:lnTo>
                  <a:lnTo>
                    <a:pt x="8" y="952"/>
                  </a:lnTo>
                  <a:lnTo>
                    <a:pt x="7" y="954"/>
                  </a:lnTo>
                  <a:lnTo>
                    <a:pt x="6" y="957"/>
                  </a:lnTo>
                  <a:lnTo>
                    <a:pt x="8" y="959"/>
                  </a:lnTo>
                  <a:lnTo>
                    <a:pt x="8" y="959"/>
                  </a:lnTo>
                  <a:lnTo>
                    <a:pt x="6" y="976"/>
                  </a:lnTo>
                  <a:lnTo>
                    <a:pt x="4" y="999"/>
                  </a:lnTo>
                  <a:lnTo>
                    <a:pt x="4" y="999"/>
                  </a:lnTo>
                  <a:lnTo>
                    <a:pt x="2" y="1002"/>
                  </a:lnTo>
                  <a:lnTo>
                    <a:pt x="0" y="1006"/>
                  </a:lnTo>
                  <a:lnTo>
                    <a:pt x="0" y="1010"/>
                  </a:lnTo>
                  <a:lnTo>
                    <a:pt x="1" y="1011"/>
                  </a:lnTo>
                  <a:lnTo>
                    <a:pt x="4" y="1012"/>
                  </a:lnTo>
                  <a:lnTo>
                    <a:pt x="4" y="1012"/>
                  </a:lnTo>
                  <a:lnTo>
                    <a:pt x="4" y="1024"/>
                  </a:lnTo>
                  <a:lnTo>
                    <a:pt x="5" y="1037"/>
                  </a:lnTo>
                  <a:lnTo>
                    <a:pt x="5" y="1037"/>
                  </a:lnTo>
                  <a:lnTo>
                    <a:pt x="5" y="1040"/>
                  </a:lnTo>
                  <a:lnTo>
                    <a:pt x="5" y="1040"/>
                  </a:lnTo>
                  <a:lnTo>
                    <a:pt x="7" y="1051"/>
                  </a:lnTo>
                  <a:lnTo>
                    <a:pt x="11" y="1063"/>
                  </a:lnTo>
                  <a:lnTo>
                    <a:pt x="13" y="1068"/>
                  </a:lnTo>
                  <a:lnTo>
                    <a:pt x="17" y="1072"/>
                  </a:lnTo>
                  <a:lnTo>
                    <a:pt x="22" y="1075"/>
                  </a:lnTo>
                  <a:lnTo>
                    <a:pt x="28" y="1076"/>
                  </a:lnTo>
                  <a:lnTo>
                    <a:pt x="28" y="1076"/>
                  </a:lnTo>
                  <a:lnTo>
                    <a:pt x="30" y="1076"/>
                  </a:lnTo>
                  <a:lnTo>
                    <a:pt x="33" y="1075"/>
                  </a:lnTo>
                  <a:lnTo>
                    <a:pt x="34" y="1074"/>
                  </a:lnTo>
                  <a:lnTo>
                    <a:pt x="34" y="1072"/>
                  </a:lnTo>
                  <a:lnTo>
                    <a:pt x="31" y="1069"/>
                  </a:lnTo>
                  <a:lnTo>
                    <a:pt x="27" y="1066"/>
                  </a:lnTo>
                  <a:lnTo>
                    <a:pt x="27" y="1066"/>
                  </a:lnTo>
                  <a:lnTo>
                    <a:pt x="35" y="1065"/>
                  </a:lnTo>
                  <a:lnTo>
                    <a:pt x="46" y="1063"/>
                  </a:lnTo>
                  <a:lnTo>
                    <a:pt x="52" y="1060"/>
                  </a:lnTo>
                  <a:lnTo>
                    <a:pt x="55" y="1058"/>
                  </a:lnTo>
                  <a:lnTo>
                    <a:pt x="59" y="1055"/>
                  </a:lnTo>
                  <a:lnTo>
                    <a:pt x="60" y="1052"/>
                  </a:lnTo>
                  <a:lnTo>
                    <a:pt x="60" y="1052"/>
                  </a:lnTo>
                  <a:lnTo>
                    <a:pt x="71" y="1045"/>
                  </a:lnTo>
                  <a:lnTo>
                    <a:pt x="81" y="1036"/>
                  </a:lnTo>
                  <a:lnTo>
                    <a:pt x="101" y="1019"/>
                  </a:lnTo>
                  <a:lnTo>
                    <a:pt x="119" y="1001"/>
                  </a:lnTo>
                  <a:lnTo>
                    <a:pt x="137" y="982"/>
                  </a:lnTo>
                  <a:lnTo>
                    <a:pt x="155" y="962"/>
                  </a:lnTo>
                  <a:lnTo>
                    <a:pt x="173" y="943"/>
                  </a:lnTo>
                  <a:lnTo>
                    <a:pt x="193" y="925"/>
                  </a:lnTo>
                  <a:lnTo>
                    <a:pt x="203" y="918"/>
                  </a:lnTo>
                  <a:lnTo>
                    <a:pt x="214" y="910"/>
                  </a:lnTo>
                  <a:lnTo>
                    <a:pt x="214" y="910"/>
                  </a:lnTo>
                  <a:lnTo>
                    <a:pt x="241" y="893"/>
                  </a:lnTo>
                  <a:lnTo>
                    <a:pt x="268" y="877"/>
                  </a:lnTo>
                  <a:lnTo>
                    <a:pt x="297" y="863"/>
                  </a:lnTo>
                  <a:lnTo>
                    <a:pt x="326" y="850"/>
                  </a:lnTo>
                  <a:lnTo>
                    <a:pt x="385" y="823"/>
                  </a:lnTo>
                  <a:lnTo>
                    <a:pt x="443" y="797"/>
                  </a:lnTo>
                  <a:lnTo>
                    <a:pt x="443" y="797"/>
                  </a:lnTo>
                  <a:lnTo>
                    <a:pt x="437" y="803"/>
                  </a:lnTo>
                  <a:lnTo>
                    <a:pt x="432" y="807"/>
                  </a:lnTo>
                  <a:lnTo>
                    <a:pt x="429" y="811"/>
                  </a:lnTo>
                  <a:lnTo>
                    <a:pt x="427" y="815"/>
                  </a:lnTo>
                  <a:lnTo>
                    <a:pt x="429" y="816"/>
                  </a:lnTo>
                  <a:lnTo>
                    <a:pt x="432" y="816"/>
                  </a:lnTo>
                  <a:lnTo>
                    <a:pt x="437" y="813"/>
                  </a:lnTo>
                  <a:lnTo>
                    <a:pt x="445" y="809"/>
                  </a:lnTo>
                  <a:lnTo>
                    <a:pt x="445" y="809"/>
                  </a:lnTo>
                  <a:lnTo>
                    <a:pt x="432" y="827"/>
                  </a:lnTo>
                  <a:lnTo>
                    <a:pt x="432" y="827"/>
                  </a:lnTo>
                  <a:lnTo>
                    <a:pt x="429" y="825"/>
                  </a:lnTo>
                  <a:lnTo>
                    <a:pt x="427" y="827"/>
                  </a:lnTo>
                  <a:lnTo>
                    <a:pt x="427" y="827"/>
                  </a:lnTo>
                  <a:lnTo>
                    <a:pt x="426" y="830"/>
                  </a:lnTo>
                  <a:lnTo>
                    <a:pt x="427" y="835"/>
                  </a:lnTo>
                  <a:lnTo>
                    <a:pt x="430" y="846"/>
                  </a:lnTo>
                  <a:lnTo>
                    <a:pt x="432" y="851"/>
                  </a:lnTo>
                  <a:lnTo>
                    <a:pt x="432" y="851"/>
                  </a:lnTo>
                  <a:lnTo>
                    <a:pt x="431" y="857"/>
                  </a:lnTo>
                  <a:lnTo>
                    <a:pt x="431" y="860"/>
                  </a:lnTo>
                  <a:lnTo>
                    <a:pt x="431" y="863"/>
                  </a:lnTo>
                  <a:lnTo>
                    <a:pt x="433" y="863"/>
                  </a:lnTo>
                  <a:lnTo>
                    <a:pt x="436" y="863"/>
                  </a:lnTo>
                  <a:lnTo>
                    <a:pt x="438" y="863"/>
                  </a:lnTo>
                  <a:lnTo>
                    <a:pt x="438" y="863"/>
                  </a:lnTo>
                  <a:lnTo>
                    <a:pt x="467" y="906"/>
                  </a:lnTo>
                  <a:lnTo>
                    <a:pt x="479" y="928"/>
                  </a:lnTo>
                  <a:lnTo>
                    <a:pt x="484" y="940"/>
                  </a:lnTo>
                  <a:lnTo>
                    <a:pt x="489" y="952"/>
                  </a:lnTo>
                  <a:lnTo>
                    <a:pt x="489" y="952"/>
                  </a:lnTo>
                  <a:lnTo>
                    <a:pt x="486" y="956"/>
                  </a:lnTo>
                  <a:lnTo>
                    <a:pt x="485" y="960"/>
                  </a:lnTo>
                  <a:lnTo>
                    <a:pt x="486" y="963"/>
                  </a:lnTo>
                  <a:lnTo>
                    <a:pt x="486" y="964"/>
                  </a:lnTo>
                  <a:lnTo>
                    <a:pt x="489" y="964"/>
                  </a:lnTo>
                  <a:lnTo>
                    <a:pt x="491" y="963"/>
                  </a:lnTo>
                  <a:lnTo>
                    <a:pt x="491" y="963"/>
                  </a:lnTo>
                  <a:lnTo>
                    <a:pt x="496" y="974"/>
                  </a:lnTo>
                  <a:lnTo>
                    <a:pt x="501" y="984"/>
                  </a:lnTo>
                  <a:lnTo>
                    <a:pt x="506" y="993"/>
                  </a:lnTo>
                  <a:lnTo>
                    <a:pt x="512" y="1000"/>
                  </a:lnTo>
                  <a:lnTo>
                    <a:pt x="519" y="1007"/>
                  </a:lnTo>
                  <a:lnTo>
                    <a:pt x="526" y="1013"/>
                  </a:lnTo>
                  <a:lnTo>
                    <a:pt x="533" y="1018"/>
                  </a:lnTo>
                  <a:lnTo>
                    <a:pt x="542" y="1022"/>
                  </a:lnTo>
                  <a:lnTo>
                    <a:pt x="550" y="1025"/>
                  </a:lnTo>
                  <a:lnTo>
                    <a:pt x="559" y="1028"/>
                  </a:lnTo>
                  <a:lnTo>
                    <a:pt x="578" y="1030"/>
                  </a:lnTo>
                  <a:lnTo>
                    <a:pt x="598" y="1031"/>
                  </a:lnTo>
                  <a:lnTo>
                    <a:pt x="621" y="1030"/>
                  </a:lnTo>
                  <a:lnTo>
                    <a:pt x="621" y="1030"/>
                  </a:lnTo>
                  <a:lnTo>
                    <a:pt x="672" y="1027"/>
                  </a:lnTo>
                  <a:lnTo>
                    <a:pt x="722" y="1024"/>
                  </a:lnTo>
                  <a:lnTo>
                    <a:pt x="773" y="1022"/>
                  </a:lnTo>
                  <a:lnTo>
                    <a:pt x="798" y="1023"/>
                  </a:lnTo>
                  <a:lnTo>
                    <a:pt x="825" y="1024"/>
                  </a:lnTo>
                  <a:lnTo>
                    <a:pt x="825" y="1024"/>
                  </a:lnTo>
                  <a:lnTo>
                    <a:pt x="826" y="1024"/>
                  </a:lnTo>
                  <a:lnTo>
                    <a:pt x="828" y="1024"/>
                  </a:lnTo>
                  <a:lnTo>
                    <a:pt x="828" y="1024"/>
                  </a:lnTo>
                  <a:lnTo>
                    <a:pt x="880" y="1029"/>
                  </a:lnTo>
                  <a:lnTo>
                    <a:pt x="880" y="1029"/>
                  </a:lnTo>
                  <a:lnTo>
                    <a:pt x="882" y="1030"/>
                  </a:lnTo>
                  <a:lnTo>
                    <a:pt x="885" y="1030"/>
                  </a:lnTo>
                  <a:lnTo>
                    <a:pt x="890" y="1029"/>
                  </a:lnTo>
                  <a:lnTo>
                    <a:pt x="890" y="1029"/>
                  </a:lnTo>
                  <a:lnTo>
                    <a:pt x="939" y="1035"/>
                  </a:lnTo>
                  <a:lnTo>
                    <a:pt x="939" y="1035"/>
                  </a:lnTo>
                  <a:lnTo>
                    <a:pt x="951" y="1037"/>
                  </a:lnTo>
                  <a:lnTo>
                    <a:pt x="967" y="1040"/>
                  </a:lnTo>
                  <a:lnTo>
                    <a:pt x="981" y="1042"/>
                  </a:lnTo>
                  <a:lnTo>
                    <a:pt x="987" y="1042"/>
                  </a:lnTo>
                  <a:lnTo>
                    <a:pt x="993" y="1041"/>
                  </a:lnTo>
                  <a:lnTo>
                    <a:pt x="993" y="1041"/>
                  </a:lnTo>
                  <a:lnTo>
                    <a:pt x="1110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7" y="1054"/>
                  </a:lnTo>
                  <a:lnTo>
                    <a:pt x="1117" y="1054"/>
                  </a:lnTo>
                  <a:lnTo>
                    <a:pt x="1135" y="1055"/>
                  </a:lnTo>
                  <a:lnTo>
                    <a:pt x="1154" y="1055"/>
                  </a:lnTo>
                  <a:lnTo>
                    <a:pt x="1154" y="1055"/>
                  </a:lnTo>
                  <a:lnTo>
                    <a:pt x="1160" y="1058"/>
                  </a:lnTo>
                  <a:lnTo>
                    <a:pt x="1168" y="1058"/>
                  </a:lnTo>
                  <a:lnTo>
                    <a:pt x="1177" y="1057"/>
                  </a:lnTo>
                  <a:lnTo>
                    <a:pt x="1187" y="1054"/>
                  </a:lnTo>
                  <a:lnTo>
                    <a:pt x="1210" y="1046"/>
                  </a:lnTo>
                  <a:lnTo>
                    <a:pt x="1234" y="1035"/>
                  </a:lnTo>
                  <a:lnTo>
                    <a:pt x="1256" y="1023"/>
                  </a:lnTo>
                  <a:lnTo>
                    <a:pt x="1274" y="1012"/>
                  </a:lnTo>
                  <a:lnTo>
                    <a:pt x="1286" y="1002"/>
                  </a:lnTo>
                  <a:lnTo>
                    <a:pt x="1288" y="1000"/>
                  </a:lnTo>
                  <a:lnTo>
                    <a:pt x="1288" y="998"/>
                  </a:lnTo>
                  <a:lnTo>
                    <a:pt x="1288" y="998"/>
                  </a:lnTo>
                  <a:lnTo>
                    <a:pt x="1296" y="992"/>
                  </a:lnTo>
                  <a:lnTo>
                    <a:pt x="1304" y="984"/>
                  </a:lnTo>
                  <a:lnTo>
                    <a:pt x="1310" y="977"/>
                  </a:lnTo>
                  <a:lnTo>
                    <a:pt x="1316" y="969"/>
                  </a:lnTo>
                  <a:lnTo>
                    <a:pt x="1322" y="962"/>
                  </a:lnTo>
                  <a:lnTo>
                    <a:pt x="1325" y="953"/>
                  </a:lnTo>
                  <a:lnTo>
                    <a:pt x="1334" y="935"/>
                  </a:lnTo>
                  <a:lnTo>
                    <a:pt x="1339" y="916"/>
                  </a:lnTo>
                  <a:lnTo>
                    <a:pt x="1342" y="896"/>
                  </a:lnTo>
                  <a:lnTo>
                    <a:pt x="1345" y="877"/>
                  </a:lnTo>
                  <a:lnTo>
                    <a:pt x="1347" y="857"/>
                  </a:lnTo>
                  <a:lnTo>
                    <a:pt x="1347" y="857"/>
                  </a:lnTo>
                  <a:lnTo>
                    <a:pt x="1352" y="810"/>
                  </a:lnTo>
                  <a:lnTo>
                    <a:pt x="1357" y="763"/>
                  </a:lnTo>
                  <a:lnTo>
                    <a:pt x="1363" y="716"/>
                  </a:lnTo>
                  <a:lnTo>
                    <a:pt x="1370" y="669"/>
                  </a:lnTo>
                  <a:lnTo>
                    <a:pt x="1370" y="669"/>
                  </a:lnTo>
                  <a:lnTo>
                    <a:pt x="1375" y="651"/>
                  </a:lnTo>
                  <a:lnTo>
                    <a:pt x="1380" y="630"/>
                  </a:lnTo>
                  <a:lnTo>
                    <a:pt x="1392" y="588"/>
                  </a:lnTo>
                  <a:lnTo>
                    <a:pt x="1404" y="545"/>
                  </a:lnTo>
                  <a:lnTo>
                    <a:pt x="1410" y="522"/>
                  </a:lnTo>
                  <a:lnTo>
                    <a:pt x="1414" y="500"/>
                  </a:lnTo>
                  <a:lnTo>
                    <a:pt x="1418" y="477"/>
                  </a:lnTo>
                  <a:lnTo>
                    <a:pt x="1419" y="456"/>
                  </a:lnTo>
                  <a:lnTo>
                    <a:pt x="1420" y="434"/>
                  </a:lnTo>
                  <a:lnTo>
                    <a:pt x="1419" y="412"/>
                  </a:lnTo>
                  <a:lnTo>
                    <a:pt x="1416" y="392"/>
                  </a:lnTo>
                  <a:lnTo>
                    <a:pt x="1412" y="382"/>
                  </a:lnTo>
                  <a:lnTo>
                    <a:pt x="1408" y="373"/>
                  </a:lnTo>
                  <a:lnTo>
                    <a:pt x="1405" y="363"/>
                  </a:lnTo>
                  <a:lnTo>
                    <a:pt x="1400" y="353"/>
                  </a:lnTo>
                  <a:lnTo>
                    <a:pt x="1394" y="345"/>
                  </a:lnTo>
                  <a:lnTo>
                    <a:pt x="1387" y="336"/>
                  </a:lnTo>
                  <a:lnTo>
                    <a:pt x="1387" y="336"/>
                  </a:lnTo>
                  <a:lnTo>
                    <a:pt x="1376" y="322"/>
                  </a:lnTo>
                  <a:lnTo>
                    <a:pt x="1364" y="310"/>
                  </a:lnTo>
                  <a:lnTo>
                    <a:pt x="1337" y="285"/>
                  </a:lnTo>
                  <a:lnTo>
                    <a:pt x="1310" y="262"/>
                  </a:lnTo>
                  <a:lnTo>
                    <a:pt x="1282" y="240"/>
                  </a:lnTo>
                  <a:lnTo>
                    <a:pt x="1252" y="220"/>
                  </a:lnTo>
                  <a:lnTo>
                    <a:pt x="1222" y="200"/>
                  </a:lnTo>
                  <a:lnTo>
                    <a:pt x="1160" y="164"/>
                  </a:lnTo>
                  <a:lnTo>
                    <a:pt x="1160" y="164"/>
                  </a:lnTo>
                  <a:close/>
                  <a:moveTo>
                    <a:pt x="291" y="317"/>
                  </a:moveTo>
                  <a:lnTo>
                    <a:pt x="291" y="317"/>
                  </a:lnTo>
                  <a:lnTo>
                    <a:pt x="290" y="317"/>
                  </a:lnTo>
                  <a:lnTo>
                    <a:pt x="288" y="318"/>
                  </a:lnTo>
                  <a:lnTo>
                    <a:pt x="282" y="322"/>
                  </a:lnTo>
                  <a:lnTo>
                    <a:pt x="268" y="338"/>
                  </a:lnTo>
                  <a:lnTo>
                    <a:pt x="254" y="356"/>
                  </a:lnTo>
                  <a:lnTo>
                    <a:pt x="244" y="365"/>
                  </a:lnTo>
                  <a:lnTo>
                    <a:pt x="244" y="365"/>
                  </a:lnTo>
                  <a:lnTo>
                    <a:pt x="254" y="351"/>
                  </a:lnTo>
                  <a:lnTo>
                    <a:pt x="265" y="338"/>
                  </a:lnTo>
                  <a:lnTo>
                    <a:pt x="265" y="338"/>
                  </a:lnTo>
                  <a:lnTo>
                    <a:pt x="279" y="318"/>
                  </a:lnTo>
                  <a:lnTo>
                    <a:pt x="285" y="309"/>
                  </a:lnTo>
                  <a:lnTo>
                    <a:pt x="288" y="303"/>
                  </a:lnTo>
                  <a:lnTo>
                    <a:pt x="289" y="298"/>
                  </a:lnTo>
                  <a:lnTo>
                    <a:pt x="289" y="298"/>
                  </a:lnTo>
                  <a:lnTo>
                    <a:pt x="291" y="317"/>
                  </a:lnTo>
                  <a:lnTo>
                    <a:pt x="291" y="317"/>
                  </a:lnTo>
                  <a:close/>
                  <a:moveTo>
                    <a:pt x="288" y="271"/>
                  </a:moveTo>
                  <a:lnTo>
                    <a:pt x="288" y="271"/>
                  </a:lnTo>
                  <a:lnTo>
                    <a:pt x="288" y="283"/>
                  </a:lnTo>
                  <a:lnTo>
                    <a:pt x="288" y="297"/>
                  </a:lnTo>
                  <a:lnTo>
                    <a:pt x="288" y="297"/>
                  </a:lnTo>
                  <a:lnTo>
                    <a:pt x="288" y="294"/>
                  </a:lnTo>
                  <a:lnTo>
                    <a:pt x="285" y="294"/>
                  </a:lnTo>
                  <a:lnTo>
                    <a:pt x="281" y="297"/>
                  </a:lnTo>
                  <a:lnTo>
                    <a:pt x="274" y="302"/>
                  </a:lnTo>
                  <a:lnTo>
                    <a:pt x="268" y="309"/>
                  </a:lnTo>
                  <a:lnTo>
                    <a:pt x="256" y="323"/>
                  </a:lnTo>
                  <a:lnTo>
                    <a:pt x="249" y="332"/>
                  </a:lnTo>
                  <a:lnTo>
                    <a:pt x="249" y="332"/>
                  </a:lnTo>
                  <a:lnTo>
                    <a:pt x="260" y="317"/>
                  </a:lnTo>
                  <a:lnTo>
                    <a:pt x="271" y="303"/>
                  </a:lnTo>
                  <a:lnTo>
                    <a:pt x="277" y="296"/>
                  </a:lnTo>
                  <a:lnTo>
                    <a:pt x="281" y="288"/>
                  </a:lnTo>
                  <a:lnTo>
                    <a:pt x="285" y="280"/>
                  </a:lnTo>
                  <a:lnTo>
                    <a:pt x="288" y="271"/>
                  </a:lnTo>
                  <a:lnTo>
                    <a:pt x="288" y="271"/>
                  </a:lnTo>
                  <a:close/>
                  <a:moveTo>
                    <a:pt x="240" y="299"/>
                  </a:moveTo>
                  <a:lnTo>
                    <a:pt x="240" y="299"/>
                  </a:lnTo>
                  <a:lnTo>
                    <a:pt x="242" y="299"/>
                  </a:lnTo>
                  <a:lnTo>
                    <a:pt x="244" y="297"/>
                  </a:lnTo>
                  <a:lnTo>
                    <a:pt x="248" y="293"/>
                  </a:lnTo>
                  <a:lnTo>
                    <a:pt x="255" y="283"/>
                  </a:lnTo>
                  <a:lnTo>
                    <a:pt x="255" y="283"/>
                  </a:lnTo>
                  <a:lnTo>
                    <a:pt x="235" y="317"/>
                  </a:lnTo>
                  <a:lnTo>
                    <a:pt x="235" y="317"/>
                  </a:lnTo>
                  <a:lnTo>
                    <a:pt x="236" y="308"/>
                  </a:lnTo>
                  <a:lnTo>
                    <a:pt x="240" y="299"/>
                  </a:lnTo>
                  <a:lnTo>
                    <a:pt x="240" y="299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8" y="333"/>
                  </a:lnTo>
                  <a:lnTo>
                    <a:pt x="238" y="333"/>
                  </a:lnTo>
                  <a:lnTo>
                    <a:pt x="235" y="344"/>
                  </a:lnTo>
                  <a:lnTo>
                    <a:pt x="235" y="344"/>
                  </a:lnTo>
                  <a:lnTo>
                    <a:pt x="234" y="336"/>
                  </a:lnTo>
                  <a:lnTo>
                    <a:pt x="234" y="336"/>
                  </a:lnTo>
                  <a:close/>
                  <a:moveTo>
                    <a:pt x="236" y="351"/>
                  </a:moveTo>
                  <a:lnTo>
                    <a:pt x="236" y="351"/>
                  </a:lnTo>
                  <a:lnTo>
                    <a:pt x="237" y="352"/>
                  </a:lnTo>
                  <a:lnTo>
                    <a:pt x="240" y="352"/>
                  </a:lnTo>
                  <a:lnTo>
                    <a:pt x="243" y="351"/>
                  </a:lnTo>
                  <a:lnTo>
                    <a:pt x="243" y="351"/>
                  </a:lnTo>
                  <a:lnTo>
                    <a:pt x="237" y="361"/>
                  </a:lnTo>
                  <a:lnTo>
                    <a:pt x="237" y="361"/>
                  </a:lnTo>
                  <a:lnTo>
                    <a:pt x="236" y="351"/>
                  </a:lnTo>
                  <a:lnTo>
                    <a:pt x="236" y="351"/>
                  </a:lnTo>
                  <a:close/>
                  <a:moveTo>
                    <a:pt x="246" y="389"/>
                  </a:moveTo>
                  <a:lnTo>
                    <a:pt x="246" y="389"/>
                  </a:lnTo>
                  <a:lnTo>
                    <a:pt x="242" y="380"/>
                  </a:lnTo>
                  <a:lnTo>
                    <a:pt x="242" y="380"/>
                  </a:lnTo>
                  <a:lnTo>
                    <a:pt x="253" y="373"/>
                  </a:lnTo>
                  <a:lnTo>
                    <a:pt x="253" y="373"/>
                  </a:lnTo>
                  <a:lnTo>
                    <a:pt x="246" y="389"/>
                  </a:lnTo>
                  <a:lnTo>
                    <a:pt x="246" y="389"/>
                  </a:lnTo>
                  <a:close/>
                  <a:moveTo>
                    <a:pt x="254" y="414"/>
                  </a:moveTo>
                  <a:lnTo>
                    <a:pt x="254" y="414"/>
                  </a:lnTo>
                  <a:lnTo>
                    <a:pt x="253" y="411"/>
                  </a:lnTo>
                  <a:lnTo>
                    <a:pt x="253" y="411"/>
                  </a:lnTo>
                  <a:lnTo>
                    <a:pt x="255" y="410"/>
                  </a:lnTo>
                  <a:lnTo>
                    <a:pt x="255" y="410"/>
                  </a:lnTo>
                  <a:lnTo>
                    <a:pt x="254" y="414"/>
                  </a:lnTo>
                  <a:lnTo>
                    <a:pt x="254" y="414"/>
                  </a:lnTo>
                  <a:close/>
                  <a:moveTo>
                    <a:pt x="253" y="399"/>
                  </a:moveTo>
                  <a:lnTo>
                    <a:pt x="253" y="399"/>
                  </a:lnTo>
                  <a:lnTo>
                    <a:pt x="255" y="389"/>
                  </a:lnTo>
                  <a:lnTo>
                    <a:pt x="260" y="380"/>
                  </a:lnTo>
                  <a:lnTo>
                    <a:pt x="265" y="370"/>
                  </a:lnTo>
                  <a:lnTo>
                    <a:pt x="270" y="361"/>
                  </a:lnTo>
                  <a:lnTo>
                    <a:pt x="282" y="342"/>
                  </a:lnTo>
                  <a:lnTo>
                    <a:pt x="293" y="324"/>
                  </a:lnTo>
                  <a:lnTo>
                    <a:pt x="293" y="324"/>
                  </a:lnTo>
                  <a:lnTo>
                    <a:pt x="299" y="349"/>
                  </a:lnTo>
                  <a:lnTo>
                    <a:pt x="299" y="349"/>
                  </a:lnTo>
                  <a:lnTo>
                    <a:pt x="296" y="349"/>
                  </a:lnTo>
                  <a:lnTo>
                    <a:pt x="294" y="350"/>
                  </a:lnTo>
                  <a:lnTo>
                    <a:pt x="288" y="355"/>
                  </a:lnTo>
                  <a:lnTo>
                    <a:pt x="282" y="362"/>
                  </a:lnTo>
                  <a:lnTo>
                    <a:pt x="274" y="370"/>
                  </a:lnTo>
                  <a:lnTo>
                    <a:pt x="262" y="388"/>
                  </a:lnTo>
                  <a:lnTo>
                    <a:pt x="258" y="395"/>
                  </a:lnTo>
                  <a:lnTo>
                    <a:pt x="253" y="399"/>
                  </a:lnTo>
                  <a:lnTo>
                    <a:pt x="253" y="399"/>
                  </a:lnTo>
                  <a:close/>
                  <a:moveTo>
                    <a:pt x="301" y="357"/>
                  </a:moveTo>
                  <a:lnTo>
                    <a:pt x="301" y="357"/>
                  </a:lnTo>
                  <a:lnTo>
                    <a:pt x="307" y="374"/>
                  </a:lnTo>
                  <a:lnTo>
                    <a:pt x="307" y="374"/>
                  </a:lnTo>
                  <a:lnTo>
                    <a:pt x="301" y="376"/>
                  </a:lnTo>
                  <a:lnTo>
                    <a:pt x="295" y="381"/>
                  </a:lnTo>
                  <a:lnTo>
                    <a:pt x="290" y="387"/>
                  </a:lnTo>
                  <a:lnTo>
                    <a:pt x="284" y="394"/>
                  </a:lnTo>
                  <a:lnTo>
                    <a:pt x="272" y="408"/>
                  </a:lnTo>
                  <a:lnTo>
                    <a:pt x="267" y="415"/>
                  </a:lnTo>
                  <a:lnTo>
                    <a:pt x="262" y="418"/>
                  </a:lnTo>
                  <a:lnTo>
                    <a:pt x="262" y="418"/>
                  </a:lnTo>
                  <a:lnTo>
                    <a:pt x="266" y="409"/>
                  </a:lnTo>
                  <a:lnTo>
                    <a:pt x="271" y="398"/>
                  </a:lnTo>
                  <a:lnTo>
                    <a:pt x="278" y="388"/>
                  </a:lnTo>
                  <a:lnTo>
                    <a:pt x="287" y="379"/>
                  </a:lnTo>
                  <a:lnTo>
                    <a:pt x="287" y="379"/>
                  </a:lnTo>
                  <a:lnTo>
                    <a:pt x="295" y="368"/>
                  </a:lnTo>
                  <a:lnTo>
                    <a:pt x="301" y="357"/>
                  </a:lnTo>
                  <a:lnTo>
                    <a:pt x="301" y="357"/>
                  </a:lnTo>
                  <a:close/>
                  <a:moveTo>
                    <a:pt x="260" y="432"/>
                  </a:moveTo>
                  <a:lnTo>
                    <a:pt x="260" y="43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2" y="439"/>
                  </a:lnTo>
                  <a:lnTo>
                    <a:pt x="262" y="439"/>
                  </a:lnTo>
                  <a:lnTo>
                    <a:pt x="260" y="432"/>
                  </a:lnTo>
                  <a:lnTo>
                    <a:pt x="260" y="432"/>
                  </a:lnTo>
                  <a:close/>
                  <a:moveTo>
                    <a:pt x="265" y="446"/>
                  </a:moveTo>
                  <a:lnTo>
                    <a:pt x="265" y="446"/>
                  </a:lnTo>
                  <a:lnTo>
                    <a:pt x="271" y="445"/>
                  </a:lnTo>
                  <a:lnTo>
                    <a:pt x="277" y="441"/>
                  </a:lnTo>
                  <a:lnTo>
                    <a:pt x="277" y="441"/>
                  </a:lnTo>
                  <a:lnTo>
                    <a:pt x="268" y="456"/>
                  </a:lnTo>
                  <a:lnTo>
                    <a:pt x="268" y="456"/>
                  </a:lnTo>
                  <a:lnTo>
                    <a:pt x="265" y="446"/>
                  </a:lnTo>
                  <a:lnTo>
                    <a:pt x="265" y="446"/>
                  </a:lnTo>
                  <a:close/>
                  <a:moveTo>
                    <a:pt x="272" y="467"/>
                  </a:moveTo>
                  <a:lnTo>
                    <a:pt x="272" y="467"/>
                  </a:lnTo>
                  <a:lnTo>
                    <a:pt x="276" y="464"/>
                  </a:lnTo>
                  <a:lnTo>
                    <a:pt x="279" y="461"/>
                  </a:lnTo>
                  <a:lnTo>
                    <a:pt x="279" y="461"/>
                  </a:lnTo>
                  <a:lnTo>
                    <a:pt x="273" y="470"/>
                  </a:lnTo>
                  <a:lnTo>
                    <a:pt x="273" y="470"/>
                  </a:lnTo>
                  <a:lnTo>
                    <a:pt x="272" y="467"/>
                  </a:lnTo>
                  <a:lnTo>
                    <a:pt x="272" y="467"/>
                  </a:lnTo>
                  <a:close/>
                  <a:moveTo>
                    <a:pt x="279" y="485"/>
                  </a:moveTo>
                  <a:lnTo>
                    <a:pt x="279" y="485"/>
                  </a:lnTo>
                  <a:lnTo>
                    <a:pt x="278" y="483"/>
                  </a:lnTo>
                  <a:lnTo>
                    <a:pt x="278" y="483"/>
                  </a:lnTo>
                  <a:lnTo>
                    <a:pt x="279" y="482"/>
                  </a:lnTo>
                  <a:lnTo>
                    <a:pt x="279" y="482"/>
                  </a:lnTo>
                  <a:lnTo>
                    <a:pt x="279" y="485"/>
                  </a:lnTo>
                  <a:lnTo>
                    <a:pt x="279" y="485"/>
                  </a:lnTo>
                  <a:close/>
                  <a:moveTo>
                    <a:pt x="279" y="428"/>
                  </a:moveTo>
                  <a:lnTo>
                    <a:pt x="279" y="428"/>
                  </a:lnTo>
                  <a:lnTo>
                    <a:pt x="287" y="417"/>
                  </a:lnTo>
                  <a:lnTo>
                    <a:pt x="294" y="405"/>
                  </a:lnTo>
                  <a:lnTo>
                    <a:pt x="309" y="383"/>
                  </a:lnTo>
                  <a:lnTo>
                    <a:pt x="309" y="383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2" y="397"/>
                  </a:lnTo>
                  <a:lnTo>
                    <a:pt x="309" y="398"/>
                  </a:lnTo>
                  <a:lnTo>
                    <a:pt x="306" y="399"/>
                  </a:lnTo>
                  <a:lnTo>
                    <a:pt x="303" y="403"/>
                  </a:lnTo>
                  <a:lnTo>
                    <a:pt x="299" y="409"/>
                  </a:lnTo>
                  <a:lnTo>
                    <a:pt x="295" y="414"/>
                  </a:lnTo>
                  <a:lnTo>
                    <a:pt x="295" y="414"/>
                  </a:lnTo>
                  <a:lnTo>
                    <a:pt x="288" y="421"/>
                  </a:lnTo>
                  <a:lnTo>
                    <a:pt x="279" y="428"/>
                  </a:lnTo>
                  <a:lnTo>
                    <a:pt x="279" y="428"/>
                  </a:lnTo>
                  <a:close/>
                  <a:moveTo>
                    <a:pt x="308" y="455"/>
                  </a:moveTo>
                  <a:lnTo>
                    <a:pt x="308" y="455"/>
                  </a:lnTo>
                  <a:lnTo>
                    <a:pt x="319" y="444"/>
                  </a:lnTo>
                  <a:lnTo>
                    <a:pt x="330" y="436"/>
                  </a:lnTo>
                  <a:lnTo>
                    <a:pt x="330" y="436"/>
                  </a:lnTo>
                  <a:lnTo>
                    <a:pt x="333" y="444"/>
                  </a:lnTo>
                  <a:lnTo>
                    <a:pt x="333" y="444"/>
                  </a:lnTo>
                  <a:lnTo>
                    <a:pt x="331" y="444"/>
                  </a:lnTo>
                  <a:lnTo>
                    <a:pt x="329" y="444"/>
                  </a:lnTo>
                  <a:lnTo>
                    <a:pt x="323" y="447"/>
                  </a:lnTo>
                  <a:lnTo>
                    <a:pt x="318" y="452"/>
                  </a:lnTo>
                  <a:lnTo>
                    <a:pt x="312" y="458"/>
                  </a:lnTo>
                  <a:lnTo>
                    <a:pt x="302" y="471"/>
                  </a:lnTo>
                  <a:lnTo>
                    <a:pt x="296" y="481"/>
                  </a:lnTo>
                  <a:lnTo>
                    <a:pt x="296" y="481"/>
                  </a:lnTo>
                  <a:lnTo>
                    <a:pt x="295" y="480"/>
                  </a:lnTo>
                  <a:lnTo>
                    <a:pt x="291" y="479"/>
                  </a:lnTo>
                  <a:lnTo>
                    <a:pt x="291" y="479"/>
                  </a:lnTo>
                  <a:lnTo>
                    <a:pt x="297" y="468"/>
                  </a:lnTo>
                  <a:lnTo>
                    <a:pt x="297" y="468"/>
                  </a:lnTo>
                  <a:lnTo>
                    <a:pt x="301" y="467"/>
                  </a:lnTo>
                  <a:lnTo>
                    <a:pt x="307" y="463"/>
                  </a:lnTo>
                  <a:lnTo>
                    <a:pt x="308" y="462"/>
                  </a:lnTo>
                  <a:lnTo>
                    <a:pt x="309" y="459"/>
                  </a:lnTo>
                  <a:lnTo>
                    <a:pt x="311" y="457"/>
                  </a:lnTo>
                  <a:lnTo>
                    <a:pt x="308" y="455"/>
                  </a:lnTo>
                  <a:lnTo>
                    <a:pt x="308" y="455"/>
                  </a:lnTo>
                  <a:close/>
                  <a:moveTo>
                    <a:pt x="291" y="462"/>
                  </a:moveTo>
                  <a:lnTo>
                    <a:pt x="291" y="462"/>
                  </a:lnTo>
                  <a:lnTo>
                    <a:pt x="290" y="462"/>
                  </a:lnTo>
                  <a:lnTo>
                    <a:pt x="290" y="462"/>
                  </a:lnTo>
                  <a:lnTo>
                    <a:pt x="305" y="442"/>
                  </a:lnTo>
                  <a:lnTo>
                    <a:pt x="320" y="423"/>
                  </a:lnTo>
                  <a:lnTo>
                    <a:pt x="320" y="423"/>
                  </a:lnTo>
                  <a:lnTo>
                    <a:pt x="320" y="418"/>
                  </a:lnTo>
                  <a:lnTo>
                    <a:pt x="319" y="416"/>
                  </a:lnTo>
                  <a:lnTo>
                    <a:pt x="317" y="416"/>
                  </a:lnTo>
                  <a:lnTo>
                    <a:pt x="313" y="417"/>
                  </a:lnTo>
                  <a:lnTo>
                    <a:pt x="313" y="417"/>
                  </a:lnTo>
                  <a:lnTo>
                    <a:pt x="301" y="428"/>
                  </a:lnTo>
                  <a:lnTo>
                    <a:pt x="289" y="439"/>
                  </a:lnTo>
                  <a:lnTo>
                    <a:pt x="289" y="439"/>
                  </a:lnTo>
                  <a:lnTo>
                    <a:pt x="302" y="420"/>
                  </a:lnTo>
                  <a:lnTo>
                    <a:pt x="302" y="420"/>
                  </a:lnTo>
                  <a:lnTo>
                    <a:pt x="311" y="412"/>
                  </a:lnTo>
                  <a:lnTo>
                    <a:pt x="314" y="408"/>
                  </a:lnTo>
                  <a:lnTo>
                    <a:pt x="317" y="403"/>
                  </a:lnTo>
                  <a:lnTo>
                    <a:pt x="317" y="403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1" y="430"/>
                  </a:lnTo>
                  <a:lnTo>
                    <a:pt x="315" y="433"/>
                  </a:lnTo>
                  <a:lnTo>
                    <a:pt x="307" y="442"/>
                  </a:lnTo>
                  <a:lnTo>
                    <a:pt x="297" y="452"/>
                  </a:lnTo>
                  <a:lnTo>
                    <a:pt x="291" y="462"/>
                  </a:lnTo>
                  <a:lnTo>
                    <a:pt x="291" y="462"/>
                  </a:lnTo>
                  <a:close/>
                  <a:moveTo>
                    <a:pt x="285" y="501"/>
                  </a:moveTo>
                  <a:lnTo>
                    <a:pt x="285" y="501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8" y="492"/>
                  </a:lnTo>
                  <a:lnTo>
                    <a:pt x="293" y="489"/>
                  </a:lnTo>
                  <a:lnTo>
                    <a:pt x="293" y="489"/>
                  </a:lnTo>
                  <a:lnTo>
                    <a:pt x="285" y="501"/>
                  </a:lnTo>
                  <a:lnTo>
                    <a:pt x="285" y="501"/>
                  </a:lnTo>
                  <a:close/>
                  <a:moveTo>
                    <a:pt x="290" y="514"/>
                  </a:moveTo>
                  <a:lnTo>
                    <a:pt x="290" y="514"/>
                  </a:lnTo>
                  <a:lnTo>
                    <a:pt x="300" y="495"/>
                  </a:lnTo>
                  <a:lnTo>
                    <a:pt x="311" y="477"/>
                  </a:lnTo>
                  <a:lnTo>
                    <a:pt x="311" y="477"/>
                  </a:lnTo>
                  <a:lnTo>
                    <a:pt x="317" y="471"/>
                  </a:lnTo>
                  <a:lnTo>
                    <a:pt x="324" y="464"/>
                  </a:lnTo>
                  <a:lnTo>
                    <a:pt x="331" y="457"/>
                  </a:lnTo>
                  <a:lnTo>
                    <a:pt x="333" y="453"/>
                  </a:lnTo>
                  <a:lnTo>
                    <a:pt x="336" y="450"/>
                  </a:lnTo>
                  <a:lnTo>
                    <a:pt x="336" y="450"/>
                  </a:lnTo>
                  <a:lnTo>
                    <a:pt x="342" y="465"/>
                  </a:lnTo>
                  <a:lnTo>
                    <a:pt x="342" y="465"/>
                  </a:lnTo>
                  <a:lnTo>
                    <a:pt x="337" y="468"/>
                  </a:lnTo>
                  <a:lnTo>
                    <a:pt x="331" y="471"/>
                  </a:lnTo>
                  <a:lnTo>
                    <a:pt x="325" y="476"/>
                  </a:lnTo>
                  <a:lnTo>
                    <a:pt x="320" y="482"/>
                  </a:lnTo>
                  <a:lnTo>
                    <a:pt x="309" y="495"/>
                  </a:lnTo>
                  <a:lnTo>
                    <a:pt x="302" y="506"/>
                  </a:lnTo>
                  <a:lnTo>
                    <a:pt x="302" y="506"/>
                  </a:lnTo>
                  <a:lnTo>
                    <a:pt x="291" y="515"/>
                  </a:lnTo>
                  <a:lnTo>
                    <a:pt x="291" y="515"/>
                  </a:lnTo>
                  <a:lnTo>
                    <a:pt x="290" y="514"/>
                  </a:lnTo>
                  <a:lnTo>
                    <a:pt x="290" y="514"/>
                  </a:lnTo>
                  <a:close/>
                  <a:moveTo>
                    <a:pt x="366" y="520"/>
                  </a:moveTo>
                  <a:lnTo>
                    <a:pt x="366" y="520"/>
                  </a:lnTo>
                  <a:lnTo>
                    <a:pt x="365" y="520"/>
                  </a:lnTo>
                  <a:lnTo>
                    <a:pt x="362" y="520"/>
                  </a:lnTo>
                  <a:lnTo>
                    <a:pt x="358" y="522"/>
                  </a:lnTo>
                  <a:lnTo>
                    <a:pt x="352" y="528"/>
                  </a:lnTo>
                  <a:lnTo>
                    <a:pt x="344" y="535"/>
                  </a:lnTo>
                  <a:lnTo>
                    <a:pt x="332" y="551"/>
                  </a:lnTo>
                  <a:lnTo>
                    <a:pt x="324" y="560"/>
                  </a:lnTo>
                  <a:lnTo>
                    <a:pt x="324" y="560"/>
                  </a:lnTo>
                  <a:lnTo>
                    <a:pt x="331" y="546"/>
                  </a:lnTo>
                  <a:lnTo>
                    <a:pt x="341" y="533"/>
                  </a:lnTo>
                  <a:lnTo>
                    <a:pt x="352" y="521"/>
                  </a:lnTo>
                  <a:lnTo>
                    <a:pt x="361" y="509"/>
                  </a:lnTo>
                  <a:lnTo>
                    <a:pt x="361" y="509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55" y="550"/>
                  </a:lnTo>
                  <a:lnTo>
                    <a:pt x="346" y="558"/>
                  </a:lnTo>
                  <a:lnTo>
                    <a:pt x="336" y="567"/>
                  </a:lnTo>
                  <a:lnTo>
                    <a:pt x="336" y="567"/>
                  </a:lnTo>
                  <a:lnTo>
                    <a:pt x="343" y="554"/>
                  </a:lnTo>
                  <a:lnTo>
                    <a:pt x="343" y="554"/>
                  </a:lnTo>
                  <a:lnTo>
                    <a:pt x="349" y="548"/>
                  </a:lnTo>
                  <a:lnTo>
                    <a:pt x="359" y="538"/>
                  </a:lnTo>
                  <a:lnTo>
                    <a:pt x="362" y="533"/>
                  </a:lnTo>
                  <a:lnTo>
                    <a:pt x="366" y="527"/>
                  </a:lnTo>
                  <a:lnTo>
                    <a:pt x="367" y="523"/>
                  </a:lnTo>
                  <a:lnTo>
                    <a:pt x="367" y="521"/>
                  </a:lnTo>
                  <a:lnTo>
                    <a:pt x="366" y="520"/>
                  </a:lnTo>
                  <a:lnTo>
                    <a:pt x="366" y="520"/>
                  </a:lnTo>
                  <a:close/>
                  <a:moveTo>
                    <a:pt x="317" y="536"/>
                  </a:moveTo>
                  <a:lnTo>
                    <a:pt x="317" y="536"/>
                  </a:lnTo>
                  <a:lnTo>
                    <a:pt x="323" y="524"/>
                  </a:lnTo>
                  <a:lnTo>
                    <a:pt x="331" y="512"/>
                  </a:lnTo>
                  <a:lnTo>
                    <a:pt x="342" y="501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8" y="499"/>
                  </a:lnTo>
                  <a:lnTo>
                    <a:pt x="358" y="499"/>
                  </a:lnTo>
                  <a:lnTo>
                    <a:pt x="337" y="518"/>
                  </a:lnTo>
                  <a:lnTo>
                    <a:pt x="327" y="528"/>
                  </a:lnTo>
                  <a:lnTo>
                    <a:pt x="317" y="536"/>
                  </a:lnTo>
                  <a:lnTo>
                    <a:pt x="317" y="536"/>
                  </a:lnTo>
                  <a:close/>
                  <a:moveTo>
                    <a:pt x="305" y="522"/>
                  </a:moveTo>
                  <a:lnTo>
                    <a:pt x="305" y="522"/>
                  </a:lnTo>
                  <a:lnTo>
                    <a:pt x="309" y="512"/>
                  </a:lnTo>
                  <a:lnTo>
                    <a:pt x="309" y="512"/>
                  </a:lnTo>
                  <a:lnTo>
                    <a:pt x="319" y="504"/>
                  </a:lnTo>
                  <a:lnTo>
                    <a:pt x="329" y="49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9" y="482"/>
                  </a:lnTo>
                  <a:lnTo>
                    <a:pt x="349" y="482"/>
                  </a:lnTo>
                  <a:lnTo>
                    <a:pt x="344" y="483"/>
                  </a:lnTo>
                  <a:lnTo>
                    <a:pt x="338" y="487"/>
                  </a:lnTo>
                  <a:lnTo>
                    <a:pt x="326" y="499"/>
                  </a:lnTo>
                  <a:lnTo>
                    <a:pt x="314" y="514"/>
                  </a:lnTo>
                  <a:lnTo>
                    <a:pt x="305" y="522"/>
                  </a:lnTo>
                  <a:lnTo>
                    <a:pt x="305" y="522"/>
                  </a:lnTo>
                  <a:close/>
                  <a:moveTo>
                    <a:pt x="301" y="538"/>
                  </a:moveTo>
                  <a:lnTo>
                    <a:pt x="301" y="538"/>
                  </a:lnTo>
                  <a:lnTo>
                    <a:pt x="308" y="532"/>
                  </a:lnTo>
                  <a:lnTo>
                    <a:pt x="308" y="532"/>
                  </a:lnTo>
                  <a:lnTo>
                    <a:pt x="305" y="545"/>
                  </a:lnTo>
                  <a:lnTo>
                    <a:pt x="305" y="545"/>
                  </a:lnTo>
                  <a:lnTo>
                    <a:pt x="301" y="538"/>
                  </a:lnTo>
                  <a:lnTo>
                    <a:pt x="301" y="538"/>
                  </a:lnTo>
                  <a:close/>
                  <a:moveTo>
                    <a:pt x="319" y="577"/>
                  </a:moveTo>
                  <a:lnTo>
                    <a:pt x="319" y="577"/>
                  </a:lnTo>
                  <a:lnTo>
                    <a:pt x="319" y="577"/>
                  </a:lnTo>
                  <a:lnTo>
                    <a:pt x="319" y="577"/>
                  </a:lnTo>
                  <a:lnTo>
                    <a:pt x="320" y="576"/>
                  </a:lnTo>
                  <a:lnTo>
                    <a:pt x="320" y="576"/>
                  </a:lnTo>
                  <a:lnTo>
                    <a:pt x="319" y="577"/>
                  </a:lnTo>
                  <a:lnTo>
                    <a:pt x="319" y="577"/>
                  </a:lnTo>
                  <a:close/>
                  <a:moveTo>
                    <a:pt x="313" y="564"/>
                  </a:moveTo>
                  <a:lnTo>
                    <a:pt x="313" y="564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4" y="551"/>
                  </a:lnTo>
                  <a:lnTo>
                    <a:pt x="320" y="546"/>
                  </a:lnTo>
                  <a:lnTo>
                    <a:pt x="320" y="546"/>
                  </a:lnTo>
                  <a:lnTo>
                    <a:pt x="317" y="554"/>
                  </a:lnTo>
                  <a:lnTo>
                    <a:pt x="313" y="564"/>
                  </a:lnTo>
                  <a:lnTo>
                    <a:pt x="313" y="564"/>
                  </a:lnTo>
                  <a:close/>
                  <a:moveTo>
                    <a:pt x="323" y="587"/>
                  </a:moveTo>
                  <a:lnTo>
                    <a:pt x="323" y="587"/>
                  </a:lnTo>
                  <a:lnTo>
                    <a:pt x="324" y="587"/>
                  </a:lnTo>
                  <a:lnTo>
                    <a:pt x="324" y="587"/>
                  </a:lnTo>
                  <a:lnTo>
                    <a:pt x="332" y="581"/>
                  </a:lnTo>
                  <a:lnTo>
                    <a:pt x="332" y="581"/>
                  </a:lnTo>
                  <a:lnTo>
                    <a:pt x="329" y="589"/>
                  </a:lnTo>
                  <a:lnTo>
                    <a:pt x="326" y="598"/>
                  </a:lnTo>
                  <a:lnTo>
                    <a:pt x="326" y="598"/>
                  </a:lnTo>
                  <a:lnTo>
                    <a:pt x="323" y="587"/>
                  </a:lnTo>
                  <a:lnTo>
                    <a:pt x="323" y="587"/>
                  </a:lnTo>
                  <a:close/>
                  <a:moveTo>
                    <a:pt x="335" y="619"/>
                  </a:moveTo>
                  <a:lnTo>
                    <a:pt x="335" y="619"/>
                  </a:lnTo>
                  <a:lnTo>
                    <a:pt x="332" y="615"/>
                  </a:lnTo>
                  <a:lnTo>
                    <a:pt x="332" y="615"/>
                  </a:lnTo>
                  <a:lnTo>
                    <a:pt x="337" y="612"/>
                  </a:lnTo>
                  <a:lnTo>
                    <a:pt x="337" y="612"/>
                  </a:lnTo>
                  <a:lnTo>
                    <a:pt x="335" y="619"/>
                  </a:lnTo>
                  <a:lnTo>
                    <a:pt x="335" y="619"/>
                  </a:lnTo>
                  <a:close/>
                  <a:moveTo>
                    <a:pt x="342" y="639"/>
                  </a:moveTo>
                  <a:lnTo>
                    <a:pt x="342" y="639"/>
                  </a:lnTo>
                  <a:lnTo>
                    <a:pt x="341" y="636"/>
                  </a:lnTo>
                  <a:lnTo>
                    <a:pt x="341" y="636"/>
                  </a:lnTo>
                  <a:lnTo>
                    <a:pt x="344" y="635"/>
                  </a:lnTo>
                  <a:lnTo>
                    <a:pt x="344" y="635"/>
                  </a:lnTo>
                  <a:lnTo>
                    <a:pt x="342" y="639"/>
                  </a:lnTo>
                  <a:lnTo>
                    <a:pt x="342" y="639"/>
                  </a:lnTo>
                  <a:close/>
                  <a:moveTo>
                    <a:pt x="342" y="626"/>
                  </a:moveTo>
                  <a:lnTo>
                    <a:pt x="342" y="626"/>
                  </a:lnTo>
                  <a:lnTo>
                    <a:pt x="346" y="618"/>
                  </a:lnTo>
                  <a:lnTo>
                    <a:pt x="350" y="611"/>
                  </a:lnTo>
                  <a:lnTo>
                    <a:pt x="360" y="597"/>
                  </a:lnTo>
                  <a:lnTo>
                    <a:pt x="383" y="571"/>
                  </a:lnTo>
                  <a:lnTo>
                    <a:pt x="383" y="571"/>
                  </a:lnTo>
                  <a:lnTo>
                    <a:pt x="385" y="568"/>
                  </a:lnTo>
                  <a:lnTo>
                    <a:pt x="385" y="567"/>
                  </a:lnTo>
                  <a:lnTo>
                    <a:pt x="384" y="567"/>
                  </a:lnTo>
                  <a:lnTo>
                    <a:pt x="382" y="567"/>
                  </a:lnTo>
                  <a:lnTo>
                    <a:pt x="377" y="569"/>
                  </a:lnTo>
                  <a:lnTo>
                    <a:pt x="368" y="574"/>
                  </a:lnTo>
                  <a:lnTo>
                    <a:pt x="365" y="576"/>
                  </a:lnTo>
                  <a:lnTo>
                    <a:pt x="365" y="576"/>
                  </a:lnTo>
                  <a:lnTo>
                    <a:pt x="350" y="589"/>
                  </a:lnTo>
                  <a:lnTo>
                    <a:pt x="343" y="597"/>
                  </a:lnTo>
                  <a:lnTo>
                    <a:pt x="336" y="603"/>
                  </a:lnTo>
                  <a:lnTo>
                    <a:pt x="336" y="603"/>
                  </a:lnTo>
                  <a:lnTo>
                    <a:pt x="337" y="595"/>
                  </a:lnTo>
                  <a:lnTo>
                    <a:pt x="339" y="589"/>
                  </a:lnTo>
                  <a:lnTo>
                    <a:pt x="347" y="577"/>
                  </a:lnTo>
                  <a:lnTo>
                    <a:pt x="355" y="565"/>
                  </a:lnTo>
                  <a:lnTo>
                    <a:pt x="365" y="553"/>
                  </a:lnTo>
                  <a:lnTo>
                    <a:pt x="365" y="553"/>
                  </a:lnTo>
                  <a:lnTo>
                    <a:pt x="377" y="540"/>
                  </a:lnTo>
                  <a:lnTo>
                    <a:pt x="377" y="540"/>
                  </a:lnTo>
                  <a:lnTo>
                    <a:pt x="391" y="568"/>
                  </a:lnTo>
                  <a:lnTo>
                    <a:pt x="403" y="597"/>
                  </a:lnTo>
                  <a:lnTo>
                    <a:pt x="403" y="597"/>
                  </a:lnTo>
                  <a:lnTo>
                    <a:pt x="398" y="599"/>
                  </a:lnTo>
                  <a:lnTo>
                    <a:pt x="395" y="603"/>
                  </a:lnTo>
                  <a:lnTo>
                    <a:pt x="386" y="611"/>
                  </a:lnTo>
                  <a:lnTo>
                    <a:pt x="371" y="629"/>
                  </a:lnTo>
                  <a:lnTo>
                    <a:pt x="371" y="629"/>
                  </a:lnTo>
                  <a:lnTo>
                    <a:pt x="361" y="638"/>
                  </a:lnTo>
                  <a:lnTo>
                    <a:pt x="350" y="644"/>
                  </a:lnTo>
                  <a:lnTo>
                    <a:pt x="350" y="644"/>
                  </a:lnTo>
                  <a:lnTo>
                    <a:pt x="360" y="629"/>
                  </a:lnTo>
                  <a:lnTo>
                    <a:pt x="371" y="617"/>
                  </a:lnTo>
                  <a:lnTo>
                    <a:pt x="382" y="605"/>
                  </a:lnTo>
                  <a:lnTo>
                    <a:pt x="394" y="593"/>
                  </a:lnTo>
                  <a:lnTo>
                    <a:pt x="394" y="593"/>
                  </a:lnTo>
                  <a:lnTo>
                    <a:pt x="396" y="591"/>
                  </a:lnTo>
                  <a:lnTo>
                    <a:pt x="395" y="587"/>
                  </a:lnTo>
                  <a:lnTo>
                    <a:pt x="395" y="587"/>
                  </a:lnTo>
                  <a:lnTo>
                    <a:pt x="392" y="586"/>
                  </a:lnTo>
                  <a:lnTo>
                    <a:pt x="391" y="587"/>
                  </a:lnTo>
                  <a:lnTo>
                    <a:pt x="385" y="589"/>
                  </a:lnTo>
                  <a:lnTo>
                    <a:pt x="377" y="595"/>
                  </a:lnTo>
                  <a:lnTo>
                    <a:pt x="368" y="603"/>
                  </a:lnTo>
                  <a:lnTo>
                    <a:pt x="353" y="617"/>
                  </a:lnTo>
                  <a:lnTo>
                    <a:pt x="342" y="626"/>
                  </a:lnTo>
                  <a:lnTo>
                    <a:pt x="342" y="626"/>
                  </a:lnTo>
                  <a:close/>
                  <a:moveTo>
                    <a:pt x="392" y="703"/>
                  </a:moveTo>
                  <a:lnTo>
                    <a:pt x="392" y="703"/>
                  </a:lnTo>
                  <a:lnTo>
                    <a:pt x="394" y="700"/>
                  </a:lnTo>
                  <a:lnTo>
                    <a:pt x="394" y="698"/>
                  </a:lnTo>
                  <a:lnTo>
                    <a:pt x="394" y="698"/>
                  </a:lnTo>
                  <a:lnTo>
                    <a:pt x="396" y="698"/>
                  </a:lnTo>
                  <a:lnTo>
                    <a:pt x="400" y="697"/>
                  </a:lnTo>
                  <a:lnTo>
                    <a:pt x="403" y="694"/>
                  </a:lnTo>
                  <a:lnTo>
                    <a:pt x="403" y="693"/>
                  </a:lnTo>
                  <a:lnTo>
                    <a:pt x="403" y="691"/>
                  </a:lnTo>
                  <a:lnTo>
                    <a:pt x="403" y="691"/>
                  </a:lnTo>
                  <a:lnTo>
                    <a:pt x="411" y="691"/>
                  </a:lnTo>
                  <a:lnTo>
                    <a:pt x="411" y="691"/>
                  </a:lnTo>
                  <a:lnTo>
                    <a:pt x="404" y="701"/>
                  </a:lnTo>
                  <a:lnTo>
                    <a:pt x="397" y="710"/>
                  </a:lnTo>
                  <a:lnTo>
                    <a:pt x="389" y="717"/>
                  </a:lnTo>
                  <a:lnTo>
                    <a:pt x="379" y="723"/>
                  </a:lnTo>
                  <a:lnTo>
                    <a:pt x="379" y="723"/>
                  </a:lnTo>
                  <a:lnTo>
                    <a:pt x="378" y="722"/>
                  </a:lnTo>
                  <a:lnTo>
                    <a:pt x="378" y="722"/>
                  </a:lnTo>
                  <a:lnTo>
                    <a:pt x="383" y="710"/>
                  </a:lnTo>
                  <a:lnTo>
                    <a:pt x="383" y="710"/>
                  </a:lnTo>
                  <a:lnTo>
                    <a:pt x="392" y="703"/>
                  </a:lnTo>
                  <a:lnTo>
                    <a:pt x="392" y="703"/>
                  </a:lnTo>
                  <a:close/>
                  <a:moveTo>
                    <a:pt x="389" y="681"/>
                  </a:moveTo>
                  <a:lnTo>
                    <a:pt x="389" y="681"/>
                  </a:lnTo>
                  <a:lnTo>
                    <a:pt x="394" y="679"/>
                  </a:lnTo>
                  <a:lnTo>
                    <a:pt x="394" y="679"/>
                  </a:lnTo>
                  <a:lnTo>
                    <a:pt x="391" y="681"/>
                  </a:lnTo>
                  <a:lnTo>
                    <a:pt x="391" y="681"/>
                  </a:lnTo>
                  <a:lnTo>
                    <a:pt x="389" y="681"/>
                  </a:lnTo>
                  <a:lnTo>
                    <a:pt x="389" y="681"/>
                  </a:lnTo>
                  <a:close/>
                  <a:moveTo>
                    <a:pt x="403" y="681"/>
                  </a:moveTo>
                  <a:lnTo>
                    <a:pt x="403" y="681"/>
                  </a:lnTo>
                  <a:lnTo>
                    <a:pt x="418" y="665"/>
                  </a:lnTo>
                  <a:lnTo>
                    <a:pt x="418" y="665"/>
                  </a:lnTo>
                  <a:lnTo>
                    <a:pt x="417" y="674"/>
                  </a:lnTo>
                  <a:lnTo>
                    <a:pt x="414" y="681"/>
                  </a:lnTo>
                  <a:lnTo>
                    <a:pt x="414" y="681"/>
                  </a:lnTo>
                  <a:lnTo>
                    <a:pt x="403" y="681"/>
                  </a:lnTo>
                  <a:lnTo>
                    <a:pt x="403" y="681"/>
                  </a:lnTo>
                  <a:close/>
                  <a:moveTo>
                    <a:pt x="376" y="679"/>
                  </a:moveTo>
                  <a:lnTo>
                    <a:pt x="376" y="679"/>
                  </a:lnTo>
                  <a:lnTo>
                    <a:pt x="384" y="669"/>
                  </a:lnTo>
                  <a:lnTo>
                    <a:pt x="397" y="653"/>
                  </a:lnTo>
                  <a:lnTo>
                    <a:pt x="404" y="646"/>
                  </a:lnTo>
                  <a:lnTo>
                    <a:pt x="409" y="639"/>
                  </a:lnTo>
                  <a:lnTo>
                    <a:pt x="412" y="633"/>
                  </a:lnTo>
                  <a:lnTo>
                    <a:pt x="412" y="630"/>
                  </a:lnTo>
                  <a:lnTo>
                    <a:pt x="412" y="629"/>
                  </a:lnTo>
                  <a:lnTo>
                    <a:pt x="412" y="629"/>
                  </a:lnTo>
                  <a:lnTo>
                    <a:pt x="411" y="629"/>
                  </a:lnTo>
                  <a:lnTo>
                    <a:pt x="408" y="629"/>
                  </a:lnTo>
                  <a:lnTo>
                    <a:pt x="402" y="633"/>
                  </a:lnTo>
                  <a:lnTo>
                    <a:pt x="384" y="645"/>
                  </a:lnTo>
                  <a:lnTo>
                    <a:pt x="356" y="668"/>
                  </a:lnTo>
                  <a:lnTo>
                    <a:pt x="356" y="668"/>
                  </a:lnTo>
                  <a:lnTo>
                    <a:pt x="355" y="665"/>
                  </a:lnTo>
                  <a:lnTo>
                    <a:pt x="355" y="665"/>
                  </a:lnTo>
                  <a:lnTo>
                    <a:pt x="360" y="658"/>
                  </a:lnTo>
                  <a:lnTo>
                    <a:pt x="365" y="651"/>
                  </a:lnTo>
                  <a:lnTo>
                    <a:pt x="378" y="636"/>
                  </a:lnTo>
                  <a:lnTo>
                    <a:pt x="378" y="636"/>
                  </a:lnTo>
                  <a:lnTo>
                    <a:pt x="392" y="622"/>
                  </a:lnTo>
                  <a:lnTo>
                    <a:pt x="407" y="606"/>
                  </a:lnTo>
                  <a:lnTo>
                    <a:pt x="407" y="606"/>
                  </a:lnTo>
                  <a:lnTo>
                    <a:pt x="414" y="630"/>
                  </a:lnTo>
                  <a:lnTo>
                    <a:pt x="417" y="642"/>
                  </a:lnTo>
                  <a:lnTo>
                    <a:pt x="418" y="653"/>
                  </a:lnTo>
                  <a:lnTo>
                    <a:pt x="418" y="653"/>
                  </a:lnTo>
                  <a:lnTo>
                    <a:pt x="413" y="654"/>
                  </a:lnTo>
                  <a:lnTo>
                    <a:pt x="407" y="656"/>
                  </a:lnTo>
                  <a:lnTo>
                    <a:pt x="396" y="663"/>
                  </a:lnTo>
                  <a:lnTo>
                    <a:pt x="376" y="679"/>
                  </a:lnTo>
                  <a:lnTo>
                    <a:pt x="376" y="679"/>
                  </a:lnTo>
                  <a:close/>
                  <a:moveTo>
                    <a:pt x="377" y="689"/>
                  </a:move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close/>
                  <a:moveTo>
                    <a:pt x="371" y="670"/>
                  </a:moveTo>
                  <a:lnTo>
                    <a:pt x="371" y="670"/>
                  </a:lnTo>
                  <a:lnTo>
                    <a:pt x="365" y="679"/>
                  </a:lnTo>
                  <a:lnTo>
                    <a:pt x="365" y="679"/>
                  </a:lnTo>
                  <a:lnTo>
                    <a:pt x="364" y="679"/>
                  </a:lnTo>
                  <a:lnTo>
                    <a:pt x="364" y="679"/>
                  </a:lnTo>
                  <a:lnTo>
                    <a:pt x="361" y="676"/>
                  </a:lnTo>
                  <a:lnTo>
                    <a:pt x="361" y="676"/>
                  </a:lnTo>
                  <a:lnTo>
                    <a:pt x="371" y="670"/>
                  </a:lnTo>
                  <a:lnTo>
                    <a:pt x="371" y="670"/>
                  </a:lnTo>
                  <a:close/>
                  <a:moveTo>
                    <a:pt x="350" y="654"/>
                  </a:moveTo>
                  <a:lnTo>
                    <a:pt x="350" y="654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50" y="654"/>
                  </a:lnTo>
                  <a:lnTo>
                    <a:pt x="350" y="654"/>
                  </a:lnTo>
                  <a:close/>
                  <a:moveTo>
                    <a:pt x="346" y="686"/>
                  </a:moveTo>
                  <a:lnTo>
                    <a:pt x="346" y="686"/>
                  </a:lnTo>
                  <a:lnTo>
                    <a:pt x="349" y="685"/>
                  </a:lnTo>
                  <a:lnTo>
                    <a:pt x="354" y="681"/>
                  </a:lnTo>
                  <a:lnTo>
                    <a:pt x="354" y="681"/>
                  </a:lnTo>
                  <a:lnTo>
                    <a:pt x="360" y="689"/>
                  </a:lnTo>
                  <a:lnTo>
                    <a:pt x="360" y="689"/>
                  </a:lnTo>
                  <a:lnTo>
                    <a:pt x="359" y="689"/>
                  </a:lnTo>
                  <a:lnTo>
                    <a:pt x="359" y="689"/>
                  </a:lnTo>
                  <a:lnTo>
                    <a:pt x="341" y="691"/>
                  </a:lnTo>
                  <a:lnTo>
                    <a:pt x="341" y="691"/>
                  </a:lnTo>
                  <a:lnTo>
                    <a:pt x="346" y="686"/>
                  </a:lnTo>
                  <a:lnTo>
                    <a:pt x="346" y="686"/>
                  </a:lnTo>
                  <a:close/>
                  <a:moveTo>
                    <a:pt x="331" y="700"/>
                  </a:moveTo>
                  <a:lnTo>
                    <a:pt x="331" y="700"/>
                  </a:lnTo>
                  <a:lnTo>
                    <a:pt x="341" y="701"/>
                  </a:lnTo>
                  <a:lnTo>
                    <a:pt x="352" y="701"/>
                  </a:lnTo>
                  <a:lnTo>
                    <a:pt x="373" y="700"/>
                  </a:lnTo>
                  <a:lnTo>
                    <a:pt x="373" y="700"/>
                  </a:lnTo>
                  <a:lnTo>
                    <a:pt x="377" y="700"/>
                  </a:lnTo>
                  <a:lnTo>
                    <a:pt x="377" y="700"/>
                  </a:lnTo>
                  <a:lnTo>
                    <a:pt x="376" y="704"/>
                  </a:lnTo>
                  <a:lnTo>
                    <a:pt x="376" y="704"/>
                  </a:lnTo>
                  <a:lnTo>
                    <a:pt x="367" y="707"/>
                  </a:lnTo>
                  <a:lnTo>
                    <a:pt x="359" y="712"/>
                  </a:lnTo>
                  <a:lnTo>
                    <a:pt x="339" y="718"/>
                  </a:lnTo>
                  <a:lnTo>
                    <a:pt x="339" y="718"/>
                  </a:lnTo>
                  <a:lnTo>
                    <a:pt x="330" y="719"/>
                  </a:lnTo>
                  <a:lnTo>
                    <a:pt x="314" y="723"/>
                  </a:lnTo>
                  <a:lnTo>
                    <a:pt x="306" y="724"/>
                  </a:lnTo>
                  <a:lnTo>
                    <a:pt x="301" y="728"/>
                  </a:lnTo>
                  <a:lnTo>
                    <a:pt x="299" y="729"/>
                  </a:lnTo>
                  <a:lnTo>
                    <a:pt x="299" y="730"/>
                  </a:lnTo>
                  <a:lnTo>
                    <a:pt x="299" y="732"/>
                  </a:lnTo>
                  <a:lnTo>
                    <a:pt x="300" y="734"/>
                  </a:lnTo>
                  <a:lnTo>
                    <a:pt x="300" y="734"/>
                  </a:lnTo>
                  <a:lnTo>
                    <a:pt x="278" y="733"/>
                  </a:lnTo>
                  <a:lnTo>
                    <a:pt x="278" y="733"/>
                  </a:lnTo>
                  <a:lnTo>
                    <a:pt x="293" y="725"/>
                  </a:lnTo>
                  <a:lnTo>
                    <a:pt x="306" y="718"/>
                  </a:lnTo>
                  <a:lnTo>
                    <a:pt x="319" y="710"/>
                  </a:lnTo>
                  <a:lnTo>
                    <a:pt x="331" y="700"/>
                  </a:lnTo>
                  <a:lnTo>
                    <a:pt x="331" y="700"/>
                  </a:lnTo>
                  <a:close/>
                  <a:moveTo>
                    <a:pt x="368" y="718"/>
                  </a:moveTo>
                  <a:lnTo>
                    <a:pt x="368" y="718"/>
                  </a:lnTo>
                  <a:lnTo>
                    <a:pt x="368" y="719"/>
                  </a:lnTo>
                  <a:lnTo>
                    <a:pt x="368" y="719"/>
                  </a:lnTo>
                  <a:lnTo>
                    <a:pt x="368" y="721"/>
                  </a:lnTo>
                  <a:lnTo>
                    <a:pt x="368" y="721"/>
                  </a:lnTo>
                  <a:lnTo>
                    <a:pt x="365" y="719"/>
                  </a:lnTo>
                  <a:lnTo>
                    <a:pt x="365" y="719"/>
                  </a:lnTo>
                  <a:lnTo>
                    <a:pt x="368" y="718"/>
                  </a:lnTo>
                  <a:lnTo>
                    <a:pt x="368" y="718"/>
                  </a:lnTo>
                  <a:close/>
                  <a:moveTo>
                    <a:pt x="320" y="733"/>
                  </a:moveTo>
                  <a:lnTo>
                    <a:pt x="320" y="733"/>
                  </a:lnTo>
                  <a:lnTo>
                    <a:pt x="341" y="728"/>
                  </a:lnTo>
                  <a:lnTo>
                    <a:pt x="341" y="728"/>
                  </a:lnTo>
                  <a:lnTo>
                    <a:pt x="358" y="728"/>
                  </a:lnTo>
                  <a:lnTo>
                    <a:pt x="358" y="728"/>
                  </a:lnTo>
                  <a:lnTo>
                    <a:pt x="339" y="732"/>
                  </a:lnTo>
                  <a:lnTo>
                    <a:pt x="320" y="733"/>
                  </a:lnTo>
                  <a:lnTo>
                    <a:pt x="320" y="733"/>
                  </a:lnTo>
                  <a:close/>
                  <a:moveTo>
                    <a:pt x="338" y="741"/>
                  </a:moveTo>
                  <a:lnTo>
                    <a:pt x="338" y="741"/>
                  </a:lnTo>
                  <a:lnTo>
                    <a:pt x="335" y="742"/>
                  </a:lnTo>
                  <a:lnTo>
                    <a:pt x="335" y="742"/>
                  </a:lnTo>
                  <a:lnTo>
                    <a:pt x="335" y="741"/>
                  </a:lnTo>
                  <a:lnTo>
                    <a:pt x="335" y="741"/>
                  </a:lnTo>
                  <a:lnTo>
                    <a:pt x="338" y="741"/>
                  </a:lnTo>
                  <a:lnTo>
                    <a:pt x="338" y="741"/>
                  </a:lnTo>
                  <a:close/>
                  <a:moveTo>
                    <a:pt x="214" y="794"/>
                  </a:moveTo>
                  <a:lnTo>
                    <a:pt x="214" y="794"/>
                  </a:lnTo>
                  <a:lnTo>
                    <a:pt x="234" y="791"/>
                  </a:lnTo>
                  <a:lnTo>
                    <a:pt x="234" y="791"/>
                  </a:lnTo>
                  <a:lnTo>
                    <a:pt x="213" y="804"/>
                  </a:lnTo>
                  <a:lnTo>
                    <a:pt x="193" y="818"/>
                  </a:lnTo>
                  <a:lnTo>
                    <a:pt x="193" y="818"/>
                  </a:lnTo>
                  <a:lnTo>
                    <a:pt x="190" y="817"/>
                  </a:lnTo>
                  <a:lnTo>
                    <a:pt x="188" y="817"/>
                  </a:lnTo>
                  <a:lnTo>
                    <a:pt x="182" y="817"/>
                  </a:lnTo>
                  <a:lnTo>
                    <a:pt x="163" y="823"/>
                  </a:lnTo>
                  <a:lnTo>
                    <a:pt x="131" y="834"/>
                  </a:lnTo>
                  <a:lnTo>
                    <a:pt x="131" y="834"/>
                  </a:lnTo>
                  <a:lnTo>
                    <a:pt x="146" y="827"/>
                  </a:lnTo>
                  <a:lnTo>
                    <a:pt x="161" y="819"/>
                  </a:lnTo>
                  <a:lnTo>
                    <a:pt x="193" y="809"/>
                  </a:lnTo>
                  <a:lnTo>
                    <a:pt x="193" y="809"/>
                  </a:lnTo>
                  <a:lnTo>
                    <a:pt x="199" y="807"/>
                  </a:lnTo>
                  <a:lnTo>
                    <a:pt x="208" y="805"/>
                  </a:lnTo>
                  <a:lnTo>
                    <a:pt x="213" y="803"/>
                  </a:lnTo>
                  <a:lnTo>
                    <a:pt x="216" y="800"/>
                  </a:lnTo>
                  <a:lnTo>
                    <a:pt x="217" y="798"/>
                  </a:lnTo>
                  <a:lnTo>
                    <a:pt x="214" y="794"/>
                  </a:lnTo>
                  <a:lnTo>
                    <a:pt x="214" y="794"/>
                  </a:lnTo>
                  <a:close/>
                  <a:moveTo>
                    <a:pt x="189" y="787"/>
                  </a:moveTo>
                  <a:lnTo>
                    <a:pt x="189" y="787"/>
                  </a:lnTo>
                  <a:lnTo>
                    <a:pt x="206" y="782"/>
                  </a:lnTo>
                  <a:lnTo>
                    <a:pt x="234" y="776"/>
                  </a:lnTo>
                  <a:lnTo>
                    <a:pt x="247" y="772"/>
                  </a:lnTo>
                  <a:lnTo>
                    <a:pt x="259" y="769"/>
                  </a:lnTo>
                  <a:lnTo>
                    <a:pt x="267" y="765"/>
                  </a:lnTo>
                  <a:lnTo>
                    <a:pt x="270" y="763"/>
                  </a:lnTo>
                  <a:lnTo>
                    <a:pt x="271" y="760"/>
                  </a:lnTo>
                  <a:lnTo>
                    <a:pt x="271" y="760"/>
                  </a:lnTo>
                  <a:lnTo>
                    <a:pt x="287" y="758"/>
                  </a:lnTo>
                  <a:lnTo>
                    <a:pt x="302" y="754"/>
                  </a:lnTo>
                  <a:lnTo>
                    <a:pt x="302" y="754"/>
                  </a:lnTo>
                  <a:lnTo>
                    <a:pt x="305" y="754"/>
                  </a:lnTo>
                  <a:lnTo>
                    <a:pt x="306" y="752"/>
                  </a:lnTo>
                  <a:lnTo>
                    <a:pt x="306" y="750"/>
                  </a:lnTo>
                  <a:lnTo>
                    <a:pt x="305" y="747"/>
                  </a:lnTo>
                  <a:lnTo>
                    <a:pt x="305" y="747"/>
                  </a:lnTo>
                  <a:lnTo>
                    <a:pt x="311" y="746"/>
                  </a:lnTo>
                  <a:lnTo>
                    <a:pt x="311" y="746"/>
                  </a:lnTo>
                  <a:lnTo>
                    <a:pt x="324" y="746"/>
                  </a:lnTo>
                  <a:lnTo>
                    <a:pt x="324" y="746"/>
                  </a:lnTo>
                  <a:lnTo>
                    <a:pt x="306" y="753"/>
                  </a:lnTo>
                  <a:lnTo>
                    <a:pt x="288" y="762"/>
                  </a:lnTo>
                  <a:lnTo>
                    <a:pt x="254" y="780"/>
                  </a:lnTo>
                  <a:lnTo>
                    <a:pt x="254" y="780"/>
                  </a:lnTo>
                  <a:lnTo>
                    <a:pt x="252" y="778"/>
                  </a:lnTo>
                  <a:lnTo>
                    <a:pt x="249" y="777"/>
                  </a:lnTo>
                  <a:lnTo>
                    <a:pt x="242" y="776"/>
                  </a:lnTo>
                  <a:lnTo>
                    <a:pt x="232" y="776"/>
                  </a:lnTo>
                  <a:lnTo>
                    <a:pt x="223" y="778"/>
                  </a:lnTo>
                  <a:lnTo>
                    <a:pt x="202" y="783"/>
                  </a:lnTo>
                  <a:lnTo>
                    <a:pt x="189" y="787"/>
                  </a:lnTo>
                  <a:lnTo>
                    <a:pt x="189" y="787"/>
                  </a:lnTo>
                  <a:close/>
                  <a:moveTo>
                    <a:pt x="248" y="747"/>
                  </a:moveTo>
                  <a:lnTo>
                    <a:pt x="248" y="747"/>
                  </a:lnTo>
                  <a:lnTo>
                    <a:pt x="264" y="740"/>
                  </a:lnTo>
                  <a:lnTo>
                    <a:pt x="264" y="740"/>
                  </a:lnTo>
                  <a:lnTo>
                    <a:pt x="268" y="742"/>
                  </a:lnTo>
                  <a:lnTo>
                    <a:pt x="276" y="744"/>
                  </a:lnTo>
                  <a:lnTo>
                    <a:pt x="276" y="744"/>
                  </a:lnTo>
                  <a:lnTo>
                    <a:pt x="259" y="747"/>
                  </a:lnTo>
                  <a:lnTo>
                    <a:pt x="243" y="748"/>
                  </a:lnTo>
                  <a:lnTo>
                    <a:pt x="243" y="748"/>
                  </a:lnTo>
                  <a:lnTo>
                    <a:pt x="248" y="747"/>
                  </a:lnTo>
                  <a:lnTo>
                    <a:pt x="248" y="747"/>
                  </a:lnTo>
                  <a:close/>
                  <a:moveTo>
                    <a:pt x="231" y="754"/>
                  </a:moveTo>
                  <a:lnTo>
                    <a:pt x="231" y="754"/>
                  </a:lnTo>
                  <a:lnTo>
                    <a:pt x="231" y="756"/>
                  </a:lnTo>
                  <a:lnTo>
                    <a:pt x="231" y="756"/>
                  </a:lnTo>
                  <a:lnTo>
                    <a:pt x="225" y="757"/>
                  </a:lnTo>
                  <a:lnTo>
                    <a:pt x="225" y="757"/>
                  </a:lnTo>
                  <a:lnTo>
                    <a:pt x="231" y="754"/>
                  </a:lnTo>
                  <a:lnTo>
                    <a:pt x="231" y="754"/>
                  </a:lnTo>
                  <a:close/>
                  <a:moveTo>
                    <a:pt x="193" y="774"/>
                  </a:moveTo>
                  <a:lnTo>
                    <a:pt x="193" y="774"/>
                  </a:lnTo>
                  <a:lnTo>
                    <a:pt x="193" y="775"/>
                  </a:lnTo>
                  <a:lnTo>
                    <a:pt x="193" y="775"/>
                  </a:lnTo>
                  <a:lnTo>
                    <a:pt x="187" y="777"/>
                  </a:lnTo>
                  <a:lnTo>
                    <a:pt x="187" y="777"/>
                  </a:lnTo>
                  <a:lnTo>
                    <a:pt x="193" y="774"/>
                  </a:lnTo>
                  <a:lnTo>
                    <a:pt x="193" y="774"/>
                  </a:lnTo>
                  <a:close/>
                  <a:moveTo>
                    <a:pt x="160" y="795"/>
                  </a:moveTo>
                  <a:lnTo>
                    <a:pt x="160" y="795"/>
                  </a:lnTo>
                  <a:lnTo>
                    <a:pt x="161" y="798"/>
                  </a:lnTo>
                  <a:lnTo>
                    <a:pt x="161" y="798"/>
                  </a:lnTo>
                  <a:lnTo>
                    <a:pt x="155" y="800"/>
                  </a:lnTo>
                  <a:lnTo>
                    <a:pt x="147" y="805"/>
                  </a:lnTo>
                  <a:lnTo>
                    <a:pt x="147" y="805"/>
                  </a:lnTo>
                  <a:lnTo>
                    <a:pt x="160" y="795"/>
                  </a:lnTo>
                  <a:lnTo>
                    <a:pt x="160" y="795"/>
                  </a:lnTo>
                  <a:close/>
                  <a:moveTo>
                    <a:pt x="101" y="845"/>
                  </a:moveTo>
                  <a:lnTo>
                    <a:pt x="101" y="845"/>
                  </a:lnTo>
                  <a:lnTo>
                    <a:pt x="120" y="828"/>
                  </a:lnTo>
                  <a:lnTo>
                    <a:pt x="141" y="810"/>
                  </a:lnTo>
                  <a:lnTo>
                    <a:pt x="141" y="810"/>
                  </a:lnTo>
                  <a:lnTo>
                    <a:pt x="137" y="815"/>
                  </a:lnTo>
                  <a:lnTo>
                    <a:pt x="137" y="817"/>
                  </a:lnTo>
                  <a:lnTo>
                    <a:pt x="137" y="819"/>
                  </a:lnTo>
                  <a:lnTo>
                    <a:pt x="137" y="819"/>
                  </a:lnTo>
                  <a:lnTo>
                    <a:pt x="130" y="824"/>
                  </a:lnTo>
                  <a:lnTo>
                    <a:pt x="118" y="833"/>
                  </a:lnTo>
                  <a:lnTo>
                    <a:pt x="112" y="837"/>
                  </a:lnTo>
                  <a:lnTo>
                    <a:pt x="108" y="841"/>
                  </a:lnTo>
                  <a:lnTo>
                    <a:pt x="108" y="844"/>
                  </a:lnTo>
                  <a:lnTo>
                    <a:pt x="108" y="845"/>
                  </a:lnTo>
                  <a:lnTo>
                    <a:pt x="110" y="847"/>
                  </a:lnTo>
                  <a:lnTo>
                    <a:pt x="112" y="847"/>
                  </a:lnTo>
                  <a:lnTo>
                    <a:pt x="112" y="847"/>
                  </a:lnTo>
                  <a:lnTo>
                    <a:pt x="87" y="858"/>
                  </a:lnTo>
                  <a:lnTo>
                    <a:pt x="87" y="858"/>
                  </a:lnTo>
                  <a:lnTo>
                    <a:pt x="101" y="845"/>
                  </a:lnTo>
                  <a:lnTo>
                    <a:pt x="101" y="845"/>
                  </a:lnTo>
                  <a:close/>
                  <a:moveTo>
                    <a:pt x="71" y="874"/>
                  </a:moveTo>
                  <a:lnTo>
                    <a:pt x="71" y="874"/>
                  </a:lnTo>
                  <a:lnTo>
                    <a:pt x="76" y="875"/>
                  </a:lnTo>
                  <a:lnTo>
                    <a:pt x="83" y="874"/>
                  </a:lnTo>
                  <a:lnTo>
                    <a:pt x="95" y="870"/>
                  </a:lnTo>
                  <a:lnTo>
                    <a:pt x="95" y="870"/>
                  </a:lnTo>
                  <a:lnTo>
                    <a:pt x="81" y="880"/>
                  </a:lnTo>
                  <a:lnTo>
                    <a:pt x="67" y="888"/>
                  </a:lnTo>
                  <a:lnTo>
                    <a:pt x="41" y="909"/>
                  </a:lnTo>
                  <a:lnTo>
                    <a:pt x="41" y="909"/>
                  </a:lnTo>
                  <a:lnTo>
                    <a:pt x="55" y="890"/>
                  </a:lnTo>
                  <a:lnTo>
                    <a:pt x="71" y="874"/>
                  </a:lnTo>
                  <a:lnTo>
                    <a:pt x="71" y="874"/>
                  </a:lnTo>
                  <a:close/>
                  <a:moveTo>
                    <a:pt x="28" y="931"/>
                  </a:moveTo>
                  <a:lnTo>
                    <a:pt x="28" y="931"/>
                  </a:lnTo>
                  <a:lnTo>
                    <a:pt x="35" y="930"/>
                  </a:lnTo>
                  <a:lnTo>
                    <a:pt x="41" y="928"/>
                  </a:lnTo>
                  <a:lnTo>
                    <a:pt x="41" y="928"/>
                  </a:lnTo>
                  <a:lnTo>
                    <a:pt x="25" y="939"/>
                  </a:lnTo>
                  <a:lnTo>
                    <a:pt x="25" y="939"/>
                  </a:lnTo>
                  <a:lnTo>
                    <a:pt x="28" y="931"/>
                  </a:lnTo>
                  <a:lnTo>
                    <a:pt x="28" y="931"/>
                  </a:lnTo>
                  <a:close/>
                  <a:moveTo>
                    <a:pt x="18" y="960"/>
                  </a:moveTo>
                  <a:lnTo>
                    <a:pt x="18" y="960"/>
                  </a:lnTo>
                  <a:lnTo>
                    <a:pt x="18" y="958"/>
                  </a:lnTo>
                  <a:lnTo>
                    <a:pt x="18" y="958"/>
                  </a:lnTo>
                  <a:lnTo>
                    <a:pt x="29" y="953"/>
                  </a:lnTo>
                  <a:lnTo>
                    <a:pt x="40" y="948"/>
                  </a:lnTo>
                  <a:lnTo>
                    <a:pt x="40" y="948"/>
                  </a:lnTo>
                  <a:lnTo>
                    <a:pt x="28" y="959"/>
                  </a:lnTo>
                  <a:lnTo>
                    <a:pt x="16" y="971"/>
                  </a:lnTo>
                  <a:lnTo>
                    <a:pt x="16" y="971"/>
                  </a:lnTo>
                  <a:lnTo>
                    <a:pt x="18" y="960"/>
                  </a:lnTo>
                  <a:lnTo>
                    <a:pt x="18" y="960"/>
                  </a:lnTo>
                  <a:close/>
                  <a:moveTo>
                    <a:pt x="13" y="1006"/>
                  </a:moveTo>
                  <a:lnTo>
                    <a:pt x="13" y="1006"/>
                  </a:lnTo>
                  <a:lnTo>
                    <a:pt x="17" y="1004"/>
                  </a:lnTo>
                  <a:lnTo>
                    <a:pt x="17" y="1004"/>
                  </a:lnTo>
                  <a:lnTo>
                    <a:pt x="13" y="1011"/>
                  </a:lnTo>
                  <a:lnTo>
                    <a:pt x="13" y="1011"/>
                  </a:lnTo>
                  <a:lnTo>
                    <a:pt x="13" y="1006"/>
                  </a:lnTo>
                  <a:lnTo>
                    <a:pt x="13" y="1006"/>
                  </a:lnTo>
                  <a:close/>
                  <a:moveTo>
                    <a:pt x="28" y="1057"/>
                  </a:moveTo>
                  <a:lnTo>
                    <a:pt x="28" y="1057"/>
                  </a:lnTo>
                  <a:lnTo>
                    <a:pt x="19" y="1057"/>
                  </a:lnTo>
                  <a:lnTo>
                    <a:pt x="19" y="1057"/>
                  </a:lnTo>
                  <a:lnTo>
                    <a:pt x="17" y="1049"/>
                  </a:lnTo>
                  <a:lnTo>
                    <a:pt x="16" y="1040"/>
                  </a:lnTo>
                  <a:lnTo>
                    <a:pt x="16" y="1040"/>
                  </a:lnTo>
                  <a:lnTo>
                    <a:pt x="25" y="1030"/>
                  </a:lnTo>
                  <a:lnTo>
                    <a:pt x="25" y="1030"/>
                  </a:lnTo>
                  <a:lnTo>
                    <a:pt x="23" y="1036"/>
                  </a:lnTo>
                  <a:lnTo>
                    <a:pt x="23" y="1042"/>
                  </a:lnTo>
                  <a:lnTo>
                    <a:pt x="23" y="1045"/>
                  </a:lnTo>
                  <a:lnTo>
                    <a:pt x="24" y="1046"/>
                  </a:lnTo>
                  <a:lnTo>
                    <a:pt x="27" y="1046"/>
                  </a:lnTo>
                  <a:lnTo>
                    <a:pt x="31" y="1046"/>
                  </a:lnTo>
                  <a:lnTo>
                    <a:pt x="31" y="1046"/>
                  </a:lnTo>
                  <a:lnTo>
                    <a:pt x="28" y="1057"/>
                  </a:lnTo>
                  <a:lnTo>
                    <a:pt x="28" y="1057"/>
                  </a:lnTo>
                  <a:close/>
                  <a:moveTo>
                    <a:pt x="19" y="1022"/>
                  </a:moveTo>
                  <a:lnTo>
                    <a:pt x="19" y="1022"/>
                  </a:lnTo>
                  <a:lnTo>
                    <a:pt x="27" y="1007"/>
                  </a:lnTo>
                  <a:lnTo>
                    <a:pt x="27" y="1007"/>
                  </a:lnTo>
                  <a:lnTo>
                    <a:pt x="29" y="1001"/>
                  </a:lnTo>
                  <a:lnTo>
                    <a:pt x="31" y="993"/>
                  </a:lnTo>
                  <a:lnTo>
                    <a:pt x="33" y="989"/>
                  </a:lnTo>
                  <a:lnTo>
                    <a:pt x="33" y="986"/>
                  </a:lnTo>
                  <a:lnTo>
                    <a:pt x="31" y="983"/>
                  </a:lnTo>
                  <a:lnTo>
                    <a:pt x="28" y="983"/>
                  </a:lnTo>
                  <a:lnTo>
                    <a:pt x="28" y="983"/>
                  </a:lnTo>
                  <a:lnTo>
                    <a:pt x="45" y="964"/>
                  </a:lnTo>
                  <a:lnTo>
                    <a:pt x="54" y="953"/>
                  </a:lnTo>
                  <a:lnTo>
                    <a:pt x="57" y="948"/>
                  </a:lnTo>
                  <a:lnTo>
                    <a:pt x="57" y="946"/>
                  </a:lnTo>
                  <a:lnTo>
                    <a:pt x="57" y="945"/>
                  </a:lnTo>
                  <a:lnTo>
                    <a:pt x="57" y="945"/>
                  </a:lnTo>
                  <a:lnTo>
                    <a:pt x="60" y="940"/>
                  </a:lnTo>
                  <a:lnTo>
                    <a:pt x="67" y="933"/>
                  </a:lnTo>
                  <a:lnTo>
                    <a:pt x="70" y="929"/>
                  </a:lnTo>
                  <a:lnTo>
                    <a:pt x="71" y="925"/>
                  </a:lnTo>
                  <a:lnTo>
                    <a:pt x="71" y="922"/>
                  </a:lnTo>
                  <a:lnTo>
                    <a:pt x="69" y="919"/>
                  </a:lnTo>
                  <a:lnTo>
                    <a:pt x="69" y="919"/>
                  </a:lnTo>
                  <a:lnTo>
                    <a:pt x="76" y="915"/>
                  </a:lnTo>
                  <a:lnTo>
                    <a:pt x="87" y="907"/>
                  </a:lnTo>
                  <a:lnTo>
                    <a:pt x="92" y="903"/>
                  </a:lnTo>
                  <a:lnTo>
                    <a:pt x="95" y="898"/>
                  </a:lnTo>
                  <a:lnTo>
                    <a:pt x="96" y="894"/>
                  </a:lnTo>
                  <a:lnTo>
                    <a:pt x="96" y="892"/>
                  </a:lnTo>
                  <a:lnTo>
                    <a:pt x="95" y="890"/>
                  </a:lnTo>
                  <a:lnTo>
                    <a:pt x="95" y="890"/>
                  </a:lnTo>
                  <a:lnTo>
                    <a:pt x="114" y="878"/>
                  </a:lnTo>
                  <a:lnTo>
                    <a:pt x="119" y="875"/>
                  </a:lnTo>
                  <a:lnTo>
                    <a:pt x="123" y="870"/>
                  </a:lnTo>
                  <a:lnTo>
                    <a:pt x="125" y="866"/>
                  </a:lnTo>
                  <a:lnTo>
                    <a:pt x="126" y="865"/>
                  </a:lnTo>
                  <a:lnTo>
                    <a:pt x="125" y="864"/>
                  </a:lnTo>
                  <a:lnTo>
                    <a:pt x="125" y="864"/>
                  </a:lnTo>
                  <a:lnTo>
                    <a:pt x="132" y="860"/>
                  </a:lnTo>
                  <a:lnTo>
                    <a:pt x="142" y="854"/>
                  </a:lnTo>
                  <a:lnTo>
                    <a:pt x="147" y="852"/>
                  </a:lnTo>
                  <a:lnTo>
                    <a:pt x="151" y="848"/>
                  </a:lnTo>
                  <a:lnTo>
                    <a:pt x="153" y="845"/>
                  </a:lnTo>
                  <a:lnTo>
                    <a:pt x="153" y="844"/>
                  </a:lnTo>
                  <a:lnTo>
                    <a:pt x="152" y="841"/>
                  </a:lnTo>
                  <a:lnTo>
                    <a:pt x="152" y="841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151" y="851"/>
                  </a:lnTo>
                  <a:lnTo>
                    <a:pt x="128" y="869"/>
                  </a:lnTo>
                  <a:lnTo>
                    <a:pt x="107" y="889"/>
                  </a:lnTo>
                  <a:lnTo>
                    <a:pt x="87" y="911"/>
                  </a:lnTo>
                  <a:lnTo>
                    <a:pt x="67" y="934"/>
                  </a:lnTo>
                  <a:lnTo>
                    <a:pt x="60" y="946"/>
                  </a:lnTo>
                  <a:lnTo>
                    <a:pt x="52" y="959"/>
                  </a:lnTo>
                  <a:lnTo>
                    <a:pt x="46" y="971"/>
                  </a:lnTo>
                  <a:lnTo>
                    <a:pt x="40" y="984"/>
                  </a:lnTo>
                  <a:lnTo>
                    <a:pt x="36" y="998"/>
                  </a:lnTo>
                  <a:lnTo>
                    <a:pt x="33" y="1011"/>
                  </a:lnTo>
                  <a:lnTo>
                    <a:pt x="33" y="1011"/>
                  </a:lnTo>
                  <a:lnTo>
                    <a:pt x="27" y="1016"/>
                  </a:lnTo>
                  <a:lnTo>
                    <a:pt x="19" y="1022"/>
                  </a:lnTo>
                  <a:lnTo>
                    <a:pt x="19" y="1022"/>
                  </a:lnTo>
                  <a:close/>
                  <a:moveTo>
                    <a:pt x="438" y="841"/>
                  </a:moveTo>
                  <a:lnTo>
                    <a:pt x="438" y="841"/>
                  </a:lnTo>
                  <a:lnTo>
                    <a:pt x="437" y="836"/>
                  </a:lnTo>
                  <a:lnTo>
                    <a:pt x="437" y="836"/>
                  </a:lnTo>
                  <a:lnTo>
                    <a:pt x="442" y="834"/>
                  </a:lnTo>
                  <a:lnTo>
                    <a:pt x="442" y="834"/>
                  </a:lnTo>
                  <a:lnTo>
                    <a:pt x="438" y="841"/>
                  </a:lnTo>
                  <a:lnTo>
                    <a:pt x="438" y="841"/>
                  </a:lnTo>
                  <a:close/>
                  <a:moveTo>
                    <a:pt x="444" y="848"/>
                  </a:moveTo>
                  <a:lnTo>
                    <a:pt x="444" y="848"/>
                  </a:lnTo>
                  <a:lnTo>
                    <a:pt x="453" y="836"/>
                  </a:lnTo>
                  <a:lnTo>
                    <a:pt x="462" y="823"/>
                  </a:lnTo>
                  <a:lnTo>
                    <a:pt x="462" y="823"/>
                  </a:lnTo>
                  <a:lnTo>
                    <a:pt x="471" y="813"/>
                  </a:lnTo>
                  <a:lnTo>
                    <a:pt x="476" y="807"/>
                  </a:lnTo>
                  <a:lnTo>
                    <a:pt x="477" y="805"/>
                  </a:lnTo>
                  <a:lnTo>
                    <a:pt x="477" y="803"/>
                  </a:lnTo>
                  <a:lnTo>
                    <a:pt x="477" y="803"/>
                  </a:lnTo>
                  <a:lnTo>
                    <a:pt x="484" y="812"/>
                  </a:lnTo>
                  <a:lnTo>
                    <a:pt x="484" y="812"/>
                  </a:lnTo>
                  <a:lnTo>
                    <a:pt x="473" y="825"/>
                  </a:lnTo>
                  <a:lnTo>
                    <a:pt x="463" y="839"/>
                  </a:lnTo>
                  <a:lnTo>
                    <a:pt x="463" y="839"/>
                  </a:lnTo>
                  <a:lnTo>
                    <a:pt x="462" y="836"/>
                  </a:lnTo>
                  <a:lnTo>
                    <a:pt x="460" y="836"/>
                  </a:lnTo>
                  <a:lnTo>
                    <a:pt x="457" y="837"/>
                  </a:lnTo>
                  <a:lnTo>
                    <a:pt x="454" y="839"/>
                  </a:lnTo>
                  <a:lnTo>
                    <a:pt x="444" y="848"/>
                  </a:lnTo>
                  <a:lnTo>
                    <a:pt x="444" y="848"/>
                  </a:lnTo>
                  <a:close/>
                  <a:moveTo>
                    <a:pt x="455" y="792"/>
                  </a:moveTo>
                  <a:lnTo>
                    <a:pt x="456" y="791"/>
                  </a:lnTo>
                  <a:lnTo>
                    <a:pt x="456" y="791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close/>
                  <a:moveTo>
                    <a:pt x="466" y="794"/>
                  </a:moveTo>
                  <a:lnTo>
                    <a:pt x="466" y="794"/>
                  </a:lnTo>
                  <a:lnTo>
                    <a:pt x="467" y="793"/>
                  </a:lnTo>
                  <a:lnTo>
                    <a:pt x="467" y="791"/>
                  </a:lnTo>
                  <a:lnTo>
                    <a:pt x="467" y="791"/>
                  </a:lnTo>
                  <a:lnTo>
                    <a:pt x="473" y="798"/>
                  </a:lnTo>
                  <a:lnTo>
                    <a:pt x="473" y="798"/>
                  </a:lnTo>
                  <a:lnTo>
                    <a:pt x="471" y="798"/>
                  </a:lnTo>
                  <a:lnTo>
                    <a:pt x="468" y="799"/>
                  </a:lnTo>
                  <a:lnTo>
                    <a:pt x="463" y="803"/>
                  </a:lnTo>
                  <a:lnTo>
                    <a:pt x="456" y="811"/>
                  </a:lnTo>
                  <a:lnTo>
                    <a:pt x="456" y="811"/>
                  </a:lnTo>
                  <a:lnTo>
                    <a:pt x="462" y="803"/>
                  </a:lnTo>
                  <a:lnTo>
                    <a:pt x="466" y="794"/>
                  </a:lnTo>
                  <a:lnTo>
                    <a:pt x="466" y="794"/>
                  </a:lnTo>
                  <a:close/>
                  <a:moveTo>
                    <a:pt x="462" y="788"/>
                  </a:move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2" y="788"/>
                  </a:lnTo>
                  <a:lnTo>
                    <a:pt x="462" y="788"/>
                  </a:lnTo>
                  <a:close/>
                  <a:moveTo>
                    <a:pt x="489" y="822"/>
                  </a:moveTo>
                  <a:lnTo>
                    <a:pt x="489" y="822"/>
                  </a:lnTo>
                  <a:lnTo>
                    <a:pt x="494" y="829"/>
                  </a:lnTo>
                  <a:lnTo>
                    <a:pt x="494" y="829"/>
                  </a:lnTo>
                  <a:lnTo>
                    <a:pt x="483" y="844"/>
                  </a:lnTo>
                  <a:lnTo>
                    <a:pt x="483" y="844"/>
                  </a:lnTo>
                  <a:lnTo>
                    <a:pt x="480" y="842"/>
                  </a:lnTo>
                  <a:lnTo>
                    <a:pt x="478" y="842"/>
                  </a:lnTo>
                  <a:lnTo>
                    <a:pt x="476" y="844"/>
                  </a:lnTo>
                  <a:lnTo>
                    <a:pt x="473" y="846"/>
                  </a:lnTo>
                  <a:lnTo>
                    <a:pt x="465" y="854"/>
                  </a:lnTo>
                  <a:lnTo>
                    <a:pt x="465" y="854"/>
                  </a:lnTo>
                  <a:lnTo>
                    <a:pt x="477" y="837"/>
                  </a:lnTo>
                  <a:lnTo>
                    <a:pt x="489" y="822"/>
                  </a:lnTo>
                  <a:lnTo>
                    <a:pt x="489" y="822"/>
                  </a:lnTo>
                  <a:close/>
                  <a:moveTo>
                    <a:pt x="450" y="863"/>
                  </a:moveTo>
                  <a:lnTo>
                    <a:pt x="450" y="863"/>
                  </a:lnTo>
                  <a:lnTo>
                    <a:pt x="448" y="858"/>
                  </a:lnTo>
                  <a:lnTo>
                    <a:pt x="448" y="858"/>
                  </a:lnTo>
                  <a:lnTo>
                    <a:pt x="456" y="852"/>
                  </a:lnTo>
                  <a:lnTo>
                    <a:pt x="456" y="852"/>
                  </a:lnTo>
                  <a:lnTo>
                    <a:pt x="450" y="863"/>
                  </a:lnTo>
                  <a:lnTo>
                    <a:pt x="450" y="863"/>
                  </a:lnTo>
                  <a:close/>
                  <a:moveTo>
                    <a:pt x="457" y="872"/>
                  </a:moveTo>
                  <a:lnTo>
                    <a:pt x="457" y="872"/>
                  </a:lnTo>
                  <a:lnTo>
                    <a:pt x="467" y="865"/>
                  </a:lnTo>
                  <a:lnTo>
                    <a:pt x="467" y="865"/>
                  </a:lnTo>
                  <a:lnTo>
                    <a:pt x="465" y="871"/>
                  </a:lnTo>
                  <a:lnTo>
                    <a:pt x="462" y="878"/>
                  </a:lnTo>
                  <a:lnTo>
                    <a:pt x="462" y="878"/>
                  </a:lnTo>
                  <a:lnTo>
                    <a:pt x="457" y="872"/>
                  </a:lnTo>
                  <a:lnTo>
                    <a:pt x="457" y="872"/>
                  </a:lnTo>
                  <a:close/>
                  <a:moveTo>
                    <a:pt x="472" y="892"/>
                  </a:moveTo>
                  <a:lnTo>
                    <a:pt x="472" y="892"/>
                  </a:lnTo>
                  <a:lnTo>
                    <a:pt x="467" y="886"/>
                  </a:lnTo>
                  <a:lnTo>
                    <a:pt x="467" y="886"/>
                  </a:lnTo>
                  <a:lnTo>
                    <a:pt x="468" y="884"/>
                  </a:lnTo>
                  <a:lnTo>
                    <a:pt x="468" y="884"/>
                  </a:lnTo>
                  <a:lnTo>
                    <a:pt x="477" y="880"/>
                  </a:lnTo>
                  <a:lnTo>
                    <a:pt x="477" y="880"/>
                  </a:lnTo>
                  <a:lnTo>
                    <a:pt x="474" y="886"/>
                  </a:lnTo>
                  <a:lnTo>
                    <a:pt x="472" y="892"/>
                  </a:lnTo>
                  <a:lnTo>
                    <a:pt x="472" y="892"/>
                  </a:lnTo>
                  <a:close/>
                  <a:moveTo>
                    <a:pt x="490" y="850"/>
                  </a:moveTo>
                  <a:lnTo>
                    <a:pt x="490" y="850"/>
                  </a:lnTo>
                  <a:lnTo>
                    <a:pt x="498" y="839"/>
                  </a:lnTo>
                  <a:lnTo>
                    <a:pt x="498" y="839"/>
                  </a:lnTo>
                  <a:lnTo>
                    <a:pt x="502" y="846"/>
                  </a:lnTo>
                  <a:lnTo>
                    <a:pt x="502" y="846"/>
                  </a:lnTo>
                  <a:lnTo>
                    <a:pt x="490" y="857"/>
                  </a:lnTo>
                  <a:lnTo>
                    <a:pt x="478" y="868"/>
                  </a:lnTo>
                  <a:lnTo>
                    <a:pt x="478" y="868"/>
                  </a:lnTo>
                  <a:lnTo>
                    <a:pt x="484" y="858"/>
                  </a:lnTo>
                  <a:lnTo>
                    <a:pt x="490" y="850"/>
                  </a:lnTo>
                  <a:lnTo>
                    <a:pt x="490" y="850"/>
                  </a:lnTo>
                  <a:close/>
                  <a:moveTo>
                    <a:pt x="563" y="983"/>
                  </a:moveTo>
                  <a:lnTo>
                    <a:pt x="563" y="983"/>
                  </a:lnTo>
                  <a:lnTo>
                    <a:pt x="551" y="992"/>
                  </a:lnTo>
                  <a:lnTo>
                    <a:pt x="538" y="998"/>
                  </a:lnTo>
                  <a:lnTo>
                    <a:pt x="538" y="998"/>
                  </a:lnTo>
                  <a:lnTo>
                    <a:pt x="545" y="988"/>
                  </a:lnTo>
                  <a:lnTo>
                    <a:pt x="555" y="980"/>
                  </a:lnTo>
                  <a:lnTo>
                    <a:pt x="573" y="964"/>
                  </a:lnTo>
                  <a:lnTo>
                    <a:pt x="573" y="964"/>
                  </a:lnTo>
                  <a:lnTo>
                    <a:pt x="583" y="970"/>
                  </a:lnTo>
                  <a:lnTo>
                    <a:pt x="583" y="970"/>
                  </a:lnTo>
                  <a:lnTo>
                    <a:pt x="574" y="976"/>
                  </a:lnTo>
                  <a:lnTo>
                    <a:pt x="563" y="983"/>
                  </a:lnTo>
                  <a:lnTo>
                    <a:pt x="563" y="983"/>
                  </a:lnTo>
                  <a:close/>
                  <a:moveTo>
                    <a:pt x="591" y="974"/>
                  </a:moveTo>
                  <a:lnTo>
                    <a:pt x="591" y="974"/>
                  </a:lnTo>
                  <a:lnTo>
                    <a:pt x="603" y="977"/>
                  </a:lnTo>
                  <a:lnTo>
                    <a:pt x="603" y="977"/>
                  </a:lnTo>
                  <a:lnTo>
                    <a:pt x="580" y="994"/>
                  </a:lnTo>
                  <a:lnTo>
                    <a:pt x="567" y="1001"/>
                  </a:lnTo>
                  <a:lnTo>
                    <a:pt x="555" y="1006"/>
                  </a:lnTo>
                  <a:lnTo>
                    <a:pt x="555" y="1006"/>
                  </a:lnTo>
                  <a:lnTo>
                    <a:pt x="569" y="992"/>
                  </a:lnTo>
                  <a:lnTo>
                    <a:pt x="569" y="992"/>
                  </a:lnTo>
                  <a:lnTo>
                    <a:pt x="581" y="983"/>
                  </a:lnTo>
                  <a:lnTo>
                    <a:pt x="587" y="978"/>
                  </a:lnTo>
                  <a:lnTo>
                    <a:pt x="590" y="976"/>
                  </a:lnTo>
                  <a:lnTo>
                    <a:pt x="591" y="974"/>
                  </a:lnTo>
                  <a:lnTo>
                    <a:pt x="591" y="974"/>
                  </a:lnTo>
                  <a:close/>
                  <a:moveTo>
                    <a:pt x="536" y="980"/>
                  </a:moveTo>
                  <a:lnTo>
                    <a:pt x="536" y="980"/>
                  </a:lnTo>
                  <a:lnTo>
                    <a:pt x="548" y="969"/>
                  </a:lnTo>
                  <a:lnTo>
                    <a:pt x="561" y="958"/>
                  </a:lnTo>
                  <a:lnTo>
                    <a:pt x="561" y="958"/>
                  </a:lnTo>
                  <a:lnTo>
                    <a:pt x="563" y="957"/>
                  </a:lnTo>
                  <a:lnTo>
                    <a:pt x="563" y="957"/>
                  </a:lnTo>
                  <a:lnTo>
                    <a:pt x="565" y="958"/>
                  </a:lnTo>
                  <a:lnTo>
                    <a:pt x="565" y="958"/>
                  </a:lnTo>
                  <a:lnTo>
                    <a:pt x="550" y="969"/>
                  </a:lnTo>
                  <a:lnTo>
                    <a:pt x="536" y="980"/>
                  </a:lnTo>
                  <a:lnTo>
                    <a:pt x="536" y="980"/>
                  </a:lnTo>
                  <a:close/>
                  <a:moveTo>
                    <a:pt x="521" y="970"/>
                  </a:moveTo>
                  <a:lnTo>
                    <a:pt x="521" y="970"/>
                  </a:lnTo>
                  <a:lnTo>
                    <a:pt x="527" y="963"/>
                  </a:lnTo>
                  <a:lnTo>
                    <a:pt x="533" y="954"/>
                  </a:lnTo>
                  <a:lnTo>
                    <a:pt x="548" y="940"/>
                  </a:lnTo>
                  <a:lnTo>
                    <a:pt x="548" y="940"/>
                  </a:lnTo>
                  <a:lnTo>
                    <a:pt x="556" y="949"/>
                  </a:lnTo>
                  <a:lnTo>
                    <a:pt x="556" y="949"/>
                  </a:lnTo>
                  <a:lnTo>
                    <a:pt x="539" y="960"/>
                  </a:lnTo>
                  <a:lnTo>
                    <a:pt x="521" y="970"/>
                  </a:lnTo>
                  <a:lnTo>
                    <a:pt x="521" y="970"/>
                  </a:lnTo>
                  <a:close/>
                  <a:moveTo>
                    <a:pt x="522" y="947"/>
                  </a:moveTo>
                  <a:lnTo>
                    <a:pt x="522" y="947"/>
                  </a:lnTo>
                  <a:lnTo>
                    <a:pt x="528" y="940"/>
                  </a:lnTo>
                  <a:lnTo>
                    <a:pt x="528" y="940"/>
                  </a:lnTo>
                  <a:lnTo>
                    <a:pt x="534" y="934"/>
                  </a:lnTo>
                  <a:lnTo>
                    <a:pt x="538" y="927"/>
                  </a:lnTo>
                  <a:lnTo>
                    <a:pt x="538" y="927"/>
                  </a:lnTo>
                  <a:lnTo>
                    <a:pt x="543" y="933"/>
                  </a:lnTo>
                  <a:lnTo>
                    <a:pt x="543" y="933"/>
                  </a:lnTo>
                  <a:lnTo>
                    <a:pt x="522" y="947"/>
                  </a:lnTo>
                  <a:lnTo>
                    <a:pt x="522" y="947"/>
                  </a:lnTo>
                  <a:close/>
                  <a:moveTo>
                    <a:pt x="515" y="934"/>
                  </a:moveTo>
                  <a:lnTo>
                    <a:pt x="515" y="934"/>
                  </a:lnTo>
                  <a:lnTo>
                    <a:pt x="524" y="923"/>
                  </a:lnTo>
                  <a:lnTo>
                    <a:pt x="531" y="913"/>
                  </a:lnTo>
                  <a:lnTo>
                    <a:pt x="531" y="913"/>
                  </a:lnTo>
                  <a:lnTo>
                    <a:pt x="534" y="919"/>
                  </a:lnTo>
                  <a:lnTo>
                    <a:pt x="534" y="919"/>
                  </a:lnTo>
                  <a:lnTo>
                    <a:pt x="532" y="919"/>
                  </a:lnTo>
                  <a:lnTo>
                    <a:pt x="530" y="922"/>
                  </a:lnTo>
                  <a:lnTo>
                    <a:pt x="524" y="925"/>
                  </a:lnTo>
                  <a:lnTo>
                    <a:pt x="515" y="934"/>
                  </a:lnTo>
                  <a:lnTo>
                    <a:pt x="515" y="934"/>
                  </a:lnTo>
                  <a:close/>
                  <a:moveTo>
                    <a:pt x="513" y="911"/>
                  </a:moveTo>
                  <a:lnTo>
                    <a:pt x="513" y="911"/>
                  </a:lnTo>
                  <a:lnTo>
                    <a:pt x="524" y="898"/>
                  </a:lnTo>
                  <a:lnTo>
                    <a:pt x="524" y="898"/>
                  </a:lnTo>
                  <a:lnTo>
                    <a:pt x="525" y="901"/>
                  </a:lnTo>
                  <a:lnTo>
                    <a:pt x="525" y="901"/>
                  </a:lnTo>
                  <a:lnTo>
                    <a:pt x="513" y="911"/>
                  </a:lnTo>
                  <a:lnTo>
                    <a:pt x="513" y="911"/>
                  </a:lnTo>
                  <a:close/>
                  <a:moveTo>
                    <a:pt x="495" y="910"/>
                  </a:moveTo>
                  <a:lnTo>
                    <a:pt x="495" y="910"/>
                  </a:lnTo>
                  <a:lnTo>
                    <a:pt x="501" y="898"/>
                  </a:lnTo>
                  <a:lnTo>
                    <a:pt x="509" y="884"/>
                  </a:lnTo>
                  <a:lnTo>
                    <a:pt x="509" y="884"/>
                  </a:lnTo>
                  <a:lnTo>
                    <a:pt x="514" y="877"/>
                  </a:lnTo>
                  <a:lnTo>
                    <a:pt x="514" y="877"/>
                  </a:lnTo>
                  <a:lnTo>
                    <a:pt x="519" y="888"/>
                  </a:lnTo>
                  <a:lnTo>
                    <a:pt x="519" y="888"/>
                  </a:lnTo>
                  <a:lnTo>
                    <a:pt x="507" y="899"/>
                  </a:lnTo>
                  <a:lnTo>
                    <a:pt x="501" y="905"/>
                  </a:lnTo>
                  <a:lnTo>
                    <a:pt x="495" y="910"/>
                  </a:lnTo>
                  <a:lnTo>
                    <a:pt x="495" y="910"/>
                  </a:lnTo>
                  <a:close/>
                  <a:moveTo>
                    <a:pt x="483" y="890"/>
                  </a:moveTo>
                  <a:lnTo>
                    <a:pt x="483" y="890"/>
                  </a:lnTo>
                  <a:lnTo>
                    <a:pt x="488" y="881"/>
                  </a:lnTo>
                  <a:lnTo>
                    <a:pt x="494" y="872"/>
                  </a:lnTo>
                  <a:lnTo>
                    <a:pt x="506" y="857"/>
                  </a:lnTo>
                  <a:lnTo>
                    <a:pt x="506" y="857"/>
                  </a:lnTo>
                  <a:lnTo>
                    <a:pt x="509" y="864"/>
                  </a:lnTo>
                  <a:lnTo>
                    <a:pt x="509" y="864"/>
                  </a:lnTo>
                  <a:lnTo>
                    <a:pt x="496" y="877"/>
                  </a:lnTo>
                  <a:lnTo>
                    <a:pt x="490" y="884"/>
                  </a:lnTo>
                  <a:lnTo>
                    <a:pt x="483" y="890"/>
                  </a:lnTo>
                  <a:lnTo>
                    <a:pt x="483" y="890"/>
                  </a:lnTo>
                  <a:close/>
                  <a:moveTo>
                    <a:pt x="484" y="911"/>
                  </a:moveTo>
                  <a:lnTo>
                    <a:pt x="484" y="911"/>
                  </a:lnTo>
                  <a:lnTo>
                    <a:pt x="479" y="904"/>
                  </a:lnTo>
                  <a:lnTo>
                    <a:pt x="479" y="904"/>
                  </a:lnTo>
                  <a:lnTo>
                    <a:pt x="491" y="895"/>
                  </a:lnTo>
                  <a:lnTo>
                    <a:pt x="491" y="895"/>
                  </a:lnTo>
                  <a:lnTo>
                    <a:pt x="484" y="911"/>
                  </a:lnTo>
                  <a:lnTo>
                    <a:pt x="484" y="911"/>
                  </a:lnTo>
                  <a:close/>
                  <a:moveTo>
                    <a:pt x="490" y="927"/>
                  </a:moveTo>
                  <a:lnTo>
                    <a:pt x="490" y="927"/>
                  </a:lnTo>
                  <a:lnTo>
                    <a:pt x="489" y="924"/>
                  </a:lnTo>
                  <a:lnTo>
                    <a:pt x="489" y="924"/>
                  </a:lnTo>
                  <a:lnTo>
                    <a:pt x="492" y="922"/>
                  </a:lnTo>
                  <a:lnTo>
                    <a:pt x="492" y="922"/>
                  </a:lnTo>
                  <a:lnTo>
                    <a:pt x="490" y="927"/>
                  </a:lnTo>
                  <a:lnTo>
                    <a:pt x="490" y="927"/>
                  </a:lnTo>
                  <a:close/>
                  <a:moveTo>
                    <a:pt x="494" y="936"/>
                  </a:moveTo>
                  <a:lnTo>
                    <a:pt x="494" y="936"/>
                  </a:lnTo>
                  <a:lnTo>
                    <a:pt x="502" y="931"/>
                  </a:lnTo>
                  <a:lnTo>
                    <a:pt x="510" y="925"/>
                  </a:lnTo>
                  <a:lnTo>
                    <a:pt x="510" y="925"/>
                  </a:lnTo>
                  <a:lnTo>
                    <a:pt x="496" y="943"/>
                  </a:lnTo>
                  <a:lnTo>
                    <a:pt x="496" y="943"/>
                  </a:lnTo>
                  <a:lnTo>
                    <a:pt x="494" y="936"/>
                  </a:lnTo>
                  <a:lnTo>
                    <a:pt x="494" y="936"/>
                  </a:lnTo>
                  <a:close/>
                  <a:moveTo>
                    <a:pt x="500" y="958"/>
                  </a:moveTo>
                  <a:lnTo>
                    <a:pt x="500" y="958"/>
                  </a:lnTo>
                  <a:lnTo>
                    <a:pt x="506" y="954"/>
                  </a:lnTo>
                  <a:lnTo>
                    <a:pt x="506" y="954"/>
                  </a:lnTo>
                  <a:lnTo>
                    <a:pt x="501" y="960"/>
                  </a:lnTo>
                  <a:lnTo>
                    <a:pt x="501" y="960"/>
                  </a:lnTo>
                  <a:lnTo>
                    <a:pt x="500" y="958"/>
                  </a:lnTo>
                  <a:lnTo>
                    <a:pt x="500" y="958"/>
                  </a:lnTo>
                  <a:close/>
                  <a:moveTo>
                    <a:pt x="504" y="969"/>
                  </a:moveTo>
                  <a:lnTo>
                    <a:pt x="504" y="969"/>
                  </a:lnTo>
                  <a:lnTo>
                    <a:pt x="509" y="968"/>
                  </a:lnTo>
                  <a:lnTo>
                    <a:pt x="514" y="964"/>
                  </a:lnTo>
                  <a:lnTo>
                    <a:pt x="514" y="964"/>
                  </a:lnTo>
                  <a:lnTo>
                    <a:pt x="510" y="971"/>
                  </a:lnTo>
                  <a:lnTo>
                    <a:pt x="507" y="977"/>
                  </a:lnTo>
                  <a:lnTo>
                    <a:pt x="507" y="977"/>
                  </a:lnTo>
                  <a:lnTo>
                    <a:pt x="504" y="969"/>
                  </a:lnTo>
                  <a:lnTo>
                    <a:pt x="504" y="969"/>
                  </a:lnTo>
                  <a:close/>
                  <a:moveTo>
                    <a:pt x="514" y="990"/>
                  </a:moveTo>
                  <a:lnTo>
                    <a:pt x="514" y="990"/>
                  </a:lnTo>
                  <a:lnTo>
                    <a:pt x="510" y="986"/>
                  </a:lnTo>
                  <a:lnTo>
                    <a:pt x="510" y="986"/>
                  </a:lnTo>
                  <a:lnTo>
                    <a:pt x="516" y="983"/>
                  </a:lnTo>
                  <a:lnTo>
                    <a:pt x="521" y="981"/>
                  </a:lnTo>
                  <a:lnTo>
                    <a:pt x="521" y="981"/>
                  </a:lnTo>
                  <a:lnTo>
                    <a:pt x="514" y="990"/>
                  </a:lnTo>
                  <a:lnTo>
                    <a:pt x="514" y="990"/>
                  </a:lnTo>
                  <a:close/>
                  <a:moveTo>
                    <a:pt x="524" y="1004"/>
                  </a:moveTo>
                  <a:lnTo>
                    <a:pt x="524" y="1004"/>
                  </a:lnTo>
                  <a:lnTo>
                    <a:pt x="519" y="999"/>
                  </a:lnTo>
                  <a:lnTo>
                    <a:pt x="519" y="999"/>
                  </a:lnTo>
                  <a:lnTo>
                    <a:pt x="528" y="994"/>
                  </a:lnTo>
                  <a:lnTo>
                    <a:pt x="528" y="994"/>
                  </a:lnTo>
                  <a:lnTo>
                    <a:pt x="524" y="1004"/>
                  </a:lnTo>
                  <a:lnTo>
                    <a:pt x="524" y="1004"/>
                  </a:lnTo>
                  <a:close/>
                  <a:moveTo>
                    <a:pt x="538" y="1012"/>
                  </a:moveTo>
                  <a:lnTo>
                    <a:pt x="538" y="1012"/>
                  </a:lnTo>
                  <a:lnTo>
                    <a:pt x="533" y="1010"/>
                  </a:lnTo>
                  <a:lnTo>
                    <a:pt x="533" y="1010"/>
                  </a:lnTo>
                  <a:lnTo>
                    <a:pt x="542" y="1007"/>
                  </a:lnTo>
                  <a:lnTo>
                    <a:pt x="542" y="1007"/>
                  </a:lnTo>
                  <a:lnTo>
                    <a:pt x="539" y="1010"/>
                  </a:lnTo>
                  <a:lnTo>
                    <a:pt x="538" y="1012"/>
                  </a:lnTo>
                  <a:lnTo>
                    <a:pt x="538" y="1012"/>
                  </a:lnTo>
                  <a:close/>
                  <a:moveTo>
                    <a:pt x="561" y="1019"/>
                  </a:moveTo>
                  <a:lnTo>
                    <a:pt x="561" y="1019"/>
                  </a:lnTo>
                  <a:lnTo>
                    <a:pt x="551" y="1017"/>
                  </a:lnTo>
                  <a:lnTo>
                    <a:pt x="551" y="1017"/>
                  </a:lnTo>
                  <a:lnTo>
                    <a:pt x="559" y="1015"/>
                  </a:lnTo>
                  <a:lnTo>
                    <a:pt x="567" y="1012"/>
                  </a:lnTo>
                  <a:lnTo>
                    <a:pt x="567" y="1012"/>
                  </a:lnTo>
                  <a:lnTo>
                    <a:pt x="561" y="1019"/>
                  </a:lnTo>
                  <a:lnTo>
                    <a:pt x="561" y="1019"/>
                  </a:lnTo>
                  <a:close/>
                  <a:moveTo>
                    <a:pt x="593" y="1022"/>
                  </a:moveTo>
                  <a:lnTo>
                    <a:pt x="593" y="1022"/>
                  </a:lnTo>
                  <a:lnTo>
                    <a:pt x="579" y="1021"/>
                  </a:lnTo>
                  <a:lnTo>
                    <a:pt x="579" y="1021"/>
                  </a:lnTo>
                  <a:lnTo>
                    <a:pt x="596" y="1011"/>
                  </a:lnTo>
                  <a:lnTo>
                    <a:pt x="596" y="1011"/>
                  </a:lnTo>
                  <a:lnTo>
                    <a:pt x="593" y="1016"/>
                  </a:lnTo>
                  <a:lnTo>
                    <a:pt x="593" y="1022"/>
                  </a:lnTo>
                  <a:lnTo>
                    <a:pt x="593" y="1022"/>
                  </a:lnTo>
                  <a:close/>
                  <a:moveTo>
                    <a:pt x="584" y="1007"/>
                  </a:moveTo>
                  <a:lnTo>
                    <a:pt x="584" y="1007"/>
                  </a:lnTo>
                  <a:lnTo>
                    <a:pt x="593" y="998"/>
                  </a:lnTo>
                  <a:lnTo>
                    <a:pt x="604" y="988"/>
                  </a:lnTo>
                  <a:lnTo>
                    <a:pt x="604" y="988"/>
                  </a:lnTo>
                  <a:lnTo>
                    <a:pt x="615" y="981"/>
                  </a:lnTo>
                  <a:lnTo>
                    <a:pt x="615" y="981"/>
                  </a:lnTo>
                  <a:lnTo>
                    <a:pt x="620" y="982"/>
                  </a:lnTo>
                  <a:lnTo>
                    <a:pt x="620" y="982"/>
                  </a:lnTo>
                  <a:lnTo>
                    <a:pt x="602" y="995"/>
                  </a:lnTo>
                  <a:lnTo>
                    <a:pt x="584" y="1007"/>
                  </a:lnTo>
                  <a:lnTo>
                    <a:pt x="584" y="1007"/>
                  </a:lnTo>
                  <a:close/>
                  <a:moveTo>
                    <a:pt x="609" y="1022"/>
                  </a:moveTo>
                  <a:lnTo>
                    <a:pt x="609" y="1022"/>
                  </a:lnTo>
                  <a:lnTo>
                    <a:pt x="613" y="1019"/>
                  </a:lnTo>
                  <a:lnTo>
                    <a:pt x="613" y="1019"/>
                  </a:lnTo>
                  <a:lnTo>
                    <a:pt x="613" y="1022"/>
                  </a:lnTo>
                  <a:lnTo>
                    <a:pt x="613" y="1022"/>
                  </a:lnTo>
                  <a:lnTo>
                    <a:pt x="609" y="1022"/>
                  </a:lnTo>
                  <a:lnTo>
                    <a:pt x="609" y="1022"/>
                  </a:lnTo>
                  <a:close/>
                  <a:moveTo>
                    <a:pt x="607" y="1012"/>
                  </a:moveTo>
                  <a:lnTo>
                    <a:pt x="607" y="1012"/>
                  </a:lnTo>
                  <a:lnTo>
                    <a:pt x="612" y="1006"/>
                  </a:lnTo>
                  <a:lnTo>
                    <a:pt x="616" y="1000"/>
                  </a:lnTo>
                  <a:lnTo>
                    <a:pt x="628" y="988"/>
                  </a:lnTo>
                  <a:lnTo>
                    <a:pt x="628" y="988"/>
                  </a:lnTo>
                  <a:lnTo>
                    <a:pt x="633" y="984"/>
                  </a:lnTo>
                  <a:lnTo>
                    <a:pt x="633" y="984"/>
                  </a:lnTo>
                  <a:lnTo>
                    <a:pt x="646" y="986"/>
                  </a:lnTo>
                  <a:lnTo>
                    <a:pt x="646" y="986"/>
                  </a:lnTo>
                  <a:lnTo>
                    <a:pt x="633" y="995"/>
                  </a:lnTo>
                  <a:lnTo>
                    <a:pt x="633" y="995"/>
                  </a:lnTo>
                  <a:lnTo>
                    <a:pt x="620" y="1005"/>
                  </a:lnTo>
                  <a:lnTo>
                    <a:pt x="613" y="1009"/>
                  </a:lnTo>
                  <a:lnTo>
                    <a:pt x="607" y="1012"/>
                  </a:lnTo>
                  <a:lnTo>
                    <a:pt x="607" y="1012"/>
                  </a:lnTo>
                  <a:close/>
                  <a:moveTo>
                    <a:pt x="638" y="1019"/>
                  </a:moveTo>
                  <a:lnTo>
                    <a:pt x="638" y="1019"/>
                  </a:lnTo>
                  <a:lnTo>
                    <a:pt x="631" y="1021"/>
                  </a:lnTo>
                  <a:lnTo>
                    <a:pt x="631" y="1021"/>
                  </a:lnTo>
                  <a:lnTo>
                    <a:pt x="639" y="1016"/>
                  </a:lnTo>
                  <a:lnTo>
                    <a:pt x="639" y="1016"/>
                  </a:lnTo>
                  <a:lnTo>
                    <a:pt x="638" y="1019"/>
                  </a:lnTo>
                  <a:lnTo>
                    <a:pt x="638" y="1019"/>
                  </a:lnTo>
                  <a:close/>
                  <a:moveTo>
                    <a:pt x="634" y="1007"/>
                  </a:moveTo>
                  <a:lnTo>
                    <a:pt x="634" y="1007"/>
                  </a:lnTo>
                  <a:lnTo>
                    <a:pt x="639" y="1004"/>
                  </a:lnTo>
                  <a:lnTo>
                    <a:pt x="639" y="1004"/>
                  </a:lnTo>
                  <a:lnTo>
                    <a:pt x="652" y="993"/>
                  </a:lnTo>
                  <a:lnTo>
                    <a:pt x="652" y="993"/>
                  </a:lnTo>
                  <a:lnTo>
                    <a:pt x="648" y="999"/>
                  </a:lnTo>
                  <a:lnTo>
                    <a:pt x="648" y="999"/>
                  </a:lnTo>
                  <a:lnTo>
                    <a:pt x="634" y="1007"/>
                  </a:lnTo>
                  <a:lnTo>
                    <a:pt x="634" y="1007"/>
                  </a:lnTo>
                  <a:close/>
                  <a:moveTo>
                    <a:pt x="666" y="1017"/>
                  </a:moveTo>
                  <a:lnTo>
                    <a:pt x="666" y="1017"/>
                  </a:lnTo>
                  <a:lnTo>
                    <a:pt x="671" y="1013"/>
                  </a:lnTo>
                  <a:lnTo>
                    <a:pt x="671" y="1013"/>
                  </a:lnTo>
                  <a:lnTo>
                    <a:pt x="672" y="1016"/>
                  </a:lnTo>
                  <a:lnTo>
                    <a:pt x="672" y="1016"/>
                  </a:lnTo>
                  <a:lnTo>
                    <a:pt x="666" y="1017"/>
                  </a:lnTo>
                  <a:lnTo>
                    <a:pt x="666" y="1017"/>
                  </a:lnTo>
                  <a:close/>
                  <a:moveTo>
                    <a:pt x="650" y="1012"/>
                  </a:moveTo>
                  <a:lnTo>
                    <a:pt x="650" y="1012"/>
                  </a:lnTo>
                  <a:lnTo>
                    <a:pt x="654" y="1006"/>
                  </a:lnTo>
                  <a:lnTo>
                    <a:pt x="654" y="1006"/>
                  </a:lnTo>
                  <a:lnTo>
                    <a:pt x="666" y="996"/>
                  </a:lnTo>
                  <a:lnTo>
                    <a:pt x="678" y="987"/>
                  </a:lnTo>
                  <a:lnTo>
                    <a:pt x="678" y="987"/>
                  </a:lnTo>
                  <a:lnTo>
                    <a:pt x="693" y="987"/>
                  </a:lnTo>
                  <a:lnTo>
                    <a:pt x="693" y="987"/>
                  </a:lnTo>
                  <a:lnTo>
                    <a:pt x="686" y="993"/>
                  </a:lnTo>
                  <a:lnTo>
                    <a:pt x="686" y="993"/>
                  </a:lnTo>
                  <a:lnTo>
                    <a:pt x="669" y="1004"/>
                  </a:lnTo>
                  <a:lnTo>
                    <a:pt x="660" y="1009"/>
                  </a:lnTo>
                  <a:lnTo>
                    <a:pt x="650" y="1012"/>
                  </a:lnTo>
                  <a:lnTo>
                    <a:pt x="650" y="1012"/>
                  </a:lnTo>
                  <a:close/>
                  <a:moveTo>
                    <a:pt x="693" y="1000"/>
                  </a:moveTo>
                  <a:lnTo>
                    <a:pt x="693" y="1000"/>
                  </a:lnTo>
                  <a:lnTo>
                    <a:pt x="709" y="987"/>
                  </a:lnTo>
                  <a:lnTo>
                    <a:pt x="709" y="987"/>
                  </a:lnTo>
                  <a:lnTo>
                    <a:pt x="727" y="986"/>
                  </a:lnTo>
                  <a:lnTo>
                    <a:pt x="727" y="986"/>
                  </a:lnTo>
                  <a:lnTo>
                    <a:pt x="708" y="996"/>
                  </a:lnTo>
                  <a:lnTo>
                    <a:pt x="687" y="1005"/>
                  </a:lnTo>
                  <a:lnTo>
                    <a:pt x="687" y="1005"/>
                  </a:lnTo>
                  <a:lnTo>
                    <a:pt x="693" y="1000"/>
                  </a:lnTo>
                  <a:lnTo>
                    <a:pt x="693" y="1000"/>
                  </a:lnTo>
                  <a:close/>
                  <a:moveTo>
                    <a:pt x="701" y="1013"/>
                  </a:moveTo>
                  <a:lnTo>
                    <a:pt x="701" y="1013"/>
                  </a:lnTo>
                  <a:lnTo>
                    <a:pt x="690" y="1015"/>
                  </a:lnTo>
                  <a:lnTo>
                    <a:pt x="690" y="1015"/>
                  </a:lnTo>
                  <a:lnTo>
                    <a:pt x="703" y="1010"/>
                  </a:lnTo>
                  <a:lnTo>
                    <a:pt x="703" y="1010"/>
                  </a:lnTo>
                  <a:lnTo>
                    <a:pt x="701" y="1013"/>
                  </a:lnTo>
                  <a:lnTo>
                    <a:pt x="701" y="1013"/>
                  </a:lnTo>
                  <a:close/>
                  <a:moveTo>
                    <a:pt x="737" y="992"/>
                  </a:moveTo>
                  <a:lnTo>
                    <a:pt x="737" y="992"/>
                  </a:lnTo>
                  <a:lnTo>
                    <a:pt x="746" y="986"/>
                  </a:lnTo>
                  <a:lnTo>
                    <a:pt x="746" y="986"/>
                  </a:lnTo>
                  <a:lnTo>
                    <a:pt x="767" y="984"/>
                  </a:lnTo>
                  <a:lnTo>
                    <a:pt x="767" y="984"/>
                  </a:lnTo>
                  <a:lnTo>
                    <a:pt x="764" y="987"/>
                  </a:lnTo>
                  <a:lnTo>
                    <a:pt x="764" y="987"/>
                  </a:lnTo>
                  <a:lnTo>
                    <a:pt x="751" y="994"/>
                  </a:lnTo>
                  <a:lnTo>
                    <a:pt x="739" y="1000"/>
                  </a:lnTo>
                  <a:lnTo>
                    <a:pt x="727" y="1005"/>
                  </a:lnTo>
                  <a:lnTo>
                    <a:pt x="715" y="1010"/>
                  </a:lnTo>
                  <a:lnTo>
                    <a:pt x="715" y="1010"/>
                  </a:lnTo>
                  <a:lnTo>
                    <a:pt x="726" y="1000"/>
                  </a:lnTo>
                  <a:lnTo>
                    <a:pt x="737" y="992"/>
                  </a:lnTo>
                  <a:lnTo>
                    <a:pt x="737" y="992"/>
                  </a:lnTo>
                  <a:close/>
                  <a:moveTo>
                    <a:pt x="752" y="1009"/>
                  </a:moveTo>
                  <a:lnTo>
                    <a:pt x="752" y="1009"/>
                  </a:lnTo>
                  <a:lnTo>
                    <a:pt x="761" y="1001"/>
                  </a:lnTo>
                  <a:lnTo>
                    <a:pt x="769" y="994"/>
                  </a:lnTo>
                  <a:lnTo>
                    <a:pt x="769" y="994"/>
                  </a:lnTo>
                  <a:lnTo>
                    <a:pt x="785" y="983"/>
                  </a:lnTo>
                  <a:lnTo>
                    <a:pt x="785" y="983"/>
                  </a:lnTo>
                  <a:lnTo>
                    <a:pt x="795" y="983"/>
                  </a:lnTo>
                  <a:lnTo>
                    <a:pt x="795" y="983"/>
                  </a:lnTo>
                  <a:lnTo>
                    <a:pt x="786" y="990"/>
                  </a:lnTo>
                  <a:lnTo>
                    <a:pt x="778" y="999"/>
                  </a:lnTo>
                  <a:lnTo>
                    <a:pt x="778" y="999"/>
                  </a:lnTo>
                  <a:lnTo>
                    <a:pt x="766" y="1005"/>
                  </a:lnTo>
                  <a:lnTo>
                    <a:pt x="752" y="1009"/>
                  </a:lnTo>
                  <a:lnTo>
                    <a:pt x="752" y="1009"/>
                  </a:lnTo>
                  <a:close/>
                  <a:moveTo>
                    <a:pt x="793" y="1012"/>
                  </a:moveTo>
                  <a:lnTo>
                    <a:pt x="793" y="1012"/>
                  </a:lnTo>
                  <a:lnTo>
                    <a:pt x="784" y="1012"/>
                  </a:lnTo>
                  <a:lnTo>
                    <a:pt x="784" y="1012"/>
                  </a:lnTo>
                  <a:lnTo>
                    <a:pt x="798" y="1006"/>
                  </a:lnTo>
                  <a:lnTo>
                    <a:pt x="798" y="1006"/>
                  </a:lnTo>
                  <a:lnTo>
                    <a:pt x="793" y="1012"/>
                  </a:lnTo>
                  <a:lnTo>
                    <a:pt x="793" y="1012"/>
                  </a:lnTo>
                  <a:close/>
                  <a:moveTo>
                    <a:pt x="807" y="1011"/>
                  </a:moveTo>
                  <a:lnTo>
                    <a:pt x="807" y="1011"/>
                  </a:lnTo>
                  <a:lnTo>
                    <a:pt x="813" y="1005"/>
                  </a:lnTo>
                  <a:lnTo>
                    <a:pt x="819" y="999"/>
                  </a:lnTo>
                  <a:lnTo>
                    <a:pt x="833" y="988"/>
                  </a:lnTo>
                  <a:lnTo>
                    <a:pt x="833" y="988"/>
                  </a:lnTo>
                  <a:lnTo>
                    <a:pt x="837" y="984"/>
                  </a:lnTo>
                  <a:lnTo>
                    <a:pt x="837" y="984"/>
                  </a:lnTo>
                  <a:lnTo>
                    <a:pt x="857" y="987"/>
                  </a:lnTo>
                  <a:lnTo>
                    <a:pt x="857" y="987"/>
                  </a:lnTo>
                  <a:lnTo>
                    <a:pt x="841" y="996"/>
                  </a:lnTo>
                  <a:lnTo>
                    <a:pt x="841" y="996"/>
                  </a:lnTo>
                  <a:lnTo>
                    <a:pt x="825" y="1005"/>
                  </a:lnTo>
                  <a:lnTo>
                    <a:pt x="816" y="1009"/>
                  </a:lnTo>
                  <a:lnTo>
                    <a:pt x="807" y="1011"/>
                  </a:lnTo>
                  <a:lnTo>
                    <a:pt x="807" y="1011"/>
                  </a:lnTo>
                  <a:close/>
                  <a:moveTo>
                    <a:pt x="803" y="993"/>
                  </a:moveTo>
                  <a:lnTo>
                    <a:pt x="803" y="993"/>
                  </a:lnTo>
                  <a:lnTo>
                    <a:pt x="813" y="983"/>
                  </a:lnTo>
                  <a:lnTo>
                    <a:pt x="813" y="983"/>
                  </a:lnTo>
                  <a:lnTo>
                    <a:pt x="819" y="984"/>
                  </a:lnTo>
                  <a:lnTo>
                    <a:pt x="819" y="984"/>
                  </a:lnTo>
                  <a:lnTo>
                    <a:pt x="803" y="993"/>
                  </a:lnTo>
                  <a:lnTo>
                    <a:pt x="803" y="993"/>
                  </a:lnTo>
                  <a:close/>
                  <a:moveTo>
                    <a:pt x="846" y="1005"/>
                  </a:moveTo>
                  <a:lnTo>
                    <a:pt x="846" y="1005"/>
                  </a:lnTo>
                  <a:lnTo>
                    <a:pt x="861" y="998"/>
                  </a:lnTo>
                  <a:lnTo>
                    <a:pt x="868" y="993"/>
                  </a:lnTo>
                  <a:lnTo>
                    <a:pt x="873" y="987"/>
                  </a:lnTo>
                  <a:lnTo>
                    <a:pt x="873" y="987"/>
                  </a:lnTo>
                  <a:lnTo>
                    <a:pt x="886" y="988"/>
                  </a:lnTo>
                  <a:lnTo>
                    <a:pt x="886" y="988"/>
                  </a:lnTo>
                  <a:lnTo>
                    <a:pt x="885" y="988"/>
                  </a:lnTo>
                  <a:lnTo>
                    <a:pt x="885" y="988"/>
                  </a:lnTo>
                  <a:lnTo>
                    <a:pt x="875" y="995"/>
                  </a:lnTo>
                  <a:lnTo>
                    <a:pt x="863" y="1001"/>
                  </a:lnTo>
                  <a:lnTo>
                    <a:pt x="851" y="1007"/>
                  </a:lnTo>
                  <a:lnTo>
                    <a:pt x="839" y="1011"/>
                  </a:lnTo>
                  <a:lnTo>
                    <a:pt x="839" y="1011"/>
                  </a:lnTo>
                  <a:lnTo>
                    <a:pt x="846" y="1005"/>
                  </a:lnTo>
                  <a:lnTo>
                    <a:pt x="846" y="1005"/>
                  </a:lnTo>
                  <a:close/>
                  <a:moveTo>
                    <a:pt x="862" y="1017"/>
                  </a:moveTo>
                  <a:lnTo>
                    <a:pt x="862" y="1017"/>
                  </a:lnTo>
                  <a:lnTo>
                    <a:pt x="853" y="1017"/>
                  </a:lnTo>
                  <a:lnTo>
                    <a:pt x="853" y="1017"/>
                  </a:lnTo>
                  <a:lnTo>
                    <a:pt x="863" y="1012"/>
                  </a:lnTo>
                  <a:lnTo>
                    <a:pt x="863" y="1012"/>
                  </a:lnTo>
                  <a:lnTo>
                    <a:pt x="862" y="1017"/>
                  </a:lnTo>
                  <a:lnTo>
                    <a:pt x="862" y="1017"/>
                  </a:lnTo>
                  <a:close/>
                  <a:moveTo>
                    <a:pt x="874" y="1013"/>
                  </a:moveTo>
                  <a:lnTo>
                    <a:pt x="874" y="1013"/>
                  </a:lnTo>
                  <a:lnTo>
                    <a:pt x="878" y="1010"/>
                  </a:lnTo>
                  <a:lnTo>
                    <a:pt x="881" y="1005"/>
                  </a:lnTo>
                  <a:lnTo>
                    <a:pt x="891" y="996"/>
                  </a:lnTo>
                  <a:lnTo>
                    <a:pt x="891" y="996"/>
                  </a:lnTo>
                  <a:lnTo>
                    <a:pt x="896" y="993"/>
                  </a:lnTo>
                  <a:lnTo>
                    <a:pt x="900" y="989"/>
                  </a:lnTo>
                  <a:lnTo>
                    <a:pt x="900" y="989"/>
                  </a:lnTo>
                  <a:lnTo>
                    <a:pt x="917" y="990"/>
                  </a:lnTo>
                  <a:lnTo>
                    <a:pt x="917" y="990"/>
                  </a:lnTo>
                  <a:lnTo>
                    <a:pt x="896" y="1002"/>
                  </a:lnTo>
                  <a:lnTo>
                    <a:pt x="874" y="1013"/>
                  </a:lnTo>
                  <a:lnTo>
                    <a:pt x="874" y="1013"/>
                  </a:lnTo>
                  <a:close/>
                  <a:moveTo>
                    <a:pt x="912" y="1007"/>
                  </a:moveTo>
                  <a:lnTo>
                    <a:pt x="912" y="1007"/>
                  </a:lnTo>
                  <a:lnTo>
                    <a:pt x="922" y="1000"/>
                  </a:lnTo>
                  <a:lnTo>
                    <a:pt x="927" y="996"/>
                  </a:lnTo>
                  <a:lnTo>
                    <a:pt x="928" y="994"/>
                  </a:lnTo>
                  <a:lnTo>
                    <a:pt x="928" y="992"/>
                  </a:lnTo>
                  <a:lnTo>
                    <a:pt x="928" y="992"/>
                  </a:lnTo>
                  <a:lnTo>
                    <a:pt x="944" y="993"/>
                  </a:lnTo>
                  <a:lnTo>
                    <a:pt x="944" y="993"/>
                  </a:lnTo>
                  <a:lnTo>
                    <a:pt x="903" y="1013"/>
                  </a:lnTo>
                  <a:lnTo>
                    <a:pt x="903" y="1013"/>
                  </a:lnTo>
                  <a:lnTo>
                    <a:pt x="912" y="1007"/>
                  </a:lnTo>
                  <a:lnTo>
                    <a:pt x="912" y="1007"/>
                  </a:lnTo>
                  <a:close/>
                  <a:moveTo>
                    <a:pt x="963" y="994"/>
                  </a:moveTo>
                  <a:lnTo>
                    <a:pt x="963" y="994"/>
                  </a:lnTo>
                  <a:lnTo>
                    <a:pt x="971" y="995"/>
                  </a:lnTo>
                  <a:lnTo>
                    <a:pt x="971" y="995"/>
                  </a:lnTo>
                  <a:lnTo>
                    <a:pt x="967" y="999"/>
                  </a:lnTo>
                  <a:lnTo>
                    <a:pt x="967" y="999"/>
                  </a:lnTo>
                  <a:lnTo>
                    <a:pt x="950" y="1006"/>
                  </a:lnTo>
                  <a:lnTo>
                    <a:pt x="933" y="1012"/>
                  </a:lnTo>
                  <a:lnTo>
                    <a:pt x="933" y="1012"/>
                  </a:lnTo>
                  <a:lnTo>
                    <a:pt x="940" y="1007"/>
                  </a:lnTo>
                  <a:lnTo>
                    <a:pt x="947" y="1004"/>
                  </a:lnTo>
                  <a:lnTo>
                    <a:pt x="956" y="999"/>
                  </a:lnTo>
                  <a:lnTo>
                    <a:pt x="963" y="994"/>
                  </a:lnTo>
                  <a:lnTo>
                    <a:pt x="963" y="994"/>
                  </a:lnTo>
                  <a:close/>
                  <a:moveTo>
                    <a:pt x="908" y="1022"/>
                  </a:moveTo>
                  <a:lnTo>
                    <a:pt x="908" y="1022"/>
                  </a:lnTo>
                  <a:lnTo>
                    <a:pt x="911" y="1019"/>
                  </a:lnTo>
                  <a:lnTo>
                    <a:pt x="911" y="1019"/>
                  </a:lnTo>
                  <a:lnTo>
                    <a:pt x="912" y="1022"/>
                  </a:lnTo>
                  <a:lnTo>
                    <a:pt x="912" y="1022"/>
                  </a:lnTo>
                  <a:lnTo>
                    <a:pt x="908" y="1022"/>
                  </a:lnTo>
                  <a:lnTo>
                    <a:pt x="908" y="1022"/>
                  </a:lnTo>
                  <a:close/>
                  <a:moveTo>
                    <a:pt x="939" y="1025"/>
                  </a:moveTo>
                  <a:lnTo>
                    <a:pt x="939" y="1025"/>
                  </a:lnTo>
                  <a:lnTo>
                    <a:pt x="926" y="1024"/>
                  </a:lnTo>
                  <a:lnTo>
                    <a:pt x="926" y="1024"/>
                  </a:lnTo>
                  <a:lnTo>
                    <a:pt x="935" y="1022"/>
                  </a:lnTo>
                  <a:lnTo>
                    <a:pt x="945" y="1018"/>
                  </a:lnTo>
                  <a:lnTo>
                    <a:pt x="945" y="1018"/>
                  </a:lnTo>
                  <a:lnTo>
                    <a:pt x="939" y="1025"/>
                  </a:lnTo>
                  <a:lnTo>
                    <a:pt x="939" y="1025"/>
                  </a:lnTo>
                  <a:close/>
                  <a:moveTo>
                    <a:pt x="967" y="1028"/>
                  </a:moveTo>
                  <a:lnTo>
                    <a:pt x="967" y="1028"/>
                  </a:lnTo>
                  <a:lnTo>
                    <a:pt x="963" y="1028"/>
                  </a:lnTo>
                  <a:lnTo>
                    <a:pt x="963" y="1028"/>
                  </a:lnTo>
                  <a:lnTo>
                    <a:pt x="969" y="1025"/>
                  </a:lnTo>
                  <a:lnTo>
                    <a:pt x="969" y="1025"/>
                  </a:lnTo>
                  <a:lnTo>
                    <a:pt x="967" y="1028"/>
                  </a:lnTo>
                  <a:lnTo>
                    <a:pt x="967" y="1028"/>
                  </a:lnTo>
                  <a:close/>
                  <a:moveTo>
                    <a:pt x="958" y="1019"/>
                  </a:moveTo>
                  <a:lnTo>
                    <a:pt x="958" y="1019"/>
                  </a:lnTo>
                  <a:lnTo>
                    <a:pt x="973" y="1006"/>
                  </a:lnTo>
                  <a:lnTo>
                    <a:pt x="973" y="1006"/>
                  </a:lnTo>
                  <a:lnTo>
                    <a:pt x="980" y="1002"/>
                  </a:lnTo>
                  <a:lnTo>
                    <a:pt x="986" y="996"/>
                  </a:lnTo>
                  <a:lnTo>
                    <a:pt x="986" y="996"/>
                  </a:lnTo>
                  <a:lnTo>
                    <a:pt x="999" y="998"/>
                  </a:lnTo>
                  <a:lnTo>
                    <a:pt x="999" y="998"/>
                  </a:lnTo>
                  <a:lnTo>
                    <a:pt x="979" y="1010"/>
                  </a:lnTo>
                  <a:lnTo>
                    <a:pt x="958" y="1019"/>
                  </a:lnTo>
                  <a:lnTo>
                    <a:pt x="958" y="1019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5" y="1030"/>
                  </a:lnTo>
                  <a:lnTo>
                    <a:pt x="985" y="1030"/>
                  </a:lnTo>
                  <a:lnTo>
                    <a:pt x="991" y="1028"/>
                  </a:lnTo>
                  <a:lnTo>
                    <a:pt x="991" y="1028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991" y="1017"/>
                  </a:moveTo>
                  <a:lnTo>
                    <a:pt x="991" y="1017"/>
                  </a:lnTo>
                  <a:lnTo>
                    <a:pt x="999" y="1011"/>
                  </a:lnTo>
                  <a:lnTo>
                    <a:pt x="1008" y="1005"/>
                  </a:lnTo>
                  <a:lnTo>
                    <a:pt x="1008" y="1005"/>
                  </a:lnTo>
                  <a:lnTo>
                    <a:pt x="1012" y="1001"/>
                  </a:lnTo>
                  <a:lnTo>
                    <a:pt x="1012" y="1001"/>
                  </a:lnTo>
                  <a:lnTo>
                    <a:pt x="1015" y="1000"/>
                  </a:lnTo>
                  <a:lnTo>
                    <a:pt x="1015" y="1000"/>
                  </a:lnTo>
                  <a:lnTo>
                    <a:pt x="1022" y="1000"/>
                  </a:lnTo>
                  <a:lnTo>
                    <a:pt x="1022" y="1000"/>
                  </a:lnTo>
                  <a:lnTo>
                    <a:pt x="1014" y="1006"/>
                  </a:lnTo>
                  <a:lnTo>
                    <a:pt x="1014" y="1006"/>
                  </a:lnTo>
                  <a:lnTo>
                    <a:pt x="1003" y="1012"/>
                  </a:lnTo>
                  <a:lnTo>
                    <a:pt x="991" y="1017"/>
                  </a:lnTo>
                  <a:lnTo>
                    <a:pt x="991" y="1017"/>
                  </a:lnTo>
                  <a:close/>
                  <a:moveTo>
                    <a:pt x="1020" y="1015"/>
                  </a:moveTo>
                  <a:lnTo>
                    <a:pt x="1020" y="1015"/>
                  </a:lnTo>
                  <a:lnTo>
                    <a:pt x="1028" y="1009"/>
                  </a:lnTo>
                  <a:lnTo>
                    <a:pt x="1038" y="1002"/>
                  </a:lnTo>
                  <a:lnTo>
                    <a:pt x="1038" y="1002"/>
                  </a:lnTo>
                  <a:lnTo>
                    <a:pt x="1050" y="1004"/>
                  </a:lnTo>
                  <a:lnTo>
                    <a:pt x="1050" y="1004"/>
                  </a:lnTo>
                  <a:lnTo>
                    <a:pt x="1028" y="1015"/>
                  </a:lnTo>
                  <a:lnTo>
                    <a:pt x="1008" y="1024"/>
                  </a:lnTo>
                  <a:lnTo>
                    <a:pt x="1008" y="1024"/>
                  </a:lnTo>
                  <a:lnTo>
                    <a:pt x="1020" y="1015"/>
                  </a:lnTo>
                  <a:lnTo>
                    <a:pt x="1020" y="1015"/>
                  </a:lnTo>
                  <a:close/>
                  <a:moveTo>
                    <a:pt x="1016" y="1034"/>
                  </a:moveTo>
                  <a:lnTo>
                    <a:pt x="1016" y="1034"/>
                  </a:lnTo>
                  <a:lnTo>
                    <a:pt x="1012" y="1033"/>
                  </a:lnTo>
                  <a:lnTo>
                    <a:pt x="1012" y="1033"/>
                  </a:lnTo>
                  <a:lnTo>
                    <a:pt x="1018" y="1030"/>
                  </a:lnTo>
                  <a:lnTo>
                    <a:pt x="1018" y="1030"/>
                  </a:lnTo>
                  <a:lnTo>
                    <a:pt x="1016" y="1034"/>
                  </a:lnTo>
                  <a:lnTo>
                    <a:pt x="1016" y="1034"/>
                  </a:lnTo>
                  <a:close/>
                  <a:moveTo>
                    <a:pt x="1065" y="1007"/>
                  </a:moveTo>
                  <a:lnTo>
                    <a:pt x="1065" y="1007"/>
                  </a:lnTo>
                  <a:lnTo>
                    <a:pt x="1067" y="1006"/>
                  </a:lnTo>
                  <a:lnTo>
                    <a:pt x="1067" y="1006"/>
                  </a:lnTo>
                  <a:lnTo>
                    <a:pt x="1080" y="1007"/>
                  </a:lnTo>
                  <a:lnTo>
                    <a:pt x="1080" y="1007"/>
                  </a:lnTo>
                  <a:lnTo>
                    <a:pt x="1057" y="1019"/>
                  </a:lnTo>
                  <a:lnTo>
                    <a:pt x="1045" y="1025"/>
                  </a:lnTo>
                  <a:lnTo>
                    <a:pt x="1032" y="1030"/>
                  </a:lnTo>
                  <a:lnTo>
                    <a:pt x="1032" y="1030"/>
                  </a:lnTo>
                  <a:lnTo>
                    <a:pt x="1040" y="1024"/>
                  </a:lnTo>
                  <a:lnTo>
                    <a:pt x="1047" y="1018"/>
                  </a:lnTo>
                  <a:lnTo>
                    <a:pt x="1065" y="1007"/>
                  </a:lnTo>
                  <a:lnTo>
                    <a:pt x="1065" y="1007"/>
                  </a:lnTo>
                  <a:close/>
                  <a:moveTo>
                    <a:pt x="1086" y="1009"/>
                  </a:moveTo>
                  <a:lnTo>
                    <a:pt x="1086" y="1009"/>
                  </a:lnTo>
                  <a:lnTo>
                    <a:pt x="1086" y="1009"/>
                  </a:lnTo>
                  <a:lnTo>
                    <a:pt x="1086" y="1009"/>
                  </a:lnTo>
                  <a:lnTo>
                    <a:pt x="1112" y="1012"/>
                  </a:lnTo>
                  <a:lnTo>
                    <a:pt x="1112" y="1012"/>
                  </a:lnTo>
                  <a:lnTo>
                    <a:pt x="1071" y="1028"/>
                  </a:lnTo>
                  <a:lnTo>
                    <a:pt x="1071" y="1028"/>
                  </a:lnTo>
                  <a:lnTo>
                    <a:pt x="1075" y="1024"/>
                  </a:lnTo>
                  <a:lnTo>
                    <a:pt x="1082" y="1019"/>
                  </a:lnTo>
                  <a:lnTo>
                    <a:pt x="1085" y="1017"/>
                  </a:lnTo>
                  <a:lnTo>
                    <a:pt x="1087" y="1015"/>
                  </a:lnTo>
                  <a:lnTo>
                    <a:pt x="1087" y="1011"/>
                  </a:lnTo>
                  <a:lnTo>
                    <a:pt x="1086" y="1009"/>
                  </a:lnTo>
                  <a:lnTo>
                    <a:pt x="1086" y="1009"/>
                  </a:lnTo>
                  <a:close/>
                  <a:moveTo>
                    <a:pt x="1046" y="1036"/>
                  </a:moveTo>
                  <a:lnTo>
                    <a:pt x="1046" y="1036"/>
                  </a:lnTo>
                  <a:lnTo>
                    <a:pt x="1044" y="1036"/>
                  </a:lnTo>
                  <a:lnTo>
                    <a:pt x="1044" y="1036"/>
                  </a:lnTo>
                  <a:lnTo>
                    <a:pt x="1047" y="1035"/>
                  </a:lnTo>
                  <a:lnTo>
                    <a:pt x="1047" y="1035"/>
                  </a:lnTo>
                  <a:lnTo>
                    <a:pt x="1046" y="1036"/>
                  </a:lnTo>
                  <a:lnTo>
                    <a:pt x="1046" y="1036"/>
                  </a:lnTo>
                  <a:close/>
                  <a:moveTo>
                    <a:pt x="1082" y="1040"/>
                  </a:moveTo>
                  <a:lnTo>
                    <a:pt x="1082" y="1040"/>
                  </a:lnTo>
                  <a:lnTo>
                    <a:pt x="1068" y="1039"/>
                  </a:lnTo>
                  <a:lnTo>
                    <a:pt x="1068" y="1039"/>
                  </a:lnTo>
                  <a:lnTo>
                    <a:pt x="1070" y="1039"/>
                  </a:lnTo>
                  <a:lnTo>
                    <a:pt x="1070" y="1039"/>
                  </a:lnTo>
                  <a:lnTo>
                    <a:pt x="1095" y="1028"/>
                  </a:lnTo>
                  <a:lnTo>
                    <a:pt x="1095" y="1028"/>
                  </a:lnTo>
                  <a:lnTo>
                    <a:pt x="1088" y="1034"/>
                  </a:lnTo>
                  <a:lnTo>
                    <a:pt x="1085" y="1037"/>
                  </a:lnTo>
                  <a:lnTo>
                    <a:pt x="1082" y="1040"/>
                  </a:lnTo>
                  <a:lnTo>
                    <a:pt x="1082" y="1040"/>
                  </a:lnTo>
                  <a:close/>
                  <a:moveTo>
                    <a:pt x="1111" y="1043"/>
                  </a:moveTo>
                  <a:lnTo>
                    <a:pt x="1111" y="1043"/>
                  </a:lnTo>
                  <a:lnTo>
                    <a:pt x="1099" y="1042"/>
                  </a:lnTo>
                  <a:lnTo>
                    <a:pt x="1099" y="1042"/>
                  </a:lnTo>
                  <a:lnTo>
                    <a:pt x="1127" y="1029"/>
                  </a:lnTo>
                  <a:lnTo>
                    <a:pt x="1127" y="1029"/>
                  </a:lnTo>
                  <a:lnTo>
                    <a:pt x="1111" y="1043"/>
                  </a:lnTo>
                  <a:lnTo>
                    <a:pt x="1111" y="1043"/>
                  </a:lnTo>
                  <a:close/>
                  <a:moveTo>
                    <a:pt x="1124" y="1013"/>
                  </a:moveTo>
                  <a:lnTo>
                    <a:pt x="1124" y="1013"/>
                  </a:lnTo>
                  <a:lnTo>
                    <a:pt x="1138" y="1016"/>
                  </a:lnTo>
                  <a:lnTo>
                    <a:pt x="1138" y="1016"/>
                  </a:lnTo>
                  <a:lnTo>
                    <a:pt x="1126" y="1019"/>
                  </a:lnTo>
                  <a:lnTo>
                    <a:pt x="1115" y="1025"/>
                  </a:lnTo>
                  <a:lnTo>
                    <a:pt x="1115" y="1025"/>
                  </a:lnTo>
                  <a:lnTo>
                    <a:pt x="1123" y="1018"/>
                  </a:lnTo>
                  <a:lnTo>
                    <a:pt x="1123" y="1018"/>
                  </a:lnTo>
                  <a:lnTo>
                    <a:pt x="1124" y="1016"/>
                  </a:lnTo>
                  <a:lnTo>
                    <a:pt x="1124" y="1013"/>
                  </a:lnTo>
                  <a:lnTo>
                    <a:pt x="1124" y="1013"/>
                  </a:lnTo>
                  <a:close/>
                  <a:moveTo>
                    <a:pt x="1156" y="1046"/>
                  </a:moveTo>
                  <a:lnTo>
                    <a:pt x="1156" y="1046"/>
                  </a:lnTo>
                  <a:lnTo>
                    <a:pt x="1144" y="1046"/>
                  </a:lnTo>
                  <a:lnTo>
                    <a:pt x="1144" y="1046"/>
                  </a:lnTo>
                  <a:lnTo>
                    <a:pt x="1156" y="1040"/>
                  </a:lnTo>
                  <a:lnTo>
                    <a:pt x="1156" y="1040"/>
                  </a:lnTo>
                  <a:lnTo>
                    <a:pt x="1169" y="1035"/>
                  </a:lnTo>
                  <a:lnTo>
                    <a:pt x="1169" y="1035"/>
                  </a:lnTo>
                  <a:lnTo>
                    <a:pt x="1156" y="1046"/>
                  </a:lnTo>
                  <a:lnTo>
                    <a:pt x="1156" y="1046"/>
                  </a:lnTo>
                  <a:close/>
                  <a:moveTo>
                    <a:pt x="1128" y="1042"/>
                  </a:moveTo>
                  <a:lnTo>
                    <a:pt x="1128" y="1042"/>
                  </a:lnTo>
                  <a:lnTo>
                    <a:pt x="1140" y="1031"/>
                  </a:lnTo>
                  <a:lnTo>
                    <a:pt x="1150" y="1021"/>
                  </a:lnTo>
                  <a:lnTo>
                    <a:pt x="1150" y="1021"/>
                  </a:lnTo>
                  <a:lnTo>
                    <a:pt x="1151" y="1018"/>
                  </a:lnTo>
                  <a:lnTo>
                    <a:pt x="1151" y="1017"/>
                  </a:lnTo>
                  <a:lnTo>
                    <a:pt x="1151" y="1017"/>
                  </a:lnTo>
                  <a:lnTo>
                    <a:pt x="1182" y="1019"/>
                  </a:lnTo>
                  <a:lnTo>
                    <a:pt x="1182" y="1019"/>
                  </a:lnTo>
                  <a:lnTo>
                    <a:pt x="1169" y="1024"/>
                  </a:lnTo>
                  <a:lnTo>
                    <a:pt x="1154" y="1030"/>
                  </a:lnTo>
                  <a:lnTo>
                    <a:pt x="1141" y="1036"/>
                  </a:lnTo>
                  <a:lnTo>
                    <a:pt x="1128" y="1042"/>
                  </a:lnTo>
                  <a:lnTo>
                    <a:pt x="1128" y="1042"/>
                  </a:lnTo>
                  <a:close/>
                  <a:moveTo>
                    <a:pt x="1191" y="1022"/>
                  </a:moveTo>
                  <a:lnTo>
                    <a:pt x="1191" y="1022"/>
                  </a:lnTo>
                  <a:lnTo>
                    <a:pt x="1191" y="1021"/>
                  </a:lnTo>
                  <a:lnTo>
                    <a:pt x="1191" y="1021"/>
                  </a:lnTo>
                  <a:lnTo>
                    <a:pt x="1205" y="1021"/>
                  </a:lnTo>
                  <a:lnTo>
                    <a:pt x="1205" y="1021"/>
                  </a:lnTo>
                  <a:lnTo>
                    <a:pt x="1186" y="1033"/>
                  </a:lnTo>
                  <a:lnTo>
                    <a:pt x="1186" y="1033"/>
                  </a:lnTo>
                  <a:lnTo>
                    <a:pt x="1188" y="1030"/>
                  </a:lnTo>
                  <a:lnTo>
                    <a:pt x="1191" y="1028"/>
                  </a:lnTo>
                  <a:lnTo>
                    <a:pt x="1191" y="1024"/>
                  </a:lnTo>
                  <a:lnTo>
                    <a:pt x="1191" y="1022"/>
                  </a:lnTo>
                  <a:lnTo>
                    <a:pt x="1191" y="1022"/>
                  </a:lnTo>
                  <a:close/>
                  <a:moveTo>
                    <a:pt x="1188" y="1043"/>
                  </a:moveTo>
                  <a:lnTo>
                    <a:pt x="1188" y="1043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3" y="1042"/>
                  </a:lnTo>
                  <a:lnTo>
                    <a:pt x="1193" y="1042"/>
                  </a:lnTo>
                  <a:lnTo>
                    <a:pt x="1188" y="1043"/>
                  </a:lnTo>
                  <a:lnTo>
                    <a:pt x="1188" y="1043"/>
                  </a:lnTo>
                  <a:close/>
                  <a:moveTo>
                    <a:pt x="1205" y="1039"/>
                  </a:moveTo>
                  <a:lnTo>
                    <a:pt x="1205" y="1039"/>
                  </a:lnTo>
                  <a:lnTo>
                    <a:pt x="1223" y="1030"/>
                  </a:lnTo>
                  <a:lnTo>
                    <a:pt x="1233" y="1024"/>
                  </a:lnTo>
                  <a:lnTo>
                    <a:pt x="1236" y="1021"/>
                  </a:lnTo>
                  <a:lnTo>
                    <a:pt x="1237" y="1017"/>
                  </a:lnTo>
                  <a:lnTo>
                    <a:pt x="1237" y="1017"/>
                  </a:lnTo>
                  <a:lnTo>
                    <a:pt x="1248" y="1015"/>
                  </a:lnTo>
                  <a:lnTo>
                    <a:pt x="1259" y="1012"/>
                  </a:lnTo>
                  <a:lnTo>
                    <a:pt x="1259" y="1012"/>
                  </a:lnTo>
                  <a:lnTo>
                    <a:pt x="1245" y="1021"/>
                  </a:lnTo>
                  <a:lnTo>
                    <a:pt x="1231" y="1028"/>
                  </a:lnTo>
                  <a:lnTo>
                    <a:pt x="1218" y="1034"/>
                  </a:lnTo>
                  <a:lnTo>
                    <a:pt x="1205" y="1039"/>
                  </a:lnTo>
                  <a:lnTo>
                    <a:pt x="1205" y="1039"/>
                  </a:lnTo>
                  <a:close/>
                  <a:moveTo>
                    <a:pt x="1377" y="597"/>
                  </a:moveTo>
                  <a:lnTo>
                    <a:pt x="1377" y="597"/>
                  </a:lnTo>
                  <a:lnTo>
                    <a:pt x="1370" y="627"/>
                  </a:lnTo>
                  <a:lnTo>
                    <a:pt x="1364" y="656"/>
                  </a:lnTo>
                  <a:lnTo>
                    <a:pt x="1358" y="686"/>
                  </a:lnTo>
                  <a:lnTo>
                    <a:pt x="1353" y="716"/>
                  </a:lnTo>
                  <a:lnTo>
                    <a:pt x="1345" y="777"/>
                  </a:lnTo>
                  <a:lnTo>
                    <a:pt x="1339" y="839"/>
                  </a:lnTo>
                  <a:lnTo>
                    <a:pt x="1339" y="839"/>
                  </a:lnTo>
                  <a:lnTo>
                    <a:pt x="1336" y="866"/>
                  </a:lnTo>
                  <a:lnTo>
                    <a:pt x="1331" y="894"/>
                  </a:lnTo>
                  <a:lnTo>
                    <a:pt x="1328" y="907"/>
                  </a:lnTo>
                  <a:lnTo>
                    <a:pt x="1324" y="919"/>
                  </a:lnTo>
                  <a:lnTo>
                    <a:pt x="1321" y="933"/>
                  </a:lnTo>
                  <a:lnTo>
                    <a:pt x="1315" y="943"/>
                  </a:lnTo>
                  <a:lnTo>
                    <a:pt x="1309" y="956"/>
                  </a:lnTo>
                  <a:lnTo>
                    <a:pt x="1301" y="965"/>
                  </a:lnTo>
                  <a:lnTo>
                    <a:pt x="1293" y="975"/>
                  </a:lnTo>
                  <a:lnTo>
                    <a:pt x="1283" y="983"/>
                  </a:lnTo>
                  <a:lnTo>
                    <a:pt x="1272" y="990"/>
                  </a:lnTo>
                  <a:lnTo>
                    <a:pt x="1260" y="996"/>
                  </a:lnTo>
                  <a:lnTo>
                    <a:pt x="1247" y="1001"/>
                  </a:lnTo>
                  <a:lnTo>
                    <a:pt x="1231" y="1004"/>
                  </a:lnTo>
                  <a:lnTo>
                    <a:pt x="1231" y="1004"/>
                  </a:lnTo>
                  <a:lnTo>
                    <a:pt x="1229" y="1004"/>
                  </a:lnTo>
                  <a:lnTo>
                    <a:pt x="1227" y="1005"/>
                  </a:lnTo>
                  <a:lnTo>
                    <a:pt x="1227" y="1005"/>
                  </a:lnTo>
                  <a:lnTo>
                    <a:pt x="1201" y="1006"/>
                  </a:lnTo>
                  <a:lnTo>
                    <a:pt x="1175" y="1006"/>
                  </a:lnTo>
                  <a:lnTo>
                    <a:pt x="1150" y="1004"/>
                  </a:lnTo>
                  <a:lnTo>
                    <a:pt x="1123" y="1001"/>
                  </a:lnTo>
                  <a:lnTo>
                    <a:pt x="1071" y="993"/>
                  </a:lnTo>
                  <a:lnTo>
                    <a:pt x="1046" y="989"/>
                  </a:lnTo>
                  <a:lnTo>
                    <a:pt x="1021" y="986"/>
                  </a:lnTo>
                  <a:lnTo>
                    <a:pt x="1021" y="986"/>
                  </a:lnTo>
                  <a:lnTo>
                    <a:pt x="969" y="981"/>
                  </a:lnTo>
                  <a:lnTo>
                    <a:pt x="916" y="976"/>
                  </a:lnTo>
                  <a:lnTo>
                    <a:pt x="811" y="969"/>
                  </a:lnTo>
                  <a:lnTo>
                    <a:pt x="811" y="969"/>
                  </a:lnTo>
                  <a:lnTo>
                    <a:pt x="790" y="969"/>
                  </a:lnTo>
                  <a:lnTo>
                    <a:pt x="769" y="969"/>
                  </a:lnTo>
                  <a:lnTo>
                    <a:pt x="726" y="971"/>
                  </a:lnTo>
                  <a:lnTo>
                    <a:pt x="684" y="972"/>
                  </a:lnTo>
                  <a:lnTo>
                    <a:pt x="663" y="972"/>
                  </a:lnTo>
                  <a:lnTo>
                    <a:pt x="642" y="971"/>
                  </a:lnTo>
                  <a:lnTo>
                    <a:pt x="642" y="971"/>
                  </a:lnTo>
                  <a:lnTo>
                    <a:pt x="630" y="969"/>
                  </a:lnTo>
                  <a:lnTo>
                    <a:pt x="618" y="966"/>
                  </a:lnTo>
                  <a:lnTo>
                    <a:pt x="608" y="963"/>
                  </a:lnTo>
                  <a:lnTo>
                    <a:pt x="598" y="959"/>
                  </a:lnTo>
                  <a:lnTo>
                    <a:pt x="589" y="954"/>
                  </a:lnTo>
                  <a:lnTo>
                    <a:pt x="580" y="949"/>
                  </a:lnTo>
                  <a:lnTo>
                    <a:pt x="573" y="943"/>
                  </a:lnTo>
                  <a:lnTo>
                    <a:pt x="566" y="937"/>
                  </a:lnTo>
                  <a:lnTo>
                    <a:pt x="559" y="930"/>
                  </a:lnTo>
                  <a:lnTo>
                    <a:pt x="553" y="923"/>
                  </a:lnTo>
                  <a:lnTo>
                    <a:pt x="542" y="905"/>
                  </a:lnTo>
                  <a:lnTo>
                    <a:pt x="531" y="886"/>
                  </a:lnTo>
                  <a:lnTo>
                    <a:pt x="522" y="865"/>
                  </a:lnTo>
                  <a:lnTo>
                    <a:pt x="522" y="865"/>
                  </a:lnTo>
                  <a:lnTo>
                    <a:pt x="522" y="862"/>
                  </a:lnTo>
                  <a:lnTo>
                    <a:pt x="522" y="858"/>
                  </a:lnTo>
                  <a:lnTo>
                    <a:pt x="521" y="856"/>
                  </a:lnTo>
                  <a:lnTo>
                    <a:pt x="520" y="854"/>
                  </a:lnTo>
                  <a:lnTo>
                    <a:pt x="518" y="856"/>
                  </a:lnTo>
                  <a:lnTo>
                    <a:pt x="518" y="856"/>
                  </a:lnTo>
                  <a:lnTo>
                    <a:pt x="509" y="836"/>
                  </a:lnTo>
                  <a:lnTo>
                    <a:pt x="503" y="822"/>
                  </a:lnTo>
                  <a:lnTo>
                    <a:pt x="495" y="806"/>
                  </a:lnTo>
                  <a:lnTo>
                    <a:pt x="486" y="792"/>
                  </a:lnTo>
                  <a:lnTo>
                    <a:pt x="478" y="781"/>
                  </a:lnTo>
                  <a:lnTo>
                    <a:pt x="474" y="776"/>
                  </a:lnTo>
                  <a:lnTo>
                    <a:pt x="469" y="774"/>
                  </a:lnTo>
                  <a:lnTo>
                    <a:pt x="466" y="772"/>
                  </a:lnTo>
                  <a:lnTo>
                    <a:pt x="462" y="772"/>
                  </a:lnTo>
                  <a:lnTo>
                    <a:pt x="462" y="772"/>
                  </a:lnTo>
                  <a:lnTo>
                    <a:pt x="353" y="823"/>
                  </a:lnTo>
                  <a:lnTo>
                    <a:pt x="299" y="848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31" y="884"/>
                  </a:lnTo>
                  <a:lnTo>
                    <a:pt x="217" y="894"/>
                  </a:lnTo>
                  <a:lnTo>
                    <a:pt x="202" y="903"/>
                  </a:lnTo>
                  <a:lnTo>
                    <a:pt x="189" y="913"/>
                  </a:lnTo>
                  <a:lnTo>
                    <a:pt x="164" y="935"/>
                  </a:lnTo>
                  <a:lnTo>
                    <a:pt x="140" y="959"/>
                  </a:lnTo>
                  <a:lnTo>
                    <a:pt x="140" y="959"/>
                  </a:lnTo>
                  <a:lnTo>
                    <a:pt x="118" y="983"/>
                  </a:lnTo>
                  <a:lnTo>
                    <a:pt x="95" y="1006"/>
                  </a:lnTo>
                  <a:lnTo>
                    <a:pt x="83" y="1017"/>
                  </a:lnTo>
                  <a:lnTo>
                    <a:pt x="71" y="1028"/>
                  </a:lnTo>
                  <a:lnTo>
                    <a:pt x="58" y="1037"/>
                  </a:lnTo>
                  <a:lnTo>
                    <a:pt x="43" y="1045"/>
                  </a:lnTo>
                  <a:lnTo>
                    <a:pt x="43" y="1045"/>
                  </a:lnTo>
                  <a:lnTo>
                    <a:pt x="42" y="1037"/>
                  </a:lnTo>
                  <a:lnTo>
                    <a:pt x="42" y="1037"/>
                  </a:lnTo>
                  <a:lnTo>
                    <a:pt x="41" y="1029"/>
                  </a:lnTo>
                  <a:lnTo>
                    <a:pt x="41" y="1029"/>
                  </a:lnTo>
                  <a:lnTo>
                    <a:pt x="42" y="1015"/>
                  </a:lnTo>
                  <a:lnTo>
                    <a:pt x="46" y="1000"/>
                  </a:lnTo>
                  <a:lnTo>
                    <a:pt x="51" y="987"/>
                  </a:lnTo>
                  <a:lnTo>
                    <a:pt x="57" y="974"/>
                  </a:lnTo>
                  <a:lnTo>
                    <a:pt x="64" y="960"/>
                  </a:lnTo>
                  <a:lnTo>
                    <a:pt x="72" y="947"/>
                  </a:lnTo>
                  <a:lnTo>
                    <a:pt x="82" y="935"/>
                  </a:lnTo>
                  <a:lnTo>
                    <a:pt x="93" y="922"/>
                  </a:lnTo>
                  <a:lnTo>
                    <a:pt x="114" y="899"/>
                  </a:lnTo>
                  <a:lnTo>
                    <a:pt x="138" y="877"/>
                  </a:lnTo>
                  <a:lnTo>
                    <a:pt x="161" y="858"/>
                  </a:lnTo>
                  <a:lnTo>
                    <a:pt x="183" y="841"/>
                  </a:lnTo>
                  <a:lnTo>
                    <a:pt x="183" y="841"/>
                  </a:lnTo>
                  <a:lnTo>
                    <a:pt x="216" y="818"/>
                  </a:lnTo>
                  <a:lnTo>
                    <a:pt x="248" y="798"/>
                  </a:lnTo>
                  <a:lnTo>
                    <a:pt x="283" y="780"/>
                  </a:lnTo>
                  <a:lnTo>
                    <a:pt x="300" y="771"/>
                  </a:lnTo>
                  <a:lnTo>
                    <a:pt x="318" y="764"/>
                  </a:lnTo>
                  <a:lnTo>
                    <a:pt x="318" y="764"/>
                  </a:lnTo>
                  <a:lnTo>
                    <a:pt x="355" y="750"/>
                  </a:lnTo>
                  <a:lnTo>
                    <a:pt x="373" y="741"/>
                  </a:lnTo>
                  <a:lnTo>
                    <a:pt x="390" y="733"/>
                  </a:lnTo>
                  <a:lnTo>
                    <a:pt x="390" y="733"/>
                  </a:lnTo>
                  <a:lnTo>
                    <a:pt x="401" y="724"/>
                  </a:lnTo>
                  <a:lnTo>
                    <a:pt x="414" y="711"/>
                  </a:lnTo>
                  <a:lnTo>
                    <a:pt x="420" y="703"/>
                  </a:lnTo>
                  <a:lnTo>
                    <a:pt x="424" y="695"/>
                  </a:lnTo>
                  <a:lnTo>
                    <a:pt x="426" y="689"/>
                  </a:lnTo>
                  <a:lnTo>
                    <a:pt x="426" y="686"/>
                  </a:lnTo>
                  <a:lnTo>
                    <a:pt x="425" y="683"/>
                  </a:lnTo>
                  <a:lnTo>
                    <a:pt x="425" y="683"/>
                  </a:lnTo>
                  <a:lnTo>
                    <a:pt x="427" y="671"/>
                  </a:lnTo>
                  <a:lnTo>
                    <a:pt x="427" y="659"/>
                  </a:lnTo>
                  <a:lnTo>
                    <a:pt x="427" y="659"/>
                  </a:lnTo>
                  <a:lnTo>
                    <a:pt x="427" y="647"/>
                  </a:lnTo>
                  <a:lnTo>
                    <a:pt x="426" y="635"/>
                  </a:lnTo>
                  <a:lnTo>
                    <a:pt x="424" y="623"/>
                  </a:lnTo>
                  <a:lnTo>
                    <a:pt x="421" y="611"/>
                  </a:lnTo>
                  <a:lnTo>
                    <a:pt x="413" y="588"/>
                  </a:lnTo>
                  <a:lnTo>
                    <a:pt x="403" y="567"/>
                  </a:lnTo>
                  <a:lnTo>
                    <a:pt x="392" y="544"/>
                  </a:lnTo>
                  <a:lnTo>
                    <a:pt x="382" y="522"/>
                  </a:lnTo>
                  <a:lnTo>
                    <a:pt x="371" y="500"/>
                  </a:lnTo>
                  <a:lnTo>
                    <a:pt x="360" y="479"/>
                  </a:lnTo>
                  <a:lnTo>
                    <a:pt x="360" y="479"/>
                  </a:lnTo>
                  <a:lnTo>
                    <a:pt x="343" y="438"/>
                  </a:lnTo>
                  <a:lnTo>
                    <a:pt x="332" y="412"/>
                  </a:lnTo>
                  <a:lnTo>
                    <a:pt x="323" y="385"/>
                  </a:lnTo>
                  <a:lnTo>
                    <a:pt x="313" y="357"/>
                  </a:lnTo>
                  <a:lnTo>
                    <a:pt x="305" y="329"/>
                  </a:lnTo>
                  <a:lnTo>
                    <a:pt x="300" y="303"/>
                  </a:lnTo>
                  <a:lnTo>
                    <a:pt x="297" y="290"/>
                  </a:lnTo>
                  <a:lnTo>
                    <a:pt x="297" y="279"/>
                  </a:lnTo>
                  <a:lnTo>
                    <a:pt x="297" y="279"/>
                  </a:lnTo>
                  <a:lnTo>
                    <a:pt x="297" y="268"/>
                  </a:lnTo>
                  <a:lnTo>
                    <a:pt x="300" y="258"/>
                  </a:lnTo>
                  <a:lnTo>
                    <a:pt x="305" y="249"/>
                  </a:lnTo>
                  <a:lnTo>
                    <a:pt x="307" y="244"/>
                  </a:lnTo>
                  <a:lnTo>
                    <a:pt x="311" y="240"/>
                  </a:lnTo>
                  <a:lnTo>
                    <a:pt x="311" y="240"/>
                  </a:lnTo>
                  <a:lnTo>
                    <a:pt x="313" y="243"/>
                  </a:lnTo>
                  <a:lnTo>
                    <a:pt x="317" y="243"/>
                  </a:lnTo>
                  <a:lnTo>
                    <a:pt x="321" y="243"/>
                  </a:lnTo>
                  <a:lnTo>
                    <a:pt x="327" y="241"/>
                  </a:lnTo>
                  <a:lnTo>
                    <a:pt x="344" y="235"/>
                  </a:lnTo>
                  <a:lnTo>
                    <a:pt x="366" y="227"/>
                  </a:lnTo>
                  <a:lnTo>
                    <a:pt x="391" y="215"/>
                  </a:lnTo>
                  <a:lnTo>
                    <a:pt x="418" y="202"/>
                  </a:lnTo>
                  <a:lnTo>
                    <a:pt x="478" y="169"/>
                  </a:lnTo>
                  <a:lnTo>
                    <a:pt x="538" y="134"/>
                  </a:lnTo>
                  <a:lnTo>
                    <a:pt x="593" y="103"/>
                  </a:lnTo>
                  <a:lnTo>
                    <a:pt x="658" y="63"/>
                  </a:lnTo>
                  <a:lnTo>
                    <a:pt x="658" y="63"/>
                  </a:lnTo>
                  <a:lnTo>
                    <a:pt x="678" y="52"/>
                  </a:lnTo>
                  <a:lnTo>
                    <a:pt x="698" y="41"/>
                  </a:lnTo>
                  <a:lnTo>
                    <a:pt x="719" y="32"/>
                  </a:lnTo>
                  <a:lnTo>
                    <a:pt x="740" y="23"/>
                  </a:lnTo>
                  <a:lnTo>
                    <a:pt x="761" y="17"/>
                  </a:lnTo>
                  <a:lnTo>
                    <a:pt x="784" y="14"/>
                  </a:lnTo>
                  <a:lnTo>
                    <a:pt x="807" y="11"/>
                  </a:lnTo>
                  <a:lnTo>
                    <a:pt x="817" y="13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50" y="17"/>
                  </a:lnTo>
                  <a:lnTo>
                    <a:pt x="870" y="22"/>
                  </a:lnTo>
                  <a:lnTo>
                    <a:pt x="890" y="29"/>
                  </a:lnTo>
                  <a:lnTo>
                    <a:pt x="909" y="38"/>
                  </a:lnTo>
                  <a:lnTo>
                    <a:pt x="928" y="46"/>
                  </a:lnTo>
                  <a:lnTo>
                    <a:pt x="946" y="57"/>
                  </a:lnTo>
                  <a:lnTo>
                    <a:pt x="982" y="78"/>
                  </a:lnTo>
                  <a:lnTo>
                    <a:pt x="982" y="78"/>
                  </a:lnTo>
                  <a:lnTo>
                    <a:pt x="1023" y="102"/>
                  </a:lnTo>
                  <a:lnTo>
                    <a:pt x="1064" y="126"/>
                  </a:lnTo>
                  <a:lnTo>
                    <a:pt x="1147" y="171"/>
                  </a:lnTo>
                  <a:lnTo>
                    <a:pt x="1188" y="196"/>
                  </a:lnTo>
                  <a:lnTo>
                    <a:pt x="1229" y="221"/>
                  </a:lnTo>
                  <a:lnTo>
                    <a:pt x="1268" y="247"/>
                  </a:lnTo>
                  <a:lnTo>
                    <a:pt x="1305" y="276"/>
                  </a:lnTo>
                  <a:lnTo>
                    <a:pt x="1305" y="276"/>
                  </a:lnTo>
                  <a:lnTo>
                    <a:pt x="1322" y="290"/>
                  </a:lnTo>
                  <a:lnTo>
                    <a:pt x="1339" y="304"/>
                  </a:lnTo>
                  <a:lnTo>
                    <a:pt x="1355" y="318"/>
                  </a:lnTo>
                  <a:lnTo>
                    <a:pt x="1370" y="334"/>
                  </a:lnTo>
                  <a:lnTo>
                    <a:pt x="1383" y="352"/>
                  </a:lnTo>
                  <a:lnTo>
                    <a:pt x="1388" y="361"/>
                  </a:lnTo>
                  <a:lnTo>
                    <a:pt x="1393" y="370"/>
                  </a:lnTo>
                  <a:lnTo>
                    <a:pt x="1398" y="380"/>
                  </a:lnTo>
                  <a:lnTo>
                    <a:pt x="1401" y="391"/>
                  </a:lnTo>
                  <a:lnTo>
                    <a:pt x="1404" y="400"/>
                  </a:lnTo>
                  <a:lnTo>
                    <a:pt x="1406" y="411"/>
                  </a:lnTo>
                  <a:lnTo>
                    <a:pt x="1406" y="411"/>
                  </a:lnTo>
                  <a:lnTo>
                    <a:pt x="1407" y="435"/>
                  </a:lnTo>
                  <a:lnTo>
                    <a:pt x="1407" y="458"/>
                  </a:lnTo>
                  <a:lnTo>
                    <a:pt x="1405" y="482"/>
                  </a:lnTo>
                  <a:lnTo>
                    <a:pt x="1401" y="505"/>
                  </a:lnTo>
                  <a:lnTo>
                    <a:pt x="1395" y="528"/>
                  </a:lnTo>
                  <a:lnTo>
                    <a:pt x="1390" y="551"/>
                  </a:lnTo>
                  <a:lnTo>
                    <a:pt x="1377" y="597"/>
                  </a:lnTo>
                  <a:lnTo>
                    <a:pt x="1377" y="59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800" b="1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698847" y="2592933"/>
            <a:ext cx="2411573" cy="1507580"/>
            <a:chOff x="8294566" y="2580233"/>
            <a:chExt cx="3113869" cy="1946616"/>
          </a:xfrm>
          <a:solidFill>
            <a:srgbClr val="4C4C66"/>
          </a:solidFill>
        </p:grpSpPr>
        <p:sp>
          <p:nvSpPr>
            <p:cNvPr id="13" name="文本框 12"/>
            <p:cNvSpPr txBox="1"/>
            <p:nvPr/>
          </p:nvSpPr>
          <p:spPr>
            <a:xfrm>
              <a:off x="9379927" y="2631389"/>
              <a:ext cx="2028508" cy="1867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b="1" dirty="0">
                  <a:solidFill>
                    <a:srgbClr val="4C4C66"/>
                  </a:solidFill>
                  <a:cs typeface="+mn-ea"/>
                  <a:sym typeface="+mn-lt"/>
                </a:rPr>
                <a:t>03</a:t>
              </a:r>
              <a:endParaRPr lang="zh-CN" altLang="en-US" sz="88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49"/>
            <p:cNvSpPr>
              <a:spLocks noEditPoints="1"/>
            </p:cNvSpPr>
            <p:nvPr/>
          </p:nvSpPr>
          <p:spPr bwMode="auto">
            <a:xfrm>
              <a:off x="8294566" y="2580233"/>
              <a:ext cx="2852970" cy="1946616"/>
            </a:xfrm>
            <a:custGeom>
              <a:avLst/>
              <a:gdLst>
                <a:gd name="T0" fmla="*/ 336 w 1420"/>
                <a:gd name="T1" fmla="*/ 215 h 1076"/>
                <a:gd name="T2" fmla="*/ 247 w 1420"/>
                <a:gd name="T3" fmla="*/ 269 h 1076"/>
                <a:gd name="T4" fmla="*/ 339 w 1420"/>
                <a:gd name="T5" fmla="*/ 658 h 1076"/>
                <a:gd name="T6" fmla="*/ 4 w 1420"/>
                <a:gd name="T7" fmla="*/ 999 h 1076"/>
                <a:gd name="T8" fmla="*/ 71 w 1420"/>
                <a:gd name="T9" fmla="*/ 1045 h 1076"/>
                <a:gd name="T10" fmla="*/ 430 w 1420"/>
                <a:gd name="T11" fmla="*/ 846 h 1076"/>
                <a:gd name="T12" fmla="*/ 621 w 1420"/>
                <a:gd name="T13" fmla="*/ 1030 h 1076"/>
                <a:gd name="T14" fmla="*/ 1168 w 1420"/>
                <a:gd name="T15" fmla="*/ 1058 h 1076"/>
                <a:gd name="T16" fmla="*/ 1418 w 1420"/>
                <a:gd name="T17" fmla="*/ 477 h 1076"/>
                <a:gd name="T18" fmla="*/ 285 w 1420"/>
                <a:gd name="T19" fmla="*/ 309 h 1076"/>
                <a:gd name="T20" fmla="*/ 235 w 1420"/>
                <a:gd name="T21" fmla="*/ 317 h 1076"/>
                <a:gd name="T22" fmla="*/ 255 w 1420"/>
                <a:gd name="T23" fmla="*/ 410 h 1076"/>
                <a:gd name="T24" fmla="*/ 262 w 1420"/>
                <a:gd name="T25" fmla="*/ 418 h 1076"/>
                <a:gd name="T26" fmla="*/ 272 w 1420"/>
                <a:gd name="T27" fmla="*/ 467 h 1076"/>
                <a:gd name="T28" fmla="*/ 333 w 1420"/>
                <a:gd name="T29" fmla="*/ 444 h 1076"/>
                <a:gd name="T30" fmla="*/ 289 w 1420"/>
                <a:gd name="T31" fmla="*/ 439 h 1076"/>
                <a:gd name="T32" fmla="*/ 331 w 1420"/>
                <a:gd name="T33" fmla="*/ 457 h 1076"/>
                <a:gd name="T34" fmla="*/ 355 w 1420"/>
                <a:gd name="T35" fmla="*/ 550 h 1076"/>
                <a:gd name="T36" fmla="*/ 329 w 1420"/>
                <a:gd name="T37" fmla="*/ 494 h 1076"/>
                <a:gd name="T38" fmla="*/ 320 w 1420"/>
                <a:gd name="T39" fmla="*/ 546 h 1076"/>
                <a:gd name="T40" fmla="*/ 350 w 1420"/>
                <a:gd name="T41" fmla="*/ 611 h 1076"/>
                <a:gd name="T42" fmla="*/ 350 w 1420"/>
                <a:gd name="T43" fmla="*/ 644 h 1076"/>
                <a:gd name="T44" fmla="*/ 379 w 1420"/>
                <a:gd name="T45" fmla="*/ 723 h 1076"/>
                <a:gd name="T46" fmla="*/ 411 w 1420"/>
                <a:gd name="T47" fmla="*/ 629 h 1076"/>
                <a:gd name="T48" fmla="*/ 365 w 1420"/>
                <a:gd name="T49" fmla="*/ 679 h 1076"/>
                <a:gd name="T50" fmla="*/ 373 w 1420"/>
                <a:gd name="T51" fmla="*/ 700 h 1076"/>
                <a:gd name="T52" fmla="*/ 368 w 1420"/>
                <a:gd name="T53" fmla="*/ 718 h 1076"/>
                <a:gd name="T54" fmla="*/ 193 w 1420"/>
                <a:gd name="T55" fmla="*/ 809 h 1076"/>
                <a:gd name="T56" fmla="*/ 252 w 1420"/>
                <a:gd name="T57" fmla="*/ 778 h 1076"/>
                <a:gd name="T58" fmla="*/ 193 w 1420"/>
                <a:gd name="T59" fmla="*/ 774 h 1076"/>
                <a:gd name="T60" fmla="*/ 71 w 1420"/>
                <a:gd name="T61" fmla="*/ 874 h 1076"/>
                <a:gd name="T62" fmla="*/ 13 w 1420"/>
                <a:gd name="T63" fmla="*/ 1006 h 1076"/>
                <a:gd name="T64" fmla="*/ 28 w 1420"/>
                <a:gd name="T65" fmla="*/ 983 h 1076"/>
                <a:gd name="T66" fmla="*/ 153 w 1420"/>
                <a:gd name="T67" fmla="*/ 845 h 1076"/>
                <a:gd name="T68" fmla="*/ 471 w 1420"/>
                <a:gd name="T69" fmla="*/ 813 h 1076"/>
                <a:gd name="T70" fmla="*/ 456 w 1420"/>
                <a:gd name="T71" fmla="*/ 811 h 1076"/>
                <a:gd name="T72" fmla="*/ 457 w 1420"/>
                <a:gd name="T73" fmla="*/ 872 h 1076"/>
                <a:gd name="T74" fmla="*/ 551 w 1420"/>
                <a:gd name="T75" fmla="*/ 992 h 1076"/>
                <a:gd name="T76" fmla="*/ 565 w 1420"/>
                <a:gd name="T77" fmla="*/ 958 h 1076"/>
                <a:gd name="T78" fmla="*/ 532 w 1420"/>
                <a:gd name="T79" fmla="*/ 919 h 1076"/>
                <a:gd name="T80" fmla="*/ 496 w 1420"/>
                <a:gd name="T81" fmla="*/ 877 h 1076"/>
                <a:gd name="T82" fmla="*/ 501 w 1420"/>
                <a:gd name="T83" fmla="*/ 960 h 1076"/>
                <a:gd name="T84" fmla="*/ 542 w 1420"/>
                <a:gd name="T85" fmla="*/ 1007 h 1076"/>
                <a:gd name="T86" fmla="*/ 584 w 1420"/>
                <a:gd name="T87" fmla="*/ 1007 h 1076"/>
                <a:gd name="T88" fmla="*/ 634 w 1420"/>
                <a:gd name="T89" fmla="*/ 1007 h 1076"/>
                <a:gd name="T90" fmla="*/ 709 w 1420"/>
                <a:gd name="T91" fmla="*/ 987 h 1076"/>
                <a:gd name="T92" fmla="*/ 752 w 1420"/>
                <a:gd name="T93" fmla="*/ 1009 h 1076"/>
                <a:gd name="T94" fmla="*/ 825 w 1420"/>
                <a:gd name="T95" fmla="*/ 1005 h 1076"/>
                <a:gd name="T96" fmla="*/ 863 w 1420"/>
                <a:gd name="T97" fmla="*/ 1012 h 1076"/>
                <a:gd name="T98" fmla="*/ 967 w 1420"/>
                <a:gd name="T99" fmla="*/ 999 h 1076"/>
                <a:gd name="T100" fmla="*/ 967 w 1420"/>
                <a:gd name="T101" fmla="*/ 1028 h 1076"/>
                <a:gd name="T102" fmla="*/ 1003 w 1420"/>
                <a:gd name="T103" fmla="*/ 1012 h 1076"/>
                <a:gd name="T104" fmla="*/ 1047 w 1420"/>
                <a:gd name="T105" fmla="*/ 1018 h 1076"/>
                <a:gd name="T106" fmla="*/ 1088 w 1420"/>
                <a:gd name="T107" fmla="*/ 1034 h 1076"/>
                <a:gd name="T108" fmla="*/ 1128 w 1420"/>
                <a:gd name="T109" fmla="*/ 1042 h 1076"/>
                <a:gd name="T110" fmla="*/ 1193 w 1420"/>
                <a:gd name="T111" fmla="*/ 1042 h 1076"/>
                <a:gd name="T112" fmla="*/ 1309 w 1420"/>
                <a:gd name="T113" fmla="*/ 956 h 1076"/>
                <a:gd name="T114" fmla="*/ 598 w 1420"/>
                <a:gd name="T115" fmla="*/ 959 h 1076"/>
                <a:gd name="T116" fmla="*/ 189 w 1420"/>
                <a:gd name="T117" fmla="*/ 913 h 1076"/>
                <a:gd name="T118" fmla="*/ 355 w 1420"/>
                <a:gd name="T119" fmla="*/ 750 h 1076"/>
                <a:gd name="T120" fmla="*/ 297 w 1420"/>
                <a:gd name="T121" fmla="*/ 279 h 1076"/>
                <a:gd name="T122" fmla="*/ 928 w 1420"/>
                <a:gd name="T123" fmla="*/ 46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20" h="1076">
                  <a:moveTo>
                    <a:pt x="1160" y="164"/>
                  </a:moveTo>
                  <a:lnTo>
                    <a:pt x="1160" y="164"/>
                  </a:lnTo>
                  <a:lnTo>
                    <a:pt x="1097" y="127"/>
                  </a:lnTo>
                  <a:lnTo>
                    <a:pt x="1033" y="88"/>
                  </a:lnTo>
                  <a:lnTo>
                    <a:pt x="1002" y="69"/>
                  </a:lnTo>
                  <a:lnTo>
                    <a:pt x="969" y="51"/>
                  </a:lnTo>
                  <a:lnTo>
                    <a:pt x="937" y="35"/>
                  </a:lnTo>
                  <a:lnTo>
                    <a:pt x="903" y="20"/>
                  </a:lnTo>
                  <a:lnTo>
                    <a:pt x="903" y="20"/>
                  </a:lnTo>
                  <a:lnTo>
                    <a:pt x="885" y="13"/>
                  </a:lnTo>
                  <a:lnTo>
                    <a:pt x="868" y="8"/>
                  </a:lnTo>
                  <a:lnTo>
                    <a:pt x="850" y="4"/>
                  </a:lnTo>
                  <a:lnTo>
                    <a:pt x="833" y="2"/>
                  </a:lnTo>
                  <a:lnTo>
                    <a:pt x="817" y="0"/>
                  </a:lnTo>
                  <a:lnTo>
                    <a:pt x="801" y="0"/>
                  </a:lnTo>
                  <a:lnTo>
                    <a:pt x="784" y="2"/>
                  </a:lnTo>
                  <a:lnTo>
                    <a:pt x="768" y="4"/>
                  </a:lnTo>
                  <a:lnTo>
                    <a:pt x="752" y="8"/>
                  </a:lnTo>
                  <a:lnTo>
                    <a:pt x="737" y="13"/>
                  </a:lnTo>
                  <a:lnTo>
                    <a:pt x="720" y="17"/>
                  </a:lnTo>
                  <a:lnTo>
                    <a:pt x="704" y="25"/>
                  </a:lnTo>
                  <a:lnTo>
                    <a:pt x="673" y="40"/>
                  </a:lnTo>
                  <a:lnTo>
                    <a:pt x="642" y="58"/>
                  </a:lnTo>
                  <a:lnTo>
                    <a:pt x="642" y="58"/>
                  </a:lnTo>
                  <a:lnTo>
                    <a:pt x="571" y="100"/>
                  </a:lnTo>
                  <a:lnTo>
                    <a:pt x="500" y="143"/>
                  </a:lnTo>
                  <a:lnTo>
                    <a:pt x="463" y="163"/>
                  </a:lnTo>
                  <a:lnTo>
                    <a:pt x="427" y="181"/>
                  </a:lnTo>
                  <a:lnTo>
                    <a:pt x="390" y="199"/>
                  </a:lnTo>
                  <a:lnTo>
                    <a:pt x="352" y="215"/>
                  </a:lnTo>
                  <a:lnTo>
                    <a:pt x="352" y="215"/>
                  </a:lnTo>
                  <a:lnTo>
                    <a:pt x="349" y="214"/>
                  </a:lnTo>
                  <a:lnTo>
                    <a:pt x="349" y="214"/>
                  </a:lnTo>
                  <a:lnTo>
                    <a:pt x="336" y="215"/>
                  </a:lnTo>
                  <a:lnTo>
                    <a:pt x="325" y="217"/>
                  </a:lnTo>
                  <a:lnTo>
                    <a:pt x="314" y="222"/>
                  </a:lnTo>
                  <a:lnTo>
                    <a:pt x="306" y="228"/>
                  </a:lnTo>
                  <a:lnTo>
                    <a:pt x="299" y="235"/>
                  </a:lnTo>
                  <a:lnTo>
                    <a:pt x="293" y="245"/>
                  </a:lnTo>
                  <a:lnTo>
                    <a:pt x="289" y="256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7" y="265"/>
                  </a:lnTo>
                  <a:lnTo>
                    <a:pt x="284" y="264"/>
                  </a:lnTo>
                  <a:lnTo>
                    <a:pt x="282" y="265"/>
                  </a:lnTo>
                  <a:lnTo>
                    <a:pt x="279" y="267"/>
                  </a:lnTo>
                  <a:lnTo>
                    <a:pt x="274" y="271"/>
                  </a:lnTo>
                  <a:lnTo>
                    <a:pt x="271" y="276"/>
                  </a:lnTo>
                  <a:lnTo>
                    <a:pt x="271" y="276"/>
                  </a:lnTo>
                  <a:lnTo>
                    <a:pt x="277" y="267"/>
                  </a:lnTo>
                  <a:lnTo>
                    <a:pt x="284" y="253"/>
                  </a:lnTo>
                  <a:lnTo>
                    <a:pt x="287" y="247"/>
                  </a:lnTo>
                  <a:lnTo>
                    <a:pt x="288" y="244"/>
                  </a:lnTo>
                  <a:lnTo>
                    <a:pt x="287" y="244"/>
                  </a:lnTo>
                  <a:lnTo>
                    <a:pt x="285" y="244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2" y="243"/>
                  </a:lnTo>
                  <a:lnTo>
                    <a:pt x="281" y="241"/>
                  </a:lnTo>
                  <a:lnTo>
                    <a:pt x="281" y="241"/>
                  </a:lnTo>
                  <a:lnTo>
                    <a:pt x="277" y="241"/>
                  </a:lnTo>
                  <a:lnTo>
                    <a:pt x="272" y="244"/>
                  </a:lnTo>
                  <a:lnTo>
                    <a:pt x="262" y="25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47" y="269"/>
                  </a:lnTo>
                  <a:lnTo>
                    <a:pt x="238" y="282"/>
                  </a:lnTo>
                  <a:lnTo>
                    <a:pt x="232" y="297"/>
                  </a:lnTo>
                  <a:lnTo>
                    <a:pt x="228" y="311"/>
                  </a:lnTo>
                  <a:lnTo>
                    <a:pt x="225" y="327"/>
                  </a:lnTo>
                  <a:lnTo>
                    <a:pt x="225" y="341"/>
                  </a:lnTo>
                  <a:lnTo>
                    <a:pt x="228" y="358"/>
                  </a:lnTo>
                  <a:lnTo>
                    <a:pt x="231" y="375"/>
                  </a:lnTo>
                  <a:lnTo>
                    <a:pt x="231" y="375"/>
                  </a:lnTo>
                  <a:lnTo>
                    <a:pt x="231" y="379"/>
                  </a:lnTo>
                  <a:lnTo>
                    <a:pt x="231" y="380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43" y="415"/>
                  </a:lnTo>
                  <a:lnTo>
                    <a:pt x="254" y="448"/>
                  </a:lnTo>
                  <a:lnTo>
                    <a:pt x="267" y="481"/>
                  </a:lnTo>
                  <a:lnTo>
                    <a:pt x="281" y="512"/>
                  </a:lnTo>
                  <a:lnTo>
                    <a:pt x="281" y="512"/>
                  </a:lnTo>
                  <a:lnTo>
                    <a:pt x="278" y="518"/>
                  </a:lnTo>
                  <a:lnTo>
                    <a:pt x="278" y="526"/>
                  </a:lnTo>
                  <a:lnTo>
                    <a:pt x="278" y="528"/>
                  </a:lnTo>
                  <a:lnTo>
                    <a:pt x="281" y="529"/>
                  </a:lnTo>
                  <a:lnTo>
                    <a:pt x="283" y="530"/>
                  </a:lnTo>
                  <a:lnTo>
                    <a:pt x="287" y="529"/>
                  </a:lnTo>
                  <a:lnTo>
                    <a:pt x="287" y="529"/>
                  </a:lnTo>
                  <a:lnTo>
                    <a:pt x="300" y="559"/>
                  </a:lnTo>
                  <a:lnTo>
                    <a:pt x="312" y="591"/>
                  </a:lnTo>
                  <a:lnTo>
                    <a:pt x="324" y="621"/>
                  </a:lnTo>
                  <a:lnTo>
                    <a:pt x="337" y="651"/>
                  </a:lnTo>
                  <a:lnTo>
                    <a:pt x="337" y="651"/>
                  </a:lnTo>
                  <a:lnTo>
                    <a:pt x="336" y="653"/>
                  </a:lnTo>
                  <a:lnTo>
                    <a:pt x="337" y="656"/>
                  </a:lnTo>
                  <a:lnTo>
                    <a:pt x="338" y="657"/>
                  </a:lnTo>
                  <a:lnTo>
                    <a:pt x="339" y="658"/>
                  </a:lnTo>
                  <a:lnTo>
                    <a:pt x="339" y="658"/>
                  </a:lnTo>
                  <a:lnTo>
                    <a:pt x="344" y="666"/>
                  </a:lnTo>
                  <a:lnTo>
                    <a:pt x="344" y="666"/>
                  </a:lnTo>
                  <a:lnTo>
                    <a:pt x="339" y="677"/>
                  </a:lnTo>
                  <a:lnTo>
                    <a:pt x="339" y="677"/>
                  </a:lnTo>
                  <a:lnTo>
                    <a:pt x="330" y="688"/>
                  </a:lnTo>
                  <a:lnTo>
                    <a:pt x="320" y="697"/>
                  </a:lnTo>
                  <a:lnTo>
                    <a:pt x="309" y="705"/>
                  </a:lnTo>
                  <a:lnTo>
                    <a:pt x="299" y="713"/>
                  </a:lnTo>
                  <a:lnTo>
                    <a:pt x="273" y="727"/>
                  </a:lnTo>
                  <a:lnTo>
                    <a:pt x="248" y="739"/>
                  </a:lnTo>
                  <a:lnTo>
                    <a:pt x="196" y="763"/>
                  </a:lnTo>
                  <a:lnTo>
                    <a:pt x="172" y="776"/>
                  </a:lnTo>
                  <a:lnTo>
                    <a:pt x="160" y="783"/>
                  </a:lnTo>
                  <a:lnTo>
                    <a:pt x="149" y="792"/>
                  </a:lnTo>
                  <a:lnTo>
                    <a:pt x="149" y="792"/>
                  </a:lnTo>
                  <a:lnTo>
                    <a:pt x="129" y="806"/>
                  </a:lnTo>
                  <a:lnTo>
                    <a:pt x="107" y="823"/>
                  </a:lnTo>
                  <a:lnTo>
                    <a:pt x="87" y="841"/>
                  </a:lnTo>
                  <a:lnTo>
                    <a:pt x="67" y="860"/>
                  </a:lnTo>
                  <a:lnTo>
                    <a:pt x="49" y="881"/>
                  </a:lnTo>
                  <a:lnTo>
                    <a:pt x="41" y="892"/>
                  </a:lnTo>
                  <a:lnTo>
                    <a:pt x="33" y="903"/>
                  </a:lnTo>
                  <a:lnTo>
                    <a:pt x="27" y="913"/>
                  </a:lnTo>
                  <a:lnTo>
                    <a:pt x="20" y="925"/>
                  </a:lnTo>
                  <a:lnTo>
                    <a:pt x="14" y="937"/>
                  </a:lnTo>
                  <a:lnTo>
                    <a:pt x="11" y="949"/>
                  </a:lnTo>
                  <a:lnTo>
                    <a:pt x="11" y="949"/>
                  </a:lnTo>
                  <a:lnTo>
                    <a:pt x="8" y="952"/>
                  </a:lnTo>
                  <a:lnTo>
                    <a:pt x="7" y="954"/>
                  </a:lnTo>
                  <a:lnTo>
                    <a:pt x="6" y="957"/>
                  </a:lnTo>
                  <a:lnTo>
                    <a:pt x="8" y="959"/>
                  </a:lnTo>
                  <a:lnTo>
                    <a:pt x="8" y="959"/>
                  </a:lnTo>
                  <a:lnTo>
                    <a:pt x="6" y="976"/>
                  </a:lnTo>
                  <a:lnTo>
                    <a:pt x="4" y="999"/>
                  </a:lnTo>
                  <a:lnTo>
                    <a:pt x="4" y="999"/>
                  </a:lnTo>
                  <a:lnTo>
                    <a:pt x="2" y="1002"/>
                  </a:lnTo>
                  <a:lnTo>
                    <a:pt x="0" y="1006"/>
                  </a:lnTo>
                  <a:lnTo>
                    <a:pt x="0" y="1010"/>
                  </a:lnTo>
                  <a:lnTo>
                    <a:pt x="1" y="1011"/>
                  </a:lnTo>
                  <a:lnTo>
                    <a:pt x="4" y="1012"/>
                  </a:lnTo>
                  <a:lnTo>
                    <a:pt x="4" y="1012"/>
                  </a:lnTo>
                  <a:lnTo>
                    <a:pt x="4" y="1024"/>
                  </a:lnTo>
                  <a:lnTo>
                    <a:pt x="5" y="1037"/>
                  </a:lnTo>
                  <a:lnTo>
                    <a:pt x="5" y="1037"/>
                  </a:lnTo>
                  <a:lnTo>
                    <a:pt x="5" y="1040"/>
                  </a:lnTo>
                  <a:lnTo>
                    <a:pt x="5" y="1040"/>
                  </a:lnTo>
                  <a:lnTo>
                    <a:pt x="7" y="1051"/>
                  </a:lnTo>
                  <a:lnTo>
                    <a:pt x="11" y="1063"/>
                  </a:lnTo>
                  <a:lnTo>
                    <a:pt x="13" y="1068"/>
                  </a:lnTo>
                  <a:lnTo>
                    <a:pt x="17" y="1072"/>
                  </a:lnTo>
                  <a:lnTo>
                    <a:pt x="22" y="1075"/>
                  </a:lnTo>
                  <a:lnTo>
                    <a:pt x="28" y="1076"/>
                  </a:lnTo>
                  <a:lnTo>
                    <a:pt x="28" y="1076"/>
                  </a:lnTo>
                  <a:lnTo>
                    <a:pt x="30" y="1076"/>
                  </a:lnTo>
                  <a:lnTo>
                    <a:pt x="33" y="1075"/>
                  </a:lnTo>
                  <a:lnTo>
                    <a:pt x="34" y="1074"/>
                  </a:lnTo>
                  <a:lnTo>
                    <a:pt x="34" y="1072"/>
                  </a:lnTo>
                  <a:lnTo>
                    <a:pt x="31" y="1069"/>
                  </a:lnTo>
                  <a:lnTo>
                    <a:pt x="27" y="1066"/>
                  </a:lnTo>
                  <a:lnTo>
                    <a:pt x="27" y="1066"/>
                  </a:lnTo>
                  <a:lnTo>
                    <a:pt x="35" y="1065"/>
                  </a:lnTo>
                  <a:lnTo>
                    <a:pt x="46" y="1063"/>
                  </a:lnTo>
                  <a:lnTo>
                    <a:pt x="52" y="1060"/>
                  </a:lnTo>
                  <a:lnTo>
                    <a:pt x="55" y="1058"/>
                  </a:lnTo>
                  <a:lnTo>
                    <a:pt x="59" y="1055"/>
                  </a:lnTo>
                  <a:lnTo>
                    <a:pt x="60" y="1052"/>
                  </a:lnTo>
                  <a:lnTo>
                    <a:pt x="60" y="1052"/>
                  </a:lnTo>
                  <a:lnTo>
                    <a:pt x="71" y="1045"/>
                  </a:lnTo>
                  <a:lnTo>
                    <a:pt x="81" y="1036"/>
                  </a:lnTo>
                  <a:lnTo>
                    <a:pt x="101" y="1019"/>
                  </a:lnTo>
                  <a:lnTo>
                    <a:pt x="119" y="1001"/>
                  </a:lnTo>
                  <a:lnTo>
                    <a:pt x="137" y="982"/>
                  </a:lnTo>
                  <a:lnTo>
                    <a:pt x="155" y="962"/>
                  </a:lnTo>
                  <a:lnTo>
                    <a:pt x="173" y="943"/>
                  </a:lnTo>
                  <a:lnTo>
                    <a:pt x="193" y="925"/>
                  </a:lnTo>
                  <a:lnTo>
                    <a:pt x="203" y="918"/>
                  </a:lnTo>
                  <a:lnTo>
                    <a:pt x="214" y="910"/>
                  </a:lnTo>
                  <a:lnTo>
                    <a:pt x="214" y="910"/>
                  </a:lnTo>
                  <a:lnTo>
                    <a:pt x="241" y="893"/>
                  </a:lnTo>
                  <a:lnTo>
                    <a:pt x="268" y="877"/>
                  </a:lnTo>
                  <a:lnTo>
                    <a:pt x="297" y="863"/>
                  </a:lnTo>
                  <a:lnTo>
                    <a:pt x="326" y="850"/>
                  </a:lnTo>
                  <a:lnTo>
                    <a:pt x="385" y="823"/>
                  </a:lnTo>
                  <a:lnTo>
                    <a:pt x="443" y="797"/>
                  </a:lnTo>
                  <a:lnTo>
                    <a:pt x="443" y="797"/>
                  </a:lnTo>
                  <a:lnTo>
                    <a:pt x="437" y="803"/>
                  </a:lnTo>
                  <a:lnTo>
                    <a:pt x="432" y="807"/>
                  </a:lnTo>
                  <a:lnTo>
                    <a:pt x="429" y="811"/>
                  </a:lnTo>
                  <a:lnTo>
                    <a:pt x="427" y="815"/>
                  </a:lnTo>
                  <a:lnTo>
                    <a:pt x="429" y="816"/>
                  </a:lnTo>
                  <a:lnTo>
                    <a:pt x="432" y="816"/>
                  </a:lnTo>
                  <a:lnTo>
                    <a:pt x="437" y="813"/>
                  </a:lnTo>
                  <a:lnTo>
                    <a:pt x="445" y="809"/>
                  </a:lnTo>
                  <a:lnTo>
                    <a:pt x="445" y="809"/>
                  </a:lnTo>
                  <a:lnTo>
                    <a:pt x="432" y="827"/>
                  </a:lnTo>
                  <a:lnTo>
                    <a:pt x="432" y="827"/>
                  </a:lnTo>
                  <a:lnTo>
                    <a:pt x="429" y="825"/>
                  </a:lnTo>
                  <a:lnTo>
                    <a:pt x="427" y="827"/>
                  </a:lnTo>
                  <a:lnTo>
                    <a:pt x="427" y="827"/>
                  </a:lnTo>
                  <a:lnTo>
                    <a:pt x="426" y="830"/>
                  </a:lnTo>
                  <a:lnTo>
                    <a:pt x="427" y="835"/>
                  </a:lnTo>
                  <a:lnTo>
                    <a:pt x="430" y="846"/>
                  </a:lnTo>
                  <a:lnTo>
                    <a:pt x="432" y="851"/>
                  </a:lnTo>
                  <a:lnTo>
                    <a:pt x="432" y="851"/>
                  </a:lnTo>
                  <a:lnTo>
                    <a:pt x="431" y="857"/>
                  </a:lnTo>
                  <a:lnTo>
                    <a:pt x="431" y="860"/>
                  </a:lnTo>
                  <a:lnTo>
                    <a:pt x="431" y="863"/>
                  </a:lnTo>
                  <a:lnTo>
                    <a:pt x="433" y="863"/>
                  </a:lnTo>
                  <a:lnTo>
                    <a:pt x="436" y="863"/>
                  </a:lnTo>
                  <a:lnTo>
                    <a:pt x="438" y="863"/>
                  </a:lnTo>
                  <a:lnTo>
                    <a:pt x="438" y="863"/>
                  </a:lnTo>
                  <a:lnTo>
                    <a:pt x="467" y="906"/>
                  </a:lnTo>
                  <a:lnTo>
                    <a:pt x="479" y="928"/>
                  </a:lnTo>
                  <a:lnTo>
                    <a:pt x="484" y="940"/>
                  </a:lnTo>
                  <a:lnTo>
                    <a:pt x="489" y="952"/>
                  </a:lnTo>
                  <a:lnTo>
                    <a:pt x="489" y="952"/>
                  </a:lnTo>
                  <a:lnTo>
                    <a:pt x="486" y="956"/>
                  </a:lnTo>
                  <a:lnTo>
                    <a:pt x="485" y="960"/>
                  </a:lnTo>
                  <a:lnTo>
                    <a:pt x="486" y="963"/>
                  </a:lnTo>
                  <a:lnTo>
                    <a:pt x="486" y="964"/>
                  </a:lnTo>
                  <a:lnTo>
                    <a:pt x="489" y="964"/>
                  </a:lnTo>
                  <a:lnTo>
                    <a:pt x="491" y="963"/>
                  </a:lnTo>
                  <a:lnTo>
                    <a:pt x="491" y="963"/>
                  </a:lnTo>
                  <a:lnTo>
                    <a:pt x="496" y="974"/>
                  </a:lnTo>
                  <a:lnTo>
                    <a:pt x="501" y="984"/>
                  </a:lnTo>
                  <a:lnTo>
                    <a:pt x="506" y="993"/>
                  </a:lnTo>
                  <a:lnTo>
                    <a:pt x="512" y="1000"/>
                  </a:lnTo>
                  <a:lnTo>
                    <a:pt x="519" y="1007"/>
                  </a:lnTo>
                  <a:lnTo>
                    <a:pt x="526" y="1013"/>
                  </a:lnTo>
                  <a:lnTo>
                    <a:pt x="533" y="1018"/>
                  </a:lnTo>
                  <a:lnTo>
                    <a:pt x="542" y="1022"/>
                  </a:lnTo>
                  <a:lnTo>
                    <a:pt x="550" y="1025"/>
                  </a:lnTo>
                  <a:lnTo>
                    <a:pt x="559" y="1028"/>
                  </a:lnTo>
                  <a:lnTo>
                    <a:pt x="578" y="1030"/>
                  </a:lnTo>
                  <a:lnTo>
                    <a:pt x="598" y="1031"/>
                  </a:lnTo>
                  <a:lnTo>
                    <a:pt x="621" y="1030"/>
                  </a:lnTo>
                  <a:lnTo>
                    <a:pt x="621" y="1030"/>
                  </a:lnTo>
                  <a:lnTo>
                    <a:pt x="672" y="1027"/>
                  </a:lnTo>
                  <a:lnTo>
                    <a:pt x="722" y="1024"/>
                  </a:lnTo>
                  <a:lnTo>
                    <a:pt x="773" y="1022"/>
                  </a:lnTo>
                  <a:lnTo>
                    <a:pt x="798" y="1023"/>
                  </a:lnTo>
                  <a:lnTo>
                    <a:pt x="825" y="1024"/>
                  </a:lnTo>
                  <a:lnTo>
                    <a:pt x="825" y="1024"/>
                  </a:lnTo>
                  <a:lnTo>
                    <a:pt x="826" y="1024"/>
                  </a:lnTo>
                  <a:lnTo>
                    <a:pt x="828" y="1024"/>
                  </a:lnTo>
                  <a:lnTo>
                    <a:pt x="828" y="1024"/>
                  </a:lnTo>
                  <a:lnTo>
                    <a:pt x="880" y="1029"/>
                  </a:lnTo>
                  <a:lnTo>
                    <a:pt x="880" y="1029"/>
                  </a:lnTo>
                  <a:lnTo>
                    <a:pt x="882" y="1030"/>
                  </a:lnTo>
                  <a:lnTo>
                    <a:pt x="885" y="1030"/>
                  </a:lnTo>
                  <a:lnTo>
                    <a:pt x="890" y="1029"/>
                  </a:lnTo>
                  <a:lnTo>
                    <a:pt x="890" y="1029"/>
                  </a:lnTo>
                  <a:lnTo>
                    <a:pt x="939" y="1035"/>
                  </a:lnTo>
                  <a:lnTo>
                    <a:pt x="939" y="1035"/>
                  </a:lnTo>
                  <a:lnTo>
                    <a:pt x="951" y="1037"/>
                  </a:lnTo>
                  <a:lnTo>
                    <a:pt x="967" y="1040"/>
                  </a:lnTo>
                  <a:lnTo>
                    <a:pt x="981" y="1042"/>
                  </a:lnTo>
                  <a:lnTo>
                    <a:pt x="987" y="1042"/>
                  </a:lnTo>
                  <a:lnTo>
                    <a:pt x="993" y="1041"/>
                  </a:lnTo>
                  <a:lnTo>
                    <a:pt x="993" y="1041"/>
                  </a:lnTo>
                  <a:lnTo>
                    <a:pt x="1110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7" y="1054"/>
                  </a:lnTo>
                  <a:lnTo>
                    <a:pt x="1117" y="1054"/>
                  </a:lnTo>
                  <a:lnTo>
                    <a:pt x="1135" y="1055"/>
                  </a:lnTo>
                  <a:lnTo>
                    <a:pt x="1154" y="1055"/>
                  </a:lnTo>
                  <a:lnTo>
                    <a:pt x="1154" y="1055"/>
                  </a:lnTo>
                  <a:lnTo>
                    <a:pt x="1160" y="1058"/>
                  </a:lnTo>
                  <a:lnTo>
                    <a:pt x="1168" y="1058"/>
                  </a:lnTo>
                  <a:lnTo>
                    <a:pt x="1177" y="1057"/>
                  </a:lnTo>
                  <a:lnTo>
                    <a:pt x="1187" y="1054"/>
                  </a:lnTo>
                  <a:lnTo>
                    <a:pt x="1210" y="1046"/>
                  </a:lnTo>
                  <a:lnTo>
                    <a:pt x="1234" y="1035"/>
                  </a:lnTo>
                  <a:lnTo>
                    <a:pt x="1256" y="1023"/>
                  </a:lnTo>
                  <a:lnTo>
                    <a:pt x="1274" y="1012"/>
                  </a:lnTo>
                  <a:lnTo>
                    <a:pt x="1286" y="1002"/>
                  </a:lnTo>
                  <a:lnTo>
                    <a:pt x="1288" y="1000"/>
                  </a:lnTo>
                  <a:lnTo>
                    <a:pt x="1288" y="998"/>
                  </a:lnTo>
                  <a:lnTo>
                    <a:pt x="1288" y="998"/>
                  </a:lnTo>
                  <a:lnTo>
                    <a:pt x="1296" y="992"/>
                  </a:lnTo>
                  <a:lnTo>
                    <a:pt x="1304" y="984"/>
                  </a:lnTo>
                  <a:lnTo>
                    <a:pt x="1310" y="977"/>
                  </a:lnTo>
                  <a:lnTo>
                    <a:pt x="1316" y="969"/>
                  </a:lnTo>
                  <a:lnTo>
                    <a:pt x="1322" y="962"/>
                  </a:lnTo>
                  <a:lnTo>
                    <a:pt x="1325" y="953"/>
                  </a:lnTo>
                  <a:lnTo>
                    <a:pt x="1334" y="935"/>
                  </a:lnTo>
                  <a:lnTo>
                    <a:pt x="1339" y="916"/>
                  </a:lnTo>
                  <a:lnTo>
                    <a:pt x="1342" y="896"/>
                  </a:lnTo>
                  <a:lnTo>
                    <a:pt x="1345" y="877"/>
                  </a:lnTo>
                  <a:lnTo>
                    <a:pt x="1347" y="857"/>
                  </a:lnTo>
                  <a:lnTo>
                    <a:pt x="1347" y="857"/>
                  </a:lnTo>
                  <a:lnTo>
                    <a:pt x="1352" y="810"/>
                  </a:lnTo>
                  <a:lnTo>
                    <a:pt x="1357" y="763"/>
                  </a:lnTo>
                  <a:lnTo>
                    <a:pt x="1363" y="716"/>
                  </a:lnTo>
                  <a:lnTo>
                    <a:pt x="1370" y="669"/>
                  </a:lnTo>
                  <a:lnTo>
                    <a:pt x="1370" y="669"/>
                  </a:lnTo>
                  <a:lnTo>
                    <a:pt x="1375" y="651"/>
                  </a:lnTo>
                  <a:lnTo>
                    <a:pt x="1380" y="630"/>
                  </a:lnTo>
                  <a:lnTo>
                    <a:pt x="1392" y="588"/>
                  </a:lnTo>
                  <a:lnTo>
                    <a:pt x="1404" y="545"/>
                  </a:lnTo>
                  <a:lnTo>
                    <a:pt x="1410" y="522"/>
                  </a:lnTo>
                  <a:lnTo>
                    <a:pt x="1414" y="500"/>
                  </a:lnTo>
                  <a:lnTo>
                    <a:pt x="1418" y="477"/>
                  </a:lnTo>
                  <a:lnTo>
                    <a:pt x="1419" y="456"/>
                  </a:lnTo>
                  <a:lnTo>
                    <a:pt x="1420" y="434"/>
                  </a:lnTo>
                  <a:lnTo>
                    <a:pt x="1419" y="412"/>
                  </a:lnTo>
                  <a:lnTo>
                    <a:pt x="1416" y="392"/>
                  </a:lnTo>
                  <a:lnTo>
                    <a:pt x="1412" y="382"/>
                  </a:lnTo>
                  <a:lnTo>
                    <a:pt x="1408" y="373"/>
                  </a:lnTo>
                  <a:lnTo>
                    <a:pt x="1405" y="363"/>
                  </a:lnTo>
                  <a:lnTo>
                    <a:pt x="1400" y="353"/>
                  </a:lnTo>
                  <a:lnTo>
                    <a:pt x="1394" y="345"/>
                  </a:lnTo>
                  <a:lnTo>
                    <a:pt x="1387" y="336"/>
                  </a:lnTo>
                  <a:lnTo>
                    <a:pt x="1387" y="336"/>
                  </a:lnTo>
                  <a:lnTo>
                    <a:pt x="1376" y="322"/>
                  </a:lnTo>
                  <a:lnTo>
                    <a:pt x="1364" y="310"/>
                  </a:lnTo>
                  <a:lnTo>
                    <a:pt x="1337" y="285"/>
                  </a:lnTo>
                  <a:lnTo>
                    <a:pt x="1310" y="262"/>
                  </a:lnTo>
                  <a:lnTo>
                    <a:pt x="1282" y="240"/>
                  </a:lnTo>
                  <a:lnTo>
                    <a:pt x="1252" y="220"/>
                  </a:lnTo>
                  <a:lnTo>
                    <a:pt x="1222" y="200"/>
                  </a:lnTo>
                  <a:lnTo>
                    <a:pt x="1160" y="164"/>
                  </a:lnTo>
                  <a:lnTo>
                    <a:pt x="1160" y="164"/>
                  </a:lnTo>
                  <a:close/>
                  <a:moveTo>
                    <a:pt x="291" y="317"/>
                  </a:moveTo>
                  <a:lnTo>
                    <a:pt x="291" y="317"/>
                  </a:lnTo>
                  <a:lnTo>
                    <a:pt x="290" y="317"/>
                  </a:lnTo>
                  <a:lnTo>
                    <a:pt x="288" y="318"/>
                  </a:lnTo>
                  <a:lnTo>
                    <a:pt x="282" y="322"/>
                  </a:lnTo>
                  <a:lnTo>
                    <a:pt x="268" y="338"/>
                  </a:lnTo>
                  <a:lnTo>
                    <a:pt x="254" y="356"/>
                  </a:lnTo>
                  <a:lnTo>
                    <a:pt x="244" y="365"/>
                  </a:lnTo>
                  <a:lnTo>
                    <a:pt x="244" y="365"/>
                  </a:lnTo>
                  <a:lnTo>
                    <a:pt x="254" y="351"/>
                  </a:lnTo>
                  <a:lnTo>
                    <a:pt x="265" y="338"/>
                  </a:lnTo>
                  <a:lnTo>
                    <a:pt x="265" y="338"/>
                  </a:lnTo>
                  <a:lnTo>
                    <a:pt x="279" y="318"/>
                  </a:lnTo>
                  <a:lnTo>
                    <a:pt x="285" y="309"/>
                  </a:lnTo>
                  <a:lnTo>
                    <a:pt x="288" y="303"/>
                  </a:lnTo>
                  <a:lnTo>
                    <a:pt x="289" y="298"/>
                  </a:lnTo>
                  <a:lnTo>
                    <a:pt x="289" y="298"/>
                  </a:lnTo>
                  <a:lnTo>
                    <a:pt x="291" y="317"/>
                  </a:lnTo>
                  <a:lnTo>
                    <a:pt x="291" y="317"/>
                  </a:lnTo>
                  <a:close/>
                  <a:moveTo>
                    <a:pt x="288" y="271"/>
                  </a:moveTo>
                  <a:lnTo>
                    <a:pt x="288" y="271"/>
                  </a:lnTo>
                  <a:lnTo>
                    <a:pt x="288" y="283"/>
                  </a:lnTo>
                  <a:lnTo>
                    <a:pt x="288" y="297"/>
                  </a:lnTo>
                  <a:lnTo>
                    <a:pt x="288" y="297"/>
                  </a:lnTo>
                  <a:lnTo>
                    <a:pt x="288" y="294"/>
                  </a:lnTo>
                  <a:lnTo>
                    <a:pt x="285" y="294"/>
                  </a:lnTo>
                  <a:lnTo>
                    <a:pt x="281" y="297"/>
                  </a:lnTo>
                  <a:lnTo>
                    <a:pt x="274" y="302"/>
                  </a:lnTo>
                  <a:lnTo>
                    <a:pt x="268" y="309"/>
                  </a:lnTo>
                  <a:lnTo>
                    <a:pt x="256" y="323"/>
                  </a:lnTo>
                  <a:lnTo>
                    <a:pt x="249" y="332"/>
                  </a:lnTo>
                  <a:lnTo>
                    <a:pt x="249" y="332"/>
                  </a:lnTo>
                  <a:lnTo>
                    <a:pt x="260" y="317"/>
                  </a:lnTo>
                  <a:lnTo>
                    <a:pt x="271" y="303"/>
                  </a:lnTo>
                  <a:lnTo>
                    <a:pt x="277" y="296"/>
                  </a:lnTo>
                  <a:lnTo>
                    <a:pt x="281" y="288"/>
                  </a:lnTo>
                  <a:lnTo>
                    <a:pt x="285" y="280"/>
                  </a:lnTo>
                  <a:lnTo>
                    <a:pt x="288" y="271"/>
                  </a:lnTo>
                  <a:lnTo>
                    <a:pt x="288" y="271"/>
                  </a:lnTo>
                  <a:close/>
                  <a:moveTo>
                    <a:pt x="240" y="299"/>
                  </a:moveTo>
                  <a:lnTo>
                    <a:pt x="240" y="299"/>
                  </a:lnTo>
                  <a:lnTo>
                    <a:pt x="242" y="299"/>
                  </a:lnTo>
                  <a:lnTo>
                    <a:pt x="244" y="297"/>
                  </a:lnTo>
                  <a:lnTo>
                    <a:pt x="248" y="293"/>
                  </a:lnTo>
                  <a:lnTo>
                    <a:pt x="255" y="283"/>
                  </a:lnTo>
                  <a:lnTo>
                    <a:pt x="255" y="283"/>
                  </a:lnTo>
                  <a:lnTo>
                    <a:pt x="235" y="317"/>
                  </a:lnTo>
                  <a:lnTo>
                    <a:pt x="235" y="317"/>
                  </a:lnTo>
                  <a:lnTo>
                    <a:pt x="236" y="308"/>
                  </a:lnTo>
                  <a:lnTo>
                    <a:pt x="240" y="299"/>
                  </a:lnTo>
                  <a:lnTo>
                    <a:pt x="240" y="299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8" y="333"/>
                  </a:lnTo>
                  <a:lnTo>
                    <a:pt x="238" y="333"/>
                  </a:lnTo>
                  <a:lnTo>
                    <a:pt x="235" y="344"/>
                  </a:lnTo>
                  <a:lnTo>
                    <a:pt x="235" y="344"/>
                  </a:lnTo>
                  <a:lnTo>
                    <a:pt x="234" y="336"/>
                  </a:lnTo>
                  <a:lnTo>
                    <a:pt x="234" y="336"/>
                  </a:lnTo>
                  <a:close/>
                  <a:moveTo>
                    <a:pt x="236" y="351"/>
                  </a:moveTo>
                  <a:lnTo>
                    <a:pt x="236" y="351"/>
                  </a:lnTo>
                  <a:lnTo>
                    <a:pt x="237" y="352"/>
                  </a:lnTo>
                  <a:lnTo>
                    <a:pt x="240" y="352"/>
                  </a:lnTo>
                  <a:lnTo>
                    <a:pt x="243" y="351"/>
                  </a:lnTo>
                  <a:lnTo>
                    <a:pt x="243" y="351"/>
                  </a:lnTo>
                  <a:lnTo>
                    <a:pt x="237" y="361"/>
                  </a:lnTo>
                  <a:lnTo>
                    <a:pt x="237" y="361"/>
                  </a:lnTo>
                  <a:lnTo>
                    <a:pt x="236" y="351"/>
                  </a:lnTo>
                  <a:lnTo>
                    <a:pt x="236" y="351"/>
                  </a:lnTo>
                  <a:close/>
                  <a:moveTo>
                    <a:pt x="246" y="389"/>
                  </a:moveTo>
                  <a:lnTo>
                    <a:pt x="246" y="389"/>
                  </a:lnTo>
                  <a:lnTo>
                    <a:pt x="242" y="380"/>
                  </a:lnTo>
                  <a:lnTo>
                    <a:pt x="242" y="380"/>
                  </a:lnTo>
                  <a:lnTo>
                    <a:pt x="253" y="373"/>
                  </a:lnTo>
                  <a:lnTo>
                    <a:pt x="253" y="373"/>
                  </a:lnTo>
                  <a:lnTo>
                    <a:pt x="246" y="389"/>
                  </a:lnTo>
                  <a:lnTo>
                    <a:pt x="246" y="389"/>
                  </a:lnTo>
                  <a:close/>
                  <a:moveTo>
                    <a:pt x="254" y="414"/>
                  </a:moveTo>
                  <a:lnTo>
                    <a:pt x="254" y="414"/>
                  </a:lnTo>
                  <a:lnTo>
                    <a:pt x="253" y="411"/>
                  </a:lnTo>
                  <a:lnTo>
                    <a:pt x="253" y="411"/>
                  </a:lnTo>
                  <a:lnTo>
                    <a:pt x="255" y="410"/>
                  </a:lnTo>
                  <a:lnTo>
                    <a:pt x="255" y="410"/>
                  </a:lnTo>
                  <a:lnTo>
                    <a:pt x="254" y="414"/>
                  </a:lnTo>
                  <a:lnTo>
                    <a:pt x="254" y="414"/>
                  </a:lnTo>
                  <a:close/>
                  <a:moveTo>
                    <a:pt x="253" y="399"/>
                  </a:moveTo>
                  <a:lnTo>
                    <a:pt x="253" y="399"/>
                  </a:lnTo>
                  <a:lnTo>
                    <a:pt x="255" y="389"/>
                  </a:lnTo>
                  <a:lnTo>
                    <a:pt x="260" y="380"/>
                  </a:lnTo>
                  <a:lnTo>
                    <a:pt x="265" y="370"/>
                  </a:lnTo>
                  <a:lnTo>
                    <a:pt x="270" y="361"/>
                  </a:lnTo>
                  <a:lnTo>
                    <a:pt x="282" y="342"/>
                  </a:lnTo>
                  <a:lnTo>
                    <a:pt x="293" y="324"/>
                  </a:lnTo>
                  <a:lnTo>
                    <a:pt x="293" y="324"/>
                  </a:lnTo>
                  <a:lnTo>
                    <a:pt x="299" y="349"/>
                  </a:lnTo>
                  <a:lnTo>
                    <a:pt x="299" y="349"/>
                  </a:lnTo>
                  <a:lnTo>
                    <a:pt x="296" y="349"/>
                  </a:lnTo>
                  <a:lnTo>
                    <a:pt x="294" y="350"/>
                  </a:lnTo>
                  <a:lnTo>
                    <a:pt x="288" y="355"/>
                  </a:lnTo>
                  <a:lnTo>
                    <a:pt x="282" y="362"/>
                  </a:lnTo>
                  <a:lnTo>
                    <a:pt x="274" y="370"/>
                  </a:lnTo>
                  <a:lnTo>
                    <a:pt x="262" y="388"/>
                  </a:lnTo>
                  <a:lnTo>
                    <a:pt x="258" y="395"/>
                  </a:lnTo>
                  <a:lnTo>
                    <a:pt x="253" y="399"/>
                  </a:lnTo>
                  <a:lnTo>
                    <a:pt x="253" y="399"/>
                  </a:lnTo>
                  <a:close/>
                  <a:moveTo>
                    <a:pt x="301" y="357"/>
                  </a:moveTo>
                  <a:lnTo>
                    <a:pt x="301" y="357"/>
                  </a:lnTo>
                  <a:lnTo>
                    <a:pt x="307" y="374"/>
                  </a:lnTo>
                  <a:lnTo>
                    <a:pt x="307" y="374"/>
                  </a:lnTo>
                  <a:lnTo>
                    <a:pt x="301" y="376"/>
                  </a:lnTo>
                  <a:lnTo>
                    <a:pt x="295" y="381"/>
                  </a:lnTo>
                  <a:lnTo>
                    <a:pt x="290" y="387"/>
                  </a:lnTo>
                  <a:lnTo>
                    <a:pt x="284" y="394"/>
                  </a:lnTo>
                  <a:lnTo>
                    <a:pt x="272" y="408"/>
                  </a:lnTo>
                  <a:lnTo>
                    <a:pt x="267" y="415"/>
                  </a:lnTo>
                  <a:lnTo>
                    <a:pt x="262" y="418"/>
                  </a:lnTo>
                  <a:lnTo>
                    <a:pt x="262" y="418"/>
                  </a:lnTo>
                  <a:lnTo>
                    <a:pt x="266" y="409"/>
                  </a:lnTo>
                  <a:lnTo>
                    <a:pt x="271" y="398"/>
                  </a:lnTo>
                  <a:lnTo>
                    <a:pt x="278" y="388"/>
                  </a:lnTo>
                  <a:lnTo>
                    <a:pt x="287" y="379"/>
                  </a:lnTo>
                  <a:lnTo>
                    <a:pt x="287" y="379"/>
                  </a:lnTo>
                  <a:lnTo>
                    <a:pt x="295" y="368"/>
                  </a:lnTo>
                  <a:lnTo>
                    <a:pt x="301" y="357"/>
                  </a:lnTo>
                  <a:lnTo>
                    <a:pt x="301" y="357"/>
                  </a:lnTo>
                  <a:close/>
                  <a:moveTo>
                    <a:pt x="260" y="432"/>
                  </a:moveTo>
                  <a:lnTo>
                    <a:pt x="260" y="43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2" y="439"/>
                  </a:lnTo>
                  <a:lnTo>
                    <a:pt x="262" y="439"/>
                  </a:lnTo>
                  <a:lnTo>
                    <a:pt x="260" y="432"/>
                  </a:lnTo>
                  <a:lnTo>
                    <a:pt x="260" y="432"/>
                  </a:lnTo>
                  <a:close/>
                  <a:moveTo>
                    <a:pt x="265" y="446"/>
                  </a:moveTo>
                  <a:lnTo>
                    <a:pt x="265" y="446"/>
                  </a:lnTo>
                  <a:lnTo>
                    <a:pt x="271" y="445"/>
                  </a:lnTo>
                  <a:lnTo>
                    <a:pt x="277" y="441"/>
                  </a:lnTo>
                  <a:lnTo>
                    <a:pt x="277" y="441"/>
                  </a:lnTo>
                  <a:lnTo>
                    <a:pt x="268" y="456"/>
                  </a:lnTo>
                  <a:lnTo>
                    <a:pt x="268" y="456"/>
                  </a:lnTo>
                  <a:lnTo>
                    <a:pt x="265" y="446"/>
                  </a:lnTo>
                  <a:lnTo>
                    <a:pt x="265" y="446"/>
                  </a:lnTo>
                  <a:close/>
                  <a:moveTo>
                    <a:pt x="272" y="467"/>
                  </a:moveTo>
                  <a:lnTo>
                    <a:pt x="272" y="467"/>
                  </a:lnTo>
                  <a:lnTo>
                    <a:pt x="276" y="464"/>
                  </a:lnTo>
                  <a:lnTo>
                    <a:pt x="279" y="461"/>
                  </a:lnTo>
                  <a:lnTo>
                    <a:pt x="279" y="461"/>
                  </a:lnTo>
                  <a:lnTo>
                    <a:pt x="273" y="470"/>
                  </a:lnTo>
                  <a:lnTo>
                    <a:pt x="273" y="470"/>
                  </a:lnTo>
                  <a:lnTo>
                    <a:pt x="272" y="467"/>
                  </a:lnTo>
                  <a:lnTo>
                    <a:pt x="272" y="467"/>
                  </a:lnTo>
                  <a:close/>
                  <a:moveTo>
                    <a:pt x="279" y="485"/>
                  </a:moveTo>
                  <a:lnTo>
                    <a:pt x="279" y="485"/>
                  </a:lnTo>
                  <a:lnTo>
                    <a:pt x="278" y="483"/>
                  </a:lnTo>
                  <a:lnTo>
                    <a:pt x="278" y="483"/>
                  </a:lnTo>
                  <a:lnTo>
                    <a:pt x="279" y="482"/>
                  </a:lnTo>
                  <a:lnTo>
                    <a:pt x="279" y="482"/>
                  </a:lnTo>
                  <a:lnTo>
                    <a:pt x="279" y="485"/>
                  </a:lnTo>
                  <a:lnTo>
                    <a:pt x="279" y="485"/>
                  </a:lnTo>
                  <a:close/>
                  <a:moveTo>
                    <a:pt x="279" y="428"/>
                  </a:moveTo>
                  <a:lnTo>
                    <a:pt x="279" y="428"/>
                  </a:lnTo>
                  <a:lnTo>
                    <a:pt x="287" y="417"/>
                  </a:lnTo>
                  <a:lnTo>
                    <a:pt x="294" y="405"/>
                  </a:lnTo>
                  <a:lnTo>
                    <a:pt x="309" y="383"/>
                  </a:lnTo>
                  <a:lnTo>
                    <a:pt x="309" y="383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2" y="397"/>
                  </a:lnTo>
                  <a:lnTo>
                    <a:pt x="309" y="398"/>
                  </a:lnTo>
                  <a:lnTo>
                    <a:pt x="306" y="399"/>
                  </a:lnTo>
                  <a:lnTo>
                    <a:pt x="303" y="403"/>
                  </a:lnTo>
                  <a:lnTo>
                    <a:pt x="299" y="409"/>
                  </a:lnTo>
                  <a:lnTo>
                    <a:pt x="295" y="414"/>
                  </a:lnTo>
                  <a:lnTo>
                    <a:pt x="295" y="414"/>
                  </a:lnTo>
                  <a:lnTo>
                    <a:pt x="288" y="421"/>
                  </a:lnTo>
                  <a:lnTo>
                    <a:pt x="279" y="428"/>
                  </a:lnTo>
                  <a:lnTo>
                    <a:pt x="279" y="428"/>
                  </a:lnTo>
                  <a:close/>
                  <a:moveTo>
                    <a:pt x="308" y="455"/>
                  </a:moveTo>
                  <a:lnTo>
                    <a:pt x="308" y="455"/>
                  </a:lnTo>
                  <a:lnTo>
                    <a:pt x="319" y="444"/>
                  </a:lnTo>
                  <a:lnTo>
                    <a:pt x="330" y="436"/>
                  </a:lnTo>
                  <a:lnTo>
                    <a:pt x="330" y="436"/>
                  </a:lnTo>
                  <a:lnTo>
                    <a:pt x="333" y="444"/>
                  </a:lnTo>
                  <a:lnTo>
                    <a:pt x="333" y="444"/>
                  </a:lnTo>
                  <a:lnTo>
                    <a:pt x="331" y="444"/>
                  </a:lnTo>
                  <a:lnTo>
                    <a:pt x="329" y="444"/>
                  </a:lnTo>
                  <a:lnTo>
                    <a:pt x="323" y="447"/>
                  </a:lnTo>
                  <a:lnTo>
                    <a:pt x="318" y="452"/>
                  </a:lnTo>
                  <a:lnTo>
                    <a:pt x="312" y="458"/>
                  </a:lnTo>
                  <a:lnTo>
                    <a:pt x="302" y="471"/>
                  </a:lnTo>
                  <a:lnTo>
                    <a:pt x="296" y="481"/>
                  </a:lnTo>
                  <a:lnTo>
                    <a:pt x="296" y="481"/>
                  </a:lnTo>
                  <a:lnTo>
                    <a:pt x="295" y="480"/>
                  </a:lnTo>
                  <a:lnTo>
                    <a:pt x="291" y="479"/>
                  </a:lnTo>
                  <a:lnTo>
                    <a:pt x="291" y="479"/>
                  </a:lnTo>
                  <a:lnTo>
                    <a:pt x="297" y="468"/>
                  </a:lnTo>
                  <a:lnTo>
                    <a:pt x="297" y="468"/>
                  </a:lnTo>
                  <a:lnTo>
                    <a:pt x="301" y="467"/>
                  </a:lnTo>
                  <a:lnTo>
                    <a:pt x="307" y="463"/>
                  </a:lnTo>
                  <a:lnTo>
                    <a:pt x="308" y="462"/>
                  </a:lnTo>
                  <a:lnTo>
                    <a:pt x="309" y="459"/>
                  </a:lnTo>
                  <a:lnTo>
                    <a:pt x="311" y="457"/>
                  </a:lnTo>
                  <a:lnTo>
                    <a:pt x="308" y="455"/>
                  </a:lnTo>
                  <a:lnTo>
                    <a:pt x="308" y="455"/>
                  </a:lnTo>
                  <a:close/>
                  <a:moveTo>
                    <a:pt x="291" y="462"/>
                  </a:moveTo>
                  <a:lnTo>
                    <a:pt x="291" y="462"/>
                  </a:lnTo>
                  <a:lnTo>
                    <a:pt x="290" y="462"/>
                  </a:lnTo>
                  <a:lnTo>
                    <a:pt x="290" y="462"/>
                  </a:lnTo>
                  <a:lnTo>
                    <a:pt x="305" y="442"/>
                  </a:lnTo>
                  <a:lnTo>
                    <a:pt x="320" y="423"/>
                  </a:lnTo>
                  <a:lnTo>
                    <a:pt x="320" y="423"/>
                  </a:lnTo>
                  <a:lnTo>
                    <a:pt x="320" y="418"/>
                  </a:lnTo>
                  <a:lnTo>
                    <a:pt x="319" y="416"/>
                  </a:lnTo>
                  <a:lnTo>
                    <a:pt x="317" y="416"/>
                  </a:lnTo>
                  <a:lnTo>
                    <a:pt x="313" y="417"/>
                  </a:lnTo>
                  <a:lnTo>
                    <a:pt x="313" y="417"/>
                  </a:lnTo>
                  <a:lnTo>
                    <a:pt x="301" y="428"/>
                  </a:lnTo>
                  <a:lnTo>
                    <a:pt x="289" y="439"/>
                  </a:lnTo>
                  <a:lnTo>
                    <a:pt x="289" y="439"/>
                  </a:lnTo>
                  <a:lnTo>
                    <a:pt x="302" y="420"/>
                  </a:lnTo>
                  <a:lnTo>
                    <a:pt x="302" y="420"/>
                  </a:lnTo>
                  <a:lnTo>
                    <a:pt x="311" y="412"/>
                  </a:lnTo>
                  <a:lnTo>
                    <a:pt x="314" y="408"/>
                  </a:lnTo>
                  <a:lnTo>
                    <a:pt x="317" y="403"/>
                  </a:lnTo>
                  <a:lnTo>
                    <a:pt x="317" y="403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1" y="430"/>
                  </a:lnTo>
                  <a:lnTo>
                    <a:pt x="315" y="433"/>
                  </a:lnTo>
                  <a:lnTo>
                    <a:pt x="307" y="442"/>
                  </a:lnTo>
                  <a:lnTo>
                    <a:pt x="297" y="452"/>
                  </a:lnTo>
                  <a:lnTo>
                    <a:pt x="291" y="462"/>
                  </a:lnTo>
                  <a:lnTo>
                    <a:pt x="291" y="462"/>
                  </a:lnTo>
                  <a:close/>
                  <a:moveTo>
                    <a:pt x="285" y="501"/>
                  </a:moveTo>
                  <a:lnTo>
                    <a:pt x="285" y="501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8" y="492"/>
                  </a:lnTo>
                  <a:lnTo>
                    <a:pt x="293" y="489"/>
                  </a:lnTo>
                  <a:lnTo>
                    <a:pt x="293" y="489"/>
                  </a:lnTo>
                  <a:lnTo>
                    <a:pt x="285" y="501"/>
                  </a:lnTo>
                  <a:lnTo>
                    <a:pt x="285" y="501"/>
                  </a:lnTo>
                  <a:close/>
                  <a:moveTo>
                    <a:pt x="290" y="514"/>
                  </a:moveTo>
                  <a:lnTo>
                    <a:pt x="290" y="514"/>
                  </a:lnTo>
                  <a:lnTo>
                    <a:pt x="300" y="495"/>
                  </a:lnTo>
                  <a:lnTo>
                    <a:pt x="311" y="477"/>
                  </a:lnTo>
                  <a:lnTo>
                    <a:pt x="311" y="477"/>
                  </a:lnTo>
                  <a:lnTo>
                    <a:pt x="317" y="471"/>
                  </a:lnTo>
                  <a:lnTo>
                    <a:pt x="324" y="464"/>
                  </a:lnTo>
                  <a:lnTo>
                    <a:pt x="331" y="457"/>
                  </a:lnTo>
                  <a:lnTo>
                    <a:pt x="333" y="453"/>
                  </a:lnTo>
                  <a:lnTo>
                    <a:pt x="336" y="450"/>
                  </a:lnTo>
                  <a:lnTo>
                    <a:pt x="336" y="450"/>
                  </a:lnTo>
                  <a:lnTo>
                    <a:pt x="342" y="465"/>
                  </a:lnTo>
                  <a:lnTo>
                    <a:pt x="342" y="465"/>
                  </a:lnTo>
                  <a:lnTo>
                    <a:pt x="337" y="468"/>
                  </a:lnTo>
                  <a:lnTo>
                    <a:pt x="331" y="471"/>
                  </a:lnTo>
                  <a:lnTo>
                    <a:pt x="325" y="476"/>
                  </a:lnTo>
                  <a:lnTo>
                    <a:pt x="320" y="482"/>
                  </a:lnTo>
                  <a:lnTo>
                    <a:pt x="309" y="495"/>
                  </a:lnTo>
                  <a:lnTo>
                    <a:pt x="302" y="506"/>
                  </a:lnTo>
                  <a:lnTo>
                    <a:pt x="302" y="506"/>
                  </a:lnTo>
                  <a:lnTo>
                    <a:pt x="291" y="515"/>
                  </a:lnTo>
                  <a:lnTo>
                    <a:pt x="291" y="515"/>
                  </a:lnTo>
                  <a:lnTo>
                    <a:pt x="290" y="514"/>
                  </a:lnTo>
                  <a:lnTo>
                    <a:pt x="290" y="514"/>
                  </a:lnTo>
                  <a:close/>
                  <a:moveTo>
                    <a:pt x="366" y="520"/>
                  </a:moveTo>
                  <a:lnTo>
                    <a:pt x="366" y="520"/>
                  </a:lnTo>
                  <a:lnTo>
                    <a:pt x="365" y="520"/>
                  </a:lnTo>
                  <a:lnTo>
                    <a:pt x="362" y="520"/>
                  </a:lnTo>
                  <a:lnTo>
                    <a:pt x="358" y="522"/>
                  </a:lnTo>
                  <a:lnTo>
                    <a:pt x="352" y="528"/>
                  </a:lnTo>
                  <a:lnTo>
                    <a:pt x="344" y="535"/>
                  </a:lnTo>
                  <a:lnTo>
                    <a:pt x="332" y="551"/>
                  </a:lnTo>
                  <a:lnTo>
                    <a:pt x="324" y="560"/>
                  </a:lnTo>
                  <a:lnTo>
                    <a:pt x="324" y="560"/>
                  </a:lnTo>
                  <a:lnTo>
                    <a:pt x="331" y="546"/>
                  </a:lnTo>
                  <a:lnTo>
                    <a:pt x="341" y="533"/>
                  </a:lnTo>
                  <a:lnTo>
                    <a:pt x="352" y="521"/>
                  </a:lnTo>
                  <a:lnTo>
                    <a:pt x="361" y="509"/>
                  </a:lnTo>
                  <a:lnTo>
                    <a:pt x="361" y="509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55" y="550"/>
                  </a:lnTo>
                  <a:lnTo>
                    <a:pt x="346" y="558"/>
                  </a:lnTo>
                  <a:lnTo>
                    <a:pt x="336" y="567"/>
                  </a:lnTo>
                  <a:lnTo>
                    <a:pt x="336" y="567"/>
                  </a:lnTo>
                  <a:lnTo>
                    <a:pt x="343" y="554"/>
                  </a:lnTo>
                  <a:lnTo>
                    <a:pt x="343" y="554"/>
                  </a:lnTo>
                  <a:lnTo>
                    <a:pt x="349" y="548"/>
                  </a:lnTo>
                  <a:lnTo>
                    <a:pt x="359" y="538"/>
                  </a:lnTo>
                  <a:lnTo>
                    <a:pt x="362" y="533"/>
                  </a:lnTo>
                  <a:lnTo>
                    <a:pt x="366" y="527"/>
                  </a:lnTo>
                  <a:lnTo>
                    <a:pt x="367" y="523"/>
                  </a:lnTo>
                  <a:lnTo>
                    <a:pt x="367" y="521"/>
                  </a:lnTo>
                  <a:lnTo>
                    <a:pt x="366" y="520"/>
                  </a:lnTo>
                  <a:lnTo>
                    <a:pt x="366" y="520"/>
                  </a:lnTo>
                  <a:close/>
                  <a:moveTo>
                    <a:pt x="317" y="536"/>
                  </a:moveTo>
                  <a:lnTo>
                    <a:pt x="317" y="536"/>
                  </a:lnTo>
                  <a:lnTo>
                    <a:pt x="323" y="524"/>
                  </a:lnTo>
                  <a:lnTo>
                    <a:pt x="331" y="512"/>
                  </a:lnTo>
                  <a:lnTo>
                    <a:pt x="342" y="501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8" y="499"/>
                  </a:lnTo>
                  <a:lnTo>
                    <a:pt x="358" y="499"/>
                  </a:lnTo>
                  <a:lnTo>
                    <a:pt x="337" y="518"/>
                  </a:lnTo>
                  <a:lnTo>
                    <a:pt x="327" y="528"/>
                  </a:lnTo>
                  <a:lnTo>
                    <a:pt x="317" y="536"/>
                  </a:lnTo>
                  <a:lnTo>
                    <a:pt x="317" y="536"/>
                  </a:lnTo>
                  <a:close/>
                  <a:moveTo>
                    <a:pt x="305" y="522"/>
                  </a:moveTo>
                  <a:lnTo>
                    <a:pt x="305" y="522"/>
                  </a:lnTo>
                  <a:lnTo>
                    <a:pt x="309" y="512"/>
                  </a:lnTo>
                  <a:lnTo>
                    <a:pt x="309" y="512"/>
                  </a:lnTo>
                  <a:lnTo>
                    <a:pt x="319" y="504"/>
                  </a:lnTo>
                  <a:lnTo>
                    <a:pt x="329" y="49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9" y="482"/>
                  </a:lnTo>
                  <a:lnTo>
                    <a:pt x="349" y="482"/>
                  </a:lnTo>
                  <a:lnTo>
                    <a:pt x="344" y="483"/>
                  </a:lnTo>
                  <a:lnTo>
                    <a:pt x="338" y="487"/>
                  </a:lnTo>
                  <a:lnTo>
                    <a:pt x="326" y="499"/>
                  </a:lnTo>
                  <a:lnTo>
                    <a:pt x="314" y="514"/>
                  </a:lnTo>
                  <a:lnTo>
                    <a:pt x="305" y="522"/>
                  </a:lnTo>
                  <a:lnTo>
                    <a:pt x="305" y="522"/>
                  </a:lnTo>
                  <a:close/>
                  <a:moveTo>
                    <a:pt x="301" y="538"/>
                  </a:moveTo>
                  <a:lnTo>
                    <a:pt x="301" y="538"/>
                  </a:lnTo>
                  <a:lnTo>
                    <a:pt x="308" y="532"/>
                  </a:lnTo>
                  <a:lnTo>
                    <a:pt x="308" y="532"/>
                  </a:lnTo>
                  <a:lnTo>
                    <a:pt x="305" y="545"/>
                  </a:lnTo>
                  <a:lnTo>
                    <a:pt x="305" y="545"/>
                  </a:lnTo>
                  <a:lnTo>
                    <a:pt x="301" y="538"/>
                  </a:lnTo>
                  <a:lnTo>
                    <a:pt x="301" y="538"/>
                  </a:lnTo>
                  <a:close/>
                  <a:moveTo>
                    <a:pt x="319" y="577"/>
                  </a:moveTo>
                  <a:lnTo>
                    <a:pt x="319" y="577"/>
                  </a:lnTo>
                  <a:lnTo>
                    <a:pt x="319" y="577"/>
                  </a:lnTo>
                  <a:lnTo>
                    <a:pt x="319" y="577"/>
                  </a:lnTo>
                  <a:lnTo>
                    <a:pt x="320" y="576"/>
                  </a:lnTo>
                  <a:lnTo>
                    <a:pt x="320" y="576"/>
                  </a:lnTo>
                  <a:lnTo>
                    <a:pt x="319" y="577"/>
                  </a:lnTo>
                  <a:lnTo>
                    <a:pt x="319" y="577"/>
                  </a:lnTo>
                  <a:close/>
                  <a:moveTo>
                    <a:pt x="313" y="564"/>
                  </a:moveTo>
                  <a:lnTo>
                    <a:pt x="313" y="564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4" y="551"/>
                  </a:lnTo>
                  <a:lnTo>
                    <a:pt x="320" y="546"/>
                  </a:lnTo>
                  <a:lnTo>
                    <a:pt x="320" y="546"/>
                  </a:lnTo>
                  <a:lnTo>
                    <a:pt x="317" y="554"/>
                  </a:lnTo>
                  <a:lnTo>
                    <a:pt x="313" y="564"/>
                  </a:lnTo>
                  <a:lnTo>
                    <a:pt x="313" y="564"/>
                  </a:lnTo>
                  <a:close/>
                  <a:moveTo>
                    <a:pt x="323" y="587"/>
                  </a:moveTo>
                  <a:lnTo>
                    <a:pt x="323" y="587"/>
                  </a:lnTo>
                  <a:lnTo>
                    <a:pt x="324" y="587"/>
                  </a:lnTo>
                  <a:lnTo>
                    <a:pt x="324" y="587"/>
                  </a:lnTo>
                  <a:lnTo>
                    <a:pt x="332" y="581"/>
                  </a:lnTo>
                  <a:lnTo>
                    <a:pt x="332" y="581"/>
                  </a:lnTo>
                  <a:lnTo>
                    <a:pt x="329" y="589"/>
                  </a:lnTo>
                  <a:lnTo>
                    <a:pt x="326" y="598"/>
                  </a:lnTo>
                  <a:lnTo>
                    <a:pt x="326" y="598"/>
                  </a:lnTo>
                  <a:lnTo>
                    <a:pt x="323" y="587"/>
                  </a:lnTo>
                  <a:lnTo>
                    <a:pt x="323" y="587"/>
                  </a:lnTo>
                  <a:close/>
                  <a:moveTo>
                    <a:pt x="335" y="619"/>
                  </a:moveTo>
                  <a:lnTo>
                    <a:pt x="335" y="619"/>
                  </a:lnTo>
                  <a:lnTo>
                    <a:pt x="332" y="615"/>
                  </a:lnTo>
                  <a:lnTo>
                    <a:pt x="332" y="615"/>
                  </a:lnTo>
                  <a:lnTo>
                    <a:pt x="337" y="612"/>
                  </a:lnTo>
                  <a:lnTo>
                    <a:pt x="337" y="612"/>
                  </a:lnTo>
                  <a:lnTo>
                    <a:pt x="335" y="619"/>
                  </a:lnTo>
                  <a:lnTo>
                    <a:pt x="335" y="619"/>
                  </a:lnTo>
                  <a:close/>
                  <a:moveTo>
                    <a:pt x="342" y="639"/>
                  </a:moveTo>
                  <a:lnTo>
                    <a:pt x="342" y="639"/>
                  </a:lnTo>
                  <a:lnTo>
                    <a:pt x="341" y="636"/>
                  </a:lnTo>
                  <a:lnTo>
                    <a:pt x="341" y="636"/>
                  </a:lnTo>
                  <a:lnTo>
                    <a:pt x="344" y="635"/>
                  </a:lnTo>
                  <a:lnTo>
                    <a:pt x="344" y="635"/>
                  </a:lnTo>
                  <a:lnTo>
                    <a:pt x="342" y="639"/>
                  </a:lnTo>
                  <a:lnTo>
                    <a:pt x="342" y="639"/>
                  </a:lnTo>
                  <a:close/>
                  <a:moveTo>
                    <a:pt x="342" y="626"/>
                  </a:moveTo>
                  <a:lnTo>
                    <a:pt x="342" y="626"/>
                  </a:lnTo>
                  <a:lnTo>
                    <a:pt x="346" y="618"/>
                  </a:lnTo>
                  <a:lnTo>
                    <a:pt x="350" y="611"/>
                  </a:lnTo>
                  <a:lnTo>
                    <a:pt x="360" y="597"/>
                  </a:lnTo>
                  <a:lnTo>
                    <a:pt x="383" y="571"/>
                  </a:lnTo>
                  <a:lnTo>
                    <a:pt x="383" y="571"/>
                  </a:lnTo>
                  <a:lnTo>
                    <a:pt x="385" y="568"/>
                  </a:lnTo>
                  <a:lnTo>
                    <a:pt x="385" y="567"/>
                  </a:lnTo>
                  <a:lnTo>
                    <a:pt x="384" y="567"/>
                  </a:lnTo>
                  <a:lnTo>
                    <a:pt x="382" y="567"/>
                  </a:lnTo>
                  <a:lnTo>
                    <a:pt x="377" y="569"/>
                  </a:lnTo>
                  <a:lnTo>
                    <a:pt x="368" y="574"/>
                  </a:lnTo>
                  <a:lnTo>
                    <a:pt x="365" y="576"/>
                  </a:lnTo>
                  <a:lnTo>
                    <a:pt x="365" y="576"/>
                  </a:lnTo>
                  <a:lnTo>
                    <a:pt x="350" y="589"/>
                  </a:lnTo>
                  <a:lnTo>
                    <a:pt x="343" y="597"/>
                  </a:lnTo>
                  <a:lnTo>
                    <a:pt x="336" y="603"/>
                  </a:lnTo>
                  <a:lnTo>
                    <a:pt x="336" y="603"/>
                  </a:lnTo>
                  <a:lnTo>
                    <a:pt x="337" y="595"/>
                  </a:lnTo>
                  <a:lnTo>
                    <a:pt x="339" y="589"/>
                  </a:lnTo>
                  <a:lnTo>
                    <a:pt x="347" y="577"/>
                  </a:lnTo>
                  <a:lnTo>
                    <a:pt x="355" y="565"/>
                  </a:lnTo>
                  <a:lnTo>
                    <a:pt x="365" y="553"/>
                  </a:lnTo>
                  <a:lnTo>
                    <a:pt x="365" y="553"/>
                  </a:lnTo>
                  <a:lnTo>
                    <a:pt x="377" y="540"/>
                  </a:lnTo>
                  <a:lnTo>
                    <a:pt x="377" y="540"/>
                  </a:lnTo>
                  <a:lnTo>
                    <a:pt x="391" y="568"/>
                  </a:lnTo>
                  <a:lnTo>
                    <a:pt x="403" y="597"/>
                  </a:lnTo>
                  <a:lnTo>
                    <a:pt x="403" y="597"/>
                  </a:lnTo>
                  <a:lnTo>
                    <a:pt x="398" y="599"/>
                  </a:lnTo>
                  <a:lnTo>
                    <a:pt x="395" y="603"/>
                  </a:lnTo>
                  <a:lnTo>
                    <a:pt x="386" y="611"/>
                  </a:lnTo>
                  <a:lnTo>
                    <a:pt x="371" y="629"/>
                  </a:lnTo>
                  <a:lnTo>
                    <a:pt x="371" y="629"/>
                  </a:lnTo>
                  <a:lnTo>
                    <a:pt x="361" y="638"/>
                  </a:lnTo>
                  <a:lnTo>
                    <a:pt x="350" y="644"/>
                  </a:lnTo>
                  <a:lnTo>
                    <a:pt x="350" y="644"/>
                  </a:lnTo>
                  <a:lnTo>
                    <a:pt x="360" y="629"/>
                  </a:lnTo>
                  <a:lnTo>
                    <a:pt x="371" y="617"/>
                  </a:lnTo>
                  <a:lnTo>
                    <a:pt x="382" y="605"/>
                  </a:lnTo>
                  <a:lnTo>
                    <a:pt x="394" y="593"/>
                  </a:lnTo>
                  <a:lnTo>
                    <a:pt x="394" y="593"/>
                  </a:lnTo>
                  <a:lnTo>
                    <a:pt x="396" y="591"/>
                  </a:lnTo>
                  <a:lnTo>
                    <a:pt x="395" y="587"/>
                  </a:lnTo>
                  <a:lnTo>
                    <a:pt x="395" y="587"/>
                  </a:lnTo>
                  <a:lnTo>
                    <a:pt x="392" y="586"/>
                  </a:lnTo>
                  <a:lnTo>
                    <a:pt x="391" y="587"/>
                  </a:lnTo>
                  <a:lnTo>
                    <a:pt x="385" y="589"/>
                  </a:lnTo>
                  <a:lnTo>
                    <a:pt x="377" y="595"/>
                  </a:lnTo>
                  <a:lnTo>
                    <a:pt x="368" y="603"/>
                  </a:lnTo>
                  <a:lnTo>
                    <a:pt x="353" y="617"/>
                  </a:lnTo>
                  <a:lnTo>
                    <a:pt x="342" y="626"/>
                  </a:lnTo>
                  <a:lnTo>
                    <a:pt x="342" y="626"/>
                  </a:lnTo>
                  <a:close/>
                  <a:moveTo>
                    <a:pt x="392" y="703"/>
                  </a:moveTo>
                  <a:lnTo>
                    <a:pt x="392" y="703"/>
                  </a:lnTo>
                  <a:lnTo>
                    <a:pt x="394" y="700"/>
                  </a:lnTo>
                  <a:lnTo>
                    <a:pt x="394" y="698"/>
                  </a:lnTo>
                  <a:lnTo>
                    <a:pt x="394" y="698"/>
                  </a:lnTo>
                  <a:lnTo>
                    <a:pt x="396" y="698"/>
                  </a:lnTo>
                  <a:lnTo>
                    <a:pt x="400" y="697"/>
                  </a:lnTo>
                  <a:lnTo>
                    <a:pt x="403" y="694"/>
                  </a:lnTo>
                  <a:lnTo>
                    <a:pt x="403" y="693"/>
                  </a:lnTo>
                  <a:lnTo>
                    <a:pt x="403" y="691"/>
                  </a:lnTo>
                  <a:lnTo>
                    <a:pt x="403" y="691"/>
                  </a:lnTo>
                  <a:lnTo>
                    <a:pt x="411" y="691"/>
                  </a:lnTo>
                  <a:lnTo>
                    <a:pt x="411" y="691"/>
                  </a:lnTo>
                  <a:lnTo>
                    <a:pt x="404" y="701"/>
                  </a:lnTo>
                  <a:lnTo>
                    <a:pt x="397" y="710"/>
                  </a:lnTo>
                  <a:lnTo>
                    <a:pt x="389" y="717"/>
                  </a:lnTo>
                  <a:lnTo>
                    <a:pt x="379" y="723"/>
                  </a:lnTo>
                  <a:lnTo>
                    <a:pt x="379" y="723"/>
                  </a:lnTo>
                  <a:lnTo>
                    <a:pt x="378" y="722"/>
                  </a:lnTo>
                  <a:lnTo>
                    <a:pt x="378" y="722"/>
                  </a:lnTo>
                  <a:lnTo>
                    <a:pt x="383" y="710"/>
                  </a:lnTo>
                  <a:lnTo>
                    <a:pt x="383" y="710"/>
                  </a:lnTo>
                  <a:lnTo>
                    <a:pt x="392" y="703"/>
                  </a:lnTo>
                  <a:lnTo>
                    <a:pt x="392" y="703"/>
                  </a:lnTo>
                  <a:close/>
                  <a:moveTo>
                    <a:pt x="389" y="681"/>
                  </a:moveTo>
                  <a:lnTo>
                    <a:pt x="389" y="681"/>
                  </a:lnTo>
                  <a:lnTo>
                    <a:pt x="394" y="679"/>
                  </a:lnTo>
                  <a:lnTo>
                    <a:pt x="394" y="679"/>
                  </a:lnTo>
                  <a:lnTo>
                    <a:pt x="391" y="681"/>
                  </a:lnTo>
                  <a:lnTo>
                    <a:pt x="391" y="681"/>
                  </a:lnTo>
                  <a:lnTo>
                    <a:pt x="389" y="681"/>
                  </a:lnTo>
                  <a:lnTo>
                    <a:pt x="389" y="681"/>
                  </a:lnTo>
                  <a:close/>
                  <a:moveTo>
                    <a:pt x="403" y="681"/>
                  </a:moveTo>
                  <a:lnTo>
                    <a:pt x="403" y="681"/>
                  </a:lnTo>
                  <a:lnTo>
                    <a:pt x="418" y="665"/>
                  </a:lnTo>
                  <a:lnTo>
                    <a:pt x="418" y="665"/>
                  </a:lnTo>
                  <a:lnTo>
                    <a:pt x="417" y="674"/>
                  </a:lnTo>
                  <a:lnTo>
                    <a:pt x="414" y="681"/>
                  </a:lnTo>
                  <a:lnTo>
                    <a:pt x="414" y="681"/>
                  </a:lnTo>
                  <a:lnTo>
                    <a:pt x="403" y="681"/>
                  </a:lnTo>
                  <a:lnTo>
                    <a:pt x="403" y="681"/>
                  </a:lnTo>
                  <a:close/>
                  <a:moveTo>
                    <a:pt x="376" y="679"/>
                  </a:moveTo>
                  <a:lnTo>
                    <a:pt x="376" y="679"/>
                  </a:lnTo>
                  <a:lnTo>
                    <a:pt x="384" y="669"/>
                  </a:lnTo>
                  <a:lnTo>
                    <a:pt x="397" y="653"/>
                  </a:lnTo>
                  <a:lnTo>
                    <a:pt x="404" y="646"/>
                  </a:lnTo>
                  <a:lnTo>
                    <a:pt x="409" y="639"/>
                  </a:lnTo>
                  <a:lnTo>
                    <a:pt x="412" y="633"/>
                  </a:lnTo>
                  <a:lnTo>
                    <a:pt x="412" y="630"/>
                  </a:lnTo>
                  <a:lnTo>
                    <a:pt x="412" y="629"/>
                  </a:lnTo>
                  <a:lnTo>
                    <a:pt x="412" y="629"/>
                  </a:lnTo>
                  <a:lnTo>
                    <a:pt x="411" y="629"/>
                  </a:lnTo>
                  <a:lnTo>
                    <a:pt x="408" y="629"/>
                  </a:lnTo>
                  <a:lnTo>
                    <a:pt x="402" y="633"/>
                  </a:lnTo>
                  <a:lnTo>
                    <a:pt x="384" y="645"/>
                  </a:lnTo>
                  <a:lnTo>
                    <a:pt x="356" y="668"/>
                  </a:lnTo>
                  <a:lnTo>
                    <a:pt x="356" y="668"/>
                  </a:lnTo>
                  <a:lnTo>
                    <a:pt x="355" y="665"/>
                  </a:lnTo>
                  <a:lnTo>
                    <a:pt x="355" y="665"/>
                  </a:lnTo>
                  <a:lnTo>
                    <a:pt x="360" y="658"/>
                  </a:lnTo>
                  <a:lnTo>
                    <a:pt x="365" y="651"/>
                  </a:lnTo>
                  <a:lnTo>
                    <a:pt x="378" y="636"/>
                  </a:lnTo>
                  <a:lnTo>
                    <a:pt x="378" y="636"/>
                  </a:lnTo>
                  <a:lnTo>
                    <a:pt x="392" y="622"/>
                  </a:lnTo>
                  <a:lnTo>
                    <a:pt x="407" y="606"/>
                  </a:lnTo>
                  <a:lnTo>
                    <a:pt x="407" y="606"/>
                  </a:lnTo>
                  <a:lnTo>
                    <a:pt x="414" y="630"/>
                  </a:lnTo>
                  <a:lnTo>
                    <a:pt x="417" y="642"/>
                  </a:lnTo>
                  <a:lnTo>
                    <a:pt x="418" y="653"/>
                  </a:lnTo>
                  <a:lnTo>
                    <a:pt x="418" y="653"/>
                  </a:lnTo>
                  <a:lnTo>
                    <a:pt x="413" y="654"/>
                  </a:lnTo>
                  <a:lnTo>
                    <a:pt x="407" y="656"/>
                  </a:lnTo>
                  <a:lnTo>
                    <a:pt x="396" y="663"/>
                  </a:lnTo>
                  <a:lnTo>
                    <a:pt x="376" y="679"/>
                  </a:lnTo>
                  <a:lnTo>
                    <a:pt x="376" y="679"/>
                  </a:lnTo>
                  <a:close/>
                  <a:moveTo>
                    <a:pt x="377" y="689"/>
                  </a:move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close/>
                  <a:moveTo>
                    <a:pt x="371" y="670"/>
                  </a:moveTo>
                  <a:lnTo>
                    <a:pt x="371" y="670"/>
                  </a:lnTo>
                  <a:lnTo>
                    <a:pt x="365" y="679"/>
                  </a:lnTo>
                  <a:lnTo>
                    <a:pt x="365" y="679"/>
                  </a:lnTo>
                  <a:lnTo>
                    <a:pt x="364" y="679"/>
                  </a:lnTo>
                  <a:lnTo>
                    <a:pt x="364" y="679"/>
                  </a:lnTo>
                  <a:lnTo>
                    <a:pt x="361" y="676"/>
                  </a:lnTo>
                  <a:lnTo>
                    <a:pt x="361" y="676"/>
                  </a:lnTo>
                  <a:lnTo>
                    <a:pt x="371" y="670"/>
                  </a:lnTo>
                  <a:lnTo>
                    <a:pt x="371" y="670"/>
                  </a:lnTo>
                  <a:close/>
                  <a:moveTo>
                    <a:pt x="350" y="654"/>
                  </a:moveTo>
                  <a:lnTo>
                    <a:pt x="350" y="654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50" y="654"/>
                  </a:lnTo>
                  <a:lnTo>
                    <a:pt x="350" y="654"/>
                  </a:lnTo>
                  <a:close/>
                  <a:moveTo>
                    <a:pt x="346" y="686"/>
                  </a:moveTo>
                  <a:lnTo>
                    <a:pt x="346" y="686"/>
                  </a:lnTo>
                  <a:lnTo>
                    <a:pt x="349" y="685"/>
                  </a:lnTo>
                  <a:lnTo>
                    <a:pt x="354" y="681"/>
                  </a:lnTo>
                  <a:lnTo>
                    <a:pt x="354" y="681"/>
                  </a:lnTo>
                  <a:lnTo>
                    <a:pt x="360" y="689"/>
                  </a:lnTo>
                  <a:lnTo>
                    <a:pt x="360" y="689"/>
                  </a:lnTo>
                  <a:lnTo>
                    <a:pt x="359" y="689"/>
                  </a:lnTo>
                  <a:lnTo>
                    <a:pt x="359" y="689"/>
                  </a:lnTo>
                  <a:lnTo>
                    <a:pt x="341" y="691"/>
                  </a:lnTo>
                  <a:lnTo>
                    <a:pt x="341" y="691"/>
                  </a:lnTo>
                  <a:lnTo>
                    <a:pt x="346" y="686"/>
                  </a:lnTo>
                  <a:lnTo>
                    <a:pt x="346" y="686"/>
                  </a:lnTo>
                  <a:close/>
                  <a:moveTo>
                    <a:pt x="331" y="700"/>
                  </a:moveTo>
                  <a:lnTo>
                    <a:pt x="331" y="700"/>
                  </a:lnTo>
                  <a:lnTo>
                    <a:pt x="341" y="701"/>
                  </a:lnTo>
                  <a:lnTo>
                    <a:pt x="352" y="701"/>
                  </a:lnTo>
                  <a:lnTo>
                    <a:pt x="373" y="700"/>
                  </a:lnTo>
                  <a:lnTo>
                    <a:pt x="373" y="700"/>
                  </a:lnTo>
                  <a:lnTo>
                    <a:pt x="377" y="700"/>
                  </a:lnTo>
                  <a:lnTo>
                    <a:pt x="377" y="700"/>
                  </a:lnTo>
                  <a:lnTo>
                    <a:pt x="376" y="704"/>
                  </a:lnTo>
                  <a:lnTo>
                    <a:pt x="376" y="704"/>
                  </a:lnTo>
                  <a:lnTo>
                    <a:pt x="367" y="707"/>
                  </a:lnTo>
                  <a:lnTo>
                    <a:pt x="359" y="712"/>
                  </a:lnTo>
                  <a:lnTo>
                    <a:pt x="339" y="718"/>
                  </a:lnTo>
                  <a:lnTo>
                    <a:pt x="339" y="718"/>
                  </a:lnTo>
                  <a:lnTo>
                    <a:pt x="330" y="719"/>
                  </a:lnTo>
                  <a:lnTo>
                    <a:pt x="314" y="723"/>
                  </a:lnTo>
                  <a:lnTo>
                    <a:pt x="306" y="724"/>
                  </a:lnTo>
                  <a:lnTo>
                    <a:pt x="301" y="728"/>
                  </a:lnTo>
                  <a:lnTo>
                    <a:pt x="299" y="729"/>
                  </a:lnTo>
                  <a:lnTo>
                    <a:pt x="299" y="730"/>
                  </a:lnTo>
                  <a:lnTo>
                    <a:pt x="299" y="732"/>
                  </a:lnTo>
                  <a:lnTo>
                    <a:pt x="300" y="734"/>
                  </a:lnTo>
                  <a:lnTo>
                    <a:pt x="300" y="734"/>
                  </a:lnTo>
                  <a:lnTo>
                    <a:pt x="278" y="733"/>
                  </a:lnTo>
                  <a:lnTo>
                    <a:pt x="278" y="733"/>
                  </a:lnTo>
                  <a:lnTo>
                    <a:pt x="293" y="725"/>
                  </a:lnTo>
                  <a:lnTo>
                    <a:pt x="306" y="718"/>
                  </a:lnTo>
                  <a:lnTo>
                    <a:pt x="319" y="710"/>
                  </a:lnTo>
                  <a:lnTo>
                    <a:pt x="331" y="700"/>
                  </a:lnTo>
                  <a:lnTo>
                    <a:pt x="331" y="700"/>
                  </a:lnTo>
                  <a:close/>
                  <a:moveTo>
                    <a:pt x="368" y="718"/>
                  </a:moveTo>
                  <a:lnTo>
                    <a:pt x="368" y="718"/>
                  </a:lnTo>
                  <a:lnTo>
                    <a:pt x="368" y="719"/>
                  </a:lnTo>
                  <a:lnTo>
                    <a:pt x="368" y="719"/>
                  </a:lnTo>
                  <a:lnTo>
                    <a:pt x="368" y="721"/>
                  </a:lnTo>
                  <a:lnTo>
                    <a:pt x="368" y="721"/>
                  </a:lnTo>
                  <a:lnTo>
                    <a:pt x="365" y="719"/>
                  </a:lnTo>
                  <a:lnTo>
                    <a:pt x="365" y="719"/>
                  </a:lnTo>
                  <a:lnTo>
                    <a:pt x="368" y="718"/>
                  </a:lnTo>
                  <a:lnTo>
                    <a:pt x="368" y="718"/>
                  </a:lnTo>
                  <a:close/>
                  <a:moveTo>
                    <a:pt x="320" y="733"/>
                  </a:moveTo>
                  <a:lnTo>
                    <a:pt x="320" y="733"/>
                  </a:lnTo>
                  <a:lnTo>
                    <a:pt x="341" y="728"/>
                  </a:lnTo>
                  <a:lnTo>
                    <a:pt x="341" y="728"/>
                  </a:lnTo>
                  <a:lnTo>
                    <a:pt x="358" y="728"/>
                  </a:lnTo>
                  <a:lnTo>
                    <a:pt x="358" y="728"/>
                  </a:lnTo>
                  <a:lnTo>
                    <a:pt x="339" y="732"/>
                  </a:lnTo>
                  <a:lnTo>
                    <a:pt x="320" y="733"/>
                  </a:lnTo>
                  <a:lnTo>
                    <a:pt x="320" y="733"/>
                  </a:lnTo>
                  <a:close/>
                  <a:moveTo>
                    <a:pt x="338" y="741"/>
                  </a:moveTo>
                  <a:lnTo>
                    <a:pt x="338" y="741"/>
                  </a:lnTo>
                  <a:lnTo>
                    <a:pt x="335" y="742"/>
                  </a:lnTo>
                  <a:lnTo>
                    <a:pt x="335" y="742"/>
                  </a:lnTo>
                  <a:lnTo>
                    <a:pt x="335" y="741"/>
                  </a:lnTo>
                  <a:lnTo>
                    <a:pt x="335" y="741"/>
                  </a:lnTo>
                  <a:lnTo>
                    <a:pt x="338" y="741"/>
                  </a:lnTo>
                  <a:lnTo>
                    <a:pt x="338" y="741"/>
                  </a:lnTo>
                  <a:close/>
                  <a:moveTo>
                    <a:pt x="214" y="794"/>
                  </a:moveTo>
                  <a:lnTo>
                    <a:pt x="214" y="794"/>
                  </a:lnTo>
                  <a:lnTo>
                    <a:pt x="234" y="791"/>
                  </a:lnTo>
                  <a:lnTo>
                    <a:pt x="234" y="791"/>
                  </a:lnTo>
                  <a:lnTo>
                    <a:pt x="213" y="804"/>
                  </a:lnTo>
                  <a:lnTo>
                    <a:pt x="193" y="818"/>
                  </a:lnTo>
                  <a:lnTo>
                    <a:pt x="193" y="818"/>
                  </a:lnTo>
                  <a:lnTo>
                    <a:pt x="190" y="817"/>
                  </a:lnTo>
                  <a:lnTo>
                    <a:pt x="188" y="817"/>
                  </a:lnTo>
                  <a:lnTo>
                    <a:pt x="182" y="817"/>
                  </a:lnTo>
                  <a:lnTo>
                    <a:pt x="163" y="823"/>
                  </a:lnTo>
                  <a:lnTo>
                    <a:pt x="131" y="834"/>
                  </a:lnTo>
                  <a:lnTo>
                    <a:pt x="131" y="834"/>
                  </a:lnTo>
                  <a:lnTo>
                    <a:pt x="146" y="827"/>
                  </a:lnTo>
                  <a:lnTo>
                    <a:pt x="161" y="819"/>
                  </a:lnTo>
                  <a:lnTo>
                    <a:pt x="193" y="809"/>
                  </a:lnTo>
                  <a:lnTo>
                    <a:pt x="193" y="809"/>
                  </a:lnTo>
                  <a:lnTo>
                    <a:pt x="199" y="807"/>
                  </a:lnTo>
                  <a:lnTo>
                    <a:pt x="208" y="805"/>
                  </a:lnTo>
                  <a:lnTo>
                    <a:pt x="213" y="803"/>
                  </a:lnTo>
                  <a:lnTo>
                    <a:pt x="216" y="800"/>
                  </a:lnTo>
                  <a:lnTo>
                    <a:pt x="217" y="798"/>
                  </a:lnTo>
                  <a:lnTo>
                    <a:pt x="214" y="794"/>
                  </a:lnTo>
                  <a:lnTo>
                    <a:pt x="214" y="794"/>
                  </a:lnTo>
                  <a:close/>
                  <a:moveTo>
                    <a:pt x="189" y="787"/>
                  </a:moveTo>
                  <a:lnTo>
                    <a:pt x="189" y="787"/>
                  </a:lnTo>
                  <a:lnTo>
                    <a:pt x="206" y="782"/>
                  </a:lnTo>
                  <a:lnTo>
                    <a:pt x="234" y="776"/>
                  </a:lnTo>
                  <a:lnTo>
                    <a:pt x="247" y="772"/>
                  </a:lnTo>
                  <a:lnTo>
                    <a:pt x="259" y="769"/>
                  </a:lnTo>
                  <a:lnTo>
                    <a:pt x="267" y="765"/>
                  </a:lnTo>
                  <a:lnTo>
                    <a:pt x="270" y="763"/>
                  </a:lnTo>
                  <a:lnTo>
                    <a:pt x="271" y="760"/>
                  </a:lnTo>
                  <a:lnTo>
                    <a:pt x="271" y="760"/>
                  </a:lnTo>
                  <a:lnTo>
                    <a:pt x="287" y="758"/>
                  </a:lnTo>
                  <a:lnTo>
                    <a:pt x="302" y="754"/>
                  </a:lnTo>
                  <a:lnTo>
                    <a:pt x="302" y="754"/>
                  </a:lnTo>
                  <a:lnTo>
                    <a:pt x="305" y="754"/>
                  </a:lnTo>
                  <a:lnTo>
                    <a:pt x="306" y="752"/>
                  </a:lnTo>
                  <a:lnTo>
                    <a:pt x="306" y="750"/>
                  </a:lnTo>
                  <a:lnTo>
                    <a:pt x="305" y="747"/>
                  </a:lnTo>
                  <a:lnTo>
                    <a:pt x="305" y="747"/>
                  </a:lnTo>
                  <a:lnTo>
                    <a:pt x="311" y="746"/>
                  </a:lnTo>
                  <a:lnTo>
                    <a:pt x="311" y="746"/>
                  </a:lnTo>
                  <a:lnTo>
                    <a:pt x="324" y="746"/>
                  </a:lnTo>
                  <a:lnTo>
                    <a:pt x="324" y="746"/>
                  </a:lnTo>
                  <a:lnTo>
                    <a:pt x="306" y="753"/>
                  </a:lnTo>
                  <a:lnTo>
                    <a:pt x="288" y="762"/>
                  </a:lnTo>
                  <a:lnTo>
                    <a:pt x="254" y="780"/>
                  </a:lnTo>
                  <a:lnTo>
                    <a:pt x="254" y="780"/>
                  </a:lnTo>
                  <a:lnTo>
                    <a:pt x="252" y="778"/>
                  </a:lnTo>
                  <a:lnTo>
                    <a:pt x="249" y="777"/>
                  </a:lnTo>
                  <a:lnTo>
                    <a:pt x="242" y="776"/>
                  </a:lnTo>
                  <a:lnTo>
                    <a:pt x="232" y="776"/>
                  </a:lnTo>
                  <a:lnTo>
                    <a:pt x="223" y="778"/>
                  </a:lnTo>
                  <a:lnTo>
                    <a:pt x="202" y="783"/>
                  </a:lnTo>
                  <a:lnTo>
                    <a:pt x="189" y="787"/>
                  </a:lnTo>
                  <a:lnTo>
                    <a:pt x="189" y="787"/>
                  </a:lnTo>
                  <a:close/>
                  <a:moveTo>
                    <a:pt x="248" y="747"/>
                  </a:moveTo>
                  <a:lnTo>
                    <a:pt x="248" y="747"/>
                  </a:lnTo>
                  <a:lnTo>
                    <a:pt x="264" y="740"/>
                  </a:lnTo>
                  <a:lnTo>
                    <a:pt x="264" y="740"/>
                  </a:lnTo>
                  <a:lnTo>
                    <a:pt x="268" y="742"/>
                  </a:lnTo>
                  <a:lnTo>
                    <a:pt x="276" y="744"/>
                  </a:lnTo>
                  <a:lnTo>
                    <a:pt x="276" y="744"/>
                  </a:lnTo>
                  <a:lnTo>
                    <a:pt x="259" y="747"/>
                  </a:lnTo>
                  <a:lnTo>
                    <a:pt x="243" y="748"/>
                  </a:lnTo>
                  <a:lnTo>
                    <a:pt x="243" y="748"/>
                  </a:lnTo>
                  <a:lnTo>
                    <a:pt x="248" y="747"/>
                  </a:lnTo>
                  <a:lnTo>
                    <a:pt x="248" y="747"/>
                  </a:lnTo>
                  <a:close/>
                  <a:moveTo>
                    <a:pt x="231" y="754"/>
                  </a:moveTo>
                  <a:lnTo>
                    <a:pt x="231" y="754"/>
                  </a:lnTo>
                  <a:lnTo>
                    <a:pt x="231" y="756"/>
                  </a:lnTo>
                  <a:lnTo>
                    <a:pt x="231" y="756"/>
                  </a:lnTo>
                  <a:lnTo>
                    <a:pt x="225" y="757"/>
                  </a:lnTo>
                  <a:lnTo>
                    <a:pt x="225" y="757"/>
                  </a:lnTo>
                  <a:lnTo>
                    <a:pt x="231" y="754"/>
                  </a:lnTo>
                  <a:lnTo>
                    <a:pt x="231" y="754"/>
                  </a:lnTo>
                  <a:close/>
                  <a:moveTo>
                    <a:pt x="193" y="774"/>
                  </a:moveTo>
                  <a:lnTo>
                    <a:pt x="193" y="774"/>
                  </a:lnTo>
                  <a:lnTo>
                    <a:pt x="193" y="775"/>
                  </a:lnTo>
                  <a:lnTo>
                    <a:pt x="193" y="775"/>
                  </a:lnTo>
                  <a:lnTo>
                    <a:pt x="187" y="777"/>
                  </a:lnTo>
                  <a:lnTo>
                    <a:pt x="187" y="777"/>
                  </a:lnTo>
                  <a:lnTo>
                    <a:pt x="193" y="774"/>
                  </a:lnTo>
                  <a:lnTo>
                    <a:pt x="193" y="774"/>
                  </a:lnTo>
                  <a:close/>
                  <a:moveTo>
                    <a:pt x="160" y="795"/>
                  </a:moveTo>
                  <a:lnTo>
                    <a:pt x="160" y="795"/>
                  </a:lnTo>
                  <a:lnTo>
                    <a:pt x="161" y="798"/>
                  </a:lnTo>
                  <a:lnTo>
                    <a:pt x="161" y="798"/>
                  </a:lnTo>
                  <a:lnTo>
                    <a:pt x="155" y="800"/>
                  </a:lnTo>
                  <a:lnTo>
                    <a:pt x="147" y="805"/>
                  </a:lnTo>
                  <a:lnTo>
                    <a:pt x="147" y="805"/>
                  </a:lnTo>
                  <a:lnTo>
                    <a:pt x="160" y="795"/>
                  </a:lnTo>
                  <a:lnTo>
                    <a:pt x="160" y="795"/>
                  </a:lnTo>
                  <a:close/>
                  <a:moveTo>
                    <a:pt x="101" y="845"/>
                  </a:moveTo>
                  <a:lnTo>
                    <a:pt x="101" y="845"/>
                  </a:lnTo>
                  <a:lnTo>
                    <a:pt x="120" y="828"/>
                  </a:lnTo>
                  <a:lnTo>
                    <a:pt x="141" y="810"/>
                  </a:lnTo>
                  <a:lnTo>
                    <a:pt x="141" y="810"/>
                  </a:lnTo>
                  <a:lnTo>
                    <a:pt x="137" y="815"/>
                  </a:lnTo>
                  <a:lnTo>
                    <a:pt x="137" y="817"/>
                  </a:lnTo>
                  <a:lnTo>
                    <a:pt x="137" y="819"/>
                  </a:lnTo>
                  <a:lnTo>
                    <a:pt x="137" y="819"/>
                  </a:lnTo>
                  <a:lnTo>
                    <a:pt x="130" y="824"/>
                  </a:lnTo>
                  <a:lnTo>
                    <a:pt x="118" y="833"/>
                  </a:lnTo>
                  <a:lnTo>
                    <a:pt x="112" y="837"/>
                  </a:lnTo>
                  <a:lnTo>
                    <a:pt x="108" y="841"/>
                  </a:lnTo>
                  <a:lnTo>
                    <a:pt x="108" y="844"/>
                  </a:lnTo>
                  <a:lnTo>
                    <a:pt x="108" y="845"/>
                  </a:lnTo>
                  <a:lnTo>
                    <a:pt x="110" y="847"/>
                  </a:lnTo>
                  <a:lnTo>
                    <a:pt x="112" y="847"/>
                  </a:lnTo>
                  <a:lnTo>
                    <a:pt x="112" y="847"/>
                  </a:lnTo>
                  <a:lnTo>
                    <a:pt x="87" y="858"/>
                  </a:lnTo>
                  <a:lnTo>
                    <a:pt x="87" y="858"/>
                  </a:lnTo>
                  <a:lnTo>
                    <a:pt x="101" y="845"/>
                  </a:lnTo>
                  <a:lnTo>
                    <a:pt x="101" y="845"/>
                  </a:lnTo>
                  <a:close/>
                  <a:moveTo>
                    <a:pt x="71" y="874"/>
                  </a:moveTo>
                  <a:lnTo>
                    <a:pt x="71" y="874"/>
                  </a:lnTo>
                  <a:lnTo>
                    <a:pt x="76" y="875"/>
                  </a:lnTo>
                  <a:lnTo>
                    <a:pt x="83" y="874"/>
                  </a:lnTo>
                  <a:lnTo>
                    <a:pt x="95" y="870"/>
                  </a:lnTo>
                  <a:lnTo>
                    <a:pt x="95" y="870"/>
                  </a:lnTo>
                  <a:lnTo>
                    <a:pt x="81" y="880"/>
                  </a:lnTo>
                  <a:lnTo>
                    <a:pt x="67" y="888"/>
                  </a:lnTo>
                  <a:lnTo>
                    <a:pt x="41" y="909"/>
                  </a:lnTo>
                  <a:lnTo>
                    <a:pt x="41" y="909"/>
                  </a:lnTo>
                  <a:lnTo>
                    <a:pt x="55" y="890"/>
                  </a:lnTo>
                  <a:lnTo>
                    <a:pt x="71" y="874"/>
                  </a:lnTo>
                  <a:lnTo>
                    <a:pt x="71" y="874"/>
                  </a:lnTo>
                  <a:close/>
                  <a:moveTo>
                    <a:pt x="28" y="931"/>
                  </a:moveTo>
                  <a:lnTo>
                    <a:pt x="28" y="931"/>
                  </a:lnTo>
                  <a:lnTo>
                    <a:pt x="35" y="930"/>
                  </a:lnTo>
                  <a:lnTo>
                    <a:pt x="41" y="928"/>
                  </a:lnTo>
                  <a:lnTo>
                    <a:pt x="41" y="928"/>
                  </a:lnTo>
                  <a:lnTo>
                    <a:pt x="25" y="939"/>
                  </a:lnTo>
                  <a:lnTo>
                    <a:pt x="25" y="939"/>
                  </a:lnTo>
                  <a:lnTo>
                    <a:pt x="28" y="931"/>
                  </a:lnTo>
                  <a:lnTo>
                    <a:pt x="28" y="931"/>
                  </a:lnTo>
                  <a:close/>
                  <a:moveTo>
                    <a:pt x="18" y="960"/>
                  </a:moveTo>
                  <a:lnTo>
                    <a:pt x="18" y="960"/>
                  </a:lnTo>
                  <a:lnTo>
                    <a:pt x="18" y="958"/>
                  </a:lnTo>
                  <a:lnTo>
                    <a:pt x="18" y="958"/>
                  </a:lnTo>
                  <a:lnTo>
                    <a:pt x="29" y="953"/>
                  </a:lnTo>
                  <a:lnTo>
                    <a:pt x="40" y="948"/>
                  </a:lnTo>
                  <a:lnTo>
                    <a:pt x="40" y="948"/>
                  </a:lnTo>
                  <a:lnTo>
                    <a:pt x="28" y="959"/>
                  </a:lnTo>
                  <a:lnTo>
                    <a:pt x="16" y="971"/>
                  </a:lnTo>
                  <a:lnTo>
                    <a:pt x="16" y="971"/>
                  </a:lnTo>
                  <a:lnTo>
                    <a:pt x="18" y="960"/>
                  </a:lnTo>
                  <a:lnTo>
                    <a:pt x="18" y="960"/>
                  </a:lnTo>
                  <a:close/>
                  <a:moveTo>
                    <a:pt x="13" y="1006"/>
                  </a:moveTo>
                  <a:lnTo>
                    <a:pt x="13" y="1006"/>
                  </a:lnTo>
                  <a:lnTo>
                    <a:pt x="17" y="1004"/>
                  </a:lnTo>
                  <a:lnTo>
                    <a:pt x="17" y="1004"/>
                  </a:lnTo>
                  <a:lnTo>
                    <a:pt x="13" y="1011"/>
                  </a:lnTo>
                  <a:lnTo>
                    <a:pt x="13" y="1011"/>
                  </a:lnTo>
                  <a:lnTo>
                    <a:pt x="13" y="1006"/>
                  </a:lnTo>
                  <a:lnTo>
                    <a:pt x="13" y="1006"/>
                  </a:lnTo>
                  <a:close/>
                  <a:moveTo>
                    <a:pt x="28" y="1057"/>
                  </a:moveTo>
                  <a:lnTo>
                    <a:pt x="28" y="1057"/>
                  </a:lnTo>
                  <a:lnTo>
                    <a:pt x="19" y="1057"/>
                  </a:lnTo>
                  <a:lnTo>
                    <a:pt x="19" y="1057"/>
                  </a:lnTo>
                  <a:lnTo>
                    <a:pt x="17" y="1049"/>
                  </a:lnTo>
                  <a:lnTo>
                    <a:pt x="16" y="1040"/>
                  </a:lnTo>
                  <a:lnTo>
                    <a:pt x="16" y="1040"/>
                  </a:lnTo>
                  <a:lnTo>
                    <a:pt x="25" y="1030"/>
                  </a:lnTo>
                  <a:lnTo>
                    <a:pt x="25" y="1030"/>
                  </a:lnTo>
                  <a:lnTo>
                    <a:pt x="23" y="1036"/>
                  </a:lnTo>
                  <a:lnTo>
                    <a:pt x="23" y="1042"/>
                  </a:lnTo>
                  <a:lnTo>
                    <a:pt x="23" y="1045"/>
                  </a:lnTo>
                  <a:lnTo>
                    <a:pt x="24" y="1046"/>
                  </a:lnTo>
                  <a:lnTo>
                    <a:pt x="27" y="1046"/>
                  </a:lnTo>
                  <a:lnTo>
                    <a:pt x="31" y="1046"/>
                  </a:lnTo>
                  <a:lnTo>
                    <a:pt x="31" y="1046"/>
                  </a:lnTo>
                  <a:lnTo>
                    <a:pt x="28" y="1057"/>
                  </a:lnTo>
                  <a:lnTo>
                    <a:pt x="28" y="1057"/>
                  </a:lnTo>
                  <a:close/>
                  <a:moveTo>
                    <a:pt x="19" y="1022"/>
                  </a:moveTo>
                  <a:lnTo>
                    <a:pt x="19" y="1022"/>
                  </a:lnTo>
                  <a:lnTo>
                    <a:pt x="27" y="1007"/>
                  </a:lnTo>
                  <a:lnTo>
                    <a:pt x="27" y="1007"/>
                  </a:lnTo>
                  <a:lnTo>
                    <a:pt x="29" y="1001"/>
                  </a:lnTo>
                  <a:lnTo>
                    <a:pt x="31" y="993"/>
                  </a:lnTo>
                  <a:lnTo>
                    <a:pt x="33" y="989"/>
                  </a:lnTo>
                  <a:lnTo>
                    <a:pt x="33" y="986"/>
                  </a:lnTo>
                  <a:lnTo>
                    <a:pt x="31" y="983"/>
                  </a:lnTo>
                  <a:lnTo>
                    <a:pt x="28" y="983"/>
                  </a:lnTo>
                  <a:lnTo>
                    <a:pt x="28" y="983"/>
                  </a:lnTo>
                  <a:lnTo>
                    <a:pt x="45" y="964"/>
                  </a:lnTo>
                  <a:lnTo>
                    <a:pt x="54" y="953"/>
                  </a:lnTo>
                  <a:lnTo>
                    <a:pt x="57" y="948"/>
                  </a:lnTo>
                  <a:lnTo>
                    <a:pt x="57" y="946"/>
                  </a:lnTo>
                  <a:lnTo>
                    <a:pt x="57" y="945"/>
                  </a:lnTo>
                  <a:lnTo>
                    <a:pt x="57" y="945"/>
                  </a:lnTo>
                  <a:lnTo>
                    <a:pt x="60" y="940"/>
                  </a:lnTo>
                  <a:lnTo>
                    <a:pt x="67" y="933"/>
                  </a:lnTo>
                  <a:lnTo>
                    <a:pt x="70" y="929"/>
                  </a:lnTo>
                  <a:lnTo>
                    <a:pt x="71" y="925"/>
                  </a:lnTo>
                  <a:lnTo>
                    <a:pt x="71" y="922"/>
                  </a:lnTo>
                  <a:lnTo>
                    <a:pt x="69" y="919"/>
                  </a:lnTo>
                  <a:lnTo>
                    <a:pt x="69" y="919"/>
                  </a:lnTo>
                  <a:lnTo>
                    <a:pt x="76" y="915"/>
                  </a:lnTo>
                  <a:lnTo>
                    <a:pt x="87" y="907"/>
                  </a:lnTo>
                  <a:lnTo>
                    <a:pt x="92" y="903"/>
                  </a:lnTo>
                  <a:lnTo>
                    <a:pt x="95" y="898"/>
                  </a:lnTo>
                  <a:lnTo>
                    <a:pt x="96" y="894"/>
                  </a:lnTo>
                  <a:lnTo>
                    <a:pt x="96" y="892"/>
                  </a:lnTo>
                  <a:lnTo>
                    <a:pt x="95" y="890"/>
                  </a:lnTo>
                  <a:lnTo>
                    <a:pt x="95" y="890"/>
                  </a:lnTo>
                  <a:lnTo>
                    <a:pt x="114" y="878"/>
                  </a:lnTo>
                  <a:lnTo>
                    <a:pt x="119" y="875"/>
                  </a:lnTo>
                  <a:lnTo>
                    <a:pt x="123" y="870"/>
                  </a:lnTo>
                  <a:lnTo>
                    <a:pt x="125" y="866"/>
                  </a:lnTo>
                  <a:lnTo>
                    <a:pt x="126" y="865"/>
                  </a:lnTo>
                  <a:lnTo>
                    <a:pt x="125" y="864"/>
                  </a:lnTo>
                  <a:lnTo>
                    <a:pt x="125" y="864"/>
                  </a:lnTo>
                  <a:lnTo>
                    <a:pt x="132" y="860"/>
                  </a:lnTo>
                  <a:lnTo>
                    <a:pt x="142" y="854"/>
                  </a:lnTo>
                  <a:lnTo>
                    <a:pt x="147" y="852"/>
                  </a:lnTo>
                  <a:lnTo>
                    <a:pt x="151" y="848"/>
                  </a:lnTo>
                  <a:lnTo>
                    <a:pt x="153" y="845"/>
                  </a:lnTo>
                  <a:lnTo>
                    <a:pt x="153" y="844"/>
                  </a:lnTo>
                  <a:lnTo>
                    <a:pt x="152" y="841"/>
                  </a:lnTo>
                  <a:lnTo>
                    <a:pt x="152" y="841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151" y="851"/>
                  </a:lnTo>
                  <a:lnTo>
                    <a:pt x="128" y="869"/>
                  </a:lnTo>
                  <a:lnTo>
                    <a:pt x="107" y="889"/>
                  </a:lnTo>
                  <a:lnTo>
                    <a:pt x="87" y="911"/>
                  </a:lnTo>
                  <a:lnTo>
                    <a:pt x="67" y="934"/>
                  </a:lnTo>
                  <a:lnTo>
                    <a:pt x="60" y="946"/>
                  </a:lnTo>
                  <a:lnTo>
                    <a:pt x="52" y="959"/>
                  </a:lnTo>
                  <a:lnTo>
                    <a:pt x="46" y="971"/>
                  </a:lnTo>
                  <a:lnTo>
                    <a:pt x="40" y="984"/>
                  </a:lnTo>
                  <a:lnTo>
                    <a:pt x="36" y="998"/>
                  </a:lnTo>
                  <a:lnTo>
                    <a:pt x="33" y="1011"/>
                  </a:lnTo>
                  <a:lnTo>
                    <a:pt x="33" y="1011"/>
                  </a:lnTo>
                  <a:lnTo>
                    <a:pt x="27" y="1016"/>
                  </a:lnTo>
                  <a:lnTo>
                    <a:pt x="19" y="1022"/>
                  </a:lnTo>
                  <a:lnTo>
                    <a:pt x="19" y="1022"/>
                  </a:lnTo>
                  <a:close/>
                  <a:moveTo>
                    <a:pt x="438" y="841"/>
                  </a:moveTo>
                  <a:lnTo>
                    <a:pt x="438" y="841"/>
                  </a:lnTo>
                  <a:lnTo>
                    <a:pt x="437" y="836"/>
                  </a:lnTo>
                  <a:lnTo>
                    <a:pt x="437" y="836"/>
                  </a:lnTo>
                  <a:lnTo>
                    <a:pt x="442" y="834"/>
                  </a:lnTo>
                  <a:lnTo>
                    <a:pt x="442" y="834"/>
                  </a:lnTo>
                  <a:lnTo>
                    <a:pt x="438" y="841"/>
                  </a:lnTo>
                  <a:lnTo>
                    <a:pt x="438" y="841"/>
                  </a:lnTo>
                  <a:close/>
                  <a:moveTo>
                    <a:pt x="444" y="848"/>
                  </a:moveTo>
                  <a:lnTo>
                    <a:pt x="444" y="848"/>
                  </a:lnTo>
                  <a:lnTo>
                    <a:pt x="453" y="836"/>
                  </a:lnTo>
                  <a:lnTo>
                    <a:pt x="462" y="823"/>
                  </a:lnTo>
                  <a:lnTo>
                    <a:pt x="462" y="823"/>
                  </a:lnTo>
                  <a:lnTo>
                    <a:pt x="471" y="813"/>
                  </a:lnTo>
                  <a:lnTo>
                    <a:pt x="476" y="807"/>
                  </a:lnTo>
                  <a:lnTo>
                    <a:pt x="477" y="805"/>
                  </a:lnTo>
                  <a:lnTo>
                    <a:pt x="477" y="803"/>
                  </a:lnTo>
                  <a:lnTo>
                    <a:pt x="477" y="803"/>
                  </a:lnTo>
                  <a:lnTo>
                    <a:pt x="484" y="812"/>
                  </a:lnTo>
                  <a:lnTo>
                    <a:pt x="484" y="812"/>
                  </a:lnTo>
                  <a:lnTo>
                    <a:pt x="473" y="825"/>
                  </a:lnTo>
                  <a:lnTo>
                    <a:pt x="463" y="839"/>
                  </a:lnTo>
                  <a:lnTo>
                    <a:pt x="463" y="839"/>
                  </a:lnTo>
                  <a:lnTo>
                    <a:pt x="462" y="836"/>
                  </a:lnTo>
                  <a:lnTo>
                    <a:pt x="460" y="836"/>
                  </a:lnTo>
                  <a:lnTo>
                    <a:pt x="457" y="837"/>
                  </a:lnTo>
                  <a:lnTo>
                    <a:pt x="454" y="839"/>
                  </a:lnTo>
                  <a:lnTo>
                    <a:pt x="444" y="848"/>
                  </a:lnTo>
                  <a:lnTo>
                    <a:pt x="444" y="848"/>
                  </a:lnTo>
                  <a:close/>
                  <a:moveTo>
                    <a:pt x="455" y="792"/>
                  </a:moveTo>
                  <a:lnTo>
                    <a:pt x="456" y="791"/>
                  </a:lnTo>
                  <a:lnTo>
                    <a:pt x="456" y="791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close/>
                  <a:moveTo>
                    <a:pt x="466" y="794"/>
                  </a:moveTo>
                  <a:lnTo>
                    <a:pt x="466" y="794"/>
                  </a:lnTo>
                  <a:lnTo>
                    <a:pt x="467" y="793"/>
                  </a:lnTo>
                  <a:lnTo>
                    <a:pt x="467" y="791"/>
                  </a:lnTo>
                  <a:lnTo>
                    <a:pt x="467" y="791"/>
                  </a:lnTo>
                  <a:lnTo>
                    <a:pt x="473" y="798"/>
                  </a:lnTo>
                  <a:lnTo>
                    <a:pt x="473" y="798"/>
                  </a:lnTo>
                  <a:lnTo>
                    <a:pt x="471" y="798"/>
                  </a:lnTo>
                  <a:lnTo>
                    <a:pt x="468" y="799"/>
                  </a:lnTo>
                  <a:lnTo>
                    <a:pt x="463" y="803"/>
                  </a:lnTo>
                  <a:lnTo>
                    <a:pt x="456" y="811"/>
                  </a:lnTo>
                  <a:lnTo>
                    <a:pt x="456" y="811"/>
                  </a:lnTo>
                  <a:lnTo>
                    <a:pt x="462" y="803"/>
                  </a:lnTo>
                  <a:lnTo>
                    <a:pt x="466" y="794"/>
                  </a:lnTo>
                  <a:lnTo>
                    <a:pt x="466" y="794"/>
                  </a:lnTo>
                  <a:close/>
                  <a:moveTo>
                    <a:pt x="462" y="788"/>
                  </a:move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2" y="788"/>
                  </a:lnTo>
                  <a:lnTo>
                    <a:pt x="462" y="788"/>
                  </a:lnTo>
                  <a:close/>
                  <a:moveTo>
                    <a:pt x="489" y="822"/>
                  </a:moveTo>
                  <a:lnTo>
                    <a:pt x="489" y="822"/>
                  </a:lnTo>
                  <a:lnTo>
                    <a:pt x="494" y="829"/>
                  </a:lnTo>
                  <a:lnTo>
                    <a:pt x="494" y="829"/>
                  </a:lnTo>
                  <a:lnTo>
                    <a:pt x="483" y="844"/>
                  </a:lnTo>
                  <a:lnTo>
                    <a:pt x="483" y="844"/>
                  </a:lnTo>
                  <a:lnTo>
                    <a:pt x="480" y="842"/>
                  </a:lnTo>
                  <a:lnTo>
                    <a:pt x="478" y="842"/>
                  </a:lnTo>
                  <a:lnTo>
                    <a:pt x="476" y="844"/>
                  </a:lnTo>
                  <a:lnTo>
                    <a:pt x="473" y="846"/>
                  </a:lnTo>
                  <a:lnTo>
                    <a:pt x="465" y="854"/>
                  </a:lnTo>
                  <a:lnTo>
                    <a:pt x="465" y="854"/>
                  </a:lnTo>
                  <a:lnTo>
                    <a:pt x="477" y="837"/>
                  </a:lnTo>
                  <a:lnTo>
                    <a:pt x="489" y="822"/>
                  </a:lnTo>
                  <a:lnTo>
                    <a:pt x="489" y="822"/>
                  </a:lnTo>
                  <a:close/>
                  <a:moveTo>
                    <a:pt x="450" y="863"/>
                  </a:moveTo>
                  <a:lnTo>
                    <a:pt x="450" y="863"/>
                  </a:lnTo>
                  <a:lnTo>
                    <a:pt x="448" y="858"/>
                  </a:lnTo>
                  <a:lnTo>
                    <a:pt x="448" y="858"/>
                  </a:lnTo>
                  <a:lnTo>
                    <a:pt x="456" y="852"/>
                  </a:lnTo>
                  <a:lnTo>
                    <a:pt x="456" y="852"/>
                  </a:lnTo>
                  <a:lnTo>
                    <a:pt x="450" y="863"/>
                  </a:lnTo>
                  <a:lnTo>
                    <a:pt x="450" y="863"/>
                  </a:lnTo>
                  <a:close/>
                  <a:moveTo>
                    <a:pt x="457" y="872"/>
                  </a:moveTo>
                  <a:lnTo>
                    <a:pt x="457" y="872"/>
                  </a:lnTo>
                  <a:lnTo>
                    <a:pt x="467" y="865"/>
                  </a:lnTo>
                  <a:lnTo>
                    <a:pt x="467" y="865"/>
                  </a:lnTo>
                  <a:lnTo>
                    <a:pt x="465" y="871"/>
                  </a:lnTo>
                  <a:lnTo>
                    <a:pt x="462" y="878"/>
                  </a:lnTo>
                  <a:lnTo>
                    <a:pt x="462" y="878"/>
                  </a:lnTo>
                  <a:lnTo>
                    <a:pt x="457" y="872"/>
                  </a:lnTo>
                  <a:lnTo>
                    <a:pt x="457" y="872"/>
                  </a:lnTo>
                  <a:close/>
                  <a:moveTo>
                    <a:pt x="472" y="892"/>
                  </a:moveTo>
                  <a:lnTo>
                    <a:pt x="472" y="892"/>
                  </a:lnTo>
                  <a:lnTo>
                    <a:pt x="467" y="886"/>
                  </a:lnTo>
                  <a:lnTo>
                    <a:pt x="467" y="886"/>
                  </a:lnTo>
                  <a:lnTo>
                    <a:pt x="468" y="884"/>
                  </a:lnTo>
                  <a:lnTo>
                    <a:pt x="468" y="884"/>
                  </a:lnTo>
                  <a:lnTo>
                    <a:pt x="477" y="880"/>
                  </a:lnTo>
                  <a:lnTo>
                    <a:pt x="477" y="880"/>
                  </a:lnTo>
                  <a:lnTo>
                    <a:pt x="474" y="886"/>
                  </a:lnTo>
                  <a:lnTo>
                    <a:pt x="472" y="892"/>
                  </a:lnTo>
                  <a:lnTo>
                    <a:pt x="472" y="892"/>
                  </a:lnTo>
                  <a:close/>
                  <a:moveTo>
                    <a:pt x="490" y="850"/>
                  </a:moveTo>
                  <a:lnTo>
                    <a:pt x="490" y="850"/>
                  </a:lnTo>
                  <a:lnTo>
                    <a:pt x="498" y="839"/>
                  </a:lnTo>
                  <a:lnTo>
                    <a:pt x="498" y="839"/>
                  </a:lnTo>
                  <a:lnTo>
                    <a:pt x="502" y="846"/>
                  </a:lnTo>
                  <a:lnTo>
                    <a:pt x="502" y="846"/>
                  </a:lnTo>
                  <a:lnTo>
                    <a:pt x="490" y="857"/>
                  </a:lnTo>
                  <a:lnTo>
                    <a:pt x="478" y="868"/>
                  </a:lnTo>
                  <a:lnTo>
                    <a:pt x="478" y="868"/>
                  </a:lnTo>
                  <a:lnTo>
                    <a:pt x="484" y="858"/>
                  </a:lnTo>
                  <a:lnTo>
                    <a:pt x="490" y="850"/>
                  </a:lnTo>
                  <a:lnTo>
                    <a:pt x="490" y="850"/>
                  </a:lnTo>
                  <a:close/>
                  <a:moveTo>
                    <a:pt x="563" y="983"/>
                  </a:moveTo>
                  <a:lnTo>
                    <a:pt x="563" y="983"/>
                  </a:lnTo>
                  <a:lnTo>
                    <a:pt x="551" y="992"/>
                  </a:lnTo>
                  <a:lnTo>
                    <a:pt x="538" y="998"/>
                  </a:lnTo>
                  <a:lnTo>
                    <a:pt x="538" y="998"/>
                  </a:lnTo>
                  <a:lnTo>
                    <a:pt x="545" y="988"/>
                  </a:lnTo>
                  <a:lnTo>
                    <a:pt x="555" y="980"/>
                  </a:lnTo>
                  <a:lnTo>
                    <a:pt x="573" y="964"/>
                  </a:lnTo>
                  <a:lnTo>
                    <a:pt x="573" y="964"/>
                  </a:lnTo>
                  <a:lnTo>
                    <a:pt x="583" y="970"/>
                  </a:lnTo>
                  <a:lnTo>
                    <a:pt x="583" y="970"/>
                  </a:lnTo>
                  <a:lnTo>
                    <a:pt x="574" y="976"/>
                  </a:lnTo>
                  <a:lnTo>
                    <a:pt x="563" y="983"/>
                  </a:lnTo>
                  <a:lnTo>
                    <a:pt x="563" y="983"/>
                  </a:lnTo>
                  <a:close/>
                  <a:moveTo>
                    <a:pt x="591" y="974"/>
                  </a:moveTo>
                  <a:lnTo>
                    <a:pt x="591" y="974"/>
                  </a:lnTo>
                  <a:lnTo>
                    <a:pt x="603" y="977"/>
                  </a:lnTo>
                  <a:lnTo>
                    <a:pt x="603" y="977"/>
                  </a:lnTo>
                  <a:lnTo>
                    <a:pt x="580" y="994"/>
                  </a:lnTo>
                  <a:lnTo>
                    <a:pt x="567" y="1001"/>
                  </a:lnTo>
                  <a:lnTo>
                    <a:pt x="555" y="1006"/>
                  </a:lnTo>
                  <a:lnTo>
                    <a:pt x="555" y="1006"/>
                  </a:lnTo>
                  <a:lnTo>
                    <a:pt x="569" y="992"/>
                  </a:lnTo>
                  <a:lnTo>
                    <a:pt x="569" y="992"/>
                  </a:lnTo>
                  <a:lnTo>
                    <a:pt x="581" y="983"/>
                  </a:lnTo>
                  <a:lnTo>
                    <a:pt x="587" y="978"/>
                  </a:lnTo>
                  <a:lnTo>
                    <a:pt x="590" y="976"/>
                  </a:lnTo>
                  <a:lnTo>
                    <a:pt x="591" y="974"/>
                  </a:lnTo>
                  <a:lnTo>
                    <a:pt x="591" y="974"/>
                  </a:lnTo>
                  <a:close/>
                  <a:moveTo>
                    <a:pt x="536" y="980"/>
                  </a:moveTo>
                  <a:lnTo>
                    <a:pt x="536" y="980"/>
                  </a:lnTo>
                  <a:lnTo>
                    <a:pt x="548" y="969"/>
                  </a:lnTo>
                  <a:lnTo>
                    <a:pt x="561" y="958"/>
                  </a:lnTo>
                  <a:lnTo>
                    <a:pt x="561" y="958"/>
                  </a:lnTo>
                  <a:lnTo>
                    <a:pt x="563" y="957"/>
                  </a:lnTo>
                  <a:lnTo>
                    <a:pt x="563" y="957"/>
                  </a:lnTo>
                  <a:lnTo>
                    <a:pt x="565" y="958"/>
                  </a:lnTo>
                  <a:lnTo>
                    <a:pt x="565" y="958"/>
                  </a:lnTo>
                  <a:lnTo>
                    <a:pt x="550" y="969"/>
                  </a:lnTo>
                  <a:lnTo>
                    <a:pt x="536" y="980"/>
                  </a:lnTo>
                  <a:lnTo>
                    <a:pt x="536" y="980"/>
                  </a:lnTo>
                  <a:close/>
                  <a:moveTo>
                    <a:pt x="521" y="970"/>
                  </a:moveTo>
                  <a:lnTo>
                    <a:pt x="521" y="970"/>
                  </a:lnTo>
                  <a:lnTo>
                    <a:pt x="527" y="963"/>
                  </a:lnTo>
                  <a:lnTo>
                    <a:pt x="533" y="954"/>
                  </a:lnTo>
                  <a:lnTo>
                    <a:pt x="548" y="940"/>
                  </a:lnTo>
                  <a:lnTo>
                    <a:pt x="548" y="940"/>
                  </a:lnTo>
                  <a:lnTo>
                    <a:pt x="556" y="949"/>
                  </a:lnTo>
                  <a:lnTo>
                    <a:pt x="556" y="949"/>
                  </a:lnTo>
                  <a:lnTo>
                    <a:pt x="539" y="960"/>
                  </a:lnTo>
                  <a:lnTo>
                    <a:pt x="521" y="970"/>
                  </a:lnTo>
                  <a:lnTo>
                    <a:pt x="521" y="970"/>
                  </a:lnTo>
                  <a:close/>
                  <a:moveTo>
                    <a:pt x="522" y="947"/>
                  </a:moveTo>
                  <a:lnTo>
                    <a:pt x="522" y="947"/>
                  </a:lnTo>
                  <a:lnTo>
                    <a:pt x="528" y="940"/>
                  </a:lnTo>
                  <a:lnTo>
                    <a:pt x="528" y="940"/>
                  </a:lnTo>
                  <a:lnTo>
                    <a:pt x="534" y="934"/>
                  </a:lnTo>
                  <a:lnTo>
                    <a:pt x="538" y="927"/>
                  </a:lnTo>
                  <a:lnTo>
                    <a:pt x="538" y="927"/>
                  </a:lnTo>
                  <a:lnTo>
                    <a:pt x="543" y="933"/>
                  </a:lnTo>
                  <a:lnTo>
                    <a:pt x="543" y="933"/>
                  </a:lnTo>
                  <a:lnTo>
                    <a:pt x="522" y="947"/>
                  </a:lnTo>
                  <a:lnTo>
                    <a:pt x="522" y="947"/>
                  </a:lnTo>
                  <a:close/>
                  <a:moveTo>
                    <a:pt x="515" y="934"/>
                  </a:moveTo>
                  <a:lnTo>
                    <a:pt x="515" y="934"/>
                  </a:lnTo>
                  <a:lnTo>
                    <a:pt x="524" y="923"/>
                  </a:lnTo>
                  <a:lnTo>
                    <a:pt x="531" y="913"/>
                  </a:lnTo>
                  <a:lnTo>
                    <a:pt x="531" y="913"/>
                  </a:lnTo>
                  <a:lnTo>
                    <a:pt x="534" y="919"/>
                  </a:lnTo>
                  <a:lnTo>
                    <a:pt x="534" y="919"/>
                  </a:lnTo>
                  <a:lnTo>
                    <a:pt x="532" y="919"/>
                  </a:lnTo>
                  <a:lnTo>
                    <a:pt x="530" y="922"/>
                  </a:lnTo>
                  <a:lnTo>
                    <a:pt x="524" y="925"/>
                  </a:lnTo>
                  <a:lnTo>
                    <a:pt x="515" y="934"/>
                  </a:lnTo>
                  <a:lnTo>
                    <a:pt x="515" y="934"/>
                  </a:lnTo>
                  <a:close/>
                  <a:moveTo>
                    <a:pt x="513" y="911"/>
                  </a:moveTo>
                  <a:lnTo>
                    <a:pt x="513" y="911"/>
                  </a:lnTo>
                  <a:lnTo>
                    <a:pt x="524" y="898"/>
                  </a:lnTo>
                  <a:lnTo>
                    <a:pt x="524" y="898"/>
                  </a:lnTo>
                  <a:lnTo>
                    <a:pt x="525" y="901"/>
                  </a:lnTo>
                  <a:lnTo>
                    <a:pt x="525" y="901"/>
                  </a:lnTo>
                  <a:lnTo>
                    <a:pt x="513" y="911"/>
                  </a:lnTo>
                  <a:lnTo>
                    <a:pt x="513" y="911"/>
                  </a:lnTo>
                  <a:close/>
                  <a:moveTo>
                    <a:pt x="495" y="910"/>
                  </a:moveTo>
                  <a:lnTo>
                    <a:pt x="495" y="910"/>
                  </a:lnTo>
                  <a:lnTo>
                    <a:pt x="501" y="898"/>
                  </a:lnTo>
                  <a:lnTo>
                    <a:pt x="509" y="884"/>
                  </a:lnTo>
                  <a:lnTo>
                    <a:pt x="509" y="884"/>
                  </a:lnTo>
                  <a:lnTo>
                    <a:pt x="514" y="877"/>
                  </a:lnTo>
                  <a:lnTo>
                    <a:pt x="514" y="877"/>
                  </a:lnTo>
                  <a:lnTo>
                    <a:pt x="519" y="888"/>
                  </a:lnTo>
                  <a:lnTo>
                    <a:pt x="519" y="888"/>
                  </a:lnTo>
                  <a:lnTo>
                    <a:pt x="507" y="899"/>
                  </a:lnTo>
                  <a:lnTo>
                    <a:pt x="501" y="905"/>
                  </a:lnTo>
                  <a:lnTo>
                    <a:pt x="495" y="910"/>
                  </a:lnTo>
                  <a:lnTo>
                    <a:pt x="495" y="910"/>
                  </a:lnTo>
                  <a:close/>
                  <a:moveTo>
                    <a:pt x="483" y="890"/>
                  </a:moveTo>
                  <a:lnTo>
                    <a:pt x="483" y="890"/>
                  </a:lnTo>
                  <a:lnTo>
                    <a:pt x="488" y="881"/>
                  </a:lnTo>
                  <a:lnTo>
                    <a:pt x="494" y="872"/>
                  </a:lnTo>
                  <a:lnTo>
                    <a:pt x="506" y="857"/>
                  </a:lnTo>
                  <a:lnTo>
                    <a:pt x="506" y="857"/>
                  </a:lnTo>
                  <a:lnTo>
                    <a:pt x="509" y="864"/>
                  </a:lnTo>
                  <a:lnTo>
                    <a:pt x="509" y="864"/>
                  </a:lnTo>
                  <a:lnTo>
                    <a:pt x="496" y="877"/>
                  </a:lnTo>
                  <a:lnTo>
                    <a:pt x="490" y="884"/>
                  </a:lnTo>
                  <a:lnTo>
                    <a:pt x="483" y="890"/>
                  </a:lnTo>
                  <a:lnTo>
                    <a:pt x="483" y="890"/>
                  </a:lnTo>
                  <a:close/>
                  <a:moveTo>
                    <a:pt x="484" y="911"/>
                  </a:moveTo>
                  <a:lnTo>
                    <a:pt x="484" y="911"/>
                  </a:lnTo>
                  <a:lnTo>
                    <a:pt x="479" y="904"/>
                  </a:lnTo>
                  <a:lnTo>
                    <a:pt x="479" y="904"/>
                  </a:lnTo>
                  <a:lnTo>
                    <a:pt x="491" y="895"/>
                  </a:lnTo>
                  <a:lnTo>
                    <a:pt x="491" y="895"/>
                  </a:lnTo>
                  <a:lnTo>
                    <a:pt x="484" y="911"/>
                  </a:lnTo>
                  <a:lnTo>
                    <a:pt x="484" y="911"/>
                  </a:lnTo>
                  <a:close/>
                  <a:moveTo>
                    <a:pt x="490" y="927"/>
                  </a:moveTo>
                  <a:lnTo>
                    <a:pt x="490" y="927"/>
                  </a:lnTo>
                  <a:lnTo>
                    <a:pt x="489" y="924"/>
                  </a:lnTo>
                  <a:lnTo>
                    <a:pt x="489" y="924"/>
                  </a:lnTo>
                  <a:lnTo>
                    <a:pt x="492" y="922"/>
                  </a:lnTo>
                  <a:lnTo>
                    <a:pt x="492" y="922"/>
                  </a:lnTo>
                  <a:lnTo>
                    <a:pt x="490" y="927"/>
                  </a:lnTo>
                  <a:lnTo>
                    <a:pt x="490" y="927"/>
                  </a:lnTo>
                  <a:close/>
                  <a:moveTo>
                    <a:pt x="494" y="936"/>
                  </a:moveTo>
                  <a:lnTo>
                    <a:pt x="494" y="936"/>
                  </a:lnTo>
                  <a:lnTo>
                    <a:pt x="502" y="931"/>
                  </a:lnTo>
                  <a:lnTo>
                    <a:pt x="510" y="925"/>
                  </a:lnTo>
                  <a:lnTo>
                    <a:pt x="510" y="925"/>
                  </a:lnTo>
                  <a:lnTo>
                    <a:pt x="496" y="943"/>
                  </a:lnTo>
                  <a:lnTo>
                    <a:pt x="496" y="943"/>
                  </a:lnTo>
                  <a:lnTo>
                    <a:pt x="494" y="936"/>
                  </a:lnTo>
                  <a:lnTo>
                    <a:pt x="494" y="936"/>
                  </a:lnTo>
                  <a:close/>
                  <a:moveTo>
                    <a:pt x="500" y="958"/>
                  </a:moveTo>
                  <a:lnTo>
                    <a:pt x="500" y="958"/>
                  </a:lnTo>
                  <a:lnTo>
                    <a:pt x="506" y="954"/>
                  </a:lnTo>
                  <a:lnTo>
                    <a:pt x="506" y="954"/>
                  </a:lnTo>
                  <a:lnTo>
                    <a:pt x="501" y="960"/>
                  </a:lnTo>
                  <a:lnTo>
                    <a:pt x="501" y="960"/>
                  </a:lnTo>
                  <a:lnTo>
                    <a:pt x="500" y="958"/>
                  </a:lnTo>
                  <a:lnTo>
                    <a:pt x="500" y="958"/>
                  </a:lnTo>
                  <a:close/>
                  <a:moveTo>
                    <a:pt x="504" y="969"/>
                  </a:moveTo>
                  <a:lnTo>
                    <a:pt x="504" y="969"/>
                  </a:lnTo>
                  <a:lnTo>
                    <a:pt x="509" y="968"/>
                  </a:lnTo>
                  <a:lnTo>
                    <a:pt x="514" y="964"/>
                  </a:lnTo>
                  <a:lnTo>
                    <a:pt x="514" y="964"/>
                  </a:lnTo>
                  <a:lnTo>
                    <a:pt x="510" y="971"/>
                  </a:lnTo>
                  <a:lnTo>
                    <a:pt x="507" y="977"/>
                  </a:lnTo>
                  <a:lnTo>
                    <a:pt x="507" y="977"/>
                  </a:lnTo>
                  <a:lnTo>
                    <a:pt x="504" y="969"/>
                  </a:lnTo>
                  <a:lnTo>
                    <a:pt x="504" y="969"/>
                  </a:lnTo>
                  <a:close/>
                  <a:moveTo>
                    <a:pt x="514" y="990"/>
                  </a:moveTo>
                  <a:lnTo>
                    <a:pt x="514" y="990"/>
                  </a:lnTo>
                  <a:lnTo>
                    <a:pt x="510" y="986"/>
                  </a:lnTo>
                  <a:lnTo>
                    <a:pt x="510" y="986"/>
                  </a:lnTo>
                  <a:lnTo>
                    <a:pt x="516" y="983"/>
                  </a:lnTo>
                  <a:lnTo>
                    <a:pt x="521" y="981"/>
                  </a:lnTo>
                  <a:lnTo>
                    <a:pt x="521" y="981"/>
                  </a:lnTo>
                  <a:lnTo>
                    <a:pt x="514" y="990"/>
                  </a:lnTo>
                  <a:lnTo>
                    <a:pt x="514" y="990"/>
                  </a:lnTo>
                  <a:close/>
                  <a:moveTo>
                    <a:pt x="524" y="1004"/>
                  </a:moveTo>
                  <a:lnTo>
                    <a:pt x="524" y="1004"/>
                  </a:lnTo>
                  <a:lnTo>
                    <a:pt x="519" y="999"/>
                  </a:lnTo>
                  <a:lnTo>
                    <a:pt x="519" y="999"/>
                  </a:lnTo>
                  <a:lnTo>
                    <a:pt x="528" y="994"/>
                  </a:lnTo>
                  <a:lnTo>
                    <a:pt x="528" y="994"/>
                  </a:lnTo>
                  <a:lnTo>
                    <a:pt x="524" y="1004"/>
                  </a:lnTo>
                  <a:lnTo>
                    <a:pt x="524" y="1004"/>
                  </a:lnTo>
                  <a:close/>
                  <a:moveTo>
                    <a:pt x="538" y="1012"/>
                  </a:moveTo>
                  <a:lnTo>
                    <a:pt x="538" y="1012"/>
                  </a:lnTo>
                  <a:lnTo>
                    <a:pt x="533" y="1010"/>
                  </a:lnTo>
                  <a:lnTo>
                    <a:pt x="533" y="1010"/>
                  </a:lnTo>
                  <a:lnTo>
                    <a:pt x="542" y="1007"/>
                  </a:lnTo>
                  <a:lnTo>
                    <a:pt x="542" y="1007"/>
                  </a:lnTo>
                  <a:lnTo>
                    <a:pt x="539" y="1010"/>
                  </a:lnTo>
                  <a:lnTo>
                    <a:pt x="538" y="1012"/>
                  </a:lnTo>
                  <a:lnTo>
                    <a:pt x="538" y="1012"/>
                  </a:lnTo>
                  <a:close/>
                  <a:moveTo>
                    <a:pt x="561" y="1019"/>
                  </a:moveTo>
                  <a:lnTo>
                    <a:pt x="561" y="1019"/>
                  </a:lnTo>
                  <a:lnTo>
                    <a:pt x="551" y="1017"/>
                  </a:lnTo>
                  <a:lnTo>
                    <a:pt x="551" y="1017"/>
                  </a:lnTo>
                  <a:lnTo>
                    <a:pt x="559" y="1015"/>
                  </a:lnTo>
                  <a:lnTo>
                    <a:pt x="567" y="1012"/>
                  </a:lnTo>
                  <a:lnTo>
                    <a:pt x="567" y="1012"/>
                  </a:lnTo>
                  <a:lnTo>
                    <a:pt x="561" y="1019"/>
                  </a:lnTo>
                  <a:lnTo>
                    <a:pt x="561" y="1019"/>
                  </a:lnTo>
                  <a:close/>
                  <a:moveTo>
                    <a:pt x="593" y="1022"/>
                  </a:moveTo>
                  <a:lnTo>
                    <a:pt x="593" y="1022"/>
                  </a:lnTo>
                  <a:lnTo>
                    <a:pt x="579" y="1021"/>
                  </a:lnTo>
                  <a:lnTo>
                    <a:pt x="579" y="1021"/>
                  </a:lnTo>
                  <a:lnTo>
                    <a:pt x="596" y="1011"/>
                  </a:lnTo>
                  <a:lnTo>
                    <a:pt x="596" y="1011"/>
                  </a:lnTo>
                  <a:lnTo>
                    <a:pt x="593" y="1016"/>
                  </a:lnTo>
                  <a:lnTo>
                    <a:pt x="593" y="1022"/>
                  </a:lnTo>
                  <a:lnTo>
                    <a:pt x="593" y="1022"/>
                  </a:lnTo>
                  <a:close/>
                  <a:moveTo>
                    <a:pt x="584" y="1007"/>
                  </a:moveTo>
                  <a:lnTo>
                    <a:pt x="584" y="1007"/>
                  </a:lnTo>
                  <a:lnTo>
                    <a:pt x="593" y="998"/>
                  </a:lnTo>
                  <a:lnTo>
                    <a:pt x="604" y="988"/>
                  </a:lnTo>
                  <a:lnTo>
                    <a:pt x="604" y="988"/>
                  </a:lnTo>
                  <a:lnTo>
                    <a:pt x="615" y="981"/>
                  </a:lnTo>
                  <a:lnTo>
                    <a:pt x="615" y="981"/>
                  </a:lnTo>
                  <a:lnTo>
                    <a:pt x="620" y="982"/>
                  </a:lnTo>
                  <a:lnTo>
                    <a:pt x="620" y="982"/>
                  </a:lnTo>
                  <a:lnTo>
                    <a:pt x="602" y="995"/>
                  </a:lnTo>
                  <a:lnTo>
                    <a:pt x="584" y="1007"/>
                  </a:lnTo>
                  <a:lnTo>
                    <a:pt x="584" y="1007"/>
                  </a:lnTo>
                  <a:close/>
                  <a:moveTo>
                    <a:pt x="609" y="1022"/>
                  </a:moveTo>
                  <a:lnTo>
                    <a:pt x="609" y="1022"/>
                  </a:lnTo>
                  <a:lnTo>
                    <a:pt x="613" y="1019"/>
                  </a:lnTo>
                  <a:lnTo>
                    <a:pt x="613" y="1019"/>
                  </a:lnTo>
                  <a:lnTo>
                    <a:pt x="613" y="1022"/>
                  </a:lnTo>
                  <a:lnTo>
                    <a:pt x="613" y="1022"/>
                  </a:lnTo>
                  <a:lnTo>
                    <a:pt x="609" y="1022"/>
                  </a:lnTo>
                  <a:lnTo>
                    <a:pt x="609" y="1022"/>
                  </a:lnTo>
                  <a:close/>
                  <a:moveTo>
                    <a:pt x="607" y="1012"/>
                  </a:moveTo>
                  <a:lnTo>
                    <a:pt x="607" y="1012"/>
                  </a:lnTo>
                  <a:lnTo>
                    <a:pt x="612" y="1006"/>
                  </a:lnTo>
                  <a:lnTo>
                    <a:pt x="616" y="1000"/>
                  </a:lnTo>
                  <a:lnTo>
                    <a:pt x="628" y="988"/>
                  </a:lnTo>
                  <a:lnTo>
                    <a:pt x="628" y="988"/>
                  </a:lnTo>
                  <a:lnTo>
                    <a:pt x="633" y="984"/>
                  </a:lnTo>
                  <a:lnTo>
                    <a:pt x="633" y="984"/>
                  </a:lnTo>
                  <a:lnTo>
                    <a:pt x="646" y="986"/>
                  </a:lnTo>
                  <a:lnTo>
                    <a:pt x="646" y="986"/>
                  </a:lnTo>
                  <a:lnTo>
                    <a:pt x="633" y="995"/>
                  </a:lnTo>
                  <a:lnTo>
                    <a:pt x="633" y="995"/>
                  </a:lnTo>
                  <a:lnTo>
                    <a:pt x="620" y="1005"/>
                  </a:lnTo>
                  <a:lnTo>
                    <a:pt x="613" y="1009"/>
                  </a:lnTo>
                  <a:lnTo>
                    <a:pt x="607" y="1012"/>
                  </a:lnTo>
                  <a:lnTo>
                    <a:pt x="607" y="1012"/>
                  </a:lnTo>
                  <a:close/>
                  <a:moveTo>
                    <a:pt x="638" y="1019"/>
                  </a:moveTo>
                  <a:lnTo>
                    <a:pt x="638" y="1019"/>
                  </a:lnTo>
                  <a:lnTo>
                    <a:pt x="631" y="1021"/>
                  </a:lnTo>
                  <a:lnTo>
                    <a:pt x="631" y="1021"/>
                  </a:lnTo>
                  <a:lnTo>
                    <a:pt x="639" y="1016"/>
                  </a:lnTo>
                  <a:lnTo>
                    <a:pt x="639" y="1016"/>
                  </a:lnTo>
                  <a:lnTo>
                    <a:pt x="638" y="1019"/>
                  </a:lnTo>
                  <a:lnTo>
                    <a:pt x="638" y="1019"/>
                  </a:lnTo>
                  <a:close/>
                  <a:moveTo>
                    <a:pt x="634" y="1007"/>
                  </a:moveTo>
                  <a:lnTo>
                    <a:pt x="634" y="1007"/>
                  </a:lnTo>
                  <a:lnTo>
                    <a:pt x="639" y="1004"/>
                  </a:lnTo>
                  <a:lnTo>
                    <a:pt x="639" y="1004"/>
                  </a:lnTo>
                  <a:lnTo>
                    <a:pt x="652" y="993"/>
                  </a:lnTo>
                  <a:lnTo>
                    <a:pt x="652" y="993"/>
                  </a:lnTo>
                  <a:lnTo>
                    <a:pt x="648" y="999"/>
                  </a:lnTo>
                  <a:lnTo>
                    <a:pt x="648" y="999"/>
                  </a:lnTo>
                  <a:lnTo>
                    <a:pt x="634" y="1007"/>
                  </a:lnTo>
                  <a:lnTo>
                    <a:pt x="634" y="1007"/>
                  </a:lnTo>
                  <a:close/>
                  <a:moveTo>
                    <a:pt x="666" y="1017"/>
                  </a:moveTo>
                  <a:lnTo>
                    <a:pt x="666" y="1017"/>
                  </a:lnTo>
                  <a:lnTo>
                    <a:pt x="671" y="1013"/>
                  </a:lnTo>
                  <a:lnTo>
                    <a:pt x="671" y="1013"/>
                  </a:lnTo>
                  <a:lnTo>
                    <a:pt x="672" y="1016"/>
                  </a:lnTo>
                  <a:lnTo>
                    <a:pt x="672" y="1016"/>
                  </a:lnTo>
                  <a:lnTo>
                    <a:pt x="666" y="1017"/>
                  </a:lnTo>
                  <a:lnTo>
                    <a:pt x="666" y="1017"/>
                  </a:lnTo>
                  <a:close/>
                  <a:moveTo>
                    <a:pt x="650" y="1012"/>
                  </a:moveTo>
                  <a:lnTo>
                    <a:pt x="650" y="1012"/>
                  </a:lnTo>
                  <a:lnTo>
                    <a:pt x="654" y="1006"/>
                  </a:lnTo>
                  <a:lnTo>
                    <a:pt x="654" y="1006"/>
                  </a:lnTo>
                  <a:lnTo>
                    <a:pt x="666" y="996"/>
                  </a:lnTo>
                  <a:lnTo>
                    <a:pt x="678" y="987"/>
                  </a:lnTo>
                  <a:lnTo>
                    <a:pt x="678" y="987"/>
                  </a:lnTo>
                  <a:lnTo>
                    <a:pt x="693" y="987"/>
                  </a:lnTo>
                  <a:lnTo>
                    <a:pt x="693" y="987"/>
                  </a:lnTo>
                  <a:lnTo>
                    <a:pt x="686" y="993"/>
                  </a:lnTo>
                  <a:lnTo>
                    <a:pt x="686" y="993"/>
                  </a:lnTo>
                  <a:lnTo>
                    <a:pt x="669" y="1004"/>
                  </a:lnTo>
                  <a:lnTo>
                    <a:pt x="660" y="1009"/>
                  </a:lnTo>
                  <a:lnTo>
                    <a:pt x="650" y="1012"/>
                  </a:lnTo>
                  <a:lnTo>
                    <a:pt x="650" y="1012"/>
                  </a:lnTo>
                  <a:close/>
                  <a:moveTo>
                    <a:pt x="693" y="1000"/>
                  </a:moveTo>
                  <a:lnTo>
                    <a:pt x="693" y="1000"/>
                  </a:lnTo>
                  <a:lnTo>
                    <a:pt x="709" y="987"/>
                  </a:lnTo>
                  <a:lnTo>
                    <a:pt x="709" y="987"/>
                  </a:lnTo>
                  <a:lnTo>
                    <a:pt x="727" y="986"/>
                  </a:lnTo>
                  <a:lnTo>
                    <a:pt x="727" y="986"/>
                  </a:lnTo>
                  <a:lnTo>
                    <a:pt x="708" y="996"/>
                  </a:lnTo>
                  <a:lnTo>
                    <a:pt x="687" y="1005"/>
                  </a:lnTo>
                  <a:lnTo>
                    <a:pt x="687" y="1005"/>
                  </a:lnTo>
                  <a:lnTo>
                    <a:pt x="693" y="1000"/>
                  </a:lnTo>
                  <a:lnTo>
                    <a:pt x="693" y="1000"/>
                  </a:lnTo>
                  <a:close/>
                  <a:moveTo>
                    <a:pt x="701" y="1013"/>
                  </a:moveTo>
                  <a:lnTo>
                    <a:pt x="701" y="1013"/>
                  </a:lnTo>
                  <a:lnTo>
                    <a:pt x="690" y="1015"/>
                  </a:lnTo>
                  <a:lnTo>
                    <a:pt x="690" y="1015"/>
                  </a:lnTo>
                  <a:lnTo>
                    <a:pt x="703" y="1010"/>
                  </a:lnTo>
                  <a:lnTo>
                    <a:pt x="703" y="1010"/>
                  </a:lnTo>
                  <a:lnTo>
                    <a:pt x="701" y="1013"/>
                  </a:lnTo>
                  <a:lnTo>
                    <a:pt x="701" y="1013"/>
                  </a:lnTo>
                  <a:close/>
                  <a:moveTo>
                    <a:pt x="737" y="992"/>
                  </a:moveTo>
                  <a:lnTo>
                    <a:pt x="737" y="992"/>
                  </a:lnTo>
                  <a:lnTo>
                    <a:pt x="746" y="986"/>
                  </a:lnTo>
                  <a:lnTo>
                    <a:pt x="746" y="986"/>
                  </a:lnTo>
                  <a:lnTo>
                    <a:pt x="767" y="984"/>
                  </a:lnTo>
                  <a:lnTo>
                    <a:pt x="767" y="984"/>
                  </a:lnTo>
                  <a:lnTo>
                    <a:pt x="764" y="987"/>
                  </a:lnTo>
                  <a:lnTo>
                    <a:pt x="764" y="987"/>
                  </a:lnTo>
                  <a:lnTo>
                    <a:pt x="751" y="994"/>
                  </a:lnTo>
                  <a:lnTo>
                    <a:pt x="739" y="1000"/>
                  </a:lnTo>
                  <a:lnTo>
                    <a:pt x="727" y="1005"/>
                  </a:lnTo>
                  <a:lnTo>
                    <a:pt x="715" y="1010"/>
                  </a:lnTo>
                  <a:lnTo>
                    <a:pt x="715" y="1010"/>
                  </a:lnTo>
                  <a:lnTo>
                    <a:pt x="726" y="1000"/>
                  </a:lnTo>
                  <a:lnTo>
                    <a:pt x="737" y="992"/>
                  </a:lnTo>
                  <a:lnTo>
                    <a:pt x="737" y="992"/>
                  </a:lnTo>
                  <a:close/>
                  <a:moveTo>
                    <a:pt x="752" y="1009"/>
                  </a:moveTo>
                  <a:lnTo>
                    <a:pt x="752" y="1009"/>
                  </a:lnTo>
                  <a:lnTo>
                    <a:pt x="761" y="1001"/>
                  </a:lnTo>
                  <a:lnTo>
                    <a:pt x="769" y="994"/>
                  </a:lnTo>
                  <a:lnTo>
                    <a:pt x="769" y="994"/>
                  </a:lnTo>
                  <a:lnTo>
                    <a:pt x="785" y="983"/>
                  </a:lnTo>
                  <a:lnTo>
                    <a:pt x="785" y="983"/>
                  </a:lnTo>
                  <a:lnTo>
                    <a:pt x="795" y="983"/>
                  </a:lnTo>
                  <a:lnTo>
                    <a:pt x="795" y="983"/>
                  </a:lnTo>
                  <a:lnTo>
                    <a:pt x="786" y="990"/>
                  </a:lnTo>
                  <a:lnTo>
                    <a:pt x="778" y="999"/>
                  </a:lnTo>
                  <a:lnTo>
                    <a:pt x="778" y="999"/>
                  </a:lnTo>
                  <a:lnTo>
                    <a:pt x="766" y="1005"/>
                  </a:lnTo>
                  <a:lnTo>
                    <a:pt x="752" y="1009"/>
                  </a:lnTo>
                  <a:lnTo>
                    <a:pt x="752" y="1009"/>
                  </a:lnTo>
                  <a:close/>
                  <a:moveTo>
                    <a:pt x="793" y="1012"/>
                  </a:moveTo>
                  <a:lnTo>
                    <a:pt x="793" y="1012"/>
                  </a:lnTo>
                  <a:lnTo>
                    <a:pt x="784" y="1012"/>
                  </a:lnTo>
                  <a:lnTo>
                    <a:pt x="784" y="1012"/>
                  </a:lnTo>
                  <a:lnTo>
                    <a:pt x="798" y="1006"/>
                  </a:lnTo>
                  <a:lnTo>
                    <a:pt x="798" y="1006"/>
                  </a:lnTo>
                  <a:lnTo>
                    <a:pt x="793" y="1012"/>
                  </a:lnTo>
                  <a:lnTo>
                    <a:pt x="793" y="1012"/>
                  </a:lnTo>
                  <a:close/>
                  <a:moveTo>
                    <a:pt x="807" y="1011"/>
                  </a:moveTo>
                  <a:lnTo>
                    <a:pt x="807" y="1011"/>
                  </a:lnTo>
                  <a:lnTo>
                    <a:pt x="813" y="1005"/>
                  </a:lnTo>
                  <a:lnTo>
                    <a:pt x="819" y="999"/>
                  </a:lnTo>
                  <a:lnTo>
                    <a:pt x="833" y="988"/>
                  </a:lnTo>
                  <a:lnTo>
                    <a:pt x="833" y="988"/>
                  </a:lnTo>
                  <a:lnTo>
                    <a:pt x="837" y="984"/>
                  </a:lnTo>
                  <a:lnTo>
                    <a:pt x="837" y="984"/>
                  </a:lnTo>
                  <a:lnTo>
                    <a:pt x="857" y="987"/>
                  </a:lnTo>
                  <a:lnTo>
                    <a:pt x="857" y="987"/>
                  </a:lnTo>
                  <a:lnTo>
                    <a:pt x="841" y="996"/>
                  </a:lnTo>
                  <a:lnTo>
                    <a:pt x="841" y="996"/>
                  </a:lnTo>
                  <a:lnTo>
                    <a:pt x="825" y="1005"/>
                  </a:lnTo>
                  <a:lnTo>
                    <a:pt x="816" y="1009"/>
                  </a:lnTo>
                  <a:lnTo>
                    <a:pt x="807" y="1011"/>
                  </a:lnTo>
                  <a:lnTo>
                    <a:pt x="807" y="1011"/>
                  </a:lnTo>
                  <a:close/>
                  <a:moveTo>
                    <a:pt x="803" y="993"/>
                  </a:moveTo>
                  <a:lnTo>
                    <a:pt x="803" y="993"/>
                  </a:lnTo>
                  <a:lnTo>
                    <a:pt x="813" y="983"/>
                  </a:lnTo>
                  <a:lnTo>
                    <a:pt x="813" y="983"/>
                  </a:lnTo>
                  <a:lnTo>
                    <a:pt x="819" y="984"/>
                  </a:lnTo>
                  <a:lnTo>
                    <a:pt x="819" y="984"/>
                  </a:lnTo>
                  <a:lnTo>
                    <a:pt x="803" y="993"/>
                  </a:lnTo>
                  <a:lnTo>
                    <a:pt x="803" y="993"/>
                  </a:lnTo>
                  <a:close/>
                  <a:moveTo>
                    <a:pt x="846" y="1005"/>
                  </a:moveTo>
                  <a:lnTo>
                    <a:pt x="846" y="1005"/>
                  </a:lnTo>
                  <a:lnTo>
                    <a:pt x="861" y="998"/>
                  </a:lnTo>
                  <a:lnTo>
                    <a:pt x="868" y="993"/>
                  </a:lnTo>
                  <a:lnTo>
                    <a:pt x="873" y="987"/>
                  </a:lnTo>
                  <a:lnTo>
                    <a:pt x="873" y="987"/>
                  </a:lnTo>
                  <a:lnTo>
                    <a:pt x="886" y="988"/>
                  </a:lnTo>
                  <a:lnTo>
                    <a:pt x="886" y="988"/>
                  </a:lnTo>
                  <a:lnTo>
                    <a:pt x="885" y="988"/>
                  </a:lnTo>
                  <a:lnTo>
                    <a:pt x="885" y="988"/>
                  </a:lnTo>
                  <a:lnTo>
                    <a:pt x="875" y="995"/>
                  </a:lnTo>
                  <a:lnTo>
                    <a:pt x="863" y="1001"/>
                  </a:lnTo>
                  <a:lnTo>
                    <a:pt x="851" y="1007"/>
                  </a:lnTo>
                  <a:lnTo>
                    <a:pt x="839" y="1011"/>
                  </a:lnTo>
                  <a:lnTo>
                    <a:pt x="839" y="1011"/>
                  </a:lnTo>
                  <a:lnTo>
                    <a:pt x="846" y="1005"/>
                  </a:lnTo>
                  <a:lnTo>
                    <a:pt x="846" y="1005"/>
                  </a:lnTo>
                  <a:close/>
                  <a:moveTo>
                    <a:pt x="862" y="1017"/>
                  </a:moveTo>
                  <a:lnTo>
                    <a:pt x="862" y="1017"/>
                  </a:lnTo>
                  <a:lnTo>
                    <a:pt x="853" y="1017"/>
                  </a:lnTo>
                  <a:lnTo>
                    <a:pt x="853" y="1017"/>
                  </a:lnTo>
                  <a:lnTo>
                    <a:pt x="863" y="1012"/>
                  </a:lnTo>
                  <a:lnTo>
                    <a:pt x="863" y="1012"/>
                  </a:lnTo>
                  <a:lnTo>
                    <a:pt x="862" y="1017"/>
                  </a:lnTo>
                  <a:lnTo>
                    <a:pt x="862" y="1017"/>
                  </a:lnTo>
                  <a:close/>
                  <a:moveTo>
                    <a:pt x="874" y="1013"/>
                  </a:moveTo>
                  <a:lnTo>
                    <a:pt x="874" y="1013"/>
                  </a:lnTo>
                  <a:lnTo>
                    <a:pt x="878" y="1010"/>
                  </a:lnTo>
                  <a:lnTo>
                    <a:pt x="881" y="1005"/>
                  </a:lnTo>
                  <a:lnTo>
                    <a:pt x="891" y="996"/>
                  </a:lnTo>
                  <a:lnTo>
                    <a:pt x="891" y="996"/>
                  </a:lnTo>
                  <a:lnTo>
                    <a:pt x="896" y="993"/>
                  </a:lnTo>
                  <a:lnTo>
                    <a:pt x="900" y="989"/>
                  </a:lnTo>
                  <a:lnTo>
                    <a:pt x="900" y="989"/>
                  </a:lnTo>
                  <a:lnTo>
                    <a:pt x="917" y="990"/>
                  </a:lnTo>
                  <a:lnTo>
                    <a:pt x="917" y="990"/>
                  </a:lnTo>
                  <a:lnTo>
                    <a:pt x="896" y="1002"/>
                  </a:lnTo>
                  <a:lnTo>
                    <a:pt x="874" y="1013"/>
                  </a:lnTo>
                  <a:lnTo>
                    <a:pt x="874" y="1013"/>
                  </a:lnTo>
                  <a:close/>
                  <a:moveTo>
                    <a:pt x="912" y="1007"/>
                  </a:moveTo>
                  <a:lnTo>
                    <a:pt x="912" y="1007"/>
                  </a:lnTo>
                  <a:lnTo>
                    <a:pt x="922" y="1000"/>
                  </a:lnTo>
                  <a:lnTo>
                    <a:pt x="927" y="996"/>
                  </a:lnTo>
                  <a:lnTo>
                    <a:pt x="928" y="994"/>
                  </a:lnTo>
                  <a:lnTo>
                    <a:pt x="928" y="992"/>
                  </a:lnTo>
                  <a:lnTo>
                    <a:pt x="928" y="992"/>
                  </a:lnTo>
                  <a:lnTo>
                    <a:pt x="944" y="993"/>
                  </a:lnTo>
                  <a:lnTo>
                    <a:pt x="944" y="993"/>
                  </a:lnTo>
                  <a:lnTo>
                    <a:pt x="903" y="1013"/>
                  </a:lnTo>
                  <a:lnTo>
                    <a:pt x="903" y="1013"/>
                  </a:lnTo>
                  <a:lnTo>
                    <a:pt x="912" y="1007"/>
                  </a:lnTo>
                  <a:lnTo>
                    <a:pt x="912" y="1007"/>
                  </a:lnTo>
                  <a:close/>
                  <a:moveTo>
                    <a:pt x="963" y="994"/>
                  </a:moveTo>
                  <a:lnTo>
                    <a:pt x="963" y="994"/>
                  </a:lnTo>
                  <a:lnTo>
                    <a:pt x="971" y="995"/>
                  </a:lnTo>
                  <a:lnTo>
                    <a:pt x="971" y="995"/>
                  </a:lnTo>
                  <a:lnTo>
                    <a:pt x="967" y="999"/>
                  </a:lnTo>
                  <a:lnTo>
                    <a:pt x="967" y="999"/>
                  </a:lnTo>
                  <a:lnTo>
                    <a:pt x="950" y="1006"/>
                  </a:lnTo>
                  <a:lnTo>
                    <a:pt x="933" y="1012"/>
                  </a:lnTo>
                  <a:lnTo>
                    <a:pt x="933" y="1012"/>
                  </a:lnTo>
                  <a:lnTo>
                    <a:pt x="940" y="1007"/>
                  </a:lnTo>
                  <a:lnTo>
                    <a:pt x="947" y="1004"/>
                  </a:lnTo>
                  <a:lnTo>
                    <a:pt x="956" y="999"/>
                  </a:lnTo>
                  <a:lnTo>
                    <a:pt x="963" y="994"/>
                  </a:lnTo>
                  <a:lnTo>
                    <a:pt x="963" y="994"/>
                  </a:lnTo>
                  <a:close/>
                  <a:moveTo>
                    <a:pt x="908" y="1022"/>
                  </a:moveTo>
                  <a:lnTo>
                    <a:pt x="908" y="1022"/>
                  </a:lnTo>
                  <a:lnTo>
                    <a:pt x="911" y="1019"/>
                  </a:lnTo>
                  <a:lnTo>
                    <a:pt x="911" y="1019"/>
                  </a:lnTo>
                  <a:lnTo>
                    <a:pt x="912" y="1022"/>
                  </a:lnTo>
                  <a:lnTo>
                    <a:pt x="912" y="1022"/>
                  </a:lnTo>
                  <a:lnTo>
                    <a:pt x="908" y="1022"/>
                  </a:lnTo>
                  <a:lnTo>
                    <a:pt x="908" y="1022"/>
                  </a:lnTo>
                  <a:close/>
                  <a:moveTo>
                    <a:pt x="939" y="1025"/>
                  </a:moveTo>
                  <a:lnTo>
                    <a:pt x="939" y="1025"/>
                  </a:lnTo>
                  <a:lnTo>
                    <a:pt x="926" y="1024"/>
                  </a:lnTo>
                  <a:lnTo>
                    <a:pt x="926" y="1024"/>
                  </a:lnTo>
                  <a:lnTo>
                    <a:pt x="935" y="1022"/>
                  </a:lnTo>
                  <a:lnTo>
                    <a:pt x="945" y="1018"/>
                  </a:lnTo>
                  <a:lnTo>
                    <a:pt x="945" y="1018"/>
                  </a:lnTo>
                  <a:lnTo>
                    <a:pt x="939" y="1025"/>
                  </a:lnTo>
                  <a:lnTo>
                    <a:pt x="939" y="1025"/>
                  </a:lnTo>
                  <a:close/>
                  <a:moveTo>
                    <a:pt x="967" y="1028"/>
                  </a:moveTo>
                  <a:lnTo>
                    <a:pt x="967" y="1028"/>
                  </a:lnTo>
                  <a:lnTo>
                    <a:pt x="963" y="1028"/>
                  </a:lnTo>
                  <a:lnTo>
                    <a:pt x="963" y="1028"/>
                  </a:lnTo>
                  <a:lnTo>
                    <a:pt x="969" y="1025"/>
                  </a:lnTo>
                  <a:lnTo>
                    <a:pt x="969" y="1025"/>
                  </a:lnTo>
                  <a:lnTo>
                    <a:pt x="967" y="1028"/>
                  </a:lnTo>
                  <a:lnTo>
                    <a:pt x="967" y="1028"/>
                  </a:lnTo>
                  <a:close/>
                  <a:moveTo>
                    <a:pt x="958" y="1019"/>
                  </a:moveTo>
                  <a:lnTo>
                    <a:pt x="958" y="1019"/>
                  </a:lnTo>
                  <a:lnTo>
                    <a:pt x="973" y="1006"/>
                  </a:lnTo>
                  <a:lnTo>
                    <a:pt x="973" y="1006"/>
                  </a:lnTo>
                  <a:lnTo>
                    <a:pt x="980" y="1002"/>
                  </a:lnTo>
                  <a:lnTo>
                    <a:pt x="986" y="996"/>
                  </a:lnTo>
                  <a:lnTo>
                    <a:pt x="986" y="996"/>
                  </a:lnTo>
                  <a:lnTo>
                    <a:pt x="999" y="998"/>
                  </a:lnTo>
                  <a:lnTo>
                    <a:pt x="999" y="998"/>
                  </a:lnTo>
                  <a:lnTo>
                    <a:pt x="979" y="1010"/>
                  </a:lnTo>
                  <a:lnTo>
                    <a:pt x="958" y="1019"/>
                  </a:lnTo>
                  <a:lnTo>
                    <a:pt x="958" y="1019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5" y="1030"/>
                  </a:lnTo>
                  <a:lnTo>
                    <a:pt x="985" y="1030"/>
                  </a:lnTo>
                  <a:lnTo>
                    <a:pt x="991" y="1028"/>
                  </a:lnTo>
                  <a:lnTo>
                    <a:pt x="991" y="1028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991" y="1017"/>
                  </a:moveTo>
                  <a:lnTo>
                    <a:pt x="991" y="1017"/>
                  </a:lnTo>
                  <a:lnTo>
                    <a:pt x="999" y="1011"/>
                  </a:lnTo>
                  <a:lnTo>
                    <a:pt x="1008" y="1005"/>
                  </a:lnTo>
                  <a:lnTo>
                    <a:pt x="1008" y="1005"/>
                  </a:lnTo>
                  <a:lnTo>
                    <a:pt x="1012" y="1001"/>
                  </a:lnTo>
                  <a:lnTo>
                    <a:pt x="1012" y="1001"/>
                  </a:lnTo>
                  <a:lnTo>
                    <a:pt x="1015" y="1000"/>
                  </a:lnTo>
                  <a:lnTo>
                    <a:pt x="1015" y="1000"/>
                  </a:lnTo>
                  <a:lnTo>
                    <a:pt x="1022" y="1000"/>
                  </a:lnTo>
                  <a:lnTo>
                    <a:pt x="1022" y="1000"/>
                  </a:lnTo>
                  <a:lnTo>
                    <a:pt x="1014" y="1006"/>
                  </a:lnTo>
                  <a:lnTo>
                    <a:pt x="1014" y="1006"/>
                  </a:lnTo>
                  <a:lnTo>
                    <a:pt x="1003" y="1012"/>
                  </a:lnTo>
                  <a:lnTo>
                    <a:pt x="991" y="1017"/>
                  </a:lnTo>
                  <a:lnTo>
                    <a:pt x="991" y="1017"/>
                  </a:lnTo>
                  <a:close/>
                  <a:moveTo>
                    <a:pt x="1020" y="1015"/>
                  </a:moveTo>
                  <a:lnTo>
                    <a:pt x="1020" y="1015"/>
                  </a:lnTo>
                  <a:lnTo>
                    <a:pt x="1028" y="1009"/>
                  </a:lnTo>
                  <a:lnTo>
                    <a:pt x="1038" y="1002"/>
                  </a:lnTo>
                  <a:lnTo>
                    <a:pt x="1038" y="1002"/>
                  </a:lnTo>
                  <a:lnTo>
                    <a:pt x="1050" y="1004"/>
                  </a:lnTo>
                  <a:lnTo>
                    <a:pt x="1050" y="1004"/>
                  </a:lnTo>
                  <a:lnTo>
                    <a:pt x="1028" y="1015"/>
                  </a:lnTo>
                  <a:lnTo>
                    <a:pt x="1008" y="1024"/>
                  </a:lnTo>
                  <a:lnTo>
                    <a:pt x="1008" y="1024"/>
                  </a:lnTo>
                  <a:lnTo>
                    <a:pt x="1020" y="1015"/>
                  </a:lnTo>
                  <a:lnTo>
                    <a:pt x="1020" y="1015"/>
                  </a:lnTo>
                  <a:close/>
                  <a:moveTo>
                    <a:pt x="1016" y="1034"/>
                  </a:moveTo>
                  <a:lnTo>
                    <a:pt x="1016" y="1034"/>
                  </a:lnTo>
                  <a:lnTo>
                    <a:pt x="1012" y="1033"/>
                  </a:lnTo>
                  <a:lnTo>
                    <a:pt x="1012" y="1033"/>
                  </a:lnTo>
                  <a:lnTo>
                    <a:pt x="1018" y="1030"/>
                  </a:lnTo>
                  <a:lnTo>
                    <a:pt x="1018" y="1030"/>
                  </a:lnTo>
                  <a:lnTo>
                    <a:pt x="1016" y="1034"/>
                  </a:lnTo>
                  <a:lnTo>
                    <a:pt x="1016" y="1034"/>
                  </a:lnTo>
                  <a:close/>
                  <a:moveTo>
                    <a:pt x="1065" y="1007"/>
                  </a:moveTo>
                  <a:lnTo>
                    <a:pt x="1065" y="1007"/>
                  </a:lnTo>
                  <a:lnTo>
                    <a:pt x="1067" y="1006"/>
                  </a:lnTo>
                  <a:lnTo>
                    <a:pt x="1067" y="1006"/>
                  </a:lnTo>
                  <a:lnTo>
                    <a:pt x="1080" y="1007"/>
                  </a:lnTo>
                  <a:lnTo>
                    <a:pt x="1080" y="1007"/>
                  </a:lnTo>
                  <a:lnTo>
                    <a:pt x="1057" y="1019"/>
                  </a:lnTo>
                  <a:lnTo>
                    <a:pt x="1045" y="1025"/>
                  </a:lnTo>
                  <a:lnTo>
                    <a:pt x="1032" y="1030"/>
                  </a:lnTo>
                  <a:lnTo>
                    <a:pt x="1032" y="1030"/>
                  </a:lnTo>
                  <a:lnTo>
                    <a:pt x="1040" y="1024"/>
                  </a:lnTo>
                  <a:lnTo>
                    <a:pt x="1047" y="1018"/>
                  </a:lnTo>
                  <a:lnTo>
                    <a:pt x="1065" y="1007"/>
                  </a:lnTo>
                  <a:lnTo>
                    <a:pt x="1065" y="1007"/>
                  </a:lnTo>
                  <a:close/>
                  <a:moveTo>
                    <a:pt x="1086" y="1009"/>
                  </a:moveTo>
                  <a:lnTo>
                    <a:pt x="1086" y="1009"/>
                  </a:lnTo>
                  <a:lnTo>
                    <a:pt x="1086" y="1009"/>
                  </a:lnTo>
                  <a:lnTo>
                    <a:pt x="1086" y="1009"/>
                  </a:lnTo>
                  <a:lnTo>
                    <a:pt x="1112" y="1012"/>
                  </a:lnTo>
                  <a:lnTo>
                    <a:pt x="1112" y="1012"/>
                  </a:lnTo>
                  <a:lnTo>
                    <a:pt x="1071" y="1028"/>
                  </a:lnTo>
                  <a:lnTo>
                    <a:pt x="1071" y="1028"/>
                  </a:lnTo>
                  <a:lnTo>
                    <a:pt x="1075" y="1024"/>
                  </a:lnTo>
                  <a:lnTo>
                    <a:pt x="1082" y="1019"/>
                  </a:lnTo>
                  <a:lnTo>
                    <a:pt x="1085" y="1017"/>
                  </a:lnTo>
                  <a:lnTo>
                    <a:pt x="1087" y="1015"/>
                  </a:lnTo>
                  <a:lnTo>
                    <a:pt x="1087" y="1011"/>
                  </a:lnTo>
                  <a:lnTo>
                    <a:pt x="1086" y="1009"/>
                  </a:lnTo>
                  <a:lnTo>
                    <a:pt x="1086" y="1009"/>
                  </a:lnTo>
                  <a:close/>
                  <a:moveTo>
                    <a:pt x="1046" y="1036"/>
                  </a:moveTo>
                  <a:lnTo>
                    <a:pt x="1046" y="1036"/>
                  </a:lnTo>
                  <a:lnTo>
                    <a:pt x="1044" y="1036"/>
                  </a:lnTo>
                  <a:lnTo>
                    <a:pt x="1044" y="1036"/>
                  </a:lnTo>
                  <a:lnTo>
                    <a:pt x="1047" y="1035"/>
                  </a:lnTo>
                  <a:lnTo>
                    <a:pt x="1047" y="1035"/>
                  </a:lnTo>
                  <a:lnTo>
                    <a:pt x="1046" y="1036"/>
                  </a:lnTo>
                  <a:lnTo>
                    <a:pt x="1046" y="1036"/>
                  </a:lnTo>
                  <a:close/>
                  <a:moveTo>
                    <a:pt x="1082" y="1040"/>
                  </a:moveTo>
                  <a:lnTo>
                    <a:pt x="1082" y="1040"/>
                  </a:lnTo>
                  <a:lnTo>
                    <a:pt x="1068" y="1039"/>
                  </a:lnTo>
                  <a:lnTo>
                    <a:pt x="1068" y="1039"/>
                  </a:lnTo>
                  <a:lnTo>
                    <a:pt x="1070" y="1039"/>
                  </a:lnTo>
                  <a:lnTo>
                    <a:pt x="1070" y="1039"/>
                  </a:lnTo>
                  <a:lnTo>
                    <a:pt x="1095" y="1028"/>
                  </a:lnTo>
                  <a:lnTo>
                    <a:pt x="1095" y="1028"/>
                  </a:lnTo>
                  <a:lnTo>
                    <a:pt x="1088" y="1034"/>
                  </a:lnTo>
                  <a:lnTo>
                    <a:pt x="1085" y="1037"/>
                  </a:lnTo>
                  <a:lnTo>
                    <a:pt x="1082" y="1040"/>
                  </a:lnTo>
                  <a:lnTo>
                    <a:pt x="1082" y="1040"/>
                  </a:lnTo>
                  <a:close/>
                  <a:moveTo>
                    <a:pt x="1111" y="1043"/>
                  </a:moveTo>
                  <a:lnTo>
                    <a:pt x="1111" y="1043"/>
                  </a:lnTo>
                  <a:lnTo>
                    <a:pt x="1099" y="1042"/>
                  </a:lnTo>
                  <a:lnTo>
                    <a:pt x="1099" y="1042"/>
                  </a:lnTo>
                  <a:lnTo>
                    <a:pt x="1127" y="1029"/>
                  </a:lnTo>
                  <a:lnTo>
                    <a:pt x="1127" y="1029"/>
                  </a:lnTo>
                  <a:lnTo>
                    <a:pt x="1111" y="1043"/>
                  </a:lnTo>
                  <a:lnTo>
                    <a:pt x="1111" y="1043"/>
                  </a:lnTo>
                  <a:close/>
                  <a:moveTo>
                    <a:pt x="1124" y="1013"/>
                  </a:moveTo>
                  <a:lnTo>
                    <a:pt x="1124" y="1013"/>
                  </a:lnTo>
                  <a:lnTo>
                    <a:pt x="1138" y="1016"/>
                  </a:lnTo>
                  <a:lnTo>
                    <a:pt x="1138" y="1016"/>
                  </a:lnTo>
                  <a:lnTo>
                    <a:pt x="1126" y="1019"/>
                  </a:lnTo>
                  <a:lnTo>
                    <a:pt x="1115" y="1025"/>
                  </a:lnTo>
                  <a:lnTo>
                    <a:pt x="1115" y="1025"/>
                  </a:lnTo>
                  <a:lnTo>
                    <a:pt x="1123" y="1018"/>
                  </a:lnTo>
                  <a:lnTo>
                    <a:pt x="1123" y="1018"/>
                  </a:lnTo>
                  <a:lnTo>
                    <a:pt x="1124" y="1016"/>
                  </a:lnTo>
                  <a:lnTo>
                    <a:pt x="1124" y="1013"/>
                  </a:lnTo>
                  <a:lnTo>
                    <a:pt x="1124" y="1013"/>
                  </a:lnTo>
                  <a:close/>
                  <a:moveTo>
                    <a:pt x="1156" y="1046"/>
                  </a:moveTo>
                  <a:lnTo>
                    <a:pt x="1156" y="1046"/>
                  </a:lnTo>
                  <a:lnTo>
                    <a:pt x="1144" y="1046"/>
                  </a:lnTo>
                  <a:lnTo>
                    <a:pt x="1144" y="1046"/>
                  </a:lnTo>
                  <a:lnTo>
                    <a:pt x="1156" y="1040"/>
                  </a:lnTo>
                  <a:lnTo>
                    <a:pt x="1156" y="1040"/>
                  </a:lnTo>
                  <a:lnTo>
                    <a:pt x="1169" y="1035"/>
                  </a:lnTo>
                  <a:lnTo>
                    <a:pt x="1169" y="1035"/>
                  </a:lnTo>
                  <a:lnTo>
                    <a:pt x="1156" y="1046"/>
                  </a:lnTo>
                  <a:lnTo>
                    <a:pt x="1156" y="1046"/>
                  </a:lnTo>
                  <a:close/>
                  <a:moveTo>
                    <a:pt x="1128" y="1042"/>
                  </a:moveTo>
                  <a:lnTo>
                    <a:pt x="1128" y="1042"/>
                  </a:lnTo>
                  <a:lnTo>
                    <a:pt x="1140" y="1031"/>
                  </a:lnTo>
                  <a:lnTo>
                    <a:pt x="1150" y="1021"/>
                  </a:lnTo>
                  <a:lnTo>
                    <a:pt x="1150" y="1021"/>
                  </a:lnTo>
                  <a:lnTo>
                    <a:pt x="1151" y="1018"/>
                  </a:lnTo>
                  <a:lnTo>
                    <a:pt x="1151" y="1017"/>
                  </a:lnTo>
                  <a:lnTo>
                    <a:pt x="1151" y="1017"/>
                  </a:lnTo>
                  <a:lnTo>
                    <a:pt x="1182" y="1019"/>
                  </a:lnTo>
                  <a:lnTo>
                    <a:pt x="1182" y="1019"/>
                  </a:lnTo>
                  <a:lnTo>
                    <a:pt x="1169" y="1024"/>
                  </a:lnTo>
                  <a:lnTo>
                    <a:pt x="1154" y="1030"/>
                  </a:lnTo>
                  <a:lnTo>
                    <a:pt x="1141" y="1036"/>
                  </a:lnTo>
                  <a:lnTo>
                    <a:pt x="1128" y="1042"/>
                  </a:lnTo>
                  <a:lnTo>
                    <a:pt x="1128" y="1042"/>
                  </a:lnTo>
                  <a:close/>
                  <a:moveTo>
                    <a:pt x="1191" y="1022"/>
                  </a:moveTo>
                  <a:lnTo>
                    <a:pt x="1191" y="1022"/>
                  </a:lnTo>
                  <a:lnTo>
                    <a:pt x="1191" y="1021"/>
                  </a:lnTo>
                  <a:lnTo>
                    <a:pt x="1191" y="1021"/>
                  </a:lnTo>
                  <a:lnTo>
                    <a:pt x="1205" y="1021"/>
                  </a:lnTo>
                  <a:lnTo>
                    <a:pt x="1205" y="1021"/>
                  </a:lnTo>
                  <a:lnTo>
                    <a:pt x="1186" y="1033"/>
                  </a:lnTo>
                  <a:lnTo>
                    <a:pt x="1186" y="1033"/>
                  </a:lnTo>
                  <a:lnTo>
                    <a:pt x="1188" y="1030"/>
                  </a:lnTo>
                  <a:lnTo>
                    <a:pt x="1191" y="1028"/>
                  </a:lnTo>
                  <a:lnTo>
                    <a:pt x="1191" y="1024"/>
                  </a:lnTo>
                  <a:lnTo>
                    <a:pt x="1191" y="1022"/>
                  </a:lnTo>
                  <a:lnTo>
                    <a:pt x="1191" y="1022"/>
                  </a:lnTo>
                  <a:close/>
                  <a:moveTo>
                    <a:pt x="1188" y="1043"/>
                  </a:moveTo>
                  <a:lnTo>
                    <a:pt x="1188" y="1043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3" y="1042"/>
                  </a:lnTo>
                  <a:lnTo>
                    <a:pt x="1193" y="1042"/>
                  </a:lnTo>
                  <a:lnTo>
                    <a:pt x="1188" y="1043"/>
                  </a:lnTo>
                  <a:lnTo>
                    <a:pt x="1188" y="1043"/>
                  </a:lnTo>
                  <a:close/>
                  <a:moveTo>
                    <a:pt x="1205" y="1039"/>
                  </a:moveTo>
                  <a:lnTo>
                    <a:pt x="1205" y="1039"/>
                  </a:lnTo>
                  <a:lnTo>
                    <a:pt x="1223" y="1030"/>
                  </a:lnTo>
                  <a:lnTo>
                    <a:pt x="1233" y="1024"/>
                  </a:lnTo>
                  <a:lnTo>
                    <a:pt x="1236" y="1021"/>
                  </a:lnTo>
                  <a:lnTo>
                    <a:pt x="1237" y="1017"/>
                  </a:lnTo>
                  <a:lnTo>
                    <a:pt x="1237" y="1017"/>
                  </a:lnTo>
                  <a:lnTo>
                    <a:pt x="1248" y="1015"/>
                  </a:lnTo>
                  <a:lnTo>
                    <a:pt x="1259" y="1012"/>
                  </a:lnTo>
                  <a:lnTo>
                    <a:pt x="1259" y="1012"/>
                  </a:lnTo>
                  <a:lnTo>
                    <a:pt x="1245" y="1021"/>
                  </a:lnTo>
                  <a:lnTo>
                    <a:pt x="1231" y="1028"/>
                  </a:lnTo>
                  <a:lnTo>
                    <a:pt x="1218" y="1034"/>
                  </a:lnTo>
                  <a:lnTo>
                    <a:pt x="1205" y="1039"/>
                  </a:lnTo>
                  <a:lnTo>
                    <a:pt x="1205" y="1039"/>
                  </a:lnTo>
                  <a:close/>
                  <a:moveTo>
                    <a:pt x="1377" y="597"/>
                  </a:moveTo>
                  <a:lnTo>
                    <a:pt x="1377" y="597"/>
                  </a:lnTo>
                  <a:lnTo>
                    <a:pt x="1370" y="627"/>
                  </a:lnTo>
                  <a:lnTo>
                    <a:pt x="1364" y="656"/>
                  </a:lnTo>
                  <a:lnTo>
                    <a:pt x="1358" y="686"/>
                  </a:lnTo>
                  <a:lnTo>
                    <a:pt x="1353" y="716"/>
                  </a:lnTo>
                  <a:lnTo>
                    <a:pt x="1345" y="777"/>
                  </a:lnTo>
                  <a:lnTo>
                    <a:pt x="1339" y="839"/>
                  </a:lnTo>
                  <a:lnTo>
                    <a:pt x="1339" y="839"/>
                  </a:lnTo>
                  <a:lnTo>
                    <a:pt x="1336" y="866"/>
                  </a:lnTo>
                  <a:lnTo>
                    <a:pt x="1331" y="894"/>
                  </a:lnTo>
                  <a:lnTo>
                    <a:pt x="1328" y="907"/>
                  </a:lnTo>
                  <a:lnTo>
                    <a:pt x="1324" y="919"/>
                  </a:lnTo>
                  <a:lnTo>
                    <a:pt x="1321" y="933"/>
                  </a:lnTo>
                  <a:lnTo>
                    <a:pt x="1315" y="943"/>
                  </a:lnTo>
                  <a:lnTo>
                    <a:pt x="1309" y="956"/>
                  </a:lnTo>
                  <a:lnTo>
                    <a:pt x="1301" y="965"/>
                  </a:lnTo>
                  <a:lnTo>
                    <a:pt x="1293" y="975"/>
                  </a:lnTo>
                  <a:lnTo>
                    <a:pt x="1283" y="983"/>
                  </a:lnTo>
                  <a:lnTo>
                    <a:pt x="1272" y="990"/>
                  </a:lnTo>
                  <a:lnTo>
                    <a:pt x="1260" y="996"/>
                  </a:lnTo>
                  <a:lnTo>
                    <a:pt x="1247" y="1001"/>
                  </a:lnTo>
                  <a:lnTo>
                    <a:pt x="1231" y="1004"/>
                  </a:lnTo>
                  <a:lnTo>
                    <a:pt x="1231" y="1004"/>
                  </a:lnTo>
                  <a:lnTo>
                    <a:pt x="1229" y="1004"/>
                  </a:lnTo>
                  <a:lnTo>
                    <a:pt x="1227" y="1005"/>
                  </a:lnTo>
                  <a:lnTo>
                    <a:pt x="1227" y="1005"/>
                  </a:lnTo>
                  <a:lnTo>
                    <a:pt x="1201" y="1006"/>
                  </a:lnTo>
                  <a:lnTo>
                    <a:pt x="1175" y="1006"/>
                  </a:lnTo>
                  <a:lnTo>
                    <a:pt x="1150" y="1004"/>
                  </a:lnTo>
                  <a:lnTo>
                    <a:pt x="1123" y="1001"/>
                  </a:lnTo>
                  <a:lnTo>
                    <a:pt x="1071" y="993"/>
                  </a:lnTo>
                  <a:lnTo>
                    <a:pt x="1046" y="989"/>
                  </a:lnTo>
                  <a:lnTo>
                    <a:pt x="1021" y="986"/>
                  </a:lnTo>
                  <a:lnTo>
                    <a:pt x="1021" y="986"/>
                  </a:lnTo>
                  <a:lnTo>
                    <a:pt x="969" y="981"/>
                  </a:lnTo>
                  <a:lnTo>
                    <a:pt x="916" y="976"/>
                  </a:lnTo>
                  <a:lnTo>
                    <a:pt x="811" y="969"/>
                  </a:lnTo>
                  <a:lnTo>
                    <a:pt x="811" y="969"/>
                  </a:lnTo>
                  <a:lnTo>
                    <a:pt x="790" y="969"/>
                  </a:lnTo>
                  <a:lnTo>
                    <a:pt x="769" y="969"/>
                  </a:lnTo>
                  <a:lnTo>
                    <a:pt x="726" y="971"/>
                  </a:lnTo>
                  <a:lnTo>
                    <a:pt x="684" y="972"/>
                  </a:lnTo>
                  <a:lnTo>
                    <a:pt x="663" y="972"/>
                  </a:lnTo>
                  <a:lnTo>
                    <a:pt x="642" y="971"/>
                  </a:lnTo>
                  <a:lnTo>
                    <a:pt x="642" y="971"/>
                  </a:lnTo>
                  <a:lnTo>
                    <a:pt x="630" y="969"/>
                  </a:lnTo>
                  <a:lnTo>
                    <a:pt x="618" y="966"/>
                  </a:lnTo>
                  <a:lnTo>
                    <a:pt x="608" y="963"/>
                  </a:lnTo>
                  <a:lnTo>
                    <a:pt x="598" y="959"/>
                  </a:lnTo>
                  <a:lnTo>
                    <a:pt x="589" y="954"/>
                  </a:lnTo>
                  <a:lnTo>
                    <a:pt x="580" y="949"/>
                  </a:lnTo>
                  <a:lnTo>
                    <a:pt x="573" y="943"/>
                  </a:lnTo>
                  <a:lnTo>
                    <a:pt x="566" y="937"/>
                  </a:lnTo>
                  <a:lnTo>
                    <a:pt x="559" y="930"/>
                  </a:lnTo>
                  <a:lnTo>
                    <a:pt x="553" y="923"/>
                  </a:lnTo>
                  <a:lnTo>
                    <a:pt x="542" y="905"/>
                  </a:lnTo>
                  <a:lnTo>
                    <a:pt x="531" y="886"/>
                  </a:lnTo>
                  <a:lnTo>
                    <a:pt x="522" y="865"/>
                  </a:lnTo>
                  <a:lnTo>
                    <a:pt x="522" y="865"/>
                  </a:lnTo>
                  <a:lnTo>
                    <a:pt x="522" y="862"/>
                  </a:lnTo>
                  <a:lnTo>
                    <a:pt x="522" y="858"/>
                  </a:lnTo>
                  <a:lnTo>
                    <a:pt x="521" y="856"/>
                  </a:lnTo>
                  <a:lnTo>
                    <a:pt x="520" y="854"/>
                  </a:lnTo>
                  <a:lnTo>
                    <a:pt x="518" y="856"/>
                  </a:lnTo>
                  <a:lnTo>
                    <a:pt x="518" y="856"/>
                  </a:lnTo>
                  <a:lnTo>
                    <a:pt x="509" y="836"/>
                  </a:lnTo>
                  <a:lnTo>
                    <a:pt x="503" y="822"/>
                  </a:lnTo>
                  <a:lnTo>
                    <a:pt x="495" y="806"/>
                  </a:lnTo>
                  <a:lnTo>
                    <a:pt x="486" y="792"/>
                  </a:lnTo>
                  <a:lnTo>
                    <a:pt x="478" y="781"/>
                  </a:lnTo>
                  <a:lnTo>
                    <a:pt x="474" y="776"/>
                  </a:lnTo>
                  <a:lnTo>
                    <a:pt x="469" y="774"/>
                  </a:lnTo>
                  <a:lnTo>
                    <a:pt x="466" y="772"/>
                  </a:lnTo>
                  <a:lnTo>
                    <a:pt x="462" y="772"/>
                  </a:lnTo>
                  <a:lnTo>
                    <a:pt x="462" y="772"/>
                  </a:lnTo>
                  <a:lnTo>
                    <a:pt x="353" y="823"/>
                  </a:lnTo>
                  <a:lnTo>
                    <a:pt x="299" y="848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31" y="884"/>
                  </a:lnTo>
                  <a:lnTo>
                    <a:pt x="217" y="894"/>
                  </a:lnTo>
                  <a:lnTo>
                    <a:pt x="202" y="903"/>
                  </a:lnTo>
                  <a:lnTo>
                    <a:pt x="189" y="913"/>
                  </a:lnTo>
                  <a:lnTo>
                    <a:pt x="164" y="935"/>
                  </a:lnTo>
                  <a:lnTo>
                    <a:pt x="140" y="959"/>
                  </a:lnTo>
                  <a:lnTo>
                    <a:pt x="140" y="959"/>
                  </a:lnTo>
                  <a:lnTo>
                    <a:pt x="118" y="983"/>
                  </a:lnTo>
                  <a:lnTo>
                    <a:pt x="95" y="1006"/>
                  </a:lnTo>
                  <a:lnTo>
                    <a:pt x="83" y="1017"/>
                  </a:lnTo>
                  <a:lnTo>
                    <a:pt x="71" y="1028"/>
                  </a:lnTo>
                  <a:lnTo>
                    <a:pt x="58" y="1037"/>
                  </a:lnTo>
                  <a:lnTo>
                    <a:pt x="43" y="1045"/>
                  </a:lnTo>
                  <a:lnTo>
                    <a:pt x="43" y="1045"/>
                  </a:lnTo>
                  <a:lnTo>
                    <a:pt x="42" y="1037"/>
                  </a:lnTo>
                  <a:lnTo>
                    <a:pt x="42" y="1037"/>
                  </a:lnTo>
                  <a:lnTo>
                    <a:pt x="41" y="1029"/>
                  </a:lnTo>
                  <a:lnTo>
                    <a:pt x="41" y="1029"/>
                  </a:lnTo>
                  <a:lnTo>
                    <a:pt x="42" y="1015"/>
                  </a:lnTo>
                  <a:lnTo>
                    <a:pt x="46" y="1000"/>
                  </a:lnTo>
                  <a:lnTo>
                    <a:pt x="51" y="987"/>
                  </a:lnTo>
                  <a:lnTo>
                    <a:pt x="57" y="974"/>
                  </a:lnTo>
                  <a:lnTo>
                    <a:pt x="64" y="960"/>
                  </a:lnTo>
                  <a:lnTo>
                    <a:pt x="72" y="947"/>
                  </a:lnTo>
                  <a:lnTo>
                    <a:pt x="82" y="935"/>
                  </a:lnTo>
                  <a:lnTo>
                    <a:pt x="93" y="922"/>
                  </a:lnTo>
                  <a:lnTo>
                    <a:pt x="114" y="899"/>
                  </a:lnTo>
                  <a:lnTo>
                    <a:pt x="138" y="877"/>
                  </a:lnTo>
                  <a:lnTo>
                    <a:pt x="161" y="858"/>
                  </a:lnTo>
                  <a:lnTo>
                    <a:pt x="183" y="841"/>
                  </a:lnTo>
                  <a:lnTo>
                    <a:pt x="183" y="841"/>
                  </a:lnTo>
                  <a:lnTo>
                    <a:pt x="216" y="818"/>
                  </a:lnTo>
                  <a:lnTo>
                    <a:pt x="248" y="798"/>
                  </a:lnTo>
                  <a:lnTo>
                    <a:pt x="283" y="780"/>
                  </a:lnTo>
                  <a:lnTo>
                    <a:pt x="300" y="771"/>
                  </a:lnTo>
                  <a:lnTo>
                    <a:pt x="318" y="764"/>
                  </a:lnTo>
                  <a:lnTo>
                    <a:pt x="318" y="764"/>
                  </a:lnTo>
                  <a:lnTo>
                    <a:pt x="355" y="750"/>
                  </a:lnTo>
                  <a:lnTo>
                    <a:pt x="373" y="741"/>
                  </a:lnTo>
                  <a:lnTo>
                    <a:pt x="390" y="733"/>
                  </a:lnTo>
                  <a:lnTo>
                    <a:pt x="390" y="733"/>
                  </a:lnTo>
                  <a:lnTo>
                    <a:pt x="401" y="724"/>
                  </a:lnTo>
                  <a:lnTo>
                    <a:pt x="414" y="711"/>
                  </a:lnTo>
                  <a:lnTo>
                    <a:pt x="420" y="703"/>
                  </a:lnTo>
                  <a:lnTo>
                    <a:pt x="424" y="695"/>
                  </a:lnTo>
                  <a:lnTo>
                    <a:pt x="426" y="689"/>
                  </a:lnTo>
                  <a:lnTo>
                    <a:pt x="426" y="686"/>
                  </a:lnTo>
                  <a:lnTo>
                    <a:pt x="425" y="683"/>
                  </a:lnTo>
                  <a:lnTo>
                    <a:pt x="425" y="683"/>
                  </a:lnTo>
                  <a:lnTo>
                    <a:pt x="427" y="671"/>
                  </a:lnTo>
                  <a:lnTo>
                    <a:pt x="427" y="659"/>
                  </a:lnTo>
                  <a:lnTo>
                    <a:pt x="427" y="659"/>
                  </a:lnTo>
                  <a:lnTo>
                    <a:pt x="427" y="647"/>
                  </a:lnTo>
                  <a:lnTo>
                    <a:pt x="426" y="635"/>
                  </a:lnTo>
                  <a:lnTo>
                    <a:pt x="424" y="623"/>
                  </a:lnTo>
                  <a:lnTo>
                    <a:pt x="421" y="611"/>
                  </a:lnTo>
                  <a:lnTo>
                    <a:pt x="413" y="588"/>
                  </a:lnTo>
                  <a:lnTo>
                    <a:pt x="403" y="567"/>
                  </a:lnTo>
                  <a:lnTo>
                    <a:pt x="392" y="544"/>
                  </a:lnTo>
                  <a:lnTo>
                    <a:pt x="382" y="522"/>
                  </a:lnTo>
                  <a:lnTo>
                    <a:pt x="371" y="500"/>
                  </a:lnTo>
                  <a:lnTo>
                    <a:pt x="360" y="479"/>
                  </a:lnTo>
                  <a:lnTo>
                    <a:pt x="360" y="479"/>
                  </a:lnTo>
                  <a:lnTo>
                    <a:pt x="343" y="438"/>
                  </a:lnTo>
                  <a:lnTo>
                    <a:pt x="332" y="412"/>
                  </a:lnTo>
                  <a:lnTo>
                    <a:pt x="323" y="385"/>
                  </a:lnTo>
                  <a:lnTo>
                    <a:pt x="313" y="357"/>
                  </a:lnTo>
                  <a:lnTo>
                    <a:pt x="305" y="329"/>
                  </a:lnTo>
                  <a:lnTo>
                    <a:pt x="300" y="303"/>
                  </a:lnTo>
                  <a:lnTo>
                    <a:pt x="297" y="290"/>
                  </a:lnTo>
                  <a:lnTo>
                    <a:pt x="297" y="279"/>
                  </a:lnTo>
                  <a:lnTo>
                    <a:pt x="297" y="279"/>
                  </a:lnTo>
                  <a:lnTo>
                    <a:pt x="297" y="268"/>
                  </a:lnTo>
                  <a:lnTo>
                    <a:pt x="300" y="258"/>
                  </a:lnTo>
                  <a:lnTo>
                    <a:pt x="305" y="249"/>
                  </a:lnTo>
                  <a:lnTo>
                    <a:pt x="307" y="244"/>
                  </a:lnTo>
                  <a:lnTo>
                    <a:pt x="311" y="240"/>
                  </a:lnTo>
                  <a:lnTo>
                    <a:pt x="311" y="240"/>
                  </a:lnTo>
                  <a:lnTo>
                    <a:pt x="313" y="243"/>
                  </a:lnTo>
                  <a:lnTo>
                    <a:pt x="317" y="243"/>
                  </a:lnTo>
                  <a:lnTo>
                    <a:pt x="321" y="243"/>
                  </a:lnTo>
                  <a:lnTo>
                    <a:pt x="327" y="241"/>
                  </a:lnTo>
                  <a:lnTo>
                    <a:pt x="344" y="235"/>
                  </a:lnTo>
                  <a:lnTo>
                    <a:pt x="366" y="227"/>
                  </a:lnTo>
                  <a:lnTo>
                    <a:pt x="391" y="215"/>
                  </a:lnTo>
                  <a:lnTo>
                    <a:pt x="418" y="202"/>
                  </a:lnTo>
                  <a:lnTo>
                    <a:pt x="478" y="169"/>
                  </a:lnTo>
                  <a:lnTo>
                    <a:pt x="538" y="134"/>
                  </a:lnTo>
                  <a:lnTo>
                    <a:pt x="593" y="103"/>
                  </a:lnTo>
                  <a:lnTo>
                    <a:pt x="658" y="63"/>
                  </a:lnTo>
                  <a:lnTo>
                    <a:pt x="658" y="63"/>
                  </a:lnTo>
                  <a:lnTo>
                    <a:pt x="678" y="52"/>
                  </a:lnTo>
                  <a:lnTo>
                    <a:pt x="698" y="41"/>
                  </a:lnTo>
                  <a:lnTo>
                    <a:pt x="719" y="32"/>
                  </a:lnTo>
                  <a:lnTo>
                    <a:pt x="740" y="23"/>
                  </a:lnTo>
                  <a:lnTo>
                    <a:pt x="761" y="17"/>
                  </a:lnTo>
                  <a:lnTo>
                    <a:pt x="784" y="14"/>
                  </a:lnTo>
                  <a:lnTo>
                    <a:pt x="807" y="11"/>
                  </a:lnTo>
                  <a:lnTo>
                    <a:pt x="817" y="13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50" y="17"/>
                  </a:lnTo>
                  <a:lnTo>
                    <a:pt x="870" y="22"/>
                  </a:lnTo>
                  <a:lnTo>
                    <a:pt x="890" y="29"/>
                  </a:lnTo>
                  <a:lnTo>
                    <a:pt x="909" y="38"/>
                  </a:lnTo>
                  <a:lnTo>
                    <a:pt x="928" y="46"/>
                  </a:lnTo>
                  <a:lnTo>
                    <a:pt x="946" y="57"/>
                  </a:lnTo>
                  <a:lnTo>
                    <a:pt x="982" y="78"/>
                  </a:lnTo>
                  <a:lnTo>
                    <a:pt x="982" y="78"/>
                  </a:lnTo>
                  <a:lnTo>
                    <a:pt x="1023" y="102"/>
                  </a:lnTo>
                  <a:lnTo>
                    <a:pt x="1064" y="126"/>
                  </a:lnTo>
                  <a:lnTo>
                    <a:pt x="1147" y="171"/>
                  </a:lnTo>
                  <a:lnTo>
                    <a:pt x="1188" y="196"/>
                  </a:lnTo>
                  <a:lnTo>
                    <a:pt x="1229" y="221"/>
                  </a:lnTo>
                  <a:lnTo>
                    <a:pt x="1268" y="247"/>
                  </a:lnTo>
                  <a:lnTo>
                    <a:pt x="1305" y="276"/>
                  </a:lnTo>
                  <a:lnTo>
                    <a:pt x="1305" y="276"/>
                  </a:lnTo>
                  <a:lnTo>
                    <a:pt x="1322" y="290"/>
                  </a:lnTo>
                  <a:lnTo>
                    <a:pt x="1339" y="304"/>
                  </a:lnTo>
                  <a:lnTo>
                    <a:pt x="1355" y="318"/>
                  </a:lnTo>
                  <a:lnTo>
                    <a:pt x="1370" y="334"/>
                  </a:lnTo>
                  <a:lnTo>
                    <a:pt x="1383" y="352"/>
                  </a:lnTo>
                  <a:lnTo>
                    <a:pt x="1388" y="361"/>
                  </a:lnTo>
                  <a:lnTo>
                    <a:pt x="1393" y="370"/>
                  </a:lnTo>
                  <a:lnTo>
                    <a:pt x="1398" y="380"/>
                  </a:lnTo>
                  <a:lnTo>
                    <a:pt x="1401" y="391"/>
                  </a:lnTo>
                  <a:lnTo>
                    <a:pt x="1404" y="400"/>
                  </a:lnTo>
                  <a:lnTo>
                    <a:pt x="1406" y="411"/>
                  </a:lnTo>
                  <a:lnTo>
                    <a:pt x="1406" y="411"/>
                  </a:lnTo>
                  <a:lnTo>
                    <a:pt x="1407" y="435"/>
                  </a:lnTo>
                  <a:lnTo>
                    <a:pt x="1407" y="458"/>
                  </a:lnTo>
                  <a:lnTo>
                    <a:pt x="1405" y="482"/>
                  </a:lnTo>
                  <a:lnTo>
                    <a:pt x="1401" y="505"/>
                  </a:lnTo>
                  <a:lnTo>
                    <a:pt x="1395" y="528"/>
                  </a:lnTo>
                  <a:lnTo>
                    <a:pt x="1390" y="551"/>
                  </a:lnTo>
                  <a:lnTo>
                    <a:pt x="1377" y="597"/>
                  </a:lnTo>
                  <a:lnTo>
                    <a:pt x="1377" y="59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800" b="1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860104" y="4476551"/>
            <a:ext cx="2684043" cy="1197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2400" b="1" dirty="0">
              <a:solidFill>
                <a:srgbClr val="4C4C66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>
              <a:lnSpc>
                <a:spcPts val="1800"/>
              </a:lnSpc>
              <a:buNone/>
            </a:pPr>
            <a:r>
              <a:rPr lang="zh-CN" altLang="en-US" sz="14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4701987" y="4476550"/>
            <a:ext cx="2684043" cy="1197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2400" b="1" dirty="0">
              <a:solidFill>
                <a:srgbClr val="4C4C66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>
              <a:lnSpc>
                <a:spcPts val="1800"/>
              </a:lnSpc>
              <a:buNone/>
            </a:pPr>
            <a:r>
              <a:rPr lang="zh-CN" altLang="en-US" sz="14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8540677" y="4476550"/>
            <a:ext cx="2684043" cy="1197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2400" b="1" dirty="0">
              <a:solidFill>
                <a:srgbClr val="4C4C66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>
              <a:lnSpc>
                <a:spcPts val="1800"/>
              </a:lnSpc>
              <a:buNone/>
            </a:pPr>
            <a:r>
              <a:rPr lang="zh-CN" altLang="en-US" sz="14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</p:spTree>
    <p:extLst>
      <p:ext uri="{BB962C8B-B14F-4D97-AF65-F5344CB8AC3E}">
        <p14:creationId xmlns:p14="http://schemas.microsoft.com/office/powerpoint/2010/main" val="97866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13475" y="1132377"/>
            <a:ext cx="2579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01</a:t>
            </a:r>
            <a:r>
              <a:rPr lang="zh-CN" altLang="en-US" dirty="0">
                <a:sym typeface="+mn-lt"/>
              </a:rPr>
              <a:t>论文背景简介</a:t>
            </a:r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4865225" y="2487341"/>
            <a:ext cx="2576513" cy="3009900"/>
            <a:chOff x="3082" y="1214"/>
            <a:chExt cx="1623" cy="1896"/>
          </a:xfrm>
          <a:solidFill>
            <a:srgbClr val="4C4C66"/>
          </a:solidFill>
        </p:grpSpPr>
        <p:grpSp>
          <p:nvGrpSpPr>
            <p:cNvPr id="7" name="Group 205"/>
            <p:cNvGrpSpPr/>
            <p:nvPr/>
          </p:nvGrpSpPr>
          <p:grpSpPr bwMode="auto">
            <a:xfrm>
              <a:off x="3082" y="1214"/>
              <a:ext cx="1623" cy="1603"/>
              <a:chOff x="3082" y="1214"/>
              <a:chExt cx="1623" cy="1603"/>
            </a:xfrm>
            <a:grpFill/>
          </p:grpSpPr>
          <p:sp>
            <p:nvSpPr>
              <p:cNvPr id="257" name="Freeform 5"/>
              <p:cNvSpPr/>
              <p:nvPr/>
            </p:nvSpPr>
            <p:spPr bwMode="auto">
              <a:xfrm>
                <a:off x="3608" y="2103"/>
                <a:ext cx="13" cy="0"/>
              </a:xfrm>
              <a:custGeom>
                <a:avLst/>
                <a:gdLst>
                  <a:gd name="T0" fmla="*/ 0 w 6"/>
                  <a:gd name="T1" fmla="*/ 6 w 6"/>
                  <a:gd name="T2" fmla="*/ 0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6">
                    <a:moveTo>
                      <a:pt x="0" y="0"/>
                    </a:moveTo>
                    <a:cubicBezTo>
                      <a:pt x="1" y="0"/>
                      <a:pt x="3" y="0"/>
                      <a:pt x="6" y="0"/>
                    </a:cubicBezTo>
                    <a:cubicBezTo>
                      <a:pt x="3" y="0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8" name="Freeform 6"/>
              <p:cNvSpPr/>
              <p:nvPr/>
            </p:nvSpPr>
            <p:spPr bwMode="auto">
              <a:xfrm>
                <a:off x="3576" y="1893"/>
                <a:ext cx="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2 w 2"/>
                  <a:gd name="T5" fmla="*/ 2 w 2"/>
                  <a:gd name="T6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9" name="Freeform 7"/>
              <p:cNvSpPr/>
              <p:nvPr/>
            </p:nvSpPr>
            <p:spPr bwMode="auto">
              <a:xfrm>
                <a:off x="3615" y="1903"/>
                <a:ext cx="0" cy="5"/>
              </a:xfrm>
              <a:custGeom>
                <a:avLst/>
                <a:gdLst>
                  <a:gd name="T0" fmla="*/ 2 h 2"/>
                  <a:gd name="T1" fmla="*/ 0 h 2"/>
                  <a:gd name="T2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0" name="Freeform 8"/>
              <p:cNvSpPr/>
              <p:nvPr/>
            </p:nvSpPr>
            <p:spPr bwMode="auto">
              <a:xfrm>
                <a:off x="3566" y="1893"/>
                <a:ext cx="6" cy="0"/>
              </a:xfrm>
              <a:custGeom>
                <a:avLst/>
                <a:gdLst>
                  <a:gd name="T0" fmla="*/ 3 w 3"/>
                  <a:gd name="T1" fmla="*/ 3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cubicBezTo>
                      <a:pt x="0" y="0"/>
                      <a:pt x="1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1" name="Freeform 9"/>
              <p:cNvSpPr/>
              <p:nvPr/>
            </p:nvSpPr>
            <p:spPr bwMode="auto">
              <a:xfrm>
                <a:off x="3820" y="2304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2" name="Freeform 10"/>
              <p:cNvSpPr/>
              <p:nvPr/>
            </p:nvSpPr>
            <p:spPr bwMode="auto">
              <a:xfrm>
                <a:off x="3642" y="2209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3" name="Freeform 11"/>
              <p:cNvSpPr/>
              <p:nvPr/>
            </p:nvSpPr>
            <p:spPr bwMode="auto">
              <a:xfrm>
                <a:off x="3549" y="2154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0"/>
                      <a:pt x="1" y="1"/>
                      <a:pt x="1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4" name="Freeform 12"/>
              <p:cNvSpPr/>
              <p:nvPr/>
            </p:nvSpPr>
            <p:spPr bwMode="auto">
              <a:xfrm>
                <a:off x="3610" y="1895"/>
                <a:ext cx="9" cy="8"/>
              </a:xfrm>
              <a:custGeom>
                <a:avLst/>
                <a:gdLst>
                  <a:gd name="T0" fmla="*/ 1 w 4"/>
                  <a:gd name="T1" fmla="*/ 1 h 4"/>
                  <a:gd name="T2" fmla="*/ 1 w 4"/>
                  <a:gd name="T3" fmla="*/ 2 h 4"/>
                  <a:gd name="T4" fmla="*/ 0 w 4"/>
                  <a:gd name="T5" fmla="*/ 2 h 4"/>
                  <a:gd name="T6" fmla="*/ 2 w 4"/>
                  <a:gd name="T7" fmla="*/ 4 h 4"/>
                  <a:gd name="T8" fmla="*/ 2 w 4"/>
                  <a:gd name="T9" fmla="*/ 2 h 4"/>
                  <a:gd name="T10" fmla="*/ 3 w 4"/>
                  <a:gd name="T11" fmla="*/ 1 h 4"/>
                  <a:gd name="T12" fmla="*/ 4 w 4"/>
                  <a:gd name="T13" fmla="*/ 0 h 4"/>
                  <a:gd name="T14" fmla="*/ 4 w 4"/>
                  <a:gd name="T15" fmla="*/ 0 h 4"/>
                  <a:gd name="T16" fmla="*/ 4 w 4"/>
                  <a:gd name="T17" fmla="*/ 0 h 4"/>
                  <a:gd name="T18" fmla="*/ 2 w 4"/>
                  <a:gd name="T19" fmla="*/ 0 h 4"/>
                  <a:gd name="T20" fmla="*/ 2 w 4"/>
                  <a:gd name="T21" fmla="*/ 0 h 4"/>
                  <a:gd name="T22" fmla="*/ 1 w 4"/>
                  <a:gd name="T23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4">
                    <a:moveTo>
                      <a:pt x="1" y="1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2"/>
                      <a:pt x="2" y="3"/>
                      <a:pt x="2" y="4"/>
                    </a:cubicBezTo>
                    <a:cubicBezTo>
                      <a:pt x="2" y="3"/>
                      <a:pt x="2" y="3"/>
                      <a:pt x="2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5" name="Freeform 13"/>
              <p:cNvSpPr/>
              <p:nvPr/>
            </p:nvSpPr>
            <p:spPr bwMode="auto">
              <a:xfrm>
                <a:off x="3926" y="1914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6" name="Freeform 14"/>
              <p:cNvSpPr/>
              <p:nvPr/>
            </p:nvSpPr>
            <p:spPr bwMode="auto">
              <a:xfrm>
                <a:off x="3810" y="1774"/>
                <a:ext cx="2" cy="4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0 h 2"/>
                  <a:gd name="T4" fmla="*/ 1 w 1"/>
                  <a:gd name="T5" fmla="*/ 2 h 2"/>
                  <a:gd name="T6" fmla="*/ 0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7" name="Freeform 15"/>
              <p:cNvSpPr/>
              <p:nvPr/>
            </p:nvSpPr>
            <p:spPr bwMode="auto">
              <a:xfrm>
                <a:off x="3846" y="2474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8" name="Freeform 16"/>
              <p:cNvSpPr/>
              <p:nvPr/>
            </p:nvSpPr>
            <p:spPr bwMode="auto">
              <a:xfrm>
                <a:off x="3943" y="2546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9" name="Freeform 17"/>
              <p:cNvSpPr/>
              <p:nvPr/>
            </p:nvSpPr>
            <p:spPr bwMode="auto">
              <a:xfrm>
                <a:off x="3846" y="2474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0" name="Freeform 18"/>
              <p:cNvSpPr/>
              <p:nvPr/>
            </p:nvSpPr>
            <p:spPr bwMode="auto">
              <a:xfrm>
                <a:off x="4156" y="220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1" name="Freeform 19"/>
              <p:cNvSpPr/>
              <p:nvPr/>
            </p:nvSpPr>
            <p:spPr bwMode="auto">
              <a:xfrm>
                <a:off x="4056" y="2213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2" name="Freeform 20"/>
              <p:cNvSpPr/>
              <p:nvPr/>
            </p:nvSpPr>
            <p:spPr bwMode="auto">
              <a:xfrm>
                <a:off x="3837" y="2470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3" name="Freeform 21"/>
              <p:cNvSpPr/>
              <p:nvPr/>
            </p:nvSpPr>
            <p:spPr bwMode="auto">
              <a:xfrm>
                <a:off x="3954" y="2311"/>
                <a:ext cx="0" cy="2"/>
              </a:xfrm>
              <a:custGeom>
                <a:avLst/>
                <a:gdLst>
                  <a:gd name="T0" fmla="*/ 1 h 1"/>
                  <a:gd name="T1" fmla="*/ 1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4" name="Freeform 22"/>
              <p:cNvSpPr/>
              <p:nvPr/>
            </p:nvSpPr>
            <p:spPr bwMode="auto">
              <a:xfrm>
                <a:off x="3576" y="189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5" name="Freeform 23"/>
              <p:cNvSpPr/>
              <p:nvPr/>
            </p:nvSpPr>
            <p:spPr bwMode="auto">
              <a:xfrm>
                <a:off x="3281" y="254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6" name="Freeform 24"/>
              <p:cNvSpPr/>
              <p:nvPr/>
            </p:nvSpPr>
            <p:spPr bwMode="auto">
              <a:xfrm>
                <a:off x="3364" y="2470"/>
                <a:ext cx="2" cy="4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1 h 2"/>
                  <a:gd name="T4" fmla="*/ 1 w 1"/>
                  <a:gd name="T5" fmla="*/ 1 h 2"/>
                  <a:gd name="T6" fmla="*/ 1 w 1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7" name="Freeform 25"/>
              <p:cNvSpPr/>
              <p:nvPr/>
            </p:nvSpPr>
            <p:spPr bwMode="auto">
              <a:xfrm>
                <a:off x="3360" y="2470"/>
                <a:ext cx="2" cy="4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0" y="1"/>
                      <a:pt x="1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8" name="Freeform 26"/>
              <p:cNvSpPr/>
              <p:nvPr/>
            </p:nvSpPr>
            <p:spPr bwMode="auto">
              <a:xfrm>
                <a:off x="3353" y="2470"/>
                <a:ext cx="3" cy="4"/>
              </a:xfrm>
              <a:custGeom>
                <a:avLst/>
                <a:gdLst>
                  <a:gd name="T0" fmla="*/ 1 w 1"/>
                  <a:gd name="T1" fmla="*/ 2 h 2"/>
                  <a:gd name="T2" fmla="*/ 0 w 1"/>
                  <a:gd name="T3" fmla="*/ 1 h 2"/>
                  <a:gd name="T4" fmla="*/ 1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0" y="0"/>
                      <a:pt x="1" y="1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9" name="Freeform 27"/>
              <p:cNvSpPr/>
              <p:nvPr/>
            </p:nvSpPr>
            <p:spPr bwMode="auto">
              <a:xfrm>
                <a:off x="3392" y="2482"/>
                <a:ext cx="2" cy="5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1 h 2"/>
                  <a:gd name="T4" fmla="*/ 1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1"/>
                      <a:pt x="1" y="1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0" name="Freeform 28"/>
              <p:cNvSpPr/>
              <p:nvPr/>
            </p:nvSpPr>
            <p:spPr bwMode="auto">
              <a:xfrm>
                <a:off x="3390" y="2480"/>
                <a:ext cx="2" cy="7"/>
              </a:xfrm>
              <a:custGeom>
                <a:avLst/>
                <a:gdLst>
                  <a:gd name="T0" fmla="*/ 1 w 1"/>
                  <a:gd name="T1" fmla="*/ 3 h 3"/>
                  <a:gd name="T2" fmla="*/ 0 w 1"/>
                  <a:gd name="T3" fmla="*/ 0 h 3"/>
                  <a:gd name="T4" fmla="*/ 1 w 1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1" y="2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1" name="Freeform 29"/>
              <p:cNvSpPr/>
              <p:nvPr/>
            </p:nvSpPr>
            <p:spPr bwMode="auto">
              <a:xfrm>
                <a:off x="3341" y="2474"/>
                <a:ext cx="2" cy="4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0 h 2"/>
                  <a:gd name="T4" fmla="*/ 1 w 1"/>
                  <a:gd name="T5" fmla="*/ 2 h 2"/>
                  <a:gd name="T6" fmla="*/ 1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2" name="Freeform 30"/>
              <p:cNvSpPr/>
              <p:nvPr/>
            </p:nvSpPr>
            <p:spPr bwMode="auto">
              <a:xfrm>
                <a:off x="3822" y="2279"/>
                <a:ext cx="5" cy="4"/>
              </a:xfrm>
              <a:custGeom>
                <a:avLst/>
                <a:gdLst>
                  <a:gd name="T0" fmla="*/ 1 w 2"/>
                  <a:gd name="T1" fmla="*/ 0 h 2"/>
                  <a:gd name="T2" fmla="*/ 0 w 2"/>
                  <a:gd name="T3" fmla="*/ 1 h 2"/>
                  <a:gd name="T4" fmla="*/ 0 w 2"/>
                  <a:gd name="T5" fmla="*/ 2 h 2"/>
                  <a:gd name="T6" fmla="*/ 1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3" name="Freeform 31"/>
              <p:cNvSpPr/>
              <p:nvPr/>
            </p:nvSpPr>
            <p:spPr bwMode="auto">
              <a:xfrm>
                <a:off x="3292" y="2529"/>
                <a:ext cx="2" cy="2"/>
              </a:xfrm>
              <a:custGeom>
                <a:avLst/>
                <a:gdLst>
                  <a:gd name="T0" fmla="*/ 2 w 2"/>
                  <a:gd name="T1" fmla="*/ 2 h 2"/>
                  <a:gd name="T2" fmla="*/ 0 w 2"/>
                  <a:gd name="T3" fmla="*/ 0 h 2"/>
                  <a:gd name="T4" fmla="*/ 0 w 2"/>
                  <a:gd name="T5" fmla="*/ 0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4" name="Freeform 32"/>
              <p:cNvSpPr/>
              <p:nvPr/>
            </p:nvSpPr>
            <p:spPr bwMode="auto">
              <a:xfrm>
                <a:off x="3699" y="2796"/>
                <a:ext cx="7" cy="5"/>
              </a:xfrm>
              <a:custGeom>
                <a:avLst/>
                <a:gdLst>
                  <a:gd name="T0" fmla="*/ 2 w 3"/>
                  <a:gd name="T1" fmla="*/ 2 h 2"/>
                  <a:gd name="T2" fmla="*/ 2 w 3"/>
                  <a:gd name="T3" fmla="*/ 0 h 2"/>
                  <a:gd name="T4" fmla="*/ 2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2" y="2"/>
                    </a:moveTo>
                    <a:cubicBezTo>
                      <a:pt x="3" y="1"/>
                      <a:pt x="2" y="0"/>
                      <a:pt x="2" y="0"/>
                    </a:cubicBezTo>
                    <a:cubicBezTo>
                      <a:pt x="0" y="0"/>
                      <a:pt x="3" y="1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5" name="Freeform 33"/>
              <p:cNvSpPr/>
              <p:nvPr/>
            </p:nvSpPr>
            <p:spPr bwMode="auto">
              <a:xfrm>
                <a:off x="4616" y="1870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1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6" name="Freeform 34"/>
              <p:cNvSpPr/>
              <p:nvPr/>
            </p:nvSpPr>
            <p:spPr bwMode="auto">
              <a:xfrm>
                <a:off x="3262" y="2567"/>
                <a:ext cx="4" cy="4"/>
              </a:xfrm>
              <a:custGeom>
                <a:avLst/>
                <a:gdLst>
                  <a:gd name="T0" fmla="*/ 0 w 4"/>
                  <a:gd name="T1" fmla="*/ 2 h 4"/>
                  <a:gd name="T2" fmla="*/ 4 w 4"/>
                  <a:gd name="T3" fmla="*/ 4 h 4"/>
                  <a:gd name="T4" fmla="*/ 0 w 4"/>
                  <a:gd name="T5" fmla="*/ 0 h 4"/>
                  <a:gd name="T6" fmla="*/ 0 w 4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7" name="Freeform 35"/>
              <p:cNvSpPr/>
              <p:nvPr/>
            </p:nvSpPr>
            <p:spPr bwMode="auto">
              <a:xfrm>
                <a:off x="3570" y="1893"/>
                <a:ext cx="6" cy="6"/>
              </a:xfrm>
              <a:custGeom>
                <a:avLst/>
                <a:gdLst>
                  <a:gd name="T0" fmla="*/ 1 w 3"/>
                  <a:gd name="T1" fmla="*/ 0 h 3"/>
                  <a:gd name="T2" fmla="*/ 1 w 3"/>
                  <a:gd name="T3" fmla="*/ 0 h 3"/>
                  <a:gd name="T4" fmla="*/ 1 w 3"/>
                  <a:gd name="T5" fmla="*/ 0 h 3"/>
                  <a:gd name="T6" fmla="*/ 1 w 3"/>
                  <a:gd name="T7" fmla="*/ 0 h 3"/>
                  <a:gd name="T8" fmla="*/ 1 w 3"/>
                  <a:gd name="T9" fmla="*/ 0 h 3"/>
                  <a:gd name="T10" fmla="*/ 2 w 3"/>
                  <a:gd name="T11" fmla="*/ 1 h 3"/>
                  <a:gd name="T12" fmla="*/ 0 w 3"/>
                  <a:gd name="T13" fmla="*/ 2 h 3"/>
                  <a:gd name="T14" fmla="*/ 2 w 3"/>
                  <a:gd name="T15" fmla="*/ 2 h 3"/>
                  <a:gd name="T16" fmla="*/ 3 w 3"/>
                  <a:gd name="T17" fmla="*/ 0 h 3"/>
                  <a:gd name="T18" fmla="*/ 1 w 3"/>
                  <a:gd name="T1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2"/>
                      <a:pt x="0" y="0"/>
                      <a:pt x="0" y="2"/>
                    </a:cubicBezTo>
                    <a:cubicBezTo>
                      <a:pt x="0" y="3"/>
                      <a:pt x="1" y="3"/>
                      <a:pt x="2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8" name="Freeform 36"/>
              <p:cNvSpPr/>
              <p:nvPr/>
            </p:nvSpPr>
            <p:spPr bwMode="auto">
              <a:xfrm>
                <a:off x="3207" y="2465"/>
                <a:ext cx="183" cy="174"/>
              </a:xfrm>
              <a:custGeom>
                <a:avLst/>
                <a:gdLst>
                  <a:gd name="T0" fmla="*/ 83 w 86"/>
                  <a:gd name="T1" fmla="*/ 5 h 82"/>
                  <a:gd name="T2" fmla="*/ 80 w 86"/>
                  <a:gd name="T3" fmla="*/ 4 h 82"/>
                  <a:gd name="T4" fmla="*/ 77 w 86"/>
                  <a:gd name="T5" fmla="*/ 8 h 82"/>
                  <a:gd name="T6" fmla="*/ 76 w 86"/>
                  <a:gd name="T7" fmla="*/ 6 h 82"/>
                  <a:gd name="T8" fmla="*/ 72 w 86"/>
                  <a:gd name="T9" fmla="*/ 7 h 82"/>
                  <a:gd name="T10" fmla="*/ 70 w 86"/>
                  <a:gd name="T11" fmla="*/ 4 h 82"/>
                  <a:gd name="T12" fmla="*/ 67 w 86"/>
                  <a:gd name="T13" fmla="*/ 1 h 82"/>
                  <a:gd name="T14" fmla="*/ 68 w 86"/>
                  <a:gd name="T15" fmla="*/ 6 h 82"/>
                  <a:gd name="T16" fmla="*/ 70 w 86"/>
                  <a:gd name="T17" fmla="*/ 10 h 82"/>
                  <a:gd name="T18" fmla="*/ 65 w 86"/>
                  <a:gd name="T19" fmla="*/ 6 h 82"/>
                  <a:gd name="T20" fmla="*/ 65 w 86"/>
                  <a:gd name="T21" fmla="*/ 8 h 82"/>
                  <a:gd name="T22" fmla="*/ 62 w 86"/>
                  <a:gd name="T23" fmla="*/ 6 h 82"/>
                  <a:gd name="T24" fmla="*/ 61 w 86"/>
                  <a:gd name="T25" fmla="*/ 8 h 82"/>
                  <a:gd name="T26" fmla="*/ 59 w 86"/>
                  <a:gd name="T27" fmla="*/ 9 h 82"/>
                  <a:gd name="T28" fmla="*/ 62 w 86"/>
                  <a:gd name="T29" fmla="*/ 15 h 82"/>
                  <a:gd name="T30" fmla="*/ 58 w 86"/>
                  <a:gd name="T31" fmla="*/ 10 h 82"/>
                  <a:gd name="T32" fmla="*/ 57 w 86"/>
                  <a:gd name="T33" fmla="*/ 12 h 82"/>
                  <a:gd name="T34" fmla="*/ 53 w 86"/>
                  <a:gd name="T35" fmla="*/ 17 h 82"/>
                  <a:gd name="T36" fmla="*/ 51 w 86"/>
                  <a:gd name="T37" fmla="*/ 19 h 82"/>
                  <a:gd name="T38" fmla="*/ 48 w 86"/>
                  <a:gd name="T39" fmla="*/ 22 h 82"/>
                  <a:gd name="T40" fmla="*/ 48 w 86"/>
                  <a:gd name="T41" fmla="*/ 24 h 82"/>
                  <a:gd name="T42" fmla="*/ 46 w 86"/>
                  <a:gd name="T43" fmla="*/ 24 h 82"/>
                  <a:gd name="T44" fmla="*/ 45 w 86"/>
                  <a:gd name="T45" fmla="*/ 25 h 82"/>
                  <a:gd name="T46" fmla="*/ 46 w 86"/>
                  <a:gd name="T47" fmla="*/ 27 h 82"/>
                  <a:gd name="T48" fmla="*/ 43 w 86"/>
                  <a:gd name="T49" fmla="*/ 28 h 82"/>
                  <a:gd name="T50" fmla="*/ 40 w 86"/>
                  <a:gd name="T51" fmla="*/ 30 h 82"/>
                  <a:gd name="T52" fmla="*/ 38 w 86"/>
                  <a:gd name="T53" fmla="*/ 32 h 82"/>
                  <a:gd name="T54" fmla="*/ 36 w 86"/>
                  <a:gd name="T55" fmla="*/ 34 h 82"/>
                  <a:gd name="T56" fmla="*/ 36 w 86"/>
                  <a:gd name="T57" fmla="*/ 37 h 82"/>
                  <a:gd name="T58" fmla="*/ 34 w 86"/>
                  <a:gd name="T59" fmla="*/ 36 h 82"/>
                  <a:gd name="T60" fmla="*/ 34 w 86"/>
                  <a:gd name="T61" fmla="*/ 37 h 82"/>
                  <a:gd name="T62" fmla="*/ 31 w 86"/>
                  <a:gd name="T63" fmla="*/ 41 h 82"/>
                  <a:gd name="T64" fmla="*/ 32 w 86"/>
                  <a:gd name="T65" fmla="*/ 45 h 82"/>
                  <a:gd name="T66" fmla="*/ 31 w 86"/>
                  <a:gd name="T67" fmla="*/ 48 h 82"/>
                  <a:gd name="T68" fmla="*/ 28 w 86"/>
                  <a:gd name="T69" fmla="*/ 47 h 82"/>
                  <a:gd name="T70" fmla="*/ 25 w 86"/>
                  <a:gd name="T71" fmla="*/ 53 h 82"/>
                  <a:gd name="T72" fmla="*/ 24 w 86"/>
                  <a:gd name="T73" fmla="*/ 55 h 82"/>
                  <a:gd name="T74" fmla="*/ 18 w 86"/>
                  <a:gd name="T75" fmla="*/ 59 h 82"/>
                  <a:gd name="T76" fmla="*/ 15 w 86"/>
                  <a:gd name="T77" fmla="*/ 59 h 82"/>
                  <a:gd name="T78" fmla="*/ 14 w 86"/>
                  <a:gd name="T79" fmla="*/ 60 h 82"/>
                  <a:gd name="T80" fmla="*/ 11 w 86"/>
                  <a:gd name="T81" fmla="*/ 69 h 82"/>
                  <a:gd name="T82" fmla="*/ 2 w 86"/>
                  <a:gd name="T83" fmla="*/ 75 h 82"/>
                  <a:gd name="T84" fmla="*/ 23 w 86"/>
                  <a:gd name="T85" fmla="*/ 72 h 82"/>
                  <a:gd name="T86" fmla="*/ 28 w 86"/>
                  <a:gd name="T87" fmla="*/ 68 h 82"/>
                  <a:gd name="T88" fmla="*/ 42 w 86"/>
                  <a:gd name="T89" fmla="*/ 48 h 82"/>
                  <a:gd name="T90" fmla="*/ 49 w 86"/>
                  <a:gd name="T91" fmla="*/ 45 h 82"/>
                  <a:gd name="T92" fmla="*/ 55 w 86"/>
                  <a:gd name="T93" fmla="*/ 43 h 82"/>
                  <a:gd name="T94" fmla="*/ 63 w 86"/>
                  <a:gd name="T95" fmla="*/ 35 h 82"/>
                  <a:gd name="T96" fmla="*/ 68 w 86"/>
                  <a:gd name="T97" fmla="*/ 31 h 82"/>
                  <a:gd name="T98" fmla="*/ 74 w 86"/>
                  <a:gd name="T99" fmla="*/ 23 h 82"/>
                  <a:gd name="T100" fmla="*/ 75 w 86"/>
                  <a:gd name="T101" fmla="*/ 16 h 82"/>
                  <a:gd name="T102" fmla="*/ 82 w 86"/>
                  <a:gd name="T103" fmla="*/ 14 h 82"/>
                  <a:gd name="T104" fmla="*/ 84 w 86"/>
                  <a:gd name="T105" fmla="*/ 13 h 82"/>
                  <a:gd name="T106" fmla="*/ 84 w 86"/>
                  <a:gd name="T107" fmla="*/ 7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6" h="82">
                    <a:moveTo>
                      <a:pt x="84" y="7"/>
                    </a:moveTo>
                    <a:cubicBezTo>
                      <a:pt x="85" y="8"/>
                      <a:pt x="85" y="9"/>
                      <a:pt x="86" y="10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85" y="7"/>
                      <a:pt x="85" y="6"/>
                      <a:pt x="84" y="5"/>
                    </a:cubicBezTo>
                    <a:cubicBezTo>
                      <a:pt x="84" y="6"/>
                      <a:pt x="84" y="6"/>
                      <a:pt x="84" y="6"/>
                    </a:cubicBezTo>
                    <a:cubicBezTo>
                      <a:pt x="83" y="5"/>
                      <a:pt x="83" y="5"/>
                      <a:pt x="83" y="5"/>
                    </a:cubicBezTo>
                    <a:cubicBezTo>
                      <a:pt x="83" y="5"/>
                      <a:pt x="82" y="4"/>
                      <a:pt x="82" y="6"/>
                    </a:cubicBezTo>
                    <a:cubicBezTo>
                      <a:pt x="83" y="7"/>
                      <a:pt x="83" y="7"/>
                      <a:pt x="83" y="7"/>
                    </a:cubicBezTo>
                    <a:cubicBezTo>
                      <a:pt x="83" y="7"/>
                      <a:pt x="84" y="9"/>
                      <a:pt x="83" y="8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0" y="4"/>
                      <a:pt x="80" y="4"/>
                      <a:pt x="80" y="4"/>
                    </a:cubicBezTo>
                    <a:cubicBezTo>
                      <a:pt x="82" y="7"/>
                      <a:pt x="80" y="5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79" y="5"/>
                      <a:pt x="81" y="7"/>
                      <a:pt x="81" y="7"/>
                    </a:cubicBezTo>
                    <a:cubicBezTo>
                      <a:pt x="80" y="7"/>
                      <a:pt x="79" y="5"/>
                      <a:pt x="79" y="4"/>
                    </a:cubicBezTo>
                    <a:cubicBezTo>
                      <a:pt x="78" y="4"/>
                      <a:pt x="79" y="6"/>
                      <a:pt x="77" y="5"/>
                    </a:cubicBezTo>
                    <a:cubicBezTo>
                      <a:pt x="77" y="5"/>
                      <a:pt x="77" y="6"/>
                      <a:pt x="77" y="8"/>
                    </a:cubicBezTo>
                    <a:cubicBezTo>
                      <a:pt x="77" y="8"/>
                      <a:pt x="76" y="5"/>
                      <a:pt x="76" y="6"/>
                    </a:cubicBezTo>
                    <a:cubicBezTo>
                      <a:pt x="75" y="5"/>
                      <a:pt x="74" y="3"/>
                      <a:pt x="74" y="2"/>
                    </a:cubicBezTo>
                    <a:cubicBezTo>
                      <a:pt x="74" y="2"/>
                      <a:pt x="73" y="1"/>
                      <a:pt x="73" y="2"/>
                    </a:cubicBezTo>
                    <a:cubicBezTo>
                      <a:pt x="73" y="1"/>
                      <a:pt x="72" y="0"/>
                      <a:pt x="72" y="0"/>
                    </a:cubicBezTo>
                    <a:cubicBezTo>
                      <a:pt x="73" y="1"/>
                      <a:pt x="74" y="3"/>
                      <a:pt x="74" y="3"/>
                    </a:cubicBezTo>
                    <a:cubicBezTo>
                      <a:pt x="76" y="5"/>
                      <a:pt x="74" y="4"/>
                      <a:pt x="76" y="6"/>
                    </a:cubicBezTo>
                    <a:cubicBezTo>
                      <a:pt x="75" y="6"/>
                      <a:pt x="74" y="6"/>
                      <a:pt x="74" y="7"/>
                    </a:cubicBezTo>
                    <a:cubicBezTo>
                      <a:pt x="74" y="7"/>
                      <a:pt x="73" y="5"/>
                      <a:pt x="73" y="4"/>
                    </a:cubicBezTo>
                    <a:cubicBezTo>
                      <a:pt x="73" y="6"/>
                      <a:pt x="73" y="7"/>
                      <a:pt x="73" y="7"/>
                    </a:cubicBezTo>
                    <a:cubicBezTo>
                      <a:pt x="74" y="8"/>
                      <a:pt x="74" y="8"/>
                      <a:pt x="75" y="10"/>
                    </a:cubicBezTo>
                    <a:cubicBezTo>
                      <a:pt x="75" y="10"/>
                      <a:pt x="75" y="11"/>
                      <a:pt x="75" y="11"/>
                    </a:cubicBezTo>
                    <a:cubicBezTo>
                      <a:pt x="74" y="9"/>
                      <a:pt x="72" y="7"/>
                      <a:pt x="72" y="7"/>
                    </a:cubicBezTo>
                    <a:cubicBezTo>
                      <a:pt x="71" y="5"/>
                      <a:pt x="73" y="7"/>
                      <a:pt x="71" y="5"/>
                    </a:cubicBezTo>
                    <a:cubicBezTo>
                      <a:pt x="70" y="3"/>
                      <a:pt x="71" y="2"/>
                      <a:pt x="72" y="3"/>
                    </a:cubicBezTo>
                    <a:cubicBezTo>
                      <a:pt x="71" y="1"/>
                      <a:pt x="71" y="3"/>
                      <a:pt x="70" y="1"/>
                    </a:cubicBezTo>
                    <a:cubicBezTo>
                      <a:pt x="70" y="1"/>
                      <a:pt x="70" y="3"/>
                      <a:pt x="70" y="3"/>
                    </a:cubicBezTo>
                    <a:cubicBezTo>
                      <a:pt x="71" y="4"/>
                      <a:pt x="71" y="4"/>
                      <a:pt x="71" y="5"/>
                    </a:cubicBezTo>
                    <a:cubicBezTo>
                      <a:pt x="72" y="8"/>
                      <a:pt x="70" y="4"/>
                      <a:pt x="70" y="4"/>
                    </a:cubicBezTo>
                    <a:cubicBezTo>
                      <a:pt x="69" y="3"/>
                      <a:pt x="69" y="3"/>
                      <a:pt x="69" y="3"/>
                    </a:cubicBezTo>
                    <a:cubicBezTo>
                      <a:pt x="69" y="3"/>
                      <a:pt x="69" y="4"/>
                      <a:pt x="69" y="4"/>
                    </a:cubicBezTo>
                    <a:cubicBezTo>
                      <a:pt x="67" y="2"/>
                      <a:pt x="69" y="4"/>
                      <a:pt x="68" y="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0"/>
                      <a:pt x="68" y="2"/>
                      <a:pt x="67" y="2"/>
                    </a:cubicBezTo>
                    <a:cubicBezTo>
                      <a:pt x="67" y="1"/>
                      <a:pt x="67" y="1"/>
                      <a:pt x="67" y="1"/>
                    </a:cubicBezTo>
                    <a:cubicBezTo>
                      <a:pt x="67" y="2"/>
                      <a:pt x="67" y="2"/>
                      <a:pt x="67" y="2"/>
                    </a:cubicBezTo>
                    <a:cubicBezTo>
                      <a:pt x="68" y="3"/>
                      <a:pt x="69" y="4"/>
                      <a:pt x="69" y="4"/>
                    </a:cubicBezTo>
                    <a:cubicBezTo>
                      <a:pt x="70" y="7"/>
                      <a:pt x="69" y="4"/>
                      <a:pt x="69" y="5"/>
                    </a:cubicBezTo>
                    <a:cubicBezTo>
                      <a:pt x="69" y="7"/>
                      <a:pt x="69" y="5"/>
                      <a:pt x="70" y="6"/>
                    </a:cubicBezTo>
                    <a:cubicBezTo>
                      <a:pt x="71" y="8"/>
                      <a:pt x="70" y="8"/>
                      <a:pt x="70" y="8"/>
                    </a:cubicBezTo>
                    <a:cubicBezTo>
                      <a:pt x="70" y="9"/>
                      <a:pt x="69" y="7"/>
                      <a:pt x="68" y="6"/>
                    </a:cubicBezTo>
                    <a:cubicBezTo>
                      <a:pt x="68" y="6"/>
                      <a:pt x="68" y="5"/>
                      <a:pt x="69" y="6"/>
                    </a:cubicBezTo>
                    <a:cubicBezTo>
                      <a:pt x="68" y="4"/>
                      <a:pt x="67" y="3"/>
                      <a:pt x="66" y="2"/>
                    </a:cubicBezTo>
                    <a:cubicBezTo>
                      <a:pt x="65" y="1"/>
                      <a:pt x="67" y="4"/>
                      <a:pt x="67" y="4"/>
                    </a:cubicBezTo>
                    <a:cubicBezTo>
                      <a:pt x="67" y="3"/>
                      <a:pt x="68" y="5"/>
                      <a:pt x="68" y="6"/>
                    </a:cubicBezTo>
                    <a:cubicBezTo>
                      <a:pt x="70" y="10"/>
                      <a:pt x="66" y="3"/>
                      <a:pt x="66" y="4"/>
                    </a:cubicBezTo>
                    <a:cubicBezTo>
                      <a:pt x="68" y="6"/>
                      <a:pt x="67" y="8"/>
                      <a:pt x="70" y="10"/>
                    </a:cubicBezTo>
                    <a:cubicBezTo>
                      <a:pt x="70" y="11"/>
                      <a:pt x="70" y="12"/>
                      <a:pt x="70" y="12"/>
                    </a:cubicBezTo>
                    <a:cubicBezTo>
                      <a:pt x="69" y="10"/>
                      <a:pt x="69" y="10"/>
                      <a:pt x="68" y="8"/>
                    </a:cubicBezTo>
                    <a:cubicBezTo>
                      <a:pt x="68" y="9"/>
                      <a:pt x="68" y="9"/>
                      <a:pt x="68" y="9"/>
                    </a:cubicBezTo>
                    <a:cubicBezTo>
                      <a:pt x="66" y="6"/>
                      <a:pt x="66" y="6"/>
                      <a:pt x="66" y="6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4"/>
                      <a:pt x="65" y="5"/>
                      <a:pt x="65" y="6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5"/>
                      <a:pt x="65" y="7"/>
                      <a:pt x="65" y="7"/>
                    </a:cubicBezTo>
                    <a:cubicBezTo>
                      <a:pt x="65" y="7"/>
                      <a:pt x="64" y="6"/>
                      <a:pt x="63" y="5"/>
                    </a:cubicBezTo>
                    <a:cubicBezTo>
                      <a:pt x="63" y="4"/>
                      <a:pt x="63" y="4"/>
                      <a:pt x="63" y="4"/>
                    </a:cubicBezTo>
                    <a:cubicBezTo>
                      <a:pt x="63" y="5"/>
                      <a:pt x="62" y="3"/>
                      <a:pt x="62" y="4"/>
                    </a:cubicBezTo>
                    <a:cubicBezTo>
                      <a:pt x="63" y="5"/>
                      <a:pt x="64" y="6"/>
                      <a:pt x="65" y="8"/>
                    </a:cubicBezTo>
                    <a:cubicBezTo>
                      <a:pt x="65" y="8"/>
                      <a:pt x="64" y="7"/>
                      <a:pt x="64" y="7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7"/>
                      <a:pt x="62" y="4"/>
                      <a:pt x="62" y="5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2" y="6"/>
                      <a:pt x="62" y="5"/>
                      <a:pt x="61" y="5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6"/>
                      <a:pt x="63" y="8"/>
                      <a:pt x="61" y="6"/>
                    </a:cubicBezTo>
                    <a:cubicBezTo>
                      <a:pt x="63" y="8"/>
                      <a:pt x="61" y="6"/>
                      <a:pt x="62" y="7"/>
                    </a:cubicBezTo>
                    <a:cubicBezTo>
                      <a:pt x="64" y="9"/>
                      <a:pt x="63" y="9"/>
                      <a:pt x="63" y="9"/>
                    </a:cubicBezTo>
                    <a:cubicBezTo>
                      <a:pt x="62" y="7"/>
                      <a:pt x="63" y="9"/>
                      <a:pt x="63" y="9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62" y="9"/>
                      <a:pt x="62" y="9"/>
                      <a:pt x="62" y="9"/>
                    </a:cubicBezTo>
                    <a:cubicBezTo>
                      <a:pt x="60" y="6"/>
                      <a:pt x="62" y="10"/>
                      <a:pt x="61" y="10"/>
                    </a:cubicBezTo>
                    <a:cubicBezTo>
                      <a:pt x="61" y="9"/>
                      <a:pt x="60" y="7"/>
                      <a:pt x="60" y="7"/>
                    </a:cubicBezTo>
                    <a:cubicBezTo>
                      <a:pt x="61" y="9"/>
                      <a:pt x="61" y="10"/>
                      <a:pt x="62" y="11"/>
                    </a:cubicBezTo>
                    <a:cubicBezTo>
                      <a:pt x="61" y="11"/>
                      <a:pt x="60" y="9"/>
                      <a:pt x="59" y="7"/>
                    </a:cubicBezTo>
                    <a:cubicBezTo>
                      <a:pt x="60" y="9"/>
                      <a:pt x="58" y="7"/>
                      <a:pt x="59" y="9"/>
                    </a:cubicBezTo>
                    <a:cubicBezTo>
                      <a:pt x="60" y="9"/>
                      <a:pt x="60" y="10"/>
                      <a:pt x="61" y="11"/>
                    </a:cubicBezTo>
                    <a:cubicBezTo>
                      <a:pt x="61" y="11"/>
                      <a:pt x="60" y="10"/>
                      <a:pt x="60" y="10"/>
                    </a:cubicBezTo>
                    <a:cubicBezTo>
                      <a:pt x="60" y="10"/>
                      <a:pt x="61" y="12"/>
                      <a:pt x="61" y="12"/>
                    </a:cubicBezTo>
                    <a:cubicBezTo>
                      <a:pt x="61" y="12"/>
                      <a:pt x="62" y="14"/>
                      <a:pt x="61" y="13"/>
                    </a:cubicBezTo>
                    <a:cubicBezTo>
                      <a:pt x="60" y="12"/>
                      <a:pt x="61" y="12"/>
                      <a:pt x="60" y="11"/>
                    </a:cubicBezTo>
                    <a:cubicBezTo>
                      <a:pt x="60" y="11"/>
                      <a:pt x="62" y="15"/>
                      <a:pt x="62" y="15"/>
                    </a:cubicBezTo>
                    <a:cubicBezTo>
                      <a:pt x="63" y="16"/>
                      <a:pt x="65" y="18"/>
                      <a:pt x="65" y="19"/>
                    </a:cubicBezTo>
                    <a:cubicBezTo>
                      <a:pt x="64" y="19"/>
                      <a:pt x="65" y="18"/>
                      <a:pt x="6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15"/>
                      <a:pt x="61" y="13"/>
                      <a:pt x="59" y="11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59" y="12"/>
                      <a:pt x="58" y="10"/>
                      <a:pt x="58" y="10"/>
                    </a:cubicBezTo>
                    <a:cubicBezTo>
                      <a:pt x="59" y="12"/>
                      <a:pt x="57" y="11"/>
                      <a:pt x="58" y="11"/>
                    </a:cubicBezTo>
                    <a:cubicBezTo>
                      <a:pt x="59" y="12"/>
                      <a:pt x="58" y="11"/>
                      <a:pt x="58" y="12"/>
                    </a:cubicBezTo>
                    <a:cubicBezTo>
                      <a:pt x="58" y="12"/>
                      <a:pt x="60" y="14"/>
                      <a:pt x="59" y="14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6" y="11"/>
                      <a:pt x="58" y="13"/>
                      <a:pt x="57" y="1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6" y="12"/>
                      <a:pt x="55" y="13"/>
                      <a:pt x="57" y="17"/>
                    </a:cubicBezTo>
                    <a:cubicBezTo>
                      <a:pt x="56" y="16"/>
                      <a:pt x="55" y="16"/>
                      <a:pt x="54" y="15"/>
                    </a:cubicBezTo>
                    <a:cubicBezTo>
                      <a:pt x="55" y="16"/>
                      <a:pt x="55" y="17"/>
                      <a:pt x="55" y="17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53" y="15"/>
                      <a:pt x="54" y="17"/>
                      <a:pt x="54" y="18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2" y="16"/>
                      <a:pt x="54" y="18"/>
                      <a:pt x="54" y="18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19"/>
                      <a:pt x="53" y="19"/>
                      <a:pt x="52" y="17"/>
                    </a:cubicBezTo>
                    <a:cubicBezTo>
                      <a:pt x="53" y="18"/>
                      <a:pt x="53" y="18"/>
                      <a:pt x="53" y="18"/>
                    </a:cubicBezTo>
                    <a:cubicBezTo>
                      <a:pt x="52" y="18"/>
                      <a:pt x="51" y="18"/>
                      <a:pt x="51" y="19"/>
                    </a:cubicBezTo>
                    <a:cubicBezTo>
                      <a:pt x="52" y="19"/>
                      <a:pt x="52" y="20"/>
                      <a:pt x="53" y="21"/>
                    </a:cubicBezTo>
                    <a:cubicBezTo>
                      <a:pt x="55" y="22"/>
                      <a:pt x="53" y="20"/>
                      <a:pt x="54" y="22"/>
                    </a:cubicBezTo>
                    <a:cubicBezTo>
                      <a:pt x="53" y="21"/>
                      <a:pt x="52" y="20"/>
                      <a:pt x="52" y="20"/>
                    </a:cubicBezTo>
                    <a:cubicBezTo>
                      <a:pt x="49" y="18"/>
                      <a:pt x="50" y="21"/>
                      <a:pt x="50" y="20"/>
                    </a:cubicBezTo>
                    <a:cubicBezTo>
                      <a:pt x="50" y="21"/>
                      <a:pt x="50" y="21"/>
                      <a:pt x="50" y="21"/>
                    </a:cubicBezTo>
                    <a:cubicBezTo>
                      <a:pt x="48" y="20"/>
                      <a:pt x="50" y="22"/>
                      <a:pt x="48" y="22"/>
                    </a:cubicBezTo>
                    <a:cubicBezTo>
                      <a:pt x="49" y="22"/>
                      <a:pt x="51" y="25"/>
                      <a:pt x="51" y="25"/>
                    </a:cubicBezTo>
                    <a:cubicBezTo>
                      <a:pt x="52" y="26"/>
                      <a:pt x="49" y="23"/>
                      <a:pt x="48" y="22"/>
                    </a:cubicBezTo>
                    <a:cubicBezTo>
                      <a:pt x="48" y="23"/>
                      <a:pt x="48" y="23"/>
                      <a:pt x="48" y="23"/>
                    </a:cubicBezTo>
                    <a:cubicBezTo>
                      <a:pt x="48" y="23"/>
                      <a:pt x="48" y="23"/>
                      <a:pt x="48" y="23"/>
                    </a:cubicBezTo>
                    <a:cubicBezTo>
                      <a:pt x="48" y="24"/>
                      <a:pt x="49" y="25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7" y="23"/>
                      <a:pt x="47" y="23"/>
                    </a:cubicBezTo>
                    <a:cubicBezTo>
                      <a:pt x="48" y="25"/>
                      <a:pt x="47" y="24"/>
                      <a:pt x="48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5" y="24"/>
                      <a:pt x="47" y="25"/>
                      <a:pt x="47" y="26"/>
                    </a:cubicBezTo>
                    <a:cubicBezTo>
                      <a:pt x="48" y="27"/>
                      <a:pt x="47" y="26"/>
                      <a:pt x="46" y="26"/>
                    </a:cubicBezTo>
                    <a:cubicBezTo>
                      <a:pt x="46" y="25"/>
                      <a:pt x="47" y="26"/>
                      <a:pt x="47" y="25"/>
                    </a:cubicBezTo>
                    <a:cubicBezTo>
                      <a:pt x="46" y="24"/>
                      <a:pt x="46" y="25"/>
                      <a:pt x="46" y="25"/>
                    </a:cubicBezTo>
                    <a:cubicBezTo>
                      <a:pt x="46" y="25"/>
                      <a:pt x="47" y="26"/>
                      <a:pt x="46" y="26"/>
                    </a:cubicBezTo>
                    <a:cubicBezTo>
                      <a:pt x="46" y="26"/>
                      <a:pt x="46" y="26"/>
                      <a:pt x="45" y="25"/>
                    </a:cubicBezTo>
                    <a:cubicBezTo>
                      <a:pt x="46" y="26"/>
                      <a:pt x="45" y="26"/>
                      <a:pt x="46" y="27"/>
                    </a:cubicBezTo>
                    <a:cubicBezTo>
                      <a:pt x="46" y="27"/>
                      <a:pt x="47" y="27"/>
                      <a:pt x="47" y="28"/>
                    </a:cubicBezTo>
                    <a:cubicBezTo>
                      <a:pt x="47" y="28"/>
                      <a:pt x="47" y="28"/>
                      <a:pt x="47" y="28"/>
                    </a:cubicBezTo>
                    <a:cubicBezTo>
                      <a:pt x="47" y="27"/>
                      <a:pt x="47" y="27"/>
                      <a:pt x="47" y="27"/>
                    </a:cubicBezTo>
                    <a:cubicBezTo>
                      <a:pt x="47" y="28"/>
                      <a:pt x="46" y="28"/>
                      <a:pt x="47" y="29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7" y="28"/>
                      <a:pt x="46" y="28"/>
                      <a:pt x="46" y="29"/>
                    </a:cubicBezTo>
                    <a:cubicBezTo>
                      <a:pt x="45" y="27"/>
                      <a:pt x="44" y="26"/>
                      <a:pt x="44" y="26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4" y="28"/>
                      <a:pt x="44" y="27"/>
                      <a:pt x="43" y="27"/>
                    </a:cubicBezTo>
                    <a:cubicBezTo>
                      <a:pt x="42" y="26"/>
                      <a:pt x="46" y="31"/>
                      <a:pt x="45" y="30"/>
                    </a:cubicBezTo>
                    <a:cubicBezTo>
                      <a:pt x="44" y="28"/>
                      <a:pt x="43" y="28"/>
                      <a:pt x="43" y="28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4" y="29"/>
                      <a:pt x="42" y="28"/>
                      <a:pt x="44" y="28"/>
                    </a:cubicBezTo>
                    <a:cubicBezTo>
                      <a:pt x="44" y="29"/>
                      <a:pt x="44" y="29"/>
                      <a:pt x="44" y="30"/>
                    </a:cubicBezTo>
                    <a:cubicBezTo>
                      <a:pt x="41" y="27"/>
                      <a:pt x="42" y="30"/>
                      <a:pt x="40" y="29"/>
                    </a:cubicBezTo>
                    <a:cubicBezTo>
                      <a:pt x="42" y="30"/>
                      <a:pt x="41" y="29"/>
                      <a:pt x="41" y="30"/>
                    </a:cubicBezTo>
                    <a:cubicBezTo>
                      <a:pt x="39" y="28"/>
                      <a:pt x="41" y="31"/>
                      <a:pt x="40" y="30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40" y="31"/>
                      <a:pt x="44" y="35"/>
                      <a:pt x="41" y="33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38" y="29"/>
                      <a:pt x="41" y="33"/>
                      <a:pt x="39" y="31"/>
                    </a:cubicBezTo>
                    <a:cubicBezTo>
                      <a:pt x="39" y="32"/>
                      <a:pt x="40" y="33"/>
                      <a:pt x="41" y="34"/>
                    </a:cubicBezTo>
                    <a:cubicBezTo>
                      <a:pt x="40" y="33"/>
                      <a:pt x="39" y="33"/>
                      <a:pt x="38" y="32"/>
                    </a:cubicBezTo>
                    <a:cubicBezTo>
                      <a:pt x="39" y="33"/>
                      <a:pt x="39" y="33"/>
                      <a:pt x="38" y="33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7" y="32"/>
                      <a:pt x="38" y="33"/>
                      <a:pt x="38" y="33"/>
                    </a:cubicBezTo>
                    <a:cubicBezTo>
                      <a:pt x="37" y="32"/>
                      <a:pt x="37" y="33"/>
                      <a:pt x="36" y="33"/>
                    </a:cubicBezTo>
                    <a:cubicBezTo>
                      <a:pt x="37" y="35"/>
                      <a:pt x="35" y="32"/>
                      <a:pt x="37" y="35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7" y="35"/>
                      <a:pt x="38" y="36"/>
                      <a:pt x="38" y="37"/>
                    </a:cubicBezTo>
                    <a:cubicBezTo>
                      <a:pt x="36" y="35"/>
                      <a:pt x="36" y="35"/>
                      <a:pt x="36" y="35"/>
                    </a:cubicBezTo>
                    <a:cubicBezTo>
                      <a:pt x="35" y="33"/>
                      <a:pt x="36" y="35"/>
                      <a:pt x="35" y="34"/>
                    </a:cubicBezTo>
                    <a:cubicBezTo>
                      <a:pt x="36" y="35"/>
                      <a:pt x="35" y="34"/>
                      <a:pt x="36" y="35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36" y="38"/>
                      <a:pt x="35" y="36"/>
                      <a:pt x="35" y="36"/>
                    </a:cubicBezTo>
                    <a:cubicBezTo>
                      <a:pt x="34" y="35"/>
                      <a:pt x="34" y="36"/>
                      <a:pt x="35" y="36"/>
                    </a:cubicBezTo>
                    <a:cubicBezTo>
                      <a:pt x="35" y="36"/>
                      <a:pt x="35" y="36"/>
                      <a:pt x="35" y="37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35" y="36"/>
                      <a:pt x="35" y="36"/>
                      <a:pt x="35" y="37"/>
                    </a:cubicBezTo>
                    <a:cubicBezTo>
                      <a:pt x="35" y="36"/>
                      <a:pt x="35" y="36"/>
                      <a:pt x="34" y="36"/>
                    </a:cubicBezTo>
                    <a:cubicBezTo>
                      <a:pt x="34" y="36"/>
                      <a:pt x="34" y="36"/>
                      <a:pt x="35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3" y="35"/>
                      <a:pt x="33" y="36"/>
                      <a:pt x="34" y="37"/>
                    </a:cubicBezTo>
                    <a:cubicBezTo>
                      <a:pt x="32" y="36"/>
                      <a:pt x="33" y="38"/>
                      <a:pt x="33" y="39"/>
                    </a:cubicBezTo>
                    <a:cubicBezTo>
                      <a:pt x="33" y="39"/>
                      <a:pt x="32" y="38"/>
                      <a:pt x="33" y="38"/>
                    </a:cubicBezTo>
                    <a:cubicBezTo>
                      <a:pt x="33" y="39"/>
                      <a:pt x="33" y="40"/>
                      <a:pt x="33" y="39"/>
                    </a:cubicBezTo>
                    <a:cubicBezTo>
                      <a:pt x="33" y="40"/>
                      <a:pt x="32" y="38"/>
                      <a:pt x="32" y="38"/>
                    </a:cubicBezTo>
                    <a:cubicBezTo>
                      <a:pt x="31" y="38"/>
                      <a:pt x="33" y="40"/>
                      <a:pt x="32" y="40"/>
                    </a:cubicBezTo>
                    <a:cubicBezTo>
                      <a:pt x="30" y="38"/>
                      <a:pt x="33" y="42"/>
                      <a:pt x="31" y="41"/>
                    </a:cubicBezTo>
                    <a:cubicBezTo>
                      <a:pt x="31" y="41"/>
                      <a:pt x="31" y="40"/>
                      <a:pt x="30" y="39"/>
                    </a:cubicBezTo>
                    <a:cubicBezTo>
                      <a:pt x="30" y="40"/>
                      <a:pt x="30" y="41"/>
                      <a:pt x="31" y="43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2"/>
                      <a:pt x="31" y="43"/>
                    </a:cubicBezTo>
                    <a:cubicBezTo>
                      <a:pt x="32" y="44"/>
                      <a:pt x="32" y="45"/>
                      <a:pt x="32" y="45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46"/>
                      <a:pt x="32" y="46"/>
                      <a:pt x="32" y="46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29" y="43"/>
                      <a:pt x="29" y="44"/>
                      <a:pt x="29" y="44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30" y="46"/>
                      <a:pt x="29" y="44"/>
                      <a:pt x="29" y="44"/>
                    </a:cubicBezTo>
                    <a:cubicBezTo>
                      <a:pt x="31" y="48"/>
                      <a:pt x="31" y="48"/>
                      <a:pt x="31" y="48"/>
                    </a:cubicBezTo>
                    <a:cubicBezTo>
                      <a:pt x="31" y="48"/>
                      <a:pt x="30" y="47"/>
                      <a:pt x="29" y="46"/>
                    </a:cubicBezTo>
                    <a:cubicBezTo>
                      <a:pt x="29" y="46"/>
                      <a:pt x="31" y="49"/>
                      <a:pt x="31" y="50"/>
                    </a:cubicBezTo>
                    <a:cubicBezTo>
                      <a:pt x="31" y="50"/>
                      <a:pt x="31" y="51"/>
                      <a:pt x="31" y="51"/>
                    </a:cubicBezTo>
                    <a:cubicBezTo>
                      <a:pt x="30" y="50"/>
                      <a:pt x="31" y="51"/>
                      <a:pt x="31" y="51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8" y="48"/>
                      <a:pt x="28" y="47"/>
                    </a:cubicBezTo>
                    <a:cubicBezTo>
                      <a:pt x="28" y="48"/>
                      <a:pt x="27" y="47"/>
                      <a:pt x="26" y="47"/>
                    </a:cubicBezTo>
                    <a:cubicBezTo>
                      <a:pt x="28" y="49"/>
                      <a:pt x="27" y="49"/>
                      <a:pt x="28" y="51"/>
                    </a:cubicBezTo>
                    <a:cubicBezTo>
                      <a:pt x="28" y="51"/>
                      <a:pt x="27" y="49"/>
                      <a:pt x="26" y="49"/>
                    </a:cubicBezTo>
                    <a:cubicBezTo>
                      <a:pt x="27" y="50"/>
                      <a:pt x="26" y="50"/>
                      <a:pt x="2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1"/>
                      <a:pt x="24" y="51"/>
                      <a:pt x="25" y="53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4" y="51"/>
                      <a:pt x="27" y="54"/>
                      <a:pt x="25" y="53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3" y="52"/>
                      <a:pt x="24" y="54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4" y="53"/>
                      <a:pt x="23" y="53"/>
                      <a:pt x="24" y="55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2" y="52"/>
                      <a:pt x="24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3" y="55"/>
                      <a:pt x="22" y="55"/>
                      <a:pt x="23" y="55"/>
                    </a:cubicBezTo>
                    <a:cubicBezTo>
                      <a:pt x="21" y="54"/>
                      <a:pt x="21" y="54"/>
                      <a:pt x="21" y="54"/>
                    </a:cubicBezTo>
                    <a:cubicBezTo>
                      <a:pt x="20" y="55"/>
                      <a:pt x="18" y="56"/>
                      <a:pt x="18" y="59"/>
                    </a:cubicBezTo>
                    <a:cubicBezTo>
                      <a:pt x="16" y="57"/>
                      <a:pt x="17" y="57"/>
                      <a:pt x="16" y="56"/>
                    </a:cubicBezTo>
                    <a:cubicBezTo>
                      <a:pt x="18" y="58"/>
                      <a:pt x="16" y="57"/>
                      <a:pt x="16" y="58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16" y="58"/>
                      <a:pt x="15" y="57"/>
                      <a:pt x="16" y="58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7" y="59"/>
                      <a:pt x="14" y="56"/>
                      <a:pt x="15" y="59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6" y="60"/>
                      <a:pt x="13" y="57"/>
                      <a:pt x="15" y="59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3" y="58"/>
                      <a:pt x="15" y="61"/>
                      <a:pt x="14" y="60"/>
                    </a:cubicBezTo>
                    <a:cubicBezTo>
                      <a:pt x="14" y="60"/>
                      <a:pt x="14" y="61"/>
                      <a:pt x="15" y="63"/>
                    </a:cubicBezTo>
                    <a:cubicBezTo>
                      <a:pt x="14" y="60"/>
                      <a:pt x="14" y="60"/>
                      <a:pt x="14" y="60"/>
                    </a:cubicBezTo>
                    <a:cubicBezTo>
                      <a:pt x="13" y="62"/>
                      <a:pt x="12" y="63"/>
                      <a:pt x="13" y="65"/>
                    </a:cubicBezTo>
                    <a:cubicBezTo>
                      <a:pt x="12" y="65"/>
                      <a:pt x="12" y="65"/>
                      <a:pt x="12" y="65"/>
                    </a:cubicBezTo>
                    <a:cubicBezTo>
                      <a:pt x="13" y="67"/>
                      <a:pt x="9" y="64"/>
                      <a:pt x="12" y="67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68"/>
                      <a:pt x="10" y="68"/>
                      <a:pt x="11" y="69"/>
                    </a:cubicBezTo>
                    <a:cubicBezTo>
                      <a:pt x="10" y="68"/>
                      <a:pt x="10" y="68"/>
                      <a:pt x="10" y="68"/>
                    </a:cubicBezTo>
                    <a:cubicBezTo>
                      <a:pt x="10" y="68"/>
                      <a:pt x="11" y="70"/>
                      <a:pt x="11" y="70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7" y="68"/>
                      <a:pt x="4" y="67"/>
                      <a:pt x="5" y="71"/>
                    </a:cubicBezTo>
                    <a:cubicBezTo>
                      <a:pt x="5" y="72"/>
                      <a:pt x="3" y="70"/>
                      <a:pt x="3" y="70"/>
                    </a:cubicBezTo>
                    <a:cubicBezTo>
                      <a:pt x="5" y="73"/>
                      <a:pt x="0" y="70"/>
                      <a:pt x="2" y="75"/>
                    </a:cubicBezTo>
                    <a:cubicBezTo>
                      <a:pt x="2" y="77"/>
                      <a:pt x="6" y="82"/>
                      <a:pt x="6" y="82"/>
                    </a:cubicBezTo>
                    <a:cubicBezTo>
                      <a:pt x="7" y="78"/>
                      <a:pt x="10" y="79"/>
                      <a:pt x="14" y="80"/>
                    </a:cubicBezTo>
                    <a:cubicBezTo>
                      <a:pt x="14" y="79"/>
                      <a:pt x="14" y="77"/>
                      <a:pt x="15" y="78"/>
                    </a:cubicBezTo>
                    <a:cubicBezTo>
                      <a:pt x="18" y="75"/>
                      <a:pt x="23" y="77"/>
                      <a:pt x="24" y="73"/>
                    </a:cubicBezTo>
                    <a:cubicBezTo>
                      <a:pt x="23" y="73"/>
                      <a:pt x="23" y="72"/>
                      <a:pt x="23" y="71"/>
                    </a:cubicBezTo>
                    <a:cubicBezTo>
                      <a:pt x="23" y="72"/>
                      <a:pt x="23" y="72"/>
                      <a:pt x="23" y="72"/>
                    </a:cubicBezTo>
                    <a:cubicBezTo>
                      <a:pt x="22" y="71"/>
                      <a:pt x="22" y="71"/>
                      <a:pt x="22" y="71"/>
                    </a:cubicBezTo>
                    <a:cubicBezTo>
                      <a:pt x="23" y="70"/>
                      <a:pt x="24" y="72"/>
                      <a:pt x="24" y="72"/>
                    </a:cubicBezTo>
                    <a:cubicBezTo>
                      <a:pt x="25" y="71"/>
                      <a:pt x="25" y="70"/>
                      <a:pt x="26" y="70"/>
                    </a:cubicBezTo>
                    <a:cubicBezTo>
                      <a:pt x="25" y="68"/>
                      <a:pt x="27" y="69"/>
                      <a:pt x="25" y="67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7"/>
                      <a:pt x="26" y="67"/>
                      <a:pt x="28" y="68"/>
                    </a:cubicBezTo>
                    <a:cubicBezTo>
                      <a:pt x="32" y="68"/>
                      <a:pt x="33" y="64"/>
                      <a:pt x="36" y="63"/>
                    </a:cubicBezTo>
                    <a:cubicBezTo>
                      <a:pt x="39" y="60"/>
                      <a:pt x="40" y="57"/>
                      <a:pt x="43" y="54"/>
                    </a:cubicBezTo>
                    <a:cubicBezTo>
                      <a:pt x="41" y="51"/>
                      <a:pt x="42" y="52"/>
                      <a:pt x="41" y="49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41" y="48"/>
                      <a:pt x="42" y="49"/>
                      <a:pt x="44" y="50"/>
                    </a:cubicBezTo>
                    <a:cubicBezTo>
                      <a:pt x="43" y="49"/>
                      <a:pt x="44" y="50"/>
                      <a:pt x="42" y="48"/>
                    </a:cubicBezTo>
                    <a:cubicBezTo>
                      <a:pt x="41" y="47"/>
                      <a:pt x="44" y="50"/>
                      <a:pt x="44" y="49"/>
                    </a:cubicBezTo>
                    <a:cubicBezTo>
                      <a:pt x="45" y="50"/>
                      <a:pt x="43" y="48"/>
                      <a:pt x="44" y="49"/>
                    </a:cubicBezTo>
                    <a:cubicBezTo>
                      <a:pt x="43" y="46"/>
                      <a:pt x="44" y="50"/>
                      <a:pt x="47" y="50"/>
                    </a:cubicBezTo>
                    <a:cubicBezTo>
                      <a:pt x="47" y="49"/>
                      <a:pt x="47" y="46"/>
                      <a:pt x="49" y="46"/>
                    </a:cubicBezTo>
                    <a:cubicBezTo>
                      <a:pt x="49" y="46"/>
                      <a:pt x="48" y="45"/>
                      <a:pt x="48" y="45"/>
                    </a:cubicBezTo>
                    <a:cubicBezTo>
                      <a:pt x="50" y="47"/>
                      <a:pt x="48" y="44"/>
                      <a:pt x="49" y="45"/>
                    </a:cubicBezTo>
                    <a:cubicBezTo>
                      <a:pt x="50" y="46"/>
                      <a:pt x="50" y="46"/>
                      <a:pt x="50" y="46"/>
                    </a:cubicBezTo>
                    <a:cubicBezTo>
                      <a:pt x="51" y="46"/>
                      <a:pt x="50" y="45"/>
                      <a:pt x="52" y="45"/>
                    </a:cubicBezTo>
                    <a:cubicBezTo>
                      <a:pt x="51" y="44"/>
                      <a:pt x="54" y="45"/>
                      <a:pt x="53" y="44"/>
                    </a:cubicBezTo>
                    <a:cubicBezTo>
                      <a:pt x="54" y="45"/>
                      <a:pt x="54" y="44"/>
                      <a:pt x="54" y="45"/>
                    </a:cubicBezTo>
                    <a:cubicBezTo>
                      <a:pt x="52" y="42"/>
                      <a:pt x="56" y="45"/>
                      <a:pt x="55" y="43"/>
                    </a:cubicBezTo>
                    <a:cubicBezTo>
                      <a:pt x="55" y="43"/>
                      <a:pt x="55" y="43"/>
                      <a:pt x="55" y="43"/>
                    </a:cubicBezTo>
                    <a:cubicBezTo>
                      <a:pt x="56" y="42"/>
                      <a:pt x="58" y="42"/>
                      <a:pt x="58" y="39"/>
                    </a:cubicBezTo>
                    <a:cubicBezTo>
                      <a:pt x="59" y="38"/>
                      <a:pt x="62" y="40"/>
                      <a:pt x="62" y="38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61" y="36"/>
                      <a:pt x="62" y="37"/>
                      <a:pt x="62" y="38"/>
                    </a:cubicBezTo>
                    <a:cubicBezTo>
                      <a:pt x="61" y="36"/>
                      <a:pt x="63" y="37"/>
                      <a:pt x="64" y="37"/>
                    </a:cubicBezTo>
                    <a:cubicBezTo>
                      <a:pt x="63" y="36"/>
                      <a:pt x="63" y="36"/>
                      <a:pt x="63" y="35"/>
                    </a:cubicBezTo>
                    <a:cubicBezTo>
                      <a:pt x="66" y="36"/>
                      <a:pt x="63" y="33"/>
                      <a:pt x="66" y="34"/>
                    </a:cubicBezTo>
                    <a:cubicBezTo>
                      <a:pt x="63" y="32"/>
                      <a:pt x="65" y="33"/>
                      <a:pt x="64" y="32"/>
                    </a:cubicBezTo>
                    <a:cubicBezTo>
                      <a:pt x="64" y="32"/>
                      <a:pt x="65" y="33"/>
                      <a:pt x="65" y="33"/>
                    </a:cubicBezTo>
                    <a:cubicBezTo>
                      <a:pt x="66" y="33"/>
                      <a:pt x="66" y="32"/>
                      <a:pt x="67" y="33"/>
                    </a:cubicBezTo>
                    <a:cubicBezTo>
                      <a:pt x="67" y="32"/>
                      <a:pt x="66" y="31"/>
                      <a:pt x="66" y="31"/>
                    </a:cubicBezTo>
                    <a:cubicBezTo>
                      <a:pt x="68" y="33"/>
                      <a:pt x="67" y="31"/>
                      <a:pt x="68" y="31"/>
                    </a:cubicBezTo>
                    <a:cubicBezTo>
                      <a:pt x="66" y="29"/>
                      <a:pt x="66" y="28"/>
                      <a:pt x="66" y="28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68" y="29"/>
                      <a:pt x="71" y="30"/>
                      <a:pt x="70" y="27"/>
                    </a:cubicBezTo>
                    <a:cubicBezTo>
                      <a:pt x="71" y="28"/>
                      <a:pt x="71" y="28"/>
                      <a:pt x="71" y="28"/>
                    </a:cubicBezTo>
                    <a:cubicBezTo>
                      <a:pt x="71" y="25"/>
                      <a:pt x="73" y="26"/>
                      <a:pt x="72" y="23"/>
                    </a:cubicBezTo>
                    <a:cubicBezTo>
                      <a:pt x="73" y="23"/>
                      <a:pt x="73" y="24"/>
                      <a:pt x="74" y="23"/>
                    </a:cubicBezTo>
                    <a:cubicBezTo>
                      <a:pt x="73" y="22"/>
                      <a:pt x="73" y="22"/>
                      <a:pt x="72" y="20"/>
                    </a:cubicBezTo>
                    <a:cubicBezTo>
                      <a:pt x="72" y="20"/>
                      <a:pt x="73" y="21"/>
                      <a:pt x="74" y="21"/>
                    </a:cubicBezTo>
                    <a:cubicBezTo>
                      <a:pt x="74" y="21"/>
                      <a:pt x="76" y="23"/>
                      <a:pt x="75" y="20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0"/>
                      <a:pt x="75" y="18"/>
                      <a:pt x="76" y="19"/>
                    </a:cubicBezTo>
                    <a:cubicBezTo>
                      <a:pt x="76" y="18"/>
                      <a:pt x="76" y="17"/>
                      <a:pt x="75" y="16"/>
                    </a:cubicBezTo>
                    <a:cubicBezTo>
                      <a:pt x="75" y="16"/>
                      <a:pt x="76" y="18"/>
                      <a:pt x="76" y="17"/>
                    </a:cubicBezTo>
                    <a:cubicBezTo>
                      <a:pt x="77" y="19"/>
                      <a:pt x="77" y="19"/>
                      <a:pt x="77" y="19"/>
                    </a:cubicBezTo>
                    <a:cubicBezTo>
                      <a:pt x="78" y="18"/>
                      <a:pt x="78" y="17"/>
                      <a:pt x="79" y="15"/>
                    </a:cubicBezTo>
                    <a:cubicBezTo>
                      <a:pt x="80" y="17"/>
                      <a:pt x="80" y="15"/>
                      <a:pt x="81" y="15"/>
                    </a:cubicBezTo>
                    <a:cubicBezTo>
                      <a:pt x="81" y="14"/>
                      <a:pt x="82" y="15"/>
                      <a:pt x="81" y="13"/>
                    </a:cubicBezTo>
                    <a:cubicBezTo>
                      <a:pt x="82" y="14"/>
                      <a:pt x="82" y="14"/>
                      <a:pt x="82" y="14"/>
                    </a:cubicBezTo>
                    <a:cubicBezTo>
                      <a:pt x="82" y="14"/>
                      <a:pt x="83" y="13"/>
                      <a:pt x="84" y="14"/>
                    </a:cubicBezTo>
                    <a:cubicBezTo>
                      <a:pt x="84" y="14"/>
                      <a:pt x="83" y="12"/>
                      <a:pt x="83" y="11"/>
                    </a:cubicBezTo>
                    <a:cubicBezTo>
                      <a:pt x="84" y="12"/>
                      <a:pt x="84" y="12"/>
                      <a:pt x="84" y="12"/>
                    </a:cubicBezTo>
                    <a:cubicBezTo>
                      <a:pt x="84" y="11"/>
                      <a:pt x="83" y="10"/>
                      <a:pt x="82" y="8"/>
                    </a:cubicBezTo>
                    <a:cubicBezTo>
                      <a:pt x="83" y="9"/>
                      <a:pt x="82" y="8"/>
                      <a:pt x="83" y="9"/>
                    </a:cubicBezTo>
                    <a:cubicBezTo>
                      <a:pt x="83" y="10"/>
                      <a:pt x="84" y="11"/>
                      <a:pt x="84" y="13"/>
                    </a:cubicBezTo>
                    <a:cubicBezTo>
                      <a:pt x="85" y="13"/>
                      <a:pt x="84" y="10"/>
                      <a:pt x="85" y="11"/>
                    </a:cubicBezTo>
                    <a:cubicBezTo>
                      <a:pt x="86" y="12"/>
                      <a:pt x="86" y="11"/>
                      <a:pt x="85" y="9"/>
                    </a:cubicBezTo>
                    <a:cubicBezTo>
                      <a:pt x="85" y="10"/>
                      <a:pt x="85" y="10"/>
                      <a:pt x="86" y="11"/>
                    </a:cubicBezTo>
                    <a:cubicBezTo>
                      <a:pt x="86" y="11"/>
                      <a:pt x="86" y="11"/>
                      <a:pt x="86" y="10"/>
                    </a:cubicBezTo>
                    <a:cubicBezTo>
                      <a:pt x="86" y="10"/>
                      <a:pt x="85" y="10"/>
                      <a:pt x="85" y="10"/>
                    </a:cubicBezTo>
                    <a:cubicBezTo>
                      <a:pt x="85" y="9"/>
                      <a:pt x="85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3" y="6"/>
                      <a:pt x="84" y="5"/>
                      <a:pt x="8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9" name="Freeform 37"/>
              <p:cNvSpPr/>
              <p:nvPr/>
            </p:nvSpPr>
            <p:spPr bwMode="auto">
              <a:xfrm>
                <a:off x="3725" y="2268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0" name="Freeform 38"/>
              <p:cNvSpPr/>
              <p:nvPr/>
            </p:nvSpPr>
            <p:spPr bwMode="auto">
              <a:xfrm>
                <a:off x="3474" y="207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1" name="Freeform 39"/>
              <p:cNvSpPr/>
              <p:nvPr/>
            </p:nvSpPr>
            <p:spPr bwMode="auto">
              <a:xfrm>
                <a:off x="3799" y="2608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2" name="Freeform 40"/>
              <p:cNvSpPr/>
              <p:nvPr/>
            </p:nvSpPr>
            <p:spPr bwMode="auto">
              <a:xfrm>
                <a:off x="3470" y="2079"/>
                <a:ext cx="2" cy="3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3" name="Freeform 41"/>
              <p:cNvSpPr/>
              <p:nvPr/>
            </p:nvSpPr>
            <p:spPr bwMode="auto">
              <a:xfrm>
                <a:off x="3825" y="2764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4" name="Freeform 42"/>
              <p:cNvSpPr/>
              <p:nvPr/>
            </p:nvSpPr>
            <p:spPr bwMode="auto">
              <a:xfrm>
                <a:off x="3466" y="2152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5" name="Freeform 43"/>
              <p:cNvSpPr/>
              <p:nvPr/>
            </p:nvSpPr>
            <p:spPr bwMode="auto">
              <a:xfrm>
                <a:off x="3916" y="2582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6" name="Freeform 44"/>
              <p:cNvSpPr/>
              <p:nvPr/>
            </p:nvSpPr>
            <p:spPr bwMode="auto">
              <a:xfrm>
                <a:off x="3899" y="2784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7" name="Freeform 45"/>
              <p:cNvSpPr/>
              <p:nvPr/>
            </p:nvSpPr>
            <p:spPr bwMode="auto">
              <a:xfrm>
                <a:off x="3926" y="2582"/>
                <a:ext cx="3" cy="2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1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1" y="1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8" name="Freeform 46"/>
              <p:cNvSpPr/>
              <p:nvPr/>
            </p:nvSpPr>
            <p:spPr bwMode="auto">
              <a:xfrm>
                <a:off x="3850" y="26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9" name="Freeform 47"/>
              <p:cNvSpPr/>
              <p:nvPr/>
            </p:nvSpPr>
            <p:spPr bwMode="auto">
              <a:xfrm>
                <a:off x="3926" y="2584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0" name="Freeform 48"/>
              <p:cNvSpPr/>
              <p:nvPr/>
            </p:nvSpPr>
            <p:spPr bwMode="auto">
              <a:xfrm>
                <a:off x="3810" y="27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1" name="Freeform 49"/>
              <p:cNvSpPr/>
              <p:nvPr/>
            </p:nvSpPr>
            <p:spPr bwMode="auto">
              <a:xfrm>
                <a:off x="3827" y="2270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1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2" name="Freeform 50"/>
              <p:cNvSpPr/>
              <p:nvPr/>
            </p:nvSpPr>
            <p:spPr bwMode="auto">
              <a:xfrm>
                <a:off x="3470" y="208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3" name="Freeform 51"/>
              <p:cNvSpPr/>
              <p:nvPr/>
            </p:nvSpPr>
            <p:spPr bwMode="auto">
              <a:xfrm>
                <a:off x="4497" y="2332"/>
                <a:ext cx="2" cy="4"/>
              </a:xfrm>
              <a:custGeom>
                <a:avLst/>
                <a:gdLst>
                  <a:gd name="T0" fmla="*/ 0 w 1"/>
                  <a:gd name="T1" fmla="*/ 2 h 2"/>
                  <a:gd name="T2" fmla="*/ 0 w 1"/>
                  <a:gd name="T3" fmla="*/ 1 h 2"/>
                  <a:gd name="T4" fmla="*/ 0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0" y="2"/>
                      <a:pt x="1" y="0"/>
                      <a:pt x="0" y="1"/>
                    </a:cubicBezTo>
                    <a:cubicBezTo>
                      <a:pt x="1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4" name="Freeform 52"/>
              <p:cNvSpPr/>
              <p:nvPr/>
            </p:nvSpPr>
            <p:spPr bwMode="auto">
              <a:xfrm>
                <a:off x="4468" y="2319"/>
                <a:ext cx="2" cy="2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0 h 2"/>
                  <a:gd name="T4" fmla="*/ 0 w 2"/>
                  <a:gd name="T5" fmla="*/ 2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5" name="Freeform 53"/>
              <p:cNvSpPr/>
              <p:nvPr/>
            </p:nvSpPr>
            <p:spPr bwMode="auto">
              <a:xfrm>
                <a:off x="4451" y="2270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6" name="Freeform 54"/>
              <p:cNvSpPr/>
              <p:nvPr/>
            </p:nvSpPr>
            <p:spPr bwMode="auto">
              <a:xfrm>
                <a:off x="4385" y="2289"/>
                <a:ext cx="0" cy="3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7" name="Freeform 55"/>
              <p:cNvSpPr/>
              <p:nvPr/>
            </p:nvSpPr>
            <p:spPr bwMode="auto">
              <a:xfrm>
                <a:off x="4381" y="2277"/>
                <a:ext cx="4" cy="2"/>
              </a:xfrm>
              <a:custGeom>
                <a:avLst/>
                <a:gdLst>
                  <a:gd name="T0" fmla="*/ 1 w 2"/>
                  <a:gd name="T1" fmla="*/ 1 h 1"/>
                  <a:gd name="T2" fmla="*/ 1 w 2"/>
                  <a:gd name="T3" fmla="*/ 1 h 1"/>
                  <a:gd name="T4" fmla="*/ 1 w 2"/>
                  <a:gd name="T5" fmla="*/ 0 h 1"/>
                  <a:gd name="T6" fmla="*/ 1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0" y="1"/>
                      <a:pt x="1" y="1"/>
                      <a:pt x="1" y="1"/>
                    </a:cubicBezTo>
                    <a:cubicBezTo>
                      <a:pt x="1" y="0"/>
                      <a:pt x="2" y="0"/>
                      <a:pt x="1" y="0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8" name="Freeform 56"/>
              <p:cNvSpPr/>
              <p:nvPr/>
            </p:nvSpPr>
            <p:spPr bwMode="auto">
              <a:xfrm>
                <a:off x="4383" y="2281"/>
                <a:ext cx="4" cy="2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9" name="Freeform 57"/>
              <p:cNvSpPr/>
              <p:nvPr/>
            </p:nvSpPr>
            <p:spPr bwMode="auto">
              <a:xfrm>
                <a:off x="4504" y="232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0" name="Freeform 58"/>
              <p:cNvSpPr/>
              <p:nvPr/>
            </p:nvSpPr>
            <p:spPr bwMode="auto">
              <a:xfrm>
                <a:off x="3602" y="1893"/>
                <a:ext cx="27" cy="2"/>
              </a:xfrm>
              <a:custGeom>
                <a:avLst/>
                <a:gdLst>
                  <a:gd name="T0" fmla="*/ 4 w 13"/>
                  <a:gd name="T1" fmla="*/ 1 h 1"/>
                  <a:gd name="T2" fmla="*/ 6 w 13"/>
                  <a:gd name="T3" fmla="*/ 1 h 1"/>
                  <a:gd name="T4" fmla="*/ 6 w 13"/>
                  <a:gd name="T5" fmla="*/ 1 h 1"/>
                  <a:gd name="T6" fmla="*/ 6 w 13"/>
                  <a:gd name="T7" fmla="*/ 1 h 1"/>
                  <a:gd name="T8" fmla="*/ 6 w 13"/>
                  <a:gd name="T9" fmla="*/ 1 h 1"/>
                  <a:gd name="T10" fmla="*/ 6 w 13"/>
                  <a:gd name="T11" fmla="*/ 1 h 1"/>
                  <a:gd name="T12" fmla="*/ 6 w 13"/>
                  <a:gd name="T13" fmla="*/ 1 h 1"/>
                  <a:gd name="T14" fmla="*/ 6 w 13"/>
                  <a:gd name="T15" fmla="*/ 1 h 1"/>
                  <a:gd name="T16" fmla="*/ 4 w 13"/>
                  <a:gd name="T17" fmla="*/ 1 h 1"/>
                  <a:gd name="T18" fmla="*/ 4 w 13"/>
                  <a:gd name="T1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1">
                    <a:moveTo>
                      <a:pt x="4" y="1"/>
                    </a:moveTo>
                    <a:cubicBezTo>
                      <a:pt x="4" y="1"/>
                      <a:pt x="5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0" y="0"/>
                      <a:pt x="1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1" name="Freeform 59"/>
              <p:cNvSpPr/>
              <p:nvPr/>
            </p:nvSpPr>
            <p:spPr bwMode="auto">
              <a:xfrm>
                <a:off x="4495" y="2332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2" name="Freeform 60"/>
              <p:cNvSpPr/>
              <p:nvPr/>
            </p:nvSpPr>
            <p:spPr bwMode="auto">
              <a:xfrm>
                <a:off x="4381" y="2277"/>
                <a:ext cx="4" cy="8"/>
              </a:xfrm>
              <a:custGeom>
                <a:avLst/>
                <a:gdLst>
                  <a:gd name="T0" fmla="*/ 2 w 2"/>
                  <a:gd name="T1" fmla="*/ 1 h 4"/>
                  <a:gd name="T2" fmla="*/ 2 w 2"/>
                  <a:gd name="T3" fmla="*/ 0 h 4"/>
                  <a:gd name="T4" fmla="*/ 1 w 2"/>
                  <a:gd name="T5" fmla="*/ 2 h 4"/>
                  <a:gd name="T6" fmla="*/ 1 w 2"/>
                  <a:gd name="T7" fmla="*/ 2 h 4"/>
                  <a:gd name="T8" fmla="*/ 0 w 2"/>
                  <a:gd name="T9" fmla="*/ 4 h 4"/>
                  <a:gd name="T10" fmla="*/ 2 w 2"/>
                  <a:gd name="T11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2" y="1"/>
                    </a:moveTo>
                    <a:cubicBezTo>
                      <a:pt x="2" y="1"/>
                      <a:pt x="2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0" y="3"/>
                      <a:pt x="1" y="2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1" y="3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3" name="Freeform 61"/>
              <p:cNvSpPr/>
              <p:nvPr/>
            </p:nvSpPr>
            <p:spPr bwMode="auto">
              <a:xfrm>
                <a:off x="4519" y="2328"/>
                <a:ext cx="2" cy="2"/>
              </a:xfrm>
              <a:custGeom>
                <a:avLst/>
                <a:gdLst>
                  <a:gd name="T0" fmla="*/ 0 w 2"/>
                  <a:gd name="T1" fmla="*/ 2 h 2"/>
                  <a:gd name="T2" fmla="*/ 0 w 2"/>
                  <a:gd name="T3" fmla="*/ 2 h 2"/>
                  <a:gd name="T4" fmla="*/ 2 w 2"/>
                  <a:gd name="T5" fmla="*/ 0 h 2"/>
                  <a:gd name="T6" fmla="*/ 0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4" name="Freeform 62"/>
              <p:cNvSpPr/>
              <p:nvPr/>
            </p:nvSpPr>
            <p:spPr bwMode="auto">
              <a:xfrm>
                <a:off x="4504" y="2325"/>
                <a:ext cx="0" cy="3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5" name="Freeform 63"/>
              <p:cNvSpPr/>
              <p:nvPr/>
            </p:nvSpPr>
            <p:spPr bwMode="auto">
              <a:xfrm>
                <a:off x="4391" y="2294"/>
                <a:ext cx="4" cy="4"/>
              </a:xfrm>
              <a:custGeom>
                <a:avLst/>
                <a:gdLst>
                  <a:gd name="T0" fmla="*/ 1 w 2"/>
                  <a:gd name="T1" fmla="*/ 1 h 2"/>
                  <a:gd name="T2" fmla="*/ 1 w 2"/>
                  <a:gd name="T3" fmla="*/ 1 h 2"/>
                  <a:gd name="T4" fmla="*/ 1 w 2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0" y="2"/>
                      <a:pt x="1" y="1"/>
                      <a:pt x="1" y="1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6" name="Freeform 64"/>
              <p:cNvSpPr/>
              <p:nvPr/>
            </p:nvSpPr>
            <p:spPr bwMode="auto">
              <a:xfrm>
                <a:off x="4381" y="2281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7" name="Freeform 65"/>
              <p:cNvSpPr/>
              <p:nvPr/>
            </p:nvSpPr>
            <p:spPr bwMode="auto">
              <a:xfrm>
                <a:off x="3332" y="1903"/>
                <a:ext cx="2" cy="7"/>
              </a:xfrm>
              <a:custGeom>
                <a:avLst/>
                <a:gdLst>
                  <a:gd name="T0" fmla="*/ 0 w 1"/>
                  <a:gd name="T1" fmla="*/ 3 h 3"/>
                  <a:gd name="T2" fmla="*/ 1 w 1"/>
                  <a:gd name="T3" fmla="*/ 3 h 3"/>
                  <a:gd name="T4" fmla="*/ 1 w 1"/>
                  <a:gd name="T5" fmla="*/ 0 h 3"/>
                  <a:gd name="T6" fmla="*/ 0 w 1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3">
                    <a:moveTo>
                      <a:pt x="0" y="3"/>
                    </a:moveTo>
                    <a:cubicBezTo>
                      <a:pt x="0" y="3"/>
                      <a:pt x="0" y="3"/>
                      <a:pt x="1" y="3"/>
                    </a:cubicBezTo>
                    <a:cubicBezTo>
                      <a:pt x="1" y="2"/>
                      <a:pt x="1" y="1"/>
                      <a:pt x="1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8" name="Freeform 66"/>
              <p:cNvSpPr/>
              <p:nvPr/>
            </p:nvSpPr>
            <p:spPr bwMode="auto">
              <a:xfrm>
                <a:off x="3566" y="2372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1"/>
                      <a:pt x="0" y="0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9" name="Freeform 67"/>
              <p:cNvSpPr/>
              <p:nvPr/>
            </p:nvSpPr>
            <p:spPr bwMode="auto">
              <a:xfrm>
                <a:off x="3474" y="2073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0" name="Freeform 68"/>
              <p:cNvSpPr/>
              <p:nvPr/>
            </p:nvSpPr>
            <p:spPr bwMode="auto">
              <a:xfrm>
                <a:off x="4060" y="1568"/>
                <a:ext cx="2" cy="3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1" name="Freeform 69"/>
              <p:cNvSpPr/>
              <p:nvPr/>
            </p:nvSpPr>
            <p:spPr bwMode="auto">
              <a:xfrm>
                <a:off x="3472" y="2073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1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2" name="Freeform 70"/>
              <p:cNvSpPr/>
              <p:nvPr/>
            </p:nvSpPr>
            <p:spPr bwMode="auto">
              <a:xfrm>
                <a:off x="3474" y="2073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1 h 1"/>
                  <a:gd name="T3" fmla="*/ 1 h 1"/>
                  <a:gd name="T4" fmla="*/ 1 h 1"/>
                  <a:gd name="T5" fmla="*/ 1 h 1"/>
                  <a:gd name="T6" fmla="*/ 0 h 1"/>
                  <a:gd name="T7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3" name="Freeform 71"/>
              <p:cNvSpPr/>
              <p:nvPr/>
            </p:nvSpPr>
            <p:spPr bwMode="auto">
              <a:xfrm>
                <a:off x="3702" y="1530"/>
                <a:ext cx="4" cy="2"/>
              </a:xfrm>
              <a:custGeom>
                <a:avLst/>
                <a:gdLst>
                  <a:gd name="T0" fmla="*/ 0 w 2"/>
                  <a:gd name="T1" fmla="*/ 1 h 1"/>
                  <a:gd name="T2" fmla="*/ 0 w 2"/>
                  <a:gd name="T3" fmla="*/ 1 h 1"/>
                  <a:gd name="T4" fmla="*/ 2 w 2"/>
                  <a:gd name="T5" fmla="*/ 0 h 1"/>
                  <a:gd name="T6" fmla="*/ 0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4" name="Freeform 72"/>
              <p:cNvSpPr/>
              <p:nvPr/>
            </p:nvSpPr>
            <p:spPr bwMode="auto">
              <a:xfrm>
                <a:off x="3421" y="2084"/>
                <a:ext cx="17" cy="15"/>
              </a:xfrm>
              <a:custGeom>
                <a:avLst/>
                <a:gdLst>
                  <a:gd name="T0" fmla="*/ 2 w 8"/>
                  <a:gd name="T1" fmla="*/ 5 h 7"/>
                  <a:gd name="T2" fmla="*/ 4 w 8"/>
                  <a:gd name="T3" fmla="*/ 2 h 7"/>
                  <a:gd name="T4" fmla="*/ 2 w 8"/>
                  <a:gd name="T5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7">
                    <a:moveTo>
                      <a:pt x="2" y="5"/>
                    </a:moveTo>
                    <a:cubicBezTo>
                      <a:pt x="8" y="0"/>
                      <a:pt x="0" y="7"/>
                      <a:pt x="4" y="2"/>
                    </a:cubicBezTo>
                    <a:cubicBezTo>
                      <a:pt x="2" y="3"/>
                      <a:pt x="2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5" name="Freeform 73"/>
              <p:cNvSpPr/>
              <p:nvPr/>
            </p:nvSpPr>
            <p:spPr bwMode="auto">
              <a:xfrm>
                <a:off x="4381" y="2247"/>
                <a:ext cx="2" cy="4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0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2"/>
                      <a:pt x="0" y="0"/>
                      <a:pt x="1" y="0"/>
                    </a:cubicBezTo>
                    <a:cubicBezTo>
                      <a:pt x="1" y="0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6" name="Freeform 74"/>
              <p:cNvSpPr/>
              <p:nvPr/>
            </p:nvSpPr>
            <p:spPr bwMode="auto">
              <a:xfrm>
                <a:off x="4381" y="2247"/>
                <a:ext cx="2" cy="6"/>
              </a:xfrm>
              <a:custGeom>
                <a:avLst/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1" y="2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7" name="Freeform 75"/>
              <p:cNvSpPr/>
              <p:nvPr/>
            </p:nvSpPr>
            <p:spPr bwMode="auto">
              <a:xfrm>
                <a:off x="3914" y="153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8" name="Freeform 76"/>
              <p:cNvSpPr/>
              <p:nvPr/>
            </p:nvSpPr>
            <p:spPr bwMode="auto">
              <a:xfrm>
                <a:off x="3317" y="1492"/>
                <a:ext cx="1064" cy="1219"/>
              </a:xfrm>
              <a:custGeom>
                <a:avLst/>
                <a:gdLst>
                  <a:gd name="T0" fmla="*/ 307 w 501"/>
                  <a:gd name="T1" fmla="*/ 7 h 575"/>
                  <a:gd name="T2" fmla="*/ 204 w 501"/>
                  <a:gd name="T3" fmla="*/ 13 h 575"/>
                  <a:gd name="T4" fmla="*/ 130 w 501"/>
                  <a:gd name="T5" fmla="*/ 42 h 575"/>
                  <a:gd name="T6" fmla="*/ 23 w 501"/>
                  <a:gd name="T7" fmla="*/ 152 h 575"/>
                  <a:gd name="T8" fmla="*/ 0 w 501"/>
                  <a:gd name="T9" fmla="*/ 247 h 575"/>
                  <a:gd name="T10" fmla="*/ 50 w 501"/>
                  <a:gd name="T11" fmla="*/ 385 h 575"/>
                  <a:gd name="T12" fmla="*/ 111 w 501"/>
                  <a:gd name="T13" fmla="*/ 430 h 575"/>
                  <a:gd name="T14" fmla="*/ 184 w 501"/>
                  <a:gd name="T15" fmla="*/ 490 h 575"/>
                  <a:gd name="T16" fmla="*/ 202 w 501"/>
                  <a:gd name="T17" fmla="*/ 528 h 575"/>
                  <a:gd name="T18" fmla="*/ 213 w 501"/>
                  <a:gd name="T19" fmla="*/ 562 h 575"/>
                  <a:gd name="T20" fmla="*/ 214 w 501"/>
                  <a:gd name="T21" fmla="*/ 567 h 575"/>
                  <a:gd name="T22" fmla="*/ 211 w 501"/>
                  <a:gd name="T23" fmla="*/ 536 h 575"/>
                  <a:gd name="T24" fmla="*/ 199 w 501"/>
                  <a:gd name="T25" fmla="*/ 494 h 575"/>
                  <a:gd name="T26" fmla="*/ 165 w 501"/>
                  <a:gd name="T27" fmla="*/ 454 h 575"/>
                  <a:gd name="T28" fmla="*/ 164 w 501"/>
                  <a:gd name="T29" fmla="*/ 451 h 575"/>
                  <a:gd name="T30" fmla="*/ 135 w 501"/>
                  <a:gd name="T31" fmla="*/ 430 h 575"/>
                  <a:gd name="T32" fmla="*/ 134 w 501"/>
                  <a:gd name="T33" fmla="*/ 428 h 575"/>
                  <a:gd name="T34" fmla="*/ 125 w 501"/>
                  <a:gd name="T35" fmla="*/ 419 h 575"/>
                  <a:gd name="T36" fmla="*/ 97 w 501"/>
                  <a:gd name="T37" fmla="*/ 407 h 575"/>
                  <a:gd name="T38" fmla="*/ 85 w 501"/>
                  <a:gd name="T39" fmla="*/ 394 h 575"/>
                  <a:gd name="T40" fmla="*/ 77 w 501"/>
                  <a:gd name="T41" fmla="*/ 384 h 575"/>
                  <a:gd name="T42" fmla="*/ 63 w 501"/>
                  <a:gd name="T43" fmla="*/ 368 h 575"/>
                  <a:gd name="T44" fmla="*/ 49 w 501"/>
                  <a:gd name="T45" fmla="*/ 353 h 575"/>
                  <a:gd name="T46" fmla="*/ 40 w 501"/>
                  <a:gd name="T47" fmla="*/ 338 h 575"/>
                  <a:gd name="T48" fmla="*/ 25 w 501"/>
                  <a:gd name="T49" fmla="*/ 323 h 575"/>
                  <a:gd name="T50" fmla="*/ 29 w 501"/>
                  <a:gd name="T51" fmla="*/ 315 h 575"/>
                  <a:gd name="T52" fmla="*/ 21 w 501"/>
                  <a:gd name="T53" fmla="*/ 247 h 575"/>
                  <a:gd name="T54" fmla="*/ 23 w 501"/>
                  <a:gd name="T55" fmla="*/ 221 h 575"/>
                  <a:gd name="T56" fmla="*/ 26 w 501"/>
                  <a:gd name="T57" fmla="*/ 191 h 575"/>
                  <a:gd name="T58" fmla="*/ 56 w 501"/>
                  <a:gd name="T59" fmla="*/ 133 h 575"/>
                  <a:gd name="T60" fmla="*/ 74 w 501"/>
                  <a:gd name="T61" fmla="*/ 107 h 575"/>
                  <a:gd name="T62" fmla="*/ 84 w 501"/>
                  <a:gd name="T63" fmla="*/ 99 h 575"/>
                  <a:gd name="T64" fmla="*/ 90 w 501"/>
                  <a:gd name="T65" fmla="*/ 91 h 575"/>
                  <a:gd name="T66" fmla="*/ 110 w 501"/>
                  <a:gd name="T67" fmla="*/ 80 h 575"/>
                  <a:gd name="T68" fmla="*/ 129 w 501"/>
                  <a:gd name="T69" fmla="*/ 65 h 575"/>
                  <a:gd name="T70" fmla="*/ 182 w 501"/>
                  <a:gd name="T71" fmla="*/ 36 h 575"/>
                  <a:gd name="T72" fmla="*/ 211 w 501"/>
                  <a:gd name="T73" fmla="*/ 29 h 575"/>
                  <a:gd name="T74" fmla="*/ 253 w 501"/>
                  <a:gd name="T75" fmla="*/ 19 h 575"/>
                  <a:gd name="T76" fmla="*/ 281 w 501"/>
                  <a:gd name="T77" fmla="*/ 19 h 575"/>
                  <a:gd name="T78" fmla="*/ 284 w 501"/>
                  <a:gd name="T79" fmla="*/ 19 h 575"/>
                  <a:gd name="T80" fmla="*/ 320 w 501"/>
                  <a:gd name="T81" fmla="*/ 24 h 575"/>
                  <a:gd name="T82" fmla="*/ 369 w 501"/>
                  <a:gd name="T83" fmla="*/ 42 h 575"/>
                  <a:gd name="T84" fmla="*/ 388 w 501"/>
                  <a:gd name="T85" fmla="*/ 53 h 575"/>
                  <a:gd name="T86" fmla="*/ 407 w 501"/>
                  <a:gd name="T87" fmla="*/ 71 h 575"/>
                  <a:gd name="T88" fmla="*/ 435 w 501"/>
                  <a:gd name="T89" fmla="*/ 107 h 575"/>
                  <a:gd name="T90" fmla="*/ 462 w 501"/>
                  <a:gd name="T91" fmla="*/ 154 h 575"/>
                  <a:gd name="T92" fmla="*/ 471 w 501"/>
                  <a:gd name="T93" fmla="*/ 184 h 575"/>
                  <a:gd name="T94" fmla="*/ 464 w 501"/>
                  <a:gd name="T95" fmla="*/ 279 h 575"/>
                  <a:gd name="T96" fmla="*/ 451 w 501"/>
                  <a:gd name="T97" fmla="*/ 307 h 575"/>
                  <a:gd name="T98" fmla="*/ 395 w 501"/>
                  <a:gd name="T99" fmla="*/ 377 h 575"/>
                  <a:gd name="T100" fmla="*/ 368 w 501"/>
                  <a:gd name="T101" fmla="*/ 412 h 575"/>
                  <a:gd name="T102" fmla="*/ 363 w 501"/>
                  <a:gd name="T103" fmla="*/ 573 h 575"/>
                  <a:gd name="T104" fmla="*/ 446 w 501"/>
                  <a:gd name="T105" fmla="*/ 342 h 575"/>
                  <a:gd name="T106" fmla="*/ 463 w 501"/>
                  <a:gd name="T107" fmla="*/ 118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01" h="575">
                    <a:moveTo>
                      <a:pt x="463" y="118"/>
                    </a:moveTo>
                    <a:cubicBezTo>
                      <a:pt x="439" y="74"/>
                      <a:pt x="402" y="38"/>
                      <a:pt x="355" y="17"/>
                    </a:cubicBezTo>
                    <a:cubicBezTo>
                      <a:pt x="347" y="17"/>
                      <a:pt x="337" y="12"/>
                      <a:pt x="328" y="12"/>
                    </a:cubicBezTo>
                    <a:cubicBezTo>
                      <a:pt x="328" y="11"/>
                      <a:pt x="328" y="11"/>
                      <a:pt x="328" y="11"/>
                    </a:cubicBezTo>
                    <a:cubicBezTo>
                      <a:pt x="320" y="11"/>
                      <a:pt x="319" y="8"/>
                      <a:pt x="310" y="5"/>
                    </a:cubicBezTo>
                    <a:cubicBezTo>
                      <a:pt x="309" y="7"/>
                      <a:pt x="306" y="5"/>
                      <a:pt x="307" y="7"/>
                    </a:cubicBezTo>
                    <a:cubicBezTo>
                      <a:pt x="303" y="8"/>
                      <a:pt x="301" y="3"/>
                      <a:pt x="296" y="4"/>
                    </a:cubicBezTo>
                    <a:cubicBezTo>
                      <a:pt x="296" y="3"/>
                      <a:pt x="296" y="5"/>
                      <a:pt x="295" y="4"/>
                    </a:cubicBezTo>
                    <a:cubicBezTo>
                      <a:pt x="282" y="5"/>
                      <a:pt x="298" y="3"/>
                      <a:pt x="282" y="0"/>
                    </a:cubicBezTo>
                    <a:cubicBezTo>
                      <a:pt x="259" y="0"/>
                      <a:pt x="236" y="5"/>
                      <a:pt x="215" y="9"/>
                    </a:cubicBezTo>
                    <a:cubicBezTo>
                      <a:pt x="216" y="9"/>
                      <a:pt x="217" y="10"/>
                      <a:pt x="215" y="11"/>
                    </a:cubicBezTo>
                    <a:cubicBezTo>
                      <a:pt x="212" y="8"/>
                      <a:pt x="208" y="13"/>
                      <a:pt x="204" y="13"/>
                    </a:cubicBezTo>
                    <a:cubicBezTo>
                      <a:pt x="204" y="12"/>
                      <a:pt x="206" y="12"/>
                      <a:pt x="207" y="11"/>
                    </a:cubicBezTo>
                    <a:cubicBezTo>
                      <a:pt x="197" y="13"/>
                      <a:pt x="190" y="17"/>
                      <a:pt x="181" y="19"/>
                    </a:cubicBezTo>
                    <a:cubicBezTo>
                      <a:pt x="173" y="24"/>
                      <a:pt x="163" y="25"/>
                      <a:pt x="158" y="29"/>
                    </a:cubicBezTo>
                    <a:cubicBezTo>
                      <a:pt x="159" y="27"/>
                      <a:pt x="154" y="30"/>
                      <a:pt x="152" y="30"/>
                    </a:cubicBezTo>
                    <a:cubicBezTo>
                      <a:pt x="148" y="37"/>
                      <a:pt x="136" y="37"/>
                      <a:pt x="131" y="43"/>
                    </a:cubicBezTo>
                    <a:cubicBezTo>
                      <a:pt x="130" y="42"/>
                      <a:pt x="130" y="42"/>
                      <a:pt x="130" y="42"/>
                    </a:cubicBezTo>
                    <a:cubicBezTo>
                      <a:pt x="110" y="54"/>
                      <a:pt x="88" y="68"/>
                      <a:pt x="70" y="87"/>
                    </a:cubicBezTo>
                    <a:cubicBezTo>
                      <a:pt x="59" y="96"/>
                      <a:pt x="48" y="108"/>
                      <a:pt x="39" y="121"/>
                    </a:cubicBezTo>
                    <a:cubicBezTo>
                      <a:pt x="38" y="123"/>
                      <a:pt x="40" y="122"/>
                      <a:pt x="39" y="124"/>
                    </a:cubicBezTo>
                    <a:cubicBezTo>
                      <a:pt x="37" y="127"/>
                      <a:pt x="38" y="123"/>
                      <a:pt x="37" y="124"/>
                    </a:cubicBezTo>
                    <a:cubicBezTo>
                      <a:pt x="34" y="132"/>
                      <a:pt x="28" y="140"/>
                      <a:pt x="23" y="148"/>
                    </a:cubicBezTo>
                    <a:cubicBezTo>
                      <a:pt x="23" y="150"/>
                      <a:pt x="22" y="152"/>
                      <a:pt x="23" y="152"/>
                    </a:cubicBezTo>
                    <a:cubicBezTo>
                      <a:pt x="17" y="161"/>
                      <a:pt x="14" y="176"/>
                      <a:pt x="9" y="185"/>
                    </a:cubicBezTo>
                    <a:cubicBezTo>
                      <a:pt x="14" y="183"/>
                      <a:pt x="10" y="192"/>
                      <a:pt x="10" y="196"/>
                    </a:cubicBezTo>
                    <a:cubicBezTo>
                      <a:pt x="9" y="198"/>
                      <a:pt x="8" y="198"/>
                      <a:pt x="8" y="197"/>
                    </a:cubicBezTo>
                    <a:cubicBezTo>
                      <a:pt x="6" y="205"/>
                      <a:pt x="5" y="209"/>
                      <a:pt x="3" y="219"/>
                    </a:cubicBezTo>
                    <a:cubicBezTo>
                      <a:pt x="2" y="223"/>
                      <a:pt x="4" y="225"/>
                      <a:pt x="3" y="230"/>
                    </a:cubicBezTo>
                    <a:cubicBezTo>
                      <a:pt x="0" y="233"/>
                      <a:pt x="1" y="241"/>
                      <a:pt x="0" y="247"/>
                    </a:cubicBezTo>
                    <a:cubicBezTo>
                      <a:pt x="2" y="245"/>
                      <a:pt x="4" y="252"/>
                      <a:pt x="3" y="257"/>
                    </a:cubicBezTo>
                    <a:cubicBezTo>
                      <a:pt x="0" y="256"/>
                      <a:pt x="0" y="256"/>
                      <a:pt x="0" y="256"/>
                    </a:cubicBezTo>
                    <a:cubicBezTo>
                      <a:pt x="1" y="272"/>
                      <a:pt x="0" y="297"/>
                      <a:pt x="9" y="316"/>
                    </a:cubicBezTo>
                    <a:cubicBezTo>
                      <a:pt x="8" y="318"/>
                      <a:pt x="8" y="318"/>
                      <a:pt x="8" y="318"/>
                    </a:cubicBezTo>
                    <a:cubicBezTo>
                      <a:pt x="17" y="337"/>
                      <a:pt x="25" y="356"/>
                      <a:pt x="39" y="370"/>
                    </a:cubicBezTo>
                    <a:cubicBezTo>
                      <a:pt x="42" y="375"/>
                      <a:pt x="47" y="381"/>
                      <a:pt x="50" y="385"/>
                    </a:cubicBezTo>
                    <a:cubicBezTo>
                      <a:pt x="56" y="390"/>
                      <a:pt x="58" y="391"/>
                      <a:pt x="63" y="393"/>
                    </a:cubicBezTo>
                    <a:cubicBezTo>
                      <a:pt x="65" y="395"/>
                      <a:pt x="65" y="397"/>
                      <a:pt x="65" y="398"/>
                    </a:cubicBezTo>
                    <a:cubicBezTo>
                      <a:pt x="71" y="405"/>
                      <a:pt x="76" y="411"/>
                      <a:pt x="83" y="414"/>
                    </a:cubicBezTo>
                    <a:cubicBezTo>
                      <a:pt x="83" y="415"/>
                      <a:pt x="83" y="415"/>
                      <a:pt x="83" y="415"/>
                    </a:cubicBezTo>
                    <a:cubicBezTo>
                      <a:pt x="89" y="419"/>
                      <a:pt x="98" y="423"/>
                      <a:pt x="104" y="429"/>
                    </a:cubicBezTo>
                    <a:cubicBezTo>
                      <a:pt x="106" y="429"/>
                      <a:pt x="113" y="433"/>
                      <a:pt x="111" y="430"/>
                    </a:cubicBezTo>
                    <a:cubicBezTo>
                      <a:pt x="114" y="431"/>
                      <a:pt x="111" y="433"/>
                      <a:pt x="115" y="433"/>
                    </a:cubicBezTo>
                    <a:cubicBezTo>
                      <a:pt x="111" y="433"/>
                      <a:pt x="111" y="433"/>
                      <a:pt x="111" y="433"/>
                    </a:cubicBezTo>
                    <a:cubicBezTo>
                      <a:pt x="125" y="443"/>
                      <a:pt x="138" y="450"/>
                      <a:pt x="152" y="459"/>
                    </a:cubicBezTo>
                    <a:cubicBezTo>
                      <a:pt x="154" y="464"/>
                      <a:pt x="165" y="469"/>
                      <a:pt x="170" y="476"/>
                    </a:cubicBezTo>
                    <a:cubicBezTo>
                      <a:pt x="175" y="479"/>
                      <a:pt x="180" y="487"/>
                      <a:pt x="185" y="489"/>
                    </a:cubicBezTo>
                    <a:cubicBezTo>
                      <a:pt x="184" y="490"/>
                      <a:pt x="184" y="490"/>
                      <a:pt x="184" y="490"/>
                    </a:cubicBezTo>
                    <a:cubicBezTo>
                      <a:pt x="188" y="495"/>
                      <a:pt x="194" y="503"/>
                      <a:pt x="196" y="512"/>
                    </a:cubicBezTo>
                    <a:cubicBezTo>
                      <a:pt x="198" y="518"/>
                      <a:pt x="200" y="517"/>
                      <a:pt x="202" y="521"/>
                    </a:cubicBezTo>
                    <a:cubicBezTo>
                      <a:pt x="201" y="521"/>
                      <a:pt x="201" y="521"/>
                      <a:pt x="201" y="521"/>
                    </a:cubicBezTo>
                    <a:cubicBezTo>
                      <a:pt x="203" y="525"/>
                      <a:pt x="206" y="526"/>
                      <a:pt x="207" y="528"/>
                    </a:cubicBezTo>
                    <a:cubicBezTo>
                      <a:pt x="207" y="532"/>
                      <a:pt x="208" y="532"/>
                      <a:pt x="208" y="536"/>
                    </a:cubicBezTo>
                    <a:cubicBezTo>
                      <a:pt x="207" y="532"/>
                      <a:pt x="205" y="530"/>
                      <a:pt x="202" y="528"/>
                    </a:cubicBezTo>
                    <a:cubicBezTo>
                      <a:pt x="203" y="534"/>
                      <a:pt x="207" y="539"/>
                      <a:pt x="206" y="543"/>
                    </a:cubicBezTo>
                    <a:cubicBezTo>
                      <a:pt x="207" y="547"/>
                      <a:pt x="207" y="551"/>
                      <a:pt x="209" y="551"/>
                    </a:cubicBezTo>
                    <a:cubicBezTo>
                      <a:pt x="209" y="552"/>
                      <a:pt x="208" y="555"/>
                      <a:pt x="207" y="552"/>
                    </a:cubicBezTo>
                    <a:cubicBezTo>
                      <a:pt x="208" y="556"/>
                      <a:pt x="208" y="558"/>
                      <a:pt x="209" y="560"/>
                    </a:cubicBezTo>
                    <a:cubicBezTo>
                      <a:pt x="209" y="560"/>
                      <a:pt x="209" y="559"/>
                      <a:pt x="209" y="558"/>
                    </a:cubicBezTo>
                    <a:cubicBezTo>
                      <a:pt x="211" y="560"/>
                      <a:pt x="211" y="563"/>
                      <a:pt x="213" y="562"/>
                    </a:cubicBezTo>
                    <a:cubicBezTo>
                      <a:pt x="212" y="561"/>
                      <a:pt x="212" y="560"/>
                      <a:pt x="212" y="558"/>
                    </a:cubicBezTo>
                    <a:cubicBezTo>
                      <a:pt x="213" y="559"/>
                      <a:pt x="214" y="565"/>
                      <a:pt x="213" y="567"/>
                    </a:cubicBezTo>
                    <a:cubicBezTo>
                      <a:pt x="212" y="569"/>
                      <a:pt x="210" y="563"/>
                      <a:pt x="210" y="566"/>
                    </a:cubicBezTo>
                    <a:cubicBezTo>
                      <a:pt x="213" y="575"/>
                      <a:pt x="213" y="575"/>
                      <a:pt x="213" y="575"/>
                    </a:cubicBezTo>
                    <a:cubicBezTo>
                      <a:pt x="213" y="573"/>
                      <a:pt x="214" y="570"/>
                      <a:pt x="215" y="571"/>
                    </a:cubicBezTo>
                    <a:cubicBezTo>
                      <a:pt x="214" y="567"/>
                      <a:pt x="214" y="567"/>
                      <a:pt x="214" y="567"/>
                    </a:cubicBezTo>
                    <a:cubicBezTo>
                      <a:pt x="215" y="567"/>
                      <a:pt x="215" y="567"/>
                      <a:pt x="215" y="567"/>
                    </a:cubicBezTo>
                    <a:cubicBezTo>
                      <a:pt x="214" y="560"/>
                      <a:pt x="215" y="555"/>
                      <a:pt x="214" y="548"/>
                    </a:cubicBezTo>
                    <a:cubicBezTo>
                      <a:pt x="212" y="551"/>
                      <a:pt x="212" y="551"/>
                      <a:pt x="212" y="551"/>
                    </a:cubicBezTo>
                    <a:cubicBezTo>
                      <a:pt x="212" y="547"/>
                      <a:pt x="209" y="543"/>
                      <a:pt x="210" y="539"/>
                    </a:cubicBezTo>
                    <a:cubicBezTo>
                      <a:pt x="211" y="541"/>
                      <a:pt x="211" y="539"/>
                      <a:pt x="212" y="539"/>
                    </a:cubicBezTo>
                    <a:cubicBezTo>
                      <a:pt x="212" y="538"/>
                      <a:pt x="211" y="537"/>
                      <a:pt x="211" y="536"/>
                    </a:cubicBezTo>
                    <a:cubicBezTo>
                      <a:pt x="214" y="538"/>
                      <a:pt x="214" y="538"/>
                      <a:pt x="214" y="538"/>
                    </a:cubicBezTo>
                    <a:cubicBezTo>
                      <a:pt x="210" y="536"/>
                      <a:pt x="210" y="526"/>
                      <a:pt x="210" y="525"/>
                    </a:cubicBezTo>
                    <a:cubicBezTo>
                      <a:pt x="210" y="525"/>
                      <a:pt x="210" y="525"/>
                      <a:pt x="210" y="525"/>
                    </a:cubicBezTo>
                    <a:cubicBezTo>
                      <a:pt x="209" y="519"/>
                      <a:pt x="209" y="527"/>
                      <a:pt x="208" y="523"/>
                    </a:cubicBezTo>
                    <a:cubicBezTo>
                      <a:pt x="207" y="519"/>
                      <a:pt x="210" y="520"/>
                      <a:pt x="210" y="517"/>
                    </a:cubicBezTo>
                    <a:cubicBezTo>
                      <a:pt x="207" y="511"/>
                      <a:pt x="202" y="501"/>
                      <a:pt x="199" y="494"/>
                    </a:cubicBezTo>
                    <a:cubicBezTo>
                      <a:pt x="196" y="489"/>
                      <a:pt x="191" y="484"/>
                      <a:pt x="186" y="481"/>
                    </a:cubicBezTo>
                    <a:cubicBezTo>
                      <a:pt x="183" y="477"/>
                      <a:pt x="189" y="480"/>
                      <a:pt x="184" y="476"/>
                    </a:cubicBezTo>
                    <a:cubicBezTo>
                      <a:pt x="186" y="476"/>
                      <a:pt x="186" y="475"/>
                      <a:pt x="186" y="474"/>
                    </a:cubicBezTo>
                    <a:cubicBezTo>
                      <a:pt x="185" y="474"/>
                      <a:pt x="179" y="467"/>
                      <a:pt x="181" y="471"/>
                    </a:cubicBezTo>
                    <a:cubicBezTo>
                      <a:pt x="176" y="466"/>
                      <a:pt x="169" y="460"/>
                      <a:pt x="163" y="455"/>
                    </a:cubicBezTo>
                    <a:cubicBezTo>
                      <a:pt x="165" y="457"/>
                      <a:pt x="167" y="456"/>
                      <a:pt x="165" y="454"/>
                    </a:cubicBezTo>
                    <a:cubicBezTo>
                      <a:pt x="162" y="453"/>
                      <a:pt x="156" y="450"/>
                      <a:pt x="151" y="445"/>
                    </a:cubicBezTo>
                    <a:cubicBezTo>
                      <a:pt x="150" y="447"/>
                      <a:pt x="152" y="448"/>
                      <a:pt x="150" y="449"/>
                    </a:cubicBezTo>
                    <a:cubicBezTo>
                      <a:pt x="149" y="449"/>
                      <a:pt x="147" y="449"/>
                      <a:pt x="146" y="447"/>
                    </a:cubicBezTo>
                    <a:cubicBezTo>
                      <a:pt x="147" y="445"/>
                      <a:pt x="148" y="443"/>
                      <a:pt x="144" y="440"/>
                    </a:cubicBezTo>
                    <a:cubicBezTo>
                      <a:pt x="146" y="438"/>
                      <a:pt x="152" y="446"/>
                      <a:pt x="151" y="442"/>
                    </a:cubicBezTo>
                    <a:cubicBezTo>
                      <a:pt x="154" y="442"/>
                      <a:pt x="163" y="448"/>
                      <a:pt x="164" y="451"/>
                    </a:cubicBezTo>
                    <a:cubicBezTo>
                      <a:pt x="170" y="452"/>
                      <a:pt x="161" y="448"/>
                      <a:pt x="163" y="447"/>
                    </a:cubicBezTo>
                    <a:cubicBezTo>
                      <a:pt x="159" y="444"/>
                      <a:pt x="157" y="444"/>
                      <a:pt x="151" y="440"/>
                    </a:cubicBezTo>
                    <a:cubicBezTo>
                      <a:pt x="150" y="440"/>
                      <a:pt x="152" y="442"/>
                      <a:pt x="148" y="441"/>
                    </a:cubicBezTo>
                    <a:cubicBezTo>
                      <a:pt x="142" y="439"/>
                      <a:pt x="143" y="435"/>
                      <a:pt x="141" y="434"/>
                    </a:cubicBezTo>
                    <a:cubicBezTo>
                      <a:pt x="144" y="435"/>
                      <a:pt x="144" y="435"/>
                      <a:pt x="144" y="435"/>
                    </a:cubicBezTo>
                    <a:cubicBezTo>
                      <a:pt x="141" y="432"/>
                      <a:pt x="139" y="432"/>
                      <a:pt x="135" y="430"/>
                    </a:cubicBezTo>
                    <a:cubicBezTo>
                      <a:pt x="136" y="426"/>
                      <a:pt x="142" y="434"/>
                      <a:pt x="144" y="433"/>
                    </a:cubicBezTo>
                    <a:cubicBezTo>
                      <a:pt x="143" y="429"/>
                      <a:pt x="143" y="429"/>
                      <a:pt x="143" y="429"/>
                    </a:cubicBezTo>
                    <a:cubicBezTo>
                      <a:pt x="137" y="425"/>
                      <a:pt x="140" y="430"/>
                      <a:pt x="134" y="425"/>
                    </a:cubicBezTo>
                    <a:cubicBezTo>
                      <a:pt x="135" y="425"/>
                      <a:pt x="135" y="425"/>
                      <a:pt x="135" y="425"/>
                    </a:cubicBezTo>
                    <a:cubicBezTo>
                      <a:pt x="131" y="423"/>
                      <a:pt x="131" y="423"/>
                      <a:pt x="131" y="423"/>
                    </a:cubicBezTo>
                    <a:cubicBezTo>
                      <a:pt x="131" y="424"/>
                      <a:pt x="130" y="426"/>
                      <a:pt x="134" y="428"/>
                    </a:cubicBezTo>
                    <a:cubicBezTo>
                      <a:pt x="130" y="429"/>
                      <a:pt x="131" y="427"/>
                      <a:pt x="125" y="424"/>
                    </a:cubicBezTo>
                    <a:cubicBezTo>
                      <a:pt x="122" y="424"/>
                      <a:pt x="127" y="425"/>
                      <a:pt x="126" y="427"/>
                    </a:cubicBezTo>
                    <a:cubicBezTo>
                      <a:pt x="126" y="428"/>
                      <a:pt x="123" y="426"/>
                      <a:pt x="120" y="425"/>
                    </a:cubicBezTo>
                    <a:cubicBezTo>
                      <a:pt x="116" y="422"/>
                      <a:pt x="119" y="421"/>
                      <a:pt x="118" y="419"/>
                    </a:cubicBezTo>
                    <a:cubicBezTo>
                      <a:pt x="119" y="420"/>
                      <a:pt x="122" y="422"/>
                      <a:pt x="121" y="422"/>
                    </a:cubicBezTo>
                    <a:cubicBezTo>
                      <a:pt x="127" y="424"/>
                      <a:pt x="121" y="418"/>
                      <a:pt x="125" y="419"/>
                    </a:cubicBezTo>
                    <a:cubicBezTo>
                      <a:pt x="122" y="415"/>
                      <a:pt x="121" y="417"/>
                      <a:pt x="118" y="416"/>
                    </a:cubicBezTo>
                    <a:cubicBezTo>
                      <a:pt x="119" y="417"/>
                      <a:pt x="117" y="418"/>
                      <a:pt x="117" y="419"/>
                    </a:cubicBezTo>
                    <a:cubicBezTo>
                      <a:pt x="108" y="418"/>
                      <a:pt x="115" y="413"/>
                      <a:pt x="108" y="409"/>
                    </a:cubicBezTo>
                    <a:cubicBezTo>
                      <a:pt x="108" y="413"/>
                      <a:pt x="98" y="407"/>
                      <a:pt x="100" y="413"/>
                    </a:cubicBezTo>
                    <a:cubicBezTo>
                      <a:pt x="98" y="412"/>
                      <a:pt x="96" y="411"/>
                      <a:pt x="95" y="410"/>
                    </a:cubicBezTo>
                    <a:cubicBezTo>
                      <a:pt x="98" y="409"/>
                      <a:pt x="93" y="407"/>
                      <a:pt x="97" y="407"/>
                    </a:cubicBezTo>
                    <a:cubicBezTo>
                      <a:pt x="95" y="405"/>
                      <a:pt x="95" y="405"/>
                      <a:pt x="95" y="405"/>
                    </a:cubicBezTo>
                    <a:cubicBezTo>
                      <a:pt x="100" y="406"/>
                      <a:pt x="100" y="406"/>
                      <a:pt x="100" y="406"/>
                    </a:cubicBezTo>
                    <a:cubicBezTo>
                      <a:pt x="98" y="403"/>
                      <a:pt x="95" y="399"/>
                      <a:pt x="94" y="397"/>
                    </a:cubicBezTo>
                    <a:cubicBezTo>
                      <a:pt x="91" y="395"/>
                      <a:pt x="94" y="399"/>
                      <a:pt x="90" y="397"/>
                    </a:cubicBezTo>
                    <a:cubicBezTo>
                      <a:pt x="92" y="397"/>
                      <a:pt x="91" y="394"/>
                      <a:pt x="89" y="393"/>
                    </a:cubicBezTo>
                    <a:cubicBezTo>
                      <a:pt x="92" y="396"/>
                      <a:pt x="87" y="395"/>
                      <a:pt x="85" y="394"/>
                    </a:cubicBezTo>
                    <a:cubicBezTo>
                      <a:pt x="82" y="392"/>
                      <a:pt x="81" y="388"/>
                      <a:pt x="81" y="388"/>
                    </a:cubicBezTo>
                    <a:cubicBezTo>
                      <a:pt x="86" y="389"/>
                      <a:pt x="86" y="389"/>
                      <a:pt x="86" y="389"/>
                    </a:cubicBezTo>
                    <a:cubicBezTo>
                      <a:pt x="82" y="388"/>
                      <a:pt x="85" y="388"/>
                      <a:pt x="82" y="386"/>
                    </a:cubicBezTo>
                    <a:cubicBezTo>
                      <a:pt x="81" y="386"/>
                      <a:pt x="78" y="386"/>
                      <a:pt x="77" y="387"/>
                    </a:cubicBezTo>
                    <a:cubicBezTo>
                      <a:pt x="75" y="385"/>
                      <a:pt x="74" y="383"/>
                      <a:pt x="73" y="383"/>
                    </a:cubicBezTo>
                    <a:cubicBezTo>
                      <a:pt x="77" y="384"/>
                      <a:pt x="77" y="384"/>
                      <a:pt x="77" y="384"/>
                    </a:cubicBezTo>
                    <a:cubicBezTo>
                      <a:pt x="73" y="381"/>
                      <a:pt x="79" y="381"/>
                      <a:pt x="74" y="378"/>
                    </a:cubicBezTo>
                    <a:cubicBezTo>
                      <a:pt x="72" y="378"/>
                      <a:pt x="72" y="378"/>
                      <a:pt x="72" y="378"/>
                    </a:cubicBezTo>
                    <a:cubicBezTo>
                      <a:pt x="72" y="377"/>
                      <a:pt x="72" y="376"/>
                      <a:pt x="73" y="377"/>
                    </a:cubicBezTo>
                    <a:cubicBezTo>
                      <a:pt x="71" y="377"/>
                      <a:pt x="69" y="375"/>
                      <a:pt x="68" y="374"/>
                    </a:cubicBezTo>
                    <a:cubicBezTo>
                      <a:pt x="69" y="373"/>
                      <a:pt x="69" y="373"/>
                      <a:pt x="69" y="373"/>
                    </a:cubicBezTo>
                    <a:cubicBezTo>
                      <a:pt x="67" y="372"/>
                      <a:pt x="63" y="371"/>
                      <a:pt x="63" y="368"/>
                    </a:cubicBezTo>
                    <a:cubicBezTo>
                      <a:pt x="62" y="371"/>
                      <a:pt x="65" y="370"/>
                      <a:pt x="66" y="373"/>
                    </a:cubicBezTo>
                    <a:cubicBezTo>
                      <a:pt x="66" y="377"/>
                      <a:pt x="62" y="372"/>
                      <a:pt x="62" y="371"/>
                    </a:cubicBezTo>
                    <a:cubicBezTo>
                      <a:pt x="64" y="370"/>
                      <a:pt x="58" y="367"/>
                      <a:pt x="56" y="364"/>
                    </a:cubicBezTo>
                    <a:cubicBezTo>
                      <a:pt x="56" y="363"/>
                      <a:pt x="55" y="361"/>
                      <a:pt x="55" y="360"/>
                    </a:cubicBezTo>
                    <a:cubicBezTo>
                      <a:pt x="53" y="360"/>
                      <a:pt x="53" y="360"/>
                      <a:pt x="53" y="360"/>
                    </a:cubicBezTo>
                    <a:cubicBezTo>
                      <a:pt x="56" y="357"/>
                      <a:pt x="49" y="356"/>
                      <a:pt x="49" y="353"/>
                    </a:cubicBezTo>
                    <a:cubicBezTo>
                      <a:pt x="50" y="354"/>
                      <a:pt x="51" y="353"/>
                      <a:pt x="51" y="351"/>
                    </a:cubicBezTo>
                    <a:cubicBezTo>
                      <a:pt x="50" y="355"/>
                      <a:pt x="45" y="349"/>
                      <a:pt x="44" y="350"/>
                    </a:cubicBezTo>
                    <a:cubicBezTo>
                      <a:pt x="42" y="345"/>
                      <a:pt x="48" y="349"/>
                      <a:pt x="48" y="347"/>
                    </a:cubicBezTo>
                    <a:cubicBezTo>
                      <a:pt x="45" y="346"/>
                      <a:pt x="46" y="341"/>
                      <a:pt x="43" y="341"/>
                    </a:cubicBezTo>
                    <a:cubicBezTo>
                      <a:pt x="44" y="345"/>
                      <a:pt x="41" y="341"/>
                      <a:pt x="40" y="341"/>
                    </a:cubicBezTo>
                    <a:cubicBezTo>
                      <a:pt x="38" y="337"/>
                      <a:pt x="41" y="341"/>
                      <a:pt x="40" y="338"/>
                    </a:cubicBezTo>
                    <a:cubicBezTo>
                      <a:pt x="39" y="336"/>
                      <a:pt x="36" y="335"/>
                      <a:pt x="37" y="338"/>
                    </a:cubicBezTo>
                    <a:cubicBezTo>
                      <a:pt x="36" y="335"/>
                      <a:pt x="32" y="333"/>
                      <a:pt x="32" y="330"/>
                    </a:cubicBezTo>
                    <a:cubicBezTo>
                      <a:pt x="33" y="328"/>
                      <a:pt x="36" y="335"/>
                      <a:pt x="36" y="333"/>
                    </a:cubicBezTo>
                    <a:cubicBezTo>
                      <a:pt x="32" y="326"/>
                      <a:pt x="30" y="331"/>
                      <a:pt x="27" y="325"/>
                    </a:cubicBezTo>
                    <a:cubicBezTo>
                      <a:pt x="27" y="328"/>
                      <a:pt x="24" y="327"/>
                      <a:pt x="22" y="324"/>
                    </a:cubicBezTo>
                    <a:cubicBezTo>
                      <a:pt x="19" y="317"/>
                      <a:pt x="24" y="327"/>
                      <a:pt x="25" y="323"/>
                    </a:cubicBezTo>
                    <a:cubicBezTo>
                      <a:pt x="23" y="321"/>
                      <a:pt x="23" y="321"/>
                      <a:pt x="23" y="321"/>
                    </a:cubicBezTo>
                    <a:cubicBezTo>
                      <a:pt x="25" y="316"/>
                      <a:pt x="31" y="327"/>
                      <a:pt x="32" y="322"/>
                    </a:cubicBezTo>
                    <a:cubicBezTo>
                      <a:pt x="30" y="320"/>
                      <a:pt x="30" y="320"/>
                      <a:pt x="30" y="320"/>
                    </a:cubicBezTo>
                    <a:cubicBezTo>
                      <a:pt x="31" y="320"/>
                      <a:pt x="32" y="321"/>
                      <a:pt x="33" y="319"/>
                    </a:cubicBezTo>
                    <a:cubicBezTo>
                      <a:pt x="30" y="319"/>
                      <a:pt x="30" y="313"/>
                      <a:pt x="29" y="312"/>
                    </a:cubicBezTo>
                    <a:cubicBezTo>
                      <a:pt x="27" y="312"/>
                      <a:pt x="30" y="315"/>
                      <a:pt x="29" y="315"/>
                    </a:cubicBezTo>
                    <a:cubicBezTo>
                      <a:pt x="27" y="312"/>
                      <a:pt x="24" y="311"/>
                      <a:pt x="24" y="306"/>
                    </a:cubicBezTo>
                    <a:cubicBezTo>
                      <a:pt x="26" y="308"/>
                      <a:pt x="26" y="304"/>
                      <a:pt x="27" y="305"/>
                    </a:cubicBezTo>
                    <a:cubicBezTo>
                      <a:pt x="27" y="303"/>
                      <a:pt x="25" y="305"/>
                      <a:pt x="25" y="301"/>
                    </a:cubicBezTo>
                    <a:cubicBezTo>
                      <a:pt x="26" y="301"/>
                      <a:pt x="26" y="301"/>
                      <a:pt x="26" y="301"/>
                    </a:cubicBezTo>
                    <a:cubicBezTo>
                      <a:pt x="23" y="289"/>
                      <a:pt x="22" y="272"/>
                      <a:pt x="18" y="260"/>
                    </a:cubicBezTo>
                    <a:cubicBezTo>
                      <a:pt x="20" y="258"/>
                      <a:pt x="20" y="254"/>
                      <a:pt x="21" y="247"/>
                    </a:cubicBezTo>
                    <a:cubicBezTo>
                      <a:pt x="21" y="250"/>
                      <a:pt x="19" y="247"/>
                      <a:pt x="19" y="246"/>
                    </a:cubicBezTo>
                    <a:cubicBezTo>
                      <a:pt x="21" y="242"/>
                      <a:pt x="21" y="242"/>
                      <a:pt x="21" y="242"/>
                    </a:cubicBezTo>
                    <a:cubicBezTo>
                      <a:pt x="23" y="239"/>
                      <a:pt x="22" y="233"/>
                      <a:pt x="21" y="230"/>
                    </a:cubicBezTo>
                    <a:cubicBezTo>
                      <a:pt x="22" y="229"/>
                      <a:pt x="22" y="229"/>
                      <a:pt x="23" y="229"/>
                    </a:cubicBezTo>
                    <a:cubicBezTo>
                      <a:pt x="24" y="225"/>
                      <a:pt x="22" y="225"/>
                      <a:pt x="22" y="224"/>
                    </a:cubicBezTo>
                    <a:cubicBezTo>
                      <a:pt x="23" y="221"/>
                      <a:pt x="23" y="221"/>
                      <a:pt x="23" y="221"/>
                    </a:cubicBezTo>
                    <a:cubicBezTo>
                      <a:pt x="22" y="221"/>
                      <a:pt x="22" y="221"/>
                      <a:pt x="22" y="221"/>
                    </a:cubicBezTo>
                    <a:cubicBezTo>
                      <a:pt x="22" y="217"/>
                      <a:pt x="23" y="213"/>
                      <a:pt x="25" y="213"/>
                    </a:cubicBezTo>
                    <a:cubicBezTo>
                      <a:pt x="25" y="212"/>
                      <a:pt x="25" y="211"/>
                      <a:pt x="24" y="212"/>
                    </a:cubicBezTo>
                    <a:cubicBezTo>
                      <a:pt x="26" y="209"/>
                      <a:pt x="28" y="200"/>
                      <a:pt x="29" y="193"/>
                    </a:cubicBezTo>
                    <a:cubicBezTo>
                      <a:pt x="28" y="196"/>
                      <a:pt x="27" y="196"/>
                      <a:pt x="26" y="196"/>
                    </a:cubicBezTo>
                    <a:cubicBezTo>
                      <a:pt x="24" y="194"/>
                      <a:pt x="27" y="194"/>
                      <a:pt x="26" y="191"/>
                    </a:cubicBezTo>
                    <a:cubicBezTo>
                      <a:pt x="27" y="192"/>
                      <a:pt x="28" y="189"/>
                      <a:pt x="28" y="192"/>
                    </a:cubicBezTo>
                    <a:cubicBezTo>
                      <a:pt x="33" y="185"/>
                      <a:pt x="36" y="173"/>
                      <a:pt x="40" y="164"/>
                    </a:cubicBezTo>
                    <a:cubicBezTo>
                      <a:pt x="40" y="162"/>
                      <a:pt x="40" y="162"/>
                      <a:pt x="39" y="161"/>
                    </a:cubicBezTo>
                    <a:cubicBezTo>
                      <a:pt x="45" y="156"/>
                      <a:pt x="47" y="148"/>
                      <a:pt x="51" y="142"/>
                    </a:cubicBezTo>
                    <a:cubicBezTo>
                      <a:pt x="49" y="143"/>
                      <a:pt x="48" y="139"/>
                      <a:pt x="50" y="136"/>
                    </a:cubicBezTo>
                    <a:cubicBezTo>
                      <a:pt x="51" y="131"/>
                      <a:pt x="53" y="136"/>
                      <a:pt x="56" y="133"/>
                    </a:cubicBezTo>
                    <a:cubicBezTo>
                      <a:pt x="57" y="131"/>
                      <a:pt x="59" y="128"/>
                      <a:pt x="60" y="127"/>
                    </a:cubicBezTo>
                    <a:cubicBezTo>
                      <a:pt x="60" y="127"/>
                      <a:pt x="60" y="127"/>
                      <a:pt x="60" y="127"/>
                    </a:cubicBezTo>
                    <a:cubicBezTo>
                      <a:pt x="61" y="125"/>
                      <a:pt x="63" y="121"/>
                      <a:pt x="65" y="120"/>
                    </a:cubicBezTo>
                    <a:cubicBezTo>
                      <a:pt x="65" y="120"/>
                      <a:pt x="65" y="120"/>
                      <a:pt x="65" y="120"/>
                    </a:cubicBezTo>
                    <a:cubicBezTo>
                      <a:pt x="67" y="118"/>
                      <a:pt x="69" y="117"/>
                      <a:pt x="71" y="115"/>
                    </a:cubicBezTo>
                    <a:cubicBezTo>
                      <a:pt x="70" y="113"/>
                      <a:pt x="75" y="109"/>
                      <a:pt x="74" y="107"/>
                    </a:cubicBezTo>
                    <a:cubicBezTo>
                      <a:pt x="75" y="107"/>
                      <a:pt x="74" y="107"/>
                      <a:pt x="75" y="107"/>
                    </a:cubicBezTo>
                    <a:cubicBezTo>
                      <a:pt x="74" y="106"/>
                      <a:pt x="74" y="106"/>
                      <a:pt x="74" y="106"/>
                    </a:cubicBezTo>
                    <a:cubicBezTo>
                      <a:pt x="78" y="103"/>
                      <a:pt x="78" y="103"/>
                      <a:pt x="78" y="103"/>
                    </a:cubicBezTo>
                    <a:cubicBezTo>
                      <a:pt x="78" y="104"/>
                      <a:pt x="78" y="105"/>
                      <a:pt x="78" y="106"/>
                    </a:cubicBezTo>
                    <a:cubicBezTo>
                      <a:pt x="82" y="103"/>
                      <a:pt x="78" y="104"/>
                      <a:pt x="79" y="101"/>
                    </a:cubicBezTo>
                    <a:cubicBezTo>
                      <a:pt x="81" y="98"/>
                      <a:pt x="82" y="99"/>
                      <a:pt x="84" y="99"/>
                    </a:cubicBezTo>
                    <a:cubicBezTo>
                      <a:pt x="84" y="100"/>
                      <a:pt x="82" y="100"/>
                      <a:pt x="81" y="101"/>
                    </a:cubicBezTo>
                    <a:cubicBezTo>
                      <a:pt x="81" y="103"/>
                      <a:pt x="83" y="100"/>
                      <a:pt x="84" y="101"/>
                    </a:cubicBezTo>
                    <a:cubicBezTo>
                      <a:pt x="85" y="100"/>
                      <a:pt x="84" y="98"/>
                      <a:pt x="86" y="97"/>
                    </a:cubicBezTo>
                    <a:cubicBezTo>
                      <a:pt x="88" y="96"/>
                      <a:pt x="92" y="92"/>
                      <a:pt x="92" y="93"/>
                    </a:cubicBezTo>
                    <a:cubicBezTo>
                      <a:pt x="93" y="91"/>
                      <a:pt x="95" y="90"/>
                      <a:pt x="96" y="88"/>
                    </a:cubicBezTo>
                    <a:cubicBezTo>
                      <a:pt x="94" y="89"/>
                      <a:pt x="91" y="91"/>
                      <a:pt x="90" y="91"/>
                    </a:cubicBezTo>
                    <a:cubicBezTo>
                      <a:pt x="91" y="90"/>
                      <a:pt x="94" y="87"/>
                      <a:pt x="94" y="87"/>
                    </a:cubicBezTo>
                    <a:cubicBezTo>
                      <a:pt x="94" y="88"/>
                      <a:pt x="94" y="88"/>
                      <a:pt x="94" y="88"/>
                    </a:cubicBezTo>
                    <a:cubicBezTo>
                      <a:pt x="94" y="87"/>
                      <a:pt x="99" y="84"/>
                      <a:pt x="96" y="85"/>
                    </a:cubicBezTo>
                    <a:cubicBezTo>
                      <a:pt x="100" y="84"/>
                      <a:pt x="100" y="84"/>
                      <a:pt x="100" y="84"/>
                    </a:cubicBezTo>
                    <a:cubicBezTo>
                      <a:pt x="100" y="82"/>
                      <a:pt x="103" y="80"/>
                      <a:pt x="105" y="78"/>
                    </a:cubicBezTo>
                    <a:cubicBezTo>
                      <a:pt x="106" y="80"/>
                      <a:pt x="106" y="82"/>
                      <a:pt x="110" y="80"/>
                    </a:cubicBezTo>
                    <a:cubicBezTo>
                      <a:pt x="113" y="76"/>
                      <a:pt x="113" y="76"/>
                      <a:pt x="113" y="76"/>
                    </a:cubicBezTo>
                    <a:cubicBezTo>
                      <a:pt x="115" y="74"/>
                      <a:pt x="116" y="74"/>
                      <a:pt x="116" y="75"/>
                    </a:cubicBezTo>
                    <a:cubicBezTo>
                      <a:pt x="124" y="71"/>
                      <a:pt x="121" y="66"/>
                      <a:pt x="128" y="64"/>
                    </a:cubicBezTo>
                    <a:cubicBezTo>
                      <a:pt x="126" y="67"/>
                      <a:pt x="129" y="66"/>
                      <a:pt x="132" y="65"/>
                    </a:cubicBezTo>
                    <a:cubicBezTo>
                      <a:pt x="131" y="65"/>
                      <a:pt x="131" y="64"/>
                      <a:pt x="132" y="63"/>
                    </a:cubicBezTo>
                    <a:cubicBezTo>
                      <a:pt x="131" y="63"/>
                      <a:pt x="132" y="65"/>
                      <a:pt x="129" y="65"/>
                    </a:cubicBezTo>
                    <a:cubicBezTo>
                      <a:pt x="128" y="65"/>
                      <a:pt x="131" y="63"/>
                      <a:pt x="132" y="62"/>
                    </a:cubicBezTo>
                    <a:cubicBezTo>
                      <a:pt x="139" y="63"/>
                      <a:pt x="150" y="53"/>
                      <a:pt x="160" y="50"/>
                    </a:cubicBezTo>
                    <a:cubicBezTo>
                      <a:pt x="158" y="48"/>
                      <a:pt x="163" y="48"/>
                      <a:pt x="164" y="46"/>
                    </a:cubicBezTo>
                    <a:cubicBezTo>
                      <a:pt x="165" y="49"/>
                      <a:pt x="169" y="43"/>
                      <a:pt x="172" y="44"/>
                    </a:cubicBezTo>
                    <a:cubicBezTo>
                      <a:pt x="170" y="42"/>
                      <a:pt x="170" y="42"/>
                      <a:pt x="170" y="42"/>
                    </a:cubicBezTo>
                    <a:cubicBezTo>
                      <a:pt x="176" y="41"/>
                      <a:pt x="177" y="34"/>
                      <a:pt x="182" y="36"/>
                    </a:cubicBezTo>
                    <a:cubicBezTo>
                      <a:pt x="185" y="35"/>
                      <a:pt x="182" y="38"/>
                      <a:pt x="181" y="39"/>
                    </a:cubicBezTo>
                    <a:cubicBezTo>
                      <a:pt x="186" y="40"/>
                      <a:pt x="191" y="32"/>
                      <a:pt x="196" y="34"/>
                    </a:cubicBezTo>
                    <a:cubicBezTo>
                      <a:pt x="196" y="33"/>
                      <a:pt x="194" y="32"/>
                      <a:pt x="197" y="30"/>
                    </a:cubicBezTo>
                    <a:cubicBezTo>
                      <a:pt x="201" y="30"/>
                      <a:pt x="207" y="29"/>
                      <a:pt x="207" y="29"/>
                    </a:cubicBezTo>
                    <a:cubicBezTo>
                      <a:pt x="209" y="28"/>
                      <a:pt x="210" y="27"/>
                      <a:pt x="213" y="27"/>
                    </a:cubicBezTo>
                    <a:cubicBezTo>
                      <a:pt x="213" y="28"/>
                      <a:pt x="212" y="28"/>
                      <a:pt x="211" y="29"/>
                    </a:cubicBezTo>
                    <a:cubicBezTo>
                      <a:pt x="215" y="28"/>
                      <a:pt x="219" y="26"/>
                      <a:pt x="222" y="24"/>
                    </a:cubicBezTo>
                    <a:cubicBezTo>
                      <a:pt x="225" y="26"/>
                      <a:pt x="233" y="23"/>
                      <a:pt x="238" y="23"/>
                    </a:cubicBezTo>
                    <a:cubicBezTo>
                      <a:pt x="241" y="20"/>
                      <a:pt x="247" y="23"/>
                      <a:pt x="247" y="20"/>
                    </a:cubicBezTo>
                    <a:cubicBezTo>
                      <a:pt x="247" y="20"/>
                      <a:pt x="247" y="20"/>
                      <a:pt x="248" y="21"/>
                    </a:cubicBezTo>
                    <a:cubicBezTo>
                      <a:pt x="249" y="19"/>
                      <a:pt x="251" y="17"/>
                      <a:pt x="253" y="17"/>
                    </a:cubicBezTo>
                    <a:cubicBezTo>
                      <a:pt x="253" y="19"/>
                      <a:pt x="253" y="19"/>
                      <a:pt x="253" y="19"/>
                    </a:cubicBezTo>
                    <a:cubicBezTo>
                      <a:pt x="252" y="22"/>
                      <a:pt x="260" y="19"/>
                      <a:pt x="261" y="20"/>
                    </a:cubicBezTo>
                    <a:cubicBezTo>
                      <a:pt x="258" y="19"/>
                      <a:pt x="263" y="20"/>
                      <a:pt x="263" y="18"/>
                    </a:cubicBezTo>
                    <a:cubicBezTo>
                      <a:pt x="266" y="18"/>
                      <a:pt x="266" y="18"/>
                      <a:pt x="266" y="18"/>
                    </a:cubicBezTo>
                    <a:cubicBezTo>
                      <a:pt x="271" y="17"/>
                      <a:pt x="267" y="17"/>
                      <a:pt x="273" y="16"/>
                    </a:cubicBezTo>
                    <a:cubicBezTo>
                      <a:pt x="276" y="16"/>
                      <a:pt x="274" y="19"/>
                      <a:pt x="273" y="19"/>
                    </a:cubicBezTo>
                    <a:cubicBezTo>
                      <a:pt x="275" y="20"/>
                      <a:pt x="278" y="19"/>
                      <a:pt x="281" y="19"/>
                    </a:cubicBezTo>
                    <a:cubicBezTo>
                      <a:pt x="280" y="18"/>
                      <a:pt x="280" y="18"/>
                      <a:pt x="281" y="18"/>
                    </a:cubicBezTo>
                    <a:cubicBezTo>
                      <a:pt x="281" y="18"/>
                      <a:pt x="281" y="18"/>
                      <a:pt x="281" y="19"/>
                    </a:cubicBezTo>
                    <a:cubicBezTo>
                      <a:pt x="282" y="18"/>
                      <a:pt x="283" y="18"/>
                      <a:pt x="285" y="18"/>
                    </a:cubicBezTo>
                    <a:cubicBezTo>
                      <a:pt x="285" y="19"/>
                      <a:pt x="285" y="19"/>
                      <a:pt x="285" y="19"/>
                    </a:cubicBezTo>
                    <a:cubicBezTo>
                      <a:pt x="283" y="19"/>
                      <a:pt x="282" y="19"/>
                      <a:pt x="281" y="19"/>
                    </a:cubicBezTo>
                    <a:cubicBezTo>
                      <a:pt x="282" y="19"/>
                      <a:pt x="283" y="19"/>
                      <a:pt x="284" y="19"/>
                    </a:cubicBezTo>
                    <a:cubicBezTo>
                      <a:pt x="285" y="19"/>
                      <a:pt x="285" y="19"/>
                      <a:pt x="285" y="19"/>
                    </a:cubicBezTo>
                    <a:cubicBezTo>
                      <a:pt x="286" y="19"/>
                      <a:pt x="287" y="19"/>
                      <a:pt x="288" y="20"/>
                    </a:cubicBezTo>
                    <a:cubicBezTo>
                      <a:pt x="287" y="21"/>
                      <a:pt x="287" y="21"/>
                      <a:pt x="287" y="21"/>
                    </a:cubicBezTo>
                    <a:cubicBezTo>
                      <a:pt x="289" y="22"/>
                      <a:pt x="294" y="20"/>
                      <a:pt x="294" y="20"/>
                    </a:cubicBezTo>
                    <a:cubicBezTo>
                      <a:pt x="303" y="22"/>
                      <a:pt x="318" y="23"/>
                      <a:pt x="322" y="24"/>
                    </a:cubicBezTo>
                    <a:cubicBezTo>
                      <a:pt x="319" y="23"/>
                      <a:pt x="318" y="24"/>
                      <a:pt x="320" y="24"/>
                    </a:cubicBezTo>
                    <a:cubicBezTo>
                      <a:pt x="323" y="25"/>
                      <a:pt x="326" y="24"/>
                      <a:pt x="326" y="25"/>
                    </a:cubicBezTo>
                    <a:cubicBezTo>
                      <a:pt x="329" y="25"/>
                      <a:pt x="328" y="27"/>
                      <a:pt x="332" y="28"/>
                    </a:cubicBezTo>
                    <a:cubicBezTo>
                      <a:pt x="332" y="29"/>
                      <a:pt x="333" y="27"/>
                      <a:pt x="332" y="27"/>
                    </a:cubicBezTo>
                    <a:cubicBezTo>
                      <a:pt x="337" y="31"/>
                      <a:pt x="347" y="31"/>
                      <a:pt x="354" y="36"/>
                    </a:cubicBezTo>
                    <a:cubicBezTo>
                      <a:pt x="353" y="36"/>
                      <a:pt x="352" y="36"/>
                      <a:pt x="351" y="37"/>
                    </a:cubicBezTo>
                    <a:cubicBezTo>
                      <a:pt x="357" y="38"/>
                      <a:pt x="363" y="41"/>
                      <a:pt x="369" y="42"/>
                    </a:cubicBezTo>
                    <a:cubicBezTo>
                      <a:pt x="368" y="42"/>
                      <a:pt x="368" y="43"/>
                      <a:pt x="366" y="43"/>
                    </a:cubicBezTo>
                    <a:cubicBezTo>
                      <a:pt x="369" y="44"/>
                      <a:pt x="372" y="46"/>
                      <a:pt x="375" y="47"/>
                    </a:cubicBezTo>
                    <a:cubicBezTo>
                      <a:pt x="375" y="47"/>
                      <a:pt x="375" y="47"/>
                      <a:pt x="375" y="47"/>
                    </a:cubicBezTo>
                    <a:cubicBezTo>
                      <a:pt x="373" y="44"/>
                      <a:pt x="378" y="46"/>
                      <a:pt x="381" y="48"/>
                    </a:cubicBezTo>
                    <a:cubicBezTo>
                      <a:pt x="380" y="48"/>
                      <a:pt x="380" y="48"/>
                      <a:pt x="380" y="48"/>
                    </a:cubicBezTo>
                    <a:cubicBezTo>
                      <a:pt x="384" y="51"/>
                      <a:pt x="385" y="50"/>
                      <a:pt x="388" y="53"/>
                    </a:cubicBezTo>
                    <a:cubicBezTo>
                      <a:pt x="390" y="55"/>
                      <a:pt x="386" y="52"/>
                      <a:pt x="386" y="53"/>
                    </a:cubicBezTo>
                    <a:cubicBezTo>
                      <a:pt x="386" y="56"/>
                      <a:pt x="393" y="61"/>
                      <a:pt x="394" y="62"/>
                    </a:cubicBezTo>
                    <a:cubicBezTo>
                      <a:pt x="395" y="62"/>
                      <a:pt x="396" y="63"/>
                      <a:pt x="397" y="62"/>
                    </a:cubicBezTo>
                    <a:cubicBezTo>
                      <a:pt x="400" y="64"/>
                      <a:pt x="397" y="64"/>
                      <a:pt x="399" y="66"/>
                    </a:cubicBezTo>
                    <a:cubicBezTo>
                      <a:pt x="409" y="69"/>
                      <a:pt x="409" y="69"/>
                      <a:pt x="409" y="69"/>
                    </a:cubicBezTo>
                    <a:cubicBezTo>
                      <a:pt x="408" y="69"/>
                      <a:pt x="410" y="73"/>
                      <a:pt x="407" y="71"/>
                    </a:cubicBezTo>
                    <a:cubicBezTo>
                      <a:pt x="412" y="76"/>
                      <a:pt x="417" y="77"/>
                      <a:pt x="422" y="80"/>
                    </a:cubicBezTo>
                    <a:cubicBezTo>
                      <a:pt x="423" y="82"/>
                      <a:pt x="428" y="87"/>
                      <a:pt x="430" y="89"/>
                    </a:cubicBezTo>
                    <a:cubicBezTo>
                      <a:pt x="429" y="90"/>
                      <a:pt x="428" y="87"/>
                      <a:pt x="427" y="87"/>
                    </a:cubicBezTo>
                    <a:cubicBezTo>
                      <a:pt x="428" y="91"/>
                      <a:pt x="428" y="91"/>
                      <a:pt x="428" y="91"/>
                    </a:cubicBezTo>
                    <a:cubicBezTo>
                      <a:pt x="425" y="87"/>
                      <a:pt x="427" y="93"/>
                      <a:pt x="424" y="91"/>
                    </a:cubicBezTo>
                    <a:cubicBezTo>
                      <a:pt x="428" y="94"/>
                      <a:pt x="432" y="102"/>
                      <a:pt x="435" y="107"/>
                    </a:cubicBezTo>
                    <a:cubicBezTo>
                      <a:pt x="435" y="102"/>
                      <a:pt x="440" y="113"/>
                      <a:pt x="443" y="111"/>
                    </a:cubicBezTo>
                    <a:cubicBezTo>
                      <a:pt x="447" y="117"/>
                      <a:pt x="443" y="115"/>
                      <a:pt x="443" y="118"/>
                    </a:cubicBezTo>
                    <a:cubicBezTo>
                      <a:pt x="448" y="124"/>
                      <a:pt x="451" y="130"/>
                      <a:pt x="453" y="136"/>
                    </a:cubicBezTo>
                    <a:cubicBezTo>
                      <a:pt x="453" y="136"/>
                      <a:pt x="453" y="136"/>
                      <a:pt x="453" y="136"/>
                    </a:cubicBezTo>
                    <a:cubicBezTo>
                      <a:pt x="456" y="141"/>
                      <a:pt x="459" y="150"/>
                      <a:pt x="464" y="155"/>
                    </a:cubicBezTo>
                    <a:cubicBezTo>
                      <a:pt x="463" y="154"/>
                      <a:pt x="463" y="155"/>
                      <a:pt x="462" y="154"/>
                    </a:cubicBezTo>
                    <a:cubicBezTo>
                      <a:pt x="463" y="160"/>
                      <a:pt x="465" y="154"/>
                      <a:pt x="466" y="161"/>
                    </a:cubicBezTo>
                    <a:cubicBezTo>
                      <a:pt x="465" y="160"/>
                      <a:pt x="465" y="160"/>
                      <a:pt x="465" y="160"/>
                    </a:cubicBezTo>
                    <a:cubicBezTo>
                      <a:pt x="467" y="164"/>
                      <a:pt x="467" y="169"/>
                      <a:pt x="470" y="173"/>
                    </a:cubicBezTo>
                    <a:cubicBezTo>
                      <a:pt x="469" y="174"/>
                      <a:pt x="469" y="173"/>
                      <a:pt x="468" y="172"/>
                    </a:cubicBezTo>
                    <a:cubicBezTo>
                      <a:pt x="470" y="177"/>
                      <a:pt x="471" y="182"/>
                      <a:pt x="474" y="186"/>
                    </a:cubicBezTo>
                    <a:cubicBezTo>
                      <a:pt x="473" y="186"/>
                      <a:pt x="472" y="186"/>
                      <a:pt x="471" y="184"/>
                    </a:cubicBezTo>
                    <a:cubicBezTo>
                      <a:pt x="471" y="189"/>
                      <a:pt x="474" y="189"/>
                      <a:pt x="474" y="193"/>
                    </a:cubicBezTo>
                    <a:cubicBezTo>
                      <a:pt x="475" y="194"/>
                      <a:pt x="474" y="197"/>
                      <a:pt x="474" y="196"/>
                    </a:cubicBezTo>
                    <a:cubicBezTo>
                      <a:pt x="475" y="198"/>
                      <a:pt x="476" y="205"/>
                      <a:pt x="477" y="207"/>
                    </a:cubicBezTo>
                    <a:cubicBezTo>
                      <a:pt x="476" y="208"/>
                      <a:pt x="476" y="209"/>
                      <a:pt x="475" y="212"/>
                    </a:cubicBezTo>
                    <a:cubicBezTo>
                      <a:pt x="478" y="236"/>
                      <a:pt x="473" y="260"/>
                      <a:pt x="467" y="283"/>
                    </a:cubicBezTo>
                    <a:cubicBezTo>
                      <a:pt x="463" y="286"/>
                      <a:pt x="467" y="277"/>
                      <a:pt x="464" y="279"/>
                    </a:cubicBezTo>
                    <a:cubicBezTo>
                      <a:pt x="467" y="280"/>
                      <a:pt x="464" y="283"/>
                      <a:pt x="461" y="290"/>
                    </a:cubicBezTo>
                    <a:cubicBezTo>
                      <a:pt x="461" y="290"/>
                      <a:pt x="461" y="290"/>
                      <a:pt x="461" y="290"/>
                    </a:cubicBezTo>
                    <a:cubicBezTo>
                      <a:pt x="460" y="293"/>
                      <a:pt x="458" y="294"/>
                      <a:pt x="457" y="297"/>
                    </a:cubicBezTo>
                    <a:cubicBezTo>
                      <a:pt x="458" y="297"/>
                      <a:pt x="458" y="297"/>
                      <a:pt x="458" y="297"/>
                    </a:cubicBezTo>
                    <a:cubicBezTo>
                      <a:pt x="458" y="301"/>
                      <a:pt x="452" y="303"/>
                      <a:pt x="453" y="306"/>
                    </a:cubicBezTo>
                    <a:cubicBezTo>
                      <a:pt x="451" y="307"/>
                      <a:pt x="451" y="307"/>
                      <a:pt x="451" y="307"/>
                    </a:cubicBezTo>
                    <a:cubicBezTo>
                      <a:pt x="451" y="312"/>
                      <a:pt x="447" y="312"/>
                      <a:pt x="447" y="316"/>
                    </a:cubicBezTo>
                    <a:cubicBezTo>
                      <a:pt x="447" y="316"/>
                      <a:pt x="447" y="316"/>
                      <a:pt x="447" y="316"/>
                    </a:cubicBezTo>
                    <a:cubicBezTo>
                      <a:pt x="443" y="320"/>
                      <a:pt x="442" y="327"/>
                      <a:pt x="439" y="328"/>
                    </a:cubicBezTo>
                    <a:cubicBezTo>
                      <a:pt x="437" y="332"/>
                      <a:pt x="434" y="337"/>
                      <a:pt x="435" y="339"/>
                    </a:cubicBezTo>
                    <a:cubicBezTo>
                      <a:pt x="433" y="339"/>
                      <a:pt x="433" y="338"/>
                      <a:pt x="433" y="337"/>
                    </a:cubicBezTo>
                    <a:cubicBezTo>
                      <a:pt x="422" y="352"/>
                      <a:pt x="406" y="365"/>
                      <a:pt x="395" y="377"/>
                    </a:cubicBezTo>
                    <a:cubicBezTo>
                      <a:pt x="394" y="378"/>
                      <a:pt x="395" y="377"/>
                      <a:pt x="395" y="376"/>
                    </a:cubicBezTo>
                    <a:cubicBezTo>
                      <a:pt x="389" y="385"/>
                      <a:pt x="378" y="390"/>
                      <a:pt x="378" y="398"/>
                    </a:cubicBezTo>
                    <a:cubicBezTo>
                      <a:pt x="377" y="402"/>
                      <a:pt x="377" y="402"/>
                      <a:pt x="377" y="402"/>
                    </a:cubicBezTo>
                    <a:cubicBezTo>
                      <a:pt x="375" y="403"/>
                      <a:pt x="375" y="402"/>
                      <a:pt x="373" y="403"/>
                    </a:cubicBezTo>
                    <a:cubicBezTo>
                      <a:pt x="373" y="406"/>
                      <a:pt x="368" y="411"/>
                      <a:pt x="369" y="413"/>
                    </a:cubicBezTo>
                    <a:cubicBezTo>
                      <a:pt x="368" y="414"/>
                      <a:pt x="369" y="412"/>
                      <a:pt x="368" y="412"/>
                    </a:cubicBezTo>
                    <a:cubicBezTo>
                      <a:pt x="365" y="416"/>
                      <a:pt x="365" y="422"/>
                      <a:pt x="363" y="426"/>
                    </a:cubicBezTo>
                    <a:cubicBezTo>
                      <a:pt x="363" y="424"/>
                      <a:pt x="363" y="424"/>
                      <a:pt x="363" y="424"/>
                    </a:cubicBezTo>
                    <a:cubicBezTo>
                      <a:pt x="349" y="443"/>
                      <a:pt x="340" y="473"/>
                      <a:pt x="342" y="493"/>
                    </a:cubicBezTo>
                    <a:cubicBezTo>
                      <a:pt x="343" y="498"/>
                      <a:pt x="340" y="495"/>
                      <a:pt x="340" y="497"/>
                    </a:cubicBezTo>
                    <a:cubicBezTo>
                      <a:pt x="342" y="517"/>
                      <a:pt x="338" y="542"/>
                      <a:pt x="349" y="558"/>
                    </a:cubicBezTo>
                    <a:cubicBezTo>
                      <a:pt x="355" y="570"/>
                      <a:pt x="363" y="573"/>
                      <a:pt x="363" y="573"/>
                    </a:cubicBezTo>
                    <a:cubicBezTo>
                      <a:pt x="346" y="542"/>
                      <a:pt x="349" y="513"/>
                      <a:pt x="356" y="481"/>
                    </a:cubicBezTo>
                    <a:cubicBezTo>
                      <a:pt x="356" y="470"/>
                      <a:pt x="359" y="457"/>
                      <a:pt x="363" y="448"/>
                    </a:cubicBezTo>
                    <a:cubicBezTo>
                      <a:pt x="376" y="404"/>
                      <a:pt x="410" y="388"/>
                      <a:pt x="444" y="349"/>
                    </a:cubicBezTo>
                    <a:cubicBezTo>
                      <a:pt x="442" y="350"/>
                      <a:pt x="443" y="348"/>
                      <a:pt x="444" y="346"/>
                    </a:cubicBezTo>
                    <a:cubicBezTo>
                      <a:pt x="445" y="345"/>
                      <a:pt x="445" y="345"/>
                      <a:pt x="445" y="345"/>
                    </a:cubicBezTo>
                    <a:cubicBezTo>
                      <a:pt x="446" y="342"/>
                      <a:pt x="446" y="342"/>
                      <a:pt x="446" y="342"/>
                    </a:cubicBezTo>
                    <a:cubicBezTo>
                      <a:pt x="448" y="339"/>
                      <a:pt x="449" y="341"/>
                      <a:pt x="447" y="344"/>
                    </a:cubicBezTo>
                    <a:cubicBezTo>
                      <a:pt x="459" y="329"/>
                      <a:pt x="467" y="314"/>
                      <a:pt x="475" y="297"/>
                    </a:cubicBezTo>
                    <a:cubicBezTo>
                      <a:pt x="474" y="295"/>
                      <a:pt x="479" y="288"/>
                      <a:pt x="477" y="286"/>
                    </a:cubicBezTo>
                    <a:cubicBezTo>
                      <a:pt x="478" y="286"/>
                      <a:pt x="478" y="286"/>
                      <a:pt x="478" y="287"/>
                    </a:cubicBezTo>
                    <a:cubicBezTo>
                      <a:pt x="481" y="274"/>
                      <a:pt x="482" y="274"/>
                      <a:pt x="487" y="263"/>
                    </a:cubicBezTo>
                    <a:cubicBezTo>
                      <a:pt x="501" y="211"/>
                      <a:pt x="485" y="161"/>
                      <a:pt x="463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9" name="Rectangle 77"/>
              <p:cNvSpPr>
                <a:spLocks noChangeArrowheads="1"/>
              </p:cNvSpPr>
              <p:nvPr/>
            </p:nvSpPr>
            <p:spPr bwMode="auto">
              <a:xfrm>
                <a:off x="4586" y="1893"/>
                <a:ext cx="1" cy="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0" name="Freeform 78"/>
              <p:cNvSpPr/>
              <p:nvPr/>
            </p:nvSpPr>
            <p:spPr bwMode="auto">
              <a:xfrm>
                <a:off x="3937" y="2817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1" name="Freeform 79"/>
              <p:cNvSpPr/>
              <p:nvPr/>
            </p:nvSpPr>
            <p:spPr bwMode="auto">
              <a:xfrm>
                <a:off x="4629" y="1859"/>
                <a:ext cx="2" cy="2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2" name="Freeform 80"/>
              <p:cNvSpPr/>
              <p:nvPr/>
            </p:nvSpPr>
            <p:spPr bwMode="auto">
              <a:xfrm>
                <a:off x="3967" y="2813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3" name="Freeform 81"/>
              <p:cNvSpPr/>
              <p:nvPr/>
            </p:nvSpPr>
            <p:spPr bwMode="auto">
              <a:xfrm>
                <a:off x="4618" y="1878"/>
                <a:ext cx="2" cy="4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2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0"/>
                      <a:pt x="1" y="2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4" name="Freeform 82"/>
              <p:cNvSpPr/>
              <p:nvPr/>
            </p:nvSpPr>
            <p:spPr bwMode="auto">
              <a:xfrm>
                <a:off x="3814" y="226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5" name="Freeform 83"/>
              <p:cNvSpPr/>
              <p:nvPr/>
            </p:nvSpPr>
            <p:spPr bwMode="auto">
              <a:xfrm>
                <a:off x="3876" y="2438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6" name="Freeform 84"/>
              <p:cNvSpPr/>
              <p:nvPr/>
            </p:nvSpPr>
            <p:spPr bwMode="auto">
              <a:xfrm>
                <a:off x="4618" y="18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7" name="Freeform 85"/>
              <p:cNvSpPr/>
              <p:nvPr/>
            </p:nvSpPr>
            <p:spPr bwMode="auto">
              <a:xfrm>
                <a:off x="3801" y="2272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8" name="Freeform 86"/>
              <p:cNvSpPr/>
              <p:nvPr/>
            </p:nvSpPr>
            <p:spPr bwMode="auto">
              <a:xfrm>
                <a:off x="3808" y="2266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1"/>
                      <a:pt x="1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9" name="Freeform 87"/>
              <p:cNvSpPr/>
              <p:nvPr/>
            </p:nvSpPr>
            <p:spPr bwMode="auto">
              <a:xfrm>
                <a:off x="3878" y="2393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0" name="Freeform 88"/>
              <p:cNvSpPr/>
              <p:nvPr/>
            </p:nvSpPr>
            <p:spPr bwMode="auto">
              <a:xfrm>
                <a:off x="3810" y="2266"/>
                <a:ext cx="6" cy="0"/>
              </a:xfrm>
              <a:custGeom>
                <a:avLst/>
                <a:gdLst>
                  <a:gd name="T0" fmla="*/ 1 w 3"/>
                  <a:gd name="T1" fmla="*/ 0 w 3"/>
                  <a:gd name="T2" fmla="*/ 1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1" name="Freeform 89"/>
              <p:cNvSpPr/>
              <p:nvPr/>
            </p:nvSpPr>
            <p:spPr bwMode="auto">
              <a:xfrm>
                <a:off x="3935" y="2247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2" name="Freeform 90"/>
              <p:cNvSpPr/>
              <p:nvPr/>
            </p:nvSpPr>
            <p:spPr bwMode="auto">
              <a:xfrm>
                <a:off x="3876" y="2213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3" name="Oval 91"/>
              <p:cNvSpPr>
                <a:spLocks noChangeArrowheads="1"/>
              </p:cNvSpPr>
              <p:nvPr/>
            </p:nvSpPr>
            <p:spPr bwMode="auto">
              <a:xfrm>
                <a:off x="3814" y="2266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4" name="Freeform 92"/>
              <p:cNvSpPr/>
              <p:nvPr/>
            </p:nvSpPr>
            <p:spPr bwMode="auto">
              <a:xfrm>
                <a:off x="3801" y="2007"/>
                <a:ext cx="5" cy="7"/>
              </a:xfrm>
              <a:custGeom>
                <a:avLst/>
                <a:gdLst>
                  <a:gd name="T0" fmla="*/ 1 w 2"/>
                  <a:gd name="T1" fmla="*/ 0 h 3"/>
                  <a:gd name="T2" fmla="*/ 2 w 2"/>
                  <a:gd name="T3" fmla="*/ 3 h 3"/>
                  <a:gd name="T4" fmla="*/ 1 w 2"/>
                  <a:gd name="T5" fmla="*/ 2 h 3"/>
                  <a:gd name="T6" fmla="*/ 1 w 2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1" y="0"/>
                    </a:moveTo>
                    <a:cubicBezTo>
                      <a:pt x="0" y="0"/>
                      <a:pt x="0" y="1"/>
                      <a:pt x="2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5" name="Freeform 93"/>
              <p:cNvSpPr/>
              <p:nvPr/>
            </p:nvSpPr>
            <p:spPr bwMode="auto">
              <a:xfrm>
                <a:off x="3837" y="245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6" name="Freeform 94"/>
              <p:cNvSpPr/>
              <p:nvPr/>
            </p:nvSpPr>
            <p:spPr bwMode="auto">
              <a:xfrm>
                <a:off x="4398" y="2296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7" name="Freeform 95"/>
              <p:cNvSpPr/>
              <p:nvPr/>
            </p:nvSpPr>
            <p:spPr bwMode="auto">
              <a:xfrm>
                <a:off x="4376" y="2249"/>
                <a:ext cx="227" cy="119"/>
              </a:xfrm>
              <a:custGeom>
                <a:avLst/>
                <a:gdLst>
                  <a:gd name="T0" fmla="*/ 90 w 107"/>
                  <a:gd name="T1" fmla="*/ 34 h 56"/>
                  <a:gd name="T2" fmla="*/ 75 w 107"/>
                  <a:gd name="T3" fmla="*/ 23 h 56"/>
                  <a:gd name="T4" fmla="*/ 59 w 107"/>
                  <a:gd name="T5" fmla="*/ 22 h 56"/>
                  <a:gd name="T6" fmla="*/ 54 w 107"/>
                  <a:gd name="T7" fmla="*/ 18 h 56"/>
                  <a:gd name="T8" fmla="*/ 44 w 107"/>
                  <a:gd name="T9" fmla="*/ 13 h 56"/>
                  <a:gd name="T10" fmla="*/ 37 w 107"/>
                  <a:gd name="T11" fmla="*/ 9 h 56"/>
                  <a:gd name="T12" fmla="*/ 30 w 107"/>
                  <a:gd name="T13" fmla="*/ 11 h 56"/>
                  <a:gd name="T14" fmla="*/ 20 w 107"/>
                  <a:gd name="T15" fmla="*/ 8 h 56"/>
                  <a:gd name="T16" fmla="*/ 15 w 107"/>
                  <a:gd name="T17" fmla="*/ 6 h 56"/>
                  <a:gd name="T18" fmla="*/ 9 w 107"/>
                  <a:gd name="T19" fmla="*/ 1 h 56"/>
                  <a:gd name="T20" fmla="*/ 6 w 107"/>
                  <a:gd name="T21" fmla="*/ 1 h 56"/>
                  <a:gd name="T22" fmla="*/ 3 w 107"/>
                  <a:gd name="T23" fmla="*/ 3 h 56"/>
                  <a:gd name="T24" fmla="*/ 0 w 107"/>
                  <a:gd name="T25" fmla="*/ 5 h 56"/>
                  <a:gd name="T26" fmla="*/ 1 w 107"/>
                  <a:gd name="T27" fmla="*/ 8 h 56"/>
                  <a:gd name="T28" fmla="*/ 6 w 107"/>
                  <a:gd name="T29" fmla="*/ 9 h 56"/>
                  <a:gd name="T30" fmla="*/ 8 w 107"/>
                  <a:gd name="T31" fmla="*/ 14 h 56"/>
                  <a:gd name="T32" fmla="*/ 3 w 107"/>
                  <a:gd name="T33" fmla="*/ 19 h 56"/>
                  <a:gd name="T34" fmla="*/ 5 w 107"/>
                  <a:gd name="T35" fmla="*/ 20 h 56"/>
                  <a:gd name="T36" fmla="*/ 8 w 107"/>
                  <a:gd name="T37" fmla="*/ 18 h 56"/>
                  <a:gd name="T38" fmla="*/ 8 w 107"/>
                  <a:gd name="T39" fmla="*/ 20 h 56"/>
                  <a:gd name="T40" fmla="*/ 12 w 107"/>
                  <a:gd name="T41" fmla="*/ 17 h 56"/>
                  <a:gd name="T42" fmla="*/ 11 w 107"/>
                  <a:gd name="T43" fmla="*/ 22 h 56"/>
                  <a:gd name="T44" fmla="*/ 11 w 107"/>
                  <a:gd name="T45" fmla="*/ 25 h 56"/>
                  <a:gd name="T46" fmla="*/ 13 w 107"/>
                  <a:gd name="T47" fmla="*/ 23 h 56"/>
                  <a:gd name="T48" fmla="*/ 14 w 107"/>
                  <a:gd name="T49" fmla="*/ 25 h 56"/>
                  <a:gd name="T50" fmla="*/ 17 w 107"/>
                  <a:gd name="T51" fmla="*/ 22 h 56"/>
                  <a:gd name="T52" fmla="*/ 21 w 107"/>
                  <a:gd name="T53" fmla="*/ 18 h 56"/>
                  <a:gd name="T54" fmla="*/ 20 w 107"/>
                  <a:gd name="T55" fmla="*/ 23 h 56"/>
                  <a:gd name="T56" fmla="*/ 24 w 107"/>
                  <a:gd name="T57" fmla="*/ 26 h 56"/>
                  <a:gd name="T58" fmla="*/ 26 w 107"/>
                  <a:gd name="T59" fmla="*/ 27 h 56"/>
                  <a:gd name="T60" fmla="*/ 28 w 107"/>
                  <a:gd name="T61" fmla="*/ 27 h 56"/>
                  <a:gd name="T62" fmla="*/ 33 w 107"/>
                  <a:gd name="T63" fmla="*/ 29 h 56"/>
                  <a:gd name="T64" fmla="*/ 35 w 107"/>
                  <a:gd name="T65" fmla="*/ 30 h 56"/>
                  <a:gd name="T66" fmla="*/ 36 w 107"/>
                  <a:gd name="T67" fmla="*/ 30 h 56"/>
                  <a:gd name="T68" fmla="*/ 38 w 107"/>
                  <a:gd name="T69" fmla="*/ 28 h 56"/>
                  <a:gd name="T70" fmla="*/ 39 w 107"/>
                  <a:gd name="T71" fmla="*/ 31 h 56"/>
                  <a:gd name="T72" fmla="*/ 41 w 107"/>
                  <a:gd name="T73" fmla="*/ 30 h 56"/>
                  <a:gd name="T74" fmla="*/ 44 w 107"/>
                  <a:gd name="T75" fmla="*/ 33 h 56"/>
                  <a:gd name="T76" fmla="*/ 48 w 107"/>
                  <a:gd name="T77" fmla="*/ 34 h 56"/>
                  <a:gd name="T78" fmla="*/ 50 w 107"/>
                  <a:gd name="T79" fmla="*/ 37 h 56"/>
                  <a:gd name="T80" fmla="*/ 52 w 107"/>
                  <a:gd name="T81" fmla="*/ 36 h 56"/>
                  <a:gd name="T82" fmla="*/ 52 w 107"/>
                  <a:gd name="T83" fmla="*/ 37 h 56"/>
                  <a:gd name="T84" fmla="*/ 55 w 107"/>
                  <a:gd name="T85" fmla="*/ 37 h 56"/>
                  <a:gd name="T86" fmla="*/ 58 w 107"/>
                  <a:gd name="T87" fmla="*/ 38 h 56"/>
                  <a:gd name="T88" fmla="*/ 61 w 107"/>
                  <a:gd name="T89" fmla="*/ 38 h 56"/>
                  <a:gd name="T90" fmla="*/ 67 w 107"/>
                  <a:gd name="T91" fmla="*/ 33 h 56"/>
                  <a:gd name="T92" fmla="*/ 67 w 107"/>
                  <a:gd name="T93" fmla="*/ 38 h 56"/>
                  <a:gd name="T94" fmla="*/ 71 w 107"/>
                  <a:gd name="T95" fmla="*/ 39 h 56"/>
                  <a:gd name="T96" fmla="*/ 73 w 107"/>
                  <a:gd name="T97" fmla="*/ 40 h 56"/>
                  <a:gd name="T98" fmla="*/ 79 w 107"/>
                  <a:gd name="T99" fmla="*/ 44 h 56"/>
                  <a:gd name="T100" fmla="*/ 81 w 107"/>
                  <a:gd name="T101" fmla="*/ 46 h 56"/>
                  <a:gd name="T102" fmla="*/ 90 w 107"/>
                  <a:gd name="T103" fmla="*/ 46 h 56"/>
                  <a:gd name="T104" fmla="*/ 93 w 107"/>
                  <a:gd name="T105" fmla="*/ 4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7" h="56">
                    <a:moveTo>
                      <a:pt x="102" y="41"/>
                    </a:moveTo>
                    <a:cubicBezTo>
                      <a:pt x="101" y="41"/>
                      <a:pt x="100" y="41"/>
                      <a:pt x="100" y="40"/>
                    </a:cubicBezTo>
                    <a:cubicBezTo>
                      <a:pt x="96" y="38"/>
                      <a:pt x="96" y="32"/>
                      <a:pt x="92" y="32"/>
                    </a:cubicBezTo>
                    <a:cubicBezTo>
                      <a:pt x="91" y="33"/>
                      <a:pt x="91" y="34"/>
                      <a:pt x="90" y="34"/>
                    </a:cubicBezTo>
                    <a:cubicBezTo>
                      <a:pt x="91" y="33"/>
                      <a:pt x="91" y="33"/>
                      <a:pt x="91" y="33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89" y="34"/>
                      <a:pt x="90" y="33"/>
                      <a:pt x="91" y="33"/>
                    </a:cubicBezTo>
                    <a:cubicBezTo>
                      <a:pt x="89" y="32"/>
                      <a:pt x="88" y="32"/>
                      <a:pt x="87" y="31"/>
                    </a:cubicBezTo>
                    <a:cubicBezTo>
                      <a:pt x="86" y="32"/>
                      <a:pt x="86" y="30"/>
                      <a:pt x="85" y="32"/>
                    </a:cubicBezTo>
                    <a:cubicBezTo>
                      <a:pt x="86" y="31"/>
                      <a:pt x="86" y="31"/>
                      <a:pt x="86" y="31"/>
                    </a:cubicBezTo>
                    <a:cubicBezTo>
                      <a:pt x="84" y="32"/>
                      <a:pt x="84" y="32"/>
                      <a:pt x="85" y="29"/>
                    </a:cubicBezTo>
                    <a:cubicBezTo>
                      <a:pt x="82" y="25"/>
                      <a:pt x="78" y="26"/>
                      <a:pt x="75" y="23"/>
                    </a:cubicBezTo>
                    <a:cubicBezTo>
                      <a:pt x="72" y="22"/>
                      <a:pt x="68" y="22"/>
                      <a:pt x="64" y="21"/>
                    </a:cubicBezTo>
                    <a:cubicBezTo>
                      <a:pt x="62" y="24"/>
                      <a:pt x="62" y="23"/>
                      <a:pt x="60" y="25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60" y="25"/>
                      <a:pt x="60" y="24"/>
                      <a:pt x="60" y="22"/>
                    </a:cubicBezTo>
                    <a:cubicBezTo>
                      <a:pt x="60" y="23"/>
                      <a:pt x="60" y="22"/>
                      <a:pt x="59" y="24"/>
                    </a:cubicBezTo>
                    <a:cubicBezTo>
                      <a:pt x="58" y="26"/>
                      <a:pt x="60" y="21"/>
                      <a:pt x="59" y="22"/>
                    </a:cubicBezTo>
                    <a:cubicBezTo>
                      <a:pt x="60" y="21"/>
                      <a:pt x="59" y="23"/>
                      <a:pt x="59" y="22"/>
                    </a:cubicBezTo>
                    <a:cubicBezTo>
                      <a:pt x="57" y="24"/>
                      <a:pt x="60" y="22"/>
                      <a:pt x="59" y="19"/>
                    </a:cubicBezTo>
                    <a:cubicBezTo>
                      <a:pt x="57" y="19"/>
                      <a:pt x="55" y="20"/>
                      <a:pt x="54" y="19"/>
                    </a:cubicBezTo>
                    <a:cubicBezTo>
                      <a:pt x="54" y="19"/>
                      <a:pt x="54" y="20"/>
                      <a:pt x="54" y="20"/>
                    </a:cubicBezTo>
                    <a:cubicBezTo>
                      <a:pt x="55" y="17"/>
                      <a:pt x="53" y="21"/>
                      <a:pt x="53" y="19"/>
                    </a:cubicBezTo>
                    <a:cubicBezTo>
                      <a:pt x="53" y="19"/>
                      <a:pt x="53" y="19"/>
                      <a:pt x="54" y="18"/>
                    </a:cubicBezTo>
                    <a:cubicBezTo>
                      <a:pt x="54" y="17"/>
                      <a:pt x="52" y="18"/>
                      <a:pt x="52" y="17"/>
                    </a:cubicBezTo>
                    <a:cubicBezTo>
                      <a:pt x="51" y="18"/>
                      <a:pt x="52" y="15"/>
                      <a:pt x="51" y="16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49" y="18"/>
                      <a:pt x="50" y="13"/>
                      <a:pt x="49" y="15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7" y="14"/>
                      <a:pt x="46" y="12"/>
                      <a:pt x="44" y="13"/>
                    </a:cubicBezTo>
                    <a:cubicBezTo>
                      <a:pt x="43" y="13"/>
                      <a:pt x="43" y="10"/>
                      <a:pt x="41" y="11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1" y="11"/>
                      <a:pt x="41" y="11"/>
                    </a:cubicBezTo>
                    <a:cubicBezTo>
                      <a:pt x="40" y="12"/>
                      <a:pt x="40" y="10"/>
                      <a:pt x="39" y="10"/>
                    </a:cubicBezTo>
                    <a:cubicBezTo>
                      <a:pt x="39" y="10"/>
                      <a:pt x="39" y="10"/>
                      <a:pt x="39" y="11"/>
                    </a:cubicBezTo>
                    <a:cubicBezTo>
                      <a:pt x="39" y="9"/>
                      <a:pt x="37" y="11"/>
                      <a:pt x="37" y="9"/>
                    </a:cubicBezTo>
                    <a:cubicBezTo>
                      <a:pt x="35" y="12"/>
                      <a:pt x="35" y="11"/>
                      <a:pt x="35" y="11"/>
                    </a:cubicBezTo>
                    <a:cubicBezTo>
                      <a:pt x="35" y="11"/>
                      <a:pt x="35" y="10"/>
                      <a:pt x="35" y="10"/>
                    </a:cubicBezTo>
                    <a:cubicBezTo>
                      <a:pt x="35" y="10"/>
                      <a:pt x="34" y="10"/>
                      <a:pt x="34" y="9"/>
                    </a:cubicBezTo>
                    <a:cubicBezTo>
                      <a:pt x="34" y="9"/>
                      <a:pt x="33" y="11"/>
                      <a:pt x="33" y="10"/>
                    </a:cubicBezTo>
                    <a:cubicBezTo>
                      <a:pt x="34" y="8"/>
                      <a:pt x="32" y="10"/>
                      <a:pt x="32" y="9"/>
                    </a:cubicBezTo>
                    <a:cubicBezTo>
                      <a:pt x="31" y="10"/>
                      <a:pt x="30" y="12"/>
                      <a:pt x="30" y="11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0" y="9"/>
                      <a:pt x="30" y="6"/>
                      <a:pt x="27" y="8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6" y="8"/>
                      <a:pt x="25" y="5"/>
                      <a:pt x="23" y="7"/>
                    </a:cubicBezTo>
                    <a:cubicBezTo>
                      <a:pt x="23" y="6"/>
                      <a:pt x="23" y="6"/>
                      <a:pt x="22" y="5"/>
                    </a:cubicBezTo>
                    <a:cubicBezTo>
                      <a:pt x="21" y="7"/>
                      <a:pt x="21" y="6"/>
                      <a:pt x="20" y="8"/>
                    </a:cubicBezTo>
                    <a:cubicBezTo>
                      <a:pt x="19" y="8"/>
                      <a:pt x="20" y="7"/>
                      <a:pt x="20" y="6"/>
                    </a:cubicBezTo>
                    <a:cubicBezTo>
                      <a:pt x="20" y="6"/>
                      <a:pt x="21" y="3"/>
                      <a:pt x="19" y="5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18" y="5"/>
                      <a:pt x="17" y="6"/>
                      <a:pt x="17" y="5"/>
                    </a:cubicBezTo>
                    <a:cubicBezTo>
                      <a:pt x="16" y="6"/>
                      <a:pt x="16" y="6"/>
                      <a:pt x="15" y="7"/>
                    </a:cubicBezTo>
                    <a:cubicBezTo>
                      <a:pt x="15" y="7"/>
                      <a:pt x="16" y="5"/>
                      <a:pt x="15" y="6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4"/>
                      <a:pt x="14" y="4"/>
                      <a:pt x="13" y="4"/>
                    </a:cubicBezTo>
                    <a:cubicBezTo>
                      <a:pt x="14" y="2"/>
                      <a:pt x="11" y="4"/>
                      <a:pt x="12" y="2"/>
                    </a:cubicBezTo>
                    <a:cubicBezTo>
                      <a:pt x="11" y="3"/>
                      <a:pt x="11" y="1"/>
                      <a:pt x="9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2"/>
                      <a:pt x="9" y="2"/>
                      <a:pt x="9" y="1"/>
                    </a:cubicBezTo>
                    <a:cubicBezTo>
                      <a:pt x="8" y="0"/>
                      <a:pt x="7" y="2"/>
                      <a:pt x="7" y="3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2"/>
                      <a:pt x="5" y="4"/>
                      <a:pt x="4" y="5"/>
                    </a:cubicBezTo>
                    <a:cubicBezTo>
                      <a:pt x="5" y="4"/>
                      <a:pt x="4" y="5"/>
                      <a:pt x="4" y="4"/>
                    </a:cubicBezTo>
                    <a:cubicBezTo>
                      <a:pt x="5" y="3"/>
                      <a:pt x="6" y="2"/>
                      <a:pt x="7" y="1"/>
                    </a:cubicBezTo>
                    <a:cubicBezTo>
                      <a:pt x="7" y="0"/>
                      <a:pt x="5" y="3"/>
                      <a:pt x="6" y="1"/>
                    </a:cubicBezTo>
                    <a:cubicBezTo>
                      <a:pt x="6" y="0"/>
                      <a:pt x="5" y="0"/>
                      <a:pt x="4" y="2"/>
                    </a:cubicBezTo>
                    <a:cubicBezTo>
                      <a:pt x="5" y="1"/>
                      <a:pt x="5" y="1"/>
                      <a:pt x="5" y="0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2"/>
                      <a:pt x="3" y="2"/>
                      <a:pt x="2" y="4"/>
                    </a:cubicBezTo>
                    <a:cubicBezTo>
                      <a:pt x="2" y="3"/>
                      <a:pt x="3" y="3"/>
                      <a:pt x="3" y="3"/>
                    </a:cubicBezTo>
                    <a:cubicBezTo>
                      <a:pt x="2" y="4"/>
                      <a:pt x="1" y="5"/>
                      <a:pt x="2" y="3"/>
                    </a:cubicBezTo>
                    <a:cubicBezTo>
                      <a:pt x="2" y="2"/>
                      <a:pt x="3" y="2"/>
                      <a:pt x="4" y="1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2"/>
                      <a:pt x="1" y="3"/>
                      <a:pt x="0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5"/>
                      <a:pt x="0" y="6"/>
                      <a:pt x="2" y="6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4" y="3"/>
                      <a:pt x="3" y="4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3" y="6"/>
                      <a:pt x="3" y="6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3" y="5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9"/>
                      <a:pt x="3" y="6"/>
                      <a:pt x="4" y="6"/>
                    </a:cubicBezTo>
                    <a:cubicBezTo>
                      <a:pt x="4" y="7"/>
                      <a:pt x="2" y="9"/>
                      <a:pt x="2" y="10"/>
                    </a:cubicBezTo>
                    <a:cubicBezTo>
                      <a:pt x="2" y="10"/>
                      <a:pt x="4" y="9"/>
                      <a:pt x="3" y="11"/>
                    </a:cubicBezTo>
                    <a:cubicBezTo>
                      <a:pt x="4" y="10"/>
                      <a:pt x="5" y="10"/>
                      <a:pt x="6" y="9"/>
                    </a:cubicBezTo>
                    <a:cubicBezTo>
                      <a:pt x="6" y="9"/>
                      <a:pt x="4" y="11"/>
                      <a:pt x="5" y="11"/>
                    </a:cubicBezTo>
                    <a:cubicBezTo>
                      <a:pt x="5" y="11"/>
                      <a:pt x="4" y="12"/>
                      <a:pt x="4" y="13"/>
                    </a:cubicBezTo>
                    <a:cubicBezTo>
                      <a:pt x="5" y="12"/>
                      <a:pt x="4" y="13"/>
                      <a:pt x="5" y="11"/>
                    </a:cubicBezTo>
                    <a:cubicBezTo>
                      <a:pt x="6" y="12"/>
                      <a:pt x="6" y="13"/>
                      <a:pt x="7" y="12"/>
                    </a:cubicBezTo>
                    <a:cubicBezTo>
                      <a:pt x="7" y="12"/>
                      <a:pt x="6" y="14"/>
                      <a:pt x="5" y="15"/>
                    </a:cubicBezTo>
                    <a:cubicBezTo>
                      <a:pt x="6" y="13"/>
                      <a:pt x="7" y="13"/>
                      <a:pt x="8" y="14"/>
                    </a:cubicBezTo>
                    <a:cubicBezTo>
                      <a:pt x="9" y="12"/>
                      <a:pt x="8" y="12"/>
                      <a:pt x="9" y="11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9" y="11"/>
                      <a:pt x="8" y="14"/>
                      <a:pt x="8" y="14"/>
                    </a:cubicBezTo>
                    <a:cubicBezTo>
                      <a:pt x="6" y="16"/>
                      <a:pt x="8" y="13"/>
                      <a:pt x="6" y="16"/>
                    </a:cubicBezTo>
                    <a:cubicBezTo>
                      <a:pt x="5" y="18"/>
                      <a:pt x="4" y="17"/>
                      <a:pt x="5" y="16"/>
                    </a:cubicBezTo>
                    <a:cubicBezTo>
                      <a:pt x="3" y="18"/>
                      <a:pt x="5" y="17"/>
                      <a:pt x="3" y="19"/>
                    </a:cubicBezTo>
                    <a:cubicBezTo>
                      <a:pt x="4" y="19"/>
                      <a:pt x="5" y="18"/>
                      <a:pt x="5" y="18"/>
                    </a:cubicBezTo>
                    <a:cubicBezTo>
                      <a:pt x="6" y="17"/>
                      <a:pt x="6" y="16"/>
                      <a:pt x="7" y="16"/>
                    </a:cubicBezTo>
                    <a:cubicBezTo>
                      <a:pt x="8" y="14"/>
                      <a:pt x="6" y="17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9"/>
                      <a:pt x="7" y="18"/>
                      <a:pt x="7" y="18"/>
                    </a:cubicBezTo>
                    <a:cubicBezTo>
                      <a:pt x="5" y="21"/>
                      <a:pt x="6" y="18"/>
                      <a:pt x="5" y="20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2"/>
                      <a:pt x="6" y="19"/>
                      <a:pt x="6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0"/>
                      <a:pt x="7" y="18"/>
                      <a:pt x="7" y="18"/>
                    </a:cubicBezTo>
                    <a:cubicBezTo>
                      <a:pt x="9" y="16"/>
                      <a:pt x="7" y="18"/>
                      <a:pt x="8" y="18"/>
                    </a:cubicBezTo>
                    <a:cubicBezTo>
                      <a:pt x="9" y="16"/>
                      <a:pt x="8" y="18"/>
                      <a:pt x="9" y="16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0" y="15"/>
                      <a:pt x="9" y="17"/>
                      <a:pt x="9" y="18"/>
                    </a:cubicBezTo>
                    <a:cubicBezTo>
                      <a:pt x="9" y="18"/>
                      <a:pt x="8" y="18"/>
                      <a:pt x="9" y="17"/>
                    </a:cubicBezTo>
                    <a:cubicBezTo>
                      <a:pt x="7" y="19"/>
                      <a:pt x="7" y="21"/>
                      <a:pt x="6" y="21"/>
                    </a:cubicBezTo>
                    <a:cubicBezTo>
                      <a:pt x="6" y="23"/>
                      <a:pt x="7" y="20"/>
                      <a:pt x="8" y="20"/>
                    </a:cubicBezTo>
                    <a:cubicBezTo>
                      <a:pt x="7" y="21"/>
                      <a:pt x="8" y="19"/>
                      <a:pt x="9" y="18"/>
                    </a:cubicBezTo>
                    <a:cubicBezTo>
                      <a:pt x="12" y="14"/>
                      <a:pt x="7" y="21"/>
                      <a:pt x="8" y="21"/>
                    </a:cubicBezTo>
                    <a:cubicBezTo>
                      <a:pt x="10" y="18"/>
                      <a:pt x="11" y="18"/>
                      <a:pt x="12" y="15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2" y="16"/>
                      <a:pt x="13" y="16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9" y="22"/>
                      <a:pt x="9" y="23"/>
                    </a:cubicBezTo>
                    <a:cubicBezTo>
                      <a:pt x="10" y="22"/>
                      <a:pt x="10" y="21"/>
                      <a:pt x="10" y="21"/>
                    </a:cubicBezTo>
                    <a:cubicBezTo>
                      <a:pt x="10" y="22"/>
                      <a:pt x="9" y="23"/>
                      <a:pt x="10" y="23"/>
                    </a:cubicBezTo>
                    <a:cubicBezTo>
                      <a:pt x="10" y="22"/>
                      <a:pt x="11" y="20"/>
                      <a:pt x="11" y="20"/>
                    </a:cubicBezTo>
                    <a:cubicBezTo>
                      <a:pt x="12" y="20"/>
                      <a:pt x="11" y="22"/>
                      <a:pt x="11" y="22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1" y="23"/>
                      <a:pt x="9" y="24"/>
                      <a:pt x="10" y="24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3" y="20"/>
                      <a:pt x="12" y="21"/>
                      <a:pt x="12" y="21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12" y="22"/>
                      <a:pt x="10" y="25"/>
                      <a:pt x="11" y="25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2" y="24"/>
                      <a:pt x="13" y="22"/>
                      <a:pt x="12" y="24"/>
                    </a:cubicBezTo>
                    <a:cubicBezTo>
                      <a:pt x="14" y="22"/>
                      <a:pt x="12" y="24"/>
                      <a:pt x="13" y="23"/>
                    </a:cubicBezTo>
                    <a:cubicBezTo>
                      <a:pt x="13" y="21"/>
                      <a:pt x="14" y="21"/>
                      <a:pt x="14" y="21"/>
                    </a:cubicBezTo>
                    <a:cubicBezTo>
                      <a:pt x="13" y="24"/>
                      <a:pt x="14" y="22"/>
                      <a:pt x="14" y="22"/>
                    </a:cubicBezTo>
                    <a:cubicBezTo>
                      <a:pt x="14" y="23"/>
                      <a:pt x="14" y="23"/>
                      <a:pt x="14" y="24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3" y="25"/>
                      <a:pt x="15" y="22"/>
                      <a:pt x="15" y="23"/>
                    </a:cubicBezTo>
                    <a:cubicBezTo>
                      <a:pt x="14" y="24"/>
                      <a:pt x="14" y="25"/>
                      <a:pt x="14" y="25"/>
                    </a:cubicBezTo>
                    <a:cubicBezTo>
                      <a:pt x="15" y="23"/>
                      <a:pt x="16" y="23"/>
                      <a:pt x="16" y="21"/>
                    </a:cubicBezTo>
                    <a:cubicBezTo>
                      <a:pt x="16" y="22"/>
                      <a:pt x="15" y="24"/>
                      <a:pt x="14" y="26"/>
                    </a:cubicBezTo>
                    <a:cubicBezTo>
                      <a:pt x="15" y="24"/>
                      <a:pt x="14" y="27"/>
                      <a:pt x="15" y="25"/>
                    </a:cubicBezTo>
                    <a:cubicBezTo>
                      <a:pt x="15" y="24"/>
                      <a:pt x="16" y="23"/>
                      <a:pt x="17" y="22"/>
                    </a:cubicBezTo>
                    <a:cubicBezTo>
                      <a:pt x="17" y="23"/>
                      <a:pt x="16" y="23"/>
                      <a:pt x="16" y="24"/>
                    </a:cubicBezTo>
                    <a:cubicBezTo>
                      <a:pt x="16" y="24"/>
                      <a:pt x="17" y="23"/>
                      <a:pt x="17" y="22"/>
                    </a:cubicBezTo>
                    <a:cubicBezTo>
                      <a:pt x="17" y="22"/>
                      <a:pt x="19" y="20"/>
                      <a:pt x="18" y="22"/>
                    </a:cubicBezTo>
                    <a:cubicBezTo>
                      <a:pt x="18" y="23"/>
                      <a:pt x="17" y="22"/>
                      <a:pt x="17" y="23"/>
                    </a:cubicBezTo>
                    <a:cubicBezTo>
                      <a:pt x="17" y="24"/>
                      <a:pt x="19" y="20"/>
                      <a:pt x="20" y="20"/>
                    </a:cubicBezTo>
                    <a:cubicBezTo>
                      <a:pt x="20" y="19"/>
                      <a:pt x="22" y="16"/>
                      <a:pt x="22" y="15"/>
                    </a:cubicBezTo>
                    <a:cubicBezTo>
                      <a:pt x="23" y="16"/>
                      <a:pt x="22" y="16"/>
                      <a:pt x="2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21"/>
                      <a:pt x="18" y="22"/>
                      <a:pt x="18" y="24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8" y="24"/>
                      <a:pt x="18" y="26"/>
                      <a:pt x="18" y="26"/>
                    </a:cubicBezTo>
                    <a:cubicBezTo>
                      <a:pt x="19" y="24"/>
                      <a:pt x="17" y="26"/>
                      <a:pt x="18" y="25"/>
                    </a:cubicBezTo>
                    <a:cubicBezTo>
                      <a:pt x="19" y="25"/>
                      <a:pt x="20" y="22"/>
                      <a:pt x="20" y="23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7"/>
                      <a:pt x="19" y="24"/>
                      <a:pt x="19" y="25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7"/>
                      <a:pt x="21" y="28"/>
                      <a:pt x="23" y="24"/>
                    </a:cubicBezTo>
                    <a:cubicBezTo>
                      <a:pt x="23" y="26"/>
                      <a:pt x="23" y="26"/>
                      <a:pt x="23" y="27"/>
                    </a:cubicBezTo>
                    <a:cubicBezTo>
                      <a:pt x="23" y="27"/>
                      <a:pt x="24" y="26"/>
                      <a:pt x="24" y="2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9"/>
                      <a:pt x="24" y="27"/>
                      <a:pt x="25" y="26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4" y="29"/>
                      <a:pt x="25" y="27"/>
                      <a:pt x="26" y="26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6"/>
                      <a:pt x="27" y="26"/>
                      <a:pt x="26" y="28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8"/>
                      <a:pt x="27" y="29"/>
                      <a:pt x="27" y="28"/>
                    </a:cubicBezTo>
                    <a:cubicBezTo>
                      <a:pt x="28" y="28"/>
                      <a:pt x="28" y="27"/>
                      <a:pt x="28" y="26"/>
                    </a:cubicBezTo>
                    <a:cubicBezTo>
                      <a:pt x="29" y="24"/>
                      <a:pt x="28" y="26"/>
                      <a:pt x="29" y="25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7" y="30"/>
                      <a:pt x="29" y="28"/>
                      <a:pt x="30" y="29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30"/>
                      <a:pt x="32" y="28"/>
                      <a:pt x="32" y="30"/>
                    </a:cubicBezTo>
                    <a:cubicBezTo>
                      <a:pt x="32" y="29"/>
                      <a:pt x="33" y="26"/>
                      <a:pt x="34" y="26"/>
                    </a:cubicBezTo>
                    <a:cubicBezTo>
                      <a:pt x="35" y="25"/>
                      <a:pt x="33" y="29"/>
                      <a:pt x="32" y="30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29"/>
                      <a:pt x="34" y="28"/>
                      <a:pt x="34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4" y="30"/>
                      <a:pt x="34" y="31"/>
                      <a:pt x="34" y="31"/>
                    </a:cubicBezTo>
                    <a:cubicBezTo>
                      <a:pt x="35" y="29"/>
                      <a:pt x="35" y="30"/>
                      <a:pt x="36" y="29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36" y="29"/>
                      <a:pt x="36" y="29"/>
                      <a:pt x="36" y="29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5" y="32"/>
                      <a:pt x="36" y="29"/>
                      <a:pt x="36" y="29"/>
                    </a:cubicBezTo>
                    <a:cubicBezTo>
                      <a:pt x="37" y="28"/>
                      <a:pt x="37" y="29"/>
                      <a:pt x="36" y="30"/>
                    </a:cubicBezTo>
                    <a:cubicBezTo>
                      <a:pt x="36" y="30"/>
                      <a:pt x="36" y="29"/>
                      <a:pt x="36" y="30"/>
                    </a:cubicBezTo>
                    <a:cubicBezTo>
                      <a:pt x="35" y="31"/>
                      <a:pt x="36" y="30"/>
                      <a:pt x="36" y="31"/>
                    </a:cubicBezTo>
                    <a:cubicBezTo>
                      <a:pt x="36" y="31"/>
                      <a:pt x="37" y="29"/>
                      <a:pt x="37" y="30"/>
                    </a:cubicBezTo>
                    <a:cubicBezTo>
                      <a:pt x="37" y="30"/>
                      <a:pt x="37" y="30"/>
                      <a:pt x="37" y="31"/>
                    </a:cubicBezTo>
                    <a:cubicBezTo>
                      <a:pt x="37" y="30"/>
                      <a:pt x="37" y="31"/>
                      <a:pt x="38" y="30"/>
                    </a:cubicBezTo>
                    <a:cubicBezTo>
                      <a:pt x="38" y="30"/>
                      <a:pt x="38" y="29"/>
                      <a:pt x="38" y="28"/>
                    </a:cubicBezTo>
                    <a:cubicBezTo>
                      <a:pt x="38" y="28"/>
                      <a:pt x="39" y="28"/>
                      <a:pt x="38" y="28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8" y="28"/>
                      <a:pt x="38" y="29"/>
                      <a:pt x="39" y="28"/>
                    </a:cubicBezTo>
                    <a:cubicBezTo>
                      <a:pt x="38" y="30"/>
                      <a:pt x="38" y="30"/>
                      <a:pt x="38" y="30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9" y="30"/>
                      <a:pt x="38" y="32"/>
                      <a:pt x="38" y="32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2"/>
                    </a:cubicBezTo>
                    <a:cubicBezTo>
                      <a:pt x="39" y="33"/>
                      <a:pt x="41" y="28"/>
                      <a:pt x="41" y="30"/>
                    </a:cubicBezTo>
                    <a:cubicBezTo>
                      <a:pt x="40" y="31"/>
                      <a:pt x="40" y="32"/>
                      <a:pt x="40" y="32"/>
                    </a:cubicBezTo>
                    <a:cubicBezTo>
                      <a:pt x="40" y="32"/>
                      <a:pt x="41" y="31"/>
                      <a:pt x="41" y="31"/>
                    </a:cubicBezTo>
                    <a:cubicBezTo>
                      <a:pt x="41" y="31"/>
                      <a:pt x="40" y="33"/>
                      <a:pt x="40" y="31"/>
                    </a:cubicBezTo>
                    <a:cubicBezTo>
                      <a:pt x="41" y="30"/>
                      <a:pt x="41" y="31"/>
                      <a:pt x="41" y="30"/>
                    </a:cubicBezTo>
                    <a:cubicBezTo>
                      <a:pt x="40" y="35"/>
                      <a:pt x="42" y="32"/>
                      <a:pt x="42" y="34"/>
                    </a:cubicBezTo>
                    <a:cubicBezTo>
                      <a:pt x="43" y="32"/>
                      <a:pt x="43" y="34"/>
                      <a:pt x="43" y="33"/>
                    </a:cubicBezTo>
                    <a:cubicBezTo>
                      <a:pt x="42" y="35"/>
                      <a:pt x="44" y="33"/>
                      <a:pt x="43" y="34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3"/>
                      <a:pt x="46" y="29"/>
                      <a:pt x="45" y="31"/>
                    </a:cubicBezTo>
                    <a:cubicBezTo>
                      <a:pt x="45" y="32"/>
                      <a:pt x="45" y="33"/>
                      <a:pt x="44" y="33"/>
                    </a:cubicBezTo>
                    <a:cubicBezTo>
                      <a:pt x="44" y="36"/>
                      <a:pt x="46" y="32"/>
                      <a:pt x="45" y="35"/>
                    </a:cubicBezTo>
                    <a:cubicBezTo>
                      <a:pt x="46" y="34"/>
                      <a:pt x="46" y="32"/>
                      <a:pt x="47" y="31"/>
                    </a:cubicBezTo>
                    <a:cubicBezTo>
                      <a:pt x="47" y="33"/>
                      <a:pt x="47" y="34"/>
                      <a:pt x="46" y="34"/>
                    </a:cubicBezTo>
                    <a:cubicBezTo>
                      <a:pt x="47" y="34"/>
                      <a:pt x="47" y="33"/>
                      <a:pt x="47" y="34"/>
                    </a:cubicBezTo>
                    <a:cubicBezTo>
                      <a:pt x="47" y="35"/>
                      <a:pt x="47" y="35"/>
                      <a:pt x="46" y="35"/>
                    </a:cubicBezTo>
                    <a:cubicBezTo>
                      <a:pt x="46" y="36"/>
                      <a:pt x="47" y="35"/>
                      <a:pt x="48" y="34"/>
                    </a:cubicBezTo>
                    <a:cubicBezTo>
                      <a:pt x="47" y="36"/>
                      <a:pt x="48" y="35"/>
                      <a:pt x="48" y="37"/>
                    </a:cubicBezTo>
                    <a:cubicBezTo>
                      <a:pt x="49" y="35"/>
                      <a:pt x="48" y="38"/>
                      <a:pt x="49" y="35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50" y="35"/>
                      <a:pt x="51" y="33"/>
                      <a:pt x="51" y="33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49" y="37"/>
                      <a:pt x="50" y="36"/>
                      <a:pt x="50" y="37"/>
                    </a:cubicBezTo>
                    <a:cubicBezTo>
                      <a:pt x="50" y="35"/>
                      <a:pt x="50" y="37"/>
                      <a:pt x="51" y="36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5"/>
                      <a:pt x="52" y="34"/>
                      <a:pt x="52" y="34"/>
                    </a:cubicBezTo>
                    <a:cubicBezTo>
                      <a:pt x="52" y="34"/>
                      <a:pt x="51" y="36"/>
                      <a:pt x="51" y="36"/>
                    </a:cubicBezTo>
                    <a:cubicBezTo>
                      <a:pt x="51" y="37"/>
                      <a:pt x="51" y="37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1" y="39"/>
                      <a:pt x="51" y="39"/>
                      <a:pt x="51" y="39"/>
                    </a:cubicBezTo>
                    <a:cubicBezTo>
                      <a:pt x="51" y="39"/>
                      <a:pt x="52" y="37"/>
                      <a:pt x="53" y="37"/>
                    </a:cubicBezTo>
                    <a:cubicBezTo>
                      <a:pt x="53" y="38"/>
                      <a:pt x="54" y="37"/>
                      <a:pt x="55" y="37"/>
                    </a:cubicBezTo>
                    <a:cubicBezTo>
                      <a:pt x="55" y="37"/>
                      <a:pt x="54" y="38"/>
                      <a:pt x="55" y="37"/>
                    </a:cubicBezTo>
                    <a:cubicBezTo>
                      <a:pt x="55" y="37"/>
                      <a:pt x="56" y="36"/>
                      <a:pt x="55" y="37"/>
                    </a:cubicBezTo>
                    <a:cubicBezTo>
                      <a:pt x="56" y="36"/>
                      <a:pt x="55" y="38"/>
                      <a:pt x="55" y="38"/>
                    </a:cubicBezTo>
                    <a:cubicBezTo>
                      <a:pt x="55" y="38"/>
                      <a:pt x="56" y="37"/>
                      <a:pt x="56" y="37"/>
                    </a:cubicBezTo>
                    <a:cubicBezTo>
                      <a:pt x="55" y="39"/>
                      <a:pt x="58" y="36"/>
                      <a:pt x="57" y="38"/>
                    </a:cubicBezTo>
                    <a:cubicBezTo>
                      <a:pt x="58" y="37"/>
                      <a:pt x="57" y="38"/>
                      <a:pt x="57" y="39"/>
                    </a:cubicBezTo>
                    <a:cubicBezTo>
                      <a:pt x="57" y="38"/>
                      <a:pt x="58" y="38"/>
                      <a:pt x="59" y="36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59" y="38"/>
                      <a:pt x="59" y="38"/>
                      <a:pt x="60" y="37"/>
                    </a:cubicBezTo>
                    <a:cubicBezTo>
                      <a:pt x="60" y="36"/>
                      <a:pt x="61" y="35"/>
                      <a:pt x="61" y="35"/>
                    </a:cubicBezTo>
                    <a:cubicBezTo>
                      <a:pt x="61" y="35"/>
                      <a:pt x="61" y="35"/>
                      <a:pt x="61" y="35"/>
                    </a:cubicBezTo>
                    <a:cubicBezTo>
                      <a:pt x="61" y="36"/>
                      <a:pt x="62" y="35"/>
                      <a:pt x="62" y="35"/>
                    </a:cubicBezTo>
                    <a:cubicBezTo>
                      <a:pt x="62" y="36"/>
                      <a:pt x="62" y="35"/>
                      <a:pt x="61" y="36"/>
                    </a:cubicBezTo>
                    <a:cubicBezTo>
                      <a:pt x="60" y="39"/>
                      <a:pt x="61" y="38"/>
                      <a:pt x="61" y="38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3" y="36"/>
                      <a:pt x="61" y="38"/>
                      <a:pt x="62" y="38"/>
                    </a:cubicBezTo>
                    <a:cubicBezTo>
                      <a:pt x="64" y="34"/>
                      <a:pt x="64" y="34"/>
                      <a:pt x="64" y="34"/>
                    </a:cubicBezTo>
                    <a:cubicBezTo>
                      <a:pt x="64" y="34"/>
                      <a:pt x="64" y="36"/>
                      <a:pt x="63" y="37"/>
                    </a:cubicBezTo>
                    <a:cubicBezTo>
                      <a:pt x="64" y="37"/>
                      <a:pt x="65" y="34"/>
                      <a:pt x="66" y="33"/>
                    </a:cubicBezTo>
                    <a:cubicBezTo>
                      <a:pt x="66" y="34"/>
                      <a:pt x="67" y="33"/>
                      <a:pt x="67" y="33"/>
                    </a:cubicBezTo>
                    <a:cubicBezTo>
                      <a:pt x="67" y="34"/>
                      <a:pt x="67" y="33"/>
                      <a:pt x="67" y="34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66" y="35"/>
                      <a:pt x="65" y="37"/>
                      <a:pt x="65" y="38"/>
                    </a:cubicBezTo>
                    <a:cubicBezTo>
                      <a:pt x="65" y="37"/>
                      <a:pt x="66" y="39"/>
                      <a:pt x="66" y="39"/>
                    </a:cubicBezTo>
                    <a:cubicBezTo>
                      <a:pt x="67" y="36"/>
                      <a:pt x="67" y="38"/>
                      <a:pt x="68" y="36"/>
                    </a:cubicBezTo>
                    <a:cubicBezTo>
                      <a:pt x="69" y="36"/>
                      <a:pt x="67" y="38"/>
                      <a:pt x="67" y="38"/>
                    </a:cubicBezTo>
                    <a:cubicBezTo>
                      <a:pt x="68" y="38"/>
                      <a:pt x="68" y="39"/>
                      <a:pt x="69" y="39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8"/>
                      <a:pt x="70" y="39"/>
                      <a:pt x="71" y="38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40"/>
                      <a:pt x="72" y="36"/>
                      <a:pt x="72" y="37"/>
                    </a:cubicBezTo>
                    <a:cubicBezTo>
                      <a:pt x="71" y="39"/>
                      <a:pt x="71" y="39"/>
                      <a:pt x="71" y="39"/>
                    </a:cubicBezTo>
                    <a:cubicBezTo>
                      <a:pt x="72" y="38"/>
                      <a:pt x="71" y="40"/>
                      <a:pt x="72" y="38"/>
                    </a:cubicBezTo>
                    <a:cubicBezTo>
                      <a:pt x="72" y="39"/>
                      <a:pt x="72" y="39"/>
                      <a:pt x="72" y="39"/>
                    </a:cubicBezTo>
                    <a:cubicBezTo>
                      <a:pt x="72" y="39"/>
                      <a:pt x="73" y="39"/>
                      <a:pt x="74" y="38"/>
                    </a:cubicBezTo>
                    <a:cubicBezTo>
                      <a:pt x="73" y="40"/>
                      <a:pt x="73" y="40"/>
                      <a:pt x="73" y="40"/>
                    </a:cubicBezTo>
                    <a:cubicBezTo>
                      <a:pt x="72" y="41"/>
                      <a:pt x="74" y="38"/>
                      <a:pt x="74" y="39"/>
                    </a:cubicBezTo>
                    <a:cubicBezTo>
                      <a:pt x="74" y="39"/>
                      <a:pt x="74" y="40"/>
                      <a:pt x="73" y="40"/>
                    </a:cubicBezTo>
                    <a:cubicBezTo>
                      <a:pt x="74" y="39"/>
                      <a:pt x="75" y="39"/>
                      <a:pt x="75" y="39"/>
                    </a:cubicBezTo>
                    <a:cubicBezTo>
                      <a:pt x="74" y="41"/>
                      <a:pt x="74" y="41"/>
                      <a:pt x="74" y="41"/>
                    </a:cubicBezTo>
                    <a:cubicBezTo>
                      <a:pt x="76" y="42"/>
                      <a:pt x="77" y="43"/>
                      <a:pt x="80" y="42"/>
                    </a:cubicBezTo>
                    <a:cubicBezTo>
                      <a:pt x="79" y="44"/>
                      <a:pt x="79" y="43"/>
                      <a:pt x="78" y="45"/>
                    </a:cubicBezTo>
                    <a:cubicBezTo>
                      <a:pt x="79" y="43"/>
                      <a:pt x="79" y="44"/>
                      <a:pt x="79" y="44"/>
                    </a:cubicBezTo>
                    <a:cubicBezTo>
                      <a:pt x="79" y="44"/>
                      <a:pt x="79" y="44"/>
                      <a:pt x="79" y="44"/>
                    </a:cubicBezTo>
                    <a:cubicBezTo>
                      <a:pt x="80" y="44"/>
                      <a:pt x="79" y="45"/>
                      <a:pt x="80" y="45"/>
                    </a:cubicBezTo>
                    <a:cubicBezTo>
                      <a:pt x="80" y="44"/>
                      <a:pt x="80" y="44"/>
                      <a:pt x="80" y="44"/>
                    </a:cubicBezTo>
                    <a:cubicBezTo>
                      <a:pt x="81" y="43"/>
                      <a:pt x="79" y="47"/>
                      <a:pt x="81" y="45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81" y="44"/>
                      <a:pt x="80" y="47"/>
                      <a:pt x="81" y="46"/>
                    </a:cubicBezTo>
                    <a:cubicBezTo>
                      <a:pt x="81" y="46"/>
                      <a:pt x="81" y="46"/>
                      <a:pt x="81" y="46"/>
                    </a:cubicBezTo>
                    <a:cubicBezTo>
                      <a:pt x="81" y="47"/>
                      <a:pt x="83" y="44"/>
                      <a:pt x="82" y="46"/>
                    </a:cubicBezTo>
                    <a:cubicBezTo>
                      <a:pt x="83" y="46"/>
                      <a:pt x="83" y="46"/>
                      <a:pt x="84" y="44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5" y="46"/>
                      <a:pt x="86" y="47"/>
                      <a:pt x="88" y="46"/>
                    </a:cubicBezTo>
                    <a:cubicBezTo>
                      <a:pt x="87" y="47"/>
                      <a:pt x="87" y="47"/>
                      <a:pt x="87" y="47"/>
                    </a:cubicBezTo>
                    <a:cubicBezTo>
                      <a:pt x="89" y="45"/>
                      <a:pt x="87" y="49"/>
                      <a:pt x="90" y="46"/>
                    </a:cubicBezTo>
                    <a:cubicBezTo>
                      <a:pt x="92" y="45"/>
                      <a:pt x="92" y="45"/>
                      <a:pt x="92" y="45"/>
                    </a:cubicBezTo>
                    <a:cubicBezTo>
                      <a:pt x="90" y="47"/>
                      <a:pt x="90" y="47"/>
                      <a:pt x="90" y="47"/>
                    </a:cubicBezTo>
                    <a:cubicBezTo>
                      <a:pt x="91" y="46"/>
                      <a:pt x="91" y="47"/>
                      <a:pt x="92" y="46"/>
                    </a:cubicBezTo>
                    <a:cubicBezTo>
                      <a:pt x="91" y="47"/>
                      <a:pt x="91" y="47"/>
                      <a:pt x="91" y="47"/>
                    </a:cubicBezTo>
                    <a:cubicBezTo>
                      <a:pt x="91" y="47"/>
                      <a:pt x="93" y="45"/>
                      <a:pt x="93" y="46"/>
                    </a:cubicBezTo>
                    <a:cubicBezTo>
                      <a:pt x="93" y="47"/>
                      <a:pt x="93" y="47"/>
                      <a:pt x="93" y="47"/>
                    </a:cubicBezTo>
                    <a:cubicBezTo>
                      <a:pt x="92" y="50"/>
                      <a:pt x="93" y="54"/>
                      <a:pt x="96" y="51"/>
                    </a:cubicBezTo>
                    <a:cubicBezTo>
                      <a:pt x="97" y="51"/>
                      <a:pt x="95" y="53"/>
                      <a:pt x="95" y="53"/>
                    </a:cubicBezTo>
                    <a:cubicBezTo>
                      <a:pt x="99" y="51"/>
                      <a:pt x="97" y="56"/>
                      <a:pt x="101" y="53"/>
                    </a:cubicBezTo>
                    <a:cubicBezTo>
                      <a:pt x="103" y="52"/>
                      <a:pt x="107" y="48"/>
                      <a:pt x="107" y="48"/>
                    </a:cubicBezTo>
                    <a:cubicBezTo>
                      <a:pt x="103" y="48"/>
                      <a:pt x="103" y="45"/>
                      <a:pt x="102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8" name="Freeform 96"/>
              <p:cNvSpPr/>
              <p:nvPr/>
            </p:nvSpPr>
            <p:spPr bwMode="auto">
              <a:xfrm>
                <a:off x="4117" y="223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9" name="Freeform 97"/>
              <p:cNvSpPr/>
              <p:nvPr/>
            </p:nvSpPr>
            <p:spPr bwMode="auto">
              <a:xfrm>
                <a:off x="4487" y="23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0" name="Freeform 98"/>
              <p:cNvSpPr/>
              <p:nvPr/>
            </p:nvSpPr>
            <p:spPr bwMode="auto">
              <a:xfrm>
                <a:off x="4387" y="2285"/>
                <a:ext cx="2" cy="4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1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0" y="2"/>
                      <a:pt x="1" y="1"/>
                      <a:pt x="0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1" name="Freeform 99"/>
              <p:cNvSpPr/>
              <p:nvPr/>
            </p:nvSpPr>
            <p:spPr bwMode="auto">
              <a:xfrm>
                <a:off x="4508" y="1933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2" name="Freeform 100"/>
              <p:cNvSpPr/>
              <p:nvPr/>
            </p:nvSpPr>
            <p:spPr bwMode="auto">
              <a:xfrm>
                <a:off x="4487" y="2285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3" name="Freeform 101"/>
              <p:cNvSpPr/>
              <p:nvPr/>
            </p:nvSpPr>
            <p:spPr bwMode="auto">
              <a:xfrm>
                <a:off x="4514" y="1929"/>
                <a:ext cx="0" cy="4"/>
              </a:xfrm>
              <a:custGeom>
                <a:avLst/>
                <a:gdLst>
                  <a:gd name="T0" fmla="*/ 1 h 2"/>
                  <a:gd name="T1" fmla="*/ 1 h 2"/>
                  <a:gd name="T2" fmla="*/ 1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1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2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4" name="Freeform 102"/>
              <p:cNvSpPr/>
              <p:nvPr/>
            </p:nvSpPr>
            <p:spPr bwMode="auto">
              <a:xfrm>
                <a:off x="4506" y="1927"/>
                <a:ext cx="0" cy="4"/>
              </a:xfrm>
              <a:custGeom>
                <a:avLst/>
                <a:gdLst>
                  <a:gd name="T0" fmla="*/ 1 h 2"/>
                  <a:gd name="T1" fmla="*/ 0 h 2"/>
                  <a:gd name="T2" fmla="*/ 1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2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5" name="Freeform 103"/>
              <p:cNvSpPr/>
              <p:nvPr/>
            </p:nvSpPr>
            <p:spPr bwMode="auto">
              <a:xfrm>
                <a:off x="4516" y="1927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6" name="Freeform 104"/>
              <p:cNvSpPr/>
              <p:nvPr/>
            </p:nvSpPr>
            <p:spPr bwMode="auto">
              <a:xfrm>
                <a:off x="4495" y="1925"/>
                <a:ext cx="2" cy="4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0 h 2"/>
                  <a:gd name="T4" fmla="*/ 1 w 1"/>
                  <a:gd name="T5" fmla="*/ 1 h 2"/>
                  <a:gd name="T6" fmla="*/ 1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7" name="Freeform 105"/>
              <p:cNvSpPr/>
              <p:nvPr/>
            </p:nvSpPr>
            <p:spPr bwMode="auto">
              <a:xfrm>
                <a:off x="3201" y="2162"/>
                <a:ext cx="0" cy="4"/>
              </a:xfrm>
              <a:custGeom>
                <a:avLst/>
                <a:gdLst>
                  <a:gd name="T0" fmla="*/ 2 h 2"/>
                  <a:gd name="T1" fmla="*/ 1 h 2"/>
                  <a:gd name="T2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8" name="Freeform 106"/>
              <p:cNvSpPr/>
              <p:nvPr/>
            </p:nvSpPr>
            <p:spPr bwMode="auto">
              <a:xfrm>
                <a:off x="3544" y="1543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9" name="Freeform 107"/>
              <p:cNvSpPr/>
              <p:nvPr/>
            </p:nvSpPr>
            <p:spPr bwMode="auto">
              <a:xfrm>
                <a:off x="3914" y="1418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0" name="Freeform 108"/>
              <p:cNvSpPr/>
              <p:nvPr/>
            </p:nvSpPr>
            <p:spPr bwMode="auto">
              <a:xfrm>
                <a:off x="3916" y="1409"/>
                <a:ext cx="4" cy="2"/>
              </a:xfrm>
              <a:custGeom>
                <a:avLst/>
                <a:gdLst>
                  <a:gd name="T0" fmla="*/ 0 w 2"/>
                  <a:gd name="T1" fmla="*/ 1 h 1"/>
                  <a:gd name="T2" fmla="*/ 1 w 2"/>
                  <a:gd name="T3" fmla="*/ 0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2" y="1"/>
                      <a:pt x="0" y="1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1" name="Freeform 109"/>
              <p:cNvSpPr/>
              <p:nvPr/>
            </p:nvSpPr>
            <p:spPr bwMode="auto">
              <a:xfrm>
                <a:off x="3893" y="1441"/>
                <a:ext cx="4" cy="4"/>
              </a:xfrm>
              <a:custGeom>
                <a:avLst/>
                <a:gdLst>
                  <a:gd name="T0" fmla="*/ 2 w 2"/>
                  <a:gd name="T1" fmla="*/ 1 h 2"/>
                  <a:gd name="T2" fmla="*/ 1 w 2"/>
                  <a:gd name="T3" fmla="*/ 1 h 2"/>
                  <a:gd name="T4" fmla="*/ 2 w 2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1"/>
                    </a:moveTo>
                    <a:cubicBezTo>
                      <a:pt x="2" y="0"/>
                      <a:pt x="1" y="1"/>
                      <a:pt x="1" y="1"/>
                    </a:cubicBezTo>
                    <a:cubicBezTo>
                      <a:pt x="0" y="2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2" name="Freeform 110"/>
              <p:cNvSpPr/>
              <p:nvPr/>
            </p:nvSpPr>
            <p:spPr bwMode="auto">
              <a:xfrm>
                <a:off x="3893" y="1437"/>
                <a:ext cx="6" cy="6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0 h 3"/>
                  <a:gd name="T4" fmla="*/ 0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3" name="Freeform 111"/>
              <p:cNvSpPr/>
              <p:nvPr/>
            </p:nvSpPr>
            <p:spPr bwMode="auto">
              <a:xfrm>
                <a:off x="3909" y="1418"/>
                <a:ext cx="5" cy="0"/>
              </a:xfrm>
              <a:custGeom>
                <a:avLst/>
                <a:gdLst>
                  <a:gd name="T0" fmla="*/ 0 w 2"/>
                  <a:gd name="T1" fmla="*/ 2 w 2"/>
                  <a:gd name="T2" fmla="*/ 1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4" name="Freeform 112"/>
              <p:cNvSpPr/>
              <p:nvPr/>
            </p:nvSpPr>
            <p:spPr bwMode="auto">
              <a:xfrm>
                <a:off x="3912" y="1416"/>
                <a:ext cx="4" cy="0"/>
              </a:xfrm>
              <a:custGeom>
                <a:avLst/>
                <a:gdLst>
                  <a:gd name="T0" fmla="*/ 2 w 2"/>
                  <a:gd name="T1" fmla="*/ 0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5" name="Freeform 113"/>
              <p:cNvSpPr/>
              <p:nvPr/>
            </p:nvSpPr>
            <p:spPr bwMode="auto">
              <a:xfrm>
                <a:off x="4472" y="1804"/>
                <a:ext cx="233" cy="133"/>
              </a:xfrm>
              <a:custGeom>
                <a:avLst/>
                <a:gdLst>
                  <a:gd name="T0" fmla="*/ 86 w 110"/>
                  <a:gd name="T1" fmla="*/ 5 h 63"/>
                  <a:gd name="T2" fmla="*/ 79 w 110"/>
                  <a:gd name="T3" fmla="*/ 7 h 63"/>
                  <a:gd name="T4" fmla="*/ 58 w 110"/>
                  <a:gd name="T5" fmla="*/ 24 h 63"/>
                  <a:gd name="T6" fmla="*/ 50 w 110"/>
                  <a:gd name="T7" fmla="*/ 26 h 63"/>
                  <a:gd name="T8" fmla="*/ 44 w 110"/>
                  <a:gd name="T9" fmla="*/ 26 h 63"/>
                  <a:gd name="T10" fmla="*/ 34 w 110"/>
                  <a:gd name="T11" fmla="*/ 31 h 63"/>
                  <a:gd name="T12" fmla="*/ 28 w 110"/>
                  <a:gd name="T13" fmla="*/ 33 h 63"/>
                  <a:gd name="T14" fmla="*/ 17 w 110"/>
                  <a:gd name="T15" fmla="*/ 38 h 63"/>
                  <a:gd name="T16" fmla="*/ 13 w 110"/>
                  <a:gd name="T17" fmla="*/ 45 h 63"/>
                  <a:gd name="T18" fmla="*/ 5 w 110"/>
                  <a:gd name="T19" fmla="*/ 47 h 63"/>
                  <a:gd name="T20" fmla="*/ 1 w 110"/>
                  <a:gd name="T21" fmla="*/ 50 h 63"/>
                  <a:gd name="T22" fmla="*/ 3 w 110"/>
                  <a:gd name="T23" fmla="*/ 55 h 63"/>
                  <a:gd name="T24" fmla="*/ 3 w 110"/>
                  <a:gd name="T25" fmla="*/ 56 h 63"/>
                  <a:gd name="T26" fmla="*/ 5 w 110"/>
                  <a:gd name="T27" fmla="*/ 55 h 63"/>
                  <a:gd name="T28" fmla="*/ 9 w 110"/>
                  <a:gd name="T29" fmla="*/ 56 h 63"/>
                  <a:gd name="T30" fmla="*/ 12 w 110"/>
                  <a:gd name="T31" fmla="*/ 58 h 63"/>
                  <a:gd name="T32" fmla="*/ 12 w 110"/>
                  <a:gd name="T33" fmla="*/ 51 h 63"/>
                  <a:gd name="T34" fmla="*/ 15 w 110"/>
                  <a:gd name="T35" fmla="*/ 57 h 63"/>
                  <a:gd name="T36" fmla="*/ 18 w 110"/>
                  <a:gd name="T37" fmla="*/ 61 h 63"/>
                  <a:gd name="T38" fmla="*/ 16 w 110"/>
                  <a:gd name="T39" fmla="*/ 54 h 63"/>
                  <a:gd name="T40" fmla="*/ 19 w 110"/>
                  <a:gd name="T41" fmla="*/ 59 h 63"/>
                  <a:gd name="T42" fmla="*/ 21 w 110"/>
                  <a:gd name="T43" fmla="*/ 60 h 63"/>
                  <a:gd name="T44" fmla="*/ 22 w 110"/>
                  <a:gd name="T45" fmla="*/ 60 h 63"/>
                  <a:gd name="T46" fmla="*/ 23 w 110"/>
                  <a:gd name="T47" fmla="*/ 60 h 63"/>
                  <a:gd name="T48" fmla="*/ 23 w 110"/>
                  <a:gd name="T49" fmla="*/ 55 h 63"/>
                  <a:gd name="T50" fmla="*/ 26 w 110"/>
                  <a:gd name="T51" fmla="*/ 58 h 63"/>
                  <a:gd name="T52" fmla="*/ 26 w 110"/>
                  <a:gd name="T53" fmla="*/ 54 h 63"/>
                  <a:gd name="T54" fmla="*/ 27 w 110"/>
                  <a:gd name="T55" fmla="*/ 54 h 63"/>
                  <a:gd name="T56" fmla="*/ 29 w 110"/>
                  <a:gd name="T57" fmla="*/ 54 h 63"/>
                  <a:gd name="T58" fmla="*/ 34 w 110"/>
                  <a:gd name="T59" fmla="*/ 51 h 63"/>
                  <a:gd name="T60" fmla="*/ 36 w 110"/>
                  <a:gd name="T61" fmla="*/ 51 h 63"/>
                  <a:gd name="T62" fmla="*/ 40 w 110"/>
                  <a:gd name="T63" fmla="*/ 49 h 63"/>
                  <a:gd name="T64" fmla="*/ 44 w 110"/>
                  <a:gd name="T65" fmla="*/ 47 h 63"/>
                  <a:gd name="T66" fmla="*/ 45 w 110"/>
                  <a:gd name="T67" fmla="*/ 45 h 63"/>
                  <a:gd name="T68" fmla="*/ 46 w 110"/>
                  <a:gd name="T69" fmla="*/ 45 h 63"/>
                  <a:gd name="T70" fmla="*/ 46 w 110"/>
                  <a:gd name="T71" fmla="*/ 42 h 63"/>
                  <a:gd name="T72" fmla="*/ 49 w 110"/>
                  <a:gd name="T73" fmla="*/ 42 h 63"/>
                  <a:gd name="T74" fmla="*/ 53 w 110"/>
                  <a:gd name="T75" fmla="*/ 42 h 63"/>
                  <a:gd name="T76" fmla="*/ 55 w 110"/>
                  <a:gd name="T77" fmla="*/ 39 h 63"/>
                  <a:gd name="T78" fmla="*/ 60 w 110"/>
                  <a:gd name="T79" fmla="*/ 39 h 63"/>
                  <a:gd name="T80" fmla="*/ 61 w 110"/>
                  <a:gd name="T81" fmla="*/ 38 h 63"/>
                  <a:gd name="T82" fmla="*/ 62 w 110"/>
                  <a:gd name="T83" fmla="*/ 38 h 63"/>
                  <a:gd name="T84" fmla="*/ 64 w 110"/>
                  <a:gd name="T85" fmla="*/ 40 h 63"/>
                  <a:gd name="T86" fmla="*/ 66 w 110"/>
                  <a:gd name="T87" fmla="*/ 35 h 63"/>
                  <a:gd name="T88" fmla="*/ 68 w 110"/>
                  <a:gd name="T89" fmla="*/ 30 h 63"/>
                  <a:gd name="T90" fmla="*/ 71 w 110"/>
                  <a:gd name="T91" fmla="*/ 31 h 63"/>
                  <a:gd name="T92" fmla="*/ 72 w 110"/>
                  <a:gd name="T93" fmla="*/ 26 h 63"/>
                  <a:gd name="T94" fmla="*/ 76 w 110"/>
                  <a:gd name="T95" fmla="*/ 26 h 63"/>
                  <a:gd name="T96" fmla="*/ 79 w 110"/>
                  <a:gd name="T97" fmla="*/ 24 h 63"/>
                  <a:gd name="T98" fmla="*/ 82 w 110"/>
                  <a:gd name="T99" fmla="*/ 23 h 63"/>
                  <a:gd name="T100" fmla="*/ 88 w 110"/>
                  <a:gd name="T101" fmla="*/ 20 h 63"/>
                  <a:gd name="T102" fmla="*/ 91 w 110"/>
                  <a:gd name="T103" fmla="*/ 16 h 63"/>
                  <a:gd name="T104" fmla="*/ 97 w 110"/>
                  <a:gd name="T105" fmla="*/ 13 h 63"/>
                  <a:gd name="T106" fmla="*/ 105 w 110"/>
                  <a:gd name="T107" fmla="*/ 1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0" h="63">
                    <a:moveTo>
                      <a:pt x="108" y="1"/>
                    </a:moveTo>
                    <a:cubicBezTo>
                      <a:pt x="106" y="4"/>
                      <a:pt x="103" y="2"/>
                      <a:pt x="100" y="0"/>
                    </a:cubicBezTo>
                    <a:cubicBezTo>
                      <a:pt x="99" y="1"/>
                      <a:pt x="98" y="2"/>
                      <a:pt x="97" y="1"/>
                    </a:cubicBezTo>
                    <a:cubicBezTo>
                      <a:pt x="94" y="3"/>
                      <a:pt x="88" y="0"/>
                      <a:pt x="85" y="3"/>
                    </a:cubicBezTo>
                    <a:cubicBezTo>
                      <a:pt x="86" y="4"/>
                      <a:pt x="86" y="5"/>
                      <a:pt x="86" y="5"/>
                    </a:cubicBezTo>
                    <a:cubicBezTo>
                      <a:pt x="86" y="5"/>
                      <a:pt x="86" y="5"/>
                      <a:pt x="86" y="5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7"/>
                      <a:pt x="85" y="5"/>
                      <a:pt x="85" y="5"/>
                    </a:cubicBezTo>
                    <a:cubicBezTo>
                      <a:pt x="84" y="5"/>
                      <a:pt x="83" y="6"/>
                      <a:pt x="82" y="6"/>
                    </a:cubicBezTo>
                    <a:cubicBezTo>
                      <a:pt x="82" y="8"/>
                      <a:pt x="81" y="7"/>
                      <a:pt x="82" y="9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1" y="10"/>
                      <a:pt x="81" y="10"/>
                      <a:pt x="79" y="7"/>
                    </a:cubicBezTo>
                    <a:cubicBezTo>
                      <a:pt x="75" y="7"/>
                      <a:pt x="72" y="10"/>
                      <a:pt x="68" y="11"/>
                    </a:cubicBezTo>
                    <a:cubicBezTo>
                      <a:pt x="65" y="13"/>
                      <a:pt x="63" y="16"/>
                      <a:pt x="60" y="19"/>
                    </a:cubicBezTo>
                    <a:cubicBezTo>
                      <a:pt x="60" y="22"/>
                      <a:pt x="59" y="21"/>
                      <a:pt x="60" y="24"/>
                    </a:cubicBezTo>
                    <a:cubicBezTo>
                      <a:pt x="59" y="23"/>
                      <a:pt x="59" y="23"/>
                      <a:pt x="59" y="23"/>
                    </a:cubicBezTo>
                    <a:cubicBezTo>
                      <a:pt x="59" y="24"/>
                      <a:pt x="59" y="23"/>
                      <a:pt x="57" y="22"/>
                    </a:cubicBezTo>
                    <a:cubicBezTo>
                      <a:pt x="58" y="23"/>
                      <a:pt x="57" y="22"/>
                      <a:pt x="58" y="24"/>
                    </a:cubicBezTo>
                    <a:cubicBezTo>
                      <a:pt x="59" y="26"/>
                      <a:pt x="57" y="22"/>
                      <a:pt x="57" y="23"/>
                    </a:cubicBezTo>
                    <a:cubicBezTo>
                      <a:pt x="56" y="22"/>
                      <a:pt x="57" y="24"/>
                      <a:pt x="57" y="23"/>
                    </a:cubicBezTo>
                    <a:cubicBezTo>
                      <a:pt x="57" y="26"/>
                      <a:pt x="56" y="22"/>
                      <a:pt x="55" y="21"/>
                    </a:cubicBezTo>
                    <a:cubicBezTo>
                      <a:pt x="53" y="22"/>
                      <a:pt x="53" y="25"/>
                      <a:pt x="51" y="25"/>
                    </a:cubicBezTo>
                    <a:cubicBezTo>
                      <a:pt x="51" y="24"/>
                      <a:pt x="51" y="26"/>
                      <a:pt x="51" y="26"/>
                    </a:cubicBezTo>
                    <a:cubicBezTo>
                      <a:pt x="50" y="23"/>
                      <a:pt x="51" y="27"/>
                      <a:pt x="50" y="26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49" y="24"/>
                      <a:pt x="49" y="26"/>
                      <a:pt x="48" y="25"/>
                    </a:cubicBezTo>
                    <a:cubicBezTo>
                      <a:pt x="48" y="26"/>
                      <a:pt x="46" y="24"/>
                      <a:pt x="46" y="26"/>
                    </a:cubicBezTo>
                    <a:cubicBezTo>
                      <a:pt x="46" y="24"/>
                      <a:pt x="46" y="25"/>
                      <a:pt x="45" y="24"/>
                    </a:cubicBezTo>
                    <a:cubicBezTo>
                      <a:pt x="46" y="28"/>
                      <a:pt x="44" y="24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2" y="26"/>
                      <a:pt x="40" y="26"/>
                      <a:pt x="39" y="29"/>
                    </a:cubicBezTo>
                    <a:cubicBezTo>
                      <a:pt x="39" y="29"/>
                      <a:pt x="36" y="27"/>
                      <a:pt x="36" y="29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36" y="30"/>
                      <a:pt x="36" y="29"/>
                      <a:pt x="36" y="29"/>
                    </a:cubicBezTo>
                    <a:cubicBezTo>
                      <a:pt x="36" y="30"/>
                      <a:pt x="34" y="29"/>
                      <a:pt x="34" y="29"/>
                    </a:cubicBezTo>
                    <a:cubicBezTo>
                      <a:pt x="34" y="30"/>
                      <a:pt x="34" y="30"/>
                      <a:pt x="34" y="31"/>
                    </a:cubicBezTo>
                    <a:cubicBezTo>
                      <a:pt x="32" y="29"/>
                      <a:pt x="33" y="33"/>
                      <a:pt x="31" y="31"/>
                    </a:cubicBezTo>
                    <a:cubicBezTo>
                      <a:pt x="32" y="34"/>
                      <a:pt x="32" y="33"/>
                      <a:pt x="32" y="34"/>
                    </a:cubicBezTo>
                    <a:cubicBezTo>
                      <a:pt x="32" y="33"/>
                      <a:pt x="31" y="33"/>
                      <a:pt x="31" y="32"/>
                    </a:cubicBezTo>
                    <a:cubicBezTo>
                      <a:pt x="31" y="32"/>
                      <a:pt x="30" y="33"/>
                      <a:pt x="30" y="32"/>
                    </a:cubicBezTo>
                    <a:cubicBezTo>
                      <a:pt x="29" y="32"/>
                      <a:pt x="30" y="34"/>
                      <a:pt x="29" y="34"/>
                    </a:cubicBezTo>
                    <a:cubicBezTo>
                      <a:pt x="28" y="32"/>
                      <a:pt x="28" y="34"/>
                      <a:pt x="28" y="33"/>
                    </a:cubicBezTo>
                    <a:cubicBezTo>
                      <a:pt x="28" y="35"/>
                      <a:pt x="28" y="37"/>
                      <a:pt x="28" y="36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5"/>
                      <a:pt x="24" y="32"/>
                      <a:pt x="23" y="36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2" y="37"/>
                      <a:pt x="20" y="36"/>
                      <a:pt x="19" y="39"/>
                    </a:cubicBezTo>
                    <a:cubicBezTo>
                      <a:pt x="18" y="38"/>
                      <a:pt x="18" y="38"/>
                      <a:pt x="17" y="38"/>
                    </a:cubicBezTo>
                    <a:cubicBezTo>
                      <a:pt x="17" y="40"/>
                      <a:pt x="17" y="40"/>
                      <a:pt x="17" y="42"/>
                    </a:cubicBezTo>
                    <a:cubicBezTo>
                      <a:pt x="17" y="42"/>
                      <a:pt x="16" y="41"/>
                      <a:pt x="16" y="40"/>
                    </a:cubicBezTo>
                    <a:cubicBezTo>
                      <a:pt x="15" y="40"/>
                      <a:pt x="14" y="38"/>
                      <a:pt x="14" y="41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41"/>
                      <a:pt x="13" y="43"/>
                      <a:pt x="12" y="42"/>
                    </a:cubicBezTo>
                    <a:cubicBezTo>
                      <a:pt x="13" y="43"/>
                      <a:pt x="12" y="44"/>
                      <a:pt x="13" y="45"/>
                    </a:cubicBezTo>
                    <a:cubicBezTo>
                      <a:pt x="13" y="45"/>
                      <a:pt x="12" y="43"/>
                      <a:pt x="12" y="44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0" y="43"/>
                      <a:pt x="9" y="44"/>
                      <a:pt x="8" y="46"/>
                    </a:cubicBezTo>
                    <a:cubicBezTo>
                      <a:pt x="7" y="44"/>
                      <a:pt x="7" y="46"/>
                      <a:pt x="6" y="45"/>
                    </a:cubicBezTo>
                    <a:cubicBezTo>
                      <a:pt x="6" y="47"/>
                      <a:pt x="4" y="46"/>
                      <a:pt x="6" y="48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4" y="47"/>
                      <a:pt x="4" y="48"/>
                      <a:pt x="2" y="48"/>
                    </a:cubicBezTo>
                    <a:cubicBezTo>
                      <a:pt x="2" y="48"/>
                      <a:pt x="3" y="50"/>
                      <a:pt x="3" y="51"/>
                    </a:cubicBezTo>
                    <a:cubicBezTo>
                      <a:pt x="2" y="50"/>
                      <a:pt x="2" y="50"/>
                      <a:pt x="2" y="50"/>
                    </a:cubicBezTo>
                    <a:cubicBezTo>
                      <a:pt x="2" y="51"/>
                      <a:pt x="4" y="52"/>
                      <a:pt x="5" y="53"/>
                    </a:cubicBezTo>
                    <a:cubicBezTo>
                      <a:pt x="4" y="53"/>
                      <a:pt x="4" y="54"/>
                      <a:pt x="4" y="53"/>
                    </a:cubicBezTo>
                    <a:cubicBezTo>
                      <a:pt x="3" y="52"/>
                      <a:pt x="2" y="51"/>
                      <a:pt x="1" y="50"/>
                    </a:cubicBezTo>
                    <a:cubicBezTo>
                      <a:pt x="0" y="50"/>
                      <a:pt x="2" y="53"/>
                      <a:pt x="1" y="51"/>
                    </a:cubicBezTo>
                    <a:cubicBezTo>
                      <a:pt x="0" y="51"/>
                      <a:pt x="0" y="52"/>
                      <a:pt x="1" y="53"/>
                    </a:cubicBezTo>
                    <a:cubicBezTo>
                      <a:pt x="1" y="53"/>
                      <a:pt x="0" y="53"/>
                      <a:pt x="0" y="52"/>
                    </a:cubicBezTo>
                    <a:cubicBezTo>
                      <a:pt x="0" y="52"/>
                      <a:pt x="0" y="53"/>
                      <a:pt x="0" y="53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" y="54"/>
                      <a:pt x="1" y="54"/>
                      <a:pt x="3" y="55"/>
                    </a:cubicBezTo>
                    <a:cubicBezTo>
                      <a:pt x="3" y="55"/>
                      <a:pt x="2" y="55"/>
                      <a:pt x="3" y="55"/>
                    </a:cubicBezTo>
                    <a:cubicBezTo>
                      <a:pt x="4" y="56"/>
                      <a:pt x="4" y="56"/>
                      <a:pt x="3" y="56"/>
                    </a:cubicBezTo>
                    <a:cubicBezTo>
                      <a:pt x="1" y="55"/>
                      <a:pt x="1" y="54"/>
                      <a:pt x="0" y="54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2" y="56"/>
                      <a:pt x="3" y="56"/>
                      <a:pt x="4" y="57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4" y="57"/>
                      <a:pt x="4" y="57"/>
                      <a:pt x="4" y="57"/>
                    </a:cubicBezTo>
                    <a:cubicBezTo>
                      <a:pt x="4" y="56"/>
                      <a:pt x="6" y="57"/>
                      <a:pt x="5" y="56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4" y="55"/>
                      <a:pt x="3" y="53"/>
                      <a:pt x="4" y="54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6" y="56"/>
                      <a:pt x="5" y="55"/>
                      <a:pt x="5" y="55"/>
                    </a:cubicBezTo>
                    <a:cubicBezTo>
                      <a:pt x="7" y="57"/>
                      <a:pt x="7" y="57"/>
                      <a:pt x="7" y="57"/>
                    </a:cubicBezTo>
                    <a:cubicBezTo>
                      <a:pt x="5" y="55"/>
                      <a:pt x="7" y="56"/>
                      <a:pt x="7" y="55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8" y="56"/>
                      <a:pt x="6" y="55"/>
                      <a:pt x="6" y="54"/>
                    </a:cubicBezTo>
                    <a:cubicBezTo>
                      <a:pt x="6" y="55"/>
                      <a:pt x="8" y="56"/>
                      <a:pt x="9" y="57"/>
                    </a:cubicBezTo>
                    <a:cubicBezTo>
                      <a:pt x="9" y="57"/>
                      <a:pt x="8" y="55"/>
                      <a:pt x="9" y="56"/>
                    </a:cubicBezTo>
                    <a:cubicBezTo>
                      <a:pt x="9" y="56"/>
                      <a:pt x="9" y="55"/>
                      <a:pt x="9" y="53"/>
                    </a:cubicBezTo>
                    <a:cubicBezTo>
                      <a:pt x="9" y="53"/>
                      <a:pt x="10" y="56"/>
                      <a:pt x="10" y="55"/>
                    </a:cubicBezTo>
                    <a:cubicBezTo>
                      <a:pt x="11" y="56"/>
                      <a:pt x="12" y="58"/>
                      <a:pt x="12" y="59"/>
                    </a:cubicBezTo>
                    <a:cubicBezTo>
                      <a:pt x="13" y="59"/>
                      <a:pt x="14" y="60"/>
                      <a:pt x="13" y="60"/>
                    </a:cubicBezTo>
                    <a:cubicBezTo>
                      <a:pt x="13" y="60"/>
                      <a:pt x="14" y="61"/>
                      <a:pt x="14" y="61"/>
                    </a:cubicBezTo>
                    <a:cubicBezTo>
                      <a:pt x="14" y="60"/>
                      <a:pt x="12" y="58"/>
                      <a:pt x="12" y="58"/>
                    </a:cubicBezTo>
                    <a:cubicBezTo>
                      <a:pt x="11" y="56"/>
                      <a:pt x="12" y="57"/>
                      <a:pt x="11" y="55"/>
                    </a:cubicBezTo>
                    <a:cubicBezTo>
                      <a:pt x="11" y="55"/>
                      <a:pt x="12" y="55"/>
                      <a:pt x="12" y="55"/>
                    </a:cubicBezTo>
                    <a:cubicBezTo>
                      <a:pt x="12" y="55"/>
                      <a:pt x="13" y="56"/>
                      <a:pt x="14" y="57"/>
                    </a:cubicBezTo>
                    <a:cubicBezTo>
                      <a:pt x="13" y="56"/>
                      <a:pt x="13" y="55"/>
                      <a:pt x="14" y="55"/>
                    </a:cubicBezTo>
                    <a:cubicBezTo>
                      <a:pt x="13" y="53"/>
                      <a:pt x="13" y="53"/>
                      <a:pt x="12" y="52"/>
                    </a:cubicBezTo>
                    <a:cubicBezTo>
                      <a:pt x="12" y="51"/>
                      <a:pt x="12" y="51"/>
                      <a:pt x="12" y="51"/>
                    </a:cubicBezTo>
                    <a:cubicBezTo>
                      <a:pt x="13" y="52"/>
                      <a:pt x="14" y="55"/>
                      <a:pt x="14" y="55"/>
                    </a:cubicBezTo>
                    <a:cubicBezTo>
                      <a:pt x="15" y="57"/>
                      <a:pt x="14" y="55"/>
                      <a:pt x="15" y="57"/>
                    </a:cubicBezTo>
                    <a:cubicBezTo>
                      <a:pt x="16" y="59"/>
                      <a:pt x="15" y="60"/>
                      <a:pt x="14" y="58"/>
                    </a:cubicBezTo>
                    <a:cubicBezTo>
                      <a:pt x="15" y="61"/>
                      <a:pt x="15" y="59"/>
                      <a:pt x="16" y="61"/>
                    </a:cubicBezTo>
                    <a:cubicBezTo>
                      <a:pt x="16" y="61"/>
                      <a:pt x="15" y="59"/>
                      <a:pt x="16" y="59"/>
                    </a:cubicBezTo>
                    <a:cubicBezTo>
                      <a:pt x="15" y="58"/>
                      <a:pt x="15" y="58"/>
                      <a:pt x="15" y="57"/>
                    </a:cubicBezTo>
                    <a:cubicBezTo>
                      <a:pt x="14" y="54"/>
                      <a:pt x="16" y="58"/>
                      <a:pt x="16" y="58"/>
                    </a:cubicBezTo>
                    <a:cubicBezTo>
                      <a:pt x="16" y="59"/>
                      <a:pt x="16" y="59"/>
                      <a:pt x="16" y="59"/>
                    </a:cubicBezTo>
                    <a:cubicBezTo>
                      <a:pt x="17" y="60"/>
                      <a:pt x="16" y="58"/>
                      <a:pt x="17" y="58"/>
                    </a:cubicBezTo>
                    <a:cubicBezTo>
                      <a:pt x="18" y="61"/>
                      <a:pt x="16" y="58"/>
                      <a:pt x="17" y="60"/>
                    </a:cubicBezTo>
                    <a:cubicBezTo>
                      <a:pt x="18" y="62"/>
                      <a:pt x="18" y="62"/>
                      <a:pt x="18" y="62"/>
                    </a:cubicBezTo>
                    <a:cubicBezTo>
                      <a:pt x="19" y="63"/>
                      <a:pt x="17" y="60"/>
                      <a:pt x="18" y="61"/>
                    </a:cubicBezTo>
                    <a:cubicBezTo>
                      <a:pt x="18" y="62"/>
                      <a:pt x="18" y="62"/>
                      <a:pt x="18" y="62"/>
                    </a:cubicBezTo>
                    <a:cubicBezTo>
                      <a:pt x="18" y="61"/>
                      <a:pt x="18" y="61"/>
                      <a:pt x="18" y="61"/>
                    </a:cubicBezTo>
                    <a:cubicBezTo>
                      <a:pt x="18" y="60"/>
                      <a:pt x="17" y="58"/>
                      <a:pt x="17" y="58"/>
                    </a:cubicBezTo>
                    <a:cubicBezTo>
                      <a:pt x="16" y="55"/>
                      <a:pt x="17" y="58"/>
                      <a:pt x="17" y="57"/>
                    </a:cubicBezTo>
                    <a:cubicBezTo>
                      <a:pt x="16" y="55"/>
                      <a:pt x="17" y="57"/>
                      <a:pt x="16" y="56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6" y="54"/>
                      <a:pt x="17" y="55"/>
                      <a:pt x="17" y="57"/>
                    </a:cubicBezTo>
                    <a:cubicBezTo>
                      <a:pt x="17" y="57"/>
                      <a:pt x="17" y="57"/>
                      <a:pt x="17" y="56"/>
                    </a:cubicBezTo>
                    <a:cubicBezTo>
                      <a:pt x="17" y="58"/>
                      <a:pt x="18" y="60"/>
                      <a:pt x="19" y="61"/>
                    </a:cubicBezTo>
                    <a:cubicBezTo>
                      <a:pt x="19" y="62"/>
                      <a:pt x="18" y="60"/>
                      <a:pt x="18" y="59"/>
                    </a:cubicBezTo>
                    <a:cubicBezTo>
                      <a:pt x="18" y="59"/>
                      <a:pt x="18" y="57"/>
                      <a:pt x="18" y="57"/>
                    </a:cubicBezTo>
                    <a:cubicBezTo>
                      <a:pt x="16" y="52"/>
                      <a:pt x="19" y="60"/>
                      <a:pt x="19" y="59"/>
                    </a:cubicBezTo>
                    <a:cubicBezTo>
                      <a:pt x="18" y="56"/>
                      <a:pt x="18" y="55"/>
                      <a:pt x="17" y="52"/>
                    </a:cubicBezTo>
                    <a:cubicBezTo>
                      <a:pt x="17" y="51"/>
                      <a:pt x="17" y="50"/>
                      <a:pt x="17" y="51"/>
                    </a:cubicBezTo>
                    <a:cubicBezTo>
                      <a:pt x="18" y="53"/>
                      <a:pt x="18" y="52"/>
                      <a:pt x="18" y="54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60"/>
                      <a:pt x="21" y="60"/>
                      <a:pt x="21" y="60"/>
                    </a:cubicBezTo>
                    <a:cubicBezTo>
                      <a:pt x="21" y="59"/>
                      <a:pt x="20" y="58"/>
                      <a:pt x="20" y="57"/>
                    </a:cubicBezTo>
                    <a:cubicBezTo>
                      <a:pt x="20" y="58"/>
                      <a:pt x="21" y="59"/>
                      <a:pt x="21" y="59"/>
                    </a:cubicBezTo>
                    <a:cubicBezTo>
                      <a:pt x="20" y="59"/>
                      <a:pt x="20" y="56"/>
                      <a:pt x="20" y="56"/>
                    </a:cubicBezTo>
                    <a:cubicBezTo>
                      <a:pt x="20" y="56"/>
                      <a:pt x="21" y="58"/>
                      <a:pt x="21" y="58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1" y="58"/>
                      <a:pt x="22" y="61"/>
                      <a:pt x="22" y="60"/>
                    </a:cubicBezTo>
                    <a:cubicBezTo>
                      <a:pt x="22" y="59"/>
                      <a:pt x="21" y="57"/>
                      <a:pt x="21" y="56"/>
                    </a:cubicBezTo>
                    <a:cubicBezTo>
                      <a:pt x="21" y="55"/>
                      <a:pt x="22" y="56"/>
                      <a:pt x="22" y="56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3" y="61"/>
                      <a:pt x="23" y="60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3" y="58"/>
                      <a:pt x="23" y="59"/>
                      <a:pt x="23" y="60"/>
                    </a:cubicBezTo>
                    <a:cubicBezTo>
                      <a:pt x="23" y="58"/>
                      <a:pt x="23" y="59"/>
                      <a:pt x="23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58"/>
                      <a:pt x="23" y="56"/>
                      <a:pt x="24" y="58"/>
                    </a:cubicBezTo>
                    <a:cubicBezTo>
                      <a:pt x="23" y="56"/>
                      <a:pt x="23" y="58"/>
                      <a:pt x="23" y="57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58"/>
                      <a:pt x="23" y="55"/>
                      <a:pt x="23" y="55"/>
                    </a:cubicBezTo>
                    <a:cubicBezTo>
                      <a:pt x="24" y="56"/>
                      <a:pt x="24" y="56"/>
                      <a:pt x="24" y="57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5" y="59"/>
                      <a:pt x="24" y="54"/>
                      <a:pt x="24" y="55"/>
                    </a:cubicBezTo>
                    <a:cubicBezTo>
                      <a:pt x="25" y="56"/>
                      <a:pt x="25" y="58"/>
                      <a:pt x="25" y="58"/>
                    </a:cubicBezTo>
                    <a:cubicBezTo>
                      <a:pt x="24" y="56"/>
                      <a:pt x="25" y="55"/>
                      <a:pt x="24" y="53"/>
                    </a:cubicBezTo>
                    <a:cubicBezTo>
                      <a:pt x="25" y="54"/>
                      <a:pt x="25" y="56"/>
                      <a:pt x="26" y="58"/>
                    </a:cubicBezTo>
                    <a:cubicBezTo>
                      <a:pt x="25" y="56"/>
                      <a:pt x="26" y="59"/>
                      <a:pt x="26" y="57"/>
                    </a:cubicBezTo>
                    <a:cubicBezTo>
                      <a:pt x="25" y="56"/>
                      <a:pt x="25" y="55"/>
                      <a:pt x="25" y="54"/>
                    </a:cubicBezTo>
                    <a:cubicBezTo>
                      <a:pt x="26" y="54"/>
                      <a:pt x="25" y="55"/>
                      <a:pt x="26" y="56"/>
                    </a:cubicBezTo>
                    <a:cubicBezTo>
                      <a:pt x="26" y="56"/>
                      <a:pt x="26" y="54"/>
                      <a:pt x="25" y="53"/>
                    </a:cubicBezTo>
                    <a:cubicBezTo>
                      <a:pt x="26" y="53"/>
                      <a:pt x="25" y="51"/>
                      <a:pt x="26" y="52"/>
                    </a:cubicBezTo>
                    <a:cubicBezTo>
                      <a:pt x="26" y="54"/>
                      <a:pt x="26" y="53"/>
                      <a:pt x="26" y="54"/>
                    </a:cubicBezTo>
                    <a:cubicBezTo>
                      <a:pt x="27" y="54"/>
                      <a:pt x="25" y="50"/>
                      <a:pt x="26" y="50"/>
                    </a:cubicBezTo>
                    <a:cubicBezTo>
                      <a:pt x="25" y="49"/>
                      <a:pt x="25" y="46"/>
                      <a:pt x="25" y="45"/>
                    </a:cubicBezTo>
                    <a:cubicBezTo>
                      <a:pt x="25" y="45"/>
                      <a:pt x="25" y="46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7" y="50"/>
                      <a:pt x="26" y="52"/>
                      <a:pt x="27" y="55"/>
                    </a:cubicBezTo>
                    <a:cubicBezTo>
                      <a:pt x="27" y="54"/>
                      <a:pt x="27" y="54"/>
                      <a:pt x="27" y="54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55"/>
                      <a:pt x="28" y="56"/>
                      <a:pt x="28" y="55"/>
                    </a:cubicBezTo>
                    <a:cubicBezTo>
                      <a:pt x="28" y="54"/>
                      <a:pt x="28" y="56"/>
                      <a:pt x="28" y="55"/>
                    </a:cubicBezTo>
                    <a:cubicBezTo>
                      <a:pt x="28" y="54"/>
                      <a:pt x="27" y="51"/>
                      <a:pt x="28" y="52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6"/>
                      <a:pt x="28" y="53"/>
                      <a:pt x="29" y="54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30" y="55"/>
                      <a:pt x="32" y="55"/>
                      <a:pt x="31" y="51"/>
                    </a:cubicBezTo>
                    <a:cubicBezTo>
                      <a:pt x="32" y="52"/>
                      <a:pt x="32" y="52"/>
                      <a:pt x="33" y="53"/>
                    </a:cubicBezTo>
                    <a:cubicBezTo>
                      <a:pt x="33" y="53"/>
                      <a:pt x="33" y="51"/>
                      <a:pt x="33" y="51"/>
                    </a:cubicBezTo>
                    <a:cubicBezTo>
                      <a:pt x="34" y="53"/>
                      <a:pt x="34" y="53"/>
                      <a:pt x="34" y="53"/>
                    </a:cubicBezTo>
                    <a:cubicBezTo>
                      <a:pt x="34" y="54"/>
                      <a:pt x="34" y="52"/>
                      <a:pt x="34" y="51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4"/>
                      <a:pt x="35" y="51"/>
                      <a:pt x="35" y="51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6" y="52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7" y="52"/>
                      <a:pt x="37" y="52"/>
                      <a:pt x="38" y="51"/>
                    </a:cubicBezTo>
                    <a:cubicBezTo>
                      <a:pt x="37" y="51"/>
                      <a:pt x="37" y="50"/>
                      <a:pt x="37" y="49"/>
                    </a:cubicBezTo>
                    <a:cubicBezTo>
                      <a:pt x="36" y="46"/>
                      <a:pt x="37" y="49"/>
                      <a:pt x="37" y="47"/>
                    </a:cubicBezTo>
                    <a:cubicBezTo>
                      <a:pt x="37" y="48"/>
                      <a:pt x="38" y="49"/>
                      <a:pt x="38" y="50"/>
                    </a:cubicBezTo>
                    <a:cubicBezTo>
                      <a:pt x="39" y="52"/>
                      <a:pt x="39" y="50"/>
                      <a:pt x="40" y="50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2" y="51"/>
                      <a:pt x="41" y="48"/>
                      <a:pt x="42" y="49"/>
                    </a:cubicBezTo>
                    <a:cubicBezTo>
                      <a:pt x="42" y="48"/>
                      <a:pt x="41" y="45"/>
                      <a:pt x="41" y="45"/>
                    </a:cubicBezTo>
                    <a:cubicBezTo>
                      <a:pt x="41" y="43"/>
                      <a:pt x="42" y="47"/>
                      <a:pt x="43" y="48"/>
                    </a:cubicBezTo>
                    <a:cubicBezTo>
                      <a:pt x="43" y="48"/>
                      <a:pt x="43" y="47"/>
                      <a:pt x="43" y="47"/>
                    </a:cubicBezTo>
                    <a:cubicBezTo>
                      <a:pt x="43" y="48"/>
                      <a:pt x="43" y="48"/>
                      <a:pt x="43" y="48"/>
                    </a:cubicBezTo>
                    <a:cubicBezTo>
                      <a:pt x="43" y="47"/>
                      <a:pt x="43" y="46"/>
                      <a:pt x="44" y="47"/>
                    </a:cubicBezTo>
                    <a:cubicBezTo>
                      <a:pt x="44" y="47"/>
                      <a:pt x="44" y="47"/>
                      <a:pt x="44" y="47"/>
                    </a:cubicBezTo>
                    <a:cubicBezTo>
                      <a:pt x="44" y="47"/>
                      <a:pt x="45" y="48"/>
                      <a:pt x="45" y="48"/>
                    </a:cubicBezTo>
                    <a:cubicBezTo>
                      <a:pt x="44" y="46"/>
                      <a:pt x="45" y="47"/>
                      <a:pt x="45" y="45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6" y="47"/>
                      <a:pt x="46" y="47"/>
                      <a:pt x="46" y="47"/>
                    </a:cubicBezTo>
                    <a:cubicBezTo>
                      <a:pt x="46" y="48"/>
                      <a:pt x="45" y="45"/>
                      <a:pt x="45" y="45"/>
                    </a:cubicBezTo>
                    <a:cubicBezTo>
                      <a:pt x="45" y="43"/>
                      <a:pt x="46" y="45"/>
                      <a:pt x="46" y="45"/>
                    </a:cubicBezTo>
                    <a:cubicBezTo>
                      <a:pt x="46" y="46"/>
                      <a:pt x="46" y="45"/>
                      <a:pt x="46" y="45"/>
                    </a:cubicBezTo>
                    <a:cubicBezTo>
                      <a:pt x="46" y="47"/>
                      <a:pt x="46" y="46"/>
                      <a:pt x="46" y="47"/>
                    </a:cubicBezTo>
                    <a:cubicBezTo>
                      <a:pt x="46" y="47"/>
                      <a:pt x="46" y="45"/>
                      <a:pt x="46" y="45"/>
                    </a:cubicBezTo>
                    <a:cubicBezTo>
                      <a:pt x="46" y="45"/>
                      <a:pt x="47" y="45"/>
                      <a:pt x="47" y="46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4"/>
                      <a:pt x="46" y="44"/>
                      <a:pt x="46" y="43"/>
                    </a:cubicBezTo>
                    <a:cubicBezTo>
                      <a:pt x="46" y="43"/>
                      <a:pt x="46" y="42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7" y="43"/>
                      <a:pt x="46" y="42"/>
                    </a:cubicBezTo>
                    <a:cubicBezTo>
                      <a:pt x="47" y="44"/>
                      <a:pt x="47" y="44"/>
                      <a:pt x="47" y="44"/>
                    </a:cubicBezTo>
                    <a:cubicBezTo>
                      <a:pt x="47" y="43"/>
                      <a:pt x="47" y="43"/>
                      <a:pt x="47" y="42"/>
                    </a:cubicBezTo>
                    <a:cubicBezTo>
                      <a:pt x="48" y="44"/>
                      <a:pt x="49" y="46"/>
                      <a:pt x="49" y="46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4"/>
                      <a:pt x="49" y="44"/>
                      <a:pt x="50" y="45"/>
                    </a:cubicBezTo>
                    <a:cubicBezTo>
                      <a:pt x="51" y="46"/>
                      <a:pt x="48" y="40"/>
                      <a:pt x="49" y="42"/>
                    </a:cubicBezTo>
                    <a:cubicBezTo>
                      <a:pt x="50" y="44"/>
                      <a:pt x="50" y="44"/>
                      <a:pt x="51" y="44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2"/>
                      <a:pt x="51" y="45"/>
                      <a:pt x="50" y="43"/>
                    </a:cubicBezTo>
                    <a:cubicBezTo>
                      <a:pt x="50" y="42"/>
                      <a:pt x="50" y="42"/>
                      <a:pt x="50" y="42"/>
                    </a:cubicBezTo>
                    <a:cubicBezTo>
                      <a:pt x="52" y="46"/>
                      <a:pt x="52" y="42"/>
                      <a:pt x="54" y="44"/>
                    </a:cubicBezTo>
                    <a:cubicBezTo>
                      <a:pt x="52" y="42"/>
                      <a:pt x="54" y="43"/>
                      <a:pt x="53" y="42"/>
                    </a:cubicBezTo>
                    <a:cubicBezTo>
                      <a:pt x="54" y="45"/>
                      <a:pt x="54" y="42"/>
                      <a:pt x="54" y="43"/>
                    </a:cubicBezTo>
                    <a:cubicBezTo>
                      <a:pt x="53" y="41"/>
                      <a:pt x="53" y="41"/>
                      <a:pt x="53" y="41"/>
                    </a:cubicBezTo>
                    <a:cubicBezTo>
                      <a:pt x="54" y="42"/>
                      <a:pt x="53" y="37"/>
                      <a:pt x="54" y="40"/>
                    </a:cubicBezTo>
                    <a:cubicBezTo>
                      <a:pt x="55" y="40"/>
                      <a:pt x="55" y="41"/>
                      <a:pt x="55" y="42"/>
                    </a:cubicBezTo>
                    <a:cubicBezTo>
                      <a:pt x="56" y="44"/>
                      <a:pt x="55" y="39"/>
                      <a:pt x="56" y="42"/>
                    </a:cubicBezTo>
                    <a:cubicBezTo>
                      <a:pt x="56" y="41"/>
                      <a:pt x="55" y="40"/>
                      <a:pt x="55" y="39"/>
                    </a:cubicBezTo>
                    <a:cubicBezTo>
                      <a:pt x="56" y="40"/>
                      <a:pt x="57" y="41"/>
                      <a:pt x="57" y="41"/>
                    </a:cubicBezTo>
                    <a:cubicBezTo>
                      <a:pt x="57" y="41"/>
                      <a:pt x="57" y="40"/>
                      <a:pt x="57" y="40"/>
                    </a:cubicBezTo>
                    <a:cubicBezTo>
                      <a:pt x="57" y="41"/>
                      <a:pt x="57" y="41"/>
                      <a:pt x="57" y="42"/>
                    </a:cubicBezTo>
                    <a:cubicBezTo>
                      <a:pt x="58" y="42"/>
                      <a:pt x="58" y="41"/>
                      <a:pt x="58" y="40"/>
                    </a:cubicBezTo>
                    <a:cubicBezTo>
                      <a:pt x="59" y="41"/>
                      <a:pt x="59" y="40"/>
                      <a:pt x="60" y="41"/>
                    </a:cubicBezTo>
                    <a:cubicBezTo>
                      <a:pt x="59" y="39"/>
                      <a:pt x="61" y="42"/>
                      <a:pt x="60" y="39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0" y="39"/>
                      <a:pt x="59" y="37"/>
                      <a:pt x="59" y="37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1" y="41"/>
                      <a:pt x="61" y="39"/>
                      <a:pt x="61" y="40"/>
                    </a:cubicBezTo>
                    <a:cubicBezTo>
                      <a:pt x="60" y="38"/>
                      <a:pt x="62" y="40"/>
                      <a:pt x="61" y="38"/>
                    </a:cubicBezTo>
                    <a:cubicBezTo>
                      <a:pt x="61" y="38"/>
                      <a:pt x="61" y="38"/>
                      <a:pt x="61" y="38"/>
                    </a:cubicBezTo>
                    <a:cubicBezTo>
                      <a:pt x="61" y="37"/>
                      <a:pt x="60" y="37"/>
                      <a:pt x="61" y="36"/>
                    </a:cubicBezTo>
                    <a:cubicBezTo>
                      <a:pt x="61" y="36"/>
                      <a:pt x="62" y="38"/>
                      <a:pt x="62" y="38"/>
                    </a:cubicBezTo>
                    <a:cubicBezTo>
                      <a:pt x="62" y="39"/>
                      <a:pt x="62" y="38"/>
                      <a:pt x="62" y="38"/>
                    </a:cubicBezTo>
                    <a:cubicBezTo>
                      <a:pt x="62" y="38"/>
                      <a:pt x="62" y="38"/>
                      <a:pt x="62" y="37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62" y="38"/>
                      <a:pt x="63" y="38"/>
                      <a:pt x="63" y="38"/>
                    </a:cubicBezTo>
                    <a:cubicBezTo>
                      <a:pt x="63" y="38"/>
                      <a:pt x="63" y="38"/>
                      <a:pt x="63" y="38"/>
                    </a:cubicBezTo>
                    <a:cubicBezTo>
                      <a:pt x="63" y="38"/>
                      <a:pt x="63" y="38"/>
                      <a:pt x="63" y="38"/>
                    </a:cubicBezTo>
                    <a:cubicBezTo>
                      <a:pt x="64" y="40"/>
                      <a:pt x="64" y="40"/>
                      <a:pt x="64" y="40"/>
                    </a:cubicBezTo>
                    <a:cubicBezTo>
                      <a:pt x="64" y="40"/>
                      <a:pt x="64" y="38"/>
                      <a:pt x="63" y="37"/>
                    </a:cubicBezTo>
                    <a:cubicBezTo>
                      <a:pt x="64" y="38"/>
                      <a:pt x="65" y="36"/>
                      <a:pt x="65" y="36"/>
                    </a:cubicBezTo>
                    <a:cubicBezTo>
                      <a:pt x="65" y="36"/>
                      <a:pt x="65" y="37"/>
                      <a:pt x="65" y="36"/>
                    </a:cubicBezTo>
                    <a:cubicBezTo>
                      <a:pt x="65" y="36"/>
                      <a:pt x="65" y="34"/>
                      <a:pt x="65" y="35"/>
                    </a:cubicBezTo>
                    <a:cubicBezTo>
                      <a:pt x="65" y="35"/>
                      <a:pt x="66" y="36"/>
                      <a:pt x="66" y="36"/>
                    </a:cubicBezTo>
                    <a:cubicBezTo>
                      <a:pt x="66" y="37"/>
                      <a:pt x="66" y="35"/>
                      <a:pt x="66" y="35"/>
                    </a:cubicBezTo>
                    <a:cubicBezTo>
                      <a:pt x="67" y="37"/>
                      <a:pt x="66" y="33"/>
                      <a:pt x="67" y="34"/>
                    </a:cubicBezTo>
                    <a:cubicBezTo>
                      <a:pt x="67" y="34"/>
                      <a:pt x="68" y="35"/>
                      <a:pt x="68" y="36"/>
                    </a:cubicBezTo>
                    <a:cubicBezTo>
                      <a:pt x="68" y="35"/>
                      <a:pt x="68" y="34"/>
                      <a:pt x="68" y="32"/>
                    </a:cubicBezTo>
                    <a:cubicBezTo>
                      <a:pt x="68" y="34"/>
                      <a:pt x="68" y="34"/>
                      <a:pt x="68" y="34"/>
                    </a:cubicBezTo>
                    <a:cubicBezTo>
                      <a:pt x="69" y="34"/>
                      <a:pt x="69" y="33"/>
                      <a:pt x="69" y="32"/>
                    </a:cubicBezTo>
                    <a:cubicBezTo>
                      <a:pt x="68" y="31"/>
                      <a:pt x="68" y="30"/>
                      <a:pt x="68" y="30"/>
                    </a:cubicBezTo>
                    <a:cubicBezTo>
                      <a:pt x="68" y="30"/>
                      <a:pt x="68" y="30"/>
                      <a:pt x="68" y="30"/>
                    </a:cubicBezTo>
                    <a:cubicBezTo>
                      <a:pt x="68" y="29"/>
                      <a:pt x="68" y="29"/>
                      <a:pt x="68" y="29"/>
                    </a:cubicBezTo>
                    <a:cubicBezTo>
                      <a:pt x="69" y="30"/>
                      <a:pt x="68" y="30"/>
                      <a:pt x="69" y="30"/>
                    </a:cubicBezTo>
                    <a:cubicBezTo>
                      <a:pt x="70" y="33"/>
                      <a:pt x="70" y="31"/>
                      <a:pt x="70" y="32"/>
                    </a:cubicBezTo>
                    <a:cubicBezTo>
                      <a:pt x="70" y="30"/>
                      <a:pt x="70" y="30"/>
                      <a:pt x="70" y="30"/>
                    </a:cubicBezTo>
                    <a:cubicBezTo>
                      <a:pt x="70" y="29"/>
                      <a:pt x="71" y="31"/>
                      <a:pt x="71" y="31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69" y="27"/>
                      <a:pt x="71" y="28"/>
                      <a:pt x="71" y="29"/>
                    </a:cubicBezTo>
                    <a:cubicBezTo>
                      <a:pt x="71" y="29"/>
                      <a:pt x="70" y="26"/>
                      <a:pt x="70" y="24"/>
                    </a:cubicBezTo>
                    <a:cubicBezTo>
                      <a:pt x="70" y="25"/>
                      <a:pt x="70" y="24"/>
                      <a:pt x="70" y="23"/>
                    </a:cubicBezTo>
                    <a:cubicBezTo>
                      <a:pt x="71" y="25"/>
                      <a:pt x="70" y="23"/>
                      <a:pt x="71" y="24"/>
                    </a:cubicBezTo>
                    <a:cubicBezTo>
                      <a:pt x="72" y="26"/>
                      <a:pt x="72" y="26"/>
                      <a:pt x="72" y="26"/>
                    </a:cubicBezTo>
                    <a:cubicBezTo>
                      <a:pt x="71" y="26"/>
                      <a:pt x="73" y="28"/>
                      <a:pt x="73" y="29"/>
                    </a:cubicBezTo>
                    <a:cubicBezTo>
                      <a:pt x="73" y="28"/>
                      <a:pt x="74" y="28"/>
                      <a:pt x="75" y="29"/>
                    </a:cubicBezTo>
                    <a:cubicBezTo>
                      <a:pt x="73" y="26"/>
                      <a:pt x="74" y="27"/>
                      <a:pt x="73" y="25"/>
                    </a:cubicBezTo>
                    <a:cubicBezTo>
                      <a:pt x="74" y="24"/>
                      <a:pt x="74" y="27"/>
                      <a:pt x="75" y="27"/>
                    </a:cubicBezTo>
                    <a:cubicBezTo>
                      <a:pt x="75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5"/>
                      <a:pt x="77" y="26"/>
                      <a:pt x="77" y="23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8" y="25"/>
                      <a:pt x="76" y="22"/>
                      <a:pt x="77" y="23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3"/>
                      <a:pt x="79" y="25"/>
                      <a:pt x="78" y="23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3"/>
                      <a:pt x="79" y="24"/>
                      <a:pt x="79" y="22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0" y="25"/>
                      <a:pt x="79" y="22"/>
                      <a:pt x="80" y="22"/>
                    </a:cubicBezTo>
                    <a:cubicBezTo>
                      <a:pt x="80" y="22"/>
                      <a:pt x="81" y="23"/>
                      <a:pt x="81" y="23"/>
                    </a:cubicBezTo>
                    <a:cubicBezTo>
                      <a:pt x="80" y="22"/>
                      <a:pt x="81" y="22"/>
                      <a:pt x="81" y="21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4" y="22"/>
                      <a:pt x="86" y="22"/>
                      <a:pt x="86" y="19"/>
                    </a:cubicBezTo>
                    <a:cubicBezTo>
                      <a:pt x="88" y="21"/>
                      <a:pt x="87" y="21"/>
                      <a:pt x="87" y="22"/>
                    </a:cubicBezTo>
                    <a:cubicBezTo>
                      <a:pt x="87" y="20"/>
                      <a:pt x="87" y="22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0"/>
                      <a:pt x="89" y="22"/>
                      <a:pt x="89" y="21"/>
                    </a:cubicBezTo>
                    <a:cubicBezTo>
                      <a:pt x="88" y="20"/>
                      <a:pt x="88" y="20"/>
                      <a:pt x="88" y="20"/>
                    </a:cubicBezTo>
                    <a:cubicBezTo>
                      <a:pt x="88" y="19"/>
                      <a:pt x="90" y="23"/>
                      <a:pt x="89" y="20"/>
                    </a:cubicBezTo>
                    <a:cubicBezTo>
                      <a:pt x="90" y="22"/>
                      <a:pt x="90" y="22"/>
                      <a:pt x="90" y="22"/>
                    </a:cubicBezTo>
                    <a:cubicBezTo>
                      <a:pt x="89" y="19"/>
                      <a:pt x="91" y="22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1" y="21"/>
                      <a:pt x="90" y="17"/>
                      <a:pt x="91" y="19"/>
                    </a:cubicBezTo>
                    <a:cubicBezTo>
                      <a:pt x="91" y="19"/>
                      <a:pt x="91" y="18"/>
                      <a:pt x="91" y="16"/>
                    </a:cubicBezTo>
                    <a:cubicBezTo>
                      <a:pt x="92" y="19"/>
                      <a:pt x="92" y="19"/>
                      <a:pt x="92" y="19"/>
                    </a:cubicBezTo>
                    <a:cubicBezTo>
                      <a:pt x="93" y="17"/>
                      <a:pt x="94" y="17"/>
                      <a:pt x="94" y="14"/>
                    </a:cubicBezTo>
                    <a:cubicBezTo>
                      <a:pt x="95" y="15"/>
                      <a:pt x="95" y="15"/>
                      <a:pt x="95" y="15"/>
                    </a:cubicBezTo>
                    <a:cubicBezTo>
                      <a:pt x="95" y="13"/>
                      <a:pt x="97" y="17"/>
                      <a:pt x="96" y="13"/>
                    </a:cubicBezTo>
                    <a:cubicBezTo>
                      <a:pt x="96" y="11"/>
                      <a:pt x="96" y="11"/>
                      <a:pt x="96" y="11"/>
                    </a:cubicBezTo>
                    <a:cubicBezTo>
                      <a:pt x="97" y="13"/>
                      <a:pt x="97" y="13"/>
                      <a:pt x="97" y="13"/>
                    </a:cubicBezTo>
                    <a:cubicBezTo>
                      <a:pt x="97" y="12"/>
                      <a:pt x="98" y="13"/>
                      <a:pt x="97" y="11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98" y="13"/>
                      <a:pt x="98" y="10"/>
                      <a:pt x="98" y="11"/>
                    </a:cubicBezTo>
                    <a:cubicBezTo>
                      <a:pt x="98" y="11"/>
                      <a:pt x="98" y="11"/>
                      <a:pt x="98" y="11"/>
                    </a:cubicBezTo>
                    <a:cubicBezTo>
                      <a:pt x="101" y="14"/>
                      <a:pt x="104" y="15"/>
                      <a:pt x="104" y="11"/>
                    </a:cubicBezTo>
                    <a:cubicBezTo>
                      <a:pt x="104" y="10"/>
                      <a:pt x="105" y="13"/>
                      <a:pt x="105" y="13"/>
                    </a:cubicBezTo>
                    <a:cubicBezTo>
                      <a:pt x="106" y="9"/>
                      <a:pt x="109" y="14"/>
                      <a:pt x="109" y="8"/>
                    </a:cubicBezTo>
                    <a:cubicBezTo>
                      <a:pt x="110" y="6"/>
                      <a:pt x="108" y="1"/>
                      <a:pt x="10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6" name="Freeform 114"/>
              <p:cNvSpPr/>
              <p:nvPr/>
            </p:nvSpPr>
            <p:spPr bwMode="auto">
              <a:xfrm>
                <a:off x="3897" y="1269"/>
                <a:ext cx="6" cy="2"/>
              </a:xfrm>
              <a:custGeom>
                <a:avLst/>
                <a:gdLst>
                  <a:gd name="T0" fmla="*/ 6 w 6"/>
                  <a:gd name="T1" fmla="*/ 0 h 2"/>
                  <a:gd name="T2" fmla="*/ 6 w 6"/>
                  <a:gd name="T3" fmla="*/ 0 h 2"/>
                  <a:gd name="T4" fmla="*/ 0 w 6"/>
                  <a:gd name="T5" fmla="*/ 2 h 2"/>
                  <a:gd name="T6" fmla="*/ 6 w 6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">
                    <a:moveTo>
                      <a:pt x="6" y="0"/>
                    </a:moveTo>
                    <a:lnTo>
                      <a:pt x="6" y="0"/>
                    </a:lnTo>
                    <a:lnTo>
                      <a:pt x="0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7" name="Freeform 115"/>
              <p:cNvSpPr/>
              <p:nvPr/>
            </p:nvSpPr>
            <p:spPr bwMode="auto">
              <a:xfrm>
                <a:off x="3935" y="1214"/>
                <a:ext cx="78" cy="253"/>
              </a:xfrm>
              <a:custGeom>
                <a:avLst/>
                <a:gdLst>
                  <a:gd name="T0" fmla="*/ 15 w 37"/>
                  <a:gd name="T1" fmla="*/ 54 h 119"/>
                  <a:gd name="T2" fmla="*/ 12 w 37"/>
                  <a:gd name="T3" fmla="*/ 62 h 119"/>
                  <a:gd name="T4" fmla="*/ 8 w 37"/>
                  <a:gd name="T5" fmla="*/ 67 h 119"/>
                  <a:gd name="T6" fmla="*/ 6 w 37"/>
                  <a:gd name="T7" fmla="*/ 78 h 119"/>
                  <a:gd name="T8" fmla="*/ 4 w 37"/>
                  <a:gd name="T9" fmla="*/ 84 h 119"/>
                  <a:gd name="T10" fmla="*/ 2 w 37"/>
                  <a:gd name="T11" fmla="*/ 96 h 119"/>
                  <a:gd name="T12" fmla="*/ 5 w 37"/>
                  <a:gd name="T13" fmla="*/ 103 h 119"/>
                  <a:gd name="T14" fmla="*/ 2 w 37"/>
                  <a:gd name="T15" fmla="*/ 111 h 119"/>
                  <a:gd name="T16" fmla="*/ 2 w 37"/>
                  <a:gd name="T17" fmla="*/ 115 h 119"/>
                  <a:gd name="T18" fmla="*/ 7 w 37"/>
                  <a:gd name="T19" fmla="*/ 117 h 119"/>
                  <a:gd name="T20" fmla="*/ 8 w 37"/>
                  <a:gd name="T21" fmla="*/ 117 h 119"/>
                  <a:gd name="T22" fmla="*/ 9 w 37"/>
                  <a:gd name="T23" fmla="*/ 115 h 119"/>
                  <a:gd name="T24" fmla="*/ 12 w 37"/>
                  <a:gd name="T25" fmla="*/ 113 h 119"/>
                  <a:gd name="T26" fmla="*/ 15 w 37"/>
                  <a:gd name="T27" fmla="*/ 110 h 119"/>
                  <a:gd name="T28" fmla="*/ 17 w 37"/>
                  <a:gd name="T29" fmla="*/ 110 h 119"/>
                  <a:gd name="T30" fmla="*/ 17 w 37"/>
                  <a:gd name="T31" fmla="*/ 108 h 119"/>
                  <a:gd name="T32" fmla="*/ 18 w 37"/>
                  <a:gd name="T33" fmla="*/ 108 h 119"/>
                  <a:gd name="T34" fmla="*/ 21 w 37"/>
                  <a:gd name="T35" fmla="*/ 108 h 119"/>
                  <a:gd name="T36" fmla="*/ 15 w 37"/>
                  <a:gd name="T37" fmla="*/ 104 h 119"/>
                  <a:gd name="T38" fmla="*/ 18 w 37"/>
                  <a:gd name="T39" fmla="*/ 104 h 119"/>
                  <a:gd name="T40" fmla="*/ 20 w 37"/>
                  <a:gd name="T41" fmla="*/ 104 h 119"/>
                  <a:gd name="T42" fmla="*/ 22 w 37"/>
                  <a:gd name="T43" fmla="*/ 102 h 119"/>
                  <a:gd name="T44" fmla="*/ 20 w 37"/>
                  <a:gd name="T45" fmla="*/ 100 h 119"/>
                  <a:gd name="T46" fmla="*/ 22 w 37"/>
                  <a:gd name="T47" fmla="*/ 99 h 119"/>
                  <a:gd name="T48" fmla="*/ 15 w 37"/>
                  <a:gd name="T49" fmla="*/ 95 h 119"/>
                  <a:gd name="T50" fmla="*/ 21 w 37"/>
                  <a:gd name="T51" fmla="*/ 97 h 119"/>
                  <a:gd name="T52" fmla="*/ 24 w 37"/>
                  <a:gd name="T53" fmla="*/ 92 h 119"/>
                  <a:gd name="T54" fmla="*/ 24 w 37"/>
                  <a:gd name="T55" fmla="*/ 89 h 119"/>
                  <a:gd name="T56" fmla="*/ 21 w 37"/>
                  <a:gd name="T57" fmla="*/ 85 h 119"/>
                  <a:gd name="T58" fmla="*/ 26 w 37"/>
                  <a:gd name="T59" fmla="*/ 81 h 119"/>
                  <a:gd name="T60" fmla="*/ 24 w 37"/>
                  <a:gd name="T61" fmla="*/ 78 h 119"/>
                  <a:gd name="T62" fmla="*/ 25 w 37"/>
                  <a:gd name="T63" fmla="*/ 77 h 119"/>
                  <a:gd name="T64" fmla="*/ 23 w 37"/>
                  <a:gd name="T65" fmla="*/ 75 h 119"/>
                  <a:gd name="T66" fmla="*/ 27 w 37"/>
                  <a:gd name="T67" fmla="*/ 75 h 119"/>
                  <a:gd name="T68" fmla="*/ 26 w 37"/>
                  <a:gd name="T69" fmla="*/ 72 h 119"/>
                  <a:gd name="T70" fmla="*/ 25 w 37"/>
                  <a:gd name="T71" fmla="*/ 67 h 119"/>
                  <a:gd name="T72" fmla="*/ 29 w 37"/>
                  <a:gd name="T73" fmla="*/ 65 h 119"/>
                  <a:gd name="T74" fmla="*/ 28 w 37"/>
                  <a:gd name="T75" fmla="*/ 61 h 119"/>
                  <a:gd name="T76" fmla="*/ 29 w 37"/>
                  <a:gd name="T77" fmla="*/ 59 h 119"/>
                  <a:gd name="T78" fmla="*/ 29 w 37"/>
                  <a:gd name="T79" fmla="*/ 59 h 119"/>
                  <a:gd name="T80" fmla="*/ 29 w 37"/>
                  <a:gd name="T81" fmla="*/ 56 h 119"/>
                  <a:gd name="T82" fmla="*/ 27 w 37"/>
                  <a:gd name="T83" fmla="*/ 51 h 119"/>
                  <a:gd name="T84" fmla="*/ 25 w 37"/>
                  <a:gd name="T85" fmla="*/ 49 h 119"/>
                  <a:gd name="T86" fmla="*/ 27 w 37"/>
                  <a:gd name="T87" fmla="*/ 47 h 119"/>
                  <a:gd name="T88" fmla="*/ 29 w 37"/>
                  <a:gd name="T89" fmla="*/ 44 h 119"/>
                  <a:gd name="T90" fmla="*/ 27 w 37"/>
                  <a:gd name="T91" fmla="*/ 39 h 119"/>
                  <a:gd name="T92" fmla="*/ 28 w 37"/>
                  <a:gd name="T93" fmla="*/ 37 h 119"/>
                  <a:gd name="T94" fmla="*/ 31 w 37"/>
                  <a:gd name="T95" fmla="*/ 30 h 119"/>
                  <a:gd name="T96" fmla="*/ 32 w 37"/>
                  <a:gd name="T97" fmla="*/ 27 h 119"/>
                  <a:gd name="T98" fmla="*/ 29 w 37"/>
                  <a:gd name="T99" fmla="*/ 19 h 119"/>
                  <a:gd name="T100" fmla="*/ 30 w 37"/>
                  <a:gd name="T101" fmla="*/ 16 h 119"/>
                  <a:gd name="T102" fmla="*/ 26 w 37"/>
                  <a:gd name="T103" fmla="*/ 0 h 119"/>
                  <a:gd name="T104" fmla="*/ 18 w 37"/>
                  <a:gd name="T105" fmla="*/ 21 h 119"/>
                  <a:gd name="T106" fmla="*/ 11 w 37"/>
                  <a:gd name="T107" fmla="*/ 3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119">
                    <a:moveTo>
                      <a:pt x="11" y="38"/>
                    </a:moveTo>
                    <a:cubicBezTo>
                      <a:pt x="11" y="42"/>
                      <a:pt x="12" y="46"/>
                      <a:pt x="12" y="50"/>
                    </a:cubicBezTo>
                    <a:cubicBezTo>
                      <a:pt x="15" y="51"/>
                      <a:pt x="13" y="52"/>
                      <a:pt x="16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4" y="54"/>
                      <a:pt x="13" y="54"/>
                      <a:pt x="15" y="54"/>
                    </a:cubicBezTo>
                    <a:cubicBezTo>
                      <a:pt x="17" y="55"/>
                      <a:pt x="12" y="54"/>
                      <a:pt x="13" y="55"/>
                    </a:cubicBezTo>
                    <a:cubicBezTo>
                      <a:pt x="13" y="55"/>
                      <a:pt x="14" y="55"/>
                      <a:pt x="14" y="55"/>
                    </a:cubicBezTo>
                    <a:cubicBezTo>
                      <a:pt x="16" y="56"/>
                      <a:pt x="13" y="55"/>
                      <a:pt x="11" y="55"/>
                    </a:cubicBezTo>
                    <a:cubicBezTo>
                      <a:pt x="11" y="57"/>
                      <a:pt x="13" y="59"/>
                      <a:pt x="11" y="61"/>
                    </a:cubicBezTo>
                    <a:cubicBezTo>
                      <a:pt x="11" y="60"/>
                      <a:pt x="13" y="61"/>
                      <a:pt x="13" y="61"/>
                    </a:cubicBezTo>
                    <a:cubicBezTo>
                      <a:pt x="9" y="60"/>
                      <a:pt x="13" y="62"/>
                      <a:pt x="12" y="62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9" y="62"/>
                      <a:pt x="11" y="63"/>
                      <a:pt x="10" y="63"/>
                    </a:cubicBezTo>
                    <a:cubicBezTo>
                      <a:pt x="11" y="64"/>
                      <a:pt x="8" y="64"/>
                      <a:pt x="9" y="65"/>
                    </a:cubicBezTo>
                    <a:cubicBezTo>
                      <a:pt x="8" y="64"/>
                      <a:pt x="8" y="65"/>
                      <a:pt x="8" y="65"/>
                    </a:cubicBezTo>
                    <a:cubicBezTo>
                      <a:pt x="11" y="66"/>
                      <a:pt x="6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8" y="68"/>
                      <a:pt x="6" y="70"/>
                      <a:pt x="8" y="72"/>
                    </a:cubicBezTo>
                    <a:cubicBezTo>
                      <a:pt x="8" y="73"/>
                      <a:pt x="4" y="73"/>
                      <a:pt x="5" y="75"/>
                    </a:cubicBezTo>
                    <a:cubicBezTo>
                      <a:pt x="7" y="76"/>
                      <a:pt x="7" y="76"/>
                      <a:pt x="7" y="76"/>
                    </a:cubicBezTo>
                    <a:cubicBezTo>
                      <a:pt x="7" y="76"/>
                      <a:pt x="6" y="75"/>
                      <a:pt x="5" y="75"/>
                    </a:cubicBezTo>
                    <a:cubicBezTo>
                      <a:pt x="7" y="76"/>
                      <a:pt x="5" y="76"/>
                      <a:pt x="5" y="77"/>
                    </a:cubicBezTo>
                    <a:cubicBezTo>
                      <a:pt x="5" y="77"/>
                      <a:pt x="5" y="78"/>
                      <a:pt x="6" y="78"/>
                    </a:cubicBezTo>
                    <a:cubicBezTo>
                      <a:pt x="4" y="78"/>
                      <a:pt x="7" y="80"/>
                      <a:pt x="5" y="80"/>
                    </a:cubicBezTo>
                    <a:cubicBezTo>
                      <a:pt x="8" y="81"/>
                      <a:pt x="6" y="80"/>
                      <a:pt x="7" y="81"/>
                    </a:cubicBezTo>
                    <a:cubicBezTo>
                      <a:pt x="7" y="81"/>
                      <a:pt x="6" y="81"/>
                      <a:pt x="5" y="81"/>
                    </a:cubicBezTo>
                    <a:cubicBezTo>
                      <a:pt x="6" y="81"/>
                      <a:pt x="6" y="82"/>
                      <a:pt x="4" y="82"/>
                    </a:cubicBezTo>
                    <a:cubicBezTo>
                      <a:pt x="5" y="82"/>
                      <a:pt x="6" y="83"/>
                      <a:pt x="6" y="83"/>
                    </a:cubicBezTo>
                    <a:cubicBezTo>
                      <a:pt x="3" y="83"/>
                      <a:pt x="5" y="84"/>
                      <a:pt x="4" y="84"/>
                    </a:cubicBezTo>
                    <a:cubicBezTo>
                      <a:pt x="6" y="85"/>
                      <a:pt x="8" y="86"/>
                      <a:pt x="7" y="86"/>
                    </a:cubicBezTo>
                    <a:cubicBezTo>
                      <a:pt x="4" y="85"/>
                      <a:pt x="4" y="85"/>
                      <a:pt x="4" y="85"/>
                    </a:cubicBezTo>
                    <a:cubicBezTo>
                      <a:pt x="5" y="86"/>
                      <a:pt x="2" y="87"/>
                      <a:pt x="4" y="90"/>
                    </a:cubicBezTo>
                    <a:cubicBezTo>
                      <a:pt x="3" y="89"/>
                      <a:pt x="3" y="89"/>
                      <a:pt x="3" y="89"/>
                    </a:cubicBezTo>
                    <a:cubicBezTo>
                      <a:pt x="4" y="91"/>
                      <a:pt x="1" y="92"/>
                      <a:pt x="4" y="95"/>
                    </a:cubicBezTo>
                    <a:cubicBezTo>
                      <a:pt x="3" y="95"/>
                      <a:pt x="2" y="95"/>
                      <a:pt x="2" y="96"/>
                    </a:cubicBezTo>
                    <a:cubicBezTo>
                      <a:pt x="3" y="97"/>
                      <a:pt x="3" y="97"/>
                      <a:pt x="5" y="98"/>
                    </a:cubicBezTo>
                    <a:cubicBezTo>
                      <a:pt x="5" y="98"/>
                      <a:pt x="4" y="98"/>
                      <a:pt x="3" y="98"/>
                    </a:cubicBezTo>
                    <a:cubicBezTo>
                      <a:pt x="2" y="98"/>
                      <a:pt x="0" y="98"/>
                      <a:pt x="2" y="99"/>
                    </a:cubicBezTo>
                    <a:cubicBezTo>
                      <a:pt x="1" y="99"/>
                      <a:pt x="1" y="99"/>
                      <a:pt x="1" y="99"/>
                    </a:cubicBezTo>
                    <a:cubicBezTo>
                      <a:pt x="2" y="100"/>
                      <a:pt x="4" y="101"/>
                      <a:pt x="2" y="102"/>
                    </a:cubicBezTo>
                    <a:cubicBezTo>
                      <a:pt x="3" y="102"/>
                      <a:pt x="3" y="103"/>
                      <a:pt x="5" y="103"/>
                    </a:cubicBezTo>
                    <a:cubicBezTo>
                      <a:pt x="5" y="103"/>
                      <a:pt x="3" y="103"/>
                      <a:pt x="4" y="103"/>
                    </a:cubicBezTo>
                    <a:cubicBezTo>
                      <a:pt x="2" y="102"/>
                      <a:pt x="2" y="102"/>
                      <a:pt x="2" y="102"/>
                    </a:cubicBezTo>
                    <a:cubicBezTo>
                      <a:pt x="1" y="104"/>
                      <a:pt x="2" y="105"/>
                      <a:pt x="3" y="107"/>
                    </a:cubicBezTo>
                    <a:cubicBezTo>
                      <a:pt x="0" y="107"/>
                      <a:pt x="3" y="108"/>
                      <a:pt x="1" y="109"/>
                    </a:cubicBezTo>
                    <a:cubicBezTo>
                      <a:pt x="2" y="110"/>
                      <a:pt x="0" y="110"/>
                      <a:pt x="3" y="111"/>
                    </a:cubicBezTo>
                    <a:cubicBezTo>
                      <a:pt x="2" y="111"/>
                      <a:pt x="2" y="111"/>
                      <a:pt x="2" y="111"/>
                    </a:cubicBezTo>
                    <a:cubicBezTo>
                      <a:pt x="1" y="111"/>
                      <a:pt x="2" y="112"/>
                      <a:pt x="1" y="113"/>
                    </a:cubicBezTo>
                    <a:cubicBezTo>
                      <a:pt x="1" y="114"/>
                      <a:pt x="3" y="114"/>
                      <a:pt x="4" y="114"/>
                    </a:cubicBezTo>
                    <a:cubicBezTo>
                      <a:pt x="2" y="114"/>
                      <a:pt x="2" y="114"/>
                      <a:pt x="2" y="114"/>
                    </a:cubicBezTo>
                    <a:cubicBezTo>
                      <a:pt x="3" y="115"/>
                      <a:pt x="5" y="115"/>
                      <a:pt x="7" y="115"/>
                    </a:cubicBezTo>
                    <a:cubicBezTo>
                      <a:pt x="6" y="115"/>
                      <a:pt x="7" y="115"/>
                      <a:pt x="6" y="115"/>
                    </a:cubicBezTo>
                    <a:cubicBezTo>
                      <a:pt x="5" y="115"/>
                      <a:pt x="4" y="115"/>
                      <a:pt x="2" y="115"/>
                    </a:cubicBezTo>
                    <a:cubicBezTo>
                      <a:pt x="1" y="116"/>
                      <a:pt x="5" y="116"/>
                      <a:pt x="3" y="117"/>
                    </a:cubicBezTo>
                    <a:cubicBezTo>
                      <a:pt x="2" y="117"/>
                      <a:pt x="3" y="118"/>
                      <a:pt x="5" y="117"/>
                    </a:cubicBezTo>
                    <a:cubicBezTo>
                      <a:pt x="4" y="117"/>
                      <a:pt x="4" y="118"/>
                      <a:pt x="3" y="118"/>
                    </a:cubicBezTo>
                    <a:cubicBezTo>
                      <a:pt x="3" y="118"/>
                      <a:pt x="3" y="118"/>
                      <a:pt x="4" y="118"/>
                    </a:cubicBezTo>
                    <a:cubicBezTo>
                      <a:pt x="4" y="118"/>
                      <a:pt x="4" y="118"/>
                      <a:pt x="4" y="118"/>
                    </a:cubicBezTo>
                    <a:cubicBezTo>
                      <a:pt x="5" y="118"/>
                      <a:pt x="5" y="118"/>
                      <a:pt x="7" y="117"/>
                    </a:cubicBezTo>
                    <a:cubicBezTo>
                      <a:pt x="7" y="117"/>
                      <a:pt x="6" y="117"/>
                      <a:pt x="7" y="117"/>
                    </a:cubicBezTo>
                    <a:cubicBezTo>
                      <a:pt x="8" y="117"/>
                      <a:pt x="8" y="117"/>
                      <a:pt x="7" y="118"/>
                    </a:cubicBezTo>
                    <a:cubicBezTo>
                      <a:pt x="6" y="118"/>
                      <a:pt x="5" y="118"/>
                      <a:pt x="4" y="119"/>
                    </a:cubicBezTo>
                    <a:cubicBezTo>
                      <a:pt x="7" y="118"/>
                      <a:pt x="7" y="118"/>
                      <a:pt x="7" y="118"/>
                    </a:cubicBezTo>
                    <a:cubicBezTo>
                      <a:pt x="7" y="118"/>
                      <a:pt x="8" y="118"/>
                      <a:pt x="9" y="117"/>
                    </a:cubicBezTo>
                    <a:cubicBezTo>
                      <a:pt x="8" y="117"/>
                      <a:pt x="8" y="117"/>
                      <a:pt x="8" y="117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9" y="117"/>
                      <a:pt x="10" y="116"/>
                      <a:pt x="9" y="116"/>
                    </a:cubicBezTo>
                    <a:cubicBezTo>
                      <a:pt x="7" y="116"/>
                      <a:pt x="7" y="116"/>
                      <a:pt x="7" y="116"/>
                    </a:cubicBezTo>
                    <a:cubicBezTo>
                      <a:pt x="7" y="116"/>
                      <a:pt x="5" y="116"/>
                      <a:pt x="7" y="116"/>
                    </a:cubicBezTo>
                    <a:cubicBezTo>
                      <a:pt x="9" y="115"/>
                      <a:pt x="9" y="115"/>
                      <a:pt x="9" y="115"/>
                    </a:cubicBezTo>
                    <a:cubicBezTo>
                      <a:pt x="9" y="115"/>
                      <a:pt x="8" y="115"/>
                      <a:pt x="9" y="115"/>
                    </a:cubicBezTo>
                    <a:cubicBezTo>
                      <a:pt x="11" y="115"/>
                      <a:pt x="11" y="115"/>
                      <a:pt x="11" y="115"/>
                    </a:cubicBezTo>
                    <a:cubicBezTo>
                      <a:pt x="8" y="115"/>
                      <a:pt x="10" y="114"/>
                      <a:pt x="9" y="114"/>
                    </a:cubicBezTo>
                    <a:cubicBezTo>
                      <a:pt x="10" y="114"/>
                      <a:pt x="10" y="114"/>
                      <a:pt x="10" y="114"/>
                    </a:cubicBezTo>
                    <a:cubicBezTo>
                      <a:pt x="11" y="114"/>
                      <a:pt x="8" y="114"/>
                      <a:pt x="8" y="114"/>
                    </a:cubicBezTo>
                    <a:cubicBezTo>
                      <a:pt x="9" y="114"/>
                      <a:pt x="11" y="114"/>
                      <a:pt x="12" y="114"/>
                    </a:cubicBezTo>
                    <a:cubicBezTo>
                      <a:pt x="12" y="113"/>
                      <a:pt x="10" y="113"/>
                      <a:pt x="12" y="113"/>
                    </a:cubicBezTo>
                    <a:cubicBezTo>
                      <a:pt x="11" y="112"/>
                      <a:pt x="10" y="112"/>
                      <a:pt x="9" y="111"/>
                    </a:cubicBezTo>
                    <a:cubicBezTo>
                      <a:pt x="9" y="111"/>
                      <a:pt x="12" y="112"/>
                      <a:pt x="11" y="111"/>
                    </a:cubicBezTo>
                    <a:cubicBezTo>
                      <a:pt x="12" y="111"/>
                      <a:pt x="13" y="111"/>
                      <a:pt x="14" y="111"/>
                    </a:cubicBezTo>
                    <a:cubicBezTo>
                      <a:pt x="13" y="111"/>
                      <a:pt x="14" y="111"/>
                      <a:pt x="12" y="111"/>
                    </a:cubicBezTo>
                    <a:cubicBezTo>
                      <a:pt x="12" y="110"/>
                      <a:pt x="13" y="110"/>
                      <a:pt x="12" y="109"/>
                    </a:cubicBezTo>
                    <a:cubicBezTo>
                      <a:pt x="12" y="109"/>
                      <a:pt x="14" y="110"/>
                      <a:pt x="15" y="110"/>
                    </a:cubicBezTo>
                    <a:cubicBezTo>
                      <a:pt x="13" y="109"/>
                      <a:pt x="13" y="109"/>
                      <a:pt x="13" y="108"/>
                    </a:cubicBezTo>
                    <a:cubicBezTo>
                      <a:pt x="11" y="108"/>
                      <a:pt x="11" y="108"/>
                      <a:pt x="10" y="108"/>
                    </a:cubicBezTo>
                    <a:cubicBezTo>
                      <a:pt x="9" y="108"/>
                      <a:pt x="9" y="107"/>
                      <a:pt x="9" y="107"/>
                    </a:cubicBezTo>
                    <a:cubicBezTo>
                      <a:pt x="11" y="108"/>
                      <a:pt x="13" y="108"/>
                      <a:pt x="14" y="108"/>
                    </a:cubicBezTo>
                    <a:cubicBezTo>
                      <a:pt x="16" y="108"/>
                      <a:pt x="13" y="108"/>
                      <a:pt x="16" y="109"/>
                    </a:cubicBezTo>
                    <a:cubicBezTo>
                      <a:pt x="18" y="109"/>
                      <a:pt x="18" y="110"/>
                      <a:pt x="17" y="110"/>
                    </a:cubicBezTo>
                    <a:cubicBezTo>
                      <a:pt x="19" y="111"/>
                      <a:pt x="17" y="110"/>
                      <a:pt x="19" y="110"/>
                    </a:cubicBezTo>
                    <a:cubicBezTo>
                      <a:pt x="19" y="110"/>
                      <a:pt x="18" y="110"/>
                      <a:pt x="18" y="109"/>
                    </a:cubicBezTo>
                    <a:cubicBezTo>
                      <a:pt x="17" y="109"/>
                      <a:pt x="16" y="109"/>
                      <a:pt x="15" y="108"/>
                    </a:cubicBezTo>
                    <a:cubicBezTo>
                      <a:pt x="13" y="108"/>
                      <a:pt x="17" y="108"/>
                      <a:pt x="17" y="108"/>
                    </a:cubicBezTo>
                    <a:cubicBezTo>
                      <a:pt x="18" y="109"/>
                      <a:pt x="18" y="109"/>
                      <a:pt x="18" y="109"/>
                    </a:cubicBezTo>
                    <a:cubicBezTo>
                      <a:pt x="19" y="109"/>
                      <a:pt x="17" y="108"/>
                      <a:pt x="17" y="108"/>
                    </a:cubicBezTo>
                    <a:cubicBezTo>
                      <a:pt x="21" y="109"/>
                      <a:pt x="18" y="108"/>
                      <a:pt x="20" y="109"/>
                    </a:cubicBezTo>
                    <a:cubicBezTo>
                      <a:pt x="22" y="109"/>
                      <a:pt x="22" y="109"/>
                      <a:pt x="22" y="109"/>
                    </a:cubicBezTo>
                    <a:cubicBezTo>
                      <a:pt x="22" y="109"/>
                      <a:pt x="19" y="109"/>
                      <a:pt x="20" y="108"/>
                    </a:cubicBezTo>
                    <a:cubicBezTo>
                      <a:pt x="21" y="109"/>
                      <a:pt x="21" y="109"/>
                      <a:pt x="21" y="109"/>
                    </a:cubicBezTo>
                    <a:cubicBezTo>
                      <a:pt x="21" y="108"/>
                      <a:pt x="21" y="108"/>
                      <a:pt x="21" y="108"/>
                    </a:cubicBezTo>
                    <a:cubicBezTo>
                      <a:pt x="20" y="108"/>
                      <a:pt x="18" y="108"/>
                      <a:pt x="18" y="108"/>
                    </a:cubicBezTo>
                    <a:cubicBezTo>
                      <a:pt x="15" y="107"/>
                      <a:pt x="18" y="108"/>
                      <a:pt x="17" y="107"/>
                    </a:cubicBezTo>
                    <a:cubicBezTo>
                      <a:pt x="15" y="106"/>
                      <a:pt x="17" y="107"/>
                      <a:pt x="16" y="107"/>
                    </a:cubicBezTo>
                    <a:cubicBezTo>
                      <a:pt x="14" y="106"/>
                      <a:pt x="14" y="106"/>
                      <a:pt x="14" y="106"/>
                    </a:cubicBezTo>
                    <a:cubicBezTo>
                      <a:pt x="14" y="105"/>
                      <a:pt x="16" y="106"/>
                      <a:pt x="17" y="106"/>
                    </a:cubicBezTo>
                    <a:cubicBezTo>
                      <a:pt x="17" y="106"/>
                      <a:pt x="17" y="107"/>
                      <a:pt x="16" y="106"/>
                    </a:cubicBezTo>
                    <a:cubicBezTo>
                      <a:pt x="18" y="107"/>
                      <a:pt x="20" y="107"/>
                      <a:pt x="21" y="108"/>
                    </a:cubicBezTo>
                    <a:cubicBezTo>
                      <a:pt x="22" y="108"/>
                      <a:pt x="20" y="107"/>
                      <a:pt x="20" y="107"/>
                    </a:cubicBezTo>
                    <a:cubicBezTo>
                      <a:pt x="19" y="107"/>
                      <a:pt x="18" y="107"/>
                      <a:pt x="17" y="106"/>
                    </a:cubicBezTo>
                    <a:cubicBezTo>
                      <a:pt x="13" y="105"/>
                      <a:pt x="21" y="107"/>
                      <a:pt x="20" y="106"/>
                    </a:cubicBezTo>
                    <a:cubicBezTo>
                      <a:pt x="17" y="106"/>
                      <a:pt x="16" y="104"/>
                      <a:pt x="13" y="104"/>
                    </a:cubicBezTo>
                    <a:cubicBezTo>
                      <a:pt x="12" y="104"/>
                      <a:pt x="12" y="103"/>
                      <a:pt x="12" y="103"/>
                    </a:cubicBezTo>
                    <a:cubicBezTo>
                      <a:pt x="14" y="104"/>
                      <a:pt x="13" y="103"/>
                      <a:pt x="15" y="104"/>
                    </a:cubicBezTo>
                    <a:cubicBezTo>
                      <a:pt x="15" y="104"/>
                      <a:pt x="15" y="104"/>
                      <a:pt x="15" y="104"/>
                    </a:cubicBezTo>
                    <a:cubicBezTo>
                      <a:pt x="18" y="105"/>
                      <a:pt x="18" y="105"/>
                      <a:pt x="18" y="105"/>
                    </a:cubicBezTo>
                    <a:cubicBezTo>
                      <a:pt x="22" y="106"/>
                      <a:pt x="22" y="106"/>
                      <a:pt x="22" y="106"/>
                    </a:cubicBezTo>
                    <a:cubicBezTo>
                      <a:pt x="21" y="105"/>
                      <a:pt x="20" y="105"/>
                      <a:pt x="19" y="105"/>
                    </a:cubicBezTo>
                    <a:cubicBezTo>
                      <a:pt x="20" y="105"/>
                      <a:pt x="21" y="105"/>
                      <a:pt x="21" y="105"/>
                    </a:cubicBezTo>
                    <a:cubicBezTo>
                      <a:pt x="20" y="105"/>
                      <a:pt x="18" y="104"/>
                      <a:pt x="18" y="104"/>
                    </a:cubicBezTo>
                    <a:cubicBezTo>
                      <a:pt x="18" y="103"/>
                      <a:pt x="20" y="104"/>
                      <a:pt x="20" y="104"/>
                    </a:cubicBezTo>
                    <a:cubicBezTo>
                      <a:pt x="22" y="105"/>
                      <a:pt x="22" y="105"/>
                      <a:pt x="22" y="105"/>
                    </a:cubicBezTo>
                    <a:cubicBezTo>
                      <a:pt x="21" y="104"/>
                      <a:pt x="23" y="105"/>
                      <a:pt x="22" y="105"/>
                    </a:cubicBezTo>
                    <a:cubicBezTo>
                      <a:pt x="21" y="104"/>
                      <a:pt x="20" y="104"/>
                      <a:pt x="18" y="103"/>
                    </a:cubicBezTo>
                    <a:cubicBezTo>
                      <a:pt x="18" y="103"/>
                      <a:pt x="19" y="103"/>
                      <a:pt x="19" y="103"/>
                    </a:cubicBezTo>
                    <a:cubicBezTo>
                      <a:pt x="20" y="104"/>
                      <a:pt x="20" y="104"/>
                      <a:pt x="20" y="104"/>
                    </a:cubicBezTo>
                    <a:cubicBezTo>
                      <a:pt x="20" y="103"/>
                      <a:pt x="23" y="104"/>
                      <a:pt x="23" y="104"/>
                    </a:cubicBezTo>
                    <a:cubicBezTo>
                      <a:pt x="21" y="103"/>
                      <a:pt x="21" y="103"/>
                      <a:pt x="21" y="103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2" y="103"/>
                      <a:pt x="22" y="103"/>
                      <a:pt x="21" y="103"/>
                    </a:cubicBezTo>
                    <a:cubicBezTo>
                      <a:pt x="23" y="103"/>
                      <a:pt x="23" y="103"/>
                      <a:pt x="23" y="103"/>
                    </a:cubicBezTo>
                    <a:cubicBezTo>
                      <a:pt x="22" y="103"/>
                      <a:pt x="20" y="102"/>
                      <a:pt x="22" y="102"/>
                    </a:cubicBezTo>
                    <a:cubicBezTo>
                      <a:pt x="19" y="102"/>
                      <a:pt x="22" y="103"/>
                      <a:pt x="20" y="102"/>
                    </a:cubicBezTo>
                    <a:cubicBezTo>
                      <a:pt x="19" y="102"/>
                      <a:pt x="19" y="101"/>
                      <a:pt x="19" y="101"/>
                    </a:cubicBezTo>
                    <a:cubicBezTo>
                      <a:pt x="21" y="102"/>
                      <a:pt x="19" y="101"/>
                      <a:pt x="19" y="101"/>
                    </a:cubicBezTo>
                    <a:cubicBezTo>
                      <a:pt x="20" y="101"/>
                      <a:pt x="21" y="101"/>
                      <a:pt x="21" y="101"/>
                    </a:cubicBezTo>
                    <a:cubicBezTo>
                      <a:pt x="19" y="101"/>
                      <a:pt x="19" y="101"/>
                      <a:pt x="19" y="101"/>
                    </a:cubicBezTo>
                    <a:cubicBezTo>
                      <a:pt x="23" y="102"/>
                      <a:pt x="19" y="100"/>
                      <a:pt x="20" y="100"/>
                    </a:cubicBezTo>
                    <a:cubicBezTo>
                      <a:pt x="21" y="101"/>
                      <a:pt x="22" y="101"/>
                      <a:pt x="23" y="101"/>
                    </a:cubicBezTo>
                    <a:cubicBezTo>
                      <a:pt x="20" y="100"/>
                      <a:pt x="20" y="99"/>
                      <a:pt x="18" y="99"/>
                    </a:cubicBezTo>
                    <a:cubicBezTo>
                      <a:pt x="19" y="99"/>
                      <a:pt x="21" y="100"/>
                      <a:pt x="23" y="101"/>
                    </a:cubicBezTo>
                    <a:cubicBezTo>
                      <a:pt x="21" y="100"/>
                      <a:pt x="25" y="101"/>
                      <a:pt x="22" y="100"/>
                    </a:cubicBezTo>
                    <a:cubicBezTo>
                      <a:pt x="21" y="100"/>
                      <a:pt x="21" y="99"/>
                      <a:pt x="19" y="99"/>
                    </a:cubicBezTo>
                    <a:cubicBezTo>
                      <a:pt x="20" y="98"/>
                      <a:pt x="21" y="99"/>
                      <a:pt x="22" y="99"/>
                    </a:cubicBezTo>
                    <a:cubicBezTo>
                      <a:pt x="21" y="99"/>
                      <a:pt x="19" y="98"/>
                      <a:pt x="19" y="98"/>
                    </a:cubicBezTo>
                    <a:cubicBezTo>
                      <a:pt x="19" y="98"/>
                      <a:pt x="17" y="97"/>
                      <a:pt x="19" y="97"/>
                    </a:cubicBezTo>
                    <a:cubicBezTo>
                      <a:pt x="20" y="98"/>
                      <a:pt x="19" y="98"/>
                      <a:pt x="20" y="98"/>
                    </a:cubicBezTo>
                    <a:cubicBezTo>
                      <a:pt x="21" y="98"/>
                      <a:pt x="17" y="96"/>
                      <a:pt x="16" y="96"/>
                    </a:cubicBezTo>
                    <a:cubicBezTo>
                      <a:pt x="15" y="95"/>
                      <a:pt x="13" y="94"/>
                      <a:pt x="12" y="94"/>
                    </a:cubicBezTo>
                    <a:cubicBezTo>
                      <a:pt x="13" y="93"/>
                      <a:pt x="13" y="94"/>
                      <a:pt x="15" y="95"/>
                    </a:cubicBezTo>
                    <a:cubicBezTo>
                      <a:pt x="14" y="94"/>
                      <a:pt x="14" y="94"/>
                      <a:pt x="14" y="94"/>
                    </a:cubicBezTo>
                    <a:cubicBezTo>
                      <a:pt x="17" y="95"/>
                      <a:pt x="19" y="97"/>
                      <a:pt x="21" y="97"/>
                    </a:cubicBezTo>
                    <a:cubicBezTo>
                      <a:pt x="20" y="97"/>
                      <a:pt x="20" y="97"/>
                      <a:pt x="20" y="97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1" y="97"/>
                      <a:pt x="23" y="97"/>
                      <a:pt x="22" y="97"/>
                    </a:cubicBezTo>
                    <a:cubicBezTo>
                      <a:pt x="21" y="96"/>
                      <a:pt x="23" y="97"/>
                      <a:pt x="21" y="97"/>
                    </a:cubicBezTo>
                    <a:cubicBezTo>
                      <a:pt x="21" y="97"/>
                      <a:pt x="19" y="95"/>
                      <a:pt x="20" y="95"/>
                    </a:cubicBezTo>
                    <a:cubicBezTo>
                      <a:pt x="23" y="97"/>
                      <a:pt x="23" y="97"/>
                      <a:pt x="23" y="97"/>
                    </a:cubicBezTo>
                    <a:cubicBezTo>
                      <a:pt x="23" y="97"/>
                      <a:pt x="21" y="96"/>
                      <a:pt x="22" y="96"/>
                    </a:cubicBezTo>
                    <a:cubicBezTo>
                      <a:pt x="23" y="96"/>
                      <a:pt x="23" y="96"/>
                      <a:pt x="23" y="96"/>
                    </a:cubicBezTo>
                    <a:cubicBezTo>
                      <a:pt x="23" y="96"/>
                      <a:pt x="24" y="94"/>
                      <a:pt x="20" y="92"/>
                    </a:cubicBezTo>
                    <a:cubicBezTo>
                      <a:pt x="22" y="92"/>
                      <a:pt x="22" y="92"/>
                      <a:pt x="24" y="92"/>
                    </a:cubicBezTo>
                    <a:cubicBezTo>
                      <a:pt x="23" y="92"/>
                      <a:pt x="22" y="91"/>
                      <a:pt x="22" y="91"/>
                    </a:cubicBezTo>
                    <a:cubicBezTo>
                      <a:pt x="24" y="91"/>
                      <a:pt x="24" y="91"/>
                      <a:pt x="24" y="91"/>
                    </a:cubicBezTo>
                    <a:cubicBezTo>
                      <a:pt x="25" y="91"/>
                      <a:pt x="23" y="90"/>
                      <a:pt x="23" y="90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5" y="90"/>
                      <a:pt x="23" y="89"/>
                      <a:pt x="23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3" y="89"/>
                      <a:pt x="23" y="89"/>
                      <a:pt x="23" y="89"/>
                    </a:cubicBezTo>
                    <a:cubicBezTo>
                      <a:pt x="22" y="88"/>
                      <a:pt x="23" y="88"/>
                      <a:pt x="25" y="89"/>
                    </a:cubicBezTo>
                    <a:cubicBezTo>
                      <a:pt x="23" y="88"/>
                      <a:pt x="23" y="88"/>
                      <a:pt x="23" y="88"/>
                    </a:cubicBezTo>
                    <a:cubicBezTo>
                      <a:pt x="25" y="88"/>
                      <a:pt x="25" y="88"/>
                      <a:pt x="25" y="86"/>
                    </a:cubicBezTo>
                    <a:cubicBezTo>
                      <a:pt x="24" y="87"/>
                      <a:pt x="23" y="86"/>
                      <a:pt x="22" y="86"/>
                    </a:cubicBezTo>
                    <a:cubicBezTo>
                      <a:pt x="20" y="86"/>
                      <a:pt x="22" y="86"/>
                      <a:pt x="21" y="85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7" y="86"/>
                      <a:pt x="25" y="85"/>
                      <a:pt x="25" y="84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7" y="83"/>
                      <a:pt x="24" y="82"/>
                      <a:pt x="25" y="82"/>
                    </a:cubicBezTo>
                    <a:cubicBezTo>
                      <a:pt x="24" y="82"/>
                      <a:pt x="22" y="81"/>
                      <a:pt x="22" y="80"/>
                    </a:cubicBezTo>
                    <a:cubicBezTo>
                      <a:pt x="20" y="79"/>
                      <a:pt x="25" y="81"/>
                      <a:pt x="26" y="81"/>
                    </a:cubicBezTo>
                    <a:cubicBezTo>
                      <a:pt x="25" y="80"/>
                      <a:pt x="25" y="80"/>
                      <a:pt x="25" y="80"/>
                    </a:cubicBezTo>
                    <a:cubicBezTo>
                      <a:pt x="25" y="80"/>
                      <a:pt x="25" y="80"/>
                      <a:pt x="25" y="80"/>
                    </a:cubicBezTo>
                    <a:cubicBezTo>
                      <a:pt x="24" y="80"/>
                      <a:pt x="24" y="79"/>
                      <a:pt x="25" y="79"/>
                    </a:cubicBezTo>
                    <a:cubicBezTo>
                      <a:pt x="25" y="79"/>
                      <a:pt x="25" y="79"/>
                      <a:pt x="25" y="79"/>
                    </a:cubicBezTo>
                    <a:cubicBezTo>
                      <a:pt x="25" y="79"/>
                      <a:pt x="26" y="79"/>
                      <a:pt x="26" y="79"/>
                    </a:cubicBezTo>
                    <a:cubicBezTo>
                      <a:pt x="24" y="78"/>
                      <a:pt x="26" y="78"/>
                      <a:pt x="24" y="78"/>
                    </a:cubicBezTo>
                    <a:cubicBezTo>
                      <a:pt x="25" y="78"/>
                      <a:pt x="25" y="78"/>
                      <a:pt x="25" y="78"/>
                    </a:cubicBezTo>
                    <a:cubicBezTo>
                      <a:pt x="23" y="77"/>
                      <a:pt x="23" y="77"/>
                      <a:pt x="23" y="77"/>
                    </a:cubicBezTo>
                    <a:cubicBezTo>
                      <a:pt x="24" y="77"/>
                      <a:pt x="24" y="77"/>
                      <a:pt x="24" y="77"/>
                    </a:cubicBezTo>
                    <a:cubicBezTo>
                      <a:pt x="26" y="78"/>
                      <a:pt x="26" y="78"/>
                      <a:pt x="26" y="78"/>
                    </a:cubicBezTo>
                    <a:cubicBezTo>
                      <a:pt x="27" y="78"/>
                      <a:pt x="25" y="77"/>
                      <a:pt x="24" y="77"/>
                    </a:cubicBezTo>
                    <a:cubicBezTo>
                      <a:pt x="23" y="76"/>
                      <a:pt x="24" y="77"/>
                      <a:pt x="25" y="77"/>
                    </a:cubicBezTo>
                    <a:cubicBezTo>
                      <a:pt x="26" y="77"/>
                      <a:pt x="25" y="77"/>
                      <a:pt x="25" y="77"/>
                    </a:cubicBezTo>
                    <a:cubicBezTo>
                      <a:pt x="26" y="78"/>
                      <a:pt x="25" y="77"/>
                      <a:pt x="26" y="77"/>
                    </a:cubicBezTo>
                    <a:cubicBezTo>
                      <a:pt x="26" y="77"/>
                      <a:pt x="24" y="77"/>
                      <a:pt x="25" y="77"/>
                    </a:cubicBezTo>
                    <a:cubicBezTo>
                      <a:pt x="25" y="76"/>
                      <a:pt x="25" y="76"/>
                      <a:pt x="26" y="76"/>
                    </a:cubicBezTo>
                    <a:cubicBezTo>
                      <a:pt x="26" y="76"/>
                      <a:pt x="26" y="76"/>
                      <a:pt x="25" y="75"/>
                    </a:cubicBezTo>
                    <a:cubicBezTo>
                      <a:pt x="25" y="76"/>
                      <a:pt x="24" y="76"/>
                      <a:pt x="23" y="75"/>
                    </a:cubicBezTo>
                    <a:cubicBezTo>
                      <a:pt x="23" y="75"/>
                      <a:pt x="23" y="75"/>
                      <a:pt x="23" y="75"/>
                    </a:cubicBezTo>
                    <a:cubicBezTo>
                      <a:pt x="24" y="75"/>
                      <a:pt x="24" y="75"/>
                      <a:pt x="24" y="75"/>
                    </a:cubicBezTo>
                    <a:cubicBezTo>
                      <a:pt x="23" y="75"/>
                      <a:pt x="24" y="75"/>
                      <a:pt x="22" y="75"/>
                    </a:cubicBezTo>
                    <a:cubicBezTo>
                      <a:pt x="25" y="75"/>
                      <a:pt x="25" y="75"/>
                      <a:pt x="25" y="75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5" y="74"/>
                      <a:pt x="27" y="75"/>
                      <a:pt x="27" y="75"/>
                    </a:cubicBezTo>
                    <a:cubicBezTo>
                      <a:pt x="26" y="74"/>
                      <a:pt x="26" y="74"/>
                      <a:pt x="26" y="74"/>
                    </a:cubicBezTo>
                    <a:cubicBezTo>
                      <a:pt x="26" y="73"/>
                      <a:pt x="26" y="74"/>
                      <a:pt x="27" y="74"/>
                    </a:cubicBezTo>
                    <a:cubicBezTo>
                      <a:pt x="28" y="73"/>
                      <a:pt x="22" y="72"/>
                      <a:pt x="24" y="72"/>
                    </a:cubicBezTo>
                    <a:cubicBezTo>
                      <a:pt x="26" y="72"/>
                      <a:pt x="26" y="72"/>
                      <a:pt x="27" y="72"/>
                    </a:cubicBezTo>
                    <a:cubicBezTo>
                      <a:pt x="27" y="72"/>
                      <a:pt x="26" y="72"/>
                      <a:pt x="26" y="72"/>
                    </a:cubicBezTo>
                    <a:cubicBezTo>
                      <a:pt x="25" y="72"/>
                      <a:pt x="27" y="72"/>
                      <a:pt x="26" y="72"/>
                    </a:cubicBezTo>
                    <a:cubicBezTo>
                      <a:pt x="25" y="72"/>
                      <a:pt x="25" y="72"/>
                      <a:pt x="25" y="72"/>
                    </a:cubicBezTo>
                    <a:cubicBezTo>
                      <a:pt x="29" y="72"/>
                      <a:pt x="26" y="70"/>
                      <a:pt x="28" y="70"/>
                    </a:cubicBezTo>
                    <a:cubicBezTo>
                      <a:pt x="26" y="69"/>
                      <a:pt x="28" y="69"/>
                      <a:pt x="27" y="69"/>
                    </a:cubicBezTo>
                    <a:cubicBezTo>
                      <a:pt x="29" y="70"/>
                      <a:pt x="27" y="68"/>
                      <a:pt x="28" y="69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7" y="68"/>
                      <a:pt x="22" y="66"/>
                      <a:pt x="25" y="67"/>
                    </a:cubicBezTo>
                    <a:cubicBezTo>
                      <a:pt x="26" y="67"/>
                      <a:pt x="27" y="67"/>
                      <a:pt x="27" y="68"/>
                    </a:cubicBezTo>
                    <a:cubicBezTo>
                      <a:pt x="30" y="68"/>
                      <a:pt x="25" y="66"/>
                      <a:pt x="29" y="67"/>
                    </a:cubicBezTo>
                    <a:cubicBezTo>
                      <a:pt x="28" y="66"/>
                      <a:pt x="26" y="66"/>
                      <a:pt x="25" y="65"/>
                    </a:cubicBezTo>
                    <a:cubicBezTo>
                      <a:pt x="26" y="65"/>
                      <a:pt x="28" y="65"/>
                      <a:pt x="28" y="65"/>
                    </a:cubicBezTo>
                    <a:cubicBezTo>
                      <a:pt x="28" y="65"/>
                      <a:pt x="27" y="65"/>
                      <a:pt x="28" y="65"/>
                    </a:cubicBezTo>
                    <a:cubicBezTo>
                      <a:pt x="28" y="65"/>
                      <a:pt x="28" y="65"/>
                      <a:pt x="29" y="65"/>
                    </a:cubicBezTo>
                    <a:cubicBezTo>
                      <a:pt x="30" y="65"/>
                      <a:pt x="28" y="64"/>
                      <a:pt x="28" y="64"/>
                    </a:cubicBezTo>
                    <a:cubicBezTo>
                      <a:pt x="30" y="64"/>
                      <a:pt x="29" y="63"/>
                      <a:pt x="30" y="63"/>
                    </a:cubicBezTo>
                    <a:cubicBezTo>
                      <a:pt x="28" y="62"/>
                      <a:pt x="31" y="63"/>
                      <a:pt x="28" y="62"/>
                    </a:cubicBezTo>
                    <a:cubicBezTo>
                      <a:pt x="29" y="62"/>
                      <a:pt x="29" y="62"/>
                      <a:pt x="29" y="62"/>
                    </a:cubicBezTo>
                    <a:cubicBezTo>
                      <a:pt x="28" y="62"/>
                      <a:pt x="26" y="61"/>
                      <a:pt x="26" y="61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30" y="62"/>
                      <a:pt x="29" y="61"/>
                      <a:pt x="30" y="61"/>
                    </a:cubicBezTo>
                    <a:cubicBezTo>
                      <a:pt x="28" y="61"/>
                      <a:pt x="30" y="61"/>
                      <a:pt x="28" y="61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7" y="60"/>
                      <a:pt x="27" y="60"/>
                      <a:pt x="27" y="59"/>
                    </a:cubicBezTo>
                    <a:cubicBezTo>
                      <a:pt x="27" y="59"/>
                      <a:pt x="29" y="60"/>
                      <a:pt x="29" y="60"/>
                    </a:cubicBezTo>
                    <a:cubicBezTo>
                      <a:pt x="30" y="60"/>
                      <a:pt x="29" y="60"/>
                      <a:pt x="29" y="59"/>
                    </a:cubicBezTo>
                    <a:cubicBezTo>
                      <a:pt x="29" y="59"/>
                      <a:pt x="29" y="59"/>
                      <a:pt x="28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30" y="59"/>
                    </a:cubicBezTo>
                    <a:cubicBezTo>
                      <a:pt x="31" y="59"/>
                      <a:pt x="31" y="59"/>
                      <a:pt x="31" y="59"/>
                    </a:cubicBezTo>
                    <a:cubicBezTo>
                      <a:pt x="31" y="59"/>
                      <a:pt x="30" y="58"/>
                      <a:pt x="29" y="58"/>
                    </a:cubicBezTo>
                    <a:cubicBezTo>
                      <a:pt x="30" y="58"/>
                      <a:pt x="29" y="56"/>
                      <a:pt x="28" y="56"/>
                    </a:cubicBezTo>
                    <a:cubicBezTo>
                      <a:pt x="28" y="56"/>
                      <a:pt x="30" y="56"/>
                      <a:pt x="29" y="56"/>
                    </a:cubicBezTo>
                    <a:cubicBezTo>
                      <a:pt x="29" y="56"/>
                      <a:pt x="27" y="55"/>
                      <a:pt x="28" y="55"/>
                    </a:cubicBezTo>
                    <a:cubicBezTo>
                      <a:pt x="28" y="55"/>
                      <a:pt x="30" y="55"/>
                      <a:pt x="30" y="55"/>
                    </a:cubicBezTo>
                    <a:cubicBezTo>
                      <a:pt x="30" y="55"/>
                      <a:pt x="28" y="55"/>
                      <a:pt x="28" y="55"/>
                    </a:cubicBezTo>
                    <a:cubicBezTo>
                      <a:pt x="31" y="55"/>
                      <a:pt x="27" y="53"/>
                      <a:pt x="29" y="53"/>
                    </a:cubicBezTo>
                    <a:cubicBezTo>
                      <a:pt x="29" y="53"/>
                      <a:pt x="30" y="53"/>
                      <a:pt x="30" y="53"/>
                    </a:cubicBezTo>
                    <a:cubicBezTo>
                      <a:pt x="30" y="53"/>
                      <a:pt x="29" y="52"/>
                      <a:pt x="27" y="51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9" y="51"/>
                      <a:pt x="29" y="51"/>
                      <a:pt x="27" y="50"/>
                    </a:cubicBezTo>
                    <a:cubicBezTo>
                      <a:pt x="27" y="51"/>
                      <a:pt x="28" y="51"/>
                      <a:pt x="28" y="51"/>
                    </a:cubicBezTo>
                    <a:cubicBezTo>
                      <a:pt x="27" y="51"/>
                      <a:pt x="25" y="50"/>
                      <a:pt x="26" y="50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6" y="50"/>
                      <a:pt x="25" y="49"/>
                      <a:pt x="25" y="49"/>
                    </a:cubicBezTo>
                    <a:cubicBezTo>
                      <a:pt x="26" y="49"/>
                      <a:pt x="26" y="49"/>
                      <a:pt x="27" y="49"/>
                    </a:cubicBezTo>
                    <a:cubicBezTo>
                      <a:pt x="29" y="50"/>
                      <a:pt x="28" y="49"/>
                      <a:pt x="29" y="49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6" y="48"/>
                      <a:pt x="29" y="49"/>
                      <a:pt x="29" y="48"/>
                    </a:cubicBezTo>
                    <a:cubicBezTo>
                      <a:pt x="24" y="47"/>
                      <a:pt x="24" y="47"/>
                      <a:pt x="24" y="47"/>
                    </a:cubicBezTo>
                    <a:cubicBezTo>
                      <a:pt x="24" y="47"/>
                      <a:pt x="26" y="47"/>
                      <a:pt x="27" y="47"/>
                    </a:cubicBezTo>
                    <a:cubicBezTo>
                      <a:pt x="27" y="47"/>
                      <a:pt x="24" y="46"/>
                      <a:pt x="22" y="45"/>
                    </a:cubicBezTo>
                    <a:cubicBezTo>
                      <a:pt x="23" y="45"/>
                      <a:pt x="22" y="44"/>
                      <a:pt x="22" y="44"/>
                    </a:cubicBezTo>
                    <a:cubicBezTo>
                      <a:pt x="23" y="44"/>
                      <a:pt x="22" y="44"/>
                      <a:pt x="23" y="44"/>
                    </a:cubicBez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45"/>
                      <a:pt x="27" y="45"/>
                      <a:pt x="28" y="45"/>
                    </a:cubicBezTo>
                    <a:cubicBezTo>
                      <a:pt x="27" y="45"/>
                      <a:pt x="28" y="44"/>
                      <a:pt x="29" y="44"/>
                    </a:cubicBezTo>
                    <a:cubicBezTo>
                      <a:pt x="26" y="44"/>
                      <a:pt x="27" y="43"/>
                      <a:pt x="25" y="42"/>
                    </a:cubicBezTo>
                    <a:cubicBezTo>
                      <a:pt x="24" y="42"/>
                      <a:pt x="27" y="43"/>
                      <a:pt x="28" y="43"/>
                    </a:cubicBezTo>
                    <a:cubicBezTo>
                      <a:pt x="27" y="42"/>
                      <a:pt x="27" y="41"/>
                      <a:pt x="27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7" y="40"/>
                      <a:pt x="28" y="40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8" y="39"/>
                      <a:pt x="24" y="38"/>
                      <a:pt x="26" y="38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6" y="38"/>
                      <a:pt x="28" y="38"/>
                      <a:pt x="26" y="37"/>
                    </a:cubicBezTo>
                    <a:cubicBezTo>
                      <a:pt x="27" y="37"/>
                      <a:pt x="27" y="38"/>
                      <a:pt x="28" y="38"/>
                    </a:cubicBezTo>
                    <a:cubicBezTo>
                      <a:pt x="27" y="37"/>
                      <a:pt x="27" y="37"/>
                      <a:pt x="26" y="36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9" y="37"/>
                      <a:pt x="26" y="36"/>
                      <a:pt x="27" y="36"/>
                    </a:cubicBezTo>
                    <a:cubicBezTo>
                      <a:pt x="27" y="36"/>
                      <a:pt x="28" y="36"/>
                      <a:pt x="28" y="36"/>
                    </a:cubicBezTo>
                    <a:cubicBezTo>
                      <a:pt x="27" y="35"/>
                      <a:pt x="27" y="35"/>
                      <a:pt x="27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3"/>
                      <a:pt x="30" y="31"/>
                      <a:pt x="28" y="29"/>
                    </a:cubicBezTo>
                    <a:cubicBezTo>
                      <a:pt x="31" y="29"/>
                      <a:pt x="30" y="30"/>
                      <a:pt x="31" y="30"/>
                    </a:cubicBezTo>
                    <a:cubicBezTo>
                      <a:pt x="29" y="29"/>
                      <a:pt x="31" y="29"/>
                      <a:pt x="30" y="29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0" y="28"/>
                      <a:pt x="31" y="28"/>
                      <a:pt x="31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29" y="27"/>
                      <a:pt x="33" y="28"/>
                      <a:pt x="30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0" y="26"/>
                      <a:pt x="33" y="27"/>
                      <a:pt x="31" y="26"/>
                    </a:cubicBezTo>
                    <a:cubicBezTo>
                      <a:pt x="31" y="26"/>
                      <a:pt x="31" y="26"/>
                      <a:pt x="31" y="26"/>
                    </a:cubicBezTo>
                    <a:cubicBezTo>
                      <a:pt x="33" y="26"/>
                      <a:pt x="29" y="25"/>
                      <a:pt x="31" y="25"/>
                    </a:cubicBezTo>
                    <a:cubicBezTo>
                      <a:pt x="31" y="25"/>
                      <a:pt x="30" y="24"/>
                      <a:pt x="28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0" y="23"/>
                      <a:pt x="31" y="21"/>
                      <a:pt x="29" y="19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28" y="18"/>
                      <a:pt x="33" y="19"/>
                      <a:pt x="29" y="17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29" y="16"/>
                      <a:pt x="30" y="16"/>
                      <a:pt x="28" y="15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0" y="15"/>
                      <a:pt x="28" y="14"/>
                      <a:pt x="28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33" y="14"/>
                      <a:pt x="36" y="12"/>
                      <a:pt x="32" y="9"/>
                    </a:cubicBezTo>
                    <a:cubicBezTo>
                      <a:pt x="32" y="9"/>
                      <a:pt x="35" y="10"/>
                      <a:pt x="34" y="10"/>
                    </a:cubicBezTo>
                    <a:cubicBezTo>
                      <a:pt x="32" y="7"/>
                      <a:pt x="37" y="7"/>
                      <a:pt x="33" y="4"/>
                    </a:cubicBezTo>
                    <a:cubicBezTo>
                      <a:pt x="32" y="2"/>
                      <a:pt x="26" y="0"/>
                      <a:pt x="26" y="0"/>
                    </a:cubicBezTo>
                    <a:cubicBezTo>
                      <a:pt x="28" y="3"/>
                      <a:pt x="24" y="5"/>
                      <a:pt x="21" y="7"/>
                    </a:cubicBezTo>
                    <a:cubicBezTo>
                      <a:pt x="21" y="8"/>
                      <a:pt x="21" y="9"/>
                      <a:pt x="20" y="10"/>
                    </a:cubicBezTo>
                    <a:cubicBezTo>
                      <a:pt x="20" y="13"/>
                      <a:pt x="14" y="16"/>
                      <a:pt x="15" y="20"/>
                    </a:cubicBezTo>
                    <a:cubicBezTo>
                      <a:pt x="16" y="20"/>
                      <a:pt x="17" y="21"/>
                      <a:pt x="17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2"/>
                      <a:pt x="16" y="21"/>
                      <a:pt x="16" y="21"/>
                    </a:cubicBezTo>
                    <a:cubicBezTo>
                      <a:pt x="15" y="22"/>
                      <a:pt x="16" y="24"/>
                      <a:pt x="15" y="25"/>
                    </a:cubicBezTo>
                    <a:cubicBezTo>
                      <a:pt x="17" y="25"/>
                      <a:pt x="15" y="26"/>
                      <a:pt x="17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7"/>
                      <a:pt x="17" y="27"/>
                      <a:pt x="14" y="28"/>
                    </a:cubicBezTo>
                    <a:cubicBezTo>
                      <a:pt x="12" y="31"/>
                      <a:pt x="12" y="35"/>
                      <a:pt x="1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8" name="Freeform 116"/>
              <p:cNvSpPr/>
              <p:nvPr/>
            </p:nvSpPr>
            <p:spPr bwMode="auto">
              <a:xfrm>
                <a:off x="3914" y="130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9" name="Freeform 117"/>
              <p:cNvSpPr/>
              <p:nvPr/>
            </p:nvSpPr>
            <p:spPr bwMode="auto">
              <a:xfrm>
                <a:off x="3364" y="247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0" name="Freeform 118"/>
              <p:cNvSpPr/>
              <p:nvPr/>
            </p:nvSpPr>
            <p:spPr bwMode="auto">
              <a:xfrm>
                <a:off x="3920" y="1403"/>
                <a:ext cx="4" cy="2"/>
              </a:xfrm>
              <a:custGeom>
                <a:avLst/>
                <a:gdLst>
                  <a:gd name="T0" fmla="*/ 1 w 2"/>
                  <a:gd name="T1" fmla="*/ 1 h 1"/>
                  <a:gd name="T2" fmla="*/ 1 w 2"/>
                  <a:gd name="T3" fmla="*/ 0 h 1"/>
                  <a:gd name="T4" fmla="*/ 1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2" y="1"/>
                      <a:pt x="0" y="0"/>
                      <a:pt x="1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1" name="Freeform 119"/>
              <p:cNvSpPr/>
              <p:nvPr/>
            </p:nvSpPr>
            <p:spPr bwMode="auto">
              <a:xfrm>
                <a:off x="3918" y="1401"/>
                <a:ext cx="4" cy="0"/>
              </a:xfrm>
              <a:custGeom>
                <a:avLst/>
                <a:gdLst>
                  <a:gd name="T0" fmla="*/ 0 w 2"/>
                  <a:gd name="T1" fmla="*/ 2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2" name="Freeform 120"/>
              <p:cNvSpPr/>
              <p:nvPr/>
            </p:nvSpPr>
            <p:spPr bwMode="auto">
              <a:xfrm>
                <a:off x="3920" y="1411"/>
                <a:ext cx="4" cy="0"/>
              </a:xfrm>
              <a:custGeom>
                <a:avLst/>
                <a:gdLst>
                  <a:gd name="T0" fmla="*/ 2 w 2"/>
                  <a:gd name="T1" fmla="*/ 0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3" name="Freeform 121"/>
              <p:cNvSpPr/>
              <p:nvPr/>
            </p:nvSpPr>
            <p:spPr bwMode="auto">
              <a:xfrm>
                <a:off x="3477" y="150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4" name="Freeform 122"/>
              <p:cNvSpPr/>
              <p:nvPr/>
            </p:nvSpPr>
            <p:spPr bwMode="auto">
              <a:xfrm>
                <a:off x="3453" y="1458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5" name="Freeform 123"/>
              <p:cNvSpPr/>
              <p:nvPr/>
            </p:nvSpPr>
            <p:spPr bwMode="auto">
              <a:xfrm>
                <a:off x="3477" y="1422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6" name="Freeform 124"/>
              <p:cNvSpPr/>
              <p:nvPr/>
            </p:nvSpPr>
            <p:spPr bwMode="auto">
              <a:xfrm>
                <a:off x="4603" y="1884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7" name="Freeform 125"/>
              <p:cNvSpPr/>
              <p:nvPr/>
            </p:nvSpPr>
            <p:spPr bwMode="auto">
              <a:xfrm>
                <a:off x="3540" y="1530"/>
                <a:ext cx="4" cy="2"/>
              </a:xfrm>
              <a:custGeom>
                <a:avLst/>
                <a:gdLst>
                  <a:gd name="T0" fmla="*/ 1 w 2"/>
                  <a:gd name="T1" fmla="*/ 1 h 1"/>
                  <a:gd name="T2" fmla="*/ 1 w 2"/>
                  <a:gd name="T3" fmla="*/ 0 h 1"/>
                  <a:gd name="T4" fmla="*/ 1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2" y="0"/>
                      <a:pt x="0" y="0"/>
                      <a:pt x="1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8" name="Rectangle 126"/>
              <p:cNvSpPr>
                <a:spLocks noChangeArrowheads="1"/>
              </p:cNvSpPr>
              <p:nvPr/>
            </p:nvSpPr>
            <p:spPr bwMode="auto">
              <a:xfrm>
                <a:off x="3489" y="1441"/>
                <a:ext cx="2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9" name="Freeform 127"/>
              <p:cNvSpPr/>
              <p:nvPr/>
            </p:nvSpPr>
            <p:spPr bwMode="auto">
              <a:xfrm>
                <a:off x="3375" y="1310"/>
                <a:ext cx="174" cy="269"/>
              </a:xfrm>
              <a:custGeom>
                <a:avLst/>
                <a:gdLst>
                  <a:gd name="T0" fmla="*/ 11 w 82"/>
                  <a:gd name="T1" fmla="*/ 27 h 127"/>
                  <a:gd name="T2" fmla="*/ 20 w 82"/>
                  <a:gd name="T3" fmla="*/ 47 h 127"/>
                  <a:gd name="T4" fmla="*/ 34 w 82"/>
                  <a:gd name="T5" fmla="*/ 60 h 127"/>
                  <a:gd name="T6" fmla="*/ 37 w 82"/>
                  <a:gd name="T7" fmla="*/ 68 h 127"/>
                  <a:gd name="T8" fmla="*/ 43 w 82"/>
                  <a:gd name="T9" fmla="*/ 80 h 127"/>
                  <a:gd name="T10" fmla="*/ 47 w 82"/>
                  <a:gd name="T11" fmla="*/ 89 h 127"/>
                  <a:gd name="T12" fmla="*/ 53 w 82"/>
                  <a:gd name="T13" fmla="*/ 94 h 127"/>
                  <a:gd name="T14" fmla="*/ 60 w 82"/>
                  <a:gd name="T15" fmla="*/ 105 h 127"/>
                  <a:gd name="T16" fmla="*/ 63 w 82"/>
                  <a:gd name="T17" fmla="*/ 111 h 127"/>
                  <a:gd name="T18" fmla="*/ 63 w 82"/>
                  <a:gd name="T19" fmla="*/ 121 h 127"/>
                  <a:gd name="T20" fmla="*/ 65 w 82"/>
                  <a:gd name="T21" fmla="*/ 124 h 127"/>
                  <a:gd name="T22" fmla="*/ 69 w 82"/>
                  <a:gd name="T23" fmla="*/ 126 h 127"/>
                  <a:gd name="T24" fmla="*/ 72 w 82"/>
                  <a:gd name="T25" fmla="*/ 126 h 127"/>
                  <a:gd name="T26" fmla="*/ 73 w 82"/>
                  <a:gd name="T27" fmla="*/ 123 h 127"/>
                  <a:gd name="T28" fmla="*/ 71 w 82"/>
                  <a:gd name="T29" fmla="*/ 118 h 127"/>
                  <a:gd name="T30" fmla="*/ 73 w 82"/>
                  <a:gd name="T31" fmla="*/ 112 h 127"/>
                  <a:gd name="T32" fmla="*/ 80 w 82"/>
                  <a:gd name="T33" fmla="*/ 112 h 127"/>
                  <a:gd name="T34" fmla="*/ 80 w 82"/>
                  <a:gd name="T35" fmla="*/ 109 h 127"/>
                  <a:gd name="T36" fmla="*/ 76 w 82"/>
                  <a:gd name="T37" fmla="*/ 108 h 127"/>
                  <a:gd name="T38" fmla="*/ 78 w 82"/>
                  <a:gd name="T39" fmla="*/ 107 h 127"/>
                  <a:gd name="T40" fmla="*/ 73 w 82"/>
                  <a:gd name="T41" fmla="*/ 105 h 127"/>
                  <a:gd name="T42" fmla="*/ 77 w 82"/>
                  <a:gd name="T43" fmla="*/ 102 h 127"/>
                  <a:gd name="T44" fmla="*/ 78 w 82"/>
                  <a:gd name="T45" fmla="*/ 100 h 127"/>
                  <a:gd name="T46" fmla="*/ 76 w 82"/>
                  <a:gd name="T47" fmla="*/ 100 h 127"/>
                  <a:gd name="T48" fmla="*/ 76 w 82"/>
                  <a:gd name="T49" fmla="*/ 96 h 127"/>
                  <a:gd name="T50" fmla="*/ 71 w 82"/>
                  <a:gd name="T51" fmla="*/ 96 h 127"/>
                  <a:gd name="T52" fmla="*/ 65 w 82"/>
                  <a:gd name="T53" fmla="*/ 95 h 127"/>
                  <a:gd name="T54" fmla="*/ 70 w 82"/>
                  <a:gd name="T55" fmla="*/ 92 h 127"/>
                  <a:gd name="T56" fmla="*/ 68 w 82"/>
                  <a:gd name="T57" fmla="*/ 86 h 127"/>
                  <a:gd name="T58" fmla="*/ 67 w 82"/>
                  <a:gd name="T59" fmla="*/ 84 h 127"/>
                  <a:gd name="T60" fmla="*/ 65 w 82"/>
                  <a:gd name="T61" fmla="*/ 81 h 127"/>
                  <a:gd name="T62" fmla="*/ 62 w 82"/>
                  <a:gd name="T63" fmla="*/ 75 h 127"/>
                  <a:gd name="T64" fmla="*/ 60 w 82"/>
                  <a:gd name="T65" fmla="*/ 73 h 127"/>
                  <a:gd name="T66" fmla="*/ 59 w 82"/>
                  <a:gd name="T67" fmla="*/ 72 h 127"/>
                  <a:gd name="T68" fmla="*/ 57 w 82"/>
                  <a:gd name="T69" fmla="*/ 71 h 127"/>
                  <a:gd name="T70" fmla="*/ 58 w 82"/>
                  <a:gd name="T71" fmla="*/ 68 h 127"/>
                  <a:gd name="T72" fmla="*/ 55 w 82"/>
                  <a:gd name="T73" fmla="*/ 67 h 127"/>
                  <a:gd name="T74" fmla="*/ 54 w 82"/>
                  <a:gd name="T75" fmla="*/ 62 h 127"/>
                  <a:gd name="T76" fmla="*/ 51 w 82"/>
                  <a:gd name="T77" fmla="*/ 58 h 127"/>
                  <a:gd name="T78" fmla="*/ 51 w 82"/>
                  <a:gd name="T79" fmla="*/ 54 h 127"/>
                  <a:gd name="T80" fmla="*/ 48 w 82"/>
                  <a:gd name="T81" fmla="*/ 53 h 127"/>
                  <a:gd name="T82" fmla="*/ 49 w 82"/>
                  <a:gd name="T83" fmla="*/ 53 h 127"/>
                  <a:gd name="T84" fmla="*/ 45 w 82"/>
                  <a:gd name="T85" fmla="*/ 50 h 127"/>
                  <a:gd name="T86" fmla="*/ 43 w 82"/>
                  <a:gd name="T87" fmla="*/ 46 h 127"/>
                  <a:gd name="T88" fmla="*/ 41 w 82"/>
                  <a:gd name="T89" fmla="*/ 44 h 127"/>
                  <a:gd name="T90" fmla="*/ 32 w 82"/>
                  <a:gd name="T91" fmla="*/ 44 h 127"/>
                  <a:gd name="T92" fmla="*/ 35 w 82"/>
                  <a:gd name="T93" fmla="*/ 39 h 127"/>
                  <a:gd name="T94" fmla="*/ 31 w 82"/>
                  <a:gd name="T95" fmla="*/ 36 h 127"/>
                  <a:gd name="T96" fmla="*/ 30 w 82"/>
                  <a:gd name="T97" fmla="*/ 32 h 127"/>
                  <a:gd name="T98" fmla="*/ 26 w 82"/>
                  <a:gd name="T99" fmla="*/ 24 h 127"/>
                  <a:gd name="T100" fmla="*/ 25 w 82"/>
                  <a:gd name="T101" fmla="*/ 21 h 127"/>
                  <a:gd name="T102" fmla="*/ 15 w 82"/>
                  <a:gd name="T103" fmla="*/ 15 h 127"/>
                  <a:gd name="T104" fmla="*/ 13 w 82"/>
                  <a:gd name="T105" fmla="*/ 1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2" h="127">
                    <a:moveTo>
                      <a:pt x="1" y="12"/>
                    </a:moveTo>
                    <a:cubicBezTo>
                      <a:pt x="2" y="13"/>
                      <a:pt x="4" y="14"/>
                      <a:pt x="3" y="15"/>
                    </a:cubicBezTo>
                    <a:cubicBezTo>
                      <a:pt x="6" y="19"/>
                      <a:pt x="4" y="25"/>
                      <a:pt x="8" y="28"/>
                    </a:cubicBezTo>
                    <a:cubicBezTo>
                      <a:pt x="9" y="27"/>
                      <a:pt x="10" y="27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0" y="28"/>
                      <a:pt x="9" y="28"/>
                    </a:cubicBezTo>
                    <a:cubicBezTo>
                      <a:pt x="10" y="29"/>
                      <a:pt x="12" y="30"/>
                      <a:pt x="12" y="32"/>
                    </a:cubicBezTo>
                    <a:cubicBezTo>
                      <a:pt x="14" y="31"/>
                      <a:pt x="13" y="33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5" y="33"/>
                      <a:pt x="15" y="33"/>
                      <a:pt x="13" y="35"/>
                    </a:cubicBezTo>
                    <a:cubicBezTo>
                      <a:pt x="14" y="40"/>
                      <a:pt x="18" y="43"/>
                      <a:pt x="20" y="47"/>
                    </a:cubicBezTo>
                    <a:cubicBezTo>
                      <a:pt x="22" y="50"/>
                      <a:pt x="26" y="53"/>
                      <a:pt x="29" y="57"/>
                    </a:cubicBezTo>
                    <a:cubicBezTo>
                      <a:pt x="32" y="56"/>
                      <a:pt x="31" y="57"/>
                      <a:pt x="34" y="56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5" y="57"/>
                      <a:pt x="34" y="58"/>
                      <a:pt x="33" y="59"/>
                    </a:cubicBezTo>
                    <a:cubicBezTo>
                      <a:pt x="34" y="59"/>
                      <a:pt x="33" y="59"/>
                      <a:pt x="35" y="58"/>
                    </a:cubicBezTo>
                    <a:cubicBezTo>
                      <a:pt x="37" y="58"/>
                      <a:pt x="33" y="60"/>
                      <a:pt x="34" y="60"/>
                    </a:cubicBezTo>
                    <a:cubicBezTo>
                      <a:pt x="33" y="60"/>
                      <a:pt x="35" y="59"/>
                      <a:pt x="35" y="60"/>
                    </a:cubicBezTo>
                    <a:cubicBezTo>
                      <a:pt x="37" y="60"/>
                      <a:pt x="33" y="60"/>
                      <a:pt x="32" y="62"/>
                    </a:cubicBezTo>
                    <a:cubicBezTo>
                      <a:pt x="34" y="64"/>
                      <a:pt x="37" y="65"/>
                      <a:pt x="37" y="67"/>
                    </a:cubicBezTo>
                    <a:cubicBezTo>
                      <a:pt x="37" y="67"/>
                      <a:pt x="38" y="66"/>
                      <a:pt x="38" y="66"/>
                    </a:cubicBezTo>
                    <a:cubicBezTo>
                      <a:pt x="35" y="68"/>
                      <a:pt x="39" y="66"/>
                      <a:pt x="38" y="67"/>
                    </a:cubicBezTo>
                    <a:cubicBezTo>
                      <a:pt x="37" y="68"/>
                      <a:pt x="37" y="68"/>
                      <a:pt x="37" y="68"/>
                    </a:cubicBezTo>
                    <a:cubicBezTo>
                      <a:pt x="36" y="69"/>
                      <a:pt x="39" y="69"/>
                      <a:pt x="38" y="70"/>
                    </a:cubicBezTo>
                    <a:cubicBezTo>
                      <a:pt x="39" y="70"/>
                      <a:pt x="37" y="72"/>
                      <a:pt x="39" y="72"/>
                    </a:cubicBezTo>
                    <a:cubicBezTo>
                      <a:pt x="38" y="72"/>
                      <a:pt x="38" y="73"/>
                      <a:pt x="38" y="73"/>
                    </a:cubicBezTo>
                    <a:cubicBezTo>
                      <a:pt x="41" y="72"/>
                      <a:pt x="37" y="75"/>
                      <a:pt x="40" y="74"/>
                    </a:cubicBezTo>
                    <a:cubicBezTo>
                      <a:pt x="39" y="75"/>
                      <a:pt x="39" y="75"/>
                      <a:pt x="39" y="75"/>
                    </a:cubicBezTo>
                    <a:cubicBezTo>
                      <a:pt x="41" y="76"/>
                      <a:pt x="41" y="79"/>
                      <a:pt x="43" y="80"/>
                    </a:cubicBezTo>
                    <a:cubicBezTo>
                      <a:pt x="44" y="81"/>
                      <a:pt x="42" y="84"/>
                      <a:pt x="44" y="84"/>
                    </a:cubicBezTo>
                    <a:cubicBezTo>
                      <a:pt x="46" y="84"/>
                      <a:pt x="46" y="84"/>
                      <a:pt x="46" y="84"/>
                    </a:cubicBezTo>
                    <a:cubicBezTo>
                      <a:pt x="46" y="84"/>
                      <a:pt x="45" y="84"/>
                      <a:pt x="44" y="84"/>
                    </a:cubicBezTo>
                    <a:cubicBezTo>
                      <a:pt x="46" y="84"/>
                      <a:pt x="45" y="86"/>
                      <a:pt x="45" y="87"/>
                    </a:cubicBezTo>
                    <a:cubicBezTo>
                      <a:pt x="46" y="87"/>
                      <a:pt x="46" y="87"/>
                      <a:pt x="47" y="86"/>
                    </a:cubicBezTo>
                    <a:cubicBezTo>
                      <a:pt x="45" y="88"/>
                      <a:pt x="48" y="88"/>
                      <a:pt x="47" y="89"/>
                    </a:cubicBezTo>
                    <a:cubicBezTo>
                      <a:pt x="50" y="88"/>
                      <a:pt x="49" y="89"/>
                      <a:pt x="50" y="89"/>
                    </a:cubicBezTo>
                    <a:cubicBezTo>
                      <a:pt x="50" y="89"/>
                      <a:pt x="49" y="90"/>
                      <a:pt x="48" y="90"/>
                    </a:cubicBezTo>
                    <a:cubicBezTo>
                      <a:pt x="49" y="91"/>
                      <a:pt x="49" y="91"/>
                      <a:pt x="49" y="92"/>
                    </a:cubicBezTo>
                    <a:cubicBezTo>
                      <a:pt x="49" y="92"/>
                      <a:pt x="51" y="92"/>
                      <a:pt x="51" y="92"/>
                    </a:cubicBezTo>
                    <a:cubicBezTo>
                      <a:pt x="49" y="93"/>
                      <a:pt x="51" y="93"/>
                      <a:pt x="50" y="94"/>
                    </a:cubicBezTo>
                    <a:cubicBezTo>
                      <a:pt x="52" y="93"/>
                      <a:pt x="54" y="93"/>
                      <a:pt x="53" y="94"/>
                    </a:cubicBezTo>
                    <a:cubicBezTo>
                      <a:pt x="51" y="95"/>
                      <a:pt x="51" y="95"/>
                      <a:pt x="51" y="95"/>
                    </a:cubicBezTo>
                    <a:cubicBezTo>
                      <a:pt x="53" y="95"/>
                      <a:pt x="51" y="98"/>
                      <a:pt x="55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6" y="100"/>
                      <a:pt x="54" y="103"/>
                      <a:pt x="58" y="103"/>
                    </a:cubicBezTo>
                    <a:cubicBezTo>
                      <a:pt x="57" y="104"/>
                      <a:pt x="56" y="105"/>
                      <a:pt x="57" y="105"/>
                    </a:cubicBezTo>
                    <a:cubicBezTo>
                      <a:pt x="58" y="105"/>
                      <a:pt x="58" y="106"/>
                      <a:pt x="60" y="105"/>
                    </a:cubicBezTo>
                    <a:cubicBezTo>
                      <a:pt x="61" y="106"/>
                      <a:pt x="59" y="106"/>
                      <a:pt x="59" y="106"/>
                    </a:cubicBezTo>
                    <a:cubicBezTo>
                      <a:pt x="59" y="107"/>
                      <a:pt x="57" y="108"/>
                      <a:pt x="59" y="108"/>
                    </a:cubicBezTo>
                    <a:cubicBezTo>
                      <a:pt x="58" y="109"/>
                      <a:pt x="58" y="109"/>
                      <a:pt x="58" y="109"/>
                    </a:cubicBezTo>
                    <a:cubicBezTo>
                      <a:pt x="59" y="109"/>
                      <a:pt x="61" y="109"/>
                      <a:pt x="60" y="110"/>
                    </a:cubicBezTo>
                    <a:cubicBezTo>
                      <a:pt x="61" y="110"/>
                      <a:pt x="62" y="111"/>
                      <a:pt x="64" y="110"/>
                    </a:cubicBezTo>
                    <a:cubicBezTo>
                      <a:pt x="64" y="110"/>
                      <a:pt x="61" y="111"/>
                      <a:pt x="63" y="111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1" y="113"/>
                      <a:pt x="62" y="114"/>
                      <a:pt x="63" y="115"/>
                    </a:cubicBezTo>
                    <a:cubicBezTo>
                      <a:pt x="61" y="116"/>
                      <a:pt x="64" y="116"/>
                      <a:pt x="62" y="117"/>
                    </a:cubicBezTo>
                    <a:cubicBezTo>
                      <a:pt x="64" y="118"/>
                      <a:pt x="62" y="119"/>
                      <a:pt x="65" y="119"/>
                    </a:cubicBezTo>
                    <a:cubicBezTo>
                      <a:pt x="64" y="119"/>
                      <a:pt x="64" y="119"/>
                      <a:pt x="64" y="119"/>
                    </a:cubicBezTo>
                    <a:cubicBezTo>
                      <a:pt x="64" y="120"/>
                      <a:pt x="64" y="121"/>
                      <a:pt x="63" y="121"/>
                    </a:cubicBezTo>
                    <a:cubicBezTo>
                      <a:pt x="63" y="122"/>
                      <a:pt x="65" y="122"/>
                      <a:pt x="66" y="122"/>
                    </a:cubicBezTo>
                    <a:cubicBezTo>
                      <a:pt x="64" y="122"/>
                      <a:pt x="64" y="122"/>
                      <a:pt x="64" y="122"/>
                    </a:cubicBezTo>
                    <a:cubicBezTo>
                      <a:pt x="65" y="123"/>
                      <a:pt x="67" y="123"/>
                      <a:pt x="69" y="123"/>
                    </a:cubicBezTo>
                    <a:cubicBezTo>
                      <a:pt x="68" y="123"/>
                      <a:pt x="69" y="123"/>
                      <a:pt x="68" y="124"/>
                    </a:cubicBezTo>
                    <a:cubicBezTo>
                      <a:pt x="67" y="123"/>
                      <a:pt x="66" y="123"/>
                      <a:pt x="64" y="123"/>
                    </a:cubicBezTo>
                    <a:cubicBezTo>
                      <a:pt x="63" y="123"/>
                      <a:pt x="67" y="124"/>
                      <a:pt x="65" y="124"/>
                    </a:cubicBezTo>
                    <a:cubicBezTo>
                      <a:pt x="64" y="125"/>
                      <a:pt x="65" y="125"/>
                      <a:pt x="67" y="125"/>
                    </a:cubicBezTo>
                    <a:cubicBezTo>
                      <a:pt x="66" y="125"/>
                      <a:pt x="66" y="125"/>
                      <a:pt x="65" y="125"/>
                    </a:cubicBezTo>
                    <a:cubicBezTo>
                      <a:pt x="65" y="126"/>
                      <a:pt x="65" y="126"/>
                      <a:pt x="66" y="126"/>
                    </a:cubicBezTo>
                    <a:cubicBezTo>
                      <a:pt x="66" y="126"/>
                      <a:pt x="66" y="126"/>
                      <a:pt x="66" y="126"/>
                    </a:cubicBezTo>
                    <a:cubicBezTo>
                      <a:pt x="67" y="126"/>
                      <a:pt x="67" y="126"/>
                      <a:pt x="69" y="126"/>
                    </a:cubicBezTo>
                    <a:cubicBezTo>
                      <a:pt x="69" y="126"/>
                      <a:pt x="68" y="126"/>
                      <a:pt x="69" y="126"/>
                    </a:cubicBezTo>
                    <a:cubicBezTo>
                      <a:pt x="70" y="126"/>
                      <a:pt x="71" y="126"/>
                      <a:pt x="69" y="126"/>
                    </a:cubicBezTo>
                    <a:cubicBezTo>
                      <a:pt x="68" y="127"/>
                      <a:pt x="67" y="126"/>
                      <a:pt x="66" y="126"/>
                    </a:cubicBezTo>
                    <a:cubicBezTo>
                      <a:pt x="70" y="127"/>
                      <a:pt x="70" y="127"/>
                      <a:pt x="70" y="127"/>
                    </a:cubicBezTo>
                    <a:cubicBezTo>
                      <a:pt x="69" y="127"/>
                      <a:pt x="69" y="127"/>
                      <a:pt x="71" y="127"/>
                    </a:cubicBezTo>
                    <a:cubicBezTo>
                      <a:pt x="70" y="126"/>
                      <a:pt x="70" y="126"/>
                      <a:pt x="70" y="126"/>
                    </a:cubicBezTo>
                    <a:cubicBezTo>
                      <a:pt x="72" y="126"/>
                      <a:pt x="72" y="126"/>
                      <a:pt x="72" y="126"/>
                    </a:cubicBezTo>
                    <a:cubicBezTo>
                      <a:pt x="71" y="126"/>
                      <a:pt x="72" y="125"/>
                      <a:pt x="71" y="125"/>
                    </a:cubicBezTo>
                    <a:cubicBezTo>
                      <a:pt x="70" y="125"/>
                      <a:pt x="70" y="125"/>
                      <a:pt x="70" y="125"/>
                    </a:cubicBezTo>
                    <a:cubicBezTo>
                      <a:pt x="69" y="125"/>
                      <a:pt x="67" y="124"/>
                      <a:pt x="69" y="124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71" y="124"/>
                      <a:pt x="70" y="124"/>
                      <a:pt x="71" y="123"/>
                    </a:cubicBezTo>
                    <a:cubicBezTo>
                      <a:pt x="73" y="123"/>
                      <a:pt x="73" y="123"/>
                      <a:pt x="73" y="123"/>
                    </a:cubicBezTo>
                    <a:cubicBezTo>
                      <a:pt x="70" y="124"/>
                      <a:pt x="72" y="122"/>
                      <a:pt x="71" y="122"/>
                    </a:cubicBezTo>
                    <a:cubicBezTo>
                      <a:pt x="72" y="122"/>
                      <a:pt x="72" y="122"/>
                      <a:pt x="72" y="122"/>
                    </a:cubicBezTo>
                    <a:cubicBezTo>
                      <a:pt x="73" y="122"/>
                      <a:pt x="70" y="123"/>
                      <a:pt x="70" y="122"/>
                    </a:cubicBezTo>
                    <a:cubicBezTo>
                      <a:pt x="71" y="122"/>
                      <a:pt x="73" y="122"/>
                      <a:pt x="74" y="121"/>
                    </a:cubicBezTo>
                    <a:cubicBezTo>
                      <a:pt x="74" y="121"/>
                      <a:pt x="72" y="120"/>
                      <a:pt x="74" y="119"/>
                    </a:cubicBezTo>
                    <a:cubicBezTo>
                      <a:pt x="73" y="118"/>
                      <a:pt x="72" y="118"/>
                      <a:pt x="71" y="118"/>
                    </a:cubicBezTo>
                    <a:cubicBezTo>
                      <a:pt x="71" y="117"/>
                      <a:pt x="74" y="117"/>
                      <a:pt x="73" y="117"/>
                    </a:cubicBezTo>
                    <a:cubicBezTo>
                      <a:pt x="74" y="117"/>
                      <a:pt x="75" y="117"/>
                      <a:pt x="75" y="116"/>
                    </a:cubicBezTo>
                    <a:cubicBezTo>
                      <a:pt x="74" y="116"/>
                      <a:pt x="75" y="115"/>
                      <a:pt x="73" y="116"/>
                    </a:cubicBezTo>
                    <a:cubicBezTo>
                      <a:pt x="74" y="115"/>
                      <a:pt x="74" y="114"/>
                      <a:pt x="73" y="114"/>
                    </a:cubicBezTo>
                    <a:cubicBezTo>
                      <a:pt x="73" y="114"/>
                      <a:pt x="75" y="114"/>
                      <a:pt x="76" y="113"/>
                    </a:cubicBezTo>
                    <a:cubicBezTo>
                      <a:pt x="74" y="113"/>
                      <a:pt x="73" y="113"/>
                      <a:pt x="73" y="112"/>
                    </a:cubicBezTo>
                    <a:cubicBezTo>
                      <a:pt x="72" y="112"/>
                      <a:pt x="72" y="113"/>
                      <a:pt x="70" y="113"/>
                    </a:cubicBezTo>
                    <a:cubicBezTo>
                      <a:pt x="70" y="113"/>
                      <a:pt x="69" y="113"/>
                      <a:pt x="69" y="113"/>
                    </a:cubicBezTo>
                    <a:cubicBezTo>
                      <a:pt x="71" y="112"/>
                      <a:pt x="74" y="112"/>
                      <a:pt x="74" y="111"/>
                    </a:cubicBezTo>
                    <a:cubicBezTo>
                      <a:pt x="77" y="111"/>
                      <a:pt x="73" y="112"/>
                      <a:pt x="76" y="111"/>
                    </a:cubicBezTo>
                    <a:cubicBezTo>
                      <a:pt x="78" y="111"/>
                      <a:pt x="79" y="112"/>
                      <a:pt x="77" y="113"/>
                    </a:cubicBezTo>
                    <a:cubicBezTo>
                      <a:pt x="80" y="113"/>
                      <a:pt x="78" y="112"/>
                      <a:pt x="80" y="112"/>
                    </a:cubicBezTo>
                    <a:cubicBezTo>
                      <a:pt x="80" y="111"/>
                      <a:pt x="78" y="111"/>
                      <a:pt x="78" y="111"/>
                    </a:cubicBezTo>
                    <a:cubicBezTo>
                      <a:pt x="77" y="111"/>
                      <a:pt x="77" y="111"/>
                      <a:pt x="76" y="111"/>
                    </a:cubicBezTo>
                    <a:cubicBezTo>
                      <a:pt x="73" y="111"/>
                      <a:pt x="77" y="110"/>
                      <a:pt x="77" y="110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79" y="109"/>
                      <a:pt x="77" y="110"/>
                      <a:pt x="77" y="109"/>
                    </a:cubicBezTo>
                    <a:cubicBezTo>
                      <a:pt x="80" y="108"/>
                      <a:pt x="78" y="110"/>
                      <a:pt x="80" y="109"/>
                    </a:cubicBezTo>
                    <a:cubicBezTo>
                      <a:pt x="82" y="109"/>
                      <a:pt x="82" y="109"/>
                      <a:pt x="82" y="109"/>
                    </a:cubicBezTo>
                    <a:cubicBezTo>
                      <a:pt x="82" y="108"/>
                      <a:pt x="79" y="109"/>
                      <a:pt x="80" y="108"/>
                    </a:cubicBezTo>
                    <a:cubicBezTo>
                      <a:pt x="81" y="108"/>
                      <a:pt x="81" y="108"/>
                      <a:pt x="81" y="108"/>
                    </a:cubicBezTo>
                    <a:cubicBezTo>
                      <a:pt x="80" y="108"/>
                      <a:pt x="80" y="108"/>
                      <a:pt x="80" y="108"/>
                    </a:cubicBezTo>
                    <a:cubicBezTo>
                      <a:pt x="79" y="108"/>
                      <a:pt x="77" y="108"/>
                      <a:pt x="77" y="109"/>
                    </a:cubicBezTo>
                    <a:cubicBezTo>
                      <a:pt x="74" y="109"/>
                      <a:pt x="77" y="109"/>
                      <a:pt x="76" y="108"/>
                    </a:cubicBezTo>
                    <a:cubicBezTo>
                      <a:pt x="74" y="108"/>
                      <a:pt x="76" y="108"/>
                      <a:pt x="75" y="109"/>
                    </a:cubicBezTo>
                    <a:cubicBezTo>
                      <a:pt x="73" y="109"/>
                      <a:pt x="73" y="109"/>
                      <a:pt x="73" y="108"/>
                    </a:cubicBezTo>
                    <a:cubicBezTo>
                      <a:pt x="72" y="108"/>
                      <a:pt x="74" y="108"/>
                      <a:pt x="75" y="107"/>
                    </a:cubicBezTo>
                    <a:cubicBezTo>
                      <a:pt x="76" y="107"/>
                      <a:pt x="76" y="108"/>
                      <a:pt x="75" y="108"/>
                    </a:cubicBezTo>
                    <a:cubicBezTo>
                      <a:pt x="77" y="108"/>
                      <a:pt x="79" y="107"/>
                      <a:pt x="80" y="107"/>
                    </a:cubicBezTo>
                    <a:cubicBezTo>
                      <a:pt x="81" y="106"/>
                      <a:pt x="79" y="107"/>
                      <a:pt x="78" y="107"/>
                    </a:cubicBezTo>
                    <a:cubicBezTo>
                      <a:pt x="78" y="107"/>
                      <a:pt x="76" y="107"/>
                      <a:pt x="76" y="107"/>
                    </a:cubicBezTo>
                    <a:cubicBezTo>
                      <a:pt x="71" y="107"/>
                      <a:pt x="79" y="106"/>
                      <a:pt x="78" y="105"/>
                    </a:cubicBezTo>
                    <a:cubicBezTo>
                      <a:pt x="75" y="106"/>
                      <a:pt x="74" y="105"/>
                      <a:pt x="70" y="107"/>
                    </a:cubicBezTo>
                    <a:cubicBezTo>
                      <a:pt x="70" y="107"/>
                      <a:pt x="69" y="107"/>
                      <a:pt x="69" y="106"/>
                    </a:cubicBezTo>
                    <a:cubicBezTo>
                      <a:pt x="71" y="106"/>
                      <a:pt x="71" y="106"/>
                      <a:pt x="73" y="105"/>
                    </a:cubicBezTo>
                    <a:cubicBezTo>
                      <a:pt x="73" y="105"/>
                      <a:pt x="73" y="105"/>
                      <a:pt x="73" y="105"/>
                    </a:cubicBezTo>
                    <a:cubicBezTo>
                      <a:pt x="75" y="105"/>
                      <a:pt x="75" y="105"/>
                      <a:pt x="75" y="105"/>
                    </a:cubicBezTo>
                    <a:cubicBezTo>
                      <a:pt x="79" y="103"/>
                      <a:pt x="79" y="103"/>
                      <a:pt x="79" y="103"/>
                    </a:cubicBezTo>
                    <a:cubicBezTo>
                      <a:pt x="78" y="103"/>
                      <a:pt x="77" y="104"/>
                      <a:pt x="76" y="103"/>
                    </a:cubicBezTo>
                    <a:cubicBezTo>
                      <a:pt x="77" y="103"/>
                      <a:pt x="78" y="103"/>
                      <a:pt x="78" y="102"/>
                    </a:cubicBezTo>
                    <a:cubicBezTo>
                      <a:pt x="77" y="103"/>
                      <a:pt x="75" y="103"/>
                      <a:pt x="75" y="103"/>
                    </a:cubicBezTo>
                    <a:cubicBezTo>
                      <a:pt x="74" y="103"/>
                      <a:pt x="76" y="102"/>
                      <a:pt x="77" y="102"/>
                    </a:cubicBezTo>
                    <a:cubicBezTo>
                      <a:pt x="79" y="102"/>
                      <a:pt x="79" y="102"/>
                      <a:pt x="79" y="102"/>
                    </a:cubicBezTo>
                    <a:cubicBezTo>
                      <a:pt x="77" y="102"/>
                      <a:pt x="79" y="101"/>
                      <a:pt x="79" y="101"/>
                    </a:cubicBezTo>
                    <a:cubicBezTo>
                      <a:pt x="77" y="101"/>
                      <a:pt x="76" y="102"/>
                      <a:pt x="74" y="102"/>
                    </a:cubicBezTo>
                    <a:cubicBezTo>
                      <a:pt x="74" y="102"/>
                      <a:pt x="75" y="101"/>
                      <a:pt x="75" y="101"/>
                    </a:cubicBezTo>
                    <a:cubicBezTo>
                      <a:pt x="76" y="101"/>
                      <a:pt x="76" y="101"/>
                      <a:pt x="76" y="101"/>
                    </a:cubicBezTo>
                    <a:cubicBezTo>
                      <a:pt x="76" y="101"/>
                      <a:pt x="79" y="100"/>
                      <a:pt x="78" y="100"/>
                    </a:cubicBezTo>
                    <a:cubicBezTo>
                      <a:pt x="77" y="100"/>
                      <a:pt x="77" y="100"/>
                      <a:pt x="77" y="100"/>
                    </a:cubicBezTo>
                    <a:cubicBezTo>
                      <a:pt x="77" y="100"/>
                      <a:pt x="78" y="100"/>
                      <a:pt x="78" y="100"/>
                    </a:cubicBezTo>
                    <a:cubicBezTo>
                      <a:pt x="77" y="100"/>
                      <a:pt x="77" y="99"/>
                      <a:pt x="77" y="99"/>
                    </a:cubicBezTo>
                    <a:cubicBezTo>
                      <a:pt x="78" y="99"/>
                      <a:pt x="78" y="99"/>
                      <a:pt x="78" y="99"/>
                    </a:cubicBezTo>
                    <a:cubicBezTo>
                      <a:pt x="77" y="99"/>
                      <a:pt x="75" y="99"/>
                      <a:pt x="76" y="99"/>
                    </a:cubicBezTo>
                    <a:cubicBezTo>
                      <a:pt x="74" y="100"/>
                      <a:pt x="77" y="99"/>
                      <a:pt x="76" y="100"/>
                    </a:cubicBezTo>
                    <a:cubicBezTo>
                      <a:pt x="74" y="100"/>
                      <a:pt x="74" y="100"/>
                      <a:pt x="73" y="100"/>
                    </a:cubicBezTo>
                    <a:cubicBezTo>
                      <a:pt x="76" y="99"/>
                      <a:pt x="73" y="99"/>
                      <a:pt x="73" y="99"/>
                    </a:cubicBezTo>
                    <a:cubicBezTo>
                      <a:pt x="74" y="98"/>
                      <a:pt x="75" y="98"/>
                      <a:pt x="75" y="98"/>
                    </a:cubicBezTo>
                    <a:cubicBezTo>
                      <a:pt x="73" y="98"/>
                      <a:pt x="73" y="98"/>
                      <a:pt x="73" y="98"/>
                    </a:cubicBezTo>
                    <a:cubicBezTo>
                      <a:pt x="77" y="97"/>
                      <a:pt x="73" y="98"/>
                      <a:pt x="73" y="97"/>
                    </a:cubicBezTo>
                    <a:cubicBezTo>
                      <a:pt x="75" y="97"/>
                      <a:pt x="76" y="96"/>
                      <a:pt x="76" y="96"/>
                    </a:cubicBezTo>
                    <a:cubicBezTo>
                      <a:pt x="74" y="97"/>
                      <a:pt x="73" y="97"/>
                      <a:pt x="71" y="97"/>
                    </a:cubicBezTo>
                    <a:cubicBezTo>
                      <a:pt x="72" y="96"/>
                      <a:pt x="75" y="96"/>
                      <a:pt x="76" y="96"/>
                    </a:cubicBezTo>
                    <a:cubicBezTo>
                      <a:pt x="74" y="96"/>
                      <a:pt x="77" y="94"/>
                      <a:pt x="75" y="95"/>
                    </a:cubicBezTo>
                    <a:cubicBezTo>
                      <a:pt x="74" y="96"/>
                      <a:pt x="73" y="96"/>
                      <a:pt x="72" y="96"/>
                    </a:cubicBezTo>
                    <a:cubicBezTo>
                      <a:pt x="72" y="95"/>
                      <a:pt x="73" y="96"/>
                      <a:pt x="74" y="95"/>
                    </a:cubicBezTo>
                    <a:cubicBezTo>
                      <a:pt x="74" y="95"/>
                      <a:pt x="72" y="95"/>
                      <a:pt x="71" y="96"/>
                    </a:cubicBezTo>
                    <a:cubicBezTo>
                      <a:pt x="71" y="95"/>
                      <a:pt x="69" y="96"/>
                      <a:pt x="70" y="95"/>
                    </a:cubicBezTo>
                    <a:cubicBezTo>
                      <a:pt x="72" y="94"/>
                      <a:pt x="71" y="95"/>
                      <a:pt x="72" y="95"/>
                    </a:cubicBezTo>
                    <a:cubicBezTo>
                      <a:pt x="72" y="94"/>
                      <a:pt x="68" y="96"/>
                      <a:pt x="68" y="95"/>
                    </a:cubicBezTo>
                    <a:cubicBezTo>
                      <a:pt x="67" y="96"/>
                      <a:pt x="64" y="97"/>
                      <a:pt x="63" y="97"/>
                    </a:cubicBezTo>
                    <a:cubicBezTo>
                      <a:pt x="63" y="96"/>
                      <a:pt x="64" y="97"/>
                      <a:pt x="66" y="96"/>
                    </a:cubicBezTo>
                    <a:cubicBezTo>
                      <a:pt x="65" y="95"/>
                      <a:pt x="65" y="95"/>
                      <a:pt x="65" y="95"/>
                    </a:cubicBezTo>
                    <a:cubicBezTo>
                      <a:pt x="68" y="94"/>
                      <a:pt x="70" y="95"/>
                      <a:pt x="72" y="93"/>
                    </a:cubicBezTo>
                    <a:cubicBezTo>
                      <a:pt x="71" y="93"/>
                      <a:pt x="71" y="93"/>
                      <a:pt x="71" y="93"/>
                    </a:cubicBezTo>
                    <a:cubicBezTo>
                      <a:pt x="72" y="93"/>
                      <a:pt x="74" y="93"/>
                      <a:pt x="74" y="92"/>
                    </a:cubicBezTo>
                    <a:cubicBezTo>
                      <a:pt x="72" y="93"/>
                      <a:pt x="74" y="92"/>
                      <a:pt x="73" y="92"/>
                    </a:cubicBezTo>
                    <a:cubicBezTo>
                      <a:pt x="71" y="92"/>
                      <a:pt x="74" y="92"/>
                      <a:pt x="72" y="92"/>
                    </a:cubicBezTo>
                    <a:cubicBezTo>
                      <a:pt x="72" y="92"/>
                      <a:pt x="69" y="93"/>
                      <a:pt x="70" y="92"/>
                    </a:cubicBezTo>
                    <a:cubicBezTo>
                      <a:pt x="73" y="91"/>
                      <a:pt x="73" y="91"/>
                      <a:pt x="73" y="91"/>
                    </a:cubicBezTo>
                    <a:cubicBezTo>
                      <a:pt x="74" y="91"/>
                      <a:pt x="71" y="92"/>
                      <a:pt x="72" y="91"/>
                    </a:cubicBezTo>
                    <a:cubicBezTo>
                      <a:pt x="73" y="91"/>
                      <a:pt x="73" y="91"/>
                      <a:pt x="73" y="91"/>
                    </a:cubicBezTo>
                    <a:cubicBezTo>
                      <a:pt x="72" y="89"/>
                      <a:pt x="72" y="88"/>
                      <a:pt x="67" y="88"/>
                    </a:cubicBezTo>
                    <a:cubicBezTo>
                      <a:pt x="69" y="87"/>
                      <a:pt x="69" y="87"/>
                      <a:pt x="70" y="86"/>
                    </a:cubicBezTo>
                    <a:cubicBezTo>
                      <a:pt x="69" y="86"/>
                      <a:pt x="68" y="86"/>
                      <a:pt x="68" y="86"/>
                    </a:cubicBezTo>
                    <a:cubicBezTo>
                      <a:pt x="69" y="85"/>
                      <a:pt x="69" y="85"/>
                      <a:pt x="69" y="85"/>
                    </a:cubicBezTo>
                    <a:cubicBezTo>
                      <a:pt x="70" y="84"/>
                      <a:pt x="68" y="85"/>
                      <a:pt x="67" y="85"/>
                    </a:cubicBezTo>
                    <a:cubicBezTo>
                      <a:pt x="68" y="84"/>
                      <a:pt x="68" y="84"/>
                      <a:pt x="68" y="84"/>
                    </a:cubicBezTo>
                    <a:cubicBezTo>
                      <a:pt x="69" y="83"/>
                      <a:pt x="67" y="84"/>
                      <a:pt x="67" y="84"/>
                    </a:cubicBezTo>
                    <a:cubicBezTo>
                      <a:pt x="68" y="84"/>
                      <a:pt x="68" y="84"/>
                      <a:pt x="68" y="84"/>
                    </a:cubicBezTo>
                    <a:cubicBezTo>
                      <a:pt x="67" y="84"/>
                      <a:pt x="67" y="84"/>
                      <a:pt x="67" y="84"/>
                    </a:cubicBezTo>
                    <a:cubicBezTo>
                      <a:pt x="66" y="84"/>
                      <a:pt x="66" y="83"/>
                      <a:pt x="68" y="83"/>
                    </a:cubicBezTo>
                    <a:cubicBezTo>
                      <a:pt x="67" y="83"/>
                      <a:pt x="67" y="83"/>
                      <a:pt x="67" y="83"/>
                    </a:cubicBezTo>
                    <a:cubicBezTo>
                      <a:pt x="68" y="82"/>
                      <a:pt x="67" y="81"/>
                      <a:pt x="66" y="81"/>
                    </a:cubicBezTo>
                    <a:cubicBezTo>
                      <a:pt x="66" y="82"/>
                      <a:pt x="65" y="82"/>
                      <a:pt x="64" y="82"/>
                    </a:cubicBezTo>
                    <a:cubicBezTo>
                      <a:pt x="62" y="83"/>
                      <a:pt x="64" y="82"/>
                      <a:pt x="63" y="82"/>
                    </a:cubicBezTo>
                    <a:cubicBezTo>
                      <a:pt x="64" y="82"/>
                      <a:pt x="64" y="81"/>
                      <a:pt x="65" y="81"/>
                    </a:cubicBezTo>
                    <a:cubicBezTo>
                      <a:pt x="68" y="79"/>
                      <a:pt x="65" y="79"/>
                      <a:pt x="65" y="78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6" y="77"/>
                      <a:pt x="63" y="77"/>
                      <a:pt x="64" y="76"/>
                    </a:cubicBezTo>
                    <a:cubicBezTo>
                      <a:pt x="63" y="76"/>
                      <a:pt x="60" y="77"/>
                      <a:pt x="60" y="77"/>
                    </a:cubicBezTo>
                    <a:cubicBezTo>
                      <a:pt x="58" y="78"/>
                      <a:pt x="62" y="76"/>
                      <a:pt x="63" y="75"/>
                    </a:cubicBezTo>
                    <a:cubicBezTo>
                      <a:pt x="62" y="75"/>
                      <a:pt x="62" y="75"/>
                      <a:pt x="62" y="75"/>
                    </a:cubicBezTo>
                    <a:cubicBezTo>
                      <a:pt x="62" y="75"/>
                      <a:pt x="62" y="75"/>
                      <a:pt x="62" y="75"/>
                    </a:cubicBezTo>
                    <a:cubicBezTo>
                      <a:pt x="61" y="75"/>
                      <a:pt x="60" y="75"/>
                      <a:pt x="61" y="74"/>
                    </a:cubicBezTo>
                    <a:cubicBezTo>
                      <a:pt x="61" y="74"/>
                      <a:pt x="61" y="74"/>
                      <a:pt x="61" y="74"/>
                    </a:cubicBezTo>
                    <a:cubicBezTo>
                      <a:pt x="61" y="74"/>
                      <a:pt x="62" y="73"/>
                      <a:pt x="62" y="73"/>
                    </a:cubicBezTo>
                    <a:cubicBezTo>
                      <a:pt x="60" y="74"/>
                      <a:pt x="61" y="72"/>
                      <a:pt x="59" y="73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61" y="72"/>
                      <a:pt x="61" y="72"/>
                      <a:pt x="61" y="72"/>
                    </a:cubicBezTo>
                    <a:cubicBezTo>
                      <a:pt x="62" y="71"/>
                      <a:pt x="60" y="72"/>
                      <a:pt x="59" y="73"/>
                    </a:cubicBezTo>
                    <a:cubicBezTo>
                      <a:pt x="57" y="73"/>
                      <a:pt x="59" y="72"/>
                      <a:pt x="59" y="72"/>
                    </a:cubicBezTo>
                    <a:cubicBezTo>
                      <a:pt x="60" y="71"/>
                      <a:pt x="59" y="72"/>
                      <a:pt x="59" y="72"/>
                    </a:cubicBezTo>
                    <a:cubicBezTo>
                      <a:pt x="61" y="72"/>
                      <a:pt x="60" y="72"/>
                      <a:pt x="61" y="71"/>
                    </a:cubicBezTo>
                    <a:cubicBezTo>
                      <a:pt x="61" y="71"/>
                      <a:pt x="59" y="72"/>
                      <a:pt x="59" y="72"/>
                    </a:cubicBezTo>
                    <a:cubicBezTo>
                      <a:pt x="59" y="71"/>
                      <a:pt x="58" y="71"/>
                      <a:pt x="60" y="70"/>
                    </a:cubicBezTo>
                    <a:cubicBezTo>
                      <a:pt x="59" y="71"/>
                      <a:pt x="59" y="70"/>
                      <a:pt x="58" y="70"/>
                    </a:cubicBezTo>
                    <a:cubicBezTo>
                      <a:pt x="58" y="71"/>
                      <a:pt x="58" y="71"/>
                      <a:pt x="57" y="72"/>
                    </a:cubicBezTo>
                    <a:cubicBezTo>
                      <a:pt x="57" y="72"/>
                      <a:pt x="56" y="72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6" y="72"/>
                    </a:cubicBezTo>
                    <a:cubicBezTo>
                      <a:pt x="58" y="70"/>
                      <a:pt x="58" y="70"/>
                      <a:pt x="58" y="70"/>
                    </a:cubicBezTo>
                    <a:cubicBezTo>
                      <a:pt x="56" y="71"/>
                      <a:pt x="56" y="70"/>
                      <a:pt x="56" y="70"/>
                    </a:cubicBezTo>
                    <a:cubicBezTo>
                      <a:pt x="57" y="69"/>
                      <a:pt x="59" y="69"/>
                      <a:pt x="59" y="68"/>
                    </a:cubicBezTo>
                    <a:cubicBezTo>
                      <a:pt x="58" y="68"/>
                      <a:pt x="58" y="68"/>
                      <a:pt x="58" y="68"/>
                    </a:cubicBezTo>
                    <a:cubicBezTo>
                      <a:pt x="57" y="68"/>
                      <a:pt x="58" y="68"/>
                      <a:pt x="59" y="68"/>
                    </a:cubicBezTo>
                    <a:cubicBezTo>
                      <a:pt x="59" y="66"/>
                      <a:pt x="54" y="69"/>
                      <a:pt x="55" y="68"/>
                    </a:cubicBezTo>
                    <a:cubicBezTo>
                      <a:pt x="57" y="67"/>
                      <a:pt x="57" y="67"/>
                      <a:pt x="57" y="66"/>
                    </a:cubicBezTo>
                    <a:cubicBezTo>
                      <a:pt x="56" y="67"/>
                      <a:pt x="56" y="67"/>
                      <a:pt x="56" y="67"/>
                    </a:cubicBezTo>
                    <a:cubicBezTo>
                      <a:pt x="55" y="67"/>
                      <a:pt x="58" y="66"/>
                      <a:pt x="56" y="67"/>
                    </a:cubicBezTo>
                    <a:cubicBezTo>
                      <a:pt x="55" y="68"/>
                      <a:pt x="56" y="67"/>
                      <a:pt x="55" y="67"/>
                    </a:cubicBezTo>
                    <a:cubicBezTo>
                      <a:pt x="59" y="65"/>
                      <a:pt x="55" y="65"/>
                      <a:pt x="57" y="63"/>
                    </a:cubicBezTo>
                    <a:cubicBezTo>
                      <a:pt x="54" y="64"/>
                      <a:pt x="56" y="63"/>
                      <a:pt x="55" y="63"/>
                    </a:cubicBezTo>
                    <a:cubicBezTo>
                      <a:pt x="57" y="62"/>
                      <a:pt x="54" y="63"/>
                      <a:pt x="55" y="62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4" y="62"/>
                      <a:pt x="49" y="64"/>
                      <a:pt x="52" y="63"/>
                    </a:cubicBezTo>
                    <a:cubicBezTo>
                      <a:pt x="52" y="62"/>
                      <a:pt x="54" y="62"/>
                      <a:pt x="54" y="62"/>
                    </a:cubicBezTo>
                    <a:cubicBezTo>
                      <a:pt x="56" y="60"/>
                      <a:pt x="51" y="62"/>
                      <a:pt x="54" y="60"/>
                    </a:cubicBezTo>
                    <a:cubicBezTo>
                      <a:pt x="53" y="60"/>
                      <a:pt x="52" y="61"/>
                      <a:pt x="51" y="61"/>
                    </a:cubicBezTo>
                    <a:cubicBezTo>
                      <a:pt x="52" y="61"/>
                      <a:pt x="52" y="59"/>
                      <a:pt x="53" y="59"/>
                    </a:cubicBezTo>
                    <a:cubicBezTo>
                      <a:pt x="52" y="59"/>
                      <a:pt x="52" y="60"/>
                      <a:pt x="52" y="59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4" y="58"/>
                      <a:pt x="52" y="58"/>
                      <a:pt x="51" y="58"/>
                    </a:cubicBezTo>
                    <a:cubicBezTo>
                      <a:pt x="53" y="57"/>
                      <a:pt x="52" y="57"/>
                      <a:pt x="52" y="56"/>
                    </a:cubicBezTo>
                    <a:cubicBezTo>
                      <a:pt x="50" y="57"/>
                      <a:pt x="53" y="55"/>
                      <a:pt x="50" y="56"/>
                    </a:cubicBezTo>
                    <a:cubicBezTo>
                      <a:pt x="51" y="56"/>
                      <a:pt x="51" y="56"/>
                      <a:pt x="51" y="56"/>
                    </a:cubicBezTo>
                    <a:cubicBezTo>
                      <a:pt x="50" y="56"/>
                      <a:pt x="48" y="57"/>
                      <a:pt x="48" y="57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52" y="54"/>
                      <a:pt x="50" y="55"/>
                      <a:pt x="51" y="54"/>
                    </a:cubicBezTo>
                    <a:cubicBezTo>
                      <a:pt x="49" y="55"/>
                      <a:pt x="51" y="54"/>
                      <a:pt x="49" y="55"/>
                    </a:cubicBezTo>
                    <a:cubicBezTo>
                      <a:pt x="49" y="55"/>
                      <a:pt x="49" y="55"/>
                      <a:pt x="49" y="55"/>
                    </a:cubicBezTo>
                    <a:cubicBezTo>
                      <a:pt x="48" y="55"/>
                      <a:pt x="48" y="55"/>
                      <a:pt x="47" y="55"/>
                    </a:cubicBezTo>
                    <a:cubicBezTo>
                      <a:pt x="47" y="55"/>
                      <a:pt x="49" y="54"/>
                      <a:pt x="49" y="54"/>
                    </a:cubicBezTo>
                    <a:cubicBezTo>
                      <a:pt x="50" y="53"/>
                      <a:pt x="49" y="53"/>
                      <a:pt x="49" y="53"/>
                    </a:cubicBezTo>
                    <a:cubicBezTo>
                      <a:pt x="49" y="53"/>
                      <a:pt x="49" y="53"/>
                      <a:pt x="48" y="53"/>
                    </a:cubicBezTo>
                    <a:cubicBezTo>
                      <a:pt x="48" y="53"/>
                      <a:pt x="48" y="53"/>
                      <a:pt x="48" y="53"/>
                    </a:cubicBezTo>
                    <a:cubicBezTo>
                      <a:pt x="48" y="53"/>
                      <a:pt x="48" y="53"/>
                      <a:pt x="48" y="53"/>
                    </a:cubicBezTo>
                    <a:cubicBezTo>
                      <a:pt x="48" y="53"/>
                      <a:pt x="48" y="53"/>
                      <a:pt x="48" y="53"/>
                    </a:cubicBezTo>
                    <a:cubicBezTo>
                      <a:pt x="48" y="53"/>
                      <a:pt x="48" y="53"/>
                      <a:pt x="49" y="53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9" y="52"/>
                      <a:pt x="49" y="52"/>
                      <a:pt x="49" y="52"/>
                    </a:cubicBezTo>
                    <a:cubicBezTo>
                      <a:pt x="50" y="51"/>
                      <a:pt x="50" y="51"/>
                      <a:pt x="50" y="51"/>
                    </a:cubicBezTo>
                    <a:cubicBezTo>
                      <a:pt x="50" y="51"/>
                      <a:pt x="48" y="52"/>
                      <a:pt x="48" y="52"/>
                    </a:cubicBezTo>
                    <a:cubicBezTo>
                      <a:pt x="49" y="50"/>
                      <a:pt x="46" y="50"/>
                      <a:pt x="46" y="50"/>
                    </a:cubicBezTo>
                    <a:cubicBezTo>
                      <a:pt x="46" y="50"/>
                      <a:pt x="47" y="50"/>
                      <a:pt x="46" y="50"/>
                    </a:cubicBezTo>
                    <a:cubicBezTo>
                      <a:pt x="46" y="50"/>
                      <a:pt x="44" y="50"/>
                      <a:pt x="45" y="50"/>
                    </a:cubicBezTo>
                    <a:cubicBezTo>
                      <a:pt x="45" y="50"/>
                      <a:pt x="46" y="49"/>
                      <a:pt x="46" y="49"/>
                    </a:cubicBezTo>
                    <a:cubicBezTo>
                      <a:pt x="46" y="48"/>
                      <a:pt x="45" y="49"/>
                      <a:pt x="45" y="49"/>
                    </a:cubicBezTo>
                    <a:cubicBezTo>
                      <a:pt x="47" y="47"/>
                      <a:pt x="43" y="49"/>
                      <a:pt x="44" y="47"/>
                    </a:cubicBezTo>
                    <a:cubicBezTo>
                      <a:pt x="44" y="47"/>
                      <a:pt x="45" y="47"/>
                      <a:pt x="45" y="47"/>
                    </a:cubicBezTo>
                    <a:cubicBezTo>
                      <a:pt x="44" y="47"/>
                      <a:pt x="43" y="46"/>
                      <a:pt x="41" y="47"/>
                    </a:cubicBezTo>
                    <a:cubicBezTo>
                      <a:pt x="43" y="46"/>
                      <a:pt x="43" y="46"/>
                      <a:pt x="43" y="46"/>
                    </a:cubicBezTo>
                    <a:cubicBezTo>
                      <a:pt x="43" y="46"/>
                      <a:pt x="42" y="46"/>
                      <a:pt x="41" y="46"/>
                    </a:cubicBezTo>
                    <a:cubicBezTo>
                      <a:pt x="40" y="47"/>
                      <a:pt x="39" y="47"/>
                      <a:pt x="39" y="47"/>
                    </a:cubicBezTo>
                    <a:cubicBezTo>
                      <a:pt x="39" y="47"/>
                      <a:pt x="39" y="47"/>
                      <a:pt x="39" y="47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42" y="44"/>
                      <a:pt x="40" y="44"/>
                      <a:pt x="41" y="44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8" y="44"/>
                      <a:pt x="40" y="43"/>
                      <a:pt x="40" y="43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6" y="45"/>
                      <a:pt x="37" y="44"/>
                      <a:pt x="38" y="43"/>
                    </a:cubicBezTo>
                    <a:cubicBezTo>
                      <a:pt x="37" y="43"/>
                      <a:pt x="35" y="44"/>
                      <a:pt x="33" y="45"/>
                    </a:cubicBezTo>
                    <a:cubicBezTo>
                      <a:pt x="33" y="44"/>
                      <a:pt x="32" y="44"/>
                      <a:pt x="32" y="44"/>
                    </a:cubicBezTo>
                    <a:cubicBezTo>
                      <a:pt x="33" y="43"/>
                      <a:pt x="32" y="44"/>
                      <a:pt x="33" y="44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6" y="41"/>
                      <a:pt x="37" y="41"/>
                    </a:cubicBezTo>
                    <a:cubicBezTo>
                      <a:pt x="36" y="41"/>
                      <a:pt x="36" y="40"/>
                      <a:pt x="36" y="39"/>
                    </a:cubicBezTo>
                    <a:cubicBezTo>
                      <a:pt x="34" y="41"/>
                      <a:pt x="35" y="39"/>
                      <a:pt x="33" y="41"/>
                    </a:cubicBezTo>
                    <a:cubicBezTo>
                      <a:pt x="32" y="40"/>
                      <a:pt x="34" y="39"/>
                      <a:pt x="35" y="39"/>
                    </a:cubicBezTo>
                    <a:cubicBezTo>
                      <a:pt x="33" y="39"/>
                      <a:pt x="34" y="38"/>
                      <a:pt x="33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3" y="37"/>
                      <a:pt x="33" y="36"/>
                      <a:pt x="31" y="37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32" y="35"/>
                      <a:pt x="29" y="38"/>
                      <a:pt x="30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0" y="36"/>
                      <a:pt x="32" y="34"/>
                      <a:pt x="30" y="35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0" y="34"/>
                      <a:pt x="30" y="34"/>
                      <a:pt x="28" y="34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1" y="32"/>
                      <a:pt x="28" y="34"/>
                      <a:pt x="29" y="33"/>
                    </a:cubicBezTo>
                    <a:cubicBezTo>
                      <a:pt x="29" y="33"/>
                      <a:pt x="29" y="32"/>
                      <a:pt x="30" y="32"/>
                    </a:cubicBezTo>
                    <a:cubicBezTo>
                      <a:pt x="28" y="33"/>
                      <a:pt x="28" y="32"/>
                      <a:pt x="28" y="32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8" y="29"/>
                      <a:pt x="27" y="27"/>
                      <a:pt x="24" y="26"/>
                    </a:cubicBezTo>
                    <a:cubicBezTo>
                      <a:pt x="26" y="24"/>
                      <a:pt x="26" y="26"/>
                      <a:pt x="27" y="24"/>
                    </a:cubicBezTo>
                    <a:cubicBezTo>
                      <a:pt x="25" y="26"/>
                      <a:pt x="26" y="24"/>
                      <a:pt x="25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5" y="24"/>
                      <a:pt x="26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4" y="24"/>
                      <a:pt x="27" y="21"/>
                      <a:pt x="25" y="23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3" y="23"/>
                      <a:pt x="26" y="21"/>
                      <a:pt x="24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0"/>
                      <a:pt x="22" y="22"/>
                      <a:pt x="23" y="21"/>
                    </a:cubicBezTo>
                    <a:cubicBezTo>
                      <a:pt x="23" y="20"/>
                      <a:pt x="22" y="20"/>
                      <a:pt x="20" y="21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1" y="19"/>
                      <a:pt x="20" y="17"/>
                      <a:pt x="17" y="17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7"/>
                      <a:pt x="19" y="13"/>
                      <a:pt x="15" y="1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4"/>
                      <a:pt x="15" y="13"/>
                      <a:pt x="13" y="14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2" y="14"/>
                      <a:pt x="12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5" y="9"/>
                      <a:pt x="16" y="6"/>
                      <a:pt x="11" y="6"/>
                    </a:cubicBezTo>
                    <a:cubicBezTo>
                      <a:pt x="11" y="6"/>
                      <a:pt x="13" y="4"/>
                      <a:pt x="13" y="4"/>
                    </a:cubicBezTo>
                    <a:cubicBezTo>
                      <a:pt x="9" y="4"/>
                      <a:pt x="13" y="0"/>
                      <a:pt x="7" y="1"/>
                    </a:cubicBezTo>
                    <a:cubicBezTo>
                      <a:pt x="6" y="0"/>
                      <a:pt x="0" y="2"/>
                      <a:pt x="0" y="2"/>
                    </a:cubicBezTo>
                    <a:cubicBezTo>
                      <a:pt x="3" y="4"/>
                      <a:pt x="3" y="8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0" name="Freeform 128"/>
              <p:cNvSpPr/>
              <p:nvPr/>
            </p:nvSpPr>
            <p:spPr bwMode="auto">
              <a:xfrm>
                <a:off x="3538" y="1526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1" name="Freeform 129"/>
              <p:cNvSpPr/>
              <p:nvPr/>
            </p:nvSpPr>
            <p:spPr bwMode="auto">
              <a:xfrm>
                <a:off x="3460" y="1407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2" name="Freeform 130"/>
              <p:cNvSpPr/>
              <p:nvPr/>
            </p:nvSpPr>
            <p:spPr bwMode="auto">
              <a:xfrm>
                <a:off x="3445" y="1392"/>
                <a:ext cx="4" cy="2"/>
              </a:xfrm>
              <a:custGeom>
                <a:avLst/>
                <a:gdLst>
                  <a:gd name="T0" fmla="*/ 4 w 4"/>
                  <a:gd name="T1" fmla="*/ 0 h 2"/>
                  <a:gd name="T2" fmla="*/ 4 w 4"/>
                  <a:gd name="T3" fmla="*/ 0 h 2"/>
                  <a:gd name="T4" fmla="*/ 0 w 4"/>
                  <a:gd name="T5" fmla="*/ 2 h 2"/>
                  <a:gd name="T6" fmla="*/ 4 w 4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4" y="0"/>
                    </a:moveTo>
                    <a:lnTo>
                      <a:pt x="4" y="0"/>
                    </a:lnTo>
                    <a:lnTo>
                      <a:pt x="0" y="2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3" name="Freeform 131"/>
              <p:cNvSpPr/>
              <p:nvPr/>
            </p:nvSpPr>
            <p:spPr bwMode="auto">
              <a:xfrm>
                <a:off x="3468" y="1405"/>
                <a:ext cx="4" cy="0"/>
              </a:xfrm>
              <a:custGeom>
                <a:avLst/>
                <a:gdLst>
                  <a:gd name="T0" fmla="*/ 2 w 2"/>
                  <a:gd name="T1" fmla="*/ 1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2" y="0"/>
                      <a:pt x="0" y="0"/>
                      <a:pt x="1" y="0"/>
                    </a:cubicBezTo>
                    <a:cubicBezTo>
                      <a:pt x="1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4" name="Freeform 132"/>
              <p:cNvSpPr/>
              <p:nvPr/>
            </p:nvSpPr>
            <p:spPr bwMode="auto">
              <a:xfrm>
                <a:off x="3515" y="157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5" name="Freeform 133"/>
              <p:cNvSpPr/>
              <p:nvPr/>
            </p:nvSpPr>
            <p:spPr bwMode="auto">
              <a:xfrm>
                <a:off x="3470" y="1407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6" name="Freeform 134"/>
              <p:cNvSpPr/>
              <p:nvPr/>
            </p:nvSpPr>
            <p:spPr bwMode="auto">
              <a:xfrm>
                <a:off x="3462" y="1407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7" name="Freeform 135"/>
              <p:cNvSpPr/>
              <p:nvPr/>
            </p:nvSpPr>
            <p:spPr bwMode="auto">
              <a:xfrm>
                <a:off x="3909" y="1416"/>
                <a:ext cx="11" cy="2"/>
              </a:xfrm>
              <a:custGeom>
                <a:avLst/>
                <a:gdLst>
                  <a:gd name="T0" fmla="*/ 1 w 5"/>
                  <a:gd name="T1" fmla="*/ 1 h 1"/>
                  <a:gd name="T2" fmla="*/ 0 w 5"/>
                  <a:gd name="T3" fmla="*/ 1 h 1"/>
                  <a:gd name="T4" fmla="*/ 2 w 5"/>
                  <a:gd name="T5" fmla="*/ 1 h 1"/>
                  <a:gd name="T6" fmla="*/ 3 w 5"/>
                  <a:gd name="T7" fmla="*/ 1 h 1"/>
                  <a:gd name="T8" fmla="*/ 5 w 5"/>
                  <a:gd name="T9" fmla="*/ 0 h 1"/>
                  <a:gd name="T10" fmla="*/ 1 w 5"/>
                  <a:gd name="T11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1">
                    <a:moveTo>
                      <a:pt x="1" y="1"/>
                    </a:moveTo>
                    <a:cubicBezTo>
                      <a:pt x="1" y="1"/>
                      <a:pt x="1" y="1"/>
                      <a:pt x="0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3" y="1"/>
                      <a:pt x="4" y="1"/>
                      <a:pt x="3" y="1"/>
                    </a:cubicBezTo>
                    <a:cubicBezTo>
                      <a:pt x="4" y="0"/>
                      <a:pt x="5" y="0"/>
                      <a:pt x="5" y="0"/>
                    </a:cubicBezTo>
                    <a:cubicBezTo>
                      <a:pt x="4" y="0"/>
                      <a:pt x="2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8" name="Freeform 136"/>
              <p:cNvSpPr/>
              <p:nvPr/>
            </p:nvSpPr>
            <p:spPr bwMode="auto">
              <a:xfrm>
                <a:off x="4491" y="1382"/>
                <a:ext cx="2" cy="4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1 h 2"/>
                  <a:gd name="T4" fmla="*/ 1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0" y="0"/>
                      <a:pt x="1" y="2"/>
                      <a:pt x="0" y="1"/>
                    </a:cubicBezTo>
                    <a:cubicBezTo>
                      <a:pt x="1" y="2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9" name="Freeform 137"/>
              <p:cNvSpPr/>
              <p:nvPr/>
            </p:nvSpPr>
            <p:spPr bwMode="auto">
              <a:xfrm>
                <a:off x="4368" y="1484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0" name="Freeform 138"/>
              <p:cNvSpPr/>
              <p:nvPr/>
            </p:nvSpPr>
            <p:spPr bwMode="auto">
              <a:xfrm>
                <a:off x="4504" y="1378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1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1" name="Freeform 139"/>
              <p:cNvSpPr/>
              <p:nvPr/>
            </p:nvSpPr>
            <p:spPr bwMode="auto">
              <a:xfrm>
                <a:off x="4506" y="1382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2" name="Freeform 140"/>
              <p:cNvSpPr/>
              <p:nvPr/>
            </p:nvSpPr>
            <p:spPr bwMode="auto">
              <a:xfrm>
                <a:off x="4368" y="149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3" name="Freeform 141"/>
              <p:cNvSpPr/>
              <p:nvPr/>
            </p:nvSpPr>
            <p:spPr bwMode="auto">
              <a:xfrm>
                <a:off x="4364" y="1484"/>
                <a:ext cx="2" cy="4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0 h 2"/>
                  <a:gd name="T4" fmla="*/ 1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1" y="2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4" name="Freeform 142"/>
              <p:cNvSpPr/>
              <p:nvPr/>
            </p:nvSpPr>
            <p:spPr bwMode="auto">
              <a:xfrm>
                <a:off x="4368" y="1492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5" name="Freeform 143"/>
              <p:cNvSpPr/>
              <p:nvPr/>
            </p:nvSpPr>
            <p:spPr bwMode="auto">
              <a:xfrm>
                <a:off x="4487" y="1388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0 w 1"/>
                  <a:gd name="T5" fmla="*/ 1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6" name="Freeform 144"/>
              <p:cNvSpPr/>
              <p:nvPr/>
            </p:nvSpPr>
            <p:spPr bwMode="auto">
              <a:xfrm>
                <a:off x="4514" y="1382"/>
                <a:ext cx="2" cy="4"/>
              </a:xfrm>
              <a:custGeom>
                <a:avLst/>
                <a:gdLst>
                  <a:gd name="T0" fmla="*/ 0 w 1"/>
                  <a:gd name="T1" fmla="*/ 2 h 2"/>
                  <a:gd name="T2" fmla="*/ 1 w 1"/>
                  <a:gd name="T3" fmla="*/ 0 h 2"/>
                  <a:gd name="T4" fmla="*/ 0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7" name="Freeform 145"/>
              <p:cNvSpPr/>
              <p:nvPr/>
            </p:nvSpPr>
            <p:spPr bwMode="auto">
              <a:xfrm>
                <a:off x="4548" y="1397"/>
                <a:ext cx="2" cy="6"/>
              </a:xfrm>
              <a:custGeom>
                <a:avLst/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1" y="2"/>
                      <a:pt x="1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8" name="Freeform 146"/>
              <p:cNvSpPr/>
              <p:nvPr/>
            </p:nvSpPr>
            <p:spPr bwMode="auto">
              <a:xfrm>
                <a:off x="4550" y="1399"/>
                <a:ext cx="3" cy="4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1 h 2"/>
                  <a:gd name="T4" fmla="*/ 1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1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9" name="Freeform 147"/>
              <p:cNvSpPr/>
              <p:nvPr/>
            </p:nvSpPr>
            <p:spPr bwMode="auto">
              <a:xfrm>
                <a:off x="4521" y="1382"/>
                <a:ext cx="0" cy="4"/>
              </a:xfrm>
              <a:custGeom>
                <a:avLst/>
                <a:gdLst>
                  <a:gd name="T0" fmla="*/ 2 h 2"/>
                  <a:gd name="T1" fmla="*/ 1 h 2"/>
                  <a:gd name="T2" fmla="*/ 1 h 2"/>
                  <a:gd name="T3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0" name="Freeform 148"/>
              <p:cNvSpPr/>
              <p:nvPr/>
            </p:nvSpPr>
            <p:spPr bwMode="auto">
              <a:xfrm>
                <a:off x="4516" y="1378"/>
                <a:ext cx="5" cy="8"/>
              </a:xfrm>
              <a:custGeom>
                <a:avLst/>
                <a:gdLst>
                  <a:gd name="T0" fmla="*/ 2 w 2"/>
                  <a:gd name="T1" fmla="*/ 4 h 4"/>
                  <a:gd name="T2" fmla="*/ 1 w 2"/>
                  <a:gd name="T3" fmla="*/ 2 h 4"/>
                  <a:gd name="T4" fmla="*/ 0 w 2"/>
                  <a:gd name="T5" fmla="*/ 2 h 4"/>
                  <a:gd name="T6" fmla="*/ 0 w 2"/>
                  <a:gd name="T7" fmla="*/ 0 h 4"/>
                  <a:gd name="T8" fmla="*/ 2 w 2"/>
                  <a:gd name="T9" fmla="*/ 4 h 4"/>
                  <a:gd name="T10" fmla="*/ 2 w 2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cubicBezTo>
                      <a:pt x="2" y="3"/>
                      <a:pt x="1" y="3"/>
                      <a:pt x="1" y="2"/>
                    </a:cubicBezTo>
                    <a:cubicBezTo>
                      <a:pt x="1" y="2"/>
                      <a:pt x="0" y="1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1"/>
                      <a:pt x="1" y="3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1" name="Freeform 149"/>
              <p:cNvSpPr/>
              <p:nvPr/>
            </p:nvSpPr>
            <p:spPr bwMode="auto">
              <a:xfrm>
                <a:off x="4519" y="1380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2" name="Freeform 150"/>
              <p:cNvSpPr/>
              <p:nvPr/>
            </p:nvSpPr>
            <p:spPr bwMode="auto">
              <a:xfrm>
                <a:off x="3876" y="135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3" name="Freeform 151"/>
              <p:cNvSpPr/>
              <p:nvPr/>
            </p:nvSpPr>
            <p:spPr bwMode="auto">
              <a:xfrm>
                <a:off x="4465" y="1920"/>
                <a:ext cx="5" cy="0"/>
              </a:xfrm>
              <a:custGeom>
                <a:avLst/>
                <a:gdLst>
                  <a:gd name="T0" fmla="*/ 1 w 2"/>
                  <a:gd name="T1" fmla="*/ 1 w 2"/>
                  <a:gd name="T2" fmla="*/ 1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1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4" name="Freeform 152"/>
              <p:cNvSpPr/>
              <p:nvPr/>
            </p:nvSpPr>
            <p:spPr bwMode="auto">
              <a:xfrm>
                <a:off x="4468" y="1918"/>
                <a:ext cx="6" cy="5"/>
              </a:xfrm>
              <a:custGeom>
                <a:avLst/>
                <a:gdLst>
                  <a:gd name="T0" fmla="*/ 0 w 3"/>
                  <a:gd name="T1" fmla="*/ 0 h 2"/>
                  <a:gd name="T2" fmla="*/ 3 w 3"/>
                  <a:gd name="T3" fmla="*/ 2 h 2"/>
                  <a:gd name="T4" fmla="*/ 0 w 3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2" y="1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5" name="Freeform 153"/>
              <p:cNvSpPr/>
              <p:nvPr/>
            </p:nvSpPr>
            <p:spPr bwMode="auto">
              <a:xfrm>
                <a:off x="3912" y="1286"/>
                <a:ext cx="4" cy="2"/>
              </a:xfrm>
              <a:custGeom>
                <a:avLst/>
                <a:gdLst>
                  <a:gd name="T0" fmla="*/ 2 w 2"/>
                  <a:gd name="T1" fmla="*/ 0 h 1"/>
                  <a:gd name="T2" fmla="*/ 1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2" y="1"/>
                      <a:pt x="0" y="1"/>
                      <a:pt x="1" y="1"/>
                    </a:cubicBezTo>
                    <a:cubicBezTo>
                      <a:pt x="1" y="0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6" name="Freeform 154"/>
              <p:cNvSpPr/>
              <p:nvPr/>
            </p:nvSpPr>
            <p:spPr bwMode="auto">
              <a:xfrm>
                <a:off x="3876" y="132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7" name="Rectangle 155"/>
              <p:cNvSpPr>
                <a:spLocks noChangeArrowheads="1"/>
              </p:cNvSpPr>
              <p:nvPr/>
            </p:nvSpPr>
            <p:spPr bwMode="auto">
              <a:xfrm>
                <a:off x="4402" y="1454"/>
                <a:ext cx="1" cy="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8" name="Freeform 156"/>
              <p:cNvSpPr/>
              <p:nvPr/>
            </p:nvSpPr>
            <p:spPr bwMode="auto">
              <a:xfrm>
                <a:off x="4546" y="1401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9" name="Freeform 157"/>
              <p:cNvSpPr/>
              <p:nvPr/>
            </p:nvSpPr>
            <p:spPr bwMode="auto">
              <a:xfrm>
                <a:off x="3914" y="129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0" name="Freeform 158"/>
              <p:cNvSpPr/>
              <p:nvPr/>
            </p:nvSpPr>
            <p:spPr bwMode="auto">
              <a:xfrm>
                <a:off x="4423" y="14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1" name="Freeform 159"/>
              <p:cNvSpPr/>
              <p:nvPr/>
            </p:nvSpPr>
            <p:spPr bwMode="auto">
              <a:xfrm>
                <a:off x="4465" y="1456"/>
                <a:ext cx="3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2" name="Freeform 160"/>
              <p:cNvSpPr/>
              <p:nvPr/>
            </p:nvSpPr>
            <p:spPr bwMode="auto">
              <a:xfrm>
                <a:off x="4355" y="1509"/>
                <a:ext cx="4" cy="4"/>
              </a:xfrm>
              <a:custGeom>
                <a:avLst/>
                <a:gdLst>
                  <a:gd name="T0" fmla="*/ 0 w 4"/>
                  <a:gd name="T1" fmla="*/ 0 h 4"/>
                  <a:gd name="T2" fmla="*/ 0 w 4"/>
                  <a:gd name="T3" fmla="*/ 2 h 4"/>
                  <a:gd name="T4" fmla="*/ 4 w 4"/>
                  <a:gd name="T5" fmla="*/ 4 h 4"/>
                  <a:gd name="T6" fmla="*/ 0 w 4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lnTo>
                      <a:pt x="0" y="2"/>
                    </a:lnTo>
                    <a:lnTo>
                      <a:pt x="4" y="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3" name="Freeform 161"/>
              <p:cNvSpPr/>
              <p:nvPr/>
            </p:nvSpPr>
            <p:spPr bwMode="auto">
              <a:xfrm>
                <a:off x="4383" y="147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4" name="Freeform 162"/>
              <p:cNvSpPr/>
              <p:nvPr/>
            </p:nvSpPr>
            <p:spPr bwMode="auto">
              <a:xfrm>
                <a:off x="4287" y="1378"/>
                <a:ext cx="261" cy="237"/>
              </a:xfrm>
              <a:custGeom>
                <a:avLst/>
                <a:gdLst>
                  <a:gd name="T0" fmla="*/ 27 w 123"/>
                  <a:gd name="T1" fmla="*/ 92 h 112"/>
                  <a:gd name="T2" fmla="*/ 33 w 123"/>
                  <a:gd name="T3" fmla="*/ 85 h 112"/>
                  <a:gd name="T4" fmla="*/ 52 w 123"/>
                  <a:gd name="T5" fmla="*/ 57 h 112"/>
                  <a:gd name="T6" fmla="*/ 61 w 123"/>
                  <a:gd name="T7" fmla="*/ 52 h 112"/>
                  <a:gd name="T8" fmla="*/ 69 w 123"/>
                  <a:gd name="T9" fmla="*/ 49 h 112"/>
                  <a:gd name="T10" fmla="*/ 81 w 123"/>
                  <a:gd name="T11" fmla="*/ 39 h 112"/>
                  <a:gd name="T12" fmla="*/ 89 w 123"/>
                  <a:gd name="T13" fmla="*/ 34 h 112"/>
                  <a:gd name="T14" fmla="*/ 100 w 123"/>
                  <a:gd name="T15" fmla="*/ 25 h 112"/>
                  <a:gd name="T16" fmla="*/ 105 w 123"/>
                  <a:gd name="T17" fmla="*/ 17 h 112"/>
                  <a:gd name="T18" fmla="*/ 115 w 123"/>
                  <a:gd name="T19" fmla="*/ 15 h 112"/>
                  <a:gd name="T20" fmla="*/ 119 w 123"/>
                  <a:gd name="T21" fmla="*/ 14 h 112"/>
                  <a:gd name="T22" fmla="*/ 121 w 123"/>
                  <a:gd name="T23" fmla="*/ 8 h 112"/>
                  <a:gd name="T24" fmla="*/ 122 w 123"/>
                  <a:gd name="T25" fmla="*/ 7 h 112"/>
                  <a:gd name="T26" fmla="*/ 118 w 123"/>
                  <a:gd name="T27" fmla="*/ 7 h 112"/>
                  <a:gd name="T28" fmla="*/ 113 w 123"/>
                  <a:gd name="T29" fmla="*/ 5 h 112"/>
                  <a:gd name="T30" fmla="*/ 107 w 123"/>
                  <a:gd name="T31" fmla="*/ 4 h 112"/>
                  <a:gd name="T32" fmla="*/ 106 w 123"/>
                  <a:gd name="T33" fmla="*/ 3 h 112"/>
                  <a:gd name="T34" fmla="*/ 102 w 123"/>
                  <a:gd name="T35" fmla="*/ 4 h 112"/>
                  <a:gd name="T36" fmla="*/ 101 w 123"/>
                  <a:gd name="T37" fmla="*/ 4 h 112"/>
                  <a:gd name="T38" fmla="*/ 99 w 123"/>
                  <a:gd name="T39" fmla="*/ 2 h 112"/>
                  <a:gd name="T40" fmla="*/ 98 w 123"/>
                  <a:gd name="T41" fmla="*/ 9 h 112"/>
                  <a:gd name="T42" fmla="*/ 96 w 123"/>
                  <a:gd name="T43" fmla="*/ 8 h 112"/>
                  <a:gd name="T44" fmla="*/ 93 w 123"/>
                  <a:gd name="T45" fmla="*/ 7 h 112"/>
                  <a:gd name="T46" fmla="*/ 91 w 123"/>
                  <a:gd name="T47" fmla="*/ 7 h 112"/>
                  <a:gd name="T48" fmla="*/ 89 w 123"/>
                  <a:gd name="T49" fmla="*/ 10 h 112"/>
                  <a:gd name="T50" fmla="*/ 87 w 123"/>
                  <a:gd name="T51" fmla="*/ 10 h 112"/>
                  <a:gd name="T52" fmla="*/ 89 w 123"/>
                  <a:gd name="T53" fmla="*/ 18 h 112"/>
                  <a:gd name="T54" fmla="*/ 85 w 123"/>
                  <a:gd name="T55" fmla="*/ 12 h 112"/>
                  <a:gd name="T56" fmla="*/ 78 w 123"/>
                  <a:gd name="T57" fmla="*/ 16 h 112"/>
                  <a:gd name="T58" fmla="*/ 75 w 123"/>
                  <a:gd name="T59" fmla="*/ 18 h 112"/>
                  <a:gd name="T60" fmla="*/ 75 w 123"/>
                  <a:gd name="T61" fmla="*/ 24 h 112"/>
                  <a:gd name="T62" fmla="*/ 67 w 123"/>
                  <a:gd name="T63" fmla="*/ 25 h 112"/>
                  <a:gd name="T64" fmla="*/ 65 w 123"/>
                  <a:gd name="T65" fmla="*/ 29 h 112"/>
                  <a:gd name="T66" fmla="*/ 64 w 123"/>
                  <a:gd name="T67" fmla="*/ 29 h 112"/>
                  <a:gd name="T68" fmla="*/ 64 w 123"/>
                  <a:gd name="T69" fmla="*/ 32 h 112"/>
                  <a:gd name="T70" fmla="*/ 60 w 123"/>
                  <a:gd name="T71" fmla="*/ 30 h 112"/>
                  <a:gd name="T72" fmla="*/ 59 w 123"/>
                  <a:gd name="T73" fmla="*/ 34 h 112"/>
                  <a:gd name="T74" fmla="*/ 55 w 123"/>
                  <a:gd name="T75" fmla="*/ 39 h 112"/>
                  <a:gd name="T76" fmla="*/ 50 w 123"/>
                  <a:gd name="T77" fmla="*/ 39 h 112"/>
                  <a:gd name="T78" fmla="*/ 47 w 123"/>
                  <a:gd name="T79" fmla="*/ 43 h 112"/>
                  <a:gd name="T80" fmla="*/ 45 w 123"/>
                  <a:gd name="T81" fmla="*/ 45 h 112"/>
                  <a:gd name="T82" fmla="*/ 44 w 123"/>
                  <a:gd name="T83" fmla="*/ 45 h 112"/>
                  <a:gd name="T84" fmla="*/ 42 w 123"/>
                  <a:gd name="T85" fmla="*/ 48 h 112"/>
                  <a:gd name="T86" fmla="*/ 39 w 123"/>
                  <a:gd name="T87" fmla="*/ 54 h 112"/>
                  <a:gd name="T88" fmla="*/ 38 w 123"/>
                  <a:gd name="T89" fmla="*/ 56 h 112"/>
                  <a:gd name="T90" fmla="*/ 38 w 123"/>
                  <a:gd name="T91" fmla="*/ 63 h 112"/>
                  <a:gd name="T92" fmla="*/ 34 w 123"/>
                  <a:gd name="T93" fmla="*/ 65 h 112"/>
                  <a:gd name="T94" fmla="*/ 30 w 123"/>
                  <a:gd name="T95" fmla="*/ 69 h 112"/>
                  <a:gd name="T96" fmla="*/ 27 w 123"/>
                  <a:gd name="T97" fmla="*/ 71 h 112"/>
                  <a:gd name="T98" fmla="*/ 19 w 123"/>
                  <a:gd name="T99" fmla="*/ 78 h 112"/>
                  <a:gd name="T100" fmla="*/ 17 w 123"/>
                  <a:gd name="T101" fmla="*/ 80 h 112"/>
                  <a:gd name="T102" fmla="*/ 13 w 123"/>
                  <a:gd name="T103" fmla="*/ 88 h 112"/>
                  <a:gd name="T104" fmla="*/ 12 w 123"/>
                  <a:gd name="T105" fmla="*/ 9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3" h="112">
                    <a:moveTo>
                      <a:pt x="9" y="112"/>
                    </a:moveTo>
                    <a:cubicBezTo>
                      <a:pt x="9" y="108"/>
                      <a:pt x="13" y="106"/>
                      <a:pt x="17" y="105"/>
                    </a:cubicBezTo>
                    <a:cubicBezTo>
                      <a:pt x="17" y="104"/>
                      <a:pt x="17" y="102"/>
                      <a:pt x="18" y="102"/>
                    </a:cubicBezTo>
                    <a:cubicBezTo>
                      <a:pt x="20" y="98"/>
                      <a:pt x="27" y="98"/>
                      <a:pt x="28" y="93"/>
                    </a:cubicBezTo>
                    <a:cubicBezTo>
                      <a:pt x="27" y="93"/>
                      <a:pt x="27" y="92"/>
                      <a:pt x="26" y="91"/>
                    </a:cubicBezTo>
                    <a:cubicBezTo>
                      <a:pt x="27" y="92"/>
                      <a:pt x="27" y="92"/>
                      <a:pt x="27" y="92"/>
                    </a:cubicBezTo>
                    <a:cubicBezTo>
                      <a:pt x="26" y="91"/>
                      <a:pt x="26" y="91"/>
                      <a:pt x="26" y="91"/>
                    </a:cubicBezTo>
                    <a:cubicBezTo>
                      <a:pt x="26" y="90"/>
                      <a:pt x="28" y="92"/>
                      <a:pt x="28" y="92"/>
                    </a:cubicBezTo>
                    <a:cubicBezTo>
                      <a:pt x="29" y="91"/>
                      <a:pt x="29" y="89"/>
                      <a:pt x="31" y="88"/>
                    </a:cubicBezTo>
                    <a:cubicBezTo>
                      <a:pt x="29" y="86"/>
                      <a:pt x="31" y="87"/>
                      <a:pt x="29" y="85"/>
                    </a:cubicBezTo>
                    <a:cubicBezTo>
                      <a:pt x="30" y="86"/>
                      <a:pt x="30" y="86"/>
                      <a:pt x="30" y="86"/>
                    </a:cubicBezTo>
                    <a:cubicBezTo>
                      <a:pt x="30" y="84"/>
                      <a:pt x="30" y="84"/>
                      <a:pt x="33" y="85"/>
                    </a:cubicBezTo>
                    <a:cubicBezTo>
                      <a:pt x="38" y="83"/>
                      <a:pt x="40" y="79"/>
                      <a:pt x="43" y="76"/>
                    </a:cubicBezTo>
                    <a:cubicBezTo>
                      <a:pt x="46" y="72"/>
                      <a:pt x="48" y="68"/>
                      <a:pt x="52" y="64"/>
                    </a:cubicBezTo>
                    <a:cubicBezTo>
                      <a:pt x="50" y="61"/>
                      <a:pt x="52" y="61"/>
                      <a:pt x="5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8"/>
                      <a:pt x="52" y="59"/>
                      <a:pt x="54" y="59"/>
                    </a:cubicBezTo>
                    <a:cubicBezTo>
                      <a:pt x="53" y="58"/>
                      <a:pt x="54" y="59"/>
                      <a:pt x="52" y="57"/>
                    </a:cubicBezTo>
                    <a:cubicBezTo>
                      <a:pt x="51" y="56"/>
                      <a:pt x="55" y="59"/>
                      <a:pt x="54" y="58"/>
                    </a:cubicBezTo>
                    <a:cubicBezTo>
                      <a:pt x="55" y="59"/>
                      <a:pt x="53" y="57"/>
                      <a:pt x="54" y="58"/>
                    </a:cubicBezTo>
                    <a:cubicBezTo>
                      <a:pt x="53" y="55"/>
                      <a:pt x="55" y="59"/>
                      <a:pt x="57" y="59"/>
                    </a:cubicBezTo>
                    <a:cubicBezTo>
                      <a:pt x="58" y="57"/>
                      <a:pt x="58" y="54"/>
                      <a:pt x="61" y="54"/>
                    </a:cubicBezTo>
                    <a:cubicBezTo>
                      <a:pt x="61" y="54"/>
                      <a:pt x="60" y="52"/>
                      <a:pt x="60" y="52"/>
                    </a:cubicBezTo>
                    <a:cubicBezTo>
                      <a:pt x="62" y="55"/>
                      <a:pt x="60" y="51"/>
                      <a:pt x="61" y="52"/>
                    </a:cubicBezTo>
                    <a:cubicBezTo>
                      <a:pt x="62" y="53"/>
                      <a:pt x="62" y="53"/>
                      <a:pt x="62" y="53"/>
                    </a:cubicBezTo>
                    <a:cubicBezTo>
                      <a:pt x="63" y="54"/>
                      <a:pt x="63" y="51"/>
                      <a:pt x="64" y="52"/>
                    </a:cubicBezTo>
                    <a:cubicBezTo>
                      <a:pt x="64" y="50"/>
                      <a:pt x="67" y="52"/>
                      <a:pt x="66" y="50"/>
                    </a:cubicBezTo>
                    <a:cubicBezTo>
                      <a:pt x="67" y="52"/>
                      <a:pt x="67" y="51"/>
                      <a:pt x="68" y="51"/>
                    </a:cubicBezTo>
                    <a:cubicBezTo>
                      <a:pt x="66" y="48"/>
                      <a:pt x="70" y="51"/>
                      <a:pt x="69" y="49"/>
                    </a:cubicBezTo>
                    <a:cubicBezTo>
                      <a:pt x="69" y="49"/>
                      <a:pt x="69" y="49"/>
                      <a:pt x="69" y="49"/>
                    </a:cubicBezTo>
                    <a:cubicBezTo>
                      <a:pt x="71" y="48"/>
                      <a:pt x="73" y="47"/>
                      <a:pt x="74" y="44"/>
                    </a:cubicBezTo>
                    <a:cubicBezTo>
                      <a:pt x="75" y="43"/>
                      <a:pt x="78" y="45"/>
                      <a:pt x="79" y="42"/>
                    </a:cubicBezTo>
                    <a:cubicBezTo>
                      <a:pt x="78" y="41"/>
                      <a:pt x="78" y="41"/>
                      <a:pt x="78" y="41"/>
                    </a:cubicBezTo>
                    <a:cubicBezTo>
                      <a:pt x="78" y="41"/>
                      <a:pt x="79" y="42"/>
                      <a:pt x="79" y="42"/>
                    </a:cubicBezTo>
                    <a:cubicBezTo>
                      <a:pt x="79" y="40"/>
                      <a:pt x="81" y="41"/>
                      <a:pt x="81" y="41"/>
                    </a:cubicBezTo>
                    <a:cubicBezTo>
                      <a:pt x="81" y="40"/>
                      <a:pt x="81" y="40"/>
                      <a:pt x="81" y="39"/>
                    </a:cubicBezTo>
                    <a:cubicBezTo>
                      <a:pt x="83" y="41"/>
                      <a:pt x="82" y="37"/>
                      <a:pt x="84" y="38"/>
                    </a:cubicBezTo>
                    <a:cubicBezTo>
                      <a:pt x="82" y="36"/>
                      <a:pt x="84" y="37"/>
                      <a:pt x="84" y="36"/>
                    </a:cubicBezTo>
                    <a:cubicBezTo>
                      <a:pt x="84" y="36"/>
                      <a:pt x="84" y="36"/>
                      <a:pt x="85" y="37"/>
                    </a:cubicBezTo>
                    <a:cubicBezTo>
                      <a:pt x="85" y="36"/>
                      <a:pt x="85" y="36"/>
                      <a:pt x="87" y="36"/>
                    </a:cubicBezTo>
                    <a:cubicBezTo>
                      <a:pt x="87" y="36"/>
                      <a:pt x="86" y="34"/>
                      <a:pt x="87" y="34"/>
                    </a:cubicBezTo>
                    <a:cubicBezTo>
                      <a:pt x="88" y="36"/>
                      <a:pt x="88" y="34"/>
                      <a:pt x="89" y="34"/>
                    </a:cubicBezTo>
                    <a:cubicBezTo>
                      <a:pt x="87" y="32"/>
                      <a:pt x="87" y="31"/>
                      <a:pt x="88" y="31"/>
                    </a:cubicBezTo>
                    <a:cubicBezTo>
                      <a:pt x="89" y="34"/>
                      <a:pt x="89" y="34"/>
                      <a:pt x="89" y="34"/>
                    </a:cubicBezTo>
                    <a:cubicBezTo>
                      <a:pt x="90" y="31"/>
                      <a:pt x="93" y="33"/>
                      <a:pt x="93" y="29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5" y="28"/>
                      <a:pt x="98" y="29"/>
                      <a:pt x="98" y="25"/>
                    </a:cubicBezTo>
                    <a:cubicBezTo>
                      <a:pt x="99" y="25"/>
                      <a:pt x="100" y="26"/>
                      <a:pt x="100" y="25"/>
                    </a:cubicBezTo>
                    <a:cubicBezTo>
                      <a:pt x="100" y="24"/>
                      <a:pt x="101" y="24"/>
                      <a:pt x="100" y="22"/>
                    </a:cubicBezTo>
                    <a:cubicBezTo>
                      <a:pt x="100" y="21"/>
                      <a:pt x="101" y="22"/>
                      <a:pt x="101" y="23"/>
                    </a:cubicBezTo>
                    <a:cubicBezTo>
                      <a:pt x="102" y="23"/>
                      <a:pt x="104" y="25"/>
                      <a:pt x="103" y="22"/>
                    </a:cubicBezTo>
                    <a:cubicBezTo>
                      <a:pt x="104" y="23"/>
                      <a:pt x="104" y="23"/>
                      <a:pt x="104" y="23"/>
                    </a:cubicBezTo>
                    <a:cubicBezTo>
                      <a:pt x="104" y="22"/>
                      <a:pt x="104" y="20"/>
                      <a:pt x="106" y="21"/>
                    </a:cubicBezTo>
                    <a:cubicBezTo>
                      <a:pt x="105" y="19"/>
                      <a:pt x="106" y="19"/>
                      <a:pt x="105" y="17"/>
                    </a:cubicBezTo>
                    <a:cubicBezTo>
                      <a:pt x="105" y="17"/>
                      <a:pt x="106" y="19"/>
                      <a:pt x="106" y="18"/>
                    </a:cubicBezTo>
                    <a:cubicBezTo>
                      <a:pt x="106" y="20"/>
                      <a:pt x="106" y="20"/>
                      <a:pt x="106" y="20"/>
                    </a:cubicBezTo>
                    <a:cubicBezTo>
                      <a:pt x="108" y="20"/>
                      <a:pt x="109" y="18"/>
                      <a:pt x="110" y="16"/>
                    </a:cubicBezTo>
                    <a:cubicBezTo>
                      <a:pt x="112" y="19"/>
                      <a:pt x="112" y="16"/>
                      <a:pt x="113" y="17"/>
                    </a:cubicBezTo>
                    <a:cubicBezTo>
                      <a:pt x="113" y="15"/>
                      <a:pt x="115" y="17"/>
                      <a:pt x="114" y="14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115" y="15"/>
                      <a:pt x="116" y="15"/>
                      <a:pt x="117" y="15"/>
                    </a:cubicBezTo>
                    <a:cubicBezTo>
                      <a:pt x="118" y="16"/>
                      <a:pt x="118" y="14"/>
                      <a:pt x="118" y="13"/>
                    </a:cubicBezTo>
                    <a:cubicBezTo>
                      <a:pt x="118" y="14"/>
                      <a:pt x="118" y="14"/>
                      <a:pt x="118" y="14"/>
                    </a:cubicBezTo>
                    <a:cubicBezTo>
                      <a:pt x="118" y="13"/>
                      <a:pt x="118" y="11"/>
                      <a:pt x="118" y="9"/>
                    </a:cubicBezTo>
                    <a:cubicBezTo>
                      <a:pt x="119" y="10"/>
                      <a:pt x="118" y="9"/>
                      <a:pt x="119" y="10"/>
                    </a:cubicBezTo>
                    <a:cubicBezTo>
                      <a:pt x="119" y="11"/>
                      <a:pt x="119" y="13"/>
                      <a:pt x="119" y="14"/>
                    </a:cubicBezTo>
                    <a:cubicBezTo>
                      <a:pt x="120" y="15"/>
                      <a:pt x="119" y="11"/>
                      <a:pt x="120" y="13"/>
                    </a:cubicBezTo>
                    <a:cubicBezTo>
                      <a:pt x="121" y="14"/>
                      <a:pt x="121" y="13"/>
                      <a:pt x="121" y="11"/>
                    </a:cubicBezTo>
                    <a:cubicBezTo>
                      <a:pt x="121" y="12"/>
                      <a:pt x="121" y="12"/>
                      <a:pt x="121" y="13"/>
                    </a:cubicBezTo>
                    <a:cubicBezTo>
                      <a:pt x="122" y="13"/>
                      <a:pt x="122" y="13"/>
                      <a:pt x="122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2" y="10"/>
                      <a:pt x="122" y="10"/>
                      <a:pt x="121" y="8"/>
                    </a:cubicBezTo>
                    <a:cubicBezTo>
                      <a:pt x="121" y="9"/>
                      <a:pt x="121" y="9"/>
                      <a:pt x="121" y="9"/>
                    </a:cubicBezTo>
                    <a:cubicBezTo>
                      <a:pt x="121" y="7"/>
                      <a:pt x="121" y="7"/>
                      <a:pt x="122" y="8"/>
                    </a:cubicBezTo>
                    <a:cubicBezTo>
                      <a:pt x="122" y="10"/>
                      <a:pt x="122" y="11"/>
                      <a:pt x="122" y="11"/>
                    </a:cubicBezTo>
                    <a:cubicBezTo>
                      <a:pt x="123" y="7"/>
                      <a:pt x="123" y="7"/>
                      <a:pt x="123" y="7"/>
                    </a:cubicBezTo>
                    <a:cubicBezTo>
                      <a:pt x="123" y="9"/>
                      <a:pt x="122" y="8"/>
                      <a:pt x="122" y="6"/>
                    </a:cubicBezTo>
                    <a:cubicBezTo>
                      <a:pt x="122" y="7"/>
                      <a:pt x="122" y="7"/>
                      <a:pt x="122" y="7"/>
                    </a:cubicBezTo>
                    <a:cubicBezTo>
                      <a:pt x="122" y="6"/>
                      <a:pt x="122" y="6"/>
                      <a:pt x="122" y="6"/>
                    </a:cubicBezTo>
                    <a:cubicBezTo>
                      <a:pt x="121" y="7"/>
                      <a:pt x="120" y="5"/>
                      <a:pt x="120" y="7"/>
                    </a:cubicBezTo>
                    <a:cubicBezTo>
                      <a:pt x="120" y="8"/>
                      <a:pt x="120" y="8"/>
                      <a:pt x="120" y="8"/>
                    </a:cubicBezTo>
                    <a:cubicBezTo>
                      <a:pt x="120" y="8"/>
                      <a:pt x="120" y="11"/>
                      <a:pt x="119" y="9"/>
                    </a:cubicBezTo>
                    <a:cubicBezTo>
                      <a:pt x="119" y="7"/>
                      <a:pt x="119" y="7"/>
                      <a:pt x="119" y="7"/>
                    </a:cubicBezTo>
                    <a:cubicBezTo>
                      <a:pt x="119" y="7"/>
                      <a:pt x="119" y="8"/>
                      <a:pt x="118" y="7"/>
                    </a:cubicBezTo>
                    <a:cubicBezTo>
                      <a:pt x="118" y="5"/>
                      <a:pt x="118" y="5"/>
                      <a:pt x="118" y="5"/>
                    </a:cubicBezTo>
                    <a:cubicBezTo>
                      <a:pt x="119" y="8"/>
                      <a:pt x="117" y="6"/>
                      <a:pt x="117" y="7"/>
                    </a:cubicBezTo>
                    <a:cubicBezTo>
                      <a:pt x="117" y="6"/>
                      <a:pt x="117" y="6"/>
                      <a:pt x="117" y="6"/>
                    </a:cubicBezTo>
                    <a:cubicBezTo>
                      <a:pt x="116" y="6"/>
                      <a:pt x="117" y="8"/>
                      <a:pt x="117" y="8"/>
                    </a:cubicBezTo>
                    <a:cubicBezTo>
                      <a:pt x="117" y="8"/>
                      <a:pt x="116" y="5"/>
                      <a:pt x="115" y="4"/>
                    </a:cubicBezTo>
                    <a:cubicBezTo>
                      <a:pt x="115" y="5"/>
                      <a:pt x="114" y="7"/>
                      <a:pt x="113" y="5"/>
                    </a:cubicBezTo>
                    <a:cubicBezTo>
                      <a:pt x="112" y="6"/>
                      <a:pt x="112" y="7"/>
                      <a:pt x="112" y="8"/>
                    </a:cubicBezTo>
                    <a:cubicBezTo>
                      <a:pt x="111" y="8"/>
                      <a:pt x="111" y="6"/>
                      <a:pt x="111" y="7"/>
                    </a:cubicBezTo>
                    <a:cubicBezTo>
                      <a:pt x="111" y="6"/>
                      <a:pt x="110" y="5"/>
                      <a:pt x="110" y="4"/>
                    </a:cubicBezTo>
                    <a:cubicBezTo>
                      <a:pt x="110" y="5"/>
                      <a:pt x="109" y="4"/>
                      <a:pt x="110" y="7"/>
                    </a:cubicBezTo>
                    <a:cubicBezTo>
                      <a:pt x="109" y="6"/>
                      <a:pt x="108" y="6"/>
                      <a:pt x="107" y="7"/>
                    </a:cubicBezTo>
                    <a:cubicBezTo>
                      <a:pt x="108" y="7"/>
                      <a:pt x="107" y="5"/>
                      <a:pt x="107" y="4"/>
                    </a:cubicBezTo>
                    <a:cubicBezTo>
                      <a:pt x="107" y="6"/>
                      <a:pt x="106" y="7"/>
                      <a:pt x="106" y="7"/>
                    </a:cubicBezTo>
                    <a:cubicBezTo>
                      <a:pt x="106" y="9"/>
                      <a:pt x="106" y="9"/>
                      <a:pt x="107" y="10"/>
                    </a:cubicBezTo>
                    <a:cubicBezTo>
                      <a:pt x="107" y="10"/>
                      <a:pt x="107" y="11"/>
                      <a:pt x="107" y="11"/>
                    </a:cubicBezTo>
                    <a:cubicBezTo>
                      <a:pt x="106" y="9"/>
                      <a:pt x="105" y="7"/>
                      <a:pt x="104" y="7"/>
                    </a:cubicBezTo>
                    <a:cubicBezTo>
                      <a:pt x="104" y="4"/>
                      <a:pt x="106" y="7"/>
                      <a:pt x="104" y="4"/>
                    </a:cubicBezTo>
                    <a:cubicBezTo>
                      <a:pt x="104" y="2"/>
                      <a:pt x="105" y="2"/>
                      <a:pt x="106" y="3"/>
                    </a:cubicBezTo>
                    <a:cubicBezTo>
                      <a:pt x="105" y="1"/>
                      <a:pt x="105" y="3"/>
                      <a:pt x="104" y="1"/>
                    </a:cubicBezTo>
                    <a:cubicBezTo>
                      <a:pt x="104" y="1"/>
                      <a:pt x="104" y="2"/>
                      <a:pt x="103" y="3"/>
                    </a:cubicBezTo>
                    <a:cubicBezTo>
                      <a:pt x="104" y="4"/>
                      <a:pt x="104" y="4"/>
                      <a:pt x="104" y="5"/>
                    </a:cubicBezTo>
                    <a:cubicBezTo>
                      <a:pt x="105" y="8"/>
                      <a:pt x="103" y="4"/>
                      <a:pt x="103" y="4"/>
                    </a:cubicBezTo>
                    <a:cubicBezTo>
                      <a:pt x="103" y="3"/>
                      <a:pt x="103" y="3"/>
                      <a:pt x="103" y="3"/>
                    </a:cubicBezTo>
                    <a:cubicBezTo>
                      <a:pt x="102" y="2"/>
                      <a:pt x="102" y="4"/>
                      <a:pt x="102" y="4"/>
                    </a:cubicBezTo>
                    <a:cubicBezTo>
                      <a:pt x="100" y="1"/>
                      <a:pt x="102" y="3"/>
                      <a:pt x="102" y="1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100" y="0"/>
                      <a:pt x="101" y="2"/>
                      <a:pt x="100" y="2"/>
                    </a:cubicBezTo>
                    <a:cubicBezTo>
                      <a:pt x="100" y="1"/>
                      <a:pt x="100" y="1"/>
                      <a:pt x="100" y="1"/>
                    </a:cubicBezTo>
                    <a:cubicBezTo>
                      <a:pt x="100" y="1"/>
                      <a:pt x="100" y="1"/>
                      <a:pt x="100" y="1"/>
                    </a:cubicBezTo>
                    <a:cubicBezTo>
                      <a:pt x="100" y="3"/>
                      <a:pt x="101" y="4"/>
                      <a:pt x="101" y="4"/>
                    </a:cubicBezTo>
                    <a:cubicBezTo>
                      <a:pt x="102" y="7"/>
                      <a:pt x="101" y="4"/>
                      <a:pt x="101" y="5"/>
                    </a:cubicBezTo>
                    <a:cubicBezTo>
                      <a:pt x="101" y="7"/>
                      <a:pt x="101" y="5"/>
                      <a:pt x="102" y="7"/>
                    </a:cubicBezTo>
                    <a:cubicBezTo>
                      <a:pt x="102" y="8"/>
                      <a:pt x="102" y="8"/>
                      <a:pt x="102" y="9"/>
                    </a:cubicBezTo>
                    <a:cubicBezTo>
                      <a:pt x="101" y="9"/>
                      <a:pt x="101" y="7"/>
                      <a:pt x="100" y="6"/>
                    </a:cubicBezTo>
                    <a:cubicBezTo>
                      <a:pt x="100" y="6"/>
                      <a:pt x="100" y="5"/>
                      <a:pt x="101" y="6"/>
                    </a:cubicBezTo>
                    <a:cubicBezTo>
                      <a:pt x="101" y="4"/>
                      <a:pt x="99" y="3"/>
                      <a:pt x="99" y="2"/>
                    </a:cubicBezTo>
                    <a:cubicBezTo>
                      <a:pt x="98" y="1"/>
                      <a:pt x="99" y="4"/>
                      <a:pt x="99" y="4"/>
                    </a:cubicBezTo>
                    <a:cubicBezTo>
                      <a:pt x="99" y="3"/>
                      <a:pt x="99" y="5"/>
                      <a:pt x="100" y="6"/>
                    </a:cubicBezTo>
                    <a:cubicBezTo>
                      <a:pt x="101" y="11"/>
                      <a:pt x="98" y="3"/>
                      <a:pt x="97" y="4"/>
                    </a:cubicBezTo>
                    <a:cubicBezTo>
                      <a:pt x="99" y="7"/>
                      <a:pt x="98" y="8"/>
                      <a:pt x="100" y="11"/>
                    </a:cubicBezTo>
                    <a:cubicBezTo>
                      <a:pt x="100" y="12"/>
                      <a:pt x="100" y="13"/>
                      <a:pt x="100" y="12"/>
                    </a:cubicBezTo>
                    <a:cubicBezTo>
                      <a:pt x="99" y="10"/>
                      <a:pt x="99" y="11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7"/>
                      <a:pt x="98" y="7"/>
                      <a:pt x="98" y="7"/>
                    </a:cubicBezTo>
                    <a:cubicBezTo>
                      <a:pt x="97" y="5"/>
                      <a:pt x="95" y="4"/>
                      <a:pt x="95" y="4"/>
                    </a:cubicBezTo>
                    <a:cubicBezTo>
                      <a:pt x="95" y="5"/>
                      <a:pt x="96" y="5"/>
                      <a:pt x="96" y="6"/>
                    </a:cubicBezTo>
                    <a:cubicBezTo>
                      <a:pt x="95" y="5"/>
                      <a:pt x="95" y="4"/>
                      <a:pt x="94" y="4"/>
                    </a:cubicBezTo>
                    <a:cubicBezTo>
                      <a:pt x="95" y="5"/>
                      <a:pt x="96" y="7"/>
                      <a:pt x="96" y="8"/>
                    </a:cubicBezTo>
                    <a:cubicBezTo>
                      <a:pt x="95" y="8"/>
                      <a:pt x="94" y="6"/>
                      <a:pt x="94" y="6"/>
                    </a:cubicBezTo>
                    <a:cubicBezTo>
                      <a:pt x="94" y="4"/>
                      <a:pt x="94" y="4"/>
                      <a:pt x="94" y="4"/>
                    </a:cubicBezTo>
                    <a:cubicBezTo>
                      <a:pt x="94" y="6"/>
                      <a:pt x="93" y="3"/>
                      <a:pt x="93" y="4"/>
                    </a:cubicBezTo>
                    <a:cubicBezTo>
                      <a:pt x="93" y="5"/>
                      <a:pt x="94" y="7"/>
                      <a:pt x="94" y="8"/>
                    </a:cubicBezTo>
                    <a:cubicBezTo>
                      <a:pt x="94" y="9"/>
                      <a:pt x="94" y="8"/>
                      <a:pt x="94" y="8"/>
                    </a:cubicBezTo>
                    <a:cubicBezTo>
                      <a:pt x="93" y="7"/>
                      <a:pt x="93" y="7"/>
                      <a:pt x="93" y="7"/>
                    </a:cubicBezTo>
                    <a:cubicBezTo>
                      <a:pt x="93" y="7"/>
                      <a:pt x="92" y="4"/>
                      <a:pt x="92" y="5"/>
                    </a:cubicBezTo>
                    <a:cubicBezTo>
                      <a:pt x="92" y="6"/>
                      <a:pt x="92" y="6"/>
                      <a:pt x="92" y="6"/>
                    </a:cubicBezTo>
                    <a:cubicBezTo>
                      <a:pt x="92" y="6"/>
                      <a:pt x="92" y="6"/>
                      <a:pt x="91" y="5"/>
                    </a:cubicBezTo>
                    <a:cubicBezTo>
                      <a:pt x="92" y="6"/>
                      <a:pt x="91" y="6"/>
                      <a:pt x="92" y="6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6"/>
                      <a:pt x="92" y="9"/>
                      <a:pt x="91" y="7"/>
                    </a:cubicBezTo>
                    <a:cubicBezTo>
                      <a:pt x="92" y="9"/>
                      <a:pt x="91" y="7"/>
                      <a:pt x="92" y="8"/>
                    </a:cubicBezTo>
                    <a:cubicBezTo>
                      <a:pt x="93" y="9"/>
                      <a:pt x="92" y="9"/>
                      <a:pt x="92" y="10"/>
                    </a:cubicBezTo>
                    <a:cubicBezTo>
                      <a:pt x="91" y="7"/>
                      <a:pt x="91" y="10"/>
                      <a:pt x="91" y="10"/>
                    </a:cubicBezTo>
                    <a:cubicBezTo>
                      <a:pt x="91" y="9"/>
                      <a:pt x="90" y="9"/>
                      <a:pt x="90" y="8"/>
                    </a:cubicBezTo>
                    <a:cubicBezTo>
                      <a:pt x="91" y="10"/>
                      <a:pt x="91" y="10"/>
                      <a:pt x="91" y="10"/>
                    </a:cubicBezTo>
                    <a:cubicBezTo>
                      <a:pt x="89" y="7"/>
                      <a:pt x="90" y="11"/>
                      <a:pt x="89" y="10"/>
                    </a:cubicBezTo>
                    <a:cubicBezTo>
                      <a:pt x="89" y="9"/>
                      <a:pt x="88" y="8"/>
                      <a:pt x="88" y="7"/>
                    </a:cubicBezTo>
                    <a:cubicBezTo>
                      <a:pt x="90" y="10"/>
                      <a:pt x="89" y="11"/>
                      <a:pt x="90" y="12"/>
                    </a:cubicBezTo>
                    <a:cubicBezTo>
                      <a:pt x="89" y="12"/>
                      <a:pt x="88" y="9"/>
                      <a:pt x="87" y="8"/>
                    </a:cubicBezTo>
                    <a:cubicBezTo>
                      <a:pt x="88" y="10"/>
                      <a:pt x="86" y="7"/>
                      <a:pt x="87" y="9"/>
                    </a:cubicBezTo>
                    <a:cubicBezTo>
                      <a:pt x="88" y="10"/>
                      <a:pt x="88" y="11"/>
                      <a:pt x="88" y="12"/>
                    </a:cubicBezTo>
                    <a:cubicBezTo>
                      <a:pt x="88" y="12"/>
                      <a:pt x="88" y="11"/>
                      <a:pt x="87" y="10"/>
                    </a:cubicBezTo>
                    <a:cubicBezTo>
                      <a:pt x="87" y="10"/>
                      <a:pt x="88" y="12"/>
                      <a:pt x="88" y="13"/>
                    </a:cubicBezTo>
                    <a:cubicBezTo>
                      <a:pt x="88" y="13"/>
                      <a:pt x="89" y="15"/>
                      <a:pt x="88" y="14"/>
                    </a:cubicBezTo>
                    <a:cubicBezTo>
                      <a:pt x="87" y="12"/>
                      <a:pt x="88" y="13"/>
                      <a:pt x="87" y="12"/>
                    </a:cubicBezTo>
                    <a:cubicBezTo>
                      <a:pt x="86" y="12"/>
                      <a:pt x="89" y="16"/>
                      <a:pt x="88" y="16"/>
                    </a:cubicBezTo>
                    <a:cubicBezTo>
                      <a:pt x="89" y="17"/>
                      <a:pt x="90" y="20"/>
                      <a:pt x="90" y="21"/>
                    </a:cubicBezTo>
                    <a:cubicBezTo>
                      <a:pt x="89" y="21"/>
                      <a:pt x="90" y="20"/>
                      <a:pt x="89" y="18"/>
                    </a:cubicBezTo>
                    <a:cubicBezTo>
                      <a:pt x="89" y="18"/>
                      <a:pt x="89" y="18"/>
                      <a:pt x="89" y="18"/>
                    </a:cubicBezTo>
                    <a:cubicBezTo>
                      <a:pt x="87" y="16"/>
                      <a:pt x="87" y="14"/>
                      <a:pt x="86" y="12"/>
                    </a:cubicBezTo>
                    <a:cubicBezTo>
                      <a:pt x="86" y="13"/>
                      <a:pt x="86" y="13"/>
                      <a:pt x="86" y="13"/>
                    </a:cubicBezTo>
                    <a:cubicBezTo>
                      <a:pt x="85" y="12"/>
                      <a:pt x="85" y="11"/>
                      <a:pt x="84" y="10"/>
                    </a:cubicBezTo>
                    <a:cubicBezTo>
                      <a:pt x="85" y="12"/>
                      <a:pt x="84" y="11"/>
                      <a:pt x="84" y="11"/>
                    </a:cubicBezTo>
                    <a:cubicBezTo>
                      <a:pt x="85" y="13"/>
                      <a:pt x="84" y="11"/>
                      <a:pt x="85" y="12"/>
                    </a:cubicBezTo>
                    <a:cubicBezTo>
                      <a:pt x="84" y="13"/>
                      <a:pt x="86" y="15"/>
                      <a:pt x="85" y="15"/>
                    </a:cubicBezTo>
                    <a:cubicBezTo>
                      <a:pt x="83" y="12"/>
                      <a:pt x="83" y="12"/>
                      <a:pt x="83" y="12"/>
                    </a:cubicBezTo>
                    <a:cubicBezTo>
                      <a:pt x="82" y="11"/>
                      <a:pt x="84" y="14"/>
                      <a:pt x="83" y="13"/>
                    </a:cubicBezTo>
                    <a:cubicBezTo>
                      <a:pt x="83" y="12"/>
                      <a:pt x="83" y="12"/>
                      <a:pt x="83" y="12"/>
                    </a:cubicBezTo>
                    <a:cubicBezTo>
                      <a:pt x="81" y="13"/>
                      <a:pt x="80" y="14"/>
                      <a:pt x="81" y="18"/>
                    </a:cubicBezTo>
                    <a:cubicBezTo>
                      <a:pt x="80" y="17"/>
                      <a:pt x="79" y="17"/>
                      <a:pt x="78" y="16"/>
                    </a:cubicBezTo>
                    <a:cubicBezTo>
                      <a:pt x="78" y="17"/>
                      <a:pt x="79" y="18"/>
                      <a:pt x="79" y="18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76" y="16"/>
                      <a:pt x="77" y="18"/>
                      <a:pt x="77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5" y="17"/>
                      <a:pt x="76" y="19"/>
                      <a:pt x="76" y="19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6" y="20"/>
                      <a:pt x="76" y="20"/>
                      <a:pt x="76" y="20"/>
                    </a:cubicBezTo>
                    <a:cubicBezTo>
                      <a:pt x="76" y="20"/>
                      <a:pt x="76" y="20"/>
                      <a:pt x="74" y="19"/>
                    </a:cubicBezTo>
                    <a:cubicBezTo>
                      <a:pt x="75" y="19"/>
                      <a:pt x="75" y="19"/>
                      <a:pt x="75" y="20"/>
                    </a:cubicBezTo>
                    <a:cubicBezTo>
                      <a:pt x="74" y="19"/>
                      <a:pt x="73" y="20"/>
                      <a:pt x="73" y="21"/>
                    </a:cubicBezTo>
                    <a:cubicBezTo>
                      <a:pt x="74" y="21"/>
                      <a:pt x="74" y="21"/>
                      <a:pt x="75" y="23"/>
                    </a:cubicBezTo>
                    <a:cubicBezTo>
                      <a:pt x="76" y="25"/>
                      <a:pt x="74" y="22"/>
                      <a:pt x="75" y="24"/>
                    </a:cubicBezTo>
                    <a:cubicBezTo>
                      <a:pt x="74" y="23"/>
                      <a:pt x="74" y="22"/>
                      <a:pt x="73" y="22"/>
                    </a:cubicBezTo>
                    <a:cubicBezTo>
                      <a:pt x="71" y="20"/>
                      <a:pt x="71" y="22"/>
                      <a:pt x="70" y="23"/>
                    </a:cubicBezTo>
                    <a:cubicBezTo>
                      <a:pt x="70" y="24"/>
                      <a:pt x="70" y="24"/>
                      <a:pt x="70" y="24"/>
                    </a:cubicBezTo>
                    <a:cubicBezTo>
                      <a:pt x="68" y="22"/>
                      <a:pt x="69" y="25"/>
                      <a:pt x="68" y="24"/>
                    </a:cubicBezTo>
                    <a:cubicBezTo>
                      <a:pt x="68" y="25"/>
                      <a:pt x="70" y="28"/>
                      <a:pt x="69" y="28"/>
                    </a:cubicBezTo>
                    <a:cubicBezTo>
                      <a:pt x="70" y="30"/>
                      <a:pt x="68" y="26"/>
                      <a:pt x="67" y="25"/>
                    </a:cubicBezTo>
                    <a:cubicBezTo>
                      <a:pt x="67" y="26"/>
                      <a:pt x="67" y="26"/>
                      <a:pt x="67" y="26"/>
                    </a:cubicBezTo>
                    <a:cubicBezTo>
                      <a:pt x="66" y="26"/>
                      <a:pt x="66" y="26"/>
                      <a:pt x="66" y="26"/>
                    </a:cubicBezTo>
                    <a:cubicBezTo>
                      <a:pt x="67" y="27"/>
                      <a:pt x="67" y="28"/>
                      <a:pt x="66" y="27"/>
                    </a:cubicBezTo>
                    <a:cubicBezTo>
                      <a:pt x="66" y="27"/>
                      <a:pt x="66" y="27"/>
                      <a:pt x="66" y="27"/>
                    </a:cubicBezTo>
                    <a:cubicBezTo>
                      <a:pt x="66" y="27"/>
                      <a:pt x="65" y="26"/>
                      <a:pt x="64" y="27"/>
                    </a:cubicBezTo>
                    <a:cubicBezTo>
                      <a:pt x="65" y="28"/>
                      <a:pt x="64" y="28"/>
                      <a:pt x="65" y="29"/>
                    </a:cubicBezTo>
                    <a:cubicBezTo>
                      <a:pt x="65" y="28"/>
                      <a:pt x="65" y="28"/>
                      <a:pt x="65" y="28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5" y="29"/>
                      <a:pt x="65" y="29"/>
                      <a:pt x="65" y="29"/>
                    </a:cubicBezTo>
                    <a:cubicBezTo>
                      <a:pt x="64" y="28"/>
                      <a:pt x="64" y="28"/>
                      <a:pt x="64" y="28"/>
                    </a:cubicBezTo>
                    <a:cubicBezTo>
                      <a:pt x="63" y="27"/>
                      <a:pt x="64" y="29"/>
                      <a:pt x="65" y="30"/>
                    </a:cubicBezTo>
                    <a:cubicBezTo>
                      <a:pt x="65" y="31"/>
                      <a:pt x="64" y="30"/>
                      <a:pt x="64" y="29"/>
                    </a:cubicBezTo>
                    <a:cubicBezTo>
                      <a:pt x="63" y="29"/>
                      <a:pt x="64" y="30"/>
                      <a:pt x="64" y="29"/>
                    </a:cubicBezTo>
                    <a:cubicBezTo>
                      <a:pt x="63" y="28"/>
                      <a:pt x="63" y="29"/>
                      <a:pt x="63" y="28"/>
                    </a:cubicBezTo>
                    <a:cubicBezTo>
                      <a:pt x="63" y="28"/>
                      <a:pt x="64" y="30"/>
                      <a:pt x="63" y="30"/>
                    </a:cubicBezTo>
                    <a:cubicBezTo>
                      <a:pt x="63" y="30"/>
                      <a:pt x="63" y="31"/>
                      <a:pt x="62" y="29"/>
                    </a:cubicBezTo>
                    <a:cubicBezTo>
                      <a:pt x="62" y="30"/>
                      <a:pt x="62" y="30"/>
                      <a:pt x="62" y="31"/>
                    </a:cubicBezTo>
                    <a:cubicBezTo>
                      <a:pt x="63" y="31"/>
                      <a:pt x="63" y="31"/>
                      <a:pt x="64" y="32"/>
                    </a:cubicBezTo>
                    <a:cubicBezTo>
                      <a:pt x="64" y="32"/>
                      <a:pt x="64" y="33"/>
                      <a:pt x="63" y="32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3" y="32"/>
                      <a:pt x="63" y="32"/>
                      <a:pt x="64" y="33"/>
                    </a:cubicBezTo>
                    <a:cubicBezTo>
                      <a:pt x="62" y="32"/>
                      <a:pt x="62" y="32"/>
                      <a:pt x="62" y="32"/>
                    </a:cubicBezTo>
                    <a:cubicBezTo>
                      <a:pt x="63" y="33"/>
                      <a:pt x="62" y="33"/>
                      <a:pt x="62" y="33"/>
                    </a:cubicBezTo>
                    <a:cubicBezTo>
                      <a:pt x="61" y="32"/>
                      <a:pt x="60" y="30"/>
                      <a:pt x="60" y="30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0" y="32"/>
                      <a:pt x="60" y="32"/>
                      <a:pt x="59" y="31"/>
                    </a:cubicBezTo>
                    <a:cubicBezTo>
                      <a:pt x="58" y="31"/>
                      <a:pt x="61" y="36"/>
                      <a:pt x="60" y="35"/>
                    </a:cubicBezTo>
                    <a:cubicBezTo>
                      <a:pt x="59" y="33"/>
                      <a:pt x="59" y="33"/>
                      <a:pt x="58" y="33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59" y="35"/>
                      <a:pt x="58" y="33"/>
                      <a:pt x="59" y="34"/>
                    </a:cubicBezTo>
                    <a:cubicBezTo>
                      <a:pt x="60" y="34"/>
                      <a:pt x="59" y="34"/>
                      <a:pt x="59" y="35"/>
                    </a:cubicBezTo>
                    <a:cubicBezTo>
                      <a:pt x="56" y="32"/>
                      <a:pt x="57" y="35"/>
                      <a:pt x="55" y="34"/>
                    </a:cubicBezTo>
                    <a:cubicBezTo>
                      <a:pt x="56" y="36"/>
                      <a:pt x="55" y="35"/>
                      <a:pt x="55" y="36"/>
                    </a:cubicBezTo>
                    <a:cubicBezTo>
                      <a:pt x="54" y="34"/>
                      <a:pt x="55" y="37"/>
                      <a:pt x="54" y="36"/>
                    </a:cubicBezTo>
                    <a:cubicBezTo>
                      <a:pt x="55" y="38"/>
                      <a:pt x="55" y="38"/>
                      <a:pt x="55" y="38"/>
                    </a:cubicBezTo>
                    <a:cubicBezTo>
                      <a:pt x="54" y="37"/>
                      <a:pt x="57" y="41"/>
                      <a:pt x="55" y="39"/>
                    </a:cubicBezTo>
                    <a:cubicBezTo>
                      <a:pt x="54" y="39"/>
                      <a:pt x="54" y="38"/>
                      <a:pt x="53" y="37"/>
                    </a:cubicBezTo>
                    <a:cubicBezTo>
                      <a:pt x="51" y="35"/>
                      <a:pt x="54" y="40"/>
                      <a:pt x="52" y="38"/>
                    </a:cubicBezTo>
                    <a:cubicBezTo>
                      <a:pt x="52" y="38"/>
                      <a:pt x="53" y="40"/>
                      <a:pt x="54" y="41"/>
                    </a:cubicBezTo>
                    <a:cubicBezTo>
                      <a:pt x="53" y="40"/>
                      <a:pt x="51" y="39"/>
                      <a:pt x="51" y="39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49" y="39"/>
                      <a:pt x="50" y="40"/>
                      <a:pt x="50" y="41"/>
                    </a:cubicBezTo>
                    <a:cubicBezTo>
                      <a:pt x="49" y="39"/>
                      <a:pt x="48" y="41"/>
                      <a:pt x="47" y="40"/>
                    </a:cubicBezTo>
                    <a:cubicBezTo>
                      <a:pt x="49" y="42"/>
                      <a:pt x="46" y="40"/>
                      <a:pt x="48" y="43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8" y="43"/>
                      <a:pt x="49" y="44"/>
                      <a:pt x="49" y="45"/>
                    </a:cubicBezTo>
                    <a:cubicBezTo>
                      <a:pt x="47" y="43"/>
                      <a:pt x="47" y="43"/>
                      <a:pt x="47" y="43"/>
                    </a:cubicBezTo>
                    <a:cubicBezTo>
                      <a:pt x="46" y="41"/>
                      <a:pt x="47" y="43"/>
                      <a:pt x="46" y="42"/>
                    </a:cubicBezTo>
                    <a:cubicBezTo>
                      <a:pt x="47" y="43"/>
                      <a:pt x="45" y="42"/>
                      <a:pt x="46" y="44"/>
                    </a:cubicBezTo>
                    <a:cubicBezTo>
                      <a:pt x="47" y="44"/>
                      <a:pt x="47" y="44"/>
                      <a:pt x="47" y="44"/>
                    </a:cubicBezTo>
                    <a:cubicBezTo>
                      <a:pt x="47" y="45"/>
                      <a:pt x="47" y="45"/>
                      <a:pt x="47" y="46"/>
                    </a:cubicBezTo>
                    <a:cubicBezTo>
                      <a:pt x="47" y="46"/>
                      <a:pt x="45" y="44"/>
                      <a:pt x="45" y="44"/>
                    </a:cubicBezTo>
                    <a:cubicBezTo>
                      <a:pt x="45" y="44"/>
                      <a:pt x="45" y="44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4" y="45"/>
                      <a:pt x="44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43" y="44"/>
                      <a:pt x="43" y="44"/>
                      <a:pt x="43" y="44"/>
                    </a:cubicBezTo>
                    <a:cubicBezTo>
                      <a:pt x="43" y="44"/>
                      <a:pt x="43" y="45"/>
                      <a:pt x="44" y="46"/>
                    </a:cubicBezTo>
                    <a:cubicBezTo>
                      <a:pt x="42" y="46"/>
                      <a:pt x="42" y="48"/>
                      <a:pt x="42" y="49"/>
                    </a:cubicBezTo>
                    <a:cubicBezTo>
                      <a:pt x="42" y="49"/>
                      <a:pt x="41" y="48"/>
                      <a:pt x="42" y="48"/>
                    </a:cubicBezTo>
                    <a:cubicBezTo>
                      <a:pt x="42" y="49"/>
                      <a:pt x="42" y="50"/>
                      <a:pt x="42" y="49"/>
                    </a:cubicBezTo>
                    <a:cubicBezTo>
                      <a:pt x="42" y="50"/>
                      <a:pt x="41" y="48"/>
                      <a:pt x="40" y="49"/>
                    </a:cubicBezTo>
                    <a:cubicBezTo>
                      <a:pt x="40" y="48"/>
                      <a:pt x="41" y="50"/>
                      <a:pt x="41" y="50"/>
                    </a:cubicBezTo>
                    <a:cubicBezTo>
                      <a:pt x="39" y="48"/>
                      <a:pt x="41" y="52"/>
                      <a:pt x="39" y="51"/>
                    </a:cubicBezTo>
                    <a:cubicBezTo>
                      <a:pt x="40" y="52"/>
                      <a:pt x="39" y="51"/>
                      <a:pt x="39" y="50"/>
                    </a:cubicBezTo>
                    <a:cubicBezTo>
                      <a:pt x="39" y="51"/>
                      <a:pt x="38" y="52"/>
                      <a:pt x="39" y="54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4"/>
                    </a:cubicBezTo>
                    <a:cubicBezTo>
                      <a:pt x="39" y="55"/>
                      <a:pt x="40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7"/>
                      <a:pt x="39" y="57"/>
                    </a:cubicBezTo>
                    <a:cubicBezTo>
                      <a:pt x="38" y="57"/>
                      <a:pt x="39" y="57"/>
                      <a:pt x="38" y="56"/>
                    </a:cubicBezTo>
                    <a:cubicBezTo>
                      <a:pt x="36" y="54"/>
                      <a:pt x="36" y="56"/>
                      <a:pt x="36" y="56"/>
                    </a:cubicBezTo>
                    <a:cubicBezTo>
                      <a:pt x="37" y="57"/>
                      <a:pt x="37" y="57"/>
                      <a:pt x="37" y="57"/>
                    </a:cubicBezTo>
                    <a:cubicBezTo>
                      <a:pt x="37" y="58"/>
                      <a:pt x="36" y="56"/>
                      <a:pt x="36" y="56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0"/>
                      <a:pt x="37" y="59"/>
                      <a:pt x="36" y="58"/>
                    </a:cubicBezTo>
                    <a:cubicBezTo>
                      <a:pt x="36" y="59"/>
                      <a:pt x="37" y="61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7" y="63"/>
                      <a:pt x="38" y="64"/>
                      <a:pt x="37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2"/>
                      <a:pt x="34" y="61"/>
                      <a:pt x="34" y="60"/>
                    </a:cubicBezTo>
                    <a:cubicBezTo>
                      <a:pt x="34" y="61"/>
                      <a:pt x="33" y="61"/>
                      <a:pt x="32" y="61"/>
                    </a:cubicBezTo>
                    <a:cubicBezTo>
                      <a:pt x="34" y="63"/>
                      <a:pt x="32" y="63"/>
                      <a:pt x="34" y="65"/>
                    </a:cubicBezTo>
                    <a:cubicBezTo>
                      <a:pt x="34" y="65"/>
                      <a:pt x="32" y="63"/>
                      <a:pt x="32" y="63"/>
                    </a:cubicBezTo>
                    <a:cubicBezTo>
                      <a:pt x="32" y="64"/>
                      <a:pt x="31" y="64"/>
                      <a:pt x="31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6"/>
                      <a:pt x="29" y="66"/>
                      <a:pt x="30" y="68"/>
                    </a:cubicBezTo>
                    <a:cubicBezTo>
                      <a:pt x="30" y="67"/>
                      <a:pt x="30" y="67"/>
                      <a:pt x="30" y="67"/>
                    </a:cubicBezTo>
                    <a:cubicBezTo>
                      <a:pt x="28" y="67"/>
                      <a:pt x="32" y="69"/>
                      <a:pt x="30" y="69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30" y="69"/>
                      <a:pt x="28" y="68"/>
                      <a:pt x="29" y="70"/>
                    </a:cubicBezTo>
                    <a:cubicBezTo>
                      <a:pt x="28" y="68"/>
                      <a:pt x="28" y="68"/>
                      <a:pt x="28" y="68"/>
                    </a:cubicBezTo>
                    <a:cubicBezTo>
                      <a:pt x="28" y="69"/>
                      <a:pt x="28" y="69"/>
                      <a:pt x="28" y="71"/>
                    </a:cubicBezTo>
                    <a:cubicBezTo>
                      <a:pt x="27" y="69"/>
                      <a:pt x="27" y="69"/>
                      <a:pt x="27" y="69"/>
                    </a:cubicBezTo>
                    <a:cubicBezTo>
                      <a:pt x="26" y="69"/>
                      <a:pt x="28" y="71"/>
                      <a:pt x="27" y="71"/>
                    </a:cubicBezTo>
                    <a:cubicBezTo>
                      <a:pt x="27" y="71"/>
                      <a:pt x="26" y="71"/>
                      <a:pt x="26" y="70"/>
                    </a:cubicBezTo>
                    <a:cubicBezTo>
                      <a:pt x="27" y="71"/>
                      <a:pt x="26" y="72"/>
                      <a:pt x="27" y="72"/>
                    </a:cubicBezTo>
                    <a:cubicBezTo>
                      <a:pt x="25" y="71"/>
                      <a:pt x="25" y="71"/>
                      <a:pt x="25" y="71"/>
                    </a:cubicBezTo>
                    <a:cubicBezTo>
                      <a:pt x="23" y="73"/>
                      <a:pt x="21" y="75"/>
                      <a:pt x="21" y="78"/>
                    </a:cubicBezTo>
                    <a:cubicBezTo>
                      <a:pt x="19" y="77"/>
                      <a:pt x="20" y="77"/>
                      <a:pt x="19" y="76"/>
                    </a:cubicBezTo>
                    <a:cubicBezTo>
                      <a:pt x="20" y="77"/>
                      <a:pt x="19" y="77"/>
                      <a:pt x="19" y="78"/>
                    </a:cubicBezTo>
                    <a:cubicBezTo>
                      <a:pt x="19" y="77"/>
                      <a:pt x="19" y="77"/>
                      <a:pt x="19" y="77"/>
                    </a:cubicBezTo>
                    <a:cubicBezTo>
                      <a:pt x="19" y="78"/>
                      <a:pt x="18" y="77"/>
                      <a:pt x="18" y="78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19" y="80"/>
                      <a:pt x="16" y="77"/>
                      <a:pt x="18" y="79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8" y="80"/>
                      <a:pt x="15" y="78"/>
                      <a:pt x="17" y="80"/>
                    </a:cubicBezTo>
                    <a:cubicBezTo>
                      <a:pt x="16" y="80"/>
                      <a:pt x="16" y="80"/>
                      <a:pt x="16" y="80"/>
                    </a:cubicBezTo>
                    <a:cubicBezTo>
                      <a:pt x="15" y="79"/>
                      <a:pt x="18" y="82"/>
                      <a:pt x="16" y="81"/>
                    </a:cubicBezTo>
                    <a:cubicBezTo>
                      <a:pt x="16" y="82"/>
                      <a:pt x="16" y="83"/>
                      <a:pt x="17" y="8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5"/>
                      <a:pt x="13" y="86"/>
                      <a:pt x="14" y="89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4" y="90"/>
                      <a:pt x="10" y="89"/>
                      <a:pt x="13" y="92"/>
                    </a:cubicBezTo>
                    <a:cubicBezTo>
                      <a:pt x="14" y="93"/>
                      <a:pt x="14" y="93"/>
                      <a:pt x="14" y="93"/>
                    </a:cubicBezTo>
                    <a:cubicBezTo>
                      <a:pt x="12" y="92"/>
                      <a:pt x="12" y="92"/>
                      <a:pt x="12" y="92"/>
                    </a:cubicBezTo>
                    <a:cubicBezTo>
                      <a:pt x="13" y="93"/>
                      <a:pt x="11" y="93"/>
                      <a:pt x="13" y="94"/>
                    </a:cubicBezTo>
                    <a:cubicBezTo>
                      <a:pt x="12" y="94"/>
                      <a:pt x="12" y="93"/>
                      <a:pt x="12" y="93"/>
                    </a:cubicBezTo>
                    <a:cubicBezTo>
                      <a:pt x="11" y="93"/>
                      <a:pt x="13" y="95"/>
                      <a:pt x="12" y="95"/>
                    </a:cubicBezTo>
                    <a:cubicBezTo>
                      <a:pt x="11" y="95"/>
                      <a:pt x="11" y="95"/>
                      <a:pt x="11" y="95"/>
                    </a:cubicBezTo>
                    <a:cubicBezTo>
                      <a:pt x="8" y="95"/>
                      <a:pt x="4" y="96"/>
                      <a:pt x="6" y="100"/>
                    </a:cubicBezTo>
                    <a:cubicBezTo>
                      <a:pt x="6" y="101"/>
                      <a:pt x="4" y="99"/>
                      <a:pt x="4" y="99"/>
                    </a:cubicBezTo>
                    <a:cubicBezTo>
                      <a:pt x="6" y="103"/>
                      <a:pt x="0" y="102"/>
                      <a:pt x="3" y="107"/>
                    </a:cubicBezTo>
                    <a:cubicBezTo>
                      <a:pt x="4" y="109"/>
                      <a:pt x="9" y="112"/>
                      <a:pt x="9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5" name="Freeform 163"/>
              <p:cNvSpPr/>
              <p:nvPr/>
            </p:nvSpPr>
            <p:spPr bwMode="auto">
              <a:xfrm>
                <a:off x="4499" y="1925"/>
                <a:ext cx="3" cy="4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6" name="Freeform 164"/>
              <p:cNvSpPr/>
              <p:nvPr/>
            </p:nvSpPr>
            <p:spPr bwMode="auto">
              <a:xfrm>
                <a:off x="3914" y="1322"/>
                <a:ext cx="2" cy="0"/>
              </a:xfrm>
              <a:custGeom>
                <a:avLst/>
                <a:gdLst>
                  <a:gd name="T0" fmla="*/ 2 w 2"/>
                  <a:gd name="T1" fmla="*/ 2 w 2"/>
                  <a:gd name="T2" fmla="*/ 0 w 2"/>
                  <a:gd name="T3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7" name="Freeform 165"/>
              <p:cNvSpPr/>
              <p:nvPr/>
            </p:nvSpPr>
            <p:spPr bwMode="auto">
              <a:xfrm>
                <a:off x="3122" y="2198"/>
                <a:ext cx="2" cy="4"/>
              </a:xfrm>
              <a:custGeom>
                <a:avLst/>
                <a:gdLst>
                  <a:gd name="T0" fmla="*/ 0 w 2"/>
                  <a:gd name="T1" fmla="*/ 0 h 4"/>
                  <a:gd name="T2" fmla="*/ 0 w 2"/>
                  <a:gd name="T3" fmla="*/ 0 h 4"/>
                  <a:gd name="T4" fmla="*/ 2 w 2"/>
                  <a:gd name="T5" fmla="*/ 4 h 4"/>
                  <a:gd name="T6" fmla="*/ 0 w 2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lnTo>
                      <a:pt x="0" y="0"/>
                    </a:lnTo>
                    <a:lnTo>
                      <a:pt x="2" y="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8" name="Freeform 166"/>
              <p:cNvSpPr/>
              <p:nvPr/>
            </p:nvSpPr>
            <p:spPr bwMode="auto">
              <a:xfrm>
                <a:off x="3126" y="2183"/>
                <a:ext cx="3" cy="3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9" name="Freeform 167"/>
              <p:cNvSpPr/>
              <p:nvPr/>
            </p:nvSpPr>
            <p:spPr bwMode="auto">
              <a:xfrm>
                <a:off x="3540" y="1543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0"/>
                      <a:pt x="0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0" name="Freeform 168"/>
              <p:cNvSpPr/>
              <p:nvPr/>
            </p:nvSpPr>
            <p:spPr bwMode="auto">
              <a:xfrm>
                <a:off x="3156" y="221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1" name="Freeform 169"/>
              <p:cNvSpPr/>
              <p:nvPr/>
            </p:nvSpPr>
            <p:spPr bwMode="auto">
              <a:xfrm>
                <a:off x="3129" y="2183"/>
                <a:ext cx="0" cy="3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2" name="Freeform 170"/>
              <p:cNvSpPr/>
              <p:nvPr/>
            </p:nvSpPr>
            <p:spPr bwMode="auto">
              <a:xfrm>
                <a:off x="3129" y="219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3" name="Freeform 171"/>
              <p:cNvSpPr/>
              <p:nvPr/>
            </p:nvSpPr>
            <p:spPr bwMode="auto">
              <a:xfrm>
                <a:off x="3129" y="2192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4" name="Freeform 172"/>
              <p:cNvSpPr/>
              <p:nvPr/>
            </p:nvSpPr>
            <p:spPr bwMode="auto">
              <a:xfrm>
                <a:off x="3205" y="2162"/>
                <a:ext cx="2" cy="9"/>
              </a:xfrm>
              <a:custGeom>
                <a:avLst/>
                <a:gdLst>
                  <a:gd name="T0" fmla="*/ 1 w 1"/>
                  <a:gd name="T1" fmla="*/ 2 h 4"/>
                  <a:gd name="T2" fmla="*/ 1 w 1"/>
                  <a:gd name="T3" fmla="*/ 0 h 4"/>
                  <a:gd name="T4" fmla="*/ 1 w 1"/>
                  <a:gd name="T5" fmla="*/ 4 h 4"/>
                  <a:gd name="T6" fmla="*/ 1 w 1"/>
                  <a:gd name="T7" fmla="*/ 4 h 4"/>
                  <a:gd name="T8" fmla="*/ 1 w 1"/>
                  <a:gd name="T9" fmla="*/ 3 h 4"/>
                  <a:gd name="T10" fmla="*/ 1 w 1"/>
                  <a:gd name="T1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" h="4">
                    <a:moveTo>
                      <a:pt x="1" y="2"/>
                    </a:move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3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3"/>
                      <a:pt x="1" y="3"/>
                    </a:cubicBezTo>
                    <a:cubicBezTo>
                      <a:pt x="1" y="3"/>
                      <a:pt x="1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5" name="Freeform 173"/>
              <p:cNvSpPr/>
              <p:nvPr/>
            </p:nvSpPr>
            <p:spPr bwMode="auto">
              <a:xfrm>
                <a:off x="3207" y="2166"/>
                <a:ext cx="0" cy="3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6" name="Freeform 174"/>
              <p:cNvSpPr/>
              <p:nvPr/>
            </p:nvSpPr>
            <p:spPr bwMode="auto">
              <a:xfrm>
                <a:off x="3207" y="2169"/>
                <a:ext cx="0" cy="4"/>
              </a:xfrm>
              <a:custGeom>
                <a:avLst/>
                <a:gdLst>
                  <a:gd name="T0" fmla="*/ 2 h 2"/>
                  <a:gd name="T1" fmla="*/ 1 h 2"/>
                  <a:gd name="T2" fmla="*/ 1 h 2"/>
                  <a:gd name="T3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7" name="Freeform 175"/>
              <p:cNvSpPr/>
              <p:nvPr/>
            </p:nvSpPr>
            <p:spPr bwMode="auto">
              <a:xfrm>
                <a:off x="3194" y="2156"/>
                <a:ext cx="0" cy="6"/>
              </a:xfrm>
              <a:custGeom>
                <a:avLst/>
                <a:gdLst>
                  <a:gd name="T0" fmla="*/ 2 h 3"/>
                  <a:gd name="T1" fmla="*/ 2 h 3"/>
                  <a:gd name="T2" fmla="*/ 2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2"/>
                    </a:moveTo>
                    <a:cubicBezTo>
                      <a:pt x="0" y="0"/>
                      <a:pt x="0" y="2"/>
                      <a:pt x="0" y="2"/>
                    </a:cubicBezTo>
                    <a:cubicBezTo>
                      <a:pt x="0" y="3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8" name="Freeform 176"/>
              <p:cNvSpPr/>
              <p:nvPr/>
            </p:nvSpPr>
            <p:spPr bwMode="auto">
              <a:xfrm>
                <a:off x="3209" y="2196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9" name="Freeform 177"/>
              <p:cNvSpPr/>
              <p:nvPr/>
            </p:nvSpPr>
            <p:spPr bwMode="auto">
              <a:xfrm>
                <a:off x="3472" y="207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0" name="Freeform 178"/>
              <p:cNvSpPr/>
              <p:nvPr/>
            </p:nvSpPr>
            <p:spPr bwMode="auto">
              <a:xfrm>
                <a:off x="3201" y="2158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1" name="Freeform 179"/>
              <p:cNvSpPr/>
              <p:nvPr/>
            </p:nvSpPr>
            <p:spPr bwMode="auto">
              <a:xfrm>
                <a:off x="3211" y="2194"/>
                <a:ext cx="2" cy="4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2 h 2"/>
                  <a:gd name="T4" fmla="*/ 1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2" name="Freeform 180"/>
              <p:cNvSpPr/>
              <p:nvPr/>
            </p:nvSpPr>
            <p:spPr bwMode="auto">
              <a:xfrm>
                <a:off x="3317" y="2561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3" name="Freeform 181"/>
              <p:cNvSpPr/>
              <p:nvPr/>
            </p:nvSpPr>
            <p:spPr bwMode="auto">
              <a:xfrm>
                <a:off x="3345" y="2535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4" name="Freeform 182"/>
              <p:cNvSpPr/>
              <p:nvPr/>
            </p:nvSpPr>
            <p:spPr bwMode="auto">
              <a:xfrm>
                <a:off x="3211" y="2192"/>
                <a:ext cx="2" cy="6"/>
              </a:xfrm>
              <a:custGeom>
                <a:avLst/>
                <a:gdLst>
                  <a:gd name="T0" fmla="*/ 0 w 1"/>
                  <a:gd name="T1" fmla="*/ 3 h 3"/>
                  <a:gd name="T2" fmla="*/ 1 w 1"/>
                  <a:gd name="T3" fmla="*/ 0 h 3"/>
                  <a:gd name="T4" fmla="*/ 0 w 1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3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5" name="Freeform 183"/>
              <p:cNvSpPr/>
              <p:nvPr/>
            </p:nvSpPr>
            <p:spPr bwMode="auto">
              <a:xfrm>
                <a:off x="3266" y="2548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6" name="Freeform 184"/>
              <p:cNvSpPr/>
              <p:nvPr/>
            </p:nvSpPr>
            <p:spPr bwMode="auto">
              <a:xfrm>
                <a:off x="3271" y="254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7" name="Freeform 185"/>
              <p:cNvSpPr/>
              <p:nvPr/>
            </p:nvSpPr>
            <p:spPr bwMode="auto">
              <a:xfrm>
                <a:off x="3273" y="2557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8" name="Freeform 186"/>
              <p:cNvSpPr/>
              <p:nvPr/>
            </p:nvSpPr>
            <p:spPr bwMode="auto">
              <a:xfrm>
                <a:off x="3271" y="2557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9" name="Freeform 187"/>
              <p:cNvSpPr/>
              <p:nvPr/>
            </p:nvSpPr>
            <p:spPr bwMode="auto">
              <a:xfrm>
                <a:off x="4616" y="188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0" name="Freeform 188"/>
              <p:cNvSpPr/>
              <p:nvPr/>
            </p:nvSpPr>
            <p:spPr bwMode="auto">
              <a:xfrm>
                <a:off x="3175" y="2211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1" name="Freeform 189"/>
              <p:cNvSpPr/>
              <p:nvPr/>
            </p:nvSpPr>
            <p:spPr bwMode="auto">
              <a:xfrm>
                <a:off x="3137" y="218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2" name="Freeform 190"/>
              <p:cNvSpPr/>
              <p:nvPr/>
            </p:nvSpPr>
            <p:spPr bwMode="auto">
              <a:xfrm>
                <a:off x="3203" y="2166"/>
                <a:ext cx="2" cy="5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1" y="1"/>
                      <a:pt x="0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3" name="Freeform 191"/>
              <p:cNvSpPr/>
              <p:nvPr/>
            </p:nvSpPr>
            <p:spPr bwMode="auto">
              <a:xfrm>
                <a:off x="4497" y="1929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4" name="Freeform 192"/>
              <p:cNvSpPr/>
              <p:nvPr/>
            </p:nvSpPr>
            <p:spPr bwMode="auto">
              <a:xfrm>
                <a:off x="3082" y="2156"/>
                <a:ext cx="131" cy="91"/>
              </a:xfrm>
              <a:custGeom>
                <a:avLst/>
                <a:gdLst>
                  <a:gd name="T0" fmla="*/ 46 w 62"/>
                  <a:gd name="T1" fmla="*/ 23 h 43"/>
                  <a:gd name="T2" fmla="*/ 51 w 62"/>
                  <a:gd name="T3" fmla="*/ 20 h 43"/>
                  <a:gd name="T4" fmla="*/ 54 w 62"/>
                  <a:gd name="T5" fmla="*/ 19 h 43"/>
                  <a:gd name="T6" fmla="*/ 58 w 62"/>
                  <a:gd name="T7" fmla="*/ 21 h 43"/>
                  <a:gd name="T8" fmla="*/ 60 w 62"/>
                  <a:gd name="T9" fmla="*/ 20 h 43"/>
                  <a:gd name="T10" fmla="*/ 61 w 62"/>
                  <a:gd name="T11" fmla="*/ 16 h 43"/>
                  <a:gd name="T12" fmla="*/ 62 w 62"/>
                  <a:gd name="T13" fmla="*/ 13 h 43"/>
                  <a:gd name="T14" fmla="*/ 62 w 62"/>
                  <a:gd name="T15" fmla="*/ 11 h 43"/>
                  <a:gd name="T16" fmla="*/ 58 w 62"/>
                  <a:gd name="T17" fmla="*/ 12 h 43"/>
                  <a:gd name="T18" fmla="*/ 56 w 62"/>
                  <a:gd name="T19" fmla="*/ 9 h 43"/>
                  <a:gd name="T20" fmla="*/ 57 w 62"/>
                  <a:gd name="T21" fmla="*/ 2 h 43"/>
                  <a:gd name="T22" fmla="*/ 56 w 62"/>
                  <a:gd name="T23" fmla="*/ 2 h 43"/>
                  <a:gd name="T24" fmla="*/ 55 w 62"/>
                  <a:gd name="T25" fmla="*/ 5 h 43"/>
                  <a:gd name="T26" fmla="*/ 54 w 62"/>
                  <a:gd name="T27" fmla="*/ 3 h 43"/>
                  <a:gd name="T28" fmla="*/ 53 w 62"/>
                  <a:gd name="T29" fmla="*/ 8 h 43"/>
                  <a:gd name="T30" fmla="*/ 51 w 62"/>
                  <a:gd name="T31" fmla="*/ 3 h 43"/>
                  <a:gd name="T32" fmla="*/ 51 w 62"/>
                  <a:gd name="T33" fmla="*/ 1 h 43"/>
                  <a:gd name="T34" fmla="*/ 50 w 62"/>
                  <a:gd name="T35" fmla="*/ 4 h 43"/>
                  <a:gd name="T36" fmla="*/ 49 w 62"/>
                  <a:gd name="T37" fmla="*/ 2 h 43"/>
                  <a:gd name="T38" fmla="*/ 48 w 62"/>
                  <a:gd name="T39" fmla="*/ 7 h 43"/>
                  <a:gd name="T40" fmla="*/ 47 w 62"/>
                  <a:gd name="T41" fmla="*/ 12 h 43"/>
                  <a:gd name="T42" fmla="*/ 46 w 62"/>
                  <a:gd name="T43" fmla="*/ 7 h 43"/>
                  <a:gd name="T44" fmla="*/ 43 w 62"/>
                  <a:gd name="T45" fmla="*/ 7 h 43"/>
                  <a:gd name="T46" fmla="*/ 42 w 62"/>
                  <a:gd name="T47" fmla="*/ 7 h 43"/>
                  <a:gd name="T48" fmla="*/ 40 w 62"/>
                  <a:gd name="T49" fmla="*/ 8 h 43"/>
                  <a:gd name="T50" fmla="*/ 37 w 62"/>
                  <a:gd name="T51" fmla="*/ 9 h 43"/>
                  <a:gd name="T52" fmla="*/ 36 w 62"/>
                  <a:gd name="T53" fmla="*/ 10 h 43"/>
                  <a:gd name="T54" fmla="*/ 36 w 62"/>
                  <a:gd name="T55" fmla="*/ 10 h 43"/>
                  <a:gd name="T56" fmla="*/ 35 w 62"/>
                  <a:gd name="T57" fmla="*/ 12 h 43"/>
                  <a:gd name="T58" fmla="*/ 34 w 62"/>
                  <a:gd name="T59" fmla="*/ 10 h 43"/>
                  <a:gd name="T60" fmla="*/ 33 w 62"/>
                  <a:gd name="T61" fmla="*/ 12 h 43"/>
                  <a:gd name="T62" fmla="*/ 30 w 62"/>
                  <a:gd name="T63" fmla="*/ 11 h 43"/>
                  <a:gd name="T64" fmla="*/ 28 w 62"/>
                  <a:gd name="T65" fmla="*/ 12 h 43"/>
                  <a:gd name="T66" fmla="*/ 26 w 62"/>
                  <a:gd name="T67" fmla="*/ 12 h 43"/>
                  <a:gd name="T68" fmla="*/ 26 w 62"/>
                  <a:gd name="T69" fmla="*/ 14 h 43"/>
                  <a:gd name="T70" fmla="*/ 25 w 62"/>
                  <a:gd name="T71" fmla="*/ 13 h 43"/>
                  <a:gd name="T72" fmla="*/ 24 w 62"/>
                  <a:gd name="T73" fmla="*/ 15 h 43"/>
                  <a:gd name="T74" fmla="*/ 22 w 62"/>
                  <a:gd name="T75" fmla="*/ 16 h 43"/>
                  <a:gd name="T76" fmla="*/ 21 w 62"/>
                  <a:gd name="T77" fmla="*/ 17 h 43"/>
                  <a:gd name="T78" fmla="*/ 22 w 62"/>
                  <a:gd name="T79" fmla="*/ 25 h 43"/>
                  <a:gd name="T80" fmla="*/ 19 w 62"/>
                  <a:gd name="T81" fmla="*/ 21 h 43"/>
                  <a:gd name="T82" fmla="*/ 17 w 62"/>
                  <a:gd name="T83" fmla="*/ 23 h 43"/>
                  <a:gd name="T84" fmla="*/ 16 w 62"/>
                  <a:gd name="T85" fmla="*/ 23 h 43"/>
                  <a:gd name="T86" fmla="*/ 11 w 62"/>
                  <a:gd name="T87" fmla="*/ 24 h 43"/>
                  <a:gd name="T88" fmla="*/ 10 w 62"/>
                  <a:gd name="T89" fmla="*/ 24 h 43"/>
                  <a:gd name="T90" fmla="*/ 8 w 62"/>
                  <a:gd name="T91" fmla="*/ 31 h 43"/>
                  <a:gd name="T92" fmla="*/ 7 w 62"/>
                  <a:gd name="T93" fmla="*/ 32 h 43"/>
                  <a:gd name="T94" fmla="*/ 12 w 62"/>
                  <a:gd name="T95" fmla="*/ 41 h 43"/>
                  <a:gd name="T96" fmla="*/ 18 w 62"/>
                  <a:gd name="T97" fmla="*/ 38 h 43"/>
                  <a:gd name="T98" fmla="*/ 28 w 62"/>
                  <a:gd name="T99" fmla="*/ 27 h 43"/>
                  <a:gd name="T100" fmla="*/ 31 w 62"/>
                  <a:gd name="T101" fmla="*/ 31 h 43"/>
                  <a:gd name="T102" fmla="*/ 36 w 62"/>
                  <a:gd name="T103" fmla="*/ 29 h 43"/>
                  <a:gd name="T104" fmla="*/ 41 w 62"/>
                  <a:gd name="T105" fmla="*/ 2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2" h="43">
                    <a:moveTo>
                      <a:pt x="44" y="25"/>
                    </a:moveTo>
                    <a:cubicBezTo>
                      <a:pt x="44" y="25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5" y="27"/>
                    </a:cubicBezTo>
                    <a:cubicBezTo>
                      <a:pt x="45" y="26"/>
                      <a:pt x="45" y="25"/>
                      <a:pt x="45" y="25"/>
                    </a:cubicBezTo>
                    <a:cubicBezTo>
                      <a:pt x="46" y="27"/>
                      <a:pt x="46" y="25"/>
                      <a:pt x="46" y="26"/>
                    </a:cubicBezTo>
                    <a:cubicBezTo>
                      <a:pt x="46" y="24"/>
                      <a:pt x="46" y="22"/>
                      <a:pt x="46" y="23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7" y="24"/>
                      <a:pt x="48" y="27"/>
                      <a:pt x="48" y="23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9" y="23"/>
                      <a:pt x="50" y="25"/>
                      <a:pt x="50" y="22"/>
                    </a:cubicBezTo>
                    <a:cubicBezTo>
                      <a:pt x="50" y="23"/>
                      <a:pt x="51" y="23"/>
                      <a:pt x="51" y="23"/>
                    </a:cubicBezTo>
                    <a:cubicBezTo>
                      <a:pt x="51" y="22"/>
                      <a:pt x="51" y="22"/>
                      <a:pt x="51" y="20"/>
                    </a:cubicBezTo>
                    <a:cubicBezTo>
                      <a:pt x="51" y="20"/>
                      <a:pt x="52" y="21"/>
                      <a:pt x="52" y="21"/>
                    </a:cubicBezTo>
                    <a:cubicBezTo>
                      <a:pt x="52" y="22"/>
                      <a:pt x="52" y="24"/>
                      <a:pt x="52" y="22"/>
                    </a:cubicBezTo>
                    <a:cubicBezTo>
                      <a:pt x="52" y="23"/>
                      <a:pt x="52" y="23"/>
                      <a:pt x="52" y="23"/>
                    </a:cubicBezTo>
                    <a:cubicBezTo>
                      <a:pt x="53" y="22"/>
                      <a:pt x="53" y="20"/>
                      <a:pt x="53" y="21"/>
                    </a:cubicBezTo>
                    <a:cubicBezTo>
                      <a:pt x="54" y="20"/>
                      <a:pt x="54" y="20"/>
                      <a:pt x="54" y="18"/>
                    </a:cubicBezTo>
                    <a:cubicBezTo>
                      <a:pt x="54" y="18"/>
                      <a:pt x="54" y="20"/>
                      <a:pt x="54" y="19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21"/>
                      <a:pt x="55" y="20"/>
                      <a:pt x="56" y="19"/>
                    </a:cubicBezTo>
                    <a:cubicBezTo>
                      <a:pt x="56" y="22"/>
                      <a:pt x="56" y="19"/>
                      <a:pt x="57" y="21"/>
                    </a:cubicBezTo>
                    <a:cubicBezTo>
                      <a:pt x="57" y="19"/>
                      <a:pt x="57" y="21"/>
                      <a:pt x="58" y="18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8" y="20"/>
                      <a:pt x="58" y="20"/>
                      <a:pt x="58" y="21"/>
                    </a:cubicBezTo>
                    <a:cubicBezTo>
                      <a:pt x="58" y="21"/>
                      <a:pt x="59" y="19"/>
                      <a:pt x="59" y="18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19"/>
                      <a:pt x="60" y="17"/>
                      <a:pt x="60" y="15"/>
                    </a:cubicBezTo>
                    <a:cubicBezTo>
                      <a:pt x="60" y="16"/>
                      <a:pt x="60" y="15"/>
                      <a:pt x="60" y="16"/>
                    </a:cubicBezTo>
                    <a:cubicBezTo>
                      <a:pt x="60" y="17"/>
                      <a:pt x="59" y="19"/>
                      <a:pt x="59" y="20"/>
                    </a:cubicBezTo>
                    <a:cubicBezTo>
                      <a:pt x="59" y="21"/>
                      <a:pt x="60" y="18"/>
                      <a:pt x="60" y="20"/>
                    </a:cubicBezTo>
                    <a:cubicBezTo>
                      <a:pt x="60" y="20"/>
                      <a:pt x="60" y="20"/>
                      <a:pt x="60" y="18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0"/>
                      <a:pt x="60" y="20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1" y="17"/>
                      <a:pt x="61" y="17"/>
                      <a:pt x="62" y="15"/>
                    </a:cubicBezTo>
                    <a:cubicBezTo>
                      <a:pt x="61" y="16"/>
                      <a:pt x="61" y="16"/>
                      <a:pt x="61" y="16"/>
                    </a:cubicBezTo>
                    <a:cubicBezTo>
                      <a:pt x="62" y="15"/>
                      <a:pt x="62" y="14"/>
                      <a:pt x="62" y="16"/>
                    </a:cubicBezTo>
                    <a:cubicBezTo>
                      <a:pt x="61" y="17"/>
                      <a:pt x="61" y="18"/>
                      <a:pt x="61" y="19"/>
                    </a:cubicBezTo>
                    <a:cubicBezTo>
                      <a:pt x="62" y="15"/>
                      <a:pt x="62" y="15"/>
                      <a:pt x="62" y="15"/>
                    </a:cubicBezTo>
                    <a:cubicBezTo>
                      <a:pt x="62" y="16"/>
                      <a:pt x="62" y="16"/>
                      <a:pt x="62" y="14"/>
                    </a:cubicBezTo>
                    <a:cubicBezTo>
                      <a:pt x="62" y="15"/>
                      <a:pt x="62" y="15"/>
                      <a:pt x="62" y="15"/>
                    </a:cubicBezTo>
                    <a:cubicBezTo>
                      <a:pt x="62" y="13"/>
                      <a:pt x="62" y="13"/>
                      <a:pt x="62" y="13"/>
                    </a:cubicBezTo>
                    <a:cubicBezTo>
                      <a:pt x="62" y="14"/>
                      <a:pt x="62" y="12"/>
                      <a:pt x="61" y="14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5"/>
                      <a:pt x="60" y="17"/>
                      <a:pt x="61" y="15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4"/>
                      <a:pt x="61" y="14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1" y="15"/>
                      <a:pt x="61" y="12"/>
                      <a:pt x="60" y="13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1"/>
                      <a:pt x="60" y="14"/>
                      <a:pt x="60" y="14"/>
                    </a:cubicBezTo>
                    <a:cubicBezTo>
                      <a:pt x="60" y="13"/>
                      <a:pt x="61" y="11"/>
                      <a:pt x="61" y="10"/>
                    </a:cubicBezTo>
                    <a:cubicBezTo>
                      <a:pt x="60" y="10"/>
                      <a:pt x="59" y="12"/>
                      <a:pt x="59" y="10"/>
                    </a:cubicBezTo>
                    <a:cubicBezTo>
                      <a:pt x="59" y="10"/>
                      <a:pt x="59" y="11"/>
                      <a:pt x="58" y="12"/>
                    </a:cubicBezTo>
                    <a:cubicBezTo>
                      <a:pt x="58" y="12"/>
                      <a:pt x="59" y="9"/>
                      <a:pt x="58" y="11"/>
                    </a:cubicBezTo>
                    <a:cubicBezTo>
                      <a:pt x="58" y="10"/>
                      <a:pt x="58" y="9"/>
                      <a:pt x="59" y="8"/>
                    </a:cubicBezTo>
                    <a:cubicBezTo>
                      <a:pt x="58" y="9"/>
                      <a:pt x="58" y="8"/>
                      <a:pt x="58" y="10"/>
                    </a:cubicBezTo>
                    <a:cubicBezTo>
                      <a:pt x="58" y="9"/>
                      <a:pt x="57" y="9"/>
                      <a:pt x="57" y="9"/>
                    </a:cubicBezTo>
                    <a:cubicBezTo>
                      <a:pt x="57" y="9"/>
                      <a:pt x="57" y="8"/>
                      <a:pt x="57" y="7"/>
                    </a:cubicBezTo>
                    <a:cubicBezTo>
                      <a:pt x="57" y="8"/>
                      <a:pt x="56" y="9"/>
                      <a:pt x="56" y="9"/>
                    </a:cubicBezTo>
                    <a:cubicBezTo>
                      <a:pt x="56" y="11"/>
                      <a:pt x="56" y="11"/>
                      <a:pt x="56" y="12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6" y="11"/>
                      <a:pt x="56" y="9"/>
                      <a:pt x="56" y="9"/>
                    </a:cubicBezTo>
                    <a:cubicBezTo>
                      <a:pt x="56" y="6"/>
                      <a:pt x="56" y="9"/>
                      <a:pt x="56" y="6"/>
                    </a:cubicBezTo>
                    <a:cubicBezTo>
                      <a:pt x="56" y="4"/>
                      <a:pt x="57" y="4"/>
                      <a:pt x="57" y="5"/>
                    </a:cubicBezTo>
                    <a:cubicBezTo>
                      <a:pt x="58" y="3"/>
                      <a:pt x="57" y="5"/>
                      <a:pt x="57" y="2"/>
                    </a:cubicBezTo>
                    <a:cubicBezTo>
                      <a:pt x="57" y="3"/>
                      <a:pt x="57" y="4"/>
                      <a:pt x="56" y="4"/>
                    </a:cubicBezTo>
                    <a:cubicBezTo>
                      <a:pt x="56" y="5"/>
                      <a:pt x="56" y="6"/>
                      <a:pt x="56" y="7"/>
                    </a:cubicBezTo>
                    <a:cubicBezTo>
                      <a:pt x="56" y="9"/>
                      <a:pt x="56" y="5"/>
                      <a:pt x="56" y="5"/>
                    </a:cubicBezTo>
                    <a:cubicBezTo>
                      <a:pt x="56" y="4"/>
                      <a:pt x="56" y="4"/>
                      <a:pt x="56" y="4"/>
                    </a:cubicBezTo>
                    <a:cubicBezTo>
                      <a:pt x="56" y="3"/>
                      <a:pt x="55" y="5"/>
                      <a:pt x="55" y="5"/>
                    </a:cubicBezTo>
                    <a:cubicBezTo>
                      <a:pt x="55" y="1"/>
                      <a:pt x="56" y="4"/>
                      <a:pt x="56" y="2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5" y="0"/>
                      <a:pt x="56" y="3"/>
                      <a:pt x="55" y="2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5" y="3"/>
                      <a:pt x="55" y="4"/>
                      <a:pt x="55" y="4"/>
                    </a:cubicBezTo>
                    <a:cubicBezTo>
                      <a:pt x="55" y="7"/>
                      <a:pt x="55" y="5"/>
                      <a:pt x="55" y="5"/>
                    </a:cubicBezTo>
                    <a:cubicBezTo>
                      <a:pt x="54" y="7"/>
                      <a:pt x="55" y="5"/>
                      <a:pt x="55" y="7"/>
                    </a:cubicBezTo>
                    <a:cubicBezTo>
                      <a:pt x="55" y="8"/>
                      <a:pt x="54" y="9"/>
                      <a:pt x="54" y="9"/>
                    </a:cubicBezTo>
                    <a:cubicBezTo>
                      <a:pt x="54" y="9"/>
                      <a:pt x="54" y="7"/>
                      <a:pt x="54" y="6"/>
                    </a:cubicBezTo>
                    <a:cubicBezTo>
                      <a:pt x="54" y="5"/>
                      <a:pt x="54" y="5"/>
                      <a:pt x="54" y="6"/>
                    </a:cubicBezTo>
                    <a:cubicBezTo>
                      <a:pt x="55" y="4"/>
                      <a:pt x="54" y="3"/>
                      <a:pt x="55" y="1"/>
                    </a:cubicBezTo>
                    <a:cubicBezTo>
                      <a:pt x="54" y="0"/>
                      <a:pt x="54" y="2"/>
                      <a:pt x="54" y="3"/>
                    </a:cubicBezTo>
                    <a:cubicBezTo>
                      <a:pt x="54" y="3"/>
                      <a:pt x="54" y="5"/>
                      <a:pt x="54" y="5"/>
                    </a:cubicBezTo>
                    <a:cubicBezTo>
                      <a:pt x="54" y="10"/>
                      <a:pt x="54" y="2"/>
                      <a:pt x="53" y="3"/>
                    </a:cubicBezTo>
                    <a:cubicBezTo>
                      <a:pt x="53" y="6"/>
                      <a:pt x="53" y="7"/>
                      <a:pt x="53" y="10"/>
                    </a:cubicBezTo>
                    <a:cubicBezTo>
                      <a:pt x="53" y="11"/>
                      <a:pt x="53" y="12"/>
                      <a:pt x="53" y="11"/>
                    </a:cubicBezTo>
                    <a:cubicBezTo>
                      <a:pt x="53" y="9"/>
                      <a:pt x="53" y="10"/>
                      <a:pt x="53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4"/>
                      <a:pt x="52" y="2"/>
                      <a:pt x="52" y="1"/>
                    </a:cubicBezTo>
                    <a:cubicBezTo>
                      <a:pt x="52" y="2"/>
                      <a:pt x="52" y="3"/>
                      <a:pt x="52" y="4"/>
                    </a:cubicBezTo>
                    <a:cubicBezTo>
                      <a:pt x="52" y="3"/>
                      <a:pt x="52" y="2"/>
                      <a:pt x="52" y="2"/>
                    </a:cubicBezTo>
                    <a:cubicBezTo>
                      <a:pt x="52" y="3"/>
                      <a:pt x="52" y="5"/>
                      <a:pt x="52" y="5"/>
                    </a:cubicBezTo>
                    <a:cubicBezTo>
                      <a:pt x="52" y="5"/>
                      <a:pt x="51" y="3"/>
                      <a:pt x="51" y="3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3"/>
                      <a:pt x="52" y="0"/>
                      <a:pt x="51" y="1"/>
                    </a:cubicBezTo>
                    <a:cubicBezTo>
                      <a:pt x="51" y="2"/>
                      <a:pt x="51" y="4"/>
                      <a:pt x="51" y="5"/>
                    </a:cubicBezTo>
                    <a:cubicBezTo>
                      <a:pt x="51" y="6"/>
                      <a:pt x="51" y="4"/>
                      <a:pt x="51" y="5"/>
                    </a:cubicBezTo>
                    <a:cubicBezTo>
                      <a:pt x="51" y="3"/>
                      <a:pt x="51" y="3"/>
                      <a:pt x="51" y="3"/>
                    </a:cubicBezTo>
                    <a:cubicBezTo>
                      <a:pt x="51" y="4"/>
                      <a:pt x="51" y="0"/>
                      <a:pt x="51" y="1"/>
                    </a:cubicBezTo>
                    <a:cubicBezTo>
                      <a:pt x="51" y="3"/>
                      <a:pt x="51" y="3"/>
                      <a:pt x="51" y="3"/>
                    </a:cubicBezTo>
                    <a:cubicBezTo>
                      <a:pt x="51" y="2"/>
                      <a:pt x="51" y="2"/>
                      <a:pt x="51" y="1"/>
                    </a:cubicBezTo>
                    <a:cubicBezTo>
                      <a:pt x="51" y="2"/>
                      <a:pt x="50" y="2"/>
                      <a:pt x="50" y="2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50" y="2"/>
                      <a:pt x="50" y="4"/>
                      <a:pt x="50" y="2"/>
                    </a:cubicBezTo>
                    <a:cubicBezTo>
                      <a:pt x="50" y="5"/>
                      <a:pt x="50" y="2"/>
                      <a:pt x="50" y="4"/>
                    </a:cubicBezTo>
                    <a:cubicBezTo>
                      <a:pt x="51" y="5"/>
                      <a:pt x="50" y="5"/>
                      <a:pt x="50" y="6"/>
                    </a:cubicBezTo>
                    <a:cubicBezTo>
                      <a:pt x="50" y="3"/>
                      <a:pt x="50" y="5"/>
                      <a:pt x="50" y="5"/>
                    </a:cubicBezTo>
                    <a:cubicBezTo>
                      <a:pt x="50" y="4"/>
                      <a:pt x="49" y="4"/>
                      <a:pt x="49" y="3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9" y="6"/>
                      <a:pt x="49" y="5"/>
                    </a:cubicBezTo>
                    <a:cubicBezTo>
                      <a:pt x="49" y="4"/>
                      <a:pt x="49" y="2"/>
                      <a:pt x="49" y="2"/>
                    </a:cubicBezTo>
                    <a:cubicBezTo>
                      <a:pt x="49" y="4"/>
                      <a:pt x="49" y="5"/>
                      <a:pt x="49" y="7"/>
                    </a:cubicBezTo>
                    <a:cubicBezTo>
                      <a:pt x="48" y="6"/>
                      <a:pt x="49" y="4"/>
                      <a:pt x="48" y="2"/>
                    </a:cubicBezTo>
                    <a:cubicBezTo>
                      <a:pt x="48" y="4"/>
                      <a:pt x="48" y="0"/>
                      <a:pt x="48" y="3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5"/>
                      <a:pt x="48" y="4"/>
                    </a:cubicBezTo>
                    <a:cubicBezTo>
                      <a:pt x="48" y="4"/>
                      <a:pt x="48" y="6"/>
                      <a:pt x="48" y="7"/>
                    </a:cubicBezTo>
                    <a:cubicBezTo>
                      <a:pt x="48" y="6"/>
                      <a:pt x="48" y="9"/>
                      <a:pt x="47" y="7"/>
                    </a:cubicBezTo>
                    <a:cubicBezTo>
                      <a:pt x="47" y="6"/>
                      <a:pt x="48" y="7"/>
                      <a:pt x="48" y="5"/>
                    </a:cubicBezTo>
                    <a:cubicBezTo>
                      <a:pt x="47" y="5"/>
                      <a:pt x="48" y="9"/>
                      <a:pt x="47" y="10"/>
                    </a:cubicBezTo>
                    <a:cubicBezTo>
                      <a:pt x="48" y="11"/>
                      <a:pt x="48" y="14"/>
                      <a:pt x="48" y="15"/>
                    </a:cubicBezTo>
                    <a:cubicBezTo>
                      <a:pt x="47" y="14"/>
                      <a:pt x="48" y="14"/>
                      <a:pt x="47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9"/>
                      <a:pt x="47" y="7"/>
                      <a:pt x="47" y="5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47" y="5"/>
                      <a:pt x="46" y="3"/>
                      <a:pt x="46" y="4"/>
                    </a:cubicBezTo>
                    <a:cubicBezTo>
                      <a:pt x="46" y="6"/>
                      <a:pt x="46" y="3"/>
                      <a:pt x="46" y="5"/>
                    </a:cubicBezTo>
                    <a:cubicBezTo>
                      <a:pt x="46" y="5"/>
                      <a:pt x="47" y="8"/>
                      <a:pt x="46" y="7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6" y="3"/>
                      <a:pt x="46" y="6"/>
                      <a:pt x="46" y="5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5" y="4"/>
                      <a:pt x="44" y="4"/>
                      <a:pt x="44" y="8"/>
                    </a:cubicBezTo>
                    <a:cubicBezTo>
                      <a:pt x="44" y="6"/>
                      <a:pt x="43" y="6"/>
                      <a:pt x="43" y="5"/>
                    </a:cubicBezTo>
                    <a:cubicBezTo>
                      <a:pt x="43" y="6"/>
                      <a:pt x="43" y="7"/>
                      <a:pt x="43" y="7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2" y="4"/>
                      <a:pt x="42" y="6"/>
                      <a:pt x="42" y="7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4"/>
                      <a:pt x="42" y="7"/>
                      <a:pt x="42" y="7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8"/>
                      <a:pt x="42" y="8"/>
                      <a:pt x="41" y="6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6"/>
                      <a:pt x="41" y="6"/>
                      <a:pt x="40" y="7"/>
                    </a:cubicBezTo>
                    <a:cubicBezTo>
                      <a:pt x="41" y="7"/>
                      <a:pt x="41" y="8"/>
                      <a:pt x="41" y="9"/>
                    </a:cubicBezTo>
                    <a:cubicBezTo>
                      <a:pt x="41" y="12"/>
                      <a:pt x="41" y="9"/>
                      <a:pt x="41" y="10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5"/>
                      <a:pt x="39" y="7"/>
                      <a:pt x="39" y="7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8" y="6"/>
                      <a:pt x="38" y="8"/>
                      <a:pt x="38" y="8"/>
                    </a:cubicBezTo>
                    <a:cubicBezTo>
                      <a:pt x="38" y="9"/>
                      <a:pt x="38" y="11"/>
                      <a:pt x="38" y="11"/>
                    </a:cubicBezTo>
                    <a:cubicBezTo>
                      <a:pt x="38" y="13"/>
                      <a:pt x="38" y="9"/>
                      <a:pt x="37" y="8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7" y="10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6" y="9"/>
                      <a:pt x="36" y="8"/>
                      <a:pt x="36" y="8"/>
                    </a:cubicBezTo>
                    <a:cubicBezTo>
                      <a:pt x="36" y="10"/>
                      <a:pt x="36" y="9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5" y="8"/>
                      <a:pt x="36" y="10"/>
                      <a:pt x="36" y="11"/>
                    </a:cubicBezTo>
                    <a:cubicBezTo>
                      <a:pt x="36" y="12"/>
                      <a:pt x="36" y="11"/>
                      <a:pt x="35" y="10"/>
                    </a:cubicBezTo>
                    <a:cubicBezTo>
                      <a:pt x="35" y="9"/>
                      <a:pt x="36" y="10"/>
                      <a:pt x="36" y="10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9"/>
                      <a:pt x="36" y="10"/>
                      <a:pt x="35" y="10"/>
                    </a:cubicBezTo>
                    <a:cubicBezTo>
                      <a:pt x="35" y="10"/>
                      <a:pt x="35" y="10"/>
                      <a:pt x="35" y="9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1"/>
                      <a:pt x="35" y="11"/>
                      <a:pt x="35" y="12"/>
                    </a:cubicBezTo>
                    <a:cubicBezTo>
                      <a:pt x="35" y="12"/>
                      <a:pt x="35" y="13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4" y="11"/>
                      <a:pt x="34" y="9"/>
                      <a:pt x="33" y="9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1"/>
                      <a:pt x="33" y="10"/>
                      <a:pt x="33" y="9"/>
                    </a:cubicBezTo>
                    <a:cubicBezTo>
                      <a:pt x="33" y="8"/>
                      <a:pt x="34" y="14"/>
                      <a:pt x="33" y="13"/>
                    </a:cubicBezTo>
                    <a:cubicBezTo>
                      <a:pt x="33" y="11"/>
                      <a:pt x="33" y="10"/>
                      <a:pt x="32" y="10"/>
                    </a:cubicBezTo>
                    <a:cubicBezTo>
                      <a:pt x="33" y="10"/>
                      <a:pt x="33" y="11"/>
                      <a:pt x="33" y="11"/>
                    </a:cubicBezTo>
                    <a:cubicBezTo>
                      <a:pt x="33" y="12"/>
                      <a:pt x="32" y="10"/>
                      <a:pt x="33" y="11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2" y="8"/>
                      <a:pt x="32" y="11"/>
                      <a:pt x="31" y="9"/>
                    </a:cubicBezTo>
                    <a:cubicBezTo>
                      <a:pt x="31" y="12"/>
                      <a:pt x="31" y="10"/>
                      <a:pt x="31" y="11"/>
                    </a:cubicBezTo>
                    <a:cubicBezTo>
                      <a:pt x="30" y="9"/>
                      <a:pt x="31" y="12"/>
                      <a:pt x="30" y="10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0" y="11"/>
                      <a:pt x="32" y="16"/>
                      <a:pt x="31" y="13"/>
                    </a:cubicBezTo>
                    <a:cubicBezTo>
                      <a:pt x="30" y="13"/>
                      <a:pt x="30" y="12"/>
                      <a:pt x="30" y="11"/>
                    </a:cubicBezTo>
                    <a:cubicBezTo>
                      <a:pt x="29" y="9"/>
                      <a:pt x="30" y="14"/>
                      <a:pt x="29" y="11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3"/>
                      <a:pt x="29" y="12"/>
                      <a:pt x="29" y="11"/>
                    </a:cubicBezTo>
                    <a:cubicBezTo>
                      <a:pt x="29" y="12"/>
                      <a:pt x="29" y="13"/>
                      <a:pt x="29" y="12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8" y="10"/>
                      <a:pt x="28" y="11"/>
                      <a:pt x="28" y="12"/>
                    </a:cubicBezTo>
                    <a:cubicBezTo>
                      <a:pt x="28" y="11"/>
                      <a:pt x="28" y="12"/>
                      <a:pt x="27" y="11"/>
                    </a:cubicBezTo>
                    <a:cubicBezTo>
                      <a:pt x="28" y="13"/>
                      <a:pt x="26" y="10"/>
                      <a:pt x="27" y="13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3"/>
                      <a:pt x="28" y="15"/>
                      <a:pt x="28" y="15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6" y="11"/>
                      <a:pt x="27" y="13"/>
                      <a:pt x="26" y="12"/>
                    </a:cubicBezTo>
                    <a:cubicBezTo>
                      <a:pt x="27" y="13"/>
                      <a:pt x="26" y="12"/>
                      <a:pt x="26" y="13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3"/>
                      <a:pt x="26" y="13"/>
                    </a:cubicBezTo>
                    <a:cubicBezTo>
                      <a:pt x="25" y="12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4"/>
                    </a:cubicBezTo>
                    <a:cubicBezTo>
                      <a:pt x="26" y="13"/>
                      <a:pt x="26" y="13"/>
                      <a:pt x="25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1"/>
                      <a:pt x="25" y="13"/>
                      <a:pt x="25" y="13"/>
                    </a:cubicBezTo>
                    <a:cubicBezTo>
                      <a:pt x="24" y="12"/>
                      <a:pt x="24" y="14"/>
                      <a:pt x="24" y="15"/>
                    </a:cubicBezTo>
                    <a:cubicBezTo>
                      <a:pt x="24" y="15"/>
                      <a:pt x="24" y="14"/>
                      <a:pt x="24" y="14"/>
                    </a:cubicBezTo>
                    <a:cubicBezTo>
                      <a:pt x="24" y="15"/>
                      <a:pt x="24" y="16"/>
                      <a:pt x="24" y="15"/>
                    </a:cubicBezTo>
                    <a:cubicBezTo>
                      <a:pt x="24" y="16"/>
                      <a:pt x="23" y="14"/>
                      <a:pt x="23" y="14"/>
                    </a:cubicBezTo>
                    <a:cubicBezTo>
                      <a:pt x="23" y="14"/>
                      <a:pt x="24" y="15"/>
                      <a:pt x="24" y="15"/>
                    </a:cubicBezTo>
                    <a:cubicBezTo>
                      <a:pt x="23" y="13"/>
                      <a:pt x="23" y="17"/>
                      <a:pt x="23" y="15"/>
                    </a:cubicBezTo>
                    <a:cubicBezTo>
                      <a:pt x="23" y="15"/>
                      <a:pt x="22" y="14"/>
                      <a:pt x="22" y="14"/>
                    </a:cubicBezTo>
                    <a:cubicBezTo>
                      <a:pt x="22" y="15"/>
                      <a:pt x="22" y="16"/>
                      <a:pt x="23" y="17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7"/>
                    </a:cubicBezTo>
                    <a:cubicBezTo>
                      <a:pt x="23" y="18"/>
                      <a:pt x="23" y="20"/>
                      <a:pt x="23" y="19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9"/>
                      <a:pt x="22" y="20"/>
                      <a:pt x="22" y="19"/>
                    </a:cubicBezTo>
                    <a:cubicBezTo>
                      <a:pt x="21" y="16"/>
                      <a:pt x="21" y="17"/>
                      <a:pt x="21" y="17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7"/>
                      <a:pt x="21" y="17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1" y="20"/>
                      <a:pt x="21" y="19"/>
                    </a:cubicBezTo>
                    <a:cubicBezTo>
                      <a:pt x="21" y="20"/>
                      <a:pt x="22" y="22"/>
                      <a:pt x="22" y="24"/>
                    </a:cubicBezTo>
                    <a:cubicBezTo>
                      <a:pt x="22" y="24"/>
                      <a:pt x="22" y="25"/>
                      <a:pt x="22" y="25"/>
                    </a:cubicBezTo>
                    <a:cubicBezTo>
                      <a:pt x="21" y="24"/>
                      <a:pt x="22" y="25"/>
                      <a:pt x="22" y="24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0" y="20"/>
                      <a:pt x="20" y="19"/>
                    </a:cubicBezTo>
                    <a:cubicBezTo>
                      <a:pt x="20" y="20"/>
                      <a:pt x="19" y="19"/>
                      <a:pt x="19" y="19"/>
                    </a:cubicBezTo>
                    <a:cubicBezTo>
                      <a:pt x="20" y="22"/>
                      <a:pt x="19" y="21"/>
                      <a:pt x="20" y="23"/>
                    </a:cubicBezTo>
                    <a:cubicBezTo>
                      <a:pt x="20" y="24"/>
                      <a:pt x="19" y="21"/>
                      <a:pt x="19" y="21"/>
                    </a:cubicBezTo>
                    <a:cubicBezTo>
                      <a:pt x="19" y="22"/>
                      <a:pt x="18" y="21"/>
                      <a:pt x="18" y="22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2"/>
                      <a:pt x="17" y="21"/>
                      <a:pt x="18" y="2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2"/>
                      <a:pt x="19" y="25"/>
                      <a:pt x="18" y="24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8" y="24"/>
                      <a:pt x="16" y="22"/>
                      <a:pt x="17" y="24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6" y="23"/>
                      <a:pt x="17" y="25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5" y="22"/>
                      <a:pt x="17" y="25"/>
                      <a:pt x="16" y="24"/>
                    </a:cubicBezTo>
                    <a:cubicBezTo>
                      <a:pt x="16" y="24"/>
                      <a:pt x="16" y="23"/>
                      <a:pt x="16" y="23"/>
                    </a:cubicBezTo>
                    <a:cubicBezTo>
                      <a:pt x="16" y="24"/>
                      <a:pt x="16" y="24"/>
                      <a:pt x="16" y="25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4" y="23"/>
                      <a:pt x="13" y="23"/>
                      <a:pt x="13" y="26"/>
                    </a:cubicBezTo>
                    <a:cubicBezTo>
                      <a:pt x="11" y="24"/>
                      <a:pt x="12" y="24"/>
                      <a:pt x="11" y="23"/>
                    </a:cubicBezTo>
                    <a:cubicBezTo>
                      <a:pt x="12" y="25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5"/>
                      <a:pt x="11" y="23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2" y="26"/>
                      <a:pt x="10" y="22"/>
                      <a:pt x="11" y="25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1" y="26"/>
                      <a:pt x="9" y="23"/>
                      <a:pt x="10" y="25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9" y="24"/>
                      <a:pt x="11" y="27"/>
                      <a:pt x="10" y="25"/>
                    </a:cubicBezTo>
                    <a:cubicBezTo>
                      <a:pt x="10" y="26"/>
                      <a:pt x="10" y="26"/>
                      <a:pt x="11" y="28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7"/>
                      <a:pt x="8" y="27"/>
                      <a:pt x="9" y="30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9" y="31"/>
                      <a:pt x="6" y="27"/>
                      <a:pt x="8" y="31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2"/>
                      <a:pt x="7" y="31"/>
                      <a:pt x="8" y="32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31"/>
                      <a:pt x="8" y="33"/>
                      <a:pt x="8" y="33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5" y="30"/>
                      <a:pt x="2" y="29"/>
                      <a:pt x="4" y="33"/>
                    </a:cubicBezTo>
                    <a:cubicBezTo>
                      <a:pt x="4" y="33"/>
                      <a:pt x="3" y="31"/>
                      <a:pt x="3" y="31"/>
                    </a:cubicBezTo>
                    <a:cubicBezTo>
                      <a:pt x="4" y="34"/>
                      <a:pt x="0" y="30"/>
                      <a:pt x="2" y="35"/>
                    </a:cubicBezTo>
                    <a:cubicBezTo>
                      <a:pt x="3" y="36"/>
                      <a:pt x="6" y="41"/>
                      <a:pt x="6" y="41"/>
                    </a:cubicBezTo>
                    <a:cubicBezTo>
                      <a:pt x="6" y="39"/>
                      <a:pt x="9" y="40"/>
                      <a:pt x="11" y="42"/>
                    </a:cubicBezTo>
                    <a:cubicBezTo>
                      <a:pt x="11" y="41"/>
                      <a:pt x="11" y="40"/>
                      <a:pt x="12" y="41"/>
                    </a:cubicBezTo>
                    <a:cubicBezTo>
                      <a:pt x="13" y="40"/>
                      <a:pt x="17" y="43"/>
                      <a:pt x="17" y="40"/>
                    </a:cubicBezTo>
                    <a:cubicBezTo>
                      <a:pt x="17" y="40"/>
                      <a:pt x="16" y="39"/>
                      <a:pt x="16" y="38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6" y="37"/>
                      <a:pt x="17" y="39"/>
                      <a:pt x="17" y="39"/>
                    </a:cubicBezTo>
                    <a:cubicBezTo>
                      <a:pt x="17" y="39"/>
                      <a:pt x="18" y="38"/>
                      <a:pt x="18" y="38"/>
                    </a:cubicBezTo>
                    <a:cubicBezTo>
                      <a:pt x="18" y="36"/>
                      <a:pt x="19" y="38"/>
                      <a:pt x="18" y="36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18" y="36"/>
                      <a:pt x="18" y="35"/>
                      <a:pt x="20" y="38"/>
                    </a:cubicBezTo>
                    <a:cubicBezTo>
                      <a:pt x="22" y="39"/>
                      <a:pt x="23" y="37"/>
                      <a:pt x="25" y="37"/>
                    </a:cubicBezTo>
                    <a:cubicBezTo>
                      <a:pt x="26" y="35"/>
                      <a:pt x="27" y="33"/>
                      <a:pt x="29" y="32"/>
                    </a:cubicBezTo>
                    <a:cubicBezTo>
                      <a:pt x="28" y="28"/>
                      <a:pt x="29" y="30"/>
                      <a:pt x="28" y="27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8" y="26"/>
                      <a:pt x="29" y="28"/>
                      <a:pt x="30" y="29"/>
                    </a:cubicBezTo>
                    <a:cubicBezTo>
                      <a:pt x="29" y="28"/>
                      <a:pt x="30" y="29"/>
                      <a:pt x="29" y="27"/>
                    </a:cubicBezTo>
                    <a:cubicBezTo>
                      <a:pt x="29" y="25"/>
                      <a:pt x="30" y="30"/>
                      <a:pt x="30" y="29"/>
                    </a:cubicBezTo>
                    <a:cubicBezTo>
                      <a:pt x="30" y="29"/>
                      <a:pt x="30" y="27"/>
                      <a:pt x="30" y="28"/>
                    </a:cubicBezTo>
                    <a:cubicBezTo>
                      <a:pt x="30" y="26"/>
                      <a:pt x="30" y="29"/>
                      <a:pt x="31" y="31"/>
                    </a:cubicBezTo>
                    <a:cubicBezTo>
                      <a:pt x="32" y="30"/>
                      <a:pt x="32" y="28"/>
                      <a:pt x="33" y="29"/>
                    </a:cubicBezTo>
                    <a:cubicBezTo>
                      <a:pt x="33" y="29"/>
                      <a:pt x="33" y="27"/>
                      <a:pt x="33" y="27"/>
                    </a:cubicBezTo>
                    <a:cubicBezTo>
                      <a:pt x="34" y="30"/>
                      <a:pt x="33" y="26"/>
                      <a:pt x="33" y="27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30"/>
                      <a:pt x="34" y="28"/>
                      <a:pt x="35" y="29"/>
                    </a:cubicBezTo>
                    <a:cubicBezTo>
                      <a:pt x="35" y="28"/>
                      <a:pt x="36" y="30"/>
                      <a:pt x="36" y="29"/>
                    </a:cubicBezTo>
                    <a:cubicBezTo>
                      <a:pt x="36" y="30"/>
                      <a:pt x="36" y="29"/>
                      <a:pt x="36" y="30"/>
                    </a:cubicBezTo>
                    <a:cubicBezTo>
                      <a:pt x="36" y="26"/>
                      <a:pt x="37" y="31"/>
                      <a:pt x="37" y="29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38" y="29"/>
                      <a:pt x="39" y="29"/>
                      <a:pt x="40" y="27"/>
                    </a:cubicBezTo>
                    <a:cubicBezTo>
                      <a:pt x="40" y="27"/>
                      <a:pt x="41" y="30"/>
                      <a:pt x="41" y="28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41" y="27"/>
                      <a:pt x="41" y="28"/>
                      <a:pt x="42" y="28"/>
                    </a:cubicBezTo>
                    <a:cubicBezTo>
                      <a:pt x="42" y="27"/>
                      <a:pt x="42" y="28"/>
                      <a:pt x="43" y="28"/>
                    </a:cubicBezTo>
                    <a:cubicBezTo>
                      <a:pt x="43" y="28"/>
                      <a:pt x="43" y="27"/>
                      <a:pt x="42" y="27"/>
                    </a:cubicBezTo>
                    <a:cubicBezTo>
                      <a:pt x="43" y="29"/>
                      <a:pt x="43" y="26"/>
                      <a:pt x="44" y="27"/>
                    </a:cubicBezTo>
                    <a:cubicBezTo>
                      <a:pt x="43" y="24"/>
                      <a:pt x="44" y="26"/>
                      <a:pt x="4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5" name="Freeform 193"/>
              <p:cNvSpPr/>
              <p:nvPr/>
            </p:nvSpPr>
            <p:spPr bwMode="auto">
              <a:xfrm>
                <a:off x="3192" y="2160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6" name="Freeform 194"/>
              <p:cNvSpPr/>
              <p:nvPr/>
            </p:nvSpPr>
            <p:spPr bwMode="auto">
              <a:xfrm>
                <a:off x="3146" y="2177"/>
                <a:ext cx="2" cy="2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 h 2"/>
                  <a:gd name="T4" fmla="*/ 2 w 2"/>
                  <a:gd name="T5" fmla="*/ 2 h 2"/>
                  <a:gd name="T6" fmla="*/ 0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7" name="Freeform 195"/>
              <p:cNvSpPr/>
              <p:nvPr/>
            </p:nvSpPr>
            <p:spPr bwMode="auto">
              <a:xfrm>
                <a:off x="3264" y="1853"/>
                <a:ext cx="2" cy="4"/>
              </a:xfrm>
              <a:custGeom>
                <a:avLst/>
                <a:gdLst>
                  <a:gd name="T0" fmla="*/ 0 w 1"/>
                  <a:gd name="T1" fmla="*/ 1 h 2"/>
                  <a:gd name="T2" fmla="*/ 0 w 1"/>
                  <a:gd name="T3" fmla="*/ 1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1" y="0"/>
                      <a:pt x="0" y="2"/>
                      <a:pt x="0" y="1"/>
                    </a:cubicBezTo>
                    <a:cubicBezTo>
                      <a:pt x="0" y="2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8" name="Freeform 196"/>
              <p:cNvSpPr/>
              <p:nvPr/>
            </p:nvSpPr>
            <p:spPr bwMode="auto">
              <a:xfrm>
                <a:off x="3209" y="1836"/>
                <a:ext cx="2" cy="2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0 h 2"/>
                  <a:gd name="T4" fmla="*/ 0 w 2"/>
                  <a:gd name="T5" fmla="*/ 2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9" name="Freeform 197"/>
              <p:cNvSpPr/>
              <p:nvPr/>
            </p:nvSpPr>
            <p:spPr bwMode="auto">
              <a:xfrm>
                <a:off x="3343" y="2470"/>
                <a:ext cx="2" cy="4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1 h 2"/>
                  <a:gd name="T4" fmla="*/ 1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0" y="0"/>
                      <a:pt x="1" y="2"/>
                      <a:pt x="0" y="1"/>
                    </a:cubicBezTo>
                    <a:cubicBezTo>
                      <a:pt x="1" y="2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0" name="Freeform 198"/>
              <p:cNvSpPr/>
              <p:nvPr/>
            </p:nvSpPr>
            <p:spPr bwMode="auto">
              <a:xfrm>
                <a:off x="3186" y="183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1" name="Freeform 199"/>
              <p:cNvSpPr/>
              <p:nvPr/>
            </p:nvSpPr>
            <p:spPr bwMode="auto">
              <a:xfrm>
                <a:off x="3188" y="1825"/>
                <a:ext cx="2" cy="4"/>
              </a:xfrm>
              <a:custGeom>
                <a:avLst/>
                <a:gdLst>
                  <a:gd name="T0" fmla="*/ 1 w 1"/>
                  <a:gd name="T1" fmla="*/ 0 h 2"/>
                  <a:gd name="T2" fmla="*/ 1 w 1"/>
                  <a:gd name="T3" fmla="*/ 1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0" y="2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2" name="Freeform 200"/>
              <p:cNvSpPr/>
              <p:nvPr/>
            </p:nvSpPr>
            <p:spPr bwMode="auto">
              <a:xfrm>
                <a:off x="3184" y="1833"/>
                <a:ext cx="2" cy="3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3" name="Freeform 201"/>
              <p:cNvSpPr/>
              <p:nvPr/>
            </p:nvSpPr>
            <p:spPr bwMode="auto">
              <a:xfrm>
                <a:off x="3351" y="2465"/>
                <a:ext cx="2" cy="5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0" y="1"/>
                      <a:pt x="1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4" name="Freeform 202"/>
              <p:cNvSpPr/>
              <p:nvPr/>
            </p:nvSpPr>
            <p:spPr bwMode="auto">
              <a:xfrm>
                <a:off x="3173" y="1831"/>
                <a:ext cx="2" cy="5"/>
              </a:xfrm>
              <a:custGeom>
                <a:avLst/>
                <a:gdLst>
                  <a:gd name="T0" fmla="*/ 2 w 2"/>
                  <a:gd name="T1" fmla="*/ 0 h 5"/>
                  <a:gd name="T2" fmla="*/ 2 w 2"/>
                  <a:gd name="T3" fmla="*/ 0 h 5"/>
                  <a:gd name="T4" fmla="*/ 0 w 2"/>
                  <a:gd name="T5" fmla="*/ 5 h 5"/>
                  <a:gd name="T6" fmla="*/ 2 w 2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lnTo>
                      <a:pt x="2" y="0"/>
                    </a:lnTo>
                    <a:lnTo>
                      <a:pt x="0" y="5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5" name="Freeform 203"/>
              <p:cNvSpPr/>
              <p:nvPr/>
            </p:nvSpPr>
            <p:spPr bwMode="auto">
              <a:xfrm>
                <a:off x="3536" y="1554"/>
                <a:ext cx="8" cy="2"/>
              </a:xfrm>
              <a:custGeom>
                <a:avLst/>
                <a:gdLst>
                  <a:gd name="T0" fmla="*/ 0 w 4"/>
                  <a:gd name="T1" fmla="*/ 1 h 1"/>
                  <a:gd name="T2" fmla="*/ 0 w 4"/>
                  <a:gd name="T3" fmla="*/ 1 h 1"/>
                  <a:gd name="T4" fmla="*/ 1 w 4"/>
                  <a:gd name="T5" fmla="*/ 1 h 1"/>
                  <a:gd name="T6" fmla="*/ 2 w 4"/>
                  <a:gd name="T7" fmla="*/ 0 h 1"/>
                  <a:gd name="T8" fmla="*/ 4 w 4"/>
                  <a:gd name="T9" fmla="*/ 0 h 1"/>
                  <a:gd name="T10" fmla="*/ 0 w 4"/>
                  <a:gd name="T11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2" y="1"/>
                      <a:pt x="3" y="1"/>
                      <a:pt x="2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3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6" name="Freeform 204"/>
              <p:cNvSpPr/>
              <p:nvPr/>
            </p:nvSpPr>
            <p:spPr bwMode="auto">
              <a:xfrm>
                <a:off x="3538" y="1556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406"/>
            <p:cNvGrpSpPr/>
            <p:nvPr/>
          </p:nvGrpSpPr>
          <p:grpSpPr bwMode="auto">
            <a:xfrm>
              <a:off x="3112" y="1551"/>
              <a:ext cx="1462" cy="1559"/>
              <a:chOff x="3112" y="1551"/>
              <a:chExt cx="1462" cy="1559"/>
            </a:xfrm>
            <a:grpFill/>
          </p:grpSpPr>
          <p:sp>
            <p:nvSpPr>
              <p:cNvPr id="55" name="Freeform 206"/>
              <p:cNvSpPr/>
              <p:nvPr/>
            </p:nvSpPr>
            <p:spPr bwMode="auto">
              <a:xfrm>
                <a:off x="3534" y="1558"/>
                <a:ext cx="4" cy="0"/>
              </a:xfrm>
              <a:custGeom>
                <a:avLst/>
                <a:gdLst>
                  <a:gd name="T0" fmla="*/ 1 w 2"/>
                  <a:gd name="T1" fmla="*/ 2 w 2"/>
                  <a:gd name="T2" fmla="*/ 1 w 2"/>
                  <a:gd name="T3" fmla="*/ 1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1" y="0"/>
                    </a:moveTo>
                    <a:cubicBezTo>
                      <a:pt x="1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6" name="Freeform 207"/>
              <p:cNvSpPr/>
              <p:nvPr/>
            </p:nvSpPr>
            <p:spPr bwMode="auto">
              <a:xfrm>
                <a:off x="3513" y="1581"/>
                <a:ext cx="4" cy="2"/>
              </a:xfrm>
              <a:custGeom>
                <a:avLst/>
                <a:gdLst>
                  <a:gd name="T0" fmla="*/ 1 w 2"/>
                  <a:gd name="T1" fmla="*/ 1 h 1"/>
                  <a:gd name="T2" fmla="*/ 0 w 2"/>
                  <a:gd name="T3" fmla="*/ 0 h 1"/>
                  <a:gd name="T4" fmla="*/ 1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2" y="0"/>
                      <a:pt x="1" y="1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7" name="Freeform 208"/>
              <p:cNvSpPr/>
              <p:nvPr/>
            </p:nvSpPr>
            <p:spPr bwMode="auto">
              <a:xfrm>
                <a:off x="3513" y="1579"/>
                <a:ext cx="6" cy="2"/>
              </a:xfrm>
              <a:custGeom>
                <a:avLst/>
                <a:gdLst>
                  <a:gd name="T0" fmla="*/ 0 w 3"/>
                  <a:gd name="T1" fmla="*/ 1 h 1"/>
                  <a:gd name="T2" fmla="*/ 3 w 3"/>
                  <a:gd name="T3" fmla="*/ 1 h 1"/>
                  <a:gd name="T4" fmla="*/ 0 w 3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0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2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8" name="Freeform 209"/>
              <p:cNvSpPr/>
              <p:nvPr/>
            </p:nvSpPr>
            <p:spPr bwMode="auto">
              <a:xfrm>
                <a:off x="3536" y="1551"/>
                <a:ext cx="4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lnTo>
                      <a:pt x="2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9" name="Freeform 210"/>
              <p:cNvSpPr/>
              <p:nvPr/>
            </p:nvSpPr>
            <p:spPr bwMode="auto">
              <a:xfrm>
                <a:off x="3112" y="1810"/>
                <a:ext cx="161" cy="87"/>
              </a:xfrm>
              <a:custGeom>
                <a:avLst/>
                <a:gdLst>
                  <a:gd name="T0" fmla="*/ 12 w 76"/>
                  <a:gd name="T1" fmla="*/ 18 h 41"/>
                  <a:gd name="T2" fmla="*/ 22 w 76"/>
                  <a:gd name="T3" fmla="*/ 26 h 41"/>
                  <a:gd name="T4" fmla="*/ 33 w 76"/>
                  <a:gd name="T5" fmla="*/ 25 h 41"/>
                  <a:gd name="T6" fmla="*/ 37 w 76"/>
                  <a:gd name="T7" fmla="*/ 28 h 41"/>
                  <a:gd name="T8" fmla="*/ 43 w 76"/>
                  <a:gd name="T9" fmla="*/ 32 h 41"/>
                  <a:gd name="T10" fmla="*/ 48 w 76"/>
                  <a:gd name="T11" fmla="*/ 35 h 41"/>
                  <a:gd name="T12" fmla="*/ 53 w 76"/>
                  <a:gd name="T13" fmla="*/ 33 h 41"/>
                  <a:gd name="T14" fmla="*/ 60 w 76"/>
                  <a:gd name="T15" fmla="*/ 35 h 41"/>
                  <a:gd name="T16" fmla="*/ 63 w 76"/>
                  <a:gd name="T17" fmla="*/ 36 h 41"/>
                  <a:gd name="T18" fmla="*/ 67 w 76"/>
                  <a:gd name="T19" fmla="*/ 40 h 41"/>
                  <a:gd name="T20" fmla="*/ 69 w 76"/>
                  <a:gd name="T21" fmla="*/ 40 h 41"/>
                  <a:gd name="T22" fmla="*/ 72 w 76"/>
                  <a:gd name="T23" fmla="*/ 38 h 41"/>
                  <a:gd name="T24" fmla="*/ 74 w 76"/>
                  <a:gd name="T25" fmla="*/ 36 h 41"/>
                  <a:gd name="T26" fmla="*/ 75 w 76"/>
                  <a:gd name="T27" fmla="*/ 34 h 41"/>
                  <a:gd name="T28" fmla="*/ 71 w 76"/>
                  <a:gd name="T29" fmla="*/ 33 h 41"/>
                  <a:gd name="T30" fmla="*/ 72 w 76"/>
                  <a:gd name="T31" fmla="*/ 31 h 41"/>
                  <a:gd name="T32" fmla="*/ 71 w 76"/>
                  <a:gd name="T33" fmla="*/ 29 h 41"/>
                  <a:gd name="T34" fmla="*/ 73 w 76"/>
                  <a:gd name="T35" fmla="*/ 25 h 41"/>
                  <a:gd name="T36" fmla="*/ 75 w 76"/>
                  <a:gd name="T37" fmla="*/ 22 h 41"/>
                  <a:gd name="T38" fmla="*/ 71 w 76"/>
                  <a:gd name="T39" fmla="*/ 25 h 41"/>
                  <a:gd name="T40" fmla="*/ 67 w 76"/>
                  <a:gd name="T41" fmla="*/ 28 h 41"/>
                  <a:gd name="T42" fmla="*/ 70 w 76"/>
                  <a:gd name="T43" fmla="*/ 22 h 41"/>
                  <a:gd name="T44" fmla="*/ 69 w 76"/>
                  <a:gd name="T45" fmla="*/ 23 h 41"/>
                  <a:gd name="T46" fmla="*/ 70 w 76"/>
                  <a:gd name="T47" fmla="*/ 20 h 41"/>
                  <a:gd name="T48" fmla="*/ 68 w 76"/>
                  <a:gd name="T49" fmla="*/ 20 h 41"/>
                  <a:gd name="T50" fmla="*/ 67 w 76"/>
                  <a:gd name="T51" fmla="*/ 19 h 41"/>
                  <a:gd name="T52" fmla="*/ 62 w 76"/>
                  <a:gd name="T53" fmla="*/ 24 h 41"/>
                  <a:gd name="T54" fmla="*/ 66 w 76"/>
                  <a:gd name="T55" fmla="*/ 18 h 41"/>
                  <a:gd name="T56" fmla="*/ 65 w 76"/>
                  <a:gd name="T57" fmla="*/ 18 h 41"/>
                  <a:gd name="T58" fmla="*/ 60 w 76"/>
                  <a:gd name="T59" fmla="*/ 17 h 41"/>
                  <a:gd name="T60" fmla="*/ 58 w 76"/>
                  <a:gd name="T61" fmla="*/ 17 h 41"/>
                  <a:gd name="T62" fmla="*/ 55 w 76"/>
                  <a:gd name="T63" fmla="*/ 15 h 41"/>
                  <a:gd name="T64" fmla="*/ 53 w 76"/>
                  <a:gd name="T65" fmla="*/ 16 h 41"/>
                  <a:gd name="T66" fmla="*/ 53 w 76"/>
                  <a:gd name="T67" fmla="*/ 15 h 41"/>
                  <a:gd name="T68" fmla="*/ 52 w 76"/>
                  <a:gd name="T69" fmla="*/ 14 h 41"/>
                  <a:gd name="T70" fmla="*/ 50 w 76"/>
                  <a:gd name="T71" fmla="*/ 16 h 41"/>
                  <a:gd name="T72" fmla="*/ 49 w 76"/>
                  <a:gd name="T73" fmla="*/ 13 h 41"/>
                  <a:gd name="T74" fmla="*/ 47 w 76"/>
                  <a:gd name="T75" fmla="*/ 12 h 41"/>
                  <a:gd name="T76" fmla="*/ 45 w 76"/>
                  <a:gd name="T77" fmla="*/ 12 h 41"/>
                  <a:gd name="T78" fmla="*/ 43 w 76"/>
                  <a:gd name="T79" fmla="*/ 11 h 41"/>
                  <a:gd name="T80" fmla="*/ 40 w 76"/>
                  <a:gd name="T81" fmla="*/ 13 h 41"/>
                  <a:gd name="T82" fmla="*/ 40 w 76"/>
                  <a:gd name="T83" fmla="*/ 11 h 41"/>
                  <a:gd name="T84" fmla="*/ 40 w 76"/>
                  <a:gd name="T85" fmla="*/ 11 h 41"/>
                  <a:gd name="T86" fmla="*/ 37 w 76"/>
                  <a:gd name="T87" fmla="*/ 10 h 41"/>
                  <a:gd name="T88" fmla="*/ 34 w 76"/>
                  <a:gd name="T89" fmla="*/ 13 h 41"/>
                  <a:gd name="T90" fmla="*/ 31 w 76"/>
                  <a:gd name="T91" fmla="*/ 14 h 41"/>
                  <a:gd name="T92" fmla="*/ 31 w 76"/>
                  <a:gd name="T93" fmla="*/ 10 h 41"/>
                  <a:gd name="T94" fmla="*/ 26 w 76"/>
                  <a:gd name="T95" fmla="*/ 12 h 41"/>
                  <a:gd name="T96" fmla="*/ 24 w 76"/>
                  <a:gd name="T97" fmla="*/ 12 h 41"/>
                  <a:gd name="T98" fmla="*/ 20 w 76"/>
                  <a:gd name="T99" fmla="*/ 9 h 41"/>
                  <a:gd name="T100" fmla="*/ 20 w 76"/>
                  <a:gd name="T101" fmla="*/ 7 h 41"/>
                  <a:gd name="T102" fmla="*/ 18 w 76"/>
                  <a:gd name="T103" fmla="*/ 6 h 41"/>
                  <a:gd name="T104" fmla="*/ 11 w 76"/>
                  <a:gd name="T105" fmla="*/ 8 h 41"/>
                  <a:gd name="T106" fmla="*/ 4 w 76"/>
                  <a:gd name="T107" fmla="*/ 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6" h="41">
                    <a:moveTo>
                      <a:pt x="3" y="15"/>
                    </a:moveTo>
                    <a:cubicBezTo>
                      <a:pt x="4" y="15"/>
                      <a:pt x="5" y="15"/>
                      <a:pt x="5" y="16"/>
                    </a:cubicBezTo>
                    <a:cubicBezTo>
                      <a:pt x="7" y="16"/>
                      <a:pt x="8" y="22"/>
                      <a:pt x="11" y="21"/>
                    </a:cubicBezTo>
                    <a:cubicBezTo>
                      <a:pt x="11" y="20"/>
                      <a:pt x="11" y="19"/>
                      <a:pt x="12" y="19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3" y="18"/>
                      <a:pt x="12" y="20"/>
                      <a:pt x="11" y="20"/>
                    </a:cubicBezTo>
                    <a:cubicBezTo>
                      <a:pt x="12" y="21"/>
                      <a:pt x="13" y="20"/>
                      <a:pt x="14" y="21"/>
                    </a:cubicBezTo>
                    <a:cubicBezTo>
                      <a:pt x="15" y="19"/>
                      <a:pt x="15" y="21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19"/>
                      <a:pt x="16" y="19"/>
                      <a:pt x="16" y="22"/>
                    </a:cubicBezTo>
                    <a:cubicBezTo>
                      <a:pt x="17" y="25"/>
                      <a:pt x="20" y="24"/>
                      <a:pt x="22" y="26"/>
                    </a:cubicBezTo>
                    <a:cubicBezTo>
                      <a:pt x="24" y="27"/>
                      <a:pt x="27" y="26"/>
                      <a:pt x="30" y="26"/>
                    </a:cubicBezTo>
                    <a:cubicBezTo>
                      <a:pt x="31" y="23"/>
                      <a:pt x="31" y="25"/>
                      <a:pt x="33" y="22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3" y="22"/>
                      <a:pt x="33" y="24"/>
                      <a:pt x="33" y="25"/>
                    </a:cubicBezTo>
                    <a:cubicBezTo>
                      <a:pt x="33" y="24"/>
                      <a:pt x="33" y="25"/>
                      <a:pt x="34" y="23"/>
                    </a:cubicBezTo>
                    <a:cubicBezTo>
                      <a:pt x="34" y="22"/>
                      <a:pt x="33" y="26"/>
                      <a:pt x="33" y="25"/>
                    </a:cubicBezTo>
                    <a:cubicBezTo>
                      <a:pt x="33" y="26"/>
                      <a:pt x="34" y="24"/>
                      <a:pt x="34" y="24"/>
                    </a:cubicBezTo>
                    <a:cubicBezTo>
                      <a:pt x="35" y="23"/>
                      <a:pt x="33" y="25"/>
                      <a:pt x="33" y="28"/>
                    </a:cubicBezTo>
                    <a:cubicBezTo>
                      <a:pt x="34" y="27"/>
                      <a:pt x="36" y="26"/>
                      <a:pt x="37" y="27"/>
                    </a:cubicBezTo>
                    <a:cubicBezTo>
                      <a:pt x="36" y="28"/>
                      <a:pt x="37" y="26"/>
                      <a:pt x="37" y="26"/>
                    </a:cubicBezTo>
                    <a:cubicBezTo>
                      <a:pt x="36" y="29"/>
                      <a:pt x="38" y="25"/>
                      <a:pt x="37" y="27"/>
                    </a:cubicBezTo>
                    <a:cubicBezTo>
                      <a:pt x="37" y="27"/>
                      <a:pt x="37" y="27"/>
                      <a:pt x="37" y="28"/>
                    </a:cubicBezTo>
                    <a:cubicBezTo>
                      <a:pt x="37" y="29"/>
                      <a:pt x="38" y="27"/>
                      <a:pt x="38" y="29"/>
                    </a:cubicBezTo>
                    <a:cubicBezTo>
                      <a:pt x="39" y="28"/>
                      <a:pt x="38" y="31"/>
                      <a:pt x="39" y="29"/>
                    </a:cubicBezTo>
                    <a:cubicBezTo>
                      <a:pt x="38" y="31"/>
                      <a:pt x="39" y="30"/>
                      <a:pt x="38" y="31"/>
                    </a:cubicBezTo>
                    <a:cubicBezTo>
                      <a:pt x="40" y="28"/>
                      <a:pt x="38" y="33"/>
                      <a:pt x="40" y="30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1" y="31"/>
                      <a:pt x="41" y="33"/>
                      <a:pt x="43" y="32"/>
                    </a:cubicBezTo>
                    <a:cubicBezTo>
                      <a:pt x="44" y="31"/>
                      <a:pt x="43" y="35"/>
                      <a:pt x="44" y="34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3"/>
                      <a:pt x="45" y="34"/>
                    </a:cubicBezTo>
                    <a:cubicBezTo>
                      <a:pt x="46" y="33"/>
                      <a:pt x="45" y="34"/>
                      <a:pt x="46" y="35"/>
                    </a:cubicBezTo>
                    <a:cubicBezTo>
                      <a:pt x="46" y="34"/>
                      <a:pt x="46" y="34"/>
                      <a:pt x="47" y="33"/>
                    </a:cubicBezTo>
                    <a:cubicBezTo>
                      <a:pt x="46" y="36"/>
                      <a:pt x="48" y="33"/>
                      <a:pt x="48" y="35"/>
                    </a:cubicBezTo>
                    <a:cubicBezTo>
                      <a:pt x="49" y="32"/>
                      <a:pt x="49" y="33"/>
                      <a:pt x="49" y="33"/>
                    </a:cubicBezTo>
                    <a:cubicBezTo>
                      <a:pt x="49" y="33"/>
                      <a:pt x="49" y="34"/>
                      <a:pt x="48" y="34"/>
                    </a:cubicBezTo>
                    <a:cubicBezTo>
                      <a:pt x="49" y="34"/>
                      <a:pt x="49" y="34"/>
                      <a:pt x="49" y="35"/>
                    </a:cubicBezTo>
                    <a:cubicBezTo>
                      <a:pt x="50" y="35"/>
                      <a:pt x="51" y="33"/>
                      <a:pt x="50" y="34"/>
                    </a:cubicBezTo>
                    <a:cubicBezTo>
                      <a:pt x="49" y="36"/>
                      <a:pt x="51" y="34"/>
                      <a:pt x="51" y="35"/>
                    </a:cubicBezTo>
                    <a:cubicBezTo>
                      <a:pt x="52" y="33"/>
                      <a:pt x="53" y="32"/>
                      <a:pt x="53" y="33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3" y="34"/>
                      <a:pt x="52" y="37"/>
                      <a:pt x="55" y="35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6" y="35"/>
                      <a:pt x="55" y="38"/>
                      <a:pt x="58" y="35"/>
                    </a:cubicBezTo>
                    <a:cubicBezTo>
                      <a:pt x="57" y="36"/>
                      <a:pt x="57" y="37"/>
                      <a:pt x="57" y="37"/>
                    </a:cubicBezTo>
                    <a:cubicBezTo>
                      <a:pt x="58" y="36"/>
                      <a:pt x="58" y="36"/>
                      <a:pt x="60" y="35"/>
                    </a:cubicBezTo>
                    <a:cubicBezTo>
                      <a:pt x="60" y="35"/>
                      <a:pt x="59" y="36"/>
                      <a:pt x="59" y="36"/>
                    </a:cubicBezTo>
                    <a:cubicBezTo>
                      <a:pt x="59" y="37"/>
                      <a:pt x="58" y="39"/>
                      <a:pt x="60" y="37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60" y="37"/>
                      <a:pt x="62" y="36"/>
                      <a:pt x="61" y="38"/>
                    </a:cubicBezTo>
                    <a:cubicBezTo>
                      <a:pt x="62" y="37"/>
                      <a:pt x="62" y="36"/>
                      <a:pt x="63" y="35"/>
                    </a:cubicBezTo>
                    <a:cubicBezTo>
                      <a:pt x="64" y="35"/>
                      <a:pt x="62" y="37"/>
                      <a:pt x="63" y="36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2" y="38"/>
                      <a:pt x="63" y="38"/>
                      <a:pt x="64" y="38"/>
                    </a:cubicBezTo>
                    <a:cubicBezTo>
                      <a:pt x="63" y="40"/>
                      <a:pt x="65" y="38"/>
                      <a:pt x="65" y="39"/>
                    </a:cubicBezTo>
                    <a:cubicBezTo>
                      <a:pt x="66" y="38"/>
                      <a:pt x="65" y="40"/>
                      <a:pt x="67" y="38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66" y="39"/>
                      <a:pt x="67" y="40"/>
                      <a:pt x="67" y="40"/>
                    </a:cubicBezTo>
                    <a:cubicBezTo>
                      <a:pt x="67" y="41"/>
                      <a:pt x="68" y="39"/>
                      <a:pt x="69" y="39"/>
                    </a:cubicBezTo>
                    <a:cubicBezTo>
                      <a:pt x="68" y="40"/>
                      <a:pt x="68" y="40"/>
                      <a:pt x="68" y="40"/>
                    </a:cubicBezTo>
                    <a:cubicBezTo>
                      <a:pt x="68" y="39"/>
                      <a:pt x="70" y="38"/>
                      <a:pt x="71" y="37"/>
                    </a:cubicBezTo>
                    <a:cubicBezTo>
                      <a:pt x="71" y="38"/>
                      <a:pt x="71" y="37"/>
                      <a:pt x="71" y="38"/>
                    </a:cubicBezTo>
                    <a:cubicBezTo>
                      <a:pt x="70" y="38"/>
                      <a:pt x="69" y="39"/>
                      <a:pt x="68" y="41"/>
                    </a:cubicBezTo>
                    <a:cubicBezTo>
                      <a:pt x="67" y="41"/>
                      <a:pt x="70" y="39"/>
                      <a:pt x="69" y="40"/>
                    </a:cubicBezTo>
                    <a:cubicBezTo>
                      <a:pt x="69" y="41"/>
                      <a:pt x="69" y="41"/>
                      <a:pt x="70" y="39"/>
                    </a:cubicBezTo>
                    <a:cubicBezTo>
                      <a:pt x="69" y="41"/>
                      <a:pt x="69" y="41"/>
                      <a:pt x="69" y="41"/>
                    </a:cubicBezTo>
                    <a:cubicBezTo>
                      <a:pt x="69" y="41"/>
                      <a:pt x="69" y="41"/>
                      <a:pt x="70" y="40"/>
                    </a:cubicBezTo>
                    <a:cubicBezTo>
                      <a:pt x="70" y="41"/>
                      <a:pt x="70" y="40"/>
                      <a:pt x="70" y="40"/>
                    </a:cubicBezTo>
                    <a:cubicBezTo>
                      <a:pt x="71" y="39"/>
                      <a:pt x="71" y="39"/>
                      <a:pt x="73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3" y="37"/>
                      <a:pt x="74" y="37"/>
                      <a:pt x="73" y="38"/>
                    </a:cubicBezTo>
                    <a:cubicBezTo>
                      <a:pt x="72" y="39"/>
                      <a:pt x="71" y="40"/>
                      <a:pt x="70" y="40"/>
                    </a:cubicBezTo>
                    <a:cubicBezTo>
                      <a:pt x="74" y="38"/>
                      <a:pt x="74" y="38"/>
                      <a:pt x="74" y="38"/>
                    </a:cubicBezTo>
                    <a:cubicBezTo>
                      <a:pt x="73" y="39"/>
                      <a:pt x="73" y="38"/>
                      <a:pt x="74" y="37"/>
                    </a:cubicBezTo>
                    <a:cubicBezTo>
                      <a:pt x="73" y="38"/>
                      <a:pt x="73" y="38"/>
                      <a:pt x="73" y="38"/>
                    </a:cubicBezTo>
                    <a:cubicBezTo>
                      <a:pt x="74" y="36"/>
                      <a:pt x="74" y="36"/>
                      <a:pt x="74" y="36"/>
                    </a:cubicBezTo>
                    <a:cubicBezTo>
                      <a:pt x="74" y="37"/>
                      <a:pt x="75" y="35"/>
                      <a:pt x="73" y="36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2" y="37"/>
                      <a:pt x="71" y="39"/>
                      <a:pt x="72" y="37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5" y="34"/>
                      <a:pt x="75" y="34"/>
                      <a:pt x="75" y="34"/>
                    </a:cubicBezTo>
                    <a:cubicBezTo>
                      <a:pt x="72" y="37"/>
                      <a:pt x="73" y="35"/>
                      <a:pt x="73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4" y="34"/>
                      <a:pt x="72" y="36"/>
                      <a:pt x="72" y="36"/>
                    </a:cubicBezTo>
                    <a:cubicBezTo>
                      <a:pt x="72" y="35"/>
                      <a:pt x="74" y="33"/>
                      <a:pt x="75" y="33"/>
                    </a:cubicBezTo>
                    <a:cubicBezTo>
                      <a:pt x="74" y="32"/>
                      <a:pt x="72" y="33"/>
                      <a:pt x="73" y="32"/>
                    </a:cubicBezTo>
                    <a:cubicBezTo>
                      <a:pt x="73" y="32"/>
                      <a:pt x="72" y="32"/>
                      <a:pt x="71" y="33"/>
                    </a:cubicBezTo>
                    <a:cubicBezTo>
                      <a:pt x="71" y="33"/>
                      <a:pt x="73" y="31"/>
                      <a:pt x="72" y="32"/>
                    </a:cubicBezTo>
                    <a:cubicBezTo>
                      <a:pt x="73" y="30"/>
                      <a:pt x="74" y="29"/>
                      <a:pt x="75" y="28"/>
                    </a:cubicBezTo>
                    <a:cubicBezTo>
                      <a:pt x="75" y="28"/>
                      <a:pt x="76" y="27"/>
                      <a:pt x="75" y="27"/>
                    </a:cubicBezTo>
                    <a:cubicBezTo>
                      <a:pt x="76" y="27"/>
                      <a:pt x="76" y="26"/>
                      <a:pt x="76" y="26"/>
                    </a:cubicBezTo>
                    <a:cubicBezTo>
                      <a:pt x="75" y="27"/>
                      <a:pt x="74" y="28"/>
                      <a:pt x="74" y="29"/>
                    </a:cubicBezTo>
                    <a:cubicBezTo>
                      <a:pt x="73" y="31"/>
                      <a:pt x="74" y="29"/>
                      <a:pt x="72" y="31"/>
                    </a:cubicBezTo>
                    <a:cubicBezTo>
                      <a:pt x="72" y="30"/>
                      <a:pt x="72" y="30"/>
                      <a:pt x="71" y="30"/>
                    </a:cubicBezTo>
                    <a:cubicBezTo>
                      <a:pt x="71" y="30"/>
                      <a:pt x="72" y="29"/>
                      <a:pt x="73" y="28"/>
                    </a:cubicBezTo>
                    <a:cubicBezTo>
                      <a:pt x="72" y="29"/>
                      <a:pt x="71" y="30"/>
                      <a:pt x="71" y="29"/>
                    </a:cubicBezTo>
                    <a:cubicBezTo>
                      <a:pt x="70" y="31"/>
                      <a:pt x="70" y="31"/>
                      <a:pt x="69" y="32"/>
                    </a:cubicBezTo>
                    <a:cubicBezTo>
                      <a:pt x="68" y="32"/>
                      <a:pt x="68" y="33"/>
                      <a:pt x="68" y="33"/>
                    </a:cubicBezTo>
                    <a:cubicBezTo>
                      <a:pt x="69" y="31"/>
                      <a:pt x="71" y="29"/>
                      <a:pt x="71" y="29"/>
                    </a:cubicBezTo>
                    <a:cubicBezTo>
                      <a:pt x="72" y="27"/>
                      <a:pt x="71" y="29"/>
                      <a:pt x="72" y="27"/>
                    </a:cubicBezTo>
                    <a:cubicBezTo>
                      <a:pt x="74" y="25"/>
                      <a:pt x="75" y="26"/>
                      <a:pt x="74" y="27"/>
                    </a:cubicBezTo>
                    <a:cubicBezTo>
                      <a:pt x="76" y="25"/>
                      <a:pt x="74" y="26"/>
                      <a:pt x="75" y="25"/>
                    </a:cubicBezTo>
                    <a:cubicBezTo>
                      <a:pt x="75" y="25"/>
                      <a:pt x="74" y="25"/>
                      <a:pt x="73" y="26"/>
                    </a:cubicBezTo>
                    <a:cubicBezTo>
                      <a:pt x="73" y="26"/>
                      <a:pt x="73" y="27"/>
                      <a:pt x="72" y="27"/>
                    </a:cubicBezTo>
                    <a:cubicBezTo>
                      <a:pt x="70" y="29"/>
                      <a:pt x="73" y="26"/>
                      <a:pt x="73" y="25"/>
                    </a:cubicBezTo>
                    <a:cubicBezTo>
                      <a:pt x="73" y="25"/>
                      <a:pt x="73" y="25"/>
                      <a:pt x="73" y="25"/>
                    </a:cubicBezTo>
                    <a:cubicBezTo>
                      <a:pt x="74" y="24"/>
                      <a:pt x="72" y="26"/>
                      <a:pt x="72" y="25"/>
                    </a:cubicBezTo>
                    <a:cubicBezTo>
                      <a:pt x="74" y="23"/>
                      <a:pt x="73" y="25"/>
                      <a:pt x="74" y="24"/>
                    </a:cubicBezTo>
                    <a:cubicBezTo>
                      <a:pt x="76" y="22"/>
                      <a:pt x="76" y="22"/>
                      <a:pt x="76" y="22"/>
                    </a:cubicBezTo>
                    <a:cubicBezTo>
                      <a:pt x="75" y="21"/>
                      <a:pt x="74" y="24"/>
                      <a:pt x="74" y="23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4" y="22"/>
                      <a:pt x="74" y="22"/>
                      <a:pt x="74" y="22"/>
                    </a:cubicBezTo>
                    <a:cubicBezTo>
                      <a:pt x="73" y="23"/>
                      <a:pt x="72" y="25"/>
                      <a:pt x="73" y="25"/>
                    </a:cubicBezTo>
                    <a:cubicBezTo>
                      <a:pt x="70" y="27"/>
                      <a:pt x="72" y="25"/>
                      <a:pt x="71" y="25"/>
                    </a:cubicBezTo>
                    <a:cubicBezTo>
                      <a:pt x="70" y="27"/>
                      <a:pt x="72" y="25"/>
                      <a:pt x="71" y="27"/>
                    </a:cubicBezTo>
                    <a:cubicBezTo>
                      <a:pt x="70" y="28"/>
                      <a:pt x="69" y="28"/>
                      <a:pt x="69" y="28"/>
                    </a:cubicBezTo>
                    <a:cubicBezTo>
                      <a:pt x="69" y="28"/>
                      <a:pt x="70" y="26"/>
                      <a:pt x="71" y="25"/>
                    </a:cubicBezTo>
                    <a:cubicBezTo>
                      <a:pt x="71" y="25"/>
                      <a:pt x="71" y="25"/>
                      <a:pt x="71" y="26"/>
                    </a:cubicBezTo>
                    <a:cubicBezTo>
                      <a:pt x="72" y="25"/>
                      <a:pt x="73" y="23"/>
                      <a:pt x="74" y="22"/>
                    </a:cubicBezTo>
                    <a:cubicBezTo>
                      <a:pt x="74" y="21"/>
                      <a:pt x="72" y="24"/>
                      <a:pt x="72" y="23"/>
                    </a:cubicBezTo>
                    <a:cubicBezTo>
                      <a:pt x="73" y="23"/>
                      <a:pt x="71" y="24"/>
                      <a:pt x="71" y="25"/>
                    </a:cubicBezTo>
                    <a:cubicBezTo>
                      <a:pt x="68" y="29"/>
                      <a:pt x="73" y="22"/>
                      <a:pt x="72" y="22"/>
                    </a:cubicBezTo>
                    <a:cubicBezTo>
                      <a:pt x="70" y="25"/>
                      <a:pt x="69" y="25"/>
                      <a:pt x="67" y="28"/>
                    </a:cubicBezTo>
                    <a:cubicBezTo>
                      <a:pt x="67" y="29"/>
                      <a:pt x="66" y="29"/>
                      <a:pt x="66" y="29"/>
                    </a:cubicBezTo>
                    <a:cubicBezTo>
                      <a:pt x="68" y="27"/>
                      <a:pt x="67" y="27"/>
                      <a:pt x="69" y="26"/>
                    </a:cubicBezTo>
                    <a:cubicBezTo>
                      <a:pt x="68" y="26"/>
                      <a:pt x="68" y="26"/>
                      <a:pt x="68" y="26"/>
                    </a:cubicBezTo>
                    <a:cubicBezTo>
                      <a:pt x="70" y="24"/>
                      <a:pt x="70" y="24"/>
                      <a:pt x="70" y="24"/>
                    </a:cubicBezTo>
                    <a:cubicBezTo>
                      <a:pt x="71" y="23"/>
                      <a:pt x="71" y="21"/>
                      <a:pt x="72" y="21"/>
                    </a:cubicBezTo>
                    <a:cubicBezTo>
                      <a:pt x="71" y="21"/>
                      <a:pt x="71" y="22"/>
                      <a:pt x="70" y="22"/>
                    </a:cubicBezTo>
                    <a:cubicBezTo>
                      <a:pt x="71" y="22"/>
                      <a:pt x="71" y="21"/>
                      <a:pt x="71" y="21"/>
                    </a:cubicBezTo>
                    <a:cubicBezTo>
                      <a:pt x="71" y="22"/>
                      <a:pt x="69" y="23"/>
                      <a:pt x="69" y="23"/>
                    </a:cubicBezTo>
                    <a:cubicBezTo>
                      <a:pt x="69" y="23"/>
                      <a:pt x="70" y="22"/>
                      <a:pt x="70" y="21"/>
                    </a:cubicBezTo>
                    <a:cubicBezTo>
                      <a:pt x="71" y="20"/>
                      <a:pt x="71" y="20"/>
                      <a:pt x="71" y="20"/>
                    </a:cubicBezTo>
                    <a:cubicBezTo>
                      <a:pt x="70" y="21"/>
                      <a:pt x="72" y="19"/>
                      <a:pt x="71" y="20"/>
                    </a:cubicBezTo>
                    <a:cubicBezTo>
                      <a:pt x="69" y="23"/>
                      <a:pt x="69" y="23"/>
                      <a:pt x="69" y="23"/>
                    </a:cubicBezTo>
                    <a:cubicBezTo>
                      <a:pt x="68" y="23"/>
                      <a:pt x="69" y="22"/>
                      <a:pt x="69" y="22"/>
                    </a:cubicBezTo>
                    <a:cubicBezTo>
                      <a:pt x="70" y="21"/>
                      <a:pt x="70" y="21"/>
                      <a:pt x="70" y="21"/>
                    </a:cubicBezTo>
                    <a:cubicBezTo>
                      <a:pt x="69" y="22"/>
                      <a:pt x="71" y="19"/>
                      <a:pt x="71" y="19"/>
                    </a:cubicBezTo>
                    <a:cubicBezTo>
                      <a:pt x="70" y="21"/>
                      <a:pt x="70" y="21"/>
                      <a:pt x="70" y="21"/>
                    </a:cubicBezTo>
                    <a:cubicBezTo>
                      <a:pt x="71" y="19"/>
                      <a:pt x="71" y="19"/>
                      <a:pt x="71" y="19"/>
                    </a:cubicBezTo>
                    <a:cubicBezTo>
                      <a:pt x="70" y="20"/>
                      <a:pt x="70" y="20"/>
                      <a:pt x="70" y="20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0" y="20"/>
                      <a:pt x="68" y="22"/>
                      <a:pt x="69" y="20"/>
                    </a:cubicBezTo>
                    <a:cubicBezTo>
                      <a:pt x="68" y="22"/>
                      <a:pt x="69" y="20"/>
                      <a:pt x="69" y="21"/>
                    </a:cubicBezTo>
                    <a:cubicBezTo>
                      <a:pt x="68" y="23"/>
                      <a:pt x="68" y="22"/>
                      <a:pt x="67" y="22"/>
                    </a:cubicBezTo>
                    <a:cubicBezTo>
                      <a:pt x="69" y="20"/>
                      <a:pt x="67" y="22"/>
                      <a:pt x="67" y="22"/>
                    </a:cubicBezTo>
                    <a:cubicBezTo>
                      <a:pt x="68" y="20"/>
                      <a:pt x="68" y="20"/>
                      <a:pt x="68" y="20"/>
                    </a:cubicBezTo>
                    <a:cubicBezTo>
                      <a:pt x="67" y="22"/>
                      <a:pt x="67" y="22"/>
                      <a:pt x="67" y="22"/>
                    </a:cubicBezTo>
                    <a:cubicBezTo>
                      <a:pt x="69" y="19"/>
                      <a:pt x="66" y="22"/>
                      <a:pt x="67" y="21"/>
                    </a:cubicBezTo>
                    <a:cubicBezTo>
                      <a:pt x="67" y="20"/>
                      <a:pt x="68" y="19"/>
                      <a:pt x="68" y="18"/>
                    </a:cubicBezTo>
                    <a:cubicBezTo>
                      <a:pt x="67" y="21"/>
                      <a:pt x="66" y="21"/>
                      <a:pt x="65" y="23"/>
                    </a:cubicBezTo>
                    <a:cubicBezTo>
                      <a:pt x="66" y="22"/>
                      <a:pt x="67" y="20"/>
                      <a:pt x="68" y="18"/>
                    </a:cubicBezTo>
                    <a:cubicBezTo>
                      <a:pt x="67" y="20"/>
                      <a:pt x="69" y="17"/>
                      <a:pt x="67" y="19"/>
                    </a:cubicBezTo>
                    <a:cubicBezTo>
                      <a:pt x="67" y="20"/>
                      <a:pt x="66" y="20"/>
                      <a:pt x="65" y="21"/>
                    </a:cubicBezTo>
                    <a:cubicBezTo>
                      <a:pt x="65" y="21"/>
                      <a:pt x="66" y="20"/>
                      <a:pt x="66" y="19"/>
                    </a:cubicBezTo>
                    <a:cubicBezTo>
                      <a:pt x="66" y="20"/>
                      <a:pt x="65" y="21"/>
                      <a:pt x="65" y="22"/>
                    </a:cubicBezTo>
                    <a:cubicBezTo>
                      <a:pt x="65" y="21"/>
                      <a:pt x="63" y="23"/>
                      <a:pt x="64" y="22"/>
                    </a:cubicBezTo>
                    <a:cubicBezTo>
                      <a:pt x="65" y="21"/>
                      <a:pt x="65" y="22"/>
                      <a:pt x="65" y="20"/>
                    </a:cubicBezTo>
                    <a:cubicBezTo>
                      <a:pt x="65" y="20"/>
                      <a:pt x="63" y="24"/>
                      <a:pt x="62" y="24"/>
                    </a:cubicBezTo>
                    <a:cubicBezTo>
                      <a:pt x="62" y="25"/>
                      <a:pt x="60" y="27"/>
                      <a:pt x="60" y="28"/>
                    </a:cubicBezTo>
                    <a:cubicBezTo>
                      <a:pt x="60" y="27"/>
                      <a:pt x="60" y="27"/>
                      <a:pt x="61" y="25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2" y="23"/>
                      <a:pt x="64" y="22"/>
                      <a:pt x="65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5" y="19"/>
                      <a:pt x="65" y="18"/>
                      <a:pt x="65" y="18"/>
                    </a:cubicBezTo>
                    <a:cubicBezTo>
                      <a:pt x="64" y="20"/>
                      <a:pt x="65" y="18"/>
                      <a:pt x="65" y="19"/>
                    </a:cubicBezTo>
                    <a:cubicBezTo>
                      <a:pt x="64" y="19"/>
                      <a:pt x="63" y="22"/>
                      <a:pt x="63" y="21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5" y="17"/>
                      <a:pt x="64" y="20"/>
                      <a:pt x="64" y="19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4" y="17"/>
                      <a:pt x="63" y="17"/>
                      <a:pt x="60" y="20"/>
                    </a:cubicBezTo>
                    <a:cubicBezTo>
                      <a:pt x="61" y="19"/>
                      <a:pt x="61" y="18"/>
                      <a:pt x="61" y="17"/>
                    </a:cubicBezTo>
                    <a:cubicBezTo>
                      <a:pt x="61" y="18"/>
                      <a:pt x="60" y="19"/>
                      <a:pt x="60" y="19"/>
                    </a:cubicBezTo>
                    <a:cubicBezTo>
                      <a:pt x="61" y="17"/>
                      <a:pt x="61" y="17"/>
                      <a:pt x="61" y="17"/>
                    </a:cubicBezTo>
                    <a:cubicBezTo>
                      <a:pt x="61" y="16"/>
                      <a:pt x="60" y="17"/>
                      <a:pt x="59" y="18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61" y="16"/>
                      <a:pt x="59" y="18"/>
                      <a:pt x="59" y="18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9"/>
                      <a:pt x="58" y="18"/>
                      <a:pt x="60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9" y="16"/>
                      <a:pt x="59" y="16"/>
                      <a:pt x="58" y="17"/>
                    </a:cubicBezTo>
                    <a:cubicBezTo>
                      <a:pt x="58" y="17"/>
                      <a:pt x="58" y="18"/>
                      <a:pt x="57" y="19"/>
                    </a:cubicBezTo>
                    <a:cubicBezTo>
                      <a:pt x="56" y="21"/>
                      <a:pt x="57" y="19"/>
                      <a:pt x="56" y="20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9" y="15"/>
                      <a:pt x="57" y="17"/>
                      <a:pt x="56" y="16"/>
                    </a:cubicBezTo>
                    <a:cubicBezTo>
                      <a:pt x="56" y="17"/>
                      <a:pt x="56" y="17"/>
                      <a:pt x="56" y="17"/>
                    </a:cubicBezTo>
                    <a:cubicBezTo>
                      <a:pt x="57" y="15"/>
                      <a:pt x="55" y="17"/>
                      <a:pt x="55" y="15"/>
                    </a:cubicBezTo>
                    <a:cubicBezTo>
                      <a:pt x="55" y="16"/>
                      <a:pt x="53" y="19"/>
                      <a:pt x="53" y="19"/>
                    </a:cubicBezTo>
                    <a:cubicBezTo>
                      <a:pt x="52" y="20"/>
                      <a:pt x="54" y="16"/>
                      <a:pt x="55" y="15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53" y="16"/>
                      <a:pt x="53" y="17"/>
                      <a:pt x="53" y="16"/>
                    </a:cubicBezTo>
                    <a:cubicBezTo>
                      <a:pt x="53" y="16"/>
                      <a:pt x="53" y="16"/>
                      <a:pt x="53" y="16"/>
                    </a:cubicBezTo>
                    <a:cubicBezTo>
                      <a:pt x="53" y="16"/>
                      <a:pt x="54" y="14"/>
                      <a:pt x="53" y="15"/>
                    </a:cubicBezTo>
                    <a:cubicBezTo>
                      <a:pt x="52" y="16"/>
                      <a:pt x="53" y="15"/>
                      <a:pt x="52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53" y="14"/>
                      <a:pt x="52" y="16"/>
                      <a:pt x="51" y="17"/>
                    </a:cubicBezTo>
                    <a:cubicBezTo>
                      <a:pt x="51" y="18"/>
                      <a:pt x="51" y="16"/>
                      <a:pt x="51" y="16"/>
                    </a:cubicBezTo>
                    <a:cubicBezTo>
                      <a:pt x="52" y="15"/>
                      <a:pt x="51" y="16"/>
                      <a:pt x="52" y="16"/>
                    </a:cubicBezTo>
                    <a:cubicBezTo>
                      <a:pt x="52" y="15"/>
                      <a:pt x="52" y="15"/>
                      <a:pt x="52" y="14"/>
                    </a:cubicBezTo>
                    <a:cubicBezTo>
                      <a:pt x="52" y="14"/>
                      <a:pt x="51" y="16"/>
                      <a:pt x="51" y="16"/>
                    </a:cubicBezTo>
                    <a:cubicBezTo>
                      <a:pt x="51" y="15"/>
                      <a:pt x="51" y="16"/>
                      <a:pt x="52" y="14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51" y="16"/>
                      <a:pt x="51" y="16"/>
                      <a:pt x="50" y="17"/>
                    </a:cubicBezTo>
                    <a:cubicBezTo>
                      <a:pt x="50" y="17"/>
                      <a:pt x="49" y="18"/>
                      <a:pt x="50" y="17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7"/>
                      <a:pt x="50" y="16"/>
                      <a:pt x="49" y="18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50" y="15"/>
                      <a:pt x="51" y="14"/>
                      <a:pt x="51" y="1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50" y="14"/>
                      <a:pt x="50" y="14"/>
                    </a:cubicBezTo>
                    <a:cubicBezTo>
                      <a:pt x="50" y="12"/>
                      <a:pt x="47" y="18"/>
                      <a:pt x="48" y="16"/>
                    </a:cubicBezTo>
                    <a:cubicBezTo>
                      <a:pt x="49" y="14"/>
                      <a:pt x="49" y="14"/>
                      <a:pt x="49" y="13"/>
                    </a:cubicBezTo>
                    <a:cubicBezTo>
                      <a:pt x="49" y="14"/>
                      <a:pt x="48" y="14"/>
                      <a:pt x="48" y="14"/>
                    </a:cubicBezTo>
                    <a:cubicBezTo>
                      <a:pt x="48" y="15"/>
                      <a:pt x="49" y="13"/>
                      <a:pt x="49" y="14"/>
                    </a:cubicBezTo>
                    <a:cubicBezTo>
                      <a:pt x="48" y="16"/>
                      <a:pt x="48" y="15"/>
                      <a:pt x="48" y="15"/>
                    </a:cubicBezTo>
                    <a:cubicBezTo>
                      <a:pt x="50" y="11"/>
                      <a:pt x="47" y="14"/>
                      <a:pt x="48" y="12"/>
                    </a:cubicBezTo>
                    <a:cubicBezTo>
                      <a:pt x="47" y="14"/>
                      <a:pt x="47" y="12"/>
                      <a:pt x="47" y="13"/>
                    </a:cubicBezTo>
                    <a:cubicBezTo>
                      <a:pt x="48" y="11"/>
                      <a:pt x="46" y="13"/>
                      <a:pt x="47" y="12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6" y="13"/>
                      <a:pt x="44" y="18"/>
                      <a:pt x="45" y="15"/>
                    </a:cubicBezTo>
                    <a:cubicBezTo>
                      <a:pt x="45" y="14"/>
                      <a:pt x="46" y="13"/>
                      <a:pt x="46" y="13"/>
                    </a:cubicBezTo>
                    <a:cubicBezTo>
                      <a:pt x="47" y="10"/>
                      <a:pt x="44" y="14"/>
                      <a:pt x="46" y="12"/>
                    </a:cubicBezTo>
                    <a:cubicBezTo>
                      <a:pt x="45" y="12"/>
                      <a:pt x="44" y="14"/>
                      <a:pt x="44" y="15"/>
                    </a:cubicBezTo>
                    <a:cubicBezTo>
                      <a:pt x="44" y="14"/>
                      <a:pt x="44" y="12"/>
                      <a:pt x="45" y="12"/>
                    </a:cubicBezTo>
                    <a:cubicBezTo>
                      <a:pt x="44" y="12"/>
                      <a:pt x="44" y="13"/>
                      <a:pt x="44" y="12"/>
                    </a:cubicBezTo>
                    <a:cubicBezTo>
                      <a:pt x="44" y="11"/>
                      <a:pt x="45" y="11"/>
                      <a:pt x="45" y="11"/>
                    </a:cubicBezTo>
                    <a:cubicBezTo>
                      <a:pt x="45" y="10"/>
                      <a:pt x="44" y="11"/>
                      <a:pt x="44" y="12"/>
                    </a:cubicBezTo>
                    <a:cubicBezTo>
                      <a:pt x="44" y="10"/>
                      <a:pt x="43" y="11"/>
                      <a:pt x="44" y="10"/>
                    </a:cubicBezTo>
                    <a:cubicBezTo>
                      <a:pt x="42" y="12"/>
                      <a:pt x="44" y="9"/>
                      <a:pt x="42" y="12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1" y="13"/>
                      <a:pt x="41" y="13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3" y="9"/>
                      <a:pt x="42" y="11"/>
                      <a:pt x="42" y="10"/>
                    </a:cubicBezTo>
                    <a:cubicBezTo>
                      <a:pt x="42" y="11"/>
                      <a:pt x="42" y="10"/>
                      <a:pt x="42" y="11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0" y="13"/>
                      <a:pt x="41" y="11"/>
                      <a:pt x="41" y="11"/>
                    </a:cubicBezTo>
                    <a:cubicBezTo>
                      <a:pt x="41" y="10"/>
                      <a:pt x="41" y="10"/>
                      <a:pt x="41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0" y="11"/>
                      <a:pt x="40" y="11"/>
                    </a:cubicBezTo>
                    <a:cubicBezTo>
                      <a:pt x="40" y="11"/>
                      <a:pt x="40" y="11"/>
                      <a:pt x="40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10"/>
                      <a:pt x="40" y="11"/>
                    </a:cubicBezTo>
                    <a:cubicBezTo>
                      <a:pt x="40" y="9"/>
                      <a:pt x="39" y="10"/>
                      <a:pt x="38" y="11"/>
                    </a:cubicBezTo>
                    <a:cubicBezTo>
                      <a:pt x="38" y="11"/>
                      <a:pt x="39" y="10"/>
                      <a:pt x="39" y="10"/>
                    </a:cubicBezTo>
                    <a:cubicBezTo>
                      <a:pt x="38" y="10"/>
                      <a:pt x="38" y="12"/>
                      <a:pt x="38" y="11"/>
                    </a:cubicBezTo>
                    <a:cubicBezTo>
                      <a:pt x="38" y="11"/>
                      <a:pt x="38" y="10"/>
                      <a:pt x="38" y="9"/>
                    </a:cubicBezTo>
                    <a:cubicBezTo>
                      <a:pt x="38" y="9"/>
                      <a:pt x="38" y="11"/>
                      <a:pt x="38" y="11"/>
                    </a:cubicBezTo>
                    <a:cubicBezTo>
                      <a:pt x="38" y="8"/>
                      <a:pt x="36" y="12"/>
                      <a:pt x="37" y="10"/>
                    </a:cubicBezTo>
                    <a:cubicBezTo>
                      <a:pt x="36" y="10"/>
                      <a:pt x="37" y="9"/>
                      <a:pt x="37" y="9"/>
                    </a:cubicBezTo>
                    <a:cubicBezTo>
                      <a:pt x="37" y="9"/>
                      <a:pt x="36" y="10"/>
                      <a:pt x="35" y="11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5" y="10"/>
                      <a:pt x="35" y="11"/>
                    </a:cubicBezTo>
                    <a:cubicBezTo>
                      <a:pt x="34" y="12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3" y="12"/>
                      <a:pt x="33" y="13"/>
                      <a:pt x="33" y="13"/>
                    </a:cubicBezTo>
                    <a:cubicBezTo>
                      <a:pt x="33" y="12"/>
                      <a:pt x="33" y="13"/>
                      <a:pt x="34" y="12"/>
                    </a:cubicBezTo>
                    <a:cubicBezTo>
                      <a:pt x="35" y="10"/>
                      <a:pt x="34" y="10"/>
                      <a:pt x="34" y="10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2"/>
                      <a:pt x="34" y="10"/>
                      <a:pt x="33" y="1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2" y="12"/>
                      <a:pt x="32" y="11"/>
                    </a:cubicBezTo>
                    <a:cubicBezTo>
                      <a:pt x="32" y="12"/>
                      <a:pt x="30" y="14"/>
                      <a:pt x="29" y="15"/>
                    </a:cubicBezTo>
                    <a:cubicBezTo>
                      <a:pt x="30" y="15"/>
                      <a:pt x="29" y="16"/>
                      <a:pt x="29" y="16"/>
                    </a:cubicBezTo>
                    <a:cubicBezTo>
                      <a:pt x="29" y="15"/>
                      <a:pt x="29" y="16"/>
                      <a:pt x="29" y="15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3"/>
                      <a:pt x="31" y="11"/>
                      <a:pt x="31" y="10"/>
                    </a:cubicBezTo>
                    <a:cubicBezTo>
                      <a:pt x="31" y="11"/>
                      <a:pt x="31" y="10"/>
                      <a:pt x="30" y="10"/>
                    </a:cubicBezTo>
                    <a:cubicBezTo>
                      <a:pt x="29" y="12"/>
                      <a:pt x="29" y="11"/>
                      <a:pt x="28" y="13"/>
                    </a:cubicBezTo>
                    <a:cubicBezTo>
                      <a:pt x="28" y="13"/>
                      <a:pt x="29" y="11"/>
                      <a:pt x="29" y="11"/>
                    </a:cubicBezTo>
                    <a:cubicBezTo>
                      <a:pt x="28" y="11"/>
                      <a:pt x="28" y="10"/>
                      <a:pt x="28" y="11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1"/>
                      <a:pt x="27" y="10"/>
                      <a:pt x="26" y="12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0"/>
                      <a:pt x="25" y="14"/>
                      <a:pt x="26" y="12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2"/>
                      <a:pt x="26" y="10"/>
                      <a:pt x="25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5" y="10"/>
                      <a:pt x="24" y="12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6" y="9"/>
                      <a:pt x="24" y="12"/>
                      <a:pt x="24" y="11"/>
                    </a:cubicBezTo>
                    <a:cubicBezTo>
                      <a:pt x="24" y="11"/>
                      <a:pt x="25" y="10"/>
                      <a:pt x="25" y="10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8"/>
                      <a:pt x="22" y="8"/>
                      <a:pt x="20" y="9"/>
                    </a:cubicBezTo>
                    <a:cubicBezTo>
                      <a:pt x="21" y="7"/>
                      <a:pt x="21" y="8"/>
                      <a:pt x="22" y="6"/>
                    </a:cubicBezTo>
                    <a:cubicBezTo>
                      <a:pt x="21" y="8"/>
                      <a:pt x="21" y="7"/>
                      <a:pt x="21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0" y="7"/>
                      <a:pt x="21" y="6"/>
                      <a:pt x="20" y="6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8"/>
                      <a:pt x="21" y="4"/>
                      <a:pt x="20" y="7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9" y="7"/>
                      <a:pt x="20" y="4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18" y="8"/>
                      <a:pt x="18" y="6"/>
                    </a:cubicBezTo>
                    <a:cubicBezTo>
                      <a:pt x="18" y="6"/>
                      <a:pt x="18" y="7"/>
                      <a:pt x="17" y="8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7"/>
                      <a:pt x="16" y="6"/>
                      <a:pt x="14" y="8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8"/>
                      <a:pt x="15" y="4"/>
                      <a:pt x="12" y="8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8"/>
                      <a:pt x="12" y="7"/>
                      <a:pt x="11" y="8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0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4"/>
                      <a:pt x="11" y="1"/>
                      <a:pt x="8" y="5"/>
                    </a:cubicBezTo>
                    <a:cubicBezTo>
                      <a:pt x="7" y="5"/>
                      <a:pt x="9" y="2"/>
                      <a:pt x="9" y="3"/>
                    </a:cubicBezTo>
                    <a:cubicBezTo>
                      <a:pt x="6" y="5"/>
                      <a:pt x="8" y="0"/>
                      <a:pt x="4" y="4"/>
                    </a:cubicBezTo>
                    <a:cubicBezTo>
                      <a:pt x="3" y="5"/>
                      <a:pt x="0" y="10"/>
                      <a:pt x="0" y="10"/>
                    </a:cubicBezTo>
                    <a:cubicBezTo>
                      <a:pt x="3" y="9"/>
                      <a:pt x="3" y="12"/>
                      <a:pt x="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0" name="Freeform 211"/>
              <p:cNvSpPr/>
              <p:nvPr/>
            </p:nvSpPr>
            <p:spPr bwMode="auto">
              <a:xfrm>
                <a:off x="3266" y="1867"/>
                <a:ext cx="5" cy="3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2" y="0"/>
                      <a:pt x="1" y="0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1" name="Freeform 212"/>
              <p:cNvSpPr/>
              <p:nvPr/>
            </p:nvSpPr>
            <p:spPr bwMode="auto">
              <a:xfrm>
                <a:off x="3266" y="1861"/>
                <a:ext cx="3" cy="4"/>
              </a:xfrm>
              <a:custGeom>
                <a:avLst/>
                <a:gdLst>
                  <a:gd name="T0" fmla="*/ 0 w 1"/>
                  <a:gd name="T1" fmla="*/ 2 h 2"/>
                  <a:gd name="T2" fmla="*/ 1 w 1"/>
                  <a:gd name="T3" fmla="*/ 1 h 2"/>
                  <a:gd name="T4" fmla="*/ 0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1" y="0"/>
                      <a:pt x="0" y="1"/>
                      <a:pt x="1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Freeform 213"/>
              <p:cNvSpPr/>
              <p:nvPr/>
            </p:nvSpPr>
            <p:spPr bwMode="auto">
              <a:xfrm>
                <a:off x="3260" y="1855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5" name="Freeform 214"/>
              <p:cNvSpPr/>
              <p:nvPr/>
            </p:nvSpPr>
            <p:spPr bwMode="auto">
              <a:xfrm>
                <a:off x="3260" y="1893"/>
                <a:ext cx="4" cy="6"/>
              </a:xfrm>
              <a:custGeom>
                <a:avLst/>
                <a:gdLst>
                  <a:gd name="T0" fmla="*/ 0 w 2"/>
                  <a:gd name="T1" fmla="*/ 3 h 3"/>
                  <a:gd name="T2" fmla="*/ 2 w 2"/>
                  <a:gd name="T3" fmla="*/ 0 h 3"/>
                  <a:gd name="T4" fmla="*/ 0 w 2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3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6" name="Freeform 215"/>
              <p:cNvSpPr/>
              <p:nvPr/>
            </p:nvSpPr>
            <p:spPr bwMode="auto">
              <a:xfrm>
                <a:off x="3269" y="1870"/>
                <a:ext cx="2" cy="4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1 h 2"/>
                  <a:gd name="T4" fmla="*/ 0 w 1"/>
                  <a:gd name="T5" fmla="*/ 2 h 2"/>
                  <a:gd name="T6" fmla="*/ 1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Freeform 216"/>
              <p:cNvSpPr/>
              <p:nvPr/>
            </p:nvSpPr>
            <p:spPr bwMode="auto">
              <a:xfrm>
                <a:off x="3260" y="1895"/>
                <a:ext cx="4" cy="4"/>
              </a:xfrm>
              <a:custGeom>
                <a:avLst/>
                <a:gdLst>
                  <a:gd name="T0" fmla="*/ 1 w 2"/>
                  <a:gd name="T1" fmla="*/ 1 h 2"/>
                  <a:gd name="T2" fmla="*/ 1 w 2"/>
                  <a:gd name="T3" fmla="*/ 2 h 2"/>
                  <a:gd name="T4" fmla="*/ 1 w 2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2" y="0"/>
                      <a:pt x="1" y="2"/>
                      <a:pt x="1" y="2"/>
                    </a:cubicBezTo>
                    <a:cubicBezTo>
                      <a:pt x="0" y="2"/>
                      <a:pt x="1" y="2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8" name="Freeform 217"/>
              <p:cNvSpPr/>
              <p:nvPr/>
            </p:nvSpPr>
            <p:spPr bwMode="auto">
              <a:xfrm>
                <a:off x="4538" y="18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9" name="Freeform 218"/>
              <p:cNvSpPr/>
              <p:nvPr/>
            </p:nvSpPr>
            <p:spPr bwMode="auto">
              <a:xfrm>
                <a:off x="3213" y="1882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0" name="Freeform 219"/>
              <p:cNvSpPr/>
              <p:nvPr/>
            </p:nvSpPr>
            <p:spPr bwMode="auto">
              <a:xfrm>
                <a:off x="3190" y="1827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1" name="Freeform 220"/>
              <p:cNvSpPr/>
              <p:nvPr/>
            </p:nvSpPr>
            <p:spPr bwMode="auto">
              <a:xfrm>
                <a:off x="3271" y="1870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2" name="Freeform 221"/>
              <p:cNvSpPr/>
              <p:nvPr/>
            </p:nvSpPr>
            <p:spPr bwMode="auto">
              <a:xfrm>
                <a:off x="3190" y="1872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Freeform 222"/>
              <p:cNvSpPr/>
              <p:nvPr/>
            </p:nvSpPr>
            <p:spPr bwMode="auto">
              <a:xfrm>
                <a:off x="4574" y="1855"/>
                <a:ext cx="0" cy="2"/>
              </a:xfrm>
              <a:custGeom>
                <a:avLst/>
                <a:gdLst>
                  <a:gd name="T0" fmla="*/ 1 h 1"/>
                  <a:gd name="T1" fmla="*/ 1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4" name="Freeform 223"/>
              <p:cNvSpPr/>
              <p:nvPr/>
            </p:nvSpPr>
            <p:spPr bwMode="auto">
              <a:xfrm>
                <a:off x="3199" y="183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5" name="Freeform 224"/>
              <p:cNvSpPr/>
              <p:nvPr/>
            </p:nvSpPr>
            <p:spPr bwMode="auto">
              <a:xfrm>
                <a:off x="3271" y="1859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0"/>
                      <a:pt x="0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 225"/>
              <p:cNvSpPr/>
              <p:nvPr/>
            </p:nvSpPr>
            <p:spPr bwMode="auto">
              <a:xfrm>
                <a:off x="3742" y="3006"/>
                <a:ext cx="6" cy="9"/>
              </a:xfrm>
              <a:custGeom>
                <a:avLst/>
                <a:gdLst>
                  <a:gd name="T0" fmla="*/ 3 w 3"/>
                  <a:gd name="T1" fmla="*/ 0 h 4"/>
                  <a:gd name="T2" fmla="*/ 1 w 3"/>
                  <a:gd name="T3" fmla="*/ 1 h 4"/>
                  <a:gd name="T4" fmla="*/ 1 w 3"/>
                  <a:gd name="T5" fmla="*/ 3 h 4"/>
                  <a:gd name="T6" fmla="*/ 0 w 3"/>
                  <a:gd name="T7" fmla="*/ 4 h 4"/>
                  <a:gd name="T8" fmla="*/ 2 w 3"/>
                  <a:gd name="T9" fmla="*/ 1 h 4"/>
                  <a:gd name="T10" fmla="*/ 3 w 3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0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ubicBezTo>
                      <a:pt x="1" y="4"/>
                      <a:pt x="2" y="2"/>
                      <a:pt x="2" y="1"/>
                    </a:cubicBezTo>
                    <a:cubicBezTo>
                      <a:pt x="3" y="1"/>
                      <a:pt x="3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Freeform 226"/>
              <p:cNvSpPr/>
              <p:nvPr/>
            </p:nvSpPr>
            <p:spPr bwMode="auto">
              <a:xfrm>
                <a:off x="3988" y="301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8" name="Freeform 227"/>
              <p:cNvSpPr/>
              <p:nvPr/>
            </p:nvSpPr>
            <p:spPr bwMode="auto">
              <a:xfrm>
                <a:off x="3742" y="3008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9" name="Rectangle 228"/>
              <p:cNvSpPr>
                <a:spLocks noChangeArrowheads="1"/>
              </p:cNvSpPr>
              <p:nvPr/>
            </p:nvSpPr>
            <p:spPr bwMode="auto">
              <a:xfrm>
                <a:off x="3748" y="3015"/>
                <a:ext cx="4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0" name="Freeform 229"/>
              <p:cNvSpPr/>
              <p:nvPr/>
            </p:nvSpPr>
            <p:spPr bwMode="auto">
              <a:xfrm>
                <a:off x="3744" y="2894"/>
                <a:ext cx="2" cy="10"/>
              </a:xfrm>
              <a:custGeom>
                <a:avLst/>
                <a:gdLst>
                  <a:gd name="T0" fmla="*/ 0 w 1"/>
                  <a:gd name="T1" fmla="*/ 2 h 5"/>
                  <a:gd name="T2" fmla="*/ 1 w 1"/>
                  <a:gd name="T3" fmla="*/ 3 h 5"/>
                  <a:gd name="T4" fmla="*/ 0 w 1"/>
                  <a:gd name="T5" fmla="*/ 5 h 5"/>
                  <a:gd name="T6" fmla="*/ 1 w 1"/>
                  <a:gd name="T7" fmla="*/ 1 h 5"/>
                  <a:gd name="T8" fmla="*/ 1 w 1"/>
                  <a:gd name="T9" fmla="*/ 0 h 5"/>
                  <a:gd name="T10" fmla="*/ 0 w 1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" h="5">
                    <a:moveTo>
                      <a:pt x="0" y="2"/>
                    </a:moveTo>
                    <a:cubicBezTo>
                      <a:pt x="0" y="2"/>
                      <a:pt x="0" y="4"/>
                      <a:pt x="1" y="3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1" y="4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1" name="Freeform 230"/>
              <p:cNvSpPr/>
              <p:nvPr/>
            </p:nvSpPr>
            <p:spPr bwMode="auto">
              <a:xfrm>
                <a:off x="3744" y="3004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2" name="Freeform 231"/>
              <p:cNvSpPr/>
              <p:nvPr/>
            </p:nvSpPr>
            <p:spPr bwMode="auto">
              <a:xfrm>
                <a:off x="3742" y="2892"/>
                <a:ext cx="2" cy="4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2 h 2"/>
                  <a:gd name="T4" fmla="*/ 1 w 1"/>
                  <a:gd name="T5" fmla="*/ 1 h 2"/>
                  <a:gd name="T6" fmla="*/ 1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1" y="1"/>
                      <a:pt x="1" y="2"/>
                      <a:pt x="0" y="2"/>
                    </a:cubicBezTo>
                    <a:cubicBezTo>
                      <a:pt x="0" y="2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Freeform 232"/>
              <p:cNvSpPr/>
              <p:nvPr/>
            </p:nvSpPr>
            <p:spPr bwMode="auto">
              <a:xfrm>
                <a:off x="3772" y="3038"/>
                <a:ext cx="4" cy="4"/>
              </a:xfrm>
              <a:custGeom>
                <a:avLst/>
                <a:gdLst>
                  <a:gd name="T0" fmla="*/ 1 w 2"/>
                  <a:gd name="T1" fmla="*/ 0 h 2"/>
                  <a:gd name="T2" fmla="*/ 2 w 2"/>
                  <a:gd name="T3" fmla="*/ 1 h 2"/>
                  <a:gd name="T4" fmla="*/ 1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0" y="2"/>
                      <a:pt x="2" y="0"/>
                      <a:pt x="2" y="1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4" name="Freeform 233"/>
              <p:cNvSpPr/>
              <p:nvPr/>
            </p:nvSpPr>
            <p:spPr bwMode="auto">
              <a:xfrm>
                <a:off x="3895" y="3083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5" name="Freeform 234"/>
              <p:cNvSpPr/>
              <p:nvPr/>
            </p:nvSpPr>
            <p:spPr bwMode="auto">
              <a:xfrm>
                <a:off x="3602" y="182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6" name="Freeform 235"/>
              <p:cNvSpPr/>
              <p:nvPr/>
            </p:nvSpPr>
            <p:spPr bwMode="auto">
              <a:xfrm>
                <a:off x="3742" y="2898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7" name="Freeform 236"/>
              <p:cNvSpPr/>
              <p:nvPr/>
            </p:nvSpPr>
            <p:spPr bwMode="auto">
              <a:xfrm>
                <a:off x="3602" y="182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8" name="Freeform 237"/>
              <p:cNvSpPr/>
              <p:nvPr/>
            </p:nvSpPr>
            <p:spPr bwMode="auto">
              <a:xfrm>
                <a:off x="3755" y="3027"/>
                <a:ext cx="2" cy="3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9" name="Oval 238"/>
              <p:cNvSpPr>
                <a:spLocks noChangeArrowheads="1"/>
              </p:cNvSpPr>
              <p:nvPr/>
            </p:nvSpPr>
            <p:spPr bwMode="auto">
              <a:xfrm>
                <a:off x="3602" y="1823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0" name="Freeform 239"/>
              <p:cNvSpPr/>
              <p:nvPr/>
            </p:nvSpPr>
            <p:spPr bwMode="auto">
              <a:xfrm>
                <a:off x="3922" y="2890"/>
                <a:ext cx="0" cy="2"/>
              </a:xfrm>
              <a:custGeom>
                <a:avLst/>
                <a:gdLst>
                  <a:gd name="T0" fmla="*/ 2 h 2"/>
                  <a:gd name="T1" fmla="*/ 0 h 2"/>
                  <a:gd name="T2" fmla="*/ 2 h 2"/>
                  <a:gd name="T3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1" name="Freeform 240"/>
              <p:cNvSpPr/>
              <p:nvPr/>
            </p:nvSpPr>
            <p:spPr bwMode="auto">
              <a:xfrm>
                <a:off x="3975" y="287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2" name="Freeform 241"/>
              <p:cNvSpPr/>
              <p:nvPr/>
            </p:nvSpPr>
            <p:spPr bwMode="auto">
              <a:xfrm>
                <a:off x="3954" y="288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3" name="Freeform 242"/>
              <p:cNvSpPr/>
              <p:nvPr/>
            </p:nvSpPr>
            <p:spPr bwMode="auto">
              <a:xfrm>
                <a:off x="3725" y="2760"/>
                <a:ext cx="399" cy="159"/>
              </a:xfrm>
              <a:custGeom>
                <a:avLst/>
                <a:gdLst>
                  <a:gd name="T0" fmla="*/ 11 w 188"/>
                  <a:gd name="T1" fmla="*/ 59 h 75"/>
                  <a:gd name="T2" fmla="*/ 17 w 188"/>
                  <a:gd name="T3" fmla="*/ 64 h 75"/>
                  <a:gd name="T4" fmla="*/ 14 w 188"/>
                  <a:gd name="T5" fmla="*/ 70 h 75"/>
                  <a:gd name="T6" fmla="*/ 17 w 188"/>
                  <a:gd name="T7" fmla="*/ 71 h 75"/>
                  <a:gd name="T8" fmla="*/ 21 w 188"/>
                  <a:gd name="T9" fmla="*/ 69 h 75"/>
                  <a:gd name="T10" fmla="*/ 22 w 188"/>
                  <a:gd name="T11" fmla="*/ 71 h 75"/>
                  <a:gd name="T12" fmla="*/ 27 w 188"/>
                  <a:gd name="T13" fmla="*/ 67 h 75"/>
                  <a:gd name="T14" fmla="*/ 30 w 188"/>
                  <a:gd name="T15" fmla="*/ 72 h 75"/>
                  <a:gd name="T16" fmla="*/ 31 w 188"/>
                  <a:gd name="T17" fmla="*/ 74 h 75"/>
                  <a:gd name="T18" fmla="*/ 33 w 188"/>
                  <a:gd name="T19" fmla="*/ 72 h 75"/>
                  <a:gd name="T20" fmla="*/ 37 w 188"/>
                  <a:gd name="T21" fmla="*/ 74 h 75"/>
                  <a:gd name="T22" fmla="*/ 40 w 188"/>
                  <a:gd name="T23" fmla="*/ 69 h 75"/>
                  <a:gd name="T24" fmla="*/ 43 w 188"/>
                  <a:gd name="T25" fmla="*/ 64 h 75"/>
                  <a:gd name="T26" fmla="*/ 45 w 188"/>
                  <a:gd name="T27" fmla="*/ 69 h 75"/>
                  <a:gd name="T28" fmla="*/ 54 w 188"/>
                  <a:gd name="T29" fmla="*/ 69 h 75"/>
                  <a:gd name="T30" fmla="*/ 58 w 188"/>
                  <a:gd name="T31" fmla="*/ 69 h 75"/>
                  <a:gd name="T32" fmla="*/ 62 w 188"/>
                  <a:gd name="T33" fmla="*/ 68 h 75"/>
                  <a:gd name="T34" fmla="*/ 73 w 188"/>
                  <a:gd name="T35" fmla="*/ 66 h 75"/>
                  <a:gd name="T36" fmla="*/ 76 w 188"/>
                  <a:gd name="T37" fmla="*/ 65 h 75"/>
                  <a:gd name="T38" fmla="*/ 77 w 188"/>
                  <a:gd name="T39" fmla="*/ 64 h 75"/>
                  <a:gd name="T40" fmla="*/ 80 w 188"/>
                  <a:gd name="T41" fmla="*/ 62 h 75"/>
                  <a:gd name="T42" fmla="*/ 83 w 188"/>
                  <a:gd name="T43" fmla="*/ 63 h 75"/>
                  <a:gd name="T44" fmla="*/ 86 w 188"/>
                  <a:gd name="T45" fmla="*/ 61 h 75"/>
                  <a:gd name="T46" fmla="*/ 94 w 188"/>
                  <a:gd name="T47" fmla="*/ 61 h 75"/>
                  <a:gd name="T48" fmla="*/ 100 w 188"/>
                  <a:gd name="T49" fmla="*/ 59 h 75"/>
                  <a:gd name="T50" fmla="*/ 105 w 188"/>
                  <a:gd name="T51" fmla="*/ 59 h 75"/>
                  <a:gd name="T52" fmla="*/ 108 w 188"/>
                  <a:gd name="T53" fmla="*/ 57 h 75"/>
                  <a:gd name="T54" fmla="*/ 109 w 188"/>
                  <a:gd name="T55" fmla="*/ 57 h 75"/>
                  <a:gd name="T56" fmla="*/ 114 w 188"/>
                  <a:gd name="T57" fmla="*/ 54 h 75"/>
                  <a:gd name="T58" fmla="*/ 120 w 188"/>
                  <a:gd name="T59" fmla="*/ 53 h 75"/>
                  <a:gd name="T60" fmla="*/ 124 w 188"/>
                  <a:gd name="T61" fmla="*/ 50 h 75"/>
                  <a:gd name="T62" fmla="*/ 127 w 188"/>
                  <a:gd name="T63" fmla="*/ 41 h 75"/>
                  <a:gd name="T64" fmla="*/ 133 w 188"/>
                  <a:gd name="T65" fmla="*/ 44 h 75"/>
                  <a:gd name="T66" fmla="*/ 139 w 188"/>
                  <a:gd name="T67" fmla="*/ 41 h 75"/>
                  <a:gd name="T68" fmla="*/ 144 w 188"/>
                  <a:gd name="T69" fmla="*/ 39 h 75"/>
                  <a:gd name="T70" fmla="*/ 156 w 188"/>
                  <a:gd name="T71" fmla="*/ 34 h 75"/>
                  <a:gd name="T72" fmla="*/ 160 w 188"/>
                  <a:gd name="T73" fmla="*/ 33 h 75"/>
                  <a:gd name="T74" fmla="*/ 170 w 188"/>
                  <a:gd name="T75" fmla="*/ 21 h 75"/>
                  <a:gd name="T76" fmla="*/ 173 w 188"/>
                  <a:gd name="T77" fmla="*/ 18 h 75"/>
                  <a:gd name="T78" fmla="*/ 169 w 188"/>
                  <a:gd name="T79" fmla="*/ 9 h 75"/>
                  <a:gd name="T80" fmla="*/ 149 w 188"/>
                  <a:gd name="T81" fmla="*/ 20 h 75"/>
                  <a:gd name="T82" fmla="*/ 110 w 188"/>
                  <a:gd name="T83" fmla="*/ 42 h 75"/>
                  <a:gd name="T84" fmla="*/ 103 w 188"/>
                  <a:gd name="T85" fmla="*/ 39 h 75"/>
                  <a:gd name="T86" fmla="*/ 88 w 188"/>
                  <a:gd name="T87" fmla="*/ 44 h 75"/>
                  <a:gd name="T88" fmla="*/ 69 w 188"/>
                  <a:gd name="T89" fmla="*/ 48 h 75"/>
                  <a:gd name="T90" fmla="*/ 59 w 188"/>
                  <a:gd name="T91" fmla="*/ 49 h 75"/>
                  <a:gd name="T92" fmla="*/ 44 w 188"/>
                  <a:gd name="T93" fmla="*/ 52 h 75"/>
                  <a:gd name="T94" fmla="*/ 29 w 188"/>
                  <a:gd name="T95" fmla="*/ 53 h 75"/>
                  <a:gd name="T96" fmla="*/ 19 w 188"/>
                  <a:gd name="T97" fmla="*/ 53 h 75"/>
                  <a:gd name="T98" fmla="*/ 10 w 188"/>
                  <a:gd name="T99" fmla="*/ 49 h 75"/>
                  <a:gd name="T100" fmla="*/ 7 w 188"/>
                  <a:gd name="T101" fmla="*/ 47 h 75"/>
                  <a:gd name="T102" fmla="*/ 5 w 188"/>
                  <a:gd name="T103" fmla="*/ 47 h 75"/>
                  <a:gd name="T104" fmla="*/ 3 w 188"/>
                  <a:gd name="T105" fmla="*/ 5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88" h="75">
                    <a:moveTo>
                      <a:pt x="5" y="55"/>
                    </a:moveTo>
                    <a:cubicBezTo>
                      <a:pt x="5" y="55"/>
                      <a:pt x="5" y="55"/>
                      <a:pt x="5" y="55"/>
                    </a:cubicBezTo>
                    <a:cubicBezTo>
                      <a:pt x="5" y="57"/>
                      <a:pt x="5" y="54"/>
                      <a:pt x="6" y="54"/>
                    </a:cubicBezTo>
                    <a:cubicBezTo>
                      <a:pt x="6" y="55"/>
                      <a:pt x="4" y="57"/>
                      <a:pt x="4" y="58"/>
                    </a:cubicBezTo>
                    <a:cubicBezTo>
                      <a:pt x="5" y="58"/>
                      <a:pt x="7" y="58"/>
                      <a:pt x="7" y="60"/>
                    </a:cubicBezTo>
                    <a:cubicBezTo>
                      <a:pt x="8" y="60"/>
                      <a:pt x="10" y="59"/>
                      <a:pt x="11" y="59"/>
                    </a:cubicBezTo>
                    <a:cubicBezTo>
                      <a:pt x="12" y="59"/>
                      <a:pt x="10" y="61"/>
                      <a:pt x="11" y="60"/>
                    </a:cubicBezTo>
                    <a:cubicBezTo>
                      <a:pt x="11" y="61"/>
                      <a:pt x="10" y="62"/>
                      <a:pt x="10" y="63"/>
                    </a:cubicBezTo>
                    <a:cubicBezTo>
                      <a:pt x="10" y="62"/>
                      <a:pt x="11" y="64"/>
                      <a:pt x="12" y="61"/>
                    </a:cubicBezTo>
                    <a:cubicBezTo>
                      <a:pt x="12" y="62"/>
                      <a:pt x="14" y="63"/>
                      <a:pt x="15" y="63"/>
                    </a:cubicBezTo>
                    <a:cubicBezTo>
                      <a:pt x="14" y="63"/>
                      <a:pt x="14" y="64"/>
                      <a:pt x="14" y="65"/>
                    </a:cubicBezTo>
                    <a:cubicBezTo>
                      <a:pt x="15" y="64"/>
                      <a:pt x="16" y="63"/>
                      <a:pt x="17" y="64"/>
                    </a:cubicBezTo>
                    <a:cubicBezTo>
                      <a:pt x="17" y="62"/>
                      <a:pt x="17" y="62"/>
                      <a:pt x="18" y="60"/>
                    </a:cubicBezTo>
                    <a:cubicBezTo>
                      <a:pt x="18" y="60"/>
                      <a:pt x="18" y="59"/>
                      <a:pt x="18" y="60"/>
                    </a:cubicBezTo>
                    <a:cubicBezTo>
                      <a:pt x="18" y="61"/>
                      <a:pt x="17" y="64"/>
                      <a:pt x="18" y="64"/>
                    </a:cubicBezTo>
                    <a:cubicBezTo>
                      <a:pt x="17" y="67"/>
                      <a:pt x="17" y="64"/>
                      <a:pt x="16" y="67"/>
                    </a:cubicBezTo>
                    <a:cubicBezTo>
                      <a:pt x="15" y="69"/>
                      <a:pt x="14" y="68"/>
                      <a:pt x="14" y="67"/>
                    </a:cubicBezTo>
                    <a:cubicBezTo>
                      <a:pt x="12" y="69"/>
                      <a:pt x="14" y="67"/>
                      <a:pt x="14" y="70"/>
                    </a:cubicBezTo>
                    <a:cubicBezTo>
                      <a:pt x="14" y="70"/>
                      <a:pt x="15" y="68"/>
                      <a:pt x="16" y="68"/>
                    </a:cubicBezTo>
                    <a:cubicBezTo>
                      <a:pt x="17" y="67"/>
                      <a:pt x="16" y="67"/>
                      <a:pt x="17" y="66"/>
                    </a:cubicBezTo>
                    <a:cubicBezTo>
                      <a:pt x="19" y="64"/>
                      <a:pt x="18" y="68"/>
                      <a:pt x="18" y="68"/>
                    </a:cubicBezTo>
                    <a:cubicBezTo>
                      <a:pt x="17" y="69"/>
                      <a:pt x="17" y="69"/>
                      <a:pt x="17" y="69"/>
                    </a:cubicBezTo>
                    <a:cubicBezTo>
                      <a:pt x="18" y="70"/>
                      <a:pt x="18" y="68"/>
                      <a:pt x="19" y="69"/>
                    </a:cubicBezTo>
                    <a:cubicBezTo>
                      <a:pt x="19" y="72"/>
                      <a:pt x="18" y="69"/>
                      <a:pt x="17" y="71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18" y="74"/>
                      <a:pt x="18" y="70"/>
                      <a:pt x="19" y="72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71"/>
                      <a:pt x="20" y="69"/>
                      <a:pt x="19" y="69"/>
                    </a:cubicBezTo>
                    <a:cubicBezTo>
                      <a:pt x="20" y="66"/>
                      <a:pt x="20" y="69"/>
                      <a:pt x="21" y="69"/>
                    </a:cubicBezTo>
                    <a:cubicBezTo>
                      <a:pt x="22" y="67"/>
                      <a:pt x="21" y="69"/>
                      <a:pt x="21" y="67"/>
                    </a:cubicBezTo>
                    <a:cubicBezTo>
                      <a:pt x="21" y="65"/>
                      <a:pt x="22" y="65"/>
                      <a:pt x="22" y="65"/>
                    </a:cubicBezTo>
                    <a:cubicBezTo>
                      <a:pt x="23" y="65"/>
                      <a:pt x="22" y="67"/>
                      <a:pt x="22" y="68"/>
                    </a:cubicBezTo>
                    <a:cubicBezTo>
                      <a:pt x="22" y="69"/>
                      <a:pt x="22" y="69"/>
                      <a:pt x="22" y="68"/>
                    </a:cubicBezTo>
                    <a:cubicBezTo>
                      <a:pt x="21" y="69"/>
                      <a:pt x="22" y="71"/>
                      <a:pt x="21" y="73"/>
                    </a:cubicBezTo>
                    <a:cubicBezTo>
                      <a:pt x="21" y="74"/>
                      <a:pt x="22" y="72"/>
                      <a:pt x="22" y="71"/>
                    </a:cubicBezTo>
                    <a:cubicBezTo>
                      <a:pt x="22" y="71"/>
                      <a:pt x="23" y="69"/>
                      <a:pt x="22" y="69"/>
                    </a:cubicBezTo>
                    <a:cubicBezTo>
                      <a:pt x="25" y="64"/>
                      <a:pt x="23" y="72"/>
                      <a:pt x="24" y="72"/>
                    </a:cubicBezTo>
                    <a:cubicBezTo>
                      <a:pt x="24" y="69"/>
                      <a:pt x="26" y="68"/>
                      <a:pt x="26" y="64"/>
                    </a:cubicBezTo>
                    <a:cubicBezTo>
                      <a:pt x="26" y="64"/>
                      <a:pt x="27" y="63"/>
                      <a:pt x="27" y="63"/>
                    </a:cubicBezTo>
                    <a:cubicBezTo>
                      <a:pt x="26" y="65"/>
                      <a:pt x="27" y="65"/>
                      <a:pt x="26" y="67"/>
                    </a:cubicBezTo>
                    <a:cubicBezTo>
                      <a:pt x="27" y="67"/>
                      <a:pt x="27" y="67"/>
                      <a:pt x="27" y="67"/>
                    </a:cubicBezTo>
                    <a:cubicBezTo>
                      <a:pt x="26" y="69"/>
                      <a:pt x="26" y="69"/>
                      <a:pt x="26" y="69"/>
                    </a:cubicBezTo>
                    <a:cubicBezTo>
                      <a:pt x="26" y="71"/>
                      <a:pt x="27" y="72"/>
                      <a:pt x="27" y="73"/>
                    </a:cubicBezTo>
                    <a:cubicBezTo>
                      <a:pt x="28" y="73"/>
                      <a:pt x="27" y="71"/>
                      <a:pt x="28" y="71"/>
                    </a:cubicBezTo>
                    <a:cubicBezTo>
                      <a:pt x="27" y="72"/>
                      <a:pt x="28" y="73"/>
                      <a:pt x="28" y="73"/>
                    </a:cubicBezTo>
                    <a:cubicBezTo>
                      <a:pt x="27" y="72"/>
                      <a:pt x="28" y="70"/>
                      <a:pt x="29" y="70"/>
                    </a:cubicBezTo>
                    <a:cubicBezTo>
                      <a:pt x="29" y="70"/>
                      <a:pt x="30" y="72"/>
                      <a:pt x="30" y="72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2"/>
                      <a:pt x="29" y="75"/>
                      <a:pt x="29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1" y="69"/>
                      <a:pt x="31" y="71"/>
                      <a:pt x="31" y="70"/>
                    </a:cubicBezTo>
                    <a:cubicBezTo>
                      <a:pt x="30" y="72"/>
                      <a:pt x="30" y="72"/>
                      <a:pt x="30" y="72"/>
                    </a:cubicBezTo>
                    <a:cubicBezTo>
                      <a:pt x="31" y="71"/>
                      <a:pt x="30" y="75"/>
                      <a:pt x="31" y="74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4"/>
                      <a:pt x="32" y="74"/>
                      <a:pt x="32" y="74"/>
                    </a:cubicBezTo>
                    <a:cubicBezTo>
                      <a:pt x="32" y="73"/>
                      <a:pt x="32" y="73"/>
                      <a:pt x="33" y="73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3"/>
                      <a:pt x="34" y="71"/>
                      <a:pt x="34" y="73"/>
                    </a:cubicBezTo>
                    <a:cubicBezTo>
                      <a:pt x="34" y="70"/>
                      <a:pt x="33" y="73"/>
                      <a:pt x="33" y="72"/>
                    </a:cubicBezTo>
                    <a:cubicBezTo>
                      <a:pt x="33" y="70"/>
                      <a:pt x="34" y="70"/>
                      <a:pt x="34" y="70"/>
                    </a:cubicBezTo>
                    <a:cubicBezTo>
                      <a:pt x="34" y="72"/>
                      <a:pt x="35" y="70"/>
                      <a:pt x="35" y="70"/>
                    </a:cubicBezTo>
                    <a:cubicBezTo>
                      <a:pt x="35" y="71"/>
                      <a:pt x="35" y="72"/>
                      <a:pt x="36" y="72"/>
                    </a:cubicBezTo>
                    <a:cubicBezTo>
                      <a:pt x="36" y="70"/>
                      <a:pt x="36" y="70"/>
                      <a:pt x="36" y="70"/>
                    </a:cubicBezTo>
                    <a:cubicBezTo>
                      <a:pt x="36" y="74"/>
                      <a:pt x="37" y="70"/>
                      <a:pt x="37" y="71"/>
                    </a:cubicBezTo>
                    <a:cubicBezTo>
                      <a:pt x="37" y="72"/>
                      <a:pt x="37" y="73"/>
                      <a:pt x="37" y="74"/>
                    </a:cubicBezTo>
                    <a:cubicBezTo>
                      <a:pt x="37" y="71"/>
                      <a:pt x="38" y="70"/>
                      <a:pt x="38" y="69"/>
                    </a:cubicBezTo>
                    <a:cubicBezTo>
                      <a:pt x="39" y="70"/>
                      <a:pt x="38" y="72"/>
                      <a:pt x="38" y="74"/>
                    </a:cubicBezTo>
                    <a:cubicBezTo>
                      <a:pt x="38" y="72"/>
                      <a:pt x="39" y="75"/>
                      <a:pt x="39" y="73"/>
                    </a:cubicBezTo>
                    <a:cubicBezTo>
                      <a:pt x="39" y="72"/>
                      <a:pt x="39" y="71"/>
                      <a:pt x="39" y="70"/>
                    </a:cubicBezTo>
                    <a:cubicBezTo>
                      <a:pt x="40" y="70"/>
                      <a:pt x="39" y="71"/>
                      <a:pt x="40" y="72"/>
                    </a:cubicBezTo>
                    <a:cubicBezTo>
                      <a:pt x="40" y="72"/>
                      <a:pt x="41" y="69"/>
                      <a:pt x="40" y="69"/>
                    </a:cubicBezTo>
                    <a:cubicBezTo>
                      <a:pt x="41" y="69"/>
                      <a:pt x="41" y="67"/>
                      <a:pt x="42" y="68"/>
                    </a:cubicBezTo>
                    <a:cubicBezTo>
                      <a:pt x="42" y="70"/>
                      <a:pt x="41" y="69"/>
                      <a:pt x="41" y="70"/>
                    </a:cubicBezTo>
                    <a:cubicBezTo>
                      <a:pt x="42" y="70"/>
                      <a:pt x="41" y="66"/>
                      <a:pt x="42" y="66"/>
                    </a:cubicBezTo>
                    <a:cubicBezTo>
                      <a:pt x="42" y="65"/>
                      <a:pt x="42" y="62"/>
                      <a:pt x="43" y="61"/>
                    </a:cubicBezTo>
                    <a:cubicBezTo>
                      <a:pt x="44" y="62"/>
                      <a:pt x="42" y="62"/>
                      <a:pt x="43" y="64"/>
                    </a:cubicBezTo>
                    <a:cubicBezTo>
                      <a:pt x="43" y="64"/>
                      <a:pt x="43" y="64"/>
                      <a:pt x="43" y="64"/>
                    </a:cubicBezTo>
                    <a:cubicBezTo>
                      <a:pt x="44" y="67"/>
                      <a:pt x="42" y="68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1"/>
                      <a:pt x="44" y="72"/>
                      <a:pt x="44" y="72"/>
                    </a:cubicBezTo>
                    <a:cubicBezTo>
                      <a:pt x="44" y="70"/>
                      <a:pt x="44" y="72"/>
                      <a:pt x="44" y="71"/>
                    </a:cubicBezTo>
                    <a:cubicBezTo>
                      <a:pt x="44" y="71"/>
                      <a:pt x="45" y="68"/>
                      <a:pt x="45" y="69"/>
                    </a:cubicBezTo>
                    <a:cubicBezTo>
                      <a:pt x="45" y="70"/>
                      <a:pt x="46" y="71"/>
                      <a:pt x="45" y="72"/>
                    </a:cubicBezTo>
                    <a:cubicBezTo>
                      <a:pt x="46" y="73"/>
                      <a:pt x="45" y="70"/>
                      <a:pt x="46" y="71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8" y="72"/>
                      <a:pt x="50" y="72"/>
                      <a:pt x="52" y="68"/>
                    </a:cubicBezTo>
                    <a:cubicBezTo>
                      <a:pt x="52" y="70"/>
                      <a:pt x="53" y="70"/>
                      <a:pt x="54" y="71"/>
                    </a:cubicBezTo>
                    <a:cubicBezTo>
                      <a:pt x="53" y="70"/>
                      <a:pt x="54" y="69"/>
                      <a:pt x="54" y="69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6" y="72"/>
                      <a:pt x="56" y="70"/>
                      <a:pt x="57" y="69"/>
                    </a:cubicBezTo>
                    <a:cubicBezTo>
                      <a:pt x="57" y="70"/>
                      <a:pt x="57" y="70"/>
                      <a:pt x="57" y="70"/>
                    </a:cubicBezTo>
                    <a:cubicBezTo>
                      <a:pt x="58" y="71"/>
                      <a:pt x="57" y="69"/>
                      <a:pt x="58" y="69"/>
                    </a:cubicBezTo>
                    <a:cubicBezTo>
                      <a:pt x="58" y="70"/>
                      <a:pt x="58" y="70"/>
                      <a:pt x="58" y="70"/>
                    </a:cubicBezTo>
                    <a:cubicBezTo>
                      <a:pt x="58" y="69"/>
                      <a:pt x="58" y="69"/>
                      <a:pt x="58" y="69"/>
                    </a:cubicBezTo>
                    <a:cubicBezTo>
                      <a:pt x="59" y="68"/>
                      <a:pt x="59" y="68"/>
                      <a:pt x="59" y="70"/>
                    </a:cubicBezTo>
                    <a:cubicBezTo>
                      <a:pt x="60" y="70"/>
                      <a:pt x="60" y="69"/>
                      <a:pt x="59" y="69"/>
                    </a:cubicBezTo>
                    <a:cubicBezTo>
                      <a:pt x="60" y="70"/>
                      <a:pt x="61" y="70"/>
                      <a:pt x="62" y="69"/>
                    </a:cubicBezTo>
                    <a:cubicBezTo>
                      <a:pt x="62" y="68"/>
                      <a:pt x="62" y="68"/>
                      <a:pt x="62" y="66"/>
                    </a:cubicBezTo>
                    <a:cubicBezTo>
                      <a:pt x="61" y="64"/>
                      <a:pt x="62" y="67"/>
                      <a:pt x="62" y="65"/>
                    </a:cubicBezTo>
                    <a:cubicBezTo>
                      <a:pt x="62" y="66"/>
                      <a:pt x="63" y="67"/>
                      <a:pt x="62" y="68"/>
                    </a:cubicBezTo>
                    <a:cubicBezTo>
                      <a:pt x="64" y="71"/>
                      <a:pt x="65" y="68"/>
                      <a:pt x="67" y="68"/>
                    </a:cubicBezTo>
                    <a:cubicBezTo>
                      <a:pt x="67" y="67"/>
                      <a:pt x="67" y="67"/>
                      <a:pt x="67" y="67"/>
                    </a:cubicBezTo>
                    <a:cubicBezTo>
                      <a:pt x="68" y="69"/>
                      <a:pt x="69" y="67"/>
                      <a:pt x="70" y="67"/>
                    </a:cubicBezTo>
                    <a:cubicBezTo>
                      <a:pt x="70" y="66"/>
                      <a:pt x="70" y="64"/>
                      <a:pt x="71" y="64"/>
                    </a:cubicBezTo>
                    <a:cubicBezTo>
                      <a:pt x="71" y="61"/>
                      <a:pt x="71" y="66"/>
                      <a:pt x="72" y="67"/>
                    </a:cubicBezTo>
                    <a:cubicBezTo>
                      <a:pt x="72" y="66"/>
                      <a:pt x="73" y="66"/>
                      <a:pt x="73" y="66"/>
                    </a:cubicBezTo>
                    <a:cubicBezTo>
                      <a:pt x="73" y="66"/>
                      <a:pt x="73" y="66"/>
                      <a:pt x="73" y="66"/>
                    </a:cubicBezTo>
                    <a:cubicBezTo>
                      <a:pt x="73" y="65"/>
                      <a:pt x="73" y="65"/>
                      <a:pt x="74" y="65"/>
                    </a:cubicBezTo>
                    <a:cubicBezTo>
                      <a:pt x="74" y="66"/>
                      <a:pt x="74" y="66"/>
                      <a:pt x="74" y="66"/>
                    </a:cubicBezTo>
                    <a:cubicBezTo>
                      <a:pt x="74" y="66"/>
                      <a:pt x="75" y="67"/>
                      <a:pt x="75" y="67"/>
                    </a:cubicBezTo>
                    <a:cubicBezTo>
                      <a:pt x="75" y="65"/>
                      <a:pt x="76" y="66"/>
                      <a:pt x="76" y="64"/>
                    </a:cubicBezTo>
                    <a:cubicBezTo>
                      <a:pt x="76" y="65"/>
                      <a:pt x="76" y="65"/>
                      <a:pt x="76" y="65"/>
                    </a:cubicBezTo>
                    <a:cubicBezTo>
                      <a:pt x="76" y="63"/>
                      <a:pt x="76" y="63"/>
                      <a:pt x="76" y="63"/>
                    </a:cubicBezTo>
                    <a:cubicBezTo>
                      <a:pt x="77" y="64"/>
                      <a:pt x="77" y="64"/>
                      <a:pt x="77" y="64"/>
                    </a:cubicBezTo>
                    <a:cubicBezTo>
                      <a:pt x="77" y="66"/>
                      <a:pt x="77" y="66"/>
                      <a:pt x="77" y="66"/>
                    </a:cubicBezTo>
                    <a:cubicBezTo>
                      <a:pt x="78" y="67"/>
                      <a:pt x="77" y="64"/>
                      <a:pt x="77" y="63"/>
                    </a:cubicBezTo>
                    <a:cubicBezTo>
                      <a:pt x="77" y="62"/>
                      <a:pt x="78" y="64"/>
                      <a:pt x="78" y="64"/>
                    </a:cubicBezTo>
                    <a:cubicBezTo>
                      <a:pt x="78" y="65"/>
                      <a:pt x="78" y="64"/>
                      <a:pt x="77" y="64"/>
                    </a:cubicBezTo>
                    <a:cubicBezTo>
                      <a:pt x="77" y="66"/>
                      <a:pt x="78" y="65"/>
                      <a:pt x="78" y="66"/>
                    </a:cubicBezTo>
                    <a:cubicBezTo>
                      <a:pt x="78" y="66"/>
                      <a:pt x="78" y="64"/>
                      <a:pt x="78" y="64"/>
                    </a:cubicBezTo>
                    <a:cubicBezTo>
                      <a:pt x="79" y="64"/>
                      <a:pt x="79" y="64"/>
                      <a:pt x="80" y="65"/>
                    </a:cubicBezTo>
                    <a:cubicBezTo>
                      <a:pt x="80" y="64"/>
                      <a:pt x="80" y="65"/>
                      <a:pt x="80" y="64"/>
                    </a:cubicBezTo>
                    <a:cubicBezTo>
                      <a:pt x="80" y="64"/>
                      <a:pt x="79" y="63"/>
                      <a:pt x="79" y="62"/>
                    </a:cubicBezTo>
                    <a:cubicBezTo>
                      <a:pt x="79" y="62"/>
                      <a:pt x="80" y="61"/>
                      <a:pt x="80" y="62"/>
                    </a:cubicBezTo>
                    <a:cubicBezTo>
                      <a:pt x="80" y="63"/>
                      <a:pt x="80" y="63"/>
                      <a:pt x="80" y="63"/>
                    </a:cubicBezTo>
                    <a:cubicBezTo>
                      <a:pt x="80" y="62"/>
                      <a:pt x="81" y="62"/>
                      <a:pt x="80" y="61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1" y="62"/>
                      <a:pt x="81" y="62"/>
                      <a:pt x="82" y="61"/>
                    </a:cubicBezTo>
                    <a:cubicBezTo>
                      <a:pt x="82" y="63"/>
                      <a:pt x="82" y="65"/>
                      <a:pt x="83" y="65"/>
                    </a:cubicBezTo>
                    <a:cubicBezTo>
                      <a:pt x="83" y="63"/>
                      <a:pt x="83" y="63"/>
                      <a:pt x="83" y="63"/>
                    </a:cubicBezTo>
                    <a:cubicBezTo>
                      <a:pt x="84" y="63"/>
                      <a:pt x="84" y="64"/>
                      <a:pt x="84" y="65"/>
                    </a:cubicBezTo>
                    <a:cubicBezTo>
                      <a:pt x="85" y="65"/>
                      <a:pt x="84" y="60"/>
                      <a:pt x="85" y="61"/>
                    </a:cubicBezTo>
                    <a:cubicBezTo>
                      <a:pt x="85" y="63"/>
                      <a:pt x="86" y="63"/>
                      <a:pt x="86" y="64"/>
                    </a:cubicBezTo>
                    <a:cubicBezTo>
                      <a:pt x="86" y="63"/>
                      <a:pt x="86" y="63"/>
                      <a:pt x="86" y="62"/>
                    </a:cubicBezTo>
                    <a:cubicBezTo>
                      <a:pt x="86" y="62"/>
                      <a:pt x="86" y="64"/>
                      <a:pt x="86" y="63"/>
                    </a:cubicBezTo>
                    <a:cubicBezTo>
                      <a:pt x="85" y="61"/>
                      <a:pt x="86" y="62"/>
                      <a:pt x="86" y="61"/>
                    </a:cubicBezTo>
                    <a:cubicBezTo>
                      <a:pt x="88" y="65"/>
                      <a:pt x="89" y="62"/>
                      <a:pt x="91" y="64"/>
                    </a:cubicBezTo>
                    <a:cubicBezTo>
                      <a:pt x="90" y="61"/>
                      <a:pt x="91" y="63"/>
                      <a:pt x="91" y="62"/>
                    </a:cubicBezTo>
                    <a:cubicBezTo>
                      <a:pt x="92" y="64"/>
                      <a:pt x="92" y="61"/>
                      <a:pt x="93" y="63"/>
                    </a:cubicBezTo>
                    <a:cubicBezTo>
                      <a:pt x="92" y="60"/>
                      <a:pt x="92" y="60"/>
                      <a:pt x="92" y="60"/>
                    </a:cubicBezTo>
                    <a:cubicBezTo>
                      <a:pt x="93" y="61"/>
                      <a:pt x="92" y="56"/>
                      <a:pt x="94" y="59"/>
                    </a:cubicBezTo>
                    <a:cubicBezTo>
                      <a:pt x="94" y="60"/>
                      <a:pt x="94" y="61"/>
                      <a:pt x="94" y="61"/>
                    </a:cubicBezTo>
                    <a:cubicBezTo>
                      <a:pt x="95" y="64"/>
                      <a:pt x="95" y="59"/>
                      <a:pt x="96" y="62"/>
                    </a:cubicBezTo>
                    <a:cubicBezTo>
                      <a:pt x="96" y="61"/>
                      <a:pt x="95" y="59"/>
                      <a:pt x="96" y="58"/>
                    </a:cubicBezTo>
                    <a:cubicBezTo>
                      <a:pt x="96" y="59"/>
                      <a:pt x="98" y="60"/>
                      <a:pt x="98" y="60"/>
                    </a:cubicBezTo>
                    <a:cubicBezTo>
                      <a:pt x="98" y="60"/>
                      <a:pt x="98" y="59"/>
                      <a:pt x="98" y="60"/>
                    </a:cubicBezTo>
                    <a:cubicBezTo>
                      <a:pt x="99" y="61"/>
                      <a:pt x="98" y="61"/>
                      <a:pt x="98" y="61"/>
                    </a:cubicBezTo>
                    <a:cubicBezTo>
                      <a:pt x="99" y="62"/>
                      <a:pt x="99" y="60"/>
                      <a:pt x="100" y="59"/>
                    </a:cubicBezTo>
                    <a:cubicBezTo>
                      <a:pt x="101" y="61"/>
                      <a:pt x="101" y="60"/>
                      <a:pt x="102" y="61"/>
                    </a:cubicBezTo>
                    <a:cubicBezTo>
                      <a:pt x="102" y="58"/>
                      <a:pt x="104" y="61"/>
                      <a:pt x="103" y="58"/>
                    </a:cubicBezTo>
                    <a:cubicBezTo>
                      <a:pt x="103" y="59"/>
                      <a:pt x="103" y="59"/>
                      <a:pt x="103" y="59"/>
                    </a:cubicBezTo>
                    <a:cubicBezTo>
                      <a:pt x="104" y="58"/>
                      <a:pt x="103" y="56"/>
                      <a:pt x="104" y="56"/>
                    </a:cubicBezTo>
                    <a:cubicBezTo>
                      <a:pt x="104" y="58"/>
                      <a:pt x="104" y="58"/>
                      <a:pt x="104" y="58"/>
                    </a:cubicBezTo>
                    <a:cubicBezTo>
                      <a:pt x="105" y="61"/>
                      <a:pt x="105" y="58"/>
                      <a:pt x="105" y="59"/>
                    </a:cubicBezTo>
                    <a:cubicBezTo>
                      <a:pt x="105" y="58"/>
                      <a:pt x="106" y="59"/>
                      <a:pt x="106" y="58"/>
                    </a:cubicBezTo>
                    <a:cubicBezTo>
                      <a:pt x="106" y="57"/>
                      <a:pt x="106" y="57"/>
                      <a:pt x="106" y="57"/>
                    </a:cubicBezTo>
                    <a:cubicBezTo>
                      <a:pt x="106" y="56"/>
                      <a:pt x="106" y="56"/>
                      <a:pt x="106" y="56"/>
                    </a:cubicBezTo>
                    <a:cubicBezTo>
                      <a:pt x="107" y="55"/>
                      <a:pt x="107" y="58"/>
                      <a:pt x="107" y="58"/>
                    </a:cubicBezTo>
                    <a:cubicBezTo>
                      <a:pt x="107" y="59"/>
                      <a:pt x="108" y="58"/>
                      <a:pt x="108" y="57"/>
                    </a:cubicBezTo>
                    <a:cubicBezTo>
                      <a:pt x="108" y="57"/>
                      <a:pt x="108" y="57"/>
                      <a:pt x="108" y="57"/>
                    </a:cubicBezTo>
                    <a:cubicBezTo>
                      <a:pt x="108" y="57"/>
                      <a:pt x="108" y="57"/>
                      <a:pt x="108" y="57"/>
                    </a:cubicBezTo>
                    <a:cubicBezTo>
                      <a:pt x="108" y="57"/>
                      <a:pt x="108" y="57"/>
                      <a:pt x="108" y="57"/>
                    </a:cubicBezTo>
                    <a:cubicBezTo>
                      <a:pt x="108" y="57"/>
                      <a:pt x="108" y="57"/>
                      <a:pt x="108" y="57"/>
                    </a:cubicBezTo>
                    <a:cubicBezTo>
                      <a:pt x="108" y="57"/>
                      <a:pt x="108" y="57"/>
                      <a:pt x="108" y="57"/>
                    </a:cubicBezTo>
                    <a:cubicBezTo>
                      <a:pt x="108" y="57"/>
                      <a:pt x="108" y="57"/>
                      <a:pt x="109" y="57"/>
                    </a:cubicBezTo>
                    <a:cubicBezTo>
                      <a:pt x="109" y="57"/>
                      <a:pt x="109" y="57"/>
                      <a:pt x="109" y="57"/>
                    </a:cubicBezTo>
                    <a:cubicBezTo>
                      <a:pt x="109" y="57"/>
                      <a:pt x="109" y="57"/>
                      <a:pt x="109" y="58"/>
                    </a:cubicBezTo>
                    <a:cubicBezTo>
                      <a:pt x="109" y="59"/>
                      <a:pt x="109" y="59"/>
                      <a:pt x="109" y="59"/>
                    </a:cubicBezTo>
                    <a:cubicBezTo>
                      <a:pt x="110" y="59"/>
                      <a:pt x="110" y="57"/>
                      <a:pt x="110" y="57"/>
                    </a:cubicBezTo>
                    <a:cubicBezTo>
                      <a:pt x="111" y="58"/>
                      <a:pt x="113" y="56"/>
                      <a:pt x="113" y="55"/>
                    </a:cubicBezTo>
                    <a:cubicBezTo>
                      <a:pt x="113" y="55"/>
                      <a:pt x="113" y="56"/>
                      <a:pt x="113" y="55"/>
                    </a:cubicBezTo>
                    <a:cubicBezTo>
                      <a:pt x="114" y="55"/>
                      <a:pt x="114" y="53"/>
                      <a:pt x="114" y="54"/>
                    </a:cubicBezTo>
                    <a:cubicBezTo>
                      <a:pt x="114" y="54"/>
                      <a:pt x="115" y="55"/>
                      <a:pt x="115" y="55"/>
                    </a:cubicBezTo>
                    <a:cubicBezTo>
                      <a:pt x="115" y="56"/>
                      <a:pt x="115" y="54"/>
                      <a:pt x="115" y="54"/>
                    </a:cubicBezTo>
                    <a:cubicBezTo>
                      <a:pt x="116" y="56"/>
                      <a:pt x="116" y="52"/>
                      <a:pt x="118" y="53"/>
                    </a:cubicBezTo>
                    <a:cubicBezTo>
                      <a:pt x="118" y="53"/>
                      <a:pt x="118" y="54"/>
                      <a:pt x="118" y="55"/>
                    </a:cubicBezTo>
                    <a:cubicBezTo>
                      <a:pt x="119" y="54"/>
                      <a:pt x="119" y="53"/>
                      <a:pt x="120" y="51"/>
                    </a:cubicBezTo>
                    <a:cubicBezTo>
                      <a:pt x="120" y="53"/>
                      <a:pt x="120" y="53"/>
                      <a:pt x="120" y="53"/>
                    </a:cubicBezTo>
                    <a:cubicBezTo>
                      <a:pt x="120" y="52"/>
                      <a:pt x="121" y="52"/>
                      <a:pt x="121" y="51"/>
                    </a:cubicBezTo>
                    <a:cubicBezTo>
                      <a:pt x="120" y="50"/>
                      <a:pt x="120" y="48"/>
                      <a:pt x="121" y="49"/>
                    </a:cubicBezTo>
                    <a:cubicBezTo>
                      <a:pt x="121" y="49"/>
                      <a:pt x="121" y="49"/>
                      <a:pt x="121" y="49"/>
                    </a:cubicBezTo>
                    <a:cubicBezTo>
                      <a:pt x="122" y="48"/>
                      <a:pt x="122" y="48"/>
                      <a:pt x="122" y="48"/>
                    </a:cubicBezTo>
                    <a:cubicBezTo>
                      <a:pt x="122" y="48"/>
                      <a:pt x="122" y="48"/>
                      <a:pt x="122" y="49"/>
                    </a:cubicBezTo>
                    <a:cubicBezTo>
                      <a:pt x="123" y="51"/>
                      <a:pt x="124" y="50"/>
                      <a:pt x="124" y="50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8"/>
                      <a:pt x="125" y="50"/>
                      <a:pt x="125" y="50"/>
                    </a:cubicBezTo>
                    <a:cubicBezTo>
                      <a:pt x="125" y="45"/>
                      <a:pt x="125" y="45"/>
                      <a:pt x="125" y="45"/>
                    </a:cubicBezTo>
                    <a:cubicBezTo>
                      <a:pt x="125" y="45"/>
                      <a:pt x="126" y="47"/>
                      <a:pt x="126" y="48"/>
                    </a:cubicBezTo>
                    <a:cubicBezTo>
                      <a:pt x="127" y="47"/>
                      <a:pt x="126" y="44"/>
                      <a:pt x="126" y="42"/>
                    </a:cubicBezTo>
                    <a:cubicBezTo>
                      <a:pt x="127" y="43"/>
                      <a:pt x="127" y="41"/>
                      <a:pt x="127" y="41"/>
                    </a:cubicBezTo>
                    <a:cubicBezTo>
                      <a:pt x="128" y="42"/>
                      <a:pt x="127" y="41"/>
                      <a:pt x="127" y="42"/>
                    </a:cubicBezTo>
                    <a:cubicBezTo>
                      <a:pt x="128" y="43"/>
                      <a:pt x="128" y="43"/>
                      <a:pt x="128" y="43"/>
                    </a:cubicBezTo>
                    <a:cubicBezTo>
                      <a:pt x="128" y="44"/>
                      <a:pt x="129" y="46"/>
                      <a:pt x="129" y="47"/>
                    </a:cubicBezTo>
                    <a:cubicBezTo>
                      <a:pt x="129" y="46"/>
                      <a:pt x="131" y="46"/>
                      <a:pt x="132" y="46"/>
                    </a:cubicBezTo>
                    <a:cubicBezTo>
                      <a:pt x="130" y="44"/>
                      <a:pt x="132" y="45"/>
                      <a:pt x="132" y="42"/>
                    </a:cubicBezTo>
                    <a:cubicBezTo>
                      <a:pt x="132" y="41"/>
                      <a:pt x="133" y="44"/>
                      <a:pt x="133" y="44"/>
                    </a:cubicBezTo>
                    <a:cubicBezTo>
                      <a:pt x="134" y="43"/>
                      <a:pt x="135" y="44"/>
                      <a:pt x="136" y="43"/>
                    </a:cubicBezTo>
                    <a:cubicBezTo>
                      <a:pt x="136" y="43"/>
                      <a:pt x="136" y="43"/>
                      <a:pt x="136" y="43"/>
                    </a:cubicBezTo>
                    <a:cubicBezTo>
                      <a:pt x="136" y="42"/>
                      <a:pt x="138" y="43"/>
                      <a:pt x="138" y="40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139" y="42"/>
                      <a:pt x="137" y="39"/>
                      <a:pt x="139" y="40"/>
                    </a:cubicBezTo>
                    <a:cubicBezTo>
                      <a:pt x="139" y="41"/>
                      <a:pt x="139" y="41"/>
                      <a:pt x="139" y="41"/>
                    </a:cubicBezTo>
                    <a:cubicBezTo>
                      <a:pt x="139" y="40"/>
                      <a:pt x="140" y="42"/>
                      <a:pt x="140" y="39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41" y="40"/>
                      <a:pt x="142" y="40"/>
                      <a:pt x="142" y="38"/>
                    </a:cubicBezTo>
                    <a:cubicBezTo>
                      <a:pt x="142" y="40"/>
                      <a:pt x="142" y="40"/>
                      <a:pt x="142" y="40"/>
                    </a:cubicBezTo>
                    <a:cubicBezTo>
                      <a:pt x="143" y="41"/>
                      <a:pt x="142" y="38"/>
                      <a:pt x="143" y="38"/>
                    </a:cubicBezTo>
                    <a:cubicBezTo>
                      <a:pt x="143" y="38"/>
                      <a:pt x="144" y="39"/>
                      <a:pt x="144" y="39"/>
                    </a:cubicBezTo>
                    <a:cubicBezTo>
                      <a:pt x="143" y="38"/>
                      <a:pt x="144" y="38"/>
                      <a:pt x="144" y="37"/>
                    </a:cubicBezTo>
                    <a:cubicBezTo>
                      <a:pt x="146" y="39"/>
                      <a:pt x="146" y="39"/>
                      <a:pt x="146" y="39"/>
                    </a:cubicBezTo>
                    <a:cubicBezTo>
                      <a:pt x="149" y="37"/>
                      <a:pt x="152" y="36"/>
                      <a:pt x="154" y="33"/>
                    </a:cubicBezTo>
                    <a:cubicBezTo>
                      <a:pt x="156" y="35"/>
                      <a:pt x="154" y="35"/>
                      <a:pt x="155" y="36"/>
                    </a:cubicBezTo>
                    <a:cubicBezTo>
                      <a:pt x="154" y="34"/>
                      <a:pt x="155" y="35"/>
                      <a:pt x="156" y="34"/>
                    </a:cubicBezTo>
                    <a:cubicBezTo>
                      <a:pt x="156" y="34"/>
                      <a:pt x="156" y="34"/>
                      <a:pt x="156" y="34"/>
                    </a:cubicBezTo>
                    <a:cubicBezTo>
                      <a:pt x="156" y="34"/>
                      <a:pt x="157" y="35"/>
                      <a:pt x="157" y="34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2"/>
                      <a:pt x="159" y="36"/>
                      <a:pt x="158" y="33"/>
                    </a:cubicBezTo>
                    <a:cubicBezTo>
                      <a:pt x="159" y="34"/>
                      <a:pt x="159" y="34"/>
                      <a:pt x="159" y="34"/>
                    </a:cubicBezTo>
                    <a:cubicBezTo>
                      <a:pt x="158" y="32"/>
                      <a:pt x="160" y="35"/>
                      <a:pt x="160" y="33"/>
                    </a:cubicBezTo>
                    <a:cubicBezTo>
                      <a:pt x="160" y="33"/>
                      <a:pt x="160" y="33"/>
                      <a:pt x="160" y="33"/>
                    </a:cubicBezTo>
                    <a:cubicBezTo>
                      <a:pt x="161" y="34"/>
                      <a:pt x="160" y="30"/>
                      <a:pt x="161" y="32"/>
                    </a:cubicBezTo>
                    <a:cubicBezTo>
                      <a:pt x="162" y="31"/>
                      <a:pt x="162" y="30"/>
                      <a:pt x="161" y="28"/>
                    </a:cubicBezTo>
                    <a:cubicBezTo>
                      <a:pt x="162" y="30"/>
                      <a:pt x="162" y="30"/>
                      <a:pt x="162" y="30"/>
                    </a:cubicBezTo>
                    <a:cubicBezTo>
                      <a:pt x="164" y="28"/>
                      <a:pt x="167" y="27"/>
                      <a:pt x="167" y="24"/>
                    </a:cubicBezTo>
                    <a:cubicBezTo>
                      <a:pt x="168" y="25"/>
                      <a:pt x="168" y="25"/>
                      <a:pt x="168" y="25"/>
                    </a:cubicBezTo>
                    <a:cubicBezTo>
                      <a:pt x="167" y="22"/>
                      <a:pt x="171" y="25"/>
                      <a:pt x="170" y="21"/>
                    </a:cubicBezTo>
                    <a:cubicBezTo>
                      <a:pt x="169" y="19"/>
                      <a:pt x="169" y="19"/>
                      <a:pt x="169" y="19"/>
                    </a:cubicBezTo>
                    <a:cubicBezTo>
                      <a:pt x="171" y="21"/>
                      <a:pt x="171" y="21"/>
                      <a:pt x="171" y="21"/>
                    </a:cubicBezTo>
                    <a:cubicBezTo>
                      <a:pt x="170" y="20"/>
                      <a:pt x="172" y="20"/>
                      <a:pt x="171" y="19"/>
                    </a:cubicBezTo>
                    <a:cubicBezTo>
                      <a:pt x="171" y="19"/>
                      <a:pt x="171" y="19"/>
                      <a:pt x="172" y="20"/>
                    </a:cubicBezTo>
                    <a:cubicBezTo>
                      <a:pt x="172" y="20"/>
                      <a:pt x="171" y="17"/>
                      <a:pt x="172" y="17"/>
                    </a:cubicBezTo>
                    <a:cubicBezTo>
                      <a:pt x="173" y="18"/>
                      <a:pt x="173" y="18"/>
                      <a:pt x="173" y="18"/>
                    </a:cubicBezTo>
                    <a:cubicBezTo>
                      <a:pt x="177" y="19"/>
                      <a:pt x="182" y="18"/>
                      <a:pt x="181" y="13"/>
                    </a:cubicBezTo>
                    <a:cubicBezTo>
                      <a:pt x="181" y="12"/>
                      <a:pt x="183" y="14"/>
                      <a:pt x="183" y="14"/>
                    </a:cubicBezTo>
                    <a:cubicBezTo>
                      <a:pt x="182" y="10"/>
                      <a:pt x="188" y="11"/>
                      <a:pt x="186" y="6"/>
                    </a:cubicBezTo>
                    <a:cubicBezTo>
                      <a:pt x="186" y="4"/>
                      <a:pt x="182" y="0"/>
                      <a:pt x="182" y="0"/>
                    </a:cubicBezTo>
                    <a:cubicBezTo>
                      <a:pt x="180" y="4"/>
                      <a:pt x="176" y="5"/>
                      <a:pt x="171" y="6"/>
                    </a:cubicBezTo>
                    <a:cubicBezTo>
                      <a:pt x="171" y="7"/>
                      <a:pt x="170" y="9"/>
                      <a:pt x="169" y="9"/>
                    </a:cubicBezTo>
                    <a:cubicBezTo>
                      <a:pt x="165" y="12"/>
                      <a:pt x="158" y="11"/>
                      <a:pt x="154" y="16"/>
                    </a:cubicBezTo>
                    <a:cubicBezTo>
                      <a:pt x="155" y="16"/>
                      <a:pt x="155" y="18"/>
                      <a:pt x="155" y="18"/>
                    </a:cubicBezTo>
                    <a:cubicBezTo>
                      <a:pt x="155" y="18"/>
                      <a:pt x="155" y="18"/>
                      <a:pt x="155" y="18"/>
                    </a:cubicBezTo>
                    <a:cubicBezTo>
                      <a:pt x="155" y="19"/>
                      <a:pt x="155" y="19"/>
                      <a:pt x="155" y="19"/>
                    </a:cubicBezTo>
                    <a:cubicBezTo>
                      <a:pt x="155" y="19"/>
                      <a:pt x="154" y="18"/>
                      <a:pt x="154" y="17"/>
                    </a:cubicBezTo>
                    <a:cubicBezTo>
                      <a:pt x="153" y="19"/>
                      <a:pt x="151" y="20"/>
                      <a:pt x="149" y="20"/>
                    </a:cubicBezTo>
                    <a:cubicBezTo>
                      <a:pt x="150" y="22"/>
                      <a:pt x="148" y="21"/>
                      <a:pt x="149" y="23"/>
                    </a:cubicBezTo>
                    <a:cubicBezTo>
                      <a:pt x="148" y="22"/>
                      <a:pt x="148" y="22"/>
                      <a:pt x="148" y="22"/>
                    </a:cubicBezTo>
                    <a:cubicBezTo>
                      <a:pt x="147" y="24"/>
                      <a:pt x="147" y="24"/>
                      <a:pt x="145" y="22"/>
                    </a:cubicBezTo>
                    <a:cubicBezTo>
                      <a:pt x="139" y="23"/>
                      <a:pt x="134" y="27"/>
                      <a:pt x="128" y="28"/>
                    </a:cubicBezTo>
                    <a:cubicBezTo>
                      <a:pt x="123" y="30"/>
                      <a:pt x="118" y="35"/>
                      <a:pt x="112" y="37"/>
                    </a:cubicBezTo>
                    <a:cubicBezTo>
                      <a:pt x="112" y="40"/>
                      <a:pt x="110" y="39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3"/>
                      <a:pt x="109" y="41"/>
                      <a:pt x="107" y="40"/>
                    </a:cubicBezTo>
                    <a:cubicBezTo>
                      <a:pt x="107" y="42"/>
                      <a:pt x="107" y="41"/>
                      <a:pt x="107" y="43"/>
                    </a:cubicBezTo>
                    <a:cubicBezTo>
                      <a:pt x="107" y="45"/>
                      <a:pt x="106" y="40"/>
                      <a:pt x="106" y="41"/>
                    </a:cubicBezTo>
                    <a:cubicBezTo>
                      <a:pt x="105" y="41"/>
                      <a:pt x="106" y="42"/>
                      <a:pt x="106" y="42"/>
                    </a:cubicBezTo>
                    <a:cubicBezTo>
                      <a:pt x="105" y="45"/>
                      <a:pt x="106" y="41"/>
                      <a:pt x="103" y="39"/>
                    </a:cubicBezTo>
                    <a:cubicBezTo>
                      <a:pt x="101" y="41"/>
                      <a:pt x="98" y="44"/>
                      <a:pt x="95" y="43"/>
                    </a:cubicBezTo>
                    <a:cubicBezTo>
                      <a:pt x="95" y="43"/>
                      <a:pt x="96" y="44"/>
                      <a:pt x="96" y="44"/>
                    </a:cubicBezTo>
                    <a:cubicBezTo>
                      <a:pt x="95" y="41"/>
                      <a:pt x="95" y="46"/>
                      <a:pt x="94" y="44"/>
                    </a:cubicBezTo>
                    <a:cubicBezTo>
                      <a:pt x="94" y="44"/>
                      <a:pt x="94" y="43"/>
                      <a:pt x="94" y="43"/>
                    </a:cubicBezTo>
                    <a:cubicBezTo>
                      <a:pt x="93" y="42"/>
                      <a:pt x="92" y="44"/>
                      <a:pt x="91" y="43"/>
                    </a:cubicBezTo>
                    <a:cubicBezTo>
                      <a:pt x="90" y="45"/>
                      <a:pt x="88" y="42"/>
                      <a:pt x="88" y="44"/>
                    </a:cubicBezTo>
                    <a:cubicBezTo>
                      <a:pt x="88" y="43"/>
                      <a:pt x="87" y="43"/>
                      <a:pt x="87" y="43"/>
                    </a:cubicBezTo>
                    <a:cubicBezTo>
                      <a:pt x="87" y="47"/>
                      <a:pt x="84" y="42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1" y="45"/>
                      <a:pt x="77" y="45"/>
                      <a:pt x="75" y="47"/>
                    </a:cubicBezTo>
                    <a:cubicBezTo>
                      <a:pt x="73" y="47"/>
                      <a:pt x="70" y="44"/>
                      <a:pt x="69" y="46"/>
                    </a:cubicBezTo>
                    <a:cubicBezTo>
                      <a:pt x="69" y="48"/>
                      <a:pt x="69" y="48"/>
                      <a:pt x="69" y="48"/>
                    </a:cubicBezTo>
                    <a:cubicBezTo>
                      <a:pt x="68" y="48"/>
                      <a:pt x="69" y="47"/>
                      <a:pt x="68" y="46"/>
                    </a:cubicBezTo>
                    <a:cubicBezTo>
                      <a:pt x="68" y="48"/>
                      <a:pt x="66" y="47"/>
                      <a:pt x="65" y="47"/>
                    </a:cubicBezTo>
                    <a:cubicBezTo>
                      <a:pt x="65" y="47"/>
                      <a:pt x="65" y="48"/>
                      <a:pt x="65" y="49"/>
                    </a:cubicBezTo>
                    <a:cubicBezTo>
                      <a:pt x="63" y="46"/>
                      <a:pt x="62" y="50"/>
                      <a:pt x="60" y="48"/>
                    </a:cubicBezTo>
                    <a:cubicBezTo>
                      <a:pt x="61" y="51"/>
                      <a:pt x="60" y="50"/>
                      <a:pt x="59" y="51"/>
                    </a:cubicBezTo>
                    <a:cubicBezTo>
                      <a:pt x="59" y="51"/>
                      <a:pt x="59" y="50"/>
                      <a:pt x="59" y="49"/>
                    </a:cubicBezTo>
                    <a:cubicBezTo>
                      <a:pt x="58" y="50"/>
                      <a:pt x="57" y="50"/>
                      <a:pt x="56" y="49"/>
                    </a:cubicBezTo>
                    <a:cubicBezTo>
                      <a:pt x="56" y="49"/>
                      <a:pt x="56" y="51"/>
                      <a:pt x="55" y="51"/>
                    </a:cubicBezTo>
                    <a:cubicBezTo>
                      <a:pt x="54" y="49"/>
                      <a:pt x="54" y="51"/>
                      <a:pt x="53" y="50"/>
                    </a:cubicBezTo>
                    <a:cubicBezTo>
                      <a:pt x="54" y="52"/>
                      <a:pt x="52" y="54"/>
                      <a:pt x="52" y="53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0" y="52"/>
                      <a:pt x="47" y="49"/>
                      <a:pt x="44" y="52"/>
                    </a:cubicBezTo>
                    <a:cubicBezTo>
                      <a:pt x="44" y="51"/>
                      <a:pt x="44" y="51"/>
                      <a:pt x="44" y="51"/>
                    </a:cubicBezTo>
                    <a:cubicBezTo>
                      <a:pt x="42" y="53"/>
                      <a:pt x="39" y="51"/>
                      <a:pt x="37" y="54"/>
                    </a:cubicBezTo>
                    <a:cubicBezTo>
                      <a:pt x="36" y="53"/>
                      <a:pt x="35" y="52"/>
                      <a:pt x="35" y="52"/>
                    </a:cubicBezTo>
                    <a:cubicBezTo>
                      <a:pt x="34" y="53"/>
                      <a:pt x="33" y="53"/>
                      <a:pt x="32" y="55"/>
                    </a:cubicBezTo>
                    <a:cubicBezTo>
                      <a:pt x="32" y="56"/>
                      <a:pt x="32" y="54"/>
                      <a:pt x="32" y="54"/>
                    </a:cubicBezTo>
                    <a:cubicBezTo>
                      <a:pt x="31" y="53"/>
                      <a:pt x="30" y="51"/>
                      <a:pt x="29" y="53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8" y="53"/>
                      <a:pt x="27" y="55"/>
                      <a:pt x="26" y="53"/>
                    </a:cubicBezTo>
                    <a:cubicBezTo>
                      <a:pt x="25" y="54"/>
                      <a:pt x="24" y="55"/>
                      <a:pt x="25" y="56"/>
                    </a:cubicBezTo>
                    <a:cubicBezTo>
                      <a:pt x="24" y="56"/>
                      <a:pt x="25" y="54"/>
                      <a:pt x="24" y="55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3" y="52"/>
                      <a:pt x="21" y="53"/>
                      <a:pt x="19" y="53"/>
                    </a:cubicBezTo>
                    <a:cubicBezTo>
                      <a:pt x="19" y="51"/>
                      <a:pt x="17" y="53"/>
                      <a:pt x="16" y="51"/>
                    </a:cubicBezTo>
                    <a:cubicBezTo>
                      <a:pt x="15" y="52"/>
                      <a:pt x="15" y="50"/>
                      <a:pt x="13" y="53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3" y="51"/>
                      <a:pt x="12" y="51"/>
                      <a:pt x="11" y="49"/>
                    </a:cubicBezTo>
                    <a:cubicBezTo>
                      <a:pt x="11" y="49"/>
                      <a:pt x="10" y="50"/>
                      <a:pt x="9" y="51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9" y="50"/>
                      <a:pt x="7" y="51"/>
                      <a:pt x="6" y="52"/>
                    </a:cubicBezTo>
                    <a:cubicBezTo>
                      <a:pt x="6" y="51"/>
                      <a:pt x="6" y="52"/>
                      <a:pt x="6" y="51"/>
                    </a:cubicBezTo>
                    <a:cubicBezTo>
                      <a:pt x="7" y="51"/>
                      <a:pt x="8" y="50"/>
                      <a:pt x="9" y="48"/>
                    </a:cubicBezTo>
                    <a:cubicBezTo>
                      <a:pt x="9" y="48"/>
                      <a:pt x="6" y="50"/>
                      <a:pt x="7" y="48"/>
                    </a:cubicBezTo>
                    <a:cubicBezTo>
                      <a:pt x="7" y="47"/>
                      <a:pt x="7" y="47"/>
                      <a:pt x="5" y="49"/>
                    </a:cubicBezTo>
                    <a:cubicBezTo>
                      <a:pt x="6" y="48"/>
                      <a:pt x="6" y="48"/>
                      <a:pt x="7" y="47"/>
                    </a:cubicBezTo>
                    <a:cubicBezTo>
                      <a:pt x="6" y="47"/>
                      <a:pt x="6" y="47"/>
                      <a:pt x="5" y="47"/>
                    </a:cubicBezTo>
                    <a:cubicBezTo>
                      <a:pt x="6" y="47"/>
                      <a:pt x="5" y="47"/>
                      <a:pt x="5" y="48"/>
                    </a:cubicBezTo>
                    <a:cubicBezTo>
                      <a:pt x="4" y="48"/>
                      <a:pt x="4" y="48"/>
                      <a:pt x="2" y="49"/>
                    </a:cubicBezTo>
                    <a:cubicBezTo>
                      <a:pt x="3" y="49"/>
                      <a:pt x="3" y="49"/>
                      <a:pt x="3" y="49"/>
                    </a:cubicBezTo>
                    <a:cubicBezTo>
                      <a:pt x="2" y="50"/>
                      <a:pt x="1" y="50"/>
                      <a:pt x="2" y="49"/>
                    </a:cubicBezTo>
                    <a:cubicBezTo>
                      <a:pt x="3" y="48"/>
                      <a:pt x="4" y="48"/>
                      <a:pt x="5" y="47"/>
                    </a:cubicBezTo>
                    <a:cubicBezTo>
                      <a:pt x="1" y="48"/>
                      <a:pt x="1" y="48"/>
                      <a:pt x="1" y="48"/>
                    </a:cubicBezTo>
                    <a:cubicBezTo>
                      <a:pt x="2" y="48"/>
                      <a:pt x="2" y="49"/>
                      <a:pt x="1" y="49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1" y="51"/>
                      <a:pt x="1" y="52"/>
                      <a:pt x="2" y="52"/>
                    </a:cubicBezTo>
                    <a:cubicBezTo>
                      <a:pt x="3" y="51"/>
                      <a:pt x="3" y="51"/>
                      <a:pt x="3" y="51"/>
                    </a:cubicBezTo>
                    <a:cubicBezTo>
                      <a:pt x="4" y="51"/>
                      <a:pt x="5" y="50"/>
                      <a:pt x="5" y="52"/>
                    </a:cubicBezTo>
                    <a:cubicBezTo>
                      <a:pt x="4" y="52"/>
                      <a:pt x="4" y="53"/>
                      <a:pt x="3" y="53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2" y="55"/>
                      <a:pt x="2" y="55"/>
                      <a:pt x="2" y="55"/>
                    </a:cubicBezTo>
                    <a:cubicBezTo>
                      <a:pt x="5" y="52"/>
                      <a:pt x="4" y="55"/>
                      <a:pt x="5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4" name="Freeform 243"/>
              <p:cNvSpPr/>
              <p:nvPr/>
            </p:nvSpPr>
            <p:spPr bwMode="auto">
              <a:xfrm>
                <a:off x="4005" y="2851"/>
                <a:ext cx="2" cy="5"/>
              </a:xfrm>
              <a:custGeom>
                <a:avLst/>
                <a:gdLst>
                  <a:gd name="T0" fmla="*/ 2 w 2"/>
                  <a:gd name="T1" fmla="*/ 5 h 5"/>
                  <a:gd name="T2" fmla="*/ 2 w 2"/>
                  <a:gd name="T3" fmla="*/ 5 h 5"/>
                  <a:gd name="T4" fmla="*/ 0 w 2"/>
                  <a:gd name="T5" fmla="*/ 0 h 5"/>
                  <a:gd name="T6" fmla="*/ 2 w 2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5">
                    <a:moveTo>
                      <a:pt x="2" y="5"/>
                    </a:moveTo>
                    <a:lnTo>
                      <a:pt x="2" y="5"/>
                    </a:lnTo>
                    <a:lnTo>
                      <a:pt x="0" y="0"/>
                    </a:lnTo>
                    <a:lnTo>
                      <a:pt x="2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5" name="Freeform 244"/>
              <p:cNvSpPr/>
              <p:nvPr/>
            </p:nvSpPr>
            <p:spPr bwMode="auto">
              <a:xfrm>
                <a:off x="3980" y="2866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1"/>
                      <a:pt x="1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6" name="Freeform 245"/>
              <p:cNvSpPr/>
              <p:nvPr/>
            </p:nvSpPr>
            <p:spPr bwMode="auto">
              <a:xfrm>
                <a:off x="3982" y="286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7" name="Freeform 246"/>
              <p:cNvSpPr/>
              <p:nvPr/>
            </p:nvSpPr>
            <p:spPr bwMode="auto">
              <a:xfrm>
                <a:off x="3748" y="2898"/>
                <a:ext cx="4" cy="2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8" name="Freeform 247"/>
              <p:cNvSpPr/>
              <p:nvPr/>
            </p:nvSpPr>
            <p:spPr bwMode="auto">
              <a:xfrm>
                <a:off x="3980" y="2875"/>
                <a:ext cx="2" cy="4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2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1" y="0"/>
                      <a:pt x="0" y="2"/>
                      <a:pt x="1" y="2"/>
                    </a:cubicBezTo>
                    <a:cubicBezTo>
                      <a:pt x="1" y="2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9" name="Freeform 248"/>
              <p:cNvSpPr/>
              <p:nvPr/>
            </p:nvSpPr>
            <p:spPr bwMode="auto">
              <a:xfrm>
                <a:off x="3757" y="2909"/>
                <a:ext cx="2" cy="4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1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2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0" name="Freeform 249"/>
              <p:cNvSpPr/>
              <p:nvPr/>
            </p:nvSpPr>
            <p:spPr bwMode="auto">
              <a:xfrm>
                <a:off x="3776" y="2913"/>
                <a:ext cx="2" cy="4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1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2"/>
                      <a:pt x="1" y="0"/>
                      <a:pt x="1" y="1"/>
                    </a:cubicBezTo>
                    <a:cubicBezTo>
                      <a:pt x="1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1" name="Freeform 250"/>
              <p:cNvSpPr/>
              <p:nvPr/>
            </p:nvSpPr>
            <p:spPr bwMode="auto">
              <a:xfrm>
                <a:off x="3759" y="2904"/>
                <a:ext cx="2" cy="5"/>
              </a:xfrm>
              <a:custGeom>
                <a:avLst/>
                <a:gdLst>
                  <a:gd name="T0" fmla="*/ 1 w 1"/>
                  <a:gd name="T1" fmla="*/ 0 h 2"/>
                  <a:gd name="T2" fmla="*/ 1 w 1"/>
                  <a:gd name="T3" fmla="*/ 1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0" y="2"/>
                      <a:pt x="1" y="0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2" name="Freeform 251"/>
              <p:cNvSpPr/>
              <p:nvPr/>
            </p:nvSpPr>
            <p:spPr bwMode="auto">
              <a:xfrm>
                <a:off x="3893" y="3080"/>
                <a:ext cx="4" cy="9"/>
              </a:xfrm>
              <a:custGeom>
                <a:avLst/>
                <a:gdLst>
                  <a:gd name="T0" fmla="*/ 2 w 2"/>
                  <a:gd name="T1" fmla="*/ 0 h 4"/>
                  <a:gd name="T2" fmla="*/ 1 w 2"/>
                  <a:gd name="T3" fmla="*/ 1 h 4"/>
                  <a:gd name="T4" fmla="*/ 1 w 2"/>
                  <a:gd name="T5" fmla="*/ 2 h 4"/>
                  <a:gd name="T6" fmla="*/ 0 w 2"/>
                  <a:gd name="T7" fmla="*/ 4 h 4"/>
                  <a:gd name="T8" fmla="*/ 2 w 2"/>
                  <a:gd name="T9" fmla="*/ 1 h 4"/>
                  <a:gd name="T10" fmla="*/ 2 w 2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0" y="3"/>
                      <a:pt x="1" y="2"/>
                    </a:cubicBezTo>
                    <a:cubicBezTo>
                      <a:pt x="1" y="3"/>
                      <a:pt x="0" y="3"/>
                      <a:pt x="0" y="4"/>
                    </a:cubicBezTo>
                    <a:cubicBezTo>
                      <a:pt x="1" y="3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3" name="Freeform 252"/>
              <p:cNvSpPr/>
              <p:nvPr/>
            </p:nvSpPr>
            <p:spPr bwMode="auto">
              <a:xfrm>
                <a:off x="3786" y="2913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4" name="Freeform 253"/>
              <p:cNvSpPr/>
              <p:nvPr/>
            </p:nvSpPr>
            <p:spPr bwMode="auto">
              <a:xfrm>
                <a:off x="3952" y="306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5" name="Freeform 254"/>
              <p:cNvSpPr>
                <a:spLocks noEditPoints="1"/>
              </p:cNvSpPr>
              <p:nvPr/>
            </p:nvSpPr>
            <p:spPr bwMode="auto">
              <a:xfrm>
                <a:off x="3895" y="3015"/>
                <a:ext cx="152" cy="95"/>
              </a:xfrm>
              <a:custGeom>
                <a:avLst/>
                <a:gdLst>
                  <a:gd name="T0" fmla="*/ 54 w 72"/>
                  <a:gd name="T1" fmla="*/ 4 h 45"/>
                  <a:gd name="T2" fmla="*/ 55 w 72"/>
                  <a:gd name="T3" fmla="*/ 8 h 45"/>
                  <a:gd name="T4" fmla="*/ 44 w 72"/>
                  <a:gd name="T5" fmla="*/ 20 h 45"/>
                  <a:gd name="T6" fmla="*/ 38 w 72"/>
                  <a:gd name="T7" fmla="*/ 21 h 45"/>
                  <a:gd name="T8" fmla="*/ 35 w 72"/>
                  <a:gd name="T9" fmla="*/ 21 h 45"/>
                  <a:gd name="T10" fmla="*/ 30 w 72"/>
                  <a:gd name="T11" fmla="*/ 22 h 45"/>
                  <a:gd name="T12" fmla="*/ 27 w 72"/>
                  <a:gd name="T13" fmla="*/ 22 h 45"/>
                  <a:gd name="T14" fmla="*/ 21 w 72"/>
                  <a:gd name="T15" fmla="*/ 23 h 45"/>
                  <a:gd name="T16" fmla="*/ 16 w 72"/>
                  <a:gd name="T17" fmla="*/ 23 h 45"/>
                  <a:gd name="T18" fmla="*/ 11 w 72"/>
                  <a:gd name="T19" fmla="*/ 23 h 45"/>
                  <a:gd name="T20" fmla="*/ 9 w 72"/>
                  <a:gd name="T21" fmla="*/ 21 h 45"/>
                  <a:gd name="T22" fmla="*/ 8 w 72"/>
                  <a:gd name="T23" fmla="*/ 20 h 45"/>
                  <a:gd name="T24" fmla="*/ 7 w 72"/>
                  <a:gd name="T25" fmla="*/ 20 h 45"/>
                  <a:gd name="T26" fmla="*/ 4 w 72"/>
                  <a:gd name="T27" fmla="*/ 22 h 45"/>
                  <a:gd name="T28" fmla="*/ 2 w 72"/>
                  <a:gd name="T29" fmla="*/ 25 h 45"/>
                  <a:gd name="T30" fmla="*/ 2 w 72"/>
                  <a:gd name="T31" fmla="*/ 31 h 45"/>
                  <a:gd name="T32" fmla="*/ 8 w 72"/>
                  <a:gd name="T33" fmla="*/ 29 h 45"/>
                  <a:gd name="T34" fmla="*/ 4 w 72"/>
                  <a:gd name="T35" fmla="*/ 34 h 45"/>
                  <a:gd name="T36" fmla="*/ 3 w 72"/>
                  <a:gd name="T37" fmla="*/ 39 h 45"/>
                  <a:gd name="T38" fmla="*/ 8 w 72"/>
                  <a:gd name="T39" fmla="*/ 33 h 45"/>
                  <a:gd name="T40" fmla="*/ 6 w 72"/>
                  <a:gd name="T41" fmla="*/ 39 h 45"/>
                  <a:gd name="T42" fmla="*/ 7 w 72"/>
                  <a:gd name="T43" fmla="*/ 41 h 45"/>
                  <a:gd name="T44" fmla="*/ 8 w 72"/>
                  <a:gd name="T45" fmla="*/ 42 h 45"/>
                  <a:gd name="T46" fmla="*/ 9 w 72"/>
                  <a:gd name="T47" fmla="*/ 43 h 45"/>
                  <a:gd name="T48" fmla="*/ 12 w 72"/>
                  <a:gd name="T49" fmla="*/ 40 h 45"/>
                  <a:gd name="T50" fmla="*/ 13 w 72"/>
                  <a:gd name="T51" fmla="*/ 44 h 45"/>
                  <a:gd name="T52" fmla="*/ 15 w 72"/>
                  <a:gd name="T53" fmla="*/ 40 h 45"/>
                  <a:gd name="T54" fmla="*/ 16 w 72"/>
                  <a:gd name="T55" fmla="*/ 40 h 45"/>
                  <a:gd name="T56" fmla="*/ 17 w 72"/>
                  <a:gd name="T57" fmla="*/ 42 h 45"/>
                  <a:gd name="T58" fmla="*/ 23 w 72"/>
                  <a:gd name="T59" fmla="*/ 41 h 45"/>
                  <a:gd name="T60" fmla="*/ 24 w 72"/>
                  <a:gd name="T61" fmla="*/ 41 h 45"/>
                  <a:gd name="T62" fmla="*/ 28 w 72"/>
                  <a:gd name="T63" fmla="*/ 41 h 45"/>
                  <a:gd name="T64" fmla="*/ 31 w 72"/>
                  <a:gd name="T65" fmla="*/ 40 h 45"/>
                  <a:gd name="T66" fmla="*/ 33 w 72"/>
                  <a:gd name="T67" fmla="*/ 39 h 45"/>
                  <a:gd name="T68" fmla="*/ 34 w 72"/>
                  <a:gd name="T69" fmla="*/ 40 h 45"/>
                  <a:gd name="T70" fmla="*/ 34 w 72"/>
                  <a:gd name="T71" fmla="*/ 37 h 45"/>
                  <a:gd name="T72" fmla="*/ 37 w 72"/>
                  <a:gd name="T73" fmla="*/ 38 h 45"/>
                  <a:gd name="T74" fmla="*/ 41 w 72"/>
                  <a:gd name="T75" fmla="*/ 39 h 45"/>
                  <a:gd name="T76" fmla="*/ 43 w 72"/>
                  <a:gd name="T77" fmla="*/ 35 h 45"/>
                  <a:gd name="T78" fmla="*/ 46 w 72"/>
                  <a:gd name="T79" fmla="*/ 35 h 45"/>
                  <a:gd name="T80" fmla="*/ 47 w 72"/>
                  <a:gd name="T81" fmla="*/ 34 h 45"/>
                  <a:gd name="T82" fmla="*/ 49 w 72"/>
                  <a:gd name="T83" fmla="*/ 34 h 45"/>
                  <a:gd name="T84" fmla="*/ 50 w 72"/>
                  <a:gd name="T85" fmla="*/ 36 h 45"/>
                  <a:gd name="T86" fmla="*/ 51 w 72"/>
                  <a:gd name="T87" fmla="*/ 32 h 45"/>
                  <a:gd name="T88" fmla="*/ 52 w 72"/>
                  <a:gd name="T89" fmla="*/ 27 h 45"/>
                  <a:gd name="T90" fmla="*/ 54 w 72"/>
                  <a:gd name="T91" fmla="*/ 28 h 45"/>
                  <a:gd name="T92" fmla="*/ 54 w 72"/>
                  <a:gd name="T93" fmla="*/ 23 h 45"/>
                  <a:gd name="T94" fmla="*/ 58 w 72"/>
                  <a:gd name="T95" fmla="*/ 23 h 45"/>
                  <a:gd name="T96" fmla="*/ 59 w 72"/>
                  <a:gd name="T97" fmla="*/ 21 h 45"/>
                  <a:gd name="T98" fmla="*/ 61 w 72"/>
                  <a:gd name="T99" fmla="*/ 20 h 45"/>
                  <a:gd name="T100" fmla="*/ 65 w 72"/>
                  <a:gd name="T101" fmla="*/ 17 h 45"/>
                  <a:gd name="T102" fmla="*/ 65 w 72"/>
                  <a:gd name="T103" fmla="*/ 13 h 45"/>
                  <a:gd name="T104" fmla="*/ 67 w 72"/>
                  <a:gd name="T105" fmla="*/ 8 h 45"/>
                  <a:gd name="T106" fmla="*/ 61 w 72"/>
                  <a:gd name="T107" fmla="*/ 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2" h="45">
                    <a:moveTo>
                      <a:pt x="68" y="4"/>
                    </a:moveTo>
                    <a:cubicBezTo>
                      <a:pt x="67" y="4"/>
                      <a:pt x="70" y="3"/>
                      <a:pt x="70" y="3"/>
                    </a:cubicBezTo>
                    <a:cubicBezTo>
                      <a:pt x="66" y="4"/>
                      <a:pt x="69" y="0"/>
                      <a:pt x="65" y="3"/>
                    </a:cubicBezTo>
                    <a:cubicBezTo>
                      <a:pt x="64" y="3"/>
                      <a:pt x="63" y="5"/>
                      <a:pt x="63" y="6"/>
                    </a:cubicBezTo>
                    <a:cubicBezTo>
                      <a:pt x="62" y="6"/>
                      <a:pt x="61" y="6"/>
                      <a:pt x="61" y="6"/>
                    </a:cubicBezTo>
                    <a:cubicBezTo>
                      <a:pt x="59" y="4"/>
                      <a:pt x="51" y="2"/>
                      <a:pt x="54" y="4"/>
                    </a:cubicBezTo>
                    <a:cubicBezTo>
                      <a:pt x="55" y="4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57" y="6"/>
                      <a:pt x="55" y="5"/>
                      <a:pt x="55" y="4"/>
                    </a:cubicBezTo>
                    <a:cubicBezTo>
                      <a:pt x="55" y="5"/>
                      <a:pt x="55" y="6"/>
                      <a:pt x="54" y="6"/>
                    </a:cubicBezTo>
                    <a:cubicBezTo>
                      <a:pt x="55" y="7"/>
                      <a:pt x="54" y="6"/>
                      <a:pt x="55" y="8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5" y="8"/>
                      <a:pt x="55" y="8"/>
                      <a:pt x="53" y="7"/>
                    </a:cubicBezTo>
                    <a:cubicBezTo>
                      <a:pt x="50" y="7"/>
                      <a:pt x="49" y="9"/>
                      <a:pt x="47" y="10"/>
                    </a:cubicBezTo>
                    <a:cubicBezTo>
                      <a:pt x="46" y="12"/>
                      <a:pt x="45" y="14"/>
                      <a:pt x="43" y="16"/>
                    </a:cubicBezTo>
                    <a:cubicBezTo>
                      <a:pt x="44" y="19"/>
                      <a:pt x="43" y="18"/>
                      <a:pt x="44" y="21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4" y="22"/>
                      <a:pt x="43" y="20"/>
                      <a:pt x="42" y="19"/>
                    </a:cubicBezTo>
                    <a:cubicBezTo>
                      <a:pt x="43" y="21"/>
                      <a:pt x="42" y="20"/>
                      <a:pt x="43" y="22"/>
                    </a:cubicBezTo>
                    <a:cubicBezTo>
                      <a:pt x="44" y="23"/>
                      <a:pt x="41" y="19"/>
                      <a:pt x="42" y="20"/>
                    </a:cubicBezTo>
                    <a:cubicBezTo>
                      <a:pt x="41" y="20"/>
                      <a:pt x="42" y="21"/>
                      <a:pt x="42" y="21"/>
                    </a:cubicBezTo>
                    <a:cubicBezTo>
                      <a:pt x="42" y="23"/>
                      <a:pt x="41" y="20"/>
                      <a:pt x="40" y="18"/>
                    </a:cubicBezTo>
                    <a:cubicBezTo>
                      <a:pt x="39" y="19"/>
                      <a:pt x="39" y="22"/>
                      <a:pt x="38" y="21"/>
                    </a:cubicBezTo>
                    <a:cubicBezTo>
                      <a:pt x="38" y="21"/>
                      <a:pt x="38" y="22"/>
                      <a:pt x="38" y="22"/>
                    </a:cubicBezTo>
                    <a:cubicBezTo>
                      <a:pt x="37" y="19"/>
                      <a:pt x="38" y="23"/>
                      <a:pt x="38" y="22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6" y="20"/>
                      <a:pt x="37" y="22"/>
                      <a:pt x="36" y="21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6" y="23"/>
                      <a:pt x="35" y="20"/>
                      <a:pt x="35" y="21"/>
                    </a:cubicBezTo>
                    <a:cubicBezTo>
                      <a:pt x="35" y="20"/>
                      <a:pt x="35" y="21"/>
                      <a:pt x="35" y="20"/>
                    </a:cubicBezTo>
                    <a:cubicBezTo>
                      <a:pt x="36" y="24"/>
                      <a:pt x="34" y="19"/>
                      <a:pt x="34" y="21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4" y="21"/>
                      <a:pt x="34" y="20"/>
                      <a:pt x="32" y="22"/>
                    </a:cubicBezTo>
                    <a:cubicBezTo>
                      <a:pt x="32" y="22"/>
                      <a:pt x="31" y="19"/>
                      <a:pt x="30" y="21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30" y="22"/>
                      <a:pt x="30" y="21"/>
                      <a:pt x="30" y="21"/>
                    </a:cubicBezTo>
                    <a:cubicBezTo>
                      <a:pt x="30" y="22"/>
                      <a:pt x="30" y="20"/>
                      <a:pt x="29" y="20"/>
                    </a:cubicBezTo>
                    <a:cubicBezTo>
                      <a:pt x="29" y="21"/>
                      <a:pt x="29" y="21"/>
                      <a:pt x="29" y="22"/>
                    </a:cubicBezTo>
                    <a:cubicBezTo>
                      <a:pt x="29" y="20"/>
                      <a:pt x="28" y="23"/>
                      <a:pt x="27" y="21"/>
                    </a:cubicBezTo>
                    <a:cubicBezTo>
                      <a:pt x="27" y="25"/>
                      <a:pt x="27" y="23"/>
                      <a:pt x="27" y="24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6" y="22"/>
                      <a:pt x="26" y="22"/>
                      <a:pt x="26" y="21"/>
                    </a:cubicBezTo>
                    <a:cubicBezTo>
                      <a:pt x="26" y="22"/>
                      <a:pt x="25" y="24"/>
                      <a:pt x="25" y="23"/>
                    </a:cubicBezTo>
                    <a:cubicBezTo>
                      <a:pt x="25" y="21"/>
                      <a:pt x="25" y="23"/>
                      <a:pt x="25" y="22"/>
                    </a:cubicBezTo>
                    <a:cubicBezTo>
                      <a:pt x="24" y="24"/>
                      <a:pt x="24" y="25"/>
                      <a:pt x="24" y="25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3" y="23"/>
                      <a:pt x="23" y="20"/>
                      <a:pt x="21" y="23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0" y="23"/>
                      <a:pt x="20" y="21"/>
                      <a:pt x="18" y="24"/>
                    </a:cubicBezTo>
                    <a:cubicBezTo>
                      <a:pt x="18" y="23"/>
                      <a:pt x="18" y="22"/>
                      <a:pt x="18" y="22"/>
                    </a:cubicBezTo>
                    <a:cubicBezTo>
                      <a:pt x="17" y="24"/>
                      <a:pt x="17" y="23"/>
                      <a:pt x="16" y="25"/>
                    </a:cubicBezTo>
                    <a:cubicBezTo>
                      <a:pt x="16" y="25"/>
                      <a:pt x="16" y="24"/>
                      <a:pt x="16" y="24"/>
                    </a:cubicBezTo>
                    <a:cubicBezTo>
                      <a:pt x="16" y="23"/>
                      <a:pt x="17" y="21"/>
                      <a:pt x="16" y="23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5" y="23"/>
                      <a:pt x="14" y="24"/>
                      <a:pt x="15" y="23"/>
                    </a:cubicBezTo>
                    <a:cubicBezTo>
                      <a:pt x="14" y="24"/>
                      <a:pt x="13" y="24"/>
                      <a:pt x="13" y="26"/>
                    </a:cubicBezTo>
                    <a:cubicBezTo>
                      <a:pt x="12" y="26"/>
                      <a:pt x="14" y="23"/>
                      <a:pt x="13" y="25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4" y="22"/>
                      <a:pt x="12" y="23"/>
                      <a:pt x="11" y="23"/>
                    </a:cubicBezTo>
                    <a:cubicBezTo>
                      <a:pt x="12" y="21"/>
                      <a:pt x="10" y="23"/>
                      <a:pt x="11" y="22"/>
                    </a:cubicBezTo>
                    <a:cubicBezTo>
                      <a:pt x="10" y="23"/>
                      <a:pt x="11" y="21"/>
                      <a:pt x="9" y="23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0" y="22"/>
                      <a:pt x="10" y="21"/>
                      <a:pt x="10" y="21"/>
                    </a:cubicBezTo>
                    <a:cubicBezTo>
                      <a:pt x="10" y="20"/>
                      <a:pt x="8" y="21"/>
                      <a:pt x="8" y="22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8" y="21"/>
                      <a:pt x="6" y="22"/>
                      <a:pt x="5" y="23"/>
                    </a:cubicBezTo>
                    <a:cubicBezTo>
                      <a:pt x="6" y="22"/>
                      <a:pt x="5" y="23"/>
                      <a:pt x="5" y="22"/>
                    </a:cubicBezTo>
                    <a:cubicBezTo>
                      <a:pt x="6" y="22"/>
                      <a:pt x="8" y="21"/>
                      <a:pt x="9" y="20"/>
                    </a:cubicBezTo>
                    <a:cubicBezTo>
                      <a:pt x="10" y="20"/>
                      <a:pt x="6" y="21"/>
                      <a:pt x="8" y="20"/>
                    </a:cubicBezTo>
                    <a:cubicBezTo>
                      <a:pt x="9" y="20"/>
                      <a:pt x="8" y="20"/>
                      <a:pt x="6" y="21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8" y="20"/>
                      <a:pt x="7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5" y="21"/>
                      <a:pt x="5" y="20"/>
                      <a:pt x="3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2"/>
                      <a:pt x="2" y="22"/>
                      <a:pt x="3" y="21"/>
                    </a:cubicBezTo>
                    <a:cubicBezTo>
                      <a:pt x="5" y="20"/>
                      <a:pt x="6" y="20"/>
                      <a:pt x="7" y="20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4" y="20"/>
                      <a:pt x="3" y="21"/>
                      <a:pt x="2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2" y="22"/>
                      <a:pt x="1" y="23"/>
                      <a:pt x="2" y="23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2"/>
                      <a:pt x="6" y="21"/>
                      <a:pt x="4" y="22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4" y="23"/>
                      <a:pt x="2" y="25"/>
                      <a:pt x="3" y="24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6"/>
                      <a:pt x="4" y="24"/>
                      <a:pt x="4" y="24"/>
                    </a:cubicBezTo>
                    <a:cubicBezTo>
                      <a:pt x="4" y="24"/>
                      <a:pt x="1" y="26"/>
                      <a:pt x="1" y="27"/>
                    </a:cubicBezTo>
                    <a:cubicBezTo>
                      <a:pt x="1" y="27"/>
                      <a:pt x="3" y="26"/>
                      <a:pt x="2" y="28"/>
                    </a:cubicBezTo>
                    <a:cubicBezTo>
                      <a:pt x="2" y="28"/>
                      <a:pt x="4" y="28"/>
                      <a:pt x="5" y="27"/>
                    </a:cubicBezTo>
                    <a:cubicBezTo>
                      <a:pt x="5" y="28"/>
                      <a:pt x="3" y="29"/>
                      <a:pt x="4" y="29"/>
                    </a:cubicBezTo>
                    <a:cubicBezTo>
                      <a:pt x="3" y="29"/>
                      <a:pt x="2" y="30"/>
                      <a:pt x="2" y="31"/>
                    </a:cubicBezTo>
                    <a:cubicBezTo>
                      <a:pt x="3" y="30"/>
                      <a:pt x="2" y="32"/>
                      <a:pt x="4" y="30"/>
                    </a:cubicBezTo>
                    <a:cubicBezTo>
                      <a:pt x="4" y="30"/>
                      <a:pt x="4" y="31"/>
                      <a:pt x="5" y="31"/>
                    </a:cubicBezTo>
                    <a:cubicBezTo>
                      <a:pt x="4" y="31"/>
                      <a:pt x="3" y="33"/>
                      <a:pt x="3" y="33"/>
                    </a:cubicBezTo>
                    <a:cubicBezTo>
                      <a:pt x="4" y="32"/>
                      <a:pt x="5" y="32"/>
                      <a:pt x="5" y="32"/>
                    </a:cubicBezTo>
                    <a:cubicBezTo>
                      <a:pt x="6" y="31"/>
                      <a:pt x="6" y="31"/>
                      <a:pt x="7" y="29"/>
                    </a:cubicBezTo>
                    <a:cubicBezTo>
                      <a:pt x="7" y="29"/>
                      <a:pt x="8" y="28"/>
                      <a:pt x="8" y="29"/>
                    </a:cubicBezTo>
                    <a:cubicBezTo>
                      <a:pt x="7" y="30"/>
                      <a:pt x="5" y="32"/>
                      <a:pt x="6" y="33"/>
                    </a:cubicBezTo>
                    <a:cubicBezTo>
                      <a:pt x="4" y="35"/>
                      <a:pt x="5" y="32"/>
                      <a:pt x="4" y="34"/>
                    </a:cubicBezTo>
                    <a:cubicBezTo>
                      <a:pt x="2" y="36"/>
                      <a:pt x="2" y="36"/>
                      <a:pt x="2" y="35"/>
                    </a:cubicBezTo>
                    <a:cubicBezTo>
                      <a:pt x="0" y="36"/>
                      <a:pt x="2" y="35"/>
                      <a:pt x="1" y="37"/>
                    </a:cubicBezTo>
                    <a:cubicBezTo>
                      <a:pt x="1" y="37"/>
                      <a:pt x="2" y="36"/>
                      <a:pt x="3" y="36"/>
                    </a:cubicBezTo>
                    <a:cubicBezTo>
                      <a:pt x="4" y="35"/>
                      <a:pt x="4" y="35"/>
                      <a:pt x="4" y="34"/>
                    </a:cubicBezTo>
                    <a:cubicBezTo>
                      <a:pt x="6" y="32"/>
                      <a:pt x="4" y="36"/>
                      <a:pt x="4" y="36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3" y="39"/>
                      <a:pt x="4" y="36"/>
                      <a:pt x="3" y="38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2" y="41"/>
                      <a:pt x="3" y="38"/>
                      <a:pt x="3" y="39"/>
                    </a:cubicBezTo>
                    <a:cubicBezTo>
                      <a:pt x="2" y="40"/>
                      <a:pt x="2" y="40"/>
                      <a:pt x="2" y="40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4" y="38"/>
                      <a:pt x="5" y="37"/>
                      <a:pt x="4" y="37"/>
                    </a:cubicBezTo>
                    <a:cubicBezTo>
                      <a:pt x="6" y="34"/>
                      <a:pt x="5" y="37"/>
                      <a:pt x="6" y="36"/>
                    </a:cubicBezTo>
                    <a:cubicBezTo>
                      <a:pt x="7" y="35"/>
                      <a:pt x="5" y="36"/>
                      <a:pt x="6" y="35"/>
                    </a:cubicBezTo>
                    <a:cubicBezTo>
                      <a:pt x="7" y="33"/>
                      <a:pt x="7" y="34"/>
                      <a:pt x="8" y="33"/>
                    </a:cubicBezTo>
                    <a:cubicBezTo>
                      <a:pt x="8" y="34"/>
                      <a:pt x="7" y="35"/>
                      <a:pt x="6" y="36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5" y="37"/>
                      <a:pt x="5" y="39"/>
                      <a:pt x="4" y="40"/>
                    </a:cubicBezTo>
                    <a:cubicBezTo>
                      <a:pt x="4" y="41"/>
                      <a:pt x="5" y="38"/>
                      <a:pt x="5" y="39"/>
                    </a:cubicBezTo>
                    <a:cubicBezTo>
                      <a:pt x="5" y="39"/>
                      <a:pt x="6" y="37"/>
                      <a:pt x="6" y="37"/>
                    </a:cubicBezTo>
                    <a:cubicBezTo>
                      <a:pt x="9" y="33"/>
                      <a:pt x="5" y="40"/>
                      <a:pt x="6" y="39"/>
                    </a:cubicBezTo>
                    <a:cubicBezTo>
                      <a:pt x="7" y="37"/>
                      <a:pt x="9" y="36"/>
                      <a:pt x="10" y="33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0" y="34"/>
                      <a:pt x="10" y="34"/>
                      <a:pt x="9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7" y="39"/>
                      <a:pt x="7" y="40"/>
                      <a:pt x="7" y="41"/>
                    </a:cubicBezTo>
                    <a:cubicBezTo>
                      <a:pt x="8" y="41"/>
                      <a:pt x="8" y="40"/>
                      <a:pt x="8" y="39"/>
                    </a:cubicBezTo>
                    <a:cubicBezTo>
                      <a:pt x="8" y="40"/>
                      <a:pt x="7" y="41"/>
                      <a:pt x="8" y="41"/>
                    </a:cubicBezTo>
                    <a:cubicBezTo>
                      <a:pt x="8" y="40"/>
                      <a:pt x="9" y="38"/>
                      <a:pt x="9" y="38"/>
                    </a:cubicBezTo>
                    <a:cubicBezTo>
                      <a:pt x="10" y="38"/>
                      <a:pt x="9" y="40"/>
                      <a:pt x="9" y="41"/>
                    </a:cubicBezTo>
                    <a:cubicBezTo>
                      <a:pt x="8" y="42"/>
                      <a:pt x="8" y="42"/>
                      <a:pt x="8" y="42"/>
                    </a:cubicBezTo>
                    <a:cubicBezTo>
                      <a:pt x="9" y="41"/>
                      <a:pt x="8" y="43"/>
                      <a:pt x="8" y="42"/>
                    </a:cubicBezTo>
                    <a:cubicBezTo>
                      <a:pt x="9" y="41"/>
                      <a:pt x="9" y="40"/>
                      <a:pt x="10" y="38"/>
                    </a:cubicBezTo>
                    <a:cubicBezTo>
                      <a:pt x="11" y="38"/>
                      <a:pt x="10" y="40"/>
                      <a:pt x="10" y="39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10" y="40"/>
                      <a:pt x="8" y="43"/>
                      <a:pt x="9" y="43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2"/>
                      <a:pt x="11" y="40"/>
                      <a:pt x="11" y="42"/>
                    </a:cubicBezTo>
                    <a:cubicBezTo>
                      <a:pt x="12" y="40"/>
                      <a:pt x="11" y="42"/>
                      <a:pt x="11" y="41"/>
                    </a:cubicBezTo>
                    <a:cubicBezTo>
                      <a:pt x="11" y="39"/>
                      <a:pt x="12" y="39"/>
                      <a:pt x="12" y="39"/>
                    </a:cubicBezTo>
                    <a:cubicBezTo>
                      <a:pt x="11" y="42"/>
                      <a:pt x="12" y="39"/>
                      <a:pt x="12" y="40"/>
                    </a:cubicBezTo>
                    <a:cubicBezTo>
                      <a:pt x="12" y="41"/>
                      <a:pt x="12" y="41"/>
                      <a:pt x="12" y="42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2" y="43"/>
                      <a:pt x="13" y="39"/>
                      <a:pt x="13" y="41"/>
                    </a:cubicBezTo>
                    <a:cubicBezTo>
                      <a:pt x="13" y="42"/>
                      <a:pt x="12" y="43"/>
                      <a:pt x="12" y="43"/>
                    </a:cubicBezTo>
                    <a:cubicBezTo>
                      <a:pt x="13" y="41"/>
                      <a:pt x="14" y="40"/>
                      <a:pt x="14" y="39"/>
                    </a:cubicBezTo>
                    <a:cubicBezTo>
                      <a:pt x="14" y="40"/>
                      <a:pt x="13" y="42"/>
                      <a:pt x="13" y="44"/>
                    </a:cubicBezTo>
                    <a:cubicBezTo>
                      <a:pt x="14" y="42"/>
                      <a:pt x="13" y="45"/>
                      <a:pt x="14" y="43"/>
                    </a:cubicBezTo>
                    <a:cubicBezTo>
                      <a:pt x="14" y="42"/>
                      <a:pt x="14" y="41"/>
                      <a:pt x="15" y="40"/>
                    </a:cubicBezTo>
                    <a:cubicBezTo>
                      <a:pt x="15" y="40"/>
                      <a:pt x="14" y="41"/>
                      <a:pt x="14" y="42"/>
                    </a:cubicBezTo>
                    <a:cubicBezTo>
                      <a:pt x="14" y="42"/>
                      <a:pt x="15" y="40"/>
                      <a:pt x="15" y="39"/>
                    </a:cubicBezTo>
                    <a:cubicBezTo>
                      <a:pt x="15" y="39"/>
                      <a:pt x="16" y="37"/>
                      <a:pt x="16" y="39"/>
                    </a:cubicBezTo>
                    <a:cubicBezTo>
                      <a:pt x="16" y="40"/>
                      <a:pt x="15" y="39"/>
                      <a:pt x="15" y="40"/>
                    </a:cubicBezTo>
                    <a:cubicBezTo>
                      <a:pt x="16" y="41"/>
                      <a:pt x="17" y="37"/>
                      <a:pt x="17" y="36"/>
                    </a:cubicBezTo>
                    <a:cubicBezTo>
                      <a:pt x="17" y="35"/>
                      <a:pt x="18" y="32"/>
                      <a:pt x="19" y="31"/>
                    </a:cubicBezTo>
                    <a:cubicBezTo>
                      <a:pt x="19" y="32"/>
                      <a:pt x="18" y="32"/>
                      <a:pt x="18" y="34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18" y="37"/>
                      <a:pt x="16" y="39"/>
                      <a:pt x="16" y="41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6" y="41"/>
                      <a:pt x="16" y="43"/>
                      <a:pt x="16" y="42"/>
                    </a:cubicBezTo>
                    <a:cubicBezTo>
                      <a:pt x="17" y="41"/>
                      <a:pt x="16" y="43"/>
                      <a:pt x="16" y="41"/>
                    </a:cubicBezTo>
                    <a:cubicBezTo>
                      <a:pt x="17" y="41"/>
                      <a:pt x="18" y="38"/>
                      <a:pt x="18" y="39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7" y="43"/>
                      <a:pt x="17" y="41"/>
                      <a:pt x="17" y="42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8" y="43"/>
                      <a:pt x="19" y="43"/>
                      <a:pt x="21" y="39"/>
                    </a:cubicBezTo>
                    <a:cubicBezTo>
                      <a:pt x="21" y="41"/>
                      <a:pt x="21" y="41"/>
                      <a:pt x="21" y="42"/>
                    </a:cubicBezTo>
                    <a:cubicBezTo>
                      <a:pt x="21" y="42"/>
                      <a:pt x="22" y="41"/>
                      <a:pt x="22" y="41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2" y="44"/>
                      <a:pt x="23" y="42"/>
                      <a:pt x="23" y="41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4"/>
                      <a:pt x="23" y="41"/>
                      <a:pt x="23" y="41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0"/>
                      <a:pt x="24" y="41"/>
                      <a:pt x="24" y="43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3"/>
                      <a:pt x="25" y="43"/>
                      <a:pt x="26" y="42"/>
                    </a:cubicBezTo>
                    <a:cubicBezTo>
                      <a:pt x="25" y="42"/>
                      <a:pt x="25" y="41"/>
                      <a:pt x="26" y="39"/>
                    </a:cubicBezTo>
                    <a:cubicBezTo>
                      <a:pt x="26" y="37"/>
                      <a:pt x="26" y="40"/>
                      <a:pt x="26" y="39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4"/>
                      <a:pt x="27" y="42"/>
                      <a:pt x="28" y="42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3"/>
                      <a:pt x="29" y="41"/>
                      <a:pt x="30" y="42"/>
                    </a:cubicBezTo>
                    <a:cubicBezTo>
                      <a:pt x="30" y="41"/>
                      <a:pt x="30" y="38"/>
                      <a:pt x="30" y="38"/>
                    </a:cubicBezTo>
                    <a:cubicBezTo>
                      <a:pt x="30" y="36"/>
                      <a:pt x="30" y="41"/>
                      <a:pt x="30" y="42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0"/>
                      <a:pt x="31" y="39"/>
                      <a:pt x="31" y="40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2"/>
                      <a:pt x="32" y="42"/>
                    </a:cubicBezTo>
                    <a:cubicBezTo>
                      <a:pt x="32" y="40"/>
                      <a:pt x="33" y="41"/>
                      <a:pt x="33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42"/>
                      <a:pt x="33" y="40"/>
                      <a:pt x="33" y="39"/>
                    </a:cubicBezTo>
                    <a:cubicBezTo>
                      <a:pt x="33" y="38"/>
                      <a:pt x="33" y="39"/>
                      <a:pt x="33" y="40"/>
                    </a:cubicBezTo>
                    <a:cubicBezTo>
                      <a:pt x="33" y="41"/>
                      <a:pt x="33" y="40"/>
                      <a:pt x="33" y="40"/>
                    </a:cubicBezTo>
                    <a:cubicBezTo>
                      <a:pt x="33" y="41"/>
                      <a:pt x="33" y="40"/>
                      <a:pt x="33" y="41"/>
                    </a:cubicBezTo>
                    <a:cubicBezTo>
                      <a:pt x="33" y="41"/>
                      <a:pt x="33" y="39"/>
                      <a:pt x="34" y="40"/>
                    </a:cubicBezTo>
                    <a:cubicBezTo>
                      <a:pt x="34" y="40"/>
                      <a:pt x="34" y="40"/>
                      <a:pt x="34" y="41"/>
                    </a:cubicBezTo>
                    <a:cubicBezTo>
                      <a:pt x="34" y="40"/>
                      <a:pt x="34" y="40"/>
                      <a:pt x="35" y="40"/>
                    </a:cubicBezTo>
                    <a:cubicBezTo>
                      <a:pt x="34" y="39"/>
                      <a:pt x="34" y="39"/>
                      <a:pt x="34" y="38"/>
                    </a:cubicBezTo>
                    <a:cubicBezTo>
                      <a:pt x="34" y="38"/>
                      <a:pt x="34" y="37"/>
                      <a:pt x="34" y="38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38"/>
                      <a:pt x="35" y="39"/>
                      <a:pt x="34" y="37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5" y="39"/>
                      <a:pt x="35" y="41"/>
                      <a:pt x="36" y="42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6" y="40"/>
                      <a:pt x="37" y="40"/>
                      <a:pt x="37" y="41"/>
                    </a:cubicBezTo>
                    <a:cubicBezTo>
                      <a:pt x="38" y="42"/>
                      <a:pt x="37" y="36"/>
                      <a:pt x="37" y="38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38" y="40"/>
                      <a:pt x="38" y="39"/>
                      <a:pt x="38" y="39"/>
                    </a:cubicBezTo>
                    <a:cubicBezTo>
                      <a:pt x="38" y="38"/>
                      <a:pt x="38" y="41"/>
                      <a:pt x="38" y="39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9" y="42"/>
                      <a:pt x="40" y="38"/>
                      <a:pt x="41" y="40"/>
                    </a:cubicBezTo>
                    <a:cubicBezTo>
                      <a:pt x="40" y="38"/>
                      <a:pt x="41" y="39"/>
                      <a:pt x="41" y="39"/>
                    </a:cubicBezTo>
                    <a:cubicBezTo>
                      <a:pt x="42" y="41"/>
                      <a:pt x="41" y="38"/>
                      <a:pt x="42" y="39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2" y="38"/>
                      <a:pt x="40" y="33"/>
                      <a:pt x="42" y="36"/>
                    </a:cubicBezTo>
                    <a:cubicBezTo>
                      <a:pt x="42" y="37"/>
                      <a:pt x="42" y="38"/>
                      <a:pt x="42" y="38"/>
                    </a:cubicBezTo>
                    <a:cubicBezTo>
                      <a:pt x="44" y="41"/>
                      <a:pt x="42" y="36"/>
                      <a:pt x="44" y="38"/>
                    </a:cubicBezTo>
                    <a:cubicBezTo>
                      <a:pt x="43" y="37"/>
                      <a:pt x="43" y="36"/>
                      <a:pt x="43" y="35"/>
                    </a:cubicBezTo>
                    <a:cubicBezTo>
                      <a:pt x="43" y="36"/>
                      <a:pt x="44" y="37"/>
                      <a:pt x="44" y="37"/>
                    </a:cubicBezTo>
                    <a:cubicBezTo>
                      <a:pt x="44" y="37"/>
                      <a:pt x="44" y="36"/>
                      <a:pt x="44" y="37"/>
                    </a:cubicBezTo>
                    <a:cubicBezTo>
                      <a:pt x="45" y="37"/>
                      <a:pt x="45" y="38"/>
                      <a:pt x="45" y="38"/>
                    </a:cubicBezTo>
                    <a:cubicBezTo>
                      <a:pt x="45" y="38"/>
                      <a:pt x="45" y="37"/>
                      <a:pt x="45" y="36"/>
                    </a:cubicBezTo>
                    <a:cubicBezTo>
                      <a:pt x="46" y="38"/>
                      <a:pt x="46" y="37"/>
                      <a:pt x="47" y="38"/>
                    </a:cubicBezTo>
                    <a:cubicBezTo>
                      <a:pt x="46" y="35"/>
                      <a:pt x="48" y="38"/>
                      <a:pt x="46" y="35"/>
                    </a:cubicBezTo>
                    <a:cubicBezTo>
                      <a:pt x="47" y="36"/>
                      <a:pt x="47" y="36"/>
                      <a:pt x="47" y="36"/>
                    </a:cubicBezTo>
                    <a:cubicBezTo>
                      <a:pt x="46" y="35"/>
                      <a:pt x="46" y="34"/>
                      <a:pt x="46" y="33"/>
                    </a:cubicBezTo>
                    <a:cubicBezTo>
                      <a:pt x="47" y="35"/>
                      <a:pt x="47" y="35"/>
                      <a:pt x="47" y="35"/>
                    </a:cubicBezTo>
                    <a:cubicBezTo>
                      <a:pt x="48" y="37"/>
                      <a:pt x="47" y="35"/>
                      <a:pt x="48" y="37"/>
                    </a:cubicBezTo>
                    <a:cubicBezTo>
                      <a:pt x="47" y="35"/>
                      <a:pt x="48" y="36"/>
                      <a:pt x="47" y="35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3"/>
                      <a:pt x="47" y="33"/>
                    </a:cubicBezTo>
                    <a:cubicBezTo>
                      <a:pt x="47" y="33"/>
                      <a:pt x="48" y="35"/>
                      <a:pt x="48" y="35"/>
                    </a:cubicBezTo>
                    <a:cubicBezTo>
                      <a:pt x="49" y="36"/>
                      <a:pt x="49" y="35"/>
                      <a:pt x="48" y="35"/>
                    </a:cubicBezTo>
                    <a:cubicBezTo>
                      <a:pt x="48" y="35"/>
                      <a:pt x="48" y="35"/>
                      <a:pt x="48" y="34"/>
                    </a:cubicBezTo>
                    <a:cubicBezTo>
                      <a:pt x="48" y="34"/>
                      <a:pt x="48" y="35"/>
                      <a:pt x="48" y="35"/>
                    </a:cubicBezTo>
                    <a:cubicBezTo>
                      <a:pt x="48" y="34"/>
                      <a:pt x="48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5"/>
                      <a:pt x="49" y="34"/>
                    </a:cubicBezTo>
                    <a:cubicBezTo>
                      <a:pt x="50" y="35"/>
                      <a:pt x="50" y="33"/>
                      <a:pt x="50" y="32"/>
                    </a:cubicBezTo>
                    <a:cubicBezTo>
                      <a:pt x="50" y="33"/>
                      <a:pt x="51" y="34"/>
                      <a:pt x="50" y="33"/>
                    </a:cubicBezTo>
                    <a:cubicBezTo>
                      <a:pt x="50" y="33"/>
                      <a:pt x="50" y="31"/>
                      <a:pt x="50" y="32"/>
                    </a:cubicBezTo>
                    <a:cubicBezTo>
                      <a:pt x="50" y="32"/>
                      <a:pt x="51" y="33"/>
                      <a:pt x="51" y="33"/>
                    </a:cubicBezTo>
                    <a:cubicBezTo>
                      <a:pt x="52" y="33"/>
                      <a:pt x="51" y="32"/>
                      <a:pt x="51" y="32"/>
                    </a:cubicBezTo>
                    <a:cubicBezTo>
                      <a:pt x="52" y="34"/>
                      <a:pt x="51" y="30"/>
                      <a:pt x="52" y="31"/>
                    </a:cubicBezTo>
                    <a:cubicBezTo>
                      <a:pt x="52" y="31"/>
                      <a:pt x="53" y="32"/>
                      <a:pt x="53" y="33"/>
                    </a:cubicBezTo>
                    <a:cubicBezTo>
                      <a:pt x="53" y="32"/>
                      <a:pt x="53" y="31"/>
                      <a:pt x="52" y="29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0"/>
                      <a:pt x="53" y="29"/>
                    </a:cubicBezTo>
                    <a:cubicBezTo>
                      <a:pt x="52" y="28"/>
                      <a:pt x="51" y="27"/>
                      <a:pt x="52" y="27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27"/>
                      <a:pt x="52" y="27"/>
                      <a:pt x="53" y="28"/>
                    </a:cubicBezTo>
                    <a:cubicBezTo>
                      <a:pt x="54" y="30"/>
                      <a:pt x="54" y="29"/>
                      <a:pt x="54" y="29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3" y="27"/>
                      <a:pt x="54" y="29"/>
                      <a:pt x="54" y="28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4"/>
                      <a:pt x="54" y="26"/>
                      <a:pt x="54" y="27"/>
                    </a:cubicBezTo>
                    <a:cubicBezTo>
                      <a:pt x="54" y="26"/>
                      <a:pt x="53" y="24"/>
                      <a:pt x="52" y="22"/>
                    </a:cubicBezTo>
                    <a:cubicBezTo>
                      <a:pt x="52" y="22"/>
                      <a:pt x="52" y="21"/>
                      <a:pt x="52" y="21"/>
                    </a:cubicBezTo>
                    <a:cubicBezTo>
                      <a:pt x="53" y="22"/>
                      <a:pt x="52" y="21"/>
                      <a:pt x="53" y="22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4" y="23"/>
                      <a:pt x="55" y="25"/>
                      <a:pt x="55" y="26"/>
                    </a:cubicBezTo>
                    <a:cubicBezTo>
                      <a:pt x="55" y="25"/>
                      <a:pt x="56" y="26"/>
                      <a:pt x="57" y="26"/>
                    </a:cubicBezTo>
                    <a:cubicBezTo>
                      <a:pt x="55" y="23"/>
                      <a:pt x="56" y="24"/>
                      <a:pt x="55" y="22"/>
                    </a:cubicBezTo>
                    <a:cubicBezTo>
                      <a:pt x="55" y="22"/>
                      <a:pt x="56" y="24"/>
                      <a:pt x="57" y="24"/>
                    </a:cubicBezTo>
                    <a:cubicBezTo>
                      <a:pt x="56" y="23"/>
                      <a:pt x="57" y="23"/>
                      <a:pt x="57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7" y="23"/>
                      <a:pt x="58" y="23"/>
                      <a:pt x="57" y="21"/>
                    </a:cubicBezTo>
                    <a:cubicBezTo>
                      <a:pt x="58" y="22"/>
                      <a:pt x="58" y="22"/>
                      <a:pt x="58" y="22"/>
                    </a:cubicBezTo>
                    <a:cubicBezTo>
                      <a:pt x="59" y="22"/>
                      <a:pt x="56" y="19"/>
                      <a:pt x="57" y="20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7" y="20"/>
                      <a:pt x="59" y="22"/>
                      <a:pt x="58" y="20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9" y="21"/>
                      <a:pt x="59" y="21"/>
                      <a:pt x="58" y="19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0" y="22"/>
                      <a:pt x="58" y="19"/>
                      <a:pt x="59" y="19"/>
                    </a:cubicBezTo>
                    <a:cubicBezTo>
                      <a:pt x="59" y="19"/>
                      <a:pt x="60" y="20"/>
                      <a:pt x="60" y="20"/>
                    </a:cubicBezTo>
                    <a:cubicBezTo>
                      <a:pt x="59" y="19"/>
                      <a:pt x="60" y="19"/>
                      <a:pt x="60" y="19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62" y="19"/>
                      <a:pt x="64" y="18"/>
                      <a:pt x="63" y="16"/>
                    </a:cubicBezTo>
                    <a:cubicBezTo>
                      <a:pt x="65" y="17"/>
                      <a:pt x="64" y="17"/>
                      <a:pt x="65" y="18"/>
                    </a:cubicBezTo>
                    <a:cubicBezTo>
                      <a:pt x="64" y="17"/>
                      <a:pt x="65" y="18"/>
                      <a:pt x="65" y="17"/>
                    </a:cubicBezTo>
                    <a:cubicBezTo>
                      <a:pt x="65" y="17"/>
                      <a:pt x="65" y="17"/>
                      <a:pt x="65" y="17"/>
                    </a:cubicBezTo>
                    <a:cubicBezTo>
                      <a:pt x="65" y="17"/>
                      <a:pt x="66" y="18"/>
                      <a:pt x="66" y="17"/>
                    </a:cubicBezTo>
                    <a:cubicBezTo>
                      <a:pt x="65" y="17"/>
                      <a:pt x="65" y="17"/>
                      <a:pt x="65" y="17"/>
                    </a:cubicBezTo>
                    <a:cubicBezTo>
                      <a:pt x="64" y="15"/>
                      <a:pt x="68" y="18"/>
                      <a:pt x="66" y="16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5" y="15"/>
                      <a:pt x="68" y="17"/>
                      <a:pt x="66" y="16"/>
                    </a:cubicBezTo>
                    <a:cubicBezTo>
                      <a:pt x="67" y="16"/>
                      <a:pt x="67" y="16"/>
                      <a:pt x="67" y="16"/>
                    </a:cubicBezTo>
                    <a:cubicBezTo>
                      <a:pt x="68" y="17"/>
                      <a:pt x="65" y="14"/>
                      <a:pt x="67" y="15"/>
                    </a:cubicBezTo>
                    <a:cubicBezTo>
                      <a:pt x="67" y="15"/>
                      <a:pt x="66" y="14"/>
                      <a:pt x="65" y="13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67" y="13"/>
                      <a:pt x="68" y="12"/>
                      <a:pt x="66" y="10"/>
                    </a:cubicBezTo>
                    <a:cubicBezTo>
                      <a:pt x="67" y="10"/>
                      <a:pt x="67" y="10"/>
                      <a:pt x="67" y="10"/>
                    </a:cubicBezTo>
                    <a:cubicBezTo>
                      <a:pt x="65" y="9"/>
                      <a:pt x="70" y="11"/>
                      <a:pt x="66" y="8"/>
                    </a:cubicBezTo>
                    <a:cubicBezTo>
                      <a:pt x="65" y="7"/>
                      <a:pt x="65" y="7"/>
                      <a:pt x="65" y="7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6" y="8"/>
                      <a:pt x="67" y="8"/>
                      <a:pt x="66" y="7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8"/>
                      <a:pt x="65" y="6"/>
                      <a:pt x="65" y="7"/>
                    </a:cubicBezTo>
                    <a:cubicBezTo>
                      <a:pt x="66" y="7"/>
                      <a:pt x="66" y="7"/>
                      <a:pt x="66" y="7"/>
                    </a:cubicBezTo>
                    <a:cubicBezTo>
                      <a:pt x="69" y="7"/>
                      <a:pt x="72" y="3"/>
                      <a:pt x="68" y="4"/>
                    </a:cubicBezTo>
                    <a:close/>
                    <a:moveTo>
                      <a:pt x="61" y="9"/>
                    </a:moveTo>
                    <a:cubicBezTo>
                      <a:pt x="60" y="9"/>
                      <a:pt x="61" y="7"/>
                      <a:pt x="62" y="6"/>
                    </a:cubicBezTo>
                    <a:cubicBezTo>
                      <a:pt x="62" y="8"/>
                      <a:pt x="61" y="9"/>
                      <a:pt x="6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6" name="Freeform 255"/>
              <p:cNvSpPr/>
              <p:nvPr/>
            </p:nvSpPr>
            <p:spPr bwMode="auto">
              <a:xfrm>
                <a:off x="4011" y="3063"/>
                <a:ext cx="5" cy="5"/>
              </a:xfrm>
              <a:custGeom>
                <a:avLst/>
                <a:gdLst>
                  <a:gd name="T0" fmla="*/ 5 w 5"/>
                  <a:gd name="T1" fmla="*/ 5 h 5"/>
                  <a:gd name="T2" fmla="*/ 0 w 5"/>
                  <a:gd name="T3" fmla="*/ 0 h 5"/>
                  <a:gd name="T4" fmla="*/ 2 w 5"/>
                  <a:gd name="T5" fmla="*/ 5 h 5"/>
                  <a:gd name="T6" fmla="*/ 5 w 5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5" y="5"/>
                    </a:moveTo>
                    <a:lnTo>
                      <a:pt x="0" y="0"/>
                    </a:lnTo>
                    <a:lnTo>
                      <a:pt x="2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7" name="Freeform 256"/>
              <p:cNvSpPr/>
              <p:nvPr/>
            </p:nvSpPr>
            <p:spPr bwMode="auto">
              <a:xfrm>
                <a:off x="3912" y="3100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8" name="Freeform 257"/>
              <p:cNvSpPr/>
              <p:nvPr/>
            </p:nvSpPr>
            <p:spPr bwMode="auto">
              <a:xfrm>
                <a:off x="3996" y="3089"/>
                <a:ext cx="3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9" name="Oval 258"/>
              <p:cNvSpPr>
                <a:spLocks noChangeArrowheads="1"/>
              </p:cNvSpPr>
              <p:nvPr/>
            </p:nvSpPr>
            <p:spPr bwMode="auto">
              <a:xfrm>
                <a:off x="3595" y="1825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0" name="Freeform 259"/>
              <p:cNvSpPr/>
              <p:nvPr/>
            </p:nvSpPr>
            <p:spPr bwMode="auto">
              <a:xfrm>
                <a:off x="3598" y="1825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1" name="Freeform 260"/>
              <p:cNvSpPr/>
              <p:nvPr/>
            </p:nvSpPr>
            <p:spPr bwMode="auto">
              <a:xfrm>
                <a:off x="3918" y="285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2" name="Freeform 261"/>
              <p:cNvSpPr/>
              <p:nvPr/>
            </p:nvSpPr>
            <p:spPr bwMode="auto">
              <a:xfrm>
                <a:off x="3924" y="3038"/>
                <a:ext cx="2" cy="2"/>
              </a:xfrm>
              <a:custGeom>
                <a:avLst/>
                <a:gdLst>
                  <a:gd name="T0" fmla="*/ 0 w 2"/>
                  <a:gd name="T1" fmla="*/ 0 h 2"/>
                  <a:gd name="T2" fmla="*/ 2 w 2"/>
                  <a:gd name="T3" fmla="*/ 2 h 2"/>
                  <a:gd name="T4" fmla="*/ 2 w 2"/>
                  <a:gd name="T5" fmla="*/ 0 h 2"/>
                  <a:gd name="T6" fmla="*/ 0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3" name="Freeform 262"/>
              <p:cNvSpPr/>
              <p:nvPr/>
            </p:nvSpPr>
            <p:spPr bwMode="auto">
              <a:xfrm>
                <a:off x="3986" y="3027"/>
                <a:ext cx="2" cy="3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4" name="Freeform 263"/>
              <p:cNvSpPr/>
              <p:nvPr/>
            </p:nvSpPr>
            <p:spPr bwMode="auto">
              <a:xfrm>
                <a:off x="3899" y="3091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1"/>
                      <a:pt x="1" y="0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5" name="Rectangle 264"/>
              <p:cNvSpPr>
                <a:spLocks noChangeArrowheads="1"/>
              </p:cNvSpPr>
              <p:nvPr/>
            </p:nvSpPr>
            <p:spPr bwMode="auto">
              <a:xfrm>
                <a:off x="4013" y="3004"/>
                <a:ext cx="1" cy="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6" name="Freeform 265"/>
              <p:cNvSpPr/>
              <p:nvPr/>
            </p:nvSpPr>
            <p:spPr bwMode="auto">
              <a:xfrm>
                <a:off x="3903" y="3055"/>
                <a:ext cx="6" cy="2"/>
              </a:xfrm>
              <a:custGeom>
                <a:avLst/>
                <a:gdLst>
                  <a:gd name="T0" fmla="*/ 3 w 3"/>
                  <a:gd name="T1" fmla="*/ 0 h 1"/>
                  <a:gd name="T2" fmla="*/ 0 w 3"/>
                  <a:gd name="T3" fmla="*/ 1 h 1"/>
                  <a:gd name="T4" fmla="*/ 3 w 3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3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2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7" name="Freeform 266"/>
              <p:cNvSpPr/>
              <p:nvPr/>
            </p:nvSpPr>
            <p:spPr bwMode="auto">
              <a:xfrm>
                <a:off x="3905" y="3055"/>
                <a:ext cx="4" cy="0"/>
              </a:xfrm>
              <a:custGeom>
                <a:avLst/>
                <a:gdLst>
                  <a:gd name="T0" fmla="*/ 1 w 2"/>
                  <a:gd name="T1" fmla="*/ 2 w 2"/>
                  <a:gd name="T2" fmla="*/ 1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1" y="0"/>
                    </a:moveTo>
                    <a:cubicBezTo>
                      <a:pt x="0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8" name="Freeform 267"/>
              <p:cNvSpPr/>
              <p:nvPr/>
            </p:nvSpPr>
            <p:spPr bwMode="auto">
              <a:xfrm>
                <a:off x="3897" y="3085"/>
                <a:ext cx="4" cy="2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9" name="Freeform 268"/>
              <p:cNvSpPr/>
              <p:nvPr/>
            </p:nvSpPr>
            <p:spPr bwMode="auto">
              <a:xfrm>
                <a:off x="3897" y="3095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0"/>
                      <a:pt x="1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0" name="Freeform 269"/>
              <p:cNvSpPr/>
              <p:nvPr/>
            </p:nvSpPr>
            <p:spPr bwMode="auto">
              <a:xfrm>
                <a:off x="3984" y="3095"/>
                <a:ext cx="0" cy="2"/>
              </a:xfrm>
              <a:custGeom>
                <a:avLst/>
                <a:gdLst>
                  <a:gd name="T0" fmla="*/ 2 h 2"/>
                  <a:gd name="T1" fmla="*/ 2 h 2"/>
                  <a:gd name="T2" fmla="*/ 0 h 2"/>
                  <a:gd name="T3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1" name="Freeform 270"/>
              <p:cNvSpPr/>
              <p:nvPr/>
            </p:nvSpPr>
            <p:spPr bwMode="auto">
              <a:xfrm>
                <a:off x="3600" y="182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2" name="Freeform 271"/>
              <p:cNvSpPr/>
              <p:nvPr/>
            </p:nvSpPr>
            <p:spPr bwMode="auto">
              <a:xfrm>
                <a:off x="3905" y="3100"/>
                <a:ext cx="4" cy="4"/>
              </a:xfrm>
              <a:custGeom>
                <a:avLst/>
                <a:gdLst>
                  <a:gd name="T0" fmla="*/ 1 w 2"/>
                  <a:gd name="T1" fmla="*/ 0 h 2"/>
                  <a:gd name="T2" fmla="*/ 1 w 2"/>
                  <a:gd name="T3" fmla="*/ 1 h 2"/>
                  <a:gd name="T4" fmla="*/ 1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0" y="2"/>
                      <a:pt x="1" y="0"/>
                      <a:pt x="1" y="1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3" name="Freeform 272"/>
              <p:cNvSpPr/>
              <p:nvPr/>
            </p:nvSpPr>
            <p:spPr bwMode="auto">
              <a:xfrm>
                <a:off x="4230" y="2480"/>
                <a:ext cx="4" cy="2"/>
              </a:xfrm>
              <a:custGeom>
                <a:avLst/>
                <a:gdLst>
                  <a:gd name="T0" fmla="*/ 1 w 2"/>
                  <a:gd name="T1" fmla="*/ 1 h 1"/>
                  <a:gd name="T2" fmla="*/ 2 w 2"/>
                  <a:gd name="T3" fmla="*/ 1 h 1"/>
                  <a:gd name="T4" fmla="*/ 1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0" y="1"/>
                      <a:pt x="1" y="1"/>
                      <a:pt x="2" y="1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4" name="Freeform 273"/>
              <p:cNvSpPr/>
              <p:nvPr/>
            </p:nvSpPr>
            <p:spPr bwMode="auto">
              <a:xfrm>
                <a:off x="3895" y="3080"/>
                <a:ext cx="4" cy="3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1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2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5" name="Freeform 274"/>
              <p:cNvSpPr/>
              <p:nvPr/>
            </p:nvSpPr>
            <p:spPr bwMode="auto">
              <a:xfrm>
                <a:off x="4007" y="30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6" name="Freeform 275"/>
              <p:cNvSpPr/>
              <p:nvPr/>
            </p:nvSpPr>
            <p:spPr bwMode="auto">
              <a:xfrm>
                <a:off x="3598" y="18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7" name="Freeform 276"/>
              <p:cNvSpPr/>
              <p:nvPr/>
            </p:nvSpPr>
            <p:spPr bwMode="auto">
              <a:xfrm>
                <a:off x="4005" y="3074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1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1"/>
                      <a:pt x="0" y="1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8" name="Freeform 277"/>
              <p:cNvSpPr/>
              <p:nvPr/>
            </p:nvSpPr>
            <p:spPr bwMode="auto">
              <a:xfrm>
                <a:off x="4007" y="308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9" name="Freeform 278"/>
              <p:cNvSpPr/>
              <p:nvPr/>
            </p:nvSpPr>
            <p:spPr bwMode="auto">
              <a:xfrm>
                <a:off x="3598" y="1823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0" name="Freeform 279"/>
              <p:cNvSpPr/>
              <p:nvPr/>
            </p:nvSpPr>
            <p:spPr bwMode="auto">
              <a:xfrm>
                <a:off x="3598" y="1823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0 w 1"/>
                  <a:gd name="T5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1" name="Freeform 280"/>
              <p:cNvSpPr/>
              <p:nvPr/>
            </p:nvSpPr>
            <p:spPr bwMode="auto">
              <a:xfrm>
                <a:off x="4009" y="3083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2" name="Freeform 281"/>
              <p:cNvSpPr/>
              <p:nvPr/>
            </p:nvSpPr>
            <p:spPr bwMode="auto">
              <a:xfrm>
                <a:off x="3602" y="182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" name="Freeform 282"/>
              <p:cNvSpPr/>
              <p:nvPr/>
            </p:nvSpPr>
            <p:spPr bwMode="auto">
              <a:xfrm>
                <a:off x="3929" y="1870"/>
                <a:ext cx="4" cy="8"/>
              </a:xfrm>
              <a:custGeom>
                <a:avLst/>
                <a:gdLst>
                  <a:gd name="T0" fmla="*/ 2 w 2"/>
                  <a:gd name="T1" fmla="*/ 1 h 4"/>
                  <a:gd name="T2" fmla="*/ 1 w 2"/>
                  <a:gd name="T3" fmla="*/ 4 h 4"/>
                  <a:gd name="T4" fmla="*/ 2 w 2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1"/>
                    </a:moveTo>
                    <a:cubicBezTo>
                      <a:pt x="2" y="1"/>
                      <a:pt x="0" y="1"/>
                      <a:pt x="1" y="4"/>
                    </a:cubicBezTo>
                    <a:cubicBezTo>
                      <a:pt x="1" y="0"/>
                      <a:pt x="2" y="4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4" name="Freeform 283"/>
              <p:cNvSpPr/>
              <p:nvPr/>
            </p:nvSpPr>
            <p:spPr bwMode="auto">
              <a:xfrm>
                <a:off x="3687" y="1579"/>
                <a:ext cx="4" cy="4"/>
              </a:xfrm>
              <a:custGeom>
                <a:avLst/>
                <a:gdLst>
                  <a:gd name="T0" fmla="*/ 0 w 4"/>
                  <a:gd name="T1" fmla="*/ 4 h 4"/>
                  <a:gd name="T2" fmla="*/ 4 w 4"/>
                  <a:gd name="T3" fmla="*/ 0 h 4"/>
                  <a:gd name="T4" fmla="*/ 0 w 4"/>
                  <a:gd name="T5" fmla="*/ 2 h 4"/>
                  <a:gd name="T6" fmla="*/ 0 w 4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lnTo>
                      <a:pt x="4" y="0"/>
                    </a:lnTo>
                    <a:lnTo>
                      <a:pt x="0" y="2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5" name="Freeform 284"/>
              <p:cNvSpPr/>
              <p:nvPr/>
            </p:nvSpPr>
            <p:spPr bwMode="auto">
              <a:xfrm>
                <a:off x="4086" y="1583"/>
                <a:ext cx="8" cy="4"/>
              </a:xfrm>
              <a:custGeom>
                <a:avLst/>
                <a:gdLst>
                  <a:gd name="T0" fmla="*/ 2 w 4"/>
                  <a:gd name="T1" fmla="*/ 2 h 2"/>
                  <a:gd name="T2" fmla="*/ 1 w 4"/>
                  <a:gd name="T3" fmla="*/ 0 h 2"/>
                  <a:gd name="T4" fmla="*/ 2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2" y="2"/>
                      <a:pt x="3" y="1"/>
                      <a:pt x="1" y="0"/>
                    </a:cubicBezTo>
                    <a:cubicBezTo>
                      <a:pt x="4" y="2"/>
                      <a:pt x="0" y="1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6" name="Freeform 285"/>
              <p:cNvSpPr/>
              <p:nvPr/>
            </p:nvSpPr>
            <p:spPr bwMode="auto">
              <a:xfrm>
                <a:off x="3574" y="1912"/>
                <a:ext cx="2" cy="21"/>
              </a:xfrm>
              <a:custGeom>
                <a:avLst/>
                <a:gdLst>
                  <a:gd name="T0" fmla="*/ 0 w 1"/>
                  <a:gd name="T1" fmla="*/ 0 h 10"/>
                  <a:gd name="T2" fmla="*/ 1 w 1"/>
                  <a:gd name="T3" fmla="*/ 10 h 10"/>
                  <a:gd name="T4" fmla="*/ 0 w 1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0">
                    <a:moveTo>
                      <a:pt x="0" y="0"/>
                    </a:moveTo>
                    <a:cubicBezTo>
                      <a:pt x="0" y="4"/>
                      <a:pt x="0" y="10"/>
                      <a:pt x="1" y="1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7" name="Freeform 286"/>
              <p:cNvSpPr>
                <a:spLocks noEditPoints="1"/>
              </p:cNvSpPr>
              <p:nvPr/>
            </p:nvSpPr>
            <p:spPr bwMode="auto">
              <a:xfrm>
                <a:off x="3559" y="1774"/>
                <a:ext cx="77" cy="91"/>
              </a:xfrm>
              <a:custGeom>
                <a:avLst/>
                <a:gdLst>
                  <a:gd name="T0" fmla="*/ 32 w 36"/>
                  <a:gd name="T1" fmla="*/ 19 h 43"/>
                  <a:gd name="T2" fmla="*/ 27 w 36"/>
                  <a:gd name="T3" fmla="*/ 2 h 43"/>
                  <a:gd name="T4" fmla="*/ 8 w 36"/>
                  <a:gd name="T5" fmla="*/ 14 h 43"/>
                  <a:gd name="T6" fmla="*/ 16 w 36"/>
                  <a:gd name="T7" fmla="*/ 25 h 43"/>
                  <a:gd name="T8" fmla="*/ 16 w 36"/>
                  <a:gd name="T9" fmla="*/ 24 h 43"/>
                  <a:gd name="T10" fmla="*/ 17 w 36"/>
                  <a:gd name="T11" fmla="*/ 24 h 43"/>
                  <a:gd name="T12" fmla="*/ 17 w 36"/>
                  <a:gd name="T13" fmla="*/ 23 h 43"/>
                  <a:gd name="T14" fmla="*/ 17 w 36"/>
                  <a:gd name="T15" fmla="*/ 24 h 43"/>
                  <a:gd name="T16" fmla="*/ 19 w 36"/>
                  <a:gd name="T17" fmla="*/ 23 h 43"/>
                  <a:gd name="T18" fmla="*/ 18 w 36"/>
                  <a:gd name="T19" fmla="*/ 24 h 43"/>
                  <a:gd name="T20" fmla="*/ 17 w 36"/>
                  <a:gd name="T21" fmla="*/ 24 h 43"/>
                  <a:gd name="T22" fmla="*/ 19 w 36"/>
                  <a:gd name="T23" fmla="*/ 23 h 43"/>
                  <a:gd name="T24" fmla="*/ 20 w 36"/>
                  <a:gd name="T25" fmla="*/ 23 h 43"/>
                  <a:gd name="T26" fmla="*/ 21 w 36"/>
                  <a:gd name="T27" fmla="*/ 24 h 43"/>
                  <a:gd name="T28" fmla="*/ 21 w 36"/>
                  <a:gd name="T29" fmla="*/ 23 h 43"/>
                  <a:gd name="T30" fmla="*/ 21 w 36"/>
                  <a:gd name="T31" fmla="*/ 23 h 43"/>
                  <a:gd name="T32" fmla="*/ 21 w 36"/>
                  <a:gd name="T33" fmla="*/ 23 h 43"/>
                  <a:gd name="T34" fmla="*/ 21 w 36"/>
                  <a:gd name="T35" fmla="*/ 24 h 43"/>
                  <a:gd name="T36" fmla="*/ 22 w 36"/>
                  <a:gd name="T37" fmla="*/ 24 h 43"/>
                  <a:gd name="T38" fmla="*/ 22 w 36"/>
                  <a:gd name="T39" fmla="*/ 24 h 43"/>
                  <a:gd name="T40" fmla="*/ 22 w 36"/>
                  <a:gd name="T41" fmla="*/ 19 h 43"/>
                  <a:gd name="T42" fmla="*/ 22 w 36"/>
                  <a:gd name="T43" fmla="*/ 19 h 43"/>
                  <a:gd name="T44" fmla="*/ 23 w 36"/>
                  <a:gd name="T45" fmla="*/ 23 h 43"/>
                  <a:gd name="T46" fmla="*/ 27 w 36"/>
                  <a:gd name="T47" fmla="*/ 24 h 43"/>
                  <a:gd name="T48" fmla="*/ 25 w 36"/>
                  <a:gd name="T49" fmla="*/ 24 h 43"/>
                  <a:gd name="T50" fmla="*/ 25 w 36"/>
                  <a:gd name="T51" fmla="*/ 24 h 43"/>
                  <a:gd name="T52" fmla="*/ 26 w 36"/>
                  <a:gd name="T53" fmla="*/ 23 h 43"/>
                  <a:gd name="T54" fmla="*/ 25 w 36"/>
                  <a:gd name="T55" fmla="*/ 24 h 43"/>
                  <a:gd name="T56" fmla="*/ 24 w 36"/>
                  <a:gd name="T57" fmla="*/ 24 h 43"/>
                  <a:gd name="T58" fmla="*/ 24 w 36"/>
                  <a:gd name="T59" fmla="*/ 22 h 43"/>
                  <a:gd name="T60" fmla="*/ 24 w 36"/>
                  <a:gd name="T61" fmla="*/ 24 h 43"/>
                  <a:gd name="T62" fmla="*/ 23 w 36"/>
                  <a:gd name="T63" fmla="*/ 24 h 43"/>
                  <a:gd name="T64" fmla="*/ 23 w 36"/>
                  <a:gd name="T65" fmla="*/ 24 h 43"/>
                  <a:gd name="T66" fmla="*/ 24 w 36"/>
                  <a:gd name="T67" fmla="*/ 24 h 43"/>
                  <a:gd name="T68" fmla="*/ 24 w 36"/>
                  <a:gd name="T69" fmla="*/ 24 h 43"/>
                  <a:gd name="T70" fmla="*/ 25 w 36"/>
                  <a:gd name="T71" fmla="*/ 24 h 43"/>
                  <a:gd name="T72" fmla="*/ 29 w 36"/>
                  <a:gd name="T73" fmla="*/ 24 h 43"/>
                  <a:gd name="T74" fmla="*/ 26 w 36"/>
                  <a:gd name="T75" fmla="*/ 24 h 43"/>
                  <a:gd name="T76" fmla="*/ 24 w 36"/>
                  <a:gd name="T77" fmla="*/ 22 h 43"/>
                  <a:gd name="T78" fmla="*/ 23 w 36"/>
                  <a:gd name="T79" fmla="*/ 21 h 43"/>
                  <a:gd name="T80" fmla="*/ 24 w 36"/>
                  <a:gd name="T81" fmla="*/ 21 h 43"/>
                  <a:gd name="T82" fmla="*/ 24 w 36"/>
                  <a:gd name="T83" fmla="*/ 21 h 43"/>
                  <a:gd name="T84" fmla="*/ 23 w 36"/>
                  <a:gd name="T85" fmla="*/ 20 h 43"/>
                  <a:gd name="T86" fmla="*/ 22 w 36"/>
                  <a:gd name="T87" fmla="*/ 19 h 43"/>
                  <a:gd name="T88" fmla="*/ 22 w 36"/>
                  <a:gd name="T89" fmla="*/ 20 h 43"/>
                  <a:gd name="T90" fmla="*/ 21 w 36"/>
                  <a:gd name="T91" fmla="*/ 19 h 43"/>
                  <a:gd name="T92" fmla="*/ 22 w 36"/>
                  <a:gd name="T93" fmla="*/ 21 h 43"/>
                  <a:gd name="T94" fmla="*/ 20 w 36"/>
                  <a:gd name="T95" fmla="*/ 21 h 43"/>
                  <a:gd name="T96" fmla="*/ 17 w 36"/>
                  <a:gd name="T97" fmla="*/ 20 h 43"/>
                  <a:gd name="T98" fmla="*/ 20 w 36"/>
                  <a:gd name="T99" fmla="*/ 19 h 43"/>
                  <a:gd name="T100" fmla="*/ 18 w 36"/>
                  <a:gd name="T101" fmla="*/ 18 h 43"/>
                  <a:gd name="T102" fmla="*/ 19 w 36"/>
                  <a:gd name="T103" fmla="*/ 18 h 43"/>
                  <a:gd name="T104" fmla="*/ 20 w 36"/>
                  <a:gd name="T105" fmla="*/ 18 h 43"/>
                  <a:gd name="T106" fmla="*/ 21 w 36"/>
                  <a:gd name="T107" fmla="*/ 19 h 43"/>
                  <a:gd name="T108" fmla="*/ 20 w 36"/>
                  <a:gd name="T109" fmla="*/ 18 h 43"/>
                  <a:gd name="T110" fmla="*/ 18 w 36"/>
                  <a:gd name="T111" fmla="*/ 18 h 43"/>
                  <a:gd name="T112" fmla="*/ 18 w 36"/>
                  <a:gd name="T113" fmla="*/ 18 h 43"/>
                  <a:gd name="T114" fmla="*/ 15 w 36"/>
                  <a:gd name="T115" fmla="*/ 18 h 43"/>
                  <a:gd name="T116" fmla="*/ 18 w 36"/>
                  <a:gd name="T117" fmla="*/ 18 h 43"/>
                  <a:gd name="T118" fmla="*/ 18 w 36"/>
                  <a:gd name="T119" fmla="*/ 18 h 43"/>
                  <a:gd name="T120" fmla="*/ 17 w 36"/>
                  <a:gd name="T121" fmla="*/ 19 h 43"/>
                  <a:gd name="T122" fmla="*/ 16 w 36"/>
                  <a:gd name="T123" fmla="*/ 25 h 43"/>
                  <a:gd name="T124" fmla="*/ 14 w 36"/>
                  <a:gd name="T125" fmla="*/ 2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6" h="43">
                    <a:moveTo>
                      <a:pt x="5" y="16"/>
                    </a:moveTo>
                    <a:cubicBezTo>
                      <a:pt x="6" y="19"/>
                      <a:pt x="3" y="20"/>
                      <a:pt x="0" y="23"/>
                    </a:cubicBezTo>
                    <a:cubicBezTo>
                      <a:pt x="0" y="23"/>
                      <a:pt x="1" y="25"/>
                      <a:pt x="1" y="28"/>
                    </a:cubicBezTo>
                    <a:cubicBezTo>
                      <a:pt x="5" y="39"/>
                      <a:pt x="13" y="43"/>
                      <a:pt x="19" y="41"/>
                    </a:cubicBezTo>
                    <a:cubicBezTo>
                      <a:pt x="18" y="40"/>
                      <a:pt x="18" y="39"/>
                      <a:pt x="19" y="39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9" y="38"/>
                      <a:pt x="19" y="38"/>
                      <a:pt x="19" y="38"/>
                    </a:cubicBezTo>
                    <a:cubicBezTo>
                      <a:pt x="19" y="38"/>
                      <a:pt x="19" y="39"/>
                      <a:pt x="19" y="40"/>
                    </a:cubicBezTo>
                    <a:cubicBezTo>
                      <a:pt x="20" y="39"/>
                      <a:pt x="21" y="39"/>
                      <a:pt x="23" y="39"/>
                    </a:cubicBezTo>
                    <a:cubicBezTo>
                      <a:pt x="22" y="36"/>
                      <a:pt x="23" y="38"/>
                      <a:pt x="23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6"/>
                      <a:pt x="23" y="36"/>
                      <a:pt x="25" y="38"/>
                    </a:cubicBezTo>
                    <a:cubicBezTo>
                      <a:pt x="29" y="38"/>
                      <a:pt x="31" y="35"/>
                      <a:pt x="33" y="33"/>
                    </a:cubicBezTo>
                    <a:cubicBezTo>
                      <a:pt x="36" y="30"/>
                      <a:pt x="36" y="26"/>
                      <a:pt x="36" y="21"/>
                    </a:cubicBezTo>
                    <a:cubicBezTo>
                      <a:pt x="33" y="20"/>
                      <a:pt x="35" y="19"/>
                      <a:pt x="32" y="19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1" y="18"/>
                      <a:pt x="33" y="18"/>
                      <a:pt x="34" y="17"/>
                    </a:cubicBezTo>
                    <a:cubicBezTo>
                      <a:pt x="33" y="17"/>
                      <a:pt x="34" y="17"/>
                      <a:pt x="32" y="17"/>
                    </a:cubicBezTo>
                    <a:cubicBezTo>
                      <a:pt x="30" y="17"/>
                      <a:pt x="35" y="17"/>
                      <a:pt x="34" y="16"/>
                    </a:cubicBezTo>
                    <a:cubicBezTo>
                      <a:pt x="34" y="16"/>
                      <a:pt x="33" y="17"/>
                      <a:pt x="33" y="16"/>
                    </a:cubicBezTo>
                    <a:cubicBezTo>
                      <a:pt x="31" y="16"/>
                      <a:pt x="34" y="17"/>
                      <a:pt x="36" y="15"/>
                    </a:cubicBezTo>
                    <a:cubicBezTo>
                      <a:pt x="35" y="13"/>
                      <a:pt x="32" y="12"/>
                      <a:pt x="33" y="10"/>
                    </a:cubicBezTo>
                    <a:cubicBezTo>
                      <a:pt x="33" y="11"/>
                      <a:pt x="32" y="11"/>
                      <a:pt x="32" y="11"/>
                    </a:cubicBezTo>
                    <a:cubicBezTo>
                      <a:pt x="35" y="9"/>
                      <a:pt x="31" y="11"/>
                      <a:pt x="32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4" y="9"/>
                      <a:pt x="32" y="9"/>
                      <a:pt x="32" y="7"/>
                    </a:cubicBezTo>
                    <a:cubicBezTo>
                      <a:pt x="30" y="7"/>
                      <a:pt x="32" y="5"/>
                      <a:pt x="30" y="5"/>
                    </a:cubicBezTo>
                    <a:cubicBezTo>
                      <a:pt x="31" y="5"/>
                      <a:pt x="30" y="4"/>
                      <a:pt x="30" y="4"/>
                    </a:cubicBezTo>
                    <a:cubicBezTo>
                      <a:pt x="27" y="6"/>
                      <a:pt x="29" y="1"/>
                      <a:pt x="27" y="3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5" y="1"/>
                      <a:pt x="21" y="0"/>
                      <a:pt x="18" y="3"/>
                    </a:cubicBezTo>
                    <a:cubicBezTo>
                      <a:pt x="16" y="3"/>
                      <a:pt x="12" y="1"/>
                      <a:pt x="13" y="3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5"/>
                      <a:pt x="13" y="4"/>
                      <a:pt x="12" y="3"/>
                    </a:cubicBezTo>
                    <a:cubicBezTo>
                      <a:pt x="13" y="5"/>
                      <a:pt x="11" y="4"/>
                      <a:pt x="11" y="4"/>
                    </a:cubicBezTo>
                    <a:cubicBezTo>
                      <a:pt x="11" y="5"/>
                      <a:pt x="11" y="5"/>
                      <a:pt x="11" y="6"/>
                    </a:cubicBezTo>
                    <a:cubicBezTo>
                      <a:pt x="9" y="4"/>
                      <a:pt x="11" y="8"/>
                      <a:pt x="9" y="7"/>
                    </a:cubicBezTo>
                    <a:cubicBezTo>
                      <a:pt x="12" y="9"/>
                      <a:pt x="10" y="8"/>
                      <a:pt x="10" y="9"/>
                    </a:cubicBezTo>
                    <a:cubicBezTo>
                      <a:pt x="10" y="9"/>
                      <a:pt x="10" y="9"/>
                      <a:pt x="9" y="8"/>
                    </a:cubicBezTo>
                    <a:cubicBezTo>
                      <a:pt x="9" y="9"/>
                      <a:pt x="9" y="9"/>
                      <a:pt x="8" y="9"/>
                    </a:cubicBezTo>
                    <a:cubicBezTo>
                      <a:pt x="8" y="9"/>
                      <a:pt x="10" y="10"/>
                      <a:pt x="9" y="10"/>
                    </a:cubicBezTo>
                    <a:cubicBezTo>
                      <a:pt x="7" y="9"/>
                      <a:pt x="9" y="11"/>
                      <a:pt x="8" y="10"/>
                    </a:cubicBezTo>
                    <a:cubicBezTo>
                      <a:pt x="10" y="11"/>
                      <a:pt x="11" y="13"/>
                      <a:pt x="10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2"/>
                      <a:pt x="5" y="12"/>
                      <a:pt x="8" y="1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8" y="15"/>
                      <a:pt x="6" y="15"/>
                      <a:pt x="8" y="17"/>
                    </a:cubicBezTo>
                    <a:cubicBezTo>
                      <a:pt x="8" y="17"/>
                      <a:pt x="7" y="17"/>
                      <a:pt x="7" y="17"/>
                    </a:cubicBezTo>
                    <a:cubicBezTo>
                      <a:pt x="6" y="17"/>
                      <a:pt x="5" y="16"/>
                      <a:pt x="5" y="16"/>
                    </a:cubicBezTo>
                    <a:close/>
                    <a:moveTo>
                      <a:pt x="16" y="26"/>
                    </a:move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6" y="27"/>
                      <a:pt x="16" y="26"/>
                    </a:cubicBezTo>
                    <a:close/>
                    <a:moveTo>
                      <a:pt x="17" y="24"/>
                    </a:moveTo>
                    <a:cubicBezTo>
                      <a:pt x="17" y="25"/>
                      <a:pt x="16" y="25"/>
                      <a:pt x="17" y="27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4"/>
                      <a:pt x="16" y="24"/>
                      <a:pt x="17" y="24"/>
                    </a:cubicBezTo>
                    <a:cubicBezTo>
                      <a:pt x="17" y="25"/>
                      <a:pt x="17" y="25"/>
                      <a:pt x="17" y="24"/>
                    </a:cubicBezTo>
                    <a:close/>
                    <a:moveTo>
                      <a:pt x="16" y="25"/>
                    </a:move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5"/>
                      <a:pt x="17" y="23"/>
                      <a:pt x="16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6" y="25"/>
                      <a:pt x="17" y="24"/>
                      <a:pt x="16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6" y="24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lose/>
                    <a:moveTo>
                      <a:pt x="17" y="24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lose/>
                    <a:moveTo>
                      <a:pt x="17" y="23"/>
                    </a:move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lose/>
                    <a:moveTo>
                      <a:pt x="17" y="24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lose/>
                    <a:moveTo>
                      <a:pt x="17" y="23"/>
                    </a:moveTo>
                    <a:cubicBezTo>
                      <a:pt x="17" y="23"/>
                      <a:pt x="17" y="23"/>
                      <a:pt x="17" y="23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lose/>
                    <a:moveTo>
                      <a:pt x="17" y="24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lose/>
                    <a:moveTo>
                      <a:pt x="17" y="24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lose/>
                    <a:moveTo>
                      <a:pt x="17" y="24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8" y="25"/>
                      <a:pt x="17" y="24"/>
                      <a:pt x="17" y="24"/>
                    </a:cubicBezTo>
                    <a:close/>
                    <a:moveTo>
                      <a:pt x="18" y="24"/>
                    </a:move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lose/>
                    <a:moveTo>
                      <a:pt x="20" y="23"/>
                    </a:move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19" y="23"/>
                      <a:pt x="19" y="23"/>
                    </a:cubicBezTo>
                    <a:cubicBezTo>
                      <a:pt x="19" y="23"/>
                      <a:pt x="18" y="23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3"/>
                      <a:pt x="19" y="23"/>
                      <a:pt x="18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19" y="23"/>
                      <a:pt x="19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4"/>
                      <a:pt x="18" y="25"/>
                      <a:pt x="19" y="26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3"/>
                      <a:pt x="17" y="23"/>
                    </a:cubicBezTo>
                    <a:cubicBezTo>
                      <a:pt x="17" y="23"/>
                      <a:pt x="18" y="23"/>
                      <a:pt x="18" y="23"/>
                    </a:cubicBezTo>
                    <a:cubicBezTo>
                      <a:pt x="18" y="23"/>
                      <a:pt x="18" y="23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2"/>
                      <a:pt x="17" y="22"/>
                      <a:pt x="17" y="22"/>
                    </a:cubicBezTo>
                    <a:cubicBezTo>
                      <a:pt x="18" y="22"/>
                      <a:pt x="18" y="23"/>
                      <a:pt x="18" y="23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9" y="22"/>
                      <a:pt x="19" y="23"/>
                      <a:pt x="19" y="23"/>
                    </a:cubicBezTo>
                    <a:cubicBezTo>
                      <a:pt x="19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20" y="24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4"/>
                    </a:cubicBezTo>
                    <a:close/>
                    <a:moveTo>
                      <a:pt x="20" y="24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21" y="24"/>
                      <a:pt x="21" y="24"/>
                      <a:pt x="21" y="25"/>
                    </a:cubicBezTo>
                    <a:lnTo>
                      <a:pt x="20" y="24"/>
                    </a:ln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2" y="25"/>
                    </a:cubicBezTo>
                    <a:lnTo>
                      <a:pt x="21" y="24"/>
                    </a:lnTo>
                    <a:close/>
                    <a:moveTo>
                      <a:pt x="22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lose/>
                    <a:moveTo>
                      <a:pt x="22" y="23"/>
                    </a:move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lnTo>
                      <a:pt x="22" y="23"/>
                    </a:lnTo>
                    <a:close/>
                    <a:moveTo>
                      <a:pt x="22" y="23"/>
                    </a:move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lose/>
                    <a:moveTo>
                      <a:pt x="22" y="24"/>
                    </a:move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lose/>
                    <a:moveTo>
                      <a:pt x="22" y="24"/>
                    </a:move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lose/>
                    <a:moveTo>
                      <a:pt x="22" y="24"/>
                    </a:move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3" y="24"/>
                      <a:pt x="22" y="24"/>
                    </a:cubicBezTo>
                    <a:close/>
                    <a:moveTo>
                      <a:pt x="22" y="22"/>
                    </a:moveTo>
                    <a:cubicBezTo>
                      <a:pt x="22" y="22"/>
                      <a:pt x="22" y="22"/>
                      <a:pt x="22" y="22"/>
                    </a:cubicBezTo>
                    <a:cubicBezTo>
                      <a:pt x="23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2" y="22"/>
                    </a:cubicBezTo>
                    <a:close/>
                    <a:moveTo>
                      <a:pt x="22" y="19"/>
                    </a:move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lose/>
                    <a:moveTo>
                      <a:pt x="22" y="19"/>
                    </a:move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lose/>
                    <a:moveTo>
                      <a:pt x="22" y="19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lose/>
                    <a:moveTo>
                      <a:pt x="22" y="19"/>
                    </a:move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2" y="20"/>
                      <a:pt x="22" y="19"/>
                      <a:pt x="22" y="19"/>
                    </a:cubicBezTo>
                    <a:close/>
                    <a:moveTo>
                      <a:pt x="22" y="19"/>
                    </a:move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2" y="19"/>
                    </a:cubicBezTo>
                    <a:close/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lose/>
                    <a:moveTo>
                      <a:pt x="23" y="23"/>
                    </a:moveTo>
                    <a:cubicBezTo>
                      <a:pt x="23" y="23"/>
                      <a:pt x="23" y="22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3"/>
                    </a:cubicBezTo>
                    <a:cubicBezTo>
                      <a:pt x="23" y="23"/>
                      <a:pt x="23" y="23"/>
                      <a:pt x="23" y="23"/>
                    </a:cubicBezTo>
                    <a:close/>
                    <a:moveTo>
                      <a:pt x="23" y="22"/>
                    </a:move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3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3" y="23"/>
                      <a:pt x="23" y="22"/>
                      <a:pt x="23" y="22"/>
                    </a:cubicBezTo>
                    <a:close/>
                    <a:moveTo>
                      <a:pt x="27" y="24"/>
                    </a:moveTo>
                    <a:cubicBezTo>
                      <a:pt x="26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lose/>
                    <a:moveTo>
                      <a:pt x="27" y="24"/>
                    </a:move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lose/>
                    <a:moveTo>
                      <a:pt x="27" y="24"/>
                    </a:move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7" y="24"/>
                    </a:cubicBezTo>
                    <a:close/>
                    <a:moveTo>
                      <a:pt x="26" y="24"/>
                    </a:move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lose/>
                    <a:moveTo>
                      <a:pt x="26" y="24"/>
                    </a:moveTo>
                    <a:cubicBezTo>
                      <a:pt x="26" y="24"/>
                      <a:pt x="26" y="24"/>
                      <a:pt x="25" y="24"/>
                    </a:cubicBezTo>
                    <a:cubicBezTo>
                      <a:pt x="26" y="24"/>
                      <a:pt x="25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lose/>
                    <a:moveTo>
                      <a:pt x="26" y="24"/>
                    </a:move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6" y="24"/>
                    </a:cubicBezTo>
                    <a:close/>
                    <a:moveTo>
                      <a:pt x="25" y="24"/>
                    </a:move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lose/>
                    <a:moveTo>
                      <a:pt x="25" y="24"/>
                    </a:move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5" y="24"/>
                      <a:pt x="25" y="24"/>
                    </a:cubicBezTo>
                    <a:close/>
                    <a:moveTo>
                      <a:pt x="26" y="24"/>
                    </a:move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lose/>
                    <a:moveTo>
                      <a:pt x="26" y="23"/>
                    </a:move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lose/>
                    <a:moveTo>
                      <a:pt x="26" y="23"/>
                    </a:move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6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lose/>
                    <a:moveTo>
                      <a:pt x="25" y="23"/>
                    </a:move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6" y="23"/>
                    </a:cubicBezTo>
                    <a:cubicBezTo>
                      <a:pt x="25" y="23"/>
                      <a:pt x="25" y="23"/>
                      <a:pt x="25" y="23"/>
                    </a:cubicBezTo>
                    <a:close/>
                    <a:moveTo>
                      <a:pt x="25" y="24"/>
                    </a:move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lose/>
                    <a:moveTo>
                      <a:pt x="25" y="24"/>
                    </a:move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2"/>
                    </a:move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lose/>
                    <a:moveTo>
                      <a:pt x="24" y="22"/>
                    </a:move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lose/>
                    <a:moveTo>
                      <a:pt x="24" y="22"/>
                    </a:moveTo>
                    <a:cubicBezTo>
                      <a:pt x="24" y="22"/>
                      <a:pt x="24" y="22"/>
                      <a:pt x="24" y="22"/>
                    </a:cubicBezTo>
                    <a:cubicBezTo>
                      <a:pt x="23" y="22"/>
                      <a:pt x="23" y="22"/>
                      <a:pt x="23" y="22"/>
                    </a:cubicBezTo>
                    <a:lnTo>
                      <a:pt x="24" y="22"/>
                    </a:lnTo>
                    <a:close/>
                    <a:moveTo>
                      <a:pt x="24" y="22"/>
                    </a:moveTo>
                    <a:cubicBezTo>
                      <a:pt x="24" y="22"/>
                      <a:pt x="24" y="22"/>
                      <a:pt x="24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4" y="22"/>
                      <a:pt x="24" y="22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3" y="22"/>
                    </a:moveTo>
                    <a:cubicBezTo>
                      <a:pt x="23" y="22"/>
                      <a:pt x="23" y="23"/>
                      <a:pt x="23" y="23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2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3" y="24"/>
                    </a:move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3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3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5" y="24"/>
                      <a:pt x="25" y="24"/>
                      <a:pt x="26" y="24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5"/>
                      <a:pt x="27" y="25"/>
                      <a:pt x="27" y="25"/>
                    </a:cubicBezTo>
                    <a:cubicBezTo>
                      <a:pt x="26" y="24"/>
                      <a:pt x="25" y="24"/>
                      <a:pt x="24" y="24"/>
                    </a:cubicBezTo>
                    <a:close/>
                    <a:moveTo>
                      <a:pt x="27" y="25"/>
                    </a:moveTo>
                    <a:cubicBezTo>
                      <a:pt x="27" y="25"/>
                      <a:pt x="27" y="25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lose/>
                    <a:moveTo>
                      <a:pt x="27" y="24"/>
                    </a:move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8" y="24"/>
                      <a:pt x="28" y="24"/>
                      <a:pt x="27" y="24"/>
                    </a:cubicBezTo>
                    <a:close/>
                    <a:moveTo>
                      <a:pt x="29" y="24"/>
                    </a:moveTo>
                    <a:cubicBezTo>
                      <a:pt x="29" y="24"/>
                      <a:pt x="26" y="24"/>
                      <a:pt x="27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6" y="24"/>
                    </a:cubicBezTo>
                    <a:lnTo>
                      <a:pt x="29" y="24"/>
                    </a:lnTo>
                    <a:close/>
                    <a:moveTo>
                      <a:pt x="27" y="24"/>
                    </a:moveTo>
                    <a:cubicBezTo>
                      <a:pt x="27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7" y="24"/>
                    </a:cubicBezTo>
                    <a:close/>
                    <a:moveTo>
                      <a:pt x="26" y="24"/>
                    </a:move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lose/>
                    <a:moveTo>
                      <a:pt x="26" y="22"/>
                    </a:moveTo>
                    <a:cubicBezTo>
                      <a:pt x="26" y="22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6" y="22"/>
                      <a:pt x="26" y="22"/>
                    </a:cubicBezTo>
                    <a:close/>
                    <a:moveTo>
                      <a:pt x="25" y="22"/>
                    </a:move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5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5" y="22"/>
                    </a:cubicBezTo>
                    <a:cubicBezTo>
                      <a:pt x="24" y="22"/>
                      <a:pt x="24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2" y="21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4" y="21"/>
                    </a:cubicBezTo>
                    <a:cubicBezTo>
                      <a:pt x="24" y="22"/>
                      <a:pt x="24" y="22"/>
                      <a:pt x="25" y="22"/>
                    </a:cubicBezTo>
                    <a:cubicBezTo>
                      <a:pt x="25" y="22"/>
                      <a:pt x="25" y="22"/>
                      <a:pt x="25" y="22"/>
                    </a:cubicBezTo>
                    <a:close/>
                    <a:moveTo>
                      <a:pt x="23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3" y="21"/>
                      <a:pt x="23" y="21"/>
                      <a:pt x="23" y="21"/>
                    </a:cubicBezTo>
                    <a:close/>
                    <a:moveTo>
                      <a:pt x="24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5" y="21"/>
                    </a:cubicBezTo>
                    <a:cubicBezTo>
                      <a:pt x="25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5" y="21"/>
                      <a:pt x="25" y="21"/>
                      <a:pt x="25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3" y="20"/>
                    </a:move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lose/>
                    <a:moveTo>
                      <a:pt x="23" y="20"/>
                    </a:move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lose/>
                    <a:moveTo>
                      <a:pt x="23" y="20"/>
                    </a:move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19"/>
                      <a:pt x="23" y="19"/>
                      <a:pt x="23" y="20"/>
                    </a:cubicBezTo>
                    <a:close/>
                    <a:moveTo>
                      <a:pt x="23" y="20"/>
                    </a:moveTo>
                    <a:cubicBezTo>
                      <a:pt x="23" y="20"/>
                      <a:pt x="23" y="20"/>
                      <a:pt x="23" y="20"/>
                    </a:cubicBezTo>
                    <a:cubicBezTo>
                      <a:pt x="22" y="19"/>
                      <a:pt x="22" y="18"/>
                      <a:pt x="22" y="18"/>
                    </a:cubicBezTo>
                    <a:cubicBezTo>
                      <a:pt x="21" y="17"/>
                      <a:pt x="22" y="18"/>
                      <a:pt x="23" y="20"/>
                    </a:cubicBezTo>
                    <a:close/>
                    <a:moveTo>
                      <a:pt x="22" y="19"/>
                    </a:move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lose/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lose/>
                    <a:moveTo>
                      <a:pt x="22" y="19"/>
                    </a:move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lose/>
                    <a:moveTo>
                      <a:pt x="22" y="19"/>
                    </a:move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lose/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21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lose/>
                    <a:moveTo>
                      <a:pt x="21" y="19"/>
                    </a:moveTo>
                    <a:cubicBezTo>
                      <a:pt x="21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lose/>
                    <a:moveTo>
                      <a:pt x="21" y="19"/>
                    </a:move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lose/>
                    <a:moveTo>
                      <a:pt x="21" y="19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1" y="20"/>
                      <a:pt x="21" y="20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1" y="20"/>
                      <a:pt x="21" y="20"/>
                      <a:pt x="21" y="19"/>
                    </a:cubicBezTo>
                    <a:close/>
                    <a:moveTo>
                      <a:pt x="22" y="21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21"/>
                      <a:pt x="21" y="21"/>
                      <a:pt x="21" y="21"/>
                    </a:cubicBezTo>
                    <a:cubicBezTo>
                      <a:pt x="21" y="21"/>
                      <a:pt x="21" y="21"/>
                      <a:pt x="22" y="21"/>
                    </a:cubicBezTo>
                    <a:close/>
                    <a:moveTo>
                      <a:pt x="22" y="21"/>
                    </a:move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21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1"/>
                      <a:pt x="21" y="21"/>
                      <a:pt x="21" y="21"/>
                    </a:cubicBezTo>
                    <a:cubicBezTo>
                      <a:pt x="21" y="21"/>
                      <a:pt x="22" y="21"/>
                      <a:pt x="22" y="21"/>
                    </a:cubicBezTo>
                    <a:close/>
                    <a:moveTo>
                      <a:pt x="20" y="21"/>
                    </a:moveTo>
                    <a:cubicBezTo>
                      <a:pt x="20" y="21"/>
                      <a:pt x="20" y="22"/>
                      <a:pt x="20" y="22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1"/>
                      <a:pt x="20" y="21"/>
                      <a:pt x="20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8" y="20"/>
                      <a:pt x="17" y="21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7" y="20"/>
                      <a:pt x="18" y="20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0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0"/>
                      <a:pt x="17" y="20"/>
                      <a:pt x="17" y="20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20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20" y="18"/>
                    </a:cubicBezTo>
                    <a:cubicBezTo>
                      <a:pt x="19" y="19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20" y="18"/>
                      <a:pt x="19" y="21"/>
                      <a:pt x="2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20" y="20"/>
                    </a:cubicBezTo>
                    <a:cubicBezTo>
                      <a:pt x="20" y="20"/>
                      <a:pt x="20" y="19"/>
                      <a:pt x="20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1"/>
                      <a:pt x="20" y="21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21" y="21"/>
                      <a:pt x="21" y="21"/>
                      <a:pt x="20" y="21"/>
                    </a:cubicBezTo>
                    <a:close/>
                    <a:moveTo>
                      <a:pt x="18" y="18"/>
                    </a:moveTo>
                    <a:cubicBezTo>
                      <a:pt x="19" y="18"/>
                      <a:pt x="19" y="18"/>
                      <a:pt x="18" y="18"/>
                    </a:cubicBezTo>
                    <a:cubicBezTo>
                      <a:pt x="19" y="18"/>
                      <a:pt x="19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lose/>
                    <a:moveTo>
                      <a:pt x="18" y="18"/>
                    </a:move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lose/>
                    <a:moveTo>
                      <a:pt x="19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lose/>
                    <a:moveTo>
                      <a:pt x="19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8" y="18"/>
                      <a:pt x="18" y="18"/>
                    </a:cubicBezTo>
                    <a:cubicBezTo>
                      <a:pt x="18" y="18"/>
                      <a:pt x="19" y="18"/>
                      <a:pt x="19" y="18"/>
                    </a:cubicBezTo>
                    <a:close/>
                    <a:moveTo>
                      <a:pt x="19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20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lose/>
                    <a:moveTo>
                      <a:pt x="19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20" y="18"/>
                      <a:pt x="19" y="18"/>
                    </a:cubicBezTo>
                    <a:close/>
                    <a:moveTo>
                      <a:pt x="20" y="18"/>
                    </a:moveTo>
                    <a:cubicBezTo>
                      <a:pt x="20" y="18"/>
                      <a:pt x="20" y="19"/>
                      <a:pt x="2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20" y="18"/>
                      <a:pt x="20" y="18"/>
                    </a:cubicBezTo>
                    <a:close/>
                    <a:moveTo>
                      <a:pt x="20" y="18"/>
                    </a:move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20" y="18"/>
                      <a:pt x="20" y="18"/>
                    </a:cubicBezTo>
                    <a:close/>
                    <a:moveTo>
                      <a:pt x="21" y="19"/>
                    </a:moveTo>
                    <a:cubicBezTo>
                      <a:pt x="21" y="19"/>
                      <a:pt x="21" y="19"/>
                      <a:pt x="21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9"/>
                      <a:pt x="20" y="19"/>
                      <a:pt x="20" y="18"/>
                    </a:cubicBezTo>
                    <a:cubicBezTo>
                      <a:pt x="20" y="19"/>
                      <a:pt x="20" y="19"/>
                      <a:pt x="21" y="19"/>
                    </a:cubicBezTo>
                    <a:close/>
                    <a:moveTo>
                      <a:pt x="20" y="18"/>
                    </a:moveTo>
                    <a:cubicBezTo>
                      <a:pt x="20" y="19"/>
                      <a:pt x="20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0" y="19"/>
                      <a:pt x="20" y="18"/>
                      <a:pt x="20" y="18"/>
                    </a:cubicBezTo>
                    <a:close/>
                    <a:moveTo>
                      <a:pt x="21" y="19"/>
                    </a:move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lose/>
                    <a:moveTo>
                      <a:pt x="21" y="19"/>
                    </a:move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lose/>
                    <a:moveTo>
                      <a:pt x="21" y="19"/>
                    </a:move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lose/>
                    <a:moveTo>
                      <a:pt x="20" y="18"/>
                    </a:move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20" y="18"/>
                      <a:pt x="21" y="19"/>
                    </a:cubicBezTo>
                    <a:lnTo>
                      <a:pt x="20" y="18"/>
                    </a:lnTo>
                    <a:close/>
                    <a:moveTo>
                      <a:pt x="19" y="18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lose/>
                    <a:moveTo>
                      <a:pt x="19" y="18"/>
                    </a:move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lose/>
                    <a:moveTo>
                      <a:pt x="18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8"/>
                      <a:pt x="18" y="18"/>
                      <a:pt x="18" y="18"/>
                    </a:cubicBezTo>
                    <a:close/>
                    <a:moveTo>
                      <a:pt x="18" y="18"/>
                    </a:move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8" y="18"/>
                      <a:pt x="18" y="18"/>
                    </a:cubicBezTo>
                    <a:close/>
                    <a:moveTo>
                      <a:pt x="18" y="18"/>
                    </a:move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lose/>
                    <a:moveTo>
                      <a:pt x="18" y="18"/>
                    </a:move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lose/>
                    <a:moveTo>
                      <a:pt x="18" y="18"/>
                    </a:move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lose/>
                    <a:moveTo>
                      <a:pt x="18" y="18"/>
                    </a:move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8" y="18"/>
                      <a:pt x="16" y="18"/>
                    </a:cubicBezTo>
                    <a:cubicBezTo>
                      <a:pt x="18" y="18"/>
                      <a:pt x="16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8"/>
                      <a:pt x="17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7" y="18"/>
                      <a:pt x="18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7" y="18"/>
                      <a:pt x="18" y="18"/>
                    </a:cubicBezTo>
                    <a:cubicBezTo>
                      <a:pt x="17" y="18"/>
                      <a:pt x="17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7" y="18"/>
                      <a:pt x="17" y="18"/>
                      <a:pt x="17" y="19"/>
                    </a:cubicBezTo>
                    <a:cubicBezTo>
                      <a:pt x="16" y="19"/>
                      <a:pt x="17" y="18"/>
                      <a:pt x="18" y="18"/>
                    </a:cubicBezTo>
                    <a:cubicBezTo>
                      <a:pt x="16" y="19"/>
                      <a:pt x="17" y="18"/>
                      <a:pt x="16" y="19"/>
                    </a:cubicBezTo>
                    <a:cubicBezTo>
                      <a:pt x="16" y="19"/>
                      <a:pt x="17" y="19"/>
                      <a:pt x="17" y="19"/>
                    </a:cubicBezTo>
                    <a:cubicBezTo>
                      <a:pt x="17" y="19"/>
                      <a:pt x="19" y="18"/>
                      <a:pt x="17" y="19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9" y="18"/>
                    </a:cubicBezTo>
                    <a:cubicBezTo>
                      <a:pt x="18" y="18"/>
                      <a:pt x="18" y="19"/>
                      <a:pt x="18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5" y="18"/>
                      <a:pt x="15" y="18"/>
                    </a:cubicBezTo>
                    <a:cubicBezTo>
                      <a:pt x="16" y="18"/>
                      <a:pt x="16" y="18"/>
                      <a:pt x="16" y="19"/>
                    </a:cubicBezTo>
                    <a:cubicBezTo>
                      <a:pt x="18" y="18"/>
                      <a:pt x="15" y="19"/>
                      <a:pt x="18" y="18"/>
                    </a:cubicBezTo>
                    <a:close/>
                    <a:moveTo>
                      <a:pt x="17" y="24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6" y="24"/>
                      <a:pt x="16" y="24"/>
                    </a:cubicBezTo>
                    <a:cubicBezTo>
                      <a:pt x="16" y="24"/>
                      <a:pt x="15" y="24"/>
                      <a:pt x="15" y="23"/>
                    </a:cubicBezTo>
                    <a:cubicBezTo>
                      <a:pt x="16" y="23"/>
                      <a:pt x="16" y="24"/>
                      <a:pt x="17" y="24"/>
                    </a:cubicBezTo>
                    <a:close/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5" y="26"/>
                      <a:pt x="15" y="26"/>
                      <a:pt x="15" y="27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lose/>
                    <a:moveTo>
                      <a:pt x="15" y="26"/>
                    </a:moveTo>
                    <a:cubicBezTo>
                      <a:pt x="14" y="27"/>
                      <a:pt x="15" y="26"/>
                      <a:pt x="14" y="27"/>
                    </a:cubicBezTo>
                    <a:cubicBezTo>
                      <a:pt x="14" y="27"/>
                      <a:pt x="14" y="27"/>
                      <a:pt x="14" y="26"/>
                    </a:cubicBezTo>
                    <a:cubicBezTo>
                      <a:pt x="14" y="26"/>
                      <a:pt x="15" y="26"/>
                      <a:pt x="15" y="26"/>
                    </a:cubicBezTo>
                    <a:close/>
                    <a:moveTo>
                      <a:pt x="15" y="29"/>
                    </a:moveTo>
                    <a:cubicBezTo>
                      <a:pt x="14" y="30"/>
                      <a:pt x="14" y="30"/>
                      <a:pt x="14" y="29"/>
                    </a:cubicBezTo>
                    <a:cubicBezTo>
                      <a:pt x="14" y="29"/>
                      <a:pt x="14" y="29"/>
                      <a:pt x="15" y="29"/>
                    </a:cubicBezTo>
                    <a:close/>
                    <a:moveTo>
                      <a:pt x="13" y="28"/>
                    </a:moveTo>
                    <a:cubicBezTo>
                      <a:pt x="13" y="28"/>
                      <a:pt x="13" y="27"/>
                      <a:pt x="13" y="27"/>
                    </a:cubicBezTo>
                    <a:cubicBezTo>
                      <a:pt x="13" y="27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2" y="28"/>
                      <a:pt x="12" y="29"/>
                    </a:cubicBezTo>
                    <a:lnTo>
                      <a:pt x="13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8" name="Freeform 287"/>
              <p:cNvSpPr/>
              <p:nvPr/>
            </p:nvSpPr>
            <p:spPr bwMode="auto">
              <a:xfrm>
                <a:off x="3608" y="1908"/>
                <a:ext cx="4" cy="6"/>
              </a:xfrm>
              <a:custGeom>
                <a:avLst/>
                <a:gdLst>
                  <a:gd name="T0" fmla="*/ 1 w 2"/>
                  <a:gd name="T1" fmla="*/ 0 h 3"/>
                  <a:gd name="T2" fmla="*/ 0 w 2"/>
                  <a:gd name="T3" fmla="*/ 2 h 3"/>
                  <a:gd name="T4" fmla="*/ 1 w 2"/>
                  <a:gd name="T5" fmla="*/ 3 h 3"/>
                  <a:gd name="T6" fmla="*/ 1 w 2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1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2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9" name="Freeform 288"/>
              <p:cNvSpPr/>
              <p:nvPr/>
            </p:nvSpPr>
            <p:spPr bwMode="auto">
              <a:xfrm>
                <a:off x="4113" y="1587"/>
                <a:ext cx="4" cy="5"/>
              </a:xfrm>
              <a:custGeom>
                <a:avLst/>
                <a:gdLst>
                  <a:gd name="T0" fmla="*/ 0 w 2"/>
                  <a:gd name="T1" fmla="*/ 2 h 2"/>
                  <a:gd name="T2" fmla="*/ 2 w 2"/>
                  <a:gd name="T3" fmla="*/ 2 h 2"/>
                  <a:gd name="T4" fmla="*/ 0 w 2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cubicBezTo>
                      <a:pt x="1" y="2"/>
                      <a:pt x="1" y="2"/>
                      <a:pt x="2" y="2"/>
                    </a:cubicBezTo>
                    <a:cubicBezTo>
                      <a:pt x="0" y="0"/>
                      <a:pt x="1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0" name="Freeform 289"/>
              <p:cNvSpPr/>
              <p:nvPr/>
            </p:nvSpPr>
            <p:spPr bwMode="auto">
              <a:xfrm>
                <a:off x="3593" y="182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1" name="Freeform 290"/>
              <p:cNvSpPr/>
              <p:nvPr/>
            </p:nvSpPr>
            <p:spPr bwMode="auto">
              <a:xfrm>
                <a:off x="4251" y="1730"/>
                <a:ext cx="4" cy="4"/>
              </a:xfrm>
              <a:custGeom>
                <a:avLst/>
                <a:gdLst>
                  <a:gd name="T0" fmla="*/ 0 w 4"/>
                  <a:gd name="T1" fmla="*/ 2 h 4"/>
                  <a:gd name="T2" fmla="*/ 2 w 4"/>
                  <a:gd name="T3" fmla="*/ 4 h 4"/>
                  <a:gd name="T4" fmla="*/ 4 w 4"/>
                  <a:gd name="T5" fmla="*/ 0 h 4"/>
                  <a:gd name="T6" fmla="*/ 0 w 4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2" y="4"/>
                    </a:lnTo>
                    <a:lnTo>
                      <a:pt x="4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2" name="Freeform 291"/>
              <p:cNvSpPr/>
              <p:nvPr/>
            </p:nvSpPr>
            <p:spPr bwMode="auto">
              <a:xfrm>
                <a:off x="3980" y="2436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3" name="Freeform 292"/>
              <p:cNvSpPr/>
              <p:nvPr/>
            </p:nvSpPr>
            <p:spPr bwMode="auto">
              <a:xfrm>
                <a:off x="3980" y="2446"/>
                <a:ext cx="4" cy="5"/>
              </a:xfrm>
              <a:custGeom>
                <a:avLst/>
                <a:gdLst>
                  <a:gd name="T0" fmla="*/ 1 w 2"/>
                  <a:gd name="T1" fmla="*/ 1 h 2"/>
                  <a:gd name="T2" fmla="*/ 1 w 2"/>
                  <a:gd name="T3" fmla="*/ 0 h 2"/>
                  <a:gd name="T4" fmla="*/ 1 w 2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2" y="2"/>
                      <a:pt x="0" y="0"/>
                      <a:pt x="1" y="0"/>
                    </a:cubicBezTo>
                    <a:cubicBezTo>
                      <a:pt x="0" y="0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4" name="Freeform 293"/>
              <p:cNvSpPr/>
              <p:nvPr/>
            </p:nvSpPr>
            <p:spPr bwMode="auto">
              <a:xfrm>
                <a:off x="4062" y="2253"/>
                <a:ext cx="0" cy="2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5" name="Freeform 294"/>
              <p:cNvSpPr/>
              <p:nvPr/>
            </p:nvSpPr>
            <p:spPr bwMode="auto">
              <a:xfrm>
                <a:off x="4162" y="2200"/>
                <a:ext cx="2" cy="5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1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0"/>
                      <a:pt x="1" y="2"/>
                      <a:pt x="1" y="1"/>
                    </a:cubicBez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6" name="Freeform 295"/>
              <p:cNvSpPr/>
              <p:nvPr/>
            </p:nvSpPr>
            <p:spPr bwMode="auto">
              <a:xfrm>
                <a:off x="4164" y="2139"/>
                <a:ext cx="4" cy="2"/>
              </a:xfrm>
              <a:custGeom>
                <a:avLst/>
                <a:gdLst>
                  <a:gd name="T0" fmla="*/ 4 w 4"/>
                  <a:gd name="T1" fmla="*/ 2 h 2"/>
                  <a:gd name="T2" fmla="*/ 4 w 4"/>
                  <a:gd name="T3" fmla="*/ 0 h 2"/>
                  <a:gd name="T4" fmla="*/ 0 w 4"/>
                  <a:gd name="T5" fmla="*/ 2 h 2"/>
                  <a:gd name="T6" fmla="*/ 4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4" y="2"/>
                    </a:moveTo>
                    <a:lnTo>
                      <a:pt x="4" y="0"/>
                    </a:lnTo>
                    <a:lnTo>
                      <a:pt x="0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7" name="Freeform 296"/>
              <p:cNvSpPr/>
              <p:nvPr/>
            </p:nvSpPr>
            <p:spPr bwMode="auto">
              <a:xfrm>
                <a:off x="3606" y="1819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8" name="Oval 297"/>
              <p:cNvSpPr>
                <a:spLocks noChangeArrowheads="1"/>
              </p:cNvSpPr>
              <p:nvPr/>
            </p:nvSpPr>
            <p:spPr bwMode="auto">
              <a:xfrm>
                <a:off x="3598" y="1817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9" name="Oval 298"/>
              <p:cNvSpPr>
                <a:spLocks noChangeArrowheads="1"/>
              </p:cNvSpPr>
              <p:nvPr/>
            </p:nvSpPr>
            <p:spPr bwMode="auto">
              <a:xfrm>
                <a:off x="3600" y="1817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0" name="Freeform 299"/>
              <p:cNvSpPr/>
              <p:nvPr/>
            </p:nvSpPr>
            <p:spPr bwMode="auto">
              <a:xfrm>
                <a:off x="3598" y="1817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0 w 1"/>
                  <a:gd name="T5" fmla="*/ 1 w 1"/>
                  <a:gd name="T6" fmla="*/ 1 w 1"/>
                  <a:gd name="T7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1" name="Oval 300"/>
              <p:cNvSpPr>
                <a:spLocks noChangeArrowheads="1"/>
              </p:cNvSpPr>
              <p:nvPr/>
            </p:nvSpPr>
            <p:spPr bwMode="auto">
              <a:xfrm>
                <a:off x="3602" y="1819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2" name="Freeform 301"/>
              <p:cNvSpPr/>
              <p:nvPr/>
            </p:nvSpPr>
            <p:spPr bwMode="auto">
              <a:xfrm>
                <a:off x="3602" y="1817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1 h 1"/>
                  <a:gd name="T4" fmla="*/ 0 h 1"/>
                  <a:gd name="T5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3" name="Freeform 302"/>
              <p:cNvSpPr/>
              <p:nvPr/>
            </p:nvSpPr>
            <p:spPr bwMode="auto">
              <a:xfrm>
                <a:off x="3602" y="1817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4" name="Oval 303"/>
              <p:cNvSpPr>
                <a:spLocks noChangeArrowheads="1"/>
              </p:cNvSpPr>
              <p:nvPr/>
            </p:nvSpPr>
            <p:spPr bwMode="auto">
              <a:xfrm>
                <a:off x="3593" y="1814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5" name="Freeform 304"/>
              <p:cNvSpPr/>
              <p:nvPr/>
            </p:nvSpPr>
            <p:spPr bwMode="auto">
              <a:xfrm>
                <a:off x="3598" y="1814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6" name="Freeform 305"/>
              <p:cNvSpPr/>
              <p:nvPr/>
            </p:nvSpPr>
            <p:spPr bwMode="auto">
              <a:xfrm>
                <a:off x="3598" y="181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7" name="Oval 306"/>
              <p:cNvSpPr>
                <a:spLocks noChangeArrowheads="1"/>
              </p:cNvSpPr>
              <p:nvPr/>
            </p:nvSpPr>
            <p:spPr bwMode="auto">
              <a:xfrm>
                <a:off x="3612" y="1821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8" name="Freeform 307"/>
              <p:cNvSpPr/>
              <p:nvPr/>
            </p:nvSpPr>
            <p:spPr bwMode="auto">
              <a:xfrm>
                <a:off x="3977" y="2478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9" name="Freeform 308"/>
              <p:cNvSpPr/>
              <p:nvPr/>
            </p:nvSpPr>
            <p:spPr bwMode="auto">
              <a:xfrm>
                <a:off x="3595" y="1812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0" name="Freeform 309"/>
              <p:cNvSpPr/>
              <p:nvPr/>
            </p:nvSpPr>
            <p:spPr bwMode="auto">
              <a:xfrm>
                <a:off x="3598" y="1814"/>
                <a:ext cx="0" cy="3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1" name="Freeform 310"/>
              <p:cNvSpPr/>
              <p:nvPr/>
            </p:nvSpPr>
            <p:spPr bwMode="auto">
              <a:xfrm>
                <a:off x="3967" y="2491"/>
                <a:ext cx="4" cy="4"/>
              </a:xfrm>
              <a:custGeom>
                <a:avLst/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2" name="Freeform 311"/>
              <p:cNvSpPr/>
              <p:nvPr/>
            </p:nvSpPr>
            <p:spPr bwMode="auto">
              <a:xfrm>
                <a:off x="3825" y="2268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3" name="Freeform 312"/>
              <p:cNvSpPr/>
              <p:nvPr/>
            </p:nvSpPr>
            <p:spPr bwMode="auto">
              <a:xfrm>
                <a:off x="3810" y="2268"/>
                <a:ext cx="8" cy="2"/>
              </a:xfrm>
              <a:custGeom>
                <a:avLst/>
                <a:gdLst>
                  <a:gd name="T0" fmla="*/ 4 w 4"/>
                  <a:gd name="T1" fmla="*/ 0 h 1"/>
                  <a:gd name="T2" fmla="*/ 0 w 4"/>
                  <a:gd name="T3" fmla="*/ 0 h 1"/>
                  <a:gd name="T4" fmla="*/ 4 w 4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4" name="Freeform 313"/>
              <p:cNvSpPr/>
              <p:nvPr/>
            </p:nvSpPr>
            <p:spPr bwMode="auto">
              <a:xfrm>
                <a:off x="3835" y="2275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5" name="Freeform 314"/>
              <p:cNvSpPr/>
              <p:nvPr/>
            </p:nvSpPr>
            <p:spPr bwMode="auto">
              <a:xfrm>
                <a:off x="3833" y="2268"/>
                <a:ext cx="2" cy="4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1 h 2"/>
                  <a:gd name="T4" fmla="*/ 1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0" y="1"/>
                      <a:pt x="0" y="0"/>
                      <a:pt x="0" y="1"/>
                    </a:cubicBezTo>
                    <a:cubicBezTo>
                      <a:pt x="1" y="2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6" name="Freeform 315"/>
              <p:cNvSpPr/>
              <p:nvPr/>
            </p:nvSpPr>
            <p:spPr bwMode="auto">
              <a:xfrm>
                <a:off x="3833" y="2328"/>
                <a:ext cx="9" cy="2"/>
              </a:xfrm>
              <a:custGeom>
                <a:avLst/>
                <a:gdLst>
                  <a:gd name="T0" fmla="*/ 0 w 4"/>
                  <a:gd name="T1" fmla="*/ 1 h 1"/>
                  <a:gd name="T2" fmla="*/ 4 w 4"/>
                  <a:gd name="T3" fmla="*/ 0 h 1"/>
                  <a:gd name="T4" fmla="*/ 4 w 4"/>
                  <a:gd name="T5" fmla="*/ 0 h 1"/>
                  <a:gd name="T6" fmla="*/ 3 w 4"/>
                  <a:gd name="T7" fmla="*/ 0 h 1"/>
                  <a:gd name="T8" fmla="*/ 2 w 4"/>
                  <a:gd name="T9" fmla="*/ 0 h 1"/>
                  <a:gd name="T10" fmla="*/ 0 w 4"/>
                  <a:gd name="T11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1">
                    <a:moveTo>
                      <a:pt x="0" y="1"/>
                    </a:moveTo>
                    <a:cubicBezTo>
                      <a:pt x="1" y="1"/>
                      <a:pt x="3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2" y="0"/>
                    </a:cubicBez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7" name="Freeform 316"/>
              <p:cNvSpPr/>
              <p:nvPr/>
            </p:nvSpPr>
            <p:spPr bwMode="auto">
              <a:xfrm>
                <a:off x="3837" y="2330"/>
                <a:ext cx="5" cy="2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0" y="0"/>
                      <a:pt x="1" y="1"/>
                      <a:pt x="2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8" name="Freeform 317"/>
              <p:cNvSpPr/>
              <p:nvPr/>
            </p:nvSpPr>
            <p:spPr bwMode="auto">
              <a:xfrm>
                <a:off x="3839" y="2328"/>
                <a:ext cx="5" cy="0"/>
              </a:xfrm>
              <a:custGeom>
                <a:avLst/>
                <a:gdLst>
                  <a:gd name="T0" fmla="*/ 1 w 2"/>
                  <a:gd name="T1" fmla="*/ 0 w 2"/>
                  <a:gd name="T2" fmla="*/ 1 w 2"/>
                  <a:gd name="T3" fmla="*/ 1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9" name="Freeform 318"/>
              <p:cNvSpPr/>
              <p:nvPr/>
            </p:nvSpPr>
            <p:spPr bwMode="auto">
              <a:xfrm>
                <a:off x="3827" y="2268"/>
                <a:ext cx="2" cy="4"/>
              </a:xfrm>
              <a:custGeom>
                <a:avLst/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1" y="1"/>
                      <a:pt x="0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0" name="Freeform 319"/>
              <p:cNvSpPr/>
              <p:nvPr/>
            </p:nvSpPr>
            <p:spPr bwMode="auto">
              <a:xfrm>
                <a:off x="3729" y="2856"/>
                <a:ext cx="6" cy="4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2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1" name="Freeform 320"/>
              <p:cNvSpPr/>
              <p:nvPr/>
            </p:nvSpPr>
            <p:spPr bwMode="auto">
              <a:xfrm>
                <a:off x="3731" y="2854"/>
                <a:ext cx="2" cy="4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0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2"/>
                      <a:pt x="0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2" name="Freeform 321"/>
              <p:cNvSpPr/>
              <p:nvPr/>
            </p:nvSpPr>
            <p:spPr bwMode="auto">
              <a:xfrm>
                <a:off x="3897" y="2822"/>
                <a:ext cx="0" cy="2"/>
              </a:xfrm>
              <a:custGeom>
                <a:avLst/>
                <a:gdLst>
                  <a:gd name="T0" fmla="*/ 2 h 2"/>
                  <a:gd name="T1" fmla="*/ 2 h 2"/>
                  <a:gd name="T2" fmla="*/ 0 h 2"/>
                  <a:gd name="T3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3" name="Freeform 322"/>
              <p:cNvSpPr/>
              <p:nvPr/>
            </p:nvSpPr>
            <p:spPr bwMode="auto">
              <a:xfrm>
                <a:off x="4007" y="2790"/>
                <a:ext cx="2" cy="4"/>
              </a:xfrm>
              <a:custGeom>
                <a:avLst/>
                <a:gdLst>
                  <a:gd name="T0" fmla="*/ 2 w 2"/>
                  <a:gd name="T1" fmla="*/ 4 h 4"/>
                  <a:gd name="T2" fmla="*/ 2 w 2"/>
                  <a:gd name="T3" fmla="*/ 4 h 4"/>
                  <a:gd name="T4" fmla="*/ 0 w 2"/>
                  <a:gd name="T5" fmla="*/ 0 h 4"/>
                  <a:gd name="T6" fmla="*/ 2 w 2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lnTo>
                      <a:pt x="2" y="4"/>
                    </a:lnTo>
                    <a:lnTo>
                      <a:pt x="0" y="0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4" name="Freeform 323"/>
              <p:cNvSpPr/>
              <p:nvPr/>
            </p:nvSpPr>
            <p:spPr bwMode="auto">
              <a:xfrm>
                <a:off x="3971" y="2813"/>
                <a:ext cx="2" cy="4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1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0"/>
                      <a:pt x="0" y="2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5" name="Freeform 324"/>
              <p:cNvSpPr/>
              <p:nvPr/>
            </p:nvSpPr>
            <p:spPr bwMode="auto">
              <a:xfrm>
                <a:off x="3969" y="2501"/>
                <a:ext cx="2" cy="3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6" name="Freeform 325"/>
              <p:cNvSpPr/>
              <p:nvPr/>
            </p:nvSpPr>
            <p:spPr bwMode="auto">
              <a:xfrm>
                <a:off x="3850" y="2864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7" name="Freeform 326"/>
              <p:cNvSpPr/>
              <p:nvPr/>
            </p:nvSpPr>
            <p:spPr bwMode="auto">
              <a:xfrm>
                <a:off x="3668" y="2060"/>
                <a:ext cx="8" cy="17"/>
              </a:xfrm>
              <a:custGeom>
                <a:avLst/>
                <a:gdLst>
                  <a:gd name="T0" fmla="*/ 4 w 4"/>
                  <a:gd name="T1" fmla="*/ 0 h 8"/>
                  <a:gd name="T2" fmla="*/ 0 w 4"/>
                  <a:gd name="T3" fmla="*/ 6 h 8"/>
                  <a:gd name="T4" fmla="*/ 4 w 4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0"/>
                    </a:moveTo>
                    <a:cubicBezTo>
                      <a:pt x="2" y="1"/>
                      <a:pt x="1" y="5"/>
                      <a:pt x="0" y="6"/>
                    </a:cubicBezTo>
                    <a:cubicBezTo>
                      <a:pt x="1" y="8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8" name="Freeform 327"/>
              <p:cNvSpPr/>
              <p:nvPr/>
            </p:nvSpPr>
            <p:spPr bwMode="auto">
              <a:xfrm>
                <a:off x="3837" y="2328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9" name="Freeform 328"/>
              <p:cNvSpPr/>
              <p:nvPr/>
            </p:nvSpPr>
            <p:spPr bwMode="auto">
              <a:xfrm>
                <a:off x="3965" y="2504"/>
                <a:ext cx="4" cy="2"/>
              </a:xfrm>
              <a:custGeom>
                <a:avLst/>
                <a:gdLst>
                  <a:gd name="T0" fmla="*/ 1 w 2"/>
                  <a:gd name="T1" fmla="*/ 0 h 1"/>
                  <a:gd name="T2" fmla="*/ 0 w 2"/>
                  <a:gd name="T3" fmla="*/ 0 h 1"/>
                  <a:gd name="T4" fmla="*/ 1 w 2"/>
                  <a:gd name="T5" fmla="*/ 1 h 1"/>
                  <a:gd name="T6" fmla="*/ 1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0" name="Freeform 329"/>
              <p:cNvSpPr/>
              <p:nvPr/>
            </p:nvSpPr>
            <p:spPr bwMode="auto">
              <a:xfrm>
                <a:off x="3973" y="2476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0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1"/>
                      <a:pt x="0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1" name="Freeform 330"/>
              <p:cNvSpPr/>
              <p:nvPr/>
            </p:nvSpPr>
            <p:spPr bwMode="auto">
              <a:xfrm>
                <a:off x="3965" y="2497"/>
                <a:ext cx="10" cy="4"/>
              </a:xfrm>
              <a:custGeom>
                <a:avLst/>
                <a:gdLst>
                  <a:gd name="T0" fmla="*/ 5 w 5"/>
                  <a:gd name="T1" fmla="*/ 1 h 2"/>
                  <a:gd name="T2" fmla="*/ 1 w 5"/>
                  <a:gd name="T3" fmla="*/ 2 h 2"/>
                  <a:gd name="T4" fmla="*/ 0 w 5"/>
                  <a:gd name="T5" fmla="*/ 2 h 2"/>
                  <a:gd name="T6" fmla="*/ 2 w 5"/>
                  <a:gd name="T7" fmla="*/ 2 h 2"/>
                  <a:gd name="T8" fmla="*/ 3 w 5"/>
                  <a:gd name="T9" fmla="*/ 1 h 2"/>
                  <a:gd name="T10" fmla="*/ 5 w 5"/>
                  <a:gd name="T11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cubicBezTo>
                      <a:pt x="4" y="0"/>
                      <a:pt x="2" y="1"/>
                      <a:pt x="1" y="2"/>
                    </a:cubicBezTo>
                    <a:cubicBezTo>
                      <a:pt x="1" y="2"/>
                      <a:pt x="1" y="2"/>
                      <a:pt x="0" y="2"/>
                    </a:cubicBezTo>
                    <a:cubicBezTo>
                      <a:pt x="1" y="2"/>
                      <a:pt x="2" y="2"/>
                      <a:pt x="2" y="2"/>
                    </a:cubicBezTo>
                    <a:cubicBezTo>
                      <a:pt x="2" y="2"/>
                      <a:pt x="4" y="2"/>
                      <a:pt x="3" y="1"/>
                    </a:cubicBezTo>
                    <a:cubicBezTo>
                      <a:pt x="4" y="1"/>
                      <a:pt x="5" y="1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2" name="Freeform 331"/>
              <p:cNvSpPr/>
              <p:nvPr/>
            </p:nvSpPr>
            <p:spPr bwMode="auto">
              <a:xfrm>
                <a:off x="3835" y="2474"/>
                <a:ext cx="4" cy="0"/>
              </a:xfrm>
              <a:custGeom>
                <a:avLst/>
                <a:gdLst>
                  <a:gd name="T0" fmla="*/ 0 w 2"/>
                  <a:gd name="T1" fmla="*/ 1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3" name="Freeform 332"/>
              <p:cNvSpPr/>
              <p:nvPr/>
            </p:nvSpPr>
            <p:spPr bwMode="auto">
              <a:xfrm>
                <a:off x="3829" y="2345"/>
                <a:ext cx="4" cy="0"/>
              </a:xfrm>
              <a:custGeom>
                <a:avLst/>
                <a:gdLst>
                  <a:gd name="T0" fmla="*/ 1 w 2"/>
                  <a:gd name="T1" fmla="*/ 1 w 2"/>
                  <a:gd name="T2" fmla="*/ 1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1" y="0"/>
                    </a:moveTo>
                    <a:cubicBezTo>
                      <a:pt x="0" y="0"/>
                      <a:pt x="2" y="0"/>
                      <a:pt x="1" y="0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4" name="Freeform 333"/>
              <p:cNvSpPr/>
              <p:nvPr/>
            </p:nvSpPr>
            <p:spPr bwMode="auto">
              <a:xfrm>
                <a:off x="3831" y="2336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5" name="Freeform 334"/>
              <p:cNvSpPr/>
              <p:nvPr/>
            </p:nvSpPr>
            <p:spPr bwMode="auto">
              <a:xfrm>
                <a:off x="3850" y="2491"/>
                <a:ext cx="4" cy="2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2 h 2"/>
                  <a:gd name="T4" fmla="*/ 4 w 4"/>
                  <a:gd name="T5" fmla="*/ 0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2"/>
                    </a:lnTo>
                    <a:lnTo>
                      <a:pt x="4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6" name="Freeform 335"/>
              <p:cNvSpPr/>
              <p:nvPr/>
            </p:nvSpPr>
            <p:spPr bwMode="auto">
              <a:xfrm>
                <a:off x="3835" y="2336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7" name="Rectangle 336"/>
              <p:cNvSpPr>
                <a:spLocks noChangeArrowheads="1"/>
              </p:cNvSpPr>
              <p:nvPr/>
            </p:nvSpPr>
            <p:spPr bwMode="auto">
              <a:xfrm>
                <a:off x="3835" y="2434"/>
                <a:ext cx="2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8" name="Freeform 337"/>
              <p:cNvSpPr/>
              <p:nvPr/>
            </p:nvSpPr>
            <p:spPr bwMode="auto">
              <a:xfrm>
                <a:off x="3831" y="2349"/>
                <a:ext cx="4" cy="0"/>
              </a:xfrm>
              <a:custGeom>
                <a:avLst/>
                <a:gdLst>
                  <a:gd name="T0" fmla="*/ 0 w 2"/>
                  <a:gd name="T1" fmla="*/ 2 w 2"/>
                  <a:gd name="T2" fmla="*/ 2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1" y="0"/>
                      <a:pt x="1" y="0"/>
                      <a:pt x="2" y="0"/>
                    </a:cubicBezTo>
                    <a:cubicBezTo>
                      <a:pt x="1" y="0"/>
                      <a:pt x="2" y="0"/>
                      <a:pt x="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9" name="Freeform 338"/>
              <p:cNvSpPr/>
              <p:nvPr/>
            </p:nvSpPr>
            <p:spPr bwMode="auto">
              <a:xfrm>
                <a:off x="3602" y="1823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0" name="Freeform 339"/>
              <p:cNvSpPr/>
              <p:nvPr/>
            </p:nvSpPr>
            <p:spPr bwMode="auto">
              <a:xfrm>
                <a:off x="3905" y="22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1" name="Freeform 340"/>
              <p:cNvSpPr/>
              <p:nvPr/>
            </p:nvSpPr>
            <p:spPr bwMode="auto">
              <a:xfrm>
                <a:off x="3778" y="2979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2" name="Freeform 341"/>
              <p:cNvSpPr/>
              <p:nvPr/>
            </p:nvSpPr>
            <p:spPr bwMode="auto">
              <a:xfrm>
                <a:off x="3746" y="2826"/>
                <a:ext cx="399" cy="167"/>
              </a:xfrm>
              <a:custGeom>
                <a:avLst/>
                <a:gdLst>
                  <a:gd name="T0" fmla="*/ 154 w 188"/>
                  <a:gd name="T1" fmla="*/ 20 h 79"/>
                  <a:gd name="T2" fmla="*/ 145 w 188"/>
                  <a:gd name="T3" fmla="*/ 25 h 79"/>
                  <a:gd name="T4" fmla="*/ 108 w 188"/>
                  <a:gd name="T5" fmla="*/ 47 h 79"/>
                  <a:gd name="T6" fmla="*/ 94 w 188"/>
                  <a:gd name="T7" fmla="*/ 49 h 79"/>
                  <a:gd name="T8" fmla="*/ 84 w 188"/>
                  <a:gd name="T9" fmla="*/ 48 h 79"/>
                  <a:gd name="T10" fmla="*/ 64 w 188"/>
                  <a:gd name="T11" fmla="*/ 52 h 79"/>
                  <a:gd name="T12" fmla="*/ 52 w 188"/>
                  <a:gd name="T13" fmla="*/ 54 h 79"/>
                  <a:gd name="T14" fmla="*/ 33 w 188"/>
                  <a:gd name="T15" fmla="*/ 56 h 79"/>
                  <a:gd name="T16" fmla="*/ 23 w 188"/>
                  <a:gd name="T17" fmla="*/ 60 h 79"/>
                  <a:gd name="T18" fmla="*/ 12 w 188"/>
                  <a:gd name="T19" fmla="*/ 55 h 79"/>
                  <a:gd name="T20" fmla="*/ 5 w 188"/>
                  <a:gd name="T21" fmla="*/ 55 h 79"/>
                  <a:gd name="T22" fmla="*/ 5 w 188"/>
                  <a:gd name="T23" fmla="*/ 53 h 79"/>
                  <a:gd name="T24" fmla="*/ 4 w 188"/>
                  <a:gd name="T25" fmla="*/ 51 h 79"/>
                  <a:gd name="T26" fmla="*/ 3 w 188"/>
                  <a:gd name="T27" fmla="*/ 53 h 79"/>
                  <a:gd name="T28" fmla="*/ 3 w 188"/>
                  <a:gd name="T29" fmla="*/ 56 h 79"/>
                  <a:gd name="T30" fmla="*/ 0 w 188"/>
                  <a:gd name="T31" fmla="*/ 58 h 79"/>
                  <a:gd name="T32" fmla="*/ 2 w 188"/>
                  <a:gd name="T33" fmla="*/ 61 h 79"/>
                  <a:gd name="T34" fmla="*/ 13 w 188"/>
                  <a:gd name="T35" fmla="*/ 66 h 79"/>
                  <a:gd name="T36" fmla="*/ 15 w 188"/>
                  <a:gd name="T37" fmla="*/ 70 h 79"/>
                  <a:gd name="T38" fmla="*/ 16 w 188"/>
                  <a:gd name="T39" fmla="*/ 72 h 79"/>
                  <a:gd name="T40" fmla="*/ 18 w 188"/>
                  <a:gd name="T41" fmla="*/ 76 h 79"/>
                  <a:gd name="T42" fmla="*/ 21 w 188"/>
                  <a:gd name="T43" fmla="*/ 71 h 79"/>
                  <a:gd name="T44" fmla="*/ 26 w 188"/>
                  <a:gd name="T45" fmla="*/ 67 h 79"/>
                  <a:gd name="T46" fmla="*/ 27 w 188"/>
                  <a:gd name="T47" fmla="*/ 76 h 79"/>
                  <a:gd name="T48" fmla="*/ 30 w 188"/>
                  <a:gd name="T49" fmla="*/ 74 h 79"/>
                  <a:gd name="T50" fmla="*/ 31 w 188"/>
                  <a:gd name="T51" fmla="*/ 78 h 79"/>
                  <a:gd name="T52" fmla="*/ 35 w 188"/>
                  <a:gd name="T53" fmla="*/ 74 h 79"/>
                  <a:gd name="T54" fmla="*/ 38 w 188"/>
                  <a:gd name="T55" fmla="*/ 73 h 79"/>
                  <a:gd name="T56" fmla="*/ 42 w 188"/>
                  <a:gd name="T57" fmla="*/ 64 h 79"/>
                  <a:gd name="T58" fmla="*/ 43 w 188"/>
                  <a:gd name="T59" fmla="*/ 76 h 79"/>
                  <a:gd name="T60" fmla="*/ 51 w 188"/>
                  <a:gd name="T61" fmla="*/ 72 h 79"/>
                  <a:gd name="T62" fmla="*/ 57 w 188"/>
                  <a:gd name="T63" fmla="*/ 72 h 79"/>
                  <a:gd name="T64" fmla="*/ 61 w 188"/>
                  <a:gd name="T65" fmla="*/ 70 h 79"/>
                  <a:gd name="T66" fmla="*/ 70 w 188"/>
                  <a:gd name="T67" fmla="*/ 68 h 79"/>
                  <a:gd name="T68" fmla="*/ 75 w 188"/>
                  <a:gd name="T69" fmla="*/ 71 h 79"/>
                  <a:gd name="T70" fmla="*/ 77 w 188"/>
                  <a:gd name="T71" fmla="*/ 68 h 79"/>
                  <a:gd name="T72" fmla="*/ 80 w 188"/>
                  <a:gd name="T73" fmla="*/ 68 h 79"/>
                  <a:gd name="T74" fmla="*/ 81 w 188"/>
                  <a:gd name="T75" fmla="*/ 66 h 79"/>
                  <a:gd name="T76" fmla="*/ 86 w 188"/>
                  <a:gd name="T77" fmla="*/ 67 h 79"/>
                  <a:gd name="T78" fmla="*/ 92 w 188"/>
                  <a:gd name="T79" fmla="*/ 65 h 79"/>
                  <a:gd name="T80" fmla="*/ 98 w 188"/>
                  <a:gd name="T81" fmla="*/ 64 h 79"/>
                  <a:gd name="T82" fmla="*/ 104 w 188"/>
                  <a:gd name="T83" fmla="*/ 60 h 79"/>
                  <a:gd name="T84" fmla="*/ 107 w 188"/>
                  <a:gd name="T85" fmla="*/ 62 h 79"/>
                  <a:gd name="T86" fmla="*/ 108 w 188"/>
                  <a:gd name="T87" fmla="*/ 62 h 79"/>
                  <a:gd name="T88" fmla="*/ 114 w 188"/>
                  <a:gd name="T89" fmla="*/ 59 h 79"/>
                  <a:gd name="T90" fmla="*/ 119 w 188"/>
                  <a:gd name="T91" fmla="*/ 59 h 79"/>
                  <a:gd name="T92" fmla="*/ 122 w 188"/>
                  <a:gd name="T93" fmla="*/ 52 h 79"/>
                  <a:gd name="T94" fmla="*/ 126 w 188"/>
                  <a:gd name="T95" fmla="*/ 52 h 79"/>
                  <a:gd name="T96" fmla="*/ 132 w 188"/>
                  <a:gd name="T97" fmla="*/ 50 h 79"/>
                  <a:gd name="T98" fmla="*/ 139 w 188"/>
                  <a:gd name="T99" fmla="*/ 45 h 79"/>
                  <a:gd name="T100" fmla="*/ 143 w 188"/>
                  <a:gd name="T101" fmla="*/ 43 h 79"/>
                  <a:gd name="T102" fmla="*/ 156 w 188"/>
                  <a:gd name="T103" fmla="*/ 39 h 79"/>
                  <a:gd name="T104" fmla="*/ 160 w 188"/>
                  <a:gd name="T105" fmla="*/ 37 h 79"/>
                  <a:gd name="T106" fmla="*/ 167 w 188"/>
                  <a:gd name="T107" fmla="*/ 26 h 79"/>
                  <a:gd name="T108" fmla="*/ 172 w 188"/>
                  <a:gd name="T109" fmla="*/ 21 h 79"/>
                  <a:gd name="T110" fmla="*/ 180 w 188"/>
                  <a:gd name="T11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88" h="79">
                    <a:moveTo>
                      <a:pt x="180" y="0"/>
                    </a:moveTo>
                    <a:cubicBezTo>
                      <a:pt x="179" y="5"/>
                      <a:pt x="175" y="6"/>
                      <a:pt x="171" y="7"/>
                    </a:cubicBezTo>
                    <a:cubicBezTo>
                      <a:pt x="170" y="8"/>
                      <a:pt x="169" y="10"/>
                      <a:pt x="168" y="10"/>
                    </a:cubicBezTo>
                    <a:cubicBezTo>
                      <a:pt x="164" y="15"/>
                      <a:pt x="157" y="14"/>
                      <a:pt x="154" y="19"/>
                    </a:cubicBezTo>
                    <a:cubicBezTo>
                      <a:pt x="155" y="19"/>
                      <a:pt x="155" y="20"/>
                      <a:pt x="155" y="21"/>
                    </a:cubicBezTo>
                    <a:cubicBezTo>
                      <a:pt x="154" y="20"/>
                      <a:pt x="154" y="20"/>
                      <a:pt x="154" y="20"/>
                    </a:cubicBezTo>
                    <a:cubicBezTo>
                      <a:pt x="155" y="22"/>
                      <a:pt x="155" y="22"/>
                      <a:pt x="155" y="22"/>
                    </a:cubicBezTo>
                    <a:cubicBezTo>
                      <a:pt x="155" y="22"/>
                      <a:pt x="154" y="20"/>
                      <a:pt x="154" y="20"/>
                    </a:cubicBezTo>
                    <a:cubicBezTo>
                      <a:pt x="152" y="21"/>
                      <a:pt x="151" y="23"/>
                      <a:pt x="149" y="23"/>
                    </a:cubicBezTo>
                    <a:cubicBezTo>
                      <a:pt x="149" y="25"/>
                      <a:pt x="148" y="24"/>
                      <a:pt x="149" y="26"/>
                    </a:cubicBezTo>
                    <a:cubicBezTo>
                      <a:pt x="148" y="25"/>
                      <a:pt x="148" y="25"/>
                      <a:pt x="148" y="25"/>
                    </a:cubicBezTo>
                    <a:cubicBezTo>
                      <a:pt x="147" y="27"/>
                      <a:pt x="147" y="27"/>
                      <a:pt x="145" y="25"/>
                    </a:cubicBezTo>
                    <a:cubicBezTo>
                      <a:pt x="139" y="27"/>
                      <a:pt x="134" y="30"/>
                      <a:pt x="128" y="32"/>
                    </a:cubicBezTo>
                    <a:cubicBezTo>
                      <a:pt x="123" y="34"/>
                      <a:pt x="118" y="39"/>
                      <a:pt x="112" y="41"/>
                    </a:cubicBezTo>
                    <a:cubicBezTo>
                      <a:pt x="112" y="45"/>
                      <a:pt x="111" y="43"/>
                      <a:pt x="110" y="47"/>
                    </a:cubicBezTo>
                    <a:cubicBezTo>
                      <a:pt x="110" y="46"/>
                      <a:pt x="110" y="46"/>
                      <a:pt x="110" y="46"/>
                    </a:cubicBezTo>
                    <a:cubicBezTo>
                      <a:pt x="110" y="47"/>
                      <a:pt x="109" y="46"/>
                      <a:pt x="107" y="45"/>
                    </a:cubicBezTo>
                    <a:cubicBezTo>
                      <a:pt x="108" y="46"/>
                      <a:pt x="107" y="45"/>
                      <a:pt x="108" y="47"/>
                    </a:cubicBezTo>
                    <a:cubicBezTo>
                      <a:pt x="108" y="49"/>
                      <a:pt x="106" y="45"/>
                      <a:pt x="106" y="46"/>
                    </a:cubicBezTo>
                    <a:cubicBezTo>
                      <a:pt x="105" y="45"/>
                      <a:pt x="106" y="47"/>
                      <a:pt x="106" y="46"/>
                    </a:cubicBezTo>
                    <a:cubicBezTo>
                      <a:pt x="105" y="49"/>
                      <a:pt x="106" y="45"/>
                      <a:pt x="103" y="44"/>
                    </a:cubicBezTo>
                    <a:cubicBezTo>
                      <a:pt x="101" y="45"/>
                      <a:pt x="98" y="48"/>
                      <a:pt x="95" y="47"/>
                    </a:cubicBezTo>
                    <a:cubicBezTo>
                      <a:pt x="95" y="47"/>
                      <a:pt x="96" y="49"/>
                      <a:pt x="96" y="49"/>
                    </a:cubicBezTo>
                    <a:cubicBezTo>
                      <a:pt x="95" y="46"/>
                      <a:pt x="95" y="50"/>
                      <a:pt x="94" y="49"/>
                    </a:cubicBezTo>
                    <a:cubicBezTo>
                      <a:pt x="94" y="48"/>
                      <a:pt x="94" y="48"/>
                      <a:pt x="94" y="48"/>
                    </a:cubicBezTo>
                    <a:cubicBezTo>
                      <a:pt x="93" y="47"/>
                      <a:pt x="92" y="49"/>
                      <a:pt x="91" y="48"/>
                    </a:cubicBezTo>
                    <a:cubicBezTo>
                      <a:pt x="90" y="49"/>
                      <a:pt x="88" y="47"/>
                      <a:pt x="88" y="49"/>
                    </a:cubicBezTo>
                    <a:cubicBezTo>
                      <a:pt x="88" y="47"/>
                      <a:pt x="87" y="48"/>
                      <a:pt x="87" y="47"/>
                    </a:cubicBezTo>
                    <a:cubicBezTo>
                      <a:pt x="87" y="51"/>
                      <a:pt x="84" y="46"/>
                      <a:pt x="84" y="49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1" y="49"/>
                      <a:pt x="77" y="49"/>
                      <a:pt x="74" y="51"/>
                    </a:cubicBezTo>
                    <a:cubicBezTo>
                      <a:pt x="73" y="52"/>
                      <a:pt x="70" y="48"/>
                      <a:pt x="69" y="50"/>
                    </a:cubicBezTo>
                    <a:cubicBezTo>
                      <a:pt x="68" y="52"/>
                      <a:pt x="68" y="52"/>
                      <a:pt x="68" y="52"/>
                    </a:cubicBezTo>
                    <a:cubicBezTo>
                      <a:pt x="68" y="52"/>
                      <a:pt x="68" y="51"/>
                      <a:pt x="68" y="51"/>
                    </a:cubicBezTo>
                    <a:cubicBezTo>
                      <a:pt x="67" y="52"/>
                      <a:pt x="66" y="51"/>
                      <a:pt x="65" y="51"/>
                    </a:cubicBezTo>
                    <a:cubicBezTo>
                      <a:pt x="65" y="51"/>
                      <a:pt x="64" y="52"/>
                      <a:pt x="64" y="52"/>
                    </a:cubicBezTo>
                    <a:cubicBezTo>
                      <a:pt x="63" y="50"/>
                      <a:pt x="61" y="54"/>
                      <a:pt x="60" y="52"/>
                    </a:cubicBezTo>
                    <a:cubicBezTo>
                      <a:pt x="61" y="55"/>
                      <a:pt x="59" y="54"/>
                      <a:pt x="59" y="55"/>
                    </a:cubicBezTo>
                    <a:cubicBezTo>
                      <a:pt x="58" y="55"/>
                      <a:pt x="58" y="54"/>
                      <a:pt x="58" y="53"/>
                    </a:cubicBezTo>
                    <a:cubicBezTo>
                      <a:pt x="57" y="53"/>
                      <a:pt x="57" y="54"/>
                      <a:pt x="56" y="53"/>
                    </a:cubicBezTo>
                    <a:cubicBezTo>
                      <a:pt x="55" y="53"/>
                      <a:pt x="55" y="55"/>
                      <a:pt x="54" y="55"/>
                    </a:cubicBezTo>
                    <a:cubicBezTo>
                      <a:pt x="54" y="52"/>
                      <a:pt x="53" y="54"/>
                      <a:pt x="52" y="54"/>
                    </a:cubicBezTo>
                    <a:cubicBezTo>
                      <a:pt x="52" y="56"/>
                      <a:pt x="52" y="57"/>
                      <a:pt x="51" y="56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49" y="56"/>
                      <a:pt x="46" y="53"/>
                      <a:pt x="43" y="56"/>
                    </a:cubicBezTo>
                    <a:cubicBezTo>
                      <a:pt x="43" y="54"/>
                      <a:pt x="43" y="54"/>
                      <a:pt x="43" y="54"/>
                    </a:cubicBezTo>
                    <a:cubicBezTo>
                      <a:pt x="41" y="56"/>
                      <a:pt x="38" y="54"/>
                      <a:pt x="36" y="57"/>
                    </a:cubicBezTo>
                    <a:cubicBezTo>
                      <a:pt x="35" y="56"/>
                      <a:pt x="34" y="56"/>
                      <a:pt x="33" y="56"/>
                    </a:cubicBezTo>
                    <a:cubicBezTo>
                      <a:pt x="32" y="57"/>
                      <a:pt x="32" y="57"/>
                      <a:pt x="31" y="59"/>
                    </a:cubicBezTo>
                    <a:cubicBezTo>
                      <a:pt x="31" y="59"/>
                      <a:pt x="31" y="58"/>
                      <a:pt x="31" y="57"/>
                    </a:cubicBezTo>
                    <a:cubicBezTo>
                      <a:pt x="30" y="57"/>
                      <a:pt x="29" y="54"/>
                      <a:pt x="28" y="57"/>
                    </a:cubicBezTo>
                    <a:cubicBezTo>
                      <a:pt x="28" y="55"/>
                      <a:pt x="28" y="55"/>
                      <a:pt x="28" y="55"/>
                    </a:cubicBezTo>
                    <a:cubicBezTo>
                      <a:pt x="27" y="57"/>
                      <a:pt x="25" y="58"/>
                      <a:pt x="25" y="57"/>
                    </a:cubicBezTo>
                    <a:cubicBezTo>
                      <a:pt x="24" y="58"/>
                      <a:pt x="23" y="58"/>
                      <a:pt x="23" y="60"/>
                    </a:cubicBezTo>
                    <a:cubicBezTo>
                      <a:pt x="23" y="60"/>
                      <a:pt x="23" y="57"/>
                      <a:pt x="23" y="5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1" y="56"/>
                      <a:pt x="19" y="56"/>
                      <a:pt x="17" y="57"/>
                    </a:cubicBezTo>
                    <a:cubicBezTo>
                      <a:pt x="17" y="55"/>
                      <a:pt x="15" y="57"/>
                      <a:pt x="14" y="55"/>
                    </a:cubicBezTo>
                    <a:cubicBezTo>
                      <a:pt x="13" y="56"/>
                      <a:pt x="13" y="54"/>
                      <a:pt x="11" y="56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4"/>
                      <a:pt x="10" y="54"/>
                      <a:pt x="9" y="53"/>
                    </a:cubicBezTo>
                    <a:cubicBezTo>
                      <a:pt x="9" y="52"/>
                      <a:pt x="8" y="54"/>
                      <a:pt x="7" y="54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8" y="53"/>
                      <a:pt x="7" y="54"/>
                      <a:pt x="6" y="55"/>
                    </a:cubicBezTo>
                    <a:cubicBezTo>
                      <a:pt x="6" y="54"/>
                      <a:pt x="6" y="54"/>
                      <a:pt x="6" y="54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5"/>
                      <a:pt x="5" y="56"/>
                      <a:pt x="5" y="56"/>
                    </a:cubicBezTo>
                    <a:cubicBezTo>
                      <a:pt x="5" y="55"/>
                      <a:pt x="4" y="56"/>
                      <a:pt x="4" y="54"/>
                    </a:cubicBezTo>
                    <a:cubicBezTo>
                      <a:pt x="5" y="54"/>
                      <a:pt x="7" y="53"/>
                      <a:pt x="8" y="52"/>
                    </a:cubicBezTo>
                    <a:cubicBezTo>
                      <a:pt x="8" y="51"/>
                      <a:pt x="5" y="53"/>
                      <a:pt x="6" y="52"/>
                    </a:cubicBezTo>
                    <a:cubicBezTo>
                      <a:pt x="6" y="51"/>
                      <a:pt x="6" y="51"/>
                      <a:pt x="5" y="51"/>
                    </a:cubicBezTo>
                    <a:cubicBezTo>
                      <a:pt x="5" y="52"/>
                      <a:pt x="5" y="52"/>
                      <a:pt x="5" y="53"/>
                    </a:cubicBezTo>
                    <a:cubicBezTo>
                      <a:pt x="5" y="53"/>
                      <a:pt x="5" y="52"/>
                      <a:pt x="5" y="52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4" y="52"/>
                      <a:pt x="4" y="52"/>
                      <a:pt x="5" y="52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4" y="51"/>
                      <a:pt x="4" y="51"/>
                      <a:pt x="4" y="51"/>
                    </a:cubicBezTo>
                    <a:cubicBezTo>
                      <a:pt x="3" y="51"/>
                      <a:pt x="3" y="51"/>
                      <a:pt x="2" y="50"/>
                    </a:cubicBezTo>
                    <a:cubicBezTo>
                      <a:pt x="1" y="52"/>
                      <a:pt x="4" y="46"/>
                      <a:pt x="0" y="55"/>
                    </a:cubicBezTo>
                    <a:cubicBezTo>
                      <a:pt x="1" y="55"/>
                      <a:pt x="1" y="55"/>
                      <a:pt x="1" y="55"/>
                    </a:cubicBezTo>
                    <a:cubicBezTo>
                      <a:pt x="2" y="54"/>
                      <a:pt x="2" y="54"/>
                      <a:pt x="2" y="54"/>
                    </a:cubicBezTo>
                    <a:cubicBezTo>
                      <a:pt x="2" y="54"/>
                      <a:pt x="3" y="54"/>
                      <a:pt x="3" y="54"/>
                    </a:cubicBezTo>
                    <a:cubicBezTo>
                      <a:pt x="3" y="54"/>
                      <a:pt x="3" y="53"/>
                      <a:pt x="3" y="53"/>
                    </a:cubicBezTo>
                    <a:cubicBezTo>
                      <a:pt x="3" y="53"/>
                      <a:pt x="3" y="54"/>
                      <a:pt x="3" y="53"/>
                    </a:cubicBezTo>
                    <a:cubicBezTo>
                      <a:pt x="3" y="52"/>
                      <a:pt x="4" y="51"/>
                      <a:pt x="4" y="53"/>
                    </a:cubicBezTo>
                    <a:cubicBezTo>
                      <a:pt x="4" y="54"/>
                      <a:pt x="4" y="54"/>
                      <a:pt x="4" y="55"/>
                    </a:cubicBezTo>
                    <a:cubicBezTo>
                      <a:pt x="4" y="55"/>
                      <a:pt x="3" y="56"/>
                      <a:pt x="3" y="56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6"/>
                      <a:pt x="3" y="55"/>
                      <a:pt x="3" y="55"/>
                    </a:cubicBezTo>
                    <a:cubicBezTo>
                      <a:pt x="2" y="55"/>
                      <a:pt x="2" y="56"/>
                      <a:pt x="1" y="56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2" y="57"/>
                      <a:pt x="2" y="57"/>
                      <a:pt x="3" y="58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3" y="60"/>
                      <a:pt x="4" y="57"/>
                      <a:pt x="4" y="58"/>
                    </a:cubicBezTo>
                    <a:cubicBezTo>
                      <a:pt x="4" y="58"/>
                      <a:pt x="2" y="60"/>
                      <a:pt x="2" y="61"/>
                    </a:cubicBezTo>
                    <a:cubicBezTo>
                      <a:pt x="3" y="62"/>
                      <a:pt x="6" y="61"/>
                      <a:pt x="6" y="63"/>
                    </a:cubicBezTo>
                    <a:cubicBezTo>
                      <a:pt x="7" y="63"/>
                      <a:pt x="8" y="63"/>
                      <a:pt x="9" y="62"/>
                    </a:cubicBezTo>
                    <a:cubicBezTo>
                      <a:pt x="10" y="62"/>
                      <a:pt x="8" y="65"/>
                      <a:pt x="9" y="64"/>
                    </a:cubicBezTo>
                    <a:cubicBezTo>
                      <a:pt x="9" y="65"/>
                      <a:pt x="9" y="66"/>
                      <a:pt x="8" y="66"/>
                    </a:cubicBezTo>
                    <a:cubicBezTo>
                      <a:pt x="9" y="66"/>
                      <a:pt x="10" y="67"/>
                      <a:pt x="10" y="65"/>
                    </a:cubicBezTo>
                    <a:cubicBezTo>
                      <a:pt x="11" y="66"/>
                      <a:pt x="12" y="67"/>
                      <a:pt x="13" y="66"/>
                    </a:cubicBezTo>
                    <a:cubicBezTo>
                      <a:pt x="13" y="66"/>
                      <a:pt x="12" y="68"/>
                      <a:pt x="12" y="69"/>
                    </a:cubicBezTo>
                    <a:cubicBezTo>
                      <a:pt x="13" y="67"/>
                      <a:pt x="15" y="67"/>
                      <a:pt x="15" y="67"/>
                    </a:cubicBezTo>
                    <a:cubicBezTo>
                      <a:pt x="16" y="66"/>
                      <a:pt x="16" y="66"/>
                      <a:pt x="16" y="64"/>
                    </a:cubicBezTo>
                    <a:cubicBezTo>
                      <a:pt x="16" y="64"/>
                      <a:pt x="17" y="63"/>
                      <a:pt x="17" y="63"/>
                    </a:cubicBezTo>
                    <a:cubicBezTo>
                      <a:pt x="17" y="65"/>
                      <a:pt x="16" y="68"/>
                      <a:pt x="17" y="68"/>
                    </a:cubicBezTo>
                    <a:cubicBezTo>
                      <a:pt x="16" y="71"/>
                      <a:pt x="15" y="67"/>
                      <a:pt x="15" y="70"/>
                    </a:cubicBezTo>
                    <a:cubicBezTo>
                      <a:pt x="14" y="72"/>
                      <a:pt x="12" y="72"/>
                      <a:pt x="12" y="70"/>
                    </a:cubicBezTo>
                    <a:cubicBezTo>
                      <a:pt x="11" y="73"/>
                      <a:pt x="13" y="71"/>
                      <a:pt x="12" y="73"/>
                    </a:cubicBezTo>
                    <a:cubicBezTo>
                      <a:pt x="13" y="73"/>
                      <a:pt x="14" y="72"/>
                      <a:pt x="15" y="72"/>
                    </a:cubicBezTo>
                    <a:cubicBezTo>
                      <a:pt x="15" y="71"/>
                      <a:pt x="15" y="70"/>
                      <a:pt x="16" y="70"/>
                    </a:cubicBezTo>
                    <a:cubicBezTo>
                      <a:pt x="17" y="67"/>
                      <a:pt x="16" y="72"/>
                      <a:pt x="17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7" y="72"/>
                      <a:pt x="18" y="72"/>
                    </a:cubicBezTo>
                    <a:cubicBezTo>
                      <a:pt x="17" y="75"/>
                      <a:pt x="17" y="72"/>
                      <a:pt x="16" y="74"/>
                    </a:cubicBezTo>
                    <a:cubicBezTo>
                      <a:pt x="16" y="76"/>
                      <a:pt x="16" y="76"/>
                      <a:pt x="16" y="76"/>
                    </a:cubicBezTo>
                    <a:cubicBezTo>
                      <a:pt x="17" y="77"/>
                      <a:pt x="17" y="74"/>
                      <a:pt x="18" y="75"/>
                    </a:cubicBezTo>
                    <a:cubicBezTo>
                      <a:pt x="17" y="76"/>
                      <a:pt x="17" y="76"/>
                      <a:pt x="17" y="76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8" y="74"/>
                      <a:pt x="19" y="73"/>
                      <a:pt x="18" y="73"/>
                    </a:cubicBezTo>
                    <a:cubicBezTo>
                      <a:pt x="19" y="70"/>
                      <a:pt x="19" y="72"/>
                      <a:pt x="20" y="72"/>
                    </a:cubicBezTo>
                    <a:cubicBezTo>
                      <a:pt x="20" y="70"/>
                      <a:pt x="19" y="72"/>
                      <a:pt x="20" y="70"/>
                    </a:cubicBezTo>
                    <a:cubicBezTo>
                      <a:pt x="20" y="69"/>
                      <a:pt x="20" y="69"/>
                      <a:pt x="21" y="69"/>
                    </a:cubicBezTo>
                    <a:cubicBezTo>
                      <a:pt x="22" y="69"/>
                      <a:pt x="21" y="71"/>
                      <a:pt x="21" y="72"/>
                    </a:cubicBezTo>
                    <a:cubicBezTo>
                      <a:pt x="21" y="72"/>
                      <a:pt x="20" y="72"/>
                      <a:pt x="21" y="71"/>
                    </a:cubicBezTo>
                    <a:cubicBezTo>
                      <a:pt x="19" y="73"/>
                      <a:pt x="20" y="75"/>
                      <a:pt x="19" y="76"/>
                    </a:cubicBezTo>
                    <a:cubicBezTo>
                      <a:pt x="20" y="77"/>
                      <a:pt x="20" y="75"/>
                      <a:pt x="21" y="75"/>
                    </a:cubicBezTo>
                    <a:cubicBezTo>
                      <a:pt x="21" y="74"/>
                      <a:pt x="21" y="73"/>
                      <a:pt x="21" y="72"/>
                    </a:cubicBezTo>
                    <a:cubicBezTo>
                      <a:pt x="23" y="68"/>
                      <a:pt x="21" y="76"/>
                      <a:pt x="23" y="75"/>
                    </a:cubicBezTo>
                    <a:cubicBezTo>
                      <a:pt x="23" y="72"/>
                      <a:pt x="25" y="71"/>
                      <a:pt x="25" y="68"/>
                    </a:cubicBezTo>
                    <a:cubicBezTo>
                      <a:pt x="25" y="67"/>
                      <a:pt x="25" y="66"/>
                      <a:pt x="26" y="67"/>
                    </a:cubicBezTo>
                    <a:cubicBezTo>
                      <a:pt x="25" y="69"/>
                      <a:pt x="26" y="68"/>
                      <a:pt x="25" y="70"/>
                    </a:cubicBezTo>
                    <a:cubicBezTo>
                      <a:pt x="25" y="70"/>
                      <a:pt x="25" y="70"/>
                      <a:pt x="25" y="70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5" y="74"/>
                      <a:pt x="25" y="76"/>
                      <a:pt x="26" y="77"/>
                    </a:cubicBezTo>
                    <a:cubicBezTo>
                      <a:pt x="26" y="76"/>
                      <a:pt x="26" y="75"/>
                      <a:pt x="26" y="74"/>
                    </a:cubicBezTo>
                    <a:cubicBezTo>
                      <a:pt x="26" y="75"/>
                      <a:pt x="26" y="76"/>
                      <a:pt x="27" y="76"/>
                    </a:cubicBezTo>
                    <a:cubicBezTo>
                      <a:pt x="26" y="76"/>
                      <a:pt x="27" y="74"/>
                      <a:pt x="27" y="73"/>
                    </a:cubicBezTo>
                    <a:cubicBezTo>
                      <a:pt x="28" y="73"/>
                      <a:pt x="28" y="75"/>
                      <a:pt x="28" y="76"/>
                    </a:cubicBezTo>
                    <a:cubicBezTo>
                      <a:pt x="27" y="77"/>
                      <a:pt x="27" y="77"/>
                      <a:pt x="27" y="77"/>
                    </a:cubicBezTo>
                    <a:cubicBezTo>
                      <a:pt x="28" y="76"/>
                      <a:pt x="28" y="78"/>
                      <a:pt x="28" y="78"/>
                    </a:cubicBezTo>
                    <a:cubicBezTo>
                      <a:pt x="28" y="76"/>
                      <a:pt x="29" y="75"/>
                      <a:pt x="29" y="73"/>
                    </a:cubicBezTo>
                    <a:cubicBezTo>
                      <a:pt x="30" y="73"/>
                      <a:pt x="30" y="74"/>
                      <a:pt x="30" y="74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30" y="75"/>
                      <a:pt x="29" y="78"/>
                      <a:pt x="30" y="78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30" y="78"/>
                      <a:pt x="30" y="78"/>
                      <a:pt x="30" y="78"/>
                    </a:cubicBezTo>
                    <a:cubicBezTo>
                      <a:pt x="31" y="77"/>
                      <a:pt x="31" y="77"/>
                      <a:pt x="31" y="76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32" y="77"/>
                      <a:pt x="32" y="75"/>
                      <a:pt x="33" y="77"/>
                    </a:cubicBezTo>
                    <a:cubicBezTo>
                      <a:pt x="32" y="74"/>
                      <a:pt x="32" y="77"/>
                      <a:pt x="32" y="75"/>
                    </a:cubicBezTo>
                    <a:cubicBezTo>
                      <a:pt x="31" y="73"/>
                      <a:pt x="32" y="74"/>
                      <a:pt x="33" y="73"/>
                    </a:cubicBezTo>
                    <a:cubicBezTo>
                      <a:pt x="32" y="76"/>
                      <a:pt x="33" y="74"/>
                      <a:pt x="34" y="74"/>
                    </a:cubicBezTo>
                    <a:cubicBezTo>
                      <a:pt x="34" y="75"/>
                      <a:pt x="34" y="75"/>
                      <a:pt x="34" y="76"/>
                    </a:cubicBezTo>
                    <a:cubicBezTo>
                      <a:pt x="35" y="74"/>
                      <a:pt x="35" y="74"/>
                      <a:pt x="35" y="74"/>
                    </a:cubicBezTo>
                    <a:cubicBezTo>
                      <a:pt x="35" y="78"/>
                      <a:pt x="36" y="73"/>
                      <a:pt x="36" y="74"/>
                    </a:cubicBezTo>
                    <a:cubicBezTo>
                      <a:pt x="36" y="75"/>
                      <a:pt x="36" y="77"/>
                      <a:pt x="36" y="77"/>
                    </a:cubicBezTo>
                    <a:cubicBezTo>
                      <a:pt x="36" y="75"/>
                      <a:pt x="37" y="74"/>
                      <a:pt x="37" y="72"/>
                    </a:cubicBezTo>
                    <a:cubicBezTo>
                      <a:pt x="38" y="73"/>
                      <a:pt x="36" y="76"/>
                      <a:pt x="37" y="78"/>
                    </a:cubicBezTo>
                    <a:cubicBezTo>
                      <a:pt x="37" y="75"/>
                      <a:pt x="38" y="79"/>
                      <a:pt x="38" y="76"/>
                    </a:cubicBezTo>
                    <a:cubicBezTo>
                      <a:pt x="37" y="75"/>
                      <a:pt x="38" y="75"/>
                      <a:pt x="38" y="73"/>
                    </a:cubicBezTo>
                    <a:cubicBezTo>
                      <a:pt x="39" y="74"/>
                      <a:pt x="38" y="75"/>
                      <a:pt x="39" y="75"/>
                    </a:cubicBezTo>
                    <a:cubicBezTo>
                      <a:pt x="39" y="75"/>
                      <a:pt x="39" y="73"/>
                      <a:pt x="39" y="72"/>
                    </a:cubicBezTo>
                    <a:cubicBezTo>
                      <a:pt x="39" y="73"/>
                      <a:pt x="40" y="70"/>
                      <a:pt x="40" y="72"/>
                    </a:cubicBezTo>
                    <a:cubicBezTo>
                      <a:pt x="41" y="74"/>
                      <a:pt x="39" y="73"/>
                      <a:pt x="40" y="74"/>
                    </a:cubicBezTo>
                    <a:cubicBezTo>
                      <a:pt x="41" y="74"/>
                      <a:pt x="40" y="70"/>
                      <a:pt x="41" y="69"/>
                    </a:cubicBezTo>
                    <a:cubicBezTo>
                      <a:pt x="41" y="68"/>
                      <a:pt x="41" y="65"/>
                      <a:pt x="42" y="64"/>
                    </a:cubicBezTo>
                    <a:cubicBezTo>
                      <a:pt x="43" y="65"/>
                      <a:pt x="41" y="65"/>
                      <a:pt x="42" y="68"/>
                    </a:cubicBezTo>
                    <a:cubicBezTo>
                      <a:pt x="42" y="67"/>
                      <a:pt x="42" y="67"/>
                      <a:pt x="42" y="67"/>
                    </a:cubicBezTo>
                    <a:cubicBezTo>
                      <a:pt x="43" y="70"/>
                      <a:pt x="41" y="72"/>
                      <a:pt x="41" y="74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42" y="77"/>
                      <a:pt x="42" y="77"/>
                      <a:pt x="42" y="77"/>
                    </a:cubicBezTo>
                    <a:cubicBezTo>
                      <a:pt x="42" y="75"/>
                      <a:pt x="43" y="76"/>
                      <a:pt x="43" y="76"/>
                    </a:cubicBezTo>
                    <a:cubicBezTo>
                      <a:pt x="43" y="74"/>
                      <a:pt x="43" y="76"/>
                      <a:pt x="43" y="75"/>
                    </a:cubicBezTo>
                    <a:cubicBezTo>
                      <a:pt x="43" y="74"/>
                      <a:pt x="43" y="71"/>
                      <a:pt x="44" y="73"/>
                    </a:cubicBezTo>
                    <a:cubicBezTo>
                      <a:pt x="44" y="74"/>
                      <a:pt x="44" y="75"/>
                      <a:pt x="44" y="76"/>
                    </a:cubicBezTo>
                    <a:cubicBezTo>
                      <a:pt x="45" y="77"/>
                      <a:pt x="44" y="74"/>
                      <a:pt x="45" y="75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7" y="76"/>
                      <a:pt x="50" y="76"/>
                      <a:pt x="51" y="72"/>
                    </a:cubicBezTo>
                    <a:cubicBezTo>
                      <a:pt x="52" y="73"/>
                      <a:pt x="52" y="73"/>
                      <a:pt x="53" y="74"/>
                    </a:cubicBezTo>
                    <a:cubicBezTo>
                      <a:pt x="53" y="74"/>
                      <a:pt x="53" y="73"/>
                      <a:pt x="53" y="72"/>
                    </a:cubicBezTo>
                    <a:cubicBezTo>
                      <a:pt x="54" y="74"/>
                      <a:pt x="54" y="74"/>
                      <a:pt x="54" y="74"/>
                    </a:cubicBezTo>
                    <a:cubicBezTo>
                      <a:pt x="55" y="76"/>
                      <a:pt x="55" y="74"/>
                      <a:pt x="56" y="72"/>
                    </a:cubicBezTo>
                    <a:cubicBezTo>
                      <a:pt x="56" y="74"/>
                      <a:pt x="56" y="74"/>
                      <a:pt x="56" y="74"/>
                    </a:cubicBezTo>
                    <a:cubicBezTo>
                      <a:pt x="57" y="75"/>
                      <a:pt x="56" y="73"/>
                      <a:pt x="57" y="72"/>
                    </a:cubicBezTo>
                    <a:cubicBezTo>
                      <a:pt x="57" y="74"/>
                      <a:pt x="57" y="74"/>
                      <a:pt x="57" y="74"/>
                    </a:cubicBezTo>
                    <a:cubicBezTo>
                      <a:pt x="57" y="72"/>
                      <a:pt x="57" y="72"/>
                      <a:pt x="57" y="72"/>
                    </a:cubicBezTo>
                    <a:cubicBezTo>
                      <a:pt x="58" y="72"/>
                      <a:pt x="58" y="72"/>
                      <a:pt x="58" y="74"/>
                    </a:cubicBezTo>
                    <a:cubicBezTo>
                      <a:pt x="59" y="74"/>
                      <a:pt x="59" y="73"/>
                      <a:pt x="58" y="73"/>
                    </a:cubicBezTo>
                    <a:cubicBezTo>
                      <a:pt x="59" y="74"/>
                      <a:pt x="60" y="74"/>
                      <a:pt x="61" y="73"/>
                    </a:cubicBezTo>
                    <a:cubicBezTo>
                      <a:pt x="61" y="72"/>
                      <a:pt x="61" y="72"/>
                      <a:pt x="61" y="70"/>
                    </a:cubicBezTo>
                    <a:cubicBezTo>
                      <a:pt x="61" y="68"/>
                      <a:pt x="61" y="71"/>
                      <a:pt x="61" y="69"/>
                    </a:cubicBezTo>
                    <a:cubicBezTo>
                      <a:pt x="61" y="70"/>
                      <a:pt x="62" y="71"/>
                      <a:pt x="61" y="72"/>
                    </a:cubicBezTo>
                    <a:cubicBezTo>
                      <a:pt x="63" y="75"/>
                      <a:pt x="64" y="72"/>
                      <a:pt x="66" y="72"/>
                    </a:cubicBezTo>
                    <a:cubicBezTo>
                      <a:pt x="66" y="71"/>
                      <a:pt x="66" y="71"/>
                      <a:pt x="66" y="71"/>
                    </a:cubicBezTo>
                    <a:cubicBezTo>
                      <a:pt x="68" y="73"/>
                      <a:pt x="68" y="71"/>
                      <a:pt x="70" y="72"/>
                    </a:cubicBezTo>
                    <a:cubicBezTo>
                      <a:pt x="69" y="71"/>
                      <a:pt x="69" y="68"/>
                      <a:pt x="70" y="68"/>
                    </a:cubicBezTo>
                    <a:cubicBezTo>
                      <a:pt x="70" y="66"/>
                      <a:pt x="70" y="70"/>
                      <a:pt x="71" y="71"/>
                    </a:cubicBezTo>
                    <a:cubicBezTo>
                      <a:pt x="71" y="71"/>
                      <a:pt x="72" y="70"/>
                      <a:pt x="72" y="70"/>
                    </a:cubicBezTo>
                    <a:cubicBezTo>
                      <a:pt x="72" y="71"/>
                      <a:pt x="72" y="71"/>
                      <a:pt x="72" y="71"/>
                    </a:cubicBezTo>
                    <a:cubicBezTo>
                      <a:pt x="72" y="70"/>
                      <a:pt x="73" y="69"/>
                      <a:pt x="73" y="70"/>
                    </a:cubicBezTo>
                    <a:cubicBezTo>
                      <a:pt x="73" y="70"/>
                      <a:pt x="73" y="70"/>
                      <a:pt x="73" y="70"/>
                    </a:cubicBezTo>
                    <a:cubicBezTo>
                      <a:pt x="74" y="70"/>
                      <a:pt x="74" y="71"/>
                      <a:pt x="75" y="71"/>
                    </a:cubicBezTo>
                    <a:cubicBezTo>
                      <a:pt x="75" y="69"/>
                      <a:pt x="76" y="70"/>
                      <a:pt x="76" y="69"/>
                    </a:cubicBezTo>
                    <a:cubicBezTo>
                      <a:pt x="76" y="69"/>
                      <a:pt x="76" y="69"/>
                      <a:pt x="76" y="69"/>
                    </a:cubicBezTo>
                    <a:cubicBezTo>
                      <a:pt x="76" y="68"/>
                      <a:pt x="76" y="68"/>
                      <a:pt x="76" y="68"/>
                    </a:cubicBezTo>
                    <a:cubicBezTo>
                      <a:pt x="76" y="68"/>
                      <a:pt x="76" y="68"/>
                      <a:pt x="76" y="68"/>
                    </a:cubicBezTo>
                    <a:cubicBezTo>
                      <a:pt x="76" y="70"/>
                      <a:pt x="76" y="70"/>
                      <a:pt x="76" y="70"/>
                    </a:cubicBezTo>
                    <a:cubicBezTo>
                      <a:pt x="77" y="71"/>
                      <a:pt x="76" y="69"/>
                      <a:pt x="77" y="68"/>
                    </a:cubicBezTo>
                    <a:cubicBezTo>
                      <a:pt x="77" y="67"/>
                      <a:pt x="77" y="68"/>
                      <a:pt x="77" y="69"/>
                    </a:cubicBezTo>
                    <a:cubicBezTo>
                      <a:pt x="77" y="70"/>
                      <a:pt x="77" y="68"/>
                      <a:pt x="77" y="69"/>
                    </a:cubicBezTo>
                    <a:cubicBezTo>
                      <a:pt x="77" y="70"/>
                      <a:pt x="77" y="69"/>
                      <a:pt x="77" y="70"/>
                    </a:cubicBezTo>
                    <a:cubicBezTo>
                      <a:pt x="78" y="70"/>
                      <a:pt x="77" y="68"/>
                      <a:pt x="78" y="69"/>
                    </a:cubicBezTo>
                    <a:cubicBezTo>
                      <a:pt x="78" y="69"/>
                      <a:pt x="79" y="68"/>
                      <a:pt x="79" y="70"/>
                    </a:cubicBezTo>
                    <a:cubicBezTo>
                      <a:pt x="79" y="69"/>
                      <a:pt x="80" y="69"/>
                      <a:pt x="80" y="68"/>
                    </a:cubicBezTo>
                    <a:cubicBezTo>
                      <a:pt x="79" y="68"/>
                      <a:pt x="79" y="68"/>
                      <a:pt x="79" y="66"/>
                    </a:cubicBezTo>
                    <a:cubicBezTo>
                      <a:pt x="79" y="66"/>
                      <a:pt x="79" y="66"/>
                      <a:pt x="79" y="66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79" y="66"/>
                      <a:pt x="80" y="67"/>
                      <a:pt x="80" y="65"/>
                    </a:cubicBezTo>
                    <a:cubicBezTo>
                      <a:pt x="80" y="67"/>
                      <a:pt x="80" y="67"/>
                      <a:pt x="80" y="67"/>
                    </a:cubicBezTo>
                    <a:cubicBezTo>
                      <a:pt x="80" y="66"/>
                      <a:pt x="81" y="66"/>
                      <a:pt x="81" y="66"/>
                    </a:cubicBezTo>
                    <a:cubicBezTo>
                      <a:pt x="82" y="67"/>
                      <a:pt x="82" y="69"/>
                      <a:pt x="82" y="70"/>
                    </a:cubicBezTo>
                    <a:cubicBezTo>
                      <a:pt x="83" y="68"/>
                      <a:pt x="83" y="68"/>
                      <a:pt x="83" y="68"/>
                    </a:cubicBezTo>
                    <a:cubicBezTo>
                      <a:pt x="83" y="68"/>
                      <a:pt x="83" y="68"/>
                      <a:pt x="83" y="69"/>
                    </a:cubicBezTo>
                    <a:cubicBezTo>
                      <a:pt x="85" y="70"/>
                      <a:pt x="84" y="64"/>
                      <a:pt x="85" y="65"/>
                    </a:cubicBezTo>
                    <a:cubicBezTo>
                      <a:pt x="85" y="67"/>
                      <a:pt x="85" y="68"/>
                      <a:pt x="86" y="68"/>
                    </a:cubicBezTo>
                    <a:cubicBezTo>
                      <a:pt x="86" y="68"/>
                      <a:pt x="86" y="67"/>
                      <a:pt x="86" y="67"/>
                    </a:cubicBezTo>
                    <a:cubicBezTo>
                      <a:pt x="86" y="66"/>
                      <a:pt x="86" y="68"/>
                      <a:pt x="85" y="67"/>
                    </a:cubicBezTo>
                    <a:cubicBezTo>
                      <a:pt x="85" y="66"/>
                      <a:pt x="86" y="66"/>
                      <a:pt x="86" y="66"/>
                    </a:cubicBezTo>
                    <a:cubicBezTo>
                      <a:pt x="87" y="70"/>
                      <a:pt x="89" y="66"/>
                      <a:pt x="91" y="68"/>
                    </a:cubicBezTo>
                    <a:cubicBezTo>
                      <a:pt x="90" y="66"/>
                      <a:pt x="91" y="67"/>
                      <a:pt x="91" y="66"/>
                    </a:cubicBezTo>
                    <a:cubicBezTo>
                      <a:pt x="92" y="69"/>
                      <a:pt x="92" y="66"/>
                      <a:pt x="93" y="67"/>
                    </a:cubicBezTo>
                    <a:cubicBezTo>
                      <a:pt x="92" y="65"/>
                      <a:pt x="92" y="65"/>
                      <a:pt x="92" y="65"/>
                    </a:cubicBezTo>
                    <a:cubicBezTo>
                      <a:pt x="93" y="66"/>
                      <a:pt x="92" y="61"/>
                      <a:pt x="94" y="63"/>
                    </a:cubicBezTo>
                    <a:cubicBezTo>
                      <a:pt x="94" y="64"/>
                      <a:pt x="94" y="65"/>
                      <a:pt x="94" y="66"/>
                    </a:cubicBezTo>
                    <a:cubicBezTo>
                      <a:pt x="95" y="68"/>
                      <a:pt x="95" y="63"/>
                      <a:pt x="96" y="66"/>
                    </a:cubicBezTo>
                    <a:cubicBezTo>
                      <a:pt x="96" y="65"/>
                      <a:pt x="95" y="63"/>
                      <a:pt x="96" y="62"/>
                    </a:cubicBezTo>
                    <a:cubicBezTo>
                      <a:pt x="96" y="63"/>
                      <a:pt x="98" y="64"/>
                      <a:pt x="98" y="65"/>
                    </a:cubicBezTo>
                    <a:cubicBezTo>
                      <a:pt x="98" y="64"/>
                      <a:pt x="98" y="64"/>
                      <a:pt x="98" y="64"/>
                    </a:cubicBezTo>
                    <a:cubicBezTo>
                      <a:pt x="99" y="65"/>
                      <a:pt x="98" y="65"/>
                      <a:pt x="98" y="65"/>
                    </a:cubicBezTo>
                    <a:cubicBezTo>
                      <a:pt x="99" y="66"/>
                      <a:pt x="99" y="65"/>
                      <a:pt x="100" y="64"/>
                    </a:cubicBezTo>
                    <a:cubicBezTo>
                      <a:pt x="101" y="65"/>
                      <a:pt x="101" y="64"/>
                      <a:pt x="102" y="65"/>
                    </a:cubicBezTo>
                    <a:cubicBezTo>
                      <a:pt x="102" y="63"/>
                      <a:pt x="104" y="66"/>
                      <a:pt x="103" y="63"/>
                    </a:cubicBezTo>
                    <a:cubicBezTo>
                      <a:pt x="104" y="64"/>
                      <a:pt x="104" y="64"/>
                      <a:pt x="104" y="64"/>
                    </a:cubicBezTo>
                    <a:cubicBezTo>
                      <a:pt x="104" y="63"/>
                      <a:pt x="103" y="61"/>
                      <a:pt x="104" y="60"/>
                    </a:cubicBezTo>
                    <a:cubicBezTo>
                      <a:pt x="104" y="62"/>
                      <a:pt x="104" y="62"/>
                      <a:pt x="104" y="62"/>
                    </a:cubicBezTo>
                    <a:cubicBezTo>
                      <a:pt x="105" y="65"/>
                      <a:pt x="105" y="63"/>
                      <a:pt x="106" y="64"/>
                    </a:cubicBezTo>
                    <a:cubicBezTo>
                      <a:pt x="105" y="62"/>
                      <a:pt x="106" y="64"/>
                      <a:pt x="106" y="62"/>
                    </a:cubicBezTo>
                    <a:cubicBezTo>
                      <a:pt x="106" y="62"/>
                      <a:pt x="106" y="62"/>
                      <a:pt x="106" y="62"/>
                    </a:cubicBezTo>
                    <a:cubicBezTo>
                      <a:pt x="106" y="61"/>
                      <a:pt x="106" y="61"/>
                      <a:pt x="106" y="60"/>
                    </a:cubicBezTo>
                    <a:cubicBezTo>
                      <a:pt x="107" y="60"/>
                      <a:pt x="107" y="62"/>
                      <a:pt x="107" y="62"/>
                    </a:cubicBezTo>
                    <a:cubicBezTo>
                      <a:pt x="108" y="63"/>
                      <a:pt x="108" y="62"/>
                      <a:pt x="108" y="62"/>
                    </a:cubicBezTo>
                    <a:cubicBezTo>
                      <a:pt x="108" y="62"/>
                      <a:pt x="108" y="62"/>
                      <a:pt x="108" y="61"/>
                    </a:cubicBezTo>
                    <a:cubicBezTo>
                      <a:pt x="108" y="62"/>
                      <a:pt x="108" y="62"/>
                      <a:pt x="108" y="62"/>
                    </a:cubicBezTo>
                    <a:cubicBezTo>
                      <a:pt x="108" y="62"/>
                      <a:pt x="108" y="61"/>
                      <a:pt x="109" y="61"/>
                    </a:cubicBezTo>
                    <a:cubicBezTo>
                      <a:pt x="109" y="61"/>
                      <a:pt x="109" y="61"/>
                      <a:pt x="109" y="61"/>
                    </a:cubicBezTo>
                    <a:cubicBezTo>
                      <a:pt x="108" y="62"/>
                      <a:pt x="108" y="62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09" y="62"/>
                      <a:pt x="109" y="62"/>
                      <a:pt x="109" y="62"/>
                    </a:cubicBezTo>
                    <a:cubicBezTo>
                      <a:pt x="109" y="62"/>
                      <a:pt x="109" y="62"/>
                      <a:pt x="109" y="62"/>
                    </a:cubicBezTo>
                    <a:cubicBezTo>
                      <a:pt x="110" y="64"/>
                      <a:pt x="110" y="64"/>
                      <a:pt x="110" y="64"/>
                    </a:cubicBezTo>
                    <a:cubicBezTo>
                      <a:pt x="110" y="64"/>
                      <a:pt x="110" y="62"/>
                      <a:pt x="110" y="61"/>
                    </a:cubicBezTo>
                    <a:cubicBezTo>
                      <a:pt x="112" y="62"/>
                      <a:pt x="113" y="60"/>
                      <a:pt x="114" y="59"/>
                    </a:cubicBezTo>
                    <a:cubicBezTo>
                      <a:pt x="113" y="59"/>
                      <a:pt x="114" y="60"/>
                      <a:pt x="114" y="60"/>
                    </a:cubicBezTo>
                    <a:cubicBezTo>
                      <a:pt x="114" y="59"/>
                      <a:pt x="114" y="58"/>
                      <a:pt x="114" y="59"/>
                    </a:cubicBezTo>
                    <a:cubicBezTo>
                      <a:pt x="114" y="58"/>
                      <a:pt x="115" y="60"/>
                      <a:pt x="116" y="60"/>
                    </a:cubicBezTo>
                    <a:cubicBezTo>
                      <a:pt x="116" y="60"/>
                      <a:pt x="115" y="58"/>
                      <a:pt x="115" y="58"/>
                    </a:cubicBezTo>
                    <a:cubicBezTo>
                      <a:pt x="117" y="60"/>
                      <a:pt x="117" y="56"/>
                      <a:pt x="118" y="57"/>
                    </a:cubicBezTo>
                    <a:cubicBezTo>
                      <a:pt x="118" y="58"/>
                      <a:pt x="118" y="58"/>
                      <a:pt x="119" y="59"/>
                    </a:cubicBezTo>
                    <a:cubicBezTo>
                      <a:pt x="119" y="58"/>
                      <a:pt x="120" y="57"/>
                      <a:pt x="120" y="55"/>
                    </a:cubicBezTo>
                    <a:cubicBezTo>
                      <a:pt x="120" y="57"/>
                      <a:pt x="120" y="57"/>
                      <a:pt x="120" y="57"/>
                    </a:cubicBezTo>
                    <a:cubicBezTo>
                      <a:pt x="121" y="57"/>
                      <a:pt x="121" y="56"/>
                      <a:pt x="121" y="55"/>
                    </a:cubicBezTo>
                    <a:cubicBezTo>
                      <a:pt x="120" y="54"/>
                      <a:pt x="121" y="52"/>
                      <a:pt x="121" y="53"/>
                    </a:cubicBezTo>
                    <a:cubicBezTo>
                      <a:pt x="121" y="53"/>
                      <a:pt x="121" y="53"/>
                      <a:pt x="121" y="53"/>
                    </a:cubicBezTo>
                    <a:cubicBezTo>
                      <a:pt x="122" y="52"/>
                      <a:pt x="122" y="52"/>
                      <a:pt x="122" y="52"/>
                    </a:cubicBezTo>
                    <a:cubicBezTo>
                      <a:pt x="123" y="52"/>
                      <a:pt x="122" y="52"/>
                      <a:pt x="122" y="53"/>
                    </a:cubicBezTo>
                    <a:cubicBezTo>
                      <a:pt x="123" y="55"/>
                      <a:pt x="124" y="54"/>
                      <a:pt x="125" y="54"/>
                    </a:cubicBezTo>
                    <a:cubicBezTo>
                      <a:pt x="124" y="53"/>
                      <a:pt x="124" y="53"/>
                      <a:pt x="124" y="53"/>
                    </a:cubicBezTo>
                    <a:cubicBezTo>
                      <a:pt x="125" y="52"/>
                      <a:pt x="125" y="54"/>
                      <a:pt x="125" y="54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49"/>
                      <a:pt x="126" y="51"/>
                      <a:pt x="126" y="52"/>
                    </a:cubicBezTo>
                    <a:cubicBezTo>
                      <a:pt x="127" y="51"/>
                      <a:pt x="126" y="48"/>
                      <a:pt x="126" y="46"/>
                    </a:cubicBezTo>
                    <a:cubicBezTo>
                      <a:pt x="127" y="47"/>
                      <a:pt x="127" y="45"/>
                      <a:pt x="128" y="45"/>
                    </a:cubicBezTo>
                    <a:cubicBezTo>
                      <a:pt x="128" y="46"/>
                      <a:pt x="127" y="45"/>
                      <a:pt x="128" y="46"/>
                    </a:cubicBezTo>
                    <a:cubicBezTo>
                      <a:pt x="129" y="47"/>
                      <a:pt x="129" y="47"/>
                      <a:pt x="129" y="47"/>
                    </a:cubicBezTo>
                    <a:cubicBezTo>
                      <a:pt x="128" y="48"/>
                      <a:pt x="130" y="50"/>
                      <a:pt x="130" y="51"/>
                    </a:cubicBezTo>
                    <a:cubicBezTo>
                      <a:pt x="130" y="50"/>
                      <a:pt x="132" y="50"/>
                      <a:pt x="132" y="50"/>
                    </a:cubicBezTo>
                    <a:cubicBezTo>
                      <a:pt x="131" y="48"/>
                      <a:pt x="133" y="49"/>
                      <a:pt x="132" y="46"/>
                    </a:cubicBezTo>
                    <a:cubicBezTo>
                      <a:pt x="133" y="45"/>
                      <a:pt x="133" y="48"/>
                      <a:pt x="134" y="48"/>
                    </a:cubicBezTo>
                    <a:cubicBezTo>
                      <a:pt x="134" y="47"/>
                      <a:pt x="135" y="47"/>
                      <a:pt x="136" y="47"/>
                    </a:cubicBezTo>
                    <a:cubicBezTo>
                      <a:pt x="136" y="47"/>
                      <a:pt x="136" y="47"/>
                      <a:pt x="136" y="47"/>
                    </a:cubicBezTo>
                    <a:cubicBezTo>
                      <a:pt x="137" y="46"/>
                      <a:pt x="138" y="46"/>
                      <a:pt x="138" y="44"/>
                    </a:cubicBezTo>
                    <a:cubicBezTo>
                      <a:pt x="139" y="45"/>
                      <a:pt x="139" y="45"/>
                      <a:pt x="139" y="45"/>
                    </a:cubicBezTo>
                    <a:cubicBezTo>
                      <a:pt x="140" y="46"/>
                      <a:pt x="137" y="42"/>
                      <a:pt x="139" y="43"/>
                    </a:cubicBezTo>
                    <a:cubicBezTo>
                      <a:pt x="139" y="44"/>
                      <a:pt x="139" y="44"/>
                      <a:pt x="139" y="44"/>
                    </a:cubicBezTo>
                    <a:cubicBezTo>
                      <a:pt x="139" y="43"/>
                      <a:pt x="141" y="45"/>
                      <a:pt x="141" y="43"/>
                    </a:cubicBezTo>
                    <a:cubicBezTo>
                      <a:pt x="141" y="44"/>
                      <a:pt x="141" y="44"/>
                      <a:pt x="141" y="44"/>
                    </a:cubicBezTo>
                    <a:cubicBezTo>
                      <a:pt x="141" y="43"/>
                      <a:pt x="142" y="43"/>
                      <a:pt x="142" y="41"/>
                    </a:cubicBezTo>
                    <a:cubicBezTo>
                      <a:pt x="143" y="43"/>
                      <a:pt x="143" y="43"/>
                      <a:pt x="143" y="43"/>
                    </a:cubicBezTo>
                    <a:cubicBezTo>
                      <a:pt x="144" y="44"/>
                      <a:pt x="142" y="41"/>
                      <a:pt x="143" y="42"/>
                    </a:cubicBezTo>
                    <a:cubicBezTo>
                      <a:pt x="143" y="42"/>
                      <a:pt x="144" y="42"/>
                      <a:pt x="144" y="43"/>
                    </a:cubicBezTo>
                    <a:cubicBezTo>
                      <a:pt x="144" y="41"/>
                      <a:pt x="145" y="41"/>
                      <a:pt x="145" y="40"/>
                    </a:cubicBezTo>
                    <a:cubicBezTo>
                      <a:pt x="146" y="42"/>
                      <a:pt x="146" y="42"/>
                      <a:pt x="146" y="42"/>
                    </a:cubicBezTo>
                    <a:cubicBezTo>
                      <a:pt x="149" y="41"/>
                      <a:pt x="153" y="39"/>
                      <a:pt x="154" y="36"/>
                    </a:cubicBezTo>
                    <a:cubicBezTo>
                      <a:pt x="156" y="38"/>
                      <a:pt x="154" y="37"/>
                      <a:pt x="156" y="39"/>
                    </a:cubicBezTo>
                    <a:cubicBezTo>
                      <a:pt x="154" y="37"/>
                      <a:pt x="156" y="38"/>
                      <a:pt x="156" y="37"/>
                    </a:cubicBezTo>
                    <a:cubicBezTo>
                      <a:pt x="156" y="37"/>
                      <a:pt x="156" y="37"/>
                      <a:pt x="156" y="37"/>
                    </a:cubicBezTo>
                    <a:cubicBezTo>
                      <a:pt x="157" y="36"/>
                      <a:pt x="158" y="38"/>
                      <a:pt x="158" y="37"/>
                    </a:cubicBezTo>
                    <a:cubicBezTo>
                      <a:pt x="157" y="36"/>
                      <a:pt x="157" y="36"/>
                      <a:pt x="157" y="36"/>
                    </a:cubicBezTo>
                    <a:cubicBezTo>
                      <a:pt x="157" y="35"/>
                      <a:pt x="160" y="38"/>
                      <a:pt x="158" y="36"/>
                    </a:cubicBezTo>
                    <a:cubicBezTo>
                      <a:pt x="160" y="37"/>
                      <a:pt x="160" y="37"/>
                      <a:pt x="160" y="37"/>
                    </a:cubicBezTo>
                    <a:cubicBezTo>
                      <a:pt x="159" y="34"/>
                      <a:pt x="161" y="37"/>
                      <a:pt x="160" y="35"/>
                    </a:cubicBezTo>
                    <a:cubicBezTo>
                      <a:pt x="160" y="35"/>
                      <a:pt x="160" y="35"/>
                      <a:pt x="160" y="35"/>
                    </a:cubicBezTo>
                    <a:cubicBezTo>
                      <a:pt x="162" y="36"/>
                      <a:pt x="160" y="32"/>
                      <a:pt x="162" y="34"/>
                    </a:cubicBezTo>
                    <a:cubicBezTo>
                      <a:pt x="162" y="33"/>
                      <a:pt x="162" y="32"/>
                      <a:pt x="161" y="30"/>
                    </a:cubicBezTo>
                    <a:cubicBezTo>
                      <a:pt x="163" y="33"/>
                      <a:pt x="163" y="33"/>
                      <a:pt x="163" y="33"/>
                    </a:cubicBezTo>
                    <a:cubicBezTo>
                      <a:pt x="164" y="30"/>
                      <a:pt x="167" y="29"/>
                      <a:pt x="167" y="26"/>
                    </a:cubicBezTo>
                    <a:cubicBezTo>
                      <a:pt x="168" y="27"/>
                      <a:pt x="168" y="27"/>
                      <a:pt x="168" y="27"/>
                    </a:cubicBezTo>
                    <a:cubicBezTo>
                      <a:pt x="168" y="24"/>
                      <a:pt x="172" y="27"/>
                      <a:pt x="170" y="23"/>
                    </a:cubicBezTo>
                    <a:cubicBezTo>
                      <a:pt x="169" y="21"/>
                      <a:pt x="169" y="21"/>
                      <a:pt x="169" y="21"/>
                    </a:cubicBezTo>
                    <a:cubicBezTo>
                      <a:pt x="171" y="23"/>
                      <a:pt x="171" y="23"/>
                      <a:pt x="171" y="23"/>
                    </a:cubicBezTo>
                    <a:cubicBezTo>
                      <a:pt x="170" y="22"/>
                      <a:pt x="172" y="22"/>
                      <a:pt x="171" y="20"/>
                    </a:cubicBezTo>
                    <a:cubicBezTo>
                      <a:pt x="171" y="21"/>
                      <a:pt x="171" y="21"/>
                      <a:pt x="172" y="21"/>
                    </a:cubicBezTo>
                    <a:cubicBezTo>
                      <a:pt x="172" y="21"/>
                      <a:pt x="171" y="19"/>
                      <a:pt x="172" y="19"/>
                    </a:cubicBezTo>
                    <a:cubicBezTo>
                      <a:pt x="172" y="20"/>
                      <a:pt x="172" y="20"/>
                      <a:pt x="172" y="20"/>
                    </a:cubicBezTo>
                    <a:cubicBezTo>
                      <a:pt x="177" y="20"/>
                      <a:pt x="182" y="19"/>
                      <a:pt x="180" y="14"/>
                    </a:cubicBezTo>
                    <a:cubicBezTo>
                      <a:pt x="180" y="13"/>
                      <a:pt x="182" y="15"/>
                      <a:pt x="182" y="15"/>
                    </a:cubicBezTo>
                    <a:cubicBezTo>
                      <a:pt x="181" y="11"/>
                      <a:pt x="188" y="11"/>
                      <a:pt x="185" y="6"/>
                    </a:cubicBezTo>
                    <a:cubicBezTo>
                      <a:pt x="185" y="4"/>
                      <a:pt x="180" y="0"/>
                      <a:pt x="18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3" name="Freeform 342"/>
              <p:cNvSpPr/>
              <p:nvPr/>
            </p:nvSpPr>
            <p:spPr bwMode="auto">
              <a:xfrm>
                <a:off x="3757" y="2934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0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4" name="Freeform 343"/>
              <p:cNvSpPr/>
              <p:nvPr/>
            </p:nvSpPr>
            <p:spPr bwMode="auto">
              <a:xfrm>
                <a:off x="4226" y="2525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1"/>
                      <a:pt x="1" y="0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5" name="Freeform 344"/>
              <p:cNvSpPr/>
              <p:nvPr/>
            </p:nvSpPr>
            <p:spPr bwMode="auto">
              <a:xfrm>
                <a:off x="3752" y="2940"/>
                <a:ext cx="3" cy="3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6" name="Freeform 345"/>
              <p:cNvSpPr/>
              <p:nvPr/>
            </p:nvSpPr>
            <p:spPr bwMode="auto">
              <a:xfrm>
                <a:off x="3975" y="295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7" name="Freeform 346"/>
              <p:cNvSpPr/>
              <p:nvPr/>
            </p:nvSpPr>
            <p:spPr bwMode="auto">
              <a:xfrm>
                <a:off x="3905" y="227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8" name="Freeform 347"/>
              <p:cNvSpPr/>
              <p:nvPr/>
            </p:nvSpPr>
            <p:spPr bwMode="auto">
              <a:xfrm>
                <a:off x="4289" y="2557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1" y="0"/>
                      <a:pt x="0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9" name="Freeform 348"/>
              <p:cNvSpPr/>
              <p:nvPr/>
            </p:nvSpPr>
            <p:spPr bwMode="auto">
              <a:xfrm>
                <a:off x="3899" y="2262"/>
                <a:ext cx="2" cy="2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0 w 2"/>
                  <a:gd name="T5" fmla="*/ 0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0" name="Freeform 349"/>
              <p:cNvSpPr/>
              <p:nvPr/>
            </p:nvSpPr>
            <p:spPr bwMode="auto">
              <a:xfrm>
                <a:off x="3939" y="2926"/>
                <a:ext cx="0" cy="2"/>
              </a:xfrm>
              <a:custGeom>
                <a:avLst/>
                <a:gdLst>
                  <a:gd name="T0" fmla="*/ 1 h 1"/>
                  <a:gd name="T1" fmla="*/ 1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1" name="Freeform 350"/>
              <p:cNvSpPr/>
              <p:nvPr/>
            </p:nvSpPr>
            <p:spPr bwMode="auto">
              <a:xfrm>
                <a:off x="3888" y="2281"/>
                <a:ext cx="2" cy="4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0 w 2"/>
                  <a:gd name="T5" fmla="*/ 4 h 4"/>
                  <a:gd name="T6" fmla="*/ 2 w 2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2" name="Freeform 351"/>
              <p:cNvSpPr/>
              <p:nvPr/>
            </p:nvSpPr>
            <p:spPr bwMode="auto">
              <a:xfrm>
                <a:off x="3842" y="2270"/>
                <a:ext cx="2" cy="5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1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1" y="2"/>
                      <a:pt x="0" y="0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3" name="Freeform 352"/>
              <p:cNvSpPr/>
              <p:nvPr/>
            </p:nvSpPr>
            <p:spPr bwMode="auto">
              <a:xfrm>
                <a:off x="3844" y="2268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4" name="Freeform 353"/>
              <p:cNvSpPr/>
              <p:nvPr/>
            </p:nvSpPr>
            <p:spPr bwMode="auto">
              <a:xfrm>
                <a:off x="3899" y="2272"/>
                <a:ext cx="4" cy="0"/>
              </a:xfrm>
              <a:custGeom>
                <a:avLst/>
                <a:gdLst>
                  <a:gd name="T0" fmla="*/ 0 w 2"/>
                  <a:gd name="T1" fmla="*/ 2 w 2"/>
                  <a:gd name="T2" fmla="*/ 2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5" name="Freeform 354"/>
              <p:cNvSpPr/>
              <p:nvPr/>
            </p:nvSpPr>
            <p:spPr bwMode="auto">
              <a:xfrm>
                <a:off x="3776" y="2983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" name="Freeform 355"/>
              <p:cNvSpPr/>
              <p:nvPr/>
            </p:nvSpPr>
            <p:spPr bwMode="auto">
              <a:xfrm>
                <a:off x="3795" y="2985"/>
                <a:ext cx="2" cy="6"/>
              </a:xfrm>
              <a:custGeom>
                <a:avLst/>
                <a:gdLst>
                  <a:gd name="T0" fmla="*/ 1 w 1"/>
                  <a:gd name="T1" fmla="*/ 2 h 3"/>
                  <a:gd name="T2" fmla="*/ 0 w 1"/>
                  <a:gd name="T3" fmla="*/ 1 h 3"/>
                  <a:gd name="T4" fmla="*/ 1 w 1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2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0" y="3"/>
                      <a:pt x="1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7" name="Freeform 356"/>
              <p:cNvSpPr/>
              <p:nvPr/>
            </p:nvSpPr>
            <p:spPr bwMode="auto">
              <a:xfrm>
                <a:off x="3765" y="2972"/>
                <a:ext cx="7" cy="2"/>
              </a:xfrm>
              <a:custGeom>
                <a:avLst/>
                <a:gdLst>
                  <a:gd name="T0" fmla="*/ 0 w 3"/>
                  <a:gd name="T1" fmla="*/ 1 h 1"/>
                  <a:gd name="T2" fmla="*/ 3 w 3"/>
                  <a:gd name="T3" fmla="*/ 0 h 1"/>
                  <a:gd name="T4" fmla="*/ 0 w 3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1"/>
                      <a:pt x="3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8" name="Freeform 357"/>
              <p:cNvSpPr/>
              <p:nvPr/>
            </p:nvSpPr>
            <p:spPr bwMode="auto">
              <a:xfrm>
                <a:off x="3803" y="2985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9" name="Freeform 358"/>
              <p:cNvSpPr/>
              <p:nvPr/>
            </p:nvSpPr>
            <p:spPr bwMode="auto">
              <a:xfrm>
                <a:off x="3479" y="207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0" name="Freeform 359"/>
              <p:cNvSpPr/>
              <p:nvPr/>
            </p:nvSpPr>
            <p:spPr bwMode="auto">
              <a:xfrm>
                <a:off x="3761" y="2966"/>
                <a:ext cx="2" cy="4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1 h 2"/>
                  <a:gd name="T4" fmla="*/ 1 w 1"/>
                  <a:gd name="T5" fmla="*/ 1 h 2"/>
                  <a:gd name="T6" fmla="*/ 1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1" name="Freeform 360"/>
              <p:cNvSpPr/>
              <p:nvPr/>
            </p:nvSpPr>
            <p:spPr bwMode="auto">
              <a:xfrm>
                <a:off x="3943" y="2966"/>
                <a:ext cx="0" cy="2"/>
              </a:xfrm>
              <a:custGeom>
                <a:avLst/>
                <a:gdLst>
                  <a:gd name="T0" fmla="*/ 0 h 2"/>
                  <a:gd name="T1" fmla="*/ 2 h 2"/>
                  <a:gd name="T2" fmla="*/ 0 h 2"/>
                  <a:gd name="T3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2" name="Freeform 361"/>
              <p:cNvSpPr/>
              <p:nvPr/>
            </p:nvSpPr>
            <p:spPr bwMode="auto">
              <a:xfrm>
                <a:off x="4003" y="2940"/>
                <a:ext cx="0" cy="3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3" name="Freeform 362"/>
              <p:cNvSpPr/>
              <p:nvPr/>
            </p:nvSpPr>
            <p:spPr bwMode="auto">
              <a:xfrm>
                <a:off x="4003" y="294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4" name="Freeform 363"/>
              <p:cNvSpPr/>
              <p:nvPr/>
            </p:nvSpPr>
            <p:spPr bwMode="auto">
              <a:xfrm>
                <a:off x="3996" y="2951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5" name="Freeform 364"/>
              <p:cNvSpPr/>
              <p:nvPr/>
            </p:nvSpPr>
            <p:spPr bwMode="auto">
              <a:xfrm>
                <a:off x="3757" y="3023"/>
                <a:ext cx="4" cy="4"/>
              </a:xfrm>
              <a:custGeom>
                <a:avLst/>
                <a:gdLst>
                  <a:gd name="T0" fmla="*/ 1 w 2"/>
                  <a:gd name="T1" fmla="*/ 0 h 2"/>
                  <a:gd name="T2" fmla="*/ 1 w 2"/>
                  <a:gd name="T3" fmla="*/ 2 h 2"/>
                  <a:gd name="T4" fmla="*/ 1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0" y="2"/>
                      <a:pt x="2" y="1"/>
                      <a:pt x="1" y="2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6" name="Freeform 365"/>
              <p:cNvSpPr/>
              <p:nvPr/>
            </p:nvSpPr>
            <p:spPr bwMode="auto">
              <a:xfrm>
                <a:off x="4003" y="2949"/>
                <a:ext cx="0" cy="4"/>
              </a:xfrm>
              <a:custGeom>
                <a:avLst/>
                <a:gdLst>
                  <a:gd name="T0" fmla="*/ 2 h 2"/>
                  <a:gd name="T1" fmla="*/ 1 h 2"/>
                  <a:gd name="T2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2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7" name="Freeform 366"/>
              <p:cNvSpPr/>
              <p:nvPr/>
            </p:nvSpPr>
            <p:spPr bwMode="auto">
              <a:xfrm>
                <a:off x="3869" y="2938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8" name="Freeform 367"/>
              <p:cNvSpPr/>
              <p:nvPr/>
            </p:nvSpPr>
            <p:spPr bwMode="auto">
              <a:xfrm>
                <a:off x="4026" y="2926"/>
                <a:ext cx="2" cy="4"/>
              </a:xfrm>
              <a:custGeom>
                <a:avLst/>
                <a:gdLst>
                  <a:gd name="T0" fmla="*/ 0 w 2"/>
                  <a:gd name="T1" fmla="*/ 0 h 4"/>
                  <a:gd name="T2" fmla="*/ 2 w 2"/>
                  <a:gd name="T3" fmla="*/ 4 h 4"/>
                  <a:gd name="T4" fmla="*/ 2 w 2"/>
                  <a:gd name="T5" fmla="*/ 4 h 4"/>
                  <a:gd name="T6" fmla="*/ 0 w 2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lnTo>
                      <a:pt x="2" y="4"/>
                    </a:lnTo>
                    <a:lnTo>
                      <a:pt x="2" y="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9" name="Rectangle 368"/>
              <p:cNvSpPr>
                <a:spLocks noChangeArrowheads="1"/>
              </p:cNvSpPr>
              <p:nvPr/>
            </p:nvSpPr>
            <p:spPr bwMode="auto">
              <a:xfrm>
                <a:off x="4275" y="2542"/>
                <a:ext cx="1" cy="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0" name="Oval 369"/>
              <p:cNvSpPr>
                <a:spLocks noChangeArrowheads="1"/>
              </p:cNvSpPr>
              <p:nvPr/>
            </p:nvSpPr>
            <p:spPr bwMode="auto">
              <a:xfrm>
                <a:off x="3472" y="2075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1" name="Freeform 370"/>
              <p:cNvSpPr/>
              <p:nvPr/>
            </p:nvSpPr>
            <p:spPr bwMode="auto">
              <a:xfrm>
                <a:off x="4219" y="2518"/>
                <a:ext cx="2" cy="3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2" name="Freeform 371"/>
              <p:cNvSpPr/>
              <p:nvPr/>
            </p:nvSpPr>
            <p:spPr bwMode="auto">
              <a:xfrm>
                <a:off x="4230" y="2525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3" name="Freeform 372"/>
              <p:cNvSpPr/>
              <p:nvPr/>
            </p:nvSpPr>
            <p:spPr bwMode="auto">
              <a:xfrm>
                <a:off x="3472" y="207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4" name="Freeform 373"/>
              <p:cNvSpPr/>
              <p:nvPr/>
            </p:nvSpPr>
            <p:spPr bwMode="auto">
              <a:xfrm>
                <a:off x="4217" y="2482"/>
                <a:ext cx="145" cy="117"/>
              </a:xfrm>
              <a:custGeom>
                <a:avLst/>
                <a:gdLst>
                  <a:gd name="T0" fmla="*/ 63 w 68"/>
                  <a:gd name="T1" fmla="*/ 35 h 55"/>
                  <a:gd name="T2" fmla="*/ 47 w 68"/>
                  <a:gd name="T3" fmla="*/ 21 h 55"/>
                  <a:gd name="T4" fmla="*/ 43 w 68"/>
                  <a:gd name="T5" fmla="*/ 21 h 55"/>
                  <a:gd name="T6" fmla="*/ 40 w 68"/>
                  <a:gd name="T7" fmla="*/ 15 h 55"/>
                  <a:gd name="T8" fmla="*/ 35 w 68"/>
                  <a:gd name="T9" fmla="*/ 11 h 55"/>
                  <a:gd name="T10" fmla="*/ 29 w 68"/>
                  <a:gd name="T11" fmla="*/ 6 h 55"/>
                  <a:gd name="T12" fmla="*/ 24 w 68"/>
                  <a:gd name="T13" fmla="*/ 7 h 55"/>
                  <a:gd name="T14" fmla="*/ 16 w 68"/>
                  <a:gd name="T15" fmla="*/ 6 h 55"/>
                  <a:gd name="T16" fmla="*/ 13 w 68"/>
                  <a:gd name="T17" fmla="*/ 5 h 55"/>
                  <a:gd name="T18" fmla="*/ 10 w 68"/>
                  <a:gd name="T19" fmla="*/ 1 h 55"/>
                  <a:gd name="T20" fmla="*/ 9 w 68"/>
                  <a:gd name="T21" fmla="*/ 1 h 55"/>
                  <a:gd name="T22" fmla="*/ 5 w 68"/>
                  <a:gd name="T23" fmla="*/ 2 h 55"/>
                  <a:gd name="T24" fmla="*/ 2 w 68"/>
                  <a:gd name="T25" fmla="*/ 3 h 55"/>
                  <a:gd name="T26" fmla="*/ 2 w 68"/>
                  <a:gd name="T27" fmla="*/ 6 h 55"/>
                  <a:gd name="T28" fmla="*/ 5 w 68"/>
                  <a:gd name="T29" fmla="*/ 8 h 55"/>
                  <a:gd name="T30" fmla="*/ 4 w 68"/>
                  <a:gd name="T31" fmla="*/ 10 h 55"/>
                  <a:gd name="T32" fmla="*/ 6 w 68"/>
                  <a:gd name="T33" fmla="*/ 13 h 55"/>
                  <a:gd name="T34" fmla="*/ 4 w 68"/>
                  <a:gd name="T35" fmla="*/ 16 h 55"/>
                  <a:gd name="T36" fmla="*/ 2 w 68"/>
                  <a:gd name="T37" fmla="*/ 19 h 55"/>
                  <a:gd name="T38" fmla="*/ 6 w 68"/>
                  <a:gd name="T39" fmla="*/ 16 h 55"/>
                  <a:gd name="T40" fmla="*/ 9 w 68"/>
                  <a:gd name="T41" fmla="*/ 13 h 55"/>
                  <a:gd name="T42" fmla="*/ 7 w 68"/>
                  <a:gd name="T43" fmla="*/ 19 h 55"/>
                  <a:gd name="T44" fmla="*/ 8 w 68"/>
                  <a:gd name="T45" fmla="*/ 18 h 55"/>
                  <a:gd name="T46" fmla="*/ 8 w 68"/>
                  <a:gd name="T47" fmla="*/ 21 h 55"/>
                  <a:gd name="T48" fmla="*/ 9 w 68"/>
                  <a:gd name="T49" fmla="*/ 21 h 55"/>
                  <a:gd name="T50" fmla="*/ 10 w 68"/>
                  <a:gd name="T51" fmla="*/ 22 h 55"/>
                  <a:gd name="T52" fmla="*/ 15 w 68"/>
                  <a:gd name="T53" fmla="*/ 17 h 55"/>
                  <a:gd name="T54" fmla="*/ 11 w 68"/>
                  <a:gd name="T55" fmla="*/ 23 h 55"/>
                  <a:gd name="T56" fmla="*/ 13 w 68"/>
                  <a:gd name="T57" fmla="*/ 23 h 55"/>
                  <a:gd name="T58" fmla="*/ 16 w 68"/>
                  <a:gd name="T59" fmla="*/ 23 h 55"/>
                  <a:gd name="T60" fmla="*/ 18 w 68"/>
                  <a:gd name="T61" fmla="*/ 24 h 55"/>
                  <a:gd name="T62" fmla="*/ 18 w 68"/>
                  <a:gd name="T63" fmla="*/ 24 h 55"/>
                  <a:gd name="T64" fmla="*/ 21 w 68"/>
                  <a:gd name="T65" fmla="*/ 24 h 55"/>
                  <a:gd name="T66" fmla="*/ 23 w 68"/>
                  <a:gd name="T67" fmla="*/ 23 h 55"/>
                  <a:gd name="T68" fmla="*/ 22 w 68"/>
                  <a:gd name="T69" fmla="*/ 26 h 55"/>
                  <a:gd name="T70" fmla="*/ 25 w 68"/>
                  <a:gd name="T71" fmla="*/ 24 h 55"/>
                  <a:gd name="T72" fmla="*/ 24 w 68"/>
                  <a:gd name="T73" fmla="*/ 27 h 55"/>
                  <a:gd name="T74" fmla="*/ 26 w 68"/>
                  <a:gd name="T75" fmla="*/ 29 h 55"/>
                  <a:gd name="T76" fmla="*/ 28 w 68"/>
                  <a:gd name="T77" fmla="*/ 30 h 55"/>
                  <a:gd name="T78" fmla="*/ 29 w 68"/>
                  <a:gd name="T79" fmla="*/ 32 h 55"/>
                  <a:gd name="T80" fmla="*/ 31 w 68"/>
                  <a:gd name="T81" fmla="*/ 31 h 55"/>
                  <a:gd name="T82" fmla="*/ 32 w 68"/>
                  <a:gd name="T83" fmla="*/ 32 h 55"/>
                  <a:gd name="T84" fmla="*/ 31 w 68"/>
                  <a:gd name="T85" fmla="*/ 33 h 55"/>
                  <a:gd name="T86" fmla="*/ 34 w 68"/>
                  <a:gd name="T87" fmla="*/ 34 h 55"/>
                  <a:gd name="T88" fmla="*/ 37 w 68"/>
                  <a:gd name="T89" fmla="*/ 34 h 55"/>
                  <a:gd name="T90" fmla="*/ 39 w 68"/>
                  <a:gd name="T91" fmla="*/ 34 h 55"/>
                  <a:gd name="T92" fmla="*/ 44 w 68"/>
                  <a:gd name="T93" fmla="*/ 32 h 55"/>
                  <a:gd name="T94" fmla="*/ 43 w 68"/>
                  <a:gd name="T95" fmla="*/ 36 h 55"/>
                  <a:gd name="T96" fmla="*/ 46 w 68"/>
                  <a:gd name="T97" fmla="*/ 36 h 55"/>
                  <a:gd name="T98" fmla="*/ 47 w 68"/>
                  <a:gd name="T99" fmla="*/ 38 h 55"/>
                  <a:gd name="T100" fmla="*/ 48 w 68"/>
                  <a:gd name="T101" fmla="*/ 43 h 55"/>
                  <a:gd name="T102" fmla="*/ 50 w 68"/>
                  <a:gd name="T103" fmla="*/ 44 h 55"/>
                  <a:gd name="T104" fmla="*/ 58 w 68"/>
                  <a:gd name="T105" fmla="*/ 45 h 55"/>
                  <a:gd name="T106" fmla="*/ 58 w 68"/>
                  <a:gd name="T107" fmla="*/ 5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8" h="55">
                    <a:moveTo>
                      <a:pt x="66" y="42"/>
                    </a:moveTo>
                    <a:cubicBezTo>
                      <a:pt x="65" y="40"/>
                      <a:pt x="67" y="35"/>
                      <a:pt x="64" y="34"/>
                    </a:cubicBezTo>
                    <a:cubicBezTo>
                      <a:pt x="63" y="35"/>
                      <a:pt x="62" y="35"/>
                      <a:pt x="62" y="36"/>
                    </a:cubicBezTo>
                    <a:cubicBezTo>
                      <a:pt x="62" y="35"/>
                      <a:pt x="62" y="35"/>
                      <a:pt x="62" y="35"/>
                    </a:cubicBez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6"/>
                      <a:pt x="62" y="35"/>
                      <a:pt x="63" y="35"/>
                    </a:cubicBezTo>
                    <a:cubicBezTo>
                      <a:pt x="62" y="34"/>
                      <a:pt x="61" y="34"/>
                      <a:pt x="61" y="33"/>
                    </a:cubicBezTo>
                    <a:cubicBezTo>
                      <a:pt x="59" y="34"/>
                      <a:pt x="60" y="32"/>
                      <a:pt x="58" y="34"/>
                    </a:cubicBezTo>
                    <a:cubicBezTo>
                      <a:pt x="59" y="33"/>
                      <a:pt x="59" y="33"/>
                      <a:pt x="59" y="33"/>
                    </a:cubicBezTo>
                    <a:cubicBezTo>
                      <a:pt x="58" y="33"/>
                      <a:pt x="58" y="33"/>
                      <a:pt x="59" y="31"/>
                    </a:cubicBezTo>
                    <a:cubicBezTo>
                      <a:pt x="59" y="28"/>
                      <a:pt x="56" y="27"/>
                      <a:pt x="55" y="24"/>
                    </a:cubicBezTo>
                    <a:cubicBezTo>
                      <a:pt x="53" y="22"/>
                      <a:pt x="50" y="22"/>
                      <a:pt x="47" y="21"/>
                    </a:cubicBezTo>
                    <a:cubicBezTo>
                      <a:pt x="45" y="23"/>
                      <a:pt x="45" y="22"/>
                      <a:pt x="43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2" y="23"/>
                      <a:pt x="43" y="22"/>
                      <a:pt x="44" y="21"/>
                    </a:cubicBezTo>
                    <a:cubicBezTo>
                      <a:pt x="43" y="22"/>
                      <a:pt x="44" y="21"/>
                      <a:pt x="42" y="22"/>
                    </a:cubicBezTo>
                    <a:cubicBezTo>
                      <a:pt x="41" y="24"/>
                      <a:pt x="44" y="20"/>
                      <a:pt x="43" y="21"/>
                    </a:cubicBezTo>
                    <a:cubicBezTo>
                      <a:pt x="44" y="20"/>
                      <a:pt x="42" y="22"/>
                      <a:pt x="43" y="21"/>
                    </a:cubicBezTo>
                    <a:cubicBezTo>
                      <a:pt x="41" y="22"/>
                      <a:pt x="44" y="20"/>
                      <a:pt x="44" y="18"/>
                    </a:cubicBezTo>
                    <a:cubicBezTo>
                      <a:pt x="43" y="18"/>
                      <a:pt x="41" y="19"/>
                      <a:pt x="41" y="17"/>
                    </a:cubicBezTo>
                    <a:cubicBezTo>
                      <a:pt x="41" y="17"/>
                      <a:pt x="40" y="18"/>
                      <a:pt x="40" y="18"/>
                    </a:cubicBezTo>
                    <a:cubicBezTo>
                      <a:pt x="42" y="16"/>
                      <a:pt x="39" y="19"/>
                      <a:pt x="40" y="17"/>
                    </a:cubicBezTo>
                    <a:cubicBezTo>
                      <a:pt x="40" y="17"/>
                      <a:pt x="40" y="17"/>
                      <a:pt x="40" y="17"/>
                    </a:cubicBezTo>
                    <a:cubicBezTo>
                      <a:pt x="41" y="15"/>
                      <a:pt x="39" y="17"/>
                      <a:pt x="40" y="15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8" y="16"/>
                      <a:pt x="40" y="13"/>
                      <a:pt x="39" y="15"/>
                    </a:cubicBezTo>
                    <a:cubicBezTo>
                      <a:pt x="40" y="14"/>
                      <a:pt x="39" y="14"/>
                      <a:pt x="40" y="13"/>
                    </a:cubicBezTo>
                    <a:cubicBezTo>
                      <a:pt x="37" y="16"/>
                      <a:pt x="40" y="12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7" y="12"/>
                      <a:pt x="37" y="11"/>
                      <a:pt x="35" y="11"/>
                    </a:cubicBezTo>
                    <a:cubicBezTo>
                      <a:pt x="34" y="11"/>
                      <a:pt x="36" y="8"/>
                      <a:pt x="34" y="9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2" y="10"/>
                      <a:pt x="33" y="9"/>
                      <a:pt x="34" y="9"/>
                    </a:cubicBezTo>
                    <a:cubicBezTo>
                      <a:pt x="32" y="10"/>
                      <a:pt x="33" y="8"/>
                      <a:pt x="33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29" y="7"/>
                      <a:pt x="29" y="6"/>
                    </a:cubicBezTo>
                    <a:cubicBezTo>
                      <a:pt x="28" y="9"/>
                      <a:pt x="28" y="7"/>
                      <a:pt x="28" y="8"/>
                    </a:cubicBezTo>
                    <a:cubicBezTo>
                      <a:pt x="28" y="8"/>
                      <a:pt x="28" y="7"/>
                      <a:pt x="28" y="6"/>
                    </a:cubicBezTo>
                    <a:cubicBezTo>
                      <a:pt x="28" y="6"/>
                      <a:pt x="28" y="6"/>
                      <a:pt x="28" y="5"/>
                    </a:cubicBezTo>
                    <a:cubicBezTo>
                      <a:pt x="27" y="6"/>
                      <a:pt x="26" y="7"/>
                      <a:pt x="26" y="7"/>
                    </a:cubicBezTo>
                    <a:cubicBezTo>
                      <a:pt x="27" y="4"/>
                      <a:pt x="26" y="6"/>
                      <a:pt x="26" y="5"/>
                    </a:cubicBezTo>
                    <a:cubicBezTo>
                      <a:pt x="25" y="7"/>
                      <a:pt x="24" y="8"/>
                      <a:pt x="24" y="7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4" y="6"/>
                      <a:pt x="24" y="3"/>
                      <a:pt x="22" y="5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5"/>
                      <a:pt x="21" y="3"/>
                      <a:pt x="19" y="5"/>
                    </a:cubicBezTo>
                    <a:cubicBezTo>
                      <a:pt x="19" y="4"/>
                      <a:pt x="19" y="4"/>
                      <a:pt x="19" y="3"/>
                    </a:cubicBezTo>
                    <a:cubicBezTo>
                      <a:pt x="18" y="4"/>
                      <a:pt x="18" y="4"/>
                      <a:pt x="16" y="6"/>
                    </a:cubicBezTo>
                    <a:cubicBezTo>
                      <a:pt x="16" y="6"/>
                      <a:pt x="17" y="5"/>
                      <a:pt x="17" y="4"/>
                    </a:cubicBezTo>
                    <a:cubicBezTo>
                      <a:pt x="17" y="4"/>
                      <a:pt x="18" y="2"/>
                      <a:pt x="16" y="4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4"/>
                      <a:pt x="14" y="5"/>
                      <a:pt x="15" y="3"/>
                    </a:cubicBezTo>
                    <a:cubicBezTo>
                      <a:pt x="14" y="4"/>
                      <a:pt x="14" y="5"/>
                      <a:pt x="13" y="6"/>
                    </a:cubicBezTo>
                    <a:cubicBezTo>
                      <a:pt x="13" y="6"/>
                      <a:pt x="14" y="4"/>
                      <a:pt x="13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3"/>
                      <a:pt x="13" y="3"/>
                      <a:pt x="12" y="4"/>
                    </a:cubicBezTo>
                    <a:cubicBezTo>
                      <a:pt x="13" y="2"/>
                      <a:pt x="11" y="3"/>
                      <a:pt x="12" y="2"/>
                    </a:cubicBezTo>
                    <a:cubicBezTo>
                      <a:pt x="11" y="3"/>
                      <a:pt x="12" y="1"/>
                      <a:pt x="9" y="3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1"/>
                    </a:cubicBezTo>
                    <a:cubicBezTo>
                      <a:pt x="11" y="1"/>
                      <a:pt x="9" y="2"/>
                      <a:pt x="8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2"/>
                      <a:pt x="7" y="3"/>
                      <a:pt x="6" y="4"/>
                    </a:cubicBezTo>
                    <a:cubicBezTo>
                      <a:pt x="6" y="3"/>
                      <a:pt x="5" y="4"/>
                      <a:pt x="6" y="3"/>
                    </a:cubicBezTo>
                    <a:cubicBezTo>
                      <a:pt x="7" y="3"/>
                      <a:pt x="8" y="2"/>
                      <a:pt x="10" y="1"/>
                    </a:cubicBezTo>
                    <a:cubicBezTo>
                      <a:pt x="10" y="0"/>
                      <a:pt x="7" y="2"/>
                      <a:pt x="9" y="1"/>
                    </a:cubicBezTo>
                    <a:cubicBezTo>
                      <a:pt x="9" y="0"/>
                      <a:pt x="9" y="1"/>
                      <a:pt x="7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6" y="2"/>
                      <a:pt x="6" y="1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3"/>
                      <a:pt x="3" y="3"/>
                      <a:pt x="4" y="2"/>
                    </a:cubicBezTo>
                    <a:cubicBezTo>
                      <a:pt x="6" y="1"/>
                      <a:pt x="7" y="1"/>
                      <a:pt x="7" y="1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1"/>
                      <a:pt x="4" y="2"/>
                      <a:pt x="3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3"/>
                      <a:pt x="2" y="4"/>
                      <a:pt x="3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7" y="2"/>
                      <a:pt x="5" y="3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4" y="4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5" y="4"/>
                      <a:pt x="3" y="6"/>
                      <a:pt x="4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7"/>
                      <a:pt x="4" y="5"/>
                      <a:pt x="5" y="5"/>
                    </a:cubicBezTo>
                    <a:cubicBezTo>
                      <a:pt x="4" y="5"/>
                      <a:pt x="2" y="7"/>
                      <a:pt x="2" y="8"/>
                    </a:cubicBezTo>
                    <a:cubicBezTo>
                      <a:pt x="2" y="8"/>
                      <a:pt x="4" y="7"/>
                      <a:pt x="3" y="9"/>
                    </a:cubicBezTo>
                    <a:cubicBezTo>
                      <a:pt x="3" y="9"/>
                      <a:pt x="4" y="9"/>
                      <a:pt x="5" y="8"/>
                    </a:cubicBezTo>
                    <a:cubicBezTo>
                      <a:pt x="5" y="8"/>
                      <a:pt x="3" y="10"/>
                      <a:pt x="4" y="9"/>
                    </a:cubicBezTo>
                    <a:cubicBezTo>
                      <a:pt x="3" y="10"/>
                      <a:pt x="2" y="12"/>
                      <a:pt x="1" y="13"/>
                    </a:cubicBezTo>
                    <a:cubicBezTo>
                      <a:pt x="1" y="13"/>
                      <a:pt x="0" y="14"/>
                      <a:pt x="1" y="14"/>
                    </a:cubicBezTo>
                    <a:cubicBezTo>
                      <a:pt x="0" y="14"/>
                      <a:pt x="0" y="15"/>
                      <a:pt x="0" y="15"/>
                    </a:cubicBezTo>
                    <a:cubicBezTo>
                      <a:pt x="1" y="14"/>
                      <a:pt x="2" y="13"/>
                      <a:pt x="2" y="12"/>
                    </a:cubicBezTo>
                    <a:cubicBezTo>
                      <a:pt x="3" y="10"/>
                      <a:pt x="3" y="12"/>
                      <a:pt x="4" y="10"/>
                    </a:cubicBezTo>
                    <a:cubicBezTo>
                      <a:pt x="4" y="11"/>
                      <a:pt x="5" y="11"/>
                      <a:pt x="5" y="11"/>
                    </a:cubicBezTo>
                    <a:cubicBezTo>
                      <a:pt x="5" y="11"/>
                      <a:pt x="4" y="12"/>
                      <a:pt x="3" y="13"/>
                    </a:cubicBezTo>
                    <a:cubicBezTo>
                      <a:pt x="5" y="12"/>
                      <a:pt x="6" y="11"/>
                      <a:pt x="6" y="12"/>
                    </a:cubicBezTo>
                    <a:cubicBezTo>
                      <a:pt x="7" y="11"/>
                      <a:pt x="7" y="11"/>
                      <a:pt x="8" y="9"/>
                    </a:cubicBezTo>
                    <a:cubicBezTo>
                      <a:pt x="8" y="9"/>
                      <a:pt x="8" y="8"/>
                      <a:pt x="8" y="9"/>
                    </a:cubicBezTo>
                    <a:cubicBezTo>
                      <a:pt x="7" y="10"/>
                      <a:pt x="6" y="12"/>
                      <a:pt x="6" y="13"/>
                    </a:cubicBezTo>
                    <a:cubicBezTo>
                      <a:pt x="4" y="15"/>
                      <a:pt x="6" y="12"/>
                      <a:pt x="4" y="14"/>
                    </a:cubicBezTo>
                    <a:cubicBezTo>
                      <a:pt x="2" y="16"/>
                      <a:pt x="2" y="15"/>
                      <a:pt x="3" y="14"/>
                    </a:cubicBezTo>
                    <a:cubicBezTo>
                      <a:pt x="1" y="16"/>
                      <a:pt x="3" y="15"/>
                      <a:pt x="1" y="16"/>
                    </a:cubicBezTo>
                    <a:cubicBezTo>
                      <a:pt x="1" y="17"/>
                      <a:pt x="2" y="16"/>
                      <a:pt x="3" y="16"/>
                    </a:cubicBezTo>
                    <a:cubicBezTo>
                      <a:pt x="4" y="15"/>
                      <a:pt x="4" y="15"/>
                      <a:pt x="4" y="14"/>
                    </a:cubicBezTo>
                    <a:cubicBezTo>
                      <a:pt x="6" y="12"/>
                      <a:pt x="4" y="16"/>
                      <a:pt x="4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7"/>
                      <a:pt x="4" y="16"/>
                      <a:pt x="4" y="16"/>
                    </a:cubicBezTo>
                    <a:cubicBezTo>
                      <a:pt x="2" y="19"/>
                      <a:pt x="4" y="16"/>
                      <a:pt x="2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0"/>
                      <a:pt x="3" y="18"/>
                      <a:pt x="3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18"/>
                      <a:pt x="4" y="17"/>
                      <a:pt x="4" y="17"/>
                    </a:cubicBezTo>
                    <a:cubicBezTo>
                      <a:pt x="6" y="14"/>
                      <a:pt x="4" y="16"/>
                      <a:pt x="5" y="16"/>
                    </a:cubicBezTo>
                    <a:cubicBezTo>
                      <a:pt x="6" y="15"/>
                      <a:pt x="5" y="16"/>
                      <a:pt x="6" y="15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8" y="14"/>
                      <a:pt x="6" y="15"/>
                      <a:pt x="6" y="16"/>
                    </a:cubicBezTo>
                    <a:cubicBezTo>
                      <a:pt x="6" y="16"/>
                      <a:pt x="5" y="16"/>
                      <a:pt x="6" y="15"/>
                    </a:cubicBezTo>
                    <a:cubicBezTo>
                      <a:pt x="5" y="17"/>
                      <a:pt x="4" y="19"/>
                      <a:pt x="3" y="19"/>
                    </a:cubicBezTo>
                    <a:cubicBezTo>
                      <a:pt x="3" y="21"/>
                      <a:pt x="4" y="18"/>
                      <a:pt x="5" y="18"/>
                    </a:cubicBezTo>
                    <a:cubicBezTo>
                      <a:pt x="4" y="19"/>
                      <a:pt x="5" y="17"/>
                      <a:pt x="6" y="16"/>
                    </a:cubicBezTo>
                    <a:cubicBezTo>
                      <a:pt x="9" y="13"/>
                      <a:pt x="4" y="20"/>
                      <a:pt x="5" y="19"/>
                    </a:cubicBezTo>
                    <a:cubicBezTo>
                      <a:pt x="7" y="17"/>
                      <a:pt x="8" y="16"/>
                      <a:pt x="9" y="13"/>
                    </a:cubicBezTo>
                    <a:cubicBezTo>
                      <a:pt x="10" y="13"/>
                      <a:pt x="10" y="12"/>
                      <a:pt x="10" y="12"/>
                    </a:cubicBezTo>
                    <a:cubicBezTo>
                      <a:pt x="9" y="14"/>
                      <a:pt x="9" y="14"/>
                      <a:pt x="8" y="15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6" y="19"/>
                      <a:pt x="6" y="20"/>
                      <a:pt x="5" y="21"/>
                    </a:cubicBezTo>
                    <a:cubicBezTo>
                      <a:pt x="6" y="20"/>
                      <a:pt x="6" y="19"/>
                      <a:pt x="7" y="19"/>
                    </a:cubicBezTo>
                    <a:cubicBezTo>
                      <a:pt x="6" y="20"/>
                      <a:pt x="6" y="21"/>
                      <a:pt x="6" y="21"/>
                    </a:cubicBezTo>
                    <a:cubicBezTo>
                      <a:pt x="6" y="20"/>
                      <a:pt x="7" y="18"/>
                      <a:pt x="8" y="18"/>
                    </a:cubicBezTo>
                    <a:cubicBezTo>
                      <a:pt x="8" y="18"/>
                      <a:pt x="7" y="20"/>
                      <a:pt x="7" y="20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7" y="20"/>
                      <a:pt x="5" y="22"/>
                      <a:pt x="6" y="22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18"/>
                      <a:pt x="8" y="19"/>
                      <a:pt x="8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8" y="20"/>
                      <a:pt x="6" y="23"/>
                      <a:pt x="7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1"/>
                      <a:pt x="7" y="22"/>
                      <a:pt x="8" y="21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8" y="22"/>
                      <a:pt x="9" y="20"/>
                      <a:pt x="8" y="22"/>
                    </a:cubicBezTo>
                    <a:cubicBezTo>
                      <a:pt x="9" y="19"/>
                      <a:pt x="8" y="21"/>
                      <a:pt x="8" y="20"/>
                    </a:cubicBezTo>
                    <a:cubicBezTo>
                      <a:pt x="9" y="19"/>
                      <a:pt x="9" y="19"/>
                      <a:pt x="10" y="19"/>
                    </a:cubicBezTo>
                    <a:cubicBezTo>
                      <a:pt x="8" y="21"/>
                      <a:pt x="10" y="19"/>
                      <a:pt x="10" y="19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8" y="23"/>
                      <a:pt x="11" y="19"/>
                      <a:pt x="10" y="20"/>
                    </a:cubicBezTo>
                    <a:cubicBezTo>
                      <a:pt x="10" y="21"/>
                      <a:pt x="9" y="22"/>
                      <a:pt x="9" y="23"/>
                    </a:cubicBezTo>
                    <a:cubicBezTo>
                      <a:pt x="10" y="20"/>
                      <a:pt x="11" y="20"/>
                      <a:pt x="12" y="18"/>
                    </a:cubicBezTo>
                    <a:cubicBezTo>
                      <a:pt x="11" y="19"/>
                      <a:pt x="10" y="21"/>
                      <a:pt x="9" y="23"/>
                    </a:cubicBezTo>
                    <a:cubicBezTo>
                      <a:pt x="10" y="21"/>
                      <a:pt x="9" y="24"/>
                      <a:pt x="10" y="22"/>
                    </a:cubicBezTo>
                    <a:cubicBezTo>
                      <a:pt x="10" y="21"/>
                      <a:pt x="11" y="21"/>
                      <a:pt x="12" y="20"/>
                    </a:cubicBezTo>
                    <a:cubicBezTo>
                      <a:pt x="12" y="20"/>
                      <a:pt x="11" y="21"/>
                      <a:pt x="11" y="21"/>
                    </a:cubicBezTo>
                    <a:cubicBezTo>
                      <a:pt x="11" y="21"/>
                      <a:pt x="12" y="19"/>
                      <a:pt x="12" y="19"/>
                    </a:cubicBezTo>
                    <a:cubicBezTo>
                      <a:pt x="12" y="19"/>
                      <a:pt x="14" y="17"/>
                      <a:pt x="13" y="19"/>
                    </a:cubicBezTo>
                    <a:cubicBezTo>
                      <a:pt x="12" y="20"/>
                      <a:pt x="12" y="19"/>
                      <a:pt x="12" y="20"/>
                    </a:cubicBezTo>
                    <a:cubicBezTo>
                      <a:pt x="12" y="21"/>
                      <a:pt x="14" y="17"/>
                      <a:pt x="15" y="17"/>
                    </a:cubicBezTo>
                    <a:cubicBezTo>
                      <a:pt x="15" y="16"/>
                      <a:pt x="16" y="13"/>
                      <a:pt x="17" y="12"/>
                    </a:cubicBezTo>
                    <a:cubicBezTo>
                      <a:pt x="17" y="13"/>
                      <a:pt x="16" y="13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5" y="18"/>
                      <a:pt x="13" y="19"/>
                      <a:pt x="12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1"/>
                      <a:pt x="12" y="23"/>
                      <a:pt x="12" y="22"/>
                    </a:cubicBezTo>
                    <a:cubicBezTo>
                      <a:pt x="13" y="21"/>
                      <a:pt x="12" y="23"/>
                      <a:pt x="12" y="22"/>
                    </a:cubicBezTo>
                    <a:cubicBezTo>
                      <a:pt x="13" y="21"/>
                      <a:pt x="14" y="19"/>
                      <a:pt x="14" y="20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3"/>
                      <a:pt x="13" y="21"/>
                      <a:pt x="13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4" y="24"/>
                      <a:pt x="16" y="20"/>
                    </a:cubicBezTo>
                    <a:cubicBezTo>
                      <a:pt x="16" y="22"/>
                      <a:pt x="16" y="22"/>
                      <a:pt x="15" y="23"/>
                    </a:cubicBezTo>
                    <a:cubicBezTo>
                      <a:pt x="16" y="23"/>
                      <a:pt x="16" y="22"/>
                      <a:pt x="16" y="22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5" y="25"/>
                      <a:pt x="16" y="23"/>
                      <a:pt x="17" y="22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5"/>
                      <a:pt x="17" y="23"/>
                      <a:pt x="17" y="22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8" y="22"/>
                      <a:pt x="18" y="22"/>
                      <a:pt x="17" y="24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7" y="24"/>
                      <a:pt x="18" y="24"/>
                      <a:pt x="18" y="24"/>
                    </a:cubicBezTo>
                    <a:cubicBezTo>
                      <a:pt x="18" y="24"/>
                      <a:pt x="18" y="23"/>
                      <a:pt x="18" y="24"/>
                    </a:cubicBezTo>
                    <a:cubicBezTo>
                      <a:pt x="18" y="23"/>
                      <a:pt x="19" y="23"/>
                      <a:pt x="20" y="21"/>
                    </a:cubicBezTo>
                    <a:cubicBezTo>
                      <a:pt x="21" y="19"/>
                      <a:pt x="19" y="22"/>
                      <a:pt x="20" y="21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19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5"/>
                      <a:pt x="20" y="23"/>
                      <a:pt x="20" y="24"/>
                    </a:cubicBezTo>
                    <a:cubicBezTo>
                      <a:pt x="20" y="24"/>
                      <a:pt x="22" y="22"/>
                      <a:pt x="22" y="22"/>
                    </a:cubicBezTo>
                    <a:cubicBezTo>
                      <a:pt x="24" y="20"/>
                      <a:pt x="21" y="24"/>
                      <a:pt x="20" y="25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2" y="24"/>
                      <a:pt x="22" y="23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5"/>
                      <a:pt x="21" y="26"/>
                      <a:pt x="21" y="26"/>
                    </a:cubicBezTo>
                    <a:cubicBezTo>
                      <a:pt x="22" y="24"/>
                      <a:pt x="22" y="25"/>
                      <a:pt x="23" y="24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1" y="26"/>
                      <a:pt x="23" y="24"/>
                      <a:pt x="24" y="24"/>
                    </a:cubicBezTo>
                    <a:cubicBezTo>
                      <a:pt x="24" y="23"/>
                      <a:pt x="23" y="24"/>
                      <a:pt x="23" y="25"/>
                    </a:cubicBezTo>
                    <a:cubicBezTo>
                      <a:pt x="22" y="25"/>
                      <a:pt x="23" y="25"/>
                      <a:pt x="23" y="25"/>
                    </a:cubicBezTo>
                    <a:cubicBezTo>
                      <a:pt x="22" y="26"/>
                      <a:pt x="23" y="25"/>
                      <a:pt x="22" y="26"/>
                    </a:cubicBezTo>
                    <a:cubicBezTo>
                      <a:pt x="22" y="26"/>
                      <a:pt x="23" y="25"/>
                      <a:pt x="23" y="25"/>
                    </a:cubicBezTo>
                    <a:cubicBezTo>
                      <a:pt x="23" y="25"/>
                      <a:pt x="24" y="25"/>
                      <a:pt x="23" y="26"/>
                    </a:cubicBezTo>
                    <a:cubicBezTo>
                      <a:pt x="23" y="26"/>
                      <a:pt x="23" y="26"/>
                      <a:pt x="24" y="25"/>
                    </a:cubicBezTo>
                    <a:cubicBezTo>
                      <a:pt x="24" y="25"/>
                      <a:pt x="24" y="24"/>
                      <a:pt x="25" y="24"/>
                    </a:cubicBezTo>
                    <a:cubicBezTo>
                      <a:pt x="25" y="24"/>
                      <a:pt x="25" y="23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6" y="2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5" y="24"/>
                      <a:pt x="25" y="24"/>
                      <a:pt x="26" y="24"/>
                    </a:cubicBezTo>
                    <a:cubicBezTo>
                      <a:pt x="25" y="25"/>
                      <a:pt x="23" y="27"/>
                      <a:pt x="23" y="27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25" y="26"/>
                      <a:pt x="24" y="27"/>
                    </a:cubicBezTo>
                    <a:cubicBezTo>
                      <a:pt x="24" y="28"/>
                      <a:pt x="27" y="24"/>
                      <a:pt x="27" y="25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6"/>
                      <a:pt x="25" y="28"/>
                      <a:pt x="25" y="27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4" y="29"/>
                      <a:pt x="27" y="27"/>
                      <a:pt x="26" y="29"/>
                    </a:cubicBezTo>
                    <a:cubicBezTo>
                      <a:pt x="27" y="27"/>
                      <a:pt x="26" y="29"/>
                      <a:pt x="27" y="28"/>
                    </a:cubicBezTo>
                    <a:cubicBezTo>
                      <a:pt x="25" y="30"/>
                      <a:pt x="27" y="28"/>
                      <a:pt x="26" y="29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7" y="29"/>
                      <a:pt x="31" y="25"/>
                      <a:pt x="29" y="27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6" y="31"/>
                      <a:pt x="29" y="27"/>
                      <a:pt x="28" y="30"/>
                    </a:cubicBezTo>
                    <a:cubicBezTo>
                      <a:pt x="28" y="29"/>
                      <a:pt x="29" y="28"/>
                      <a:pt x="30" y="27"/>
                    </a:cubicBezTo>
                    <a:cubicBezTo>
                      <a:pt x="30" y="28"/>
                      <a:pt x="29" y="29"/>
                      <a:pt x="29" y="30"/>
                    </a:cubicBezTo>
                    <a:cubicBezTo>
                      <a:pt x="29" y="29"/>
                      <a:pt x="30" y="29"/>
                      <a:pt x="29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1"/>
                      <a:pt x="29" y="30"/>
                      <a:pt x="30" y="30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1" y="30"/>
                      <a:pt x="29" y="33"/>
                      <a:pt x="31" y="31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1"/>
                      <a:pt x="32" y="29"/>
                      <a:pt x="32" y="29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29" y="33"/>
                      <a:pt x="31" y="31"/>
                      <a:pt x="30" y="32"/>
                    </a:cubicBezTo>
                    <a:cubicBezTo>
                      <a:pt x="31" y="31"/>
                      <a:pt x="30" y="32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3" y="30"/>
                      <a:pt x="31" y="32"/>
                      <a:pt x="31" y="32"/>
                    </a:cubicBezTo>
                    <a:cubicBezTo>
                      <a:pt x="31" y="33"/>
                      <a:pt x="31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1" y="33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30" y="34"/>
                      <a:pt x="32" y="33"/>
                      <a:pt x="32" y="32"/>
                    </a:cubicBezTo>
                    <a:cubicBezTo>
                      <a:pt x="32" y="34"/>
                      <a:pt x="33" y="33"/>
                      <a:pt x="34" y="33"/>
                    </a:cubicBezTo>
                    <a:cubicBezTo>
                      <a:pt x="34" y="33"/>
                      <a:pt x="33" y="33"/>
                      <a:pt x="33" y="33"/>
                    </a:cubicBezTo>
                    <a:cubicBezTo>
                      <a:pt x="34" y="33"/>
                      <a:pt x="35" y="32"/>
                      <a:pt x="34" y="33"/>
                    </a:cubicBezTo>
                    <a:cubicBezTo>
                      <a:pt x="35" y="32"/>
                      <a:pt x="33" y="34"/>
                      <a:pt x="34" y="34"/>
                    </a:cubicBezTo>
                    <a:cubicBezTo>
                      <a:pt x="33" y="34"/>
                      <a:pt x="35" y="33"/>
                      <a:pt x="34" y="33"/>
                    </a:cubicBezTo>
                    <a:cubicBezTo>
                      <a:pt x="33" y="35"/>
                      <a:pt x="36" y="32"/>
                      <a:pt x="35" y="34"/>
                    </a:cubicBezTo>
                    <a:cubicBezTo>
                      <a:pt x="36" y="33"/>
                      <a:pt x="35" y="34"/>
                      <a:pt x="34" y="35"/>
                    </a:cubicBezTo>
                    <a:cubicBezTo>
                      <a:pt x="35" y="34"/>
                      <a:pt x="36" y="34"/>
                      <a:pt x="37" y="33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7" y="34"/>
                    </a:cubicBezTo>
                    <a:cubicBezTo>
                      <a:pt x="38" y="33"/>
                      <a:pt x="39" y="32"/>
                      <a:pt x="39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39" y="33"/>
                      <a:pt x="39" y="32"/>
                      <a:pt x="39" y="33"/>
                    </a:cubicBezTo>
                    <a:cubicBezTo>
                      <a:pt x="37" y="35"/>
                      <a:pt x="38" y="34"/>
                      <a:pt x="38" y="35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40" y="33"/>
                      <a:pt x="38" y="35"/>
                      <a:pt x="38" y="35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42" y="32"/>
                      <a:pt x="41" y="33"/>
                      <a:pt x="40" y="34"/>
                    </a:cubicBezTo>
                    <a:cubicBezTo>
                      <a:pt x="40" y="34"/>
                      <a:pt x="42" y="32"/>
                      <a:pt x="44" y="31"/>
                    </a:cubicBezTo>
                    <a:cubicBezTo>
                      <a:pt x="44" y="31"/>
                      <a:pt x="45" y="31"/>
                      <a:pt x="45" y="31"/>
                    </a:cubicBezTo>
                    <a:cubicBezTo>
                      <a:pt x="44" y="32"/>
                      <a:pt x="45" y="31"/>
                      <a:pt x="44" y="32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3" y="33"/>
                      <a:pt x="41" y="34"/>
                      <a:pt x="40" y="35"/>
                    </a:cubicBezTo>
                    <a:cubicBezTo>
                      <a:pt x="41" y="35"/>
                      <a:pt x="41" y="36"/>
                      <a:pt x="41" y="36"/>
                    </a:cubicBezTo>
                    <a:cubicBezTo>
                      <a:pt x="43" y="34"/>
                      <a:pt x="42" y="35"/>
                      <a:pt x="44" y="34"/>
                    </a:cubicBezTo>
                    <a:cubicBezTo>
                      <a:pt x="44" y="34"/>
                      <a:pt x="43" y="35"/>
                      <a:pt x="42" y="36"/>
                    </a:cubicBezTo>
                    <a:cubicBezTo>
                      <a:pt x="43" y="35"/>
                      <a:pt x="43" y="36"/>
                      <a:pt x="43" y="36"/>
                    </a:cubicBezTo>
                    <a:cubicBezTo>
                      <a:pt x="43" y="36"/>
                      <a:pt x="43" y="36"/>
                      <a:pt x="43" y="36"/>
                    </a:cubicBezTo>
                    <a:cubicBezTo>
                      <a:pt x="44" y="36"/>
                      <a:pt x="43" y="37"/>
                      <a:pt x="45" y="36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4" y="37"/>
                      <a:pt x="47" y="34"/>
                      <a:pt x="46" y="36"/>
                    </a:cubicBezTo>
                    <a:cubicBezTo>
                      <a:pt x="45" y="36"/>
                      <a:pt x="45" y="36"/>
                      <a:pt x="45" y="36"/>
                    </a:cubicBezTo>
                    <a:cubicBezTo>
                      <a:pt x="46" y="36"/>
                      <a:pt x="44" y="38"/>
                      <a:pt x="46" y="36"/>
                    </a:cubicBezTo>
                    <a:cubicBezTo>
                      <a:pt x="45" y="37"/>
                      <a:pt x="45" y="37"/>
                      <a:pt x="45" y="37"/>
                    </a:cubicBezTo>
                    <a:cubicBezTo>
                      <a:pt x="45" y="37"/>
                      <a:pt x="45" y="37"/>
                      <a:pt x="47" y="36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9"/>
                      <a:pt x="47" y="36"/>
                      <a:pt x="47" y="37"/>
                    </a:cubicBezTo>
                    <a:cubicBezTo>
                      <a:pt x="47" y="37"/>
                      <a:pt x="46" y="38"/>
                      <a:pt x="46" y="38"/>
                    </a:cubicBezTo>
                    <a:cubicBezTo>
                      <a:pt x="47" y="37"/>
                      <a:pt x="47" y="38"/>
                      <a:pt x="47" y="38"/>
                    </a:cubicBezTo>
                    <a:cubicBezTo>
                      <a:pt x="46" y="39"/>
                      <a:pt x="46" y="39"/>
                      <a:pt x="46" y="39"/>
                    </a:cubicBezTo>
                    <a:cubicBezTo>
                      <a:pt x="47" y="40"/>
                      <a:pt x="47" y="41"/>
                      <a:pt x="50" y="41"/>
                    </a:cubicBezTo>
                    <a:cubicBezTo>
                      <a:pt x="48" y="42"/>
                      <a:pt x="48" y="41"/>
                      <a:pt x="47" y="43"/>
                    </a:cubicBezTo>
                    <a:cubicBezTo>
                      <a:pt x="49" y="41"/>
                      <a:pt x="48" y="42"/>
                      <a:pt x="49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9" y="42"/>
                      <a:pt x="48" y="43"/>
                      <a:pt x="48" y="43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0" y="42"/>
                      <a:pt x="47" y="45"/>
                      <a:pt x="49" y="43"/>
                    </a:cubicBezTo>
                    <a:cubicBezTo>
                      <a:pt x="48" y="44"/>
                      <a:pt x="48" y="44"/>
                      <a:pt x="48" y="44"/>
                    </a:cubicBezTo>
                    <a:cubicBezTo>
                      <a:pt x="50" y="43"/>
                      <a:pt x="47" y="45"/>
                      <a:pt x="49" y="44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8" y="45"/>
                      <a:pt x="51" y="43"/>
                      <a:pt x="50" y="44"/>
                    </a:cubicBezTo>
                    <a:cubicBezTo>
                      <a:pt x="50" y="44"/>
                      <a:pt x="51" y="44"/>
                      <a:pt x="53" y="43"/>
                    </a:cubicBezTo>
                    <a:cubicBezTo>
                      <a:pt x="51" y="44"/>
                      <a:pt x="51" y="44"/>
                      <a:pt x="51" y="44"/>
                    </a:cubicBezTo>
                    <a:cubicBezTo>
                      <a:pt x="52" y="44"/>
                      <a:pt x="52" y="46"/>
                      <a:pt x="55" y="45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6" y="44"/>
                      <a:pt x="52" y="48"/>
                      <a:pt x="56" y="45"/>
                    </a:cubicBezTo>
                    <a:cubicBezTo>
                      <a:pt x="58" y="45"/>
                      <a:pt x="58" y="45"/>
                      <a:pt x="58" y="45"/>
                    </a:cubicBezTo>
                    <a:cubicBezTo>
                      <a:pt x="56" y="46"/>
                      <a:pt x="56" y="46"/>
                      <a:pt x="56" y="46"/>
                    </a:cubicBezTo>
                    <a:cubicBezTo>
                      <a:pt x="57" y="46"/>
                      <a:pt x="56" y="46"/>
                      <a:pt x="58" y="46"/>
                    </a:cubicBezTo>
                    <a:cubicBezTo>
                      <a:pt x="56" y="46"/>
                      <a:pt x="56" y="46"/>
                      <a:pt x="56" y="46"/>
                    </a:cubicBezTo>
                    <a:cubicBezTo>
                      <a:pt x="56" y="47"/>
                      <a:pt x="59" y="46"/>
                      <a:pt x="58" y="46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55" y="49"/>
                      <a:pt x="54" y="52"/>
                      <a:pt x="58" y="51"/>
                    </a:cubicBezTo>
                    <a:cubicBezTo>
                      <a:pt x="59" y="50"/>
                      <a:pt x="56" y="52"/>
                      <a:pt x="56" y="52"/>
                    </a:cubicBezTo>
                    <a:cubicBezTo>
                      <a:pt x="60" y="51"/>
                      <a:pt x="56" y="55"/>
                      <a:pt x="61" y="53"/>
                    </a:cubicBezTo>
                    <a:cubicBezTo>
                      <a:pt x="63" y="53"/>
                      <a:pt x="68" y="50"/>
                      <a:pt x="68" y="50"/>
                    </a:cubicBezTo>
                    <a:cubicBezTo>
                      <a:pt x="65" y="50"/>
                      <a:pt x="66" y="47"/>
                      <a:pt x="68" y="44"/>
                    </a:cubicBezTo>
                    <a:cubicBezTo>
                      <a:pt x="67" y="44"/>
                      <a:pt x="66" y="43"/>
                      <a:pt x="66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5" name="Freeform 374"/>
              <p:cNvSpPr/>
              <p:nvPr/>
            </p:nvSpPr>
            <p:spPr bwMode="auto">
              <a:xfrm>
                <a:off x="3472" y="2077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  <a:gd name="T3" fmla="*/ 0 h 1"/>
                  <a:gd name="T4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6" name="Freeform 375"/>
              <p:cNvSpPr/>
              <p:nvPr/>
            </p:nvSpPr>
            <p:spPr bwMode="auto">
              <a:xfrm>
                <a:off x="4219" y="2506"/>
                <a:ext cx="2" cy="4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1 h 2"/>
                  <a:gd name="T4" fmla="*/ 1 w 1"/>
                  <a:gd name="T5" fmla="*/ 0 h 2"/>
                  <a:gd name="T6" fmla="*/ 0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2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7" name="Freeform 376"/>
              <p:cNvSpPr/>
              <p:nvPr/>
            </p:nvSpPr>
            <p:spPr bwMode="auto">
              <a:xfrm>
                <a:off x="4228" y="2482"/>
                <a:ext cx="6" cy="3"/>
              </a:xfrm>
              <a:custGeom>
                <a:avLst/>
                <a:gdLst>
                  <a:gd name="T0" fmla="*/ 3 w 3"/>
                  <a:gd name="T1" fmla="*/ 0 h 1"/>
                  <a:gd name="T2" fmla="*/ 0 w 3"/>
                  <a:gd name="T3" fmla="*/ 1 h 1"/>
                  <a:gd name="T4" fmla="*/ 3 w 3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3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2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8" name="Freeform 377"/>
              <p:cNvSpPr/>
              <p:nvPr/>
            </p:nvSpPr>
            <p:spPr bwMode="auto">
              <a:xfrm>
                <a:off x="3472" y="2073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1 h 1"/>
                  <a:gd name="T5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9" name="Freeform 378"/>
              <p:cNvSpPr/>
              <p:nvPr/>
            </p:nvSpPr>
            <p:spPr bwMode="auto">
              <a:xfrm>
                <a:off x="3472" y="207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0" name="Freeform 379"/>
              <p:cNvSpPr/>
              <p:nvPr/>
            </p:nvSpPr>
            <p:spPr bwMode="auto">
              <a:xfrm>
                <a:off x="4219" y="2510"/>
                <a:ext cx="5" cy="2"/>
              </a:xfrm>
              <a:custGeom>
                <a:avLst/>
                <a:gdLst>
                  <a:gd name="T0" fmla="*/ 0 w 2"/>
                  <a:gd name="T1" fmla="*/ 1 h 1"/>
                  <a:gd name="T2" fmla="*/ 2 w 2"/>
                  <a:gd name="T3" fmla="*/ 0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0" y="1"/>
                      <a:pt x="1" y="1"/>
                      <a:pt x="2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1" name="Freeform 380"/>
              <p:cNvSpPr/>
              <p:nvPr/>
            </p:nvSpPr>
            <p:spPr bwMode="auto">
              <a:xfrm>
                <a:off x="4221" y="2514"/>
                <a:ext cx="3" cy="4"/>
              </a:xfrm>
              <a:custGeom>
                <a:avLst/>
                <a:gdLst>
                  <a:gd name="T0" fmla="*/ 1 w 1"/>
                  <a:gd name="T1" fmla="*/ 0 h 2"/>
                  <a:gd name="T2" fmla="*/ 1 w 1"/>
                  <a:gd name="T3" fmla="*/ 2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0" y="2"/>
                      <a:pt x="1" y="1"/>
                      <a:pt x="1" y="2"/>
                    </a:cubicBezTo>
                    <a:cubicBezTo>
                      <a:pt x="1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2" name="Oval 381"/>
              <p:cNvSpPr>
                <a:spLocks noChangeArrowheads="1"/>
              </p:cNvSpPr>
              <p:nvPr/>
            </p:nvSpPr>
            <p:spPr bwMode="auto">
              <a:xfrm>
                <a:off x="3905" y="2275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3" name="Freeform 382"/>
              <p:cNvSpPr/>
              <p:nvPr/>
            </p:nvSpPr>
            <p:spPr bwMode="auto">
              <a:xfrm>
                <a:off x="4217" y="2510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4" name="Freeform 383"/>
              <p:cNvSpPr/>
              <p:nvPr/>
            </p:nvSpPr>
            <p:spPr bwMode="auto">
              <a:xfrm>
                <a:off x="4296" y="2552"/>
                <a:ext cx="0" cy="3"/>
              </a:xfrm>
              <a:custGeom>
                <a:avLst/>
                <a:gdLst>
                  <a:gd name="T0" fmla="*/ 0 h 1"/>
                  <a:gd name="T1" fmla="*/ 1 h 1"/>
                  <a:gd name="T2" fmla="*/ 1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5" name="Freeform 384"/>
              <p:cNvSpPr/>
              <p:nvPr/>
            </p:nvSpPr>
            <p:spPr bwMode="auto">
              <a:xfrm>
                <a:off x="4289" y="255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6" name="Freeform 385"/>
              <p:cNvSpPr/>
              <p:nvPr/>
            </p:nvSpPr>
            <p:spPr bwMode="auto">
              <a:xfrm>
                <a:off x="4296" y="2552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7" name="Freeform 386"/>
              <p:cNvSpPr/>
              <p:nvPr/>
            </p:nvSpPr>
            <p:spPr bwMode="auto">
              <a:xfrm>
                <a:off x="4306" y="2555"/>
                <a:ext cx="2" cy="4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4 h 4"/>
                  <a:gd name="T4" fmla="*/ 2 w 2"/>
                  <a:gd name="T5" fmla="*/ 0 h 4"/>
                  <a:gd name="T6" fmla="*/ 0 w 2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8" name="Freeform 387"/>
              <p:cNvSpPr/>
              <p:nvPr/>
            </p:nvSpPr>
            <p:spPr bwMode="auto">
              <a:xfrm>
                <a:off x="3903" y="2275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9" name="Freeform 388"/>
              <p:cNvSpPr/>
              <p:nvPr/>
            </p:nvSpPr>
            <p:spPr bwMode="auto">
              <a:xfrm>
                <a:off x="3901" y="257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0" name="Freeform 389"/>
              <p:cNvSpPr/>
              <p:nvPr/>
            </p:nvSpPr>
            <p:spPr bwMode="auto">
              <a:xfrm>
                <a:off x="4285" y="255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1" name="Freeform 390"/>
              <p:cNvSpPr/>
              <p:nvPr/>
            </p:nvSpPr>
            <p:spPr bwMode="auto">
              <a:xfrm>
                <a:off x="3472" y="207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2" name="Rectangle 391"/>
              <p:cNvSpPr>
                <a:spLocks noChangeArrowheads="1"/>
              </p:cNvSpPr>
              <p:nvPr/>
            </p:nvSpPr>
            <p:spPr bwMode="auto">
              <a:xfrm>
                <a:off x="3472" y="2079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3" name="Freeform 392"/>
              <p:cNvSpPr/>
              <p:nvPr/>
            </p:nvSpPr>
            <p:spPr bwMode="auto">
              <a:xfrm>
                <a:off x="4277" y="2495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4" name="Freeform 393"/>
              <p:cNvSpPr/>
              <p:nvPr/>
            </p:nvSpPr>
            <p:spPr bwMode="auto">
              <a:xfrm>
                <a:off x="3472" y="207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5" name="Freeform 394"/>
              <p:cNvSpPr/>
              <p:nvPr/>
            </p:nvSpPr>
            <p:spPr bwMode="auto">
              <a:xfrm>
                <a:off x="4255" y="253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6" name="Freeform 395"/>
              <p:cNvSpPr/>
              <p:nvPr/>
            </p:nvSpPr>
            <p:spPr bwMode="auto">
              <a:xfrm>
                <a:off x="3678" y="2461"/>
                <a:ext cx="19" cy="13"/>
              </a:xfrm>
              <a:custGeom>
                <a:avLst/>
                <a:gdLst>
                  <a:gd name="T0" fmla="*/ 0 w 9"/>
                  <a:gd name="T1" fmla="*/ 0 h 6"/>
                  <a:gd name="T2" fmla="*/ 9 w 9"/>
                  <a:gd name="T3" fmla="*/ 6 h 6"/>
                  <a:gd name="T4" fmla="*/ 0 w 9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0" y="0"/>
                    </a:moveTo>
                    <a:cubicBezTo>
                      <a:pt x="9" y="6"/>
                      <a:pt x="9" y="6"/>
                      <a:pt x="9" y="6"/>
                    </a:cubicBezTo>
                    <a:cubicBezTo>
                      <a:pt x="6" y="3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7" name="Freeform 396"/>
              <p:cNvSpPr/>
              <p:nvPr/>
            </p:nvSpPr>
            <p:spPr bwMode="auto">
              <a:xfrm>
                <a:off x="3496" y="2319"/>
                <a:ext cx="4" cy="6"/>
              </a:xfrm>
              <a:custGeom>
                <a:avLst/>
                <a:gdLst>
                  <a:gd name="T0" fmla="*/ 1 w 2"/>
                  <a:gd name="T1" fmla="*/ 1 h 3"/>
                  <a:gd name="T2" fmla="*/ 2 w 2"/>
                  <a:gd name="T3" fmla="*/ 3 h 3"/>
                  <a:gd name="T4" fmla="*/ 2 w 2"/>
                  <a:gd name="T5" fmla="*/ 1 h 3"/>
                  <a:gd name="T6" fmla="*/ 1 w 2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1" y="1"/>
                    </a:moveTo>
                    <a:cubicBezTo>
                      <a:pt x="2" y="2"/>
                      <a:pt x="2" y="2"/>
                      <a:pt x="2" y="3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8" name="Freeform 397"/>
              <p:cNvSpPr/>
              <p:nvPr/>
            </p:nvSpPr>
            <p:spPr bwMode="auto">
              <a:xfrm>
                <a:off x="3483" y="2156"/>
                <a:ext cx="6" cy="4"/>
              </a:xfrm>
              <a:custGeom>
                <a:avLst/>
                <a:gdLst>
                  <a:gd name="T0" fmla="*/ 2 w 3"/>
                  <a:gd name="T1" fmla="*/ 1 h 2"/>
                  <a:gd name="T2" fmla="*/ 1 w 3"/>
                  <a:gd name="T3" fmla="*/ 2 h 2"/>
                  <a:gd name="T4" fmla="*/ 2 w 3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2" y="1"/>
                    </a:moveTo>
                    <a:cubicBezTo>
                      <a:pt x="0" y="0"/>
                      <a:pt x="3" y="1"/>
                      <a:pt x="1" y="2"/>
                    </a:cubicBezTo>
                    <a:cubicBezTo>
                      <a:pt x="2" y="2"/>
                      <a:pt x="2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9" name="Freeform 398"/>
              <p:cNvSpPr/>
              <p:nvPr/>
            </p:nvSpPr>
            <p:spPr bwMode="auto">
              <a:xfrm>
                <a:off x="3534" y="2347"/>
                <a:ext cx="13" cy="6"/>
              </a:xfrm>
              <a:custGeom>
                <a:avLst/>
                <a:gdLst>
                  <a:gd name="T0" fmla="*/ 0 w 6"/>
                  <a:gd name="T1" fmla="*/ 0 h 3"/>
                  <a:gd name="T2" fmla="*/ 4 w 6"/>
                  <a:gd name="T3" fmla="*/ 3 h 3"/>
                  <a:gd name="T4" fmla="*/ 0 w 6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0" y="0"/>
                    </a:moveTo>
                    <a:cubicBezTo>
                      <a:pt x="0" y="2"/>
                      <a:pt x="3" y="3"/>
                      <a:pt x="4" y="3"/>
                    </a:cubicBezTo>
                    <a:cubicBezTo>
                      <a:pt x="6" y="3"/>
                      <a:pt x="1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0" name="Freeform 399"/>
              <p:cNvSpPr/>
              <p:nvPr/>
            </p:nvSpPr>
            <p:spPr bwMode="auto">
              <a:xfrm>
                <a:off x="3466" y="2090"/>
                <a:ext cx="4" cy="4"/>
              </a:xfrm>
              <a:custGeom>
                <a:avLst/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1" name="Freeform 400"/>
              <p:cNvSpPr/>
              <p:nvPr/>
            </p:nvSpPr>
            <p:spPr bwMode="auto">
              <a:xfrm>
                <a:off x="3466" y="2103"/>
                <a:ext cx="4" cy="0"/>
              </a:xfrm>
              <a:custGeom>
                <a:avLst/>
                <a:gdLst>
                  <a:gd name="T0" fmla="*/ 0 w 2"/>
                  <a:gd name="T1" fmla="*/ 1 w 2"/>
                  <a:gd name="T2" fmla="*/ 1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2" name="Freeform 401"/>
              <p:cNvSpPr/>
              <p:nvPr/>
            </p:nvSpPr>
            <p:spPr bwMode="auto">
              <a:xfrm>
                <a:off x="3477" y="2152"/>
                <a:ext cx="4" cy="8"/>
              </a:xfrm>
              <a:custGeom>
                <a:avLst/>
                <a:gdLst>
                  <a:gd name="T0" fmla="*/ 2 w 2"/>
                  <a:gd name="T1" fmla="*/ 4 h 4"/>
                  <a:gd name="T2" fmla="*/ 1 w 2"/>
                  <a:gd name="T3" fmla="*/ 0 h 4"/>
                  <a:gd name="T4" fmla="*/ 2 w 2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cubicBezTo>
                      <a:pt x="2" y="3"/>
                      <a:pt x="1" y="1"/>
                      <a:pt x="1" y="0"/>
                    </a:cubicBezTo>
                    <a:cubicBezTo>
                      <a:pt x="0" y="2"/>
                      <a:pt x="1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3" name="Freeform 402"/>
              <p:cNvSpPr/>
              <p:nvPr/>
            </p:nvSpPr>
            <p:spPr bwMode="auto">
              <a:xfrm>
                <a:off x="3466" y="2096"/>
                <a:ext cx="8" cy="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2 h 2"/>
                  <a:gd name="T4" fmla="*/ 2 w 4"/>
                  <a:gd name="T5" fmla="*/ 2 h 2"/>
                  <a:gd name="T6" fmla="*/ 2 w 4"/>
                  <a:gd name="T7" fmla="*/ 1 h 2"/>
                  <a:gd name="T8" fmla="*/ 4 w 4"/>
                  <a:gd name="T9" fmla="*/ 0 h 2"/>
                  <a:gd name="T10" fmla="*/ 0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2" y="2"/>
                      <a:pt x="3" y="1"/>
                      <a:pt x="2" y="1"/>
                    </a:cubicBezTo>
                    <a:cubicBezTo>
                      <a:pt x="3" y="0"/>
                      <a:pt x="4" y="1"/>
                      <a:pt x="4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4" name="Freeform 403"/>
              <p:cNvSpPr/>
              <p:nvPr/>
            </p:nvSpPr>
            <p:spPr bwMode="auto">
              <a:xfrm>
                <a:off x="3470" y="2101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5" name="Freeform 404"/>
              <p:cNvSpPr/>
              <p:nvPr/>
            </p:nvSpPr>
            <p:spPr bwMode="auto">
              <a:xfrm>
                <a:off x="3718" y="2501"/>
                <a:ext cx="5" cy="5"/>
              </a:xfrm>
              <a:custGeom>
                <a:avLst/>
                <a:gdLst>
                  <a:gd name="T0" fmla="*/ 0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0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cubicBezTo>
                      <a:pt x="1" y="2"/>
                      <a:pt x="2" y="1"/>
                      <a:pt x="2" y="2"/>
                    </a:cubicBezTo>
                    <a:cubicBezTo>
                      <a:pt x="2" y="1"/>
                      <a:pt x="1" y="1"/>
                      <a:pt x="0" y="0"/>
                    </a:cubicBezTo>
                    <a:cubicBezTo>
                      <a:pt x="0" y="0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6" name="Freeform 405"/>
              <p:cNvSpPr/>
              <p:nvPr/>
            </p:nvSpPr>
            <p:spPr bwMode="auto">
              <a:xfrm>
                <a:off x="3629" y="2417"/>
                <a:ext cx="7" cy="6"/>
              </a:xfrm>
              <a:custGeom>
                <a:avLst/>
                <a:gdLst>
                  <a:gd name="T0" fmla="*/ 2 w 3"/>
                  <a:gd name="T1" fmla="*/ 3 h 3"/>
                  <a:gd name="T2" fmla="*/ 0 w 3"/>
                  <a:gd name="T3" fmla="*/ 0 h 3"/>
                  <a:gd name="T4" fmla="*/ 2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2" y="3"/>
                    </a:moveTo>
                    <a:cubicBezTo>
                      <a:pt x="3" y="2"/>
                      <a:pt x="1" y="1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" name="Freeform 407"/>
            <p:cNvSpPr/>
            <p:nvPr/>
          </p:nvSpPr>
          <p:spPr bwMode="auto">
            <a:xfrm>
              <a:off x="3716" y="2495"/>
              <a:ext cx="5" cy="4"/>
            </a:xfrm>
            <a:custGeom>
              <a:avLst/>
              <a:gdLst>
                <a:gd name="T0" fmla="*/ 2 w 2"/>
                <a:gd name="T1" fmla="*/ 2 h 2"/>
                <a:gd name="T2" fmla="*/ 0 w 2"/>
                <a:gd name="T3" fmla="*/ 0 h 2"/>
                <a:gd name="T4" fmla="*/ 2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1" y="1"/>
                    <a:pt x="1" y="1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408"/>
            <p:cNvSpPr/>
            <p:nvPr/>
          </p:nvSpPr>
          <p:spPr bwMode="auto">
            <a:xfrm>
              <a:off x="3706" y="2480"/>
              <a:ext cx="10" cy="15"/>
            </a:xfrm>
            <a:custGeom>
              <a:avLst/>
              <a:gdLst>
                <a:gd name="T0" fmla="*/ 5 w 5"/>
                <a:gd name="T1" fmla="*/ 7 h 7"/>
                <a:gd name="T2" fmla="*/ 2 w 5"/>
                <a:gd name="T3" fmla="*/ 3 h 7"/>
                <a:gd name="T4" fmla="*/ 2 w 5"/>
                <a:gd name="T5" fmla="*/ 1 h 7"/>
                <a:gd name="T6" fmla="*/ 3 w 5"/>
                <a:gd name="T7" fmla="*/ 7 h 7"/>
                <a:gd name="T8" fmla="*/ 3 w 5"/>
                <a:gd name="T9" fmla="*/ 7 h 7"/>
                <a:gd name="T10" fmla="*/ 5 w 5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7">
                  <a:moveTo>
                    <a:pt x="5" y="7"/>
                  </a:moveTo>
                  <a:cubicBezTo>
                    <a:pt x="4" y="5"/>
                    <a:pt x="4" y="3"/>
                    <a:pt x="2" y="3"/>
                  </a:cubicBezTo>
                  <a:cubicBezTo>
                    <a:pt x="1" y="1"/>
                    <a:pt x="4" y="3"/>
                    <a:pt x="2" y="1"/>
                  </a:cubicBezTo>
                  <a:cubicBezTo>
                    <a:pt x="0" y="0"/>
                    <a:pt x="1" y="4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409"/>
            <p:cNvSpPr/>
            <p:nvPr/>
          </p:nvSpPr>
          <p:spPr bwMode="auto">
            <a:xfrm>
              <a:off x="3782" y="3038"/>
              <a:ext cx="2" cy="4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1 w 1"/>
                <a:gd name="T5" fmla="*/ 1 h 2"/>
                <a:gd name="T6" fmla="*/ 0 w 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1"/>
                    <a:pt x="1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410"/>
            <p:cNvSpPr/>
            <p:nvPr/>
          </p:nvSpPr>
          <p:spPr bwMode="auto">
            <a:xfrm>
              <a:off x="3631" y="2249"/>
              <a:ext cx="3" cy="2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0 h 2"/>
                <a:gd name="T4" fmla="*/ 0 w 3"/>
                <a:gd name="T5" fmla="*/ 2 h 2"/>
                <a:gd name="T6" fmla="*/ 3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411"/>
            <p:cNvSpPr/>
            <p:nvPr/>
          </p:nvSpPr>
          <p:spPr bwMode="auto">
            <a:xfrm>
              <a:off x="3988" y="3019"/>
              <a:ext cx="0" cy="2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412"/>
            <p:cNvSpPr/>
            <p:nvPr/>
          </p:nvSpPr>
          <p:spPr bwMode="auto">
            <a:xfrm>
              <a:off x="3856" y="3002"/>
              <a:ext cx="0" cy="2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413"/>
            <p:cNvSpPr/>
            <p:nvPr/>
          </p:nvSpPr>
          <p:spPr bwMode="auto">
            <a:xfrm>
              <a:off x="3924" y="2998"/>
              <a:ext cx="2" cy="2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414"/>
            <p:cNvSpPr/>
            <p:nvPr/>
          </p:nvSpPr>
          <p:spPr bwMode="auto">
            <a:xfrm>
              <a:off x="3561" y="1990"/>
              <a:ext cx="3" cy="9"/>
            </a:xfrm>
            <a:custGeom>
              <a:avLst/>
              <a:gdLst>
                <a:gd name="T0" fmla="*/ 1 w 1"/>
                <a:gd name="T1" fmla="*/ 1 h 4"/>
                <a:gd name="T2" fmla="*/ 0 w 1"/>
                <a:gd name="T3" fmla="*/ 0 h 4"/>
                <a:gd name="T4" fmla="*/ 1 w 1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3"/>
                    <a:pt x="0" y="4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415"/>
            <p:cNvSpPr/>
            <p:nvPr/>
          </p:nvSpPr>
          <p:spPr bwMode="auto">
            <a:xfrm>
              <a:off x="3795" y="3040"/>
              <a:ext cx="2" cy="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416"/>
            <p:cNvSpPr/>
            <p:nvPr/>
          </p:nvSpPr>
          <p:spPr bwMode="auto">
            <a:xfrm>
              <a:off x="3958" y="303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417"/>
            <p:cNvSpPr/>
            <p:nvPr/>
          </p:nvSpPr>
          <p:spPr bwMode="auto">
            <a:xfrm>
              <a:off x="3982" y="3027"/>
              <a:ext cx="0" cy="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418"/>
            <p:cNvSpPr/>
            <p:nvPr/>
          </p:nvSpPr>
          <p:spPr bwMode="auto">
            <a:xfrm>
              <a:off x="3595" y="1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419"/>
            <p:cNvSpPr/>
            <p:nvPr/>
          </p:nvSpPr>
          <p:spPr bwMode="auto">
            <a:xfrm>
              <a:off x="3757" y="2981"/>
              <a:ext cx="2" cy="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420"/>
            <p:cNvSpPr/>
            <p:nvPr/>
          </p:nvSpPr>
          <p:spPr bwMode="auto">
            <a:xfrm>
              <a:off x="3627" y="1789"/>
              <a:ext cx="2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421"/>
            <p:cNvSpPr/>
            <p:nvPr/>
          </p:nvSpPr>
          <p:spPr bwMode="auto">
            <a:xfrm>
              <a:off x="3578" y="179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4" name="Rectangle 422"/>
            <p:cNvSpPr>
              <a:spLocks noChangeArrowheads="1"/>
            </p:cNvSpPr>
            <p:nvPr/>
          </p:nvSpPr>
          <p:spPr bwMode="auto">
            <a:xfrm>
              <a:off x="3593" y="1825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423"/>
            <p:cNvSpPr/>
            <p:nvPr/>
          </p:nvSpPr>
          <p:spPr bwMode="auto">
            <a:xfrm>
              <a:off x="3593" y="1825"/>
              <a:ext cx="0" cy="2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424"/>
            <p:cNvSpPr/>
            <p:nvPr/>
          </p:nvSpPr>
          <p:spPr bwMode="auto">
            <a:xfrm>
              <a:off x="3593" y="1825"/>
              <a:ext cx="0" cy="2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425"/>
            <p:cNvSpPr/>
            <p:nvPr/>
          </p:nvSpPr>
          <p:spPr bwMode="auto">
            <a:xfrm>
              <a:off x="3638" y="2417"/>
              <a:ext cx="6" cy="6"/>
            </a:xfrm>
            <a:custGeom>
              <a:avLst/>
              <a:gdLst>
                <a:gd name="T0" fmla="*/ 1 w 3"/>
                <a:gd name="T1" fmla="*/ 2 h 3"/>
                <a:gd name="T2" fmla="*/ 3 w 3"/>
                <a:gd name="T3" fmla="*/ 2 h 3"/>
                <a:gd name="T4" fmla="*/ 1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2"/>
                  </a:moveTo>
                  <a:cubicBezTo>
                    <a:pt x="2" y="2"/>
                    <a:pt x="3" y="3"/>
                    <a:pt x="3" y="2"/>
                  </a:cubicBezTo>
                  <a:cubicBezTo>
                    <a:pt x="0" y="0"/>
                    <a:pt x="0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426"/>
            <p:cNvSpPr/>
            <p:nvPr/>
          </p:nvSpPr>
          <p:spPr bwMode="auto">
            <a:xfrm>
              <a:off x="3708" y="2743"/>
              <a:ext cx="2" cy="7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0"/>
                    <a:pt x="0" y="0"/>
                  </a:cubicBezTo>
                  <a:cubicBezTo>
                    <a:pt x="0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427"/>
            <p:cNvSpPr/>
            <p:nvPr/>
          </p:nvSpPr>
          <p:spPr bwMode="auto">
            <a:xfrm>
              <a:off x="3714" y="2737"/>
              <a:ext cx="4" cy="2"/>
            </a:xfrm>
            <a:custGeom>
              <a:avLst/>
              <a:gdLst>
                <a:gd name="T0" fmla="*/ 1 w 2"/>
                <a:gd name="T1" fmla="*/ 1 h 1"/>
                <a:gd name="T2" fmla="*/ 0 w 2"/>
                <a:gd name="T3" fmla="*/ 0 h 1"/>
                <a:gd name="T4" fmla="*/ 1 w 2"/>
                <a:gd name="T5" fmla="*/ 1 h 1"/>
                <a:gd name="T6" fmla="*/ 1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428"/>
            <p:cNvSpPr/>
            <p:nvPr/>
          </p:nvSpPr>
          <p:spPr bwMode="auto">
            <a:xfrm>
              <a:off x="3706" y="2737"/>
              <a:ext cx="10" cy="4"/>
            </a:xfrm>
            <a:custGeom>
              <a:avLst/>
              <a:gdLst>
                <a:gd name="T0" fmla="*/ 0 w 5"/>
                <a:gd name="T1" fmla="*/ 1 h 2"/>
                <a:gd name="T2" fmla="*/ 4 w 5"/>
                <a:gd name="T3" fmla="*/ 1 h 2"/>
                <a:gd name="T4" fmla="*/ 5 w 5"/>
                <a:gd name="T5" fmla="*/ 2 h 2"/>
                <a:gd name="T6" fmla="*/ 3 w 5"/>
                <a:gd name="T7" fmla="*/ 1 h 2"/>
                <a:gd name="T8" fmla="*/ 2 w 5"/>
                <a:gd name="T9" fmla="*/ 1 h 2"/>
                <a:gd name="T10" fmla="*/ 0 w 5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2">
                  <a:moveTo>
                    <a:pt x="0" y="1"/>
                  </a:moveTo>
                  <a:cubicBezTo>
                    <a:pt x="1" y="2"/>
                    <a:pt x="3" y="2"/>
                    <a:pt x="4" y="1"/>
                  </a:cubicBezTo>
                  <a:cubicBezTo>
                    <a:pt x="4" y="1"/>
                    <a:pt x="5" y="2"/>
                    <a:pt x="5" y="2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1" y="0"/>
                    <a:pt x="2" y="1"/>
                  </a:cubicBezTo>
                  <a:cubicBezTo>
                    <a:pt x="2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429"/>
            <p:cNvSpPr/>
            <p:nvPr/>
          </p:nvSpPr>
          <p:spPr bwMode="auto">
            <a:xfrm>
              <a:off x="3755" y="2718"/>
              <a:ext cx="4" cy="6"/>
            </a:xfrm>
            <a:custGeom>
              <a:avLst/>
              <a:gdLst>
                <a:gd name="T0" fmla="*/ 2 w 2"/>
                <a:gd name="T1" fmla="*/ 3 h 3"/>
                <a:gd name="T2" fmla="*/ 0 w 2"/>
                <a:gd name="T3" fmla="*/ 0 h 3"/>
                <a:gd name="T4" fmla="*/ 2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2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430"/>
            <p:cNvSpPr/>
            <p:nvPr/>
          </p:nvSpPr>
          <p:spPr bwMode="auto">
            <a:xfrm>
              <a:off x="3761" y="2733"/>
              <a:ext cx="4" cy="17"/>
            </a:xfrm>
            <a:custGeom>
              <a:avLst/>
              <a:gdLst>
                <a:gd name="T0" fmla="*/ 1 w 2"/>
                <a:gd name="T1" fmla="*/ 7 h 8"/>
                <a:gd name="T2" fmla="*/ 0 w 2"/>
                <a:gd name="T3" fmla="*/ 3 h 8"/>
                <a:gd name="T4" fmla="*/ 1 w 2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8">
                  <a:moveTo>
                    <a:pt x="1" y="7"/>
                  </a:moveTo>
                  <a:cubicBezTo>
                    <a:pt x="2" y="0"/>
                    <a:pt x="1" y="8"/>
                    <a:pt x="0" y="3"/>
                  </a:cubicBezTo>
                  <a:cubicBezTo>
                    <a:pt x="0" y="5"/>
                    <a:pt x="0" y="6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3" name="Freeform 431"/>
            <p:cNvSpPr/>
            <p:nvPr/>
          </p:nvSpPr>
          <p:spPr bwMode="auto">
            <a:xfrm>
              <a:off x="3759" y="2720"/>
              <a:ext cx="2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432"/>
            <p:cNvSpPr/>
            <p:nvPr/>
          </p:nvSpPr>
          <p:spPr bwMode="auto">
            <a:xfrm>
              <a:off x="3761" y="2714"/>
              <a:ext cx="6" cy="12"/>
            </a:xfrm>
            <a:custGeom>
              <a:avLst/>
              <a:gdLst>
                <a:gd name="T0" fmla="*/ 0 w 3"/>
                <a:gd name="T1" fmla="*/ 5 h 6"/>
                <a:gd name="T2" fmla="*/ 3 w 3"/>
                <a:gd name="T3" fmla="*/ 3 h 6"/>
                <a:gd name="T4" fmla="*/ 0 w 3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6">
                  <a:moveTo>
                    <a:pt x="0" y="5"/>
                  </a:moveTo>
                  <a:cubicBezTo>
                    <a:pt x="1" y="6"/>
                    <a:pt x="2" y="3"/>
                    <a:pt x="3" y="3"/>
                  </a:cubicBezTo>
                  <a:cubicBezTo>
                    <a:pt x="2" y="0"/>
                    <a:pt x="1" y="4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5" name="Freeform 433"/>
            <p:cNvSpPr/>
            <p:nvPr/>
          </p:nvSpPr>
          <p:spPr bwMode="auto">
            <a:xfrm>
              <a:off x="3712" y="2737"/>
              <a:ext cx="0" cy="2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6" name="Freeform 434"/>
            <p:cNvSpPr>
              <a:spLocks noEditPoints="1"/>
            </p:cNvSpPr>
            <p:nvPr/>
          </p:nvSpPr>
          <p:spPr bwMode="auto">
            <a:xfrm>
              <a:off x="3742" y="2907"/>
              <a:ext cx="384" cy="146"/>
            </a:xfrm>
            <a:custGeom>
              <a:avLst/>
              <a:gdLst>
                <a:gd name="T0" fmla="*/ 150 w 181"/>
                <a:gd name="T1" fmla="*/ 21 h 69"/>
                <a:gd name="T2" fmla="*/ 144 w 181"/>
                <a:gd name="T3" fmla="*/ 25 h 69"/>
                <a:gd name="T4" fmla="*/ 103 w 181"/>
                <a:gd name="T5" fmla="*/ 42 h 69"/>
                <a:gd name="T6" fmla="*/ 91 w 181"/>
                <a:gd name="T7" fmla="*/ 45 h 69"/>
                <a:gd name="T8" fmla="*/ 79 w 181"/>
                <a:gd name="T9" fmla="*/ 44 h 69"/>
                <a:gd name="T10" fmla="*/ 60 w 181"/>
                <a:gd name="T11" fmla="*/ 44 h 69"/>
                <a:gd name="T12" fmla="*/ 50 w 181"/>
                <a:gd name="T13" fmla="*/ 47 h 69"/>
                <a:gd name="T14" fmla="*/ 32 w 181"/>
                <a:gd name="T15" fmla="*/ 47 h 69"/>
                <a:gd name="T16" fmla="*/ 22 w 181"/>
                <a:gd name="T17" fmla="*/ 44 h 69"/>
                <a:gd name="T18" fmla="*/ 10 w 181"/>
                <a:gd name="T19" fmla="*/ 39 h 69"/>
                <a:gd name="T20" fmla="*/ 10 w 181"/>
                <a:gd name="T21" fmla="*/ 37 h 69"/>
                <a:gd name="T22" fmla="*/ 10 w 181"/>
                <a:gd name="T23" fmla="*/ 35 h 69"/>
                <a:gd name="T24" fmla="*/ 10 w 181"/>
                <a:gd name="T25" fmla="*/ 34 h 69"/>
                <a:gd name="T26" fmla="*/ 10 w 181"/>
                <a:gd name="T27" fmla="*/ 30 h 69"/>
                <a:gd name="T28" fmla="*/ 2 w 181"/>
                <a:gd name="T29" fmla="*/ 32 h 69"/>
                <a:gd name="T30" fmla="*/ 6 w 181"/>
                <a:gd name="T31" fmla="*/ 44 h 69"/>
                <a:gd name="T32" fmla="*/ 10 w 181"/>
                <a:gd name="T33" fmla="*/ 51 h 69"/>
                <a:gd name="T34" fmla="*/ 4 w 181"/>
                <a:gd name="T35" fmla="*/ 55 h 69"/>
                <a:gd name="T36" fmla="*/ 8 w 181"/>
                <a:gd name="T37" fmla="*/ 58 h 69"/>
                <a:gd name="T38" fmla="*/ 13 w 181"/>
                <a:gd name="T39" fmla="*/ 57 h 69"/>
                <a:gd name="T40" fmla="*/ 13 w 181"/>
                <a:gd name="T41" fmla="*/ 60 h 69"/>
                <a:gd name="T42" fmla="*/ 19 w 181"/>
                <a:gd name="T43" fmla="*/ 57 h 69"/>
                <a:gd name="T44" fmla="*/ 20 w 181"/>
                <a:gd name="T45" fmla="*/ 63 h 69"/>
                <a:gd name="T46" fmla="*/ 22 w 181"/>
                <a:gd name="T47" fmla="*/ 66 h 69"/>
                <a:gd name="T48" fmla="*/ 24 w 181"/>
                <a:gd name="T49" fmla="*/ 64 h 69"/>
                <a:gd name="T50" fmla="*/ 28 w 181"/>
                <a:gd name="T51" fmla="*/ 64 h 69"/>
                <a:gd name="T52" fmla="*/ 31 w 181"/>
                <a:gd name="T53" fmla="*/ 66 h 69"/>
                <a:gd name="T54" fmla="*/ 36 w 181"/>
                <a:gd name="T55" fmla="*/ 58 h 69"/>
                <a:gd name="T56" fmla="*/ 36 w 181"/>
                <a:gd name="T57" fmla="*/ 65 h 69"/>
                <a:gd name="T58" fmla="*/ 46 w 181"/>
                <a:gd name="T59" fmla="*/ 67 h 69"/>
                <a:gd name="T60" fmla="*/ 50 w 181"/>
                <a:gd name="T61" fmla="*/ 66 h 69"/>
                <a:gd name="T62" fmla="*/ 55 w 181"/>
                <a:gd name="T63" fmla="*/ 62 h 69"/>
                <a:gd name="T64" fmla="*/ 65 w 181"/>
                <a:gd name="T65" fmla="*/ 66 h 69"/>
                <a:gd name="T66" fmla="*/ 69 w 181"/>
                <a:gd name="T67" fmla="*/ 63 h 69"/>
                <a:gd name="T68" fmla="*/ 71 w 181"/>
                <a:gd name="T69" fmla="*/ 63 h 69"/>
                <a:gd name="T70" fmla="*/ 72 w 181"/>
                <a:gd name="T71" fmla="*/ 61 h 69"/>
                <a:gd name="T72" fmla="*/ 76 w 181"/>
                <a:gd name="T73" fmla="*/ 65 h 69"/>
                <a:gd name="T74" fmla="*/ 79 w 181"/>
                <a:gd name="T75" fmla="*/ 63 h 69"/>
                <a:gd name="T76" fmla="*/ 88 w 181"/>
                <a:gd name="T77" fmla="*/ 60 h 69"/>
                <a:gd name="T78" fmla="*/ 92 w 181"/>
                <a:gd name="T79" fmla="*/ 62 h 69"/>
                <a:gd name="T80" fmla="*/ 98 w 181"/>
                <a:gd name="T81" fmla="*/ 60 h 69"/>
                <a:gd name="T82" fmla="*/ 102 w 181"/>
                <a:gd name="T83" fmla="*/ 59 h 69"/>
                <a:gd name="T84" fmla="*/ 103 w 181"/>
                <a:gd name="T85" fmla="*/ 59 h 69"/>
                <a:gd name="T86" fmla="*/ 108 w 181"/>
                <a:gd name="T87" fmla="*/ 58 h 69"/>
                <a:gd name="T88" fmla="*/ 115 w 181"/>
                <a:gd name="T89" fmla="*/ 53 h 69"/>
                <a:gd name="T90" fmla="*/ 117 w 181"/>
                <a:gd name="T91" fmla="*/ 52 h 69"/>
                <a:gd name="T92" fmla="*/ 122 w 181"/>
                <a:gd name="T93" fmla="*/ 45 h 69"/>
                <a:gd name="T94" fmla="*/ 127 w 181"/>
                <a:gd name="T95" fmla="*/ 45 h 69"/>
                <a:gd name="T96" fmla="*/ 134 w 181"/>
                <a:gd name="T97" fmla="*/ 43 h 69"/>
                <a:gd name="T98" fmla="*/ 139 w 181"/>
                <a:gd name="T99" fmla="*/ 41 h 69"/>
                <a:gd name="T100" fmla="*/ 152 w 181"/>
                <a:gd name="T101" fmla="*/ 37 h 69"/>
                <a:gd name="T102" fmla="*/ 156 w 181"/>
                <a:gd name="T103" fmla="*/ 35 h 69"/>
                <a:gd name="T104" fmla="*/ 163 w 181"/>
                <a:gd name="T105" fmla="*/ 27 h 69"/>
                <a:gd name="T106" fmla="*/ 167 w 181"/>
                <a:gd name="T107" fmla="*/ 19 h 69"/>
                <a:gd name="T108" fmla="*/ 10 w 181"/>
                <a:gd name="T109" fmla="*/ 31 h 69"/>
                <a:gd name="T110" fmla="*/ 10 w 181"/>
                <a:gd name="T111" fmla="*/ 35 h 69"/>
                <a:gd name="T112" fmla="*/ 9 w 181"/>
                <a:gd name="T113" fmla="*/ 34 h 69"/>
                <a:gd name="T114" fmla="*/ 7 w 181"/>
                <a:gd name="T115" fmla="*/ 35 h 69"/>
                <a:gd name="T116" fmla="*/ 8 w 181"/>
                <a:gd name="T117" fmla="*/ 36 h 69"/>
                <a:gd name="T118" fmla="*/ 10 w 181"/>
                <a:gd name="T119" fmla="*/ 3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81" h="69">
                  <a:moveTo>
                    <a:pt x="177" y="5"/>
                  </a:moveTo>
                  <a:cubicBezTo>
                    <a:pt x="177" y="2"/>
                    <a:pt x="172" y="0"/>
                    <a:pt x="172" y="0"/>
                  </a:cubicBezTo>
                  <a:cubicBezTo>
                    <a:pt x="172" y="4"/>
                    <a:pt x="169" y="7"/>
                    <a:pt x="164" y="8"/>
                  </a:cubicBezTo>
                  <a:cubicBezTo>
                    <a:pt x="163" y="9"/>
                    <a:pt x="163" y="11"/>
                    <a:pt x="162" y="11"/>
                  </a:cubicBezTo>
                  <a:cubicBezTo>
                    <a:pt x="159" y="15"/>
                    <a:pt x="152" y="15"/>
                    <a:pt x="149" y="19"/>
                  </a:cubicBezTo>
                  <a:cubicBezTo>
                    <a:pt x="150" y="19"/>
                    <a:pt x="150" y="20"/>
                    <a:pt x="150" y="21"/>
                  </a:cubicBezTo>
                  <a:cubicBezTo>
                    <a:pt x="150" y="20"/>
                    <a:pt x="150" y="20"/>
                    <a:pt x="150" y="20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50" y="22"/>
                    <a:pt x="149" y="21"/>
                    <a:pt x="149" y="20"/>
                  </a:cubicBezTo>
                  <a:cubicBezTo>
                    <a:pt x="147" y="21"/>
                    <a:pt x="146" y="23"/>
                    <a:pt x="144" y="24"/>
                  </a:cubicBezTo>
                  <a:cubicBezTo>
                    <a:pt x="145" y="26"/>
                    <a:pt x="143" y="24"/>
                    <a:pt x="144" y="26"/>
                  </a:cubicBezTo>
                  <a:cubicBezTo>
                    <a:pt x="144" y="25"/>
                    <a:pt x="144" y="25"/>
                    <a:pt x="144" y="25"/>
                  </a:cubicBezTo>
                  <a:cubicBezTo>
                    <a:pt x="143" y="27"/>
                    <a:pt x="143" y="27"/>
                    <a:pt x="141" y="25"/>
                  </a:cubicBezTo>
                  <a:cubicBezTo>
                    <a:pt x="135" y="26"/>
                    <a:pt x="130" y="30"/>
                    <a:pt x="125" y="31"/>
                  </a:cubicBezTo>
                  <a:cubicBezTo>
                    <a:pt x="119" y="33"/>
                    <a:pt x="114" y="37"/>
                    <a:pt x="108" y="39"/>
                  </a:cubicBezTo>
                  <a:cubicBezTo>
                    <a:pt x="108" y="42"/>
                    <a:pt x="106" y="41"/>
                    <a:pt x="106" y="44"/>
                  </a:cubicBezTo>
                  <a:cubicBezTo>
                    <a:pt x="106" y="43"/>
                    <a:pt x="106" y="43"/>
                    <a:pt x="106" y="43"/>
                  </a:cubicBezTo>
                  <a:cubicBezTo>
                    <a:pt x="105" y="45"/>
                    <a:pt x="104" y="43"/>
                    <a:pt x="103" y="42"/>
                  </a:cubicBezTo>
                  <a:cubicBezTo>
                    <a:pt x="103" y="44"/>
                    <a:pt x="102" y="43"/>
                    <a:pt x="103" y="45"/>
                  </a:cubicBezTo>
                  <a:cubicBezTo>
                    <a:pt x="103" y="46"/>
                    <a:pt x="102" y="42"/>
                    <a:pt x="101" y="43"/>
                  </a:cubicBezTo>
                  <a:cubicBezTo>
                    <a:pt x="101" y="42"/>
                    <a:pt x="101" y="44"/>
                    <a:pt x="101" y="44"/>
                  </a:cubicBezTo>
                  <a:cubicBezTo>
                    <a:pt x="100" y="46"/>
                    <a:pt x="101" y="42"/>
                    <a:pt x="99" y="41"/>
                  </a:cubicBezTo>
                  <a:cubicBezTo>
                    <a:pt x="96" y="42"/>
                    <a:pt x="94" y="45"/>
                    <a:pt x="91" y="44"/>
                  </a:cubicBezTo>
                  <a:cubicBezTo>
                    <a:pt x="91" y="44"/>
                    <a:pt x="91" y="45"/>
                    <a:pt x="91" y="45"/>
                  </a:cubicBezTo>
                  <a:cubicBezTo>
                    <a:pt x="90" y="42"/>
                    <a:pt x="90" y="46"/>
                    <a:pt x="90" y="45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88" y="43"/>
                    <a:pt x="88" y="45"/>
                    <a:pt x="86" y="44"/>
                  </a:cubicBezTo>
                  <a:cubicBezTo>
                    <a:pt x="85" y="45"/>
                    <a:pt x="84" y="42"/>
                    <a:pt x="83" y="44"/>
                  </a:cubicBezTo>
                  <a:cubicBezTo>
                    <a:pt x="83" y="43"/>
                    <a:pt x="83" y="43"/>
                    <a:pt x="82" y="43"/>
                  </a:cubicBezTo>
                  <a:cubicBezTo>
                    <a:pt x="82" y="47"/>
                    <a:pt x="80" y="42"/>
                    <a:pt x="79" y="44"/>
                  </a:cubicBezTo>
                  <a:cubicBezTo>
                    <a:pt x="79" y="44"/>
                    <a:pt x="79" y="44"/>
                    <a:pt x="79" y="44"/>
                  </a:cubicBezTo>
                  <a:cubicBezTo>
                    <a:pt x="76" y="44"/>
                    <a:pt x="73" y="43"/>
                    <a:pt x="70" y="46"/>
                  </a:cubicBezTo>
                  <a:cubicBezTo>
                    <a:pt x="68" y="46"/>
                    <a:pt x="66" y="43"/>
                    <a:pt x="64" y="44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63" y="46"/>
                    <a:pt x="64" y="45"/>
                    <a:pt x="64" y="44"/>
                  </a:cubicBezTo>
                  <a:cubicBezTo>
                    <a:pt x="63" y="46"/>
                    <a:pt x="61" y="44"/>
                    <a:pt x="60" y="44"/>
                  </a:cubicBezTo>
                  <a:cubicBezTo>
                    <a:pt x="60" y="45"/>
                    <a:pt x="60" y="45"/>
                    <a:pt x="60" y="46"/>
                  </a:cubicBezTo>
                  <a:cubicBezTo>
                    <a:pt x="59" y="43"/>
                    <a:pt x="57" y="47"/>
                    <a:pt x="55" y="45"/>
                  </a:cubicBezTo>
                  <a:cubicBezTo>
                    <a:pt x="56" y="48"/>
                    <a:pt x="55" y="47"/>
                    <a:pt x="54" y="48"/>
                  </a:cubicBezTo>
                  <a:cubicBezTo>
                    <a:pt x="54" y="47"/>
                    <a:pt x="54" y="46"/>
                    <a:pt x="54" y="46"/>
                  </a:cubicBezTo>
                  <a:cubicBezTo>
                    <a:pt x="53" y="46"/>
                    <a:pt x="52" y="46"/>
                    <a:pt x="51" y="45"/>
                  </a:cubicBezTo>
                  <a:cubicBezTo>
                    <a:pt x="51" y="46"/>
                    <a:pt x="50" y="48"/>
                    <a:pt x="50" y="47"/>
                  </a:cubicBezTo>
                  <a:cubicBezTo>
                    <a:pt x="49" y="45"/>
                    <a:pt x="48" y="47"/>
                    <a:pt x="48" y="46"/>
                  </a:cubicBezTo>
                  <a:cubicBezTo>
                    <a:pt x="48" y="48"/>
                    <a:pt x="47" y="49"/>
                    <a:pt x="46" y="49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4" y="47"/>
                    <a:pt x="42" y="44"/>
                    <a:pt x="39" y="47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6" y="47"/>
                    <a:pt x="35" y="45"/>
                    <a:pt x="32" y="47"/>
                  </a:cubicBezTo>
                  <a:cubicBezTo>
                    <a:pt x="33" y="46"/>
                    <a:pt x="30" y="45"/>
                    <a:pt x="30" y="45"/>
                  </a:cubicBezTo>
                  <a:cubicBezTo>
                    <a:pt x="29" y="46"/>
                    <a:pt x="28" y="46"/>
                    <a:pt x="27" y="48"/>
                  </a:cubicBezTo>
                  <a:cubicBezTo>
                    <a:pt x="27" y="48"/>
                    <a:pt x="27" y="46"/>
                    <a:pt x="27" y="46"/>
                  </a:cubicBezTo>
                  <a:cubicBezTo>
                    <a:pt x="26" y="45"/>
                    <a:pt x="26" y="43"/>
                    <a:pt x="25" y="45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4" y="44"/>
                    <a:pt x="22" y="46"/>
                    <a:pt x="22" y="44"/>
                  </a:cubicBezTo>
                  <a:cubicBezTo>
                    <a:pt x="21" y="45"/>
                    <a:pt x="20" y="45"/>
                    <a:pt x="20" y="46"/>
                  </a:cubicBezTo>
                  <a:cubicBezTo>
                    <a:pt x="19" y="46"/>
                    <a:pt x="20" y="44"/>
                    <a:pt x="19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19" y="42"/>
                    <a:pt x="17" y="42"/>
                    <a:pt x="15" y="42"/>
                  </a:cubicBezTo>
                  <a:cubicBezTo>
                    <a:pt x="16" y="40"/>
                    <a:pt x="13" y="41"/>
                    <a:pt x="13" y="39"/>
                  </a:cubicBezTo>
                  <a:cubicBezTo>
                    <a:pt x="12" y="40"/>
                    <a:pt x="13" y="38"/>
                    <a:pt x="10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8"/>
                    <a:pt x="11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7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6"/>
                  </a:cubicBezTo>
                  <a:cubicBezTo>
                    <a:pt x="11" y="36"/>
                    <a:pt x="11" y="36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4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9" y="35"/>
                    <a:pt x="12" y="34"/>
                    <a:pt x="10" y="34"/>
                  </a:cubicBezTo>
                  <a:cubicBezTo>
                    <a:pt x="10" y="34"/>
                    <a:pt x="10" y="33"/>
                    <a:pt x="11" y="32"/>
                  </a:cubicBezTo>
                  <a:cubicBezTo>
                    <a:pt x="10" y="34"/>
                    <a:pt x="10" y="32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0" y="30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30"/>
                    <a:pt x="10" y="30"/>
                  </a:cubicBezTo>
                  <a:cubicBezTo>
                    <a:pt x="10" y="30"/>
                    <a:pt x="9" y="30"/>
                    <a:pt x="5" y="31"/>
                  </a:cubicBezTo>
                  <a:cubicBezTo>
                    <a:pt x="4" y="32"/>
                    <a:pt x="9" y="31"/>
                    <a:pt x="8" y="32"/>
                  </a:cubicBezTo>
                  <a:cubicBezTo>
                    <a:pt x="5" y="32"/>
                    <a:pt x="9" y="34"/>
                    <a:pt x="6" y="34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3"/>
                    <a:pt x="5" y="33"/>
                    <a:pt x="5" y="33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5" y="34"/>
                    <a:pt x="3" y="35"/>
                    <a:pt x="3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1" y="36"/>
                    <a:pt x="4" y="35"/>
                    <a:pt x="4" y="36"/>
                  </a:cubicBezTo>
                  <a:cubicBezTo>
                    <a:pt x="4" y="36"/>
                    <a:pt x="1" y="36"/>
                    <a:pt x="0" y="37"/>
                  </a:cubicBezTo>
                  <a:cubicBezTo>
                    <a:pt x="1" y="38"/>
                    <a:pt x="3" y="40"/>
                    <a:pt x="2" y="42"/>
                  </a:cubicBezTo>
                  <a:cubicBezTo>
                    <a:pt x="3" y="43"/>
                    <a:pt x="4" y="44"/>
                    <a:pt x="6" y="44"/>
                  </a:cubicBezTo>
                  <a:cubicBezTo>
                    <a:pt x="6" y="44"/>
                    <a:pt x="3" y="45"/>
                    <a:pt x="5" y="45"/>
                  </a:cubicBezTo>
                  <a:cubicBezTo>
                    <a:pt x="4" y="46"/>
                    <a:pt x="3" y="47"/>
                    <a:pt x="3" y="47"/>
                  </a:cubicBezTo>
                  <a:cubicBezTo>
                    <a:pt x="4" y="47"/>
                    <a:pt x="4" y="49"/>
                    <a:pt x="5" y="46"/>
                  </a:cubicBezTo>
                  <a:cubicBezTo>
                    <a:pt x="6" y="48"/>
                    <a:pt x="7" y="49"/>
                    <a:pt x="8" y="49"/>
                  </a:cubicBezTo>
                  <a:cubicBezTo>
                    <a:pt x="8" y="49"/>
                    <a:pt x="6" y="50"/>
                    <a:pt x="6" y="51"/>
                  </a:cubicBezTo>
                  <a:cubicBezTo>
                    <a:pt x="8" y="50"/>
                    <a:pt x="9" y="50"/>
                    <a:pt x="10" y="51"/>
                  </a:cubicBezTo>
                  <a:cubicBezTo>
                    <a:pt x="11" y="50"/>
                    <a:pt x="10" y="50"/>
                    <a:pt x="11" y="48"/>
                  </a:cubicBezTo>
                  <a:cubicBezTo>
                    <a:pt x="12" y="48"/>
                    <a:pt x="12" y="48"/>
                    <a:pt x="13" y="48"/>
                  </a:cubicBezTo>
                  <a:cubicBezTo>
                    <a:pt x="12" y="49"/>
                    <a:pt x="10" y="52"/>
                    <a:pt x="11" y="52"/>
                  </a:cubicBezTo>
                  <a:cubicBezTo>
                    <a:pt x="9" y="55"/>
                    <a:pt x="10" y="51"/>
                    <a:pt x="8" y="54"/>
                  </a:cubicBezTo>
                  <a:cubicBezTo>
                    <a:pt x="7" y="55"/>
                    <a:pt x="5" y="54"/>
                    <a:pt x="6" y="53"/>
                  </a:cubicBezTo>
                  <a:cubicBezTo>
                    <a:pt x="3" y="54"/>
                    <a:pt x="6" y="54"/>
                    <a:pt x="4" y="55"/>
                  </a:cubicBezTo>
                  <a:cubicBezTo>
                    <a:pt x="5" y="56"/>
                    <a:pt x="6" y="55"/>
                    <a:pt x="8" y="55"/>
                  </a:cubicBezTo>
                  <a:cubicBezTo>
                    <a:pt x="8" y="54"/>
                    <a:pt x="8" y="54"/>
                    <a:pt x="9" y="53"/>
                  </a:cubicBezTo>
                  <a:cubicBezTo>
                    <a:pt x="11" y="52"/>
                    <a:pt x="9" y="56"/>
                    <a:pt x="9" y="56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9" y="57"/>
                    <a:pt x="10" y="56"/>
                    <a:pt x="11" y="57"/>
                  </a:cubicBezTo>
                  <a:cubicBezTo>
                    <a:pt x="9" y="60"/>
                    <a:pt x="9" y="56"/>
                    <a:pt x="8" y="58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1"/>
                    <a:pt x="9" y="58"/>
                    <a:pt x="10" y="59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11" y="59"/>
                    <a:pt x="11" y="57"/>
                    <a:pt x="11" y="57"/>
                  </a:cubicBezTo>
                  <a:cubicBezTo>
                    <a:pt x="13" y="55"/>
                    <a:pt x="11" y="57"/>
                    <a:pt x="13" y="57"/>
                  </a:cubicBezTo>
                  <a:cubicBezTo>
                    <a:pt x="14" y="56"/>
                    <a:pt x="12" y="57"/>
                    <a:pt x="13" y="56"/>
                  </a:cubicBezTo>
                  <a:cubicBezTo>
                    <a:pt x="14" y="54"/>
                    <a:pt x="14" y="54"/>
                    <a:pt x="15" y="54"/>
                  </a:cubicBezTo>
                  <a:cubicBezTo>
                    <a:pt x="15" y="55"/>
                    <a:pt x="14" y="56"/>
                    <a:pt x="14" y="57"/>
                  </a:cubicBezTo>
                  <a:cubicBezTo>
                    <a:pt x="14" y="58"/>
                    <a:pt x="13" y="57"/>
                    <a:pt x="14" y="57"/>
                  </a:cubicBezTo>
                  <a:cubicBezTo>
                    <a:pt x="12" y="58"/>
                    <a:pt x="12" y="60"/>
                    <a:pt x="11" y="61"/>
                  </a:cubicBezTo>
                  <a:cubicBezTo>
                    <a:pt x="11" y="62"/>
                    <a:pt x="12" y="60"/>
                    <a:pt x="13" y="60"/>
                  </a:cubicBezTo>
                  <a:cubicBezTo>
                    <a:pt x="13" y="60"/>
                    <a:pt x="14" y="58"/>
                    <a:pt x="14" y="58"/>
                  </a:cubicBezTo>
                  <a:cubicBezTo>
                    <a:pt x="17" y="54"/>
                    <a:pt x="13" y="61"/>
                    <a:pt x="15" y="61"/>
                  </a:cubicBezTo>
                  <a:cubicBezTo>
                    <a:pt x="16" y="58"/>
                    <a:pt x="18" y="58"/>
                    <a:pt x="19" y="54"/>
                  </a:cubicBezTo>
                  <a:cubicBezTo>
                    <a:pt x="19" y="54"/>
                    <a:pt x="20" y="53"/>
                    <a:pt x="20" y="54"/>
                  </a:cubicBezTo>
                  <a:cubicBezTo>
                    <a:pt x="19" y="56"/>
                    <a:pt x="20" y="56"/>
                    <a:pt x="18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7" y="61"/>
                    <a:pt x="17" y="63"/>
                    <a:pt x="17" y="64"/>
                  </a:cubicBezTo>
                  <a:cubicBezTo>
                    <a:pt x="18" y="63"/>
                    <a:pt x="18" y="62"/>
                    <a:pt x="19" y="62"/>
                  </a:cubicBezTo>
                  <a:cubicBezTo>
                    <a:pt x="18" y="62"/>
                    <a:pt x="18" y="63"/>
                    <a:pt x="19" y="64"/>
                  </a:cubicBezTo>
                  <a:cubicBezTo>
                    <a:pt x="18" y="63"/>
                    <a:pt x="20" y="61"/>
                    <a:pt x="20" y="60"/>
                  </a:cubicBezTo>
                  <a:cubicBezTo>
                    <a:pt x="21" y="61"/>
                    <a:pt x="21" y="63"/>
                    <a:pt x="20" y="63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20" y="63"/>
                    <a:pt x="19" y="65"/>
                    <a:pt x="20" y="65"/>
                  </a:cubicBezTo>
                  <a:cubicBezTo>
                    <a:pt x="20" y="64"/>
                    <a:pt x="21" y="62"/>
                    <a:pt x="22" y="61"/>
                  </a:cubicBezTo>
                  <a:cubicBezTo>
                    <a:pt x="22" y="61"/>
                    <a:pt x="22" y="62"/>
                    <a:pt x="23" y="62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2" y="63"/>
                    <a:pt x="21" y="66"/>
                    <a:pt x="22" y="66"/>
                  </a:cubicBezTo>
                  <a:cubicBezTo>
                    <a:pt x="23" y="64"/>
                    <a:pt x="23" y="64"/>
                    <a:pt x="23" y="64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3" y="65"/>
                    <a:pt x="23" y="65"/>
                    <a:pt x="24" y="65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24" y="65"/>
                    <a:pt x="25" y="63"/>
                    <a:pt x="25" y="65"/>
                  </a:cubicBezTo>
                  <a:cubicBezTo>
                    <a:pt x="25" y="63"/>
                    <a:pt x="24" y="65"/>
                    <a:pt x="24" y="64"/>
                  </a:cubicBezTo>
                  <a:cubicBezTo>
                    <a:pt x="24" y="62"/>
                    <a:pt x="25" y="62"/>
                    <a:pt x="25" y="62"/>
                  </a:cubicBezTo>
                  <a:cubicBezTo>
                    <a:pt x="25" y="62"/>
                    <a:pt x="25" y="62"/>
                    <a:pt x="25" y="63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6" y="63"/>
                    <a:pt x="26" y="64"/>
                    <a:pt x="26" y="65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26" y="66"/>
                    <a:pt x="28" y="62"/>
                    <a:pt x="28" y="64"/>
                  </a:cubicBezTo>
                  <a:cubicBezTo>
                    <a:pt x="28" y="65"/>
                    <a:pt x="27" y="66"/>
                    <a:pt x="27" y="67"/>
                  </a:cubicBezTo>
                  <a:cubicBezTo>
                    <a:pt x="28" y="64"/>
                    <a:pt x="29" y="64"/>
                    <a:pt x="30" y="62"/>
                  </a:cubicBezTo>
                  <a:cubicBezTo>
                    <a:pt x="30" y="63"/>
                    <a:pt x="28" y="65"/>
                    <a:pt x="28" y="67"/>
                  </a:cubicBezTo>
                  <a:cubicBezTo>
                    <a:pt x="29" y="65"/>
                    <a:pt x="29" y="69"/>
                    <a:pt x="30" y="66"/>
                  </a:cubicBezTo>
                  <a:cubicBezTo>
                    <a:pt x="30" y="65"/>
                    <a:pt x="31" y="64"/>
                    <a:pt x="31" y="63"/>
                  </a:cubicBezTo>
                  <a:cubicBezTo>
                    <a:pt x="32" y="64"/>
                    <a:pt x="31" y="64"/>
                    <a:pt x="31" y="66"/>
                  </a:cubicBezTo>
                  <a:cubicBezTo>
                    <a:pt x="32" y="65"/>
                    <a:pt x="32" y="63"/>
                    <a:pt x="32" y="62"/>
                  </a:cubicBezTo>
                  <a:cubicBezTo>
                    <a:pt x="32" y="63"/>
                    <a:pt x="33" y="61"/>
                    <a:pt x="34" y="62"/>
                  </a:cubicBezTo>
                  <a:cubicBezTo>
                    <a:pt x="33" y="64"/>
                    <a:pt x="32" y="63"/>
                    <a:pt x="33" y="64"/>
                  </a:cubicBezTo>
                  <a:cubicBezTo>
                    <a:pt x="34" y="65"/>
                    <a:pt x="34" y="60"/>
                    <a:pt x="35" y="60"/>
                  </a:cubicBezTo>
                  <a:cubicBezTo>
                    <a:pt x="35" y="59"/>
                    <a:pt x="36" y="56"/>
                    <a:pt x="36" y="55"/>
                  </a:cubicBezTo>
                  <a:cubicBezTo>
                    <a:pt x="37" y="56"/>
                    <a:pt x="36" y="56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61"/>
                    <a:pt x="34" y="63"/>
                    <a:pt x="34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5" y="65"/>
                    <a:pt x="34" y="66"/>
                    <a:pt x="34" y="67"/>
                  </a:cubicBezTo>
                  <a:cubicBezTo>
                    <a:pt x="35" y="65"/>
                    <a:pt x="36" y="67"/>
                    <a:pt x="36" y="66"/>
                  </a:cubicBezTo>
                  <a:cubicBezTo>
                    <a:pt x="36" y="65"/>
                    <a:pt x="35" y="67"/>
                    <a:pt x="36" y="65"/>
                  </a:cubicBezTo>
                  <a:cubicBezTo>
                    <a:pt x="36" y="65"/>
                    <a:pt x="37" y="62"/>
                    <a:pt x="37" y="63"/>
                  </a:cubicBezTo>
                  <a:cubicBezTo>
                    <a:pt x="37" y="65"/>
                    <a:pt x="37" y="66"/>
                    <a:pt x="37" y="67"/>
                  </a:cubicBezTo>
                  <a:cubicBezTo>
                    <a:pt x="37" y="68"/>
                    <a:pt x="37" y="65"/>
                    <a:pt x="38" y="66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40" y="68"/>
                    <a:pt x="42" y="67"/>
                    <a:pt x="45" y="63"/>
                  </a:cubicBezTo>
                  <a:cubicBezTo>
                    <a:pt x="45" y="65"/>
                    <a:pt x="45" y="65"/>
                    <a:pt x="46" y="67"/>
                  </a:cubicBezTo>
                  <a:cubicBezTo>
                    <a:pt x="46" y="66"/>
                    <a:pt x="46" y="65"/>
                    <a:pt x="47" y="65"/>
                  </a:cubicBezTo>
                  <a:cubicBezTo>
                    <a:pt x="47" y="67"/>
                    <a:pt x="47" y="67"/>
                    <a:pt x="47" y="67"/>
                  </a:cubicBezTo>
                  <a:cubicBezTo>
                    <a:pt x="48" y="68"/>
                    <a:pt x="49" y="66"/>
                    <a:pt x="49" y="65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50" y="68"/>
                    <a:pt x="50" y="65"/>
                    <a:pt x="50" y="65"/>
                  </a:cubicBezTo>
                  <a:cubicBezTo>
                    <a:pt x="50" y="66"/>
                    <a:pt x="50" y="66"/>
                    <a:pt x="50" y="66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4"/>
                    <a:pt x="52" y="65"/>
                    <a:pt x="52" y="67"/>
                  </a:cubicBezTo>
                  <a:cubicBezTo>
                    <a:pt x="52" y="66"/>
                    <a:pt x="52" y="66"/>
                    <a:pt x="52" y="65"/>
                  </a:cubicBezTo>
                  <a:cubicBezTo>
                    <a:pt x="52" y="67"/>
                    <a:pt x="54" y="67"/>
                    <a:pt x="55" y="66"/>
                  </a:cubicBezTo>
                  <a:cubicBezTo>
                    <a:pt x="54" y="65"/>
                    <a:pt x="54" y="65"/>
                    <a:pt x="54" y="63"/>
                  </a:cubicBezTo>
                  <a:cubicBezTo>
                    <a:pt x="54" y="61"/>
                    <a:pt x="55" y="64"/>
                    <a:pt x="55" y="62"/>
                  </a:cubicBezTo>
                  <a:cubicBezTo>
                    <a:pt x="55" y="63"/>
                    <a:pt x="55" y="64"/>
                    <a:pt x="55" y="65"/>
                  </a:cubicBezTo>
                  <a:cubicBezTo>
                    <a:pt x="56" y="68"/>
                    <a:pt x="58" y="65"/>
                    <a:pt x="59" y="66"/>
                  </a:cubicBezTo>
                  <a:cubicBezTo>
                    <a:pt x="60" y="65"/>
                    <a:pt x="60" y="65"/>
                    <a:pt x="60" y="65"/>
                  </a:cubicBezTo>
                  <a:cubicBezTo>
                    <a:pt x="61" y="67"/>
                    <a:pt x="62" y="64"/>
                    <a:pt x="63" y="65"/>
                  </a:cubicBezTo>
                  <a:cubicBezTo>
                    <a:pt x="63" y="65"/>
                    <a:pt x="63" y="62"/>
                    <a:pt x="64" y="62"/>
                  </a:cubicBezTo>
                  <a:cubicBezTo>
                    <a:pt x="64" y="60"/>
                    <a:pt x="64" y="64"/>
                    <a:pt x="65" y="66"/>
                  </a:cubicBezTo>
                  <a:cubicBezTo>
                    <a:pt x="65" y="65"/>
                    <a:pt x="65" y="64"/>
                    <a:pt x="66" y="64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66" y="64"/>
                    <a:pt x="67" y="63"/>
                    <a:pt x="67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67" y="64"/>
                    <a:pt x="68" y="66"/>
                    <a:pt x="68" y="65"/>
                  </a:cubicBezTo>
                  <a:cubicBezTo>
                    <a:pt x="68" y="64"/>
                    <a:pt x="69" y="65"/>
                    <a:pt x="69" y="63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1" y="66"/>
                    <a:pt x="70" y="63"/>
                    <a:pt x="70" y="62"/>
                  </a:cubicBezTo>
                  <a:cubicBezTo>
                    <a:pt x="71" y="61"/>
                    <a:pt x="71" y="63"/>
                    <a:pt x="71" y="63"/>
                  </a:cubicBezTo>
                  <a:cubicBezTo>
                    <a:pt x="71" y="64"/>
                    <a:pt x="71" y="63"/>
                    <a:pt x="71" y="63"/>
                  </a:cubicBezTo>
                  <a:cubicBezTo>
                    <a:pt x="70" y="65"/>
                    <a:pt x="71" y="64"/>
                    <a:pt x="71" y="65"/>
                  </a:cubicBezTo>
                  <a:cubicBezTo>
                    <a:pt x="71" y="65"/>
                    <a:pt x="71" y="63"/>
                    <a:pt x="72" y="63"/>
                  </a:cubicBezTo>
                  <a:cubicBezTo>
                    <a:pt x="72" y="63"/>
                    <a:pt x="73" y="63"/>
                    <a:pt x="73" y="65"/>
                  </a:cubicBezTo>
                  <a:cubicBezTo>
                    <a:pt x="73" y="64"/>
                    <a:pt x="73" y="64"/>
                    <a:pt x="73" y="63"/>
                  </a:cubicBezTo>
                  <a:cubicBezTo>
                    <a:pt x="73" y="63"/>
                    <a:pt x="73" y="62"/>
                    <a:pt x="72" y="61"/>
                  </a:cubicBezTo>
                  <a:cubicBezTo>
                    <a:pt x="73" y="61"/>
                    <a:pt x="73" y="61"/>
                    <a:pt x="73" y="61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3" y="61"/>
                    <a:pt x="74" y="62"/>
                    <a:pt x="74" y="60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4" y="61"/>
                    <a:pt x="75" y="61"/>
                    <a:pt x="75" y="61"/>
                  </a:cubicBezTo>
                  <a:cubicBezTo>
                    <a:pt x="75" y="62"/>
                    <a:pt x="75" y="64"/>
                    <a:pt x="76" y="65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7" y="63"/>
                    <a:pt x="77" y="63"/>
                    <a:pt x="77" y="64"/>
                  </a:cubicBezTo>
                  <a:cubicBezTo>
                    <a:pt x="78" y="65"/>
                    <a:pt x="78" y="59"/>
                    <a:pt x="79" y="61"/>
                  </a:cubicBezTo>
                  <a:cubicBezTo>
                    <a:pt x="79" y="63"/>
                    <a:pt x="79" y="63"/>
                    <a:pt x="80" y="64"/>
                  </a:cubicBezTo>
                  <a:cubicBezTo>
                    <a:pt x="80" y="63"/>
                    <a:pt x="80" y="63"/>
                    <a:pt x="80" y="62"/>
                  </a:cubicBezTo>
                  <a:cubicBezTo>
                    <a:pt x="80" y="61"/>
                    <a:pt x="80" y="64"/>
                    <a:pt x="79" y="63"/>
                  </a:cubicBezTo>
                  <a:cubicBezTo>
                    <a:pt x="79" y="61"/>
                    <a:pt x="80" y="62"/>
                    <a:pt x="80" y="61"/>
                  </a:cubicBezTo>
                  <a:cubicBezTo>
                    <a:pt x="81" y="66"/>
                    <a:pt x="83" y="62"/>
                    <a:pt x="84" y="64"/>
                  </a:cubicBezTo>
                  <a:cubicBezTo>
                    <a:pt x="84" y="61"/>
                    <a:pt x="85" y="63"/>
                    <a:pt x="85" y="62"/>
                  </a:cubicBezTo>
                  <a:cubicBezTo>
                    <a:pt x="85" y="65"/>
                    <a:pt x="86" y="62"/>
                    <a:pt x="86" y="63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7" y="62"/>
                    <a:pt x="87" y="57"/>
                    <a:pt x="88" y="60"/>
                  </a:cubicBezTo>
                  <a:cubicBezTo>
                    <a:pt x="88" y="60"/>
                    <a:pt x="88" y="61"/>
                    <a:pt x="88" y="62"/>
                  </a:cubicBezTo>
                  <a:cubicBezTo>
                    <a:pt x="89" y="65"/>
                    <a:pt x="89" y="59"/>
                    <a:pt x="90" y="62"/>
                  </a:cubicBezTo>
                  <a:cubicBezTo>
                    <a:pt x="90" y="61"/>
                    <a:pt x="89" y="60"/>
                    <a:pt x="90" y="59"/>
                  </a:cubicBezTo>
                  <a:cubicBezTo>
                    <a:pt x="91" y="60"/>
                    <a:pt x="92" y="61"/>
                    <a:pt x="92" y="62"/>
                  </a:cubicBezTo>
                  <a:cubicBezTo>
                    <a:pt x="92" y="61"/>
                    <a:pt x="92" y="60"/>
                    <a:pt x="92" y="61"/>
                  </a:cubicBezTo>
                  <a:cubicBezTo>
                    <a:pt x="93" y="62"/>
                    <a:pt x="92" y="62"/>
                    <a:pt x="92" y="62"/>
                  </a:cubicBezTo>
                  <a:cubicBezTo>
                    <a:pt x="93" y="63"/>
                    <a:pt x="93" y="61"/>
                    <a:pt x="94" y="60"/>
                  </a:cubicBezTo>
                  <a:cubicBezTo>
                    <a:pt x="94" y="62"/>
                    <a:pt x="95" y="61"/>
                    <a:pt x="96" y="62"/>
                  </a:cubicBezTo>
                  <a:cubicBezTo>
                    <a:pt x="96" y="60"/>
                    <a:pt x="98" y="63"/>
                    <a:pt x="97" y="60"/>
                  </a:cubicBezTo>
                  <a:cubicBezTo>
                    <a:pt x="98" y="61"/>
                    <a:pt x="98" y="61"/>
                    <a:pt x="98" y="61"/>
                  </a:cubicBezTo>
                  <a:cubicBezTo>
                    <a:pt x="98" y="60"/>
                    <a:pt x="98" y="58"/>
                    <a:pt x="98" y="58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99" y="62"/>
                    <a:pt x="99" y="60"/>
                    <a:pt x="100" y="61"/>
                  </a:cubicBezTo>
                  <a:cubicBezTo>
                    <a:pt x="99" y="59"/>
                    <a:pt x="100" y="61"/>
                    <a:pt x="100" y="60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1" y="58"/>
                    <a:pt x="100" y="58"/>
                    <a:pt x="101" y="57"/>
                  </a:cubicBezTo>
                  <a:cubicBezTo>
                    <a:pt x="101" y="57"/>
                    <a:pt x="101" y="60"/>
                    <a:pt x="101" y="59"/>
                  </a:cubicBezTo>
                  <a:cubicBezTo>
                    <a:pt x="102" y="60"/>
                    <a:pt x="102" y="60"/>
                    <a:pt x="102" y="59"/>
                  </a:cubicBezTo>
                  <a:cubicBezTo>
                    <a:pt x="102" y="59"/>
                    <a:pt x="102" y="59"/>
                    <a:pt x="102" y="59"/>
                  </a:cubicBezTo>
                  <a:cubicBezTo>
                    <a:pt x="102" y="59"/>
                    <a:pt x="102" y="59"/>
                    <a:pt x="102" y="59"/>
                  </a:cubicBezTo>
                  <a:cubicBezTo>
                    <a:pt x="103" y="59"/>
                    <a:pt x="103" y="59"/>
                    <a:pt x="103" y="59"/>
                  </a:cubicBezTo>
                  <a:cubicBezTo>
                    <a:pt x="103" y="59"/>
                    <a:pt x="103" y="59"/>
                    <a:pt x="103" y="59"/>
                  </a:cubicBezTo>
                  <a:cubicBezTo>
                    <a:pt x="103" y="59"/>
                    <a:pt x="103" y="59"/>
                    <a:pt x="102" y="59"/>
                  </a:cubicBezTo>
                  <a:cubicBezTo>
                    <a:pt x="103" y="59"/>
                    <a:pt x="103" y="59"/>
                    <a:pt x="103" y="59"/>
                  </a:cubicBezTo>
                  <a:cubicBezTo>
                    <a:pt x="103" y="59"/>
                    <a:pt x="103" y="59"/>
                    <a:pt x="103" y="59"/>
                  </a:cubicBezTo>
                  <a:cubicBezTo>
                    <a:pt x="103" y="59"/>
                    <a:pt x="103" y="59"/>
                    <a:pt x="103" y="60"/>
                  </a:cubicBezTo>
                  <a:cubicBezTo>
                    <a:pt x="104" y="61"/>
                    <a:pt x="104" y="61"/>
                    <a:pt x="104" y="61"/>
                  </a:cubicBezTo>
                  <a:cubicBezTo>
                    <a:pt x="104" y="61"/>
                    <a:pt x="104" y="59"/>
                    <a:pt x="104" y="59"/>
                  </a:cubicBezTo>
                  <a:cubicBezTo>
                    <a:pt x="106" y="60"/>
                    <a:pt x="108" y="58"/>
                    <a:pt x="108" y="57"/>
                  </a:cubicBezTo>
                  <a:cubicBezTo>
                    <a:pt x="108" y="57"/>
                    <a:pt x="108" y="58"/>
                    <a:pt x="108" y="58"/>
                  </a:cubicBezTo>
                  <a:cubicBezTo>
                    <a:pt x="108" y="57"/>
                    <a:pt x="108" y="56"/>
                    <a:pt x="109" y="57"/>
                  </a:cubicBezTo>
                  <a:cubicBezTo>
                    <a:pt x="109" y="56"/>
                    <a:pt x="109" y="58"/>
                    <a:pt x="110" y="58"/>
                  </a:cubicBezTo>
                  <a:cubicBezTo>
                    <a:pt x="110" y="58"/>
                    <a:pt x="110" y="56"/>
                    <a:pt x="109" y="56"/>
                  </a:cubicBezTo>
                  <a:cubicBezTo>
                    <a:pt x="111" y="59"/>
                    <a:pt x="111" y="55"/>
                    <a:pt x="113" y="56"/>
                  </a:cubicBezTo>
                  <a:cubicBezTo>
                    <a:pt x="113" y="56"/>
                    <a:pt x="113" y="57"/>
                    <a:pt x="113" y="57"/>
                  </a:cubicBezTo>
                  <a:cubicBezTo>
                    <a:pt x="114" y="56"/>
                    <a:pt x="114" y="55"/>
                    <a:pt x="115" y="53"/>
                  </a:cubicBezTo>
                  <a:cubicBezTo>
                    <a:pt x="115" y="55"/>
                    <a:pt x="115" y="55"/>
                    <a:pt x="115" y="55"/>
                  </a:cubicBezTo>
                  <a:cubicBezTo>
                    <a:pt x="115" y="55"/>
                    <a:pt x="116" y="55"/>
                    <a:pt x="116" y="54"/>
                  </a:cubicBezTo>
                  <a:cubicBezTo>
                    <a:pt x="115" y="52"/>
                    <a:pt x="116" y="51"/>
                    <a:pt x="116" y="51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7" y="50"/>
                    <a:pt x="117" y="50"/>
                    <a:pt x="117" y="50"/>
                  </a:cubicBezTo>
                  <a:cubicBezTo>
                    <a:pt x="118" y="51"/>
                    <a:pt x="117" y="51"/>
                    <a:pt x="117" y="52"/>
                  </a:cubicBezTo>
                  <a:cubicBezTo>
                    <a:pt x="118" y="54"/>
                    <a:pt x="119" y="53"/>
                    <a:pt x="119" y="53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20" y="51"/>
                    <a:pt x="120" y="53"/>
                    <a:pt x="120" y="53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20" y="48"/>
                    <a:pt x="121" y="50"/>
                    <a:pt x="121" y="51"/>
                  </a:cubicBezTo>
                  <a:cubicBezTo>
                    <a:pt x="122" y="50"/>
                    <a:pt x="122" y="47"/>
                    <a:pt x="122" y="45"/>
                  </a:cubicBezTo>
                  <a:cubicBezTo>
                    <a:pt x="122" y="46"/>
                    <a:pt x="123" y="44"/>
                    <a:pt x="123" y="44"/>
                  </a:cubicBezTo>
                  <a:cubicBezTo>
                    <a:pt x="124" y="45"/>
                    <a:pt x="123" y="44"/>
                    <a:pt x="123" y="45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3" y="47"/>
                    <a:pt x="125" y="49"/>
                    <a:pt x="125" y="50"/>
                  </a:cubicBezTo>
                  <a:cubicBezTo>
                    <a:pt x="125" y="49"/>
                    <a:pt x="126" y="49"/>
                    <a:pt x="127" y="50"/>
                  </a:cubicBezTo>
                  <a:cubicBezTo>
                    <a:pt x="126" y="47"/>
                    <a:pt x="128" y="48"/>
                    <a:pt x="127" y="45"/>
                  </a:cubicBezTo>
                  <a:cubicBezTo>
                    <a:pt x="128" y="45"/>
                    <a:pt x="128" y="47"/>
                    <a:pt x="129" y="48"/>
                  </a:cubicBezTo>
                  <a:cubicBezTo>
                    <a:pt x="129" y="46"/>
                    <a:pt x="131" y="47"/>
                    <a:pt x="131" y="46"/>
                  </a:cubicBezTo>
                  <a:cubicBezTo>
                    <a:pt x="131" y="47"/>
                    <a:pt x="131" y="47"/>
                    <a:pt x="131" y="47"/>
                  </a:cubicBezTo>
                  <a:cubicBezTo>
                    <a:pt x="132" y="46"/>
                    <a:pt x="134" y="46"/>
                    <a:pt x="133" y="43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5" y="45"/>
                    <a:pt x="133" y="42"/>
                    <a:pt x="134" y="43"/>
                  </a:cubicBezTo>
                  <a:cubicBezTo>
                    <a:pt x="135" y="44"/>
                    <a:pt x="135" y="44"/>
                    <a:pt x="135" y="44"/>
                  </a:cubicBezTo>
                  <a:cubicBezTo>
                    <a:pt x="135" y="43"/>
                    <a:pt x="136" y="45"/>
                    <a:pt x="136" y="43"/>
                  </a:cubicBezTo>
                  <a:cubicBezTo>
                    <a:pt x="136" y="44"/>
                    <a:pt x="136" y="44"/>
                    <a:pt x="136" y="44"/>
                  </a:cubicBezTo>
                  <a:cubicBezTo>
                    <a:pt x="137" y="43"/>
                    <a:pt x="138" y="43"/>
                    <a:pt x="137" y="41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9" y="44"/>
                    <a:pt x="138" y="41"/>
                    <a:pt x="139" y="41"/>
                  </a:cubicBezTo>
                  <a:cubicBezTo>
                    <a:pt x="139" y="42"/>
                    <a:pt x="140" y="42"/>
                    <a:pt x="139" y="42"/>
                  </a:cubicBezTo>
                  <a:cubicBezTo>
                    <a:pt x="139" y="41"/>
                    <a:pt x="140" y="41"/>
                    <a:pt x="140" y="40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5" y="41"/>
                    <a:pt x="148" y="39"/>
                    <a:pt x="150" y="36"/>
                  </a:cubicBezTo>
                  <a:cubicBezTo>
                    <a:pt x="152" y="38"/>
                    <a:pt x="150" y="38"/>
                    <a:pt x="151" y="39"/>
                  </a:cubicBezTo>
                  <a:cubicBezTo>
                    <a:pt x="150" y="37"/>
                    <a:pt x="151" y="38"/>
                    <a:pt x="152" y="37"/>
                  </a:cubicBezTo>
                  <a:cubicBezTo>
                    <a:pt x="152" y="37"/>
                    <a:pt x="152" y="37"/>
                    <a:pt x="152" y="37"/>
                  </a:cubicBezTo>
                  <a:cubicBezTo>
                    <a:pt x="152" y="37"/>
                    <a:pt x="153" y="38"/>
                    <a:pt x="153" y="37"/>
                  </a:cubicBezTo>
                  <a:cubicBezTo>
                    <a:pt x="153" y="37"/>
                    <a:pt x="153" y="37"/>
                    <a:pt x="153" y="37"/>
                  </a:cubicBezTo>
                  <a:cubicBezTo>
                    <a:pt x="153" y="35"/>
                    <a:pt x="155" y="38"/>
                    <a:pt x="154" y="36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4" y="35"/>
                    <a:pt x="156" y="37"/>
                    <a:pt x="156" y="35"/>
                  </a:cubicBezTo>
                  <a:cubicBezTo>
                    <a:pt x="156" y="36"/>
                    <a:pt x="156" y="36"/>
                    <a:pt x="156" y="36"/>
                  </a:cubicBezTo>
                  <a:cubicBezTo>
                    <a:pt x="157" y="36"/>
                    <a:pt x="156" y="32"/>
                    <a:pt x="157" y="34"/>
                  </a:cubicBezTo>
                  <a:cubicBezTo>
                    <a:pt x="157" y="33"/>
                    <a:pt x="158" y="32"/>
                    <a:pt x="157" y="31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60" y="30"/>
                    <a:pt x="163" y="29"/>
                    <a:pt x="162" y="26"/>
                  </a:cubicBezTo>
                  <a:cubicBezTo>
                    <a:pt x="163" y="27"/>
                    <a:pt x="163" y="27"/>
                    <a:pt x="163" y="27"/>
                  </a:cubicBezTo>
                  <a:cubicBezTo>
                    <a:pt x="163" y="24"/>
                    <a:pt x="167" y="27"/>
                    <a:pt x="165" y="23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6" y="23"/>
                    <a:pt x="166" y="23"/>
                    <a:pt x="166" y="23"/>
                  </a:cubicBezTo>
                  <a:cubicBezTo>
                    <a:pt x="165" y="21"/>
                    <a:pt x="167" y="21"/>
                    <a:pt x="166" y="20"/>
                  </a:cubicBezTo>
                  <a:cubicBezTo>
                    <a:pt x="166" y="21"/>
                    <a:pt x="166" y="21"/>
                    <a:pt x="167" y="21"/>
                  </a:cubicBezTo>
                  <a:cubicBezTo>
                    <a:pt x="167" y="21"/>
                    <a:pt x="166" y="19"/>
                    <a:pt x="167" y="19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71" y="20"/>
                    <a:pt x="176" y="17"/>
                    <a:pt x="174" y="13"/>
                  </a:cubicBezTo>
                  <a:cubicBezTo>
                    <a:pt x="174" y="12"/>
                    <a:pt x="177" y="14"/>
                    <a:pt x="177" y="14"/>
                  </a:cubicBezTo>
                  <a:cubicBezTo>
                    <a:pt x="175" y="10"/>
                    <a:pt x="181" y="9"/>
                    <a:pt x="177" y="5"/>
                  </a:cubicBezTo>
                  <a:close/>
                  <a:moveTo>
                    <a:pt x="10" y="32"/>
                  </a:moveTo>
                  <a:cubicBezTo>
                    <a:pt x="10" y="32"/>
                    <a:pt x="10" y="32"/>
                    <a:pt x="10" y="31"/>
                  </a:cubicBezTo>
                  <a:cubicBezTo>
                    <a:pt x="10" y="32"/>
                    <a:pt x="10" y="32"/>
                    <a:pt x="10" y="32"/>
                  </a:cubicBezTo>
                  <a:close/>
                  <a:moveTo>
                    <a:pt x="6" y="35"/>
                  </a:moveTo>
                  <a:cubicBezTo>
                    <a:pt x="6" y="35"/>
                    <a:pt x="6" y="35"/>
                    <a:pt x="5" y="35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5"/>
                    <a:pt x="6" y="35"/>
                  </a:cubicBezTo>
                  <a:close/>
                  <a:moveTo>
                    <a:pt x="10" y="35"/>
                  </a:moveTo>
                  <a:cubicBezTo>
                    <a:pt x="10" y="35"/>
                    <a:pt x="10" y="35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lose/>
                  <a:moveTo>
                    <a:pt x="9" y="32"/>
                  </a:moveTo>
                  <a:cubicBezTo>
                    <a:pt x="9" y="33"/>
                    <a:pt x="8" y="33"/>
                    <a:pt x="8" y="33"/>
                  </a:cubicBezTo>
                  <a:cubicBezTo>
                    <a:pt x="9" y="31"/>
                    <a:pt x="10" y="31"/>
                    <a:pt x="10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4"/>
                    <a:pt x="9" y="32"/>
                  </a:cubicBezTo>
                  <a:close/>
                  <a:moveTo>
                    <a:pt x="7" y="35"/>
                  </a:moveTo>
                  <a:cubicBezTo>
                    <a:pt x="7" y="35"/>
                    <a:pt x="7" y="34"/>
                    <a:pt x="7" y="34"/>
                  </a:cubicBezTo>
                  <a:cubicBezTo>
                    <a:pt x="7" y="34"/>
                    <a:pt x="7" y="34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lose/>
                  <a:moveTo>
                    <a:pt x="7" y="35"/>
                  </a:move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6"/>
                  </a:cubicBezTo>
                  <a:cubicBezTo>
                    <a:pt x="8" y="36"/>
                    <a:pt x="9" y="35"/>
                    <a:pt x="9" y="35"/>
                  </a:cubicBezTo>
                  <a:cubicBezTo>
                    <a:pt x="9" y="35"/>
                    <a:pt x="10" y="36"/>
                    <a:pt x="10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9" y="36"/>
                    <a:pt x="8" y="36"/>
                    <a:pt x="7" y="35"/>
                  </a:cubicBezTo>
                  <a:close/>
                  <a:moveTo>
                    <a:pt x="9" y="36"/>
                  </a:move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0" y="36"/>
                    <a:pt x="10" y="37"/>
                  </a:cubicBezTo>
                  <a:cubicBezTo>
                    <a:pt x="10" y="36"/>
                    <a:pt x="9" y="36"/>
                    <a:pt x="9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7" name="Freeform 435"/>
            <p:cNvSpPr/>
            <p:nvPr/>
          </p:nvSpPr>
          <p:spPr bwMode="auto">
            <a:xfrm>
              <a:off x="3712" y="2809"/>
              <a:ext cx="4" cy="2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2 w 2"/>
                <a:gd name="T5" fmla="*/ 0 h 1"/>
                <a:gd name="T6" fmla="*/ 1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2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8" name="Freeform 436"/>
            <p:cNvSpPr>
              <a:spLocks noEditPoints="1"/>
            </p:cNvSpPr>
            <p:nvPr/>
          </p:nvSpPr>
          <p:spPr bwMode="auto">
            <a:xfrm>
              <a:off x="3434" y="1624"/>
              <a:ext cx="862" cy="1213"/>
            </a:xfrm>
            <a:custGeom>
              <a:avLst/>
              <a:gdLst>
                <a:gd name="T0" fmla="*/ 172 w 406"/>
                <a:gd name="T1" fmla="*/ 570 h 572"/>
                <a:gd name="T2" fmla="*/ 205 w 406"/>
                <a:gd name="T3" fmla="*/ 568 h 572"/>
                <a:gd name="T4" fmla="*/ 239 w 406"/>
                <a:gd name="T5" fmla="*/ 564 h 572"/>
                <a:gd name="T6" fmla="*/ 281 w 406"/>
                <a:gd name="T7" fmla="*/ 547 h 572"/>
                <a:gd name="T8" fmla="*/ 300 w 406"/>
                <a:gd name="T9" fmla="*/ 522 h 572"/>
                <a:gd name="T10" fmla="*/ 204 w 406"/>
                <a:gd name="T11" fmla="*/ 395 h 572"/>
                <a:gd name="T12" fmla="*/ 207 w 406"/>
                <a:gd name="T13" fmla="*/ 339 h 572"/>
                <a:gd name="T14" fmla="*/ 214 w 406"/>
                <a:gd name="T15" fmla="*/ 279 h 572"/>
                <a:gd name="T16" fmla="*/ 177 w 406"/>
                <a:gd name="T17" fmla="*/ 304 h 572"/>
                <a:gd name="T18" fmla="*/ 184 w 406"/>
                <a:gd name="T19" fmla="*/ 298 h 572"/>
                <a:gd name="T20" fmla="*/ 197 w 406"/>
                <a:gd name="T21" fmla="*/ 321 h 572"/>
                <a:gd name="T22" fmla="*/ 186 w 406"/>
                <a:gd name="T23" fmla="*/ 337 h 572"/>
                <a:gd name="T24" fmla="*/ 190 w 406"/>
                <a:gd name="T25" fmla="*/ 347 h 572"/>
                <a:gd name="T26" fmla="*/ 189 w 406"/>
                <a:gd name="T27" fmla="*/ 365 h 572"/>
                <a:gd name="T28" fmla="*/ 189 w 406"/>
                <a:gd name="T29" fmla="*/ 382 h 572"/>
                <a:gd name="T30" fmla="*/ 194 w 406"/>
                <a:gd name="T31" fmla="*/ 401 h 572"/>
                <a:gd name="T32" fmla="*/ 198 w 406"/>
                <a:gd name="T33" fmla="*/ 426 h 572"/>
                <a:gd name="T34" fmla="*/ 92 w 406"/>
                <a:gd name="T35" fmla="*/ 277 h 572"/>
                <a:gd name="T36" fmla="*/ 68 w 406"/>
                <a:gd name="T37" fmla="*/ 218 h 572"/>
                <a:gd name="T38" fmla="*/ 189 w 406"/>
                <a:gd name="T39" fmla="*/ 198 h 572"/>
                <a:gd name="T40" fmla="*/ 299 w 406"/>
                <a:gd name="T41" fmla="*/ 279 h 572"/>
                <a:gd name="T42" fmla="*/ 240 w 406"/>
                <a:gd name="T43" fmla="*/ 425 h 572"/>
                <a:gd name="T44" fmla="*/ 250 w 406"/>
                <a:gd name="T45" fmla="*/ 401 h 572"/>
                <a:gd name="T46" fmla="*/ 257 w 406"/>
                <a:gd name="T47" fmla="*/ 380 h 572"/>
                <a:gd name="T48" fmla="*/ 262 w 406"/>
                <a:gd name="T49" fmla="*/ 342 h 572"/>
                <a:gd name="T50" fmla="*/ 279 w 406"/>
                <a:gd name="T51" fmla="*/ 305 h 572"/>
                <a:gd name="T52" fmla="*/ 323 w 406"/>
                <a:gd name="T53" fmla="*/ 287 h 572"/>
                <a:gd name="T54" fmla="*/ 345 w 406"/>
                <a:gd name="T55" fmla="*/ 231 h 572"/>
                <a:gd name="T56" fmla="*/ 313 w 406"/>
                <a:gd name="T57" fmla="*/ 163 h 572"/>
                <a:gd name="T58" fmla="*/ 199 w 406"/>
                <a:gd name="T59" fmla="*/ 120 h 572"/>
                <a:gd name="T60" fmla="*/ 99 w 406"/>
                <a:gd name="T61" fmla="*/ 189 h 572"/>
                <a:gd name="T62" fmla="*/ 67 w 406"/>
                <a:gd name="T63" fmla="*/ 156 h 572"/>
                <a:gd name="T64" fmla="*/ 18 w 406"/>
                <a:gd name="T65" fmla="*/ 247 h 572"/>
                <a:gd name="T66" fmla="*/ 17 w 406"/>
                <a:gd name="T67" fmla="*/ 216 h 572"/>
                <a:gd name="T68" fmla="*/ 18 w 406"/>
                <a:gd name="T69" fmla="*/ 212 h 572"/>
                <a:gd name="T70" fmla="*/ 18 w 406"/>
                <a:gd name="T71" fmla="*/ 213 h 572"/>
                <a:gd name="T72" fmla="*/ 20 w 406"/>
                <a:gd name="T73" fmla="*/ 216 h 572"/>
                <a:gd name="T74" fmla="*/ 36 w 406"/>
                <a:gd name="T75" fmla="*/ 256 h 572"/>
                <a:gd name="T76" fmla="*/ 80 w 406"/>
                <a:gd name="T77" fmla="*/ 293 h 572"/>
                <a:gd name="T78" fmla="*/ 143 w 406"/>
                <a:gd name="T79" fmla="*/ 304 h 572"/>
                <a:gd name="T80" fmla="*/ 162 w 406"/>
                <a:gd name="T81" fmla="*/ 375 h 572"/>
                <a:gd name="T82" fmla="*/ 177 w 406"/>
                <a:gd name="T83" fmla="*/ 504 h 572"/>
                <a:gd name="T84" fmla="*/ 192 w 406"/>
                <a:gd name="T85" fmla="*/ 530 h 572"/>
                <a:gd name="T86" fmla="*/ 191 w 406"/>
                <a:gd name="T87" fmla="*/ 504 h 572"/>
                <a:gd name="T88" fmla="*/ 192 w 406"/>
                <a:gd name="T89" fmla="*/ 486 h 572"/>
                <a:gd name="T90" fmla="*/ 194 w 406"/>
                <a:gd name="T91" fmla="*/ 451 h 572"/>
                <a:gd name="T92" fmla="*/ 220 w 406"/>
                <a:gd name="T93" fmla="*/ 447 h 572"/>
                <a:gd name="T94" fmla="*/ 240 w 406"/>
                <a:gd name="T95" fmla="*/ 469 h 572"/>
                <a:gd name="T96" fmla="*/ 247 w 406"/>
                <a:gd name="T97" fmla="*/ 543 h 572"/>
                <a:gd name="T98" fmla="*/ 146 w 406"/>
                <a:gd name="T99" fmla="*/ 545 h 572"/>
                <a:gd name="T100" fmla="*/ 137 w 406"/>
                <a:gd name="T101" fmla="*/ 524 h 572"/>
                <a:gd name="T102" fmla="*/ 130 w 406"/>
                <a:gd name="T103" fmla="*/ 553 h 572"/>
                <a:gd name="T104" fmla="*/ 193 w 406"/>
                <a:gd name="T105" fmla="*/ 309 h 572"/>
                <a:gd name="T106" fmla="*/ 196 w 406"/>
                <a:gd name="T107" fmla="*/ 303 h 572"/>
                <a:gd name="T108" fmla="*/ 209 w 406"/>
                <a:gd name="T109" fmla="*/ 295 h 572"/>
                <a:gd name="T110" fmla="*/ 218 w 406"/>
                <a:gd name="T111" fmla="*/ 301 h 572"/>
                <a:gd name="T112" fmla="*/ 221 w 406"/>
                <a:gd name="T113" fmla="*/ 307 h 572"/>
                <a:gd name="T114" fmla="*/ 211 w 406"/>
                <a:gd name="T115" fmla="*/ 310 h 572"/>
                <a:gd name="T116" fmla="*/ 222 w 406"/>
                <a:gd name="T117" fmla="*/ 307 h 572"/>
                <a:gd name="T118" fmla="*/ 191 w 406"/>
                <a:gd name="T119" fmla="*/ 185 h 572"/>
                <a:gd name="T120" fmla="*/ 63 w 406"/>
                <a:gd name="T121" fmla="*/ 186 h 572"/>
                <a:gd name="T122" fmla="*/ 22 w 406"/>
                <a:gd name="T123" fmla="*/ 214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06" h="572">
                  <a:moveTo>
                    <a:pt x="135" y="564"/>
                  </a:moveTo>
                  <a:cubicBezTo>
                    <a:pt x="136" y="564"/>
                    <a:pt x="137" y="565"/>
                    <a:pt x="137" y="564"/>
                  </a:cubicBezTo>
                  <a:cubicBezTo>
                    <a:pt x="137" y="565"/>
                    <a:pt x="137" y="565"/>
                    <a:pt x="137" y="565"/>
                  </a:cubicBezTo>
                  <a:cubicBezTo>
                    <a:pt x="138" y="565"/>
                    <a:pt x="140" y="563"/>
                    <a:pt x="139" y="566"/>
                  </a:cubicBezTo>
                  <a:cubicBezTo>
                    <a:pt x="140" y="563"/>
                    <a:pt x="139" y="565"/>
                    <a:pt x="138" y="564"/>
                  </a:cubicBezTo>
                  <a:cubicBezTo>
                    <a:pt x="139" y="562"/>
                    <a:pt x="140" y="563"/>
                    <a:pt x="141" y="562"/>
                  </a:cubicBezTo>
                  <a:cubicBezTo>
                    <a:pt x="139" y="565"/>
                    <a:pt x="142" y="563"/>
                    <a:pt x="142" y="564"/>
                  </a:cubicBezTo>
                  <a:cubicBezTo>
                    <a:pt x="142" y="565"/>
                    <a:pt x="142" y="565"/>
                    <a:pt x="142" y="566"/>
                  </a:cubicBezTo>
                  <a:cubicBezTo>
                    <a:pt x="143" y="564"/>
                    <a:pt x="143" y="564"/>
                    <a:pt x="143" y="564"/>
                  </a:cubicBezTo>
                  <a:cubicBezTo>
                    <a:pt x="142" y="568"/>
                    <a:pt x="145" y="564"/>
                    <a:pt x="145" y="566"/>
                  </a:cubicBezTo>
                  <a:cubicBezTo>
                    <a:pt x="144" y="566"/>
                    <a:pt x="144" y="568"/>
                    <a:pt x="144" y="569"/>
                  </a:cubicBezTo>
                  <a:cubicBezTo>
                    <a:pt x="144" y="566"/>
                    <a:pt x="146" y="566"/>
                    <a:pt x="147" y="564"/>
                  </a:cubicBezTo>
                  <a:cubicBezTo>
                    <a:pt x="148" y="565"/>
                    <a:pt x="145" y="567"/>
                    <a:pt x="145" y="569"/>
                  </a:cubicBezTo>
                  <a:cubicBezTo>
                    <a:pt x="146" y="567"/>
                    <a:pt x="146" y="571"/>
                    <a:pt x="147" y="568"/>
                  </a:cubicBezTo>
                  <a:cubicBezTo>
                    <a:pt x="147" y="567"/>
                    <a:pt x="148" y="567"/>
                    <a:pt x="149" y="566"/>
                  </a:cubicBezTo>
                  <a:cubicBezTo>
                    <a:pt x="150" y="566"/>
                    <a:pt x="148" y="567"/>
                    <a:pt x="148" y="568"/>
                  </a:cubicBezTo>
                  <a:cubicBezTo>
                    <a:pt x="149" y="568"/>
                    <a:pt x="150" y="566"/>
                    <a:pt x="150" y="565"/>
                  </a:cubicBezTo>
                  <a:cubicBezTo>
                    <a:pt x="150" y="566"/>
                    <a:pt x="152" y="564"/>
                    <a:pt x="152" y="565"/>
                  </a:cubicBezTo>
                  <a:cubicBezTo>
                    <a:pt x="152" y="567"/>
                    <a:pt x="150" y="566"/>
                    <a:pt x="150" y="567"/>
                  </a:cubicBezTo>
                  <a:cubicBezTo>
                    <a:pt x="152" y="568"/>
                    <a:pt x="152" y="563"/>
                    <a:pt x="154" y="563"/>
                  </a:cubicBezTo>
                  <a:cubicBezTo>
                    <a:pt x="153" y="562"/>
                    <a:pt x="155" y="559"/>
                    <a:pt x="155" y="558"/>
                  </a:cubicBezTo>
                  <a:cubicBezTo>
                    <a:pt x="157" y="560"/>
                    <a:pt x="155" y="559"/>
                    <a:pt x="155" y="561"/>
                  </a:cubicBezTo>
                  <a:cubicBezTo>
                    <a:pt x="155" y="561"/>
                    <a:pt x="155" y="561"/>
                    <a:pt x="155" y="561"/>
                  </a:cubicBezTo>
                  <a:cubicBezTo>
                    <a:pt x="155" y="564"/>
                    <a:pt x="152" y="566"/>
                    <a:pt x="153" y="568"/>
                  </a:cubicBezTo>
                  <a:cubicBezTo>
                    <a:pt x="154" y="567"/>
                    <a:pt x="154" y="567"/>
                    <a:pt x="154" y="567"/>
                  </a:cubicBezTo>
                  <a:cubicBezTo>
                    <a:pt x="153" y="568"/>
                    <a:pt x="153" y="569"/>
                    <a:pt x="153" y="570"/>
                  </a:cubicBezTo>
                  <a:cubicBezTo>
                    <a:pt x="153" y="568"/>
                    <a:pt x="154" y="570"/>
                    <a:pt x="155" y="570"/>
                  </a:cubicBezTo>
                  <a:cubicBezTo>
                    <a:pt x="155" y="568"/>
                    <a:pt x="154" y="570"/>
                    <a:pt x="154" y="569"/>
                  </a:cubicBezTo>
                  <a:cubicBezTo>
                    <a:pt x="155" y="568"/>
                    <a:pt x="156" y="566"/>
                    <a:pt x="157" y="567"/>
                  </a:cubicBezTo>
                  <a:cubicBezTo>
                    <a:pt x="156" y="568"/>
                    <a:pt x="157" y="569"/>
                    <a:pt x="156" y="570"/>
                  </a:cubicBezTo>
                  <a:cubicBezTo>
                    <a:pt x="157" y="571"/>
                    <a:pt x="157" y="568"/>
                    <a:pt x="157" y="569"/>
                  </a:cubicBezTo>
                  <a:cubicBezTo>
                    <a:pt x="157" y="570"/>
                    <a:pt x="157" y="570"/>
                    <a:pt x="157" y="570"/>
                  </a:cubicBezTo>
                  <a:cubicBezTo>
                    <a:pt x="160" y="571"/>
                    <a:pt x="164" y="571"/>
                    <a:pt x="166" y="567"/>
                  </a:cubicBezTo>
                  <a:cubicBezTo>
                    <a:pt x="166" y="569"/>
                    <a:pt x="167" y="569"/>
                    <a:pt x="169" y="570"/>
                  </a:cubicBezTo>
                  <a:cubicBezTo>
                    <a:pt x="168" y="570"/>
                    <a:pt x="169" y="569"/>
                    <a:pt x="169" y="568"/>
                  </a:cubicBezTo>
                  <a:cubicBezTo>
                    <a:pt x="170" y="570"/>
                    <a:pt x="170" y="570"/>
                    <a:pt x="170" y="570"/>
                  </a:cubicBezTo>
                  <a:cubicBezTo>
                    <a:pt x="170" y="572"/>
                    <a:pt x="172" y="570"/>
                    <a:pt x="172" y="569"/>
                  </a:cubicBezTo>
                  <a:cubicBezTo>
                    <a:pt x="172" y="570"/>
                    <a:pt x="172" y="570"/>
                    <a:pt x="172" y="570"/>
                  </a:cubicBezTo>
                  <a:cubicBezTo>
                    <a:pt x="173" y="571"/>
                    <a:pt x="173" y="569"/>
                    <a:pt x="173" y="568"/>
                  </a:cubicBezTo>
                  <a:cubicBezTo>
                    <a:pt x="174" y="570"/>
                    <a:pt x="174" y="570"/>
                    <a:pt x="174" y="570"/>
                  </a:cubicBezTo>
                  <a:cubicBezTo>
                    <a:pt x="174" y="569"/>
                    <a:pt x="174" y="569"/>
                    <a:pt x="174" y="569"/>
                  </a:cubicBezTo>
                  <a:cubicBezTo>
                    <a:pt x="174" y="568"/>
                    <a:pt x="175" y="568"/>
                    <a:pt x="175" y="570"/>
                  </a:cubicBezTo>
                  <a:cubicBezTo>
                    <a:pt x="175" y="570"/>
                    <a:pt x="176" y="569"/>
                    <a:pt x="175" y="569"/>
                  </a:cubicBezTo>
                  <a:cubicBezTo>
                    <a:pt x="176" y="570"/>
                    <a:pt x="178" y="570"/>
                    <a:pt x="179" y="569"/>
                  </a:cubicBezTo>
                  <a:cubicBezTo>
                    <a:pt x="178" y="569"/>
                    <a:pt x="178" y="568"/>
                    <a:pt x="178" y="567"/>
                  </a:cubicBezTo>
                  <a:cubicBezTo>
                    <a:pt x="178" y="564"/>
                    <a:pt x="179" y="567"/>
                    <a:pt x="179" y="566"/>
                  </a:cubicBezTo>
                  <a:cubicBezTo>
                    <a:pt x="179" y="567"/>
                    <a:pt x="180" y="567"/>
                    <a:pt x="179" y="568"/>
                  </a:cubicBezTo>
                  <a:cubicBezTo>
                    <a:pt x="181" y="571"/>
                    <a:pt x="183" y="569"/>
                    <a:pt x="184" y="569"/>
                  </a:cubicBezTo>
                  <a:cubicBezTo>
                    <a:pt x="185" y="568"/>
                    <a:pt x="185" y="568"/>
                    <a:pt x="185" y="568"/>
                  </a:cubicBezTo>
                  <a:cubicBezTo>
                    <a:pt x="186" y="570"/>
                    <a:pt x="188" y="568"/>
                    <a:pt x="189" y="569"/>
                  </a:cubicBezTo>
                  <a:cubicBezTo>
                    <a:pt x="189" y="568"/>
                    <a:pt x="189" y="565"/>
                    <a:pt x="190" y="565"/>
                  </a:cubicBezTo>
                  <a:cubicBezTo>
                    <a:pt x="190" y="563"/>
                    <a:pt x="190" y="567"/>
                    <a:pt x="191" y="569"/>
                  </a:cubicBezTo>
                  <a:cubicBezTo>
                    <a:pt x="191" y="568"/>
                    <a:pt x="192" y="567"/>
                    <a:pt x="192" y="567"/>
                  </a:cubicBezTo>
                  <a:cubicBezTo>
                    <a:pt x="192" y="568"/>
                    <a:pt x="192" y="568"/>
                    <a:pt x="192" y="568"/>
                  </a:cubicBezTo>
                  <a:cubicBezTo>
                    <a:pt x="192" y="567"/>
                    <a:pt x="193" y="566"/>
                    <a:pt x="194" y="567"/>
                  </a:cubicBezTo>
                  <a:cubicBezTo>
                    <a:pt x="194" y="567"/>
                    <a:pt x="194" y="567"/>
                    <a:pt x="194" y="567"/>
                  </a:cubicBezTo>
                  <a:cubicBezTo>
                    <a:pt x="194" y="567"/>
                    <a:pt x="195" y="569"/>
                    <a:pt x="195" y="568"/>
                  </a:cubicBezTo>
                  <a:cubicBezTo>
                    <a:pt x="195" y="567"/>
                    <a:pt x="196" y="568"/>
                    <a:pt x="196" y="566"/>
                  </a:cubicBezTo>
                  <a:cubicBezTo>
                    <a:pt x="197" y="567"/>
                    <a:pt x="197" y="567"/>
                    <a:pt x="197" y="567"/>
                  </a:cubicBezTo>
                  <a:cubicBezTo>
                    <a:pt x="197" y="565"/>
                    <a:pt x="197" y="565"/>
                    <a:pt x="197" y="565"/>
                  </a:cubicBezTo>
                  <a:cubicBezTo>
                    <a:pt x="197" y="566"/>
                    <a:pt x="197" y="566"/>
                    <a:pt x="197" y="566"/>
                  </a:cubicBezTo>
                  <a:cubicBezTo>
                    <a:pt x="197" y="568"/>
                    <a:pt x="197" y="568"/>
                    <a:pt x="197" y="568"/>
                  </a:cubicBezTo>
                  <a:cubicBezTo>
                    <a:pt x="198" y="569"/>
                    <a:pt x="197" y="566"/>
                    <a:pt x="198" y="565"/>
                  </a:cubicBezTo>
                  <a:cubicBezTo>
                    <a:pt x="198" y="564"/>
                    <a:pt x="198" y="566"/>
                    <a:pt x="199" y="566"/>
                  </a:cubicBezTo>
                  <a:cubicBezTo>
                    <a:pt x="198" y="567"/>
                    <a:pt x="198" y="566"/>
                    <a:pt x="198" y="566"/>
                  </a:cubicBezTo>
                  <a:cubicBezTo>
                    <a:pt x="198" y="568"/>
                    <a:pt x="198" y="567"/>
                    <a:pt x="199" y="568"/>
                  </a:cubicBezTo>
                  <a:cubicBezTo>
                    <a:pt x="199" y="568"/>
                    <a:pt x="199" y="566"/>
                    <a:pt x="199" y="566"/>
                  </a:cubicBezTo>
                  <a:cubicBezTo>
                    <a:pt x="200" y="566"/>
                    <a:pt x="201" y="566"/>
                    <a:pt x="200" y="568"/>
                  </a:cubicBezTo>
                  <a:cubicBezTo>
                    <a:pt x="201" y="567"/>
                    <a:pt x="201" y="567"/>
                    <a:pt x="201" y="566"/>
                  </a:cubicBezTo>
                  <a:cubicBezTo>
                    <a:pt x="201" y="566"/>
                    <a:pt x="200" y="565"/>
                    <a:pt x="200" y="564"/>
                  </a:cubicBezTo>
                  <a:cubicBezTo>
                    <a:pt x="201" y="564"/>
                    <a:pt x="201" y="564"/>
                    <a:pt x="201" y="564"/>
                  </a:cubicBezTo>
                  <a:cubicBezTo>
                    <a:pt x="201" y="565"/>
                    <a:pt x="201" y="565"/>
                    <a:pt x="201" y="565"/>
                  </a:cubicBezTo>
                  <a:cubicBezTo>
                    <a:pt x="201" y="564"/>
                    <a:pt x="202" y="565"/>
                    <a:pt x="202" y="563"/>
                  </a:cubicBezTo>
                  <a:cubicBezTo>
                    <a:pt x="202" y="565"/>
                    <a:pt x="202" y="565"/>
                    <a:pt x="202" y="565"/>
                  </a:cubicBezTo>
                  <a:cubicBezTo>
                    <a:pt x="203" y="564"/>
                    <a:pt x="203" y="564"/>
                    <a:pt x="204" y="564"/>
                  </a:cubicBezTo>
                  <a:cubicBezTo>
                    <a:pt x="204" y="566"/>
                    <a:pt x="204" y="568"/>
                    <a:pt x="205" y="568"/>
                  </a:cubicBezTo>
                  <a:cubicBezTo>
                    <a:pt x="205" y="566"/>
                    <a:pt x="205" y="566"/>
                    <a:pt x="205" y="566"/>
                  </a:cubicBezTo>
                  <a:cubicBezTo>
                    <a:pt x="206" y="566"/>
                    <a:pt x="206" y="566"/>
                    <a:pt x="206" y="567"/>
                  </a:cubicBezTo>
                  <a:cubicBezTo>
                    <a:pt x="207" y="568"/>
                    <a:pt x="207" y="562"/>
                    <a:pt x="209" y="564"/>
                  </a:cubicBezTo>
                  <a:cubicBezTo>
                    <a:pt x="208" y="566"/>
                    <a:pt x="209" y="566"/>
                    <a:pt x="209" y="567"/>
                  </a:cubicBezTo>
                  <a:cubicBezTo>
                    <a:pt x="209" y="566"/>
                    <a:pt x="209" y="566"/>
                    <a:pt x="209" y="566"/>
                  </a:cubicBezTo>
                  <a:cubicBezTo>
                    <a:pt x="209" y="565"/>
                    <a:pt x="209" y="567"/>
                    <a:pt x="209" y="566"/>
                  </a:cubicBezTo>
                  <a:cubicBezTo>
                    <a:pt x="208" y="564"/>
                    <a:pt x="209" y="565"/>
                    <a:pt x="209" y="564"/>
                  </a:cubicBezTo>
                  <a:cubicBezTo>
                    <a:pt x="211" y="569"/>
                    <a:pt x="213" y="565"/>
                    <a:pt x="215" y="567"/>
                  </a:cubicBezTo>
                  <a:cubicBezTo>
                    <a:pt x="215" y="565"/>
                    <a:pt x="216" y="567"/>
                    <a:pt x="216" y="566"/>
                  </a:cubicBezTo>
                  <a:cubicBezTo>
                    <a:pt x="216" y="568"/>
                    <a:pt x="217" y="565"/>
                    <a:pt x="217" y="567"/>
                  </a:cubicBezTo>
                  <a:cubicBezTo>
                    <a:pt x="217" y="564"/>
                    <a:pt x="217" y="564"/>
                    <a:pt x="217" y="564"/>
                  </a:cubicBezTo>
                  <a:cubicBezTo>
                    <a:pt x="218" y="566"/>
                    <a:pt x="218" y="560"/>
                    <a:pt x="219" y="563"/>
                  </a:cubicBezTo>
                  <a:cubicBezTo>
                    <a:pt x="220" y="564"/>
                    <a:pt x="219" y="565"/>
                    <a:pt x="219" y="565"/>
                  </a:cubicBezTo>
                  <a:cubicBezTo>
                    <a:pt x="220" y="568"/>
                    <a:pt x="221" y="563"/>
                    <a:pt x="222" y="566"/>
                  </a:cubicBezTo>
                  <a:cubicBezTo>
                    <a:pt x="222" y="565"/>
                    <a:pt x="221" y="563"/>
                    <a:pt x="222" y="562"/>
                  </a:cubicBezTo>
                  <a:cubicBezTo>
                    <a:pt x="223" y="563"/>
                    <a:pt x="224" y="565"/>
                    <a:pt x="224" y="565"/>
                  </a:cubicBezTo>
                  <a:cubicBezTo>
                    <a:pt x="224" y="565"/>
                    <a:pt x="224" y="564"/>
                    <a:pt x="225" y="565"/>
                  </a:cubicBezTo>
                  <a:cubicBezTo>
                    <a:pt x="225" y="565"/>
                    <a:pt x="225" y="565"/>
                    <a:pt x="225" y="566"/>
                  </a:cubicBezTo>
                  <a:cubicBezTo>
                    <a:pt x="226" y="566"/>
                    <a:pt x="226" y="565"/>
                    <a:pt x="227" y="564"/>
                  </a:cubicBezTo>
                  <a:cubicBezTo>
                    <a:pt x="227" y="566"/>
                    <a:pt x="229" y="565"/>
                    <a:pt x="230" y="566"/>
                  </a:cubicBezTo>
                  <a:cubicBezTo>
                    <a:pt x="230" y="563"/>
                    <a:pt x="231" y="567"/>
                    <a:pt x="231" y="564"/>
                  </a:cubicBezTo>
                  <a:cubicBezTo>
                    <a:pt x="231" y="564"/>
                    <a:pt x="231" y="564"/>
                    <a:pt x="231" y="564"/>
                  </a:cubicBezTo>
                  <a:cubicBezTo>
                    <a:pt x="232" y="564"/>
                    <a:pt x="232" y="562"/>
                    <a:pt x="232" y="561"/>
                  </a:cubicBezTo>
                  <a:cubicBezTo>
                    <a:pt x="232" y="563"/>
                    <a:pt x="232" y="563"/>
                    <a:pt x="232" y="563"/>
                  </a:cubicBezTo>
                  <a:cubicBezTo>
                    <a:pt x="232" y="566"/>
                    <a:pt x="234" y="564"/>
                    <a:pt x="234" y="565"/>
                  </a:cubicBezTo>
                  <a:cubicBezTo>
                    <a:pt x="233" y="563"/>
                    <a:pt x="234" y="565"/>
                    <a:pt x="234" y="563"/>
                  </a:cubicBezTo>
                  <a:cubicBezTo>
                    <a:pt x="235" y="563"/>
                    <a:pt x="235" y="563"/>
                    <a:pt x="235" y="563"/>
                  </a:cubicBezTo>
                  <a:cubicBezTo>
                    <a:pt x="235" y="562"/>
                    <a:pt x="235" y="562"/>
                    <a:pt x="236" y="561"/>
                  </a:cubicBezTo>
                  <a:cubicBezTo>
                    <a:pt x="236" y="561"/>
                    <a:pt x="236" y="564"/>
                    <a:pt x="236" y="563"/>
                  </a:cubicBezTo>
                  <a:cubicBezTo>
                    <a:pt x="237" y="564"/>
                    <a:pt x="237" y="564"/>
                    <a:pt x="237" y="563"/>
                  </a:cubicBezTo>
                  <a:cubicBezTo>
                    <a:pt x="237" y="563"/>
                    <a:pt x="237" y="563"/>
                    <a:pt x="237" y="563"/>
                  </a:cubicBezTo>
                  <a:cubicBezTo>
                    <a:pt x="237" y="563"/>
                    <a:pt x="237" y="563"/>
                    <a:pt x="238" y="563"/>
                  </a:cubicBezTo>
                  <a:cubicBezTo>
                    <a:pt x="238" y="563"/>
                    <a:pt x="238" y="563"/>
                    <a:pt x="238" y="563"/>
                  </a:cubicBezTo>
                  <a:cubicBezTo>
                    <a:pt x="238" y="563"/>
                    <a:pt x="238" y="563"/>
                    <a:pt x="238" y="563"/>
                  </a:cubicBezTo>
                  <a:cubicBezTo>
                    <a:pt x="238" y="563"/>
                    <a:pt x="238" y="563"/>
                    <a:pt x="238" y="563"/>
                  </a:cubicBezTo>
                  <a:cubicBezTo>
                    <a:pt x="238" y="563"/>
                    <a:pt x="238" y="563"/>
                    <a:pt x="238" y="563"/>
                  </a:cubicBezTo>
                  <a:cubicBezTo>
                    <a:pt x="238" y="564"/>
                    <a:pt x="238" y="563"/>
                    <a:pt x="238" y="563"/>
                  </a:cubicBezTo>
                  <a:cubicBezTo>
                    <a:pt x="238" y="563"/>
                    <a:pt x="239" y="563"/>
                    <a:pt x="239" y="564"/>
                  </a:cubicBezTo>
                  <a:cubicBezTo>
                    <a:pt x="239" y="565"/>
                    <a:pt x="239" y="565"/>
                    <a:pt x="239" y="565"/>
                  </a:cubicBezTo>
                  <a:cubicBezTo>
                    <a:pt x="239" y="565"/>
                    <a:pt x="240" y="563"/>
                    <a:pt x="240" y="563"/>
                  </a:cubicBezTo>
                  <a:cubicBezTo>
                    <a:pt x="242" y="564"/>
                    <a:pt x="244" y="562"/>
                    <a:pt x="245" y="561"/>
                  </a:cubicBezTo>
                  <a:cubicBezTo>
                    <a:pt x="244" y="561"/>
                    <a:pt x="244" y="562"/>
                    <a:pt x="244" y="562"/>
                  </a:cubicBezTo>
                  <a:cubicBezTo>
                    <a:pt x="245" y="561"/>
                    <a:pt x="245" y="560"/>
                    <a:pt x="245" y="561"/>
                  </a:cubicBezTo>
                  <a:cubicBezTo>
                    <a:pt x="246" y="560"/>
                    <a:pt x="246" y="562"/>
                    <a:pt x="247" y="562"/>
                  </a:cubicBezTo>
                  <a:cubicBezTo>
                    <a:pt x="247" y="562"/>
                    <a:pt x="247" y="560"/>
                    <a:pt x="247" y="561"/>
                  </a:cubicBezTo>
                  <a:cubicBezTo>
                    <a:pt x="248" y="563"/>
                    <a:pt x="249" y="559"/>
                    <a:pt x="251" y="560"/>
                  </a:cubicBezTo>
                  <a:cubicBezTo>
                    <a:pt x="251" y="560"/>
                    <a:pt x="251" y="561"/>
                    <a:pt x="251" y="561"/>
                  </a:cubicBezTo>
                  <a:cubicBezTo>
                    <a:pt x="252" y="560"/>
                    <a:pt x="253" y="560"/>
                    <a:pt x="253" y="558"/>
                  </a:cubicBezTo>
                  <a:cubicBezTo>
                    <a:pt x="253" y="559"/>
                    <a:pt x="253" y="559"/>
                    <a:pt x="253" y="559"/>
                  </a:cubicBezTo>
                  <a:cubicBezTo>
                    <a:pt x="254" y="559"/>
                    <a:pt x="255" y="559"/>
                    <a:pt x="255" y="557"/>
                  </a:cubicBezTo>
                  <a:cubicBezTo>
                    <a:pt x="254" y="557"/>
                    <a:pt x="255" y="558"/>
                    <a:pt x="255" y="558"/>
                  </a:cubicBezTo>
                  <a:cubicBezTo>
                    <a:pt x="254" y="557"/>
                    <a:pt x="255" y="555"/>
                    <a:pt x="255" y="555"/>
                  </a:cubicBezTo>
                  <a:cubicBezTo>
                    <a:pt x="255" y="556"/>
                    <a:pt x="255" y="556"/>
                    <a:pt x="255" y="556"/>
                  </a:cubicBezTo>
                  <a:cubicBezTo>
                    <a:pt x="256" y="555"/>
                    <a:pt x="256" y="555"/>
                    <a:pt x="257" y="554"/>
                  </a:cubicBezTo>
                  <a:cubicBezTo>
                    <a:pt x="257" y="555"/>
                    <a:pt x="256" y="555"/>
                    <a:pt x="257" y="556"/>
                  </a:cubicBezTo>
                  <a:cubicBezTo>
                    <a:pt x="257" y="558"/>
                    <a:pt x="259" y="557"/>
                    <a:pt x="259" y="557"/>
                  </a:cubicBezTo>
                  <a:cubicBezTo>
                    <a:pt x="259" y="555"/>
                    <a:pt x="259" y="555"/>
                    <a:pt x="259" y="555"/>
                  </a:cubicBezTo>
                  <a:cubicBezTo>
                    <a:pt x="260" y="555"/>
                    <a:pt x="260" y="557"/>
                    <a:pt x="260" y="557"/>
                  </a:cubicBezTo>
                  <a:cubicBezTo>
                    <a:pt x="261" y="551"/>
                    <a:pt x="261" y="551"/>
                    <a:pt x="261" y="551"/>
                  </a:cubicBezTo>
                  <a:cubicBezTo>
                    <a:pt x="260" y="552"/>
                    <a:pt x="262" y="553"/>
                    <a:pt x="261" y="555"/>
                  </a:cubicBezTo>
                  <a:cubicBezTo>
                    <a:pt x="263" y="554"/>
                    <a:pt x="263" y="551"/>
                    <a:pt x="263" y="549"/>
                  </a:cubicBezTo>
                  <a:cubicBezTo>
                    <a:pt x="263" y="550"/>
                    <a:pt x="264" y="548"/>
                    <a:pt x="265" y="548"/>
                  </a:cubicBezTo>
                  <a:cubicBezTo>
                    <a:pt x="265" y="549"/>
                    <a:pt x="264" y="548"/>
                    <a:pt x="264" y="549"/>
                  </a:cubicBezTo>
                  <a:cubicBezTo>
                    <a:pt x="266" y="550"/>
                    <a:pt x="266" y="550"/>
                    <a:pt x="266" y="550"/>
                  </a:cubicBezTo>
                  <a:cubicBezTo>
                    <a:pt x="265" y="551"/>
                    <a:pt x="266" y="553"/>
                    <a:pt x="266" y="554"/>
                  </a:cubicBezTo>
                  <a:cubicBezTo>
                    <a:pt x="266" y="553"/>
                    <a:pt x="268" y="553"/>
                    <a:pt x="269" y="553"/>
                  </a:cubicBezTo>
                  <a:cubicBezTo>
                    <a:pt x="268" y="551"/>
                    <a:pt x="270" y="552"/>
                    <a:pt x="270" y="549"/>
                  </a:cubicBezTo>
                  <a:cubicBezTo>
                    <a:pt x="271" y="549"/>
                    <a:pt x="271" y="551"/>
                    <a:pt x="271" y="552"/>
                  </a:cubicBezTo>
                  <a:cubicBezTo>
                    <a:pt x="272" y="550"/>
                    <a:pt x="274" y="550"/>
                    <a:pt x="275" y="550"/>
                  </a:cubicBezTo>
                  <a:cubicBezTo>
                    <a:pt x="275" y="550"/>
                    <a:pt x="275" y="550"/>
                    <a:pt x="275" y="550"/>
                  </a:cubicBezTo>
                  <a:cubicBezTo>
                    <a:pt x="275" y="549"/>
                    <a:pt x="277" y="549"/>
                    <a:pt x="277" y="547"/>
                  </a:cubicBezTo>
                  <a:cubicBezTo>
                    <a:pt x="278" y="548"/>
                    <a:pt x="278" y="548"/>
                    <a:pt x="278" y="548"/>
                  </a:cubicBezTo>
                  <a:cubicBezTo>
                    <a:pt x="279" y="549"/>
                    <a:pt x="277" y="545"/>
                    <a:pt x="278" y="546"/>
                  </a:cubicBezTo>
                  <a:cubicBezTo>
                    <a:pt x="279" y="547"/>
                    <a:pt x="279" y="547"/>
                    <a:pt x="279" y="547"/>
                  </a:cubicBezTo>
                  <a:cubicBezTo>
                    <a:pt x="279" y="546"/>
                    <a:pt x="281" y="548"/>
                    <a:pt x="281" y="546"/>
                  </a:cubicBezTo>
                  <a:cubicBezTo>
                    <a:pt x="281" y="547"/>
                    <a:pt x="281" y="547"/>
                    <a:pt x="281" y="547"/>
                  </a:cubicBezTo>
                  <a:cubicBezTo>
                    <a:pt x="281" y="546"/>
                    <a:pt x="282" y="546"/>
                    <a:pt x="282" y="544"/>
                  </a:cubicBezTo>
                  <a:cubicBezTo>
                    <a:pt x="283" y="546"/>
                    <a:pt x="283" y="546"/>
                    <a:pt x="283" y="546"/>
                  </a:cubicBezTo>
                  <a:cubicBezTo>
                    <a:pt x="284" y="547"/>
                    <a:pt x="283" y="544"/>
                    <a:pt x="284" y="544"/>
                  </a:cubicBezTo>
                  <a:cubicBezTo>
                    <a:pt x="284" y="544"/>
                    <a:pt x="285" y="545"/>
                    <a:pt x="285" y="545"/>
                  </a:cubicBezTo>
                  <a:cubicBezTo>
                    <a:pt x="285" y="544"/>
                    <a:pt x="286" y="544"/>
                    <a:pt x="286" y="543"/>
                  </a:cubicBezTo>
                  <a:cubicBezTo>
                    <a:pt x="288" y="545"/>
                    <a:pt x="288" y="545"/>
                    <a:pt x="288" y="545"/>
                  </a:cubicBezTo>
                  <a:cubicBezTo>
                    <a:pt x="291" y="543"/>
                    <a:pt x="295" y="541"/>
                    <a:pt x="298" y="537"/>
                  </a:cubicBezTo>
                  <a:cubicBezTo>
                    <a:pt x="300" y="539"/>
                    <a:pt x="298" y="539"/>
                    <a:pt x="299" y="540"/>
                  </a:cubicBezTo>
                  <a:cubicBezTo>
                    <a:pt x="298" y="538"/>
                    <a:pt x="299" y="539"/>
                    <a:pt x="300" y="538"/>
                  </a:cubicBezTo>
                  <a:cubicBezTo>
                    <a:pt x="300" y="538"/>
                    <a:pt x="300" y="538"/>
                    <a:pt x="300" y="538"/>
                  </a:cubicBezTo>
                  <a:cubicBezTo>
                    <a:pt x="300" y="538"/>
                    <a:pt x="301" y="539"/>
                    <a:pt x="302" y="538"/>
                  </a:cubicBezTo>
                  <a:cubicBezTo>
                    <a:pt x="301" y="537"/>
                    <a:pt x="301" y="537"/>
                    <a:pt x="301" y="537"/>
                  </a:cubicBezTo>
                  <a:cubicBezTo>
                    <a:pt x="301" y="536"/>
                    <a:pt x="304" y="539"/>
                    <a:pt x="303" y="536"/>
                  </a:cubicBezTo>
                  <a:cubicBezTo>
                    <a:pt x="304" y="537"/>
                    <a:pt x="304" y="537"/>
                    <a:pt x="304" y="537"/>
                  </a:cubicBezTo>
                  <a:cubicBezTo>
                    <a:pt x="303" y="535"/>
                    <a:pt x="305" y="538"/>
                    <a:pt x="305" y="535"/>
                  </a:cubicBezTo>
                  <a:cubicBezTo>
                    <a:pt x="305" y="536"/>
                    <a:pt x="305" y="536"/>
                    <a:pt x="305" y="536"/>
                  </a:cubicBezTo>
                  <a:cubicBezTo>
                    <a:pt x="306" y="536"/>
                    <a:pt x="305" y="532"/>
                    <a:pt x="306" y="534"/>
                  </a:cubicBezTo>
                  <a:cubicBezTo>
                    <a:pt x="307" y="533"/>
                    <a:pt x="307" y="532"/>
                    <a:pt x="306" y="530"/>
                  </a:cubicBezTo>
                  <a:cubicBezTo>
                    <a:pt x="308" y="533"/>
                    <a:pt x="308" y="533"/>
                    <a:pt x="308" y="533"/>
                  </a:cubicBezTo>
                  <a:cubicBezTo>
                    <a:pt x="310" y="530"/>
                    <a:pt x="313" y="528"/>
                    <a:pt x="314" y="524"/>
                  </a:cubicBezTo>
                  <a:cubicBezTo>
                    <a:pt x="314" y="525"/>
                    <a:pt x="314" y="525"/>
                    <a:pt x="314" y="525"/>
                  </a:cubicBezTo>
                  <a:cubicBezTo>
                    <a:pt x="314" y="522"/>
                    <a:pt x="319" y="525"/>
                    <a:pt x="317" y="521"/>
                  </a:cubicBezTo>
                  <a:cubicBezTo>
                    <a:pt x="316" y="519"/>
                    <a:pt x="316" y="519"/>
                    <a:pt x="316" y="519"/>
                  </a:cubicBezTo>
                  <a:cubicBezTo>
                    <a:pt x="318" y="520"/>
                    <a:pt x="318" y="520"/>
                    <a:pt x="318" y="520"/>
                  </a:cubicBezTo>
                  <a:cubicBezTo>
                    <a:pt x="317" y="519"/>
                    <a:pt x="319" y="519"/>
                    <a:pt x="318" y="518"/>
                  </a:cubicBezTo>
                  <a:cubicBezTo>
                    <a:pt x="318" y="518"/>
                    <a:pt x="318" y="519"/>
                    <a:pt x="319" y="519"/>
                  </a:cubicBezTo>
                  <a:cubicBezTo>
                    <a:pt x="320" y="519"/>
                    <a:pt x="318" y="516"/>
                    <a:pt x="319" y="516"/>
                  </a:cubicBezTo>
                  <a:cubicBezTo>
                    <a:pt x="320" y="517"/>
                    <a:pt x="320" y="517"/>
                    <a:pt x="320" y="517"/>
                  </a:cubicBezTo>
                  <a:cubicBezTo>
                    <a:pt x="324" y="517"/>
                    <a:pt x="329" y="511"/>
                    <a:pt x="325" y="508"/>
                  </a:cubicBezTo>
                  <a:cubicBezTo>
                    <a:pt x="324" y="507"/>
                    <a:pt x="327" y="507"/>
                    <a:pt x="327" y="507"/>
                  </a:cubicBezTo>
                  <a:cubicBezTo>
                    <a:pt x="323" y="505"/>
                    <a:pt x="324" y="499"/>
                    <a:pt x="317" y="501"/>
                  </a:cubicBezTo>
                  <a:cubicBezTo>
                    <a:pt x="315" y="501"/>
                    <a:pt x="312" y="506"/>
                    <a:pt x="312" y="506"/>
                  </a:cubicBezTo>
                  <a:cubicBezTo>
                    <a:pt x="318" y="506"/>
                    <a:pt x="315" y="512"/>
                    <a:pt x="315" y="509"/>
                  </a:cubicBezTo>
                  <a:cubicBezTo>
                    <a:pt x="313" y="508"/>
                    <a:pt x="315" y="509"/>
                    <a:pt x="313" y="509"/>
                  </a:cubicBezTo>
                  <a:cubicBezTo>
                    <a:pt x="312" y="512"/>
                    <a:pt x="303" y="513"/>
                    <a:pt x="299" y="519"/>
                  </a:cubicBezTo>
                  <a:cubicBezTo>
                    <a:pt x="300" y="519"/>
                    <a:pt x="300" y="520"/>
                    <a:pt x="300" y="521"/>
                  </a:cubicBezTo>
                  <a:cubicBezTo>
                    <a:pt x="299" y="520"/>
                    <a:pt x="299" y="520"/>
                    <a:pt x="299" y="520"/>
                  </a:cubicBezTo>
                  <a:cubicBezTo>
                    <a:pt x="300" y="522"/>
                    <a:pt x="300" y="522"/>
                    <a:pt x="300" y="522"/>
                  </a:cubicBezTo>
                  <a:cubicBezTo>
                    <a:pt x="299" y="522"/>
                    <a:pt x="298" y="521"/>
                    <a:pt x="299" y="520"/>
                  </a:cubicBezTo>
                  <a:cubicBezTo>
                    <a:pt x="296" y="522"/>
                    <a:pt x="294" y="524"/>
                    <a:pt x="292" y="525"/>
                  </a:cubicBezTo>
                  <a:cubicBezTo>
                    <a:pt x="293" y="527"/>
                    <a:pt x="291" y="526"/>
                    <a:pt x="292" y="528"/>
                  </a:cubicBezTo>
                  <a:cubicBezTo>
                    <a:pt x="291" y="527"/>
                    <a:pt x="291" y="527"/>
                    <a:pt x="291" y="527"/>
                  </a:cubicBezTo>
                  <a:cubicBezTo>
                    <a:pt x="290" y="529"/>
                    <a:pt x="290" y="529"/>
                    <a:pt x="287" y="527"/>
                  </a:cubicBezTo>
                  <a:cubicBezTo>
                    <a:pt x="280" y="529"/>
                    <a:pt x="275" y="533"/>
                    <a:pt x="268" y="535"/>
                  </a:cubicBezTo>
                  <a:cubicBezTo>
                    <a:pt x="263" y="536"/>
                    <a:pt x="259" y="538"/>
                    <a:pt x="255" y="540"/>
                  </a:cubicBezTo>
                  <a:cubicBezTo>
                    <a:pt x="255" y="537"/>
                    <a:pt x="256" y="534"/>
                    <a:pt x="257" y="531"/>
                  </a:cubicBezTo>
                  <a:cubicBezTo>
                    <a:pt x="257" y="529"/>
                    <a:pt x="255" y="527"/>
                    <a:pt x="256" y="525"/>
                  </a:cubicBezTo>
                  <a:cubicBezTo>
                    <a:pt x="255" y="519"/>
                    <a:pt x="260" y="512"/>
                    <a:pt x="257" y="505"/>
                  </a:cubicBezTo>
                  <a:cubicBezTo>
                    <a:pt x="257" y="505"/>
                    <a:pt x="256" y="505"/>
                    <a:pt x="255" y="504"/>
                  </a:cubicBezTo>
                  <a:cubicBezTo>
                    <a:pt x="256" y="504"/>
                    <a:pt x="256" y="504"/>
                    <a:pt x="256" y="504"/>
                  </a:cubicBezTo>
                  <a:cubicBezTo>
                    <a:pt x="254" y="504"/>
                    <a:pt x="254" y="504"/>
                    <a:pt x="254" y="504"/>
                  </a:cubicBezTo>
                  <a:cubicBezTo>
                    <a:pt x="254" y="503"/>
                    <a:pt x="256" y="504"/>
                    <a:pt x="256" y="504"/>
                  </a:cubicBezTo>
                  <a:cubicBezTo>
                    <a:pt x="256" y="501"/>
                    <a:pt x="256" y="499"/>
                    <a:pt x="256" y="496"/>
                  </a:cubicBezTo>
                  <a:cubicBezTo>
                    <a:pt x="254" y="496"/>
                    <a:pt x="256" y="494"/>
                    <a:pt x="254" y="494"/>
                  </a:cubicBezTo>
                  <a:cubicBezTo>
                    <a:pt x="255" y="494"/>
                    <a:pt x="255" y="494"/>
                    <a:pt x="255" y="494"/>
                  </a:cubicBezTo>
                  <a:cubicBezTo>
                    <a:pt x="254" y="492"/>
                    <a:pt x="254" y="492"/>
                    <a:pt x="257" y="491"/>
                  </a:cubicBezTo>
                  <a:cubicBezTo>
                    <a:pt x="259" y="481"/>
                    <a:pt x="257" y="475"/>
                    <a:pt x="256" y="465"/>
                  </a:cubicBezTo>
                  <a:cubicBezTo>
                    <a:pt x="254" y="457"/>
                    <a:pt x="250" y="447"/>
                    <a:pt x="242" y="440"/>
                  </a:cubicBezTo>
                  <a:cubicBezTo>
                    <a:pt x="242" y="440"/>
                    <a:pt x="242" y="440"/>
                    <a:pt x="242" y="440"/>
                  </a:cubicBezTo>
                  <a:cubicBezTo>
                    <a:pt x="242" y="440"/>
                    <a:pt x="242" y="440"/>
                    <a:pt x="242" y="440"/>
                  </a:cubicBezTo>
                  <a:cubicBezTo>
                    <a:pt x="241" y="439"/>
                    <a:pt x="241" y="439"/>
                    <a:pt x="240" y="438"/>
                  </a:cubicBezTo>
                  <a:cubicBezTo>
                    <a:pt x="237" y="440"/>
                    <a:pt x="236" y="437"/>
                    <a:pt x="233" y="438"/>
                  </a:cubicBezTo>
                  <a:cubicBezTo>
                    <a:pt x="234" y="437"/>
                    <a:pt x="234" y="437"/>
                    <a:pt x="234" y="437"/>
                  </a:cubicBezTo>
                  <a:cubicBezTo>
                    <a:pt x="232" y="438"/>
                    <a:pt x="232" y="436"/>
                    <a:pt x="232" y="434"/>
                  </a:cubicBezTo>
                  <a:cubicBezTo>
                    <a:pt x="231" y="435"/>
                    <a:pt x="231" y="434"/>
                    <a:pt x="230" y="436"/>
                  </a:cubicBezTo>
                  <a:cubicBezTo>
                    <a:pt x="228" y="437"/>
                    <a:pt x="230" y="433"/>
                    <a:pt x="229" y="433"/>
                  </a:cubicBezTo>
                  <a:cubicBezTo>
                    <a:pt x="229" y="432"/>
                    <a:pt x="228" y="434"/>
                    <a:pt x="228" y="433"/>
                  </a:cubicBezTo>
                  <a:cubicBezTo>
                    <a:pt x="225" y="435"/>
                    <a:pt x="229" y="433"/>
                    <a:pt x="227" y="429"/>
                  </a:cubicBezTo>
                  <a:cubicBezTo>
                    <a:pt x="223" y="428"/>
                    <a:pt x="219" y="429"/>
                    <a:pt x="215" y="428"/>
                  </a:cubicBezTo>
                  <a:cubicBezTo>
                    <a:pt x="214" y="427"/>
                    <a:pt x="214" y="425"/>
                    <a:pt x="214" y="424"/>
                  </a:cubicBezTo>
                  <a:cubicBezTo>
                    <a:pt x="212" y="424"/>
                    <a:pt x="214" y="423"/>
                    <a:pt x="212" y="424"/>
                  </a:cubicBezTo>
                  <a:cubicBezTo>
                    <a:pt x="213" y="424"/>
                    <a:pt x="213" y="424"/>
                    <a:pt x="213" y="424"/>
                  </a:cubicBezTo>
                  <a:cubicBezTo>
                    <a:pt x="212" y="423"/>
                    <a:pt x="211" y="423"/>
                    <a:pt x="214" y="421"/>
                  </a:cubicBezTo>
                  <a:cubicBezTo>
                    <a:pt x="216" y="417"/>
                    <a:pt x="214" y="413"/>
                    <a:pt x="214" y="409"/>
                  </a:cubicBezTo>
                  <a:cubicBezTo>
                    <a:pt x="213" y="405"/>
                    <a:pt x="211" y="401"/>
                    <a:pt x="210" y="397"/>
                  </a:cubicBezTo>
                  <a:cubicBezTo>
                    <a:pt x="206" y="397"/>
                    <a:pt x="207" y="396"/>
                    <a:pt x="204" y="395"/>
                  </a:cubicBezTo>
                  <a:cubicBezTo>
                    <a:pt x="206" y="395"/>
                    <a:pt x="206" y="395"/>
                    <a:pt x="206" y="395"/>
                  </a:cubicBezTo>
                  <a:cubicBezTo>
                    <a:pt x="204" y="395"/>
                    <a:pt x="206" y="394"/>
                    <a:pt x="207" y="394"/>
                  </a:cubicBezTo>
                  <a:cubicBezTo>
                    <a:pt x="206" y="394"/>
                    <a:pt x="207" y="393"/>
                    <a:pt x="205" y="394"/>
                  </a:cubicBezTo>
                  <a:cubicBezTo>
                    <a:pt x="203" y="393"/>
                    <a:pt x="207" y="393"/>
                    <a:pt x="206" y="393"/>
                  </a:cubicBezTo>
                  <a:cubicBezTo>
                    <a:pt x="207" y="392"/>
                    <a:pt x="205" y="393"/>
                    <a:pt x="206" y="393"/>
                  </a:cubicBezTo>
                  <a:cubicBezTo>
                    <a:pt x="203" y="392"/>
                    <a:pt x="207" y="393"/>
                    <a:pt x="209" y="391"/>
                  </a:cubicBezTo>
                  <a:cubicBezTo>
                    <a:pt x="208" y="390"/>
                    <a:pt x="206" y="388"/>
                    <a:pt x="207" y="387"/>
                  </a:cubicBezTo>
                  <a:cubicBezTo>
                    <a:pt x="207" y="387"/>
                    <a:pt x="206" y="387"/>
                    <a:pt x="206" y="387"/>
                  </a:cubicBezTo>
                  <a:cubicBezTo>
                    <a:pt x="209" y="386"/>
                    <a:pt x="205" y="386"/>
                    <a:pt x="206" y="386"/>
                  </a:cubicBezTo>
                  <a:cubicBezTo>
                    <a:pt x="207" y="386"/>
                    <a:pt x="207" y="386"/>
                    <a:pt x="207" y="386"/>
                  </a:cubicBezTo>
                  <a:cubicBezTo>
                    <a:pt x="209" y="385"/>
                    <a:pt x="207" y="385"/>
                    <a:pt x="208" y="384"/>
                  </a:cubicBezTo>
                  <a:cubicBezTo>
                    <a:pt x="207" y="383"/>
                    <a:pt x="210" y="382"/>
                    <a:pt x="208" y="382"/>
                  </a:cubicBezTo>
                  <a:cubicBezTo>
                    <a:pt x="209" y="382"/>
                    <a:pt x="209" y="382"/>
                    <a:pt x="210" y="382"/>
                  </a:cubicBezTo>
                  <a:cubicBezTo>
                    <a:pt x="206" y="381"/>
                    <a:pt x="211" y="380"/>
                    <a:pt x="209" y="379"/>
                  </a:cubicBezTo>
                  <a:cubicBezTo>
                    <a:pt x="209" y="380"/>
                    <a:pt x="209" y="380"/>
                    <a:pt x="209" y="380"/>
                  </a:cubicBezTo>
                  <a:cubicBezTo>
                    <a:pt x="209" y="378"/>
                    <a:pt x="210" y="376"/>
                    <a:pt x="208" y="374"/>
                  </a:cubicBezTo>
                  <a:cubicBezTo>
                    <a:pt x="208" y="372"/>
                    <a:pt x="212" y="371"/>
                    <a:pt x="210" y="370"/>
                  </a:cubicBezTo>
                  <a:cubicBezTo>
                    <a:pt x="208" y="370"/>
                    <a:pt x="208" y="370"/>
                    <a:pt x="208" y="370"/>
                  </a:cubicBezTo>
                  <a:cubicBezTo>
                    <a:pt x="209" y="369"/>
                    <a:pt x="210" y="370"/>
                    <a:pt x="210" y="370"/>
                  </a:cubicBezTo>
                  <a:cubicBezTo>
                    <a:pt x="209" y="369"/>
                    <a:pt x="211" y="368"/>
                    <a:pt x="211" y="367"/>
                  </a:cubicBezTo>
                  <a:cubicBezTo>
                    <a:pt x="210" y="367"/>
                    <a:pt x="210" y="367"/>
                    <a:pt x="209" y="367"/>
                  </a:cubicBezTo>
                  <a:cubicBezTo>
                    <a:pt x="212" y="366"/>
                    <a:pt x="208" y="365"/>
                    <a:pt x="210" y="364"/>
                  </a:cubicBezTo>
                  <a:cubicBezTo>
                    <a:pt x="207" y="364"/>
                    <a:pt x="209" y="363"/>
                    <a:pt x="208" y="363"/>
                  </a:cubicBezTo>
                  <a:cubicBezTo>
                    <a:pt x="208" y="363"/>
                    <a:pt x="209" y="363"/>
                    <a:pt x="209" y="363"/>
                  </a:cubicBezTo>
                  <a:cubicBezTo>
                    <a:pt x="209" y="362"/>
                    <a:pt x="209" y="362"/>
                    <a:pt x="210" y="361"/>
                  </a:cubicBezTo>
                  <a:cubicBezTo>
                    <a:pt x="210" y="361"/>
                    <a:pt x="208" y="360"/>
                    <a:pt x="209" y="360"/>
                  </a:cubicBezTo>
                  <a:cubicBezTo>
                    <a:pt x="211" y="360"/>
                    <a:pt x="209" y="359"/>
                    <a:pt x="210" y="359"/>
                  </a:cubicBezTo>
                  <a:cubicBezTo>
                    <a:pt x="208" y="359"/>
                    <a:pt x="206" y="358"/>
                    <a:pt x="207" y="358"/>
                  </a:cubicBezTo>
                  <a:cubicBezTo>
                    <a:pt x="210" y="358"/>
                    <a:pt x="210" y="358"/>
                    <a:pt x="210" y="358"/>
                  </a:cubicBezTo>
                  <a:cubicBezTo>
                    <a:pt x="208" y="357"/>
                    <a:pt x="212" y="355"/>
                    <a:pt x="208" y="353"/>
                  </a:cubicBezTo>
                  <a:cubicBezTo>
                    <a:pt x="210" y="353"/>
                    <a:pt x="210" y="353"/>
                    <a:pt x="210" y="353"/>
                  </a:cubicBezTo>
                  <a:cubicBezTo>
                    <a:pt x="208" y="351"/>
                    <a:pt x="210" y="349"/>
                    <a:pt x="207" y="347"/>
                  </a:cubicBezTo>
                  <a:cubicBezTo>
                    <a:pt x="208" y="347"/>
                    <a:pt x="209" y="346"/>
                    <a:pt x="209" y="346"/>
                  </a:cubicBezTo>
                  <a:cubicBezTo>
                    <a:pt x="207" y="345"/>
                    <a:pt x="207" y="345"/>
                    <a:pt x="205" y="344"/>
                  </a:cubicBezTo>
                  <a:cubicBezTo>
                    <a:pt x="205" y="344"/>
                    <a:pt x="206" y="344"/>
                    <a:pt x="207" y="344"/>
                  </a:cubicBezTo>
                  <a:cubicBezTo>
                    <a:pt x="207" y="343"/>
                    <a:pt x="210" y="342"/>
                    <a:pt x="207" y="342"/>
                  </a:cubicBezTo>
                  <a:cubicBezTo>
                    <a:pt x="209" y="342"/>
                    <a:pt x="209" y="342"/>
                    <a:pt x="209" y="342"/>
                  </a:cubicBezTo>
                  <a:cubicBezTo>
                    <a:pt x="207" y="341"/>
                    <a:pt x="205" y="340"/>
                    <a:pt x="207" y="339"/>
                  </a:cubicBezTo>
                  <a:cubicBezTo>
                    <a:pt x="206" y="339"/>
                    <a:pt x="205" y="339"/>
                    <a:pt x="204" y="339"/>
                  </a:cubicBezTo>
                  <a:cubicBezTo>
                    <a:pt x="203" y="339"/>
                    <a:pt x="206" y="339"/>
                    <a:pt x="205" y="338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37"/>
                    <a:pt x="206" y="336"/>
                    <a:pt x="205" y="334"/>
                  </a:cubicBezTo>
                  <a:cubicBezTo>
                    <a:pt x="207" y="334"/>
                    <a:pt x="204" y="333"/>
                    <a:pt x="206" y="332"/>
                  </a:cubicBezTo>
                  <a:cubicBezTo>
                    <a:pt x="204" y="331"/>
                    <a:pt x="206" y="330"/>
                    <a:pt x="203" y="330"/>
                  </a:cubicBezTo>
                  <a:cubicBezTo>
                    <a:pt x="204" y="330"/>
                    <a:pt x="204" y="330"/>
                    <a:pt x="204" y="330"/>
                  </a:cubicBezTo>
                  <a:cubicBezTo>
                    <a:pt x="205" y="329"/>
                    <a:pt x="205" y="329"/>
                    <a:pt x="205" y="328"/>
                  </a:cubicBezTo>
                  <a:cubicBezTo>
                    <a:pt x="205" y="327"/>
                    <a:pt x="203" y="327"/>
                    <a:pt x="203" y="327"/>
                  </a:cubicBezTo>
                  <a:cubicBezTo>
                    <a:pt x="204" y="327"/>
                    <a:pt x="204" y="327"/>
                    <a:pt x="204" y="327"/>
                  </a:cubicBezTo>
                  <a:cubicBezTo>
                    <a:pt x="203" y="326"/>
                    <a:pt x="201" y="327"/>
                    <a:pt x="200" y="327"/>
                  </a:cubicBezTo>
                  <a:cubicBezTo>
                    <a:pt x="200" y="326"/>
                    <a:pt x="199" y="326"/>
                    <a:pt x="200" y="326"/>
                  </a:cubicBezTo>
                  <a:cubicBezTo>
                    <a:pt x="201" y="326"/>
                    <a:pt x="203" y="326"/>
                    <a:pt x="205" y="326"/>
                  </a:cubicBezTo>
                  <a:cubicBezTo>
                    <a:pt x="205" y="325"/>
                    <a:pt x="202" y="325"/>
                    <a:pt x="203" y="325"/>
                  </a:cubicBezTo>
                  <a:cubicBezTo>
                    <a:pt x="206" y="325"/>
                    <a:pt x="208" y="326"/>
                    <a:pt x="209" y="326"/>
                  </a:cubicBezTo>
                  <a:cubicBezTo>
                    <a:pt x="214" y="327"/>
                    <a:pt x="220" y="328"/>
                    <a:pt x="231" y="322"/>
                  </a:cubicBezTo>
                  <a:cubicBezTo>
                    <a:pt x="231" y="319"/>
                    <a:pt x="234" y="318"/>
                    <a:pt x="233" y="315"/>
                  </a:cubicBezTo>
                  <a:cubicBezTo>
                    <a:pt x="233" y="316"/>
                    <a:pt x="233" y="316"/>
                    <a:pt x="233" y="316"/>
                  </a:cubicBezTo>
                  <a:cubicBezTo>
                    <a:pt x="233" y="314"/>
                    <a:pt x="234" y="314"/>
                    <a:pt x="236" y="313"/>
                  </a:cubicBezTo>
                  <a:cubicBezTo>
                    <a:pt x="235" y="313"/>
                    <a:pt x="236" y="312"/>
                    <a:pt x="234" y="312"/>
                  </a:cubicBezTo>
                  <a:cubicBezTo>
                    <a:pt x="233" y="311"/>
                    <a:pt x="238" y="312"/>
                    <a:pt x="237" y="310"/>
                  </a:cubicBezTo>
                  <a:cubicBezTo>
                    <a:pt x="238" y="311"/>
                    <a:pt x="236" y="310"/>
                    <a:pt x="236" y="310"/>
                  </a:cubicBezTo>
                  <a:cubicBezTo>
                    <a:pt x="235" y="308"/>
                    <a:pt x="238" y="311"/>
                    <a:pt x="240" y="308"/>
                  </a:cubicBezTo>
                  <a:cubicBezTo>
                    <a:pt x="239" y="305"/>
                    <a:pt x="237" y="302"/>
                    <a:pt x="238" y="299"/>
                  </a:cubicBezTo>
                  <a:cubicBezTo>
                    <a:pt x="238" y="299"/>
                    <a:pt x="236" y="300"/>
                    <a:pt x="236" y="299"/>
                  </a:cubicBezTo>
                  <a:cubicBezTo>
                    <a:pt x="239" y="298"/>
                    <a:pt x="235" y="299"/>
                    <a:pt x="236" y="298"/>
                  </a:cubicBezTo>
                  <a:cubicBezTo>
                    <a:pt x="237" y="298"/>
                    <a:pt x="237" y="298"/>
                    <a:pt x="237" y="298"/>
                  </a:cubicBezTo>
                  <a:cubicBezTo>
                    <a:pt x="238" y="296"/>
                    <a:pt x="236" y="296"/>
                    <a:pt x="236" y="294"/>
                  </a:cubicBezTo>
                  <a:cubicBezTo>
                    <a:pt x="235" y="293"/>
                    <a:pt x="236" y="291"/>
                    <a:pt x="234" y="291"/>
                  </a:cubicBezTo>
                  <a:cubicBezTo>
                    <a:pt x="236" y="290"/>
                    <a:pt x="235" y="290"/>
                    <a:pt x="235" y="289"/>
                  </a:cubicBezTo>
                  <a:cubicBezTo>
                    <a:pt x="232" y="291"/>
                    <a:pt x="235" y="286"/>
                    <a:pt x="232" y="287"/>
                  </a:cubicBezTo>
                  <a:cubicBezTo>
                    <a:pt x="233" y="286"/>
                    <a:pt x="233" y="286"/>
                    <a:pt x="233" y="286"/>
                  </a:cubicBezTo>
                  <a:cubicBezTo>
                    <a:pt x="230" y="284"/>
                    <a:pt x="227" y="281"/>
                    <a:pt x="223" y="281"/>
                  </a:cubicBezTo>
                  <a:cubicBezTo>
                    <a:pt x="221" y="281"/>
                    <a:pt x="220" y="277"/>
                    <a:pt x="218" y="278"/>
                  </a:cubicBezTo>
                  <a:cubicBezTo>
                    <a:pt x="217" y="280"/>
                    <a:pt x="217" y="280"/>
                    <a:pt x="217" y="280"/>
                  </a:cubicBezTo>
                  <a:cubicBezTo>
                    <a:pt x="217" y="280"/>
                    <a:pt x="218" y="279"/>
                    <a:pt x="218" y="278"/>
                  </a:cubicBezTo>
                  <a:cubicBezTo>
                    <a:pt x="216" y="280"/>
                    <a:pt x="216" y="277"/>
                    <a:pt x="214" y="277"/>
                  </a:cubicBezTo>
                  <a:cubicBezTo>
                    <a:pt x="214" y="278"/>
                    <a:pt x="214" y="278"/>
                    <a:pt x="214" y="279"/>
                  </a:cubicBezTo>
                  <a:cubicBezTo>
                    <a:pt x="213" y="276"/>
                    <a:pt x="211" y="280"/>
                    <a:pt x="210" y="277"/>
                  </a:cubicBezTo>
                  <a:cubicBezTo>
                    <a:pt x="210" y="281"/>
                    <a:pt x="209" y="279"/>
                    <a:pt x="209" y="280"/>
                  </a:cubicBezTo>
                  <a:cubicBezTo>
                    <a:pt x="208" y="280"/>
                    <a:pt x="208" y="279"/>
                    <a:pt x="208" y="278"/>
                  </a:cubicBezTo>
                  <a:cubicBezTo>
                    <a:pt x="208" y="279"/>
                    <a:pt x="207" y="279"/>
                    <a:pt x="206" y="278"/>
                  </a:cubicBezTo>
                  <a:cubicBezTo>
                    <a:pt x="206" y="278"/>
                    <a:pt x="206" y="280"/>
                    <a:pt x="205" y="280"/>
                  </a:cubicBezTo>
                  <a:cubicBezTo>
                    <a:pt x="205" y="277"/>
                    <a:pt x="204" y="280"/>
                    <a:pt x="203" y="279"/>
                  </a:cubicBezTo>
                  <a:cubicBezTo>
                    <a:pt x="204" y="281"/>
                    <a:pt x="203" y="283"/>
                    <a:pt x="202" y="282"/>
                  </a:cubicBezTo>
                  <a:cubicBezTo>
                    <a:pt x="202" y="279"/>
                    <a:pt x="202" y="279"/>
                    <a:pt x="202" y="279"/>
                  </a:cubicBezTo>
                  <a:cubicBezTo>
                    <a:pt x="201" y="281"/>
                    <a:pt x="198" y="278"/>
                    <a:pt x="197" y="282"/>
                  </a:cubicBezTo>
                  <a:cubicBezTo>
                    <a:pt x="196" y="280"/>
                    <a:pt x="196" y="280"/>
                    <a:pt x="196" y="280"/>
                  </a:cubicBezTo>
                  <a:cubicBezTo>
                    <a:pt x="195" y="283"/>
                    <a:pt x="192" y="281"/>
                    <a:pt x="191" y="285"/>
                  </a:cubicBezTo>
                  <a:cubicBezTo>
                    <a:pt x="191" y="284"/>
                    <a:pt x="190" y="284"/>
                    <a:pt x="189" y="284"/>
                  </a:cubicBezTo>
                  <a:cubicBezTo>
                    <a:pt x="189" y="286"/>
                    <a:pt x="189" y="285"/>
                    <a:pt x="189" y="288"/>
                  </a:cubicBezTo>
                  <a:cubicBezTo>
                    <a:pt x="189" y="288"/>
                    <a:pt x="188" y="287"/>
                    <a:pt x="188" y="286"/>
                  </a:cubicBezTo>
                  <a:cubicBezTo>
                    <a:pt x="187" y="286"/>
                    <a:pt x="185" y="284"/>
                    <a:pt x="186" y="287"/>
                  </a:cubicBezTo>
                  <a:cubicBezTo>
                    <a:pt x="185" y="286"/>
                    <a:pt x="185" y="286"/>
                    <a:pt x="185" y="286"/>
                  </a:cubicBezTo>
                  <a:cubicBezTo>
                    <a:pt x="185" y="287"/>
                    <a:pt x="185" y="289"/>
                    <a:pt x="183" y="288"/>
                  </a:cubicBezTo>
                  <a:cubicBezTo>
                    <a:pt x="184" y="289"/>
                    <a:pt x="183" y="290"/>
                    <a:pt x="184" y="291"/>
                  </a:cubicBezTo>
                  <a:cubicBezTo>
                    <a:pt x="184" y="292"/>
                    <a:pt x="183" y="289"/>
                    <a:pt x="183" y="291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1" y="289"/>
                    <a:pt x="180" y="291"/>
                    <a:pt x="179" y="293"/>
                  </a:cubicBezTo>
                  <a:cubicBezTo>
                    <a:pt x="178" y="291"/>
                    <a:pt x="178" y="294"/>
                    <a:pt x="176" y="293"/>
                  </a:cubicBezTo>
                  <a:cubicBezTo>
                    <a:pt x="177" y="295"/>
                    <a:pt x="175" y="294"/>
                    <a:pt x="176" y="297"/>
                  </a:cubicBezTo>
                  <a:cubicBezTo>
                    <a:pt x="175" y="296"/>
                    <a:pt x="175" y="296"/>
                    <a:pt x="175" y="296"/>
                  </a:cubicBezTo>
                  <a:cubicBezTo>
                    <a:pt x="175" y="296"/>
                    <a:pt x="174" y="297"/>
                    <a:pt x="172" y="297"/>
                  </a:cubicBezTo>
                  <a:cubicBezTo>
                    <a:pt x="172" y="298"/>
                    <a:pt x="173" y="299"/>
                    <a:pt x="174" y="300"/>
                  </a:cubicBezTo>
                  <a:cubicBezTo>
                    <a:pt x="172" y="299"/>
                    <a:pt x="172" y="299"/>
                    <a:pt x="172" y="299"/>
                  </a:cubicBezTo>
                  <a:cubicBezTo>
                    <a:pt x="173" y="300"/>
                    <a:pt x="175" y="301"/>
                    <a:pt x="176" y="302"/>
                  </a:cubicBezTo>
                  <a:cubicBezTo>
                    <a:pt x="175" y="302"/>
                    <a:pt x="176" y="302"/>
                    <a:pt x="175" y="302"/>
                  </a:cubicBezTo>
                  <a:cubicBezTo>
                    <a:pt x="175" y="302"/>
                    <a:pt x="173" y="301"/>
                    <a:pt x="172" y="300"/>
                  </a:cubicBezTo>
                  <a:cubicBezTo>
                    <a:pt x="171" y="301"/>
                    <a:pt x="174" y="303"/>
                    <a:pt x="172" y="303"/>
                  </a:cubicBezTo>
                  <a:cubicBezTo>
                    <a:pt x="172" y="304"/>
                    <a:pt x="172" y="305"/>
                    <a:pt x="174" y="305"/>
                  </a:cubicBezTo>
                  <a:cubicBezTo>
                    <a:pt x="173" y="305"/>
                    <a:pt x="173" y="305"/>
                    <a:pt x="172" y="305"/>
                  </a:cubicBezTo>
                  <a:cubicBezTo>
                    <a:pt x="172" y="306"/>
                    <a:pt x="173" y="306"/>
                    <a:pt x="173" y="306"/>
                  </a:cubicBezTo>
                  <a:cubicBezTo>
                    <a:pt x="173" y="306"/>
                    <a:pt x="174" y="306"/>
                    <a:pt x="174" y="306"/>
                  </a:cubicBezTo>
                  <a:cubicBezTo>
                    <a:pt x="175" y="305"/>
                    <a:pt x="175" y="306"/>
                    <a:pt x="176" y="305"/>
                  </a:cubicBezTo>
                  <a:cubicBezTo>
                    <a:pt x="177" y="305"/>
                    <a:pt x="178" y="306"/>
                    <a:pt x="179" y="306"/>
                  </a:cubicBezTo>
                  <a:cubicBezTo>
                    <a:pt x="178" y="306"/>
                    <a:pt x="177" y="305"/>
                    <a:pt x="177" y="304"/>
                  </a:cubicBezTo>
                  <a:cubicBezTo>
                    <a:pt x="178" y="304"/>
                    <a:pt x="177" y="304"/>
                    <a:pt x="176" y="304"/>
                  </a:cubicBezTo>
                  <a:cubicBezTo>
                    <a:pt x="176" y="304"/>
                    <a:pt x="176" y="304"/>
                    <a:pt x="176" y="304"/>
                  </a:cubicBezTo>
                  <a:cubicBezTo>
                    <a:pt x="176" y="304"/>
                    <a:pt x="175" y="304"/>
                    <a:pt x="174" y="303"/>
                  </a:cubicBezTo>
                  <a:cubicBezTo>
                    <a:pt x="175" y="304"/>
                    <a:pt x="175" y="304"/>
                    <a:pt x="175" y="304"/>
                  </a:cubicBezTo>
                  <a:cubicBezTo>
                    <a:pt x="174" y="303"/>
                    <a:pt x="174" y="303"/>
                    <a:pt x="174" y="303"/>
                  </a:cubicBezTo>
                  <a:cubicBezTo>
                    <a:pt x="175" y="303"/>
                    <a:pt x="176" y="303"/>
                    <a:pt x="176" y="303"/>
                  </a:cubicBezTo>
                  <a:cubicBezTo>
                    <a:pt x="176" y="303"/>
                    <a:pt x="175" y="303"/>
                    <a:pt x="177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8" y="303"/>
                    <a:pt x="178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8" y="302"/>
                    <a:pt x="178" y="302"/>
                    <a:pt x="178" y="302"/>
                  </a:cubicBezTo>
                  <a:cubicBezTo>
                    <a:pt x="178" y="302"/>
                    <a:pt x="179" y="302"/>
                    <a:pt x="179" y="303"/>
                  </a:cubicBezTo>
                  <a:cubicBezTo>
                    <a:pt x="180" y="303"/>
                    <a:pt x="180" y="303"/>
                    <a:pt x="180" y="303"/>
                  </a:cubicBezTo>
                  <a:cubicBezTo>
                    <a:pt x="180" y="303"/>
                    <a:pt x="180" y="303"/>
                    <a:pt x="180" y="303"/>
                  </a:cubicBezTo>
                  <a:cubicBezTo>
                    <a:pt x="180" y="303"/>
                    <a:pt x="180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80" y="303"/>
                    <a:pt x="181" y="304"/>
                    <a:pt x="181" y="304"/>
                  </a:cubicBezTo>
                  <a:cubicBezTo>
                    <a:pt x="181" y="304"/>
                    <a:pt x="180" y="302"/>
                    <a:pt x="182" y="303"/>
                  </a:cubicBezTo>
                  <a:cubicBezTo>
                    <a:pt x="182" y="303"/>
                    <a:pt x="182" y="302"/>
                    <a:pt x="181" y="301"/>
                  </a:cubicBezTo>
                  <a:cubicBezTo>
                    <a:pt x="181" y="300"/>
                    <a:pt x="183" y="303"/>
                    <a:pt x="182" y="302"/>
                  </a:cubicBezTo>
                  <a:cubicBezTo>
                    <a:pt x="183" y="303"/>
                    <a:pt x="185" y="304"/>
                    <a:pt x="186" y="305"/>
                  </a:cubicBezTo>
                  <a:cubicBezTo>
                    <a:pt x="186" y="305"/>
                    <a:pt x="187" y="306"/>
                    <a:pt x="186" y="306"/>
                  </a:cubicBezTo>
                  <a:cubicBezTo>
                    <a:pt x="187" y="306"/>
                    <a:pt x="187" y="307"/>
                    <a:pt x="187" y="307"/>
                  </a:cubicBezTo>
                  <a:cubicBezTo>
                    <a:pt x="187" y="306"/>
                    <a:pt x="185" y="305"/>
                    <a:pt x="185" y="304"/>
                  </a:cubicBezTo>
                  <a:cubicBezTo>
                    <a:pt x="183" y="303"/>
                    <a:pt x="185" y="304"/>
                    <a:pt x="183" y="302"/>
                  </a:cubicBezTo>
                  <a:cubicBezTo>
                    <a:pt x="184" y="302"/>
                    <a:pt x="184" y="302"/>
                    <a:pt x="184" y="301"/>
                  </a:cubicBezTo>
                  <a:cubicBezTo>
                    <a:pt x="184" y="301"/>
                    <a:pt x="185" y="303"/>
                    <a:pt x="186" y="303"/>
                  </a:cubicBezTo>
                  <a:cubicBezTo>
                    <a:pt x="185" y="302"/>
                    <a:pt x="185" y="301"/>
                    <a:pt x="185" y="301"/>
                  </a:cubicBezTo>
                  <a:cubicBezTo>
                    <a:pt x="185" y="300"/>
                    <a:pt x="184" y="300"/>
                    <a:pt x="184" y="298"/>
                  </a:cubicBezTo>
                  <a:cubicBezTo>
                    <a:pt x="183" y="298"/>
                    <a:pt x="183" y="297"/>
                    <a:pt x="183" y="297"/>
                  </a:cubicBezTo>
                  <a:cubicBezTo>
                    <a:pt x="184" y="299"/>
                    <a:pt x="186" y="301"/>
                    <a:pt x="186" y="301"/>
                  </a:cubicBezTo>
                  <a:cubicBezTo>
                    <a:pt x="188" y="304"/>
                    <a:pt x="185" y="301"/>
                    <a:pt x="187" y="303"/>
                  </a:cubicBezTo>
                  <a:cubicBezTo>
                    <a:pt x="188" y="305"/>
                    <a:pt x="187" y="306"/>
                    <a:pt x="187" y="305"/>
                  </a:cubicBezTo>
                  <a:cubicBezTo>
                    <a:pt x="188" y="307"/>
                    <a:pt x="187" y="305"/>
                    <a:pt x="188" y="307"/>
                  </a:cubicBezTo>
                  <a:cubicBezTo>
                    <a:pt x="188" y="307"/>
                    <a:pt x="188" y="305"/>
                    <a:pt x="188" y="305"/>
                  </a:cubicBezTo>
                  <a:cubicBezTo>
                    <a:pt x="187" y="304"/>
                    <a:pt x="187" y="304"/>
                    <a:pt x="187" y="303"/>
                  </a:cubicBezTo>
                  <a:cubicBezTo>
                    <a:pt x="186" y="300"/>
                    <a:pt x="188" y="304"/>
                    <a:pt x="188" y="304"/>
                  </a:cubicBezTo>
                  <a:cubicBezTo>
                    <a:pt x="189" y="305"/>
                    <a:pt x="189" y="305"/>
                    <a:pt x="189" y="305"/>
                  </a:cubicBezTo>
                  <a:cubicBezTo>
                    <a:pt x="189" y="306"/>
                    <a:pt x="188" y="304"/>
                    <a:pt x="189" y="304"/>
                  </a:cubicBezTo>
                  <a:cubicBezTo>
                    <a:pt x="190" y="307"/>
                    <a:pt x="189" y="305"/>
                    <a:pt x="189" y="306"/>
                  </a:cubicBezTo>
                  <a:cubicBezTo>
                    <a:pt x="190" y="308"/>
                    <a:pt x="190" y="308"/>
                    <a:pt x="190" y="308"/>
                  </a:cubicBezTo>
                  <a:cubicBezTo>
                    <a:pt x="190" y="308"/>
                    <a:pt x="189" y="309"/>
                    <a:pt x="188" y="310"/>
                  </a:cubicBezTo>
                  <a:cubicBezTo>
                    <a:pt x="188" y="309"/>
                    <a:pt x="188" y="309"/>
                    <a:pt x="188" y="309"/>
                  </a:cubicBezTo>
                  <a:cubicBezTo>
                    <a:pt x="187" y="311"/>
                    <a:pt x="186" y="306"/>
                    <a:pt x="186" y="311"/>
                  </a:cubicBezTo>
                  <a:cubicBezTo>
                    <a:pt x="186" y="312"/>
                    <a:pt x="186" y="312"/>
                    <a:pt x="186" y="312"/>
                  </a:cubicBezTo>
                  <a:cubicBezTo>
                    <a:pt x="185" y="310"/>
                    <a:pt x="185" y="310"/>
                    <a:pt x="185" y="310"/>
                  </a:cubicBezTo>
                  <a:cubicBezTo>
                    <a:pt x="185" y="311"/>
                    <a:pt x="184" y="310"/>
                    <a:pt x="184" y="312"/>
                  </a:cubicBezTo>
                  <a:cubicBezTo>
                    <a:pt x="184" y="310"/>
                    <a:pt x="184" y="310"/>
                    <a:pt x="184" y="310"/>
                  </a:cubicBezTo>
                  <a:cubicBezTo>
                    <a:pt x="184" y="310"/>
                    <a:pt x="184" y="313"/>
                    <a:pt x="183" y="312"/>
                  </a:cubicBezTo>
                  <a:cubicBezTo>
                    <a:pt x="183" y="311"/>
                    <a:pt x="183" y="311"/>
                    <a:pt x="183" y="311"/>
                  </a:cubicBezTo>
                  <a:cubicBezTo>
                    <a:pt x="183" y="311"/>
                    <a:pt x="183" y="311"/>
                    <a:pt x="183" y="311"/>
                  </a:cubicBezTo>
                  <a:cubicBezTo>
                    <a:pt x="182" y="311"/>
                    <a:pt x="182" y="312"/>
                    <a:pt x="181" y="312"/>
                  </a:cubicBezTo>
                  <a:cubicBezTo>
                    <a:pt x="182" y="311"/>
                    <a:pt x="182" y="311"/>
                    <a:pt x="183" y="310"/>
                  </a:cubicBezTo>
                  <a:cubicBezTo>
                    <a:pt x="181" y="308"/>
                    <a:pt x="177" y="307"/>
                    <a:pt x="178" y="311"/>
                  </a:cubicBezTo>
                  <a:cubicBezTo>
                    <a:pt x="178" y="312"/>
                    <a:pt x="176" y="309"/>
                    <a:pt x="176" y="309"/>
                  </a:cubicBezTo>
                  <a:cubicBezTo>
                    <a:pt x="177" y="312"/>
                    <a:pt x="172" y="313"/>
                    <a:pt x="178" y="313"/>
                  </a:cubicBezTo>
                  <a:cubicBezTo>
                    <a:pt x="178" y="313"/>
                    <a:pt x="179" y="313"/>
                    <a:pt x="179" y="313"/>
                  </a:cubicBezTo>
                  <a:cubicBezTo>
                    <a:pt x="179" y="314"/>
                    <a:pt x="180" y="316"/>
                    <a:pt x="183" y="321"/>
                  </a:cubicBezTo>
                  <a:cubicBezTo>
                    <a:pt x="183" y="321"/>
                    <a:pt x="183" y="321"/>
                    <a:pt x="183" y="321"/>
                  </a:cubicBezTo>
                  <a:cubicBezTo>
                    <a:pt x="185" y="320"/>
                    <a:pt x="189" y="325"/>
                    <a:pt x="192" y="323"/>
                  </a:cubicBezTo>
                  <a:cubicBezTo>
                    <a:pt x="192" y="322"/>
                    <a:pt x="192" y="321"/>
                    <a:pt x="192" y="321"/>
                  </a:cubicBezTo>
                  <a:cubicBezTo>
                    <a:pt x="192" y="322"/>
                    <a:pt x="192" y="322"/>
                    <a:pt x="192" y="322"/>
                  </a:cubicBezTo>
                  <a:cubicBezTo>
                    <a:pt x="193" y="320"/>
                    <a:pt x="193" y="320"/>
                    <a:pt x="193" y="320"/>
                  </a:cubicBezTo>
                  <a:cubicBezTo>
                    <a:pt x="193" y="320"/>
                    <a:pt x="193" y="322"/>
                    <a:pt x="192" y="322"/>
                  </a:cubicBezTo>
                  <a:cubicBezTo>
                    <a:pt x="194" y="322"/>
                    <a:pt x="195" y="322"/>
                    <a:pt x="196" y="322"/>
                  </a:cubicBezTo>
                  <a:cubicBezTo>
                    <a:pt x="197" y="320"/>
                    <a:pt x="197" y="322"/>
                    <a:pt x="197" y="320"/>
                  </a:cubicBezTo>
                  <a:cubicBezTo>
                    <a:pt x="197" y="321"/>
                    <a:pt x="197" y="321"/>
                    <a:pt x="197" y="321"/>
                  </a:cubicBezTo>
                  <a:cubicBezTo>
                    <a:pt x="198" y="320"/>
                    <a:pt x="198" y="320"/>
                    <a:pt x="199" y="322"/>
                  </a:cubicBezTo>
                  <a:cubicBezTo>
                    <a:pt x="199" y="323"/>
                    <a:pt x="199" y="323"/>
                    <a:pt x="199" y="323"/>
                  </a:cubicBezTo>
                  <a:cubicBezTo>
                    <a:pt x="198" y="323"/>
                    <a:pt x="198" y="323"/>
                    <a:pt x="197" y="323"/>
                  </a:cubicBezTo>
                  <a:cubicBezTo>
                    <a:pt x="198" y="323"/>
                    <a:pt x="198" y="323"/>
                    <a:pt x="198" y="323"/>
                  </a:cubicBezTo>
                  <a:cubicBezTo>
                    <a:pt x="197" y="324"/>
                    <a:pt x="197" y="324"/>
                    <a:pt x="197" y="324"/>
                  </a:cubicBezTo>
                  <a:cubicBezTo>
                    <a:pt x="197" y="324"/>
                    <a:pt x="196" y="325"/>
                    <a:pt x="197" y="325"/>
                  </a:cubicBezTo>
                  <a:cubicBezTo>
                    <a:pt x="199" y="325"/>
                    <a:pt x="199" y="325"/>
                    <a:pt x="199" y="325"/>
                  </a:cubicBezTo>
                  <a:cubicBezTo>
                    <a:pt x="199" y="325"/>
                    <a:pt x="201" y="325"/>
                    <a:pt x="199" y="326"/>
                  </a:cubicBezTo>
                  <a:cubicBezTo>
                    <a:pt x="197" y="326"/>
                    <a:pt x="197" y="326"/>
                    <a:pt x="197" y="326"/>
                  </a:cubicBezTo>
                  <a:cubicBezTo>
                    <a:pt x="197" y="326"/>
                    <a:pt x="198" y="326"/>
                    <a:pt x="198" y="326"/>
                  </a:cubicBezTo>
                  <a:cubicBezTo>
                    <a:pt x="195" y="326"/>
                    <a:pt x="195" y="326"/>
                    <a:pt x="195" y="326"/>
                  </a:cubicBezTo>
                  <a:cubicBezTo>
                    <a:pt x="199" y="326"/>
                    <a:pt x="196" y="327"/>
                    <a:pt x="197" y="327"/>
                  </a:cubicBezTo>
                  <a:cubicBezTo>
                    <a:pt x="196" y="327"/>
                    <a:pt x="196" y="327"/>
                    <a:pt x="196" y="327"/>
                  </a:cubicBezTo>
                  <a:cubicBezTo>
                    <a:pt x="195" y="328"/>
                    <a:pt x="198" y="327"/>
                    <a:pt x="198" y="327"/>
                  </a:cubicBezTo>
                  <a:cubicBezTo>
                    <a:pt x="198" y="328"/>
                    <a:pt x="195" y="328"/>
                    <a:pt x="194" y="328"/>
                  </a:cubicBezTo>
                  <a:cubicBezTo>
                    <a:pt x="194" y="329"/>
                    <a:pt x="196" y="329"/>
                    <a:pt x="194" y="330"/>
                  </a:cubicBezTo>
                  <a:cubicBezTo>
                    <a:pt x="195" y="330"/>
                    <a:pt x="196" y="331"/>
                    <a:pt x="197" y="331"/>
                  </a:cubicBezTo>
                  <a:cubicBezTo>
                    <a:pt x="197" y="332"/>
                    <a:pt x="194" y="331"/>
                    <a:pt x="195" y="332"/>
                  </a:cubicBezTo>
                  <a:cubicBezTo>
                    <a:pt x="195" y="332"/>
                    <a:pt x="194" y="332"/>
                    <a:pt x="193" y="332"/>
                  </a:cubicBezTo>
                  <a:cubicBezTo>
                    <a:pt x="194" y="332"/>
                    <a:pt x="193" y="333"/>
                    <a:pt x="195" y="332"/>
                  </a:cubicBezTo>
                  <a:cubicBezTo>
                    <a:pt x="194" y="333"/>
                    <a:pt x="194" y="334"/>
                    <a:pt x="195" y="334"/>
                  </a:cubicBezTo>
                  <a:cubicBezTo>
                    <a:pt x="195" y="334"/>
                    <a:pt x="193" y="334"/>
                    <a:pt x="192" y="334"/>
                  </a:cubicBezTo>
                  <a:cubicBezTo>
                    <a:pt x="194" y="334"/>
                    <a:pt x="195" y="335"/>
                    <a:pt x="194" y="335"/>
                  </a:cubicBezTo>
                  <a:cubicBezTo>
                    <a:pt x="196" y="335"/>
                    <a:pt x="196" y="335"/>
                    <a:pt x="198" y="335"/>
                  </a:cubicBezTo>
                  <a:cubicBezTo>
                    <a:pt x="198" y="335"/>
                    <a:pt x="199" y="335"/>
                    <a:pt x="199" y="335"/>
                  </a:cubicBezTo>
                  <a:cubicBezTo>
                    <a:pt x="197" y="336"/>
                    <a:pt x="194" y="336"/>
                    <a:pt x="194" y="336"/>
                  </a:cubicBezTo>
                  <a:cubicBezTo>
                    <a:pt x="191" y="336"/>
                    <a:pt x="194" y="335"/>
                    <a:pt x="192" y="336"/>
                  </a:cubicBezTo>
                  <a:cubicBezTo>
                    <a:pt x="189" y="335"/>
                    <a:pt x="189" y="335"/>
                    <a:pt x="191" y="334"/>
                  </a:cubicBezTo>
                  <a:cubicBezTo>
                    <a:pt x="188" y="334"/>
                    <a:pt x="190" y="335"/>
                    <a:pt x="188" y="335"/>
                  </a:cubicBezTo>
                  <a:cubicBezTo>
                    <a:pt x="188" y="335"/>
                    <a:pt x="189" y="335"/>
                    <a:pt x="190" y="336"/>
                  </a:cubicBezTo>
                  <a:cubicBezTo>
                    <a:pt x="191" y="336"/>
                    <a:pt x="191" y="336"/>
                    <a:pt x="192" y="336"/>
                  </a:cubicBezTo>
                  <a:cubicBezTo>
                    <a:pt x="195" y="336"/>
                    <a:pt x="190" y="336"/>
                    <a:pt x="190" y="337"/>
                  </a:cubicBezTo>
                  <a:cubicBezTo>
                    <a:pt x="190" y="336"/>
                    <a:pt x="190" y="336"/>
                    <a:pt x="190" y="336"/>
                  </a:cubicBezTo>
                  <a:cubicBezTo>
                    <a:pt x="189" y="337"/>
                    <a:pt x="191" y="337"/>
                    <a:pt x="190" y="337"/>
                  </a:cubicBezTo>
                  <a:cubicBezTo>
                    <a:pt x="187" y="337"/>
                    <a:pt x="190" y="337"/>
                    <a:pt x="188" y="336"/>
                  </a:cubicBezTo>
                  <a:cubicBezTo>
                    <a:pt x="186" y="337"/>
                    <a:pt x="186" y="337"/>
                    <a:pt x="186" y="337"/>
                  </a:cubicBezTo>
                  <a:cubicBezTo>
                    <a:pt x="185" y="337"/>
                    <a:pt x="188" y="337"/>
                    <a:pt x="188" y="337"/>
                  </a:cubicBezTo>
                  <a:cubicBezTo>
                    <a:pt x="186" y="337"/>
                    <a:pt x="186" y="337"/>
                    <a:pt x="186" y="337"/>
                  </a:cubicBezTo>
                  <a:cubicBezTo>
                    <a:pt x="187" y="338"/>
                    <a:pt x="187" y="338"/>
                    <a:pt x="187" y="338"/>
                  </a:cubicBezTo>
                  <a:cubicBezTo>
                    <a:pt x="188" y="338"/>
                    <a:pt x="190" y="338"/>
                    <a:pt x="190" y="337"/>
                  </a:cubicBezTo>
                  <a:cubicBezTo>
                    <a:pt x="193" y="337"/>
                    <a:pt x="190" y="338"/>
                    <a:pt x="191" y="338"/>
                  </a:cubicBezTo>
                  <a:cubicBezTo>
                    <a:pt x="193" y="338"/>
                    <a:pt x="191" y="338"/>
                    <a:pt x="193" y="338"/>
                  </a:cubicBezTo>
                  <a:cubicBezTo>
                    <a:pt x="194" y="338"/>
                    <a:pt x="194" y="338"/>
                    <a:pt x="195" y="338"/>
                  </a:cubicBezTo>
                  <a:cubicBezTo>
                    <a:pt x="195" y="339"/>
                    <a:pt x="193" y="339"/>
                    <a:pt x="191" y="339"/>
                  </a:cubicBezTo>
                  <a:cubicBezTo>
                    <a:pt x="191" y="339"/>
                    <a:pt x="191" y="338"/>
                    <a:pt x="192" y="338"/>
                  </a:cubicBezTo>
                  <a:cubicBezTo>
                    <a:pt x="190" y="338"/>
                    <a:pt x="188" y="339"/>
                    <a:pt x="187" y="338"/>
                  </a:cubicBezTo>
                  <a:cubicBezTo>
                    <a:pt x="186" y="339"/>
                    <a:pt x="188" y="339"/>
                    <a:pt x="189" y="339"/>
                  </a:cubicBezTo>
                  <a:cubicBezTo>
                    <a:pt x="189" y="339"/>
                    <a:pt x="190" y="339"/>
                    <a:pt x="191" y="339"/>
                  </a:cubicBezTo>
                  <a:cubicBezTo>
                    <a:pt x="196" y="340"/>
                    <a:pt x="187" y="339"/>
                    <a:pt x="188" y="340"/>
                  </a:cubicBezTo>
                  <a:cubicBezTo>
                    <a:pt x="191" y="340"/>
                    <a:pt x="193" y="341"/>
                    <a:pt x="196" y="340"/>
                  </a:cubicBezTo>
                  <a:cubicBezTo>
                    <a:pt x="197" y="341"/>
                    <a:pt x="197" y="341"/>
                    <a:pt x="197" y="341"/>
                  </a:cubicBezTo>
                  <a:cubicBezTo>
                    <a:pt x="195" y="341"/>
                    <a:pt x="195" y="341"/>
                    <a:pt x="193" y="341"/>
                  </a:cubicBezTo>
                  <a:cubicBezTo>
                    <a:pt x="193" y="341"/>
                    <a:pt x="193" y="341"/>
                    <a:pt x="193" y="341"/>
                  </a:cubicBezTo>
                  <a:cubicBezTo>
                    <a:pt x="191" y="341"/>
                    <a:pt x="191" y="341"/>
                    <a:pt x="191" y="341"/>
                  </a:cubicBezTo>
                  <a:cubicBezTo>
                    <a:pt x="189" y="341"/>
                    <a:pt x="188" y="341"/>
                    <a:pt x="187" y="341"/>
                  </a:cubicBezTo>
                  <a:cubicBezTo>
                    <a:pt x="188" y="342"/>
                    <a:pt x="189" y="341"/>
                    <a:pt x="189" y="342"/>
                  </a:cubicBezTo>
                  <a:cubicBezTo>
                    <a:pt x="188" y="342"/>
                    <a:pt x="187" y="342"/>
                    <a:pt x="187" y="342"/>
                  </a:cubicBezTo>
                  <a:cubicBezTo>
                    <a:pt x="188" y="342"/>
                    <a:pt x="190" y="342"/>
                    <a:pt x="191" y="342"/>
                  </a:cubicBezTo>
                  <a:cubicBezTo>
                    <a:pt x="191" y="343"/>
                    <a:pt x="189" y="343"/>
                    <a:pt x="188" y="343"/>
                  </a:cubicBezTo>
                  <a:cubicBezTo>
                    <a:pt x="187" y="342"/>
                    <a:pt x="187" y="342"/>
                    <a:pt x="187" y="342"/>
                  </a:cubicBezTo>
                  <a:cubicBezTo>
                    <a:pt x="188" y="343"/>
                    <a:pt x="186" y="342"/>
                    <a:pt x="186" y="343"/>
                  </a:cubicBezTo>
                  <a:cubicBezTo>
                    <a:pt x="188" y="343"/>
                    <a:pt x="189" y="343"/>
                    <a:pt x="191" y="343"/>
                  </a:cubicBezTo>
                  <a:cubicBezTo>
                    <a:pt x="191" y="343"/>
                    <a:pt x="190" y="344"/>
                    <a:pt x="190" y="344"/>
                  </a:cubicBezTo>
                  <a:cubicBezTo>
                    <a:pt x="189" y="343"/>
                    <a:pt x="189" y="343"/>
                    <a:pt x="189" y="343"/>
                  </a:cubicBezTo>
                  <a:cubicBezTo>
                    <a:pt x="189" y="344"/>
                    <a:pt x="186" y="343"/>
                    <a:pt x="186" y="344"/>
                  </a:cubicBezTo>
                  <a:cubicBezTo>
                    <a:pt x="188" y="344"/>
                    <a:pt x="188" y="344"/>
                    <a:pt x="188" y="344"/>
                  </a:cubicBezTo>
                  <a:cubicBezTo>
                    <a:pt x="186" y="344"/>
                    <a:pt x="186" y="344"/>
                    <a:pt x="186" y="344"/>
                  </a:cubicBezTo>
                  <a:cubicBezTo>
                    <a:pt x="188" y="344"/>
                    <a:pt x="187" y="344"/>
                    <a:pt x="188" y="344"/>
                  </a:cubicBezTo>
                  <a:cubicBezTo>
                    <a:pt x="187" y="344"/>
                    <a:pt x="187" y="344"/>
                    <a:pt x="187" y="344"/>
                  </a:cubicBezTo>
                  <a:cubicBezTo>
                    <a:pt x="187" y="345"/>
                    <a:pt x="190" y="345"/>
                    <a:pt x="188" y="345"/>
                  </a:cubicBezTo>
                  <a:cubicBezTo>
                    <a:pt x="190" y="345"/>
                    <a:pt x="188" y="345"/>
                    <a:pt x="189" y="345"/>
                  </a:cubicBezTo>
                  <a:cubicBezTo>
                    <a:pt x="191" y="344"/>
                    <a:pt x="191" y="345"/>
                    <a:pt x="191" y="345"/>
                  </a:cubicBezTo>
                  <a:cubicBezTo>
                    <a:pt x="188" y="345"/>
                    <a:pt x="191" y="346"/>
                    <a:pt x="191" y="346"/>
                  </a:cubicBezTo>
                  <a:cubicBezTo>
                    <a:pt x="190" y="346"/>
                    <a:pt x="189" y="346"/>
                    <a:pt x="188" y="346"/>
                  </a:cubicBezTo>
                  <a:cubicBezTo>
                    <a:pt x="190" y="346"/>
                    <a:pt x="190" y="346"/>
                    <a:pt x="190" y="346"/>
                  </a:cubicBezTo>
                  <a:cubicBezTo>
                    <a:pt x="187" y="346"/>
                    <a:pt x="191" y="347"/>
                    <a:pt x="190" y="347"/>
                  </a:cubicBezTo>
                  <a:cubicBezTo>
                    <a:pt x="189" y="347"/>
                    <a:pt x="187" y="347"/>
                    <a:pt x="187" y="347"/>
                  </a:cubicBezTo>
                  <a:cubicBezTo>
                    <a:pt x="190" y="347"/>
                    <a:pt x="190" y="347"/>
                    <a:pt x="192" y="347"/>
                  </a:cubicBezTo>
                  <a:cubicBezTo>
                    <a:pt x="191" y="348"/>
                    <a:pt x="189" y="347"/>
                    <a:pt x="187" y="347"/>
                  </a:cubicBezTo>
                  <a:cubicBezTo>
                    <a:pt x="189" y="348"/>
                    <a:pt x="185" y="348"/>
                    <a:pt x="188" y="348"/>
                  </a:cubicBezTo>
                  <a:cubicBezTo>
                    <a:pt x="189" y="348"/>
                    <a:pt x="190" y="348"/>
                    <a:pt x="191" y="348"/>
                  </a:cubicBezTo>
                  <a:cubicBezTo>
                    <a:pt x="191" y="349"/>
                    <a:pt x="190" y="348"/>
                    <a:pt x="189" y="348"/>
                  </a:cubicBezTo>
                  <a:cubicBezTo>
                    <a:pt x="189" y="349"/>
                    <a:pt x="191" y="349"/>
                    <a:pt x="192" y="349"/>
                  </a:cubicBezTo>
                  <a:cubicBezTo>
                    <a:pt x="191" y="349"/>
                    <a:pt x="194" y="349"/>
                    <a:pt x="192" y="350"/>
                  </a:cubicBezTo>
                  <a:cubicBezTo>
                    <a:pt x="191" y="350"/>
                    <a:pt x="191" y="349"/>
                    <a:pt x="190" y="349"/>
                  </a:cubicBezTo>
                  <a:cubicBezTo>
                    <a:pt x="190" y="350"/>
                    <a:pt x="194" y="350"/>
                    <a:pt x="195" y="350"/>
                  </a:cubicBezTo>
                  <a:cubicBezTo>
                    <a:pt x="196" y="350"/>
                    <a:pt x="199" y="351"/>
                    <a:pt x="200" y="351"/>
                  </a:cubicBezTo>
                  <a:cubicBezTo>
                    <a:pt x="199" y="352"/>
                    <a:pt x="199" y="351"/>
                    <a:pt x="197" y="351"/>
                  </a:cubicBezTo>
                  <a:cubicBezTo>
                    <a:pt x="197" y="351"/>
                    <a:pt x="197" y="351"/>
                    <a:pt x="197" y="351"/>
                  </a:cubicBezTo>
                  <a:cubicBezTo>
                    <a:pt x="194" y="351"/>
                    <a:pt x="192" y="350"/>
                    <a:pt x="190" y="350"/>
                  </a:cubicBezTo>
                  <a:cubicBezTo>
                    <a:pt x="191" y="350"/>
                    <a:pt x="191" y="350"/>
                    <a:pt x="191" y="350"/>
                  </a:cubicBezTo>
                  <a:cubicBezTo>
                    <a:pt x="188" y="350"/>
                    <a:pt x="188" y="350"/>
                    <a:pt x="188" y="350"/>
                  </a:cubicBezTo>
                  <a:cubicBezTo>
                    <a:pt x="190" y="350"/>
                    <a:pt x="188" y="351"/>
                    <a:pt x="189" y="351"/>
                  </a:cubicBezTo>
                  <a:cubicBezTo>
                    <a:pt x="190" y="351"/>
                    <a:pt x="188" y="351"/>
                    <a:pt x="189" y="351"/>
                  </a:cubicBezTo>
                  <a:cubicBezTo>
                    <a:pt x="190" y="351"/>
                    <a:pt x="193" y="351"/>
                    <a:pt x="192" y="352"/>
                  </a:cubicBezTo>
                  <a:cubicBezTo>
                    <a:pt x="188" y="351"/>
                    <a:pt x="188" y="351"/>
                    <a:pt x="188" y="351"/>
                  </a:cubicBezTo>
                  <a:cubicBezTo>
                    <a:pt x="188" y="352"/>
                    <a:pt x="190" y="352"/>
                    <a:pt x="189" y="352"/>
                  </a:cubicBezTo>
                  <a:cubicBezTo>
                    <a:pt x="188" y="352"/>
                    <a:pt x="188" y="352"/>
                    <a:pt x="188" y="352"/>
                  </a:cubicBezTo>
                  <a:cubicBezTo>
                    <a:pt x="188" y="353"/>
                    <a:pt x="188" y="354"/>
                    <a:pt x="192" y="356"/>
                  </a:cubicBezTo>
                  <a:cubicBezTo>
                    <a:pt x="190" y="356"/>
                    <a:pt x="190" y="356"/>
                    <a:pt x="189" y="357"/>
                  </a:cubicBezTo>
                  <a:cubicBezTo>
                    <a:pt x="189" y="357"/>
                    <a:pt x="191" y="357"/>
                    <a:pt x="191" y="357"/>
                  </a:cubicBezTo>
                  <a:cubicBezTo>
                    <a:pt x="189" y="357"/>
                    <a:pt x="189" y="357"/>
                    <a:pt x="189" y="357"/>
                  </a:cubicBezTo>
                  <a:cubicBezTo>
                    <a:pt x="188" y="357"/>
                    <a:pt x="189" y="358"/>
                    <a:pt x="191" y="359"/>
                  </a:cubicBezTo>
                  <a:cubicBezTo>
                    <a:pt x="189" y="358"/>
                    <a:pt x="189" y="358"/>
                    <a:pt x="189" y="358"/>
                  </a:cubicBezTo>
                  <a:cubicBezTo>
                    <a:pt x="188" y="359"/>
                    <a:pt x="190" y="359"/>
                    <a:pt x="191" y="359"/>
                  </a:cubicBezTo>
                  <a:cubicBezTo>
                    <a:pt x="189" y="359"/>
                    <a:pt x="189" y="359"/>
                    <a:pt x="189" y="359"/>
                  </a:cubicBezTo>
                  <a:cubicBezTo>
                    <a:pt x="191" y="359"/>
                    <a:pt x="191" y="359"/>
                    <a:pt x="191" y="359"/>
                  </a:cubicBezTo>
                  <a:cubicBezTo>
                    <a:pt x="191" y="360"/>
                    <a:pt x="191" y="360"/>
                    <a:pt x="189" y="360"/>
                  </a:cubicBezTo>
                  <a:cubicBezTo>
                    <a:pt x="190" y="360"/>
                    <a:pt x="190" y="360"/>
                    <a:pt x="190" y="360"/>
                  </a:cubicBezTo>
                  <a:cubicBezTo>
                    <a:pt x="189" y="360"/>
                    <a:pt x="189" y="361"/>
                    <a:pt x="189" y="362"/>
                  </a:cubicBezTo>
                  <a:cubicBezTo>
                    <a:pt x="190" y="362"/>
                    <a:pt x="191" y="362"/>
                    <a:pt x="192" y="362"/>
                  </a:cubicBezTo>
                  <a:cubicBezTo>
                    <a:pt x="194" y="362"/>
                    <a:pt x="192" y="362"/>
                    <a:pt x="193" y="362"/>
                  </a:cubicBezTo>
                  <a:cubicBezTo>
                    <a:pt x="191" y="362"/>
                    <a:pt x="191" y="362"/>
                    <a:pt x="191" y="362"/>
                  </a:cubicBezTo>
                  <a:cubicBezTo>
                    <a:pt x="187" y="362"/>
                    <a:pt x="190" y="364"/>
                    <a:pt x="189" y="365"/>
                  </a:cubicBezTo>
                  <a:cubicBezTo>
                    <a:pt x="190" y="365"/>
                    <a:pt x="190" y="365"/>
                    <a:pt x="190" y="365"/>
                  </a:cubicBezTo>
                  <a:cubicBezTo>
                    <a:pt x="188" y="365"/>
                    <a:pt x="190" y="366"/>
                    <a:pt x="189" y="367"/>
                  </a:cubicBezTo>
                  <a:cubicBezTo>
                    <a:pt x="190" y="367"/>
                    <a:pt x="193" y="367"/>
                    <a:pt x="193" y="368"/>
                  </a:cubicBezTo>
                  <a:cubicBezTo>
                    <a:pt x="195" y="368"/>
                    <a:pt x="190" y="368"/>
                    <a:pt x="189" y="368"/>
                  </a:cubicBezTo>
                  <a:cubicBezTo>
                    <a:pt x="190" y="368"/>
                    <a:pt x="190" y="368"/>
                    <a:pt x="190" y="369"/>
                  </a:cubicBezTo>
                  <a:cubicBezTo>
                    <a:pt x="190" y="369"/>
                    <a:pt x="190" y="369"/>
                    <a:pt x="190" y="369"/>
                  </a:cubicBezTo>
                  <a:cubicBezTo>
                    <a:pt x="191" y="369"/>
                    <a:pt x="191" y="369"/>
                    <a:pt x="190" y="369"/>
                  </a:cubicBezTo>
                  <a:cubicBezTo>
                    <a:pt x="190" y="369"/>
                    <a:pt x="190" y="369"/>
                    <a:pt x="190" y="369"/>
                  </a:cubicBezTo>
                  <a:cubicBezTo>
                    <a:pt x="190" y="370"/>
                    <a:pt x="189" y="370"/>
                    <a:pt x="189" y="370"/>
                  </a:cubicBezTo>
                  <a:cubicBezTo>
                    <a:pt x="191" y="370"/>
                    <a:pt x="190" y="371"/>
                    <a:pt x="191" y="371"/>
                  </a:cubicBezTo>
                  <a:cubicBezTo>
                    <a:pt x="190" y="371"/>
                    <a:pt x="190" y="371"/>
                    <a:pt x="190" y="371"/>
                  </a:cubicBezTo>
                  <a:cubicBezTo>
                    <a:pt x="192" y="371"/>
                    <a:pt x="192" y="371"/>
                    <a:pt x="192" y="371"/>
                  </a:cubicBezTo>
                  <a:cubicBezTo>
                    <a:pt x="191" y="371"/>
                    <a:pt x="191" y="371"/>
                    <a:pt x="191" y="371"/>
                  </a:cubicBezTo>
                  <a:cubicBezTo>
                    <a:pt x="189" y="371"/>
                    <a:pt x="189" y="371"/>
                    <a:pt x="189" y="371"/>
                  </a:cubicBezTo>
                  <a:cubicBezTo>
                    <a:pt x="188" y="371"/>
                    <a:pt x="191" y="371"/>
                    <a:pt x="192" y="372"/>
                  </a:cubicBezTo>
                  <a:cubicBezTo>
                    <a:pt x="193" y="372"/>
                    <a:pt x="191" y="372"/>
                    <a:pt x="191" y="372"/>
                  </a:cubicBezTo>
                  <a:cubicBezTo>
                    <a:pt x="190" y="372"/>
                    <a:pt x="191" y="372"/>
                    <a:pt x="191" y="372"/>
                  </a:cubicBezTo>
                  <a:cubicBezTo>
                    <a:pt x="189" y="371"/>
                    <a:pt x="190" y="372"/>
                    <a:pt x="189" y="372"/>
                  </a:cubicBezTo>
                  <a:cubicBezTo>
                    <a:pt x="189" y="372"/>
                    <a:pt x="191" y="372"/>
                    <a:pt x="191" y="372"/>
                  </a:cubicBezTo>
                  <a:cubicBezTo>
                    <a:pt x="190" y="373"/>
                    <a:pt x="191" y="373"/>
                    <a:pt x="189" y="373"/>
                  </a:cubicBezTo>
                  <a:cubicBezTo>
                    <a:pt x="190" y="373"/>
                    <a:pt x="190" y="373"/>
                    <a:pt x="191" y="374"/>
                  </a:cubicBezTo>
                  <a:cubicBezTo>
                    <a:pt x="191" y="373"/>
                    <a:pt x="191" y="373"/>
                    <a:pt x="193" y="373"/>
                  </a:cubicBezTo>
                  <a:cubicBezTo>
                    <a:pt x="193" y="373"/>
                    <a:pt x="193" y="374"/>
                    <a:pt x="192" y="374"/>
                  </a:cubicBezTo>
                  <a:cubicBezTo>
                    <a:pt x="192" y="374"/>
                    <a:pt x="192" y="374"/>
                    <a:pt x="192" y="374"/>
                  </a:cubicBezTo>
                  <a:cubicBezTo>
                    <a:pt x="192" y="374"/>
                    <a:pt x="192" y="374"/>
                    <a:pt x="193" y="374"/>
                  </a:cubicBezTo>
                  <a:cubicBezTo>
                    <a:pt x="191" y="374"/>
                    <a:pt x="191" y="374"/>
                    <a:pt x="191" y="374"/>
                  </a:cubicBezTo>
                  <a:cubicBezTo>
                    <a:pt x="193" y="374"/>
                    <a:pt x="192" y="375"/>
                    <a:pt x="193" y="375"/>
                  </a:cubicBezTo>
                  <a:cubicBezTo>
                    <a:pt x="191" y="375"/>
                    <a:pt x="189" y="375"/>
                    <a:pt x="189" y="375"/>
                  </a:cubicBezTo>
                  <a:cubicBezTo>
                    <a:pt x="190" y="376"/>
                    <a:pt x="190" y="376"/>
                    <a:pt x="190" y="376"/>
                  </a:cubicBezTo>
                  <a:cubicBezTo>
                    <a:pt x="191" y="376"/>
                    <a:pt x="190" y="376"/>
                    <a:pt x="189" y="376"/>
                  </a:cubicBezTo>
                  <a:cubicBezTo>
                    <a:pt x="188" y="376"/>
                    <a:pt x="194" y="377"/>
                    <a:pt x="192" y="377"/>
                  </a:cubicBezTo>
                  <a:cubicBezTo>
                    <a:pt x="190" y="377"/>
                    <a:pt x="190" y="377"/>
                    <a:pt x="189" y="377"/>
                  </a:cubicBezTo>
                  <a:cubicBezTo>
                    <a:pt x="190" y="378"/>
                    <a:pt x="191" y="378"/>
                    <a:pt x="191" y="378"/>
                  </a:cubicBezTo>
                  <a:cubicBezTo>
                    <a:pt x="192" y="378"/>
                    <a:pt x="189" y="377"/>
                    <a:pt x="191" y="377"/>
                  </a:cubicBezTo>
                  <a:cubicBezTo>
                    <a:pt x="192" y="377"/>
                    <a:pt x="191" y="378"/>
                    <a:pt x="192" y="378"/>
                  </a:cubicBezTo>
                  <a:cubicBezTo>
                    <a:pt x="187" y="378"/>
                    <a:pt x="191" y="380"/>
                    <a:pt x="188" y="380"/>
                  </a:cubicBezTo>
                  <a:cubicBezTo>
                    <a:pt x="191" y="380"/>
                    <a:pt x="189" y="381"/>
                    <a:pt x="190" y="381"/>
                  </a:cubicBezTo>
                  <a:cubicBezTo>
                    <a:pt x="187" y="381"/>
                    <a:pt x="190" y="382"/>
                    <a:pt x="189" y="382"/>
                  </a:cubicBezTo>
                  <a:cubicBezTo>
                    <a:pt x="191" y="382"/>
                    <a:pt x="191" y="382"/>
                    <a:pt x="191" y="382"/>
                  </a:cubicBezTo>
                  <a:cubicBezTo>
                    <a:pt x="190" y="382"/>
                    <a:pt x="195" y="383"/>
                    <a:pt x="192" y="383"/>
                  </a:cubicBezTo>
                  <a:cubicBezTo>
                    <a:pt x="191" y="383"/>
                    <a:pt x="190" y="383"/>
                    <a:pt x="190" y="383"/>
                  </a:cubicBezTo>
                  <a:cubicBezTo>
                    <a:pt x="187" y="383"/>
                    <a:pt x="192" y="384"/>
                    <a:pt x="189" y="384"/>
                  </a:cubicBezTo>
                  <a:cubicBezTo>
                    <a:pt x="190" y="384"/>
                    <a:pt x="192" y="384"/>
                    <a:pt x="193" y="385"/>
                  </a:cubicBezTo>
                  <a:cubicBezTo>
                    <a:pt x="192" y="385"/>
                    <a:pt x="190" y="385"/>
                    <a:pt x="190" y="385"/>
                  </a:cubicBezTo>
                  <a:cubicBezTo>
                    <a:pt x="190" y="386"/>
                    <a:pt x="191" y="386"/>
                    <a:pt x="190" y="386"/>
                  </a:cubicBezTo>
                  <a:cubicBezTo>
                    <a:pt x="189" y="386"/>
                    <a:pt x="189" y="386"/>
                    <a:pt x="189" y="386"/>
                  </a:cubicBezTo>
                  <a:cubicBezTo>
                    <a:pt x="188" y="386"/>
                    <a:pt x="189" y="386"/>
                    <a:pt x="190" y="387"/>
                  </a:cubicBezTo>
                  <a:cubicBezTo>
                    <a:pt x="188" y="387"/>
                    <a:pt x="189" y="388"/>
                    <a:pt x="188" y="388"/>
                  </a:cubicBezTo>
                  <a:cubicBezTo>
                    <a:pt x="191" y="389"/>
                    <a:pt x="187" y="389"/>
                    <a:pt x="190" y="389"/>
                  </a:cubicBezTo>
                  <a:cubicBezTo>
                    <a:pt x="189" y="389"/>
                    <a:pt x="189" y="389"/>
                    <a:pt x="189" y="389"/>
                  </a:cubicBezTo>
                  <a:cubicBezTo>
                    <a:pt x="190" y="389"/>
                    <a:pt x="192" y="390"/>
                    <a:pt x="192" y="390"/>
                  </a:cubicBezTo>
                  <a:cubicBezTo>
                    <a:pt x="190" y="390"/>
                    <a:pt x="190" y="390"/>
                    <a:pt x="190" y="390"/>
                  </a:cubicBezTo>
                  <a:cubicBezTo>
                    <a:pt x="188" y="390"/>
                    <a:pt x="190" y="390"/>
                    <a:pt x="189" y="391"/>
                  </a:cubicBezTo>
                  <a:cubicBezTo>
                    <a:pt x="190" y="390"/>
                    <a:pt x="189" y="391"/>
                    <a:pt x="190" y="391"/>
                  </a:cubicBezTo>
                  <a:cubicBezTo>
                    <a:pt x="191" y="391"/>
                    <a:pt x="191" y="391"/>
                    <a:pt x="191" y="391"/>
                  </a:cubicBezTo>
                  <a:cubicBezTo>
                    <a:pt x="192" y="392"/>
                    <a:pt x="192" y="391"/>
                    <a:pt x="192" y="392"/>
                  </a:cubicBezTo>
                  <a:cubicBezTo>
                    <a:pt x="192" y="392"/>
                    <a:pt x="190" y="392"/>
                    <a:pt x="190" y="392"/>
                  </a:cubicBezTo>
                  <a:cubicBezTo>
                    <a:pt x="189" y="392"/>
                    <a:pt x="190" y="392"/>
                    <a:pt x="190" y="393"/>
                  </a:cubicBezTo>
                  <a:cubicBezTo>
                    <a:pt x="190" y="393"/>
                    <a:pt x="190" y="392"/>
                    <a:pt x="191" y="393"/>
                  </a:cubicBezTo>
                  <a:cubicBezTo>
                    <a:pt x="191" y="393"/>
                    <a:pt x="190" y="393"/>
                    <a:pt x="190" y="393"/>
                  </a:cubicBezTo>
                  <a:cubicBezTo>
                    <a:pt x="190" y="393"/>
                    <a:pt x="191" y="393"/>
                    <a:pt x="191" y="393"/>
                  </a:cubicBezTo>
                  <a:cubicBezTo>
                    <a:pt x="191" y="393"/>
                    <a:pt x="191" y="393"/>
                    <a:pt x="191" y="393"/>
                  </a:cubicBezTo>
                  <a:cubicBezTo>
                    <a:pt x="190" y="393"/>
                    <a:pt x="190" y="393"/>
                    <a:pt x="190" y="393"/>
                  </a:cubicBezTo>
                  <a:cubicBezTo>
                    <a:pt x="190" y="393"/>
                    <a:pt x="190" y="393"/>
                    <a:pt x="190" y="393"/>
                  </a:cubicBezTo>
                  <a:cubicBezTo>
                    <a:pt x="190" y="393"/>
                    <a:pt x="190" y="393"/>
                    <a:pt x="190" y="393"/>
                  </a:cubicBezTo>
                  <a:cubicBezTo>
                    <a:pt x="190" y="393"/>
                    <a:pt x="190" y="393"/>
                    <a:pt x="190" y="393"/>
                  </a:cubicBezTo>
                  <a:cubicBezTo>
                    <a:pt x="188" y="393"/>
                    <a:pt x="188" y="393"/>
                    <a:pt x="188" y="393"/>
                  </a:cubicBezTo>
                  <a:cubicBezTo>
                    <a:pt x="188" y="394"/>
                    <a:pt x="190" y="394"/>
                    <a:pt x="191" y="394"/>
                  </a:cubicBezTo>
                  <a:cubicBezTo>
                    <a:pt x="189" y="395"/>
                    <a:pt x="191" y="396"/>
                    <a:pt x="192" y="396"/>
                  </a:cubicBezTo>
                  <a:cubicBezTo>
                    <a:pt x="192" y="396"/>
                    <a:pt x="190" y="396"/>
                    <a:pt x="191" y="396"/>
                  </a:cubicBezTo>
                  <a:cubicBezTo>
                    <a:pt x="191" y="397"/>
                    <a:pt x="193" y="397"/>
                    <a:pt x="192" y="397"/>
                  </a:cubicBezTo>
                  <a:cubicBezTo>
                    <a:pt x="192" y="397"/>
                    <a:pt x="191" y="397"/>
                    <a:pt x="191" y="398"/>
                  </a:cubicBezTo>
                  <a:cubicBezTo>
                    <a:pt x="190" y="398"/>
                    <a:pt x="192" y="397"/>
                    <a:pt x="192" y="397"/>
                  </a:cubicBezTo>
                  <a:cubicBezTo>
                    <a:pt x="190" y="398"/>
                    <a:pt x="194" y="399"/>
                    <a:pt x="192" y="400"/>
                  </a:cubicBezTo>
                  <a:cubicBezTo>
                    <a:pt x="192" y="399"/>
                    <a:pt x="191" y="399"/>
                    <a:pt x="191" y="399"/>
                  </a:cubicBezTo>
                  <a:cubicBezTo>
                    <a:pt x="191" y="400"/>
                    <a:pt x="192" y="400"/>
                    <a:pt x="194" y="401"/>
                  </a:cubicBezTo>
                  <a:cubicBezTo>
                    <a:pt x="192" y="401"/>
                    <a:pt x="192" y="401"/>
                    <a:pt x="192" y="401"/>
                  </a:cubicBezTo>
                  <a:cubicBezTo>
                    <a:pt x="192" y="401"/>
                    <a:pt x="193" y="401"/>
                    <a:pt x="194" y="401"/>
                  </a:cubicBezTo>
                  <a:cubicBezTo>
                    <a:pt x="195" y="401"/>
                    <a:pt x="196" y="401"/>
                    <a:pt x="196" y="402"/>
                  </a:cubicBezTo>
                  <a:cubicBezTo>
                    <a:pt x="196" y="402"/>
                    <a:pt x="196" y="402"/>
                    <a:pt x="196" y="402"/>
                  </a:cubicBezTo>
                  <a:cubicBezTo>
                    <a:pt x="196" y="402"/>
                    <a:pt x="197" y="402"/>
                    <a:pt x="197" y="402"/>
                  </a:cubicBezTo>
                  <a:cubicBezTo>
                    <a:pt x="196" y="403"/>
                    <a:pt x="196" y="402"/>
                    <a:pt x="195" y="402"/>
                  </a:cubicBezTo>
                  <a:cubicBezTo>
                    <a:pt x="193" y="403"/>
                    <a:pt x="194" y="404"/>
                    <a:pt x="194" y="404"/>
                  </a:cubicBezTo>
                  <a:cubicBezTo>
                    <a:pt x="195" y="404"/>
                    <a:pt x="195" y="404"/>
                    <a:pt x="195" y="404"/>
                  </a:cubicBezTo>
                  <a:cubicBezTo>
                    <a:pt x="196" y="404"/>
                    <a:pt x="194" y="404"/>
                    <a:pt x="194" y="404"/>
                  </a:cubicBezTo>
                  <a:cubicBezTo>
                    <a:pt x="199" y="405"/>
                    <a:pt x="199" y="405"/>
                    <a:pt x="199" y="405"/>
                  </a:cubicBezTo>
                  <a:cubicBezTo>
                    <a:pt x="198" y="404"/>
                    <a:pt x="197" y="405"/>
                    <a:pt x="196" y="405"/>
                  </a:cubicBezTo>
                  <a:cubicBezTo>
                    <a:pt x="196" y="405"/>
                    <a:pt x="199" y="406"/>
                    <a:pt x="201" y="406"/>
                  </a:cubicBezTo>
                  <a:cubicBezTo>
                    <a:pt x="200" y="406"/>
                    <a:pt x="201" y="406"/>
                    <a:pt x="201" y="407"/>
                  </a:cubicBezTo>
                  <a:cubicBezTo>
                    <a:pt x="200" y="407"/>
                    <a:pt x="202" y="407"/>
                    <a:pt x="200" y="407"/>
                  </a:cubicBezTo>
                  <a:cubicBezTo>
                    <a:pt x="199" y="407"/>
                    <a:pt x="199" y="407"/>
                    <a:pt x="199" y="407"/>
                  </a:cubicBezTo>
                  <a:cubicBezTo>
                    <a:pt x="199" y="407"/>
                    <a:pt x="197" y="407"/>
                    <a:pt x="196" y="407"/>
                  </a:cubicBezTo>
                  <a:cubicBezTo>
                    <a:pt x="196" y="407"/>
                    <a:pt x="196" y="408"/>
                    <a:pt x="195" y="409"/>
                  </a:cubicBezTo>
                  <a:cubicBezTo>
                    <a:pt x="198" y="408"/>
                    <a:pt x="197" y="410"/>
                    <a:pt x="199" y="409"/>
                  </a:cubicBezTo>
                  <a:cubicBezTo>
                    <a:pt x="200" y="410"/>
                    <a:pt x="197" y="410"/>
                    <a:pt x="197" y="410"/>
                  </a:cubicBezTo>
                  <a:cubicBezTo>
                    <a:pt x="198" y="411"/>
                    <a:pt x="197" y="411"/>
                    <a:pt x="197" y="412"/>
                  </a:cubicBezTo>
                  <a:cubicBezTo>
                    <a:pt x="197" y="412"/>
                    <a:pt x="197" y="412"/>
                    <a:pt x="197" y="412"/>
                  </a:cubicBezTo>
                  <a:cubicBezTo>
                    <a:pt x="198" y="412"/>
                    <a:pt x="197" y="413"/>
                    <a:pt x="199" y="413"/>
                  </a:cubicBezTo>
                  <a:cubicBezTo>
                    <a:pt x="198" y="413"/>
                    <a:pt x="198" y="413"/>
                    <a:pt x="198" y="413"/>
                  </a:cubicBezTo>
                  <a:cubicBezTo>
                    <a:pt x="197" y="414"/>
                    <a:pt x="201" y="413"/>
                    <a:pt x="200" y="414"/>
                  </a:cubicBezTo>
                  <a:cubicBezTo>
                    <a:pt x="199" y="414"/>
                    <a:pt x="199" y="414"/>
                    <a:pt x="199" y="414"/>
                  </a:cubicBezTo>
                  <a:cubicBezTo>
                    <a:pt x="200" y="414"/>
                    <a:pt x="198" y="415"/>
                    <a:pt x="200" y="415"/>
                  </a:cubicBezTo>
                  <a:cubicBezTo>
                    <a:pt x="199" y="415"/>
                    <a:pt x="199" y="415"/>
                    <a:pt x="198" y="415"/>
                  </a:cubicBezTo>
                  <a:cubicBezTo>
                    <a:pt x="199" y="415"/>
                    <a:pt x="199" y="416"/>
                    <a:pt x="200" y="416"/>
                  </a:cubicBezTo>
                  <a:cubicBezTo>
                    <a:pt x="198" y="416"/>
                    <a:pt x="198" y="416"/>
                    <a:pt x="198" y="416"/>
                  </a:cubicBezTo>
                  <a:cubicBezTo>
                    <a:pt x="197" y="417"/>
                    <a:pt x="201" y="416"/>
                    <a:pt x="200" y="417"/>
                  </a:cubicBezTo>
                  <a:cubicBezTo>
                    <a:pt x="200" y="417"/>
                    <a:pt x="199" y="417"/>
                    <a:pt x="199" y="417"/>
                  </a:cubicBezTo>
                  <a:cubicBezTo>
                    <a:pt x="200" y="417"/>
                    <a:pt x="200" y="418"/>
                    <a:pt x="200" y="418"/>
                  </a:cubicBezTo>
                  <a:cubicBezTo>
                    <a:pt x="198" y="419"/>
                    <a:pt x="198" y="419"/>
                    <a:pt x="198" y="419"/>
                  </a:cubicBezTo>
                  <a:cubicBezTo>
                    <a:pt x="198" y="421"/>
                    <a:pt x="198" y="423"/>
                    <a:pt x="201" y="425"/>
                  </a:cubicBezTo>
                  <a:cubicBezTo>
                    <a:pt x="198" y="425"/>
                    <a:pt x="199" y="424"/>
                    <a:pt x="197" y="425"/>
                  </a:cubicBezTo>
                  <a:cubicBezTo>
                    <a:pt x="200" y="425"/>
                    <a:pt x="198" y="425"/>
                    <a:pt x="199" y="426"/>
                  </a:cubicBezTo>
                  <a:cubicBezTo>
                    <a:pt x="198" y="426"/>
                    <a:pt x="198" y="426"/>
                    <a:pt x="198" y="426"/>
                  </a:cubicBezTo>
                  <a:cubicBezTo>
                    <a:pt x="199" y="426"/>
                    <a:pt x="198" y="426"/>
                    <a:pt x="198" y="426"/>
                  </a:cubicBezTo>
                  <a:cubicBezTo>
                    <a:pt x="199" y="426"/>
                    <a:pt x="199" y="426"/>
                    <a:pt x="199" y="426"/>
                  </a:cubicBezTo>
                  <a:cubicBezTo>
                    <a:pt x="199" y="426"/>
                    <a:pt x="199" y="427"/>
                    <a:pt x="199" y="427"/>
                  </a:cubicBezTo>
                  <a:cubicBezTo>
                    <a:pt x="199" y="427"/>
                    <a:pt x="199" y="427"/>
                    <a:pt x="199" y="427"/>
                  </a:cubicBezTo>
                  <a:cubicBezTo>
                    <a:pt x="199" y="427"/>
                    <a:pt x="199" y="427"/>
                    <a:pt x="199" y="427"/>
                  </a:cubicBezTo>
                  <a:cubicBezTo>
                    <a:pt x="198" y="427"/>
                    <a:pt x="197" y="427"/>
                    <a:pt x="199" y="427"/>
                  </a:cubicBezTo>
                  <a:cubicBezTo>
                    <a:pt x="199" y="427"/>
                    <a:pt x="199" y="427"/>
                    <a:pt x="199" y="427"/>
                  </a:cubicBezTo>
                  <a:cubicBezTo>
                    <a:pt x="197" y="428"/>
                    <a:pt x="197" y="428"/>
                    <a:pt x="197" y="428"/>
                  </a:cubicBezTo>
                  <a:cubicBezTo>
                    <a:pt x="200" y="428"/>
                    <a:pt x="198" y="428"/>
                    <a:pt x="198" y="428"/>
                  </a:cubicBezTo>
                  <a:cubicBezTo>
                    <a:pt x="197" y="429"/>
                    <a:pt x="194" y="427"/>
                    <a:pt x="194" y="429"/>
                  </a:cubicBezTo>
                  <a:cubicBezTo>
                    <a:pt x="194" y="429"/>
                    <a:pt x="194" y="429"/>
                    <a:pt x="194" y="429"/>
                  </a:cubicBezTo>
                  <a:cubicBezTo>
                    <a:pt x="189" y="432"/>
                    <a:pt x="183" y="435"/>
                    <a:pt x="180" y="441"/>
                  </a:cubicBezTo>
                  <a:cubicBezTo>
                    <a:pt x="180" y="442"/>
                    <a:pt x="179" y="443"/>
                    <a:pt x="178" y="444"/>
                  </a:cubicBezTo>
                  <a:cubicBezTo>
                    <a:pt x="178" y="441"/>
                    <a:pt x="178" y="437"/>
                    <a:pt x="180" y="434"/>
                  </a:cubicBezTo>
                  <a:cubicBezTo>
                    <a:pt x="179" y="431"/>
                    <a:pt x="178" y="427"/>
                    <a:pt x="179" y="425"/>
                  </a:cubicBezTo>
                  <a:cubicBezTo>
                    <a:pt x="178" y="412"/>
                    <a:pt x="182" y="402"/>
                    <a:pt x="179" y="389"/>
                  </a:cubicBezTo>
                  <a:cubicBezTo>
                    <a:pt x="179" y="390"/>
                    <a:pt x="178" y="389"/>
                    <a:pt x="177" y="389"/>
                  </a:cubicBezTo>
                  <a:cubicBezTo>
                    <a:pt x="178" y="389"/>
                    <a:pt x="178" y="389"/>
                    <a:pt x="178" y="389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6" y="387"/>
                    <a:pt x="178" y="387"/>
                    <a:pt x="178" y="388"/>
                  </a:cubicBezTo>
                  <a:cubicBezTo>
                    <a:pt x="178" y="383"/>
                    <a:pt x="177" y="379"/>
                    <a:pt x="178" y="374"/>
                  </a:cubicBezTo>
                  <a:cubicBezTo>
                    <a:pt x="175" y="374"/>
                    <a:pt x="177" y="371"/>
                    <a:pt x="175" y="371"/>
                  </a:cubicBezTo>
                  <a:cubicBezTo>
                    <a:pt x="176" y="371"/>
                    <a:pt x="176" y="371"/>
                    <a:pt x="176" y="371"/>
                  </a:cubicBezTo>
                  <a:cubicBezTo>
                    <a:pt x="175" y="368"/>
                    <a:pt x="175" y="368"/>
                    <a:pt x="177" y="365"/>
                  </a:cubicBezTo>
                  <a:cubicBezTo>
                    <a:pt x="178" y="353"/>
                    <a:pt x="176" y="340"/>
                    <a:pt x="174" y="326"/>
                  </a:cubicBezTo>
                  <a:cubicBezTo>
                    <a:pt x="170" y="313"/>
                    <a:pt x="162" y="297"/>
                    <a:pt x="148" y="288"/>
                  </a:cubicBezTo>
                  <a:cubicBezTo>
                    <a:pt x="143" y="290"/>
                    <a:pt x="142" y="286"/>
                    <a:pt x="138" y="288"/>
                  </a:cubicBezTo>
                  <a:cubicBezTo>
                    <a:pt x="138" y="287"/>
                    <a:pt x="138" y="287"/>
                    <a:pt x="138" y="287"/>
                  </a:cubicBezTo>
                  <a:cubicBezTo>
                    <a:pt x="136" y="288"/>
                    <a:pt x="136" y="286"/>
                    <a:pt x="133" y="284"/>
                  </a:cubicBezTo>
                  <a:cubicBezTo>
                    <a:pt x="133" y="285"/>
                    <a:pt x="132" y="284"/>
                    <a:pt x="132" y="286"/>
                  </a:cubicBezTo>
                  <a:cubicBezTo>
                    <a:pt x="131" y="287"/>
                    <a:pt x="131" y="282"/>
                    <a:pt x="129" y="283"/>
                  </a:cubicBezTo>
                  <a:cubicBezTo>
                    <a:pt x="129" y="282"/>
                    <a:pt x="129" y="284"/>
                    <a:pt x="129" y="283"/>
                  </a:cubicBezTo>
                  <a:cubicBezTo>
                    <a:pt x="125" y="285"/>
                    <a:pt x="129" y="282"/>
                    <a:pt x="127" y="279"/>
                  </a:cubicBezTo>
                  <a:cubicBezTo>
                    <a:pt x="120" y="278"/>
                    <a:pt x="113" y="280"/>
                    <a:pt x="107" y="278"/>
                  </a:cubicBezTo>
                  <a:cubicBezTo>
                    <a:pt x="108" y="278"/>
                    <a:pt x="108" y="280"/>
                    <a:pt x="107" y="280"/>
                  </a:cubicBezTo>
                  <a:cubicBezTo>
                    <a:pt x="107" y="276"/>
                    <a:pt x="105" y="280"/>
                    <a:pt x="104" y="279"/>
                  </a:cubicBezTo>
                  <a:cubicBezTo>
                    <a:pt x="104" y="278"/>
                    <a:pt x="105" y="278"/>
                    <a:pt x="105" y="278"/>
                  </a:cubicBezTo>
                  <a:cubicBezTo>
                    <a:pt x="103" y="276"/>
                    <a:pt x="101" y="278"/>
                    <a:pt x="98" y="277"/>
                  </a:cubicBezTo>
                  <a:cubicBezTo>
                    <a:pt x="96" y="278"/>
                    <a:pt x="94" y="275"/>
                    <a:pt x="92" y="277"/>
                  </a:cubicBezTo>
                  <a:cubicBezTo>
                    <a:pt x="93" y="275"/>
                    <a:pt x="91" y="276"/>
                    <a:pt x="91" y="275"/>
                  </a:cubicBezTo>
                  <a:cubicBezTo>
                    <a:pt x="89" y="279"/>
                    <a:pt x="88" y="273"/>
                    <a:pt x="85" y="275"/>
                  </a:cubicBezTo>
                  <a:cubicBezTo>
                    <a:pt x="86" y="275"/>
                    <a:pt x="86" y="275"/>
                    <a:pt x="86" y="275"/>
                  </a:cubicBezTo>
                  <a:cubicBezTo>
                    <a:pt x="80" y="274"/>
                    <a:pt x="77" y="272"/>
                    <a:pt x="72" y="271"/>
                  </a:cubicBezTo>
                  <a:cubicBezTo>
                    <a:pt x="69" y="270"/>
                    <a:pt x="69" y="264"/>
                    <a:pt x="66" y="264"/>
                  </a:cubicBezTo>
                  <a:cubicBezTo>
                    <a:pt x="65" y="265"/>
                    <a:pt x="65" y="265"/>
                    <a:pt x="64" y="265"/>
                  </a:cubicBezTo>
                  <a:cubicBezTo>
                    <a:pt x="64" y="264"/>
                    <a:pt x="65" y="264"/>
                    <a:pt x="65" y="264"/>
                  </a:cubicBezTo>
                  <a:cubicBezTo>
                    <a:pt x="63" y="263"/>
                    <a:pt x="63" y="260"/>
                    <a:pt x="62" y="259"/>
                  </a:cubicBezTo>
                  <a:cubicBezTo>
                    <a:pt x="62" y="259"/>
                    <a:pt x="61" y="258"/>
                    <a:pt x="60" y="259"/>
                  </a:cubicBezTo>
                  <a:cubicBezTo>
                    <a:pt x="61" y="256"/>
                    <a:pt x="56" y="255"/>
                    <a:pt x="57" y="252"/>
                  </a:cubicBezTo>
                  <a:cubicBezTo>
                    <a:pt x="54" y="254"/>
                    <a:pt x="54" y="252"/>
                    <a:pt x="53" y="251"/>
                  </a:cubicBezTo>
                  <a:cubicBezTo>
                    <a:pt x="53" y="251"/>
                    <a:pt x="54" y="250"/>
                    <a:pt x="54" y="250"/>
                  </a:cubicBezTo>
                  <a:cubicBezTo>
                    <a:pt x="53" y="249"/>
                    <a:pt x="53" y="248"/>
                    <a:pt x="53" y="245"/>
                  </a:cubicBezTo>
                  <a:cubicBezTo>
                    <a:pt x="52" y="245"/>
                    <a:pt x="50" y="245"/>
                    <a:pt x="50" y="244"/>
                  </a:cubicBezTo>
                  <a:cubicBezTo>
                    <a:pt x="52" y="242"/>
                    <a:pt x="50" y="241"/>
                    <a:pt x="50" y="240"/>
                  </a:cubicBezTo>
                  <a:cubicBezTo>
                    <a:pt x="48" y="241"/>
                    <a:pt x="46" y="240"/>
                    <a:pt x="47" y="239"/>
                  </a:cubicBezTo>
                  <a:cubicBezTo>
                    <a:pt x="49" y="238"/>
                    <a:pt x="49" y="238"/>
                    <a:pt x="49" y="238"/>
                  </a:cubicBezTo>
                  <a:cubicBezTo>
                    <a:pt x="46" y="235"/>
                    <a:pt x="48" y="230"/>
                    <a:pt x="44" y="225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2" y="219"/>
                    <a:pt x="42" y="213"/>
                    <a:pt x="37" y="209"/>
                  </a:cubicBezTo>
                  <a:cubicBezTo>
                    <a:pt x="37" y="208"/>
                    <a:pt x="37" y="207"/>
                    <a:pt x="36" y="205"/>
                  </a:cubicBezTo>
                  <a:cubicBezTo>
                    <a:pt x="37" y="205"/>
                    <a:pt x="39" y="204"/>
                    <a:pt x="40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41" y="201"/>
                    <a:pt x="44" y="197"/>
                    <a:pt x="48" y="196"/>
                  </a:cubicBezTo>
                  <a:cubicBezTo>
                    <a:pt x="47" y="198"/>
                    <a:pt x="49" y="198"/>
                    <a:pt x="49" y="199"/>
                  </a:cubicBezTo>
                  <a:cubicBezTo>
                    <a:pt x="50" y="198"/>
                    <a:pt x="50" y="196"/>
                    <a:pt x="52" y="196"/>
                  </a:cubicBezTo>
                  <a:cubicBezTo>
                    <a:pt x="51" y="199"/>
                    <a:pt x="51" y="199"/>
                    <a:pt x="51" y="199"/>
                  </a:cubicBezTo>
                  <a:cubicBezTo>
                    <a:pt x="52" y="197"/>
                    <a:pt x="56" y="193"/>
                    <a:pt x="59" y="190"/>
                  </a:cubicBezTo>
                  <a:cubicBezTo>
                    <a:pt x="59" y="197"/>
                    <a:pt x="61" y="192"/>
                    <a:pt x="62" y="201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1" y="202"/>
                    <a:pt x="61" y="203"/>
                    <a:pt x="62" y="206"/>
                  </a:cubicBezTo>
                  <a:cubicBezTo>
                    <a:pt x="64" y="206"/>
                    <a:pt x="65" y="204"/>
                    <a:pt x="64" y="199"/>
                  </a:cubicBezTo>
                  <a:cubicBezTo>
                    <a:pt x="68" y="202"/>
                    <a:pt x="65" y="203"/>
                    <a:pt x="68" y="212"/>
                  </a:cubicBezTo>
                  <a:cubicBezTo>
                    <a:pt x="71" y="214"/>
                    <a:pt x="66" y="208"/>
                    <a:pt x="69" y="207"/>
                  </a:cubicBezTo>
                  <a:cubicBezTo>
                    <a:pt x="70" y="206"/>
                    <a:pt x="71" y="211"/>
                    <a:pt x="75" y="215"/>
                  </a:cubicBezTo>
                  <a:cubicBezTo>
                    <a:pt x="82" y="221"/>
                    <a:pt x="78" y="220"/>
                    <a:pt x="81" y="223"/>
                  </a:cubicBezTo>
                  <a:cubicBezTo>
                    <a:pt x="79" y="223"/>
                    <a:pt x="71" y="217"/>
                    <a:pt x="73" y="217"/>
                  </a:cubicBezTo>
                  <a:cubicBezTo>
                    <a:pt x="65" y="209"/>
                    <a:pt x="73" y="224"/>
                    <a:pt x="68" y="218"/>
                  </a:cubicBezTo>
                  <a:cubicBezTo>
                    <a:pt x="75" y="226"/>
                    <a:pt x="76" y="226"/>
                    <a:pt x="82" y="226"/>
                  </a:cubicBezTo>
                  <a:cubicBezTo>
                    <a:pt x="79" y="225"/>
                    <a:pt x="85" y="224"/>
                    <a:pt x="82" y="223"/>
                  </a:cubicBezTo>
                  <a:cubicBezTo>
                    <a:pt x="98" y="219"/>
                    <a:pt x="96" y="225"/>
                    <a:pt x="106" y="216"/>
                  </a:cubicBezTo>
                  <a:cubicBezTo>
                    <a:pt x="103" y="216"/>
                    <a:pt x="111" y="202"/>
                    <a:pt x="104" y="206"/>
                  </a:cubicBezTo>
                  <a:cubicBezTo>
                    <a:pt x="104" y="204"/>
                    <a:pt x="105" y="201"/>
                    <a:pt x="107" y="200"/>
                  </a:cubicBezTo>
                  <a:cubicBezTo>
                    <a:pt x="107" y="203"/>
                    <a:pt x="110" y="197"/>
                    <a:pt x="110" y="201"/>
                  </a:cubicBezTo>
                  <a:cubicBezTo>
                    <a:pt x="111" y="198"/>
                    <a:pt x="111" y="198"/>
                    <a:pt x="111" y="198"/>
                  </a:cubicBezTo>
                  <a:cubicBezTo>
                    <a:pt x="111" y="204"/>
                    <a:pt x="111" y="204"/>
                    <a:pt x="111" y="204"/>
                  </a:cubicBezTo>
                  <a:cubicBezTo>
                    <a:pt x="114" y="201"/>
                    <a:pt x="118" y="196"/>
                    <a:pt x="120" y="194"/>
                  </a:cubicBezTo>
                  <a:cubicBezTo>
                    <a:pt x="121" y="189"/>
                    <a:pt x="117" y="195"/>
                    <a:pt x="119" y="190"/>
                  </a:cubicBezTo>
                  <a:cubicBezTo>
                    <a:pt x="119" y="192"/>
                    <a:pt x="121" y="189"/>
                    <a:pt x="122" y="186"/>
                  </a:cubicBezTo>
                  <a:cubicBezTo>
                    <a:pt x="120" y="191"/>
                    <a:pt x="119" y="186"/>
                    <a:pt x="120" y="182"/>
                  </a:cubicBezTo>
                  <a:cubicBezTo>
                    <a:pt x="120" y="181"/>
                    <a:pt x="121" y="180"/>
                    <a:pt x="121" y="179"/>
                  </a:cubicBezTo>
                  <a:cubicBezTo>
                    <a:pt x="122" y="180"/>
                    <a:pt x="122" y="180"/>
                    <a:pt x="122" y="181"/>
                  </a:cubicBezTo>
                  <a:cubicBezTo>
                    <a:pt x="122" y="182"/>
                    <a:pt x="122" y="182"/>
                    <a:pt x="122" y="183"/>
                  </a:cubicBezTo>
                  <a:cubicBezTo>
                    <a:pt x="123" y="183"/>
                    <a:pt x="123" y="183"/>
                    <a:pt x="123" y="183"/>
                  </a:cubicBezTo>
                  <a:cubicBezTo>
                    <a:pt x="123" y="183"/>
                    <a:pt x="122" y="183"/>
                    <a:pt x="122" y="183"/>
                  </a:cubicBezTo>
                  <a:cubicBezTo>
                    <a:pt x="122" y="188"/>
                    <a:pt x="125" y="188"/>
                    <a:pt x="126" y="189"/>
                  </a:cubicBezTo>
                  <a:cubicBezTo>
                    <a:pt x="126" y="193"/>
                    <a:pt x="126" y="193"/>
                    <a:pt x="126" y="193"/>
                  </a:cubicBezTo>
                  <a:cubicBezTo>
                    <a:pt x="127" y="193"/>
                    <a:pt x="127" y="193"/>
                    <a:pt x="127" y="193"/>
                  </a:cubicBezTo>
                  <a:cubicBezTo>
                    <a:pt x="130" y="197"/>
                    <a:pt x="134" y="202"/>
                    <a:pt x="132" y="203"/>
                  </a:cubicBezTo>
                  <a:cubicBezTo>
                    <a:pt x="134" y="205"/>
                    <a:pt x="136" y="206"/>
                    <a:pt x="135" y="203"/>
                  </a:cubicBezTo>
                  <a:cubicBezTo>
                    <a:pt x="136" y="205"/>
                    <a:pt x="140" y="212"/>
                    <a:pt x="151" y="211"/>
                  </a:cubicBezTo>
                  <a:cubicBezTo>
                    <a:pt x="161" y="208"/>
                    <a:pt x="165" y="201"/>
                    <a:pt x="167" y="197"/>
                  </a:cubicBezTo>
                  <a:cubicBezTo>
                    <a:pt x="164" y="201"/>
                    <a:pt x="163" y="200"/>
                    <a:pt x="162" y="200"/>
                  </a:cubicBezTo>
                  <a:cubicBezTo>
                    <a:pt x="161" y="197"/>
                    <a:pt x="164" y="198"/>
                    <a:pt x="164" y="194"/>
                  </a:cubicBezTo>
                  <a:cubicBezTo>
                    <a:pt x="165" y="195"/>
                    <a:pt x="167" y="192"/>
                    <a:pt x="166" y="196"/>
                  </a:cubicBezTo>
                  <a:cubicBezTo>
                    <a:pt x="170" y="191"/>
                    <a:pt x="171" y="185"/>
                    <a:pt x="173" y="179"/>
                  </a:cubicBezTo>
                  <a:cubicBezTo>
                    <a:pt x="173" y="180"/>
                    <a:pt x="173" y="180"/>
                    <a:pt x="174" y="181"/>
                  </a:cubicBezTo>
                  <a:cubicBezTo>
                    <a:pt x="174" y="181"/>
                    <a:pt x="174" y="181"/>
                    <a:pt x="174" y="182"/>
                  </a:cubicBezTo>
                  <a:cubicBezTo>
                    <a:pt x="174" y="182"/>
                    <a:pt x="174" y="182"/>
                    <a:pt x="174" y="183"/>
                  </a:cubicBezTo>
                  <a:cubicBezTo>
                    <a:pt x="175" y="184"/>
                    <a:pt x="175" y="185"/>
                    <a:pt x="176" y="186"/>
                  </a:cubicBezTo>
                  <a:cubicBezTo>
                    <a:pt x="175" y="185"/>
                    <a:pt x="175" y="185"/>
                    <a:pt x="175" y="184"/>
                  </a:cubicBezTo>
                  <a:cubicBezTo>
                    <a:pt x="175" y="185"/>
                    <a:pt x="175" y="186"/>
                    <a:pt x="176" y="187"/>
                  </a:cubicBezTo>
                  <a:cubicBezTo>
                    <a:pt x="176" y="187"/>
                    <a:pt x="176" y="187"/>
                    <a:pt x="176" y="187"/>
                  </a:cubicBezTo>
                  <a:cubicBezTo>
                    <a:pt x="177" y="189"/>
                    <a:pt x="177" y="190"/>
                    <a:pt x="178" y="191"/>
                  </a:cubicBezTo>
                  <a:cubicBezTo>
                    <a:pt x="176" y="191"/>
                    <a:pt x="176" y="191"/>
                    <a:pt x="176" y="191"/>
                  </a:cubicBezTo>
                  <a:cubicBezTo>
                    <a:pt x="176" y="194"/>
                    <a:pt x="188" y="201"/>
                    <a:pt x="189" y="198"/>
                  </a:cubicBezTo>
                  <a:cubicBezTo>
                    <a:pt x="205" y="196"/>
                    <a:pt x="210" y="186"/>
                    <a:pt x="213" y="179"/>
                  </a:cubicBezTo>
                  <a:cubicBezTo>
                    <a:pt x="214" y="178"/>
                    <a:pt x="214" y="178"/>
                    <a:pt x="214" y="178"/>
                  </a:cubicBezTo>
                  <a:cubicBezTo>
                    <a:pt x="214" y="178"/>
                    <a:pt x="214" y="178"/>
                    <a:pt x="214" y="178"/>
                  </a:cubicBezTo>
                  <a:cubicBezTo>
                    <a:pt x="214" y="178"/>
                    <a:pt x="214" y="177"/>
                    <a:pt x="214" y="177"/>
                  </a:cubicBezTo>
                  <a:cubicBezTo>
                    <a:pt x="214" y="177"/>
                    <a:pt x="215" y="177"/>
                    <a:pt x="215" y="177"/>
                  </a:cubicBezTo>
                  <a:cubicBezTo>
                    <a:pt x="219" y="183"/>
                    <a:pt x="215" y="181"/>
                    <a:pt x="216" y="184"/>
                  </a:cubicBezTo>
                  <a:cubicBezTo>
                    <a:pt x="224" y="191"/>
                    <a:pt x="234" y="187"/>
                    <a:pt x="239" y="182"/>
                  </a:cubicBezTo>
                  <a:cubicBezTo>
                    <a:pt x="239" y="182"/>
                    <a:pt x="240" y="183"/>
                    <a:pt x="239" y="183"/>
                  </a:cubicBezTo>
                  <a:cubicBezTo>
                    <a:pt x="244" y="179"/>
                    <a:pt x="250" y="173"/>
                    <a:pt x="253" y="167"/>
                  </a:cubicBezTo>
                  <a:cubicBezTo>
                    <a:pt x="255" y="173"/>
                    <a:pt x="258" y="178"/>
                    <a:pt x="262" y="183"/>
                  </a:cubicBezTo>
                  <a:cubicBezTo>
                    <a:pt x="272" y="194"/>
                    <a:pt x="282" y="179"/>
                    <a:pt x="282" y="172"/>
                  </a:cubicBezTo>
                  <a:cubicBezTo>
                    <a:pt x="282" y="171"/>
                    <a:pt x="283" y="172"/>
                    <a:pt x="283" y="173"/>
                  </a:cubicBezTo>
                  <a:cubicBezTo>
                    <a:pt x="283" y="162"/>
                    <a:pt x="288" y="150"/>
                    <a:pt x="283" y="141"/>
                  </a:cubicBezTo>
                  <a:cubicBezTo>
                    <a:pt x="281" y="138"/>
                    <a:pt x="281" y="138"/>
                    <a:pt x="281" y="138"/>
                  </a:cubicBezTo>
                  <a:cubicBezTo>
                    <a:pt x="282" y="136"/>
                    <a:pt x="283" y="136"/>
                    <a:pt x="284" y="134"/>
                  </a:cubicBezTo>
                  <a:cubicBezTo>
                    <a:pt x="283" y="132"/>
                    <a:pt x="283" y="124"/>
                    <a:pt x="282" y="122"/>
                  </a:cubicBezTo>
                  <a:cubicBezTo>
                    <a:pt x="283" y="121"/>
                    <a:pt x="283" y="123"/>
                    <a:pt x="283" y="123"/>
                  </a:cubicBezTo>
                  <a:cubicBezTo>
                    <a:pt x="284" y="122"/>
                    <a:pt x="284" y="121"/>
                    <a:pt x="284" y="120"/>
                  </a:cubicBezTo>
                  <a:cubicBezTo>
                    <a:pt x="285" y="120"/>
                    <a:pt x="286" y="120"/>
                    <a:pt x="287" y="120"/>
                  </a:cubicBezTo>
                  <a:cubicBezTo>
                    <a:pt x="293" y="141"/>
                    <a:pt x="294" y="171"/>
                    <a:pt x="312" y="180"/>
                  </a:cubicBezTo>
                  <a:cubicBezTo>
                    <a:pt x="316" y="182"/>
                    <a:pt x="313" y="183"/>
                    <a:pt x="315" y="184"/>
                  </a:cubicBezTo>
                  <a:cubicBezTo>
                    <a:pt x="325" y="187"/>
                    <a:pt x="336" y="188"/>
                    <a:pt x="347" y="188"/>
                  </a:cubicBezTo>
                  <a:cubicBezTo>
                    <a:pt x="346" y="189"/>
                    <a:pt x="345" y="190"/>
                    <a:pt x="344" y="191"/>
                  </a:cubicBezTo>
                  <a:cubicBezTo>
                    <a:pt x="346" y="193"/>
                    <a:pt x="342" y="195"/>
                    <a:pt x="343" y="196"/>
                  </a:cubicBezTo>
                  <a:cubicBezTo>
                    <a:pt x="343" y="196"/>
                    <a:pt x="343" y="196"/>
                    <a:pt x="343" y="195"/>
                  </a:cubicBezTo>
                  <a:cubicBezTo>
                    <a:pt x="340" y="201"/>
                    <a:pt x="343" y="196"/>
                    <a:pt x="338" y="200"/>
                  </a:cubicBezTo>
                  <a:cubicBezTo>
                    <a:pt x="327" y="213"/>
                    <a:pt x="329" y="230"/>
                    <a:pt x="329" y="240"/>
                  </a:cubicBezTo>
                  <a:cubicBezTo>
                    <a:pt x="330" y="251"/>
                    <a:pt x="331" y="257"/>
                    <a:pt x="326" y="263"/>
                  </a:cubicBezTo>
                  <a:cubicBezTo>
                    <a:pt x="327" y="267"/>
                    <a:pt x="324" y="267"/>
                    <a:pt x="325" y="270"/>
                  </a:cubicBezTo>
                  <a:cubicBezTo>
                    <a:pt x="324" y="269"/>
                    <a:pt x="324" y="269"/>
                    <a:pt x="324" y="269"/>
                  </a:cubicBezTo>
                  <a:cubicBezTo>
                    <a:pt x="324" y="271"/>
                    <a:pt x="323" y="270"/>
                    <a:pt x="321" y="270"/>
                  </a:cubicBezTo>
                  <a:cubicBezTo>
                    <a:pt x="321" y="271"/>
                    <a:pt x="320" y="271"/>
                    <a:pt x="321" y="272"/>
                  </a:cubicBezTo>
                  <a:cubicBezTo>
                    <a:pt x="322" y="274"/>
                    <a:pt x="319" y="270"/>
                    <a:pt x="318" y="271"/>
                  </a:cubicBezTo>
                  <a:cubicBezTo>
                    <a:pt x="318" y="271"/>
                    <a:pt x="319" y="272"/>
                    <a:pt x="318" y="272"/>
                  </a:cubicBezTo>
                  <a:cubicBezTo>
                    <a:pt x="317" y="275"/>
                    <a:pt x="318" y="271"/>
                    <a:pt x="315" y="270"/>
                  </a:cubicBezTo>
                  <a:cubicBezTo>
                    <a:pt x="311" y="273"/>
                    <a:pt x="306" y="276"/>
                    <a:pt x="302" y="277"/>
                  </a:cubicBezTo>
                  <a:cubicBezTo>
                    <a:pt x="302" y="277"/>
                    <a:pt x="303" y="278"/>
                    <a:pt x="302" y="278"/>
                  </a:cubicBezTo>
                  <a:cubicBezTo>
                    <a:pt x="301" y="275"/>
                    <a:pt x="301" y="280"/>
                    <a:pt x="299" y="279"/>
                  </a:cubicBezTo>
                  <a:cubicBezTo>
                    <a:pt x="300" y="277"/>
                    <a:pt x="300" y="277"/>
                    <a:pt x="300" y="277"/>
                  </a:cubicBezTo>
                  <a:cubicBezTo>
                    <a:pt x="297" y="277"/>
                    <a:pt x="296" y="279"/>
                    <a:pt x="293" y="279"/>
                  </a:cubicBezTo>
                  <a:cubicBezTo>
                    <a:pt x="292" y="280"/>
                    <a:pt x="288" y="279"/>
                    <a:pt x="287" y="281"/>
                  </a:cubicBezTo>
                  <a:cubicBezTo>
                    <a:pt x="287" y="280"/>
                    <a:pt x="286" y="280"/>
                    <a:pt x="285" y="280"/>
                  </a:cubicBezTo>
                  <a:cubicBezTo>
                    <a:pt x="285" y="284"/>
                    <a:pt x="281" y="280"/>
                    <a:pt x="280" y="284"/>
                  </a:cubicBezTo>
                  <a:cubicBezTo>
                    <a:pt x="280" y="283"/>
                    <a:pt x="280" y="283"/>
                    <a:pt x="280" y="283"/>
                  </a:cubicBezTo>
                  <a:cubicBezTo>
                    <a:pt x="274" y="287"/>
                    <a:pt x="267" y="290"/>
                    <a:pt x="263" y="297"/>
                  </a:cubicBezTo>
                  <a:cubicBezTo>
                    <a:pt x="260" y="300"/>
                    <a:pt x="256" y="300"/>
                    <a:pt x="254" y="305"/>
                  </a:cubicBezTo>
                  <a:cubicBezTo>
                    <a:pt x="254" y="306"/>
                    <a:pt x="255" y="306"/>
                    <a:pt x="255" y="307"/>
                  </a:cubicBezTo>
                  <a:cubicBezTo>
                    <a:pt x="255" y="308"/>
                    <a:pt x="254" y="306"/>
                    <a:pt x="254" y="306"/>
                  </a:cubicBezTo>
                  <a:cubicBezTo>
                    <a:pt x="254" y="309"/>
                    <a:pt x="251" y="310"/>
                    <a:pt x="250" y="312"/>
                  </a:cubicBezTo>
                  <a:cubicBezTo>
                    <a:pt x="250" y="313"/>
                    <a:pt x="250" y="314"/>
                    <a:pt x="251" y="314"/>
                  </a:cubicBezTo>
                  <a:cubicBezTo>
                    <a:pt x="247" y="315"/>
                    <a:pt x="248" y="320"/>
                    <a:pt x="245" y="322"/>
                  </a:cubicBezTo>
                  <a:cubicBezTo>
                    <a:pt x="248" y="322"/>
                    <a:pt x="246" y="324"/>
                    <a:pt x="247" y="325"/>
                  </a:cubicBezTo>
                  <a:cubicBezTo>
                    <a:pt x="246" y="326"/>
                    <a:pt x="245" y="326"/>
                    <a:pt x="245" y="325"/>
                  </a:cubicBezTo>
                  <a:cubicBezTo>
                    <a:pt x="245" y="327"/>
                    <a:pt x="244" y="328"/>
                    <a:pt x="243" y="330"/>
                  </a:cubicBezTo>
                  <a:cubicBezTo>
                    <a:pt x="243" y="332"/>
                    <a:pt x="244" y="333"/>
                    <a:pt x="243" y="334"/>
                  </a:cubicBezTo>
                  <a:cubicBezTo>
                    <a:pt x="241" y="334"/>
                    <a:pt x="242" y="336"/>
                    <a:pt x="241" y="338"/>
                  </a:cubicBezTo>
                  <a:cubicBezTo>
                    <a:pt x="243" y="338"/>
                    <a:pt x="244" y="340"/>
                    <a:pt x="243" y="341"/>
                  </a:cubicBezTo>
                  <a:cubicBezTo>
                    <a:pt x="240" y="340"/>
                    <a:pt x="240" y="340"/>
                    <a:pt x="240" y="340"/>
                  </a:cubicBezTo>
                  <a:cubicBezTo>
                    <a:pt x="241" y="344"/>
                    <a:pt x="237" y="350"/>
                    <a:pt x="240" y="355"/>
                  </a:cubicBezTo>
                  <a:cubicBezTo>
                    <a:pt x="238" y="355"/>
                    <a:pt x="238" y="355"/>
                    <a:pt x="238" y="355"/>
                  </a:cubicBezTo>
                  <a:cubicBezTo>
                    <a:pt x="239" y="360"/>
                    <a:pt x="236" y="365"/>
                    <a:pt x="239" y="370"/>
                  </a:cubicBezTo>
                  <a:cubicBezTo>
                    <a:pt x="238" y="371"/>
                    <a:pt x="237" y="373"/>
                    <a:pt x="237" y="374"/>
                  </a:cubicBezTo>
                  <a:cubicBezTo>
                    <a:pt x="239" y="376"/>
                    <a:pt x="238" y="376"/>
                    <a:pt x="241" y="378"/>
                  </a:cubicBezTo>
                  <a:cubicBezTo>
                    <a:pt x="241" y="378"/>
                    <a:pt x="239" y="379"/>
                    <a:pt x="239" y="379"/>
                  </a:cubicBezTo>
                  <a:cubicBezTo>
                    <a:pt x="238" y="381"/>
                    <a:pt x="236" y="383"/>
                    <a:pt x="238" y="385"/>
                  </a:cubicBezTo>
                  <a:cubicBezTo>
                    <a:pt x="237" y="385"/>
                    <a:pt x="237" y="385"/>
                    <a:pt x="237" y="385"/>
                  </a:cubicBezTo>
                  <a:cubicBezTo>
                    <a:pt x="238" y="387"/>
                    <a:pt x="240" y="389"/>
                    <a:pt x="238" y="391"/>
                  </a:cubicBezTo>
                  <a:cubicBezTo>
                    <a:pt x="239" y="391"/>
                    <a:pt x="239" y="393"/>
                    <a:pt x="241" y="393"/>
                  </a:cubicBezTo>
                  <a:cubicBezTo>
                    <a:pt x="241" y="393"/>
                    <a:pt x="239" y="393"/>
                    <a:pt x="240" y="394"/>
                  </a:cubicBezTo>
                  <a:cubicBezTo>
                    <a:pt x="238" y="393"/>
                    <a:pt x="238" y="393"/>
                    <a:pt x="238" y="393"/>
                  </a:cubicBezTo>
                  <a:cubicBezTo>
                    <a:pt x="237" y="397"/>
                    <a:pt x="238" y="401"/>
                    <a:pt x="239" y="405"/>
                  </a:cubicBezTo>
                  <a:cubicBezTo>
                    <a:pt x="236" y="406"/>
                    <a:pt x="239" y="409"/>
                    <a:pt x="237" y="411"/>
                  </a:cubicBezTo>
                  <a:cubicBezTo>
                    <a:pt x="239" y="412"/>
                    <a:pt x="237" y="415"/>
                    <a:pt x="240" y="416"/>
                  </a:cubicBezTo>
                  <a:cubicBezTo>
                    <a:pt x="238" y="416"/>
                    <a:pt x="238" y="416"/>
                    <a:pt x="238" y="416"/>
                  </a:cubicBezTo>
                  <a:cubicBezTo>
                    <a:pt x="238" y="418"/>
                    <a:pt x="238" y="420"/>
                    <a:pt x="237" y="423"/>
                  </a:cubicBezTo>
                  <a:cubicBezTo>
                    <a:pt x="237" y="424"/>
                    <a:pt x="239" y="424"/>
                    <a:pt x="240" y="425"/>
                  </a:cubicBezTo>
                  <a:cubicBezTo>
                    <a:pt x="238" y="425"/>
                    <a:pt x="238" y="425"/>
                    <a:pt x="238" y="425"/>
                  </a:cubicBezTo>
                  <a:cubicBezTo>
                    <a:pt x="239" y="426"/>
                    <a:pt x="241" y="427"/>
                    <a:pt x="243" y="427"/>
                  </a:cubicBezTo>
                  <a:cubicBezTo>
                    <a:pt x="242" y="428"/>
                    <a:pt x="243" y="428"/>
                    <a:pt x="242" y="429"/>
                  </a:cubicBezTo>
                  <a:cubicBezTo>
                    <a:pt x="241" y="428"/>
                    <a:pt x="239" y="428"/>
                    <a:pt x="237" y="427"/>
                  </a:cubicBezTo>
                  <a:cubicBezTo>
                    <a:pt x="237" y="428"/>
                    <a:pt x="240" y="430"/>
                    <a:pt x="238" y="431"/>
                  </a:cubicBezTo>
                  <a:cubicBezTo>
                    <a:pt x="238" y="432"/>
                    <a:pt x="239" y="433"/>
                    <a:pt x="241" y="433"/>
                  </a:cubicBezTo>
                  <a:cubicBezTo>
                    <a:pt x="240" y="433"/>
                    <a:pt x="239" y="434"/>
                    <a:pt x="239" y="433"/>
                  </a:cubicBezTo>
                  <a:cubicBezTo>
                    <a:pt x="239" y="434"/>
                    <a:pt x="239" y="435"/>
                    <a:pt x="240" y="435"/>
                  </a:cubicBezTo>
                  <a:cubicBezTo>
                    <a:pt x="240" y="435"/>
                    <a:pt x="240" y="435"/>
                    <a:pt x="240" y="435"/>
                  </a:cubicBezTo>
                  <a:cubicBezTo>
                    <a:pt x="241" y="435"/>
                    <a:pt x="241" y="436"/>
                    <a:pt x="243" y="436"/>
                  </a:cubicBezTo>
                  <a:cubicBezTo>
                    <a:pt x="243" y="435"/>
                    <a:pt x="243" y="435"/>
                    <a:pt x="243" y="435"/>
                  </a:cubicBezTo>
                  <a:cubicBezTo>
                    <a:pt x="244" y="435"/>
                    <a:pt x="245" y="436"/>
                    <a:pt x="243" y="437"/>
                  </a:cubicBezTo>
                  <a:cubicBezTo>
                    <a:pt x="242" y="437"/>
                    <a:pt x="241" y="436"/>
                    <a:pt x="240" y="437"/>
                  </a:cubicBezTo>
                  <a:cubicBezTo>
                    <a:pt x="244" y="439"/>
                    <a:pt x="244" y="439"/>
                    <a:pt x="244" y="439"/>
                  </a:cubicBezTo>
                  <a:cubicBezTo>
                    <a:pt x="243" y="439"/>
                    <a:pt x="244" y="438"/>
                    <a:pt x="245" y="438"/>
                  </a:cubicBezTo>
                  <a:cubicBezTo>
                    <a:pt x="244" y="437"/>
                    <a:pt x="244" y="437"/>
                    <a:pt x="244" y="437"/>
                  </a:cubicBezTo>
                  <a:cubicBezTo>
                    <a:pt x="246" y="437"/>
                    <a:pt x="246" y="437"/>
                    <a:pt x="246" y="437"/>
                  </a:cubicBezTo>
                  <a:cubicBezTo>
                    <a:pt x="245" y="435"/>
                    <a:pt x="246" y="434"/>
                    <a:pt x="245" y="432"/>
                  </a:cubicBezTo>
                  <a:cubicBezTo>
                    <a:pt x="244" y="433"/>
                    <a:pt x="244" y="433"/>
                    <a:pt x="244" y="433"/>
                  </a:cubicBezTo>
                  <a:cubicBezTo>
                    <a:pt x="243" y="432"/>
                    <a:pt x="241" y="431"/>
                    <a:pt x="243" y="430"/>
                  </a:cubicBezTo>
                  <a:cubicBezTo>
                    <a:pt x="244" y="430"/>
                    <a:pt x="244" y="430"/>
                    <a:pt x="245" y="430"/>
                  </a:cubicBezTo>
                  <a:cubicBezTo>
                    <a:pt x="245" y="430"/>
                    <a:pt x="244" y="430"/>
                    <a:pt x="244" y="429"/>
                  </a:cubicBezTo>
                  <a:cubicBezTo>
                    <a:pt x="247" y="430"/>
                    <a:pt x="247" y="430"/>
                    <a:pt x="247" y="430"/>
                  </a:cubicBezTo>
                  <a:cubicBezTo>
                    <a:pt x="243" y="429"/>
                    <a:pt x="246" y="427"/>
                    <a:pt x="245" y="427"/>
                  </a:cubicBezTo>
                  <a:cubicBezTo>
                    <a:pt x="246" y="427"/>
                    <a:pt x="246" y="427"/>
                    <a:pt x="246" y="427"/>
                  </a:cubicBezTo>
                  <a:cubicBezTo>
                    <a:pt x="247" y="425"/>
                    <a:pt x="244" y="427"/>
                    <a:pt x="244" y="426"/>
                  </a:cubicBezTo>
                  <a:cubicBezTo>
                    <a:pt x="245" y="425"/>
                    <a:pt x="247" y="426"/>
                    <a:pt x="248" y="425"/>
                  </a:cubicBezTo>
                  <a:cubicBezTo>
                    <a:pt x="248" y="423"/>
                    <a:pt x="246" y="421"/>
                    <a:pt x="248" y="419"/>
                  </a:cubicBezTo>
                  <a:cubicBezTo>
                    <a:pt x="248" y="418"/>
                    <a:pt x="247" y="416"/>
                    <a:pt x="246" y="415"/>
                  </a:cubicBezTo>
                  <a:cubicBezTo>
                    <a:pt x="246" y="414"/>
                    <a:pt x="248" y="415"/>
                    <a:pt x="247" y="414"/>
                  </a:cubicBezTo>
                  <a:cubicBezTo>
                    <a:pt x="248" y="414"/>
                    <a:pt x="249" y="414"/>
                    <a:pt x="250" y="414"/>
                  </a:cubicBezTo>
                  <a:cubicBezTo>
                    <a:pt x="249" y="414"/>
                    <a:pt x="250" y="412"/>
                    <a:pt x="248" y="413"/>
                  </a:cubicBezTo>
                  <a:cubicBezTo>
                    <a:pt x="249" y="411"/>
                    <a:pt x="249" y="409"/>
                    <a:pt x="249" y="407"/>
                  </a:cubicBezTo>
                  <a:cubicBezTo>
                    <a:pt x="249" y="408"/>
                    <a:pt x="250" y="408"/>
                    <a:pt x="251" y="407"/>
                  </a:cubicBezTo>
                  <a:cubicBezTo>
                    <a:pt x="250" y="406"/>
                    <a:pt x="249" y="405"/>
                    <a:pt x="249" y="403"/>
                  </a:cubicBezTo>
                  <a:cubicBezTo>
                    <a:pt x="248" y="403"/>
                    <a:pt x="248" y="404"/>
                    <a:pt x="246" y="403"/>
                  </a:cubicBezTo>
                  <a:cubicBezTo>
                    <a:pt x="246" y="403"/>
                    <a:pt x="245" y="403"/>
                    <a:pt x="245" y="402"/>
                  </a:cubicBezTo>
                  <a:cubicBezTo>
                    <a:pt x="247" y="402"/>
                    <a:pt x="250" y="403"/>
                    <a:pt x="250" y="401"/>
                  </a:cubicBezTo>
                  <a:cubicBezTo>
                    <a:pt x="253" y="402"/>
                    <a:pt x="249" y="404"/>
                    <a:pt x="252" y="403"/>
                  </a:cubicBezTo>
                  <a:cubicBezTo>
                    <a:pt x="254" y="404"/>
                    <a:pt x="254" y="406"/>
                    <a:pt x="253" y="407"/>
                  </a:cubicBezTo>
                  <a:cubicBezTo>
                    <a:pt x="255" y="408"/>
                    <a:pt x="253" y="406"/>
                    <a:pt x="256" y="406"/>
                  </a:cubicBezTo>
                  <a:cubicBezTo>
                    <a:pt x="256" y="405"/>
                    <a:pt x="254" y="405"/>
                    <a:pt x="254" y="403"/>
                  </a:cubicBezTo>
                  <a:cubicBezTo>
                    <a:pt x="253" y="403"/>
                    <a:pt x="253" y="403"/>
                    <a:pt x="252" y="402"/>
                  </a:cubicBezTo>
                  <a:cubicBezTo>
                    <a:pt x="249" y="401"/>
                    <a:pt x="254" y="401"/>
                    <a:pt x="254" y="400"/>
                  </a:cubicBezTo>
                  <a:cubicBezTo>
                    <a:pt x="254" y="401"/>
                    <a:pt x="254" y="401"/>
                    <a:pt x="254" y="401"/>
                  </a:cubicBezTo>
                  <a:cubicBezTo>
                    <a:pt x="255" y="400"/>
                    <a:pt x="254" y="400"/>
                    <a:pt x="254" y="399"/>
                  </a:cubicBezTo>
                  <a:cubicBezTo>
                    <a:pt x="257" y="398"/>
                    <a:pt x="254" y="400"/>
                    <a:pt x="256" y="401"/>
                  </a:cubicBezTo>
                  <a:cubicBezTo>
                    <a:pt x="258" y="400"/>
                    <a:pt x="258" y="400"/>
                    <a:pt x="258" y="400"/>
                  </a:cubicBezTo>
                  <a:cubicBezTo>
                    <a:pt x="259" y="399"/>
                    <a:pt x="256" y="400"/>
                    <a:pt x="257" y="398"/>
                  </a:cubicBezTo>
                  <a:cubicBezTo>
                    <a:pt x="258" y="398"/>
                    <a:pt x="258" y="398"/>
                    <a:pt x="258" y="398"/>
                  </a:cubicBezTo>
                  <a:cubicBezTo>
                    <a:pt x="257" y="397"/>
                    <a:pt x="257" y="397"/>
                    <a:pt x="257" y="397"/>
                  </a:cubicBezTo>
                  <a:cubicBezTo>
                    <a:pt x="256" y="397"/>
                    <a:pt x="254" y="397"/>
                    <a:pt x="254" y="398"/>
                  </a:cubicBezTo>
                  <a:cubicBezTo>
                    <a:pt x="251" y="397"/>
                    <a:pt x="254" y="397"/>
                    <a:pt x="254" y="396"/>
                  </a:cubicBezTo>
                  <a:cubicBezTo>
                    <a:pt x="252" y="395"/>
                    <a:pt x="254" y="396"/>
                    <a:pt x="252" y="396"/>
                  </a:cubicBezTo>
                  <a:cubicBezTo>
                    <a:pt x="250" y="396"/>
                    <a:pt x="250" y="395"/>
                    <a:pt x="250" y="394"/>
                  </a:cubicBezTo>
                  <a:cubicBezTo>
                    <a:pt x="250" y="393"/>
                    <a:pt x="252" y="394"/>
                    <a:pt x="253" y="393"/>
                  </a:cubicBezTo>
                  <a:cubicBezTo>
                    <a:pt x="254" y="394"/>
                    <a:pt x="254" y="395"/>
                    <a:pt x="253" y="394"/>
                  </a:cubicBezTo>
                  <a:cubicBezTo>
                    <a:pt x="254" y="396"/>
                    <a:pt x="256" y="394"/>
                    <a:pt x="258" y="395"/>
                  </a:cubicBezTo>
                  <a:cubicBezTo>
                    <a:pt x="259" y="394"/>
                    <a:pt x="257" y="394"/>
                    <a:pt x="256" y="393"/>
                  </a:cubicBezTo>
                  <a:cubicBezTo>
                    <a:pt x="256" y="394"/>
                    <a:pt x="254" y="393"/>
                    <a:pt x="254" y="393"/>
                  </a:cubicBezTo>
                  <a:cubicBezTo>
                    <a:pt x="249" y="391"/>
                    <a:pt x="257" y="392"/>
                    <a:pt x="257" y="390"/>
                  </a:cubicBezTo>
                  <a:cubicBezTo>
                    <a:pt x="253" y="390"/>
                    <a:pt x="252" y="387"/>
                    <a:pt x="249" y="389"/>
                  </a:cubicBezTo>
                  <a:cubicBezTo>
                    <a:pt x="248" y="388"/>
                    <a:pt x="248" y="387"/>
                    <a:pt x="248" y="387"/>
                  </a:cubicBezTo>
                  <a:cubicBezTo>
                    <a:pt x="250" y="388"/>
                    <a:pt x="250" y="386"/>
                    <a:pt x="252" y="387"/>
                  </a:cubicBezTo>
                  <a:cubicBezTo>
                    <a:pt x="252" y="386"/>
                    <a:pt x="252" y="386"/>
                    <a:pt x="252" y="386"/>
                  </a:cubicBezTo>
                  <a:cubicBezTo>
                    <a:pt x="254" y="388"/>
                    <a:pt x="254" y="388"/>
                    <a:pt x="254" y="388"/>
                  </a:cubicBezTo>
                  <a:cubicBezTo>
                    <a:pt x="256" y="387"/>
                    <a:pt x="257" y="385"/>
                    <a:pt x="258" y="386"/>
                  </a:cubicBezTo>
                  <a:cubicBezTo>
                    <a:pt x="257" y="385"/>
                    <a:pt x="256" y="386"/>
                    <a:pt x="256" y="385"/>
                  </a:cubicBezTo>
                  <a:cubicBezTo>
                    <a:pt x="257" y="385"/>
                    <a:pt x="258" y="385"/>
                    <a:pt x="258" y="384"/>
                  </a:cubicBezTo>
                  <a:cubicBezTo>
                    <a:pt x="257" y="385"/>
                    <a:pt x="255" y="384"/>
                    <a:pt x="254" y="383"/>
                  </a:cubicBezTo>
                  <a:cubicBezTo>
                    <a:pt x="255" y="382"/>
                    <a:pt x="257" y="382"/>
                    <a:pt x="257" y="382"/>
                  </a:cubicBezTo>
                  <a:cubicBezTo>
                    <a:pt x="259" y="383"/>
                    <a:pt x="259" y="383"/>
                    <a:pt x="259" y="383"/>
                  </a:cubicBezTo>
                  <a:cubicBezTo>
                    <a:pt x="257" y="382"/>
                    <a:pt x="260" y="383"/>
                    <a:pt x="259" y="382"/>
                  </a:cubicBezTo>
                  <a:cubicBezTo>
                    <a:pt x="258" y="381"/>
                    <a:pt x="256" y="381"/>
                    <a:pt x="255" y="380"/>
                  </a:cubicBezTo>
                  <a:cubicBezTo>
                    <a:pt x="254" y="380"/>
                    <a:pt x="256" y="379"/>
                    <a:pt x="256" y="379"/>
                  </a:cubicBezTo>
                  <a:cubicBezTo>
                    <a:pt x="257" y="380"/>
                    <a:pt x="257" y="380"/>
                    <a:pt x="257" y="380"/>
                  </a:cubicBezTo>
                  <a:cubicBezTo>
                    <a:pt x="256" y="379"/>
                    <a:pt x="260" y="380"/>
                    <a:pt x="259" y="379"/>
                  </a:cubicBezTo>
                  <a:cubicBezTo>
                    <a:pt x="258" y="378"/>
                    <a:pt x="258" y="378"/>
                    <a:pt x="258" y="378"/>
                  </a:cubicBezTo>
                  <a:cubicBezTo>
                    <a:pt x="258" y="378"/>
                    <a:pt x="259" y="378"/>
                    <a:pt x="259" y="378"/>
                  </a:cubicBezTo>
                  <a:cubicBezTo>
                    <a:pt x="258" y="378"/>
                    <a:pt x="258" y="377"/>
                    <a:pt x="258" y="377"/>
                  </a:cubicBezTo>
                  <a:cubicBezTo>
                    <a:pt x="259" y="377"/>
                    <a:pt x="259" y="377"/>
                    <a:pt x="259" y="377"/>
                  </a:cubicBezTo>
                  <a:cubicBezTo>
                    <a:pt x="258" y="376"/>
                    <a:pt x="256" y="375"/>
                    <a:pt x="258" y="375"/>
                  </a:cubicBezTo>
                  <a:cubicBezTo>
                    <a:pt x="256" y="375"/>
                    <a:pt x="258" y="376"/>
                    <a:pt x="257" y="376"/>
                  </a:cubicBezTo>
                  <a:cubicBezTo>
                    <a:pt x="255" y="377"/>
                    <a:pt x="255" y="375"/>
                    <a:pt x="255" y="375"/>
                  </a:cubicBezTo>
                  <a:cubicBezTo>
                    <a:pt x="258" y="375"/>
                    <a:pt x="255" y="374"/>
                    <a:pt x="255" y="373"/>
                  </a:cubicBezTo>
                  <a:cubicBezTo>
                    <a:pt x="256" y="373"/>
                    <a:pt x="257" y="372"/>
                    <a:pt x="258" y="372"/>
                  </a:cubicBezTo>
                  <a:cubicBezTo>
                    <a:pt x="256" y="372"/>
                    <a:pt x="256" y="372"/>
                    <a:pt x="256" y="372"/>
                  </a:cubicBezTo>
                  <a:cubicBezTo>
                    <a:pt x="259" y="372"/>
                    <a:pt x="255" y="370"/>
                    <a:pt x="256" y="370"/>
                  </a:cubicBezTo>
                  <a:cubicBezTo>
                    <a:pt x="257" y="370"/>
                    <a:pt x="259" y="370"/>
                    <a:pt x="259" y="370"/>
                  </a:cubicBezTo>
                  <a:cubicBezTo>
                    <a:pt x="257" y="370"/>
                    <a:pt x="256" y="368"/>
                    <a:pt x="254" y="368"/>
                  </a:cubicBezTo>
                  <a:cubicBezTo>
                    <a:pt x="255" y="367"/>
                    <a:pt x="258" y="369"/>
                    <a:pt x="260" y="369"/>
                  </a:cubicBezTo>
                  <a:cubicBezTo>
                    <a:pt x="258" y="368"/>
                    <a:pt x="261" y="367"/>
                    <a:pt x="258" y="366"/>
                  </a:cubicBezTo>
                  <a:cubicBezTo>
                    <a:pt x="257" y="367"/>
                    <a:pt x="257" y="366"/>
                    <a:pt x="256" y="366"/>
                  </a:cubicBezTo>
                  <a:cubicBezTo>
                    <a:pt x="256" y="365"/>
                    <a:pt x="257" y="366"/>
                    <a:pt x="258" y="365"/>
                  </a:cubicBezTo>
                  <a:cubicBezTo>
                    <a:pt x="258" y="365"/>
                    <a:pt x="256" y="364"/>
                    <a:pt x="255" y="365"/>
                  </a:cubicBezTo>
                  <a:cubicBezTo>
                    <a:pt x="255" y="364"/>
                    <a:pt x="253" y="363"/>
                    <a:pt x="255" y="362"/>
                  </a:cubicBezTo>
                  <a:cubicBezTo>
                    <a:pt x="256" y="362"/>
                    <a:pt x="255" y="364"/>
                    <a:pt x="257" y="363"/>
                  </a:cubicBezTo>
                  <a:cubicBezTo>
                    <a:pt x="257" y="362"/>
                    <a:pt x="253" y="362"/>
                    <a:pt x="252" y="360"/>
                  </a:cubicBezTo>
                  <a:cubicBezTo>
                    <a:pt x="251" y="361"/>
                    <a:pt x="248" y="360"/>
                    <a:pt x="248" y="359"/>
                  </a:cubicBezTo>
                  <a:cubicBezTo>
                    <a:pt x="249" y="357"/>
                    <a:pt x="248" y="360"/>
                    <a:pt x="251" y="360"/>
                  </a:cubicBezTo>
                  <a:cubicBezTo>
                    <a:pt x="250" y="359"/>
                    <a:pt x="250" y="359"/>
                    <a:pt x="250" y="359"/>
                  </a:cubicBezTo>
                  <a:cubicBezTo>
                    <a:pt x="254" y="358"/>
                    <a:pt x="255" y="362"/>
                    <a:pt x="257" y="361"/>
                  </a:cubicBezTo>
                  <a:cubicBezTo>
                    <a:pt x="257" y="360"/>
                    <a:pt x="257" y="360"/>
                    <a:pt x="257" y="360"/>
                  </a:cubicBezTo>
                  <a:cubicBezTo>
                    <a:pt x="257" y="360"/>
                    <a:pt x="259" y="361"/>
                    <a:pt x="260" y="361"/>
                  </a:cubicBezTo>
                  <a:cubicBezTo>
                    <a:pt x="258" y="360"/>
                    <a:pt x="259" y="359"/>
                    <a:pt x="259" y="359"/>
                  </a:cubicBezTo>
                  <a:cubicBezTo>
                    <a:pt x="257" y="358"/>
                    <a:pt x="259" y="359"/>
                    <a:pt x="258" y="359"/>
                  </a:cubicBezTo>
                  <a:cubicBezTo>
                    <a:pt x="258" y="358"/>
                    <a:pt x="255" y="357"/>
                    <a:pt x="256" y="356"/>
                  </a:cubicBezTo>
                  <a:cubicBezTo>
                    <a:pt x="257" y="357"/>
                    <a:pt x="259" y="356"/>
                    <a:pt x="259" y="357"/>
                  </a:cubicBezTo>
                  <a:cubicBezTo>
                    <a:pt x="260" y="356"/>
                    <a:pt x="257" y="356"/>
                    <a:pt x="259" y="356"/>
                  </a:cubicBezTo>
                  <a:cubicBezTo>
                    <a:pt x="260" y="356"/>
                    <a:pt x="260" y="356"/>
                    <a:pt x="260" y="356"/>
                  </a:cubicBezTo>
                  <a:cubicBezTo>
                    <a:pt x="260" y="353"/>
                    <a:pt x="261" y="349"/>
                    <a:pt x="257" y="345"/>
                  </a:cubicBezTo>
                  <a:cubicBezTo>
                    <a:pt x="259" y="345"/>
                    <a:pt x="260" y="344"/>
                    <a:pt x="261" y="343"/>
                  </a:cubicBezTo>
                  <a:cubicBezTo>
                    <a:pt x="261" y="343"/>
                    <a:pt x="260" y="343"/>
                    <a:pt x="260" y="342"/>
                  </a:cubicBezTo>
                  <a:cubicBezTo>
                    <a:pt x="262" y="342"/>
                    <a:pt x="262" y="342"/>
                    <a:pt x="262" y="342"/>
                  </a:cubicBezTo>
                  <a:cubicBezTo>
                    <a:pt x="263" y="341"/>
                    <a:pt x="262" y="340"/>
                    <a:pt x="261" y="339"/>
                  </a:cubicBezTo>
                  <a:cubicBezTo>
                    <a:pt x="262" y="339"/>
                    <a:pt x="262" y="339"/>
                    <a:pt x="262" y="339"/>
                  </a:cubicBezTo>
                  <a:cubicBezTo>
                    <a:pt x="264" y="338"/>
                    <a:pt x="261" y="338"/>
                    <a:pt x="261" y="337"/>
                  </a:cubicBezTo>
                  <a:cubicBezTo>
                    <a:pt x="263" y="337"/>
                    <a:pt x="263" y="337"/>
                    <a:pt x="263" y="337"/>
                  </a:cubicBezTo>
                  <a:cubicBezTo>
                    <a:pt x="261" y="337"/>
                    <a:pt x="261" y="337"/>
                    <a:pt x="261" y="337"/>
                  </a:cubicBezTo>
                  <a:cubicBezTo>
                    <a:pt x="261" y="336"/>
                    <a:pt x="262" y="335"/>
                    <a:pt x="264" y="336"/>
                  </a:cubicBezTo>
                  <a:cubicBezTo>
                    <a:pt x="263" y="335"/>
                    <a:pt x="263" y="335"/>
                    <a:pt x="262" y="335"/>
                  </a:cubicBezTo>
                  <a:cubicBezTo>
                    <a:pt x="264" y="335"/>
                    <a:pt x="264" y="332"/>
                    <a:pt x="264" y="331"/>
                  </a:cubicBezTo>
                  <a:cubicBezTo>
                    <a:pt x="263" y="331"/>
                    <a:pt x="263" y="331"/>
                    <a:pt x="261" y="330"/>
                  </a:cubicBezTo>
                  <a:cubicBezTo>
                    <a:pt x="259" y="329"/>
                    <a:pt x="262" y="330"/>
                    <a:pt x="261" y="329"/>
                  </a:cubicBezTo>
                  <a:cubicBezTo>
                    <a:pt x="262" y="329"/>
                    <a:pt x="263" y="329"/>
                    <a:pt x="263" y="330"/>
                  </a:cubicBezTo>
                  <a:cubicBezTo>
                    <a:pt x="266" y="329"/>
                    <a:pt x="266" y="326"/>
                    <a:pt x="268" y="325"/>
                  </a:cubicBezTo>
                  <a:cubicBezTo>
                    <a:pt x="267" y="324"/>
                    <a:pt x="267" y="324"/>
                    <a:pt x="267" y="324"/>
                  </a:cubicBezTo>
                  <a:cubicBezTo>
                    <a:pt x="270" y="323"/>
                    <a:pt x="268" y="321"/>
                    <a:pt x="270" y="320"/>
                  </a:cubicBezTo>
                  <a:cubicBezTo>
                    <a:pt x="269" y="320"/>
                    <a:pt x="267" y="318"/>
                    <a:pt x="268" y="317"/>
                  </a:cubicBezTo>
                  <a:cubicBezTo>
                    <a:pt x="266" y="315"/>
                    <a:pt x="270" y="318"/>
                    <a:pt x="271" y="318"/>
                  </a:cubicBezTo>
                  <a:cubicBezTo>
                    <a:pt x="271" y="317"/>
                    <a:pt x="271" y="316"/>
                    <a:pt x="271" y="316"/>
                  </a:cubicBezTo>
                  <a:cubicBezTo>
                    <a:pt x="272" y="316"/>
                    <a:pt x="272" y="316"/>
                    <a:pt x="272" y="316"/>
                  </a:cubicBezTo>
                  <a:cubicBezTo>
                    <a:pt x="271" y="315"/>
                    <a:pt x="271" y="314"/>
                    <a:pt x="272" y="314"/>
                  </a:cubicBezTo>
                  <a:cubicBezTo>
                    <a:pt x="272" y="314"/>
                    <a:pt x="272" y="314"/>
                    <a:pt x="272" y="314"/>
                  </a:cubicBezTo>
                  <a:cubicBezTo>
                    <a:pt x="273" y="314"/>
                    <a:pt x="274" y="314"/>
                    <a:pt x="274" y="313"/>
                  </a:cubicBezTo>
                  <a:cubicBezTo>
                    <a:pt x="274" y="311"/>
                    <a:pt x="275" y="312"/>
                    <a:pt x="274" y="310"/>
                  </a:cubicBezTo>
                  <a:cubicBezTo>
                    <a:pt x="275" y="311"/>
                    <a:pt x="275" y="311"/>
                    <a:pt x="275" y="311"/>
                  </a:cubicBezTo>
                  <a:cubicBezTo>
                    <a:pt x="273" y="310"/>
                    <a:pt x="273" y="310"/>
                    <a:pt x="273" y="310"/>
                  </a:cubicBezTo>
                  <a:cubicBezTo>
                    <a:pt x="275" y="309"/>
                    <a:pt x="275" y="309"/>
                    <a:pt x="275" y="309"/>
                  </a:cubicBezTo>
                  <a:cubicBezTo>
                    <a:pt x="276" y="311"/>
                    <a:pt x="276" y="311"/>
                    <a:pt x="276" y="311"/>
                  </a:cubicBezTo>
                  <a:cubicBezTo>
                    <a:pt x="277" y="311"/>
                    <a:pt x="275" y="310"/>
                    <a:pt x="275" y="309"/>
                  </a:cubicBezTo>
                  <a:cubicBezTo>
                    <a:pt x="274" y="308"/>
                    <a:pt x="275" y="309"/>
                    <a:pt x="276" y="309"/>
                  </a:cubicBezTo>
                  <a:cubicBezTo>
                    <a:pt x="277" y="310"/>
                    <a:pt x="276" y="309"/>
                    <a:pt x="276" y="309"/>
                  </a:cubicBezTo>
                  <a:cubicBezTo>
                    <a:pt x="276" y="310"/>
                    <a:pt x="276" y="309"/>
                    <a:pt x="277" y="310"/>
                  </a:cubicBezTo>
                  <a:cubicBezTo>
                    <a:pt x="277" y="310"/>
                    <a:pt x="276" y="308"/>
                    <a:pt x="276" y="308"/>
                  </a:cubicBezTo>
                  <a:cubicBezTo>
                    <a:pt x="277" y="308"/>
                    <a:pt x="277" y="307"/>
                    <a:pt x="278" y="308"/>
                  </a:cubicBezTo>
                  <a:cubicBezTo>
                    <a:pt x="278" y="307"/>
                    <a:pt x="279" y="307"/>
                    <a:pt x="278" y="306"/>
                  </a:cubicBezTo>
                  <a:cubicBezTo>
                    <a:pt x="278" y="306"/>
                    <a:pt x="277" y="307"/>
                    <a:pt x="276" y="306"/>
                  </a:cubicBezTo>
                  <a:cubicBezTo>
                    <a:pt x="276" y="305"/>
                    <a:pt x="277" y="305"/>
                    <a:pt x="277" y="305"/>
                  </a:cubicBezTo>
                  <a:cubicBezTo>
                    <a:pt x="277" y="306"/>
                    <a:pt x="277" y="306"/>
                    <a:pt x="277" y="306"/>
                  </a:cubicBezTo>
                  <a:cubicBezTo>
                    <a:pt x="277" y="305"/>
                    <a:pt x="278" y="305"/>
                    <a:pt x="277" y="304"/>
                  </a:cubicBezTo>
                  <a:cubicBezTo>
                    <a:pt x="279" y="305"/>
                    <a:pt x="279" y="305"/>
                    <a:pt x="279" y="305"/>
                  </a:cubicBezTo>
                  <a:cubicBezTo>
                    <a:pt x="278" y="304"/>
                    <a:pt x="279" y="303"/>
                    <a:pt x="279" y="303"/>
                  </a:cubicBezTo>
                  <a:cubicBezTo>
                    <a:pt x="280" y="304"/>
                    <a:pt x="281" y="306"/>
                    <a:pt x="282" y="306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3"/>
                    <a:pt x="283" y="304"/>
                    <a:pt x="283" y="304"/>
                  </a:cubicBezTo>
                  <a:cubicBezTo>
                    <a:pt x="285" y="304"/>
                    <a:pt x="282" y="299"/>
                    <a:pt x="284" y="300"/>
                  </a:cubicBezTo>
                  <a:cubicBezTo>
                    <a:pt x="285" y="302"/>
                    <a:pt x="285" y="302"/>
                    <a:pt x="286" y="302"/>
                  </a:cubicBezTo>
                  <a:cubicBezTo>
                    <a:pt x="286" y="301"/>
                    <a:pt x="286" y="301"/>
                    <a:pt x="286" y="301"/>
                  </a:cubicBezTo>
                  <a:cubicBezTo>
                    <a:pt x="285" y="300"/>
                    <a:pt x="286" y="302"/>
                    <a:pt x="285" y="301"/>
                  </a:cubicBezTo>
                  <a:cubicBezTo>
                    <a:pt x="285" y="300"/>
                    <a:pt x="285" y="300"/>
                    <a:pt x="285" y="300"/>
                  </a:cubicBezTo>
                  <a:cubicBezTo>
                    <a:pt x="288" y="303"/>
                    <a:pt x="290" y="299"/>
                    <a:pt x="293" y="300"/>
                  </a:cubicBezTo>
                  <a:cubicBezTo>
                    <a:pt x="292" y="298"/>
                    <a:pt x="294" y="299"/>
                    <a:pt x="294" y="298"/>
                  </a:cubicBezTo>
                  <a:cubicBezTo>
                    <a:pt x="294" y="300"/>
                    <a:pt x="295" y="297"/>
                    <a:pt x="296" y="298"/>
                  </a:cubicBezTo>
                  <a:cubicBezTo>
                    <a:pt x="295" y="296"/>
                    <a:pt x="295" y="296"/>
                    <a:pt x="295" y="296"/>
                  </a:cubicBezTo>
                  <a:cubicBezTo>
                    <a:pt x="296" y="297"/>
                    <a:pt x="295" y="291"/>
                    <a:pt x="297" y="294"/>
                  </a:cubicBezTo>
                  <a:cubicBezTo>
                    <a:pt x="298" y="295"/>
                    <a:pt x="298" y="296"/>
                    <a:pt x="297" y="296"/>
                  </a:cubicBezTo>
                  <a:cubicBezTo>
                    <a:pt x="299" y="299"/>
                    <a:pt x="300" y="293"/>
                    <a:pt x="301" y="296"/>
                  </a:cubicBezTo>
                  <a:cubicBezTo>
                    <a:pt x="301" y="295"/>
                    <a:pt x="300" y="294"/>
                    <a:pt x="301" y="292"/>
                  </a:cubicBezTo>
                  <a:cubicBezTo>
                    <a:pt x="302" y="293"/>
                    <a:pt x="304" y="294"/>
                    <a:pt x="304" y="294"/>
                  </a:cubicBezTo>
                  <a:cubicBezTo>
                    <a:pt x="304" y="294"/>
                    <a:pt x="304" y="293"/>
                    <a:pt x="305" y="294"/>
                  </a:cubicBezTo>
                  <a:cubicBezTo>
                    <a:pt x="305" y="294"/>
                    <a:pt x="305" y="294"/>
                    <a:pt x="305" y="295"/>
                  </a:cubicBezTo>
                  <a:cubicBezTo>
                    <a:pt x="306" y="295"/>
                    <a:pt x="307" y="294"/>
                    <a:pt x="308" y="293"/>
                  </a:cubicBezTo>
                  <a:cubicBezTo>
                    <a:pt x="309" y="294"/>
                    <a:pt x="310" y="293"/>
                    <a:pt x="312" y="293"/>
                  </a:cubicBezTo>
                  <a:cubicBezTo>
                    <a:pt x="312" y="291"/>
                    <a:pt x="315" y="293"/>
                    <a:pt x="314" y="290"/>
                  </a:cubicBezTo>
                  <a:cubicBezTo>
                    <a:pt x="314" y="291"/>
                    <a:pt x="314" y="291"/>
                    <a:pt x="314" y="291"/>
                  </a:cubicBezTo>
                  <a:cubicBezTo>
                    <a:pt x="314" y="290"/>
                    <a:pt x="314" y="288"/>
                    <a:pt x="315" y="288"/>
                  </a:cubicBezTo>
                  <a:cubicBezTo>
                    <a:pt x="315" y="290"/>
                    <a:pt x="315" y="290"/>
                    <a:pt x="315" y="290"/>
                  </a:cubicBezTo>
                  <a:cubicBezTo>
                    <a:pt x="316" y="292"/>
                    <a:pt x="317" y="290"/>
                    <a:pt x="318" y="291"/>
                  </a:cubicBezTo>
                  <a:cubicBezTo>
                    <a:pt x="316" y="289"/>
                    <a:pt x="318" y="291"/>
                    <a:pt x="318" y="289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9" y="287"/>
                    <a:pt x="318" y="287"/>
                    <a:pt x="319" y="286"/>
                  </a:cubicBezTo>
                  <a:cubicBezTo>
                    <a:pt x="320" y="286"/>
                    <a:pt x="321" y="288"/>
                    <a:pt x="320" y="288"/>
                  </a:cubicBezTo>
                  <a:cubicBezTo>
                    <a:pt x="321" y="289"/>
                    <a:pt x="322" y="288"/>
                    <a:pt x="322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3" y="287"/>
                    <a:pt x="323" y="287"/>
                    <a:pt x="322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4" y="287"/>
                    <a:pt x="324" y="287"/>
                    <a:pt x="324" y="287"/>
                  </a:cubicBezTo>
                  <a:cubicBezTo>
                    <a:pt x="325" y="289"/>
                    <a:pt x="325" y="289"/>
                    <a:pt x="325" y="289"/>
                  </a:cubicBezTo>
                  <a:cubicBezTo>
                    <a:pt x="325" y="289"/>
                    <a:pt x="326" y="286"/>
                    <a:pt x="326" y="286"/>
                  </a:cubicBezTo>
                  <a:cubicBezTo>
                    <a:pt x="328" y="286"/>
                    <a:pt x="331" y="283"/>
                    <a:pt x="332" y="281"/>
                  </a:cubicBezTo>
                  <a:cubicBezTo>
                    <a:pt x="332" y="282"/>
                    <a:pt x="332" y="282"/>
                    <a:pt x="332" y="282"/>
                  </a:cubicBezTo>
                  <a:cubicBezTo>
                    <a:pt x="332" y="281"/>
                    <a:pt x="332" y="279"/>
                    <a:pt x="333" y="280"/>
                  </a:cubicBezTo>
                  <a:cubicBezTo>
                    <a:pt x="333" y="279"/>
                    <a:pt x="334" y="280"/>
                    <a:pt x="335" y="280"/>
                  </a:cubicBezTo>
                  <a:cubicBezTo>
                    <a:pt x="335" y="280"/>
                    <a:pt x="334" y="279"/>
                    <a:pt x="334" y="279"/>
                  </a:cubicBezTo>
                  <a:cubicBezTo>
                    <a:pt x="337" y="279"/>
                    <a:pt x="337" y="275"/>
                    <a:pt x="339" y="274"/>
                  </a:cubicBezTo>
                  <a:cubicBezTo>
                    <a:pt x="339" y="274"/>
                    <a:pt x="340" y="275"/>
                    <a:pt x="340" y="276"/>
                  </a:cubicBezTo>
                  <a:cubicBezTo>
                    <a:pt x="341" y="274"/>
                    <a:pt x="341" y="272"/>
                    <a:pt x="341" y="270"/>
                  </a:cubicBezTo>
                  <a:cubicBezTo>
                    <a:pt x="341" y="270"/>
                    <a:pt x="342" y="270"/>
                    <a:pt x="342" y="271"/>
                  </a:cubicBezTo>
                  <a:cubicBezTo>
                    <a:pt x="342" y="270"/>
                    <a:pt x="343" y="269"/>
                    <a:pt x="342" y="267"/>
                  </a:cubicBezTo>
                  <a:cubicBezTo>
                    <a:pt x="341" y="268"/>
                    <a:pt x="343" y="268"/>
                    <a:pt x="342" y="268"/>
                  </a:cubicBezTo>
                  <a:cubicBezTo>
                    <a:pt x="341" y="268"/>
                    <a:pt x="340" y="266"/>
                    <a:pt x="341" y="266"/>
                  </a:cubicBezTo>
                  <a:cubicBezTo>
                    <a:pt x="341" y="266"/>
                    <a:pt x="341" y="266"/>
                    <a:pt x="341" y="266"/>
                  </a:cubicBezTo>
                  <a:cubicBezTo>
                    <a:pt x="342" y="265"/>
                    <a:pt x="341" y="265"/>
                    <a:pt x="342" y="263"/>
                  </a:cubicBezTo>
                  <a:cubicBezTo>
                    <a:pt x="343" y="263"/>
                    <a:pt x="342" y="264"/>
                    <a:pt x="343" y="264"/>
                  </a:cubicBezTo>
                  <a:cubicBezTo>
                    <a:pt x="345" y="265"/>
                    <a:pt x="345" y="262"/>
                    <a:pt x="346" y="262"/>
                  </a:cubicBezTo>
                  <a:cubicBezTo>
                    <a:pt x="344" y="261"/>
                    <a:pt x="344" y="261"/>
                    <a:pt x="344" y="261"/>
                  </a:cubicBezTo>
                  <a:cubicBezTo>
                    <a:pt x="344" y="260"/>
                    <a:pt x="346" y="261"/>
                    <a:pt x="346" y="260"/>
                  </a:cubicBezTo>
                  <a:cubicBezTo>
                    <a:pt x="342" y="256"/>
                    <a:pt x="342" y="256"/>
                    <a:pt x="342" y="256"/>
                  </a:cubicBezTo>
                  <a:cubicBezTo>
                    <a:pt x="342" y="257"/>
                    <a:pt x="344" y="256"/>
                    <a:pt x="345" y="257"/>
                  </a:cubicBezTo>
                  <a:cubicBezTo>
                    <a:pt x="346" y="255"/>
                    <a:pt x="342" y="254"/>
                    <a:pt x="341" y="253"/>
                  </a:cubicBezTo>
                  <a:cubicBezTo>
                    <a:pt x="342" y="252"/>
                    <a:pt x="341" y="250"/>
                    <a:pt x="341" y="250"/>
                  </a:cubicBezTo>
                  <a:cubicBezTo>
                    <a:pt x="342" y="250"/>
                    <a:pt x="341" y="250"/>
                    <a:pt x="342" y="250"/>
                  </a:cubicBezTo>
                  <a:cubicBezTo>
                    <a:pt x="343" y="250"/>
                    <a:pt x="343" y="250"/>
                    <a:pt x="343" y="250"/>
                  </a:cubicBezTo>
                  <a:cubicBezTo>
                    <a:pt x="343" y="251"/>
                    <a:pt x="346" y="250"/>
                    <a:pt x="347" y="251"/>
                  </a:cubicBezTo>
                  <a:cubicBezTo>
                    <a:pt x="346" y="249"/>
                    <a:pt x="347" y="247"/>
                    <a:pt x="347" y="246"/>
                  </a:cubicBezTo>
                  <a:cubicBezTo>
                    <a:pt x="345" y="247"/>
                    <a:pt x="346" y="244"/>
                    <a:pt x="343" y="244"/>
                  </a:cubicBezTo>
                  <a:cubicBezTo>
                    <a:pt x="343" y="242"/>
                    <a:pt x="346" y="243"/>
                    <a:pt x="346" y="242"/>
                  </a:cubicBezTo>
                  <a:cubicBezTo>
                    <a:pt x="345" y="240"/>
                    <a:pt x="346" y="239"/>
                    <a:pt x="345" y="237"/>
                  </a:cubicBezTo>
                  <a:cubicBezTo>
                    <a:pt x="346" y="237"/>
                    <a:pt x="346" y="237"/>
                    <a:pt x="346" y="237"/>
                  </a:cubicBezTo>
                  <a:cubicBezTo>
                    <a:pt x="345" y="236"/>
                    <a:pt x="346" y="233"/>
                    <a:pt x="344" y="232"/>
                  </a:cubicBezTo>
                  <a:cubicBezTo>
                    <a:pt x="345" y="232"/>
                    <a:pt x="345" y="232"/>
                    <a:pt x="345" y="232"/>
                  </a:cubicBezTo>
                  <a:cubicBezTo>
                    <a:pt x="346" y="231"/>
                    <a:pt x="342" y="232"/>
                    <a:pt x="343" y="230"/>
                  </a:cubicBezTo>
                  <a:cubicBezTo>
                    <a:pt x="345" y="231"/>
                    <a:pt x="345" y="231"/>
                    <a:pt x="345" y="231"/>
                  </a:cubicBezTo>
                  <a:cubicBezTo>
                    <a:pt x="343" y="230"/>
                    <a:pt x="346" y="229"/>
                    <a:pt x="344" y="227"/>
                  </a:cubicBezTo>
                  <a:cubicBezTo>
                    <a:pt x="344" y="227"/>
                    <a:pt x="345" y="227"/>
                    <a:pt x="345" y="228"/>
                  </a:cubicBezTo>
                  <a:cubicBezTo>
                    <a:pt x="344" y="226"/>
                    <a:pt x="345" y="225"/>
                    <a:pt x="343" y="224"/>
                  </a:cubicBezTo>
                  <a:cubicBezTo>
                    <a:pt x="344" y="224"/>
                    <a:pt x="345" y="224"/>
                    <a:pt x="345" y="225"/>
                  </a:cubicBezTo>
                  <a:cubicBezTo>
                    <a:pt x="346" y="224"/>
                    <a:pt x="343" y="223"/>
                    <a:pt x="344" y="222"/>
                  </a:cubicBezTo>
                  <a:cubicBezTo>
                    <a:pt x="344" y="222"/>
                    <a:pt x="345" y="222"/>
                    <a:pt x="346" y="222"/>
                  </a:cubicBezTo>
                  <a:cubicBezTo>
                    <a:pt x="344" y="221"/>
                    <a:pt x="345" y="219"/>
                    <a:pt x="344" y="219"/>
                  </a:cubicBezTo>
                  <a:cubicBezTo>
                    <a:pt x="345" y="219"/>
                    <a:pt x="346" y="218"/>
                    <a:pt x="347" y="218"/>
                  </a:cubicBezTo>
                  <a:cubicBezTo>
                    <a:pt x="348" y="213"/>
                    <a:pt x="351" y="208"/>
                    <a:pt x="353" y="202"/>
                  </a:cubicBezTo>
                  <a:cubicBezTo>
                    <a:pt x="355" y="203"/>
                    <a:pt x="353" y="204"/>
                    <a:pt x="355" y="204"/>
                  </a:cubicBezTo>
                  <a:cubicBezTo>
                    <a:pt x="353" y="203"/>
                    <a:pt x="355" y="203"/>
                    <a:pt x="355" y="202"/>
                  </a:cubicBezTo>
                  <a:cubicBezTo>
                    <a:pt x="356" y="202"/>
                    <a:pt x="356" y="202"/>
                    <a:pt x="356" y="202"/>
                  </a:cubicBezTo>
                  <a:cubicBezTo>
                    <a:pt x="356" y="201"/>
                    <a:pt x="357" y="202"/>
                    <a:pt x="357" y="201"/>
                  </a:cubicBezTo>
                  <a:cubicBezTo>
                    <a:pt x="357" y="200"/>
                    <a:pt x="357" y="200"/>
                    <a:pt x="357" y="200"/>
                  </a:cubicBezTo>
                  <a:cubicBezTo>
                    <a:pt x="356" y="199"/>
                    <a:pt x="360" y="201"/>
                    <a:pt x="358" y="199"/>
                  </a:cubicBezTo>
                  <a:cubicBezTo>
                    <a:pt x="360" y="200"/>
                    <a:pt x="360" y="200"/>
                    <a:pt x="360" y="200"/>
                  </a:cubicBezTo>
                  <a:cubicBezTo>
                    <a:pt x="359" y="197"/>
                    <a:pt x="361" y="199"/>
                    <a:pt x="361" y="197"/>
                  </a:cubicBezTo>
                  <a:cubicBezTo>
                    <a:pt x="361" y="197"/>
                    <a:pt x="361" y="197"/>
                    <a:pt x="361" y="197"/>
                  </a:cubicBezTo>
                  <a:cubicBezTo>
                    <a:pt x="363" y="198"/>
                    <a:pt x="362" y="194"/>
                    <a:pt x="363" y="195"/>
                  </a:cubicBezTo>
                  <a:cubicBezTo>
                    <a:pt x="364" y="194"/>
                    <a:pt x="365" y="193"/>
                    <a:pt x="364" y="191"/>
                  </a:cubicBezTo>
                  <a:cubicBezTo>
                    <a:pt x="365" y="193"/>
                    <a:pt x="365" y="193"/>
                    <a:pt x="365" y="193"/>
                  </a:cubicBezTo>
                  <a:cubicBezTo>
                    <a:pt x="366" y="192"/>
                    <a:pt x="368" y="191"/>
                    <a:pt x="369" y="190"/>
                  </a:cubicBezTo>
                  <a:cubicBezTo>
                    <a:pt x="374" y="190"/>
                    <a:pt x="379" y="190"/>
                    <a:pt x="383" y="191"/>
                  </a:cubicBezTo>
                  <a:cubicBezTo>
                    <a:pt x="386" y="192"/>
                    <a:pt x="388" y="193"/>
                    <a:pt x="390" y="194"/>
                  </a:cubicBezTo>
                  <a:cubicBezTo>
                    <a:pt x="389" y="196"/>
                    <a:pt x="388" y="198"/>
                    <a:pt x="388" y="200"/>
                  </a:cubicBezTo>
                  <a:cubicBezTo>
                    <a:pt x="387" y="201"/>
                    <a:pt x="386" y="199"/>
                    <a:pt x="386" y="199"/>
                  </a:cubicBezTo>
                  <a:cubicBezTo>
                    <a:pt x="384" y="205"/>
                    <a:pt x="377" y="203"/>
                    <a:pt x="373" y="209"/>
                  </a:cubicBezTo>
                  <a:cubicBezTo>
                    <a:pt x="369" y="210"/>
                    <a:pt x="365" y="215"/>
                    <a:pt x="365" y="215"/>
                  </a:cubicBezTo>
                  <a:cubicBezTo>
                    <a:pt x="382" y="216"/>
                    <a:pt x="389" y="211"/>
                    <a:pt x="399" y="205"/>
                  </a:cubicBezTo>
                  <a:cubicBezTo>
                    <a:pt x="401" y="203"/>
                    <a:pt x="402" y="201"/>
                    <a:pt x="403" y="198"/>
                  </a:cubicBezTo>
                  <a:cubicBezTo>
                    <a:pt x="405" y="199"/>
                    <a:pt x="406" y="199"/>
                    <a:pt x="406" y="198"/>
                  </a:cubicBezTo>
                  <a:cubicBezTo>
                    <a:pt x="405" y="197"/>
                    <a:pt x="404" y="197"/>
                    <a:pt x="404" y="196"/>
                  </a:cubicBezTo>
                  <a:cubicBezTo>
                    <a:pt x="404" y="194"/>
                    <a:pt x="405" y="191"/>
                    <a:pt x="406" y="188"/>
                  </a:cubicBezTo>
                  <a:cubicBezTo>
                    <a:pt x="398" y="164"/>
                    <a:pt x="382" y="170"/>
                    <a:pt x="375" y="170"/>
                  </a:cubicBezTo>
                  <a:cubicBezTo>
                    <a:pt x="367" y="172"/>
                    <a:pt x="361" y="175"/>
                    <a:pt x="356" y="179"/>
                  </a:cubicBezTo>
                  <a:cubicBezTo>
                    <a:pt x="356" y="179"/>
                    <a:pt x="356" y="179"/>
                    <a:pt x="357" y="180"/>
                  </a:cubicBezTo>
                  <a:cubicBezTo>
                    <a:pt x="354" y="179"/>
                    <a:pt x="351" y="179"/>
                    <a:pt x="349" y="179"/>
                  </a:cubicBezTo>
                  <a:cubicBezTo>
                    <a:pt x="332" y="177"/>
                    <a:pt x="315" y="175"/>
                    <a:pt x="313" y="163"/>
                  </a:cubicBezTo>
                  <a:cubicBezTo>
                    <a:pt x="308" y="154"/>
                    <a:pt x="303" y="139"/>
                    <a:pt x="301" y="128"/>
                  </a:cubicBezTo>
                  <a:cubicBezTo>
                    <a:pt x="300" y="124"/>
                    <a:pt x="300" y="121"/>
                    <a:pt x="299" y="117"/>
                  </a:cubicBezTo>
                  <a:cubicBezTo>
                    <a:pt x="323" y="112"/>
                    <a:pt x="296" y="118"/>
                    <a:pt x="307" y="115"/>
                  </a:cubicBezTo>
                  <a:cubicBezTo>
                    <a:pt x="307" y="115"/>
                    <a:pt x="307" y="115"/>
                    <a:pt x="307" y="115"/>
                  </a:cubicBezTo>
                  <a:cubicBezTo>
                    <a:pt x="307" y="114"/>
                    <a:pt x="307" y="114"/>
                    <a:pt x="307" y="114"/>
                  </a:cubicBezTo>
                  <a:cubicBezTo>
                    <a:pt x="306" y="113"/>
                    <a:pt x="306" y="113"/>
                    <a:pt x="306" y="113"/>
                  </a:cubicBezTo>
                  <a:cubicBezTo>
                    <a:pt x="306" y="110"/>
                    <a:pt x="306" y="110"/>
                    <a:pt x="306" y="110"/>
                  </a:cubicBezTo>
                  <a:cubicBezTo>
                    <a:pt x="303" y="103"/>
                    <a:pt x="304" y="96"/>
                    <a:pt x="292" y="85"/>
                  </a:cubicBezTo>
                  <a:cubicBezTo>
                    <a:pt x="277" y="75"/>
                    <a:pt x="266" y="83"/>
                    <a:pt x="261" y="92"/>
                  </a:cubicBezTo>
                  <a:cubicBezTo>
                    <a:pt x="260" y="93"/>
                    <a:pt x="259" y="94"/>
                    <a:pt x="258" y="95"/>
                  </a:cubicBezTo>
                  <a:cubicBezTo>
                    <a:pt x="257" y="95"/>
                    <a:pt x="257" y="95"/>
                    <a:pt x="257" y="95"/>
                  </a:cubicBezTo>
                  <a:cubicBezTo>
                    <a:pt x="255" y="97"/>
                    <a:pt x="253" y="98"/>
                    <a:pt x="251" y="102"/>
                  </a:cubicBezTo>
                  <a:cubicBezTo>
                    <a:pt x="251" y="102"/>
                    <a:pt x="251" y="102"/>
                    <a:pt x="251" y="102"/>
                  </a:cubicBezTo>
                  <a:cubicBezTo>
                    <a:pt x="251" y="106"/>
                    <a:pt x="245" y="110"/>
                    <a:pt x="247" y="113"/>
                  </a:cubicBezTo>
                  <a:cubicBezTo>
                    <a:pt x="245" y="115"/>
                    <a:pt x="245" y="115"/>
                    <a:pt x="245" y="115"/>
                  </a:cubicBezTo>
                  <a:cubicBezTo>
                    <a:pt x="246" y="120"/>
                    <a:pt x="243" y="122"/>
                    <a:pt x="245" y="127"/>
                  </a:cubicBezTo>
                  <a:cubicBezTo>
                    <a:pt x="244" y="126"/>
                    <a:pt x="244" y="126"/>
                    <a:pt x="244" y="126"/>
                  </a:cubicBezTo>
                  <a:cubicBezTo>
                    <a:pt x="243" y="133"/>
                    <a:pt x="248" y="140"/>
                    <a:pt x="246" y="142"/>
                  </a:cubicBezTo>
                  <a:cubicBezTo>
                    <a:pt x="246" y="144"/>
                    <a:pt x="246" y="145"/>
                    <a:pt x="247" y="147"/>
                  </a:cubicBezTo>
                  <a:cubicBezTo>
                    <a:pt x="241" y="158"/>
                    <a:pt x="234" y="167"/>
                    <a:pt x="228" y="171"/>
                  </a:cubicBezTo>
                  <a:cubicBezTo>
                    <a:pt x="228" y="169"/>
                    <a:pt x="226" y="166"/>
                    <a:pt x="223" y="162"/>
                  </a:cubicBezTo>
                  <a:cubicBezTo>
                    <a:pt x="223" y="162"/>
                    <a:pt x="223" y="162"/>
                    <a:pt x="224" y="162"/>
                  </a:cubicBezTo>
                  <a:cubicBezTo>
                    <a:pt x="224" y="162"/>
                    <a:pt x="223" y="161"/>
                    <a:pt x="223" y="161"/>
                  </a:cubicBezTo>
                  <a:cubicBezTo>
                    <a:pt x="223" y="161"/>
                    <a:pt x="223" y="161"/>
                    <a:pt x="223" y="160"/>
                  </a:cubicBezTo>
                  <a:cubicBezTo>
                    <a:pt x="228" y="153"/>
                    <a:pt x="228" y="143"/>
                    <a:pt x="231" y="134"/>
                  </a:cubicBezTo>
                  <a:cubicBezTo>
                    <a:pt x="231" y="134"/>
                    <a:pt x="232" y="136"/>
                    <a:pt x="232" y="137"/>
                  </a:cubicBezTo>
                  <a:cubicBezTo>
                    <a:pt x="233" y="129"/>
                    <a:pt x="233" y="121"/>
                    <a:pt x="230" y="115"/>
                  </a:cubicBezTo>
                  <a:cubicBezTo>
                    <a:pt x="231" y="115"/>
                    <a:pt x="231" y="115"/>
                    <a:pt x="232" y="117"/>
                  </a:cubicBezTo>
                  <a:cubicBezTo>
                    <a:pt x="231" y="111"/>
                    <a:pt x="229" y="105"/>
                    <a:pt x="227" y="103"/>
                  </a:cubicBezTo>
                  <a:cubicBezTo>
                    <a:pt x="227" y="107"/>
                    <a:pt x="228" y="103"/>
                    <a:pt x="228" y="106"/>
                  </a:cubicBezTo>
                  <a:cubicBezTo>
                    <a:pt x="228" y="110"/>
                    <a:pt x="225" y="104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0" y="96"/>
                    <a:pt x="218" y="95"/>
                    <a:pt x="213" y="96"/>
                  </a:cubicBezTo>
                  <a:cubicBezTo>
                    <a:pt x="209" y="95"/>
                    <a:pt x="216" y="95"/>
                    <a:pt x="214" y="94"/>
                  </a:cubicBezTo>
                  <a:cubicBezTo>
                    <a:pt x="211" y="90"/>
                    <a:pt x="201" y="99"/>
                    <a:pt x="201" y="100"/>
                  </a:cubicBezTo>
                  <a:cubicBezTo>
                    <a:pt x="200" y="102"/>
                    <a:pt x="199" y="104"/>
                    <a:pt x="200" y="104"/>
                  </a:cubicBezTo>
                  <a:cubicBezTo>
                    <a:pt x="198" y="108"/>
                    <a:pt x="198" y="105"/>
                    <a:pt x="197" y="108"/>
                  </a:cubicBezTo>
                  <a:cubicBezTo>
                    <a:pt x="196" y="112"/>
                    <a:pt x="197" y="116"/>
                    <a:pt x="199" y="120"/>
                  </a:cubicBezTo>
                  <a:cubicBezTo>
                    <a:pt x="198" y="119"/>
                    <a:pt x="196" y="123"/>
                    <a:pt x="195" y="120"/>
                  </a:cubicBezTo>
                  <a:cubicBezTo>
                    <a:pt x="196" y="129"/>
                    <a:pt x="200" y="133"/>
                    <a:pt x="202" y="137"/>
                  </a:cubicBezTo>
                  <a:cubicBezTo>
                    <a:pt x="202" y="140"/>
                    <a:pt x="205" y="147"/>
                    <a:pt x="207" y="149"/>
                  </a:cubicBezTo>
                  <a:cubicBezTo>
                    <a:pt x="206" y="151"/>
                    <a:pt x="206" y="147"/>
                    <a:pt x="205" y="147"/>
                  </a:cubicBezTo>
                  <a:cubicBezTo>
                    <a:pt x="205" y="151"/>
                    <a:pt x="205" y="151"/>
                    <a:pt x="205" y="151"/>
                  </a:cubicBezTo>
                  <a:cubicBezTo>
                    <a:pt x="202" y="146"/>
                    <a:pt x="203" y="153"/>
                    <a:pt x="201" y="150"/>
                  </a:cubicBezTo>
                  <a:cubicBezTo>
                    <a:pt x="202" y="153"/>
                    <a:pt x="204" y="158"/>
                    <a:pt x="206" y="163"/>
                  </a:cubicBezTo>
                  <a:cubicBezTo>
                    <a:pt x="203" y="170"/>
                    <a:pt x="201" y="172"/>
                    <a:pt x="194" y="178"/>
                  </a:cubicBezTo>
                  <a:cubicBezTo>
                    <a:pt x="195" y="178"/>
                    <a:pt x="192" y="180"/>
                    <a:pt x="194" y="181"/>
                  </a:cubicBezTo>
                  <a:cubicBezTo>
                    <a:pt x="194" y="183"/>
                    <a:pt x="192" y="183"/>
                    <a:pt x="191" y="183"/>
                  </a:cubicBezTo>
                  <a:cubicBezTo>
                    <a:pt x="192" y="182"/>
                    <a:pt x="193" y="182"/>
                    <a:pt x="192" y="176"/>
                  </a:cubicBezTo>
                  <a:cubicBezTo>
                    <a:pt x="186" y="156"/>
                    <a:pt x="180" y="130"/>
                    <a:pt x="179" y="108"/>
                  </a:cubicBezTo>
                  <a:cubicBezTo>
                    <a:pt x="179" y="110"/>
                    <a:pt x="178" y="110"/>
                    <a:pt x="178" y="108"/>
                  </a:cubicBezTo>
                  <a:cubicBezTo>
                    <a:pt x="181" y="106"/>
                    <a:pt x="176" y="101"/>
                    <a:pt x="177" y="97"/>
                  </a:cubicBezTo>
                  <a:cubicBezTo>
                    <a:pt x="178" y="97"/>
                    <a:pt x="178" y="99"/>
                    <a:pt x="178" y="100"/>
                  </a:cubicBezTo>
                  <a:cubicBezTo>
                    <a:pt x="179" y="89"/>
                    <a:pt x="176" y="81"/>
                    <a:pt x="177" y="71"/>
                  </a:cubicBezTo>
                  <a:cubicBezTo>
                    <a:pt x="175" y="62"/>
                    <a:pt x="178" y="51"/>
                    <a:pt x="176" y="45"/>
                  </a:cubicBezTo>
                  <a:cubicBezTo>
                    <a:pt x="177" y="46"/>
                    <a:pt x="176" y="41"/>
                    <a:pt x="177" y="39"/>
                  </a:cubicBezTo>
                  <a:cubicBezTo>
                    <a:pt x="176" y="36"/>
                    <a:pt x="176" y="34"/>
                    <a:pt x="176" y="31"/>
                  </a:cubicBezTo>
                  <a:cubicBezTo>
                    <a:pt x="176" y="30"/>
                    <a:pt x="176" y="29"/>
                    <a:pt x="176" y="28"/>
                  </a:cubicBezTo>
                  <a:cubicBezTo>
                    <a:pt x="176" y="27"/>
                    <a:pt x="176" y="27"/>
                    <a:pt x="176" y="27"/>
                  </a:cubicBezTo>
                  <a:cubicBezTo>
                    <a:pt x="176" y="23"/>
                    <a:pt x="177" y="18"/>
                    <a:pt x="176" y="14"/>
                  </a:cubicBezTo>
                  <a:cubicBezTo>
                    <a:pt x="176" y="13"/>
                    <a:pt x="175" y="2"/>
                    <a:pt x="174" y="1"/>
                  </a:cubicBezTo>
                  <a:cubicBezTo>
                    <a:pt x="173" y="0"/>
                    <a:pt x="172" y="6"/>
                    <a:pt x="170" y="6"/>
                  </a:cubicBezTo>
                  <a:cubicBezTo>
                    <a:pt x="162" y="5"/>
                    <a:pt x="168" y="10"/>
                    <a:pt x="161" y="11"/>
                  </a:cubicBezTo>
                  <a:cubicBezTo>
                    <a:pt x="157" y="12"/>
                    <a:pt x="156" y="13"/>
                    <a:pt x="154" y="16"/>
                  </a:cubicBezTo>
                  <a:cubicBezTo>
                    <a:pt x="155" y="20"/>
                    <a:pt x="155" y="24"/>
                    <a:pt x="155" y="28"/>
                  </a:cubicBezTo>
                  <a:cubicBezTo>
                    <a:pt x="156" y="67"/>
                    <a:pt x="156" y="67"/>
                    <a:pt x="156" y="67"/>
                  </a:cubicBezTo>
                  <a:cubicBezTo>
                    <a:pt x="156" y="75"/>
                    <a:pt x="154" y="84"/>
                    <a:pt x="153" y="92"/>
                  </a:cubicBezTo>
                  <a:cubicBezTo>
                    <a:pt x="148" y="91"/>
                    <a:pt x="142" y="91"/>
                    <a:pt x="139" y="94"/>
                  </a:cubicBezTo>
                  <a:cubicBezTo>
                    <a:pt x="137" y="95"/>
                    <a:pt x="135" y="96"/>
                    <a:pt x="134" y="98"/>
                  </a:cubicBezTo>
                  <a:cubicBezTo>
                    <a:pt x="125" y="103"/>
                    <a:pt x="119" y="113"/>
                    <a:pt x="119" y="118"/>
                  </a:cubicBezTo>
                  <a:cubicBezTo>
                    <a:pt x="118" y="121"/>
                    <a:pt x="118" y="124"/>
                    <a:pt x="118" y="127"/>
                  </a:cubicBezTo>
                  <a:cubicBezTo>
                    <a:pt x="115" y="132"/>
                    <a:pt x="113" y="140"/>
                    <a:pt x="112" y="144"/>
                  </a:cubicBezTo>
                  <a:cubicBezTo>
                    <a:pt x="111" y="152"/>
                    <a:pt x="111" y="155"/>
                    <a:pt x="111" y="160"/>
                  </a:cubicBezTo>
                  <a:cubicBezTo>
                    <a:pt x="111" y="163"/>
                    <a:pt x="109" y="164"/>
                    <a:pt x="108" y="165"/>
                  </a:cubicBezTo>
                  <a:cubicBezTo>
                    <a:pt x="105" y="174"/>
                    <a:pt x="100" y="181"/>
                    <a:pt x="100" y="189"/>
                  </a:cubicBezTo>
                  <a:cubicBezTo>
                    <a:pt x="99" y="189"/>
                    <a:pt x="99" y="189"/>
                    <a:pt x="99" y="189"/>
                  </a:cubicBezTo>
                  <a:cubicBezTo>
                    <a:pt x="98" y="195"/>
                    <a:pt x="93" y="208"/>
                    <a:pt x="88" y="208"/>
                  </a:cubicBezTo>
                  <a:cubicBezTo>
                    <a:pt x="88" y="210"/>
                    <a:pt x="83" y="208"/>
                    <a:pt x="85" y="211"/>
                  </a:cubicBezTo>
                  <a:cubicBezTo>
                    <a:pt x="82" y="210"/>
                    <a:pt x="85" y="209"/>
                    <a:pt x="82" y="208"/>
                  </a:cubicBezTo>
                  <a:cubicBezTo>
                    <a:pt x="83" y="209"/>
                    <a:pt x="84" y="208"/>
                    <a:pt x="85" y="208"/>
                  </a:cubicBezTo>
                  <a:cubicBezTo>
                    <a:pt x="78" y="200"/>
                    <a:pt x="79" y="178"/>
                    <a:pt x="79" y="161"/>
                  </a:cubicBezTo>
                  <a:cubicBezTo>
                    <a:pt x="81" y="156"/>
                    <a:pt x="80" y="144"/>
                    <a:pt x="81" y="133"/>
                  </a:cubicBezTo>
                  <a:cubicBezTo>
                    <a:pt x="81" y="131"/>
                    <a:pt x="81" y="131"/>
                    <a:pt x="81" y="131"/>
                  </a:cubicBezTo>
                  <a:cubicBezTo>
                    <a:pt x="82" y="131"/>
                    <a:pt x="82" y="131"/>
                    <a:pt x="83" y="131"/>
                  </a:cubicBezTo>
                  <a:cubicBezTo>
                    <a:pt x="83" y="131"/>
                    <a:pt x="83" y="130"/>
                    <a:pt x="83" y="130"/>
                  </a:cubicBezTo>
                  <a:cubicBezTo>
                    <a:pt x="83" y="129"/>
                    <a:pt x="83" y="129"/>
                    <a:pt x="83" y="129"/>
                  </a:cubicBezTo>
                  <a:cubicBezTo>
                    <a:pt x="83" y="128"/>
                    <a:pt x="83" y="128"/>
                    <a:pt x="83" y="128"/>
                  </a:cubicBezTo>
                  <a:cubicBezTo>
                    <a:pt x="82" y="128"/>
                    <a:pt x="82" y="128"/>
                    <a:pt x="81" y="128"/>
                  </a:cubicBezTo>
                  <a:cubicBezTo>
                    <a:pt x="81" y="127"/>
                    <a:pt x="81" y="127"/>
                    <a:pt x="81" y="127"/>
                  </a:cubicBezTo>
                  <a:cubicBezTo>
                    <a:pt x="82" y="128"/>
                    <a:pt x="82" y="128"/>
                    <a:pt x="83" y="128"/>
                  </a:cubicBezTo>
                  <a:cubicBezTo>
                    <a:pt x="83" y="128"/>
                    <a:pt x="83" y="128"/>
                    <a:pt x="83" y="128"/>
                  </a:cubicBezTo>
                  <a:cubicBezTo>
                    <a:pt x="83" y="127"/>
                    <a:pt x="83" y="127"/>
                    <a:pt x="83" y="127"/>
                  </a:cubicBezTo>
                  <a:cubicBezTo>
                    <a:pt x="83" y="127"/>
                    <a:pt x="83" y="127"/>
                    <a:pt x="83" y="127"/>
                  </a:cubicBezTo>
                  <a:cubicBezTo>
                    <a:pt x="83" y="127"/>
                    <a:pt x="83" y="127"/>
                    <a:pt x="83" y="127"/>
                  </a:cubicBezTo>
                  <a:cubicBezTo>
                    <a:pt x="83" y="127"/>
                    <a:pt x="83" y="127"/>
                    <a:pt x="83" y="127"/>
                  </a:cubicBezTo>
                  <a:cubicBezTo>
                    <a:pt x="83" y="127"/>
                    <a:pt x="82" y="127"/>
                    <a:pt x="81" y="127"/>
                  </a:cubicBezTo>
                  <a:cubicBezTo>
                    <a:pt x="81" y="126"/>
                    <a:pt x="81" y="126"/>
                    <a:pt x="81" y="126"/>
                  </a:cubicBezTo>
                  <a:cubicBezTo>
                    <a:pt x="62" y="125"/>
                    <a:pt x="75" y="126"/>
                    <a:pt x="71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66" y="126"/>
                    <a:pt x="63" y="126"/>
                    <a:pt x="69" y="126"/>
                  </a:cubicBezTo>
                  <a:cubicBezTo>
                    <a:pt x="69" y="127"/>
                    <a:pt x="69" y="127"/>
                    <a:pt x="69" y="127"/>
                  </a:cubicBezTo>
                  <a:cubicBezTo>
                    <a:pt x="69" y="127"/>
                    <a:pt x="69" y="127"/>
                    <a:pt x="69" y="127"/>
                  </a:cubicBezTo>
                  <a:cubicBezTo>
                    <a:pt x="70" y="127"/>
                    <a:pt x="70" y="127"/>
                    <a:pt x="71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7"/>
                    <a:pt x="70" y="127"/>
                    <a:pt x="69" y="127"/>
                  </a:cubicBezTo>
                  <a:cubicBezTo>
                    <a:pt x="69" y="129"/>
                    <a:pt x="69" y="131"/>
                    <a:pt x="71" y="129"/>
                  </a:cubicBezTo>
                  <a:cubicBezTo>
                    <a:pt x="71" y="129"/>
                    <a:pt x="71" y="129"/>
                    <a:pt x="71" y="130"/>
                  </a:cubicBezTo>
                  <a:cubicBezTo>
                    <a:pt x="71" y="130"/>
                    <a:pt x="71" y="130"/>
                    <a:pt x="71" y="130"/>
                  </a:cubicBezTo>
                  <a:cubicBezTo>
                    <a:pt x="70" y="132"/>
                    <a:pt x="70" y="134"/>
                    <a:pt x="70" y="136"/>
                  </a:cubicBezTo>
                  <a:cubicBezTo>
                    <a:pt x="70" y="138"/>
                    <a:pt x="70" y="139"/>
                    <a:pt x="70" y="140"/>
                  </a:cubicBezTo>
                  <a:cubicBezTo>
                    <a:pt x="70" y="140"/>
                    <a:pt x="70" y="140"/>
                    <a:pt x="70" y="140"/>
                  </a:cubicBezTo>
                  <a:cubicBezTo>
                    <a:pt x="69" y="144"/>
                    <a:pt x="69" y="147"/>
                    <a:pt x="68" y="151"/>
                  </a:cubicBezTo>
                  <a:cubicBezTo>
                    <a:pt x="68" y="151"/>
                    <a:pt x="67" y="151"/>
                    <a:pt x="67" y="152"/>
                  </a:cubicBezTo>
                  <a:cubicBezTo>
                    <a:pt x="67" y="153"/>
                    <a:pt x="67" y="155"/>
                    <a:pt x="67" y="156"/>
                  </a:cubicBezTo>
                  <a:cubicBezTo>
                    <a:pt x="67" y="160"/>
                    <a:pt x="66" y="164"/>
                    <a:pt x="64" y="168"/>
                  </a:cubicBezTo>
                  <a:cubicBezTo>
                    <a:pt x="64" y="168"/>
                    <a:pt x="64" y="169"/>
                    <a:pt x="64" y="169"/>
                  </a:cubicBezTo>
                  <a:cubicBezTo>
                    <a:pt x="63" y="164"/>
                    <a:pt x="64" y="157"/>
                    <a:pt x="65" y="155"/>
                  </a:cubicBezTo>
                  <a:cubicBezTo>
                    <a:pt x="63" y="149"/>
                    <a:pt x="64" y="160"/>
                    <a:pt x="62" y="159"/>
                  </a:cubicBezTo>
                  <a:cubicBezTo>
                    <a:pt x="62" y="163"/>
                    <a:pt x="62" y="166"/>
                    <a:pt x="63" y="171"/>
                  </a:cubicBezTo>
                  <a:cubicBezTo>
                    <a:pt x="62" y="174"/>
                    <a:pt x="63" y="175"/>
                    <a:pt x="61" y="179"/>
                  </a:cubicBezTo>
                  <a:cubicBezTo>
                    <a:pt x="60" y="178"/>
                    <a:pt x="60" y="178"/>
                    <a:pt x="60" y="178"/>
                  </a:cubicBezTo>
                  <a:cubicBezTo>
                    <a:pt x="58" y="183"/>
                    <a:pt x="58" y="185"/>
                    <a:pt x="58" y="188"/>
                  </a:cubicBezTo>
                  <a:cubicBezTo>
                    <a:pt x="54" y="190"/>
                    <a:pt x="55" y="191"/>
                    <a:pt x="51" y="193"/>
                  </a:cubicBezTo>
                  <a:cubicBezTo>
                    <a:pt x="54" y="190"/>
                    <a:pt x="55" y="186"/>
                    <a:pt x="55" y="183"/>
                  </a:cubicBezTo>
                  <a:cubicBezTo>
                    <a:pt x="51" y="187"/>
                    <a:pt x="48" y="194"/>
                    <a:pt x="43" y="194"/>
                  </a:cubicBezTo>
                  <a:cubicBezTo>
                    <a:pt x="38" y="196"/>
                    <a:pt x="35" y="199"/>
                    <a:pt x="35" y="201"/>
                  </a:cubicBezTo>
                  <a:cubicBezTo>
                    <a:pt x="36" y="200"/>
                    <a:pt x="31" y="201"/>
                    <a:pt x="34" y="199"/>
                  </a:cubicBezTo>
                  <a:cubicBezTo>
                    <a:pt x="32" y="200"/>
                    <a:pt x="30" y="201"/>
                    <a:pt x="29" y="201"/>
                  </a:cubicBezTo>
                  <a:cubicBezTo>
                    <a:pt x="29" y="201"/>
                    <a:pt x="29" y="201"/>
                    <a:pt x="29" y="201"/>
                  </a:cubicBezTo>
                  <a:cubicBezTo>
                    <a:pt x="28" y="201"/>
                    <a:pt x="28" y="200"/>
                    <a:pt x="28" y="199"/>
                  </a:cubicBezTo>
                  <a:cubicBezTo>
                    <a:pt x="26" y="197"/>
                    <a:pt x="23" y="193"/>
                    <a:pt x="19" y="196"/>
                  </a:cubicBezTo>
                  <a:cubicBezTo>
                    <a:pt x="19" y="194"/>
                    <a:pt x="19" y="194"/>
                    <a:pt x="19" y="194"/>
                  </a:cubicBezTo>
                  <a:cubicBezTo>
                    <a:pt x="16" y="196"/>
                    <a:pt x="12" y="198"/>
                    <a:pt x="9" y="198"/>
                  </a:cubicBezTo>
                  <a:cubicBezTo>
                    <a:pt x="9" y="200"/>
                    <a:pt x="8" y="202"/>
                    <a:pt x="10" y="203"/>
                  </a:cubicBezTo>
                  <a:cubicBezTo>
                    <a:pt x="9" y="204"/>
                    <a:pt x="7" y="201"/>
                    <a:pt x="8" y="203"/>
                  </a:cubicBezTo>
                  <a:cubicBezTo>
                    <a:pt x="7" y="201"/>
                    <a:pt x="7" y="201"/>
                    <a:pt x="7" y="201"/>
                  </a:cubicBezTo>
                  <a:cubicBezTo>
                    <a:pt x="1" y="206"/>
                    <a:pt x="3" y="212"/>
                    <a:pt x="3" y="217"/>
                  </a:cubicBezTo>
                  <a:cubicBezTo>
                    <a:pt x="0" y="218"/>
                    <a:pt x="3" y="221"/>
                    <a:pt x="2" y="224"/>
                  </a:cubicBezTo>
                  <a:cubicBezTo>
                    <a:pt x="3" y="226"/>
                    <a:pt x="2" y="229"/>
                    <a:pt x="5" y="229"/>
                  </a:cubicBezTo>
                  <a:cubicBezTo>
                    <a:pt x="4" y="230"/>
                    <a:pt x="4" y="230"/>
                    <a:pt x="4" y="230"/>
                  </a:cubicBezTo>
                  <a:cubicBezTo>
                    <a:pt x="4" y="232"/>
                    <a:pt x="4" y="235"/>
                    <a:pt x="5" y="237"/>
                  </a:cubicBezTo>
                  <a:cubicBezTo>
                    <a:pt x="5" y="239"/>
                    <a:pt x="7" y="238"/>
                    <a:pt x="8" y="239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8" y="241"/>
                    <a:pt x="10" y="240"/>
                    <a:pt x="12" y="240"/>
                  </a:cubicBezTo>
                  <a:cubicBezTo>
                    <a:pt x="12" y="241"/>
                    <a:pt x="12" y="241"/>
                    <a:pt x="12" y="242"/>
                  </a:cubicBezTo>
                  <a:cubicBezTo>
                    <a:pt x="11" y="242"/>
                    <a:pt x="9" y="242"/>
                    <a:pt x="7" y="242"/>
                  </a:cubicBezTo>
                  <a:cubicBezTo>
                    <a:pt x="8" y="244"/>
                    <a:pt x="11" y="244"/>
                    <a:pt x="10" y="246"/>
                  </a:cubicBezTo>
                  <a:cubicBezTo>
                    <a:pt x="11" y="247"/>
                    <a:pt x="12" y="248"/>
                    <a:pt x="14" y="247"/>
                  </a:cubicBezTo>
                  <a:cubicBezTo>
                    <a:pt x="13" y="247"/>
                    <a:pt x="14" y="248"/>
                    <a:pt x="13" y="248"/>
                  </a:cubicBezTo>
                  <a:cubicBezTo>
                    <a:pt x="13" y="249"/>
                    <a:pt x="14" y="249"/>
                    <a:pt x="15" y="249"/>
                  </a:cubicBezTo>
                  <a:cubicBezTo>
                    <a:pt x="15" y="249"/>
                    <a:pt x="15" y="249"/>
                    <a:pt x="15" y="249"/>
                  </a:cubicBezTo>
                  <a:cubicBezTo>
                    <a:pt x="16" y="248"/>
                    <a:pt x="17" y="249"/>
                    <a:pt x="18" y="247"/>
                  </a:cubicBezTo>
                  <a:cubicBezTo>
                    <a:pt x="17" y="247"/>
                    <a:pt x="17" y="247"/>
                    <a:pt x="17" y="246"/>
                  </a:cubicBezTo>
                  <a:cubicBezTo>
                    <a:pt x="18" y="246"/>
                    <a:pt x="19" y="246"/>
                    <a:pt x="19" y="248"/>
                  </a:cubicBezTo>
                  <a:cubicBezTo>
                    <a:pt x="18" y="249"/>
                    <a:pt x="16" y="249"/>
                    <a:pt x="17" y="250"/>
                  </a:cubicBezTo>
                  <a:cubicBezTo>
                    <a:pt x="18" y="250"/>
                    <a:pt x="20" y="249"/>
                    <a:pt x="21" y="248"/>
                  </a:cubicBezTo>
                  <a:cubicBezTo>
                    <a:pt x="20" y="249"/>
                    <a:pt x="19" y="248"/>
                    <a:pt x="20" y="246"/>
                  </a:cubicBezTo>
                  <a:cubicBezTo>
                    <a:pt x="19" y="247"/>
                    <a:pt x="19" y="247"/>
                    <a:pt x="19" y="247"/>
                  </a:cubicBezTo>
                  <a:cubicBezTo>
                    <a:pt x="20" y="246"/>
                    <a:pt x="20" y="246"/>
                    <a:pt x="20" y="246"/>
                  </a:cubicBezTo>
                  <a:cubicBezTo>
                    <a:pt x="18" y="245"/>
                    <a:pt x="19" y="243"/>
                    <a:pt x="17" y="243"/>
                  </a:cubicBezTo>
                  <a:cubicBezTo>
                    <a:pt x="16" y="245"/>
                    <a:pt x="16" y="245"/>
                    <a:pt x="16" y="245"/>
                  </a:cubicBezTo>
                  <a:cubicBezTo>
                    <a:pt x="15" y="244"/>
                    <a:pt x="13" y="244"/>
                    <a:pt x="13" y="243"/>
                  </a:cubicBezTo>
                  <a:cubicBezTo>
                    <a:pt x="14" y="243"/>
                    <a:pt x="15" y="242"/>
                    <a:pt x="15" y="241"/>
                  </a:cubicBezTo>
                  <a:cubicBezTo>
                    <a:pt x="15" y="241"/>
                    <a:pt x="14" y="241"/>
                    <a:pt x="15" y="241"/>
                  </a:cubicBezTo>
                  <a:cubicBezTo>
                    <a:pt x="17" y="240"/>
                    <a:pt x="17" y="240"/>
                    <a:pt x="17" y="240"/>
                  </a:cubicBezTo>
                  <a:cubicBezTo>
                    <a:pt x="14" y="242"/>
                    <a:pt x="15" y="238"/>
                    <a:pt x="14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15" y="236"/>
                    <a:pt x="13" y="239"/>
                    <a:pt x="13" y="238"/>
                  </a:cubicBezTo>
                  <a:cubicBezTo>
                    <a:pt x="13" y="237"/>
                    <a:pt x="15" y="237"/>
                    <a:pt x="16" y="235"/>
                  </a:cubicBezTo>
                  <a:cubicBezTo>
                    <a:pt x="15" y="234"/>
                    <a:pt x="12" y="233"/>
                    <a:pt x="14" y="230"/>
                  </a:cubicBezTo>
                  <a:cubicBezTo>
                    <a:pt x="13" y="229"/>
                    <a:pt x="12" y="228"/>
                    <a:pt x="11" y="227"/>
                  </a:cubicBezTo>
                  <a:cubicBezTo>
                    <a:pt x="10" y="226"/>
                    <a:pt x="13" y="227"/>
                    <a:pt x="12" y="226"/>
                  </a:cubicBezTo>
                  <a:cubicBezTo>
                    <a:pt x="13" y="226"/>
                    <a:pt x="14" y="225"/>
                    <a:pt x="15" y="225"/>
                  </a:cubicBezTo>
                  <a:cubicBezTo>
                    <a:pt x="14" y="225"/>
                    <a:pt x="15" y="223"/>
                    <a:pt x="12" y="224"/>
                  </a:cubicBezTo>
                  <a:cubicBezTo>
                    <a:pt x="13" y="222"/>
                    <a:pt x="13" y="221"/>
                    <a:pt x="13" y="219"/>
                  </a:cubicBezTo>
                  <a:cubicBezTo>
                    <a:pt x="13" y="219"/>
                    <a:pt x="14" y="219"/>
                    <a:pt x="15" y="219"/>
                  </a:cubicBezTo>
                  <a:cubicBezTo>
                    <a:pt x="14" y="218"/>
                    <a:pt x="12" y="217"/>
                    <a:pt x="13" y="216"/>
                  </a:cubicBezTo>
                  <a:cubicBezTo>
                    <a:pt x="12" y="215"/>
                    <a:pt x="12" y="216"/>
                    <a:pt x="10" y="215"/>
                  </a:cubicBezTo>
                  <a:cubicBezTo>
                    <a:pt x="10" y="215"/>
                    <a:pt x="9" y="215"/>
                    <a:pt x="9" y="214"/>
                  </a:cubicBezTo>
                  <a:cubicBezTo>
                    <a:pt x="11" y="214"/>
                    <a:pt x="14" y="215"/>
                    <a:pt x="14" y="214"/>
                  </a:cubicBezTo>
                  <a:cubicBezTo>
                    <a:pt x="17" y="215"/>
                    <a:pt x="13" y="216"/>
                    <a:pt x="16" y="216"/>
                  </a:cubicBezTo>
                  <a:cubicBezTo>
                    <a:pt x="18" y="216"/>
                    <a:pt x="18" y="218"/>
                    <a:pt x="17" y="219"/>
                  </a:cubicBezTo>
                  <a:cubicBezTo>
                    <a:pt x="19" y="220"/>
                    <a:pt x="17" y="218"/>
                    <a:pt x="19" y="218"/>
                  </a:cubicBezTo>
                  <a:cubicBezTo>
                    <a:pt x="19" y="217"/>
                    <a:pt x="18" y="217"/>
                    <a:pt x="18" y="216"/>
                  </a:cubicBezTo>
                  <a:cubicBezTo>
                    <a:pt x="18" y="216"/>
                    <a:pt x="17" y="216"/>
                    <a:pt x="17" y="216"/>
                  </a:cubicBezTo>
                  <a:cubicBezTo>
                    <a:pt x="17" y="215"/>
                    <a:pt x="18" y="215"/>
                    <a:pt x="18" y="215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7" y="215"/>
                    <a:pt x="17" y="215"/>
                    <a:pt x="17" y="215"/>
                  </a:cubicBezTo>
                  <a:cubicBezTo>
                    <a:pt x="17" y="215"/>
                    <a:pt x="17" y="216"/>
                    <a:pt x="17" y="216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7" y="215"/>
                    <a:pt x="17" y="215"/>
                    <a:pt x="17" y="215"/>
                  </a:cubicBezTo>
                  <a:cubicBezTo>
                    <a:pt x="17" y="215"/>
                    <a:pt x="17" y="215"/>
                    <a:pt x="17" y="215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7" y="215"/>
                    <a:pt x="17" y="215"/>
                    <a:pt x="17" y="216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6" y="216"/>
                    <a:pt x="16" y="215"/>
                    <a:pt x="16" y="215"/>
                  </a:cubicBezTo>
                  <a:cubicBezTo>
                    <a:pt x="14" y="214"/>
                    <a:pt x="17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7" y="214"/>
                    <a:pt x="17" y="215"/>
                    <a:pt x="17" y="215"/>
                  </a:cubicBezTo>
                  <a:cubicBezTo>
                    <a:pt x="17" y="215"/>
                    <a:pt x="17" y="215"/>
                    <a:pt x="17" y="215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8" y="215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5"/>
                    <a:pt x="17" y="215"/>
                    <a:pt x="17" y="215"/>
                  </a:cubicBezTo>
                  <a:cubicBezTo>
                    <a:pt x="17" y="215"/>
                    <a:pt x="17" y="215"/>
                    <a:pt x="18" y="215"/>
                  </a:cubicBezTo>
                  <a:cubicBezTo>
                    <a:pt x="17" y="215"/>
                    <a:pt x="17" y="215"/>
                    <a:pt x="17" y="215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20" y="212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8" y="213"/>
                  </a:cubicBezTo>
                  <a:cubicBezTo>
                    <a:pt x="19" y="213"/>
                    <a:pt x="19" y="213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9" y="213"/>
                    <a:pt x="19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3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8" y="216"/>
                    <a:pt x="18" y="216"/>
                    <a:pt x="18" y="216"/>
                  </a:cubicBezTo>
                  <a:cubicBezTo>
                    <a:pt x="18" y="216"/>
                    <a:pt x="18" y="216"/>
                    <a:pt x="18" y="216"/>
                  </a:cubicBezTo>
                  <a:cubicBezTo>
                    <a:pt x="19" y="216"/>
                    <a:pt x="18" y="215"/>
                    <a:pt x="19" y="215"/>
                  </a:cubicBezTo>
                  <a:cubicBezTo>
                    <a:pt x="19" y="215"/>
                    <a:pt x="19" y="215"/>
                    <a:pt x="19" y="215"/>
                  </a:cubicBezTo>
                  <a:cubicBezTo>
                    <a:pt x="19" y="215"/>
                    <a:pt x="19" y="215"/>
                    <a:pt x="19" y="215"/>
                  </a:cubicBezTo>
                  <a:cubicBezTo>
                    <a:pt x="19" y="215"/>
                    <a:pt x="19" y="216"/>
                    <a:pt x="19" y="216"/>
                  </a:cubicBezTo>
                  <a:cubicBezTo>
                    <a:pt x="19" y="216"/>
                    <a:pt x="19" y="216"/>
                    <a:pt x="19" y="215"/>
                  </a:cubicBezTo>
                  <a:cubicBezTo>
                    <a:pt x="19" y="216"/>
                    <a:pt x="19" y="216"/>
                    <a:pt x="19" y="216"/>
                  </a:cubicBezTo>
                  <a:cubicBezTo>
                    <a:pt x="19" y="215"/>
                    <a:pt x="20" y="217"/>
                    <a:pt x="20" y="215"/>
                  </a:cubicBezTo>
                  <a:cubicBezTo>
                    <a:pt x="19" y="215"/>
                    <a:pt x="19" y="215"/>
                    <a:pt x="19" y="215"/>
                  </a:cubicBezTo>
                  <a:cubicBezTo>
                    <a:pt x="20" y="215"/>
                    <a:pt x="18" y="215"/>
                    <a:pt x="19" y="214"/>
                  </a:cubicBezTo>
                  <a:cubicBezTo>
                    <a:pt x="19" y="214"/>
                    <a:pt x="19" y="214"/>
                    <a:pt x="19" y="214"/>
                  </a:cubicBezTo>
                  <a:cubicBezTo>
                    <a:pt x="19" y="214"/>
                    <a:pt x="19" y="214"/>
                    <a:pt x="19" y="213"/>
                  </a:cubicBezTo>
                  <a:cubicBezTo>
                    <a:pt x="19" y="213"/>
                    <a:pt x="19" y="214"/>
                    <a:pt x="19" y="214"/>
                  </a:cubicBezTo>
                  <a:cubicBezTo>
                    <a:pt x="19" y="214"/>
                    <a:pt x="19" y="214"/>
                    <a:pt x="19" y="214"/>
                  </a:cubicBezTo>
                  <a:cubicBezTo>
                    <a:pt x="19" y="214"/>
                    <a:pt x="20" y="214"/>
                    <a:pt x="20" y="214"/>
                  </a:cubicBezTo>
                  <a:cubicBezTo>
                    <a:pt x="20" y="214"/>
                    <a:pt x="19" y="214"/>
                    <a:pt x="20" y="215"/>
                  </a:cubicBezTo>
                  <a:cubicBezTo>
                    <a:pt x="22" y="215"/>
                    <a:pt x="22" y="215"/>
                    <a:pt x="22" y="215"/>
                  </a:cubicBezTo>
                  <a:cubicBezTo>
                    <a:pt x="21" y="216"/>
                    <a:pt x="21" y="216"/>
                    <a:pt x="21" y="216"/>
                  </a:cubicBezTo>
                  <a:cubicBezTo>
                    <a:pt x="20" y="216"/>
                    <a:pt x="20" y="216"/>
                    <a:pt x="20" y="216"/>
                  </a:cubicBezTo>
                  <a:cubicBezTo>
                    <a:pt x="21" y="216"/>
                    <a:pt x="21" y="216"/>
                    <a:pt x="21" y="216"/>
                  </a:cubicBezTo>
                  <a:cubicBezTo>
                    <a:pt x="20" y="217"/>
                    <a:pt x="20" y="217"/>
                    <a:pt x="20" y="217"/>
                  </a:cubicBezTo>
                  <a:cubicBezTo>
                    <a:pt x="21" y="216"/>
                    <a:pt x="21" y="216"/>
                    <a:pt x="21" y="216"/>
                  </a:cubicBezTo>
                  <a:cubicBezTo>
                    <a:pt x="21" y="217"/>
                    <a:pt x="21" y="217"/>
                    <a:pt x="21" y="217"/>
                  </a:cubicBezTo>
                  <a:cubicBezTo>
                    <a:pt x="20" y="218"/>
                    <a:pt x="23" y="217"/>
                    <a:pt x="22" y="218"/>
                  </a:cubicBezTo>
                  <a:cubicBezTo>
                    <a:pt x="21" y="218"/>
                    <a:pt x="20" y="219"/>
                    <a:pt x="20" y="219"/>
                  </a:cubicBezTo>
                  <a:cubicBezTo>
                    <a:pt x="22" y="218"/>
                    <a:pt x="23" y="219"/>
                    <a:pt x="25" y="218"/>
                  </a:cubicBezTo>
                  <a:cubicBezTo>
                    <a:pt x="24" y="219"/>
                    <a:pt x="21" y="219"/>
                    <a:pt x="20" y="220"/>
                  </a:cubicBezTo>
                  <a:cubicBezTo>
                    <a:pt x="22" y="220"/>
                    <a:pt x="19" y="222"/>
                    <a:pt x="22" y="221"/>
                  </a:cubicBezTo>
                  <a:cubicBezTo>
                    <a:pt x="22" y="220"/>
                    <a:pt x="23" y="221"/>
                    <a:pt x="25" y="220"/>
                  </a:cubicBezTo>
                  <a:cubicBezTo>
                    <a:pt x="25" y="222"/>
                    <a:pt x="23" y="221"/>
                    <a:pt x="23" y="222"/>
                  </a:cubicBezTo>
                  <a:cubicBezTo>
                    <a:pt x="23" y="222"/>
                    <a:pt x="25" y="222"/>
                    <a:pt x="26" y="221"/>
                  </a:cubicBezTo>
                  <a:cubicBezTo>
                    <a:pt x="26" y="222"/>
                    <a:pt x="28" y="222"/>
                    <a:pt x="27" y="223"/>
                  </a:cubicBezTo>
                  <a:cubicBezTo>
                    <a:pt x="25" y="224"/>
                    <a:pt x="26" y="222"/>
                    <a:pt x="25" y="223"/>
                  </a:cubicBezTo>
                  <a:cubicBezTo>
                    <a:pt x="25" y="224"/>
                    <a:pt x="29" y="222"/>
                    <a:pt x="30" y="224"/>
                  </a:cubicBezTo>
                  <a:cubicBezTo>
                    <a:pt x="31" y="223"/>
                    <a:pt x="34" y="223"/>
                    <a:pt x="35" y="224"/>
                  </a:cubicBezTo>
                  <a:cubicBezTo>
                    <a:pt x="35" y="226"/>
                    <a:pt x="34" y="223"/>
                    <a:pt x="32" y="224"/>
                  </a:cubicBezTo>
                  <a:cubicBezTo>
                    <a:pt x="32" y="225"/>
                    <a:pt x="32" y="225"/>
                    <a:pt x="32" y="225"/>
                  </a:cubicBezTo>
                  <a:cubicBezTo>
                    <a:pt x="30" y="227"/>
                    <a:pt x="27" y="224"/>
                    <a:pt x="25" y="225"/>
                  </a:cubicBezTo>
                  <a:cubicBezTo>
                    <a:pt x="26" y="226"/>
                    <a:pt x="26" y="226"/>
                    <a:pt x="26" y="226"/>
                  </a:cubicBezTo>
                  <a:cubicBezTo>
                    <a:pt x="25" y="226"/>
                    <a:pt x="24" y="226"/>
                    <a:pt x="23" y="227"/>
                  </a:cubicBezTo>
                  <a:cubicBezTo>
                    <a:pt x="25" y="226"/>
                    <a:pt x="24" y="228"/>
                    <a:pt x="25" y="228"/>
                  </a:cubicBezTo>
                  <a:cubicBezTo>
                    <a:pt x="26" y="228"/>
                    <a:pt x="24" y="228"/>
                    <a:pt x="25" y="228"/>
                  </a:cubicBezTo>
                  <a:cubicBezTo>
                    <a:pt x="26" y="228"/>
                    <a:pt x="29" y="228"/>
                    <a:pt x="28" y="230"/>
                  </a:cubicBezTo>
                  <a:cubicBezTo>
                    <a:pt x="27" y="229"/>
                    <a:pt x="26" y="230"/>
                    <a:pt x="25" y="230"/>
                  </a:cubicBezTo>
                  <a:cubicBezTo>
                    <a:pt x="24" y="231"/>
                    <a:pt x="27" y="230"/>
                    <a:pt x="26" y="231"/>
                  </a:cubicBezTo>
                  <a:cubicBezTo>
                    <a:pt x="25" y="231"/>
                    <a:pt x="25" y="231"/>
                    <a:pt x="25" y="231"/>
                  </a:cubicBezTo>
                  <a:cubicBezTo>
                    <a:pt x="25" y="233"/>
                    <a:pt x="26" y="241"/>
                    <a:pt x="32" y="242"/>
                  </a:cubicBezTo>
                  <a:cubicBezTo>
                    <a:pt x="31" y="243"/>
                    <a:pt x="31" y="245"/>
                    <a:pt x="30" y="247"/>
                  </a:cubicBezTo>
                  <a:cubicBezTo>
                    <a:pt x="31" y="246"/>
                    <a:pt x="32" y="246"/>
                    <a:pt x="33" y="247"/>
                  </a:cubicBezTo>
                  <a:cubicBezTo>
                    <a:pt x="31" y="248"/>
                    <a:pt x="31" y="248"/>
                    <a:pt x="31" y="248"/>
                  </a:cubicBezTo>
                  <a:cubicBezTo>
                    <a:pt x="30" y="250"/>
                    <a:pt x="33" y="251"/>
                    <a:pt x="34" y="251"/>
                  </a:cubicBezTo>
                  <a:cubicBezTo>
                    <a:pt x="33" y="252"/>
                    <a:pt x="33" y="252"/>
                    <a:pt x="33" y="252"/>
                  </a:cubicBezTo>
                  <a:cubicBezTo>
                    <a:pt x="32" y="254"/>
                    <a:pt x="34" y="253"/>
                    <a:pt x="35" y="253"/>
                  </a:cubicBezTo>
                  <a:cubicBezTo>
                    <a:pt x="34" y="254"/>
                    <a:pt x="34" y="254"/>
                    <a:pt x="34" y="254"/>
                  </a:cubicBezTo>
                  <a:cubicBezTo>
                    <a:pt x="35" y="254"/>
                    <a:pt x="35" y="254"/>
                    <a:pt x="35" y="254"/>
                  </a:cubicBezTo>
                  <a:cubicBezTo>
                    <a:pt x="36" y="255"/>
                    <a:pt x="36" y="256"/>
                    <a:pt x="34" y="257"/>
                  </a:cubicBezTo>
                  <a:cubicBezTo>
                    <a:pt x="35" y="257"/>
                    <a:pt x="35" y="257"/>
                    <a:pt x="36" y="256"/>
                  </a:cubicBezTo>
                  <a:cubicBezTo>
                    <a:pt x="35" y="258"/>
                    <a:pt x="36" y="261"/>
                    <a:pt x="38" y="262"/>
                  </a:cubicBezTo>
                  <a:cubicBezTo>
                    <a:pt x="38" y="261"/>
                    <a:pt x="39" y="261"/>
                    <a:pt x="40" y="260"/>
                  </a:cubicBezTo>
                  <a:cubicBezTo>
                    <a:pt x="42" y="259"/>
                    <a:pt x="40" y="260"/>
                    <a:pt x="41" y="260"/>
                  </a:cubicBezTo>
                  <a:cubicBezTo>
                    <a:pt x="41" y="261"/>
                    <a:pt x="40" y="262"/>
                    <a:pt x="39" y="262"/>
                  </a:cubicBezTo>
                  <a:cubicBezTo>
                    <a:pt x="38" y="265"/>
                    <a:pt x="42" y="267"/>
                    <a:pt x="44" y="270"/>
                  </a:cubicBezTo>
                  <a:cubicBezTo>
                    <a:pt x="44" y="270"/>
                    <a:pt x="44" y="270"/>
                    <a:pt x="45" y="270"/>
                  </a:cubicBezTo>
                  <a:cubicBezTo>
                    <a:pt x="44" y="273"/>
                    <a:pt x="48" y="273"/>
                    <a:pt x="48" y="276"/>
                  </a:cubicBezTo>
                  <a:cubicBezTo>
                    <a:pt x="49" y="275"/>
                    <a:pt x="51" y="273"/>
                    <a:pt x="52" y="274"/>
                  </a:cubicBezTo>
                  <a:cubicBezTo>
                    <a:pt x="54" y="274"/>
                    <a:pt x="50" y="276"/>
                    <a:pt x="50" y="279"/>
                  </a:cubicBezTo>
                  <a:cubicBezTo>
                    <a:pt x="51" y="278"/>
                    <a:pt x="52" y="279"/>
                    <a:pt x="53" y="279"/>
                  </a:cubicBezTo>
                  <a:cubicBezTo>
                    <a:pt x="52" y="280"/>
                    <a:pt x="52" y="280"/>
                    <a:pt x="52" y="280"/>
                  </a:cubicBezTo>
                  <a:cubicBezTo>
                    <a:pt x="54" y="279"/>
                    <a:pt x="55" y="280"/>
                    <a:pt x="55" y="281"/>
                  </a:cubicBezTo>
                  <a:cubicBezTo>
                    <a:pt x="55" y="281"/>
                    <a:pt x="55" y="281"/>
                    <a:pt x="55" y="281"/>
                  </a:cubicBezTo>
                  <a:cubicBezTo>
                    <a:pt x="55" y="282"/>
                    <a:pt x="55" y="283"/>
                    <a:pt x="56" y="284"/>
                  </a:cubicBezTo>
                  <a:cubicBezTo>
                    <a:pt x="57" y="282"/>
                    <a:pt x="58" y="284"/>
                    <a:pt x="59" y="283"/>
                  </a:cubicBezTo>
                  <a:cubicBezTo>
                    <a:pt x="59" y="284"/>
                    <a:pt x="59" y="284"/>
                    <a:pt x="59" y="284"/>
                  </a:cubicBezTo>
                  <a:cubicBezTo>
                    <a:pt x="60" y="283"/>
                    <a:pt x="60" y="283"/>
                    <a:pt x="60" y="283"/>
                  </a:cubicBezTo>
                  <a:cubicBezTo>
                    <a:pt x="61" y="285"/>
                    <a:pt x="61" y="285"/>
                    <a:pt x="61" y="285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60" y="287"/>
                    <a:pt x="60" y="285"/>
                    <a:pt x="62" y="284"/>
                  </a:cubicBezTo>
                  <a:cubicBezTo>
                    <a:pt x="63" y="284"/>
                    <a:pt x="62" y="285"/>
                    <a:pt x="62" y="286"/>
                  </a:cubicBezTo>
                  <a:cubicBezTo>
                    <a:pt x="62" y="287"/>
                    <a:pt x="62" y="285"/>
                    <a:pt x="61" y="285"/>
                  </a:cubicBezTo>
                  <a:cubicBezTo>
                    <a:pt x="60" y="286"/>
                    <a:pt x="62" y="286"/>
                    <a:pt x="61" y="287"/>
                  </a:cubicBezTo>
                  <a:cubicBezTo>
                    <a:pt x="62" y="287"/>
                    <a:pt x="63" y="286"/>
                    <a:pt x="63" y="286"/>
                  </a:cubicBezTo>
                  <a:cubicBezTo>
                    <a:pt x="64" y="287"/>
                    <a:pt x="65" y="287"/>
                    <a:pt x="65" y="289"/>
                  </a:cubicBezTo>
                  <a:cubicBezTo>
                    <a:pt x="65" y="288"/>
                    <a:pt x="66" y="289"/>
                    <a:pt x="67" y="288"/>
                  </a:cubicBezTo>
                  <a:cubicBezTo>
                    <a:pt x="66" y="288"/>
                    <a:pt x="66" y="287"/>
                    <a:pt x="66" y="286"/>
                  </a:cubicBezTo>
                  <a:cubicBezTo>
                    <a:pt x="67" y="286"/>
                    <a:pt x="68" y="286"/>
                    <a:pt x="68" y="287"/>
                  </a:cubicBezTo>
                  <a:cubicBezTo>
                    <a:pt x="67" y="287"/>
                    <a:pt x="67" y="287"/>
                    <a:pt x="67" y="287"/>
                  </a:cubicBezTo>
                  <a:cubicBezTo>
                    <a:pt x="68" y="287"/>
                    <a:pt x="69" y="288"/>
                    <a:pt x="69" y="286"/>
                  </a:cubicBezTo>
                  <a:cubicBezTo>
                    <a:pt x="69" y="289"/>
                    <a:pt x="69" y="289"/>
                    <a:pt x="69" y="289"/>
                  </a:cubicBezTo>
                  <a:cubicBezTo>
                    <a:pt x="70" y="288"/>
                    <a:pt x="71" y="288"/>
                    <a:pt x="72" y="288"/>
                  </a:cubicBezTo>
                  <a:cubicBezTo>
                    <a:pt x="71" y="290"/>
                    <a:pt x="69" y="291"/>
                    <a:pt x="71" y="292"/>
                  </a:cubicBezTo>
                  <a:cubicBezTo>
                    <a:pt x="73" y="291"/>
                    <a:pt x="73" y="291"/>
                    <a:pt x="73" y="291"/>
                  </a:cubicBezTo>
                  <a:cubicBezTo>
                    <a:pt x="74" y="291"/>
                    <a:pt x="74" y="292"/>
                    <a:pt x="74" y="293"/>
                  </a:cubicBezTo>
                  <a:cubicBezTo>
                    <a:pt x="76" y="294"/>
                    <a:pt x="77" y="289"/>
                    <a:pt x="79" y="291"/>
                  </a:cubicBezTo>
                  <a:cubicBezTo>
                    <a:pt x="78" y="293"/>
                    <a:pt x="78" y="293"/>
                    <a:pt x="79" y="294"/>
                  </a:cubicBezTo>
                  <a:cubicBezTo>
                    <a:pt x="79" y="293"/>
                    <a:pt x="79" y="293"/>
                    <a:pt x="80" y="293"/>
                  </a:cubicBezTo>
                  <a:cubicBezTo>
                    <a:pt x="80" y="292"/>
                    <a:pt x="79" y="294"/>
                    <a:pt x="79" y="293"/>
                  </a:cubicBezTo>
                  <a:cubicBezTo>
                    <a:pt x="79" y="291"/>
                    <a:pt x="80" y="292"/>
                    <a:pt x="80" y="292"/>
                  </a:cubicBezTo>
                  <a:cubicBezTo>
                    <a:pt x="81" y="296"/>
                    <a:pt x="86" y="294"/>
                    <a:pt x="88" y="296"/>
                  </a:cubicBezTo>
                  <a:cubicBezTo>
                    <a:pt x="88" y="294"/>
                    <a:pt x="90" y="295"/>
                    <a:pt x="90" y="295"/>
                  </a:cubicBezTo>
                  <a:cubicBezTo>
                    <a:pt x="90" y="297"/>
                    <a:pt x="92" y="294"/>
                    <a:pt x="93" y="296"/>
                  </a:cubicBezTo>
                  <a:cubicBezTo>
                    <a:pt x="92" y="293"/>
                    <a:pt x="92" y="293"/>
                    <a:pt x="92" y="293"/>
                  </a:cubicBezTo>
                  <a:cubicBezTo>
                    <a:pt x="94" y="295"/>
                    <a:pt x="95" y="290"/>
                    <a:pt x="96" y="293"/>
                  </a:cubicBezTo>
                  <a:cubicBezTo>
                    <a:pt x="97" y="293"/>
                    <a:pt x="96" y="294"/>
                    <a:pt x="95" y="295"/>
                  </a:cubicBezTo>
                  <a:cubicBezTo>
                    <a:pt x="96" y="298"/>
                    <a:pt x="99" y="293"/>
                    <a:pt x="100" y="296"/>
                  </a:cubicBezTo>
                  <a:cubicBezTo>
                    <a:pt x="100" y="295"/>
                    <a:pt x="99" y="293"/>
                    <a:pt x="101" y="292"/>
                  </a:cubicBezTo>
                  <a:cubicBezTo>
                    <a:pt x="101" y="294"/>
                    <a:pt x="103" y="295"/>
                    <a:pt x="103" y="295"/>
                  </a:cubicBezTo>
                  <a:cubicBezTo>
                    <a:pt x="104" y="295"/>
                    <a:pt x="104" y="294"/>
                    <a:pt x="105" y="295"/>
                  </a:cubicBezTo>
                  <a:cubicBezTo>
                    <a:pt x="104" y="296"/>
                    <a:pt x="104" y="296"/>
                    <a:pt x="104" y="296"/>
                  </a:cubicBezTo>
                  <a:cubicBezTo>
                    <a:pt x="105" y="297"/>
                    <a:pt x="106" y="296"/>
                    <a:pt x="107" y="295"/>
                  </a:cubicBezTo>
                  <a:cubicBezTo>
                    <a:pt x="108" y="297"/>
                    <a:pt x="110" y="296"/>
                    <a:pt x="111" y="297"/>
                  </a:cubicBezTo>
                  <a:cubicBezTo>
                    <a:pt x="112" y="295"/>
                    <a:pt x="113" y="299"/>
                    <a:pt x="113" y="295"/>
                  </a:cubicBezTo>
                  <a:cubicBezTo>
                    <a:pt x="114" y="296"/>
                    <a:pt x="114" y="296"/>
                    <a:pt x="114" y="296"/>
                  </a:cubicBezTo>
                  <a:cubicBezTo>
                    <a:pt x="114" y="296"/>
                    <a:pt x="115" y="294"/>
                    <a:pt x="115" y="294"/>
                  </a:cubicBezTo>
                  <a:cubicBezTo>
                    <a:pt x="115" y="296"/>
                    <a:pt x="115" y="296"/>
                    <a:pt x="115" y="296"/>
                  </a:cubicBezTo>
                  <a:cubicBezTo>
                    <a:pt x="114" y="298"/>
                    <a:pt x="117" y="296"/>
                    <a:pt x="117" y="298"/>
                  </a:cubicBezTo>
                  <a:cubicBezTo>
                    <a:pt x="116" y="296"/>
                    <a:pt x="117" y="298"/>
                    <a:pt x="118" y="296"/>
                  </a:cubicBezTo>
                  <a:cubicBezTo>
                    <a:pt x="118" y="296"/>
                    <a:pt x="118" y="296"/>
                    <a:pt x="118" y="296"/>
                  </a:cubicBezTo>
                  <a:cubicBezTo>
                    <a:pt x="120" y="296"/>
                    <a:pt x="119" y="295"/>
                    <a:pt x="120" y="295"/>
                  </a:cubicBezTo>
                  <a:cubicBezTo>
                    <a:pt x="121" y="295"/>
                    <a:pt x="120" y="297"/>
                    <a:pt x="120" y="297"/>
                  </a:cubicBezTo>
                  <a:cubicBezTo>
                    <a:pt x="120" y="298"/>
                    <a:pt x="121" y="298"/>
                    <a:pt x="122" y="297"/>
                  </a:cubicBezTo>
                  <a:cubicBezTo>
                    <a:pt x="122" y="298"/>
                    <a:pt x="122" y="298"/>
                    <a:pt x="123" y="298"/>
                  </a:cubicBezTo>
                  <a:cubicBezTo>
                    <a:pt x="123" y="298"/>
                    <a:pt x="123" y="298"/>
                    <a:pt x="123" y="298"/>
                  </a:cubicBezTo>
                  <a:cubicBezTo>
                    <a:pt x="123" y="298"/>
                    <a:pt x="124" y="298"/>
                    <a:pt x="124" y="299"/>
                  </a:cubicBezTo>
                  <a:cubicBezTo>
                    <a:pt x="123" y="300"/>
                    <a:pt x="123" y="300"/>
                    <a:pt x="123" y="300"/>
                  </a:cubicBezTo>
                  <a:cubicBezTo>
                    <a:pt x="124" y="300"/>
                    <a:pt x="125" y="299"/>
                    <a:pt x="125" y="298"/>
                  </a:cubicBezTo>
                  <a:cubicBezTo>
                    <a:pt x="127" y="300"/>
                    <a:pt x="131" y="300"/>
                    <a:pt x="132" y="300"/>
                  </a:cubicBezTo>
                  <a:cubicBezTo>
                    <a:pt x="131" y="299"/>
                    <a:pt x="131" y="301"/>
                    <a:pt x="131" y="300"/>
                  </a:cubicBezTo>
                  <a:cubicBezTo>
                    <a:pt x="132" y="300"/>
                    <a:pt x="133" y="299"/>
                    <a:pt x="133" y="300"/>
                  </a:cubicBezTo>
                  <a:cubicBezTo>
                    <a:pt x="134" y="300"/>
                    <a:pt x="133" y="301"/>
                    <a:pt x="134" y="302"/>
                  </a:cubicBezTo>
                  <a:cubicBezTo>
                    <a:pt x="133" y="302"/>
                    <a:pt x="135" y="300"/>
                    <a:pt x="134" y="300"/>
                  </a:cubicBezTo>
                  <a:cubicBezTo>
                    <a:pt x="134" y="303"/>
                    <a:pt x="138" y="301"/>
                    <a:pt x="139" y="304"/>
                  </a:cubicBezTo>
                  <a:cubicBezTo>
                    <a:pt x="139" y="303"/>
                    <a:pt x="138" y="304"/>
                    <a:pt x="137" y="305"/>
                  </a:cubicBezTo>
                  <a:cubicBezTo>
                    <a:pt x="139" y="305"/>
                    <a:pt x="141" y="305"/>
                    <a:pt x="143" y="304"/>
                  </a:cubicBezTo>
                  <a:cubicBezTo>
                    <a:pt x="142" y="305"/>
                    <a:pt x="142" y="305"/>
                    <a:pt x="141" y="305"/>
                  </a:cubicBezTo>
                  <a:cubicBezTo>
                    <a:pt x="142" y="306"/>
                    <a:pt x="143" y="307"/>
                    <a:pt x="144" y="306"/>
                  </a:cubicBezTo>
                  <a:cubicBezTo>
                    <a:pt x="145" y="305"/>
                    <a:pt x="144" y="307"/>
                    <a:pt x="144" y="306"/>
                  </a:cubicBezTo>
                  <a:cubicBezTo>
                    <a:pt x="144" y="305"/>
                    <a:pt x="146" y="305"/>
                    <a:pt x="146" y="306"/>
                  </a:cubicBezTo>
                  <a:cubicBezTo>
                    <a:pt x="146" y="306"/>
                    <a:pt x="146" y="306"/>
                    <a:pt x="146" y="306"/>
                  </a:cubicBezTo>
                  <a:cubicBezTo>
                    <a:pt x="147" y="307"/>
                    <a:pt x="147" y="306"/>
                    <a:pt x="148" y="307"/>
                  </a:cubicBezTo>
                  <a:cubicBezTo>
                    <a:pt x="148" y="308"/>
                    <a:pt x="147" y="307"/>
                    <a:pt x="147" y="308"/>
                  </a:cubicBezTo>
                  <a:cubicBezTo>
                    <a:pt x="145" y="310"/>
                    <a:pt x="147" y="311"/>
                    <a:pt x="147" y="311"/>
                  </a:cubicBezTo>
                  <a:cubicBezTo>
                    <a:pt x="149" y="311"/>
                    <a:pt x="149" y="311"/>
                    <a:pt x="149" y="311"/>
                  </a:cubicBezTo>
                  <a:cubicBezTo>
                    <a:pt x="150" y="311"/>
                    <a:pt x="148" y="312"/>
                    <a:pt x="148" y="312"/>
                  </a:cubicBezTo>
                  <a:cubicBezTo>
                    <a:pt x="154" y="312"/>
                    <a:pt x="154" y="312"/>
                    <a:pt x="154" y="312"/>
                  </a:cubicBezTo>
                  <a:cubicBezTo>
                    <a:pt x="153" y="312"/>
                    <a:pt x="152" y="314"/>
                    <a:pt x="151" y="314"/>
                  </a:cubicBezTo>
                  <a:cubicBezTo>
                    <a:pt x="152" y="315"/>
                    <a:pt x="155" y="315"/>
                    <a:pt x="157" y="315"/>
                  </a:cubicBezTo>
                  <a:cubicBezTo>
                    <a:pt x="157" y="316"/>
                    <a:pt x="158" y="317"/>
                    <a:pt x="159" y="318"/>
                  </a:cubicBezTo>
                  <a:cubicBezTo>
                    <a:pt x="158" y="319"/>
                    <a:pt x="159" y="317"/>
                    <a:pt x="158" y="318"/>
                  </a:cubicBezTo>
                  <a:cubicBezTo>
                    <a:pt x="157" y="319"/>
                    <a:pt x="157" y="319"/>
                    <a:pt x="157" y="319"/>
                  </a:cubicBezTo>
                  <a:cubicBezTo>
                    <a:pt x="156" y="318"/>
                    <a:pt x="154" y="320"/>
                    <a:pt x="153" y="320"/>
                  </a:cubicBezTo>
                  <a:cubicBezTo>
                    <a:pt x="155" y="320"/>
                    <a:pt x="154" y="323"/>
                    <a:pt x="154" y="325"/>
                  </a:cubicBezTo>
                  <a:cubicBezTo>
                    <a:pt x="157" y="323"/>
                    <a:pt x="156" y="326"/>
                    <a:pt x="159" y="325"/>
                  </a:cubicBezTo>
                  <a:cubicBezTo>
                    <a:pt x="160" y="327"/>
                    <a:pt x="157" y="327"/>
                    <a:pt x="156" y="328"/>
                  </a:cubicBezTo>
                  <a:cubicBezTo>
                    <a:pt x="158" y="329"/>
                    <a:pt x="158" y="331"/>
                    <a:pt x="158" y="333"/>
                  </a:cubicBezTo>
                  <a:cubicBezTo>
                    <a:pt x="158" y="333"/>
                    <a:pt x="158" y="333"/>
                    <a:pt x="158" y="333"/>
                  </a:cubicBezTo>
                  <a:cubicBezTo>
                    <a:pt x="159" y="334"/>
                    <a:pt x="158" y="337"/>
                    <a:pt x="161" y="338"/>
                  </a:cubicBezTo>
                  <a:cubicBezTo>
                    <a:pt x="160" y="338"/>
                    <a:pt x="160" y="338"/>
                    <a:pt x="159" y="338"/>
                  </a:cubicBezTo>
                  <a:cubicBezTo>
                    <a:pt x="159" y="340"/>
                    <a:pt x="163" y="338"/>
                    <a:pt x="162" y="340"/>
                  </a:cubicBezTo>
                  <a:cubicBezTo>
                    <a:pt x="160" y="339"/>
                    <a:pt x="160" y="339"/>
                    <a:pt x="160" y="339"/>
                  </a:cubicBezTo>
                  <a:cubicBezTo>
                    <a:pt x="162" y="340"/>
                    <a:pt x="160" y="342"/>
                    <a:pt x="162" y="343"/>
                  </a:cubicBezTo>
                  <a:cubicBezTo>
                    <a:pt x="161" y="343"/>
                    <a:pt x="161" y="343"/>
                    <a:pt x="160" y="343"/>
                  </a:cubicBezTo>
                  <a:cubicBezTo>
                    <a:pt x="161" y="344"/>
                    <a:pt x="161" y="345"/>
                    <a:pt x="163" y="346"/>
                  </a:cubicBezTo>
                  <a:cubicBezTo>
                    <a:pt x="162" y="347"/>
                    <a:pt x="161" y="346"/>
                    <a:pt x="160" y="346"/>
                  </a:cubicBezTo>
                  <a:cubicBezTo>
                    <a:pt x="160" y="347"/>
                    <a:pt x="163" y="347"/>
                    <a:pt x="162" y="348"/>
                  </a:cubicBezTo>
                  <a:cubicBezTo>
                    <a:pt x="162" y="349"/>
                    <a:pt x="161" y="349"/>
                    <a:pt x="161" y="349"/>
                  </a:cubicBezTo>
                  <a:cubicBezTo>
                    <a:pt x="162" y="350"/>
                    <a:pt x="162" y="351"/>
                    <a:pt x="163" y="352"/>
                  </a:cubicBezTo>
                  <a:cubicBezTo>
                    <a:pt x="162" y="352"/>
                    <a:pt x="162" y="353"/>
                    <a:pt x="161" y="353"/>
                  </a:cubicBezTo>
                  <a:cubicBezTo>
                    <a:pt x="161" y="360"/>
                    <a:pt x="162" y="366"/>
                    <a:pt x="164" y="372"/>
                  </a:cubicBezTo>
                  <a:cubicBezTo>
                    <a:pt x="161" y="374"/>
                    <a:pt x="162" y="371"/>
                    <a:pt x="161" y="372"/>
                  </a:cubicBezTo>
                  <a:cubicBezTo>
                    <a:pt x="163" y="372"/>
                    <a:pt x="161" y="373"/>
                    <a:pt x="162" y="375"/>
                  </a:cubicBezTo>
                  <a:cubicBezTo>
                    <a:pt x="162" y="375"/>
                    <a:pt x="162" y="375"/>
                    <a:pt x="162" y="375"/>
                  </a:cubicBezTo>
                  <a:cubicBezTo>
                    <a:pt x="162" y="376"/>
                    <a:pt x="161" y="376"/>
                    <a:pt x="162" y="377"/>
                  </a:cubicBezTo>
                  <a:cubicBezTo>
                    <a:pt x="162" y="377"/>
                    <a:pt x="162" y="377"/>
                    <a:pt x="162" y="377"/>
                  </a:cubicBezTo>
                  <a:cubicBezTo>
                    <a:pt x="164" y="378"/>
                    <a:pt x="159" y="379"/>
                    <a:pt x="162" y="379"/>
                  </a:cubicBezTo>
                  <a:cubicBezTo>
                    <a:pt x="161" y="380"/>
                    <a:pt x="161" y="380"/>
                    <a:pt x="161" y="380"/>
                  </a:cubicBezTo>
                  <a:cubicBezTo>
                    <a:pt x="163" y="381"/>
                    <a:pt x="160" y="382"/>
                    <a:pt x="162" y="383"/>
                  </a:cubicBezTo>
                  <a:cubicBezTo>
                    <a:pt x="162" y="383"/>
                    <a:pt x="162" y="383"/>
                    <a:pt x="162" y="383"/>
                  </a:cubicBezTo>
                  <a:cubicBezTo>
                    <a:pt x="161" y="384"/>
                    <a:pt x="165" y="386"/>
                    <a:pt x="163" y="386"/>
                  </a:cubicBezTo>
                  <a:cubicBezTo>
                    <a:pt x="163" y="388"/>
                    <a:pt x="164" y="389"/>
                    <a:pt x="166" y="389"/>
                  </a:cubicBezTo>
                  <a:cubicBezTo>
                    <a:pt x="165" y="390"/>
                    <a:pt x="164" y="389"/>
                    <a:pt x="163" y="389"/>
                  </a:cubicBezTo>
                  <a:cubicBezTo>
                    <a:pt x="164" y="394"/>
                    <a:pt x="164" y="400"/>
                    <a:pt x="167" y="404"/>
                  </a:cubicBezTo>
                  <a:cubicBezTo>
                    <a:pt x="166" y="404"/>
                    <a:pt x="166" y="404"/>
                    <a:pt x="165" y="404"/>
                  </a:cubicBezTo>
                  <a:cubicBezTo>
                    <a:pt x="168" y="406"/>
                    <a:pt x="163" y="409"/>
                    <a:pt x="168" y="411"/>
                  </a:cubicBezTo>
                  <a:cubicBezTo>
                    <a:pt x="170" y="412"/>
                    <a:pt x="170" y="412"/>
                    <a:pt x="170" y="412"/>
                  </a:cubicBezTo>
                  <a:cubicBezTo>
                    <a:pt x="169" y="412"/>
                    <a:pt x="168" y="412"/>
                    <a:pt x="167" y="413"/>
                  </a:cubicBezTo>
                  <a:cubicBezTo>
                    <a:pt x="168" y="413"/>
                    <a:pt x="167" y="415"/>
                    <a:pt x="169" y="416"/>
                  </a:cubicBezTo>
                  <a:cubicBezTo>
                    <a:pt x="168" y="416"/>
                    <a:pt x="168" y="416"/>
                    <a:pt x="168" y="416"/>
                  </a:cubicBezTo>
                  <a:cubicBezTo>
                    <a:pt x="167" y="417"/>
                    <a:pt x="170" y="418"/>
                    <a:pt x="169" y="419"/>
                  </a:cubicBezTo>
                  <a:cubicBezTo>
                    <a:pt x="169" y="419"/>
                    <a:pt x="169" y="419"/>
                    <a:pt x="169" y="419"/>
                  </a:cubicBezTo>
                  <a:cubicBezTo>
                    <a:pt x="166" y="425"/>
                    <a:pt x="163" y="434"/>
                    <a:pt x="168" y="438"/>
                  </a:cubicBezTo>
                  <a:cubicBezTo>
                    <a:pt x="169" y="440"/>
                    <a:pt x="166" y="439"/>
                    <a:pt x="166" y="440"/>
                  </a:cubicBezTo>
                  <a:cubicBezTo>
                    <a:pt x="170" y="444"/>
                    <a:pt x="167" y="452"/>
                    <a:pt x="173" y="453"/>
                  </a:cubicBezTo>
                  <a:cubicBezTo>
                    <a:pt x="173" y="454"/>
                    <a:pt x="173" y="454"/>
                    <a:pt x="173" y="455"/>
                  </a:cubicBezTo>
                  <a:cubicBezTo>
                    <a:pt x="173" y="455"/>
                    <a:pt x="173" y="456"/>
                    <a:pt x="174" y="456"/>
                  </a:cubicBezTo>
                  <a:cubicBezTo>
                    <a:pt x="171" y="457"/>
                    <a:pt x="174" y="460"/>
                    <a:pt x="172" y="462"/>
                  </a:cubicBezTo>
                  <a:cubicBezTo>
                    <a:pt x="175" y="462"/>
                    <a:pt x="174" y="463"/>
                    <a:pt x="174" y="464"/>
                  </a:cubicBezTo>
                  <a:cubicBezTo>
                    <a:pt x="174" y="464"/>
                    <a:pt x="173" y="464"/>
                    <a:pt x="173" y="464"/>
                  </a:cubicBezTo>
                  <a:cubicBezTo>
                    <a:pt x="173" y="466"/>
                    <a:pt x="173" y="466"/>
                    <a:pt x="172" y="468"/>
                  </a:cubicBezTo>
                  <a:cubicBezTo>
                    <a:pt x="172" y="469"/>
                    <a:pt x="174" y="469"/>
                    <a:pt x="173" y="470"/>
                  </a:cubicBezTo>
                  <a:cubicBezTo>
                    <a:pt x="171" y="471"/>
                    <a:pt x="173" y="472"/>
                    <a:pt x="172" y="473"/>
                  </a:cubicBezTo>
                  <a:cubicBezTo>
                    <a:pt x="174" y="473"/>
                    <a:pt x="175" y="474"/>
                    <a:pt x="175" y="475"/>
                  </a:cubicBezTo>
                  <a:cubicBezTo>
                    <a:pt x="172" y="475"/>
                    <a:pt x="172" y="475"/>
                    <a:pt x="172" y="475"/>
                  </a:cubicBezTo>
                  <a:cubicBezTo>
                    <a:pt x="174" y="477"/>
                    <a:pt x="170" y="481"/>
                    <a:pt x="174" y="485"/>
                  </a:cubicBezTo>
                  <a:cubicBezTo>
                    <a:pt x="172" y="485"/>
                    <a:pt x="172" y="485"/>
                    <a:pt x="172" y="485"/>
                  </a:cubicBezTo>
                  <a:cubicBezTo>
                    <a:pt x="174" y="488"/>
                    <a:pt x="173" y="491"/>
                    <a:pt x="176" y="494"/>
                  </a:cubicBezTo>
                  <a:cubicBezTo>
                    <a:pt x="175" y="495"/>
                    <a:pt x="175" y="496"/>
                    <a:pt x="175" y="497"/>
                  </a:cubicBezTo>
                  <a:cubicBezTo>
                    <a:pt x="176" y="498"/>
                    <a:pt x="176" y="499"/>
                    <a:pt x="178" y="499"/>
                  </a:cubicBezTo>
                  <a:cubicBezTo>
                    <a:pt x="178" y="500"/>
                    <a:pt x="177" y="500"/>
                    <a:pt x="177" y="500"/>
                  </a:cubicBezTo>
                  <a:cubicBezTo>
                    <a:pt x="176" y="501"/>
                    <a:pt x="174" y="504"/>
                    <a:pt x="177" y="504"/>
                  </a:cubicBezTo>
                  <a:cubicBezTo>
                    <a:pt x="175" y="505"/>
                    <a:pt x="175" y="505"/>
                    <a:pt x="175" y="505"/>
                  </a:cubicBezTo>
                  <a:cubicBezTo>
                    <a:pt x="177" y="506"/>
                    <a:pt x="179" y="507"/>
                    <a:pt x="177" y="508"/>
                  </a:cubicBezTo>
                  <a:cubicBezTo>
                    <a:pt x="178" y="509"/>
                    <a:pt x="179" y="510"/>
                    <a:pt x="181" y="509"/>
                  </a:cubicBezTo>
                  <a:cubicBezTo>
                    <a:pt x="181" y="510"/>
                    <a:pt x="178" y="510"/>
                    <a:pt x="180" y="510"/>
                  </a:cubicBezTo>
                  <a:cubicBezTo>
                    <a:pt x="178" y="510"/>
                    <a:pt x="178" y="510"/>
                    <a:pt x="178" y="510"/>
                  </a:cubicBezTo>
                  <a:cubicBezTo>
                    <a:pt x="177" y="513"/>
                    <a:pt x="179" y="515"/>
                    <a:pt x="180" y="518"/>
                  </a:cubicBezTo>
                  <a:cubicBezTo>
                    <a:pt x="178" y="519"/>
                    <a:pt x="181" y="520"/>
                    <a:pt x="179" y="522"/>
                  </a:cubicBezTo>
                  <a:cubicBezTo>
                    <a:pt x="181" y="523"/>
                    <a:pt x="179" y="525"/>
                    <a:pt x="182" y="525"/>
                  </a:cubicBezTo>
                  <a:cubicBezTo>
                    <a:pt x="181" y="525"/>
                    <a:pt x="181" y="525"/>
                    <a:pt x="181" y="525"/>
                  </a:cubicBezTo>
                  <a:cubicBezTo>
                    <a:pt x="181" y="526"/>
                    <a:pt x="181" y="528"/>
                    <a:pt x="180" y="530"/>
                  </a:cubicBezTo>
                  <a:cubicBezTo>
                    <a:pt x="180" y="531"/>
                    <a:pt x="182" y="530"/>
                    <a:pt x="183" y="531"/>
                  </a:cubicBezTo>
                  <a:cubicBezTo>
                    <a:pt x="182" y="531"/>
                    <a:pt x="182" y="531"/>
                    <a:pt x="182" y="531"/>
                  </a:cubicBezTo>
                  <a:cubicBezTo>
                    <a:pt x="183" y="532"/>
                    <a:pt x="185" y="532"/>
                    <a:pt x="186" y="532"/>
                  </a:cubicBezTo>
                  <a:cubicBezTo>
                    <a:pt x="185" y="533"/>
                    <a:pt x="186" y="533"/>
                    <a:pt x="185" y="533"/>
                  </a:cubicBezTo>
                  <a:cubicBezTo>
                    <a:pt x="185" y="533"/>
                    <a:pt x="183" y="533"/>
                    <a:pt x="181" y="532"/>
                  </a:cubicBezTo>
                  <a:cubicBezTo>
                    <a:pt x="181" y="534"/>
                    <a:pt x="184" y="534"/>
                    <a:pt x="182" y="535"/>
                  </a:cubicBezTo>
                  <a:cubicBezTo>
                    <a:pt x="182" y="536"/>
                    <a:pt x="182" y="536"/>
                    <a:pt x="184" y="536"/>
                  </a:cubicBezTo>
                  <a:cubicBezTo>
                    <a:pt x="184" y="536"/>
                    <a:pt x="183" y="537"/>
                    <a:pt x="182" y="537"/>
                  </a:cubicBezTo>
                  <a:cubicBezTo>
                    <a:pt x="183" y="537"/>
                    <a:pt x="183" y="538"/>
                    <a:pt x="184" y="538"/>
                  </a:cubicBezTo>
                  <a:cubicBezTo>
                    <a:pt x="184" y="538"/>
                    <a:pt x="184" y="537"/>
                    <a:pt x="184" y="537"/>
                  </a:cubicBezTo>
                  <a:cubicBezTo>
                    <a:pt x="185" y="537"/>
                    <a:pt x="185" y="538"/>
                    <a:pt x="187" y="538"/>
                  </a:cubicBezTo>
                  <a:cubicBezTo>
                    <a:pt x="187" y="537"/>
                    <a:pt x="186" y="537"/>
                    <a:pt x="186" y="537"/>
                  </a:cubicBezTo>
                  <a:cubicBezTo>
                    <a:pt x="188" y="537"/>
                    <a:pt x="188" y="538"/>
                    <a:pt x="187" y="538"/>
                  </a:cubicBezTo>
                  <a:cubicBezTo>
                    <a:pt x="186" y="539"/>
                    <a:pt x="185" y="538"/>
                    <a:pt x="184" y="539"/>
                  </a:cubicBezTo>
                  <a:cubicBezTo>
                    <a:pt x="188" y="540"/>
                    <a:pt x="188" y="540"/>
                    <a:pt x="188" y="540"/>
                  </a:cubicBezTo>
                  <a:cubicBezTo>
                    <a:pt x="186" y="540"/>
                    <a:pt x="187" y="539"/>
                    <a:pt x="189" y="539"/>
                  </a:cubicBezTo>
                  <a:cubicBezTo>
                    <a:pt x="188" y="538"/>
                    <a:pt x="188" y="538"/>
                    <a:pt x="188" y="538"/>
                  </a:cubicBezTo>
                  <a:cubicBezTo>
                    <a:pt x="189" y="538"/>
                    <a:pt x="189" y="538"/>
                    <a:pt x="189" y="538"/>
                  </a:cubicBezTo>
                  <a:cubicBezTo>
                    <a:pt x="189" y="537"/>
                    <a:pt x="190" y="536"/>
                    <a:pt x="189" y="535"/>
                  </a:cubicBezTo>
                  <a:cubicBezTo>
                    <a:pt x="187" y="536"/>
                    <a:pt x="187" y="536"/>
                    <a:pt x="187" y="536"/>
                  </a:cubicBezTo>
                  <a:cubicBezTo>
                    <a:pt x="187" y="535"/>
                    <a:pt x="185" y="535"/>
                    <a:pt x="187" y="534"/>
                  </a:cubicBezTo>
                  <a:cubicBezTo>
                    <a:pt x="187" y="534"/>
                    <a:pt x="188" y="534"/>
                    <a:pt x="189" y="534"/>
                  </a:cubicBezTo>
                  <a:cubicBezTo>
                    <a:pt x="189" y="534"/>
                    <a:pt x="188" y="533"/>
                    <a:pt x="188" y="533"/>
                  </a:cubicBezTo>
                  <a:cubicBezTo>
                    <a:pt x="191" y="533"/>
                    <a:pt x="191" y="533"/>
                    <a:pt x="191" y="533"/>
                  </a:cubicBezTo>
                  <a:cubicBezTo>
                    <a:pt x="187" y="533"/>
                    <a:pt x="189" y="532"/>
                    <a:pt x="189" y="531"/>
                  </a:cubicBezTo>
                  <a:cubicBezTo>
                    <a:pt x="189" y="531"/>
                    <a:pt x="189" y="531"/>
                    <a:pt x="189" y="531"/>
                  </a:cubicBezTo>
                  <a:cubicBezTo>
                    <a:pt x="190" y="530"/>
                    <a:pt x="188" y="532"/>
                    <a:pt x="188" y="531"/>
                  </a:cubicBezTo>
                  <a:cubicBezTo>
                    <a:pt x="188" y="530"/>
                    <a:pt x="191" y="530"/>
                    <a:pt x="192" y="530"/>
                  </a:cubicBezTo>
                  <a:cubicBezTo>
                    <a:pt x="191" y="529"/>
                    <a:pt x="189" y="527"/>
                    <a:pt x="191" y="526"/>
                  </a:cubicBezTo>
                  <a:cubicBezTo>
                    <a:pt x="190" y="525"/>
                    <a:pt x="189" y="524"/>
                    <a:pt x="188" y="524"/>
                  </a:cubicBezTo>
                  <a:cubicBezTo>
                    <a:pt x="188" y="523"/>
                    <a:pt x="191" y="523"/>
                    <a:pt x="190" y="523"/>
                  </a:cubicBezTo>
                  <a:cubicBezTo>
                    <a:pt x="190" y="523"/>
                    <a:pt x="191" y="522"/>
                    <a:pt x="192" y="522"/>
                  </a:cubicBezTo>
                  <a:cubicBezTo>
                    <a:pt x="191" y="522"/>
                    <a:pt x="192" y="521"/>
                    <a:pt x="190" y="522"/>
                  </a:cubicBezTo>
                  <a:cubicBezTo>
                    <a:pt x="190" y="520"/>
                    <a:pt x="191" y="519"/>
                    <a:pt x="190" y="518"/>
                  </a:cubicBezTo>
                  <a:cubicBezTo>
                    <a:pt x="190" y="518"/>
                    <a:pt x="192" y="518"/>
                    <a:pt x="193" y="518"/>
                  </a:cubicBezTo>
                  <a:cubicBezTo>
                    <a:pt x="191" y="517"/>
                    <a:pt x="190" y="516"/>
                    <a:pt x="190" y="515"/>
                  </a:cubicBezTo>
                  <a:cubicBezTo>
                    <a:pt x="189" y="515"/>
                    <a:pt x="189" y="516"/>
                    <a:pt x="187" y="516"/>
                  </a:cubicBezTo>
                  <a:cubicBezTo>
                    <a:pt x="187" y="516"/>
                    <a:pt x="186" y="516"/>
                    <a:pt x="186" y="515"/>
                  </a:cubicBezTo>
                  <a:cubicBezTo>
                    <a:pt x="188" y="515"/>
                    <a:pt x="191" y="515"/>
                    <a:pt x="191" y="514"/>
                  </a:cubicBezTo>
                  <a:cubicBezTo>
                    <a:pt x="193" y="514"/>
                    <a:pt x="190" y="515"/>
                    <a:pt x="193" y="515"/>
                  </a:cubicBezTo>
                  <a:cubicBezTo>
                    <a:pt x="195" y="515"/>
                    <a:pt x="196" y="517"/>
                    <a:pt x="194" y="517"/>
                  </a:cubicBezTo>
                  <a:cubicBezTo>
                    <a:pt x="197" y="518"/>
                    <a:pt x="195" y="516"/>
                    <a:pt x="197" y="516"/>
                  </a:cubicBezTo>
                  <a:cubicBezTo>
                    <a:pt x="197" y="516"/>
                    <a:pt x="195" y="515"/>
                    <a:pt x="195" y="514"/>
                  </a:cubicBezTo>
                  <a:cubicBezTo>
                    <a:pt x="194" y="514"/>
                    <a:pt x="194" y="515"/>
                    <a:pt x="193" y="514"/>
                  </a:cubicBezTo>
                  <a:cubicBezTo>
                    <a:pt x="190" y="514"/>
                    <a:pt x="194" y="513"/>
                    <a:pt x="194" y="513"/>
                  </a:cubicBezTo>
                  <a:cubicBezTo>
                    <a:pt x="195" y="513"/>
                    <a:pt x="195" y="513"/>
                    <a:pt x="195" y="513"/>
                  </a:cubicBezTo>
                  <a:cubicBezTo>
                    <a:pt x="196" y="512"/>
                    <a:pt x="194" y="512"/>
                    <a:pt x="194" y="511"/>
                  </a:cubicBezTo>
                  <a:cubicBezTo>
                    <a:pt x="197" y="511"/>
                    <a:pt x="195" y="513"/>
                    <a:pt x="197" y="513"/>
                  </a:cubicBezTo>
                  <a:cubicBezTo>
                    <a:pt x="199" y="512"/>
                    <a:pt x="199" y="512"/>
                    <a:pt x="199" y="512"/>
                  </a:cubicBezTo>
                  <a:cubicBezTo>
                    <a:pt x="199" y="511"/>
                    <a:pt x="196" y="512"/>
                    <a:pt x="197" y="511"/>
                  </a:cubicBezTo>
                  <a:cubicBezTo>
                    <a:pt x="198" y="511"/>
                    <a:pt x="198" y="511"/>
                    <a:pt x="198" y="511"/>
                  </a:cubicBezTo>
                  <a:cubicBezTo>
                    <a:pt x="197" y="510"/>
                    <a:pt x="197" y="510"/>
                    <a:pt x="197" y="510"/>
                  </a:cubicBezTo>
                  <a:cubicBezTo>
                    <a:pt x="196" y="510"/>
                    <a:pt x="194" y="510"/>
                    <a:pt x="195" y="511"/>
                  </a:cubicBezTo>
                  <a:cubicBezTo>
                    <a:pt x="191" y="511"/>
                    <a:pt x="194" y="511"/>
                    <a:pt x="193" y="510"/>
                  </a:cubicBezTo>
                  <a:cubicBezTo>
                    <a:pt x="192" y="509"/>
                    <a:pt x="194" y="510"/>
                    <a:pt x="192" y="510"/>
                  </a:cubicBezTo>
                  <a:cubicBezTo>
                    <a:pt x="190" y="510"/>
                    <a:pt x="190" y="510"/>
                    <a:pt x="190" y="509"/>
                  </a:cubicBezTo>
                  <a:cubicBezTo>
                    <a:pt x="190" y="508"/>
                    <a:pt x="192" y="509"/>
                    <a:pt x="193" y="508"/>
                  </a:cubicBezTo>
                  <a:cubicBezTo>
                    <a:pt x="193" y="508"/>
                    <a:pt x="193" y="509"/>
                    <a:pt x="192" y="509"/>
                  </a:cubicBezTo>
                  <a:cubicBezTo>
                    <a:pt x="194" y="510"/>
                    <a:pt x="196" y="508"/>
                    <a:pt x="197" y="509"/>
                  </a:cubicBezTo>
                  <a:cubicBezTo>
                    <a:pt x="198" y="508"/>
                    <a:pt x="196" y="508"/>
                    <a:pt x="196" y="508"/>
                  </a:cubicBezTo>
                  <a:cubicBezTo>
                    <a:pt x="195" y="508"/>
                    <a:pt x="194" y="508"/>
                    <a:pt x="193" y="508"/>
                  </a:cubicBezTo>
                  <a:cubicBezTo>
                    <a:pt x="188" y="507"/>
                    <a:pt x="197" y="507"/>
                    <a:pt x="196" y="506"/>
                  </a:cubicBezTo>
                  <a:cubicBezTo>
                    <a:pt x="193" y="506"/>
                    <a:pt x="191" y="504"/>
                    <a:pt x="188" y="506"/>
                  </a:cubicBezTo>
                  <a:cubicBezTo>
                    <a:pt x="187" y="505"/>
                    <a:pt x="187" y="505"/>
                    <a:pt x="187" y="505"/>
                  </a:cubicBezTo>
                  <a:cubicBezTo>
                    <a:pt x="189" y="505"/>
                    <a:pt x="189" y="504"/>
                    <a:pt x="191" y="504"/>
                  </a:cubicBezTo>
                  <a:cubicBezTo>
                    <a:pt x="191" y="504"/>
                    <a:pt x="191" y="504"/>
                    <a:pt x="191" y="504"/>
                  </a:cubicBezTo>
                  <a:cubicBezTo>
                    <a:pt x="193" y="504"/>
                    <a:pt x="193" y="504"/>
                    <a:pt x="193" y="504"/>
                  </a:cubicBezTo>
                  <a:cubicBezTo>
                    <a:pt x="195" y="504"/>
                    <a:pt x="196" y="503"/>
                    <a:pt x="197" y="503"/>
                  </a:cubicBezTo>
                  <a:cubicBezTo>
                    <a:pt x="196" y="502"/>
                    <a:pt x="195" y="503"/>
                    <a:pt x="194" y="502"/>
                  </a:cubicBezTo>
                  <a:cubicBezTo>
                    <a:pt x="195" y="502"/>
                    <a:pt x="195" y="502"/>
                    <a:pt x="196" y="502"/>
                  </a:cubicBezTo>
                  <a:cubicBezTo>
                    <a:pt x="195" y="502"/>
                    <a:pt x="193" y="503"/>
                    <a:pt x="193" y="502"/>
                  </a:cubicBezTo>
                  <a:cubicBezTo>
                    <a:pt x="193" y="501"/>
                    <a:pt x="195" y="500"/>
                    <a:pt x="195" y="501"/>
                  </a:cubicBezTo>
                  <a:cubicBezTo>
                    <a:pt x="197" y="501"/>
                    <a:pt x="197" y="501"/>
                    <a:pt x="197" y="501"/>
                  </a:cubicBezTo>
                  <a:cubicBezTo>
                    <a:pt x="195" y="501"/>
                    <a:pt x="198" y="501"/>
                    <a:pt x="197" y="500"/>
                  </a:cubicBezTo>
                  <a:cubicBezTo>
                    <a:pt x="196" y="500"/>
                    <a:pt x="194" y="500"/>
                    <a:pt x="193" y="500"/>
                  </a:cubicBezTo>
                  <a:cubicBezTo>
                    <a:pt x="192" y="499"/>
                    <a:pt x="194" y="499"/>
                    <a:pt x="193" y="499"/>
                  </a:cubicBezTo>
                  <a:cubicBezTo>
                    <a:pt x="195" y="500"/>
                    <a:pt x="195" y="500"/>
                    <a:pt x="195" y="500"/>
                  </a:cubicBezTo>
                  <a:cubicBezTo>
                    <a:pt x="194" y="499"/>
                    <a:pt x="198" y="499"/>
                    <a:pt x="197" y="498"/>
                  </a:cubicBezTo>
                  <a:cubicBezTo>
                    <a:pt x="195" y="498"/>
                    <a:pt x="195" y="498"/>
                    <a:pt x="195" y="498"/>
                  </a:cubicBezTo>
                  <a:cubicBezTo>
                    <a:pt x="196" y="498"/>
                    <a:pt x="196" y="498"/>
                    <a:pt x="197" y="498"/>
                  </a:cubicBezTo>
                  <a:cubicBezTo>
                    <a:pt x="196" y="498"/>
                    <a:pt x="196" y="497"/>
                    <a:pt x="196" y="497"/>
                  </a:cubicBezTo>
                  <a:cubicBezTo>
                    <a:pt x="197" y="497"/>
                    <a:pt x="197" y="497"/>
                    <a:pt x="197" y="497"/>
                  </a:cubicBezTo>
                  <a:cubicBezTo>
                    <a:pt x="196" y="497"/>
                    <a:pt x="193" y="496"/>
                    <a:pt x="196" y="496"/>
                  </a:cubicBezTo>
                  <a:cubicBezTo>
                    <a:pt x="193" y="496"/>
                    <a:pt x="196" y="496"/>
                    <a:pt x="194" y="497"/>
                  </a:cubicBezTo>
                  <a:cubicBezTo>
                    <a:pt x="192" y="497"/>
                    <a:pt x="193" y="496"/>
                    <a:pt x="192" y="496"/>
                  </a:cubicBezTo>
                  <a:cubicBezTo>
                    <a:pt x="195" y="496"/>
                    <a:pt x="192" y="495"/>
                    <a:pt x="192" y="495"/>
                  </a:cubicBezTo>
                  <a:cubicBezTo>
                    <a:pt x="193" y="494"/>
                    <a:pt x="194" y="494"/>
                    <a:pt x="194" y="494"/>
                  </a:cubicBezTo>
                  <a:cubicBezTo>
                    <a:pt x="193" y="494"/>
                    <a:pt x="193" y="494"/>
                    <a:pt x="193" y="494"/>
                  </a:cubicBezTo>
                  <a:cubicBezTo>
                    <a:pt x="196" y="493"/>
                    <a:pt x="192" y="493"/>
                    <a:pt x="193" y="492"/>
                  </a:cubicBezTo>
                  <a:cubicBezTo>
                    <a:pt x="194" y="492"/>
                    <a:pt x="195" y="492"/>
                    <a:pt x="196" y="492"/>
                  </a:cubicBezTo>
                  <a:cubicBezTo>
                    <a:pt x="193" y="493"/>
                    <a:pt x="193" y="491"/>
                    <a:pt x="191" y="491"/>
                  </a:cubicBezTo>
                  <a:cubicBezTo>
                    <a:pt x="192" y="490"/>
                    <a:pt x="194" y="492"/>
                    <a:pt x="196" y="491"/>
                  </a:cubicBezTo>
                  <a:cubicBezTo>
                    <a:pt x="194" y="491"/>
                    <a:pt x="197" y="490"/>
                    <a:pt x="195" y="490"/>
                  </a:cubicBezTo>
                  <a:cubicBezTo>
                    <a:pt x="194" y="491"/>
                    <a:pt x="193" y="490"/>
                    <a:pt x="192" y="490"/>
                  </a:cubicBezTo>
                  <a:cubicBezTo>
                    <a:pt x="192" y="489"/>
                    <a:pt x="193" y="490"/>
                    <a:pt x="194" y="489"/>
                  </a:cubicBezTo>
                  <a:cubicBezTo>
                    <a:pt x="193" y="489"/>
                    <a:pt x="191" y="488"/>
                    <a:pt x="191" y="489"/>
                  </a:cubicBezTo>
                  <a:cubicBezTo>
                    <a:pt x="191" y="488"/>
                    <a:pt x="189" y="488"/>
                    <a:pt x="190" y="487"/>
                  </a:cubicBezTo>
                  <a:cubicBezTo>
                    <a:pt x="192" y="487"/>
                    <a:pt x="191" y="488"/>
                    <a:pt x="192" y="488"/>
                  </a:cubicBezTo>
                  <a:cubicBezTo>
                    <a:pt x="192" y="487"/>
                    <a:pt x="188" y="488"/>
                    <a:pt x="187" y="487"/>
                  </a:cubicBezTo>
                  <a:cubicBezTo>
                    <a:pt x="187" y="487"/>
                    <a:pt x="184" y="487"/>
                    <a:pt x="183" y="486"/>
                  </a:cubicBezTo>
                  <a:cubicBezTo>
                    <a:pt x="183" y="485"/>
                    <a:pt x="184" y="487"/>
                    <a:pt x="186" y="486"/>
                  </a:cubicBezTo>
                  <a:cubicBezTo>
                    <a:pt x="185" y="486"/>
                    <a:pt x="185" y="486"/>
                    <a:pt x="185" y="486"/>
                  </a:cubicBezTo>
                  <a:cubicBezTo>
                    <a:pt x="188" y="485"/>
                    <a:pt x="190" y="487"/>
                    <a:pt x="193" y="486"/>
                  </a:cubicBezTo>
                  <a:cubicBezTo>
                    <a:pt x="192" y="486"/>
                    <a:pt x="192" y="486"/>
                    <a:pt x="192" y="486"/>
                  </a:cubicBezTo>
                  <a:cubicBezTo>
                    <a:pt x="195" y="486"/>
                    <a:pt x="195" y="486"/>
                    <a:pt x="195" y="486"/>
                  </a:cubicBezTo>
                  <a:cubicBezTo>
                    <a:pt x="193" y="486"/>
                    <a:pt x="194" y="485"/>
                    <a:pt x="194" y="484"/>
                  </a:cubicBezTo>
                  <a:cubicBezTo>
                    <a:pt x="192" y="484"/>
                    <a:pt x="194" y="485"/>
                    <a:pt x="193" y="485"/>
                  </a:cubicBezTo>
                  <a:cubicBezTo>
                    <a:pt x="192" y="484"/>
                    <a:pt x="190" y="484"/>
                    <a:pt x="191" y="483"/>
                  </a:cubicBezTo>
                  <a:cubicBezTo>
                    <a:pt x="192" y="484"/>
                    <a:pt x="193" y="483"/>
                    <a:pt x="194" y="483"/>
                  </a:cubicBezTo>
                  <a:cubicBezTo>
                    <a:pt x="195" y="483"/>
                    <a:pt x="192" y="483"/>
                    <a:pt x="193" y="482"/>
                  </a:cubicBezTo>
                  <a:cubicBezTo>
                    <a:pt x="194" y="483"/>
                    <a:pt x="194" y="483"/>
                    <a:pt x="194" y="483"/>
                  </a:cubicBezTo>
                  <a:cubicBezTo>
                    <a:pt x="194" y="480"/>
                    <a:pt x="194" y="478"/>
                    <a:pt x="190" y="476"/>
                  </a:cubicBezTo>
                  <a:cubicBezTo>
                    <a:pt x="191" y="475"/>
                    <a:pt x="191" y="475"/>
                    <a:pt x="193" y="474"/>
                  </a:cubicBezTo>
                  <a:cubicBezTo>
                    <a:pt x="192" y="474"/>
                    <a:pt x="191" y="474"/>
                    <a:pt x="191" y="473"/>
                  </a:cubicBezTo>
                  <a:cubicBezTo>
                    <a:pt x="193" y="473"/>
                    <a:pt x="193" y="473"/>
                    <a:pt x="193" y="473"/>
                  </a:cubicBezTo>
                  <a:cubicBezTo>
                    <a:pt x="194" y="472"/>
                    <a:pt x="192" y="472"/>
                    <a:pt x="191" y="471"/>
                  </a:cubicBezTo>
                  <a:cubicBezTo>
                    <a:pt x="193" y="471"/>
                    <a:pt x="193" y="471"/>
                    <a:pt x="193" y="471"/>
                  </a:cubicBezTo>
                  <a:cubicBezTo>
                    <a:pt x="194" y="471"/>
                    <a:pt x="192" y="470"/>
                    <a:pt x="191" y="470"/>
                  </a:cubicBezTo>
                  <a:cubicBezTo>
                    <a:pt x="193" y="470"/>
                    <a:pt x="193" y="470"/>
                    <a:pt x="193" y="470"/>
                  </a:cubicBezTo>
                  <a:cubicBezTo>
                    <a:pt x="191" y="470"/>
                    <a:pt x="191" y="470"/>
                    <a:pt x="191" y="470"/>
                  </a:cubicBezTo>
                  <a:cubicBezTo>
                    <a:pt x="191" y="469"/>
                    <a:pt x="191" y="468"/>
                    <a:pt x="193" y="469"/>
                  </a:cubicBezTo>
                  <a:cubicBezTo>
                    <a:pt x="193" y="469"/>
                    <a:pt x="192" y="468"/>
                    <a:pt x="192" y="468"/>
                  </a:cubicBezTo>
                  <a:cubicBezTo>
                    <a:pt x="193" y="468"/>
                    <a:pt x="193" y="467"/>
                    <a:pt x="193" y="466"/>
                  </a:cubicBezTo>
                  <a:cubicBezTo>
                    <a:pt x="192" y="466"/>
                    <a:pt x="191" y="466"/>
                    <a:pt x="190" y="466"/>
                  </a:cubicBezTo>
                  <a:cubicBezTo>
                    <a:pt x="188" y="465"/>
                    <a:pt x="190" y="466"/>
                    <a:pt x="189" y="465"/>
                  </a:cubicBezTo>
                  <a:cubicBezTo>
                    <a:pt x="190" y="465"/>
                    <a:pt x="191" y="465"/>
                    <a:pt x="192" y="465"/>
                  </a:cubicBezTo>
                  <a:cubicBezTo>
                    <a:pt x="195" y="465"/>
                    <a:pt x="192" y="462"/>
                    <a:pt x="193" y="461"/>
                  </a:cubicBezTo>
                  <a:cubicBezTo>
                    <a:pt x="192" y="460"/>
                    <a:pt x="192" y="460"/>
                    <a:pt x="192" y="460"/>
                  </a:cubicBezTo>
                  <a:cubicBezTo>
                    <a:pt x="195" y="460"/>
                    <a:pt x="193" y="459"/>
                    <a:pt x="194" y="458"/>
                  </a:cubicBezTo>
                  <a:cubicBezTo>
                    <a:pt x="193" y="458"/>
                    <a:pt x="191" y="457"/>
                    <a:pt x="191" y="456"/>
                  </a:cubicBezTo>
                  <a:cubicBezTo>
                    <a:pt x="189" y="455"/>
                    <a:pt x="193" y="457"/>
                    <a:pt x="195" y="457"/>
                  </a:cubicBezTo>
                  <a:cubicBezTo>
                    <a:pt x="194" y="456"/>
                    <a:pt x="194" y="456"/>
                    <a:pt x="194" y="456"/>
                  </a:cubicBezTo>
                  <a:cubicBezTo>
                    <a:pt x="194" y="456"/>
                    <a:pt x="194" y="456"/>
                    <a:pt x="194" y="456"/>
                  </a:cubicBezTo>
                  <a:cubicBezTo>
                    <a:pt x="194" y="455"/>
                    <a:pt x="193" y="454"/>
                    <a:pt x="194" y="454"/>
                  </a:cubicBezTo>
                  <a:cubicBezTo>
                    <a:pt x="194" y="454"/>
                    <a:pt x="194" y="454"/>
                    <a:pt x="194" y="454"/>
                  </a:cubicBezTo>
                  <a:cubicBezTo>
                    <a:pt x="195" y="454"/>
                    <a:pt x="196" y="455"/>
                    <a:pt x="196" y="454"/>
                  </a:cubicBezTo>
                  <a:cubicBezTo>
                    <a:pt x="194" y="453"/>
                    <a:pt x="196" y="453"/>
                    <a:pt x="194" y="452"/>
                  </a:cubicBezTo>
                  <a:cubicBezTo>
                    <a:pt x="195" y="452"/>
                    <a:pt x="195" y="452"/>
                    <a:pt x="195" y="452"/>
                  </a:cubicBezTo>
                  <a:cubicBezTo>
                    <a:pt x="194" y="451"/>
                    <a:pt x="194" y="451"/>
                    <a:pt x="194" y="451"/>
                  </a:cubicBezTo>
                  <a:cubicBezTo>
                    <a:pt x="195" y="451"/>
                    <a:pt x="195" y="451"/>
                    <a:pt x="195" y="451"/>
                  </a:cubicBezTo>
                  <a:cubicBezTo>
                    <a:pt x="196" y="453"/>
                    <a:pt x="196" y="453"/>
                    <a:pt x="196" y="453"/>
                  </a:cubicBezTo>
                  <a:cubicBezTo>
                    <a:pt x="197" y="452"/>
                    <a:pt x="195" y="452"/>
                    <a:pt x="194" y="451"/>
                  </a:cubicBezTo>
                  <a:cubicBezTo>
                    <a:pt x="193" y="450"/>
                    <a:pt x="195" y="450"/>
                    <a:pt x="195" y="451"/>
                  </a:cubicBezTo>
                  <a:cubicBezTo>
                    <a:pt x="196" y="451"/>
                    <a:pt x="195" y="451"/>
                    <a:pt x="195" y="451"/>
                  </a:cubicBezTo>
                  <a:cubicBezTo>
                    <a:pt x="196" y="452"/>
                    <a:pt x="196" y="451"/>
                    <a:pt x="196" y="452"/>
                  </a:cubicBezTo>
                  <a:cubicBezTo>
                    <a:pt x="196" y="451"/>
                    <a:pt x="195" y="450"/>
                    <a:pt x="195" y="450"/>
                  </a:cubicBezTo>
                  <a:cubicBezTo>
                    <a:pt x="195" y="451"/>
                    <a:pt x="196" y="450"/>
                    <a:pt x="197" y="451"/>
                  </a:cubicBezTo>
                  <a:cubicBezTo>
                    <a:pt x="196" y="450"/>
                    <a:pt x="197" y="450"/>
                    <a:pt x="196" y="450"/>
                  </a:cubicBezTo>
                  <a:cubicBezTo>
                    <a:pt x="196" y="450"/>
                    <a:pt x="195" y="449"/>
                    <a:pt x="194" y="449"/>
                  </a:cubicBezTo>
                  <a:cubicBezTo>
                    <a:pt x="194" y="448"/>
                    <a:pt x="194" y="448"/>
                    <a:pt x="195" y="448"/>
                  </a:cubicBezTo>
                  <a:cubicBezTo>
                    <a:pt x="195" y="449"/>
                    <a:pt x="195" y="449"/>
                    <a:pt x="195" y="449"/>
                  </a:cubicBezTo>
                  <a:cubicBezTo>
                    <a:pt x="195" y="448"/>
                    <a:pt x="196" y="448"/>
                    <a:pt x="194" y="447"/>
                  </a:cubicBezTo>
                  <a:cubicBezTo>
                    <a:pt x="196" y="449"/>
                    <a:pt x="196" y="449"/>
                    <a:pt x="196" y="449"/>
                  </a:cubicBezTo>
                  <a:cubicBezTo>
                    <a:pt x="196" y="448"/>
                    <a:pt x="196" y="448"/>
                    <a:pt x="196" y="447"/>
                  </a:cubicBezTo>
                  <a:cubicBezTo>
                    <a:pt x="197" y="448"/>
                    <a:pt x="198" y="450"/>
                    <a:pt x="199" y="450"/>
                  </a:cubicBezTo>
                  <a:cubicBezTo>
                    <a:pt x="198" y="448"/>
                    <a:pt x="198" y="448"/>
                    <a:pt x="198" y="448"/>
                  </a:cubicBezTo>
                  <a:cubicBezTo>
                    <a:pt x="199" y="448"/>
                    <a:pt x="199" y="448"/>
                    <a:pt x="199" y="449"/>
                  </a:cubicBezTo>
                  <a:cubicBezTo>
                    <a:pt x="200" y="449"/>
                    <a:pt x="198" y="444"/>
                    <a:pt x="199" y="445"/>
                  </a:cubicBezTo>
                  <a:cubicBezTo>
                    <a:pt x="200" y="447"/>
                    <a:pt x="200" y="447"/>
                    <a:pt x="201" y="447"/>
                  </a:cubicBezTo>
                  <a:cubicBezTo>
                    <a:pt x="200" y="446"/>
                    <a:pt x="200" y="446"/>
                    <a:pt x="200" y="446"/>
                  </a:cubicBezTo>
                  <a:cubicBezTo>
                    <a:pt x="200" y="446"/>
                    <a:pt x="201" y="448"/>
                    <a:pt x="200" y="447"/>
                  </a:cubicBezTo>
                  <a:cubicBezTo>
                    <a:pt x="199" y="446"/>
                    <a:pt x="200" y="446"/>
                    <a:pt x="200" y="445"/>
                  </a:cubicBezTo>
                  <a:cubicBezTo>
                    <a:pt x="200" y="446"/>
                    <a:pt x="201" y="447"/>
                    <a:pt x="202" y="447"/>
                  </a:cubicBezTo>
                  <a:cubicBezTo>
                    <a:pt x="202" y="447"/>
                    <a:pt x="202" y="447"/>
                    <a:pt x="202" y="447"/>
                  </a:cubicBezTo>
                  <a:cubicBezTo>
                    <a:pt x="205" y="449"/>
                    <a:pt x="200" y="450"/>
                    <a:pt x="204" y="454"/>
                  </a:cubicBezTo>
                  <a:cubicBezTo>
                    <a:pt x="205" y="456"/>
                    <a:pt x="206" y="463"/>
                    <a:pt x="206" y="463"/>
                  </a:cubicBezTo>
                  <a:cubicBezTo>
                    <a:pt x="214" y="451"/>
                    <a:pt x="212" y="449"/>
                    <a:pt x="214" y="446"/>
                  </a:cubicBezTo>
                  <a:cubicBezTo>
                    <a:pt x="214" y="447"/>
                    <a:pt x="214" y="447"/>
                    <a:pt x="214" y="447"/>
                  </a:cubicBezTo>
                  <a:cubicBezTo>
                    <a:pt x="214" y="446"/>
                    <a:pt x="214" y="446"/>
                    <a:pt x="214" y="446"/>
                  </a:cubicBezTo>
                  <a:cubicBezTo>
                    <a:pt x="214" y="446"/>
                    <a:pt x="215" y="446"/>
                    <a:pt x="215" y="446"/>
                  </a:cubicBezTo>
                  <a:cubicBezTo>
                    <a:pt x="215" y="446"/>
                    <a:pt x="215" y="447"/>
                    <a:pt x="216" y="445"/>
                  </a:cubicBezTo>
                  <a:cubicBezTo>
                    <a:pt x="216" y="445"/>
                    <a:pt x="216" y="445"/>
                    <a:pt x="216" y="445"/>
                  </a:cubicBezTo>
                  <a:cubicBezTo>
                    <a:pt x="216" y="445"/>
                    <a:pt x="217" y="443"/>
                    <a:pt x="217" y="443"/>
                  </a:cubicBezTo>
                  <a:cubicBezTo>
                    <a:pt x="216" y="445"/>
                    <a:pt x="216" y="445"/>
                    <a:pt x="216" y="445"/>
                  </a:cubicBezTo>
                  <a:cubicBezTo>
                    <a:pt x="216" y="447"/>
                    <a:pt x="217" y="446"/>
                    <a:pt x="217" y="447"/>
                  </a:cubicBezTo>
                  <a:cubicBezTo>
                    <a:pt x="217" y="445"/>
                    <a:pt x="217" y="447"/>
                    <a:pt x="218" y="445"/>
                  </a:cubicBezTo>
                  <a:cubicBezTo>
                    <a:pt x="218" y="445"/>
                    <a:pt x="218" y="445"/>
                    <a:pt x="218" y="445"/>
                  </a:cubicBezTo>
                  <a:cubicBezTo>
                    <a:pt x="219" y="445"/>
                    <a:pt x="219" y="444"/>
                    <a:pt x="220" y="444"/>
                  </a:cubicBezTo>
                  <a:cubicBezTo>
                    <a:pt x="220" y="444"/>
                    <a:pt x="219" y="446"/>
                    <a:pt x="219" y="446"/>
                  </a:cubicBezTo>
                  <a:cubicBezTo>
                    <a:pt x="219" y="447"/>
                    <a:pt x="219" y="447"/>
                    <a:pt x="220" y="447"/>
                  </a:cubicBezTo>
                  <a:cubicBezTo>
                    <a:pt x="220" y="447"/>
                    <a:pt x="220" y="446"/>
                    <a:pt x="220" y="446"/>
                  </a:cubicBezTo>
                  <a:cubicBezTo>
                    <a:pt x="220" y="446"/>
                    <a:pt x="220" y="446"/>
                    <a:pt x="220" y="447"/>
                  </a:cubicBezTo>
                  <a:cubicBezTo>
                    <a:pt x="220" y="446"/>
                    <a:pt x="220" y="446"/>
                    <a:pt x="220" y="446"/>
                  </a:cubicBezTo>
                  <a:cubicBezTo>
                    <a:pt x="220" y="446"/>
                    <a:pt x="220" y="446"/>
                    <a:pt x="220" y="447"/>
                  </a:cubicBezTo>
                  <a:cubicBezTo>
                    <a:pt x="220" y="447"/>
                    <a:pt x="220" y="447"/>
                    <a:pt x="220" y="447"/>
                  </a:cubicBezTo>
                  <a:cubicBezTo>
                    <a:pt x="220" y="447"/>
                    <a:pt x="220" y="447"/>
                    <a:pt x="220" y="447"/>
                  </a:cubicBezTo>
                  <a:cubicBezTo>
                    <a:pt x="220" y="447"/>
                    <a:pt x="220" y="447"/>
                    <a:pt x="220" y="447"/>
                  </a:cubicBezTo>
                  <a:cubicBezTo>
                    <a:pt x="220" y="447"/>
                    <a:pt x="220" y="447"/>
                    <a:pt x="220" y="448"/>
                  </a:cubicBezTo>
                  <a:cubicBezTo>
                    <a:pt x="220" y="449"/>
                    <a:pt x="220" y="449"/>
                    <a:pt x="220" y="449"/>
                  </a:cubicBezTo>
                  <a:cubicBezTo>
                    <a:pt x="220" y="449"/>
                    <a:pt x="221" y="448"/>
                    <a:pt x="221" y="447"/>
                  </a:cubicBezTo>
                  <a:cubicBezTo>
                    <a:pt x="222" y="449"/>
                    <a:pt x="224" y="448"/>
                    <a:pt x="225" y="448"/>
                  </a:cubicBezTo>
                  <a:cubicBezTo>
                    <a:pt x="225" y="448"/>
                    <a:pt x="224" y="449"/>
                    <a:pt x="225" y="449"/>
                  </a:cubicBezTo>
                  <a:cubicBezTo>
                    <a:pt x="225" y="449"/>
                    <a:pt x="226" y="448"/>
                    <a:pt x="226" y="449"/>
                  </a:cubicBezTo>
                  <a:cubicBezTo>
                    <a:pt x="226" y="448"/>
                    <a:pt x="225" y="450"/>
                    <a:pt x="225" y="450"/>
                  </a:cubicBezTo>
                  <a:cubicBezTo>
                    <a:pt x="225" y="451"/>
                    <a:pt x="226" y="449"/>
                    <a:pt x="226" y="449"/>
                  </a:cubicBezTo>
                  <a:cubicBezTo>
                    <a:pt x="225" y="452"/>
                    <a:pt x="229" y="450"/>
                    <a:pt x="229" y="452"/>
                  </a:cubicBezTo>
                  <a:cubicBezTo>
                    <a:pt x="229" y="451"/>
                    <a:pt x="228" y="452"/>
                    <a:pt x="227" y="452"/>
                  </a:cubicBezTo>
                  <a:cubicBezTo>
                    <a:pt x="228" y="452"/>
                    <a:pt x="229" y="452"/>
                    <a:pt x="232" y="452"/>
                  </a:cubicBezTo>
                  <a:cubicBezTo>
                    <a:pt x="230" y="453"/>
                    <a:pt x="230" y="453"/>
                    <a:pt x="230" y="453"/>
                  </a:cubicBezTo>
                  <a:cubicBezTo>
                    <a:pt x="230" y="453"/>
                    <a:pt x="231" y="453"/>
                    <a:pt x="232" y="453"/>
                  </a:cubicBezTo>
                  <a:cubicBezTo>
                    <a:pt x="233" y="452"/>
                    <a:pt x="234" y="452"/>
                    <a:pt x="234" y="452"/>
                  </a:cubicBezTo>
                  <a:cubicBezTo>
                    <a:pt x="234" y="452"/>
                    <a:pt x="234" y="452"/>
                    <a:pt x="234" y="452"/>
                  </a:cubicBezTo>
                  <a:cubicBezTo>
                    <a:pt x="235" y="453"/>
                    <a:pt x="235" y="452"/>
                    <a:pt x="236" y="453"/>
                  </a:cubicBezTo>
                  <a:cubicBezTo>
                    <a:pt x="235" y="454"/>
                    <a:pt x="235" y="453"/>
                    <a:pt x="234" y="454"/>
                  </a:cubicBezTo>
                  <a:cubicBezTo>
                    <a:pt x="232" y="455"/>
                    <a:pt x="233" y="456"/>
                    <a:pt x="233" y="456"/>
                  </a:cubicBezTo>
                  <a:cubicBezTo>
                    <a:pt x="235" y="456"/>
                    <a:pt x="235" y="456"/>
                    <a:pt x="235" y="456"/>
                  </a:cubicBezTo>
                  <a:cubicBezTo>
                    <a:pt x="236" y="456"/>
                    <a:pt x="234" y="457"/>
                    <a:pt x="234" y="457"/>
                  </a:cubicBezTo>
                  <a:cubicBezTo>
                    <a:pt x="239" y="456"/>
                    <a:pt x="239" y="456"/>
                    <a:pt x="239" y="456"/>
                  </a:cubicBezTo>
                  <a:cubicBezTo>
                    <a:pt x="238" y="456"/>
                    <a:pt x="237" y="458"/>
                    <a:pt x="236" y="457"/>
                  </a:cubicBezTo>
                  <a:cubicBezTo>
                    <a:pt x="237" y="458"/>
                    <a:pt x="240" y="458"/>
                    <a:pt x="241" y="458"/>
                  </a:cubicBezTo>
                  <a:cubicBezTo>
                    <a:pt x="241" y="459"/>
                    <a:pt x="243" y="459"/>
                    <a:pt x="243" y="460"/>
                  </a:cubicBezTo>
                  <a:cubicBezTo>
                    <a:pt x="242" y="460"/>
                    <a:pt x="243" y="459"/>
                    <a:pt x="242" y="460"/>
                  </a:cubicBezTo>
                  <a:cubicBezTo>
                    <a:pt x="240" y="461"/>
                    <a:pt x="240" y="461"/>
                    <a:pt x="240" y="461"/>
                  </a:cubicBezTo>
                  <a:cubicBezTo>
                    <a:pt x="240" y="460"/>
                    <a:pt x="238" y="461"/>
                    <a:pt x="237" y="461"/>
                  </a:cubicBezTo>
                  <a:cubicBezTo>
                    <a:pt x="238" y="462"/>
                    <a:pt x="238" y="463"/>
                    <a:pt x="237" y="464"/>
                  </a:cubicBezTo>
                  <a:cubicBezTo>
                    <a:pt x="240" y="463"/>
                    <a:pt x="239" y="465"/>
                    <a:pt x="242" y="465"/>
                  </a:cubicBezTo>
                  <a:cubicBezTo>
                    <a:pt x="242" y="466"/>
                    <a:pt x="240" y="466"/>
                    <a:pt x="239" y="466"/>
                  </a:cubicBezTo>
                  <a:cubicBezTo>
                    <a:pt x="240" y="467"/>
                    <a:pt x="240" y="468"/>
                    <a:pt x="240" y="469"/>
                  </a:cubicBezTo>
                  <a:cubicBezTo>
                    <a:pt x="240" y="469"/>
                    <a:pt x="240" y="469"/>
                    <a:pt x="240" y="469"/>
                  </a:cubicBezTo>
                  <a:cubicBezTo>
                    <a:pt x="240" y="470"/>
                    <a:pt x="240" y="472"/>
                    <a:pt x="242" y="472"/>
                  </a:cubicBezTo>
                  <a:cubicBezTo>
                    <a:pt x="241" y="472"/>
                    <a:pt x="241" y="472"/>
                    <a:pt x="241" y="472"/>
                  </a:cubicBezTo>
                  <a:cubicBezTo>
                    <a:pt x="240" y="473"/>
                    <a:pt x="244" y="472"/>
                    <a:pt x="243" y="474"/>
                  </a:cubicBezTo>
                  <a:cubicBezTo>
                    <a:pt x="242" y="473"/>
                    <a:pt x="242" y="473"/>
                    <a:pt x="242" y="473"/>
                  </a:cubicBezTo>
                  <a:cubicBezTo>
                    <a:pt x="243" y="474"/>
                    <a:pt x="241" y="475"/>
                    <a:pt x="243" y="476"/>
                  </a:cubicBezTo>
                  <a:cubicBezTo>
                    <a:pt x="242" y="476"/>
                    <a:pt x="242" y="476"/>
                    <a:pt x="241" y="475"/>
                  </a:cubicBezTo>
                  <a:cubicBezTo>
                    <a:pt x="242" y="476"/>
                    <a:pt x="242" y="477"/>
                    <a:pt x="243" y="478"/>
                  </a:cubicBezTo>
                  <a:cubicBezTo>
                    <a:pt x="241" y="478"/>
                    <a:pt x="241" y="478"/>
                    <a:pt x="241" y="478"/>
                  </a:cubicBezTo>
                  <a:cubicBezTo>
                    <a:pt x="240" y="478"/>
                    <a:pt x="244" y="478"/>
                    <a:pt x="243" y="479"/>
                  </a:cubicBezTo>
                  <a:cubicBezTo>
                    <a:pt x="243" y="479"/>
                    <a:pt x="242" y="480"/>
                    <a:pt x="242" y="480"/>
                  </a:cubicBezTo>
                  <a:cubicBezTo>
                    <a:pt x="243" y="480"/>
                    <a:pt x="243" y="481"/>
                    <a:pt x="243" y="481"/>
                  </a:cubicBezTo>
                  <a:cubicBezTo>
                    <a:pt x="241" y="482"/>
                    <a:pt x="241" y="482"/>
                    <a:pt x="241" y="482"/>
                  </a:cubicBezTo>
                  <a:cubicBezTo>
                    <a:pt x="241" y="486"/>
                    <a:pt x="241" y="490"/>
                    <a:pt x="243" y="494"/>
                  </a:cubicBezTo>
                  <a:cubicBezTo>
                    <a:pt x="240" y="494"/>
                    <a:pt x="241" y="493"/>
                    <a:pt x="240" y="493"/>
                  </a:cubicBezTo>
                  <a:cubicBezTo>
                    <a:pt x="242" y="493"/>
                    <a:pt x="240" y="494"/>
                    <a:pt x="241" y="495"/>
                  </a:cubicBezTo>
                  <a:cubicBezTo>
                    <a:pt x="241" y="495"/>
                    <a:pt x="241" y="495"/>
                    <a:pt x="241" y="495"/>
                  </a:cubicBezTo>
                  <a:cubicBezTo>
                    <a:pt x="241" y="496"/>
                    <a:pt x="240" y="496"/>
                    <a:pt x="240" y="497"/>
                  </a:cubicBezTo>
                  <a:cubicBezTo>
                    <a:pt x="241" y="497"/>
                    <a:pt x="241" y="497"/>
                    <a:pt x="241" y="497"/>
                  </a:cubicBezTo>
                  <a:cubicBezTo>
                    <a:pt x="242" y="497"/>
                    <a:pt x="238" y="498"/>
                    <a:pt x="241" y="498"/>
                  </a:cubicBezTo>
                  <a:cubicBezTo>
                    <a:pt x="239" y="499"/>
                    <a:pt x="239" y="499"/>
                    <a:pt x="239" y="499"/>
                  </a:cubicBezTo>
                  <a:cubicBezTo>
                    <a:pt x="242" y="499"/>
                    <a:pt x="238" y="499"/>
                    <a:pt x="240" y="500"/>
                  </a:cubicBezTo>
                  <a:cubicBezTo>
                    <a:pt x="240" y="500"/>
                    <a:pt x="240" y="500"/>
                    <a:pt x="240" y="500"/>
                  </a:cubicBezTo>
                  <a:cubicBezTo>
                    <a:pt x="239" y="501"/>
                    <a:pt x="243" y="502"/>
                    <a:pt x="241" y="502"/>
                  </a:cubicBezTo>
                  <a:cubicBezTo>
                    <a:pt x="241" y="503"/>
                    <a:pt x="242" y="504"/>
                    <a:pt x="244" y="504"/>
                  </a:cubicBezTo>
                  <a:cubicBezTo>
                    <a:pt x="241" y="504"/>
                    <a:pt x="241" y="504"/>
                    <a:pt x="241" y="504"/>
                  </a:cubicBezTo>
                  <a:cubicBezTo>
                    <a:pt x="242" y="507"/>
                    <a:pt x="241" y="511"/>
                    <a:pt x="244" y="513"/>
                  </a:cubicBezTo>
                  <a:cubicBezTo>
                    <a:pt x="243" y="513"/>
                    <a:pt x="243" y="513"/>
                    <a:pt x="243" y="513"/>
                  </a:cubicBezTo>
                  <a:cubicBezTo>
                    <a:pt x="245" y="515"/>
                    <a:pt x="241" y="517"/>
                    <a:pt x="245" y="518"/>
                  </a:cubicBezTo>
                  <a:cubicBezTo>
                    <a:pt x="247" y="518"/>
                    <a:pt x="247" y="518"/>
                    <a:pt x="247" y="518"/>
                  </a:cubicBezTo>
                  <a:cubicBezTo>
                    <a:pt x="244" y="519"/>
                    <a:pt x="244" y="519"/>
                    <a:pt x="244" y="519"/>
                  </a:cubicBezTo>
                  <a:cubicBezTo>
                    <a:pt x="246" y="519"/>
                    <a:pt x="245" y="520"/>
                    <a:pt x="247" y="521"/>
                  </a:cubicBezTo>
                  <a:cubicBezTo>
                    <a:pt x="245" y="521"/>
                    <a:pt x="245" y="521"/>
                    <a:pt x="245" y="521"/>
                  </a:cubicBezTo>
                  <a:cubicBezTo>
                    <a:pt x="245" y="521"/>
                    <a:pt x="247" y="522"/>
                    <a:pt x="247" y="523"/>
                  </a:cubicBezTo>
                  <a:cubicBezTo>
                    <a:pt x="246" y="523"/>
                    <a:pt x="246" y="523"/>
                    <a:pt x="246" y="523"/>
                  </a:cubicBezTo>
                  <a:cubicBezTo>
                    <a:pt x="243" y="527"/>
                    <a:pt x="241" y="532"/>
                    <a:pt x="246" y="534"/>
                  </a:cubicBezTo>
                  <a:cubicBezTo>
                    <a:pt x="247" y="535"/>
                    <a:pt x="243" y="535"/>
                    <a:pt x="244" y="536"/>
                  </a:cubicBezTo>
                  <a:cubicBezTo>
                    <a:pt x="247" y="538"/>
                    <a:pt x="245" y="541"/>
                    <a:pt x="247" y="543"/>
                  </a:cubicBezTo>
                  <a:cubicBezTo>
                    <a:pt x="246" y="546"/>
                    <a:pt x="244" y="545"/>
                    <a:pt x="243" y="548"/>
                  </a:cubicBezTo>
                  <a:cubicBezTo>
                    <a:pt x="243" y="547"/>
                    <a:pt x="243" y="547"/>
                    <a:pt x="243" y="547"/>
                  </a:cubicBezTo>
                  <a:cubicBezTo>
                    <a:pt x="242" y="549"/>
                    <a:pt x="241" y="547"/>
                    <a:pt x="240" y="546"/>
                  </a:cubicBezTo>
                  <a:cubicBezTo>
                    <a:pt x="240" y="547"/>
                    <a:pt x="239" y="547"/>
                    <a:pt x="240" y="549"/>
                  </a:cubicBezTo>
                  <a:cubicBezTo>
                    <a:pt x="239" y="550"/>
                    <a:pt x="238" y="546"/>
                    <a:pt x="238" y="547"/>
                  </a:cubicBezTo>
                  <a:cubicBezTo>
                    <a:pt x="238" y="546"/>
                    <a:pt x="238" y="548"/>
                    <a:pt x="238" y="548"/>
                  </a:cubicBezTo>
                  <a:cubicBezTo>
                    <a:pt x="236" y="550"/>
                    <a:pt x="238" y="546"/>
                    <a:pt x="235" y="545"/>
                  </a:cubicBezTo>
                  <a:cubicBezTo>
                    <a:pt x="232" y="546"/>
                    <a:pt x="228" y="548"/>
                    <a:pt x="225" y="547"/>
                  </a:cubicBezTo>
                  <a:cubicBezTo>
                    <a:pt x="225" y="547"/>
                    <a:pt x="225" y="549"/>
                    <a:pt x="225" y="549"/>
                  </a:cubicBezTo>
                  <a:cubicBezTo>
                    <a:pt x="224" y="546"/>
                    <a:pt x="224" y="550"/>
                    <a:pt x="223" y="549"/>
                  </a:cubicBezTo>
                  <a:cubicBezTo>
                    <a:pt x="223" y="548"/>
                    <a:pt x="223" y="548"/>
                    <a:pt x="223" y="547"/>
                  </a:cubicBezTo>
                  <a:cubicBezTo>
                    <a:pt x="222" y="546"/>
                    <a:pt x="220" y="548"/>
                    <a:pt x="219" y="547"/>
                  </a:cubicBezTo>
                  <a:cubicBezTo>
                    <a:pt x="218" y="549"/>
                    <a:pt x="216" y="546"/>
                    <a:pt x="215" y="548"/>
                  </a:cubicBezTo>
                  <a:cubicBezTo>
                    <a:pt x="215" y="546"/>
                    <a:pt x="214" y="547"/>
                    <a:pt x="214" y="546"/>
                  </a:cubicBezTo>
                  <a:cubicBezTo>
                    <a:pt x="213" y="550"/>
                    <a:pt x="211" y="545"/>
                    <a:pt x="210" y="547"/>
                  </a:cubicBezTo>
                  <a:cubicBezTo>
                    <a:pt x="210" y="547"/>
                    <a:pt x="210" y="547"/>
                    <a:pt x="210" y="547"/>
                  </a:cubicBezTo>
                  <a:cubicBezTo>
                    <a:pt x="206" y="547"/>
                    <a:pt x="202" y="547"/>
                    <a:pt x="198" y="549"/>
                  </a:cubicBezTo>
                  <a:cubicBezTo>
                    <a:pt x="195" y="549"/>
                    <a:pt x="193" y="546"/>
                    <a:pt x="190" y="547"/>
                  </a:cubicBezTo>
                  <a:cubicBezTo>
                    <a:pt x="190" y="548"/>
                    <a:pt x="190" y="549"/>
                    <a:pt x="190" y="549"/>
                  </a:cubicBezTo>
                  <a:cubicBezTo>
                    <a:pt x="189" y="549"/>
                    <a:pt x="190" y="548"/>
                    <a:pt x="190" y="547"/>
                  </a:cubicBezTo>
                  <a:cubicBezTo>
                    <a:pt x="188" y="549"/>
                    <a:pt x="187" y="547"/>
                    <a:pt x="185" y="547"/>
                  </a:cubicBezTo>
                  <a:cubicBezTo>
                    <a:pt x="185" y="548"/>
                    <a:pt x="184" y="548"/>
                    <a:pt x="185" y="549"/>
                  </a:cubicBezTo>
                  <a:cubicBezTo>
                    <a:pt x="183" y="546"/>
                    <a:pt x="181" y="550"/>
                    <a:pt x="179" y="548"/>
                  </a:cubicBezTo>
                  <a:cubicBezTo>
                    <a:pt x="179" y="552"/>
                    <a:pt x="178" y="550"/>
                    <a:pt x="177" y="551"/>
                  </a:cubicBezTo>
                  <a:cubicBezTo>
                    <a:pt x="177" y="551"/>
                    <a:pt x="177" y="550"/>
                    <a:pt x="177" y="549"/>
                  </a:cubicBezTo>
                  <a:cubicBezTo>
                    <a:pt x="175" y="550"/>
                    <a:pt x="175" y="550"/>
                    <a:pt x="173" y="549"/>
                  </a:cubicBezTo>
                  <a:cubicBezTo>
                    <a:pt x="172" y="549"/>
                    <a:pt x="172" y="551"/>
                    <a:pt x="171" y="551"/>
                  </a:cubicBezTo>
                  <a:cubicBezTo>
                    <a:pt x="171" y="548"/>
                    <a:pt x="170" y="550"/>
                    <a:pt x="169" y="550"/>
                  </a:cubicBezTo>
                  <a:cubicBezTo>
                    <a:pt x="169" y="552"/>
                    <a:pt x="168" y="553"/>
                    <a:pt x="167" y="552"/>
                  </a:cubicBezTo>
                  <a:cubicBezTo>
                    <a:pt x="168" y="549"/>
                    <a:pt x="168" y="549"/>
                    <a:pt x="168" y="549"/>
                  </a:cubicBezTo>
                  <a:cubicBezTo>
                    <a:pt x="165" y="551"/>
                    <a:pt x="162" y="548"/>
                    <a:pt x="159" y="551"/>
                  </a:cubicBezTo>
                  <a:cubicBezTo>
                    <a:pt x="159" y="549"/>
                    <a:pt x="159" y="549"/>
                    <a:pt x="159" y="549"/>
                  </a:cubicBezTo>
                  <a:cubicBezTo>
                    <a:pt x="156" y="550"/>
                    <a:pt x="154" y="548"/>
                    <a:pt x="151" y="549"/>
                  </a:cubicBezTo>
                  <a:cubicBezTo>
                    <a:pt x="150" y="548"/>
                    <a:pt x="150" y="547"/>
                    <a:pt x="149" y="547"/>
                  </a:cubicBezTo>
                  <a:cubicBezTo>
                    <a:pt x="148" y="548"/>
                    <a:pt x="148" y="548"/>
                    <a:pt x="146" y="549"/>
                  </a:cubicBezTo>
                  <a:cubicBezTo>
                    <a:pt x="146" y="549"/>
                    <a:pt x="146" y="548"/>
                    <a:pt x="147" y="547"/>
                  </a:cubicBezTo>
                  <a:cubicBezTo>
                    <a:pt x="146" y="546"/>
                    <a:pt x="147" y="544"/>
                    <a:pt x="145" y="545"/>
                  </a:cubicBezTo>
                  <a:cubicBezTo>
                    <a:pt x="146" y="545"/>
                    <a:pt x="146" y="545"/>
                    <a:pt x="146" y="545"/>
                  </a:cubicBezTo>
                  <a:cubicBezTo>
                    <a:pt x="145" y="545"/>
                    <a:pt x="143" y="545"/>
                    <a:pt x="144" y="544"/>
                  </a:cubicBezTo>
                  <a:cubicBezTo>
                    <a:pt x="143" y="544"/>
                    <a:pt x="142" y="543"/>
                    <a:pt x="140" y="544"/>
                  </a:cubicBezTo>
                  <a:cubicBezTo>
                    <a:pt x="140" y="543"/>
                    <a:pt x="143" y="543"/>
                    <a:pt x="141" y="543"/>
                  </a:cubicBezTo>
                  <a:cubicBezTo>
                    <a:pt x="143" y="543"/>
                    <a:pt x="143" y="543"/>
                    <a:pt x="143" y="543"/>
                  </a:cubicBezTo>
                  <a:cubicBezTo>
                    <a:pt x="143" y="541"/>
                    <a:pt x="142" y="539"/>
                    <a:pt x="142" y="537"/>
                  </a:cubicBezTo>
                  <a:cubicBezTo>
                    <a:pt x="145" y="537"/>
                    <a:pt x="142" y="534"/>
                    <a:pt x="144" y="534"/>
                  </a:cubicBezTo>
                  <a:cubicBezTo>
                    <a:pt x="143" y="533"/>
                    <a:pt x="146" y="532"/>
                    <a:pt x="143" y="530"/>
                  </a:cubicBezTo>
                  <a:cubicBezTo>
                    <a:pt x="144" y="531"/>
                    <a:pt x="144" y="531"/>
                    <a:pt x="144" y="531"/>
                  </a:cubicBezTo>
                  <a:cubicBezTo>
                    <a:pt x="145" y="530"/>
                    <a:pt x="146" y="528"/>
                    <a:pt x="147" y="527"/>
                  </a:cubicBezTo>
                  <a:cubicBezTo>
                    <a:pt x="148" y="527"/>
                    <a:pt x="146" y="526"/>
                    <a:pt x="146" y="525"/>
                  </a:cubicBezTo>
                  <a:cubicBezTo>
                    <a:pt x="147" y="525"/>
                    <a:pt x="147" y="525"/>
                    <a:pt x="147" y="525"/>
                  </a:cubicBezTo>
                  <a:cubicBezTo>
                    <a:pt x="147" y="524"/>
                    <a:pt x="145" y="523"/>
                    <a:pt x="145" y="522"/>
                  </a:cubicBezTo>
                  <a:cubicBezTo>
                    <a:pt x="146" y="522"/>
                    <a:pt x="145" y="521"/>
                    <a:pt x="146" y="521"/>
                  </a:cubicBezTo>
                  <a:cubicBezTo>
                    <a:pt x="146" y="522"/>
                    <a:pt x="147" y="523"/>
                    <a:pt x="149" y="525"/>
                  </a:cubicBezTo>
                  <a:cubicBezTo>
                    <a:pt x="150" y="525"/>
                    <a:pt x="147" y="522"/>
                    <a:pt x="149" y="523"/>
                  </a:cubicBezTo>
                  <a:cubicBezTo>
                    <a:pt x="150" y="522"/>
                    <a:pt x="150" y="521"/>
                    <a:pt x="149" y="520"/>
                  </a:cubicBezTo>
                  <a:cubicBezTo>
                    <a:pt x="149" y="521"/>
                    <a:pt x="150" y="520"/>
                    <a:pt x="150" y="521"/>
                  </a:cubicBezTo>
                  <a:cubicBezTo>
                    <a:pt x="151" y="521"/>
                    <a:pt x="151" y="520"/>
                    <a:pt x="151" y="520"/>
                  </a:cubicBezTo>
                  <a:cubicBezTo>
                    <a:pt x="150" y="520"/>
                    <a:pt x="150" y="520"/>
                    <a:pt x="150" y="520"/>
                  </a:cubicBezTo>
                  <a:cubicBezTo>
                    <a:pt x="149" y="519"/>
                    <a:pt x="150" y="518"/>
                    <a:pt x="148" y="517"/>
                  </a:cubicBezTo>
                  <a:cubicBezTo>
                    <a:pt x="148" y="517"/>
                    <a:pt x="149" y="518"/>
                    <a:pt x="148" y="518"/>
                  </a:cubicBezTo>
                  <a:cubicBezTo>
                    <a:pt x="147" y="517"/>
                    <a:pt x="148" y="516"/>
                    <a:pt x="149" y="516"/>
                  </a:cubicBezTo>
                  <a:cubicBezTo>
                    <a:pt x="150" y="517"/>
                    <a:pt x="150" y="519"/>
                    <a:pt x="151" y="519"/>
                  </a:cubicBezTo>
                  <a:cubicBezTo>
                    <a:pt x="150" y="515"/>
                    <a:pt x="150" y="515"/>
                    <a:pt x="150" y="515"/>
                  </a:cubicBezTo>
                  <a:cubicBezTo>
                    <a:pt x="150" y="516"/>
                    <a:pt x="149" y="516"/>
                    <a:pt x="148" y="515"/>
                  </a:cubicBezTo>
                  <a:cubicBezTo>
                    <a:pt x="148" y="516"/>
                    <a:pt x="148" y="516"/>
                    <a:pt x="148" y="516"/>
                  </a:cubicBezTo>
                  <a:cubicBezTo>
                    <a:pt x="147" y="515"/>
                    <a:pt x="147" y="515"/>
                    <a:pt x="147" y="515"/>
                  </a:cubicBezTo>
                  <a:cubicBezTo>
                    <a:pt x="147" y="516"/>
                    <a:pt x="145" y="516"/>
                    <a:pt x="145" y="517"/>
                  </a:cubicBezTo>
                  <a:cubicBezTo>
                    <a:pt x="147" y="518"/>
                    <a:pt x="147" y="518"/>
                    <a:pt x="147" y="518"/>
                  </a:cubicBezTo>
                  <a:cubicBezTo>
                    <a:pt x="146" y="519"/>
                    <a:pt x="147" y="521"/>
                    <a:pt x="146" y="520"/>
                  </a:cubicBezTo>
                  <a:cubicBezTo>
                    <a:pt x="145" y="519"/>
                    <a:pt x="145" y="519"/>
                    <a:pt x="144" y="519"/>
                  </a:cubicBezTo>
                  <a:cubicBezTo>
                    <a:pt x="144" y="519"/>
                    <a:pt x="144" y="519"/>
                    <a:pt x="144" y="519"/>
                  </a:cubicBezTo>
                  <a:cubicBezTo>
                    <a:pt x="142" y="518"/>
                    <a:pt x="142" y="518"/>
                    <a:pt x="142" y="518"/>
                  </a:cubicBezTo>
                  <a:cubicBezTo>
                    <a:pt x="145" y="520"/>
                    <a:pt x="142" y="520"/>
                    <a:pt x="142" y="521"/>
                  </a:cubicBezTo>
                  <a:cubicBezTo>
                    <a:pt x="142" y="520"/>
                    <a:pt x="142" y="520"/>
                    <a:pt x="142" y="520"/>
                  </a:cubicBezTo>
                  <a:cubicBezTo>
                    <a:pt x="140" y="521"/>
                    <a:pt x="143" y="521"/>
                    <a:pt x="143" y="522"/>
                  </a:cubicBezTo>
                  <a:cubicBezTo>
                    <a:pt x="142" y="522"/>
                    <a:pt x="140" y="520"/>
                    <a:pt x="139" y="520"/>
                  </a:cubicBezTo>
                  <a:cubicBezTo>
                    <a:pt x="138" y="521"/>
                    <a:pt x="139" y="524"/>
                    <a:pt x="137" y="524"/>
                  </a:cubicBezTo>
                  <a:cubicBezTo>
                    <a:pt x="136" y="525"/>
                    <a:pt x="137" y="526"/>
                    <a:pt x="137" y="528"/>
                  </a:cubicBezTo>
                  <a:cubicBezTo>
                    <a:pt x="137" y="529"/>
                    <a:pt x="135" y="527"/>
                    <a:pt x="136" y="528"/>
                  </a:cubicBezTo>
                  <a:cubicBezTo>
                    <a:pt x="135" y="527"/>
                    <a:pt x="134" y="527"/>
                    <a:pt x="133" y="527"/>
                  </a:cubicBezTo>
                  <a:cubicBezTo>
                    <a:pt x="134" y="527"/>
                    <a:pt x="132" y="528"/>
                    <a:pt x="135" y="529"/>
                  </a:cubicBezTo>
                  <a:cubicBezTo>
                    <a:pt x="133" y="529"/>
                    <a:pt x="132" y="532"/>
                    <a:pt x="133" y="533"/>
                  </a:cubicBezTo>
                  <a:cubicBezTo>
                    <a:pt x="133" y="533"/>
                    <a:pt x="131" y="532"/>
                    <a:pt x="130" y="532"/>
                  </a:cubicBezTo>
                  <a:cubicBezTo>
                    <a:pt x="131" y="534"/>
                    <a:pt x="132" y="535"/>
                    <a:pt x="131" y="536"/>
                  </a:cubicBezTo>
                  <a:cubicBezTo>
                    <a:pt x="133" y="537"/>
                    <a:pt x="133" y="536"/>
                    <a:pt x="135" y="537"/>
                  </a:cubicBezTo>
                  <a:cubicBezTo>
                    <a:pt x="135" y="537"/>
                    <a:pt x="136" y="537"/>
                    <a:pt x="136" y="537"/>
                  </a:cubicBezTo>
                  <a:cubicBezTo>
                    <a:pt x="134" y="537"/>
                    <a:pt x="131" y="537"/>
                    <a:pt x="131" y="538"/>
                  </a:cubicBezTo>
                  <a:cubicBezTo>
                    <a:pt x="128" y="538"/>
                    <a:pt x="132" y="536"/>
                    <a:pt x="129" y="536"/>
                  </a:cubicBezTo>
                  <a:cubicBezTo>
                    <a:pt x="126" y="535"/>
                    <a:pt x="127" y="533"/>
                    <a:pt x="128" y="533"/>
                  </a:cubicBezTo>
                  <a:cubicBezTo>
                    <a:pt x="126" y="531"/>
                    <a:pt x="128" y="533"/>
                    <a:pt x="126" y="533"/>
                  </a:cubicBezTo>
                  <a:cubicBezTo>
                    <a:pt x="126" y="534"/>
                    <a:pt x="127" y="535"/>
                    <a:pt x="127" y="536"/>
                  </a:cubicBezTo>
                  <a:cubicBezTo>
                    <a:pt x="128" y="537"/>
                    <a:pt x="128" y="536"/>
                    <a:pt x="129" y="537"/>
                  </a:cubicBezTo>
                  <a:cubicBezTo>
                    <a:pt x="131" y="539"/>
                    <a:pt x="127" y="539"/>
                    <a:pt x="127" y="539"/>
                  </a:cubicBezTo>
                  <a:cubicBezTo>
                    <a:pt x="126" y="538"/>
                    <a:pt x="126" y="538"/>
                    <a:pt x="126" y="538"/>
                  </a:cubicBezTo>
                  <a:cubicBezTo>
                    <a:pt x="125" y="539"/>
                    <a:pt x="127" y="540"/>
                    <a:pt x="127" y="541"/>
                  </a:cubicBezTo>
                  <a:cubicBezTo>
                    <a:pt x="124" y="541"/>
                    <a:pt x="126" y="539"/>
                    <a:pt x="124" y="538"/>
                  </a:cubicBezTo>
                  <a:cubicBezTo>
                    <a:pt x="122" y="539"/>
                    <a:pt x="122" y="539"/>
                    <a:pt x="122" y="539"/>
                  </a:cubicBezTo>
                  <a:cubicBezTo>
                    <a:pt x="122" y="542"/>
                    <a:pt x="125" y="540"/>
                    <a:pt x="124" y="542"/>
                  </a:cubicBezTo>
                  <a:cubicBezTo>
                    <a:pt x="123" y="542"/>
                    <a:pt x="123" y="542"/>
                    <a:pt x="123" y="542"/>
                  </a:cubicBezTo>
                  <a:cubicBezTo>
                    <a:pt x="124" y="543"/>
                    <a:pt x="124" y="543"/>
                    <a:pt x="124" y="543"/>
                  </a:cubicBezTo>
                  <a:cubicBezTo>
                    <a:pt x="125" y="543"/>
                    <a:pt x="127" y="543"/>
                    <a:pt x="126" y="542"/>
                  </a:cubicBezTo>
                  <a:cubicBezTo>
                    <a:pt x="130" y="542"/>
                    <a:pt x="127" y="543"/>
                    <a:pt x="128" y="544"/>
                  </a:cubicBezTo>
                  <a:cubicBezTo>
                    <a:pt x="130" y="545"/>
                    <a:pt x="127" y="544"/>
                    <a:pt x="129" y="543"/>
                  </a:cubicBezTo>
                  <a:cubicBezTo>
                    <a:pt x="131" y="543"/>
                    <a:pt x="131" y="544"/>
                    <a:pt x="131" y="545"/>
                  </a:cubicBezTo>
                  <a:cubicBezTo>
                    <a:pt x="132" y="546"/>
                    <a:pt x="130" y="546"/>
                    <a:pt x="129" y="547"/>
                  </a:cubicBezTo>
                  <a:cubicBezTo>
                    <a:pt x="128" y="546"/>
                    <a:pt x="128" y="545"/>
                    <a:pt x="129" y="545"/>
                  </a:cubicBezTo>
                  <a:cubicBezTo>
                    <a:pt x="127" y="544"/>
                    <a:pt x="125" y="547"/>
                    <a:pt x="124" y="546"/>
                  </a:cubicBezTo>
                  <a:cubicBezTo>
                    <a:pt x="123" y="548"/>
                    <a:pt x="125" y="547"/>
                    <a:pt x="126" y="548"/>
                  </a:cubicBezTo>
                  <a:cubicBezTo>
                    <a:pt x="126" y="547"/>
                    <a:pt x="128" y="547"/>
                    <a:pt x="128" y="547"/>
                  </a:cubicBezTo>
                  <a:cubicBezTo>
                    <a:pt x="133" y="548"/>
                    <a:pt x="125" y="549"/>
                    <a:pt x="127" y="551"/>
                  </a:cubicBezTo>
                  <a:cubicBezTo>
                    <a:pt x="130" y="550"/>
                    <a:pt x="132" y="552"/>
                    <a:pt x="134" y="549"/>
                  </a:cubicBezTo>
                  <a:cubicBezTo>
                    <a:pt x="135" y="549"/>
                    <a:pt x="136" y="550"/>
                    <a:pt x="136" y="550"/>
                  </a:cubicBezTo>
                  <a:cubicBezTo>
                    <a:pt x="134" y="551"/>
                    <a:pt x="135" y="552"/>
                    <a:pt x="133" y="552"/>
                  </a:cubicBezTo>
                  <a:cubicBezTo>
                    <a:pt x="133" y="553"/>
                    <a:pt x="133" y="553"/>
                    <a:pt x="133" y="553"/>
                  </a:cubicBezTo>
                  <a:cubicBezTo>
                    <a:pt x="130" y="553"/>
                    <a:pt x="130" y="553"/>
                    <a:pt x="130" y="553"/>
                  </a:cubicBezTo>
                  <a:cubicBezTo>
                    <a:pt x="130" y="554"/>
                    <a:pt x="129" y="557"/>
                    <a:pt x="129" y="558"/>
                  </a:cubicBezTo>
                  <a:cubicBezTo>
                    <a:pt x="130" y="558"/>
                    <a:pt x="130" y="556"/>
                    <a:pt x="131" y="557"/>
                  </a:cubicBezTo>
                  <a:cubicBezTo>
                    <a:pt x="130" y="557"/>
                    <a:pt x="130" y="559"/>
                    <a:pt x="131" y="559"/>
                  </a:cubicBezTo>
                  <a:cubicBezTo>
                    <a:pt x="130" y="558"/>
                    <a:pt x="133" y="557"/>
                    <a:pt x="134" y="557"/>
                  </a:cubicBezTo>
                  <a:cubicBezTo>
                    <a:pt x="134" y="558"/>
                    <a:pt x="134" y="560"/>
                    <a:pt x="133" y="560"/>
                  </a:cubicBezTo>
                  <a:cubicBezTo>
                    <a:pt x="131" y="561"/>
                    <a:pt x="131" y="561"/>
                    <a:pt x="131" y="561"/>
                  </a:cubicBezTo>
                  <a:cubicBezTo>
                    <a:pt x="133" y="560"/>
                    <a:pt x="131" y="562"/>
                    <a:pt x="132" y="562"/>
                  </a:cubicBezTo>
                  <a:cubicBezTo>
                    <a:pt x="133" y="561"/>
                    <a:pt x="135" y="560"/>
                    <a:pt x="136" y="559"/>
                  </a:cubicBezTo>
                  <a:cubicBezTo>
                    <a:pt x="137" y="559"/>
                    <a:pt x="136" y="561"/>
                    <a:pt x="137" y="561"/>
                  </a:cubicBezTo>
                  <a:cubicBezTo>
                    <a:pt x="135" y="561"/>
                    <a:pt x="135" y="561"/>
                    <a:pt x="135" y="561"/>
                  </a:cubicBezTo>
                  <a:cubicBezTo>
                    <a:pt x="136" y="562"/>
                    <a:pt x="133" y="564"/>
                    <a:pt x="135" y="564"/>
                  </a:cubicBezTo>
                  <a:cubicBezTo>
                    <a:pt x="136" y="563"/>
                    <a:pt x="136" y="563"/>
                    <a:pt x="136" y="563"/>
                  </a:cubicBezTo>
                  <a:cubicBezTo>
                    <a:pt x="136" y="564"/>
                    <a:pt x="136" y="564"/>
                    <a:pt x="135" y="564"/>
                  </a:cubicBezTo>
                  <a:close/>
                  <a:moveTo>
                    <a:pt x="181" y="303"/>
                  </a:moveTo>
                  <a:cubicBezTo>
                    <a:pt x="181" y="303"/>
                    <a:pt x="181" y="303"/>
                    <a:pt x="181" y="303"/>
                  </a:cubicBezTo>
                  <a:cubicBezTo>
                    <a:pt x="181" y="303"/>
                    <a:pt x="181" y="303"/>
                    <a:pt x="181" y="303"/>
                  </a:cubicBezTo>
                  <a:cubicBezTo>
                    <a:pt x="181" y="303"/>
                    <a:pt x="181" y="303"/>
                    <a:pt x="181" y="303"/>
                  </a:cubicBezTo>
                  <a:close/>
                  <a:moveTo>
                    <a:pt x="191" y="308"/>
                  </a:moveTo>
                  <a:cubicBezTo>
                    <a:pt x="190" y="307"/>
                    <a:pt x="190" y="306"/>
                    <a:pt x="190" y="306"/>
                  </a:cubicBezTo>
                  <a:cubicBezTo>
                    <a:pt x="191" y="308"/>
                    <a:pt x="191" y="308"/>
                    <a:pt x="191" y="308"/>
                  </a:cubicBezTo>
                  <a:cubicBezTo>
                    <a:pt x="191" y="308"/>
                    <a:pt x="191" y="308"/>
                    <a:pt x="191" y="308"/>
                  </a:cubicBezTo>
                  <a:close/>
                  <a:moveTo>
                    <a:pt x="199" y="323"/>
                  </a:moveTo>
                  <a:cubicBezTo>
                    <a:pt x="199" y="323"/>
                    <a:pt x="199" y="323"/>
                    <a:pt x="199" y="324"/>
                  </a:cubicBezTo>
                  <a:cubicBezTo>
                    <a:pt x="199" y="324"/>
                    <a:pt x="199" y="324"/>
                    <a:pt x="199" y="324"/>
                  </a:cubicBezTo>
                  <a:cubicBezTo>
                    <a:pt x="199" y="324"/>
                    <a:pt x="199" y="324"/>
                    <a:pt x="199" y="324"/>
                  </a:cubicBezTo>
                  <a:cubicBezTo>
                    <a:pt x="199" y="324"/>
                    <a:pt x="200" y="324"/>
                    <a:pt x="200" y="324"/>
                  </a:cubicBezTo>
                  <a:cubicBezTo>
                    <a:pt x="200" y="324"/>
                    <a:pt x="200" y="324"/>
                    <a:pt x="200" y="324"/>
                  </a:cubicBezTo>
                  <a:cubicBezTo>
                    <a:pt x="198" y="324"/>
                    <a:pt x="198" y="324"/>
                    <a:pt x="199" y="323"/>
                  </a:cubicBezTo>
                  <a:close/>
                  <a:moveTo>
                    <a:pt x="198" y="307"/>
                  </a:moveTo>
                  <a:cubicBezTo>
                    <a:pt x="198" y="307"/>
                    <a:pt x="198" y="307"/>
                    <a:pt x="198" y="307"/>
                  </a:cubicBezTo>
                  <a:cubicBezTo>
                    <a:pt x="198" y="307"/>
                    <a:pt x="198" y="306"/>
                    <a:pt x="198" y="306"/>
                  </a:cubicBezTo>
                  <a:cubicBezTo>
                    <a:pt x="198" y="307"/>
                    <a:pt x="198" y="307"/>
                    <a:pt x="198" y="307"/>
                  </a:cubicBezTo>
                  <a:cubicBezTo>
                    <a:pt x="197" y="308"/>
                    <a:pt x="197" y="304"/>
                    <a:pt x="197" y="307"/>
                  </a:cubicBezTo>
                  <a:cubicBezTo>
                    <a:pt x="197" y="305"/>
                    <a:pt x="197" y="305"/>
                    <a:pt x="197" y="305"/>
                  </a:cubicBezTo>
                  <a:cubicBezTo>
                    <a:pt x="196" y="308"/>
                    <a:pt x="196" y="304"/>
                    <a:pt x="196" y="306"/>
                  </a:cubicBezTo>
                  <a:cubicBezTo>
                    <a:pt x="196" y="306"/>
                    <a:pt x="196" y="306"/>
                    <a:pt x="196" y="306"/>
                  </a:cubicBezTo>
                  <a:cubicBezTo>
                    <a:pt x="195" y="305"/>
                    <a:pt x="194" y="309"/>
                    <a:pt x="194" y="307"/>
                  </a:cubicBezTo>
                  <a:cubicBezTo>
                    <a:pt x="194" y="307"/>
                    <a:pt x="193" y="307"/>
                    <a:pt x="193" y="309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92" y="307"/>
                    <a:pt x="192" y="307"/>
                    <a:pt x="191" y="308"/>
                  </a:cubicBezTo>
                  <a:cubicBezTo>
                    <a:pt x="191" y="307"/>
                    <a:pt x="191" y="307"/>
                    <a:pt x="191" y="307"/>
                  </a:cubicBezTo>
                  <a:cubicBezTo>
                    <a:pt x="190" y="306"/>
                    <a:pt x="189" y="304"/>
                    <a:pt x="189" y="304"/>
                  </a:cubicBezTo>
                  <a:cubicBezTo>
                    <a:pt x="188" y="302"/>
                    <a:pt x="189" y="304"/>
                    <a:pt x="189" y="303"/>
                  </a:cubicBezTo>
                  <a:cubicBezTo>
                    <a:pt x="189" y="302"/>
                    <a:pt x="189" y="303"/>
                    <a:pt x="188" y="302"/>
                  </a:cubicBezTo>
                  <a:cubicBezTo>
                    <a:pt x="188" y="300"/>
                    <a:pt x="188" y="300"/>
                    <a:pt x="188" y="300"/>
                  </a:cubicBezTo>
                  <a:cubicBezTo>
                    <a:pt x="188" y="300"/>
                    <a:pt x="189" y="302"/>
                    <a:pt x="190" y="303"/>
                  </a:cubicBezTo>
                  <a:cubicBezTo>
                    <a:pt x="190" y="303"/>
                    <a:pt x="190" y="303"/>
                    <a:pt x="189" y="302"/>
                  </a:cubicBezTo>
                  <a:cubicBezTo>
                    <a:pt x="190" y="304"/>
                    <a:pt x="191" y="305"/>
                    <a:pt x="191" y="307"/>
                  </a:cubicBezTo>
                  <a:cubicBezTo>
                    <a:pt x="192" y="308"/>
                    <a:pt x="190" y="305"/>
                    <a:pt x="191" y="305"/>
                  </a:cubicBezTo>
                  <a:cubicBezTo>
                    <a:pt x="191" y="306"/>
                    <a:pt x="190" y="304"/>
                    <a:pt x="190" y="303"/>
                  </a:cubicBezTo>
                  <a:cubicBezTo>
                    <a:pt x="188" y="298"/>
                    <a:pt x="192" y="306"/>
                    <a:pt x="192" y="305"/>
                  </a:cubicBezTo>
                  <a:cubicBezTo>
                    <a:pt x="190" y="302"/>
                    <a:pt x="191" y="301"/>
                    <a:pt x="189" y="298"/>
                  </a:cubicBezTo>
                  <a:cubicBezTo>
                    <a:pt x="189" y="297"/>
                    <a:pt x="189" y="296"/>
                    <a:pt x="189" y="297"/>
                  </a:cubicBezTo>
                  <a:cubicBezTo>
                    <a:pt x="190" y="299"/>
                    <a:pt x="190" y="298"/>
                    <a:pt x="190" y="300"/>
                  </a:cubicBezTo>
                  <a:cubicBezTo>
                    <a:pt x="191" y="300"/>
                    <a:pt x="191" y="300"/>
                    <a:pt x="191" y="300"/>
                  </a:cubicBezTo>
                  <a:cubicBezTo>
                    <a:pt x="191" y="302"/>
                    <a:pt x="191" y="302"/>
                    <a:pt x="191" y="302"/>
                  </a:cubicBezTo>
                  <a:cubicBezTo>
                    <a:pt x="193" y="306"/>
                    <a:pt x="193" y="306"/>
                    <a:pt x="193" y="306"/>
                  </a:cubicBezTo>
                  <a:cubicBezTo>
                    <a:pt x="193" y="305"/>
                    <a:pt x="192" y="304"/>
                    <a:pt x="193" y="303"/>
                  </a:cubicBezTo>
                  <a:cubicBezTo>
                    <a:pt x="193" y="304"/>
                    <a:pt x="193" y="305"/>
                    <a:pt x="193" y="305"/>
                  </a:cubicBezTo>
                  <a:cubicBezTo>
                    <a:pt x="193" y="304"/>
                    <a:pt x="192" y="302"/>
                    <a:pt x="192" y="302"/>
                  </a:cubicBezTo>
                  <a:cubicBezTo>
                    <a:pt x="193" y="301"/>
                    <a:pt x="194" y="303"/>
                    <a:pt x="194" y="304"/>
                  </a:cubicBezTo>
                  <a:cubicBezTo>
                    <a:pt x="194" y="306"/>
                    <a:pt x="194" y="306"/>
                    <a:pt x="194" y="306"/>
                  </a:cubicBezTo>
                  <a:cubicBezTo>
                    <a:pt x="194" y="304"/>
                    <a:pt x="194" y="306"/>
                    <a:pt x="194" y="306"/>
                  </a:cubicBezTo>
                  <a:cubicBezTo>
                    <a:pt x="194" y="304"/>
                    <a:pt x="194" y="303"/>
                    <a:pt x="193" y="301"/>
                  </a:cubicBezTo>
                  <a:cubicBezTo>
                    <a:pt x="193" y="301"/>
                    <a:pt x="194" y="302"/>
                    <a:pt x="194" y="302"/>
                  </a:cubicBezTo>
                  <a:cubicBezTo>
                    <a:pt x="194" y="303"/>
                    <a:pt x="194" y="303"/>
                    <a:pt x="194" y="303"/>
                  </a:cubicBezTo>
                  <a:cubicBezTo>
                    <a:pt x="194" y="303"/>
                    <a:pt x="195" y="306"/>
                    <a:pt x="195" y="305"/>
                  </a:cubicBezTo>
                  <a:cubicBezTo>
                    <a:pt x="195" y="304"/>
                    <a:pt x="195" y="304"/>
                    <a:pt x="195" y="304"/>
                  </a:cubicBezTo>
                  <a:cubicBezTo>
                    <a:pt x="195" y="304"/>
                    <a:pt x="195" y="305"/>
                    <a:pt x="195" y="305"/>
                  </a:cubicBezTo>
                  <a:cubicBezTo>
                    <a:pt x="195" y="304"/>
                    <a:pt x="195" y="304"/>
                    <a:pt x="195" y="304"/>
                  </a:cubicBezTo>
                  <a:cubicBezTo>
                    <a:pt x="196" y="305"/>
                    <a:pt x="196" y="305"/>
                    <a:pt x="196" y="305"/>
                  </a:cubicBezTo>
                  <a:cubicBezTo>
                    <a:pt x="196" y="304"/>
                    <a:pt x="195" y="302"/>
                    <a:pt x="196" y="304"/>
                  </a:cubicBezTo>
                  <a:cubicBezTo>
                    <a:pt x="195" y="301"/>
                    <a:pt x="196" y="304"/>
                    <a:pt x="195" y="303"/>
                  </a:cubicBezTo>
                  <a:cubicBezTo>
                    <a:pt x="194" y="301"/>
                    <a:pt x="195" y="301"/>
                    <a:pt x="195" y="301"/>
                  </a:cubicBezTo>
                  <a:cubicBezTo>
                    <a:pt x="196" y="303"/>
                    <a:pt x="195" y="301"/>
                    <a:pt x="196" y="301"/>
                  </a:cubicBezTo>
                  <a:cubicBezTo>
                    <a:pt x="196" y="302"/>
                    <a:pt x="196" y="302"/>
                    <a:pt x="196" y="303"/>
                  </a:cubicBezTo>
                  <a:cubicBezTo>
                    <a:pt x="196" y="301"/>
                    <a:pt x="196" y="301"/>
                    <a:pt x="196" y="301"/>
                  </a:cubicBezTo>
                  <a:cubicBezTo>
                    <a:pt x="197" y="304"/>
                    <a:pt x="196" y="300"/>
                    <a:pt x="197" y="301"/>
                  </a:cubicBezTo>
                  <a:cubicBezTo>
                    <a:pt x="197" y="302"/>
                    <a:pt x="197" y="303"/>
                    <a:pt x="198" y="304"/>
                  </a:cubicBezTo>
                  <a:cubicBezTo>
                    <a:pt x="197" y="301"/>
                    <a:pt x="197" y="301"/>
                    <a:pt x="196" y="299"/>
                  </a:cubicBezTo>
                  <a:cubicBezTo>
                    <a:pt x="197" y="300"/>
                    <a:pt x="197" y="302"/>
                    <a:pt x="198" y="304"/>
                  </a:cubicBezTo>
                  <a:cubicBezTo>
                    <a:pt x="198" y="302"/>
                    <a:pt x="199" y="305"/>
                    <a:pt x="198" y="302"/>
                  </a:cubicBezTo>
                  <a:cubicBezTo>
                    <a:pt x="198" y="302"/>
                    <a:pt x="198" y="301"/>
                    <a:pt x="197" y="300"/>
                  </a:cubicBezTo>
                  <a:cubicBezTo>
                    <a:pt x="198" y="300"/>
                    <a:pt x="198" y="301"/>
                    <a:pt x="198" y="302"/>
                  </a:cubicBezTo>
                  <a:cubicBezTo>
                    <a:pt x="198" y="301"/>
                    <a:pt x="198" y="299"/>
                    <a:pt x="198" y="299"/>
                  </a:cubicBezTo>
                  <a:cubicBezTo>
                    <a:pt x="198" y="299"/>
                    <a:pt x="198" y="296"/>
                    <a:pt x="198" y="298"/>
                  </a:cubicBezTo>
                  <a:cubicBezTo>
                    <a:pt x="199" y="300"/>
                    <a:pt x="198" y="299"/>
                    <a:pt x="198" y="300"/>
                  </a:cubicBezTo>
                  <a:cubicBezTo>
                    <a:pt x="199" y="300"/>
                    <a:pt x="198" y="296"/>
                    <a:pt x="198" y="295"/>
                  </a:cubicBezTo>
                  <a:cubicBezTo>
                    <a:pt x="198" y="294"/>
                    <a:pt x="197" y="291"/>
                    <a:pt x="197" y="290"/>
                  </a:cubicBezTo>
                  <a:cubicBezTo>
                    <a:pt x="198" y="291"/>
                    <a:pt x="197" y="291"/>
                    <a:pt x="198" y="293"/>
                  </a:cubicBezTo>
                  <a:cubicBezTo>
                    <a:pt x="198" y="293"/>
                    <a:pt x="198" y="293"/>
                    <a:pt x="198" y="293"/>
                  </a:cubicBezTo>
                  <a:cubicBezTo>
                    <a:pt x="199" y="296"/>
                    <a:pt x="198" y="298"/>
                    <a:pt x="199" y="300"/>
                  </a:cubicBezTo>
                  <a:cubicBezTo>
                    <a:pt x="199" y="299"/>
                    <a:pt x="199" y="299"/>
                    <a:pt x="199" y="299"/>
                  </a:cubicBezTo>
                  <a:cubicBezTo>
                    <a:pt x="200" y="302"/>
                    <a:pt x="200" y="302"/>
                    <a:pt x="200" y="302"/>
                  </a:cubicBezTo>
                  <a:cubicBezTo>
                    <a:pt x="200" y="300"/>
                    <a:pt x="200" y="301"/>
                    <a:pt x="200" y="301"/>
                  </a:cubicBezTo>
                  <a:cubicBezTo>
                    <a:pt x="200" y="299"/>
                    <a:pt x="200" y="302"/>
                    <a:pt x="200" y="300"/>
                  </a:cubicBezTo>
                  <a:cubicBezTo>
                    <a:pt x="200" y="300"/>
                    <a:pt x="200" y="297"/>
                    <a:pt x="200" y="298"/>
                  </a:cubicBezTo>
                  <a:cubicBezTo>
                    <a:pt x="201" y="301"/>
                    <a:pt x="201" y="301"/>
                    <a:pt x="201" y="301"/>
                  </a:cubicBezTo>
                  <a:cubicBezTo>
                    <a:pt x="201" y="302"/>
                    <a:pt x="201" y="299"/>
                    <a:pt x="201" y="300"/>
                  </a:cubicBezTo>
                  <a:cubicBezTo>
                    <a:pt x="201" y="301"/>
                    <a:pt x="201" y="301"/>
                    <a:pt x="201" y="301"/>
                  </a:cubicBezTo>
                  <a:cubicBezTo>
                    <a:pt x="202" y="301"/>
                    <a:pt x="203" y="301"/>
                    <a:pt x="204" y="297"/>
                  </a:cubicBezTo>
                  <a:cubicBezTo>
                    <a:pt x="204" y="298"/>
                    <a:pt x="204" y="299"/>
                    <a:pt x="205" y="300"/>
                  </a:cubicBezTo>
                  <a:cubicBezTo>
                    <a:pt x="205" y="299"/>
                    <a:pt x="205" y="298"/>
                    <a:pt x="205" y="298"/>
                  </a:cubicBezTo>
                  <a:cubicBezTo>
                    <a:pt x="205" y="300"/>
                    <a:pt x="205" y="300"/>
                    <a:pt x="205" y="300"/>
                  </a:cubicBezTo>
                  <a:cubicBezTo>
                    <a:pt x="206" y="301"/>
                    <a:pt x="206" y="299"/>
                    <a:pt x="206" y="298"/>
                  </a:cubicBezTo>
                  <a:cubicBezTo>
                    <a:pt x="206" y="299"/>
                    <a:pt x="206" y="299"/>
                    <a:pt x="206" y="299"/>
                  </a:cubicBezTo>
                  <a:cubicBezTo>
                    <a:pt x="207" y="300"/>
                    <a:pt x="207" y="298"/>
                    <a:pt x="207" y="298"/>
                  </a:cubicBezTo>
                  <a:cubicBezTo>
                    <a:pt x="207" y="299"/>
                    <a:pt x="207" y="299"/>
                    <a:pt x="207" y="299"/>
                  </a:cubicBezTo>
                  <a:cubicBezTo>
                    <a:pt x="207" y="298"/>
                    <a:pt x="207" y="298"/>
                    <a:pt x="207" y="298"/>
                  </a:cubicBezTo>
                  <a:cubicBezTo>
                    <a:pt x="207" y="297"/>
                    <a:pt x="207" y="297"/>
                    <a:pt x="207" y="299"/>
                  </a:cubicBezTo>
                  <a:cubicBezTo>
                    <a:pt x="208" y="298"/>
                    <a:pt x="208" y="298"/>
                    <a:pt x="208" y="298"/>
                  </a:cubicBezTo>
                  <a:cubicBezTo>
                    <a:pt x="208" y="299"/>
                    <a:pt x="208" y="299"/>
                    <a:pt x="209" y="298"/>
                  </a:cubicBezTo>
                  <a:cubicBezTo>
                    <a:pt x="209" y="298"/>
                    <a:pt x="209" y="297"/>
                    <a:pt x="209" y="296"/>
                  </a:cubicBezTo>
                  <a:cubicBezTo>
                    <a:pt x="209" y="293"/>
                    <a:pt x="209" y="296"/>
                    <a:pt x="209" y="295"/>
                  </a:cubicBezTo>
                  <a:cubicBezTo>
                    <a:pt x="209" y="297"/>
                    <a:pt x="209" y="297"/>
                    <a:pt x="209" y="297"/>
                  </a:cubicBezTo>
                  <a:cubicBezTo>
                    <a:pt x="209" y="300"/>
                    <a:pt x="210" y="298"/>
                    <a:pt x="211" y="299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300"/>
                    <a:pt x="212" y="297"/>
                    <a:pt x="212" y="299"/>
                  </a:cubicBezTo>
                  <a:cubicBezTo>
                    <a:pt x="213" y="298"/>
                    <a:pt x="213" y="295"/>
                    <a:pt x="214" y="295"/>
                  </a:cubicBezTo>
                  <a:cubicBezTo>
                    <a:pt x="214" y="293"/>
                    <a:pt x="213" y="298"/>
                    <a:pt x="213" y="299"/>
                  </a:cubicBezTo>
                  <a:cubicBezTo>
                    <a:pt x="213" y="298"/>
                    <a:pt x="214" y="298"/>
                    <a:pt x="214" y="298"/>
                  </a:cubicBezTo>
                  <a:cubicBezTo>
                    <a:pt x="214" y="298"/>
                    <a:pt x="214" y="298"/>
                    <a:pt x="214" y="298"/>
                  </a:cubicBezTo>
                  <a:cubicBezTo>
                    <a:pt x="214" y="297"/>
                    <a:pt x="215" y="296"/>
                    <a:pt x="215" y="297"/>
                  </a:cubicBezTo>
                  <a:cubicBezTo>
                    <a:pt x="214" y="298"/>
                    <a:pt x="214" y="298"/>
                    <a:pt x="214" y="298"/>
                  </a:cubicBezTo>
                  <a:cubicBezTo>
                    <a:pt x="215" y="298"/>
                    <a:pt x="214" y="299"/>
                    <a:pt x="215" y="299"/>
                  </a:cubicBezTo>
                  <a:cubicBezTo>
                    <a:pt x="215" y="297"/>
                    <a:pt x="215" y="298"/>
                    <a:pt x="216" y="297"/>
                  </a:cubicBezTo>
                  <a:cubicBezTo>
                    <a:pt x="215" y="298"/>
                    <a:pt x="215" y="298"/>
                    <a:pt x="215" y="298"/>
                  </a:cubicBezTo>
                  <a:cubicBezTo>
                    <a:pt x="216" y="296"/>
                    <a:pt x="216" y="296"/>
                    <a:pt x="216" y="296"/>
                  </a:cubicBezTo>
                  <a:cubicBezTo>
                    <a:pt x="216" y="297"/>
                    <a:pt x="216" y="297"/>
                    <a:pt x="216" y="297"/>
                  </a:cubicBezTo>
                  <a:cubicBezTo>
                    <a:pt x="215" y="299"/>
                    <a:pt x="215" y="299"/>
                    <a:pt x="215" y="299"/>
                  </a:cubicBezTo>
                  <a:cubicBezTo>
                    <a:pt x="215" y="300"/>
                    <a:pt x="216" y="297"/>
                    <a:pt x="216" y="297"/>
                  </a:cubicBezTo>
                  <a:cubicBezTo>
                    <a:pt x="217" y="296"/>
                    <a:pt x="216" y="297"/>
                    <a:pt x="216" y="298"/>
                  </a:cubicBezTo>
                  <a:cubicBezTo>
                    <a:pt x="216" y="298"/>
                    <a:pt x="216" y="297"/>
                    <a:pt x="216" y="298"/>
                  </a:cubicBezTo>
                  <a:cubicBezTo>
                    <a:pt x="215" y="299"/>
                    <a:pt x="216" y="298"/>
                    <a:pt x="215" y="299"/>
                  </a:cubicBezTo>
                  <a:cubicBezTo>
                    <a:pt x="215" y="299"/>
                    <a:pt x="216" y="297"/>
                    <a:pt x="216" y="298"/>
                  </a:cubicBezTo>
                  <a:cubicBezTo>
                    <a:pt x="216" y="298"/>
                    <a:pt x="217" y="298"/>
                    <a:pt x="216" y="299"/>
                  </a:cubicBezTo>
                  <a:cubicBezTo>
                    <a:pt x="216" y="298"/>
                    <a:pt x="216" y="299"/>
                    <a:pt x="217" y="298"/>
                  </a:cubicBezTo>
                  <a:cubicBezTo>
                    <a:pt x="217" y="298"/>
                    <a:pt x="217" y="297"/>
                    <a:pt x="217" y="296"/>
                  </a:cubicBezTo>
                  <a:cubicBezTo>
                    <a:pt x="218" y="296"/>
                    <a:pt x="218" y="296"/>
                    <a:pt x="218" y="296"/>
                  </a:cubicBezTo>
                  <a:cubicBezTo>
                    <a:pt x="217" y="297"/>
                    <a:pt x="217" y="297"/>
                    <a:pt x="217" y="297"/>
                  </a:cubicBezTo>
                  <a:cubicBezTo>
                    <a:pt x="218" y="296"/>
                    <a:pt x="218" y="297"/>
                    <a:pt x="218" y="296"/>
                  </a:cubicBezTo>
                  <a:cubicBezTo>
                    <a:pt x="217" y="298"/>
                    <a:pt x="217" y="298"/>
                    <a:pt x="217" y="298"/>
                  </a:cubicBezTo>
                  <a:cubicBezTo>
                    <a:pt x="218" y="297"/>
                    <a:pt x="218" y="297"/>
                    <a:pt x="219" y="297"/>
                  </a:cubicBezTo>
                  <a:cubicBezTo>
                    <a:pt x="218" y="298"/>
                    <a:pt x="216" y="300"/>
                    <a:pt x="216" y="300"/>
                  </a:cubicBezTo>
                  <a:cubicBezTo>
                    <a:pt x="218" y="299"/>
                    <a:pt x="218" y="299"/>
                    <a:pt x="218" y="299"/>
                  </a:cubicBezTo>
                  <a:cubicBezTo>
                    <a:pt x="218" y="299"/>
                    <a:pt x="218" y="299"/>
                    <a:pt x="217" y="300"/>
                  </a:cubicBezTo>
                  <a:cubicBezTo>
                    <a:pt x="217" y="301"/>
                    <a:pt x="220" y="296"/>
                    <a:pt x="220" y="298"/>
                  </a:cubicBezTo>
                  <a:cubicBezTo>
                    <a:pt x="218" y="299"/>
                    <a:pt x="218" y="299"/>
                    <a:pt x="218" y="300"/>
                  </a:cubicBezTo>
                  <a:cubicBezTo>
                    <a:pt x="219" y="299"/>
                    <a:pt x="219" y="299"/>
                    <a:pt x="219" y="299"/>
                  </a:cubicBezTo>
                  <a:cubicBezTo>
                    <a:pt x="219" y="298"/>
                    <a:pt x="218" y="300"/>
                    <a:pt x="219" y="299"/>
                  </a:cubicBezTo>
                  <a:cubicBezTo>
                    <a:pt x="219" y="298"/>
                    <a:pt x="219" y="298"/>
                    <a:pt x="220" y="298"/>
                  </a:cubicBezTo>
                  <a:cubicBezTo>
                    <a:pt x="217" y="301"/>
                    <a:pt x="219" y="300"/>
                    <a:pt x="218" y="301"/>
                  </a:cubicBezTo>
                  <a:cubicBezTo>
                    <a:pt x="220" y="300"/>
                    <a:pt x="219" y="301"/>
                    <a:pt x="219" y="301"/>
                  </a:cubicBezTo>
                  <a:cubicBezTo>
                    <a:pt x="217" y="302"/>
                    <a:pt x="220" y="301"/>
                    <a:pt x="218" y="302"/>
                  </a:cubicBezTo>
                  <a:cubicBezTo>
                    <a:pt x="221" y="300"/>
                    <a:pt x="221" y="300"/>
                    <a:pt x="221" y="300"/>
                  </a:cubicBezTo>
                  <a:cubicBezTo>
                    <a:pt x="219" y="301"/>
                    <a:pt x="224" y="299"/>
                    <a:pt x="222" y="300"/>
                  </a:cubicBezTo>
                  <a:cubicBezTo>
                    <a:pt x="221" y="301"/>
                    <a:pt x="220" y="301"/>
                    <a:pt x="220" y="301"/>
                  </a:cubicBezTo>
                  <a:cubicBezTo>
                    <a:pt x="217" y="303"/>
                    <a:pt x="222" y="301"/>
                    <a:pt x="219" y="302"/>
                  </a:cubicBezTo>
                  <a:cubicBezTo>
                    <a:pt x="223" y="301"/>
                    <a:pt x="223" y="301"/>
                    <a:pt x="223" y="301"/>
                  </a:cubicBezTo>
                  <a:cubicBezTo>
                    <a:pt x="222" y="302"/>
                    <a:pt x="221" y="302"/>
                    <a:pt x="220" y="303"/>
                  </a:cubicBezTo>
                  <a:cubicBezTo>
                    <a:pt x="221" y="302"/>
                    <a:pt x="221" y="302"/>
                    <a:pt x="221" y="303"/>
                  </a:cubicBezTo>
                  <a:cubicBezTo>
                    <a:pt x="220" y="303"/>
                    <a:pt x="220" y="303"/>
                    <a:pt x="220" y="303"/>
                  </a:cubicBezTo>
                  <a:cubicBezTo>
                    <a:pt x="219" y="303"/>
                    <a:pt x="220" y="303"/>
                    <a:pt x="221" y="303"/>
                  </a:cubicBezTo>
                  <a:cubicBezTo>
                    <a:pt x="219" y="303"/>
                    <a:pt x="221" y="304"/>
                    <a:pt x="219" y="304"/>
                  </a:cubicBezTo>
                  <a:cubicBezTo>
                    <a:pt x="222" y="304"/>
                    <a:pt x="218" y="304"/>
                    <a:pt x="222" y="304"/>
                  </a:cubicBezTo>
                  <a:cubicBezTo>
                    <a:pt x="221" y="304"/>
                    <a:pt x="221" y="304"/>
                    <a:pt x="221" y="304"/>
                  </a:cubicBezTo>
                  <a:cubicBezTo>
                    <a:pt x="222" y="304"/>
                    <a:pt x="223" y="304"/>
                    <a:pt x="224" y="305"/>
                  </a:cubicBezTo>
                  <a:cubicBezTo>
                    <a:pt x="222" y="305"/>
                    <a:pt x="222" y="305"/>
                    <a:pt x="222" y="305"/>
                  </a:cubicBezTo>
                  <a:cubicBezTo>
                    <a:pt x="221" y="305"/>
                    <a:pt x="221" y="305"/>
                    <a:pt x="221" y="305"/>
                  </a:cubicBezTo>
                  <a:cubicBezTo>
                    <a:pt x="221" y="305"/>
                    <a:pt x="221" y="304"/>
                    <a:pt x="221" y="304"/>
                  </a:cubicBezTo>
                  <a:cubicBezTo>
                    <a:pt x="221" y="304"/>
                    <a:pt x="221" y="305"/>
                    <a:pt x="221" y="305"/>
                  </a:cubicBezTo>
                  <a:cubicBezTo>
                    <a:pt x="219" y="305"/>
                    <a:pt x="221" y="305"/>
                    <a:pt x="220" y="305"/>
                  </a:cubicBezTo>
                  <a:cubicBezTo>
                    <a:pt x="222" y="305"/>
                    <a:pt x="220" y="305"/>
                    <a:pt x="221" y="305"/>
                  </a:cubicBezTo>
                  <a:cubicBezTo>
                    <a:pt x="221" y="305"/>
                    <a:pt x="221" y="305"/>
                    <a:pt x="221" y="305"/>
                  </a:cubicBezTo>
                  <a:cubicBezTo>
                    <a:pt x="221" y="306"/>
                    <a:pt x="222" y="306"/>
                    <a:pt x="222" y="306"/>
                  </a:cubicBezTo>
                  <a:cubicBezTo>
                    <a:pt x="222" y="306"/>
                    <a:pt x="221" y="305"/>
                    <a:pt x="221" y="305"/>
                  </a:cubicBezTo>
                  <a:cubicBezTo>
                    <a:pt x="222" y="305"/>
                    <a:pt x="222" y="305"/>
                    <a:pt x="222" y="305"/>
                  </a:cubicBezTo>
                  <a:cubicBezTo>
                    <a:pt x="223" y="306"/>
                    <a:pt x="223" y="306"/>
                    <a:pt x="223" y="306"/>
                  </a:cubicBezTo>
                  <a:cubicBezTo>
                    <a:pt x="223" y="306"/>
                    <a:pt x="222" y="306"/>
                    <a:pt x="222" y="306"/>
                  </a:cubicBezTo>
                  <a:cubicBezTo>
                    <a:pt x="222" y="306"/>
                    <a:pt x="221" y="306"/>
                    <a:pt x="222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0" y="306"/>
                    <a:pt x="221" y="306"/>
                    <a:pt x="221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1" y="307"/>
                    <a:pt x="221" y="307"/>
                    <a:pt x="222" y="307"/>
                  </a:cubicBezTo>
                  <a:cubicBezTo>
                    <a:pt x="222" y="307"/>
                    <a:pt x="221" y="307"/>
                    <a:pt x="221" y="307"/>
                  </a:cubicBezTo>
                  <a:cubicBezTo>
                    <a:pt x="221" y="307"/>
                    <a:pt x="221" y="307"/>
                    <a:pt x="221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8"/>
                    <a:pt x="222" y="308"/>
                    <a:pt x="222" y="309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8"/>
                    <a:pt x="222" y="308"/>
                    <a:pt x="222" y="309"/>
                  </a:cubicBezTo>
                  <a:cubicBezTo>
                    <a:pt x="222" y="310"/>
                    <a:pt x="222" y="309"/>
                    <a:pt x="222" y="309"/>
                  </a:cubicBezTo>
                  <a:cubicBezTo>
                    <a:pt x="222" y="310"/>
                    <a:pt x="222" y="312"/>
                    <a:pt x="222" y="311"/>
                  </a:cubicBezTo>
                  <a:cubicBezTo>
                    <a:pt x="222" y="311"/>
                    <a:pt x="222" y="311"/>
                    <a:pt x="222" y="311"/>
                  </a:cubicBezTo>
                  <a:cubicBezTo>
                    <a:pt x="222" y="311"/>
                    <a:pt x="222" y="312"/>
                    <a:pt x="221" y="312"/>
                  </a:cubicBezTo>
                  <a:cubicBezTo>
                    <a:pt x="221" y="311"/>
                    <a:pt x="221" y="311"/>
                    <a:pt x="221" y="310"/>
                  </a:cubicBezTo>
                  <a:cubicBezTo>
                    <a:pt x="221" y="308"/>
                    <a:pt x="221" y="309"/>
                    <a:pt x="220" y="309"/>
                  </a:cubicBezTo>
                  <a:cubicBezTo>
                    <a:pt x="220" y="310"/>
                    <a:pt x="220" y="310"/>
                    <a:pt x="220" y="310"/>
                  </a:cubicBezTo>
                  <a:cubicBezTo>
                    <a:pt x="220" y="311"/>
                    <a:pt x="220" y="309"/>
                    <a:pt x="220" y="309"/>
                  </a:cubicBezTo>
                  <a:cubicBezTo>
                    <a:pt x="219" y="314"/>
                    <a:pt x="219" y="314"/>
                    <a:pt x="219" y="314"/>
                  </a:cubicBezTo>
                  <a:cubicBezTo>
                    <a:pt x="219" y="313"/>
                    <a:pt x="219" y="311"/>
                    <a:pt x="219" y="310"/>
                  </a:cubicBezTo>
                  <a:cubicBezTo>
                    <a:pt x="219" y="311"/>
                    <a:pt x="218" y="314"/>
                    <a:pt x="217" y="315"/>
                  </a:cubicBezTo>
                  <a:cubicBezTo>
                    <a:pt x="217" y="315"/>
                    <a:pt x="216" y="316"/>
                    <a:pt x="216" y="316"/>
                  </a:cubicBezTo>
                  <a:cubicBezTo>
                    <a:pt x="216" y="314"/>
                    <a:pt x="216" y="316"/>
                    <a:pt x="216" y="315"/>
                  </a:cubicBezTo>
                  <a:cubicBezTo>
                    <a:pt x="216" y="313"/>
                    <a:pt x="216" y="313"/>
                    <a:pt x="216" y="313"/>
                  </a:cubicBezTo>
                  <a:cubicBezTo>
                    <a:pt x="217" y="313"/>
                    <a:pt x="217" y="311"/>
                    <a:pt x="217" y="310"/>
                  </a:cubicBezTo>
                  <a:cubicBezTo>
                    <a:pt x="217" y="311"/>
                    <a:pt x="216" y="309"/>
                    <a:pt x="216" y="309"/>
                  </a:cubicBezTo>
                  <a:cubicBezTo>
                    <a:pt x="215" y="312"/>
                    <a:pt x="215" y="310"/>
                    <a:pt x="214" y="313"/>
                  </a:cubicBezTo>
                  <a:cubicBezTo>
                    <a:pt x="214" y="313"/>
                    <a:pt x="214" y="311"/>
                    <a:pt x="214" y="310"/>
                  </a:cubicBezTo>
                  <a:cubicBezTo>
                    <a:pt x="213" y="311"/>
                    <a:pt x="213" y="310"/>
                    <a:pt x="212" y="310"/>
                  </a:cubicBezTo>
                  <a:cubicBezTo>
                    <a:pt x="213" y="310"/>
                    <a:pt x="213" y="310"/>
                    <a:pt x="213" y="310"/>
                  </a:cubicBezTo>
                  <a:cubicBezTo>
                    <a:pt x="212" y="310"/>
                    <a:pt x="211" y="309"/>
                    <a:pt x="210" y="312"/>
                  </a:cubicBezTo>
                  <a:cubicBezTo>
                    <a:pt x="211" y="310"/>
                    <a:pt x="211" y="310"/>
                    <a:pt x="211" y="310"/>
                  </a:cubicBezTo>
                  <a:cubicBezTo>
                    <a:pt x="210" y="309"/>
                    <a:pt x="210" y="313"/>
                    <a:pt x="209" y="312"/>
                  </a:cubicBezTo>
                  <a:cubicBezTo>
                    <a:pt x="210" y="310"/>
                    <a:pt x="210" y="310"/>
                    <a:pt x="210" y="310"/>
                  </a:cubicBezTo>
                  <a:cubicBezTo>
                    <a:pt x="209" y="312"/>
                    <a:pt x="209" y="309"/>
                    <a:pt x="208" y="311"/>
                  </a:cubicBezTo>
                  <a:cubicBezTo>
                    <a:pt x="209" y="310"/>
                    <a:pt x="209" y="310"/>
                    <a:pt x="209" y="310"/>
                  </a:cubicBezTo>
                  <a:cubicBezTo>
                    <a:pt x="208" y="310"/>
                    <a:pt x="208" y="310"/>
                    <a:pt x="207" y="311"/>
                  </a:cubicBezTo>
                  <a:cubicBezTo>
                    <a:pt x="208" y="309"/>
                    <a:pt x="208" y="309"/>
                    <a:pt x="208" y="309"/>
                  </a:cubicBezTo>
                  <a:cubicBezTo>
                    <a:pt x="208" y="308"/>
                    <a:pt x="207" y="311"/>
                    <a:pt x="207" y="311"/>
                  </a:cubicBezTo>
                  <a:cubicBezTo>
                    <a:pt x="207" y="310"/>
                    <a:pt x="207" y="309"/>
                    <a:pt x="207" y="309"/>
                  </a:cubicBezTo>
                  <a:cubicBezTo>
                    <a:pt x="206" y="310"/>
                    <a:pt x="206" y="310"/>
                    <a:pt x="205" y="311"/>
                  </a:cubicBezTo>
                  <a:cubicBezTo>
                    <a:pt x="206" y="309"/>
                    <a:pt x="206" y="309"/>
                    <a:pt x="206" y="309"/>
                  </a:cubicBezTo>
                  <a:cubicBezTo>
                    <a:pt x="203" y="308"/>
                    <a:pt x="201" y="307"/>
                    <a:pt x="199" y="309"/>
                  </a:cubicBezTo>
                  <a:cubicBezTo>
                    <a:pt x="199" y="306"/>
                    <a:pt x="199" y="308"/>
                    <a:pt x="199" y="306"/>
                  </a:cubicBezTo>
                  <a:cubicBezTo>
                    <a:pt x="199" y="308"/>
                    <a:pt x="199" y="306"/>
                    <a:pt x="198" y="307"/>
                  </a:cubicBezTo>
                  <a:close/>
                  <a:moveTo>
                    <a:pt x="221" y="306"/>
                  </a:moveTo>
                  <a:cubicBezTo>
                    <a:pt x="221" y="306"/>
                    <a:pt x="222" y="306"/>
                    <a:pt x="222" y="306"/>
                  </a:cubicBezTo>
                  <a:cubicBezTo>
                    <a:pt x="222" y="306"/>
                    <a:pt x="222" y="306"/>
                    <a:pt x="222" y="306"/>
                  </a:cubicBezTo>
                  <a:cubicBezTo>
                    <a:pt x="222" y="306"/>
                    <a:pt x="222" y="306"/>
                    <a:pt x="222" y="306"/>
                  </a:cubicBezTo>
                  <a:cubicBezTo>
                    <a:pt x="222" y="306"/>
                    <a:pt x="222" y="306"/>
                    <a:pt x="222" y="306"/>
                  </a:cubicBezTo>
                  <a:cubicBezTo>
                    <a:pt x="222" y="306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6"/>
                    <a:pt x="222" y="306"/>
                  </a:cubicBezTo>
                  <a:cubicBezTo>
                    <a:pt x="222" y="306"/>
                    <a:pt x="221" y="306"/>
                    <a:pt x="221" y="306"/>
                  </a:cubicBezTo>
                  <a:close/>
                  <a:moveTo>
                    <a:pt x="222" y="306"/>
                  </a:moveTo>
                  <a:cubicBezTo>
                    <a:pt x="222" y="306"/>
                    <a:pt x="222" y="306"/>
                    <a:pt x="222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2" y="306"/>
                    <a:pt x="222" y="306"/>
                    <a:pt x="222" y="306"/>
                  </a:cubicBezTo>
                  <a:close/>
                  <a:moveTo>
                    <a:pt x="222" y="307"/>
                  </a:move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lose/>
                  <a:moveTo>
                    <a:pt x="222" y="307"/>
                  </a:move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lose/>
                  <a:moveTo>
                    <a:pt x="222" y="307"/>
                  </a:moveTo>
                  <a:cubicBezTo>
                    <a:pt x="222" y="307"/>
                    <a:pt x="222" y="307"/>
                    <a:pt x="222" y="307"/>
                  </a:cubicBezTo>
                  <a:cubicBezTo>
                    <a:pt x="222" y="306"/>
                    <a:pt x="222" y="307"/>
                    <a:pt x="222" y="307"/>
                  </a:cubicBezTo>
                  <a:close/>
                  <a:moveTo>
                    <a:pt x="382" y="181"/>
                  </a:moveTo>
                  <a:cubicBezTo>
                    <a:pt x="383" y="179"/>
                    <a:pt x="383" y="179"/>
                    <a:pt x="383" y="179"/>
                  </a:cubicBezTo>
                  <a:cubicBezTo>
                    <a:pt x="384" y="180"/>
                    <a:pt x="384" y="181"/>
                    <a:pt x="384" y="182"/>
                  </a:cubicBezTo>
                  <a:cubicBezTo>
                    <a:pt x="385" y="180"/>
                    <a:pt x="387" y="181"/>
                    <a:pt x="387" y="180"/>
                  </a:cubicBezTo>
                  <a:cubicBezTo>
                    <a:pt x="388" y="180"/>
                    <a:pt x="387" y="181"/>
                    <a:pt x="387" y="181"/>
                  </a:cubicBezTo>
                  <a:cubicBezTo>
                    <a:pt x="388" y="181"/>
                    <a:pt x="391" y="180"/>
                    <a:pt x="392" y="181"/>
                  </a:cubicBezTo>
                  <a:cubicBezTo>
                    <a:pt x="391" y="182"/>
                    <a:pt x="391" y="182"/>
                    <a:pt x="391" y="182"/>
                  </a:cubicBezTo>
                  <a:cubicBezTo>
                    <a:pt x="393" y="184"/>
                    <a:pt x="393" y="186"/>
                    <a:pt x="393" y="188"/>
                  </a:cubicBezTo>
                  <a:cubicBezTo>
                    <a:pt x="389" y="186"/>
                    <a:pt x="384" y="185"/>
                    <a:pt x="380" y="183"/>
                  </a:cubicBezTo>
                  <a:cubicBezTo>
                    <a:pt x="381" y="183"/>
                    <a:pt x="382" y="183"/>
                    <a:pt x="382" y="181"/>
                  </a:cubicBezTo>
                  <a:close/>
                  <a:moveTo>
                    <a:pt x="262" y="151"/>
                  </a:moveTo>
                  <a:cubicBezTo>
                    <a:pt x="262" y="150"/>
                    <a:pt x="262" y="150"/>
                    <a:pt x="262" y="150"/>
                  </a:cubicBezTo>
                  <a:cubicBezTo>
                    <a:pt x="262" y="150"/>
                    <a:pt x="262" y="150"/>
                    <a:pt x="262" y="150"/>
                  </a:cubicBezTo>
                  <a:cubicBezTo>
                    <a:pt x="263" y="148"/>
                    <a:pt x="264" y="146"/>
                    <a:pt x="264" y="144"/>
                  </a:cubicBezTo>
                  <a:cubicBezTo>
                    <a:pt x="265" y="144"/>
                    <a:pt x="265" y="145"/>
                    <a:pt x="265" y="146"/>
                  </a:cubicBezTo>
                  <a:cubicBezTo>
                    <a:pt x="267" y="141"/>
                    <a:pt x="267" y="135"/>
                    <a:pt x="267" y="130"/>
                  </a:cubicBezTo>
                  <a:cubicBezTo>
                    <a:pt x="268" y="130"/>
                    <a:pt x="268" y="131"/>
                    <a:pt x="269" y="133"/>
                  </a:cubicBezTo>
                  <a:cubicBezTo>
                    <a:pt x="271" y="128"/>
                    <a:pt x="267" y="127"/>
                    <a:pt x="269" y="122"/>
                  </a:cubicBezTo>
                  <a:cubicBezTo>
                    <a:pt x="270" y="121"/>
                    <a:pt x="271" y="118"/>
                    <a:pt x="271" y="119"/>
                  </a:cubicBezTo>
                  <a:cubicBezTo>
                    <a:pt x="271" y="117"/>
                    <a:pt x="272" y="109"/>
                    <a:pt x="271" y="107"/>
                  </a:cubicBezTo>
                  <a:cubicBezTo>
                    <a:pt x="272" y="106"/>
                    <a:pt x="272" y="105"/>
                    <a:pt x="273" y="103"/>
                  </a:cubicBezTo>
                  <a:cubicBezTo>
                    <a:pt x="274" y="104"/>
                    <a:pt x="274" y="105"/>
                    <a:pt x="275" y="107"/>
                  </a:cubicBezTo>
                  <a:cubicBezTo>
                    <a:pt x="274" y="107"/>
                    <a:pt x="273" y="107"/>
                    <a:pt x="272" y="107"/>
                  </a:cubicBezTo>
                  <a:cubicBezTo>
                    <a:pt x="272" y="107"/>
                    <a:pt x="272" y="107"/>
                    <a:pt x="272" y="107"/>
                  </a:cubicBezTo>
                  <a:cubicBezTo>
                    <a:pt x="272" y="107"/>
                    <a:pt x="272" y="107"/>
                    <a:pt x="272" y="107"/>
                  </a:cubicBezTo>
                  <a:cubicBezTo>
                    <a:pt x="272" y="108"/>
                    <a:pt x="272" y="108"/>
                    <a:pt x="272" y="108"/>
                  </a:cubicBezTo>
                  <a:cubicBezTo>
                    <a:pt x="272" y="111"/>
                    <a:pt x="272" y="111"/>
                    <a:pt x="272" y="111"/>
                  </a:cubicBezTo>
                  <a:cubicBezTo>
                    <a:pt x="272" y="120"/>
                    <a:pt x="272" y="120"/>
                    <a:pt x="272" y="120"/>
                  </a:cubicBezTo>
                  <a:cubicBezTo>
                    <a:pt x="272" y="133"/>
                    <a:pt x="272" y="145"/>
                    <a:pt x="271" y="156"/>
                  </a:cubicBezTo>
                  <a:cubicBezTo>
                    <a:pt x="271" y="160"/>
                    <a:pt x="271" y="162"/>
                    <a:pt x="270" y="164"/>
                  </a:cubicBezTo>
                  <a:cubicBezTo>
                    <a:pt x="268" y="161"/>
                    <a:pt x="265" y="157"/>
                    <a:pt x="265" y="152"/>
                  </a:cubicBezTo>
                  <a:cubicBezTo>
                    <a:pt x="265" y="155"/>
                    <a:pt x="263" y="153"/>
                    <a:pt x="262" y="151"/>
                  </a:cubicBezTo>
                  <a:cubicBezTo>
                    <a:pt x="262" y="151"/>
                    <a:pt x="262" y="151"/>
                    <a:pt x="262" y="151"/>
                  </a:cubicBezTo>
                  <a:close/>
                  <a:moveTo>
                    <a:pt x="212" y="121"/>
                  </a:moveTo>
                  <a:cubicBezTo>
                    <a:pt x="212" y="118"/>
                    <a:pt x="212" y="116"/>
                    <a:pt x="213" y="114"/>
                  </a:cubicBezTo>
                  <a:cubicBezTo>
                    <a:pt x="215" y="119"/>
                    <a:pt x="215" y="127"/>
                    <a:pt x="213" y="134"/>
                  </a:cubicBezTo>
                  <a:cubicBezTo>
                    <a:pt x="212" y="129"/>
                    <a:pt x="211" y="125"/>
                    <a:pt x="212" y="121"/>
                  </a:cubicBezTo>
                  <a:close/>
                  <a:moveTo>
                    <a:pt x="191" y="185"/>
                  </a:moveTo>
                  <a:cubicBezTo>
                    <a:pt x="191" y="185"/>
                    <a:pt x="191" y="184"/>
                    <a:pt x="191" y="185"/>
                  </a:cubicBezTo>
                  <a:cubicBezTo>
                    <a:pt x="190" y="185"/>
                    <a:pt x="190" y="184"/>
                    <a:pt x="190" y="184"/>
                  </a:cubicBezTo>
                  <a:cubicBezTo>
                    <a:pt x="190" y="184"/>
                    <a:pt x="191" y="184"/>
                    <a:pt x="191" y="185"/>
                  </a:cubicBezTo>
                  <a:close/>
                  <a:moveTo>
                    <a:pt x="148" y="192"/>
                  </a:moveTo>
                  <a:cubicBezTo>
                    <a:pt x="148" y="191"/>
                    <a:pt x="148" y="192"/>
                    <a:pt x="148" y="192"/>
                  </a:cubicBezTo>
                  <a:cubicBezTo>
                    <a:pt x="148" y="192"/>
                    <a:pt x="148" y="192"/>
                    <a:pt x="148" y="191"/>
                  </a:cubicBezTo>
                  <a:cubicBezTo>
                    <a:pt x="148" y="191"/>
                    <a:pt x="148" y="192"/>
                    <a:pt x="148" y="192"/>
                  </a:cubicBezTo>
                  <a:close/>
                  <a:moveTo>
                    <a:pt x="134" y="148"/>
                  </a:moveTo>
                  <a:cubicBezTo>
                    <a:pt x="136" y="149"/>
                    <a:pt x="136" y="149"/>
                    <a:pt x="136" y="149"/>
                  </a:cubicBezTo>
                  <a:cubicBezTo>
                    <a:pt x="135" y="142"/>
                    <a:pt x="136" y="133"/>
                    <a:pt x="139" y="125"/>
                  </a:cubicBezTo>
                  <a:cubicBezTo>
                    <a:pt x="140" y="124"/>
                    <a:pt x="140" y="124"/>
                    <a:pt x="140" y="124"/>
                  </a:cubicBezTo>
                  <a:cubicBezTo>
                    <a:pt x="140" y="124"/>
                    <a:pt x="140" y="124"/>
                    <a:pt x="139" y="124"/>
                  </a:cubicBezTo>
                  <a:cubicBezTo>
                    <a:pt x="140" y="123"/>
                    <a:pt x="140" y="123"/>
                    <a:pt x="140" y="122"/>
                  </a:cubicBezTo>
                  <a:cubicBezTo>
                    <a:pt x="140" y="121"/>
                    <a:pt x="141" y="120"/>
                    <a:pt x="141" y="120"/>
                  </a:cubicBezTo>
                  <a:cubicBezTo>
                    <a:pt x="142" y="120"/>
                    <a:pt x="142" y="121"/>
                    <a:pt x="142" y="120"/>
                  </a:cubicBezTo>
                  <a:cubicBezTo>
                    <a:pt x="142" y="119"/>
                    <a:pt x="144" y="118"/>
                    <a:pt x="145" y="117"/>
                  </a:cubicBezTo>
                  <a:cubicBezTo>
                    <a:pt x="146" y="117"/>
                    <a:pt x="147" y="118"/>
                    <a:pt x="149" y="118"/>
                  </a:cubicBezTo>
                  <a:cubicBezTo>
                    <a:pt x="142" y="122"/>
                    <a:pt x="144" y="121"/>
                    <a:pt x="149" y="118"/>
                  </a:cubicBezTo>
                  <a:cubicBezTo>
                    <a:pt x="149" y="118"/>
                    <a:pt x="150" y="119"/>
                    <a:pt x="151" y="119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2" y="121"/>
                    <a:pt x="154" y="120"/>
                    <a:pt x="155" y="120"/>
                  </a:cubicBezTo>
                  <a:cubicBezTo>
                    <a:pt x="155" y="123"/>
                    <a:pt x="154" y="119"/>
                    <a:pt x="153" y="121"/>
                  </a:cubicBezTo>
                  <a:cubicBezTo>
                    <a:pt x="155" y="129"/>
                    <a:pt x="153" y="139"/>
                    <a:pt x="153" y="149"/>
                  </a:cubicBezTo>
                  <a:cubicBezTo>
                    <a:pt x="154" y="151"/>
                    <a:pt x="154" y="153"/>
                    <a:pt x="155" y="153"/>
                  </a:cubicBezTo>
                  <a:cubicBezTo>
                    <a:pt x="152" y="164"/>
                    <a:pt x="154" y="178"/>
                    <a:pt x="149" y="185"/>
                  </a:cubicBezTo>
                  <a:cubicBezTo>
                    <a:pt x="153" y="184"/>
                    <a:pt x="150" y="189"/>
                    <a:pt x="149" y="191"/>
                  </a:cubicBezTo>
                  <a:cubicBezTo>
                    <a:pt x="148" y="189"/>
                    <a:pt x="146" y="186"/>
                    <a:pt x="144" y="183"/>
                  </a:cubicBezTo>
                  <a:cubicBezTo>
                    <a:pt x="143" y="180"/>
                    <a:pt x="140" y="179"/>
                    <a:pt x="140" y="174"/>
                  </a:cubicBezTo>
                  <a:cubicBezTo>
                    <a:pt x="141" y="170"/>
                    <a:pt x="137" y="163"/>
                    <a:pt x="137" y="158"/>
                  </a:cubicBezTo>
                  <a:cubicBezTo>
                    <a:pt x="136" y="160"/>
                    <a:pt x="133" y="153"/>
                    <a:pt x="134" y="148"/>
                  </a:cubicBezTo>
                  <a:close/>
                  <a:moveTo>
                    <a:pt x="65" y="183"/>
                  </a:moveTo>
                  <a:cubicBezTo>
                    <a:pt x="65" y="185"/>
                    <a:pt x="63" y="186"/>
                    <a:pt x="63" y="187"/>
                  </a:cubicBezTo>
                  <a:cubicBezTo>
                    <a:pt x="63" y="187"/>
                    <a:pt x="63" y="187"/>
                    <a:pt x="63" y="187"/>
                  </a:cubicBezTo>
                  <a:cubicBezTo>
                    <a:pt x="64" y="186"/>
                    <a:pt x="64" y="186"/>
                    <a:pt x="63" y="186"/>
                  </a:cubicBezTo>
                  <a:cubicBezTo>
                    <a:pt x="63" y="184"/>
                    <a:pt x="63" y="184"/>
                    <a:pt x="63" y="184"/>
                  </a:cubicBezTo>
                  <a:cubicBezTo>
                    <a:pt x="64" y="183"/>
                    <a:pt x="65" y="183"/>
                    <a:pt x="65" y="183"/>
                  </a:cubicBezTo>
                  <a:close/>
                  <a:moveTo>
                    <a:pt x="63" y="185"/>
                  </a:moveTo>
                  <a:cubicBezTo>
                    <a:pt x="63" y="185"/>
                    <a:pt x="63" y="186"/>
                    <a:pt x="63" y="186"/>
                  </a:cubicBezTo>
                  <a:cubicBezTo>
                    <a:pt x="62" y="186"/>
                    <a:pt x="62" y="186"/>
                    <a:pt x="63" y="185"/>
                  </a:cubicBezTo>
                  <a:close/>
                  <a:moveTo>
                    <a:pt x="62" y="188"/>
                  </a:moveTo>
                  <a:cubicBezTo>
                    <a:pt x="62" y="188"/>
                    <a:pt x="62" y="188"/>
                    <a:pt x="63" y="187"/>
                  </a:cubicBezTo>
                  <a:cubicBezTo>
                    <a:pt x="63" y="190"/>
                    <a:pt x="64" y="192"/>
                    <a:pt x="64" y="196"/>
                  </a:cubicBezTo>
                  <a:cubicBezTo>
                    <a:pt x="62" y="197"/>
                    <a:pt x="62" y="192"/>
                    <a:pt x="62" y="188"/>
                  </a:cubicBezTo>
                  <a:close/>
                  <a:moveTo>
                    <a:pt x="16" y="210"/>
                  </a:moveTo>
                  <a:cubicBezTo>
                    <a:pt x="16" y="210"/>
                    <a:pt x="16" y="210"/>
                    <a:pt x="16" y="210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16" y="210"/>
                    <a:pt x="16" y="210"/>
                    <a:pt x="16" y="210"/>
                  </a:cubicBezTo>
                  <a:close/>
                  <a:moveTo>
                    <a:pt x="17" y="208"/>
                  </a:moveTo>
                  <a:cubicBezTo>
                    <a:pt x="17" y="208"/>
                    <a:pt x="17" y="208"/>
                    <a:pt x="17" y="207"/>
                  </a:cubicBezTo>
                  <a:cubicBezTo>
                    <a:pt x="17" y="207"/>
                    <a:pt x="17" y="206"/>
                    <a:pt x="18" y="206"/>
                  </a:cubicBezTo>
                  <a:cubicBezTo>
                    <a:pt x="18" y="207"/>
                    <a:pt x="18" y="207"/>
                    <a:pt x="18" y="208"/>
                  </a:cubicBezTo>
                  <a:cubicBezTo>
                    <a:pt x="18" y="208"/>
                    <a:pt x="18" y="208"/>
                    <a:pt x="17" y="208"/>
                  </a:cubicBezTo>
                  <a:close/>
                  <a:moveTo>
                    <a:pt x="18" y="212"/>
                  </a:move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lose/>
                  <a:moveTo>
                    <a:pt x="19" y="213"/>
                  </a:move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lose/>
                  <a:moveTo>
                    <a:pt x="20" y="214"/>
                  </a:moveTo>
                  <a:cubicBezTo>
                    <a:pt x="20" y="214"/>
                    <a:pt x="20" y="214"/>
                    <a:pt x="20" y="214"/>
                  </a:cubicBezTo>
                  <a:cubicBezTo>
                    <a:pt x="20" y="214"/>
                    <a:pt x="20" y="214"/>
                    <a:pt x="20" y="214"/>
                  </a:cubicBezTo>
                  <a:cubicBezTo>
                    <a:pt x="20" y="214"/>
                    <a:pt x="20" y="214"/>
                    <a:pt x="21" y="214"/>
                  </a:cubicBezTo>
                  <a:cubicBezTo>
                    <a:pt x="21" y="214"/>
                    <a:pt x="20" y="214"/>
                    <a:pt x="20" y="214"/>
                  </a:cubicBezTo>
                  <a:close/>
                  <a:moveTo>
                    <a:pt x="21" y="217"/>
                  </a:moveTo>
                  <a:cubicBezTo>
                    <a:pt x="21" y="216"/>
                    <a:pt x="21" y="216"/>
                    <a:pt x="21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22" y="216"/>
                    <a:pt x="21" y="216"/>
                    <a:pt x="21" y="217"/>
                  </a:cubicBezTo>
                  <a:close/>
                  <a:moveTo>
                    <a:pt x="21" y="214"/>
                  </a:moveTo>
                  <a:cubicBezTo>
                    <a:pt x="21" y="214"/>
                    <a:pt x="21" y="214"/>
                    <a:pt x="21" y="214"/>
                  </a:cubicBezTo>
                  <a:cubicBezTo>
                    <a:pt x="21" y="214"/>
                    <a:pt x="21" y="214"/>
                    <a:pt x="21" y="214"/>
                  </a:cubicBezTo>
                  <a:cubicBezTo>
                    <a:pt x="21" y="214"/>
                    <a:pt x="21" y="214"/>
                    <a:pt x="21" y="214"/>
                  </a:cubicBezTo>
                  <a:cubicBezTo>
                    <a:pt x="21" y="214"/>
                    <a:pt x="20" y="214"/>
                    <a:pt x="20" y="214"/>
                  </a:cubicBezTo>
                  <a:cubicBezTo>
                    <a:pt x="21" y="214"/>
                    <a:pt x="21" y="214"/>
                    <a:pt x="21" y="214"/>
                  </a:cubicBezTo>
                  <a:cubicBezTo>
                    <a:pt x="21" y="214"/>
                    <a:pt x="21" y="214"/>
                    <a:pt x="21" y="214"/>
                  </a:cubicBezTo>
                  <a:cubicBezTo>
                    <a:pt x="22" y="214"/>
                    <a:pt x="22" y="214"/>
                    <a:pt x="22" y="214"/>
                  </a:cubicBezTo>
                  <a:lnTo>
                    <a:pt x="21" y="214"/>
                  </a:lnTo>
                  <a:close/>
                  <a:moveTo>
                    <a:pt x="122" y="297"/>
                  </a:moveTo>
                  <a:cubicBezTo>
                    <a:pt x="122" y="297"/>
                    <a:pt x="122" y="297"/>
                    <a:pt x="122" y="297"/>
                  </a:cubicBezTo>
                  <a:cubicBezTo>
                    <a:pt x="122" y="297"/>
                    <a:pt x="122" y="297"/>
                    <a:pt x="122" y="297"/>
                  </a:cubicBezTo>
                  <a:close/>
                  <a:moveTo>
                    <a:pt x="123" y="297"/>
                  </a:moveTo>
                  <a:cubicBezTo>
                    <a:pt x="122" y="298"/>
                    <a:pt x="122" y="297"/>
                    <a:pt x="122" y="297"/>
                  </a:cubicBezTo>
                  <a:cubicBezTo>
                    <a:pt x="122" y="297"/>
                    <a:pt x="122" y="297"/>
                    <a:pt x="123" y="297"/>
                  </a:cubicBezTo>
                  <a:cubicBezTo>
                    <a:pt x="123" y="297"/>
                    <a:pt x="123" y="297"/>
                    <a:pt x="123" y="297"/>
                  </a:cubicBezTo>
                  <a:close/>
                  <a:moveTo>
                    <a:pt x="213" y="429"/>
                  </a:moveTo>
                  <a:cubicBezTo>
                    <a:pt x="213" y="429"/>
                    <a:pt x="213" y="429"/>
                    <a:pt x="213" y="429"/>
                  </a:cubicBezTo>
                  <a:cubicBezTo>
                    <a:pt x="213" y="429"/>
                    <a:pt x="213" y="429"/>
                    <a:pt x="213" y="429"/>
                  </a:cubicBezTo>
                  <a:cubicBezTo>
                    <a:pt x="213" y="429"/>
                    <a:pt x="213" y="429"/>
                    <a:pt x="213" y="429"/>
                  </a:cubicBezTo>
                  <a:cubicBezTo>
                    <a:pt x="213" y="429"/>
                    <a:pt x="213" y="429"/>
                    <a:pt x="213" y="4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9" name="Freeform 437"/>
            <p:cNvSpPr/>
            <p:nvPr/>
          </p:nvSpPr>
          <p:spPr bwMode="auto">
            <a:xfrm>
              <a:off x="3695" y="2760"/>
              <a:ext cx="4" cy="2"/>
            </a:xfrm>
            <a:custGeom>
              <a:avLst/>
              <a:gdLst>
                <a:gd name="T0" fmla="*/ 1 w 2"/>
                <a:gd name="T1" fmla="*/ 0 h 1"/>
                <a:gd name="T2" fmla="*/ 2 w 2"/>
                <a:gd name="T3" fmla="*/ 0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0" y="0"/>
                    <a:pt x="1" y="1"/>
                    <a:pt x="2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0" name="Freeform 438"/>
            <p:cNvSpPr/>
            <p:nvPr/>
          </p:nvSpPr>
          <p:spPr bwMode="auto">
            <a:xfrm>
              <a:off x="3699" y="2760"/>
              <a:ext cx="5" cy="4"/>
            </a:xfrm>
            <a:custGeom>
              <a:avLst/>
              <a:gdLst>
                <a:gd name="T0" fmla="*/ 1 w 2"/>
                <a:gd name="T1" fmla="*/ 2 h 2"/>
                <a:gd name="T2" fmla="*/ 2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1" y="2"/>
                    <a:pt x="2" y="1"/>
                    <a:pt x="2" y="1"/>
                  </a:cubicBezTo>
                  <a:cubicBezTo>
                    <a:pt x="0" y="0"/>
                    <a:pt x="2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1" name="Freeform 439"/>
            <p:cNvSpPr/>
            <p:nvPr/>
          </p:nvSpPr>
          <p:spPr bwMode="auto">
            <a:xfrm>
              <a:off x="3916" y="2586"/>
              <a:ext cx="4" cy="2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0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2" name="Freeform 440"/>
            <p:cNvSpPr/>
            <p:nvPr/>
          </p:nvSpPr>
          <p:spPr bwMode="auto">
            <a:xfrm>
              <a:off x="3941" y="2610"/>
              <a:ext cx="5" cy="0"/>
            </a:xfrm>
            <a:custGeom>
              <a:avLst/>
              <a:gdLst>
                <a:gd name="T0" fmla="*/ 0 w 5"/>
                <a:gd name="T1" fmla="*/ 0 w 5"/>
                <a:gd name="T2" fmla="*/ 5 w 5"/>
                <a:gd name="T3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441"/>
            <p:cNvSpPr/>
            <p:nvPr/>
          </p:nvSpPr>
          <p:spPr bwMode="auto">
            <a:xfrm>
              <a:off x="3729" y="2272"/>
              <a:ext cx="2" cy="5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1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4" name="Freeform 442"/>
            <p:cNvSpPr/>
            <p:nvPr/>
          </p:nvSpPr>
          <p:spPr bwMode="auto">
            <a:xfrm>
              <a:off x="3852" y="2714"/>
              <a:ext cx="2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5" name="Freeform 443"/>
            <p:cNvSpPr/>
            <p:nvPr/>
          </p:nvSpPr>
          <p:spPr bwMode="auto">
            <a:xfrm>
              <a:off x="3850" y="2692"/>
              <a:ext cx="4" cy="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0" y="1"/>
                    <a:pt x="1" y="0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6" name="Freeform 444"/>
            <p:cNvSpPr/>
            <p:nvPr/>
          </p:nvSpPr>
          <p:spPr bwMode="auto">
            <a:xfrm>
              <a:off x="3848" y="2686"/>
              <a:ext cx="2" cy="2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7" name="Freeform 445"/>
            <p:cNvSpPr/>
            <p:nvPr/>
          </p:nvSpPr>
          <p:spPr bwMode="auto">
            <a:xfrm>
              <a:off x="3846" y="2711"/>
              <a:ext cx="4" cy="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2" y="1"/>
                    <a:pt x="1" y="0"/>
                    <a:pt x="2" y="0"/>
                  </a:cubicBezTo>
                  <a:cubicBezTo>
                    <a:pt x="1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8" name="Freeform 446"/>
            <p:cNvSpPr/>
            <p:nvPr/>
          </p:nvSpPr>
          <p:spPr bwMode="auto">
            <a:xfrm>
              <a:off x="3822" y="2773"/>
              <a:ext cx="5" cy="2"/>
            </a:xfrm>
            <a:custGeom>
              <a:avLst/>
              <a:gdLst>
                <a:gd name="T0" fmla="*/ 1 w 2"/>
                <a:gd name="T1" fmla="*/ 1 h 1"/>
                <a:gd name="T2" fmla="*/ 0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0"/>
                    <a:pt x="1" y="1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447"/>
            <p:cNvSpPr/>
            <p:nvPr/>
          </p:nvSpPr>
          <p:spPr bwMode="auto">
            <a:xfrm>
              <a:off x="3765" y="2315"/>
              <a:ext cx="4" cy="0"/>
            </a:xfrm>
            <a:custGeom>
              <a:avLst/>
              <a:gdLst>
                <a:gd name="T0" fmla="*/ 0 w 4"/>
                <a:gd name="T1" fmla="*/ 0 w 4"/>
                <a:gd name="T2" fmla="*/ 4 w 4"/>
                <a:gd name="T3" fmla="*/ 0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">
                  <a:moveTo>
                    <a:pt x="0" y="0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50" name="Freeform 448"/>
            <p:cNvSpPr/>
            <p:nvPr/>
          </p:nvSpPr>
          <p:spPr bwMode="auto">
            <a:xfrm>
              <a:off x="3842" y="2733"/>
              <a:ext cx="4" cy="0"/>
            </a:xfrm>
            <a:custGeom>
              <a:avLst/>
              <a:gdLst>
                <a:gd name="T0" fmla="*/ 1 w 2"/>
                <a:gd name="T1" fmla="*/ 2 w 2"/>
                <a:gd name="T2" fmla="*/ 1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51" name="Freeform 449"/>
            <p:cNvSpPr/>
            <p:nvPr/>
          </p:nvSpPr>
          <p:spPr bwMode="auto">
            <a:xfrm>
              <a:off x="3822" y="2769"/>
              <a:ext cx="7" cy="2"/>
            </a:xfrm>
            <a:custGeom>
              <a:avLst/>
              <a:gdLst>
                <a:gd name="T0" fmla="*/ 0 w 3"/>
                <a:gd name="T1" fmla="*/ 1 h 1"/>
                <a:gd name="T2" fmla="*/ 3 w 3"/>
                <a:gd name="T3" fmla="*/ 1 h 1"/>
                <a:gd name="T4" fmla="*/ 0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0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52" name="Freeform 450"/>
            <p:cNvSpPr/>
            <p:nvPr/>
          </p:nvSpPr>
          <p:spPr bwMode="auto">
            <a:xfrm>
              <a:off x="3846" y="2731"/>
              <a:ext cx="2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53" name="Freeform 451"/>
            <p:cNvSpPr/>
            <p:nvPr/>
          </p:nvSpPr>
          <p:spPr bwMode="auto">
            <a:xfrm>
              <a:off x="3844" y="2724"/>
              <a:ext cx="4" cy="2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54" name="Freeform 452"/>
            <p:cNvSpPr/>
            <p:nvPr/>
          </p:nvSpPr>
          <p:spPr bwMode="auto">
            <a:xfrm>
              <a:off x="3844" y="2728"/>
              <a:ext cx="8" cy="3"/>
            </a:xfrm>
            <a:custGeom>
              <a:avLst/>
              <a:gdLst>
                <a:gd name="T0" fmla="*/ 0 w 4"/>
                <a:gd name="T1" fmla="*/ 1 h 1"/>
                <a:gd name="T2" fmla="*/ 1 w 4"/>
                <a:gd name="T3" fmla="*/ 1 h 1"/>
                <a:gd name="T4" fmla="*/ 2 w 4"/>
                <a:gd name="T5" fmla="*/ 0 h 1"/>
                <a:gd name="T6" fmla="*/ 4 w 4"/>
                <a:gd name="T7" fmla="*/ 0 h 1"/>
                <a:gd name="T8" fmla="*/ 0 w 4"/>
                <a:gd name="T9" fmla="*/ 1 h 1"/>
                <a:gd name="T10" fmla="*/ 0 w 4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">
                  <a:moveTo>
                    <a:pt x="0" y="1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2" y="1"/>
                    <a:pt x="3" y="0"/>
                    <a:pt x="2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997564" y="2609580"/>
            <a:ext cx="2579845" cy="1307445"/>
            <a:chOff x="997563" y="2609579"/>
            <a:chExt cx="2579845" cy="1307445"/>
          </a:xfrm>
        </p:grpSpPr>
        <p:sp>
          <p:nvSpPr>
            <p:cNvPr id="457" name="Rectangle 47"/>
            <p:cNvSpPr/>
            <p:nvPr/>
          </p:nvSpPr>
          <p:spPr>
            <a:xfrm>
              <a:off x="2147839" y="2609579"/>
              <a:ext cx="1231106" cy="492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  <a:endParaRPr lang="en-US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58" name="文本框 7"/>
            <p:cNvSpPr txBox="1">
              <a:spLocks noChangeArrowheads="1"/>
            </p:cNvSpPr>
            <p:nvPr/>
          </p:nvSpPr>
          <p:spPr bwMode="auto">
            <a:xfrm>
              <a:off x="997563" y="3132194"/>
              <a:ext cx="2579845" cy="7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800"/>
                </a:lnSpc>
                <a:spcBef>
                  <a:spcPts val="1000"/>
                </a:spcBef>
                <a:buFont typeface="Arial" pitchFamily="34" charset="0"/>
                <a:buNone/>
                <a:defRPr sz="1200">
                  <a:solidFill>
                    <a:srgbClr val="4C4C66"/>
                  </a:solidFill>
                  <a:latin typeface="方正静蕾简体" panose="02000000000000000000" pitchFamily="2" charset="-122"/>
                  <a:ea typeface="方正静蕾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</p:grpSp>
      <p:grpSp>
        <p:nvGrpSpPr>
          <p:cNvPr id="459" name="组合 458"/>
          <p:cNvGrpSpPr/>
          <p:nvPr/>
        </p:nvGrpSpPr>
        <p:grpSpPr>
          <a:xfrm>
            <a:off x="1035367" y="4266931"/>
            <a:ext cx="2579845" cy="1307445"/>
            <a:chOff x="1035366" y="4266930"/>
            <a:chExt cx="2579845" cy="1307445"/>
          </a:xfrm>
        </p:grpSpPr>
        <p:sp>
          <p:nvSpPr>
            <p:cNvPr id="460" name="Rectangle 47"/>
            <p:cNvSpPr/>
            <p:nvPr/>
          </p:nvSpPr>
          <p:spPr>
            <a:xfrm>
              <a:off x="2185642" y="4266930"/>
              <a:ext cx="1231106" cy="492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  <a:endParaRPr lang="en-US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61" name="文本框 7"/>
            <p:cNvSpPr txBox="1">
              <a:spLocks noChangeArrowheads="1"/>
            </p:cNvSpPr>
            <p:nvPr/>
          </p:nvSpPr>
          <p:spPr bwMode="auto">
            <a:xfrm>
              <a:off x="1035366" y="4789545"/>
              <a:ext cx="2579845" cy="7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r">
                <a:lnSpc>
                  <a:spcPts val="1800"/>
                </a:lnSpc>
                <a:spcBef>
                  <a:spcPts val="1000"/>
                </a:spcBef>
                <a:buFont typeface="Arial" pitchFamily="34" charset="0"/>
                <a:buNone/>
                <a:defRPr sz="1200">
                  <a:solidFill>
                    <a:srgbClr val="4C4C66"/>
                  </a:solidFill>
                  <a:latin typeface="方正静蕾简体" panose="02000000000000000000" pitchFamily="2" charset="-122"/>
                  <a:ea typeface="方正静蕾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691387" y="2553858"/>
            <a:ext cx="2579845" cy="1328082"/>
            <a:chOff x="8691386" y="2553857"/>
            <a:chExt cx="2579845" cy="1328082"/>
          </a:xfrm>
        </p:grpSpPr>
        <p:sp>
          <p:nvSpPr>
            <p:cNvPr id="463" name="Rectangle 47"/>
            <p:cNvSpPr/>
            <p:nvPr/>
          </p:nvSpPr>
          <p:spPr>
            <a:xfrm>
              <a:off x="8699370" y="2553857"/>
              <a:ext cx="1231106" cy="492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  <a:endParaRPr lang="en-US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64" name="文本框 7"/>
            <p:cNvSpPr txBox="1">
              <a:spLocks noChangeArrowheads="1"/>
            </p:cNvSpPr>
            <p:nvPr/>
          </p:nvSpPr>
          <p:spPr bwMode="auto">
            <a:xfrm>
              <a:off x="8691386" y="3097109"/>
              <a:ext cx="2579845" cy="7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ts val="1800"/>
                </a:lnSpc>
                <a:buNone/>
              </a:pPr>
              <a:r>
                <a:rPr lang="zh-CN" altLang="en-US" sz="1200" dirty="0">
                  <a:solidFill>
                    <a:srgbClr val="4C4C66"/>
                  </a:solidFill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719389" y="4189143"/>
            <a:ext cx="2579845" cy="1329510"/>
            <a:chOff x="8719387" y="4189142"/>
            <a:chExt cx="2579845" cy="1329510"/>
          </a:xfrm>
        </p:grpSpPr>
        <p:sp>
          <p:nvSpPr>
            <p:cNvPr id="465" name="Rectangle 47"/>
            <p:cNvSpPr/>
            <p:nvPr/>
          </p:nvSpPr>
          <p:spPr>
            <a:xfrm>
              <a:off x="8741007" y="4189142"/>
              <a:ext cx="1231106" cy="492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  <a:endParaRPr lang="en-US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466" name="文本框 7"/>
            <p:cNvSpPr txBox="1">
              <a:spLocks noChangeArrowheads="1"/>
            </p:cNvSpPr>
            <p:nvPr/>
          </p:nvSpPr>
          <p:spPr bwMode="auto">
            <a:xfrm>
              <a:off x="8719387" y="4733822"/>
              <a:ext cx="2579845" cy="7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800"/>
                </a:lnSpc>
                <a:spcBef>
                  <a:spcPts val="1000"/>
                </a:spcBef>
                <a:buFont typeface="Arial" pitchFamily="34" charset="0"/>
                <a:buNone/>
                <a:defRPr sz="1200">
                  <a:solidFill>
                    <a:srgbClr val="4C4C66"/>
                  </a:solidFill>
                  <a:latin typeface="方正静蕾简体" panose="02000000000000000000" pitchFamily="2" charset="-122"/>
                  <a:ea typeface="方正静蕾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</p:grpSp>
      <p:sp>
        <p:nvSpPr>
          <p:cNvPr id="467" name="Freeform 456"/>
          <p:cNvSpPr>
            <a:spLocks noEditPoints="1"/>
          </p:cNvSpPr>
          <p:nvPr/>
        </p:nvSpPr>
        <p:spPr bwMode="auto">
          <a:xfrm>
            <a:off x="3723812" y="2685782"/>
            <a:ext cx="544513" cy="571501"/>
          </a:xfrm>
          <a:custGeom>
            <a:avLst/>
            <a:gdLst>
              <a:gd name="T0" fmla="*/ 40 w 249"/>
              <a:gd name="T1" fmla="*/ 3 h 262"/>
              <a:gd name="T2" fmla="*/ 53 w 249"/>
              <a:gd name="T3" fmla="*/ 72 h 262"/>
              <a:gd name="T4" fmla="*/ 3 w 249"/>
              <a:gd name="T5" fmla="*/ 103 h 262"/>
              <a:gd name="T6" fmla="*/ 64 w 249"/>
              <a:gd name="T7" fmla="*/ 122 h 262"/>
              <a:gd name="T8" fmla="*/ 78 w 249"/>
              <a:gd name="T9" fmla="*/ 181 h 262"/>
              <a:gd name="T10" fmla="*/ 107 w 249"/>
              <a:gd name="T11" fmla="*/ 259 h 262"/>
              <a:gd name="T12" fmla="*/ 137 w 249"/>
              <a:gd name="T13" fmla="*/ 168 h 262"/>
              <a:gd name="T14" fmla="*/ 174 w 249"/>
              <a:gd name="T15" fmla="*/ 135 h 262"/>
              <a:gd name="T16" fmla="*/ 226 w 249"/>
              <a:gd name="T17" fmla="*/ 149 h 262"/>
              <a:gd name="T18" fmla="*/ 244 w 249"/>
              <a:gd name="T19" fmla="*/ 160 h 262"/>
              <a:gd name="T20" fmla="*/ 178 w 249"/>
              <a:gd name="T21" fmla="*/ 97 h 262"/>
              <a:gd name="T22" fmla="*/ 170 w 249"/>
              <a:gd name="T23" fmla="*/ 91 h 262"/>
              <a:gd name="T24" fmla="*/ 178 w 249"/>
              <a:gd name="T25" fmla="*/ 76 h 262"/>
              <a:gd name="T26" fmla="*/ 182 w 249"/>
              <a:gd name="T27" fmla="*/ 68 h 262"/>
              <a:gd name="T28" fmla="*/ 203 w 249"/>
              <a:gd name="T29" fmla="*/ 22 h 262"/>
              <a:gd name="T30" fmla="*/ 174 w 249"/>
              <a:gd name="T31" fmla="*/ 29 h 262"/>
              <a:gd name="T32" fmla="*/ 78 w 249"/>
              <a:gd name="T33" fmla="*/ 27 h 262"/>
              <a:gd name="T34" fmla="*/ 45 w 249"/>
              <a:gd name="T35" fmla="*/ 1 h 262"/>
              <a:gd name="T36" fmla="*/ 55 w 249"/>
              <a:gd name="T37" fmla="*/ 81 h 262"/>
              <a:gd name="T38" fmla="*/ 15 w 249"/>
              <a:gd name="T39" fmla="*/ 105 h 262"/>
              <a:gd name="T40" fmla="*/ 127 w 249"/>
              <a:gd name="T41" fmla="*/ 172 h 262"/>
              <a:gd name="T42" fmla="*/ 83 w 249"/>
              <a:gd name="T43" fmla="*/ 172 h 262"/>
              <a:gd name="T44" fmla="*/ 78 w 249"/>
              <a:gd name="T45" fmla="*/ 154 h 262"/>
              <a:gd name="T46" fmla="*/ 70 w 249"/>
              <a:gd name="T47" fmla="*/ 123 h 262"/>
              <a:gd name="T48" fmla="*/ 78 w 249"/>
              <a:gd name="T49" fmla="*/ 124 h 262"/>
              <a:gd name="T50" fmla="*/ 129 w 249"/>
              <a:gd name="T51" fmla="*/ 168 h 262"/>
              <a:gd name="T52" fmla="*/ 178 w 249"/>
              <a:gd name="T53" fmla="*/ 105 h 262"/>
              <a:gd name="T54" fmla="*/ 178 w 249"/>
              <a:gd name="T55" fmla="*/ 128 h 262"/>
              <a:gd name="T56" fmla="*/ 155 w 249"/>
              <a:gd name="T57" fmla="*/ 124 h 262"/>
              <a:gd name="T58" fmla="*/ 174 w 249"/>
              <a:gd name="T59" fmla="*/ 102 h 262"/>
              <a:gd name="T60" fmla="*/ 178 w 249"/>
              <a:gd name="T61" fmla="*/ 36 h 262"/>
              <a:gd name="T62" fmla="*/ 178 w 249"/>
              <a:gd name="T63" fmla="*/ 60 h 262"/>
              <a:gd name="T64" fmla="*/ 174 w 249"/>
              <a:gd name="T65" fmla="*/ 68 h 262"/>
              <a:gd name="T66" fmla="*/ 164 w 249"/>
              <a:gd name="T67" fmla="*/ 87 h 262"/>
              <a:gd name="T68" fmla="*/ 137 w 249"/>
              <a:gd name="T69" fmla="*/ 68 h 262"/>
              <a:gd name="T70" fmla="*/ 174 w 249"/>
              <a:gd name="T71" fmla="*/ 37 h 262"/>
              <a:gd name="T72" fmla="*/ 131 w 249"/>
              <a:gd name="T73" fmla="*/ 72 h 262"/>
              <a:gd name="T74" fmla="*/ 147 w 249"/>
              <a:gd name="T75" fmla="*/ 123 h 262"/>
              <a:gd name="T76" fmla="*/ 74 w 249"/>
              <a:gd name="T77" fmla="*/ 115 h 262"/>
              <a:gd name="T78" fmla="*/ 60 w 249"/>
              <a:gd name="T79" fmla="*/ 79 h 262"/>
              <a:gd name="T80" fmla="*/ 83 w 249"/>
              <a:gd name="T81" fmla="*/ 68 h 262"/>
              <a:gd name="T82" fmla="*/ 125 w 249"/>
              <a:gd name="T83" fmla="*/ 68 h 262"/>
              <a:gd name="T84" fmla="*/ 78 w 249"/>
              <a:gd name="T85" fmla="*/ 62 h 262"/>
              <a:gd name="T86" fmla="*/ 64 w 249"/>
              <a:gd name="T87" fmla="*/ 68 h 262"/>
              <a:gd name="T88" fmla="*/ 58 w 249"/>
              <a:gd name="T89" fmla="*/ 68 h 262"/>
              <a:gd name="T90" fmla="*/ 48 w 249"/>
              <a:gd name="T91" fmla="*/ 19 h 262"/>
              <a:gd name="T92" fmla="*/ 74 w 249"/>
              <a:gd name="T93" fmla="*/ 32 h 262"/>
              <a:gd name="T94" fmla="*/ 102 w 249"/>
              <a:gd name="T95" fmla="*/ 52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9" h="262">
                <a:moveTo>
                  <a:pt x="45" y="1"/>
                </a:moveTo>
                <a:cubicBezTo>
                  <a:pt x="43" y="0"/>
                  <a:pt x="40" y="1"/>
                  <a:pt x="40" y="3"/>
                </a:cubicBezTo>
                <a:cubicBezTo>
                  <a:pt x="44" y="25"/>
                  <a:pt x="47" y="47"/>
                  <a:pt x="52" y="68"/>
                </a:cubicBezTo>
                <a:cubicBezTo>
                  <a:pt x="52" y="69"/>
                  <a:pt x="52" y="71"/>
                  <a:pt x="53" y="72"/>
                </a:cubicBezTo>
                <a:cubicBezTo>
                  <a:pt x="53" y="73"/>
                  <a:pt x="53" y="73"/>
                  <a:pt x="53" y="74"/>
                </a:cubicBezTo>
                <a:cubicBezTo>
                  <a:pt x="36" y="82"/>
                  <a:pt x="19" y="92"/>
                  <a:pt x="3" y="103"/>
                </a:cubicBezTo>
                <a:cubicBezTo>
                  <a:pt x="0" y="105"/>
                  <a:pt x="1" y="109"/>
                  <a:pt x="5" y="110"/>
                </a:cubicBezTo>
                <a:cubicBezTo>
                  <a:pt x="24" y="116"/>
                  <a:pt x="44" y="120"/>
                  <a:pt x="64" y="122"/>
                </a:cubicBezTo>
                <a:cubicBezTo>
                  <a:pt x="67" y="137"/>
                  <a:pt x="70" y="151"/>
                  <a:pt x="74" y="165"/>
                </a:cubicBezTo>
                <a:cubicBezTo>
                  <a:pt x="75" y="170"/>
                  <a:pt x="77" y="176"/>
                  <a:pt x="78" y="181"/>
                </a:cubicBezTo>
                <a:cubicBezTo>
                  <a:pt x="85" y="207"/>
                  <a:pt x="92" y="233"/>
                  <a:pt x="100" y="259"/>
                </a:cubicBezTo>
                <a:cubicBezTo>
                  <a:pt x="101" y="262"/>
                  <a:pt x="106" y="262"/>
                  <a:pt x="107" y="259"/>
                </a:cubicBezTo>
                <a:cubicBezTo>
                  <a:pt x="116" y="230"/>
                  <a:pt x="125" y="201"/>
                  <a:pt x="136" y="172"/>
                </a:cubicBezTo>
                <a:cubicBezTo>
                  <a:pt x="136" y="171"/>
                  <a:pt x="137" y="169"/>
                  <a:pt x="137" y="168"/>
                </a:cubicBezTo>
                <a:cubicBezTo>
                  <a:pt x="142" y="156"/>
                  <a:pt x="146" y="144"/>
                  <a:pt x="151" y="132"/>
                </a:cubicBezTo>
                <a:cubicBezTo>
                  <a:pt x="159" y="133"/>
                  <a:pt x="167" y="134"/>
                  <a:pt x="174" y="135"/>
                </a:cubicBezTo>
                <a:cubicBezTo>
                  <a:pt x="175" y="136"/>
                  <a:pt x="177" y="136"/>
                  <a:pt x="178" y="136"/>
                </a:cubicBezTo>
                <a:cubicBezTo>
                  <a:pt x="194" y="139"/>
                  <a:pt x="210" y="143"/>
                  <a:pt x="226" y="149"/>
                </a:cubicBezTo>
                <a:cubicBezTo>
                  <a:pt x="228" y="150"/>
                  <a:pt x="229" y="149"/>
                  <a:pt x="231" y="147"/>
                </a:cubicBezTo>
                <a:cubicBezTo>
                  <a:pt x="235" y="151"/>
                  <a:pt x="239" y="156"/>
                  <a:pt x="244" y="160"/>
                </a:cubicBezTo>
                <a:cubicBezTo>
                  <a:pt x="246" y="162"/>
                  <a:pt x="249" y="158"/>
                  <a:pt x="247" y="156"/>
                </a:cubicBezTo>
                <a:cubicBezTo>
                  <a:pt x="225" y="134"/>
                  <a:pt x="202" y="115"/>
                  <a:pt x="178" y="97"/>
                </a:cubicBezTo>
                <a:cubicBezTo>
                  <a:pt x="177" y="96"/>
                  <a:pt x="175" y="95"/>
                  <a:pt x="174" y="94"/>
                </a:cubicBezTo>
                <a:cubicBezTo>
                  <a:pt x="173" y="93"/>
                  <a:pt x="171" y="92"/>
                  <a:pt x="170" y="91"/>
                </a:cubicBezTo>
                <a:cubicBezTo>
                  <a:pt x="171" y="89"/>
                  <a:pt x="173" y="86"/>
                  <a:pt x="174" y="83"/>
                </a:cubicBezTo>
                <a:cubicBezTo>
                  <a:pt x="175" y="81"/>
                  <a:pt x="177" y="78"/>
                  <a:pt x="178" y="76"/>
                </a:cubicBezTo>
                <a:cubicBezTo>
                  <a:pt x="179" y="74"/>
                  <a:pt x="179" y="73"/>
                  <a:pt x="180" y="72"/>
                </a:cubicBezTo>
                <a:cubicBezTo>
                  <a:pt x="181" y="71"/>
                  <a:pt x="181" y="69"/>
                  <a:pt x="182" y="68"/>
                </a:cubicBezTo>
                <a:cubicBezTo>
                  <a:pt x="190" y="55"/>
                  <a:pt x="198" y="41"/>
                  <a:pt x="206" y="29"/>
                </a:cubicBezTo>
                <a:cubicBezTo>
                  <a:pt x="208" y="26"/>
                  <a:pt x="207" y="22"/>
                  <a:pt x="203" y="22"/>
                </a:cubicBezTo>
                <a:cubicBezTo>
                  <a:pt x="195" y="24"/>
                  <a:pt x="186" y="26"/>
                  <a:pt x="178" y="28"/>
                </a:cubicBezTo>
                <a:cubicBezTo>
                  <a:pt x="177" y="28"/>
                  <a:pt x="175" y="29"/>
                  <a:pt x="174" y="29"/>
                </a:cubicBezTo>
                <a:cubicBezTo>
                  <a:pt x="152" y="35"/>
                  <a:pt x="130" y="41"/>
                  <a:pt x="109" y="49"/>
                </a:cubicBezTo>
                <a:cubicBezTo>
                  <a:pt x="99" y="42"/>
                  <a:pt x="88" y="34"/>
                  <a:pt x="78" y="27"/>
                </a:cubicBezTo>
                <a:cubicBezTo>
                  <a:pt x="77" y="26"/>
                  <a:pt x="75" y="25"/>
                  <a:pt x="74" y="24"/>
                </a:cubicBezTo>
                <a:cubicBezTo>
                  <a:pt x="64" y="17"/>
                  <a:pt x="54" y="9"/>
                  <a:pt x="45" y="1"/>
                </a:cubicBezTo>
                <a:close/>
                <a:moveTo>
                  <a:pt x="15" y="105"/>
                </a:moveTo>
                <a:cubicBezTo>
                  <a:pt x="27" y="96"/>
                  <a:pt x="41" y="88"/>
                  <a:pt x="55" y="81"/>
                </a:cubicBezTo>
                <a:cubicBezTo>
                  <a:pt x="57" y="92"/>
                  <a:pt x="59" y="103"/>
                  <a:pt x="62" y="114"/>
                </a:cubicBezTo>
                <a:cubicBezTo>
                  <a:pt x="46" y="112"/>
                  <a:pt x="30" y="109"/>
                  <a:pt x="15" y="105"/>
                </a:cubicBezTo>
                <a:close/>
                <a:moveTo>
                  <a:pt x="129" y="168"/>
                </a:moveTo>
                <a:cubicBezTo>
                  <a:pt x="128" y="169"/>
                  <a:pt x="128" y="171"/>
                  <a:pt x="127" y="172"/>
                </a:cubicBezTo>
                <a:cubicBezTo>
                  <a:pt x="119" y="196"/>
                  <a:pt x="111" y="220"/>
                  <a:pt x="103" y="245"/>
                </a:cubicBezTo>
                <a:cubicBezTo>
                  <a:pt x="96" y="220"/>
                  <a:pt x="89" y="196"/>
                  <a:pt x="83" y="172"/>
                </a:cubicBezTo>
                <a:cubicBezTo>
                  <a:pt x="82" y="171"/>
                  <a:pt x="82" y="169"/>
                  <a:pt x="82" y="168"/>
                </a:cubicBezTo>
                <a:cubicBezTo>
                  <a:pt x="80" y="163"/>
                  <a:pt x="79" y="159"/>
                  <a:pt x="78" y="154"/>
                </a:cubicBezTo>
                <a:cubicBezTo>
                  <a:pt x="77" y="149"/>
                  <a:pt x="75" y="144"/>
                  <a:pt x="74" y="138"/>
                </a:cubicBezTo>
                <a:cubicBezTo>
                  <a:pt x="73" y="133"/>
                  <a:pt x="71" y="128"/>
                  <a:pt x="70" y="123"/>
                </a:cubicBezTo>
                <a:cubicBezTo>
                  <a:pt x="71" y="123"/>
                  <a:pt x="73" y="123"/>
                  <a:pt x="74" y="124"/>
                </a:cubicBezTo>
                <a:cubicBezTo>
                  <a:pt x="75" y="124"/>
                  <a:pt x="77" y="124"/>
                  <a:pt x="78" y="124"/>
                </a:cubicBezTo>
                <a:cubicBezTo>
                  <a:pt x="100" y="127"/>
                  <a:pt x="122" y="128"/>
                  <a:pt x="144" y="131"/>
                </a:cubicBezTo>
                <a:cubicBezTo>
                  <a:pt x="138" y="143"/>
                  <a:pt x="134" y="156"/>
                  <a:pt x="129" y="168"/>
                </a:cubicBezTo>
                <a:close/>
                <a:moveTo>
                  <a:pt x="174" y="102"/>
                </a:moveTo>
                <a:cubicBezTo>
                  <a:pt x="175" y="103"/>
                  <a:pt x="177" y="104"/>
                  <a:pt x="178" y="105"/>
                </a:cubicBezTo>
                <a:cubicBezTo>
                  <a:pt x="192" y="115"/>
                  <a:pt x="206" y="126"/>
                  <a:pt x="220" y="138"/>
                </a:cubicBezTo>
                <a:cubicBezTo>
                  <a:pt x="206" y="133"/>
                  <a:pt x="192" y="130"/>
                  <a:pt x="178" y="128"/>
                </a:cubicBezTo>
                <a:cubicBezTo>
                  <a:pt x="177" y="127"/>
                  <a:pt x="175" y="127"/>
                  <a:pt x="174" y="127"/>
                </a:cubicBezTo>
                <a:cubicBezTo>
                  <a:pt x="168" y="126"/>
                  <a:pt x="161" y="125"/>
                  <a:pt x="155" y="124"/>
                </a:cubicBezTo>
                <a:cubicBezTo>
                  <a:pt x="159" y="115"/>
                  <a:pt x="163" y="106"/>
                  <a:pt x="167" y="97"/>
                </a:cubicBezTo>
                <a:cubicBezTo>
                  <a:pt x="169" y="99"/>
                  <a:pt x="172" y="100"/>
                  <a:pt x="174" y="102"/>
                </a:cubicBezTo>
                <a:close/>
                <a:moveTo>
                  <a:pt x="174" y="37"/>
                </a:moveTo>
                <a:cubicBezTo>
                  <a:pt x="175" y="36"/>
                  <a:pt x="177" y="36"/>
                  <a:pt x="178" y="36"/>
                </a:cubicBezTo>
                <a:cubicBezTo>
                  <a:pt x="184" y="34"/>
                  <a:pt x="189" y="33"/>
                  <a:pt x="195" y="32"/>
                </a:cubicBezTo>
                <a:cubicBezTo>
                  <a:pt x="189" y="41"/>
                  <a:pt x="183" y="50"/>
                  <a:pt x="178" y="60"/>
                </a:cubicBezTo>
                <a:cubicBezTo>
                  <a:pt x="177" y="62"/>
                  <a:pt x="175" y="65"/>
                  <a:pt x="174" y="67"/>
                </a:cubicBezTo>
                <a:cubicBezTo>
                  <a:pt x="174" y="68"/>
                  <a:pt x="174" y="68"/>
                  <a:pt x="174" y="68"/>
                </a:cubicBezTo>
                <a:cubicBezTo>
                  <a:pt x="173" y="69"/>
                  <a:pt x="172" y="71"/>
                  <a:pt x="171" y="72"/>
                </a:cubicBezTo>
                <a:cubicBezTo>
                  <a:pt x="169" y="77"/>
                  <a:pt x="166" y="82"/>
                  <a:pt x="164" y="87"/>
                </a:cubicBezTo>
                <a:cubicBezTo>
                  <a:pt x="157" y="82"/>
                  <a:pt x="150" y="77"/>
                  <a:pt x="142" y="72"/>
                </a:cubicBezTo>
                <a:cubicBezTo>
                  <a:pt x="140" y="71"/>
                  <a:pt x="139" y="69"/>
                  <a:pt x="137" y="68"/>
                </a:cubicBezTo>
                <a:cubicBezTo>
                  <a:pt x="130" y="63"/>
                  <a:pt x="123" y="59"/>
                  <a:pt x="117" y="54"/>
                </a:cubicBezTo>
                <a:cubicBezTo>
                  <a:pt x="136" y="47"/>
                  <a:pt x="155" y="42"/>
                  <a:pt x="174" y="37"/>
                </a:cubicBezTo>
                <a:close/>
                <a:moveTo>
                  <a:pt x="125" y="68"/>
                </a:moveTo>
                <a:cubicBezTo>
                  <a:pt x="127" y="69"/>
                  <a:pt x="129" y="71"/>
                  <a:pt x="131" y="72"/>
                </a:cubicBezTo>
                <a:cubicBezTo>
                  <a:pt x="141" y="79"/>
                  <a:pt x="151" y="86"/>
                  <a:pt x="161" y="93"/>
                </a:cubicBezTo>
                <a:cubicBezTo>
                  <a:pt x="156" y="103"/>
                  <a:pt x="151" y="113"/>
                  <a:pt x="147" y="123"/>
                </a:cubicBezTo>
                <a:cubicBezTo>
                  <a:pt x="124" y="120"/>
                  <a:pt x="101" y="119"/>
                  <a:pt x="78" y="116"/>
                </a:cubicBezTo>
                <a:cubicBezTo>
                  <a:pt x="77" y="116"/>
                  <a:pt x="75" y="116"/>
                  <a:pt x="74" y="115"/>
                </a:cubicBezTo>
                <a:cubicBezTo>
                  <a:pt x="72" y="115"/>
                  <a:pt x="70" y="115"/>
                  <a:pt x="68" y="115"/>
                </a:cubicBezTo>
                <a:cubicBezTo>
                  <a:pt x="65" y="103"/>
                  <a:pt x="63" y="91"/>
                  <a:pt x="60" y="79"/>
                </a:cubicBezTo>
                <a:cubicBezTo>
                  <a:pt x="65" y="76"/>
                  <a:pt x="69" y="74"/>
                  <a:pt x="74" y="72"/>
                </a:cubicBezTo>
                <a:cubicBezTo>
                  <a:pt x="77" y="71"/>
                  <a:pt x="80" y="69"/>
                  <a:pt x="83" y="68"/>
                </a:cubicBezTo>
                <a:cubicBezTo>
                  <a:pt x="91" y="64"/>
                  <a:pt x="100" y="60"/>
                  <a:pt x="109" y="57"/>
                </a:cubicBezTo>
                <a:cubicBezTo>
                  <a:pt x="114" y="61"/>
                  <a:pt x="120" y="64"/>
                  <a:pt x="125" y="68"/>
                </a:cubicBezTo>
                <a:close/>
                <a:moveTo>
                  <a:pt x="102" y="52"/>
                </a:moveTo>
                <a:cubicBezTo>
                  <a:pt x="94" y="55"/>
                  <a:pt x="86" y="58"/>
                  <a:pt x="78" y="62"/>
                </a:cubicBezTo>
                <a:cubicBezTo>
                  <a:pt x="77" y="62"/>
                  <a:pt x="75" y="63"/>
                  <a:pt x="74" y="63"/>
                </a:cubicBezTo>
                <a:cubicBezTo>
                  <a:pt x="71" y="65"/>
                  <a:pt x="67" y="66"/>
                  <a:pt x="64" y="68"/>
                </a:cubicBezTo>
                <a:cubicBezTo>
                  <a:pt x="62" y="69"/>
                  <a:pt x="60" y="70"/>
                  <a:pt x="58" y="71"/>
                </a:cubicBezTo>
                <a:cubicBezTo>
                  <a:pt x="58" y="70"/>
                  <a:pt x="58" y="69"/>
                  <a:pt x="58" y="68"/>
                </a:cubicBezTo>
                <a:cubicBezTo>
                  <a:pt x="57" y="63"/>
                  <a:pt x="56" y="58"/>
                  <a:pt x="55" y="53"/>
                </a:cubicBezTo>
                <a:cubicBezTo>
                  <a:pt x="52" y="41"/>
                  <a:pt x="50" y="30"/>
                  <a:pt x="48" y="19"/>
                </a:cubicBezTo>
                <a:cubicBezTo>
                  <a:pt x="47" y="8"/>
                  <a:pt x="46" y="10"/>
                  <a:pt x="54" y="16"/>
                </a:cubicBezTo>
                <a:cubicBezTo>
                  <a:pt x="61" y="22"/>
                  <a:pt x="67" y="27"/>
                  <a:pt x="74" y="32"/>
                </a:cubicBezTo>
                <a:cubicBezTo>
                  <a:pt x="75" y="33"/>
                  <a:pt x="77" y="34"/>
                  <a:pt x="78" y="35"/>
                </a:cubicBezTo>
                <a:cubicBezTo>
                  <a:pt x="86" y="41"/>
                  <a:pt x="94" y="46"/>
                  <a:pt x="102" y="52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468" name="Freeform 460"/>
          <p:cNvSpPr>
            <a:spLocks noEditPoints="1"/>
          </p:cNvSpPr>
          <p:nvPr/>
        </p:nvSpPr>
        <p:spPr bwMode="auto">
          <a:xfrm>
            <a:off x="7932275" y="4246290"/>
            <a:ext cx="544512" cy="571499"/>
          </a:xfrm>
          <a:custGeom>
            <a:avLst/>
            <a:gdLst>
              <a:gd name="T0" fmla="*/ 40 w 249"/>
              <a:gd name="T1" fmla="*/ 3 h 262"/>
              <a:gd name="T2" fmla="*/ 53 w 249"/>
              <a:gd name="T3" fmla="*/ 72 h 262"/>
              <a:gd name="T4" fmla="*/ 3 w 249"/>
              <a:gd name="T5" fmla="*/ 103 h 262"/>
              <a:gd name="T6" fmla="*/ 64 w 249"/>
              <a:gd name="T7" fmla="*/ 122 h 262"/>
              <a:gd name="T8" fmla="*/ 78 w 249"/>
              <a:gd name="T9" fmla="*/ 181 h 262"/>
              <a:gd name="T10" fmla="*/ 107 w 249"/>
              <a:gd name="T11" fmla="*/ 259 h 262"/>
              <a:gd name="T12" fmla="*/ 137 w 249"/>
              <a:gd name="T13" fmla="*/ 168 h 262"/>
              <a:gd name="T14" fmla="*/ 174 w 249"/>
              <a:gd name="T15" fmla="*/ 135 h 262"/>
              <a:gd name="T16" fmla="*/ 226 w 249"/>
              <a:gd name="T17" fmla="*/ 149 h 262"/>
              <a:gd name="T18" fmla="*/ 244 w 249"/>
              <a:gd name="T19" fmla="*/ 160 h 262"/>
              <a:gd name="T20" fmla="*/ 178 w 249"/>
              <a:gd name="T21" fmla="*/ 97 h 262"/>
              <a:gd name="T22" fmla="*/ 170 w 249"/>
              <a:gd name="T23" fmla="*/ 91 h 262"/>
              <a:gd name="T24" fmla="*/ 178 w 249"/>
              <a:gd name="T25" fmla="*/ 76 h 262"/>
              <a:gd name="T26" fmla="*/ 182 w 249"/>
              <a:gd name="T27" fmla="*/ 68 h 262"/>
              <a:gd name="T28" fmla="*/ 203 w 249"/>
              <a:gd name="T29" fmla="*/ 22 h 262"/>
              <a:gd name="T30" fmla="*/ 174 w 249"/>
              <a:gd name="T31" fmla="*/ 29 h 262"/>
              <a:gd name="T32" fmla="*/ 78 w 249"/>
              <a:gd name="T33" fmla="*/ 27 h 262"/>
              <a:gd name="T34" fmla="*/ 45 w 249"/>
              <a:gd name="T35" fmla="*/ 1 h 262"/>
              <a:gd name="T36" fmla="*/ 55 w 249"/>
              <a:gd name="T37" fmla="*/ 81 h 262"/>
              <a:gd name="T38" fmla="*/ 15 w 249"/>
              <a:gd name="T39" fmla="*/ 105 h 262"/>
              <a:gd name="T40" fmla="*/ 127 w 249"/>
              <a:gd name="T41" fmla="*/ 172 h 262"/>
              <a:gd name="T42" fmla="*/ 83 w 249"/>
              <a:gd name="T43" fmla="*/ 172 h 262"/>
              <a:gd name="T44" fmla="*/ 78 w 249"/>
              <a:gd name="T45" fmla="*/ 154 h 262"/>
              <a:gd name="T46" fmla="*/ 70 w 249"/>
              <a:gd name="T47" fmla="*/ 123 h 262"/>
              <a:gd name="T48" fmla="*/ 78 w 249"/>
              <a:gd name="T49" fmla="*/ 124 h 262"/>
              <a:gd name="T50" fmla="*/ 129 w 249"/>
              <a:gd name="T51" fmla="*/ 168 h 262"/>
              <a:gd name="T52" fmla="*/ 178 w 249"/>
              <a:gd name="T53" fmla="*/ 105 h 262"/>
              <a:gd name="T54" fmla="*/ 178 w 249"/>
              <a:gd name="T55" fmla="*/ 128 h 262"/>
              <a:gd name="T56" fmla="*/ 155 w 249"/>
              <a:gd name="T57" fmla="*/ 124 h 262"/>
              <a:gd name="T58" fmla="*/ 174 w 249"/>
              <a:gd name="T59" fmla="*/ 102 h 262"/>
              <a:gd name="T60" fmla="*/ 178 w 249"/>
              <a:gd name="T61" fmla="*/ 36 h 262"/>
              <a:gd name="T62" fmla="*/ 178 w 249"/>
              <a:gd name="T63" fmla="*/ 60 h 262"/>
              <a:gd name="T64" fmla="*/ 174 w 249"/>
              <a:gd name="T65" fmla="*/ 68 h 262"/>
              <a:gd name="T66" fmla="*/ 164 w 249"/>
              <a:gd name="T67" fmla="*/ 87 h 262"/>
              <a:gd name="T68" fmla="*/ 137 w 249"/>
              <a:gd name="T69" fmla="*/ 68 h 262"/>
              <a:gd name="T70" fmla="*/ 174 w 249"/>
              <a:gd name="T71" fmla="*/ 37 h 262"/>
              <a:gd name="T72" fmla="*/ 131 w 249"/>
              <a:gd name="T73" fmla="*/ 72 h 262"/>
              <a:gd name="T74" fmla="*/ 147 w 249"/>
              <a:gd name="T75" fmla="*/ 123 h 262"/>
              <a:gd name="T76" fmla="*/ 74 w 249"/>
              <a:gd name="T77" fmla="*/ 115 h 262"/>
              <a:gd name="T78" fmla="*/ 60 w 249"/>
              <a:gd name="T79" fmla="*/ 79 h 262"/>
              <a:gd name="T80" fmla="*/ 83 w 249"/>
              <a:gd name="T81" fmla="*/ 68 h 262"/>
              <a:gd name="T82" fmla="*/ 125 w 249"/>
              <a:gd name="T83" fmla="*/ 68 h 262"/>
              <a:gd name="T84" fmla="*/ 78 w 249"/>
              <a:gd name="T85" fmla="*/ 62 h 262"/>
              <a:gd name="T86" fmla="*/ 64 w 249"/>
              <a:gd name="T87" fmla="*/ 68 h 262"/>
              <a:gd name="T88" fmla="*/ 58 w 249"/>
              <a:gd name="T89" fmla="*/ 68 h 262"/>
              <a:gd name="T90" fmla="*/ 48 w 249"/>
              <a:gd name="T91" fmla="*/ 19 h 262"/>
              <a:gd name="T92" fmla="*/ 74 w 249"/>
              <a:gd name="T93" fmla="*/ 32 h 262"/>
              <a:gd name="T94" fmla="*/ 102 w 249"/>
              <a:gd name="T95" fmla="*/ 52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9" h="262">
                <a:moveTo>
                  <a:pt x="45" y="1"/>
                </a:moveTo>
                <a:cubicBezTo>
                  <a:pt x="43" y="0"/>
                  <a:pt x="40" y="1"/>
                  <a:pt x="40" y="3"/>
                </a:cubicBezTo>
                <a:cubicBezTo>
                  <a:pt x="44" y="25"/>
                  <a:pt x="47" y="47"/>
                  <a:pt x="52" y="68"/>
                </a:cubicBezTo>
                <a:cubicBezTo>
                  <a:pt x="52" y="69"/>
                  <a:pt x="52" y="71"/>
                  <a:pt x="53" y="72"/>
                </a:cubicBezTo>
                <a:cubicBezTo>
                  <a:pt x="53" y="73"/>
                  <a:pt x="53" y="73"/>
                  <a:pt x="53" y="74"/>
                </a:cubicBezTo>
                <a:cubicBezTo>
                  <a:pt x="36" y="82"/>
                  <a:pt x="19" y="92"/>
                  <a:pt x="3" y="103"/>
                </a:cubicBezTo>
                <a:cubicBezTo>
                  <a:pt x="0" y="105"/>
                  <a:pt x="1" y="109"/>
                  <a:pt x="5" y="110"/>
                </a:cubicBezTo>
                <a:cubicBezTo>
                  <a:pt x="24" y="116"/>
                  <a:pt x="44" y="120"/>
                  <a:pt x="64" y="122"/>
                </a:cubicBezTo>
                <a:cubicBezTo>
                  <a:pt x="67" y="137"/>
                  <a:pt x="70" y="151"/>
                  <a:pt x="74" y="165"/>
                </a:cubicBezTo>
                <a:cubicBezTo>
                  <a:pt x="75" y="170"/>
                  <a:pt x="77" y="176"/>
                  <a:pt x="78" y="181"/>
                </a:cubicBezTo>
                <a:cubicBezTo>
                  <a:pt x="85" y="207"/>
                  <a:pt x="92" y="233"/>
                  <a:pt x="100" y="259"/>
                </a:cubicBezTo>
                <a:cubicBezTo>
                  <a:pt x="101" y="262"/>
                  <a:pt x="106" y="262"/>
                  <a:pt x="107" y="259"/>
                </a:cubicBezTo>
                <a:cubicBezTo>
                  <a:pt x="116" y="230"/>
                  <a:pt x="125" y="201"/>
                  <a:pt x="136" y="172"/>
                </a:cubicBezTo>
                <a:cubicBezTo>
                  <a:pt x="136" y="171"/>
                  <a:pt x="137" y="169"/>
                  <a:pt x="137" y="168"/>
                </a:cubicBezTo>
                <a:cubicBezTo>
                  <a:pt x="142" y="156"/>
                  <a:pt x="146" y="144"/>
                  <a:pt x="151" y="132"/>
                </a:cubicBezTo>
                <a:cubicBezTo>
                  <a:pt x="159" y="133"/>
                  <a:pt x="167" y="134"/>
                  <a:pt x="174" y="135"/>
                </a:cubicBezTo>
                <a:cubicBezTo>
                  <a:pt x="175" y="136"/>
                  <a:pt x="177" y="136"/>
                  <a:pt x="178" y="136"/>
                </a:cubicBezTo>
                <a:cubicBezTo>
                  <a:pt x="194" y="139"/>
                  <a:pt x="210" y="143"/>
                  <a:pt x="226" y="149"/>
                </a:cubicBezTo>
                <a:cubicBezTo>
                  <a:pt x="228" y="150"/>
                  <a:pt x="229" y="149"/>
                  <a:pt x="231" y="147"/>
                </a:cubicBezTo>
                <a:cubicBezTo>
                  <a:pt x="235" y="151"/>
                  <a:pt x="239" y="156"/>
                  <a:pt x="244" y="160"/>
                </a:cubicBezTo>
                <a:cubicBezTo>
                  <a:pt x="246" y="162"/>
                  <a:pt x="249" y="158"/>
                  <a:pt x="247" y="156"/>
                </a:cubicBezTo>
                <a:cubicBezTo>
                  <a:pt x="225" y="134"/>
                  <a:pt x="202" y="115"/>
                  <a:pt x="178" y="97"/>
                </a:cubicBezTo>
                <a:cubicBezTo>
                  <a:pt x="177" y="96"/>
                  <a:pt x="175" y="95"/>
                  <a:pt x="174" y="94"/>
                </a:cubicBezTo>
                <a:cubicBezTo>
                  <a:pt x="173" y="93"/>
                  <a:pt x="171" y="92"/>
                  <a:pt x="170" y="91"/>
                </a:cubicBezTo>
                <a:cubicBezTo>
                  <a:pt x="171" y="89"/>
                  <a:pt x="173" y="86"/>
                  <a:pt x="174" y="83"/>
                </a:cubicBezTo>
                <a:cubicBezTo>
                  <a:pt x="175" y="81"/>
                  <a:pt x="177" y="78"/>
                  <a:pt x="178" y="76"/>
                </a:cubicBezTo>
                <a:cubicBezTo>
                  <a:pt x="179" y="74"/>
                  <a:pt x="179" y="73"/>
                  <a:pt x="180" y="72"/>
                </a:cubicBezTo>
                <a:cubicBezTo>
                  <a:pt x="181" y="71"/>
                  <a:pt x="181" y="69"/>
                  <a:pt x="182" y="68"/>
                </a:cubicBezTo>
                <a:cubicBezTo>
                  <a:pt x="190" y="55"/>
                  <a:pt x="198" y="41"/>
                  <a:pt x="206" y="29"/>
                </a:cubicBezTo>
                <a:cubicBezTo>
                  <a:pt x="208" y="26"/>
                  <a:pt x="207" y="22"/>
                  <a:pt x="203" y="22"/>
                </a:cubicBezTo>
                <a:cubicBezTo>
                  <a:pt x="195" y="24"/>
                  <a:pt x="186" y="26"/>
                  <a:pt x="178" y="28"/>
                </a:cubicBezTo>
                <a:cubicBezTo>
                  <a:pt x="177" y="28"/>
                  <a:pt x="175" y="29"/>
                  <a:pt x="174" y="29"/>
                </a:cubicBezTo>
                <a:cubicBezTo>
                  <a:pt x="152" y="35"/>
                  <a:pt x="130" y="41"/>
                  <a:pt x="109" y="49"/>
                </a:cubicBezTo>
                <a:cubicBezTo>
                  <a:pt x="99" y="42"/>
                  <a:pt x="88" y="34"/>
                  <a:pt x="78" y="27"/>
                </a:cubicBezTo>
                <a:cubicBezTo>
                  <a:pt x="77" y="26"/>
                  <a:pt x="75" y="25"/>
                  <a:pt x="74" y="24"/>
                </a:cubicBezTo>
                <a:cubicBezTo>
                  <a:pt x="64" y="17"/>
                  <a:pt x="54" y="9"/>
                  <a:pt x="45" y="1"/>
                </a:cubicBezTo>
                <a:close/>
                <a:moveTo>
                  <a:pt x="15" y="105"/>
                </a:moveTo>
                <a:cubicBezTo>
                  <a:pt x="27" y="96"/>
                  <a:pt x="41" y="88"/>
                  <a:pt x="55" y="81"/>
                </a:cubicBezTo>
                <a:cubicBezTo>
                  <a:pt x="57" y="92"/>
                  <a:pt x="59" y="103"/>
                  <a:pt x="62" y="114"/>
                </a:cubicBezTo>
                <a:cubicBezTo>
                  <a:pt x="46" y="112"/>
                  <a:pt x="30" y="109"/>
                  <a:pt x="15" y="105"/>
                </a:cubicBezTo>
                <a:close/>
                <a:moveTo>
                  <a:pt x="129" y="168"/>
                </a:moveTo>
                <a:cubicBezTo>
                  <a:pt x="128" y="169"/>
                  <a:pt x="128" y="171"/>
                  <a:pt x="127" y="172"/>
                </a:cubicBezTo>
                <a:cubicBezTo>
                  <a:pt x="119" y="196"/>
                  <a:pt x="111" y="220"/>
                  <a:pt x="103" y="245"/>
                </a:cubicBezTo>
                <a:cubicBezTo>
                  <a:pt x="96" y="220"/>
                  <a:pt x="89" y="196"/>
                  <a:pt x="83" y="172"/>
                </a:cubicBezTo>
                <a:cubicBezTo>
                  <a:pt x="82" y="171"/>
                  <a:pt x="82" y="169"/>
                  <a:pt x="82" y="168"/>
                </a:cubicBezTo>
                <a:cubicBezTo>
                  <a:pt x="80" y="163"/>
                  <a:pt x="79" y="159"/>
                  <a:pt x="78" y="154"/>
                </a:cubicBezTo>
                <a:cubicBezTo>
                  <a:pt x="77" y="149"/>
                  <a:pt x="75" y="144"/>
                  <a:pt x="74" y="138"/>
                </a:cubicBezTo>
                <a:cubicBezTo>
                  <a:pt x="73" y="133"/>
                  <a:pt x="71" y="128"/>
                  <a:pt x="70" y="123"/>
                </a:cubicBezTo>
                <a:cubicBezTo>
                  <a:pt x="71" y="123"/>
                  <a:pt x="73" y="123"/>
                  <a:pt x="74" y="124"/>
                </a:cubicBezTo>
                <a:cubicBezTo>
                  <a:pt x="75" y="124"/>
                  <a:pt x="77" y="124"/>
                  <a:pt x="78" y="124"/>
                </a:cubicBezTo>
                <a:cubicBezTo>
                  <a:pt x="100" y="127"/>
                  <a:pt x="122" y="128"/>
                  <a:pt x="144" y="131"/>
                </a:cubicBezTo>
                <a:cubicBezTo>
                  <a:pt x="138" y="143"/>
                  <a:pt x="134" y="156"/>
                  <a:pt x="129" y="168"/>
                </a:cubicBezTo>
                <a:close/>
                <a:moveTo>
                  <a:pt x="174" y="102"/>
                </a:moveTo>
                <a:cubicBezTo>
                  <a:pt x="175" y="103"/>
                  <a:pt x="177" y="104"/>
                  <a:pt x="178" y="105"/>
                </a:cubicBezTo>
                <a:cubicBezTo>
                  <a:pt x="192" y="115"/>
                  <a:pt x="206" y="126"/>
                  <a:pt x="220" y="138"/>
                </a:cubicBezTo>
                <a:cubicBezTo>
                  <a:pt x="206" y="133"/>
                  <a:pt x="192" y="130"/>
                  <a:pt x="178" y="128"/>
                </a:cubicBezTo>
                <a:cubicBezTo>
                  <a:pt x="177" y="127"/>
                  <a:pt x="175" y="127"/>
                  <a:pt x="174" y="127"/>
                </a:cubicBezTo>
                <a:cubicBezTo>
                  <a:pt x="168" y="126"/>
                  <a:pt x="161" y="125"/>
                  <a:pt x="155" y="124"/>
                </a:cubicBezTo>
                <a:cubicBezTo>
                  <a:pt x="159" y="115"/>
                  <a:pt x="163" y="106"/>
                  <a:pt x="167" y="97"/>
                </a:cubicBezTo>
                <a:cubicBezTo>
                  <a:pt x="169" y="99"/>
                  <a:pt x="172" y="100"/>
                  <a:pt x="174" y="102"/>
                </a:cubicBezTo>
                <a:close/>
                <a:moveTo>
                  <a:pt x="174" y="37"/>
                </a:moveTo>
                <a:cubicBezTo>
                  <a:pt x="175" y="36"/>
                  <a:pt x="177" y="36"/>
                  <a:pt x="178" y="36"/>
                </a:cubicBezTo>
                <a:cubicBezTo>
                  <a:pt x="184" y="34"/>
                  <a:pt x="189" y="33"/>
                  <a:pt x="195" y="32"/>
                </a:cubicBezTo>
                <a:cubicBezTo>
                  <a:pt x="189" y="41"/>
                  <a:pt x="183" y="50"/>
                  <a:pt x="178" y="60"/>
                </a:cubicBezTo>
                <a:cubicBezTo>
                  <a:pt x="177" y="62"/>
                  <a:pt x="175" y="65"/>
                  <a:pt x="174" y="67"/>
                </a:cubicBezTo>
                <a:cubicBezTo>
                  <a:pt x="174" y="68"/>
                  <a:pt x="174" y="68"/>
                  <a:pt x="174" y="68"/>
                </a:cubicBezTo>
                <a:cubicBezTo>
                  <a:pt x="173" y="69"/>
                  <a:pt x="172" y="71"/>
                  <a:pt x="171" y="72"/>
                </a:cubicBezTo>
                <a:cubicBezTo>
                  <a:pt x="169" y="77"/>
                  <a:pt x="166" y="82"/>
                  <a:pt x="164" y="87"/>
                </a:cubicBezTo>
                <a:cubicBezTo>
                  <a:pt x="157" y="82"/>
                  <a:pt x="150" y="77"/>
                  <a:pt x="142" y="72"/>
                </a:cubicBezTo>
                <a:cubicBezTo>
                  <a:pt x="140" y="71"/>
                  <a:pt x="139" y="69"/>
                  <a:pt x="137" y="68"/>
                </a:cubicBezTo>
                <a:cubicBezTo>
                  <a:pt x="130" y="63"/>
                  <a:pt x="123" y="59"/>
                  <a:pt x="117" y="54"/>
                </a:cubicBezTo>
                <a:cubicBezTo>
                  <a:pt x="136" y="47"/>
                  <a:pt x="155" y="42"/>
                  <a:pt x="174" y="37"/>
                </a:cubicBezTo>
                <a:close/>
                <a:moveTo>
                  <a:pt x="125" y="68"/>
                </a:moveTo>
                <a:cubicBezTo>
                  <a:pt x="127" y="69"/>
                  <a:pt x="129" y="71"/>
                  <a:pt x="131" y="72"/>
                </a:cubicBezTo>
                <a:cubicBezTo>
                  <a:pt x="141" y="79"/>
                  <a:pt x="151" y="86"/>
                  <a:pt x="161" y="93"/>
                </a:cubicBezTo>
                <a:cubicBezTo>
                  <a:pt x="156" y="103"/>
                  <a:pt x="151" y="113"/>
                  <a:pt x="147" y="123"/>
                </a:cubicBezTo>
                <a:cubicBezTo>
                  <a:pt x="124" y="120"/>
                  <a:pt x="101" y="119"/>
                  <a:pt x="78" y="116"/>
                </a:cubicBezTo>
                <a:cubicBezTo>
                  <a:pt x="77" y="116"/>
                  <a:pt x="75" y="116"/>
                  <a:pt x="74" y="115"/>
                </a:cubicBezTo>
                <a:cubicBezTo>
                  <a:pt x="72" y="115"/>
                  <a:pt x="70" y="115"/>
                  <a:pt x="68" y="115"/>
                </a:cubicBezTo>
                <a:cubicBezTo>
                  <a:pt x="65" y="103"/>
                  <a:pt x="63" y="91"/>
                  <a:pt x="60" y="79"/>
                </a:cubicBezTo>
                <a:cubicBezTo>
                  <a:pt x="65" y="76"/>
                  <a:pt x="69" y="74"/>
                  <a:pt x="74" y="72"/>
                </a:cubicBezTo>
                <a:cubicBezTo>
                  <a:pt x="77" y="71"/>
                  <a:pt x="80" y="69"/>
                  <a:pt x="83" y="68"/>
                </a:cubicBezTo>
                <a:cubicBezTo>
                  <a:pt x="91" y="64"/>
                  <a:pt x="100" y="60"/>
                  <a:pt x="109" y="57"/>
                </a:cubicBezTo>
                <a:cubicBezTo>
                  <a:pt x="114" y="61"/>
                  <a:pt x="120" y="64"/>
                  <a:pt x="125" y="68"/>
                </a:cubicBezTo>
                <a:close/>
                <a:moveTo>
                  <a:pt x="102" y="52"/>
                </a:moveTo>
                <a:cubicBezTo>
                  <a:pt x="94" y="55"/>
                  <a:pt x="86" y="58"/>
                  <a:pt x="78" y="62"/>
                </a:cubicBezTo>
                <a:cubicBezTo>
                  <a:pt x="77" y="62"/>
                  <a:pt x="75" y="63"/>
                  <a:pt x="74" y="63"/>
                </a:cubicBezTo>
                <a:cubicBezTo>
                  <a:pt x="71" y="65"/>
                  <a:pt x="67" y="66"/>
                  <a:pt x="64" y="68"/>
                </a:cubicBezTo>
                <a:cubicBezTo>
                  <a:pt x="62" y="69"/>
                  <a:pt x="60" y="70"/>
                  <a:pt x="58" y="71"/>
                </a:cubicBezTo>
                <a:cubicBezTo>
                  <a:pt x="58" y="70"/>
                  <a:pt x="58" y="69"/>
                  <a:pt x="58" y="68"/>
                </a:cubicBezTo>
                <a:cubicBezTo>
                  <a:pt x="57" y="63"/>
                  <a:pt x="56" y="58"/>
                  <a:pt x="55" y="53"/>
                </a:cubicBezTo>
                <a:cubicBezTo>
                  <a:pt x="52" y="41"/>
                  <a:pt x="50" y="30"/>
                  <a:pt x="48" y="19"/>
                </a:cubicBezTo>
                <a:cubicBezTo>
                  <a:pt x="47" y="8"/>
                  <a:pt x="46" y="10"/>
                  <a:pt x="54" y="16"/>
                </a:cubicBezTo>
                <a:cubicBezTo>
                  <a:pt x="61" y="22"/>
                  <a:pt x="67" y="27"/>
                  <a:pt x="74" y="32"/>
                </a:cubicBezTo>
                <a:cubicBezTo>
                  <a:pt x="75" y="33"/>
                  <a:pt x="77" y="34"/>
                  <a:pt x="78" y="35"/>
                </a:cubicBezTo>
                <a:cubicBezTo>
                  <a:pt x="86" y="41"/>
                  <a:pt x="94" y="46"/>
                  <a:pt x="102" y="52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469" name="Freeform 456"/>
          <p:cNvSpPr>
            <a:spLocks noEditPoints="1"/>
          </p:cNvSpPr>
          <p:nvPr/>
        </p:nvSpPr>
        <p:spPr bwMode="auto">
          <a:xfrm>
            <a:off x="3685712" y="4298680"/>
            <a:ext cx="544513" cy="571501"/>
          </a:xfrm>
          <a:custGeom>
            <a:avLst/>
            <a:gdLst>
              <a:gd name="T0" fmla="*/ 40 w 249"/>
              <a:gd name="T1" fmla="*/ 3 h 262"/>
              <a:gd name="T2" fmla="*/ 53 w 249"/>
              <a:gd name="T3" fmla="*/ 72 h 262"/>
              <a:gd name="T4" fmla="*/ 3 w 249"/>
              <a:gd name="T5" fmla="*/ 103 h 262"/>
              <a:gd name="T6" fmla="*/ 64 w 249"/>
              <a:gd name="T7" fmla="*/ 122 h 262"/>
              <a:gd name="T8" fmla="*/ 78 w 249"/>
              <a:gd name="T9" fmla="*/ 181 h 262"/>
              <a:gd name="T10" fmla="*/ 107 w 249"/>
              <a:gd name="T11" fmla="*/ 259 h 262"/>
              <a:gd name="T12" fmla="*/ 137 w 249"/>
              <a:gd name="T13" fmla="*/ 168 h 262"/>
              <a:gd name="T14" fmla="*/ 174 w 249"/>
              <a:gd name="T15" fmla="*/ 135 h 262"/>
              <a:gd name="T16" fmla="*/ 226 w 249"/>
              <a:gd name="T17" fmla="*/ 149 h 262"/>
              <a:gd name="T18" fmla="*/ 244 w 249"/>
              <a:gd name="T19" fmla="*/ 160 h 262"/>
              <a:gd name="T20" fmla="*/ 178 w 249"/>
              <a:gd name="T21" fmla="*/ 97 h 262"/>
              <a:gd name="T22" fmla="*/ 170 w 249"/>
              <a:gd name="T23" fmla="*/ 91 h 262"/>
              <a:gd name="T24" fmla="*/ 178 w 249"/>
              <a:gd name="T25" fmla="*/ 76 h 262"/>
              <a:gd name="T26" fmla="*/ 182 w 249"/>
              <a:gd name="T27" fmla="*/ 68 h 262"/>
              <a:gd name="T28" fmla="*/ 203 w 249"/>
              <a:gd name="T29" fmla="*/ 22 h 262"/>
              <a:gd name="T30" fmla="*/ 174 w 249"/>
              <a:gd name="T31" fmla="*/ 29 h 262"/>
              <a:gd name="T32" fmla="*/ 78 w 249"/>
              <a:gd name="T33" fmla="*/ 27 h 262"/>
              <a:gd name="T34" fmla="*/ 45 w 249"/>
              <a:gd name="T35" fmla="*/ 1 h 262"/>
              <a:gd name="T36" fmla="*/ 55 w 249"/>
              <a:gd name="T37" fmla="*/ 81 h 262"/>
              <a:gd name="T38" fmla="*/ 15 w 249"/>
              <a:gd name="T39" fmla="*/ 105 h 262"/>
              <a:gd name="T40" fmla="*/ 127 w 249"/>
              <a:gd name="T41" fmla="*/ 172 h 262"/>
              <a:gd name="T42" fmla="*/ 83 w 249"/>
              <a:gd name="T43" fmla="*/ 172 h 262"/>
              <a:gd name="T44" fmla="*/ 78 w 249"/>
              <a:gd name="T45" fmla="*/ 154 h 262"/>
              <a:gd name="T46" fmla="*/ 70 w 249"/>
              <a:gd name="T47" fmla="*/ 123 h 262"/>
              <a:gd name="T48" fmla="*/ 78 w 249"/>
              <a:gd name="T49" fmla="*/ 124 h 262"/>
              <a:gd name="T50" fmla="*/ 129 w 249"/>
              <a:gd name="T51" fmla="*/ 168 h 262"/>
              <a:gd name="T52" fmla="*/ 178 w 249"/>
              <a:gd name="T53" fmla="*/ 105 h 262"/>
              <a:gd name="T54" fmla="*/ 178 w 249"/>
              <a:gd name="T55" fmla="*/ 128 h 262"/>
              <a:gd name="T56" fmla="*/ 155 w 249"/>
              <a:gd name="T57" fmla="*/ 124 h 262"/>
              <a:gd name="T58" fmla="*/ 174 w 249"/>
              <a:gd name="T59" fmla="*/ 102 h 262"/>
              <a:gd name="T60" fmla="*/ 178 w 249"/>
              <a:gd name="T61" fmla="*/ 36 h 262"/>
              <a:gd name="T62" fmla="*/ 178 w 249"/>
              <a:gd name="T63" fmla="*/ 60 h 262"/>
              <a:gd name="T64" fmla="*/ 174 w 249"/>
              <a:gd name="T65" fmla="*/ 68 h 262"/>
              <a:gd name="T66" fmla="*/ 164 w 249"/>
              <a:gd name="T67" fmla="*/ 87 h 262"/>
              <a:gd name="T68" fmla="*/ 137 w 249"/>
              <a:gd name="T69" fmla="*/ 68 h 262"/>
              <a:gd name="T70" fmla="*/ 174 w 249"/>
              <a:gd name="T71" fmla="*/ 37 h 262"/>
              <a:gd name="T72" fmla="*/ 131 w 249"/>
              <a:gd name="T73" fmla="*/ 72 h 262"/>
              <a:gd name="T74" fmla="*/ 147 w 249"/>
              <a:gd name="T75" fmla="*/ 123 h 262"/>
              <a:gd name="T76" fmla="*/ 74 w 249"/>
              <a:gd name="T77" fmla="*/ 115 h 262"/>
              <a:gd name="T78" fmla="*/ 60 w 249"/>
              <a:gd name="T79" fmla="*/ 79 h 262"/>
              <a:gd name="T80" fmla="*/ 83 w 249"/>
              <a:gd name="T81" fmla="*/ 68 h 262"/>
              <a:gd name="T82" fmla="*/ 125 w 249"/>
              <a:gd name="T83" fmla="*/ 68 h 262"/>
              <a:gd name="T84" fmla="*/ 78 w 249"/>
              <a:gd name="T85" fmla="*/ 62 h 262"/>
              <a:gd name="T86" fmla="*/ 64 w 249"/>
              <a:gd name="T87" fmla="*/ 68 h 262"/>
              <a:gd name="T88" fmla="*/ 58 w 249"/>
              <a:gd name="T89" fmla="*/ 68 h 262"/>
              <a:gd name="T90" fmla="*/ 48 w 249"/>
              <a:gd name="T91" fmla="*/ 19 h 262"/>
              <a:gd name="T92" fmla="*/ 74 w 249"/>
              <a:gd name="T93" fmla="*/ 32 h 262"/>
              <a:gd name="T94" fmla="*/ 102 w 249"/>
              <a:gd name="T95" fmla="*/ 52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9" h="262">
                <a:moveTo>
                  <a:pt x="45" y="1"/>
                </a:moveTo>
                <a:cubicBezTo>
                  <a:pt x="43" y="0"/>
                  <a:pt x="40" y="1"/>
                  <a:pt x="40" y="3"/>
                </a:cubicBezTo>
                <a:cubicBezTo>
                  <a:pt x="44" y="25"/>
                  <a:pt x="47" y="47"/>
                  <a:pt x="52" y="68"/>
                </a:cubicBezTo>
                <a:cubicBezTo>
                  <a:pt x="52" y="69"/>
                  <a:pt x="52" y="71"/>
                  <a:pt x="53" y="72"/>
                </a:cubicBezTo>
                <a:cubicBezTo>
                  <a:pt x="53" y="73"/>
                  <a:pt x="53" y="73"/>
                  <a:pt x="53" y="74"/>
                </a:cubicBezTo>
                <a:cubicBezTo>
                  <a:pt x="36" y="82"/>
                  <a:pt x="19" y="92"/>
                  <a:pt x="3" y="103"/>
                </a:cubicBezTo>
                <a:cubicBezTo>
                  <a:pt x="0" y="105"/>
                  <a:pt x="1" y="109"/>
                  <a:pt x="5" y="110"/>
                </a:cubicBezTo>
                <a:cubicBezTo>
                  <a:pt x="24" y="116"/>
                  <a:pt x="44" y="120"/>
                  <a:pt x="64" y="122"/>
                </a:cubicBezTo>
                <a:cubicBezTo>
                  <a:pt x="67" y="137"/>
                  <a:pt x="70" y="151"/>
                  <a:pt x="74" y="165"/>
                </a:cubicBezTo>
                <a:cubicBezTo>
                  <a:pt x="75" y="170"/>
                  <a:pt x="77" y="176"/>
                  <a:pt x="78" y="181"/>
                </a:cubicBezTo>
                <a:cubicBezTo>
                  <a:pt x="85" y="207"/>
                  <a:pt x="92" y="233"/>
                  <a:pt x="100" y="259"/>
                </a:cubicBezTo>
                <a:cubicBezTo>
                  <a:pt x="101" y="262"/>
                  <a:pt x="106" y="262"/>
                  <a:pt x="107" y="259"/>
                </a:cubicBezTo>
                <a:cubicBezTo>
                  <a:pt x="116" y="230"/>
                  <a:pt x="125" y="201"/>
                  <a:pt x="136" y="172"/>
                </a:cubicBezTo>
                <a:cubicBezTo>
                  <a:pt x="136" y="171"/>
                  <a:pt x="137" y="169"/>
                  <a:pt x="137" y="168"/>
                </a:cubicBezTo>
                <a:cubicBezTo>
                  <a:pt x="142" y="156"/>
                  <a:pt x="146" y="144"/>
                  <a:pt x="151" y="132"/>
                </a:cubicBezTo>
                <a:cubicBezTo>
                  <a:pt x="159" y="133"/>
                  <a:pt x="167" y="134"/>
                  <a:pt x="174" y="135"/>
                </a:cubicBezTo>
                <a:cubicBezTo>
                  <a:pt x="175" y="136"/>
                  <a:pt x="177" y="136"/>
                  <a:pt x="178" y="136"/>
                </a:cubicBezTo>
                <a:cubicBezTo>
                  <a:pt x="194" y="139"/>
                  <a:pt x="210" y="143"/>
                  <a:pt x="226" y="149"/>
                </a:cubicBezTo>
                <a:cubicBezTo>
                  <a:pt x="228" y="150"/>
                  <a:pt x="229" y="149"/>
                  <a:pt x="231" y="147"/>
                </a:cubicBezTo>
                <a:cubicBezTo>
                  <a:pt x="235" y="151"/>
                  <a:pt x="239" y="156"/>
                  <a:pt x="244" y="160"/>
                </a:cubicBezTo>
                <a:cubicBezTo>
                  <a:pt x="246" y="162"/>
                  <a:pt x="249" y="158"/>
                  <a:pt x="247" y="156"/>
                </a:cubicBezTo>
                <a:cubicBezTo>
                  <a:pt x="225" y="134"/>
                  <a:pt x="202" y="115"/>
                  <a:pt x="178" y="97"/>
                </a:cubicBezTo>
                <a:cubicBezTo>
                  <a:pt x="177" y="96"/>
                  <a:pt x="175" y="95"/>
                  <a:pt x="174" y="94"/>
                </a:cubicBezTo>
                <a:cubicBezTo>
                  <a:pt x="173" y="93"/>
                  <a:pt x="171" y="92"/>
                  <a:pt x="170" y="91"/>
                </a:cubicBezTo>
                <a:cubicBezTo>
                  <a:pt x="171" y="89"/>
                  <a:pt x="173" y="86"/>
                  <a:pt x="174" y="83"/>
                </a:cubicBezTo>
                <a:cubicBezTo>
                  <a:pt x="175" y="81"/>
                  <a:pt x="177" y="78"/>
                  <a:pt x="178" y="76"/>
                </a:cubicBezTo>
                <a:cubicBezTo>
                  <a:pt x="179" y="74"/>
                  <a:pt x="179" y="73"/>
                  <a:pt x="180" y="72"/>
                </a:cubicBezTo>
                <a:cubicBezTo>
                  <a:pt x="181" y="71"/>
                  <a:pt x="181" y="69"/>
                  <a:pt x="182" y="68"/>
                </a:cubicBezTo>
                <a:cubicBezTo>
                  <a:pt x="190" y="55"/>
                  <a:pt x="198" y="41"/>
                  <a:pt x="206" y="29"/>
                </a:cubicBezTo>
                <a:cubicBezTo>
                  <a:pt x="208" y="26"/>
                  <a:pt x="207" y="22"/>
                  <a:pt x="203" y="22"/>
                </a:cubicBezTo>
                <a:cubicBezTo>
                  <a:pt x="195" y="24"/>
                  <a:pt x="186" y="26"/>
                  <a:pt x="178" y="28"/>
                </a:cubicBezTo>
                <a:cubicBezTo>
                  <a:pt x="177" y="28"/>
                  <a:pt x="175" y="29"/>
                  <a:pt x="174" y="29"/>
                </a:cubicBezTo>
                <a:cubicBezTo>
                  <a:pt x="152" y="35"/>
                  <a:pt x="130" y="41"/>
                  <a:pt x="109" y="49"/>
                </a:cubicBezTo>
                <a:cubicBezTo>
                  <a:pt x="99" y="42"/>
                  <a:pt x="88" y="34"/>
                  <a:pt x="78" y="27"/>
                </a:cubicBezTo>
                <a:cubicBezTo>
                  <a:pt x="77" y="26"/>
                  <a:pt x="75" y="25"/>
                  <a:pt x="74" y="24"/>
                </a:cubicBezTo>
                <a:cubicBezTo>
                  <a:pt x="64" y="17"/>
                  <a:pt x="54" y="9"/>
                  <a:pt x="45" y="1"/>
                </a:cubicBezTo>
                <a:close/>
                <a:moveTo>
                  <a:pt x="15" y="105"/>
                </a:moveTo>
                <a:cubicBezTo>
                  <a:pt x="27" y="96"/>
                  <a:pt x="41" y="88"/>
                  <a:pt x="55" y="81"/>
                </a:cubicBezTo>
                <a:cubicBezTo>
                  <a:pt x="57" y="92"/>
                  <a:pt x="59" y="103"/>
                  <a:pt x="62" y="114"/>
                </a:cubicBezTo>
                <a:cubicBezTo>
                  <a:pt x="46" y="112"/>
                  <a:pt x="30" y="109"/>
                  <a:pt x="15" y="105"/>
                </a:cubicBezTo>
                <a:close/>
                <a:moveTo>
                  <a:pt x="129" y="168"/>
                </a:moveTo>
                <a:cubicBezTo>
                  <a:pt x="128" y="169"/>
                  <a:pt x="128" y="171"/>
                  <a:pt x="127" y="172"/>
                </a:cubicBezTo>
                <a:cubicBezTo>
                  <a:pt x="119" y="196"/>
                  <a:pt x="111" y="220"/>
                  <a:pt x="103" y="245"/>
                </a:cubicBezTo>
                <a:cubicBezTo>
                  <a:pt x="96" y="220"/>
                  <a:pt x="89" y="196"/>
                  <a:pt x="83" y="172"/>
                </a:cubicBezTo>
                <a:cubicBezTo>
                  <a:pt x="82" y="171"/>
                  <a:pt x="82" y="169"/>
                  <a:pt x="82" y="168"/>
                </a:cubicBezTo>
                <a:cubicBezTo>
                  <a:pt x="80" y="163"/>
                  <a:pt x="79" y="159"/>
                  <a:pt x="78" y="154"/>
                </a:cubicBezTo>
                <a:cubicBezTo>
                  <a:pt x="77" y="149"/>
                  <a:pt x="75" y="144"/>
                  <a:pt x="74" y="138"/>
                </a:cubicBezTo>
                <a:cubicBezTo>
                  <a:pt x="73" y="133"/>
                  <a:pt x="71" y="128"/>
                  <a:pt x="70" y="123"/>
                </a:cubicBezTo>
                <a:cubicBezTo>
                  <a:pt x="71" y="123"/>
                  <a:pt x="73" y="123"/>
                  <a:pt x="74" y="124"/>
                </a:cubicBezTo>
                <a:cubicBezTo>
                  <a:pt x="75" y="124"/>
                  <a:pt x="77" y="124"/>
                  <a:pt x="78" y="124"/>
                </a:cubicBezTo>
                <a:cubicBezTo>
                  <a:pt x="100" y="127"/>
                  <a:pt x="122" y="128"/>
                  <a:pt x="144" y="131"/>
                </a:cubicBezTo>
                <a:cubicBezTo>
                  <a:pt x="138" y="143"/>
                  <a:pt x="134" y="156"/>
                  <a:pt x="129" y="168"/>
                </a:cubicBezTo>
                <a:close/>
                <a:moveTo>
                  <a:pt x="174" y="102"/>
                </a:moveTo>
                <a:cubicBezTo>
                  <a:pt x="175" y="103"/>
                  <a:pt x="177" y="104"/>
                  <a:pt x="178" y="105"/>
                </a:cubicBezTo>
                <a:cubicBezTo>
                  <a:pt x="192" y="115"/>
                  <a:pt x="206" y="126"/>
                  <a:pt x="220" y="138"/>
                </a:cubicBezTo>
                <a:cubicBezTo>
                  <a:pt x="206" y="133"/>
                  <a:pt x="192" y="130"/>
                  <a:pt x="178" y="128"/>
                </a:cubicBezTo>
                <a:cubicBezTo>
                  <a:pt x="177" y="127"/>
                  <a:pt x="175" y="127"/>
                  <a:pt x="174" y="127"/>
                </a:cubicBezTo>
                <a:cubicBezTo>
                  <a:pt x="168" y="126"/>
                  <a:pt x="161" y="125"/>
                  <a:pt x="155" y="124"/>
                </a:cubicBezTo>
                <a:cubicBezTo>
                  <a:pt x="159" y="115"/>
                  <a:pt x="163" y="106"/>
                  <a:pt x="167" y="97"/>
                </a:cubicBezTo>
                <a:cubicBezTo>
                  <a:pt x="169" y="99"/>
                  <a:pt x="172" y="100"/>
                  <a:pt x="174" y="102"/>
                </a:cubicBezTo>
                <a:close/>
                <a:moveTo>
                  <a:pt x="174" y="37"/>
                </a:moveTo>
                <a:cubicBezTo>
                  <a:pt x="175" y="36"/>
                  <a:pt x="177" y="36"/>
                  <a:pt x="178" y="36"/>
                </a:cubicBezTo>
                <a:cubicBezTo>
                  <a:pt x="184" y="34"/>
                  <a:pt x="189" y="33"/>
                  <a:pt x="195" y="32"/>
                </a:cubicBezTo>
                <a:cubicBezTo>
                  <a:pt x="189" y="41"/>
                  <a:pt x="183" y="50"/>
                  <a:pt x="178" y="60"/>
                </a:cubicBezTo>
                <a:cubicBezTo>
                  <a:pt x="177" y="62"/>
                  <a:pt x="175" y="65"/>
                  <a:pt x="174" y="67"/>
                </a:cubicBezTo>
                <a:cubicBezTo>
                  <a:pt x="174" y="68"/>
                  <a:pt x="174" y="68"/>
                  <a:pt x="174" y="68"/>
                </a:cubicBezTo>
                <a:cubicBezTo>
                  <a:pt x="173" y="69"/>
                  <a:pt x="172" y="71"/>
                  <a:pt x="171" y="72"/>
                </a:cubicBezTo>
                <a:cubicBezTo>
                  <a:pt x="169" y="77"/>
                  <a:pt x="166" y="82"/>
                  <a:pt x="164" y="87"/>
                </a:cubicBezTo>
                <a:cubicBezTo>
                  <a:pt x="157" y="82"/>
                  <a:pt x="150" y="77"/>
                  <a:pt x="142" y="72"/>
                </a:cubicBezTo>
                <a:cubicBezTo>
                  <a:pt x="140" y="71"/>
                  <a:pt x="139" y="69"/>
                  <a:pt x="137" y="68"/>
                </a:cubicBezTo>
                <a:cubicBezTo>
                  <a:pt x="130" y="63"/>
                  <a:pt x="123" y="59"/>
                  <a:pt x="117" y="54"/>
                </a:cubicBezTo>
                <a:cubicBezTo>
                  <a:pt x="136" y="47"/>
                  <a:pt x="155" y="42"/>
                  <a:pt x="174" y="37"/>
                </a:cubicBezTo>
                <a:close/>
                <a:moveTo>
                  <a:pt x="125" y="68"/>
                </a:moveTo>
                <a:cubicBezTo>
                  <a:pt x="127" y="69"/>
                  <a:pt x="129" y="71"/>
                  <a:pt x="131" y="72"/>
                </a:cubicBezTo>
                <a:cubicBezTo>
                  <a:pt x="141" y="79"/>
                  <a:pt x="151" y="86"/>
                  <a:pt x="161" y="93"/>
                </a:cubicBezTo>
                <a:cubicBezTo>
                  <a:pt x="156" y="103"/>
                  <a:pt x="151" y="113"/>
                  <a:pt x="147" y="123"/>
                </a:cubicBezTo>
                <a:cubicBezTo>
                  <a:pt x="124" y="120"/>
                  <a:pt x="101" y="119"/>
                  <a:pt x="78" y="116"/>
                </a:cubicBezTo>
                <a:cubicBezTo>
                  <a:pt x="77" y="116"/>
                  <a:pt x="75" y="116"/>
                  <a:pt x="74" y="115"/>
                </a:cubicBezTo>
                <a:cubicBezTo>
                  <a:pt x="72" y="115"/>
                  <a:pt x="70" y="115"/>
                  <a:pt x="68" y="115"/>
                </a:cubicBezTo>
                <a:cubicBezTo>
                  <a:pt x="65" y="103"/>
                  <a:pt x="63" y="91"/>
                  <a:pt x="60" y="79"/>
                </a:cubicBezTo>
                <a:cubicBezTo>
                  <a:pt x="65" y="76"/>
                  <a:pt x="69" y="74"/>
                  <a:pt x="74" y="72"/>
                </a:cubicBezTo>
                <a:cubicBezTo>
                  <a:pt x="77" y="71"/>
                  <a:pt x="80" y="69"/>
                  <a:pt x="83" y="68"/>
                </a:cubicBezTo>
                <a:cubicBezTo>
                  <a:pt x="91" y="64"/>
                  <a:pt x="100" y="60"/>
                  <a:pt x="109" y="57"/>
                </a:cubicBezTo>
                <a:cubicBezTo>
                  <a:pt x="114" y="61"/>
                  <a:pt x="120" y="64"/>
                  <a:pt x="125" y="68"/>
                </a:cubicBezTo>
                <a:close/>
                <a:moveTo>
                  <a:pt x="102" y="52"/>
                </a:moveTo>
                <a:cubicBezTo>
                  <a:pt x="94" y="55"/>
                  <a:pt x="86" y="58"/>
                  <a:pt x="78" y="62"/>
                </a:cubicBezTo>
                <a:cubicBezTo>
                  <a:pt x="77" y="62"/>
                  <a:pt x="75" y="63"/>
                  <a:pt x="74" y="63"/>
                </a:cubicBezTo>
                <a:cubicBezTo>
                  <a:pt x="71" y="65"/>
                  <a:pt x="67" y="66"/>
                  <a:pt x="64" y="68"/>
                </a:cubicBezTo>
                <a:cubicBezTo>
                  <a:pt x="62" y="69"/>
                  <a:pt x="60" y="70"/>
                  <a:pt x="58" y="71"/>
                </a:cubicBezTo>
                <a:cubicBezTo>
                  <a:pt x="58" y="70"/>
                  <a:pt x="58" y="69"/>
                  <a:pt x="58" y="68"/>
                </a:cubicBezTo>
                <a:cubicBezTo>
                  <a:pt x="57" y="63"/>
                  <a:pt x="56" y="58"/>
                  <a:pt x="55" y="53"/>
                </a:cubicBezTo>
                <a:cubicBezTo>
                  <a:pt x="52" y="41"/>
                  <a:pt x="50" y="30"/>
                  <a:pt x="48" y="19"/>
                </a:cubicBezTo>
                <a:cubicBezTo>
                  <a:pt x="47" y="8"/>
                  <a:pt x="46" y="10"/>
                  <a:pt x="54" y="16"/>
                </a:cubicBezTo>
                <a:cubicBezTo>
                  <a:pt x="61" y="22"/>
                  <a:pt x="67" y="27"/>
                  <a:pt x="74" y="32"/>
                </a:cubicBezTo>
                <a:cubicBezTo>
                  <a:pt x="75" y="33"/>
                  <a:pt x="77" y="34"/>
                  <a:pt x="78" y="35"/>
                </a:cubicBezTo>
                <a:cubicBezTo>
                  <a:pt x="86" y="41"/>
                  <a:pt x="94" y="46"/>
                  <a:pt x="102" y="52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470" name="Freeform 460"/>
          <p:cNvSpPr>
            <a:spLocks noEditPoints="1"/>
          </p:cNvSpPr>
          <p:nvPr/>
        </p:nvSpPr>
        <p:spPr bwMode="auto">
          <a:xfrm>
            <a:off x="7943672" y="2642918"/>
            <a:ext cx="544512" cy="571499"/>
          </a:xfrm>
          <a:custGeom>
            <a:avLst/>
            <a:gdLst>
              <a:gd name="T0" fmla="*/ 40 w 249"/>
              <a:gd name="T1" fmla="*/ 3 h 262"/>
              <a:gd name="T2" fmla="*/ 53 w 249"/>
              <a:gd name="T3" fmla="*/ 72 h 262"/>
              <a:gd name="T4" fmla="*/ 3 w 249"/>
              <a:gd name="T5" fmla="*/ 103 h 262"/>
              <a:gd name="T6" fmla="*/ 64 w 249"/>
              <a:gd name="T7" fmla="*/ 122 h 262"/>
              <a:gd name="T8" fmla="*/ 78 w 249"/>
              <a:gd name="T9" fmla="*/ 181 h 262"/>
              <a:gd name="T10" fmla="*/ 107 w 249"/>
              <a:gd name="T11" fmla="*/ 259 h 262"/>
              <a:gd name="T12" fmla="*/ 137 w 249"/>
              <a:gd name="T13" fmla="*/ 168 h 262"/>
              <a:gd name="T14" fmla="*/ 174 w 249"/>
              <a:gd name="T15" fmla="*/ 135 h 262"/>
              <a:gd name="T16" fmla="*/ 226 w 249"/>
              <a:gd name="T17" fmla="*/ 149 h 262"/>
              <a:gd name="T18" fmla="*/ 244 w 249"/>
              <a:gd name="T19" fmla="*/ 160 h 262"/>
              <a:gd name="T20" fmla="*/ 178 w 249"/>
              <a:gd name="T21" fmla="*/ 97 h 262"/>
              <a:gd name="T22" fmla="*/ 170 w 249"/>
              <a:gd name="T23" fmla="*/ 91 h 262"/>
              <a:gd name="T24" fmla="*/ 178 w 249"/>
              <a:gd name="T25" fmla="*/ 76 h 262"/>
              <a:gd name="T26" fmla="*/ 182 w 249"/>
              <a:gd name="T27" fmla="*/ 68 h 262"/>
              <a:gd name="T28" fmla="*/ 203 w 249"/>
              <a:gd name="T29" fmla="*/ 22 h 262"/>
              <a:gd name="T30" fmla="*/ 174 w 249"/>
              <a:gd name="T31" fmla="*/ 29 h 262"/>
              <a:gd name="T32" fmla="*/ 78 w 249"/>
              <a:gd name="T33" fmla="*/ 27 h 262"/>
              <a:gd name="T34" fmla="*/ 45 w 249"/>
              <a:gd name="T35" fmla="*/ 1 h 262"/>
              <a:gd name="T36" fmla="*/ 55 w 249"/>
              <a:gd name="T37" fmla="*/ 81 h 262"/>
              <a:gd name="T38" fmla="*/ 15 w 249"/>
              <a:gd name="T39" fmla="*/ 105 h 262"/>
              <a:gd name="T40" fmla="*/ 127 w 249"/>
              <a:gd name="T41" fmla="*/ 172 h 262"/>
              <a:gd name="T42" fmla="*/ 83 w 249"/>
              <a:gd name="T43" fmla="*/ 172 h 262"/>
              <a:gd name="T44" fmla="*/ 78 w 249"/>
              <a:gd name="T45" fmla="*/ 154 h 262"/>
              <a:gd name="T46" fmla="*/ 70 w 249"/>
              <a:gd name="T47" fmla="*/ 123 h 262"/>
              <a:gd name="T48" fmla="*/ 78 w 249"/>
              <a:gd name="T49" fmla="*/ 124 h 262"/>
              <a:gd name="T50" fmla="*/ 129 w 249"/>
              <a:gd name="T51" fmla="*/ 168 h 262"/>
              <a:gd name="T52" fmla="*/ 178 w 249"/>
              <a:gd name="T53" fmla="*/ 105 h 262"/>
              <a:gd name="T54" fmla="*/ 178 w 249"/>
              <a:gd name="T55" fmla="*/ 128 h 262"/>
              <a:gd name="T56" fmla="*/ 155 w 249"/>
              <a:gd name="T57" fmla="*/ 124 h 262"/>
              <a:gd name="T58" fmla="*/ 174 w 249"/>
              <a:gd name="T59" fmla="*/ 102 h 262"/>
              <a:gd name="T60" fmla="*/ 178 w 249"/>
              <a:gd name="T61" fmla="*/ 36 h 262"/>
              <a:gd name="T62" fmla="*/ 178 w 249"/>
              <a:gd name="T63" fmla="*/ 60 h 262"/>
              <a:gd name="T64" fmla="*/ 174 w 249"/>
              <a:gd name="T65" fmla="*/ 68 h 262"/>
              <a:gd name="T66" fmla="*/ 164 w 249"/>
              <a:gd name="T67" fmla="*/ 87 h 262"/>
              <a:gd name="T68" fmla="*/ 137 w 249"/>
              <a:gd name="T69" fmla="*/ 68 h 262"/>
              <a:gd name="T70" fmla="*/ 174 w 249"/>
              <a:gd name="T71" fmla="*/ 37 h 262"/>
              <a:gd name="T72" fmla="*/ 131 w 249"/>
              <a:gd name="T73" fmla="*/ 72 h 262"/>
              <a:gd name="T74" fmla="*/ 147 w 249"/>
              <a:gd name="T75" fmla="*/ 123 h 262"/>
              <a:gd name="T76" fmla="*/ 74 w 249"/>
              <a:gd name="T77" fmla="*/ 115 h 262"/>
              <a:gd name="T78" fmla="*/ 60 w 249"/>
              <a:gd name="T79" fmla="*/ 79 h 262"/>
              <a:gd name="T80" fmla="*/ 83 w 249"/>
              <a:gd name="T81" fmla="*/ 68 h 262"/>
              <a:gd name="T82" fmla="*/ 125 w 249"/>
              <a:gd name="T83" fmla="*/ 68 h 262"/>
              <a:gd name="T84" fmla="*/ 78 w 249"/>
              <a:gd name="T85" fmla="*/ 62 h 262"/>
              <a:gd name="T86" fmla="*/ 64 w 249"/>
              <a:gd name="T87" fmla="*/ 68 h 262"/>
              <a:gd name="T88" fmla="*/ 58 w 249"/>
              <a:gd name="T89" fmla="*/ 68 h 262"/>
              <a:gd name="T90" fmla="*/ 48 w 249"/>
              <a:gd name="T91" fmla="*/ 19 h 262"/>
              <a:gd name="T92" fmla="*/ 74 w 249"/>
              <a:gd name="T93" fmla="*/ 32 h 262"/>
              <a:gd name="T94" fmla="*/ 102 w 249"/>
              <a:gd name="T95" fmla="*/ 52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9" h="262">
                <a:moveTo>
                  <a:pt x="45" y="1"/>
                </a:moveTo>
                <a:cubicBezTo>
                  <a:pt x="43" y="0"/>
                  <a:pt x="40" y="1"/>
                  <a:pt x="40" y="3"/>
                </a:cubicBezTo>
                <a:cubicBezTo>
                  <a:pt x="44" y="25"/>
                  <a:pt x="47" y="47"/>
                  <a:pt x="52" y="68"/>
                </a:cubicBezTo>
                <a:cubicBezTo>
                  <a:pt x="52" y="69"/>
                  <a:pt x="52" y="71"/>
                  <a:pt x="53" y="72"/>
                </a:cubicBezTo>
                <a:cubicBezTo>
                  <a:pt x="53" y="73"/>
                  <a:pt x="53" y="73"/>
                  <a:pt x="53" y="74"/>
                </a:cubicBezTo>
                <a:cubicBezTo>
                  <a:pt x="36" y="82"/>
                  <a:pt x="19" y="92"/>
                  <a:pt x="3" y="103"/>
                </a:cubicBezTo>
                <a:cubicBezTo>
                  <a:pt x="0" y="105"/>
                  <a:pt x="1" y="109"/>
                  <a:pt x="5" y="110"/>
                </a:cubicBezTo>
                <a:cubicBezTo>
                  <a:pt x="24" y="116"/>
                  <a:pt x="44" y="120"/>
                  <a:pt x="64" y="122"/>
                </a:cubicBezTo>
                <a:cubicBezTo>
                  <a:pt x="67" y="137"/>
                  <a:pt x="70" y="151"/>
                  <a:pt x="74" y="165"/>
                </a:cubicBezTo>
                <a:cubicBezTo>
                  <a:pt x="75" y="170"/>
                  <a:pt x="77" y="176"/>
                  <a:pt x="78" y="181"/>
                </a:cubicBezTo>
                <a:cubicBezTo>
                  <a:pt x="85" y="207"/>
                  <a:pt x="92" y="233"/>
                  <a:pt x="100" y="259"/>
                </a:cubicBezTo>
                <a:cubicBezTo>
                  <a:pt x="101" y="262"/>
                  <a:pt x="106" y="262"/>
                  <a:pt x="107" y="259"/>
                </a:cubicBezTo>
                <a:cubicBezTo>
                  <a:pt x="116" y="230"/>
                  <a:pt x="125" y="201"/>
                  <a:pt x="136" y="172"/>
                </a:cubicBezTo>
                <a:cubicBezTo>
                  <a:pt x="136" y="171"/>
                  <a:pt x="137" y="169"/>
                  <a:pt x="137" y="168"/>
                </a:cubicBezTo>
                <a:cubicBezTo>
                  <a:pt x="142" y="156"/>
                  <a:pt x="146" y="144"/>
                  <a:pt x="151" y="132"/>
                </a:cubicBezTo>
                <a:cubicBezTo>
                  <a:pt x="159" y="133"/>
                  <a:pt x="167" y="134"/>
                  <a:pt x="174" y="135"/>
                </a:cubicBezTo>
                <a:cubicBezTo>
                  <a:pt x="175" y="136"/>
                  <a:pt x="177" y="136"/>
                  <a:pt x="178" y="136"/>
                </a:cubicBezTo>
                <a:cubicBezTo>
                  <a:pt x="194" y="139"/>
                  <a:pt x="210" y="143"/>
                  <a:pt x="226" y="149"/>
                </a:cubicBezTo>
                <a:cubicBezTo>
                  <a:pt x="228" y="150"/>
                  <a:pt x="229" y="149"/>
                  <a:pt x="231" y="147"/>
                </a:cubicBezTo>
                <a:cubicBezTo>
                  <a:pt x="235" y="151"/>
                  <a:pt x="239" y="156"/>
                  <a:pt x="244" y="160"/>
                </a:cubicBezTo>
                <a:cubicBezTo>
                  <a:pt x="246" y="162"/>
                  <a:pt x="249" y="158"/>
                  <a:pt x="247" y="156"/>
                </a:cubicBezTo>
                <a:cubicBezTo>
                  <a:pt x="225" y="134"/>
                  <a:pt x="202" y="115"/>
                  <a:pt x="178" y="97"/>
                </a:cubicBezTo>
                <a:cubicBezTo>
                  <a:pt x="177" y="96"/>
                  <a:pt x="175" y="95"/>
                  <a:pt x="174" y="94"/>
                </a:cubicBezTo>
                <a:cubicBezTo>
                  <a:pt x="173" y="93"/>
                  <a:pt x="171" y="92"/>
                  <a:pt x="170" y="91"/>
                </a:cubicBezTo>
                <a:cubicBezTo>
                  <a:pt x="171" y="89"/>
                  <a:pt x="173" y="86"/>
                  <a:pt x="174" y="83"/>
                </a:cubicBezTo>
                <a:cubicBezTo>
                  <a:pt x="175" y="81"/>
                  <a:pt x="177" y="78"/>
                  <a:pt x="178" y="76"/>
                </a:cubicBezTo>
                <a:cubicBezTo>
                  <a:pt x="179" y="74"/>
                  <a:pt x="179" y="73"/>
                  <a:pt x="180" y="72"/>
                </a:cubicBezTo>
                <a:cubicBezTo>
                  <a:pt x="181" y="71"/>
                  <a:pt x="181" y="69"/>
                  <a:pt x="182" y="68"/>
                </a:cubicBezTo>
                <a:cubicBezTo>
                  <a:pt x="190" y="55"/>
                  <a:pt x="198" y="41"/>
                  <a:pt x="206" y="29"/>
                </a:cubicBezTo>
                <a:cubicBezTo>
                  <a:pt x="208" y="26"/>
                  <a:pt x="207" y="22"/>
                  <a:pt x="203" y="22"/>
                </a:cubicBezTo>
                <a:cubicBezTo>
                  <a:pt x="195" y="24"/>
                  <a:pt x="186" y="26"/>
                  <a:pt x="178" y="28"/>
                </a:cubicBezTo>
                <a:cubicBezTo>
                  <a:pt x="177" y="28"/>
                  <a:pt x="175" y="29"/>
                  <a:pt x="174" y="29"/>
                </a:cubicBezTo>
                <a:cubicBezTo>
                  <a:pt x="152" y="35"/>
                  <a:pt x="130" y="41"/>
                  <a:pt x="109" y="49"/>
                </a:cubicBezTo>
                <a:cubicBezTo>
                  <a:pt x="99" y="42"/>
                  <a:pt x="88" y="34"/>
                  <a:pt x="78" y="27"/>
                </a:cubicBezTo>
                <a:cubicBezTo>
                  <a:pt x="77" y="26"/>
                  <a:pt x="75" y="25"/>
                  <a:pt x="74" y="24"/>
                </a:cubicBezTo>
                <a:cubicBezTo>
                  <a:pt x="64" y="17"/>
                  <a:pt x="54" y="9"/>
                  <a:pt x="45" y="1"/>
                </a:cubicBezTo>
                <a:close/>
                <a:moveTo>
                  <a:pt x="15" y="105"/>
                </a:moveTo>
                <a:cubicBezTo>
                  <a:pt x="27" y="96"/>
                  <a:pt x="41" y="88"/>
                  <a:pt x="55" y="81"/>
                </a:cubicBezTo>
                <a:cubicBezTo>
                  <a:pt x="57" y="92"/>
                  <a:pt x="59" y="103"/>
                  <a:pt x="62" y="114"/>
                </a:cubicBezTo>
                <a:cubicBezTo>
                  <a:pt x="46" y="112"/>
                  <a:pt x="30" y="109"/>
                  <a:pt x="15" y="105"/>
                </a:cubicBezTo>
                <a:close/>
                <a:moveTo>
                  <a:pt x="129" y="168"/>
                </a:moveTo>
                <a:cubicBezTo>
                  <a:pt x="128" y="169"/>
                  <a:pt x="128" y="171"/>
                  <a:pt x="127" y="172"/>
                </a:cubicBezTo>
                <a:cubicBezTo>
                  <a:pt x="119" y="196"/>
                  <a:pt x="111" y="220"/>
                  <a:pt x="103" y="245"/>
                </a:cubicBezTo>
                <a:cubicBezTo>
                  <a:pt x="96" y="220"/>
                  <a:pt x="89" y="196"/>
                  <a:pt x="83" y="172"/>
                </a:cubicBezTo>
                <a:cubicBezTo>
                  <a:pt x="82" y="171"/>
                  <a:pt x="82" y="169"/>
                  <a:pt x="82" y="168"/>
                </a:cubicBezTo>
                <a:cubicBezTo>
                  <a:pt x="80" y="163"/>
                  <a:pt x="79" y="159"/>
                  <a:pt x="78" y="154"/>
                </a:cubicBezTo>
                <a:cubicBezTo>
                  <a:pt x="77" y="149"/>
                  <a:pt x="75" y="144"/>
                  <a:pt x="74" y="138"/>
                </a:cubicBezTo>
                <a:cubicBezTo>
                  <a:pt x="73" y="133"/>
                  <a:pt x="71" y="128"/>
                  <a:pt x="70" y="123"/>
                </a:cubicBezTo>
                <a:cubicBezTo>
                  <a:pt x="71" y="123"/>
                  <a:pt x="73" y="123"/>
                  <a:pt x="74" y="124"/>
                </a:cubicBezTo>
                <a:cubicBezTo>
                  <a:pt x="75" y="124"/>
                  <a:pt x="77" y="124"/>
                  <a:pt x="78" y="124"/>
                </a:cubicBezTo>
                <a:cubicBezTo>
                  <a:pt x="100" y="127"/>
                  <a:pt x="122" y="128"/>
                  <a:pt x="144" y="131"/>
                </a:cubicBezTo>
                <a:cubicBezTo>
                  <a:pt x="138" y="143"/>
                  <a:pt x="134" y="156"/>
                  <a:pt x="129" y="168"/>
                </a:cubicBezTo>
                <a:close/>
                <a:moveTo>
                  <a:pt x="174" y="102"/>
                </a:moveTo>
                <a:cubicBezTo>
                  <a:pt x="175" y="103"/>
                  <a:pt x="177" y="104"/>
                  <a:pt x="178" y="105"/>
                </a:cubicBezTo>
                <a:cubicBezTo>
                  <a:pt x="192" y="115"/>
                  <a:pt x="206" y="126"/>
                  <a:pt x="220" y="138"/>
                </a:cubicBezTo>
                <a:cubicBezTo>
                  <a:pt x="206" y="133"/>
                  <a:pt x="192" y="130"/>
                  <a:pt x="178" y="128"/>
                </a:cubicBezTo>
                <a:cubicBezTo>
                  <a:pt x="177" y="127"/>
                  <a:pt x="175" y="127"/>
                  <a:pt x="174" y="127"/>
                </a:cubicBezTo>
                <a:cubicBezTo>
                  <a:pt x="168" y="126"/>
                  <a:pt x="161" y="125"/>
                  <a:pt x="155" y="124"/>
                </a:cubicBezTo>
                <a:cubicBezTo>
                  <a:pt x="159" y="115"/>
                  <a:pt x="163" y="106"/>
                  <a:pt x="167" y="97"/>
                </a:cubicBezTo>
                <a:cubicBezTo>
                  <a:pt x="169" y="99"/>
                  <a:pt x="172" y="100"/>
                  <a:pt x="174" y="102"/>
                </a:cubicBezTo>
                <a:close/>
                <a:moveTo>
                  <a:pt x="174" y="37"/>
                </a:moveTo>
                <a:cubicBezTo>
                  <a:pt x="175" y="36"/>
                  <a:pt x="177" y="36"/>
                  <a:pt x="178" y="36"/>
                </a:cubicBezTo>
                <a:cubicBezTo>
                  <a:pt x="184" y="34"/>
                  <a:pt x="189" y="33"/>
                  <a:pt x="195" y="32"/>
                </a:cubicBezTo>
                <a:cubicBezTo>
                  <a:pt x="189" y="41"/>
                  <a:pt x="183" y="50"/>
                  <a:pt x="178" y="60"/>
                </a:cubicBezTo>
                <a:cubicBezTo>
                  <a:pt x="177" y="62"/>
                  <a:pt x="175" y="65"/>
                  <a:pt x="174" y="67"/>
                </a:cubicBezTo>
                <a:cubicBezTo>
                  <a:pt x="174" y="68"/>
                  <a:pt x="174" y="68"/>
                  <a:pt x="174" y="68"/>
                </a:cubicBezTo>
                <a:cubicBezTo>
                  <a:pt x="173" y="69"/>
                  <a:pt x="172" y="71"/>
                  <a:pt x="171" y="72"/>
                </a:cubicBezTo>
                <a:cubicBezTo>
                  <a:pt x="169" y="77"/>
                  <a:pt x="166" y="82"/>
                  <a:pt x="164" y="87"/>
                </a:cubicBezTo>
                <a:cubicBezTo>
                  <a:pt x="157" y="82"/>
                  <a:pt x="150" y="77"/>
                  <a:pt x="142" y="72"/>
                </a:cubicBezTo>
                <a:cubicBezTo>
                  <a:pt x="140" y="71"/>
                  <a:pt x="139" y="69"/>
                  <a:pt x="137" y="68"/>
                </a:cubicBezTo>
                <a:cubicBezTo>
                  <a:pt x="130" y="63"/>
                  <a:pt x="123" y="59"/>
                  <a:pt x="117" y="54"/>
                </a:cubicBezTo>
                <a:cubicBezTo>
                  <a:pt x="136" y="47"/>
                  <a:pt x="155" y="42"/>
                  <a:pt x="174" y="37"/>
                </a:cubicBezTo>
                <a:close/>
                <a:moveTo>
                  <a:pt x="125" y="68"/>
                </a:moveTo>
                <a:cubicBezTo>
                  <a:pt x="127" y="69"/>
                  <a:pt x="129" y="71"/>
                  <a:pt x="131" y="72"/>
                </a:cubicBezTo>
                <a:cubicBezTo>
                  <a:pt x="141" y="79"/>
                  <a:pt x="151" y="86"/>
                  <a:pt x="161" y="93"/>
                </a:cubicBezTo>
                <a:cubicBezTo>
                  <a:pt x="156" y="103"/>
                  <a:pt x="151" y="113"/>
                  <a:pt x="147" y="123"/>
                </a:cubicBezTo>
                <a:cubicBezTo>
                  <a:pt x="124" y="120"/>
                  <a:pt x="101" y="119"/>
                  <a:pt x="78" y="116"/>
                </a:cubicBezTo>
                <a:cubicBezTo>
                  <a:pt x="77" y="116"/>
                  <a:pt x="75" y="116"/>
                  <a:pt x="74" y="115"/>
                </a:cubicBezTo>
                <a:cubicBezTo>
                  <a:pt x="72" y="115"/>
                  <a:pt x="70" y="115"/>
                  <a:pt x="68" y="115"/>
                </a:cubicBezTo>
                <a:cubicBezTo>
                  <a:pt x="65" y="103"/>
                  <a:pt x="63" y="91"/>
                  <a:pt x="60" y="79"/>
                </a:cubicBezTo>
                <a:cubicBezTo>
                  <a:pt x="65" y="76"/>
                  <a:pt x="69" y="74"/>
                  <a:pt x="74" y="72"/>
                </a:cubicBezTo>
                <a:cubicBezTo>
                  <a:pt x="77" y="71"/>
                  <a:pt x="80" y="69"/>
                  <a:pt x="83" y="68"/>
                </a:cubicBezTo>
                <a:cubicBezTo>
                  <a:pt x="91" y="64"/>
                  <a:pt x="100" y="60"/>
                  <a:pt x="109" y="57"/>
                </a:cubicBezTo>
                <a:cubicBezTo>
                  <a:pt x="114" y="61"/>
                  <a:pt x="120" y="64"/>
                  <a:pt x="125" y="68"/>
                </a:cubicBezTo>
                <a:close/>
                <a:moveTo>
                  <a:pt x="102" y="52"/>
                </a:moveTo>
                <a:cubicBezTo>
                  <a:pt x="94" y="55"/>
                  <a:pt x="86" y="58"/>
                  <a:pt x="78" y="62"/>
                </a:cubicBezTo>
                <a:cubicBezTo>
                  <a:pt x="77" y="62"/>
                  <a:pt x="75" y="63"/>
                  <a:pt x="74" y="63"/>
                </a:cubicBezTo>
                <a:cubicBezTo>
                  <a:pt x="71" y="65"/>
                  <a:pt x="67" y="66"/>
                  <a:pt x="64" y="68"/>
                </a:cubicBezTo>
                <a:cubicBezTo>
                  <a:pt x="62" y="69"/>
                  <a:pt x="60" y="70"/>
                  <a:pt x="58" y="71"/>
                </a:cubicBezTo>
                <a:cubicBezTo>
                  <a:pt x="58" y="70"/>
                  <a:pt x="58" y="69"/>
                  <a:pt x="58" y="68"/>
                </a:cubicBezTo>
                <a:cubicBezTo>
                  <a:pt x="57" y="63"/>
                  <a:pt x="56" y="58"/>
                  <a:pt x="55" y="53"/>
                </a:cubicBezTo>
                <a:cubicBezTo>
                  <a:pt x="52" y="41"/>
                  <a:pt x="50" y="30"/>
                  <a:pt x="48" y="19"/>
                </a:cubicBezTo>
                <a:cubicBezTo>
                  <a:pt x="47" y="8"/>
                  <a:pt x="46" y="10"/>
                  <a:pt x="54" y="16"/>
                </a:cubicBezTo>
                <a:cubicBezTo>
                  <a:pt x="61" y="22"/>
                  <a:pt x="67" y="27"/>
                  <a:pt x="74" y="32"/>
                </a:cubicBezTo>
                <a:cubicBezTo>
                  <a:pt x="75" y="33"/>
                  <a:pt x="77" y="34"/>
                  <a:pt x="78" y="35"/>
                </a:cubicBezTo>
                <a:cubicBezTo>
                  <a:pt x="86" y="41"/>
                  <a:pt x="94" y="46"/>
                  <a:pt x="102" y="52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C4C66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6499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5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5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467" grpId="0" animBg="1"/>
      <p:bldP spid="468" grpId="0" animBg="1"/>
      <p:bldP spid="469" grpId="0" animBg="1"/>
      <p:bldP spid="47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grpSp>
        <p:nvGrpSpPr>
          <p:cNvPr id="321" name="Group 4"/>
          <p:cNvGrpSpPr>
            <a:grpSpLocks noChangeAspect="1"/>
          </p:cNvGrpSpPr>
          <p:nvPr/>
        </p:nvGrpSpPr>
        <p:grpSpPr bwMode="auto">
          <a:xfrm>
            <a:off x="1078702" y="2348705"/>
            <a:ext cx="3877085" cy="2819870"/>
            <a:chOff x="3320" y="188"/>
            <a:chExt cx="2072" cy="1507"/>
          </a:xfrm>
          <a:solidFill>
            <a:srgbClr val="4C4C66"/>
          </a:solidFill>
        </p:grpSpPr>
        <p:sp>
          <p:nvSpPr>
            <p:cNvPr id="322" name="Freeform 5"/>
            <p:cNvSpPr>
              <a:spLocks noEditPoints="1"/>
            </p:cNvSpPr>
            <p:nvPr/>
          </p:nvSpPr>
          <p:spPr bwMode="auto">
            <a:xfrm>
              <a:off x="3320" y="188"/>
              <a:ext cx="2072" cy="1507"/>
            </a:xfrm>
            <a:custGeom>
              <a:avLst/>
              <a:gdLst>
                <a:gd name="T0" fmla="*/ 741 w 874"/>
                <a:gd name="T1" fmla="*/ 210 h 635"/>
                <a:gd name="T2" fmla="*/ 616 w 874"/>
                <a:gd name="T3" fmla="*/ 23 h 635"/>
                <a:gd name="T4" fmla="*/ 70 w 874"/>
                <a:gd name="T5" fmla="*/ 141 h 635"/>
                <a:gd name="T6" fmla="*/ 176 w 874"/>
                <a:gd name="T7" fmla="*/ 218 h 635"/>
                <a:gd name="T8" fmla="*/ 158 w 874"/>
                <a:gd name="T9" fmla="*/ 280 h 635"/>
                <a:gd name="T10" fmla="*/ 664 w 874"/>
                <a:gd name="T11" fmla="*/ 333 h 635"/>
                <a:gd name="T12" fmla="*/ 159 w 874"/>
                <a:gd name="T13" fmla="*/ 319 h 635"/>
                <a:gd name="T14" fmla="*/ 119 w 874"/>
                <a:gd name="T15" fmla="*/ 266 h 635"/>
                <a:gd name="T16" fmla="*/ 577 w 874"/>
                <a:gd name="T17" fmla="*/ 594 h 635"/>
                <a:gd name="T18" fmla="*/ 871 w 874"/>
                <a:gd name="T19" fmla="*/ 350 h 635"/>
                <a:gd name="T20" fmla="*/ 736 w 874"/>
                <a:gd name="T21" fmla="*/ 213 h 635"/>
                <a:gd name="T22" fmla="*/ 91 w 874"/>
                <a:gd name="T23" fmla="*/ 193 h 635"/>
                <a:gd name="T24" fmla="*/ 229 w 874"/>
                <a:gd name="T25" fmla="*/ 71 h 635"/>
                <a:gd name="T26" fmla="*/ 529 w 874"/>
                <a:gd name="T27" fmla="*/ 199 h 635"/>
                <a:gd name="T28" fmla="*/ 533 w 874"/>
                <a:gd name="T29" fmla="*/ 121 h 635"/>
                <a:gd name="T30" fmla="*/ 595 w 874"/>
                <a:gd name="T31" fmla="*/ 92 h 635"/>
                <a:gd name="T32" fmla="*/ 603 w 874"/>
                <a:gd name="T33" fmla="*/ 132 h 635"/>
                <a:gd name="T34" fmla="*/ 527 w 874"/>
                <a:gd name="T35" fmla="*/ 126 h 635"/>
                <a:gd name="T36" fmla="*/ 525 w 874"/>
                <a:gd name="T37" fmla="*/ 180 h 635"/>
                <a:gd name="T38" fmla="*/ 99 w 874"/>
                <a:gd name="T39" fmla="*/ 181 h 635"/>
                <a:gd name="T40" fmla="*/ 101 w 874"/>
                <a:gd name="T41" fmla="*/ 128 h 635"/>
                <a:gd name="T42" fmla="*/ 103 w 874"/>
                <a:gd name="T43" fmla="*/ 74 h 635"/>
                <a:gd name="T44" fmla="*/ 91 w 874"/>
                <a:gd name="T45" fmla="*/ 82 h 635"/>
                <a:gd name="T46" fmla="*/ 183 w 874"/>
                <a:gd name="T47" fmla="*/ 326 h 635"/>
                <a:gd name="T48" fmla="*/ 168 w 874"/>
                <a:gd name="T49" fmla="*/ 315 h 635"/>
                <a:gd name="T50" fmla="*/ 162 w 874"/>
                <a:gd name="T51" fmla="*/ 285 h 635"/>
                <a:gd name="T52" fmla="*/ 161 w 874"/>
                <a:gd name="T53" fmla="*/ 273 h 635"/>
                <a:gd name="T54" fmla="*/ 472 w 874"/>
                <a:gd name="T55" fmla="*/ 218 h 635"/>
                <a:gd name="T56" fmla="*/ 721 w 874"/>
                <a:gd name="T57" fmla="*/ 304 h 635"/>
                <a:gd name="T58" fmla="*/ 514 w 874"/>
                <a:gd name="T59" fmla="*/ 400 h 635"/>
                <a:gd name="T60" fmla="*/ 685 w 874"/>
                <a:gd name="T61" fmla="*/ 337 h 635"/>
                <a:gd name="T62" fmla="*/ 512 w 874"/>
                <a:gd name="T63" fmla="*/ 442 h 635"/>
                <a:gd name="T64" fmla="*/ 545 w 874"/>
                <a:gd name="T65" fmla="*/ 338 h 635"/>
                <a:gd name="T66" fmla="*/ 508 w 874"/>
                <a:gd name="T67" fmla="*/ 349 h 635"/>
                <a:gd name="T68" fmla="*/ 187 w 874"/>
                <a:gd name="T69" fmla="*/ 345 h 635"/>
                <a:gd name="T70" fmla="*/ 506 w 874"/>
                <a:gd name="T71" fmla="*/ 395 h 635"/>
                <a:gd name="T72" fmla="*/ 184 w 874"/>
                <a:gd name="T73" fmla="*/ 447 h 635"/>
                <a:gd name="T74" fmla="*/ 491 w 874"/>
                <a:gd name="T75" fmla="*/ 439 h 635"/>
                <a:gd name="T76" fmla="*/ 123 w 874"/>
                <a:gd name="T77" fmla="*/ 327 h 635"/>
                <a:gd name="T78" fmla="*/ 61 w 874"/>
                <a:gd name="T79" fmla="*/ 398 h 635"/>
                <a:gd name="T80" fmla="*/ 46 w 874"/>
                <a:gd name="T81" fmla="*/ 305 h 635"/>
                <a:gd name="T82" fmla="*/ 285 w 874"/>
                <a:gd name="T83" fmla="*/ 460 h 635"/>
                <a:gd name="T84" fmla="*/ 516 w 874"/>
                <a:gd name="T85" fmla="*/ 496 h 635"/>
                <a:gd name="T86" fmla="*/ 35 w 874"/>
                <a:gd name="T87" fmla="*/ 334 h 635"/>
                <a:gd name="T88" fmla="*/ 242 w 874"/>
                <a:gd name="T89" fmla="*/ 573 h 635"/>
                <a:gd name="T90" fmla="*/ 27 w 874"/>
                <a:gd name="T91" fmla="*/ 399 h 635"/>
                <a:gd name="T92" fmla="*/ 450 w 874"/>
                <a:gd name="T93" fmla="*/ 621 h 635"/>
                <a:gd name="T94" fmla="*/ 23 w 874"/>
                <a:gd name="T95" fmla="*/ 503 h 635"/>
                <a:gd name="T96" fmla="*/ 709 w 874"/>
                <a:gd name="T97" fmla="*/ 504 h 635"/>
                <a:gd name="T98" fmla="*/ 554 w 874"/>
                <a:gd name="T99" fmla="*/ 576 h 635"/>
                <a:gd name="T100" fmla="*/ 578 w 874"/>
                <a:gd name="T101" fmla="*/ 538 h 635"/>
                <a:gd name="T102" fmla="*/ 458 w 874"/>
                <a:gd name="T103" fmla="*/ 562 h 635"/>
                <a:gd name="T104" fmla="*/ 652 w 874"/>
                <a:gd name="T105" fmla="*/ 459 h 635"/>
                <a:gd name="T106" fmla="*/ 453 w 874"/>
                <a:gd name="T107" fmla="*/ 546 h 635"/>
                <a:gd name="T108" fmla="*/ 449 w 874"/>
                <a:gd name="T109" fmla="*/ 577 h 635"/>
                <a:gd name="T110" fmla="*/ 448 w 874"/>
                <a:gd name="T111" fmla="*/ 596 h 635"/>
                <a:gd name="T112" fmla="*/ 26 w 874"/>
                <a:gd name="T113" fmla="*/ 504 h 635"/>
                <a:gd name="T114" fmla="*/ 275 w 874"/>
                <a:gd name="T115" fmla="*/ 469 h 635"/>
                <a:gd name="T116" fmla="*/ 681 w 874"/>
                <a:gd name="T117" fmla="*/ 437 h 635"/>
                <a:gd name="T118" fmla="*/ 728 w 874"/>
                <a:gd name="T119" fmla="*/ 333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74" h="635">
                  <a:moveTo>
                    <a:pt x="871" y="350"/>
                  </a:moveTo>
                  <a:cubicBezTo>
                    <a:pt x="871" y="350"/>
                    <a:pt x="871" y="349"/>
                    <a:pt x="871" y="349"/>
                  </a:cubicBezTo>
                  <a:cubicBezTo>
                    <a:pt x="856" y="336"/>
                    <a:pt x="832" y="335"/>
                    <a:pt x="812" y="332"/>
                  </a:cubicBezTo>
                  <a:cubicBezTo>
                    <a:pt x="790" y="328"/>
                    <a:pt x="764" y="321"/>
                    <a:pt x="740" y="321"/>
                  </a:cubicBezTo>
                  <a:cubicBezTo>
                    <a:pt x="742" y="315"/>
                    <a:pt x="738" y="308"/>
                    <a:pt x="731" y="309"/>
                  </a:cubicBezTo>
                  <a:cubicBezTo>
                    <a:pt x="731" y="308"/>
                    <a:pt x="729" y="307"/>
                    <a:pt x="728" y="308"/>
                  </a:cubicBezTo>
                  <a:cubicBezTo>
                    <a:pt x="727" y="308"/>
                    <a:pt x="726" y="309"/>
                    <a:pt x="726" y="309"/>
                  </a:cubicBezTo>
                  <a:cubicBezTo>
                    <a:pt x="726" y="309"/>
                    <a:pt x="726" y="308"/>
                    <a:pt x="726" y="308"/>
                  </a:cubicBezTo>
                  <a:cubicBezTo>
                    <a:pt x="713" y="279"/>
                    <a:pt x="711" y="247"/>
                    <a:pt x="723" y="217"/>
                  </a:cubicBezTo>
                  <a:cubicBezTo>
                    <a:pt x="727" y="217"/>
                    <a:pt x="730" y="217"/>
                    <a:pt x="733" y="216"/>
                  </a:cubicBezTo>
                  <a:cubicBezTo>
                    <a:pt x="734" y="217"/>
                    <a:pt x="734" y="218"/>
                    <a:pt x="735" y="217"/>
                  </a:cubicBezTo>
                  <a:cubicBezTo>
                    <a:pt x="739" y="216"/>
                    <a:pt x="741" y="214"/>
                    <a:pt x="741" y="210"/>
                  </a:cubicBezTo>
                  <a:cubicBezTo>
                    <a:pt x="741" y="209"/>
                    <a:pt x="741" y="206"/>
                    <a:pt x="739" y="204"/>
                  </a:cubicBezTo>
                  <a:cubicBezTo>
                    <a:pt x="739" y="204"/>
                    <a:pt x="740" y="204"/>
                    <a:pt x="740" y="204"/>
                  </a:cubicBezTo>
                  <a:cubicBezTo>
                    <a:pt x="742" y="205"/>
                    <a:pt x="744" y="201"/>
                    <a:pt x="741" y="200"/>
                  </a:cubicBezTo>
                  <a:cubicBezTo>
                    <a:pt x="695" y="181"/>
                    <a:pt x="651" y="158"/>
                    <a:pt x="609" y="132"/>
                  </a:cubicBezTo>
                  <a:cubicBezTo>
                    <a:pt x="614" y="125"/>
                    <a:pt x="619" y="118"/>
                    <a:pt x="623" y="110"/>
                  </a:cubicBezTo>
                  <a:cubicBezTo>
                    <a:pt x="623" y="109"/>
                    <a:pt x="623" y="108"/>
                    <a:pt x="622" y="108"/>
                  </a:cubicBezTo>
                  <a:cubicBezTo>
                    <a:pt x="616" y="108"/>
                    <a:pt x="612" y="108"/>
                    <a:pt x="606" y="109"/>
                  </a:cubicBezTo>
                  <a:cubicBezTo>
                    <a:pt x="606" y="109"/>
                    <a:pt x="606" y="109"/>
                    <a:pt x="606" y="109"/>
                  </a:cubicBezTo>
                  <a:cubicBezTo>
                    <a:pt x="601" y="99"/>
                    <a:pt x="598" y="90"/>
                    <a:pt x="596" y="79"/>
                  </a:cubicBezTo>
                  <a:cubicBezTo>
                    <a:pt x="595" y="68"/>
                    <a:pt x="592" y="53"/>
                    <a:pt x="600" y="45"/>
                  </a:cubicBezTo>
                  <a:cubicBezTo>
                    <a:pt x="601" y="43"/>
                    <a:pt x="600" y="41"/>
                    <a:pt x="599" y="41"/>
                  </a:cubicBezTo>
                  <a:cubicBezTo>
                    <a:pt x="605" y="35"/>
                    <a:pt x="610" y="29"/>
                    <a:pt x="616" y="23"/>
                  </a:cubicBezTo>
                  <a:cubicBezTo>
                    <a:pt x="617" y="22"/>
                    <a:pt x="616" y="20"/>
                    <a:pt x="615" y="20"/>
                  </a:cubicBezTo>
                  <a:cubicBezTo>
                    <a:pt x="615" y="20"/>
                    <a:pt x="614" y="20"/>
                    <a:pt x="614" y="20"/>
                  </a:cubicBezTo>
                  <a:cubicBezTo>
                    <a:pt x="586" y="12"/>
                    <a:pt x="556" y="11"/>
                    <a:pt x="527" y="10"/>
                  </a:cubicBezTo>
                  <a:cubicBezTo>
                    <a:pt x="497" y="9"/>
                    <a:pt x="466" y="8"/>
                    <a:pt x="436" y="7"/>
                  </a:cubicBezTo>
                  <a:cubicBezTo>
                    <a:pt x="405" y="6"/>
                    <a:pt x="374" y="5"/>
                    <a:pt x="343" y="4"/>
                  </a:cubicBezTo>
                  <a:cubicBezTo>
                    <a:pt x="311" y="3"/>
                    <a:pt x="279" y="0"/>
                    <a:pt x="247" y="2"/>
                  </a:cubicBezTo>
                  <a:cubicBezTo>
                    <a:pt x="246" y="2"/>
                    <a:pt x="246" y="2"/>
                    <a:pt x="246" y="3"/>
                  </a:cubicBezTo>
                  <a:cubicBezTo>
                    <a:pt x="215" y="9"/>
                    <a:pt x="184" y="23"/>
                    <a:pt x="155" y="35"/>
                  </a:cubicBezTo>
                  <a:cubicBezTo>
                    <a:pt x="141" y="41"/>
                    <a:pt x="127" y="47"/>
                    <a:pt x="113" y="53"/>
                  </a:cubicBezTo>
                  <a:cubicBezTo>
                    <a:pt x="103" y="57"/>
                    <a:pt x="90" y="61"/>
                    <a:pt x="82" y="69"/>
                  </a:cubicBezTo>
                  <a:cubicBezTo>
                    <a:pt x="77" y="76"/>
                    <a:pt x="76" y="86"/>
                    <a:pt x="75" y="94"/>
                  </a:cubicBezTo>
                  <a:cubicBezTo>
                    <a:pt x="74" y="110"/>
                    <a:pt x="72" y="126"/>
                    <a:pt x="70" y="141"/>
                  </a:cubicBezTo>
                  <a:cubicBezTo>
                    <a:pt x="69" y="157"/>
                    <a:pt x="66" y="188"/>
                    <a:pt x="86" y="194"/>
                  </a:cubicBezTo>
                  <a:cubicBezTo>
                    <a:pt x="86" y="195"/>
                    <a:pt x="86" y="195"/>
                    <a:pt x="86" y="195"/>
                  </a:cubicBezTo>
                  <a:cubicBezTo>
                    <a:pt x="107" y="199"/>
                    <a:pt x="128" y="201"/>
                    <a:pt x="150" y="202"/>
                  </a:cubicBezTo>
                  <a:cubicBezTo>
                    <a:pt x="149" y="202"/>
                    <a:pt x="149" y="203"/>
                    <a:pt x="150" y="203"/>
                  </a:cubicBezTo>
                  <a:cubicBezTo>
                    <a:pt x="153" y="210"/>
                    <a:pt x="159" y="215"/>
                    <a:pt x="166" y="218"/>
                  </a:cubicBezTo>
                  <a:cubicBezTo>
                    <a:pt x="166" y="218"/>
                    <a:pt x="167" y="218"/>
                    <a:pt x="166" y="218"/>
                  </a:cubicBezTo>
                  <a:cubicBezTo>
                    <a:pt x="161" y="213"/>
                    <a:pt x="157" y="207"/>
                    <a:pt x="152" y="202"/>
                  </a:cubicBezTo>
                  <a:cubicBezTo>
                    <a:pt x="168" y="203"/>
                    <a:pt x="184" y="203"/>
                    <a:pt x="200" y="204"/>
                  </a:cubicBezTo>
                  <a:cubicBezTo>
                    <a:pt x="240" y="206"/>
                    <a:pt x="279" y="207"/>
                    <a:pt x="318" y="208"/>
                  </a:cubicBezTo>
                  <a:cubicBezTo>
                    <a:pt x="337" y="209"/>
                    <a:pt x="356" y="210"/>
                    <a:pt x="374" y="211"/>
                  </a:cubicBezTo>
                  <a:cubicBezTo>
                    <a:pt x="344" y="211"/>
                    <a:pt x="313" y="213"/>
                    <a:pt x="283" y="214"/>
                  </a:cubicBezTo>
                  <a:cubicBezTo>
                    <a:pt x="248" y="216"/>
                    <a:pt x="211" y="214"/>
                    <a:pt x="176" y="218"/>
                  </a:cubicBezTo>
                  <a:cubicBezTo>
                    <a:pt x="175" y="219"/>
                    <a:pt x="175" y="221"/>
                    <a:pt x="176" y="221"/>
                  </a:cubicBezTo>
                  <a:cubicBezTo>
                    <a:pt x="211" y="223"/>
                    <a:pt x="248" y="219"/>
                    <a:pt x="283" y="217"/>
                  </a:cubicBezTo>
                  <a:cubicBezTo>
                    <a:pt x="318" y="216"/>
                    <a:pt x="354" y="217"/>
                    <a:pt x="389" y="213"/>
                  </a:cubicBezTo>
                  <a:cubicBezTo>
                    <a:pt x="390" y="213"/>
                    <a:pt x="390" y="212"/>
                    <a:pt x="390" y="212"/>
                  </a:cubicBezTo>
                  <a:cubicBezTo>
                    <a:pt x="405" y="213"/>
                    <a:pt x="420" y="213"/>
                    <a:pt x="435" y="215"/>
                  </a:cubicBezTo>
                  <a:cubicBezTo>
                    <a:pt x="437" y="215"/>
                    <a:pt x="440" y="215"/>
                    <a:pt x="443" y="215"/>
                  </a:cubicBezTo>
                  <a:cubicBezTo>
                    <a:pt x="402" y="216"/>
                    <a:pt x="361" y="218"/>
                    <a:pt x="321" y="220"/>
                  </a:cubicBezTo>
                  <a:cubicBezTo>
                    <a:pt x="297" y="221"/>
                    <a:pt x="273" y="222"/>
                    <a:pt x="249" y="223"/>
                  </a:cubicBezTo>
                  <a:cubicBezTo>
                    <a:pt x="225" y="224"/>
                    <a:pt x="200" y="223"/>
                    <a:pt x="176" y="227"/>
                  </a:cubicBezTo>
                  <a:cubicBezTo>
                    <a:pt x="176" y="227"/>
                    <a:pt x="176" y="227"/>
                    <a:pt x="176" y="227"/>
                  </a:cubicBezTo>
                  <a:cubicBezTo>
                    <a:pt x="175" y="227"/>
                    <a:pt x="175" y="227"/>
                    <a:pt x="175" y="226"/>
                  </a:cubicBezTo>
                  <a:cubicBezTo>
                    <a:pt x="151" y="217"/>
                    <a:pt x="157" y="270"/>
                    <a:pt x="158" y="280"/>
                  </a:cubicBezTo>
                  <a:cubicBezTo>
                    <a:pt x="160" y="294"/>
                    <a:pt x="165" y="342"/>
                    <a:pt x="188" y="339"/>
                  </a:cubicBezTo>
                  <a:cubicBezTo>
                    <a:pt x="189" y="339"/>
                    <a:pt x="189" y="339"/>
                    <a:pt x="189" y="338"/>
                  </a:cubicBezTo>
                  <a:cubicBezTo>
                    <a:pt x="210" y="341"/>
                    <a:pt x="232" y="339"/>
                    <a:pt x="253" y="339"/>
                  </a:cubicBezTo>
                  <a:cubicBezTo>
                    <a:pt x="277" y="338"/>
                    <a:pt x="301" y="337"/>
                    <a:pt x="325" y="335"/>
                  </a:cubicBezTo>
                  <a:cubicBezTo>
                    <a:pt x="372" y="333"/>
                    <a:pt x="419" y="329"/>
                    <a:pt x="465" y="328"/>
                  </a:cubicBezTo>
                  <a:cubicBezTo>
                    <a:pt x="512" y="327"/>
                    <a:pt x="559" y="329"/>
                    <a:pt x="606" y="328"/>
                  </a:cubicBezTo>
                  <a:cubicBezTo>
                    <a:pt x="645" y="328"/>
                    <a:pt x="692" y="330"/>
                    <a:pt x="728" y="313"/>
                  </a:cubicBezTo>
                  <a:cubicBezTo>
                    <a:pt x="729" y="314"/>
                    <a:pt x="730" y="314"/>
                    <a:pt x="731" y="314"/>
                  </a:cubicBezTo>
                  <a:cubicBezTo>
                    <a:pt x="732" y="321"/>
                    <a:pt x="730" y="325"/>
                    <a:pt x="726" y="326"/>
                  </a:cubicBezTo>
                  <a:cubicBezTo>
                    <a:pt x="723" y="326"/>
                    <a:pt x="720" y="327"/>
                    <a:pt x="718" y="327"/>
                  </a:cubicBezTo>
                  <a:cubicBezTo>
                    <a:pt x="711" y="329"/>
                    <a:pt x="703" y="330"/>
                    <a:pt x="696" y="331"/>
                  </a:cubicBezTo>
                  <a:cubicBezTo>
                    <a:pt x="685" y="332"/>
                    <a:pt x="675" y="333"/>
                    <a:pt x="664" y="333"/>
                  </a:cubicBezTo>
                  <a:cubicBezTo>
                    <a:pt x="642" y="334"/>
                    <a:pt x="620" y="333"/>
                    <a:pt x="598" y="333"/>
                  </a:cubicBezTo>
                  <a:cubicBezTo>
                    <a:pt x="582" y="333"/>
                    <a:pt x="565" y="333"/>
                    <a:pt x="549" y="333"/>
                  </a:cubicBezTo>
                  <a:cubicBezTo>
                    <a:pt x="549" y="333"/>
                    <a:pt x="549" y="333"/>
                    <a:pt x="549" y="332"/>
                  </a:cubicBezTo>
                  <a:cubicBezTo>
                    <a:pt x="550" y="332"/>
                    <a:pt x="549" y="331"/>
                    <a:pt x="548" y="332"/>
                  </a:cubicBezTo>
                  <a:cubicBezTo>
                    <a:pt x="548" y="332"/>
                    <a:pt x="547" y="332"/>
                    <a:pt x="547" y="333"/>
                  </a:cubicBezTo>
                  <a:cubicBezTo>
                    <a:pt x="518" y="333"/>
                    <a:pt x="489" y="333"/>
                    <a:pt x="459" y="334"/>
                  </a:cubicBezTo>
                  <a:cubicBezTo>
                    <a:pt x="413" y="336"/>
                    <a:pt x="367" y="338"/>
                    <a:pt x="321" y="341"/>
                  </a:cubicBezTo>
                  <a:cubicBezTo>
                    <a:pt x="299" y="342"/>
                    <a:pt x="277" y="344"/>
                    <a:pt x="255" y="346"/>
                  </a:cubicBezTo>
                  <a:cubicBezTo>
                    <a:pt x="232" y="348"/>
                    <a:pt x="211" y="350"/>
                    <a:pt x="188" y="343"/>
                  </a:cubicBezTo>
                  <a:cubicBezTo>
                    <a:pt x="187" y="343"/>
                    <a:pt x="187" y="343"/>
                    <a:pt x="187" y="343"/>
                  </a:cubicBezTo>
                  <a:cubicBezTo>
                    <a:pt x="187" y="343"/>
                    <a:pt x="186" y="342"/>
                    <a:pt x="185" y="342"/>
                  </a:cubicBezTo>
                  <a:cubicBezTo>
                    <a:pt x="173" y="349"/>
                    <a:pt x="162" y="327"/>
                    <a:pt x="159" y="319"/>
                  </a:cubicBezTo>
                  <a:cubicBezTo>
                    <a:pt x="156" y="309"/>
                    <a:pt x="155" y="299"/>
                    <a:pt x="154" y="290"/>
                  </a:cubicBezTo>
                  <a:cubicBezTo>
                    <a:pt x="153" y="274"/>
                    <a:pt x="146" y="221"/>
                    <a:pt x="172" y="221"/>
                  </a:cubicBezTo>
                  <a:cubicBezTo>
                    <a:pt x="172" y="221"/>
                    <a:pt x="173" y="220"/>
                    <a:pt x="172" y="220"/>
                  </a:cubicBezTo>
                  <a:cubicBezTo>
                    <a:pt x="140" y="215"/>
                    <a:pt x="151" y="278"/>
                    <a:pt x="152" y="294"/>
                  </a:cubicBezTo>
                  <a:cubicBezTo>
                    <a:pt x="153" y="300"/>
                    <a:pt x="156" y="316"/>
                    <a:pt x="161" y="329"/>
                  </a:cubicBezTo>
                  <a:cubicBezTo>
                    <a:pt x="158" y="325"/>
                    <a:pt x="156" y="321"/>
                    <a:pt x="154" y="316"/>
                  </a:cubicBezTo>
                  <a:cubicBezTo>
                    <a:pt x="154" y="316"/>
                    <a:pt x="153" y="315"/>
                    <a:pt x="153" y="315"/>
                  </a:cubicBezTo>
                  <a:cubicBezTo>
                    <a:pt x="151" y="312"/>
                    <a:pt x="149" y="308"/>
                    <a:pt x="147" y="305"/>
                  </a:cubicBezTo>
                  <a:cubicBezTo>
                    <a:pt x="140" y="292"/>
                    <a:pt x="133" y="279"/>
                    <a:pt x="125" y="266"/>
                  </a:cubicBezTo>
                  <a:cubicBezTo>
                    <a:pt x="111" y="242"/>
                    <a:pt x="97" y="216"/>
                    <a:pt x="81" y="193"/>
                  </a:cubicBezTo>
                  <a:cubicBezTo>
                    <a:pt x="80" y="191"/>
                    <a:pt x="77" y="192"/>
                    <a:pt x="78" y="194"/>
                  </a:cubicBezTo>
                  <a:cubicBezTo>
                    <a:pt x="90" y="219"/>
                    <a:pt x="105" y="242"/>
                    <a:pt x="119" y="266"/>
                  </a:cubicBezTo>
                  <a:cubicBezTo>
                    <a:pt x="94" y="275"/>
                    <a:pt x="67" y="285"/>
                    <a:pt x="44" y="298"/>
                  </a:cubicBezTo>
                  <a:cubicBezTo>
                    <a:pt x="26" y="307"/>
                    <a:pt x="30" y="334"/>
                    <a:pt x="30" y="351"/>
                  </a:cubicBezTo>
                  <a:cubicBezTo>
                    <a:pt x="30" y="356"/>
                    <a:pt x="29" y="369"/>
                    <a:pt x="29" y="384"/>
                  </a:cubicBezTo>
                  <a:cubicBezTo>
                    <a:pt x="19" y="384"/>
                    <a:pt x="15" y="393"/>
                    <a:pt x="12" y="402"/>
                  </a:cubicBezTo>
                  <a:cubicBezTo>
                    <a:pt x="7" y="420"/>
                    <a:pt x="7" y="442"/>
                    <a:pt x="6" y="461"/>
                  </a:cubicBezTo>
                  <a:cubicBezTo>
                    <a:pt x="6" y="476"/>
                    <a:pt x="0" y="524"/>
                    <a:pt x="29" y="516"/>
                  </a:cubicBezTo>
                  <a:cubicBezTo>
                    <a:pt x="29" y="516"/>
                    <a:pt x="29" y="516"/>
                    <a:pt x="29" y="517"/>
                  </a:cubicBezTo>
                  <a:cubicBezTo>
                    <a:pt x="61" y="533"/>
                    <a:pt x="98" y="540"/>
                    <a:pt x="133" y="549"/>
                  </a:cubicBezTo>
                  <a:cubicBezTo>
                    <a:pt x="169" y="558"/>
                    <a:pt x="205" y="565"/>
                    <a:pt x="241" y="576"/>
                  </a:cubicBezTo>
                  <a:cubicBezTo>
                    <a:pt x="310" y="596"/>
                    <a:pt x="377" y="627"/>
                    <a:pt x="450" y="634"/>
                  </a:cubicBezTo>
                  <a:cubicBezTo>
                    <a:pt x="450" y="635"/>
                    <a:pt x="451" y="635"/>
                    <a:pt x="452" y="635"/>
                  </a:cubicBezTo>
                  <a:cubicBezTo>
                    <a:pt x="495" y="628"/>
                    <a:pt x="537" y="611"/>
                    <a:pt x="577" y="594"/>
                  </a:cubicBezTo>
                  <a:cubicBezTo>
                    <a:pt x="619" y="577"/>
                    <a:pt x="661" y="560"/>
                    <a:pt x="703" y="542"/>
                  </a:cubicBezTo>
                  <a:cubicBezTo>
                    <a:pt x="723" y="534"/>
                    <a:pt x="744" y="526"/>
                    <a:pt x="764" y="517"/>
                  </a:cubicBezTo>
                  <a:cubicBezTo>
                    <a:pt x="784" y="509"/>
                    <a:pt x="805" y="498"/>
                    <a:pt x="825" y="490"/>
                  </a:cubicBezTo>
                  <a:cubicBezTo>
                    <a:pt x="838" y="486"/>
                    <a:pt x="857" y="487"/>
                    <a:pt x="867" y="477"/>
                  </a:cubicBezTo>
                  <a:cubicBezTo>
                    <a:pt x="873" y="470"/>
                    <a:pt x="873" y="462"/>
                    <a:pt x="865" y="458"/>
                  </a:cubicBezTo>
                  <a:cubicBezTo>
                    <a:pt x="863" y="457"/>
                    <a:pt x="862" y="457"/>
                    <a:pt x="862" y="458"/>
                  </a:cubicBezTo>
                  <a:cubicBezTo>
                    <a:pt x="861" y="457"/>
                    <a:pt x="859" y="456"/>
                    <a:pt x="858" y="457"/>
                  </a:cubicBezTo>
                  <a:cubicBezTo>
                    <a:pt x="858" y="458"/>
                    <a:pt x="857" y="458"/>
                    <a:pt x="857" y="459"/>
                  </a:cubicBezTo>
                  <a:cubicBezTo>
                    <a:pt x="852" y="424"/>
                    <a:pt x="852" y="393"/>
                    <a:pt x="864" y="359"/>
                  </a:cubicBezTo>
                  <a:cubicBezTo>
                    <a:pt x="864" y="358"/>
                    <a:pt x="864" y="358"/>
                    <a:pt x="864" y="358"/>
                  </a:cubicBezTo>
                  <a:cubicBezTo>
                    <a:pt x="866" y="357"/>
                    <a:pt x="869" y="356"/>
                    <a:pt x="872" y="355"/>
                  </a:cubicBezTo>
                  <a:cubicBezTo>
                    <a:pt x="874" y="354"/>
                    <a:pt x="874" y="350"/>
                    <a:pt x="871" y="350"/>
                  </a:cubicBezTo>
                  <a:close/>
                  <a:moveTo>
                    <a:pt x="736" y="213"/>
                  </a:moveTo>
                  <a:cubicBezTo>
                    <a:pt x="736" y="213"/>
                    <a:pt x="736" y="212"/>
                    <a:pt x="736" y="212"/>
                  </a:cubicBezTo>
                  <a:cubicBezTo>
                    <a:pt x="702" y="209"/>
                    <a:pt x="665" y="212"/>
                    <a:pt x="631" y="212"/>
                  </a:cubicBezTo>
                  <a:cubicBezTo>
                    <a:pt x="600" y="212"/>
                    <a:pt x="567" y="209"/>
                    <a:pt x="536" y="212"/>
                  </a:cubicBezTo>
                  <a:cubicBezTo>
                    <a:pt x="538" y="212"/>
                    <a:pt x="540" y="211"/>
                    <a:pt x="542" y="210"/>
                  </a:cubicBezTo>
                  <a:cubicBezTo>
                    <a:pt x="543" y="210"/>
                    <a:pt x="543" y="210"/>
                    <a:pt x="543" y="210"/>
                  </a:cubicBezTo>
                  <a:cubicBezTo>
                    <a:pt x="543" y="210"/>
                    <a:pt x="544" y="210"/>
                    <a:pt x="544" y="209"/>
                  </a:cubicBezTo>
                  <a:cubicBezTo>
                    <a:pt x="544" y="209"/>
                    <a:pt x="544" y="209"/>
                    <a:pt x="545" y="209"/>
                  </a:cubicBezTo>
                  <a:cubicBezTo>
                    <a:pt x="576" y="211"/>
                    <a:pt x="608" y="210"/>
                    <a:pt x="639" y="210"/>
                  </a:cubicBezTo>
                  <a:cubicBezTo>
                    <a:pt x="672" y="209"/>
                    <a:pt x="704" y="209"/>
                    <a:pt x="736" y="207"/>
                  </a:cubicBezTo>
                  <a:cubicBezTo>
                    <a:pt x="737" y="208"/>
                    <a:pt x="737" y="208"/>
                    <a:pt x="737" y="210"/>
                  </a:cubicBezTo>
                  <a:cubicBezTo>
                    <a:pt x="737" y="211"/>
                    <a:pt x="737" y="212"/>
                    <a:pt x="736" y="213"/>
                  </a:cubicBezTo>
                  <a:close/>
                  <a:moveTo>
                    <a:pt x="737" y="203"/>
                  </a:moveTo>
                  <a:cubicBezTo>
                    <a:pt x="737" y="203"/>
                    <a:pt x="737" y="203"/>
                    <a:pt x="736" y="203"/>
                  </a:cubicBezTo>
                  <a:cubicBezTo>
                    <a:pt x="704" y="204"/>
                    <a:pt x="672" y="206"/>
                    <a:pt x="639" y="206"/>
                  </a:cubicBezTo>
                  <a:cubicBezTo>
                    <a:pt x="609" y="207"/>
                    <a:pt x="578" y="205"/>
                    <a:pt x="547" y="207"/>
                  </a:cubicBezTo>
                  <a:cubicBezTo>
                    <a:pt x="562" y="193"/>
                    <a:pt x="575" y="176"/>
                    <a:pt x="588" y="160"/>
                  </a:cubicBezTo>
                  <a:cubicBezTo>
                    <a:pt x="594" y="151"/>
                    <a:pt x="601" y="143"/>
                    <a:pt x="607" y="134"/>
                  </a:cubicBezTo>
                  <a:cubicBezTo>
                    <a:pt x="648" y="162"/>
                    <a:pt x="691" y="184"/>
                    <a:pt x="737" y="203"/>
                  </a:cubicBezTo>
                  <a:close/>
                  <a:moveTo>
                    <a:pt x="429" y="210"/>
                  </a:moveTo>
                  <a:cubicBezTo>
                    <a:pt x="391" y="207"/>
                    <a:pt x="353" y="205"/>
                    <a:pt x="315" y="204"/>
                  </a:cubicBezTo>
                  <a:cubicBezTo>
                    <a:pt x="278" y="202"/>
                    <a:pt x="241" y="201"/>
                    <a:pt x="203" y="199"/>
                  </a:cubicBezTo>
                  <a:cubicBezTo>
                    <a:pt x="166" y="198"/>
                    <a:pt x="129" y="194"/>
                    <a:pt x="91" y="194"/>
                  </a:cubicBezTo>
                  <a:cubicBezTo>
                    <a:pt x="91" y="194"/>
                    <a:pt x="91" y="193"/>
                    <a:pt x="91" y="193"/>
                  </a:cubicBezTo>
                  <a:cubicBezTo>
                    <a:pt x="65" y="175"/>
                    <a:pt x="73" y="146"/>
                    <a:pt x="76" y="119"/>
                  </a:cubicBezTo>
                  <a:cubicBezTo>
                    <a:pt x="77" y="107"/>
                    <a:pt x="77" y="85"/>
                    <a:pt x="83" y="75"/>
                  </a:cubicBezTo>
                  <a:cubicBezTo>
                    <a:pt x="90" y="64"/>
                    <a:pt x="107" y="59"/>
                    <a:pt x="118" y="55"/>
                  </a:cubicBezTo>
                  <a:cubicBezTo>
                    <a:pt x="140" y="46"/>
                    <a:pt x="162" y="37"/>
                    <a:pt x="184" y="29"/>
                  </a:cubicBezTo>
                  <a:cubicBezTo>
                    <a:pt x="205" y="21"/>
                    <a:pt x="227" y="14"/>
                    <a:pt x="248" y="4"/>
                  </a:cubicBezTo>
                  <a:cubicBezTo>
                    <a:pt x="277" y="8"/>
                    <a:pt x="307" y="7"/>
                    <a:pt x="337" y="8"/>
                  </a:cubicBezTo>
                  <a:cubicBezTo>
                    <a:pt x="368" y="9"/>
                    <a:pt x="399" y="10"/>
                    <a:pt x="430" y="11"/>
                  </a:cubicBezTo>
                  <a:cubicBezTo>
                    <a:pt x="491" y="13"/>
                    <a:pt x="550" y="16"/>
                    <a:pt x="611" y="24"/>
                  </a:cubicBezTo>
                  <a:cubicBezTo>
                    <a:pt x="584" y="45"/>
                    <a:pt x="560" y="72"/>
                    <a:pt x="540" y="100"/>
                  </a:cubicBezTo>
                  <a:cubicBezTo>
                    <a:pt x="540" y="100"/>
                    <a:pt x="539" y="99"/>
                    <a:pt x="539" y="99"/>
                  </a:cubicBezTo>
                  <a:cubicBezTo>
                    <a:pt x="492" y="82"/>
                    <a:pt x="438" y="84"/>
                    <a:pt x="389" y="81"/>
                  </a:cubicBezTo>
                  <a:cubicBezTo>
                    <a:pt x="335" y="77"/>
                    <a:pt x="282" y="74"/>
                    <a:pt x="229" y="71"/>
                  </a:cubicBezTo>
                  <a:cubicBezTo>
                    <a:pt x="203" y="70"/>
                    <a:pt x="177" y="69"/>
                    <a:pt x="151" y="69"/>
                  </a:cubicBezTo>
                  <a:cubicBezTo>
                    <a:pt x="134" y="69"/>
                    <a:pt x="105" y="64"/>
                    <a:pt x="91" y="75"/>
                  </a:cubicBezTo>
                  <a:cubicBezTo>
                    <a:pt x="78" y="84"/>
                    <a:pt x="80" y="106"/>
                    <a:pt x="79" y="121"/>
                  </a:cubicBezTo>
                  <a:cubicBezTo>
                    <a:pt x="78" y="142"/>
                    <a:pt x="75" y="166"/>
                    <a:pt x="88" y="184"/>
                  </a:cubicBezTo>
                  <a:cubicBezTo>
                    <a:pt x="88" y="185"/>
                    <a:pt x="89" y="185"/>
                    <a:pt x="90" y="185"/>
                  </a:cubicBezTo>
                  <a:cubicBezTo>
                    <a:pt x="91" y="186"/>
                    <a:pt x="93" y="186"/>
                    <a:pt x="96" y="185"/>
                  </a:cubicBezTo>
                  <a:cubicBezTo>
                    <a:pt x="96" y="185"/>
                    <a:pt x="97" y="185"/>
                    <a:pt x="97" y="185"/>
                  </a:cubicBezTo>
                  <a:cubicBezTo>
                    <a:pt x="132" y="190"/>
                    <a:pt x="168" y="190"/>
                    <a:pt x="203" y="193"/>
                  </a:cubicBezTo>
                  <a:cubicBezTo>
                    <a:pt x="240" y="195"/>
                    <a:pt x="278" y="197"/>
                    <a:pt x="315" y="199"/>
                  </a:cubicBezTo>
                  <a:cubicBezTo>
                    <a:pt x="351" y="201"/>
                    <a:pt x="388" y="202"/>
                    <a:pt x="424" y="203"/>
                  </a:cubicBezTo>
                  <a:cubicBezTo>
                    <a:pt x="458" y="204"/>
                    <a:pt x="495" y="209"/>
                    <a:pt x="528" y="201"/>
                  </a:cubicBezTo>
                  <a:cubicBezTo>
                    <a:pt x="530" y="201"/>
                    <a:pt x="530" y="200"/>
                    <a:pt x="529" y="199"/>
                  </a:cubicBezTo>
                  <a:cubicBezTo>
                    <a:pt x="530" y="199"/>
                    <a:pt x="531" y="199"/>
                    <a:pt x="530" y="198"/>
                  </a:cubicBezTo>
                  <a:cubicBezTo>
                    <a:pt x="530" y="194"/>
                    <a:pt x="530" y="189"/>
                    <a:pt x="529" y="185"/>
                  </a:cubicBezTo>
                  <a:cubicBezTo>
                    <a:pt x="530" y="185"/>
                    <a:pt x="530" y="185"/>
                    <a:pt x="530" y="184"/>
                  </a:cubicBezTo>
                  <a:cubicBezTo>
                    <a:pt x="551" y="160"/>
                    <a:pt x="572" y="137"/>
                    <a:pt x="594" y="114"/>
                  </a:cubicBezTo>
                  <a:cubicBezTo>
                    <a:pt x="595" y="113"/>
                    <a:pt x="594" y="112"/>
                    <a:pt x="593" y="113"/>
                  </a:cubicBezTo>
                  <a:cubicBezTo>
                    <a:pt x="570" y="134"/>
                    <a:pt x="549" y="158"/>
                    <a:pt x="529" y="183"/>
                  </a:cubicBezTo>
                  <a:cubicBezTo>
                    <a:pt x="529" y="179"/>
                    <a:pt x="529" y="175"/>
                    <a:pt x="529" y="170"/>
                  </a:cubicBezTo>
                  <a:cubicBezTo>
                    <a:pt x="529" y="170"/>
                    <a:pt x="529" y="170"/>
                    <a:pt x="529" y="170"/>
                  </a:cubicBezTo>
                  <a:cubicBezTo>
                    <a:pt x="542" y="156"/>
                    <a:pt x="556" y="141"/>
                    <a:pt x="568" y="126"/>
                  </a:cubicBezTo>
                  <a:cubicBezTo>
                    <a:pt x="568" y="126"/>
                    <a:pt x="567" y="124"/>
                    <a:pt x="567" y="125"/>
                  </a:cubicBezTo>
                  <a:cubicBezTo>
                    <a:pt x="554" y="139"/>
                    <a:pt x="541" y="154"/>
                    <a:pt x="529" y="168"/>
                  </a:cubicBezTo>
                  <a:cubicBezTo>
                    <a:pt x="529" y="152"/>
                    <a:pt x="531" y="137"/>
                    <a:pt x="533" y="121"/>
                  </a:cubicBezTo>
                  <a:cubicBezTo>
                    <a:pt x="551" y="102"/>
                    <a:pt x="566" y="80"/>
                    <a:pt x="586" y="63"/>
                  </a:cubicBezTo>
                  <a:cubicBezTo>
                    <a:pt x="586" y="63"/>
                    <a:pt x="586" y="62"/>
                    <a:pt x="585" y="62"/>
                  </a:cubicBezTo>
                  <a:cubicBezTo>
                    <a:pt x="574" y="70"/>
                    <a:pt x="566" y="81"/>
                    <a:pt x="557" y="90"/>
                  </a:cubicBezTo>
                  <a:cubicBezTo>
                    <a:pt x="550" y="99"/>
                    <a:pt x="541" y="108"/>
                    <a:pt x="534" y="117"/>
                  </a:cubicBezTo>
                  <a:cubicBezTo>
                    <a:pt x="535" y="113"/>
                    <a:pt x="536" y="109"/>
                    <a:pt x="536" y="104"/>
                  </a:cubicBezTo>
                  <a:cubicBezTo>
                    <a:pt x="537" y="104"/>
                    <a:pt x="537" y="103"/>
                    <a:pt x="536" y="103"/>
                  </a:cubicBezTo>
                  <a:cubicBezTo>
                    <a:pt x="537" y="103"/>
                    <a:pt x="537" y="103"/>
                    <a:pt x="538" y="103"/>
                  </a:cubicBezTo>
                  <a:cubicBezTo>
                    <a:pt x="539" y="104"/>
                    <a:pt x="539" y="103"/>
                    <a:pt x="540" y="103"/>
                  </a:cubicBezTo>
                  <a:cubicBezTo>
                    <a:pt x="541" y="103"/>
                    <a:pt x="542" y="103"/>
                    <a:pt x="542" y="103"/>
                  </a:cubicBezTo>
                  <a:cubicBezTo>
                    <a:pt x="559" y="83"/>
                    <a:pt x="576" y="65"/>
                    <a:pt x="594" y="46"/>
                  </a:cubicBezTo>
                  <a:cubicBezTo>
                    <a:pt x="590" y="55"/>
                    <a:pt x="591" y="65"/>
                    <a:pt x="592" y="75"/>
                  </a:cubicBezTo>
                  <a:cubicBezTo>
                    <a:pt x="592" y="81"/>
                    <a:pt x="593" y="86"/>
                    <a:pt x="595" y="92"/>
                  </a:cubicBezTo>
                  <a:cubicBezTo>
                    <a:pt x="571" y="112"/>
                    <a:pt x="550" y="133"/>
                    <a:pt x="530" y="157"/>
                  </a:cubicBezTo>
                  <a:cubicBezTo>
                    <a:pt x="529" y="157"/>
                    <a:pt x="530" y="158"/>
                    <a:pt x="530" y="157"/>
                  </a:cubicBezTo>
                  <a:cubicBezTo>
                    <a:pt x="551" y="135"/>
                    <a:pt x="572" y="114"/>
                    <a:pt x="595" y="93"/>
                  </a:cubicBezTo>
                  <a:cubicBezTo>
                    <a:pt x="597" y="99"/>
                    <a:pt x="600" y="105"/>
                    <a:pt x="604" y="111"/>
                  </a:cubicBezTo>
                  <a:cubicBezTo>
                    <a:pt x="591" y="121"/>
                    <a:pt x="581" y="135"/>
                    <a:pt x="571" y="148"/>
                  </a:cubicBezTo>
                  <a:cubicBezTo>
                    <a:pt x="558" y="165"/>
                    <a:pt x="545" y="182"/>
                    <a:pt x="531" y="199"/>
                  </a:cubicBezTo>
                  <a:cubicBezTo>
                    <a:pt x="530" y="200"/>
                    <a:pt x="532" y="202"/>
                    <a:pt x="533" y="201"/>
                  </a:cubicBezTo>
                  <a:cubicBezTo>
                    <a:pt x="547" y="189"/>
                    <a:pt x="557" y="175"/>
                    <a:pt x="568" y="160"/>
                  </a:cubicBezTo>
                  <a:cubicBezTo>
                    <a:pt x="580" y="143"/>
                    <a:pt x="593" y="128"/>
                    <a:pt x="607" y="112"/>
                  </a:cubicBezTo>
                  <a:cubicBezTo>
                    <a:pt x="607" y="112"/>
                    <a:pt x="607" y="111"/>
                    <a:pt x="607" y="111"/>
                  </a:cubicBezTo>
                  <a:cubicBezTo>
                    <a:pt x="624" y="107"/>
                    <a:pt x="616" y="114"/>
                    <a:pt x="613" y="118"/>
                  </a:cubicBezTo>
                  <a:cubicBezTo>
                    <a:pt x="610" y="122"/>
                    <a:pt x="606" y="127"/>
                    <a:pt x="603" y="132"/>
                  </a:cubicBezTo>
                  <a:cubicBezTo>
                    <a:pt x="596" y="142"/>
                    <a:pt x="588" y="151"/>
                    <a:pt x="580" y="161"/>
                  </a:cubicBezTo>
                  <a:cubicBezTo>
                    <a:pt x="568" y="176"/>
                    <a:pt x="554" y="191"/>
                    <a:pt x="543" y="207"/>
                  </a:cubicBezTo>
                  <a:cubicBezTo>
                    <a:pt x="542" y="207"/>
                    <a:pt x="542" y="207"/>
                    <a:pt x="542" y="207"/>
                  </a:cubicBezTo>
                  <a:cubicBezTo>
                    <a:pt x="541" y="207"/>
                    <a:pt x="541" y="208"/>
                    <a:pt x="541" y="208"/>
                  </a:cubicBezTo>
                  <a:cubicBezTo>
                    <a:pt x="503" y="218"/>
                    <a:pt x="467" y="213"/>
                    <a:pt x="429" y="210"/>
                  </a:cubicBezTo>
                  <a:close/>
                  <a:moveTo>
                    <a:pt x="528" y="124"/>
                  </a:moveTo>
                  <a:cubicBezTo>
                    <a:pt x="527" y="124"/>
                    <a:pt x="527" y="123"/>
                    <a:pt x="527" y="123"/>
                  </a:cubicBezTo>
                  <a:cubicBezTo>
                    <a:pt x="458" y="118"/>
                    <a:pt x="388" y="118"/>
                    <a:pt x="319" y="115"/>
                  </a:cubicBezTo>
                  <a:cubicBezTo>
                    <a:pt x="250" y="113"/>
                    <a:pt x="181" y="105"/>
                    <a:pt x="111" y="99"/>
                  </a:cubicBezTo>
                  <a:cubicBezTo>
                    <a:pt x="111" y="99"/>
                    <a:pt x="111" y="99"/>
                    <a:pt x="111" y="100"/>
                  </a:cubicBezTo>
                  <a:cubicBezTo>
                    <a:pt x="179" y="112"/>
                    <a:pt x="248" y="114"/>
                    <a:pt x="316" y="118"/>
                  </a:cubicBezTo>
                  <a:cubicBezTo>
                    <a:pt x="386" y="122"/>
                    <a:pt x="457" y="126"/>
                    <a:pt x="527" y="126"/>
                  </a:cubicBezTo>
                  <a:cubicBezTo>
                    <a:pt x="527" y="126"/>
                    <a:pt x="527" y="126"/>
                    <a:pt x="527" y="125"/>
                  </a:cubicBezTo>
                  <a:cubicBezTo>
                    <a:pt x="527" y="129"/>
                    <a:pt x="526" y="132"/>
                    <a:pt x="526" y="135"/>
                  </a:cubicBezTo>
                  <a:cubicBezTo>
                    <a:pt x="471" y="132"/>
                    <a:pt x="416" y="133"/>
                    <a:pt x="362" y="131"/>
                  </a:cubicBezTo>
                  <a:cubicBezTo>
                    <a:pt x="306" y="129"/>
                    <a:pt x="251" y="127"/>
                    <a:pt x="196" y="124"/>
                  </a:cubicBezTo>
                  <a:cubicBezTo>
                    <a:pt x="195" y="124"/>
                    <a:pt x="195" y="125"/>
                    <a:pt x="196" y="125"/>
                  </a:cubicBezTo>
                  <a:cubicBezTo>
                    <a:pt x="251" y="128"/>
                    <a:pt x="306" y="131"/>
                    <a:pt x="362" y="134"/>
                  </a:cubicBezTo>
                  <a:cubicBezTo>
                    <a:pt x="416" y="136"/>
                    <a:pt x="471" y="139"/>
                    <a:pt x="525" y="138"/>
                  </a:cubicBezTo>
                  <a:cubicBezTo>
                    <a:pt x="525" y="143"/>
                    <a:pt x="524" y="147"/>
                    <a:pt x="524" y="152"/>
                  </a:cubicBezTo>
                  <a:cubicBezTo>
                    <a:pt x="518" y="152"/>
                    <a:pt x="512" y="152"/>
                    <a:pt x="506" y="152"/>
                  </a:cubicBezTo>
                  <a:cubicBezTo>
                    <a:pt x="506" y="152"/>
                    <a:pt x="506" y="153"/>
                    <a:pt x="506" y="153"/>
                  </a:cubicBezTo>
                  <a:cubicBezTo>
                    <a:pt x="512" y="153"/>
                    <a:pt x="518" y="153"/>
                    <a:pt x="524" y="153"/>
                  </a:cubicBezTo>
                  <a:cubicBezTo>
                    <a:pt x="524" y="162"/>
                    <a:pt x="524" y="171"/>
                    <a:pt x="525" y="180"/>
                  </a:cubicBezTo>
                  <a:cubicBezTo>
                    <a:pt x="525" y="180"/>
                    <a:pt x="525" y="180"/>
                    <a:pt x="525" y="180"/>
                  </a:cubicBezTo>
                  <a:cubicBezTo>
                    <a:pt x="485" y="186"/>
                    <a:pt x="446" y="171"/>
                    <a:pt x="405" y="177"/>
                  </a:cubicBezTo>
                  <a:cubicBezTo>
                    <a:pt x="404" y="177"/>
                    <a:pt x="404" y="179"/>
                    <a:pt x="406" y="179"/>
                  </a:cubicBezTo>
                  <a:cubicBezTo>
                    <a:pt x="429" y="178"/>
                    <a:pt x="451" y="178"/>
                    <a:pt x="475" y="182"/>
                  </a:cubicBezTo>
                  <a:cubicBezTo>
                    <a:pt x="492" y="185"/>
                    <a:pt x="509" y="186"/>
                    <a:pt x="525" y="181"/>
                  </a:cubicBezTo>
                  <a:cubicBezTo>
                    <a:pt x="525" y="181"/>
                    <a:pt x="525" y="181"/>
                    <a:pt x="525" y="181"/>
                  </a:cubicBezTo>
                  <a:cubicBezTo>
                    <a:pt x="526" y="187"/>
                    <a:pt x="527" y="192"/>
                    <a:pt x="529" y="198"/>
                  </a:cubicBezTo>
                  <a:cubicBezTo>
                    <a:pt x="528" y="198"/>
                    <a:pt x="528" y="198"/>
                    <a:pt x="527" y="198"/>
                  </a:cubicBezTo>
                  <a:cubicBezTo>
                    <a:pt x="493" y="203"/>
                    <a:pt x="456" y="200"/>
                    <a:pt x="421" y="199"/>
                  </a:cubicBezTo>
                  <a:cubicBezTo>
                    <a:pt x="385" y="198"/>
                    <a:pt x="348" y="197"/>
                    <a:pt x="312" y="195"/>
                  </a:cubicBezTo>
                  <a:cubicBezTo>
                    <a:pt x="277" y="194"/>
                    <a:pt x="241" y="192"/>
                    <a:pt x="206" y="190"/>
                  </a:cubicBezTo>
                  <a:cubicBezTo>
                    <a:pt x="170" y="187"/>
                    <a:pt x="135" y="182"/>
                    <a:pt x="99" y="181"/>
                  </a:cubicBezTo>
                  <a:cubicBezTo>
                    <a:pt x="99" y="179"/>
                    <a:pt x="100" y="176"/>
                    <a:pt x="100" y="174"/>
                  </a:cubicBezTo>
                  <a:cubicBezTo>
                    <a:pt x="100" y="174"/>
                    <a:pt x="100" y="174"/>
                    <a:pt x="100" y="174"/>
                  </a:cubicBezTo>
                  <a:cubicBezTo>
                    <a:pt x="132" y="175"/>
                    <a:pt x="164" y="180"/>
                    <a:pt x="196" y="181"/>
                  </a:cubicBezTo>
                  <a:cubicBezTo>
                    <a:pt x="197" y="182"/>
                    <a:pt x="197" y="180"/>
                    <a:pt x="196" y="180"/>
                  </a:cubicBezTo>
                  <a:cubicBezTo>
                    <a:pt x="164" y="176"/>
                    <a:pt x="131" y="172"/>
                    <a:pt x="100" y="173"/>
                  </a:cubicBezTo>
                  <a:cubicBezTo>
                    <a:pt x="100" y="170"/>
                    <a:pt x="100" y="166"/>
                    <a:pt x="100" y="163"/>
                  </a:cubicBezTo>
                  <a:cubicBezTo>
                    <a:pt x="100" y="156"/>
                    <a:pt x="100" y="149"/>
                    <a:pt x="100" y="142"/>
                  </a:cubicBezTo>
                  <a:cubicBezTo>
                    <a:pt x="100" y="138"/>
                    <a:pt x="101" y="133"/>
                    <a:pt x="101" y="129"/>
                  </a:cubicBezTo>
                  <a:cubicBezTo>
                    <a:pt x="117" y="132"/>
                    <a:pt x="134" y="133"/>
                    <a:pt x="151" y="134"/>
                  </a:cubicBezTo>
                  <a:cubicBezTo>
                    <a:pt x="168" y="136"/>
                    <a:pt x="187" y="139"/>
                    <a:pt x="205" y="137"/>
                  </a:cubicBezTo>
                  <a:cubicBezTo>
                    <a:pt x="206" y="137"/>
                    <a:pt x="206" y="135"/>
                    <a:pt x="205" y="135"/>
                  </a:cubicBezTo>
                  <a:cubicBezTo>
                    <a:pt x="170" y="138"/>
                    <a:pt x="136" y="128"/>
                    <a:pt x="101" y="128"/>
                  </a:cubicBezTo>
                  <a:cubicBezTo>
                    <a:pt x="101" y="124"/>
                    <a:pt x="102" y="121"/>
                    <a:pt x="102" y="117"/>
                  </a:cubicBezTo>
                  <a:cubicBezTo>
                    <a:pt x="102" y="117"/>
                    <a:pt x="102" y="117"/>
                    <a:pt x="102" y="117"/>
                  </a:cubicBezTo>
                  <a:cubicBezTo>
                    <a:pt x="128" y="122"/>
                    <a:pt x="156" y="124"/>
                    <a:pt x="183" y="124"/>
                  </a:cubicBezTo>
                  <a:cubicBezTo>
                    <a:pt x="184" y="124"/>
                    <a:pt x="184" y="123"/>
                    <a:pt x="183" y="123"/>
                  </a:cubicBezTo>
                  <a:cubicBezTo>
                    <a:pt x="156" y="121"/>
                    <a:pt x="129" y="119"/>
                    <a:pt x="102" y="117"/>
                  </a:cubicBezTo>
                  <a:cubicBezTo>
                    <a:pt x="102" y="117"/>
                    <a:pt x="102" y="117"/>
                    <a:pt x="102" y="117"/>
                  </a:cubicBezTo>
                  <a:cubicBezTo>
                    <a:pt x="102" y="114"/>
                    <a:pt x="102" y="111"/>
                    <a:pt x="102" y="107"/>
                  </a:cubicBezTo>
                  <a:cubicBezTo>
                    <a:pt x="103" y="102"/>
                    <a:pt x="104" y="96"/>
                    <a:pt x="103" y="91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87"/>
                    <a:pt x="102" y="83"/>
                    <a:pt x="101" y="79"/>
                  </a:cubicBezTo>
                  <a:cubicBezTo>
                    <a:pt x="100" y="78"/>
                    <a:pt x="99" y="76"/>
                    <a:pt x="98" y="76"/>
                  </a:cubicBezTo>
                  <a:cubicBezTo>
                    <a:pt x="100" y="75"/>
                    <a:pt x="101" y="74"/>
                    <a:pt x="103" y="74"/>
                  </a:cubicBezTo>
                  <a:cubicBezTo>
                    <a:pt x="113" y="71"/>
                    <a:pt x="125" y="73"/>
                    <a:pt x="136" y="73"/>
                  </a:cubicBezTo>
                  <a:cubicBezTo>
                    <a:pt x="181" y="73"/>
                    <a:pt x="226" y="75"/>
                    <a:pt x="271" y="78"/>
                  </a:cubicBezTo>
                  <a:cubicBezTo>
                    <a:pt x="359" y="83"/>
                    <a:pt x="448" y="85"/>
                    <a:pt x="534" y="103"/>
                  </a:cubicBezTo>
                  <a:cubicBezTo>
                    <a:pt x="534" y="103"/>
                    <a:pt x="533" y="103"/>
                    <a:pt x="533" y="104"/>
                  </a:cubicBezTo>
                  <a:cubicBezTo>
                    <a:pt x="531" y="110"/>
                    <a:pt x="529" y="117"/>
                    <a:pt x="528" y="124"/>
                  </a:cubicBezTo>
                  <a:close/>
                  <a:moveTo>
                    <a:pt x="97" y="145"/>
                  </a:moveTo>
                  <a:cubicBezTo>
                    <a:pt x="96" y="151"/>
                    <a:pt x="96" y="156"/>
                    <a:pt x="96" y="161"/>
                  </a:cubicBezTo>
                  <a:cubicBezTo>
                    <a:pt x="95" y="168"/>
                    <a:pt x="94" y="175"/>
                    <a:pt x="96" y="182"/>
                  </a:cubicBezTo>
                  <a:cubicBezTo>
                    <a:pt x="95" y="182"/>
                    <a:pt x="95" y="182"/>
                    <a:pt x="95" y="182"/>
                  </a:cubicBezTo>
                  <a:cubicBezTo>
                    <a:pt x="87" y="178"/>
                    <a:pt x="92" y="148"/>
                    <a:pt x="93" y="141"/>
                  </a:cubicBezTo>
                  <a:cubicBezTo>
                    <a:pt x="93" y="128"/>
                    <a:pt x="91" y="115"/>
                    <a:pt x="91" y="102"/>
                  </a:cubicBezTo>
                  <a:cubicBezTo>
                    <a:pt x="91" y="100"/>
                    <a:pt x="90" y="87"/>
                    <a:pt x="91" y="82"/>
                  </a:cubicBezTo>
                  <a:cubicBezTo>
                    <a:pt x="91" y="82"/>
                    <a:pt x="92" y="81"/>
                    <a:pt x="93" y="80"/>
                  </a:cubicBezTo>
                  <a:cubicBezTo>
                    <a:pt x="103" y="77"/>
                    <a:pt x="98" y="102"/>
                    <a:pt x="98" y="105"/>
                  </a:cubicBezTo>
                  <a:cubicBezTo>
                    <a:pt x="97" y="118"/>
                    <a:pt x="97" y="132"/>
                    <a:pt x="97" y="145"/>
                  </a:cubicBezTo>
                  <a:close/>
                  <a:moveTo>
                    <a:pt x="88" y="158"/>
                  </a:moveTo>
                  <a:cubicBezTo>
                    <a:pt x="87" y="160"/>
                    <a:pt x="86" y="165"/>
                    <a:pt x="86" y="170"/>
                  </a:cubicBezTo>
                  <a:cubicBezTo>
                    <a:pt x="81" y="151"/>
                    <a:pt x="83" y="130"/>
                    <a:pt x="84" y="112"/>
                  </a:cubicBezTo>
                  <a:cubicBezTo>
                    <a:pt x="85" y="104"/>
                    <a:pt x="85" y="95"/>
                    <a:pt x="88" y="88"/>
                  </a:cubicBezTo>
                  <a:cubicBezTo>
                    <a:pt x="85" y="110"/>
                    <a:pt x="91" y="134"/>
                    <a:pt x="88" y="158"/>
                  </a:cubicBezTo>
                  <a:close/>
                  <a:moveTo>
                    <a:pt x="722" y="311"/>
                  </a:moveTo>
                  <a:cubicBezTo>
                    <a:pt x="633" y="315"/>
                    <a:pt x="544" y="316"/>
                    <a:pt x="454" y="319"/>
                  </a:cubicBezTo>
                  <a:cubicBezTo>
                    <a:pt x="410" y="320"/>
                    <a:pt x="365" y="321"/>
                    <a:pt x="321" y="322"/>
                  </a:cubicBezTo>
                  <a:cubicBezTo>
                    <a:pt x="275" y="323"/>
                    <a:pt x="229" y="322"/>
                    <a:pt x="183" y="326"/>
                  </a:cubicBezTo>
                  <a:cubicBezTo>
                    <a:pt x="183" y="326"/>
                    <a:pt x="183" y="326"/>
                    <a:pt x="183" y="326"/>
                  </a:cubicBezTo>
                  <a:cubicBezTo>
                    <a:pt x="229" y="328"/>
                    <a:pt x="275" y="324"/>
                    <a:pt x="321" y="323"/>
                  </a:cubicBezTo>
                  <a:cubicBezTo>
                    <a:pt x="365" y="322"/>
                    <a:pt x="410" y="321"/>
                    <a:pt x="454" y="320"/>
                  </a:cubicBezTo>
                  <a:cubicBezTo>
                    <a:pt x="542" y="318"/>
                    <a:pt x="629" y="317"/>
                    <a:pt x="716" y="313"/>
                  </a:cubicBezTo>
                  <a:cubicBezTo>
                    <a:pt x="697" y="319"/>
                    <a:pt x="677" y="320"/>
                    <a:pt x="657" y="322"/>
                  </a:cubicBezTo>
                  <a:cubicBezTo>
                    <a:pt x="635" y="324"/>
                    <a:pt x="613" y="324"/>
                    <a:pt x="591" y="324"/>
                  </a:cubicBezTo>
                  <a:cubicBezTo>
                    <a:pt x="546" y="325"/>
                    <a:pt x="501" y="323"/>
                    <a:pt x="456" y="325"/>
                  </a:cubicBezTo>
                  <a:cubicBezTo>
                    <a:pt x="413" y="326"/>
                    <a:pt x="369" y="329"/>
                    <a:pt x="325" y="332"/>
                  </a:cubicBezTo>
                  <a:cubicBezTo>
                    <a:pt x="303" y="333"/>
                    <a:pt x="281" y="335"/>
                    <a:pt x="259" y="335"/>
                  </a:cubicBezTo>
                  <a:cubicBezTo>
                    <a:pt x="236" y="336"/>
                    <a:pt x="212" y="334"/>
                    <a:pt x="188" y="336"/>
                  </a:cubicBezTo>
                  <a:cubicBezTo>
                    <a:pt x="188" y="336"/>
                    <a:pt x="188" y="336"/>
                    <a:pt x="188" y="336"/>
                  </a:cubicBezTo>
                  <a:cubicBezTo>
                    <a:pt x="178" y="335"/>
                    <a:pt x="172" y="326"/>
                    <a:pt x="168" y="315"/>
                  </a:cubicBezTo>
                  <a:cubicBezTo>
                    <a:pt x="220" y="316"/>
                    <a:pt x="272" y="314"/>
                    <a:pt x="323" y="312"/>
                  </a:cubicBezTo>
                  <a:cubicBezTo>
                    <a:pt x="324" y="312"/>
                    <a:pt x="325" y="310"/>
                    <a:pt x="323" y="310"/>
                  </a:cubicBezTo>
                  <a:cubicBezTo>
                    <a:pt x="272" y="310"/>
                    <a:pt x="219" y="310"/>
                    <a:pt x="168" y="313"/>
                  </a:cubicBezTo>
                  <a:cubicBezTo>
                    <a:pt x="166" y="310"/>
                    <a:pt x="165" y="306"/>
                    <a:pt x="165" y="302"/>
                  </a:cubicBezTo>
                  <a:cubicBezTo>
                    <a:pt x="195" y="304"/>
                    <a:pt x="227" y="299"/>
                    <a:pt x="258" y="299"/>
                  </a:cubicBezTo>
                  <a:cubicBezTo>
                    <a:pt x="290" y="299"/>
                    <a:pt x="321" y="300"/>
                    <a:pt x="353" y="301"/>
                  </a:cubicBezTo>
                  <a:cubicBezTo>
                    <a:pt x="354" y="301"/>
                    <a:pt x="354" y="300"/>
                    <a:pt x="353" y="300"/>
                  </a:cubicBezTo>
                  <a:cubicBezTo>
                    <a:pt x="321" y="297"/>
                    <a:pt x="287" y="296"/>
                    <a:pt x="255" y="297"/>
                  </a:cubicBezTo>
                  <a:cubicBezTo>
                    <a:pt x="225" y="297"/>
                    <a:pt x="193" y="296"/>
                    <a:pt x="164" y="301"/>
                  </a:cubicBezTo>
                  <a:cubicBezTo>
                    <a:pt x="163" y="295"/>
                    <a:pt x="162" y="289"/>
                    <a:pt x="162" y="285"/>
                  </a:cubicBezTo>
                  <a:cubicBezTo>
                    <a:pt x="162" y="285"/>
                    <a:pt x="162" y="284"/>
                    <a:pt x="162" y="284"/>
                  </a:cubicBezTo>
                  <a:cubicBezTo>
                    <a:pt x="162" y="285"/>
                    <a:pt x="162" y="285"/>
                    <a:pt x="162" y="285"/>
                  </a:cubicBezTo>
                  <a:cubicBezTo>
                    <a:pt x="175" y="286"/>
                    <a:pt x="188" y="287"/>
                    <a:pt x="200" y="286"/>
                  </a:cubicBezTo>
                  <a:cubicBezTo>
                    <a:pt x="201" y="286"/>
                    <a:pt x="201" y="286"/>
                    <a:pt x="200" y="285"/>
                  </a:cubicBezTo>
                  <a:cubicBezTo>
                    <a:pt x="188" y="284"/>
                    <a:pt x="175" y="283"/>
                    <a:pt x="162" y="283"/>
                  </a:cubicBezTo>
                  <a:cubicBezTo>
                    <a:pt x="162" y="283"/>
                    <a:pt x="162" y="284"/>
                    <a:pt x="162" y="284"/>
                  </a:cubicBezTo>
                  <a:cubicBezTo>
                    <a:pt x="161" y="282"/>
                    <a:pt x="161" y="278"/>
                    <a:pt x="161" y="273"/>
                  </a:cubicBezTo>
                  <a:cubicBezTo>
                    <a:pt x="161" y="274"/>
                    <a:pt x="161" y="274"/>
                    <a:pt x="161" y="274"/>
                  </a:cubicBezTo>
                  <a:cubicBezTo>
                    <a:pt x="200" y="275"/>
                    <a:pt x="239" y="274"/>
                    <a:pt x="278" y="274"/>
                  </a:cubicBezTo>
                  <a:cubicBezTo>
                    <a:pt x="317" y="274"/>
                    <a:pt x="357" y="275"/>
                    <a:pt x="396" y="274"/>
                  </a:cubicBezTo>
                  <a:cubicBezTo>
                    <a:pt x="397" y="274"/>
                    <a:pt x="397" y="273"/>
                    <a:pt x="396" y="273"/>
                  </a:cubicBezTo>
                  <a:cubicBezTo>
                    <a:pt x="357" y="271"/>
                    <a:pt x="317" y="273"/>
                    <a:pt x="278" y="273"/>
                  </a:cubicBezTo>
                  <a:cubicBezTo>
                    <a:pt x="239" y="272"/>
                    <a:pt x="200" y="272"/>
                    <a:pt x="161" y="273"/>
                  </a:cubicBezTo>
                  <a:cubicBezTo>
                    <a:pt x="161" y="273"/>
                    <a:pt x="161" y="273"/>
                    <a:pt x="161" y="273"/>
                  </a:cubicBezTo>
                  <a:cubicBezTo>
                    <a:pt x="161" y="268"/>
                    <a:pt x="160" y="262"/>
                    <a:pt x="161" y="256"/>
                  </a:cubicBezTo>
                  <a:cubicBezTo>
                    <a:pt x="199" y="254"/>
                    <a:pt x="238" y="250"/>
                    <a:pt x="277" y="250"/>
                  </a:cubicBezTo>
                  <a:cubicBezTo>
                    <a:pt x="315" y="249"/>
                    <a:pt x="354" y="250"/>
                    <a:pt x="393" y="253"/>
                  </a:cubicBezTo>
                  <a:cubicBezTo>
                    <a:pt x="393" y="253"/>
                    <a:pt x="393" y="253"/>
                    <a:pt x="393" y="253"/>
                  </a:cubicBezTo>
                  <a:cubicBezTo>
                    <a:pt x="317" y="246"/>
                    <a:pt x="237" y="244"/>
                    <a:pt x="161" y="254"/>
                  </a:cubicBezTo>
                  <a:cubicBezTo>
                    <a:pt x="162" y="240"/>
                    <a:pt x="165" y="227"/>
                    <a:pt x="174" y="229"/>
                  </a:cubicBezTo>
                  <a:cubicBezTo>
                    <a:pt x="175" y="230"/>
                    <a:pt x="176" y="229"/>
                    <a:pt x="176" y="228"/>
                  </a:cubicBezTo>
                  <a:cubicBezTo>
                    <a:pt x="176" y="228"/>
                    <a:pt x="176" y="229"/>
                    <a:pt x="176" y="229"/>
                  </a:cubicBezTo>
                  <a:cubicBezTo>
                    <a:pt x="200" y="230"/>
                    <a:pt x="225" y="227"/>
                    <a:pt x="249" y="226"/>
                  </a:cubicBezTo>
                  <a:cubicBezTo>
                    <a:pt x="274" y="225"/>
                    <a:pt x="299" y="224"/>
                    <a:pt x="324" y="223"/>
                  </a:cubicBezTo>
                  <a:cubicBezTo>
                    <a:pt x="373" y="221"/>
                    <a:pt x="422" y="221"/>
                    <a:pt x="471" y="218"/>
                  </a:cubicBezTo>
                  <a:cubicBezTo>
                    <a:pt x="472" y="218"/>
                    <a:pt x="472" y="218"/>
                    <a:pt x="472" y="218"/>
                  </a:cubicBezTo>
                  <a:cubicBezTo>
                    <a:pt x="490" y="219"/>
                    <a:pt x="508" y="219"/>
                    <a:pt x="526" y="215"/>
                  </a:cubicBezTo>
                  <a:cubicBezTo>
                    <a:pt x="560" y="219"/>
                    <a:pt x="596" y="217"/>
                    <a:pt x="631" y="217"/>
                  </a:cubicBezTo>
                  <a:cubicBezTo>
                    <a:pt x="660" y="217"/>
                    <a:pt x="690" y="219"/>
                    <a:pt x="719" y="217"/>
                  </a:cubicBezTo>
                  <a:cubicBezTo>
                    <a:pt x="712" y="233"/>
                    <a:pt x="708" y="251"/>
                    <a:pt x="710" y="268"/>
                  </a:cubicBezTo>
                  <a:cubicBezTo>
                    <a:pt x="613" y="274"/>
                    <a:pt x="516" y="274"/>
                    <a:pt x="418" y="273"/>
                  </a:cubicBezTo>
                  <a:cubicBezTo>
                    <a:pt x="417" y="273"/>
                    <a:pt x="417" y="274"/>
                    <a:pt x="418" y="274"/>
                  </a:cubicBezTo>
                  <a:cubicBezTo>
                    <a:pt x="515" y="280"/>
                    <a:pt x="613" y="276"/>
                    <a:pt x="710" y="270"/>
                  </a:cubicBezTo>
                  <a:cubicBezTo>
                    <a:pt x="711" y="277"/>
                    <a:pt x="712" y="283"/>
                    <a:pt x="715" y="290"/>
                  </a:cubicBezTo>
                  <a:cubicBezTo>
                    <a:pt x="635" y="293"/>
                    <a:pt x="556" y="296"/>
                    <a:pt x="476" y="298"/>
                  </a:cubicBezTo>
                  <a:cubicBezTo>
                    <a:pt x="476" y="298"/>
                    <a:pt x="476" y="298"/>
                    <a:pt x="476" y="298"/>
                  </a:cubicBezTo>
                  <a:cubicBezTo>
                    <a:pt x="556" y="299"/>
                    <a:pt x="636" y="297"/>
                    <a:pt x="715" y="291"/>
                  </a:cubicBezTo>
                  <a:cubicBezTo>
                    <a:pt x="717" y="295"/>
                    <a:pt x="719" y="300"/>
                    <a:pt x="721" y="304"/>
                  </a:cubicBezTo>
                  <a:cubicBezTo>
                    <a:pt x="660" y="304"/>
                    <a:pt x="598" y="305"/>
                    <a:pt x="537" y="307"/>
                  </a:cubicBezTo>
                  <a:cubicBezTo>
                    <a:pt x="476" y="308"/>
                    <a:pt x="413" y="309"/>
                    <a:pt x="352" y="314"/>
                  </a:cubicBezTo>
                  <a:cubicBezTo>
                    <a:pt x="351" y="314"/>
                    <a:pt x="351" y="315"/>
                    <a:pt x="352" y="315"/>
                  </a:cubicBezTo>
                  <a:cubicBezTo>
                    <a:pt x="414" y="314"/>
                    <a:pt x="475" y="310"/>
                    <a:pt x="537" y="308"/>
                  </a:cubicBezTo>
                  <a:cubicBezTo>
                    <a:pt x="599" y="307"/>
                    <a:pt x="661" y="306"/>
                    <a:pt x="722" y="306"/>
                  </a:cubicBezTo>
                  <a:cubicBezTo>
                    <a:pt x="723" y="307"/>
                    <a:pt x="723" y="308"/>
                    <a:pt x="724" y="309"/>
                  </a:cubicBezTo>
                  <a:cubicBezTo>
                    <a:pt x="724" y="309"/>
                    <a:pt x="725" y="309"/>
                    <a:pt x="725" y="309"/>
                  </a:cubicBezTo>
                  <a:cubicBezTo>
                    <a:pt x="724" y="310"/>
                    <a:pt x="723" y="310"/>
                    <a:pt x="722" y="311"/>
                  </a:cubicBezTo>
                  <a:close/>
                  <a:moveTo>
                    <a:pt x="568" y="338"/>
                  </a:moveTo>
                  <a:cubicBezTo>
                    <a:pt x="558" y="348"/>
                    <a:pt x="548" y="359"/>
                    <a:pt x="538" y="370"/>
                  </a:cubicBezTo>
                  <a:cubicBezTo>
                    <a:pt x="529" y="379"/>
                    <a:pt x="518" y="388"/>
                    <a:pt x="513" y="400"/>
                  </a:cubicBezTo>
                  <a:cubicBezTo>
                    <a:pt x="513" y="400"/>
                    <a:pt x="514" y="401"/>
                    <a:pt x="514" y="400"/>
                  </a:cubicBezTo>
                  <a:cubicBezTo>
                    <a:pt x="520" y="388"/>
                    <a:pt x="533" y="378"/>
                    <a:pt x="542" y="368"/>
                  </a:cubicBezTo>
                  <a:cubicBezTo>
                    <a:pt x="552" y="358"/>
                    <a:pt x="561" y="348"/>
                    <a:pt x="570" y="338"/>
                  </a:cubicBezTo>
                  <a:cubicBezTo>
                    <a:pt x="583" y="339"/>
                    <a:pt x="595" y="339"/>
                    <a:pt x="608" y="339"/>
                  </a:cubicBezTo>
                  <a:cubicBezTo>
                    <a:pt x="579" y="359"/>
                    <a:pt x="553" y="384"/>
                    <a:pt x="531" y="410"/>
                  </a:cubicBezTo>
                  <a:cubicBezTo>
                    <a:pt x="530" y="410"/>
                    <a:pt x="531" y="411"/>
                    <a:pt x="531" y="411"/>
                  </a:cubicBezTo>
                  <a:cubicBezTo>
                    <a:pt x="556" y="385"/>
                    <a:pt x="582" y="362"/>
                    <a:pt x="609" y="339"/>
                  </a:cubicBezTo>
                  <a:cubicBezTo>
                    <a:pt x="609" y="339"/>
                    <a:pt x="609" y="339"/>
                    <a:pt x="609" y="339"/>
                  </a:cubicBezTo>
                  <a:cubicBezTo>
                    <a:pt x="618" y="339"/>
                    <a:pt x="626" y="339"/>
                    <a:pt x="634" y="339"/>
                  </a:cubicBezTo>
                  <a:cubicBezTo>
                    <a:pt x="608" y="362"/>
                    <a:pt x="583" y="385"/>
                    <a:pt x="557" y="409"/>
                  </a:cubicBezTo>
                  <a:cubicBezTo>
                    <a:pt x="557" y="410"/>
                    <a:pt x="558" y="410"/>
                    <a:pt x="558" y="410"/>
                  </a:cubicBezTo>
                  <a:cubicBezTo>
                    <a:pt x="585" y="387"/>
                    <a:pt x="611" y="364"/>
                    <a:pt x="637" y="339"/>
                  </a:cubicBezTo>
                  <a:cubicBezTo>
                    <a:pt x="653" y="339"/>
                    <a:pt x="669" y="339"/>
                    <a:pt x="685" y="337"/>
                  </a:cubicBezTo>
                  <a:cubicBezTo>
                    <a:pt x="687" y="337"/>
                    <a:pt x="690" y="337"/>
                    <a:pt x="692" y="337"/>
                  </a:cubicBezTo>
                  <a:cubicBezTo>
                    <a:pt x="662" y="364"/>
                    <a:pt x="629" y="386"/>
                    <a:pt x="596" y="410"/>
                  </a:cubicBezTo>
                  <a:cubicBezTo>
                    <a:pt x="566" y="432"/>
                    <a:pt x="532" y="453"/>
                    <a:pt x="504" y="479"/>
                  </a:cubicBezTo>
                  <a:cubicBezTo>
                    <a:pt x="506" y="475"/>
                    <a:pt x="507" y="470"/>
                    <a:pt x="508" y="466"/>
                  </a:cubicBezTo>
                  <a:cubicBezTo>
                    <a:pt x="550" y="437"/>
                    <a:pt x="590" y="406"/>
                    <a:pt x="628" y="372"/>
                  </a:cubicBezTo>
                  <a:cubicBezTo>
                    <a:pt x="628" y="372"/>
                    <a:pt x="627" y="371"/>
                    <a:pt x="627" y="371"/>
                  </a:cubicBezTo>
                  <a:cubicBezTo>
                    <a:pt x="588" y="403"/>
                    <a:pt x="549" y="434"/>
                    <a:pt x="509" y="464"/>
                  </a:cubicBezTo>
                  <a:cubicBezTo>
                    <a:pt x="510" y="457"/>
                    <a:pt x="511" y="450"/>
                    <a:pt x="512" y="443"/>
                  </a:cubicBezTo>
                  <a:cubicBezTo>
                    <a:pt x="512" y="443"/>
                    <a:pt x="512" y="444"/>
                    <a:pt x="513" y="443"/>
                  </a:cubicBezTo>
                  <a:cubicBezTo>
                    <a:pt x="533" y="426"/>
                    <a:pt x="552" y="407"/>
                    <a:pt x="570" y="387"/>
                  </a:cubicBezTo>
                  <a:cubicBezTo>
                    <a:pt x="570" y="387"/>
                    <a:pt x="569" y="386"/>
                    <a:pt x="569" y="386"/>
                  </a:cubicBezTo>
                  <a:cubicBezTo>
                    <a:pt x="550" y="405"/>
                    <a:pt x="531" y="424"/>
                    <a:pt x="512" y="442"/>
                  </a:cubicBezTo>
                  <a:cubicBezTo>
                    <a:pt x="512" y="442"/>
                    <a:pt x="512" y="443"/>
                    <a:pt x="512" y="443"/>
                  </a:cubicBezTo>
                  <a:cubicBezTo>
                    <a:pt x="512" y="437"/>
                    <a:pt x="512" y="431"/>
                    <a:pt x="512" y="425"/>
                  </a:cubicBezTo>
                  <a:cubicBezTo>
                    <a:pt x="512" y="422"/>
                    <a:pt x="512" y="420"/>
                    <a:pt x="512" y="417"/>
                  </a:cubicBezTo>
                  <a:cubicBezTo>
                    <a:pt x="523" y="404"/>
                    <a:pt x="535" y="391"/>
                    <a:pt x="547" y="378"/>
                  </a:cubicBezTo>
                  <a:cubicBezTo>
                    <a:pt x="547" y="377"/>
                    <a:pt x="546" y="376"/>
                    <a:pt x="546" y="377"/>
                  </a:cubicBezTo>
                  <a:cubicBezTo>
                    <a:pt x="533" y="388"/>
                    <a:pt x="522" y="401"/>
                    <a:pt x="512" y="415"/>
                  </a:cubicBezTo>
                  <a:cubicBezTo>
                    <a:pt x="511" y="407"/>
                    <a:pt x="510" y="400"/>
                    <a:pt x="508" y="393"/>
                  </a:cubicBezTo>
                  <a:cubicBezTo>
                    <a:pt x="518" y="383"/>
                    <a:pt x="527" y="373"/>
                    <a:pt x="536" y="362"/>
                  </a:cubicBezTo>
                  <a:cubicBezTo>
                    <a:pt x="536" y="362"/>
                    <a:pt x="535" y="361"/>
                    <a:pt x="535" y="362"/>
                  </a:cubicBezTo>
                  <a:cubicBezTo>
                    <a:pt x="525" y="371"/>
                    <a:pt x="516" y="381"/>
                    <a:pt x="508" y="392"/>
                  </a:cubicBezTo>
                  <a:cubicBezTo>
                    <a:pt x="507" y="390"/>
                    <a:pt x="506" y="387"/>
                    <a:pt x="505" y="385"/>
                  </a:cubicBezTo>
                  <a:cubicBezTo>
                    <a:pt x="519" y="370"/>
                    <a:pt x="533" y="354"/>
                    <a:pt x="545" y="338"/>
                  </a:cubicBezTo>
                  <a:cubicBezTo>
                    <a:pt x="553" y="338"/>
                    <a:pt x="561" y="338"/>
                    <a:pt x="568" y="338"/>
                  </a:cubicBezTo>
                  <a:close/>
                  <a:moveTo>
                    <a:pt x="522" y="338"/>
                  </a:moveTo>
                  <a:cubicBezTo>
                    <a:pt x="522" y="338"/>
                    <a:pt x="522" y="338"/>
                    <a:pt x="522" y="337"/>
                  </a:cubicBezTo>
                  <a:cubicBezTo>
                    <a:pt x="529" y="337"/>
                    <a:pt x="536" y="338"/>
                    <a:pt x="542" y="338"/>
                  </a:cubicBezTo>
                  <a:cubicBezTo>
                    <a:pt x="529" y="352"/>
                    <a:pt x="517" y="368"/>
                    <a:pt x="504" y="384"/>
                  </a:cubicBezTo>
                  <a:cubicBezTo>
                    <a:pt x="503" y="381"/>
                    <a:pt x="502" y="377"/>
                    <a:pt x="500" y="374"/>
                  </a:cubicBezTo>
                  <a:cubicBezTo>
                    <a:pt x="508" y="364"/>
                    <a:pt x="516" y="354"/>
                    <a:pt x="524" y="343"/>
                  </a:cubicBezTo>
                  <a:cubicBezTo>
                    <a:pt x="525" y="343"/>
                    <a:pt x="524" y="342"/>
                    <a:pt x="524" y="342"/>
                  </a:cubicBezTo>
                  <a:cubicBezTo>
                    <a:pt x="515" y="352"/>
                    <a:pt x="507" y="363"/>
                    <a:pt x="499" y="374"/>
                  </a:cubicBezTo>
                  <a:cubicBezTo>
                    <a:pt x="498" y="372"/>
                    <a:pt x="497" y="370"/>
                    <a:pt x="495" y="368"/>
                  </a:cubicBezTo>
                  <a:cubicBezTo>
                    <a:pt x="496" y="368"/>
                    <a:pt x="497" y="367"/>
                    <a:pt x="498" y="366"/>
                  </a:cubicBezTo>
                  <a:cubicBezTo>
                    <a:pt x="500" y="359"/>
                    <a:pt x="503" y="354"/>
                    <a:pt x="508" y="349"/>
                  </a:cubicBezTo>
                  <a:cubicBezTo>
                    <a:pt x="511" y="346"/>
                    <a:pt x="513" y="344"/>
                    <a:pt x="516" y="343"/>
                  </a:cubicBezTo>
                  <a:cubicBezTo>
                    <a:pt x="518" y="341"/>
                    <a:pt x="520" y="340"/>
                    <a:pt x="522" y="338"/>
                  </a:cubicBezTo>
                  <a:close/>
                  <a:moveTo>
                    <a:pt x="514" y="337"/>
                  </a:moveTo>
                  <a:cubicBezTo>
                    <a:pt x="510" y="340"/>
                    <a:pt x="506" y="343"/>
                    <a:pt x="504" y="345"/>
                  </a:cubicBezTo>
                  <a:cubicBezTo>
                    <a:pt x="499" y="351"/>
                    <a:pt x="496" y="357"/>
                    <a:pt x="494" y="364"/>
                  </a:cubicBezTo>
                  <a:cubicBezTo>
                    <a:pt x="459" y="354"/>
                    <a:pt x="424" y="345"/>
                    <a:pt x="388" y="341"/>
                  </a:cubicBezTo>
                  <a:cubicBezTo>
                    <a:pt x="430" y="339"/>
                    <a:pt x="472" y="338"/>
                    <a:pt x="514" y="337"/>
                  </a:cubicBezTo>
                  <a:close/>
                  <a:moveTo>
                    <a:pt x="152" y="318"/>
                  </a:moveTo>
                  <a:cubicBezTo>
                    <a:pt x="156" y="326"/>
                    <a:pt x="160" y="335"/>
                    <a:pt x="167" y="340"/>
                  </a:cubicBezTo>
                  <a:cubicBezTo>
                    <a:pt x="172" y="348"/>
                    <a:pt x="179" y="351"/>
                    <a:pt x="186" y="344"/>
                  </a:cubicBezTo>
                  <a:cubicBezTo>
                    <a:pt x="186" y="344"/>
                    <a:pt x="186" y="344"/>
                    <a:pt x="186" y="344"/>
                  </a:cubicBezTo>
                  <a:cubicBezTo>
                    <a:pt x="186" y="344"/>
                    <a:pt x="186" y="345"/>
                    <a:pt x="187" y="345"/>
                  </a:cubicBezTo>
                  <a:cubicBezTo>
                    <a:pt x="208" y="355"/>
                    <a:pt x="232" y="352"/>
                    <a:pt x="255" y="350"/>
                  </a:cubicBezTo>
                  <a:cubicBezTo>
                    <a:pt x="283" y="348"/>
                    <a:pt x="311" y="345"/>
                    <a:pt x="339" y="344"/>
                  </a:cubicBezTo>
                  <a:cubicBezTo>
                    <a:pt x="352" y="343"/>
                    <a:pt x="366" y="342"/>
                    <a:pt x="379" y="342"/>
                  </a:cubicBezTo>
                  <a:cubicBezTo>
                    <a:pt x="379" y="342"/>
                    <a:pt x="379" y="342"/>
                    <a:pt x="379" y="342"/>
                  </a:cubicBezTo>
                  <a:cubicBezTo>
                    <a:pt x="418" y="349"/>
                    <a:pt x="455" y="356"/>
                    <a:pt x="492" y="367"/>
                  </a:cubicBezTo>
                  <a:cubicBezTo>
                    <a:pt x="492" y="368"/>
                    <a:pt x="492" y="368"/>
                    <a:pt x="492" y="369"/>
                  </a:cubicBezTo>
                  <a:cubicBezTo>
                    <a:pt x="496" y="374"/>
                    <a:pt x="500" y="380"/>
                    <a:pt x="503" y="386"/>
                  </a:cubicBezTo>
                  <a:cubicBezTo>
                    <a:pt x="503" y="386"/>
                    <a:pt x="503" y="387"/>
                    <a:pt x="503" y="387"/>
                  </a:cubicBezTo>
                  <a:cubicBezTo>
                    <a:pt x="504" y="389"/>
                    <a:pt x="505" y="391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505" y="394"/>
                    <a:pt x="506" y="395"/>
                    <a:pt x="506" y="395"/>
                  </a:cubicBezTo>
                  <a:cubicBezTo>
                    <a:pt x="507" y="399"/>
                    <a:pt x="508" y="402"/>
                    <a:pt x="508" y="406"/>
                  </a:cubicBezTo>
                  <a:cubicBezTo>
                    <a:pt x="445" y="398"/>
                    <a:pt x="381" y="390"/>
                    <a:pt x="318" y="383"/>
                  </a:cubicBezTo>
                  <a:cubicBezTo>
                    <a:pt x="317" y="383"/>
                    <a:pt x="317" y="383"/>
                    <a:pt x="317" y="383"/>
                  </a:cubicBezTo>
                  <a:cubicBezTo>
                    <a:pt x="381" y="394"/>
                    <a:pt x="444" y="401"/>
                    <a:pt x="508" y="408"/>
                  </a:cubicBezTo>
                  <a:cubicBezTo>
                    <a:pt x="508" y="414"/>
                    <a:pt x="508" y="421"/>
                    <a:pt x="508" y="427"/>
                  </a:cubicBezTo>
                  <a:cubicBezTo>
                    <a:pt x="508" y="441"/>
                    <a:pt x="507" y="454"/>
                    <a:pt x="504" y="467"/>
                  </a:cubicBezTo>
                  <a:cubicBezTo>
                    <a:pt x="504" y="467"/>
                    <a:pt x="504" y="467"/>
                    <a:pt x="504" y="467"/>
                  </a:cubicBezTo>
                  <a:cubicBezTo>
                    <a:pt x="504" y="468"/>
                    <a:pt x="504" y="468"/>
                    <a:pt x="504" y="468"/>
                  </a:cubicBezTo>
                  <a:cubicBezTo>
                    <a:pt x="503" y="472"/>
                    <a:pt x="502" y="476"/>
                    <a:pt x="501" y="480"/>
                  </a:cubicBezTo>
                  <a:cubicBezTo>
                    <a:pt x="501" y="480"/>
                    <a:pt x="500" y="479"/>
                    <a:pt x="500" y="479"/>
                  </a:cubicBezTo>
                  <a:cubicBezTo>
                    <a:pt x="429" y="473"/>
                    <a:pt x="359" y="462"/>
                    <a:pt x="288" y="456"/>
                  </a:cubicBezTo>
                  <a:cubicBezTo>
                    <a:pt x="254" y="453"/>
                    <a:pt x="219" y="450"/>
                    <a:pt x="184" y="447"/>
                  </a:cubicBezTo>
                  <a:cubicBezTo>
                    <a:pt x="148" y="445"/>
                    <a:pt x="113" y="441"/>
                    <a:pt x="77" y="441"/>
                  </a:cubicBezTo>
                  <a:cubicBezTo>
                    <a:pt x="77" y="440"/>
                    <a:pt x="77" y="440"/>
                    <a:pt x="77" y="440"/>
                  </a:cubicBezTo>
                  <a:cubicBezTo>
                    <a:pt x="76" y="437"/>
                    <a:pt x="73" y="434"/>
                    <a:pt x="69" y="433"/>
                  </a:cubicBezTo>
                  <a:cubicBezTo>
                    <a:pt x="68" y="432"/>
                    <a:pt x="66" y="432"/>
                    <a:pt x="64" y="432"/>
                  </a:cubicBezTo>
                  <a:cubicBezTo>
                    <a:pt x="62" y="432"/>
                    <a:pt x="61" y="432"/>
                    <a:pt x="59" y="433"/>
                  </a:cubicBezTo>
                  <a:cubicBezTo>
                    <a:pt x="61" y="424"/>
                    <a:pt x="63" y="416"/>
                    <a:pt x="63" y="408"/>
                  </a:cubicBezTo>
                  <a:cubicBezTo>
                    <a:pt x="80" y="408"/>
                    <a:pt x="97" y="409"/>
                    <a:pt x="113" y="412"/>
                  </a:cubicBezTo>
                  <a:cubicBezTo>
                    <a:pt x="114" y="412"/>
                    <a:pt x="114" y="411"/>
                    <a:pt x="113" y="410"/>
                  </a:cubicBezTo>
                  <a:cubicBezTo>
                    <a:pt x="97" y="407"/>
                    <a:pt x="80" y="406"/>
                    <a:pt x="64" y="407"/>
                  </a:cubicBezTo>
                  <a:cubicBezTo>
                    <a:pt x="64" y="404"/>
                    <a:pt x="64" y="401"/>
                    <a:pt x="64" y="398"/>
                  </a:cubicBezTo>
                  <a:cubicBezTo>
                    <a:pt x="135" y="399"/>
                    <a:pt x="205" y="404"/>
                    <a:pt x="276" y="413"/>
                  </a:cubicBezTo>
                  <a:cubicBezTo>
                    <a:pt x="348" y="422"/>
                    <a:pt x="419" y="434"/>
                    <a:pt x="491" y="439"/>
                  </a:cubicBezTo>
                  <a:cubicBezTo>
                    <a:pt x="492" y="439"/>
                    <a:pt x="492" y="438"/>
                    <a:pt x="491" y="438"/>
                  </a:cubicBezTo>
                  <a:cubicBezTo>
                    <a:pt x="419" y="431"/>
                    <a:pt x="348" y="421"/>
                    <a:pt x="276" y="412"/>
                  </a:cubicBezTo>
                  <a:cubicBezTo>
                    <a:pt x="206" y="403"/>
                    <a:pt x="135" y="394"/>
                    <a:pt x="64" y="397"/>
                  </a:cubicBezTo>
                  <a:cubicBezTo>
                    <a:pt x="64" y="391"/>
                    <a:pt x="64" y="386"/>
                    <a:pt x="64" y="381"/>
                  </a:cubicBezTo>
                  <a:cubicBezTo>
                    <a:pt x="126" y="390"/>
                    <a:pt x="191" y="393"/>
                    <a:pt x="254" y="392"/>
                  </a:cubicBezTo>
                  <a:cubicBezTo>
                    <a:pt x="254" y="392"/>
                    <a:pt x="254" y="391"/>
                    <a:pt x="254" y="391"/>
                  </a:cubicBezTo>
                  <a:cubicBezTo>
                    <a:pt x="222" y="390"/>
                    <a:pt x="190" y="389"/>
                    <a:pt x="158" y="387"/>
                  </a:cubicBezTo>
                  <a:cubicBezTo>
                    <a:pt x="126" y="386"/>
                    <a:pt x="95" y="382"/>
                    <a:pt x="64" y="379"/>
                  </a:cubicBezTo>
                  <a:cubicBezTo>
                    <a:pt x="63" y="374"/>
                    <a:pt x="63" y="368"/>
                    <a:pt x="62" y="363"/>
                  </a:cubicBezTo>
                  <a:cubicBezTo>
                    <a:pt x="61" y="347"/>
                    <a:pt x="60" y="331"/>
                    <a:pt x="55" y="317"/>
                  </a:cubicBezTo>
                  <a:cubicBezTo>
                    <a:pt x="77" y="322"/>
                    <a:pt x="100" y="326"/>
                    <a:pt x="123" y="328"/>
                  </a:cubicBezTo>
                  <a:cubicBezTo>
                    <a:pt x="123" y="328"/>
                    <a:pt x="123" y="327"/>
                    <a:pt x="123" y="327"/>
                  </a:cubicBezTo>
                  <a:cubicBezTo>
                    <a:pt x="99" y="324"/>
                    <a:pt x="77" y="320"/>
                    <a:pt x="54" y="315"/>
                  </a:cubicBezTo>
                  <a:cubicBezTo>
                    <a:pt x="53" y="313"/>
                    <a:pt x="51" y="310"/>
                    <a:pt x="50" y="307"/>
                  </a:cubicBezTo>
                  <a:cubicBezTo>
                    <a:pt x="50" y="307"/>
                    <a:pt x="50" y="306"/>
                    <a:pt x="50" y="305"/>
                  </a:cubicBezTo>
                  <a:cubicBezTo>
                    <a:pt x="68" y="308"/>
                    <a:pt x="85" y="310"/>
                    <a:pt x="103" y="313"/>
                  </a:cubicBezTo>
                  <a:cubicBezTo>
                    <a:pt x="119" y="315"/>
                    <a:pt x="135" y="318"/>
                    <a:pt x="152" y="318"/>
                  </a:cubicBezTo>
                  <a:cubicBezTo>
                    <a:pt x="152" y="318"/>
                    <a:pt x="152" y="318"/>
                    <a:pt x="152" y="318"/>
                  </a:cubicBezTo>
                  <a:close/>
                  <a:moveTo>
                    <a:pt x="55" y="369"/>
                  </a:moveTo>
                  <a:cubicBezTo>
                    <a:pt x="55" y="362"/>
                    <a:pt x="54" y="354"/>
                    <a:pt x="53" y="347"/>
                  </a:cubicBezTo>
                  <a:cubicBezTo>
                    <a:pt x="52" y="341"/>
                    <a:pt x="42" y="314"/>
                    <a:pt x="47" y="308"/>
                  </a:cubicBezTo>
                  <a:cubicBezTo>
                    <a:pt x="57" y="326"/>
                    <a:pt x="59" y="348"/>
                    <a:pt x="60" y="369"/>
                  </a:cubicBezTo>
                  <a:cubicBezTo>
                    <a:pt x="61" y="378"/>
                    <a:pt x="61" y="387"/>
                    <a:pt x="61" y="397"/>
                  </a:cubicBezTo>
                  <a:cubicBezTo>
                    <a:pt x="60" y="397"/>
                    <a:pt x="60" y="397"/>
                    <a:pt x="61" y="398"/>
                  </a:cubicBezTo>
                  <a:cubicBezTo>
                    <a:pt x="60" y="409"/>
                    <a:pt x="59" y="420"/>
                    <a:pt x="56" y="432"/>
                  </a:cubicBezTo>
                  <a:cubicBezTo>
                    <a:pt x="45" y="425"/>
                    <a:pt x="52" y="407"/>
                    <a:pt x="54" y="397"/>
                  </a:cubicBezTo>
                  <a:cubicBezTo>
                    <a:pt x="55" y="388"/>
                    <a:pt x="55" y="378"/>
                    <a:pt x="55" y="369"/>
                  </a:cubicBezTo>
                  <a:close/>
                  <a:moveTo>
                    <a:pt x="35" y="334"/>
                  </a:moveTo>
                  <a:cubicBezTo>
                    <a:pt x="36" y="320"/>
                    <a:pt x="38" y="306"/>
                    <a:pt x="51" y="299"/>
                  </a:cubicBezTo>
                  <a:cubicBezTo>
                    <a:pt x="59" y="294"/>
                    <a:pt x="69" y="291"/>
                    <a:pt x="78" y="288"/>
                  </a:cubicBezTo>
                  <a:cubicBezTo>
                    <a:pt x="92" y="282"/>
                    <a:pt x="107" y="276"/>
                    <a:pt x="121" y="269"/>
                  </a:cubicBezTo>
                  <a:cubicBezTo>
                    <a:pt x="121" y="269"/>
                    <a:pt x="121" y="269"/>
                    <a:pt x="121" y="269"/>
                  </a:cubicBezTo>
                  <a:cubicBezTo>
                    <a:pt x="123" y="271"/>
                    <a:pt x="125" y="274"/>
                    <a:pt x="126" y="276"/>
                  </a:cubicBezTo>
                  <a:cubicBezTo>
                    <a:pt x="134" y="289"/>
                    <a:pt x="142" y="302"/>
                    <a:pt x="150" y="315"/>
                  </a:cubicBezTo>
                  <a:cubicBezTo>
                    <a:pt x="115" y="313"/>
                    <a:pt x="81" y="304"/>
                    <a:pt x="47" y="303"/>
                  </a:cubicBezTo>
                  <a:cubicBezTo>
                    <a:pt x="46" y="303"/>
                    <a:pt x="46" y="304"/>
                    <a:pt x="46" y="305"/>
                  </a:cubicBezTo>
                  <a:cubicBezTo>
                    <a:pt x="41" y="305"/>
                    <a:pt x="39" y="310"/>
                    <a:pt x="40" y="316"/>
                  </a:cubicBezTo>
                  <a:cubicBezTo>
                    <a:pt x="41" y="323"/>
                    <a:pt x="45" y="331"/>
                    <a:pt x="46" y="337"/>
                  </a:cubicBezTo>
                  <a:cubicBezTo>
                    <a:pt x="49" y="348"/>
                    <a:pt x="51" y="359"/>
                    <a:pt x="51" y="369"/>
                  </a:cubicBezTo>
                  <a:cubicBezTo>
                    <a:pt x="52" y="380"/>
                    <a:pt x="51" y="391"/>
                    <a:pt x="49" y="401"/>
                  </a:cubicBezTo>
                  <a:cubicBezTo>
                    <a:pt x="48" y="408"/>
                    <a:pt x="45" y="415"/>
                    <a:pt x="45" y="421"/>
                  </a:cubicBezTo>
                  <a:cubicBezTo>
                    <a:pt x="45" y="429"/>
                    <a:pt x="48" y="434"/>
                    <a:pt x="55" y="435"/>
                  </a:cubicBezTo>
                  <a:cubicBezTo>
                    <a:pt x="55" y="436"/>
                    <a:pt x="58" y="437"/>
                    <a:pt x="58" y="435"/>
                  </a:cubicBezTo>
                  <a:cubicBezTo>
                    <a:pt x="60" y="435"/>
                    <a:pt x="62" y="435"/>
                    <a:pt x="64" y="435"/>
                  </a:cubicBezTo>
                  <a:cubicBezTo>
                    <a:pt x="69" y="435"/>
                    <a:pt x="71" y="438"/>
                    <a:pt x="75" y="442"/>
                  </a:cubicBezTo>
                  <a:cubicBezTo>
                    <a:pt x="75" y="442"/>
                    <a:pt x="75" y="442"/>
                    <a:pt x="76" y="442"/>
                  </a:cubicBezTo>
                  <a:cubicBezTo>
                    <a:pt x="76" y="442"/>
                    <a:pt x="76" y="442"/>
                    <a:pt x="76" y="442"/>
                  </a:cubicBezTo>
                  <a:cubicBezTo>
                    <a:pt x="145" y="452"/>
                    <a:pt x="216" y="453"/>
                    <a:pt x="285" y="460"/>
                  </a:cubicBezTo>
                  <a:cubicBezTo>
                    <a:pt x="357" y="466"/>
                    <a:pt x="428" y="479"/>
                    <a:pt x="499" y="484"/>
                  </a:cubicBezTo>
                  <a:cubicBezTo>
                    <a:pt x="499" y="484"/>
                    <a:pt x="499" y="485"/>
                    <a:pt x="499" y="485"/>
                  </a:cubicBezTo>
                  <a:cubicBezTo>
                    <a:pt x="498" y="486"/>
                    <a:pt x="500" y="487"/>
                    <a:pt x="501" y="486"/>
                  </a:cubicBezTo>
                  <a:cubicBezTo>
                    <a:pt x="501" y="485"/>
                    <a:pt x="501" y="484"/>
                    <a:pt x="502" y="484"/>
                  </a:cubicBezTo>
                  <a:cubicBezTo>
                    <a:pt x="539" y="463"/>
                    <a:pt x="572" y="434"/>
                    <a:pt x="606" y="409"/>
                  </a:cubicBezTo>
                  <a:cubicBezTo>
                    <a:pt x="638" y="386"/>
                    <a:pt x="670" y="364"/>
                    <a:pt x="698" y="338"/>
                  </a:cubicBezTo>
                  <a:cubicBezTo>
                    <a:pt x="699" y="338"/>
                    <a:pt x="699" y="337"/>
                    <a:pt x="699" y="336"/>
                  </a:cubicBezTo>
                  <a:cubicBezTo>
                    <a:pt x="706" y="335"/>
                    <a:pt x="713" y="334"/>
                    <a:pt x="719" y="333"/>
                  </a:cubicBezTo>
                  <a:cubicBezTo>
                    <a:pt x="720" y="333"/>
                    <a:pt x="721" y="333"/>
                    <a:pt x="721" y="333"/>
                  </a:cubicBezTo>
                  <a:cubicBezTo>
                    <a:pt x="687" y="357"/>
                    <a:pt x="654" y="383"/>
                    <a:pt x="621" y="410"/>
                  </a:cubicBezTo>
                  <a:cubicBezTo>
                    <a:pt x="586" y="437"/>
                    <a:pt x="550" y="465"/>
                    <a:pt x="518" y="496"/>
                  </a:cubicBezTo>
                  <a:cubicBezTo>
                    <a:pt x="517" y="496"/>
                    <a:pt x="517" y="496"/>
                    <a:pt x="516" y="496"/>
                  </a:cubicBezTo>
                  <a:cubicBezTo>
                    <a:pt x="497" y="503"/>
                    <a:pt x="471" y="493"/>
                    <a:pt x="451" y="490"/>
                  </a:cubicBezTo>
                  <a:cubicBezTo>
                    <a:pt x="432" y="487"/>
                    <a:pt x="413" y="484"/>
                    <a:pt x="395" y="481"/>
                  </a:cubicBezTo>
                  <a:cubicBezTo>
                    <a:pt x="358" y="476"/>
                    <a:pt x="321" y="471"/>
                    <a:pt x="284" y="466"/>
                  </a:cubicBezTo>
                  <a:cubicBezTo>
                    <a:pt x="246" y="462"/>
                    <a:pt x="208" y="457"/>
                    <a:pt x="170" y="454"/>
                  </a:cubicBezTo>
                  <a:cubicBezTo>
                    <a:pt x="150" y="452"/>
                    <a:pt x="130" y="450"/>
                    <a:pt x="110" y="450"/>
                  </a:cubicBezTo>
                  <a:cubicBezTo>
                    <a:pt x="93" y="450"/>
                    <a:pt x="75" y="453"/>
                    <a:pt x="61" y="443"/>
                  </a:cubicBezTo>
                  <a:cubicBezTo>
                    <a:pt x="61" y="443"/>
                    <a:pt x="61" y="443"/>
                    <a:pt x="61" y="442"/>
                  </a:cubicBezTo>
                  <a:cubicBezTo>
                    <a:pt x="63" y="442"/>
                    <a:pt x="62" y="439"/>
                    <a:pt x="60" y="440"/>
                  </a:cubicBezTo>
                  <a:cubicBezTo>
                    <a:pt x="50" y="443"/>
                    <a:pt x="42" y="434"/>
                    <a:pt x="38" y="426"/>
                  </a:cubicBezTo>
                  <a:cubicBezTo>
                    <a:pt x="36" y="421"/>
                    <a:pt x="36" y="414"/>
                    <a:pt x="35" y="409"/>
                  </a:cubicBezTo>
                  <a:cubicBezTo>
                    <a:pt x="35" y="401"/>
                    <a:pt x="34" y="393"/>
                    <a:pt x="34" y="386"/>
                  </a:cubicBezTo>
                  <a:cubicBezTo>
                    <a:pt x="33" y="368"/>
                    <a:pt x="34" y="351"/>
                    <a:pt x="35" y="334"/>
                  </a:cubicBezTo>
                  <a:close/>
                  <a:moveTo>
                    <a:pt x="861" y="461"/>
                  </a:moveTo>
                  <a:cubicBezTo>
                    <a:pt x="861" y="461"/>
                    <a:pt x="862" y="461"/>
                    <a:pt x="862" y="461"/>
                  </a:cubicBezTo>
                  <a:cubicBezTo>
                    <a:pt x="862" y="461"/>
                    <a:pt x="862" y="461"/>
                    <a:pt x="862" y="461"/>
                  </a:cubicBezTo>
                  <a:cubicBezTo>
                    <a:pt x="863" y="465"/>
                    <a:pt x="863" y="469"/>
                    <a:pt x="863" y="473"/>
                  </a:cubicBezTo>
                  <a:cubicBezTo>
                    <a:pt x="859" y="476"/>
                    <a:pt x="855" y="478"/>
                    <a:pt x="850" y="479"/>
                  </a:cubicBezTo>
                  <a:cubicBezTo>
                    <a:pt x="846" y="480"/>
                    <a:pt x="842" y="481"/>
                    <a:pt x="838" y="482"/>
                  </a:cubicBezTo>
                  <a:cubicBezTo>
                    <a:pt x="832" y="483"/>
                    <a:pt x="825" y="485"/>
                    <a:pt x="819" y="487"/>
                  </a:cubicBezTo>
                  <a:cubicBezTo>
                    <a:pt x="802" y="494"/>
                    <a:pt x="785" y="503"/>
                    <a:pt x="768" y="510"/>
                  </a:cubicBezTo>
                  <a:cubicBezTo>
                    <a:pt x="732" y="525"/>
                    <a:pt x="696" y="540"/>
                    <a:pt x="660" y="555"/>
                  </a:cubicBezTo>
                  <a:cubicBezTo>
                    <a:pt x="592" y="583"/>
                    <a:pt x="524" y="613"/>
                    <a:pt x="452" y="631"/>
                  </a:cubicBezTo>
                  <a:cubicBezTo>
                    <a:pt x="452" y="631"/>
                    <a:pt x="451" y="631"/>
                    <a:pt x="451" y="631"/>
                  </a:cubicBezTo>
                  <a:cubicBezTo>
                    <a:pt x="379" y="620"/>
                    <a:pt x="312" y="593"/>
                    <a:pt x="242" y="573"/>
                  </a:cubicBezTo>
                  <a:cubicBezTo>
                    <a:pt x="207" y="562"/>
                    <a:pt x="172" y="554"/>
                    <a:pt x="137" y="546"/>
                  </a:cubicBezTo>
                  <a:cubicBezTo>
                    <a:pt x="100" y="537"/>
                    <a:pt x="65" y="524"/>
                    <a:pt x="29" y="516"/>
                  </a:cubicBezTo>
                  <a:cubicBezTo>
                    <a:pt x="31" y="515"/>
                    <a:pt x="30" y="512"/>
                    <a:pt x="28" y="512"/>
                  </a:cubicBezTo>
                  <a:cubicBezTo>
                    <a:pt x="23" y="510"/>
                    <a:pt x="17" y="508"/>
                    <a:pt x="12" y="506"/>
                  </a:cubicBezTo>
                  <a:cubicBezTo>
                    <a:pt x="10" y="501"/>
                    <a:pt x="9" y="496"/>
                    <a:pt x="8" y="492"/>
                  </a:cubicBezTo>
                  <a:cubicBezTo>
                    <a:pt x="8" y="488"/>
                    <a:pt x="8" y="485"/>
                    <a:pt x="8" y="482"/>
                  </a:cubicBezTo>
                  <a:cubicBezTo>
                    <a:pt x="9" y="472"/>
                    <a:pt x="9" y="462"/>
                    <a:pt x="10" y="452"/>
                  </a:cubicBezTo>
                  <a:cubicBezTo>
                    <a:pt x="11" y="436"/>
                    <a:pt x="11" y="394"/>
                    <a:pt x="29" y="387"/>
                  </a:cubicBezTo>
                  <a:cubicBezTo>
                    <a:pt x="29" y="391"/>
                    <a:pt x="29" y="394"/>
                    <a:pt x="29" y="398"/>
                  </a:cubicBezTo>
                  <a:cubicBezTo>
                    <a:pt x="29" y="398"/>
                    <a:pt x="29" y="398"/>
                    <a:pt x="28" y="398"/>
                  </a:cubicBezTo>
                  <a:cubicBezTo>
                    <a:pt x="28" y="399"/>
                    <a:pt x="28" y="399"/>
                    <a:pt x="28" y="400"/>
                  </a:cubicBezTo>
                  <a:cubicBezTo>
                    <a:pt x="28" y="399"/>
                    <a:pt x="28" y="399"/>
                    <a:pt x="27" y="399"/>
                  </a:cubicBezTo>
                  <a:cubicBezTo>
                    <a:pt x="23" y="398"/>
                    <a:pt x="22" y="400"/>
                    <a:pt x="21" y="403"/>
                  </a:cubicBezTo>
                  <a:cubicBezTo>
                    <a:pt x="18" y="408"/>
                    <a:pt x="19" y="416"/>
                    <a:pt x="19" y="421"/>
                  </a:cubicBezTo>
                  <a:cubicBezTo>
                    <a:pt x="18" y="430"/>
                    <a:pt x="18" y="440"/>
                    <a:pt x="17" y="449"/>
                  </a:cubicBezTo>
                  <a:cubicBezTo>
                    <a:pt x="16" y="464"/>
                    <a:pt x="12" y="481"/>
                    <a:pt x="14" y="496"/>
                  </a:cubicBezTo>
                  <a:cubicBezTo>
                    <a:pt x="15" y="503"/>
                    <a:pt x="17" y="507"/>
                    <a:pt x="24" y="507"/>
                  </a:cubicBezTo>
                  <a:cubicBezTo>
                    <a:pt x="24" y="507"/>
                    <a:pt x="25" y="507"/>
                    <a:pt x="25" y="507"/>
                  </a:cubicBezTo>
                  <a:cubicBezTo>
                    <a:pt x="26" y="507"/>
                    <a:pt x="26" y="506"/>
                    <a:pt x="26" y="506"/>
                  </a:cubicBezTo>
                  <a:cubicBezTo>
                    <a:pt x="91" y="535"/>
                    <a:pt x="165" y="542"/>
                    <a:pt x="233" y="561"/>
                  </a:cubicBezTo>
                  <a:cubicBezTo>
                    <a:pt x="305" y="581"/>
                    <a:pt x="375" y="607"/>
                    <a:pt x="449" y="621"/>
                  </a:cubicBezTo>
                  <a:cubicBezTo>
                    <a:pt x="449" y="621"/>
                    <a:pt x="449" y="621"/>
                    <a:pt x="449" y="621"/>
                  </a:cubicBezTo>
                  <a:cubicBezTo>
                    <a:pt x="449" y="622"/>
                    <a:pt x="450" y="622"/>
                    <a:pt x="450" y="621"/>
                  </a:cubicBezTo>
                  <a:cubicBezTo>
                    <a:pt x="450" y="621"/>
                    <a:pt x="450" y="621"/>
                    <a:pt x="450" y="621"/>
                  </a:cubicBezTo>
                  <a:cubicBezTo>
                    <a:pt x="450" y="621"/>
                    <a:pt x="450" y="621"/>
                    <a:pt x="451" y="621"/>
                  </a:cubicBezTo>
                  <a:cubicBezTo>
                    <a:pt x="451" y="621"/>
                    <a:pt x="451" y="621"/>
                    <a:pt x="451" y="621"/>
                  </a:cubicBezTo>
                  <a:cubicBezTo>
                    <a:pt x="486" y="618"/>
                    <a:pt x="522" y="602"/>
                    <a:pt x="555" y="589"/>
                  </a:cubicBezTo>
                  <a:cubicBezTo>
                    <a:pt x="591" y="575"/>
                    <a:pt x="627" y="561"/>
                    <a:pt x="663" y="546"/>
                  </a:cubicBezTo>
                  <a:cubicBezTo>
                    <a:pt x="698" y="532"/>
                    <a:pt x="733" y="518"/>
                    <a:pt x="769" y="504"/>
                  </a:cubicBezTo>
                  <a:cubicBezTo>
                    <a:pt x="800" y="492"/>
                    <a:pt x="835" y="483"/>
                    <a:pt x="861" y="461"/>
                  </a:cubicBezTo>
                  <a:close/>
                  <a:moveTo>
                    <a:pt x="23" y="503"/>
                  </a:moveTo>
                  <a:cubicBezTo>
                    <a:pt x="14" y="496"/>
                    <a:pt x="20" y="457"/>
                    <a:pt x="20" y="449"/>
                  </a:cubicBezTo>
                  <a:cubicBezTo>
                    <a:pt x="21" y="442"/>
                    <a:pt x="19" y="401"/>
                    <a:pt x="27" y="400"/>
                  </a:cubicBezTo>
                  <a:cubicBezTo>
                    <a:pt x="27" y="400"/>
                    <a:pt x="28" y="400"/>
                    <a:pt x="28" y="400"/>
                  </a:cubicBezTo>
                  <a:cubicBezTo>
                    <a:pt x="22" y="416"/>
                    <a:pt x="24" y="436"/>
                    <a:pt x="22" y="453"/>
                  </a:cubicBezTo>
                  <a:cubicBezTo>
                    <a:pt x="22" y="469"/>
                    <a:pt x="18" y="487"/>
                    <a:pt x="23" y="503"/>
                  </a:cubicBezTo>
                  <a:close/>
                  <a:moveTo>
                    <a:pt x="851" y="390"/>
                  </a:moveTo>
                  <a:cubicBezTo>
                    <a:pt x="821" y="399"/>
                    <a:pt x="792" y="410"/>
                    <a:pt x="763" y="421"/>
                  </a:cubicBezTo>
                  <a:cubicBezTo>
                    <a:pt x="734" y="431"/>
                    <a:pt x="705" y="440"/>
                    <a:pt x="676" y="452"/>
                  </a:cubicBezTo>
                  <a:cubicBezTo>
                    <a:pt x="675" y="452"/>
                    <a:pt x="676" y="453"/>
                    <a:pt x="677" y="453"/>
                  </a:cubicBezTo>
                  <a:cubicBezTo>
                    <a:pt x="706" y="444"/>
                    <a:pt x="735" y="432"/>
                    <a:pt x="764" y="422"/>
                  </a:cubicBezTo>
                  <a:cubicBezTo>
                    <a:pt x="792" y="412"/>
                    <a:pt x="822" y="403"/>
                    <a:pt x="850" y="392"/>
                  </a:cubicBezTo>
                  <a:cubicBezTo>
                    <a:pt x="848" y="408"/>
                    <a:pt x="847" y="424"/>
                    <a:pt x="849" y="440"/>
                  </a:cubicBezTo>
                  <a:cubicBezTo>
                    <a:pt x="849" y="440"/>
                    <a:pt x="848" y="440"/>
                    <a:pt x="848" y="440"/>
                  </a:cubicBezTo>
                  <a:cubicBezTo>
                    <a:pt x="800" y="462"/>
                    <a:pt x="752" y="484"/>
                    <a:pt x="703" y="504"/>
                  </a:cubicBezTo>
                  <a:cubicBezTo>
                    <a:pt x="656" y="523"/>
                    <a:pt x="607" y="539"/>
                    <a:pt x="560" y="558"/>
                  </a:cubicBezTo>
                  <a:cubicBezTo>
                    <a:pt x="559" y="559"/>
                    <a:pt x="559" y="561"/>
                    <a:pt x="561" y="560"/>
                  </a:cubicBezTo>
                  <a:cubicBezTo>
                    <a:pt x="611" y="545"/>
                    <a:pt x="660" y="524"/>
                    <a:pt x="709" y="504"/>
                  </a:cubicBezTo>
                  <a:cubicBezTo>
                    <a:pt x="756" y="484"/>
                    <a:pt x="803" y="464"/>
                    <a:pt x="849" y="443"/>
                  </a:cubicBezTo>
                  <a:cubicBezTo>
                    <a:pt x="849" y="442"/>
                    <a:pt x="849" y="442"/>
                    <a:pt x="850" y="442"/>
                  </a:cubicBezTo>
                  <a:cubicBezTo>
                    <a:pt x="851" y="448"/>
                    <a:pt x="852" y="455"/>
                    <a:pt x="854" y="461"/>
                  </a:cubicBezTo>
                  <a:cubicBezTo>
                    <a:pt x="826" y="480"/>
                    <a:pt x="791" y="491"/>
                    <a:pt x="759" y="503"/>
                  </a:cubicBezTo>
                  <a:cubicBezTo>
                    <a:pt x="725" y="517"/>
                    <a:pt x="691" y="531"/>
                    <a:pt x="656" y="544"/>
                  </a:cubicBezTo>
                  <a:cubicBezTo>
                    <a:pt x="623" y="558"/>
                    <a:pt x="590" y="571"/>
                    <a:pt x="556" y="584"/>
                  </a:cubicBezTo>
                  <a:cubicBezTo>
                    <a:pt x="539" y="591"/>
                    <a:pt x="522" y="598"/>
                    <a:pt x="504" y="604"/>
                  </a:cubicBezTo>
                  <a:cubicBezTo>
                    <a:pt x="487" y="609"/>
                    <a:pt x="469" y="613"/>
                    <a:pt x="452" y="619"/>
                  </a:cubicBezTo>
                  <a:cubicBezTo>
                    <a:pt x="453" y="618"/>
                    <a:pt x="453" y="616"/>
                    <a:pt x="451" y="616"/>
                  </a:cubicBezTo>
                  <a:cubicBezTo>
                    <a:pt x="451" y="615"/>
                    <a:pt x="451" y="614"/>
                    <a:pt x="452" y="613"/>
                  </a:cubicBezTo>
                  <a:cubicBezTo>
                    <a:pt x="452" y="613"/>
                    <a:pt x="452" y="613"/>
                    <a:pt x="452" y="613"/>
                  </a:cubicBezTo>
                  <a:cubicBezTo>
                    <a:pt x="485" y="598"/>
                    <a:pt x="520" y="588"/>
                    <a:pt x="554" y="576"/>
                  </a:cubicBezTo>
                  <a:cubicBezTo>
                    <a:pt x="588" y="563"/>
                    <a:pt x="623" y="551"/>
                    <a:pt x="657" y="537"/>
                  </a:cubicBezTo>
                  <a:cubicBezTo>
                    <a:pt x="722" y="512"/>
                    <a:pt x="787" y="485"/>
                    <a:pt x="851" y="456"/>
                  </a:cubicBezTo>
                  <a:cubicBezTo>
                    <a:pt x="853" y="455"/>
                    <a:pt x="851" y="453"/>
                    <a:pt x="850" y="453"/>
                  </a:cubicBezTo>
                  <a:cubicBezTo>
                    <a:pt x="782" y="483"/>
                    <a:pt x="714" y="512"/>
                    <a:pt x="645" y="539"/>
                  </a:cubicBezTo>
                  <a:cubicBezTo>
                    <a:pt x="612" y="552"/>
                    <a:pt x="578" y="565"/>
                    <a:pt x="545" y="577"/>
                  </a:cubicBezTo>
                  <a:cubicBezTo>
                    <a:pt x="514" y="588"/>
                    <a:pt x="481" y="596"/>
                    <a:pt x="452" y="611"/>
                  </a:cubicBezTo>
                  <a:cubicBezTo>
                    <a:pt x="453" y="606"/>
                    <a:pt x="453" y="601"/>
                    <a:pt x="454" y="595"/>
                  </a:cubicBezTo>
                  <a:cubicBezTo>
                    <a:pt x="471" y="589"/>
                    <a:pt x="488" y="583"/>
                    <a:pt x="505" y="576"/>
                  </a:cubicBezTo>
                  <a:cubicBezTo>
                    <a:pt x="506" y="576"/>
                    <a:pt x="505" y="575"/>
                    <a:pt x="505" y="575"/>
                  </a:cubicBezTo>
                  <a:cubicBezTo>
                    <a:pt x="488" y="580"/>
                    <a:pt x="471" y="586"/>
                    <a:pt x="454" y="594"/>
                  </a:cubicBezTo>
                  <a:cubicBezTo>
                    <a:pt x="455" y="590"/>
                    <a:pt x="455" y="586"/>
                    <a:pt x="456" y="583"/>
                  </a:cubicBezTo>
                  <a:cubicBezTo>
                    <a:pt x="495" y="563"/>
                    <a:pt x="536" y="550"/>
                    <a:pt x="578" y="538"/>
                  </a:cubicBezTo>
                  <a:cubicBezTo>
                    <a:pt x="617" y="527"/>
                    <a:pt x="657" y="516"/>
                    <a:pt x="693" y="496"/>
                  </a:cubicBezTo>
                  <a:cubicBezTo>
                    <a:pt x="694" y="496"/>
                    <a:pt x="693" y="494"/>
                    <a:pt x="692" y="495"/>
                  </a:cubicBezTo>
                  <a:cubicBezTo>
                    <a:pt x="652" y="513"/>
                    <a:pt x="610" y="525"/>
                    <a:pt x="567" y="538"/>
                  </a:cubicBezTo>
                  <a:cubicBezTo>
                    <a:pt x="529" y="549"/>
                    <a:pt x="490" y="560"/>
                    <a:pt x="456" y="581"/>
                  </a:cubicBezTo>
                  <a:cubicBezTo>
                    <a:pt x="456" y="576"/>
                    <a:pt x="457" y="570"/>
                    <a:pt x="457" y="565"/>
                  </a:cubicBezTo>
                  <a:cubicBezTo>
                    <a:pt x="478" y="549"/>
                    <a:pt x="503" y="547"/>
                    <a:pt x="527" y="539"/>
                  </a:cubicBezTo>
                  <a:cubicBezTo>
                    <a:pt x="553" y="532"/>
                    <a:pt x="578" y="522"/>
                    <a:pt x="603" y="513"/>
                  </a:cubicBezTo>
                  <a:cubicBezTo>
                    <a:pt x="658" y="492"/>
                    <a:pt x="714" y="473"/>
                    <a:pt x="769" y="451"/>
                  </a:cubicBezTo>
                  <a:cubicBezTo>
                    <a:pt x="770" y="451"/>
                    <a:pt x="769" y="449"/>
                    <a:pt x="769" y="450"/>
                  </a:cubicBezTo>
                  <a:cubicBezTo>
                    <a:pt x="709" y="470"/>
                    <a:pt x="650" y="493"/>
                    <a:pt x="591" y="515"/>
                  </a:cubicBezTo>
                  <a:cubicBezTo>
                    <a:pt x="565" y="525"/>
                    <a:pt x="539" y="535"/>
                    <a:pt x="512" y="542"/>
                  </a:cubicBezTo>
                  <a:cubicBezTo>
                    <a:pt x="493" y="546"/>
                    <a:pt x="473" y="550"/>
                    <a:pt x="458" y="562"/>
                  </a:cubicBezTo>
                  <a:cubicBezTo>
                    <a:pt x="458" y="556"/>
                    <a:pt x="459" y="550"/>
                    <a:pt x="460" y="545"/>
                  </a:cubicBezTo>
                  <a:cubicBezTo>
                    <a:pt x="522" y="534"/>
                    <a:pt x="581" y="507"/>
                    <a:pt x="640" y="484"/>
                  </a:cubicBezTo>
                  <a:cubicBezTo>
                    <a:pt x="704" y="460"/>
                    <a:pt x="770" y="440"/>
                    <a:pt x="836" y="421"/>
                  </a:cubicBezTo>
                  <a:cubicBezTo>
                    <a:pt x="837" y="421"/>
                    <a:pt x="836" y="420"/>
                    <a:pt x="836" y="421"/>
                  </a:cubicBezTo>
                  <a:cubicBezTo>
                    <a:pt x="770" y="439"/>
                    <a:pt x="704" y="458"/>
                    <a:pt x="639" y="482"/>
                  </a:cubicBezTo>
                  <a:cubicBezTo>
                    <a:pt x="580" y="505"/>
                    <a:pt x="522" y="529"/>
                    <a:pt x="460" y="543"/>
                  </a:cubicBezTo>
                  <a:cubicBezTo>
                    <a:pt x="461" y="538"/>
                    <a:pt x="462" y="532"/>
                    <a:pt x="463" y="527"/>
                  </a:cubicBezTo>
                  <a:cubicBezTo>
                    <a:pt x="464" y="527"/>
                    <a:pt x="464" y="526"/>
                    <a:pt x="463" y="526"/>
                  </a:cubicBezTo>
                  <a:cubicBezTo>
                    <a:pt x="463" y="525"/>
                    <a:pt x="463" y="524"/>
                    <a:pt x="463" y="524"/>
                  </a:cubicBezTo>
                  <a:cubicBezTo>
                    <a:pt x="495" y="516"/>
                    <a:pt x="526" y="503"/>
                    <a:pt x="557" y="492"/>
                  </a:cubicBezTo>
                  <a:cubicBezTo>
                    <a:pt x="589" y="481"/>
                    <a:pt x="620" y="470"/>
                    <a:pt x="652" y="459"/>
                  </a:cubicBezTo>
                  <a:cubicBezTo>
                    <a:pt x="652" y="459"/>
                    <a:pt x="652" y="459"/>
                    <a:pt x="652" y="459"/>
                  </a:cubicBezTo>
                  <a:cubicBezTo>
                    <a:pt x="619" y="470"/>
                    <a:pt x="587" y="481"/>
                    <a:pt x="554" y="492"/>
                  </a:cubicBezTo>
                  <a:cubicBezTo>
                    <a:pt x="524" y="502"/>
                    <a:pt x="493" y="510"/>
                    <a:pt x="464" y="522"/>
                  </a:cubicBezTo>
                  <a:cubicBezTo>
                    <a:pt x="465" y="515"/>
                    <a:pt x="467" y="508"/>
                    <a:pt x="469" y="501"/>
                  </a:cubicBezTo>
                  <a:cubicBezTo>
                    <a:pt x="470" y="499"/>
                    <a:pt x="467" y="498"/>
                    <a:pt x="466" y="500"/>
                  </a:cubicBezTo>
                  <a:cubicBezTo>
                    <a:pt x="463" y="508"/>
                    <a:pt x="460" y="516"/>
                    <a:pt x="458" y="524"/>
                  </a:cubicBezTo>
                  <a:cubicBezTo>
                    <a:pt x="362" y="505"/>
                    <a:pt x="267" y="484"/>
                    <a:pt x="171" y="463"/>
                  </a:cubicBezTo>
                  <a:cubicBezTo>
                    <a:pt x="171" y="463"/>
                    <a:pt x="170" y="464"/>
                    <a:pt x="171" y="464"/>
                  </a:cubicBezTo>
                  <a:cubicBezTo>
                    <a:pt x="265" y="490"/>
                    <a:pt x="362" y="511"/>
                    <a:pt x="457" y="526"/>
                  </a:cubicBezTo>
                  <a:cubicBezTo>
                    <a:pt x="456" y="532"/>
                    <a:pt x="455" y="539"/>
                    <a:pt x="454" y="545"/>
                  </a:cubicBezTo>
                  <a:cubicBezTo>
                    <a:pt x="453" y="545"/>
                    <a:pt x="453" y="545"/>
                    <a:pt x="453" y="545"/>
                  </a:cubicBezTo>
                  <a:cubicBezTo>
                    <a:pt x="453" y="545"/>
                    <a:pt x="453" y="546"/>
                    <a:pt x="453" y="546"/>
                  </a:cubicBezTo>
                  <a:cubicBezTo>
                    <a:pt x="453" y="546"/>
                    <a:pt x="453" y="546"/>
                    <a:pt x="453" y="546"/>
                  </a:cubicBezTo>
                  <a:cubicBezTo>
                    <a:pt x="397" y="526"/>
                    <a:pt x="338" y="514"/>
                    <a:pt x="280" y="501"/>
                  </a:cubicBezTo>
                  <a:cubicBezTo>
                    <a:pt x="218" y="487"/>
                    <a:pt x="156" y="470"/>
                    <a:pt x="95" y="455"/>
                  </a:cubicBezTo>
                  <a:cubicBezTo>
                    <a:pt x="94" y="455"/>
                    <a:pt x="93" y="456"/>
                    <a:pt x="94" y="457"/>
                  </a:cubicBezTo>
                  <a:cubicBezTo>
                    <a:pt x="155" y="475"/>
                    <a:pt x="217" y="489"/>
                    <a:pt x="279" y="504"/>
                  </a:cubicBezTo>
                  <a:cubicBezTo>
                    <a:pt x="337" y="518"/>
                    <a:pt x="396" y="529"/>
                    <a:pt x="453" y="549"/>
                  </a:cubicBezTo>
                  <a:cubicBezTo>
                    <a:pt x="452" y="552"/>
                    <a:pt x="452" y="556"/>
                    <a:pt x="451" y="559"/>
                  </a:cubicBezTo>
                  <a:cubicBezTo>
                    <a:pt x="389" y="543"/>
                    <a:pt x="327" y="529"/>
                    <a:pt x="264" y="514"/>
                  </a:cubicBezTo>
                  <a:cubicBezTo>
                    <a:pt x="200" y="498"/>
                    <a:pt x="137" y="479"/>
                    <a:pt x="73" y="461"/>
                  </a:cubicBezTo>
                  <a:cubicBezTo>
                    <a:pt x="72" y="461"/>
                    <a:pt x="72" y="462"/>
                    <a:pt x="72" y="463"/>
                  </a:cubicBezTo>
                  <a:cubicBezTo>
                    <a:pt x="135" y="484"/>
                    <a:pt x="199" y="501"/>
                    <a:pt x="264" y="516"/>
                  </a:cubicBezTo>
                  <a:cubicBezTo>
                    <a:pt x="326" y="532"/>
                    <a:pt x="388" y="547"/>
                    <a:pt x="451" y="561"/>
                  </a:cubicBezTo>
                  <a:cubicBezTo>
                    <a:pt x="450" y="567"/>
                    <a:pt x="450" y="572"/>
                    <a:pt x="449" y="577"/>
                  </a:cubicBezTo>
                  <a:cubicBezTo>
                    <a:pt x="379" y="556"/>
                    <a:pt x="308" y="537"/>
                    <a:pt x="237" y="520"/>
                  </a:cubicBezTo>
                  <a:cubicBezTo>
                    <a:pt x="201" y="512"/>
                    <a:pt x="165" y="506"/>
                    <a:pt x="130" y="496"/>
                  </a:cubicBezTo>
                  <a:cubicBezTo>
                    <a:pt x="94" y="487"/>
                    <a:pt x="60" y="473"/>
                    <a:pt x="26" y="460"/>
                  </a:cubicBezTo>
                  <a:cubicBezTo>
                    <a:pt x="24" y="459"/>
                    <a:pt x="23" y="461"/>
                    <a:pt x="25" y="462"/>
                  </a:cubicBezTo>
                  <a:cubicBezTo>
                    <a:pt x="92" y="491"/>
                    <a:pt x="161" y="507"/>
                    <a:pt x="233" y="523"/>
                  </a:cubicBezTo>
                  <a:cubicBezTo>
                    <a:pt x="305" y="539"/>
                    <a:pt x="378" y="558"/>
                    <a:pt x="449" y="580"/>
                  </a:cubicBezTo>
                  <a:cubicBezTo>
                    <a:pt x="449" y="584"/>
                    <a:pt x="449" y="589"/>
                    <a:pt x="448" y="593"/>
                  </a:cubicBezTo>
                  <a:cubicBezTo>
                    <a:pt x="384" y="570"/>
                    <a:pt x="317" y="555"/>
                    <a:pt x="250" y="540"/>
                  </a:cubicBezTo>
                  <a:cubicBezTo>
                    <a:pt x="182" y="524"/>
                    <a:pt x="114" y="507"/>
                    <a:pt x="47" y="487"/>
                  </a:cubicBezTo>
                  <a:cubicBezTo>
                    <a:pt x="46" y="487"/>
                    <a:pt x="46" y="488"/>
                    <a:pt x="47" y="488"/>
                  </a:cubicBezTo>
                  <a:cubicBezTo>
                    <a:pt x="112" y="512"/>
                    <a:pt x="181" y="527"/>
                    <a:pt x="249" y="543"/>
                  </a:cubicBezTo>
                  <a:cubicBezTo>
                    <a:pt x="316" y="558"/>
                    <a:pt x="383" y="575"/>
                    <a:pt x="448" y="596"/>
                  </a:cubicBezTo>
                  <a:cubicBezTo>
                    <a:pt x="448" y="600"/>
                    <a:pt x="448" y="603"/>
                    <a:pt x="448" y="607"/>
                  </a:cubicBezTo>
                  <a:cubicBezTo>
                    <a:pt x="377" y="585"/>
                    <a:pt x="306" y="565"/>
                    <a:pt x="234" y="546"/>
                  </a:cubicBezTo>
                  <a:cubicBezTo>
                    <a:pt x="165" y="529"/>
                    <a:pt x="92" y="517"/>
                    <a:pt x="26" y="490"/>
                  </a:cubicBezTo>
                  <a:cubicBezTo>
                    <a:pt x="25" y="490"/>
                    <a:pt x="25" y="490"/>
                    <a:pt x="25" y="491"/>
                  </a:cubicBezTo>
                  <a:cubicBezTo>
                    <a:pt x="55" y="506"/>
                    <a:pt x="87" y="513"/>
                    <a:pt x="119" y="521"/>
                  </a:cubicBezTo>
                  <a:cubicBezTo>
                    <a:pt x="157" y="529"/>
                    <a:pt x="194" y="538"/>
                    <a:pt x="231" y="548"/>
                  </a:cubicBezTo>
                  <a:cubicBezTo>
                    <a:pt x="304" y="566"/>
                    <a:pt x="376" y="587"/>
                    <a:pt x="448" y="609"/>
                  </a:cubicBezTo>
                  <a:cubicBezTo>
                    <a:pt x="448" y="611"/>
                    <a:pt x="448" y="613"/>
                    <a:pt x="448" y="615"/>
                  </a:cubicBezTo>
                  <a:cubicBezTo>
                    <a:pt x="376" y="602"/>
                    <a:pt x="308" y="577"/>
                    <a:pt x="237" y="557"/>
                  </a:cubicBezTo>
                  <a:cubicBezTo>
                    <a:pt x="203" y="548"/>
                    <a:pt x="168" y="540"/>
                    <a:pt x="133" y="532"/>
                  </a:cubicBezTo>
                  <a:cubicBezTo>
                    <a:pt x="97" y="524"/>
                    <a:pt x="62" y="514"/>
                    <a:pt x="27" y="504"/>
                  </a:cubicBezTo>
                  <a:cubicBezTo>
                    <a:pt x="26" y="504"/>
                    <a:pt x="26" y="504"/>
                    <a:pt x="26" y="504"/>
                  </a:cubicBezTo>
                  <a:cubicBezTo>
                    <a:pt x="21" y="487"/>
                    <a:pt x="23" y="470"/>
                    <a:pt x="25" y="453"/>
                  </a:cubicBezTo>
                  <a:cubicBezTo>
                    <a:pt x="26" y="436"/>
                    <a:pt x="26" y="418"/>
                    <a:pt x="30" y="401"/>
                  </a:cubicBezTo>
                  <a:cubicBezTo>
                    <a:pt x="31" y="427"/>
                    <a:pt x="38" y="452"/>
                    <a:pt x="58" y="444"/>
                  </a:cubicBezTo>
                  <a:cubicBezTo>
                    <a:pt x="58" y="444"/>
                    <a:pt x="58" y="445"/>
                    <a:pt x="58" y="445"/>
                  </a:cubicBezTo>
                  <a:cubicBezTo>
                    <a:pt x="68" y="453"/>
                    <a:pt x="79" y="455"/>
                    <a:pt x="91" y="455"/>
                  </a:cubicBezTo>
                  <a:cubicBezTo>
                    <a:pt x="110" y="455"/>
                    <a:pt x="128" y="455"/>
                    <a:pt x="146" y="456"/>
                  </a:cubicBezTo>
                  <a:cubicBezTo>
                    <a:pt x="181" y="459"/>
                    <a:pt x="216" y="463"/>
                    <a:pt x="251" y="467"/>
                  </a:cubicBezTo>
                  <a:cubicBezTo>
                    <a:pt x="285" y="478"/>
                    <a:pt x="323" y="483"/>
                    <a:pt x="358" y="490"/>
                  </a:cubicBezTo>
                  <a:cubicBezTo>
                    <a:pt x="393" y="496"/>
                    <a:pt x="428" y="502"/>
                    <a:pt x="463" y="506"/>
                  </a:cubicBezTo>
                  <a:cubicBezTo>
                    <a:pt x="464" y="506"/>
                    <a:pt x="464" y="504"/>
                    <a:pt x="463" y="504"/>
                  </a:cubicBezTo>
                  <a:cubicBezTo>
                    <a:pt x="426" y="498"/>
                    <a:pt x="389" y="493"/>
                    <a:pt x="353" y="486"/>
                  </a:cubicBezTo>
                  <a:cubicBezTo>
                    <a:pt x="327" y="481"/>
                    <a:pt x="301" y="474"/>
                    <a:pt x="275" y="469"/>
                  </a:cubicBezTo>
                  <a:cubicBezTo>
                    <a:pt x="275" y="469"/>
                    <a:pt x="275" y="469"/>
                    <a:pt x="275" y="469"/>
                  </a:cubicBezTo>
                  <a:cubicBezTo>
                    <a:pt x="318" y="475"/>
                    <a:pt x="362" y="481"/>
                    <a:pt x="405" y="487"/>
                  </a:cubicBezTo>
                  <a:cubicBezTo>
                    <a:pt x="426" y="491"/>
                    <a:pt x="447" y="494"/>
                    <a:pt x="467" y="498"/>
                  </a:cubicBezTo>
                  <a:cubicBezTo>
                    <a:pt x="473" y="499"/>
                    <a:pt x="479" y="500"/>
                    <a:pt x="485" y="501"/>
                  </a:cubicBezTo>
                  <a:cubicBezTo>
                    <a:pt x="481" y="502"/>
                    <a:pt x="477" y="503"/>
                    <a:pt x="473" y="503"/>
                  </a:cubicBezTo>
                  <a:cubicBezTo>
                    <a:pt x="471" y="504"/>
                    <a:pt x="467" y="504"/>
                    <a:pt x="468" y="508"/>
                  </a:cubicBezTo>
                  <a:cubicBezTo>
                    <a:pt x="468" y="508"/>
                    <a:pt x="469" y="508"/>
                    <a:pt x="469" y="507"/>
                  </a:cubicBezTo>
                  <a:cubicBezTo>
                    <a:pt x="469" y="505"/>
                    <a:pt x="483" y="503"/>
                    <a:pt x="489" y="502"/>
                  </a:cubicBezTo>
                  <a:cubicBezTo>
                    <a:pt x="499" y="504"/>
                    <a:pt x="509" y="504"/>
                    <a:pt x="518" y="501"/>
                  </a:cubicBezTo>
                  <a:cubicBezTo>
                    <a:pt x="519" y="500"/>
                    <a:pt x="519" y="500"/>
                    <a:pt x="519" y="499"/>
                  </a:cubicBezTo>
                  <a:cubicBezTo>
                    <a:pt x="523" y="496"/>
                    <a:pt x="527" y="493"/>
                    <a:pt x="531" y="490"/>
                  </a:cubicBezTo>
                  <a:cubicBezTo>
                    <a:pt x="582" y="473"/>
                    <a:pt x="631" y="454"/>
                    <a:pt x="681" y="437"/>
                  </a:cubicBezTo>
                  <a:cubicBezTo>
                    <a:pt x="731" y="419"/>
                    <a:pt x="782" y="402"/>
                    <a:pt x="831" y="383"/>
                  </a:cubicBezTo>
                  <a:cubicBezTo>
                    <a:pt x="832" y="382"/>
                    <a:pt x="832" y="381"/>
                    <a:pt x="831" y="382"/>
                  </a:cubicBezTo>
                  <a:cubicBezTo>
                    <a:pt x="780" y="397"/>
                    <a:pt x="731" y="417"/>
                    <a:pt x="680" y="435"/>
                  </a:cubicBezTo>
                  <a:cubicBezTo>
                    <a:pt x="632" y="452"/>
                    <a:pt x="583" y="469"/>
                    <a:pt x="535" y="487"/>
                  </a:cubicBezTo>
                  <a:cubicBezTo>
                    <a:pt x="543" y="480"/>
                    <a:pt x="551" y="474"/>
                    <a:pt x="559" y="467"/>
                  </a:cubicBezTo>
                  <a:cubicBezTo>
                    <a:pt x="611" y="452"/>
                    <a:pt x="661" y="431"/>
                    <a:pt x="712" y="413"/>
                  </a:cubicBezTo>
                  <a:cubicBezTo>
                    <a:pt x="761" y="395"/>
                    <a:pt x="810" y="378"/>
                    <a:pt x="859" y="359"/>
                  </a:cubicBezTo>
                  <a:cubicBezTo>
                    <a:pt x="855" y="369"/>
                    <a:pt x="853" y="380"/>
                    <a:pt x="851" y="390"/>
                  </a:cubicBezTo>
                  <a:close/>
                  <a:moveTo>
                    <a:pt x="708" y="410"/>
                  </a:moveTo>
                  <a:cubicBezTo>
                    <a:pt x="660" y="427"/>
                    <a:pt x="610" y="443"/>
                    <a:pt x="563" y="464"/>
                  </a:cubicBezTo>
                  <a:cubicBezTo>
                    <a:pt x="582" y="448"/>
                    <a:pt x="601" y="432"/>
                    <a:pt x="620" y="417"/>
                  </a:cubicBezTo>
                  <a:cubicBezTo>
                    <a:pt x="656" y="388"/>
                    <a:pt x="692" y="361"/>
                    <a:pt x="728" y="333"/>
                  </a:cubicBezTo>
                  <a:cubicBezTo>
                    <a:pt x="729" y="332"/>
                    <a:pt x="729" y="332"/>
                    <a:pt x="729" y="331"/>
                  </a:cubicBezTo>
                  <a:cubicBezTo>
                    <a:pt x="732" y="330"/>
                    <a:pt x="736" y="328"/>
                    <a:pt x="738" y="326"/>
                  </a:cubicBezTo>
                  <a:cubicBezTo>
                    <a:pt x="738" y="325"/>
                    <a:pt x="739" y="325"/>
                    <a:pt x="739" y="325"/>
                  </a:cubicBezTo>
                  <a:cubicBezTo>
                    <a:pt x="760" y="331"/>
                    <a:pt x="784" y="332"/>
                    <a:pt x="805" y="336"/>
                  </a:cubicBezTo>
                  <a:cubicBezTo>
                    <a:pt x="826" y="339"/>
                    <a:pt x="849" y="341"/>
                    <a:pt x="868" y="351"/>
                  </a:cubicBezTo>
                  <a:cubicBezTo>
                    <a:pt x="814" y="369"/>
                    <a:pt x="761" y="390"/>
                    <a:pt x="708" y="4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3" name="Freeform 6"/>
            <p:cNvSpPr/>
            <p:nvPr/>
          </p:nvSpPr>
          <p:spPr bwMode="auto">
            <a:xfrm>
              <a:off x="5022" y="1201"/>
              <a:ext cx="303" cy="138"/>
            </a:xfrm>
            <a:custGeom>
              <a:avLst/>
              <a:gdLst>
                <a:gd name="T0" fmla="*/ 127 w 128"/>
                <a:gd name="T1" fmla="*/ 1 h 58"/>
                <a:gd name="T2" fmla="*/ 66 w 128"/>
                <a:gd name="T3" fmla="*/ 27 h 58"/>
                <a:gd name="T4" fmla="*/ 0 w 128"/>
                <a:gd name="T5" fmla="*/ 56 h 58"/>
                <a:gd name="T6" fmla="*/ 1 w 128"/>
                <a:gd name="T7" fmla="*/ 57 h 58"/>
                <a:gd name="T8" fmla="*/ 62 w 128"/>
                <a:gd name="T9" fmla="*/ 32 h 58"/>
                <a:gd name="T10" fmla="*/ 127 w 128"/>
                <a:gd name="T11" fmla="*/ 1 h 58"/>
                <a:gd name="T12" fmla="*/ 127 w 128"/>
                <a:gd name="T13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" h="58">
                  <a:moveTo>
                    <a:pt x="127" y="1"/>
                  </a:moveTo>
                  <a:cubicBezTo>
                    <a:pt x="107" y="9"/>
                    <a:pt x="86" y="18"/>
                    <a:pt x="66" y="27"/>
                  </a:cubicBezTo>
                  <a:cubicBezTo>
                    <a:pt x="44" y="37"/>
                    <a:pt x="21" y="45"/>
                    <a:pt x="0" y="56"/>
                  </a:cubicBezTo>
                  <a:cubicBezTo>
                    <a:pt x="0" y="57"/>
                    <a:pt x="0" y="58"/>
                    <a:pt x="1" y="57"/>
                  </a:cubicBezTo>
                  <a:cubicBezTo>
                    <a:pt x="22" y="51"/>
                    <a:pt x="42" y="41"/>
                    <a:pt x="62" y="32"/>
                  </a:cubicBezTo>
                  <a:cubicBezTo>
                    <a:pt x="84" y="22"/>
                    <a:pt x="106" y="12"/>
                    <a:pt x="127" y="1"/>
                  </a:cubicBezTo>
                  <a:cubicBezTo>
                    <a:pt x="128" y="1"/>
                    <a:pt x="127" y="0"/>
                    <a:pt x="12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4" name="Freeform 7"/>
            <p:cNvSpPr/>
            <p:nvPr/>
          </p:nvSpPr>
          <p:spPr bwMode="auto">
            <a:xfrm>
              <a:off x="5188" y="1192"/>
              <a:ext cx="140" cy="49"/>
            </a:xfrm>
            <a:custGeom>
              <a:avLst/>
              <a:gdLst>
                <a:gd name="T0" fmla="*/ 58 w 59"/>
                <a:gd name="T1" fmla="*/ 0 h 21"/>
                <a:gd name="T2" fmla="*/ 1 w 59"/>
                <a:gd name="T3" fmla="*/ 20 h 21"/>
                <a:gd name="T4" fmla="*/ 1 w 59"/>
                <a:gd name="T5" fmla="*/ 21 h 21"/>
                <a:gd name="T6" fmla="*/ 58 w 59"/>
                <a:gd name="T7" fmla="*/ 1 h 21"/>
                <a:gd name="T8" fmla="*/ 58 w 5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1">
                  <a:moveTo>
                    <a:pt x="58" y="0"/>
                  </a:moveTo>
                  <a:cubicBezTo>
                    <a:pt x="40" y="5"/>
                    <a:pt x="17" y="9"/>
                    <a:pt x="1" y="20"/>
                  </a:cubicBezTo>
                  <a:cubicBezTo>
                    <a:pt x="0" y="20"/>
                    <a:pt x="0" y="21"/>
                    <a:pt x="1" y="21"/>
                  </a:cubicBezTo>
                  <a:cubicBezTo>
                    <a:pt x="20" y="13"/>
                    <a:pt x="40" y="8"/>
                    <a:pt x="58" y="1"/>
                  </a:cubicBezTo>
                  <a:cubicBezTo>
                    <a:pt x="59" y="1"/>
                    <a:pt x="59" y="0"/>
                    <a:pt x="5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5" name="Freeform 8"/>
            <p:cNvSpPr/>
            <p:nvPr/>
          </p:nvSpPr>
          <p:spPr bwMode="auto">
            <a:xfrm>
              <a:off x="4522" y="1154"/>
              <a:ext cx="796" cy="275"/>
            </a:xfrm>
            <a:custGeom>
              <a:avLst/>
              <a:gdLst>
                <a:gd name="T0" fmla="*/ 334 w 336"/>
                <a:gd name="T1" fmla="*/ 1 h 116"/>
                <a:gd name="T2" fmla="*/ 164 w 336"/>
                <a:gd name="T3" fmla="*/ 59 h 116"/>
                <a:gd name="T4" fmla="*/ 81 w 336"/>
                <a:gd name="T5" fmla="*/ 87 h 116"/>
                <a:gd name="T6" fmla="*/ 0 w 336"/>
                <a:gd name="T7" fmla="*/ 115 h 116"/>
                <a:gd name="T8" fmla="*/ 0 w 336"/>
                <a:gd name="T9" fmla="*/ 116 h 116"/>
                <a:gd name="T10" fmla="*/ 87 w 336"/>
                <a:gd name="T11" fmla="*/ 87 h 116"/>
                <a:gd name="T12" fmla="*/ 168 w 336"/>
                <a:gd name="T13" fmla="*/ 59 h 116"/>
                <a:gd name="T14" fmla="*/ 335 w 336"/>
                <a:gd name="T15" fmla="*/ 3 h 116"/>
                <a:gd name="T16" fmla="*/ 334 w 336"/>
                <a:gd name="T17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116">
                  <a:moveTo>
                    <a:pt x="334" y="1"/>
                  </a:moveTo>
                  <a:cubicBezTo>
                    <a:pt x="277" y="20"/>
                    <a:pt x="221" y="39"/>
                    <a:pt x="164" y="59"/>
                  </a:cubicBezTo>
                  <a:cubicBezTo>
                    <a:pt x="136" y="68"/>
                    <a:pt x="109" y="78"/>
                    <a:pt x="81" y="87"/>
                  </a:cubicBezTo>
                  <a:cubicBezTo>
                    <a:pt x="54" y="96"/>
                    <a:pt x="26" y="104"/>
                    <a:pt x="0" y="115"/>
                  </a:cubicBezTo>
                  <a:cubicBezTo>
                    <a:pt x="0" y="115"/>
                    <a:pt x="0" y="116"/>
                    <a:pt x="0" y="116"/>
                  </a:cubicBezTo>
                  <a:cubicBezTo>
                    <a:pt x="30" y="109"/>
                    <a:pt x="59" y="97"/>
                    <a:pt x="87" y="87"/>
                  </a:cubicBezTo>
                  <a:cubicBezTo>
                    <a:pt x="114" y="77"/>
                    <a:pt x="141" y="68"/>
                    <a:pt x="168" y="59"/>
                  </a:cubicBezTo>
                  <a:cubicBezTo>
                    <a:pt x="223" y="41"/>
                    <a:pt x="279" y="22"/>
                    <a:pt x="335" y="3"/>
                  </a:cubicBezTo>
                  <a:cubicBezTo>
                    <a:pt x="336" y="2"/>
                    <a:pt x="335" y="0"/>
                    <a:pt x="33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6" name="Freeform 9"/>
            <p:cNvSpPr/>
            <p:nvPr/>
          </p:nvSpPr>
          <p:spPr bwMode="auto">
            <a:xfrm>
              <a:off x="4830" y="992"/>
              <a:ext cx="78" cy="62"/>
            </a:xfrm>
            <a:custGeom>
              <a:avLst/>
              <a:gdLst>
                <a:gd name="T0" fmla="*/ 32 w 33"/>
                <a:gd name="T1" fmla="*/ 1 h 26"/>
                <a:gd name="T2" fmla="*/ 0 w 33"/>
                <a:gd name="T3" fmla="*/ 24 h 26"/>
                <a:gd name="T4" fmla="*/ 1 w 33"/>
                <a:gd name="T5" fmla="*/ 25 h 26"/>
                <a:gd name="T6" fmla="*/ 32 w 33"/>
                <a:gd name="T7" fmla="*/ 2 h 26"/>
                <a:gd name="T8" fmla="*/ 32 w 33"/>
                <a:gd name="T9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6">
                  <a:moveTo>
                    <a:pt x="32" y="1"/>
                  </a:moveTo>
                  <a:cubicBezTo>
                    <a:pt x="20" y="8"/>
                    <a:pt x="10" y="17"/>
                    <a:pt x="0" y="24"/>
                  </a:cubicBezTo>
                  <a:cubicBezTo>
                    <a:pt x="0" y="25"/>
                    <a:pt x="0" y="26"/>
                    <a:pt x="1" y="25"/>
                  </a:cubicBezTo>
                  <a:cubicBezTo>
                    <a:pt x="11" y="18"/>
                    <a:pt x="23" y="10"/>
                    <a:pt x="32" y="2"/>
                  </a:cubicBezTo>
                  <a:cubicBezTo>
                    <a:pt x="33" y="1"/>
                    <a:pt x="32" y="0"/>
                    <a:pt x="3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7" name="Freeform 10"/>
            <p:cNvSpPr/>
            <p:nvPr/>
          </p:nvSpPr>
          <p:spPr bwMode="auto">
            <a:xfrm>
              <a:off x="3486" y="1196"/>
              <a:ext cx="341" cy="29"/>
            </a:xfrm>
            <a:custGeom>
              <a:avLst/>
              <a:gdLst>
                <a:gd name="T0" fmla="*/ 144 w 144"/>
                <a:gd name="T1" fmla="*/ 11 h 12"/>
                <a:gd name="T2" fmla="*/ 0 w 144"/>
                <a:gd name="T3" fmla="*/ 0 h 12"/>
                <a:gd name="T4" fmla="*/ 0 w 144"/>
                <a:gd name="T5" fmla="*/ 1 h 12"/>
                <a:gd name="T6" fmla="*/ 144 w 144"/>
                <a:gd name="T7" fmla="*/ 12 h 12"/>
                <a:gd name="T8" fmla="*/ 144 w 144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12">
                  <a:moveTo>
                    <a:pt x="144" y="11"/>
                  </a:moveTo>
                  <a:cubicBezTo>
                    <a:pt x="96" y="6"/>
                    <a:pt x="48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48" y="7"/>
                    <a:pt x="96" y="9"/>
                    <a:pt x="144" y="12"/>
                  </a:cubicBezTo>
                  <a:cubicBezTo>
                    <a:pt x="144" y="12"/>
                    <a:pt x="144" y="11"/>
                    <a:pt x="14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8" name="Freeform 11"/>
            <p:cNvSpPr/>
            <p:nvPr/>
          </p:nvSpPr>
          <p:spPr bwMode="auto">
            <a:xfrm>
              <a:off x="3858" y="1220"/>
              <a:ext cx="647" cy="69"/>
            </a:xfrm>
            <a:custGeom>
              <a:avLst/>
              <a:gdLst>
                <a:gd name="T0" fmla="*/ 272 w 273"/>
                <a:gd name="T1" fmla="*/ 28 h 29"/>
                <a:gd name="T2" fmla="*/ 0 w 273"/>
                <a:gd name="T3" fmla="*/ 0 h 29"/>
                <a:gd name="T4" fmla="*/ 0 w 273"/>
                <a:gd name="T5" fmla="*/ 0 h 29"/>
                <a:gd name="T6" fmla="*/ 272 w 273"/>
                <a:gd name="T7" fmla="*/ 29 h 29"/>
                <a:gd name="T8" fmla="*/ 272 w 273"/>
                <a:gd name="T9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3" h="29">
                  <a:moveTo>
                    <a:pt x="272" y="28"/>
                  </a:moveTo>
                  <a:cubicBezTo>
                    <a:pt x="181" y="18"/>
                    <a:pt x="90" y="1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0" y="11"/>
                    <a:pt x="181" y="22"/>
                    <a:pt x="272" y="29"/>
                  </a:cubicBezTo>
                  <a:cubicBezTo>
                    <a:pt x="273" y="29"/>
                    <a:pt x="273" y="28"/>
                    <a:pt x="27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9" name="Freeform 12"/>
            <p:cNvSpPr/>
            <p:nvPr/>
          </p:nvSpPr>
          <p:spPr bwMode="auto">
            <a:xfrm>
              <a:off x="3624" y="1175"/>
              <a:ext cx="860" cy="88"/>
            </a:xfrm>
            <a:custGeom>
              <a:avLst/>
              <a:gdLst>
                <a:gd name="T0" fmla="*/ 363 w 363"/>
                <a:gd name="T1" fmla="*/ 37 h 37"/>
                <a:gd name="T2" fmla="*/ 0 w 363"/>
                <a:gd name="T3" fmla="*/ 0 h 37"/>
                <a:gd name="T4" fmla="*/ 0 w 363"/>
                <a:gd name="T5" fmla="*/ 1 h 37"/>
                <a:gd name="T6" fmla="*/ 363 w 363"/>
                <a:gd name="T7" fmla="*/ 37 h 37"/>
                <a:gd name="T8" fmla="*/ 363 w 363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3" h="37">
                  <a:moveTo>
                    <a:pt x="363" y="37"/>
                  </a:moveTo>
                  <a:cubicBezTo>
                    <a:pt x="243" y="18"/>
                    <a:pt x="121" y="7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22" y="10"/>
                    <a:pt x="242" y="23"/>
                    <a:pt x="363" y="37"/>
                  </a:cubicBezTo>
                  <a:cubicBezTo>
                    <a:pt x="363" y="37"/>
                    <a:pt x="363" y="37"/>
                    <a:pt x="363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0" name="Freeform 13"/>
            <p:cNvSpPr/>
            <p:nvPr/>
          </p:nvSpPr>
          <p:spPr bwMode="auto">
            <a:xfrm>
              <a:off x="3951" y="1123"/>
              <a:ext cx="573" cy="69"/>
            </a:xfrm>
            <a:custGeom>
              <a:avLst/>
              <a:gdLst>
                <a:gd name="T0" fmla="*/ 241 w 242"/>
                <a:gd name="T1" fmla="*/ 28 h 29"/>
                <a:gd name="T2" fmla="*/ 124 w 242"/>
                <a:gd name="T3" fmla="*/ 15 h 29"/>
                <a:gd name="T4" fmla="*/ 0 w 242"/>
                <a:gd name="T5" fmla="*/ 0 h 29"/>
                <a:gd name="T6" fmla="*/ 0 w 242"/>
                <a:gd name="T7" fmla="*/ 1 h 29"/>
                <a:gd name="T8" fmla="*/ 118 w 242"/>
                <a:gd name="T9" fmla="*/ 17 h 29"/>
                <a:gd name="T10" fmla="*/ 241 w 242"/>
                <a:gd name="T11" fmla="*/ 29 h 29"/>
                <a:gd name="T12" fmla="*/ 241 w 242"/>
                <a:gd name="T13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29">
                  <a:moveTo>
                    <a:pt x="241" y="28"/>
                  </a:moveTo>
                  <a:cubicBezTo>
                    <a:pt x="202" y="23"/>
                    <a:pt x="163" y="20"/>
                    <a:pt x="124" y="15"/>
                  </a:cubicBezTo>
                  <a:cubicBezTo>
                    <a:pt x="83" y="10"/>
                    <a:pt x="41" y="2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38" y="10"/>
                    <a:pt x="79" y="12"/>
                    <a:pt x="118" y="17"/>
                  </a:cubicBezTo>
                  <a:cubicBezTo>
                    <a:pt x="158" y="21"/>
                    <a:pt x="200" y="27"/>
                    <a:pt x="241" y="29"/>
                  </a:cubicBezTo>
                  <a:cubicBezTo>
                    <a:pt x="241" y="29"/>
                    <a:pt x="242" y="28"/>
                    <a:pt x="241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1" name="Freeform 14"/>
            <p:cNvSpPr/>
            <p:nvPr/>
          </p:nvSpPr>
          <p:spPr bwMode="auto">
            <a:xfrm>
              <a:off x="3519" y="1047"/>
              <a:ext cx="465" cy="43"/>
            </a:xfrm>
            <a:custGeom>
              <a:avLst/>
              <a:gdLst>
                <a:gd name="T0" fmla="*/ 196 w 196"/>
                <a:gd name="T1" fmla="*/ 17 h 18"/>
                <a:gd name="T2" fmla="*/ 98 w 196"/>
                <a:gd name="T3" fmla="*/ 8 h 18"/>
                <a:gd name="T4" fmla="*/ 0 w 196"/>
                <a:gd name="T5" fmla="*/ 0 h 18"/>
                <a:gd name="T6" fmla="*/ 0 w 196"/>
                <a:gd name="T7" fmla="*/ 0 h 18"/>
                <a:gd name="T8" fmla="*/ 95 w 196"/>
                <a:gd name="T9" fmla="*/ 9 h 18"/>
                <a:gd name="T10" fmla="*/ 196 w 196"/>
                <a:gd name="T11" fmla="*/ 18 h 18"/>
                <a:gd name="T12" fmla="*/ 196 w 196"/>
                <a:gd name="T13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6" h="18">
                  <a:moveTo>
                    <a:pt x="196" y="17"/>
                  </a:moveTo>
                  <a:cubicBezTo>
                    <a:pt x="163" y="13"/>
                    <a:pt x="131" y="11"/>
                    <a:pt x="98" y="8"/>
                  </a:cubicBezTo>
                  <a:cubicBezTo>
                    <a:pt x="66" y="5"/>
                    <a:pt x="3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1" y="6"/>
                    <a:pt x="63" y="6"/>
                    <a:pt x="95" y="9"/>
                  </a:cubicBezTo>
                  <a:cubicBezTo>
                    <a:pt x="129" y="12"/>
                    <a:pt x="162" y="16"/>
                    <a:pt x="196" y="18"/>
                  </a:cubicBezTo>
                  <a:cubicBezTo>
                    <a:pt x="196" y="18"/>
                    <a:pt x="196" y="17"/>
                    <a:pt x="19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2" name="Freeform 15"/>
            <p:cNvSpPr/>
            <p:nvPr/>
          </p:nvSpPr>
          <p:spPr bwMode="auto">
            <a:xfrm>
              <a:off x="4012" y="1087"/>
              <a:ext cx="52" cy="10"/>
            </a:xfrm>
            <a:custGeom>
              <a:avLst/>
              <a:gdLst>
                <a:gd name="T0" fmla="*/ 21 w 22"/>
                <a:gd name="T1" fmla="*/ 2 h 4"/>
                <a:gd name="T2" fmla="*/ 1 w 22"/>
                <a:gd name="T3" fmla="*/ 0 h 4"/>
                <a:gd name="T4" fmla="*/ 1 w 22"/>
                <a:gd name="T5" fmla="*/ 0 h 4"/>
                <a:gd name="T6" fmla="*/ 21 w 22"/>
                <a:gd name="T7" fmla="*/ 3 h 4"/>
                <a:gd name="T8" fmla="*/ 21 w 2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21" y="2"/>
                  </a:moveTo>
                  <a:cubicBezTo>
                    <a:pt x="14" y="2"/>
                    <a:pt x="8" y="1"/>
                    <a:pt x="1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7" y="3"/>
                    <a:pt x="14" y="4"/>
                    <a:pt x="21" y="3"/>
                  </a:cubicBezTo>
                  <a:cubicBezTo>
                    <a:pt x="22" y="3"/>
                    <a:pt x="22" y="3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3" name="Freeform 16"/>
            <p:cNvSpPr/>
            <p:nvPr/>
          </p:nvSpPr>
          <p:spPr bwMode="auto">
            <a:xfrm>
              <a:off x="3467" y="978"/>
              <a:ext cx="1036" cy="145"/>
            </a:xfrm>
            <a:custGeom>
              <a:avLst/>
              <a:gdLst>
                <a:gd name="T0" fmla="*/ 436 w 437"/>
                <a:gd name="T1" fmla="*/ 59 h 61"/>
                <a:gd name="T2" fmla="*/ 216 w 437"/>
                <a:gd name="T3" fmla="*/ 31 h 61"/>
                <a:gd name="T4" fmla="*/ 1 w 437"/>
                <a:gd name="T5" fmla="*/ 0 h 61"/>
                <a:gd name="T6" fmla="*/ 1 w 437"/>
                <a:gd name="T7" fmla="*/ 2 h 61"/>
                <a:gd name="T8" fmla="*/ 215 w 437"/>
                <a:gd name="T9" fmla="*/ 33 h 61"/>
                <a:gd name="T10" fmla="*/ 436 w 437"/>
                <a:gd name="T11" fmla="*/ 60 h 61"/>
                <a:gd name="T12" fmla="*/ 436 w 437"/>
                <a:gd name="T13" fmla="*/ 5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7" h="61">
                  <a:moveTo>
                    <a:pt x="436" y="59"/>
                  </a:moveTo>
                  <a:cubicBezTo>
                    <a:pt x="363" y="49"/>
                    <a:pt x="289" y="41"/>
                    <a:pt x="216" y="31"/>
                  </a:cubicBezTo>
                  <a:cubicBezTo>
                    <a:pt x="144" y="21"/>
                    <a:pt x="73" y="10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72" y="14"/>
                    <a:pt x="144" y="23"/>
                    <a:pt x="215" y="33"/>
                  </a:cubicBezTo>
                  <a:cubicBezTo>
                    <a:pt x="289" y="43"/>
                    <a:pt x="362" y="53"/>
                    <a:pt x="436" y="60"/>
                  </a:cubicBezTo>
                  <a:cubicBezTo>
                    <a:pt x="437" y="61"/>
                    <a:pt x="437" y="59"/>
                    <a:pt x="436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4" name="Freeform 17"/>
            <p:cNvSpPr/>
            <p:nvPr/>
          </p:nvSpPr>
          <p:spPr bwMode="auto">
            <a:xfrm>
              <a:off x="4015" y="1018"/>
              <a:ext cx="467" cy="67"/>
            </a:xfrm>
            <a:custGeom>
              <a:avLst/>
              <a:gdLst>
                <a:gd name="T0" fmla="*/ 196 w 197"/>
                <a:gd name="T1" fmla="*/ 27 h 28"/>
                <a:gd name="T2" fmla="*/ 1 w 197"/>
                <a:gd name="T3" fmla="*/ 0 h 28"/>
                <a:gd name="T4" fmla="*/ 1 w 197"/>
                <a:gd name="T5" fmla="*/ 1 h 28"/>
                <a:gd name="T6" fmla="*/ 196 w 197"/>
                <a:gd name="T7" fmla="*/ 28 h 28"/>
                <a:gd name="T8" fmla="*/ 196 w 197"/>
                <a:gd name="T9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28">
                  <a:moveTo>
                    <a:pt x="196" y="27"/>
                  </a:moveTo>
                  <a:cubicBezTo>
                    <a:pt x="131" y="18"/>
                    <a:pt x="66" y="11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65" y="14"/>
                    <a:pt x="131" y="25"/>
                    <a:pt x="196" y="28"/>
                  </a:cubicBezTo>
                  <a:cubicBezTo>
                    <a:pt x="197" y="28"/>
                    <a:pt x="197" y="27"/>
                    <a:pt x="19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5" name="Freeform 18"/>
            <p:cNvSpPr/>
            <p:nvPr/>
          </p:nvSpPr>
          <p:spPr bwMode="auto">
            <a:xfrm>
              <a:off x="4197" y="895"/>
              <a:ext cx="171" cy="24"/>
            </a:xfrm>
            <a:custGeom>
              <a:avLst/>
              <a:gdLst>
                <a:gd name="T0" fmla="*/ 72 w 72"/>
                <a:gd name="T1" fmla="*/ 1 h 10"/>
                <a:gd name="T2" fmla="*/ 36 w 72"/>
                <a:gd name="T3" fmla="*/ 2 h 10"/>
                <a:gd name="T4" fmla="*/ 2 w 72"/>
                <a:gd name="T5" fmla="*/ 1 h 10"/>
                <a:gd name="T6" fmla="*/ 0 w 72"/>
                <a:gd name="T7" fmla="*/ 2 h 10"/>
                <a:gd name="T8" fmla="*/ 25 w 72"/>
                <a:gd name="T9" fmla="*/ 3 h 10"/>
                <a:gd name="T10" fmla="*/ 72 w 72"/>
                <a:gd name="T11" fmla="*/ 1 h 10"/>
                <a:gd name="T12" fmla="*/ 72 w 72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10">
                  <a:moveTo>
                    <a:pt x="72" y="1"/>
                  </a:moveTo>
                  <a:cubicBezTo>
                    <a:pt x="60" y="2"/>
                    <a:pt x="48" y="3"/>
                    <a:pt x="36" y="2"/>
                  </a:cubicBezTo>
                  <a:cubicBezTo>
                    <a:pt x="29" y="1"/>
                    <a:pt x="6" y="6"/>
                    <a:pt x="2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4" y="10"/>
                    <a:pt x="19" y="3"/>
                    <a:pt x="25" y="3"/>
                  </a:cubicBezTo>
                  <a:cubicBezTo>
                    <a:pt x="41" y="2"/>
                    <a:pt x="56" y="5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6" name="Freeform 19"/>
            <p:cNvSpPr/>
            <p:nvPr/>
          </p:nvSpPr>
          <p:spPr bwMode="auto">
            <a:xfrm>
              <a:off x="4382" y="895"/>
              <a:ext cx="33" cy="5"/>
            </a:xfrm>
            <a:custGeom>
              <a:avLst/>
              <a:gdLst>
                <a:gd name="T0" fmla="*/ 13 w 14"/>
                <a:gd name="T1" fmla="*/ 0 h 2"/>
                <a:gd name="T2" fmla="*/ 1 w 14"/>
                <a:gd name="T3" fmla="*/ 1 h 2"/>
                <a:gd name="T4" fmla="*/ 1 w 14"/>
                <a:gd name="T5" fmla="*/ 2 h 2"/>
                <a:gd name="T6" fmla="*/ 13 w 14"/>
                <a:gd name="T7" fmla="*/ 1 h 2"/>
                <a:gd name="T8" fmla="*/ 13 w 1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">
                  <a:moveTo>
                    <a:pt x="13" y="0"/>
                  </a:moveTo>
                  <a:cubicBezTo>
                    <a:pt x="9" y="0"/>
                    <a:pt x="5" y="0"/>
                    <a:pt x="1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5" y="1"/>
                    <a:pt x="9" y="0"/>
                    <a:pt x="13" y="1"/>
                  </a:cubicBezTo>
                  <a:cubicBezTo>
                    <a:pt x="14" y="1"/>
                    <a:pt x="14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7" name="Freeform 20"/>
            <p:cNvSpPr/>
            <p:nvPr/>
          </p:nvSpPr>
          <p:spPr bwMode="auto">
            <a:xfrm>
              <a:off x="3830" y="857"/>
              <a:ext cx="1173" cy="19"/>
            </a:xfrm>
            <a:custGeom>
              <a:avLst/>
              <a:gdLst>
                <a:gd name="T0" fmla="*/ 494 w 495"/>
                <a:gd name="T1" fmla="*/ 2 h 8"/>
                <a:gd name="T2" fmla="*/ 246 w 495"/>
                <a:gd name="T3" fmla="*/ 4 h 8"/>
                <a:gd name="T4" fmla="*/ 1 w 495"/>
                <a:gd name="T5" fmla="*/ 3 h 8"/>
                <a:gd name="T6" fmla="*/ 1 w 495"/>
                <a:gd name="T7" fmla="*/ 5 h 8"/>
                <a:gd name="T8" fmla="*/ 246 w 495"/>
                <a:gd name="T9" fmla="*/ 5 h 8"/>
                <a:gd name="T10" fmla="*/ 494 w 495"/>
                <a:gd name="T11" fmla="*/ 4 h 8"/>
                <a:gd name="T12" fmla="*/ 494 w 495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5" h="8">
                  <a:moveTo>
                    <a:pt x="494" y="2"/>
                  </a:moveTo>
                  <a:cubicBezTo>
                    <a:pt x="412" y="0"/>
                    <a:pt x="329" y="4"/>
                    <a:pt x="246" y="4"/>
                  </a:cubicBezTo>
                  <a:cubicBezTo>
                    <a:pt x="164" y="4"/>
                    <a:pt x="83" y="1"/>
                    <a:pt x="1" y="3"/>
                  </a:cubicBezTo>
                  <a:cubicBezTo>
                    <a:pt x="0" y="3"/>
                    <a:pt x="0" y="5"/>
                    <a:pt x="1" y="5"/>
                  </a:cubicBezTo>
                  <a:cubicBezTo>
                    <a:pt x="83" y="7"/>
                    <a:pt x="164" y="5"/>
                    <a:pt x="246" y="5"/>
                  </a:cubicBezTo>
                  <a:cubicBezTo>
                    <a:pt x="328" y="5"/>
                    <a:pt x="412" y="8"/>
                    <a:pt x="494" y="4"/>
                  </a:cubicBezTo>
                  <a:cubicBezTo>
                    <a:pt x="495" y="4"/>
                    <a:pt x="495" y="2"/>
                    <a:pt x="49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8" name="Freeform 21"/>
            <p:cNvSpPr/>
            <p:nvPr/>
          </p:nvSpPr>
          <p:spPr bwMode="auto">
            <a:xfrm>
              <a:off x="3737" y="784"/>
              <a:ext cx="1252" cy="38"/>
            </a:xfrm>
            <a:custGeom>
              <a:avLst/>
              <a:gdLst>
                <a:gd name="T0" fmla="*/ 527 w 528"/>
                <a:gd name="T1" fmla="*/ 0 h 16"/>
                <a:gd name="T2" fmla="*/ 265 w 528"/>
                <a:gd name="T3" fmla="*/ 10 h 16"/>
                <a:gd name="T4" fmla="*/ 134 w 528"/>
                <a:gd name="T5" fmla="*/ 10 h 16"/>
                <a:gd name="T6" fmla="*/ 0 w 528"/>
                <a:gd name="T7" fmla="*/ 10 h 16"/>
                <a:gd name="T8" fmla="*/ 0 w 528"/>
                <a:gd name="T9" fmla="*/ 11 h 16"/>
                <a:gd name="T10" fmla="*/ 134 w 528"/>
                <a:gd name="T11" fmla="*/ 11 h 16"/>
                <a:gd name="T12" fmla="*/ 268 w 528"/>
                <a:gd name="T13" fmla="*/ 11 h 16"/>
                <a:gd name="T14" fmla="*/ 527 w 528"/>
                <a:gd name="T15" fmla="*/ 1 h 16"/>
                <a:gd name="T16" fmla="*/ 527 w 528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8" h="16">
                  <a:moveTo>
                    <a:pt x="527" y="0"/>
                  </a:moveTo>
                  <a:cubicBezTo>
                    <a:pt x="440" y="9"/>
                    <a:pt x="353" y="10"/>
                    <a:pt x="265" y="10"/>
                  </a:cubicBezTo>
                  <a:cubicBezTo>
                    <a:pt x="221" y="10"/>
                    <a:pt x="178" y="10"/>
                    <a:pt x="134" y="10"/>
                  </a:cubicBezTo>
                  <a:cubicBezTo>
                    <a:pt x="90" y="10"/>
                    <a:pt x="45" y="7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45" y="14"/>
                    <a:pt x="90" y="12"/>
                    <a:pt x="134" y="11"/>
                  </a:cubicBezTo>
                  <a:cubicBezTo>
                    <a:pt x="179" y="11"/>
                    <a:pt x="223" y="11"/>
                    <a:pt x="268" y="11"/>
                  </a:cubicBezTo>
                  <a:cubicBezTo>
                    <a:pt x="354" y="11"/>
                    <a:pt x="443" y="16"/>
                    <a:pt x="527" y="1"/>
                  </a:cubicBezTo>
                  <a:cubicBezTo>
                    <a:pt x="528" y="1"/>
                    <a:pt x="528" y="0"/>
                    <a:pt x="5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9" name="Freeform 22"/>
            <p:cNvSpPr/>
            <p:nvPr/>
          </p:nvSpPr>
          <p:spPr bwMode="auto">
            <a:xfrm>
              <a:off x="4292" y="788"/>
              <a:ext cx="54" cy="5"/>
            </a:xfrm>
            <a:custGeom>
              <a:avLst/>
              <a:gdLst>
                <a:gd name="T0" fmla="*/ 23 w 23"/>
                <a:gd name="T1" fmla="*/ 1 h 2"/>
                <a:gd name="T2" fmla="*/ 0 w 23"/>
                <a:gd name="T3" fmla="*/ 0 h 2"/>
                <a:gd name="T4" fmla="*/ 0 w 23"/>
                <a:gd name="T5" fmla="*/ 0 h 2"/>
                <a:gd name="T6" fmla="*/ 23 w 23"/>
                <a:gd name="T7" fmla="*/ 1 h 2"/>
                <a:gd name="T8" fmla="*/ 23 w 2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">
                  <a:moveTo>
                    <a:pt x="23" y="1"/>
                  </a:moveTo>
                  <a:cubicBezTo>
                    <a:pt x="15" y="1"/>
                    <a:pt x="8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1"/>
                    <a:pt x="15" y="2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0" name="Freeform 23"/>
            <p:cNvSpPr/>
            <p:nvPr/>
          </p:nvSpPr>
          <p:spPr bwMode="auto">
            <a:xfrm>
              <a:off x="4389" y="769"/>
              <a:ext cx="612" cy="19"/>
            </a:xfrm>
            <a:custGeom>
              <a:avLst/>
              <a:gdLst>
                <a:gd name="T0" fmla="*/ 257 w 258"/>
                <a:gd name="T1" fmla="*/ 1 h 8"/>
                <a:gd name="T2" fmla="*/ 126 w 258"/>
                <a:gd name="T3" fmla="*/ 1 h 8"/>
                <a:gd name="T4" fmla="*/ 62 w 258"/>
                <a:gd name="T5" fmla="*/ 2 h 8"/>
                <a:gd name="T6" fmla="*/ 1 w 258"/>
                <a:gd name="T7" fmla="*/ 5 h 8"/>
                <a:gd name="T8" fmla="*/ 1 w 258"/>
                <a:gd name="T9" fmla="*/ 7 h 8"/>
                <a:gd name="T10" fmla="*/ 65 w 258"/>
                <a:gd name="T11" fmla="*/ 5 h 8"/>
                <a:gd name="T12" fmla="*/ 129 w 258"/>
                <a:gd name="T13" fmla="*/ 4 h 8"/>
                <a:gd name="T14" fmla="*/ 257 w 258"/>
                <a:gd name="T15" fmla="*/ 4 h 8"/>
                <a:gd name="T16" fmla="*/ 257 w 258"/>
                <a:gd name="T1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8" h="8">
                  <a:moveTo>
                    <a:pt x="257" y="1"/>
                  </a:moveTo>
                  <a:cubicBezTo>
                    <a:pt x="213" y="0"/>
                    <a:pt x="170" y="0"/>
                    <a:pt x="126" y="1"/>
                  </a:cubicBezTo>
                  <a:cubicBezTo>
                    <a:pt x="105" y="1"/>
                    <a:pt x="83" y="2"/>
                    <a:pt x="62" y="2"/>
                  </a:cubicBezTo>
                  <a:cubicBezTo>
                    <a:pt x="42" y="3"/>
                    <a:pt x="21" y="2"/>
                    <a:pt x="1" y="5"/>
                  </a:cubicBezTo>
                  <a:cubicBezTo>
                    <a:pt x="0" y="5"/>
                    <a:pt x="0" y="7"/>
                    <a:pt x="1" y="7"/>
                  </a:cubicBezTo>
                  <a:cubicBezTo>
                    <a:pt x="22" y="8"/>
                    <a:pt x="44" y="5"/>
                    <a:pt x="65" y="5"/>
                  </a:cubicBezTo>
                  <a:cubicBezTo>
                    <a:pt x="87" y="4"/>
                    <a:pt x="108" y="4"/>
                    <a:pt x="129" y="4"/>
                  </a:cubicBezTo>
                  <a:cubicBezTo>
                    <a:pt x="172" y="3"/>
                    <a:pt x="214" y="4"/>
                    <a:pt x="257" y="4"/>
                  </a:cubicBezTo>
                  <a:cubicBezTo>
                    <a:pt x="258" y="4"/>
                    <a:pt x="258" y="1"/>
                    <a:pt x="25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1" name="Freeform 24"/>
            <p:cNvSpPr/>
            <p:nvPr/>
          </p:nvSpPr>
          <p:spPr bwMode="auto">
            <a:xfrm>
              <a:off x="3747" y="731"/>
              <a:ext cx="1258" cy="34"/>
            </a:xfrm>
            <a:custGeom>
              <a:avLst/>
              <a:gdLst>
                <a:gd name="T0" fmla="*/ 530 w 531"/>
                <a:gd name="T1" fmla="*/ 4 h 14"/>
                <a:gd name="T2" fmla="*/ 398 w 531"/>
                <a:gd name="T3" fmla="*/ 2 h 14"/>
                <a:gd name="T4" fmla="*/ 265 w 531"/>
                <a:gd name="T5" fmla="*/ 4 h 14"/>
                <a:gd name="T6" fmla="*/ 133 w 531"/>
                <a:gd name="T7" fmla="*/ 8 h 14"/>
                <a:gd name="T8" fmla="*/ 2 w 531"/>
                <a:gd name="T9" fmla="*/ 11 h 14"/>
                <a:gd name="T10" fmla="*/ 2 w 531"/>
                <a:gd name="T11" fmla="*/ 13 h 14"/>
                <a:gd name="T12" fmla="*/ 133 w 531"/>
                <a:gd name="T13" fmla="*/ 10 h 14"/>
                <a:gd name="T14" fmla="*/ 265 w 531"/>
                <a:gd name="T15" fmla="*/ 6 h 14"/>
                <a:gd name="T16" fmla="*/ 398 w 531"/>
                <a:gd name="T17" fmla="*/ 4 h 14"/>
                <a:gd name="T18" fmla="*/ 530 w 531"/>
                <a:gd name="T19" fmla="*/ 6 h 14"/>
                <a:gd name="T20" fmla="*/ 530 w 531"/>
                <a:gd name="T21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1" h="14">
                  <a:moveTo>
                    <a:pt x="530" y="4"/>
                  </a:moveTo>
                  <a:cubicBezTo>
                    <a:pt x="487" y="0"/>
                    <a:pt x="442" y="2"/>
                    <a:pt x="398" y="2"/>
                  </a:cubicBezTo>
                  <a:cubicBezTo>
                    <a:pt x="354" y="2"/>
                    <a:pt x="309" y="3"/>
                    <a:pt x="265" y="4"/>
                  </a:cubicBezTo>
                  <a:cubicBezTo>
                    <a:pt x="221" y="5"/>
                    <a:pt x="177" y="7"/>
                    <a:pt x="133" y="8"/>
                  </a:cubicBezTo>
                  <a:cubicBezTo>
                    <a:pt x="90" y="9"/>
                    <a:pt x="46" y="8"/>
                    <a:pt x="2" y="11"/>
                  </a:cubicBezTo>
                  <a:cubicBezTo>
                    <a:pt x="1" y="11"/>
                    <a:pt x="0" y="13"/>
                    <a:pt x="2" y="13"/>
                  </a:cubicBezTo>
                  <a:cubicBezTo>
                    <a:pt x="46" y="14"/>
                    <a:pt x="90" y="11"/>
                    <a:pt x="133" y="10"/>
                  </a:cubicBezTo>
                  <a:cubicBezTo>
                    <a:pt x="177" y="9"/>
                    <a:pt x="221" y="7"/>
                    <a:pt x="265" y="6"/>
                  </a:cubicBezTo>
                  <a:cubicBezTo>
                    <a:pt x="309" y="5"/>
                    <a:pt x="354" y="5"/>
                    <a:pt x="398" y="4"/>
                  </a:cubicBezTo>
                  <a:cubicBezTo>
                    <a:pt x="442" y="4"/>
                    <a:pt x="486" y="7"/>
                    <a:pt x="530" y="6"/>
                  </a:cubicBezTo>
                  <a:cubicBezTo>
                    <a:pt x="531" y="6"/>
                    <a:pt x="531" y="4"/>
                    <a:pt x="53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2" name="Freeform 25"/>
            <p:cNvSpPr/>
            <p:nvPr/>
          </p:nvSpPr>
          <p:spPr bwMode="auto">
            <a:xfrm>
              <a:off x="4581" y="352"/>
              <a:ext cx="133" cy="144"/>
            </a:xfrm>
            <a:custGeom>
              <a:avLst/>
              <a:gdLst>
                <a:gd name="T0" fmla="*/ 55 w 56"/>
                <a:gd name="T1" fmla="*/ 0 h 61"/>
                <a:gd name="T2" fmla="*/ 1 w 56"/>
                <a:gd name="T3" fmla="*/ 59 h 61"/>
                <a:gd name="T4" fmla="*/ 2 w 56"/>
                <a:gd name="T5" fmla="*/ 60 h 61"/>
                <a:gd name="T6" fmla="*/ 56 w 56"/>
                <a:gd name="T7" fmla="*/ 1 h 61"/>
                <a:gd name="T8" fmla="*/ 55 w 56"/>
                <a:gd name="T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1">
                  <a:moveTo>
                    <a:pt x="55" y="0"/>
                  </a:moveTo>
                  <a:cubicBezTo>
                    <a:pt x="37" y="20"/>
                    <a:pt x="19" y="39"/>
                    <a:pt x="1" y="59"/>
                  </a:cubicBezTo>
                  <a:cubicBezTo>
                    <a:pt x="0" y="60"/>
                    <a:pt x="1" y="61"/>
                    <a:pt x="2" y="60"/>
                  </a:cubicBezTo>
                  <a:cubicBezTo>
                    <a:pt x="21" y="41"/>
                    <a:pt x="39" y="21"/>
                    <a:pt x="56" y="1"/>
                  </a:cubicBezTo>
                  <a:cubicBezTo>
                    <a:pt x="56" y="1"/>
                    <a:pt x="56" y="0"/>
                    <a:pt x="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3" name="Freeform 26"/>
            <p:cNvSpPr/>
            <p:nvPr/>
          </p:nvSpPr>
          <p:spPr bwMode="auto">
            <a:xfrm>
              <a:off x="4576" y="416"/>
              <a:ext cx="100" cy="116"/>
            </a:xfrm>
            <a:custGeom>
              <a:avLst/>
              <a:gdLst>
                <a:gd name="T0" fmla="*/ 41 w 42"/>
                <a:gd name="T1" fmla="*/ 1 h 49"/>
                <a:gd name="T2" fmla="*/ 16 w 42"/>
                <a:gd name="T3" fmla="*/ 28 h 49"/>
                <a:gd name="T4" fmla="*/ 0 w 42"/>
                <a:gd name="T5" fmla="*/ 48 h 49"/>
                <a:gd name="T6" fmla="*/ 1 w 42"/>
                <a:gd name="T7" fmla="*/ 48 h 49"/>
                <a:gd name="T8" fmla="*/ 22 w 42"/>
                <a:gd name="T9" fmla="*/ 24 h 49"/>
                <a:gd name="T10" fmla="*/ 42 w 42"/>
                <a:gd name="T11" fmla="*/ 1 h 49"/>
                <a:gd name="T12" fmla="*/ 41 w 42"/>
                <a:gd name="T13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9">
                  <a:moveTo>
                    <a:pt x="41" y="1"/>
                  </a:moveTo>
                  <a:cubicBezTo>
                    <a:pt x="33" y="10"/>
                    <a:pt x="24" y="19"/>
                    <a:pt x="16" y="28"/>
                  </a:cubicBezTo>
                  <a:cubicBezTo>
                    <a:pt x="10" y="34"/>
                    <a:pt x="3" y="40"/>
                    <a:pt x="0" y="48"/>
                  </a:cubicBezTo>
                  <a:cubicBezTo>
                    <a:pt x="0" y="49"/>
                    <a:pt x="1" y="49"/>
                    <a:pt x="1" y="48"/>
                  </a:cubicBezTo>
                  <a:cubicBezTo>
                    <a:pt x="5" y="39"/>
                    <a:pt x="15" y="31"/>
                    <a:pt x="22" y="24"/>
                  </a:cubicBezTo>
                  <a:cubicBezTo>
                    <a:pt x="29" y="16"/>
                    <a:pt x="35" y="9"/>
                    <a:pt x="42" y="1"/>
                  </a:cubicBezTo>
                  <a:cubicBezTo>
                    <a:pt x="42" y="1"/>
                    <a:pt x="42" y="0"/>
                    <a:pt x="4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4" name="Freeform 27"/>
            <p:cNvSpPr/>
            <p:nvPr/>
          </p:nvSpPr>
          <p:spPr bwMode="auto">
            <a:xfrm>
              <a:off x="4685" y="375"/>
              <a:ext cx="36" cy="36"/>
            </a:xfrm>
            <a:custGeom>
              <a:avLst/>
              <a:gdLst>
                <a:gd name="T0" fmla="*/ 14 w 15"/>
                <a:gd name="T1" fmla="*/ 0 h 15"/>
                <a:gd name="T2" fmla="*/ 7 w 15"/>
                <a:gd name="T3" fmla="*/ 6 h 15"/>
                <a:gd name="T4" fmla="*/ 0 w 15"/>
                <a:gd name="T5" fmla="*/ 14 h 15"/>
                <a:gd name="T6" fmla="*/ 1 w 15"/>
                <a:gd name="T7" fmla="*/ 15 h 15"/>
                <a:gd name="T8" fmla="*/ 9 w 15"/>
                <a:gd name="T9" fmla="*/ 8 h 15"/>
                <a:gd name="T10" fmla="*/ 15 w 15"/>
                <a:gd name="T11" fmla="*/ 1 h 15"/>
                <a:gd name="T12" fmla="*/ 14 w 15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5">
                  <a:moveTo>
                    <a:pt x="14" y="0"/>
                  </a:moveTo>
                  <a:cubicBezTo>
                    <a:pt x="11" y="1"/>
                    <a:pt x="9" y="4"/>
                    <a:pt x="7" y="6"/>
                  </a:cubicBezTo>
                  <a:cubicBezTo>
                    <a:pt x="5" y="9"/>
                    <a:pt x="3" y="11"/>
                    <a:pt x="0" y="14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4" y="12"/>
                    <a:pt x="6" y="10"/>
                    <a:pt x="9" y="8"/>
                  </a:cubicBezTo>
                  <a:cubicBezTo>
                    <a:pt x="11" y="5"/>
                    <a:pt x="14" y="3"/>
                    <a:pt x="15" y="1"/>
                  </a:cubicBezTo>
                  <a:cubicBezTo>
                    <a:pt x="15" y="0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5" name="Freeform 28"/>
            <p:cNvSpPr/>
            <p:nvPr/>
          </p:nvSpPr>
          <p:spPr bwMode="auto">
            <a:xfrm>
              <a:off x="4671" y="435"/>
              <a:ext cx="55" cy="50"/>
            </a:xfrm>
            <a:custGeom>
              <a:avLst/>
              <a:gdLst>
                <a:gd name="T0" fmla="*/ 22 w 23"/>
                <a:gd name="T1" fmla="*/ 0 h 21"/>
                <a:gd name="T2" fmla="*/ 12 w 23"/>
                <a:gd name="T3" fmla="*/ 9 h 21"/>
                <a:gd name="T4" fmla="*/ 0 w 23"/>
                <a:gd name="T5" fmla="*/ 19 h 21"/>
                <a:gd name="T6" fmla="*/ 1 w 23"/>
                <a:gd name="T7" fmla="*/ 20 h 21"/>
                <a:gd name="T8" fmla="*/ 22 w 23"/>
                <a:gd name="T9" fmla="*/ 1 h 21"/>
                <a:gd name="T10" fmla="*/ 22 w 23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21">
                  <a:moveTo>
                    <a:pt x="22" y="0"/>
                  </a:moveTo>
                  <a:cubicBezTo>
                    <a:pt x="18" y="3"/>
                    <a:pt x="15" y="6"/>
                    <a:pt x="12" y="9"/>
                  </a:cubicBezTo>
                  <a:cubicBezTo>
                    <a:pt x="8" y="13"/>
                    <a:pt x="4" y="16"/>
                    <a:pt x="0" y="19"/>
                  </a:cubicBezTo>
                  <a:cubicBezTo>
                    <a:pt x="0" y="20"/>
                    <a:pt x="1" y="21"/>
                    <a:pt x="1" y="20"/>
                  </a:cubicBezTo>
                  <a:cubicBezTo>
                    <a:pt x="9" y="15"/>
                    <a:pt x="17" y="9"/>
                    <a:pt x="22" y="1"/>
                  </a:cubicBezTo>
                  <a:cubicBezTo>
                    <a:pt x="23" y="1"/>
                    <a:pt x="22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6" name="Freeform 29"/>
            <p:cNvSpPr/>
            <p:nvPr/>
          </p:nvSpPr>
          <p:spPr bwMode="auto">
            <a:xfrm>
              <a:off x="3816" y="613"/>
              <a:ext cx="654" cy="38"/>
            </a:xfrm>
            <a:custGeom>
              <a:avLst/>
              <a:gdLst>
                <a:gd name="T0" fmla="*/ 275 w 276"/>
                <a:gd name="T1" fmla="*/ 16 h 16"/>
                <a:gd name="T2" fmla="*/ 0 w 276"/>
                <a:gd name="T3" fmla="*/ 0 h 16"/>
                <a:gd name="T4" fmla="*/ 0 w 276"/>
                <a:gd name="T5" fmla="*/ 1 h 16"/>
                <a:gd name="T6" fmla="*/ 275 w 276"/>
                <a:gd name="T7" fmla="*/ 16 h 16"/>
                <a:gd name="T8" fmla="*/ 275 w 276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6" h="16">
                  <a:moveTo>
                    <a:pt x="275" y="16"/>
                  </a:moveTo>
                  <a:cubicBezTo>
                    <a:pt x="184" y="11"/>
                    <a:pt x="92" y="5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91" y="11"/>
                    <a:pt x="184" y="16"/>
                    <a:pt x="275" y="16"/>
                  </a:cubicBezTo>
                  <a:cubicBezTo>
                    <a:pt x="276" y="16"/>
                    <a:pt x="276" y="16"/>
                    <a:pt x="27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7" name="Freeform 30"/>
            <p:cNvSpPr/>
            <p:nvPr/>
          </p:nvSpPr>
          <p:spPr bwMode="auto">
            <a:xfrm>
              <a:off x="3557" y="570"/>
              <a:ext cx="699" cy="45"/>
            </a:xfrm>
            <a:custGeom>
              <a:avLst/>
              <a:gdLst>
                <a:gd name="T0" fmla="*/ 294 w 295"/>
                <a:gd name="T1" fmla="*/ 16 h 19"/>
                <a:gd name="T2" fmla="*/ 227 w 295"/>
                <a:gd name="T3" fmla="*/ 12 h 19"/>
                <a:gd name="T4" fmla="*/ 151 w 295"/>
                <a:gd name="T5" fmla="*/ 8 h 19"/>
                <a:gd name="T6" fmla="*/ 1 w 295"/>
                <a:gd name="T7" fmla="*/ 0 h 19"/>
                <a:gd name="T8" fmla="*/ 1 w 295"/>
                <a:gd name="T9" fmla="*/ 2 h 19"/>
                <a:gd name="T10" fmla="*/ 148 w 295"/>
                <a:gd name="T11" fmla="*/ 10 h 19"/>
                <a:gd name="T12" fmla="*/ 221 w 295"/>
                <a:gd name="T13" fmla="*/ 14 h 19"/>
                <a:gd name="T14" fmla="*/ 294 w 295"/>
                <a:gd name="T15" fmla="*/ 18 h 19"/>
                <a:gd name="T16" fmla="*/ 294 w 295"/>
                <a:gd name="T17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5" h="19">
                  <a:moveTo>
                    <a:pt x="294" y="16"/>
                  </a:moveTo>
                  <a:cubicBezTo>
                    <a:pt x="272" y="13"/>
                    <a:pt x="249" y="13"/>
                    <a:pt x="227" y="12"/>
                  </a:cubicBezTo>
                  <a:cubicBezTo>
                    <a:pt x="202" y="11"/>
                    <a:pt x="176" y="9"/>
                    <a:pt x="151" y="8"/>
                  </a:cubicBezTo>
                  <a:cubicBezTo>
                    <a:pt x="101" y="5"/>
                    <a:pt x="51" y="2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50" y="6"/>
                    <a:pt x="99" y="8"/>
                    <a:pt x="148" y="10"/>
                  </a:cubicBezTo>
                  <a:cubicBezTo>
                    <a:pt x="172" y="12"/>
                    <a:pt x="196" y="13"/>
                    <a:pt x="221" y="14"/>
                  </a:cubicBezTo>
                  <a:cubicBezTo>
                    <a:pt x="245" y="16"/>
                    <a:pt x="270" y="19"/>
                    <a:pt x="294" y="18"/>
                  </a:cubicBezTo>
                  <a:cubicBezTo>
                    <a:pt x="295" y="18"/>
                    <a:pt x="295" y="16"/>
                    <a:pt x="29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8" name="Freeform 31"/>
            <p:cNvSpPr/>
            <p:nvPr/>
          </p:nvSpPr>
          <p:spPr bwMode="auto">
            <a:xfrm>
              <a:off x="3560" y="527"/>
              <a:ext cx="779" cy="48"/>
            </a:xfrm>
            <a:custGeom>
              <a:avLst/>
              <a:gdLst>
                <a:gd name="T0" fmla="*/ 328 w 329"/>
                <a:gd name="T1" fmla="*/ 18 h 20"/>
                <a:gd name="T2" fmla="*/ 170 w 329"/>
                <a:gd name="T3" fmla="*/ 11 h 20"/>
                <a:gd name="T4" fmla="*/ 1 w 329"/>
                <a:gd name="T5" fmla="*/ 0 h 20"/>
                <a:gd name="T6" fmla="*/ 1 w 329"/>
                <a:gd name="T7" fmla="*/ 1 h 20"/>
                <a:gd name="T8" fmla="*/ 164 w 329"/>
                <a:gd name="T9" fmla="*/ 13 h 20"/>
                <a:gd name="T10" fmla="*/ 327 w 329"/>
                <a:gd name="T11" fmla="*/ 20 h 20"/>
                <a:gd name="T12" fmla="*/ 328 w 329"/>
                <a:gd name="T1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9" h="20">
                  <a:moveTo>
                    <a:pt x="328" y="18"/>
                  </a:moveTo>
                  <a:cubicBezTo>
                    <a:pt x="276" y="9"/>
                    <a:pt x="223" y="10"/>
                    <a:pt x="170" y="11"/>
                  </a:cubicBezTo>
                  <a:cubicBezTo>
                    <a:pt x="113" y="13"/>
                    <a:pt x="58" y="5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55" y="9"/>
                    <a:pt x="110" y="13"/>
                    <a:pt x="164" y="13"/>
                  </a:cubicBezTo>
                  <a:cubicBezTo>
                    <a:pt x="219" y="12"/>
                    <a:pt x="273" y="15"/>
                    <a:pt x="327" y="20"/>
                  </a:cubicBezTo>
                  <a:cubicBezTo>
                    <a:pt x="328" y="20"/>
                    <a:pt x="329" y="18"/>
                    <a:pt x="328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9" name="Freeform 32"/>
            <p:cNvSpPr/>
            <p:nvPr/>
          </p:nvSpPr>
          <p:spPr bwMode="auto">
            <a:xfrm>
              <a:off x="4368" y="570"/>
              <a:ext cx="194" cy="14"/>
            </a:xfrm>
            <a:custGeom>
              <a:avLst/>
              <a:gdLst>
                <a:gd name="T0" fmla="*/ 81 w 82"/>
                <a:gd name="T1" fmla="*/ 1 h 6"/>
                <a:gd name="T2" fmla="*/ 1 w 82"/>
                <a:gd name="T3" fmla="*/ 0 h 6"/>
                <a:gd name="T4" fmla="*/ 1 w 82"/>
                <a:gd name="T5" fmla="*/ 1 h 6"/>
                <a:gd name="T6" fmla="*/ 81 w 82"/>
                <a:gd name="T7" fmla="*/ 2 h 6"/>
                <a:gd name="T8" fmla="*/ 81 w 82"/>
                <a:gd name="T9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6">
                  <a:moveTo>
                    <a:pt x="81" y="1"/>
                  </a:moveTo>
                  <a:cubicBezTo>
                    <a:pt x="54" y="2"/>
                    <a:pt x="28" y="3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28" y="6"/>
                    <a:pt x="54" y="5"/>
                    <a:pt x="81" y="2"/>
                  </a:cubicBezTo>
                  <a:cubicBezTo>
                    <a:pt x="81" y="2"/>
                    <a:pt x="82" y="1"/>
                    <a:pt x="8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0" name="Freeform 33"/>
            <p:cNvSpPr/>
            <p:nvPr/>
          </p:nvSpPr>
          <p:spPr bwMode="auto">
            <a:xfrm>
              <a:off x="3865" y="523"/>
              <a:ext cx="555" cy="23"/>
            </a:xfrm>
            <a:custGeom>
              <a:avLst/>
              <a:gdLst>
                <a:gd name="T0" fmla="*/ 234 w 234"/>
                <a:gd name="T1" fmla="*/ 9 h 10"/>
                <a:gd name="T2" fmla="*/ 1 w 234"/>
                <a:gd name="T3" fmla="*/ 0 h 10"/>
                <a:gd name="T4" fmla="*/ 1 w 234"/>
                <a:gd name="T5" fmla="*/ 1 h 10"/>
                <a:gd name="T6" fmla="*/ 234 w 234"/>
                <a:gd name="T7" fmla="*/ 10 h 10"/>
                <a:gd name="T8" fmla="*/ 234 w 234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10">
                  <a:moveTo>
                    <a:pt x="234" y="9"/>
                  </a:moveTo>
                  <a:cubicBezTo>
                    <a:pt x="157" y="3"/>
                    <a:pt x="78" y="0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78" y="6"/>
                    <a:pt x="157" y="10"/>
                    <a:pt x="234" y="10"/>
                  </a:cubicBezTo>
                  <a:cubicBezTo>
                    <a:pt x="234" y="10"/>
                    <a:pt x="234" y="9"/>
                    <a:pt x="23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1" name="Freeform 34"/>
            <p:cNvSpPr/>
            <p:nvPr/>
          </p:nvSpPr>
          <p:spPr bwMode="auto">
            <a:xfrm>
              <a:off x="4439" y="546"/>
              <a:ext cx="7" cy="5"/>
            </a:xfrm>
            <a:custGeom>
              <a:avLst/>
              <a:gdLst>
                <a:gd name="T0" fmla="*/ 3 w 3"/>
                <a:gd name="T1" fmla="*/ 1 h 2"/>
                <a:gd name="T2" fmla="*/ 0 w 3"/>
                <a:gd name="T3" fmla="*/ 0 h 2"/>
                <a:gd name="T4" fmla="*/ 0 w 3"/>
                <a:gd name="T5" fmla="*/ 0 h 2"/>
                <a:gd name="T6" fmla="*/ 3 w 3"/>
                <a:gd name="T7" fmla="*/ 2 h 2"/>
                <a:gd name="T8" fmla="*/ 3 w 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2" y="1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1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2" name="Freeform 35"/>
            <p:cNvSpPr/>
            <p:nvPr/>
          </p:nvSpPr>
          <p:spPr bwMode="auto">
            <a:xfrm>
              <a:off x="3567" y="385"/>
              <a:ext cx="232" cy="24"/>
            </a:xfrm>
            <a:custGeom>
              <a:avLst/>
              <a:gdLst>
                <a:gd name="T0" fmla="*/ 97 w 98"/>
                <a:gd name="T1" fmla="*/ 9 h 10"/>
                <a:gd name="T2" fmla="*/ 0 w 98"/>
                <a:gd name="T3" fmla="*/ 0 h 10"/>
                <a:gd name="T4" fmla="*/ 0 w 98"/>
                <a:gd name="T5" fmla="*/ 1 h 10"/>
                <a:gd name="T6" fmla="*/ 97 w 98"/>
                <a:gd name="T7" fmla="*/ 10 h 10"/>
                <a:gd name="T8" fmla="*/ 97 w 98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0">
                  <a:moveTo>
                    <a:pt x="97" y="9"/>
                  </a:moveTo>
                  <a:cubicBezTo>
                    <a:pt x="65" y="4"/>
                    <a:pt x="33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33" y="3"/>
                    <a:pt x="65" y="6"/>
                    <a:pt x="97" y="10"/>
                  </a:cubicBezTo>
                  <a:cubicBezTo>
                    <a:pt x="98" y="10"/>
                    <a:pt x="98" y="9"/>
                    <a:pt x="9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3" name="Freeform 36"/>
            <p:cNvSpPr/>
            <p:nvPr/>
          </p:nvSpPr>
          <p:spPr bwMode="auto">
            <a:xfrm>
              <a:off x="3827" y="409"/>
              <a:ext cx="747" cy="49"/>
            </a:xfrm>
            <a:custGeom>
              <a:avLst/>
              <a:gdLst>
                <a:gd name="T0" fmla="*/ 315 w 315"/>
                <a:gd name="T1" fmla="*/ 20 h 21"/>
                <a:gd name="T2" fmla="*/ 160 w 315"/>
                <a:gd name="T3" fmla="*/ 7 h 21"/>
                <a:gd name="T4" fmla="*/ 0 w 315"/>
                <a:gd name="T5" fmla="*/ 0 h 21"/>
                <a:gd name="T6" fmla="*/ 0 w 315"/>
                <a:gd name="T7" fmla="*/ 0 h 21"/>
                <a:gd name="T8" fmla="*/ 157 w 315"/>
                <a:gd name="T9" fmla="*/ 9 h 21"/>
                <a:gd name="T10" fmla="*/ 315 w 315"/>
                <a:gd name="T11" fmla="*/ 21 h 21"/>
                <a:gd name="T12" fmla="*/ 315 w 315"/>
                <a:gd name="T13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21">
                  <a:moveTo>
                    <a:pt x="315" y="20"/>
                  </a:moveTo>
                  <a:cubicBezTo>
                    <a:pt x="265" y="11"/>
                    <a:pt x="211" y="10"/>
                    <a:pt x="160" y="7"/>
                  </a:cubicBezTo>
                  <a:cubicBezTo>
                    <a:pt x="107" y="3"/>
                    <a:pt x="53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" y="3"/>
                    <a:pt x="105" y="6"/>
                    <a:pt x="157" y="9"/>
                  </a:cubicBezTo>
                  <a:cubicBezTo>
                    <a:pt x="210" y="12"/>
                    <a:pt x="262" y="21"/>
                    <a:pt x="315" y="21"/>
                  </a:cubicBezTo>
                  <a:cubicBezTo>
                    <a:pt x="315" y="21"/>
                    <a:pt x="315" y="21"/>
                    <a:pt x="315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54" name="组合 353"/>
          <p:cNvGrpSpPr/>
          <p:nvPr/>
        </p:nvGrpSpPr>
        <p:grpSpPr>
          <a:xfrm>
            <a:off x="10929373" y="4767835"/>
            <a:ext cx="1345969" cy="1020078"/>
            <a:chOff x="8594725" y="3527425"/>
            <a:chExt cx="3678238" cy="2787650"/>
          </a:xfrm>
          <a:solidFill>
            <a:srgbClr val="FAC21C"/>
          </a:solidFill>
        </p:grpSpPr>
        <p:sp>
          <p:nvSpPr>
            <p:cNvPr id="355" name="Freeform 108"/>
            <p:cNvSpPr>
              <a:spLocks noEditPoints="1"/>
            </p:cNvSpPr>
            <p:nvPr/>
          </p:nvSpPr>
          <p:spPr bwMode="auto">
            <a:xfrm>
              <a:off x="8594725" y="3527425"/>
              <a:ext cx="3678238" cy="2220913"/>
            </a:xfrm>
            <a:custGeom>
              <a:avLst/>
              <a:gdLst>
                <a:gd name="T0" fmla="*/ 894 w 980"/>
                <a:gd name="T1" fmla="*/ 225 h 592"/>
                <a:gd name="T2" fmla="*/ 821 w 980"/>
                <a:gd name="T3" fmla="*/ 215 h 592"/>
                <a:gd name="T4" fmla="*/ 867 w 980"/>
                <a:gd name="T5" fmla="*/ 186 h 592"/>
                <a:gd name="T6" fmla="*/ 824 w 980"/>
                <a:gd name="T7" fmla="*/ 179 h 592"/>
                <a:gd name="T8" fmla="*/ 763 w 980"/>
                <a:gd name="T9" fmla="*/ 200 h 592"/>
                <a:gd name="T10" fmla="*/ 698 w 980"/>
                <a:gd name="T11" fmla="*/ 198 h 592"/>
                <a:gd name="T12" fmla="*/ 653 w 980"/>
                <a:gd name="T13" fmla="*/ 326 h 592"/>
                <a:gd name="T14" fmla="*/ 612 w 980"/>
                <a:gd name="T15" fmla="*/ 293 h 592"/>
                <a:gd name="T16" fmla="*/ 690 w 980"/>
                <a:gd name="T17" fmla="*/ 99 h 592"/>
                <a:gd name="T18" fmla="*/ 110 w 980"/>
                <a:gd name="T19" fmla="*/ 557 h 592"/>
                <a:gd name="T20" fmla="*/ 243 w 980"/>
                <a:gd name="T21" fmla="*/ 535 h 592"/>
                <a:gd name="T22" fmla="*/ 564 w 980"/>
                <a:gd name="T23" fmla="*/ 435 h 592"/>
                <a:gd name="T24" fmla="*/ 668 w 980"/>
                <a:gd name="T25" fmla="*/ 407 h 592"/>
                <a:gd name="T26" fmla="*/ 21 w 980"/>
                <a:gd name="T27" fmla="*/ 575 h 592"/>
                <a:gd name="T28" fmla="*/ 868 w 980"/>
                <a:gd name="T29" fmla="*/ 298 h 592"/>
                <a:gd name="T30" fmla="*/ 820 w 980"/>
                <a:gd name="T31" fmla="*/ 311 h 592"/>
                <a:gd name="T32" fmla="*/ 702 w 980"/>
                <a:gd name="T33" fmla="*/ 373 h 592"/>
                <a:gd name="T34" fmla="*/ 787 w 980"/>
                <a:gd name="T35" fmla="*/ 299 h 592"/>
                <a:gd name="T36" fmla="*/ 787 w 980"/>
                <a:gd name="T37" fmla="*/ 286 h 592"/>
                <a:gd name="T38" fmla="*/ 746 w 980"/>
                <a:gd name="T39" fmla="*/ 337 h 592"/>
                <a:gd name="T40" fmla="*/ 721 w 980"/>
                <a:gd name="T41" fmla="*/ 351 h 592"/>
                <a:gd name="T42" fmla="*/ 690 w 980"/>
                <a:gd name="T43" fmla="*/ 312 h 592"/>
                <a:gd name="T44" fmla="*/ 693 w 980"/>
                <a:gd name="T45" fmla="*/ 375 h 592"/>
                <a:gd name="T46" fmla="*/ 749 w 980"/>
                <a:gd name="T47" fmla="*/ 342 h 592"/>
                <a:gd name="T48" fmla="*/ 791 w 980"/>
                <a:gd name="T49" fmla="*/ 331 h 592"/>
                <a:gd name="T50" fmla="*/ 893 w 980"/>
                <a:gd name="T51" fmla="*/ 288 h 592"/>
                <a:gd name="T52" fmla="*/ 844 w 980"/>
                <a:gd name="T53" fmla="*/ 273 h 592"/>
                <a:gd name="T54" fmla="*/ 801 w 980"/>
                <a:gd name="T55" fmla="*/ 212 h 592"/>
                <a:gd name="T56" fmla="*/ 762 w 980"/>
                <a:gd name="T57" fmla="*/ 283 h 592"/>
                <a:gd name="T58" fmla="*/ 731 w 980"/>
                <a:gd name="T59" fmla="*/ 229 h 592"/>
                <a:gd name="T60" fmla="*/ 683 w 980"/>
                <a:gd name="T61" fmla="*/ 302 h 592"/>
                <a:gd name="T62" fmla="*/ 658 w 980"/>
                <a:gd name="T63" fmla="*/ 332 h 592"/>
                <a:gd name="T64" fmla="*/ 637 w 980"/>
                <a:gd name="T65" fmla="*/ 301 h 592"/>
                <a:gd name="T66" fmla="*/ 525 w 980"/>
                <a:gd name="T67" fmla="*/ 311 h 592"/>
                <a:gd name="T68" fmla="*/ 528 w 980"/>
                <a:gd name="T69" fmla="*/ 430 h 592"/>
                <a:gd name="T70" fmla="*/ 431 w 980"/>
                <a:gd name="T71" fmla="*/ 373 h 592"/>
                <a:gd name="T72" fmla="*/ 449 w 980"/>
                <a:gd name="T73" fmla="*/ 321 h 592"/>
                <a:gd name="T74" fmla="*/ 466 w 980"/>
                <a:gd name="T75" fmla="*/ 379 h 592"/>
                <a:gd name="T76" fmla="*/ 464 w 980"/>
                <a:gd name="T77" fmla="*/ 444 h 592"/>
                <a:gd name="T78" fmla="*/ 524 w 980"/>
                <a:gd name="T79" fmla="*/ 378 h 592"/>
                <a:gd name="T80" fmla="*/ 436 w 980"/>
                <a:gd name="T81" fmla="*/ 265 h 592"/>
                <a:gd name="T82" fmla="*/ 408 w 980"/>
                <a:gd name="T83" fmla="*/ 293 h 592"/>
                <a:gd name="T84" fmla="*/ 395 w 980"/>
                <a:gd name="T85" fmla="*/ 418 h 592"/>
                <a:gd name="T86" fmla="*/ 365 w 980"/>
                <a:gd name="T87" fmla="*/ 357 h 592"/>
                <a:gd name="T88" fmla="*/ 332 w 980"/>
                <a:gd name="T89" fmla="*/ 482 h 592"/>
                <a:gd name="T90" fmla="*/ 326 w 980"/>
                <a:gd name="T91" fmla="*/ 499 h 592"/>
                <a:gd name="T92" fmla="*/ 136 w 980"/>
                <a:gd name="T93" fmla="*/ 536 h 592"/>
                <a:gd name="T94" fmla="*/ 139 w 980"/>
                <a:gd name="T95" fmla="*/ 496 h 592"/>
                <a:gd name="T96" fmla="*/ 178 w 980"/>
                <a:gd name="T97" fmla="*/ 529 h 592"/>
                <a:gd name="T98" fmla="*/ 268 w 980"/>
                <a:gd name="T99" fmla="*/ 513 h 592"/>
                <a:gd name="T100" fmla="*/ 256 w 980"/>
                <a:gd name="T101" fmla="*/ 484 h 592"/>
                <a:gd name="T102" fmla="*/ 263 w 980"/>
                <a:gd name="T103" fmla="*/ 514 h 592"/>
                <a:gd name="T104" fmla="*/ 283 w 980"/>
                <a:gd name="T105" fmla="*/ 510 h 592"/>
                <a:gd name="T106" fmla="*/ 316 w 980"/>
                <a:gd name="T107" fmla="*/ 503 h 592"/>
                <a:gd name="T108" fmla="*/ 362 w 980"/>
                <a:gd name="T109" fmla="*/ 492 h 592"/>
                <a:gd name="T110" fmla="*/ 465 w 980"/>
                <a:gd name="T111" fmla="*/ 452 h 592"/>
                <a:gd name="T112" fmla="*/ 565 w 980"/>
                <a:gd name="T113" fmla="*/ 385 h 592"/>
                <a:gd name="T114" fmla="*/ 557 w 980"/>
                <a:gd name="T115" fmla="*/ 308 h 592"/>
                <a:gd name="T116" fmla="*/ 601 w 980"/>
                <a:gd name="T117" fmla="*/ 336 h 592"/>
                <a:gd name="T118" fmla="*/ 663 w 980"/>
                <a:gd name="T119" fmla="*/ 410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80" h="592">
                  <a:moveTo>
                    <a:pt x="979" y="268"/>
                  </a:moveTo>
                  <a:cubicBezTo>
                    <a:pt x="968" y="263"/>
                    <a:pt x="957" y="261"/>
                    <a:pt x="945" y="258"/>
                  </a:cubicBezTo>
                  <a:cubicBezTo>
                    <a:pt x="938" y="256"/>
                    <a:pt x="931" y="254"/>
                    <a:pt x="925" y="252"/>
                  </a:cubicBezTo>
                  <a:cubicBezTo>
                    <a:pt x="927" y="245"/>
                    <a:pt x="929" y="238"/>
                    <a:pt x="931" y="231"/>
                  </a:cubicBezTo>
                  <a:cubicBezTo>
                    <a:pt x="939" y="207"/>
                    <a:pt x="947" y="183"/>
                    <a:pt x="955" y="158"/>
                  </a:cubicBezTo>
                  <a:cubicBezTo>
                    <a:pt x="956" y="157"/>
                    <a:pt x="953" y="156"/>
                    <a:pt x="953" y="158"/>
                  </a:cubicBezTo>
                  <a:cubicBezTo>
                    <a:pt x="949" y="170"/>
                    <a:pt x="945" y="182"/>
                    <a:pt x="941" y="194"/>
                  </a:cubicBezTo>
                  <a:cubicBezTo>
                    <a:pt x="938" y="206"/>
                    <a:pt x="932" y="217"/>
                    <a:pt x="929" y="229"/>
                  </a:cubicBezTo>
                  <a:cubicBezTo>
                    <a:pt x="926" y="236"/>
                    <a:pt x="924" y="244"/>
                    <a:pt x="921" y="251"/>
                  </a:cubicBezTo>
                  <a:cubicBezTo>
                    <a:pt x="916" y="250"/>
                    <a:pt x="911" y="249"/>
                    <a:pt x="906" y="248"/>
                  </a:cubicBezTo>
                  <a:cubicBezTo>
                    <a:pt x="910" y="236"/>
                    <a:pt x="915" y="225"/>
                    <a:pt x="918" y="213"/>
                  </a:cubicBezTo>
                  <a:cubicBezTo>
                    <a:pt x="921" y="204"/>
                    <a:pt x="923" y="195"/>
                    <a:pt x="925" y="185"/>
                  </a:cubicBezTo>
                  <a:cubicBezTo>
                    <a:pt x="927" y="178"/>
                    <a:pt x="930" y="171"/>
                    <a:pt x="931" y="164"/>
                  </a:cubicBezTo>
                  <a:cubicBezTo>
                    <a:pt x="931" y="163"/>
                    <a:pt x="929" y="163"/>
                    <a:pt x="929" y="164"/>
                  </a:cubicBezTo>
                  <a:cubicBezTo>
                    <a:pt x="928" y="171"/>
                    <a:pt x="925" y="178"/>
                    <a:pt x="923" y="185"/>
                  </a:cubicBezTo>
                  <a:cubicBezTo>
                    <a:pt x="922" y="192"/>
                    <a:pt x="920" y="199"/>
                    <a:pt x="918" y="206"/>
                  </a:cubicBezTo>
                  <a:cubicBezTo>
                    <a:pt x="914" y="219"/>
                    <a:pt x="909" y="233"/>
                    <a:pt x="904" y="247"/>
                  </a:cubicBezTo>
                  <a:cubicBezTo>
                    <a:pt x="904" y="247"/>
                    <a:pt x="904" y="247"/>
                    <a:pt x="904" y="247"/>
                  </a:cubicBezTo>
                  <a:cubicBezTo>
                    <a:pt x="899" y="246"/>
                    <a:pt x="894" y="245"/>
                    <a:pt x="889" y="244"/>
                  </a:cubicBezTo>
                  <a:cubicBezTo>
                    <a:pt x="891" y="238"/>
                    <a:pt x="892" y="231"/>
                    <a:pt x="894" y="225"/>
                  </a:cubicBezTo>
                  <a:cubicBezTo>
                    <a:pt x="898" y="209"/>
                    <a:pt x="904" y="193"/>
                    <a:pt x="903" y="176"/>
                  </a:cubicBezTo>
                  <a:cubicBezTo>
                    <a:pt x="903" y="174"/>
                    <a:pt x="901" y="174"/>
                    <a:pt x="901" y="176"/>
                  </a:cubicBezTo>
                  <a:cubicBezTo>
                    <a:pt x="901" y="189"/>
                    <a:pt x="898" y="203"/>
                    <a:pt x="894" y="215"/>
                  </a:cubicBezTo>
                  <a:cubicBezTo>
                    <a:pt x="891" y="224"/>
                    <a:pt x="888" y="234"/>
                    <a:pt x="886" y="243"/>
                  </a:cubicBezTo>
                  <a:cubicBezTo>
                    <a:pt x="880" y="242"/>
                    <a:pt x="874" y="240"/>
                    <a:pt x="869" y="239"/>
                  </a:cubicBezTo>
                  <a:cubicBezTo>
                    <a:pt x="875" y="220"/>
                    <a:pt x="880" y="200"/>
                    <a:pt x="879" y="180"/>
                  </a:cubicBezTo>
                  <a:cubicBezTo>
                    <a:pt x="879" y="179"/>
                    <a:pt x="877" y="179"/>
                    <a:pt x="877" y="180"/>
                  </a:cubicBezTo>
                  <a:cubicBezTo>
                    <a:pt x="878" y="199"/>
                    <a:pt x="872" y="220"/>
                    <a:pt x="865" y="239"/>
                  </a:cubicBezTo>
                  <a:cubicBezTo>
                    <a:pt x="860" y="238"/>
                    <a:pt x="855" y="237"/>
                    <a:pt x="850" y="237"/>
                  </a:cubicBezTo>
                  <a:cubicBezTo>
                    <a:pt x="853" y="223"/>
                    <a:pt x="855" y="208"/>
                    <a:pt x="855" y="194"/>
                  </a:cubicBezTo>
                  <a:cubicBezTo>
                    <a:pt x="855" y="193"/>
                    <a:pt x="853" y="193"/>
                    <a:pt x="853" y="194"/>
                  </a:cubicBezTo>
                  <a:cubicBezTo>
                    <a:pt x="853" y="209"/>
                    <a:pt x="850" y="223"/>
                    <a:pt x="847" y="237"/>
                  </a:cubicBezTo>
                  <a:cubicBezTo>
                    <a:pt x="842" y="237"/>
                    <a:pt x="838" y="237"/>
                    <a:pt x="834" y="238"/>
                  </a:cubicBezTo>
                  <a:cubicBezTo>
                    <a:pt x="831" y="239"/>
                    <a:pt x="832" y="242"/>
                    <a:pt x="834" y="242"/>
                  </a:cubicBezTo>
                  <a:cubicBezTo>
                    <a:pt x="838" y="241"/>
                    <a:pt x="842" y="241"/>
                    <a:pt x="845" y="241"/>
                  </a:cubicBezTo>
                  <a:cubicBezTo>
                    <a:pt x="843" y="250"/>
                    <a:pt x="839" y="258"/>
                    <a:pt x="836" y="267"/>
                  </a:cubicBezTo>
                  <a:cubicBezTo>
                    <a:pt x="828" y="265"/>
                    <a:pt x="820" y="263"/>
                    <a:pt x="811" y="262"/>
                  </a:cubicBezTo>
                  <a:cubicBezTo>
                    <a:pt x="811" y="261"/>
                    <a:pt x="811" y="261"/>
                    <a:pt x="812" y="261"/>
                  </a:cubicBezTo>
                  <a:cubicBezTo>
                    <a:pt x="813" y="255"/>
                    <a:pt x="815" y="250"/>
                    <a:pt x="816" y="244"/>
                  </a:cubicBezTo>
                  <a:cubicBezTo>
                    <a:pt x="818" y="235"/>
                    <a:pt x="820" y="225"/>
                    <a:pt x="821" y="215"/>
                  </a:cubicBezTo>
                  <a:cubicBezTo>
                    <a:pt x="821" y="215"/>
                    <a:pt x="822" y="215"/>
                    <a:pt x="822" y="215"/>
                  </a:cubicBezTo>
                  <a:cubicBezTo>
                    <a:pt x="823" y="215"/>
                    <a:pt x="823" y="213"/>
                    <a:pt x="822" y="213"/>
                  </a:cubicBezTo>
                  <a:cubicBezTo>
                    <a:pt x="822" y="213"/>
                    <a:pt x="822" y="213"/>
                    <a:pt x="821" y="213"/>
                  </a:cubicBezTo>
                  <a:cubicBezTo>
                    <a:pt x="821" y="210"/>
                    <a:pt x="821" y="207"/>
                    <a:pt x="821" y="204"/>
                  </a:cubicBezTo>
                  <a:cubicBezTo>
                    <a:pt x="821" y="202"/>
                    <a:pt x="819" y="202"/>
                    <a:pt x="819" y="204"/>
                  </a:cubicBezTo>
                  <a:cubicBezTo>
                    <a:pt x="819" y="206"/>
                    <a:pt x="819" y="209"/>
                    <a:pt x="818" y="211"/>
                  </a:cubicBezTo>
                  <a:cubicBezTo>
                    <a:pt x="814" y="208"/>
                    <a:pt x="811" y="203"/>
                    <a:pt x="810" y="197"/>
                  </a:cubicBezTo>
                  <a:cubicBezTo>
                    <a:pt x="815" y="195"/>
                    <a:pt x="820" y="193"/>
                    <a:pt x="825" y="191"/>
                  </a:cubicBezTo>
                  <a:cubicBezTo>
                    <a:pt x="826" y="192"/>
                    <a:pt x="827" y="193"/>
                    <a:pt x="829" y="195"/>
                  </a:cubicBezTo>
                  <a:cubicBezTo>
                    <a:pt x="830" y="196"/>
                    <a:pt x="831" y="195"/>
                    <a:pt x="831" y="193"/>
                  </a:cubicBezTo>
                  <a:cubicBezTo>
                    <a:pt x="831" y="191"/>
                    <a:pt x="831" y="191"/>
                    <a:pt x="831" y="188"/>
                  </a:cubicBezTo>
                  <a:cubicBezTo>
                    <a:pt x="836" y="186"/>
                    <a:pt x="841" y="184"/>
                    <a:pt x="846" y="182"/>
                  </a:cubicBezTo>
                  <a:cubicBezTo>
                    <a:pt x="847" y="184"/>
                    <a:pt x="848" y="185"/>
                    <a:pt x="850" y="186"/>
                  </a:cubicBezTo>
                  <a:cubicBezTo>
                    <a:pt x="850" y="187"/>
                    <a:pt x="851" y="187"/>
                    <a:pt x="851" y="186"/>
                  </a:cubicBezTo>
                  <a:cubicBezTo>
                    <a:pt x="852" y="186"/>
                    <a:pt x="852" y="185"/>
                    <a:pt x="853" y="185"/>
                  </a:cubicBezTo>
                  <a:cubicBezTo>
                    <a:pt x="853" y="184"/>
                    <a:pt x="852" y="183"/>
                    <a:pt x="852" y="183"/>
                  </a:cubicBezTo>
                  <a:cubicBezTo>
                    <a:pt x="851" y="183"/>
                    <a:pt x="850" y="182"/>
                    <a:pt x="850" y="181"/>
                  </a:cubicBezTo>
                  <a:cubicBezTo>
                    <a:pt x="855" y="178"/>
                    <a:pt x="861" y="176"/>
                    <a:pt x="867" y="174"/>
                  </a:cubicBezTo>
                  <a:cubicBezTo>
                    <a:pt x="866" y="178"/>
                    <a:pt x="865" y="182"/>
                    <a:pt x="865" y="186"/>
                  </a:cubicBezTo>
                  <a:cubicBezTo>
                    <a:pt x="865" y="187"/>
                    <a:pt x="867" y="187"/>
                    <a:pt x="867" y="186"/>
                  </a:cubicBezTo>
                  <a:cubicBezTo>
                    <a:pt x="868" y="181"/>
                    <a:pt x="869" y="177"/>
                    <a:pt x="870" y="172"/>
                  </a:cubicBezTo>
                  <a:cubicBezTo>
                    <a:pt x="872" y="172"/>
                    <a:pt x="873" y="171"/>
                    <a:pt x="875" y="170"/>
                  </a:cubicBezTo>
                  <a:cubicBezTo>
                    <a:pt x="899" y="161"/>
                    <a:pt x="922" y="152"/>
                    <a:pt x="946" y="143"/>
                  </a:cubicBezTo>
                  <a:cubicBezTo>
                    <a:pt x="946" y="130"/>
                    <a:pt x="946" y="130"/>
                    <a:pt x="946" y="130"/>
                  </a:cubicBezTo>
                  <a:cubicBezTo>
                    <a:pt x="942" y="132"/>
                    <a:pt x="937" y="134"/>
                    <a:pt x="932" y="136"/>
                  </a:cubicBezTo>
                  <a:cubicBezTo>
                    <a:pt x="912" y="144"/>
                    <a:pt x="892" y="152"/>
                    <a:pt x="872" y="160"/>
                  </a:cubicBezTo>
                  <a:cubicBezTo>
                    <a:pt x="872" y="150"/>
                    <a:pt x="873" y="140"/>
                    <a:pt x="872" y="130"/>
                  </a:cubicBezTo>
                  <a:cubicBezTo>
                    <a:pt x="871" y="122"/>
                    <a:pt x="869" y="113"/>
                    <a:pt x="867" y="105"/>
                  </a:cubicBezTo>
                  <a:cubicBezTo>
                    <a:pt x="865" y="98"/>
                    <a:pt x="864" y="92"/>
                    <a:pt x="859" y="87"/>
                  </a:cubicBezTo>
                  <a:cubicBezTo>
                    <a:pt x="858" y="85"/>
                    <a:pt x="855" y="88"/>
                    <a:pt x="857" y="89"/>
                  </a:cubicBezTo>
                  <a:cubicBezTo>
                    <a:pt x="862" y="95"/>
                    <a:pt x="863" y="105"/>
                    <a:pt x="865" y="112"/>
                  </a:cubicBezTo>
                  <a:cubicBezTo>
                    <a:pt x="867" y="121"/>
                    <a:pt x="868" y="130"/>
                    <a:pt x="868" y="139"/>
                  </a:cubicBezTo>
                  <a:cubicBezTo>
                    <a:pt x="868" y="146"/>
                    <a:pt x="868" y="154"/>
                    <a:pt x="868" y="161"/>
                  </a:cubicBezTo>
                  <a:cubicBezTo>
                    <a:pt x="861" y="164"/>
                    <a:pt x="853" y="167"/>
                    <a:pt x="846" y="170"/>
                  </a:cubicBezTo>
                  <a:cubicBezTo>
                    <a:pt x="843" y="160"/>
                    <a:pt x="840" y="148"/>
                    <a:pt x="840" y="147"/>
                  </a:cubicBezTo>
                  <a:cubicBezTo>
                    <a:pt x="836" y="132"/>
                    <a:pt x="833" y="118"/>
                    <a:pt x="830" y="103"/>
                  </a:cubicBezTo>
                  <a:cubicBezTo>
                    <a:pt x="829" y="101"/>
                    <a:pt x="826" y="102"/>
                    <a:pt x="826" y="105"/>
                  </a:cubicBezTo>
                  <a:cubicBezTo>
                    <a:pt x="830" y="122"/>
                    <a:pt x="834" y="140"/>
                    <a:pt x="838" y="157"/>
                  </a:cubicBezTo>
                  <a:cubicBezTo>
                    <a:pt x="839" y="163"/>
                    <a:pt x="841" y="167"/>
                    <a:pt x="842" y="172"/>
                  </a:cubicBezTo>
                  <a:cubicBezTo>
                    <a:pt x="836" y="174"/>
                    <a:pt x="830" y="177"/>
                    <a:pt x="824" y="179"/>
                  </a:cubicBezTo>
                  <a:cubicBezTo>
                    <a:pt x="821" y="167"/>
                    <a:pt x="821" y="153"/>
                    <a:pt x="816" y="141"/>
                  </a:cubicBezTo>
                  <a:cubicBezTo>
                    <a:pt x="815" y="139"/>
                    <a:pt x="811" y="141"/>
                    <a:pt x="812" y="143"/>
                  </a:cubicBezTo>
                  <a:cubicBezTo>
                    <a:pt x="818" y="154"/>
                    <a:pt x="817" y="168"/>
                    <a:pt x="820" y="181"/>
                  </a:cubicBezTo>
                  <a:cubicBezTo>
                    <a:pt x="817" y="182"/>
                    <a:pt x="815" y="183"/>
                    <a:pt x="812" y="184"/>
                  </a:cubicBezTo>
                  <a:cubicBezTo>
                    <a:pt x="810" y="185"/>
                    <a:pt x="808" y="186"/>
                    <a:pt x="806" y="186"/>
                  </a:cubicBezTo>
                  <a:cubicBezTo>
                    <a:pt x="804" y="178"/>
                    <a:pt x="802" y="170"/>
                    <a:pt x="800" y="162"/>
                  </a:cubicBezTo>
                  <a:cubicBezTo>
                    <a:pt x="797" y="154"/>
                    <a:pt x="794" y="146"/>
                    <a:pt x="791" y="138"/>
                  </a:cubicBezTo>
                  <a:cubicBezTo>
                    <a:pt x="789" y="131"/>
                    <a:pt x="788" y="124"/>
                    <a:pt x="785" y="118"/>
                  </a:cubicBezTo>
                  <a:cubicBezTo>
                    <a:pt x="784" y="117"/>
                    <a:pt x="783" y="117"/>
                    <a:pt x="783" y="118"/>
                  </a:cubicBezTo>
                  <a:cubicBezTo>
                    <a:pt x="788" y="129"/>
                    <a:pt x="790" y="141"/>
                    <a:pt x="793" y="151"/>
                  </a:cubicBezTo>
                  <a:cubicBezTo>
                    <a:pt x="797" y="162"/>
                    <a:pt x="799" y="173"/>
                    <a:pt x="802" y="184"/>
                  </a:cubicBezTo>
                  <a:cubicBezTo>
                    <a:pt x="803" y="185"/>
                    <a:pt x="803" y="186"/>
                    <a:pt x="803" y="187"/>
                  </a:cubicBezTo>
                  <a:cubicBezTo>
                    <a:pt x="796" y="190"/>
                    <a:pt x="789" y="193"/>
                    <a:pt x="782" y="196"/>
                  </a:cubicBezTo>
                  <a:cubicBezTo>
                    <a:pt x="781" y="195"/>
                    <a:pt x="781" y="193"/>
                    <a:pt x="781" y="192"/>
                  </a:cubicBezTo>
                  <a:cubicBezTo>
                    <a:pt x="778" y="173"/>
                    <a:pt x="770" y="157"/>
                    <a:pt x="765" y="140"/>
                  </a:cubicBezTo>
                  <a:cubicBezTo>
                    <a:pt x="765" y="138"/>
                    <a:pt x="762" y="139"/>
                    <a:pt x="763" y="140"/>
                  </a:cubicBezTo>
                  <a:cubicBezTo>
                    <a:pt x="766" y="150"/>
                    <a:pt x="770" y="159"/>
                    <a:pt x="773" y="168"/>
                  </a:cubicBezTo>
                  <a:cubicBezTo>
                    <a:pt x="776" y="178"/>
                    <a:pt x="777" y="187"/>
                    <a:pt x="779" y="197"/>
                  </a:cubicBezTo>
                  <a:cubicBezTo>
                    <a:pt x="774" y="200"/>
                    <a:pt x="768" y="202"/>
                    <a:pt x="763" y="204"/>
                  </a:cubicBezTo>
                  <a:cubicBezTo>
                    <a:pt x="763" y="203"/>
                    <a:pt x="763" y="201"/>
                    <a:pt x="763" y="200"/>
                  </a:cubicBezTo>
                  <a:cubicBezTo>
                    <a:pt x="763" y="199"/>
                    <a:pt x="761" y="198"/>
                    <a:pt x="761" y="200"/>
                  </a:cubicBezTo>
                  <a:cubicBezTo>
                    <a:pt x="761" y="201"/>
                    <a:pt x="760" y="203"/>
                    <a:pt x="760" y="205"/>
                  </a:cubicBezTo>
                  <a:cubicBezTo>
                    <a:pt x="755" y="207"/>
                    <a:pt x="749" y="209"/>
                    <a:pt x="744" y="212"/>
                  </a:cubicBezTo>
                  <a:cubicBezTo>
                    <a:pt x="747" y="204"/>
                    <a:pt x="749" y="197"/>
                    <a:pt x="751" y="189"/>
                  </a:cubicBezTo>
                  <a:cubicBezTo>
                    <a:pt x="753" y="181"/>
                    <a:pt x="756" y="174"/>
                    <a:pt x="755" y="166"/>
                  </a:cubicBezTo>
                  <a:cubicBezTo>
                    <a:pt x="755" y="165"/>
                    <a:pt x="753" y="165"/>
                    <a:pt x="753" y="166"/>
                  </a:cubicBezTo>
                  <a:cubicBezTo>
                    <a:pt x="753" y="176"/>
                    <a:pt x="750" y="184"/>
                    <a:pt x="747" y="193"/>
                  </a:cubicBezTo>
                  <a:cubicBezTo>
                    <a:pt x="745" y="199"/>
                    <a:pt x="742" y="206"/>
                    <a:pt x="741" y="213"/>
                  </a:cubicBezTo>
                  <a:cubicBezTo>
                    <a:pt x="734" y="216"/>
                    <a:pt x="728" y="218"/>
                    <a:pt x="721" y="221"/>
                  </a:cubicBezTo>
                  <a:cubicBezTo>
                    <a:pt x="723" y="213"/>
                    <a:pt x="725" y="205"/>
                    <a:pt x="727" y="196"/>
                  </a:cubicBezTo>
                  <a:cubicBezTo>
                    <a:pt x="728" y="194"/>
                    <a:pt x="725" y="194"/>
                    <a:pt x="725" y="196"/>
                  </a:cubicBezTo>
                  <a:cubicBezTo>
                    <a:pt x="722" y="204"/>
                    <a:pt x="719" y="214"/>
                    <a:pt x="716" y="223"/>
                  </a:cubicBezTo>
                  <a:cubicBezTo>
                    <a:pt x="712" y="225"/>
                    <a:pt x="707" y="227"/>
                    <a:pt x="703" y="229"/>
                  </a:cubicBezTo>
                  <a:cubicBezTo>
                    <a:pt x="704" y="225"/>
                    <a:pt x="705" y="222"/>
                    <a:pt x="706" y="218"/>
                  </a:cubicBezTo>
                  <a:cubicBezTo>
                    <a:pt x="709" y="203"/>
                    <a:pt x="713" y="188"/>
                    <a:pt x="713" y="172"/>
                  </a:cubicBezTo>
                  <a:cubicBezTo>
                    <a:pt x="713" y="170"/>
                    <a:pt x="711" y="170"/>
                    <a:pt x="711" y="172"/>
                  </a:cubicBezTo>
                  <a:cubicBezTo>
                    <a:pt x="710" y="190"/>
                    <a:pt x="706" y="207"/>
                    <a:pt x="701" y="224"/>
                  </a:cubicBezTo>
                  <a:cubicBezTo>
                    <a:pt x="701" y="226"/>
                    <a:pt x="700" y="228"/>
                    <a:pt x="700" y="230"/>
                  </a:cubicBezTo>
                  <a:cubicBezTo>
                    <a:pt x="695" y="232"/>
                    <a:pt x="690" y="234"/>
                    <a:pt x="685" y="236"/>
                  </a:cubicBezTo>
                  <a:cubicBezTo>
                    <a:pt x="690" y="224"/>
                    <a:pt x="696" y="212"/>
                    <a:pt x="698" y="198"/>
                  </a:cubicBezTo>
                  <a:cubicBezTo>
                    <a:pt x="698" y="196"/>
                    <a:pt x="695" y="195"/>
                    <a:pt x="694" y="198"/>
                  </a:cubicBezTo>
                  <a:cubicBezTo>
                    <a:pt x="692" y="211"/>
                    <a:pt x="686" y="224"/>
                    <a:pt x="681" y="237"/>
                  </a:cubicBezTo>
                  <a:cubicBezTo>
                    <a:pt x="680" y="238"/>
                    <a:pt x="678" y="239"/>
                    <a:pt x="676" y="239"/>
                  </a:cubicBezTo>
                  <a:cubicBezTo>
                    <a:pt x="670" y="242"/>
                    <a:pt x="664" y="246"/>
                    <a:pt x="657" y="250"/>
                  </a:cubicBezTo>
                  <a:cubicBezTo>
                    <a:pt x="663" y="251"/>
                    <a:pt x="669" y="250"/>
                    <a:pt x="673" y="249"/>
                  </a:cubicBezTo>
                  <a:cubicBezTo>
                    <a:pt x="675" y="248"/>
                    <a:pt x="676" y="248"/>
                    <a:pt x="678" y="247"/>
                  </a:cubicBezTo>
                  <a:cubicBezTo>
                    <a:pt x="674" y="257"/>
                    <a:pt x="672" y="267"/>
                    <a:pt x="673" y="278"/>
                  </a:cubicBezTo>
                  <a:cubicBezTo>
                    <a:pt x="672" y="281"/>
                    <a:pt x="672" y="283"/>
                    <a:pt x="671" y="286"/>
                  </a:cubicBezTo>
                  <a:cubicBezTo>
                    <a:pt x="670" y="293"/>
                    <a:pt x="669" y="299"/>
                    <a:pt x="667" y="306"/>
                  </a:cubicBezTo>
                  <a:cubicBezTo>
                    <a:pt x="667" y="306"/>
                    <a:pt x="667" y="306"/>
                    <a:pt x="667" y="307"/>
                  </a:cubicBezTo>
                  <a:cubicBezTo>
                    <a:pt x="666" y="307"/>
                    <a:pt x="666" y="307"/>
                    <a:pt x="666" y="307"/>
                  </a:cubicBezTo>
                  <a:cubicBezTo>
                    <a:pt x="664" y="307"/>
                    <a:pt x="664" y="309"/>
                    <a:pt x="666" y="309"/>
                  </a:cubicBezTo>
                  <a:cubicBezTo>
                    <a:pt x="664" y="316"/>
                    <a:pt x="662" y="322"/>
                    <a:pt x="660" y="328"/>
                  </a:cubicBezTo>
                  <a:cubicBezTo>
                    <a:pt x="659" y="328"/>
                    <a:pt x="658" y="328"/>
                    <a:pt x="657" y="328"/>
                  </a:cubicBezTo>
                  <a:cubicBezTo>
                    <a:pt x="658" y="325"/>
                    <a:pt x="659" y="322"/>
                    <a:pt x="659" y="319"/>
                  </a:cubicBezTo>
                  <a:cubicBezTo>
                    <a:pt x="661" y="312"/>
                    <a:pt x="662" y="305"/>
                    <a:pt x="664" y="297"/>
                  </a:cubicBezTo>
                  <a:cubicBezTo>
                    <a:pt x="668" y="283"/>
                    <a:pt x="674" y="269"/>
                    <a:pt x="674" y="254"/>
                  </a:cubicBezTo>
                  <a:cubicBezTo>
                    <a:pt x="674" y="252"/>
                    <a:pt x="670" y="252"/>
                    <a:pt x="670" y="254"/>
                  </a:cubicBezTo>
                  <a:cubicBezTo>
                    <a:pt x="670" y="269"/>
                    <a:pt x="665" y="282"/>
                    <a:pt x="660" y="296"/>
                  </a:cubicBezTo>
                  <a:cubicBezTo>
                    <a:pt x="657" y="306"/>
                    <a:pt x="655" y="316"/>
                    <a:pt x="653" y="326"/>
                  </a:cubicBezTo>
                  <a:cubicBezTo>
                    <a:pt x="653" y="325"/>
                    <a:pt x="653" y="325"/>
                    <a:pt x="653" y="324"/>
                  </a:cubicBezTo>
                  <a:cubicBezTo>
                    <a:pt x="653" y="311"/>
                    <a:pt x="652" y="299"/>
                    <a:pt x="650" y="286"/>
                  </a:cubicBezTo>
                  <a:cubicBezTo>
                    <a:pt x="649" y="281"/>
                    <a:pt x="647" y="275"/>
                    <a:pt x="644" y="271"/>
                  </a:cubicBezTo>
                  <a:cubicBezTo>
                    <a:pt x="645" y="266"/>
                    <a:pt x="644" y="262"/>
                    <a:pt x="641" y="259"/>
                  </a:cubicBezTo>
                  <a:cubicBezTo>
                    <a:pt x="640" y="258"/>
                    <a:pt x="638" y="260"/>
                    <a:pt x="639" y="261"/>
                  </a:cubicBezTo>
                  <a:cubicBezTo>
                    <a:pt x="641" y="262"/>
                    <a:pt x="642" y="265"/>
                    <a:pt x="642" y="268"/>
                  </a:cubicBezTo>
                  <a:cubicBezTo>
                    <a:pt x="635" y="258"/>
                    <a:pt x="626" y="250"/>
                    <a:pt x="619" y="241"/>
                  </a:cubicBezTo>
                  <a:cubicBezTo>
                    <a:pt x="624" y="253"/>
                    <a:pt x="630" y="265"/>
                    <a:pt x="635" y="277"/>
                  </a:cubicBezTo>
                  <a:cubicBezTo>
                    <a:pt x="636" y="279"/>
                    <a:pt x="637" y="282"/>
                    <a:pt x="636" y="284"/>
                  </a:cubicBezTo>
                  <a:cubicBezTo>
                    <a:pt x="636" y="287"/>
                    <a:pt x="637" y="290"/>
                    <a:pt x="637" y="293"/>
                  </a:cubicBezTo>
                  <a:cubicBezTo>
                    <a:pt x="635" y="299"/>
                    <a:pt x="632" y="305"/>
                    <a:pt x="630" y="310"/>
                  </a:cubicBezTo>
                  <a:cubicBezTo>
                    <a:pt x="628" y="318"/>
                    <a:pt x="626" y="325"/>
                    <a:pt x="624" y="333"/>
                  </a:cubicBezTo>
                  <a:cubicBezTo>
                    <a:pt x="623" y="333"/>
                    <a:pt x="623" y="332"/>
                    <a:pt x="622" y="332"/>
                  </a:cubicBezTo>
                  <a:cubicBezTo>
                    <a:pt x="620" y="332"/>
                    <a:pt x="620" y="336"/>
                    <a:pt x="622" y="336"/>
                  </a:cubicBezTo>
                  <a:cubicBezTo>
                    <a:pt x="622" y="336"/>
                    <a:pt x="623" y="336"/>
                    <a:pt x="623" y="336"/>
                  </a:cubicBezTo>
                  <a:cubicBezTo>
                    <a:pt x="622" y="340"/>
                    <a:pt x="620" y="345"/>
                    <a:pt x="618" y="349"/>
                  </a:cubicBezTo>
                  <a:cubicBezTo>
                    <a:pt x="618" y="332"/>
                    <a:pt x="617" y="314"/>
                    <a:pt x="613" y="297"/>
                  </a:cubicBezTo>
                  <a:cubicBezTo>
                    <a:pt x="615" y="289"/>
                    <a:pt x="617" y="281"/>
                    <a:pt x="617" y="272"/>
                  </a:cubicBezTo>
                  <a:cubicBezTo>
                    <a:pt x="617" y="271"/>
                    <a:pt x="615" y="271"/>
                    <a:pt x="615" y="272"/>
                  </a:cubicBezTo>
                  <a:cubicBezTo>
                    <a:pt x="615" y="279"/>
                    <a:pt x="614" y="286"/>
                    <a:pt x="612" y="293"/>
                  </a:cubicBezTo>
                  <a:cubicBezTo>
                    <a:pt x="612" y="292"/>
                    <a:pt x="612" y="291"/>
                    <a:pt x="612" y="289"/>
                  </a:cubicBezTo>
                  <a:cubicBezTo>
                    <a:pt x="603" y="261"/>
                    <a:pt x="590" y="234"/>
                    <a:pt x="564" y="216"/>
                  </a:cubicBezTo>
                  <a:cubicBezTo>
                    <a:pt x="554" y="209"/>
                    <a:pt x="546" y="199"/>
                    <a:pt x="531" y="196"/>
                  </a:cubicBezTo>
                  <a:cubicBezTo>
                    <a:pt x="536" y="191"/>
                    <a:pt x="541" y="187"/>
                    <a:pt x="545" y="183"/>
                  </a:cubicBezTo>
                  <a:cubicBezTo>
                    <a:pt x="549" y="185"/>
                    <a:pt x="552" y="187"/>
                    <a:pt x="554" y="189"/>
                  </a:cubicBezTo>
                  <a:cubicBezTo>
                    <a:pt x="562" y="196"/>
                    <a:pt x="571" y="201"/>
                    <a:pt x="580" y="206"/>
                  </a:cubicBezTo>
                  <a:cubicBezTo>
                    <a:pt x="587" y="209"/>
                    <a:pt x="593" y="215"/>
                    <a:pt x="598" y="220"/>
                  </a:cubicBezTo>
                  <a:cubicBezTo>
                    <a:pt x="603" y="225"/>
                    <a:pt x="608" y="229"/>
                    <a:pt x="613" y="234"/>
                  </a:cubicBezTo>
                  <a:cubicBezTo>
                    <a:pt x="610" y="228"/>
                    <a:pt x="606" y="222"/>
                    <a:pt x="603" y="216"/>
                  </a:cubicBezTo>
                  <a:cubicBezTo>
                    <a:pt x="599" y="205"/>
                    <a:pt x="592" y="198"/>
                    <a:pt x="580" y="195"/>
                  </a:cubicBezTo>
                  <a:cubicBezTo>
                    <a:pt x="570" y="193"/>
                    <a:pt x="561" y="187"/>
                    <a:pt x="551" y="179"/>
                  </a:cubicBezTo>
                  <a:cubicBezTo>
                    <a:pt x="559" y="176"/>
                    <a:pt x="565" y="173"/>
                    <a:pt x="572" y="171"/>
                  </a:cubicBezTo>
                  <a:cubicBezTo>
                    <a:pt x="587" y="166"/>
                    <a:pt x="602" y="162"/>
                    <a:pt x="617" y="156"/>
                  </a:cubicBezTo>
                  <a:cubicBezTo>
                    <a:pt x="651" y="142"/>
                    <a:pt x="685" y="126"/>
                    <a:pt x="719" y="112"/>
                  </a:cubicBezTo>
                  <a:cubicBezTo>
                    <a:pt x="741" y="102"/>
                    <a:pt x="762" y="92"/>
                    <a:pt x="784" y="83"/>
                  </a:cubicBezTo>
                  <a:cubicBezTo>
                    <a:pt x="838" y="64"/>
                    <a:pt x="894" y="45"/>
                    <a:pt x="946" y="26"/>
                  </a:cubicBezTo>
                  <a:cubicBezTo>
                    <a:pt x="946" y="0"/>
                    <a:pt x="946" y="0"/>
                    <a:pt x="946" y="0"/>
                  </a:cubicBezTo>
                  <a:cubicBezTo>
                    <a:pt x="922" y="8"/>
                    <a:pt x="900" y="17"/>
                    <a:pt x="877" y="26"/>
                  </a:cubicBezTo>
                  <a:cubicBezTo>
                    <a:pt x="839" y="40"/>
                    <a:pt x="800" y="53"/>
                    <a:pt x="761" y="68"/>
                  </a:cubicBezTo>
                  <a:cubicBezTo>
                    <a:pt x="737" y="77"/>
                    <a:pt x="714" y="89"/>
                    <a:pt x="690" y="99"/>
                  </a:cubicBezTo>
                  <a:cubicBezTo>
                    <a:pt x="673" y="107"/>
                    <a:pt x="655" y="115"/>
                    <a:pt x="637" y="123"/>
                  </a:cubicBezTo>
                  <a:cubicBezTo>
                    <a:pt x="613" y="136"/>
                    <a:pt x="588" y="149"/>
                    <a:pt x="562" y="157"/>
                  </a:cubicBezTo>
                  <a:cubicBezTo>
                    <a:pt x="551" y="161"/>
                    <a:pt x="540" y="168"/>
                    <a:pt x="531" y="175"/>
                  </a:cubicBezTo>
                  <a:cubicBezTo>
                    <a:pt x="523" y="181"/>
                    <a:pt x="518" y="189"/>
                    <a:pt x="522" y="200"/>
                  </a:cubicBezTo>
                  <a:cubicBezTo>
                    <a:pt x="512" y="203"/>
                    <a:pt x="504" y="207"/>
                    <a:pt x="495" y="210"/>
                  </a:cubicBezTo>
                  <a:cubicBezTo>
                    <a:pt x="470" y="219"/>
                    <a:pt x="446" y="228"/>
                    <a:pt x="422" y="237"/>
                  </a:cubicBezTo>
                  <a:cubicBezTo>
                    <a:pt x="398" y="245"/>
                    <a:pt x="374" y="253"/>
                    <a:pt x="351" y="262"/>
                  </a:cubicBezTo>
                  <a:cubicBezTo>
                    <a:pt x="326" y="273"/>
                    <a:pt x="303" y="285"/>
                    <a:pt x="277" y="292"/>
                  </a:cubicBezTo>
                  <a:cubicBezTo>
                    <a:pt x="264" y="295"/>
                    <a:pt x="257" y="305"/>
                    <a:pt x="256" y="319"/>
                  </a:cubicBezTo>
                  <a:cubicBezTo>
                    <a:pt x="256" y="322"/>
                    <a:pt x="255" y="326"/>
                    <a:pt x="253" y="328"/>
                  </a:cubicBezTo>
                  <a:cubicBezTo>
                    <a:pt x="232" y="352"/>
                    <a:pt x="211" y="376"/>
                    <a:pt x="186" y="397"/>
                  </a:cubicBezTo>
                  <a:cubicBezTo>
                    <a:pt x="172" y="409"/>
                    <a:pt x="160" y="423"/>
                    <a:pt x="147" y="437"/>
                  </a:cubicBezTo>
                  <a:cubicBezTo>
                    <a:pt x="128" y="458"/>
                    <a:pt x="111" y="481"/>
                    <a:pt x="89" y="499"/>
                  </a:cubicBezTo>
                  <a:cubicBezTo>
                    <a:pt x="85" y="503"/>
                    <a:pt x="80" y="506"/>
                    <a:pt x="77" y="510"/>
                  </a:cubicBezTo>
                  <a:cubicBezTo>
                    <a:pt x="70" y="520"/>
                    <a:pt x="57" y="525"/>
                    <a:pt x="59" y="541"/>
                  </a:cubicBezTo>
                  <a:cubicBezTo>
                    <a:pt x="42" y="548"/>
                    <a:pt x="25" y="554"/>
                    <a:pt x="8" y="560"/>
                  </a:cubicBezTo>
                  <a:cubicBezTo>
                    <a:pt x="2" y="562"/>
                    <a:pt x="0" y="565"/>
                    <a:pt x="0" y="571"/>
                  </a:cubicBezTo>
                  <a:cubicBezTo>
                    <a:pt x="2" y="585"/>
                    <a:pt x="14" y="592"/>
                    <a:pt x="28" y="586"/>
                  </a:cubicBezTo>
                  <a:cubicBezTo>
                    <a:pt x="36" y="582"/>
                    <a:pt x="44" y="579"/>
                    <a:pt x="53" y="576"/>
                  </a:cubicBezTo>
                  <a:cubicBezTo>
                    <a:pt x="72" y="570"/>
                    <a:pt x="91" y="563"/>
                    <a:pt x="110" y="557"/>
                  </a:cubicBezTo>
                  <a:cubicBezTo>
                    <a:pt x="109" y="560"/>
                    <a:pt x="107" y="563"/>
                    <a:pt x="105" y="566"/>
                  </a:cubicBezTo>
                  <a:cubicBezTo>
                    <a:pt x="105" y="566"/>
                    <a:pt x="106" y="567"/>
                    <a:pt x="107" y="567"/>
                  </a:cubicBezTo>
                  <a:cubicBezTo>
                    <a:pt x="110" y="564"/>
                    <a:pt x="112" y="560"/>
                    <a:pt x="114" y="556"/>
                  </a:cubicBezTo>
                  <a:cubicBezTo>
                    <a:pt x="115" y="556"/>
                    <a:pt x="117" y="556"/>
                    <a:pt x="118" y="555"/>
                  </a:cubicBezTo>
                  <a:cubicBezTo>
                    <a:pt x="120" y="556"/>
                    <a:pt x="121" y="556"/>
                    <a:pt x="123" y="555"/>
                  </a:cubicBezTo>
                  <a:cubicBezTo>
                    <a:pt x="123" y="555"/>
                    <a:pt x="123" y="554"/>
                    <a:pt x="123" y="554"/>
                  </a:cubicBezTo>
                  <a:cubicBezTo>
                    <a:pt x="128" y="553"/>
                    <a:pt x="132" y="553"/>
                    <a:pt x="137" y="552"/>
                  </a:cubicBezTo>
                  <a:cubicBezTo>
                    <a:pt x="137" y="552"/>
                    <a:pt x="137" y="553"/>
                    <a:pt x="137" y="553"/>
                  </a:cubicBezTo>
                  <a:cubicBezTo>
                    <a:pt x="136" y="554"/>
                    <a:pt x="138" y="555"/>
                    <a:pt x="139" y="554"/>
                  </a:cubicBezTo>
                  <a:cubicBezTo>
                    <a:pt x="140" y="553"/>
                    <a:pt x="140" y="552"/>
                    <a:pt x="141" y="552"/>
                  </a:cubicBezTo>
                  <a:cubicBezTo>
                    <a:pt x="146" y="551"/>
                    <a:pt x="152" y="551"/>
                    <a:pt x="157" y="550"/>
                  </a:cubicBezTo>
                  <a:cubicBezTo>
                    <a:pt x="157" y="551"/>
                    <a:pt x="157" y="551"/>
                    <a:pt x="157" y="552"/>
                  </a:cubicBezTo>
                  <a:cubicBezTo>
                    <a:pt x="157" y="553"/>
                    <a:pt x="158" y="553"/>
                    <a:pt x="159" y="552"/>
                  </a:cubicBezTo>
                  <a:cubicBezTo>
                    <a:pt x="159" y="552"/>
                    <a:pt x="159" y="551"/>
                    <a:pt x="160" y="550"/>
                  </a:cubicBezTo>
                  <a:cubicBezTo>
                    <a:pt x="164" y="550"/>
                    <a:pt x="168" y="550"/>
                    <a:pt x="172" y="549"/>
                  </a:cubicBezTo>
                  <a:cubicBezTo>
                    <a:pt x="183" y="547"/>
                    <a:pt x="194" y="544"/>
                    <a:pt x="205" y="542"/>
                  </a:cubicBezTo>
                  <a:cubicBezTo>
                    <a:pt x="215" y="540"/>
                    <a:pt x="226" y="538"/>
                    <a:pt x="237" y="536"/>
                  </a:cubicBezTo>
                  <a:cubicBezTo>
                    <a:pt x="237" y="537"/>
                    <a:pt x="237" y="538"/>
                    <a:pt x="236" y="539"/>
                  </a:cubicBezTo>
                  <a:cubicBezTo>
                    <a:pt x="236" y="541"/>
                    <a:pt x="238" y="541"/>
                    <a:pt x="239" y="540"/>
                  </a:cubicBezTo>
                  <a:cubicBezTo>
                    <a:pt x="241" y="539"/>
                    <a:pt x="242" y="537"/>
                    <a:pt x="243" y="535"/>
                  </a:cubicBezTo>
                  <a:cubicBezTo>
                    <a:pt x="259" y="532"/>
                    <a:pt x="274" y="529"/>
                    <a:pt x="290" y="527"/>
                  </a:cubicBezTo>
                  <a:cubicBezTo>
                    <a:pt x="305" y="524"/>
                    <a:pt x="321" y="522"/>
                    <a:pt x="336" y="520"/>
                  </a:cubicBezTo>
                  <a:cubicBezTo>
                    <a:pt x="339" y="519"/>
                    <a:pt x="341" y="518"/>
                    <a:pt x="344" y="517"/>
                  </a:cubicBezTo>
                  <a:cubicBezTo>
                    <a:pt x="354" y="514"/>
                    <a:pt x="364" y="511"/>
                    <a:pt x="374" y="508"/>
                  </a:cubicBezTo>
                  <a:cubicBezTo>
                    <a:pt x="377" y="508"/>
                    <a:pt x="379" y="506"/>
                    <a:pt x="382" y="505"/>
                  </a:cubicBezTo>
                  <a:cubicBezTo>
                    <a:pt x="387" y="502"/>
                    <a:pt x="391" y="499"/>
                    <a:pt x="396" y="497"/>
                  </a:cubicBezTo>
                  <a:cubicBezTo>
                    <a:pt x="406" y="493"/>
                    <a:pt x="416" y="490"/>
                    <a:pt x="425" y="486"/>
                  </a:cubicBezTo>
                  <a:cubicBezTo>
                    <a:pt x="431" y="484"/>
                    <a:pt x="435" y="485"/>
                    <a:pt x="438" y="490"/>
                  </a:cubicBezTo>
                  <a:cubicBezTo>
                    <a:pt x="452" y="476"/>
                    <a:pt x="452" y="476"/>
                    <a:pt x="464" y="471"/>
                  </a:cubicBezTo>
                  <a:cubicBezTo>
                    <a:pt x="471" y="469"/>
                    <a:pt x="477" y="467"/>
                    <a:pt x="483" y="465"/>
                  </a:cubicBezTo>
                  <a:cubicBezTo>
                    <a:pt x="484" y="465"/>
                    <a:pt x="484" y="465"/>
                    <a:pt x="485" y="465"/>
                  </a:cubicBezTo>
                  <a:cubicBezTo>
                    <a:pt x="485" y="465"/>
                    <a:pt x="485" y="464"/>
                    <a:pt x="485" y="464"/>
                  </a:cubicBezTo>
                  <a:cubicBezTo>
                    <a:pt x="496" y="460"/>
                    <a:pt x="507" y="456"/>
                    <a:pt x="518" y="453"/>
                  </a:cubicBezTo>
                  <a:cubicBezTo>
                    <a:pt x="516" y="456"/>
                    <a:pt x="514" y="458"/>
                    <a:pt x="513" y="455"/>
                  </a:cubicBezTo>
                  <a:cubicBezTo>
                    <a:pt x="512" y="454"/>
                    <a:pt x="511" y="455"/>
                    <a:pt x="511" y="456"/>
                  </a:cubicBezTo>
                  <a:cubicBezTo>
                    <a:pt x="512" y="459"/>
                    <a:pt x="511" y="458"/>
                    <a:pt x="513" y="460"/>
                  </a:cubicBezTo>
                  <a:cubicBezTo>
                    <a:pt x="514" y="461"/>
                    <a:pt x="515" y="461"/>
                    <a:pt x="515" y="461"/>
                  </a:cubicBezTo>
                  <a:cubicBezTo>
                    <a:pt x="519" y="458"/>
                    <a:pt x="522" y="455"/>
                    <a:pt x="524" y="451"/>
                  </a:cubicBezTo>
                  <a:cubicBezTo>
                    <a:pt x="526" y="450"/>
                    <a:pt x="527" y="449"/>
                    <a:pt x="529" y="449"/>
                  </a:cubicBezTo>
                  <a:cubicBezTo>
                    <a:pt x="541" y="444"/>
                    <a:pt x="553" y="440"/>
                    <a:pt x="564" y="435"/>
                  </a:cubicBezTo>
                  <a:cubicBezTo>
                    <a:pt x="564" y="437"/>
                    <a:pt x="563" y="439"/>
                    <a:pt x="562" y="441"/>
                  </a:cubicBezTo>
                  <a:cubicBezTo>
                    <a:pt x="561" y="441"/>
                    <a:pt x="561" y="441"/>
                    <a:pt x="561" y="442"/>
                  </a:cubicBezTo>
                  <a:cubicBezTo>
                    <a:pt x="561" y="442"/>
                    <a:pt x="561" y="442"/>
                    <a:pt x="560" y="443"/>
                  </a:cubicBezTo>
                  <a:cubicBezTo>
                    <a:pt x="560" y="444"/>
                    <a:pt x="562" y="445"/>
                    <a:pt x="563" y="445"/>
                  </a:cubicBezTo>
                  <a:cubicBezTo>
                    <a:pt x="566" y="442"/>
                    <a:pt x="568" y="438"/>
                    <a:pt x="569" y="433"/>
                  </a:cubicBezTo>
                  <a:cubicBezTo>
                    <a:pt x="571" y="432"/>
                    <a:pt x="574" y="431"/>
                    <a:pt x="576" y="430"/>
                  </a:cubicBezTo>
                  <a:cubicBezTo>
                    <a:pt x="589" y="424"/>
                    <a:pt x="603" y="421"/>
                    <a:pt x="617" y="419"/>
                  </a:cubicBezTo>
                  <a:cubicBezTo>
                    <a:pt x="618" y="420"/>
                    <a:pt x="618" y="420"/>
                    <a:pt x="619" y="422"/>
                  </a:cubicBezTo>
                  <a:cubicBezTo>
                    <a:pt x="619" y="423"/>
                    <a:pt x="620" y="423"/>
                    <a:pt x="621" y="422"/>
                  </a:cubicBezTo>
                  <a:cubicBezTo>
                    <a:pt x="623" y="421"/>
                    <a:pt x="624" y="420"/>
                    <a:pt x="625" y="418"/>
                  </a:cubicBezTo>
                  <a:cubicBezTo>
                    <a:pt x="625" y="418"/>
                    <a:pt x="626" y="418"/>
                    <a:pt x="626" y="418"/>
                  </a:cubicBezTo>
                  <a:cubicBezTo>
                    <a:pt x="634" y="417"/>
                    <a:pt x="643" y="415"/>
                    <a:pt x="651" y="413"/>
                  </a:cubicBezTo>
                  <a:cubicBezTo>
                    <a:pt x="654" y="412"/>
                    <a:pt x="658" y="411"/>
                    <a:pt x="661" y="410"/>
                  </a:cubicBezTo>
                  <a:cubicBezTo>
                    <a:pt x="660" y="412"/>
                    <a:pt x="659" y="415"/>
                    <a:pt x="659" y="417"/>
                  </a:cubicBezTo>
                  <a:cubicBezTo>
                    <a:pt x="658" y="420"/>
                    <a:pt x="657" y="422"/>
                    <a:pt x="657" y="425"/>
                  </a:cubicBezTo>
                  <a:cubicBezTo>
                    <a:pt x="655" y="428"/>
                    <a:pt x="653" y="432"/>
                    <a:pt x="652" y="435"/>
                  </a:cubicBezTo>
                  <a:cubicBezTo>
                    <a:pt x="652" y="437"/>
                    <a:pt x="655" y="438"/>
                    <a:pt x="656" y="436"/>
                  </a:cubicBezTo>
                  <a:cubicBezTo>
                    <a:pt x="658" y="434"/>
                    <a:pt x="659" y="431"/>
                    <a:pt x="659" y="428"/>
                  </a:cubicBezTo>
                  <a:cubicBezTo>
                    <a:pt x="661" y="424"/>
                    <a:pt x="663" y="420"/>
                    <a:pt x="665" y="417"/>
                  </a:cubicBezTo>
                  <a:cubicBezTo>
                    <a:pt x="666" y="414"/>
                    <a:pt x="667" y="411"/>
                    <a:pt x="668" y="407"/>
                  </a:cubicBezTo>
                  <a:cubicBezTo>
                    <a:pt x="680" y="403"/>
                    <a:pt x="693" y="399"/>
                    <a:pt x="705" y="394"/>
                  </a:cubicBezTo>
                  <a:cubicBezTo>
                    <a:pt x="718" y="390"/>
                    <a:pt x="731" y="385"/>
                    <a:pt x="744" y="380"/>
                  </a:cubicBezTo>
                  <a:cubicBezTo>
                    <a:pt x="757" y="375"/>
                    <a:pt x="769" y="368"/>
                    <a:pt x="782" y="363"/>
                  </a:cubicBezTo>
                  <a:cubicBezTo>
                    <a:pt x="805" y="354"/>
                    <a:pt x="827" y="345"/>
                    <a:pt x="850" y="335"/>
                  </a:cubicBezTo>
                  <a:cubicBezTo>
                    <a:pt x="882" y="322"/>
                    <a:pt x="914" y="307"/>
                    <a:pt x="946" y="293"/>
                  </a:cubicBezTo>
                  <a:cubicBezTo>
                    <a:pt x="946" y="265"/>
                    <a:pt x="946" y="265"/>
                    <a:pt x="946" y="265"/>
                  </a:cubicBezTo>
                  <a:cubicBezTo>
                    <a:pt x="942" y="266"/>
                    <a:pt x="937" y="268"/>
                    <a:pt x="933" y="270"/>
                  </a:cubicBezTo>
                  <a:cubicBezTo>
                    <a:pt x="927" y="272"/>
                    <a:pt x="921" y="275"/>
                    <a:pt x="915" y="278"/>
                  </a:cubicBezTo>
                  <a:cubicBezTo>
                    <a:pt x="917" y="275"/>
                    <a:pt x="918" y="272"/>
                    <a:pt x="919" y="268"/>
                  </a:cubicBezTo>
                  <a:cubicBezTo>
                    <a:pt x="920" y="264"/>
                    <a:pt x="922" y="261"/>
                    <a:pt x="923" y="257"/>
                  </a:cubicBezTo>
                  <a:cubicBezTo>
                    <a:pt x="930" y="259"/>
                    <a:pt x="938" y="261"/>
                    <a:pt x="945" y="263"/>
                  </a:cubicBezTo>
                  <a:cubicBezTo>
                    <a:pt x="951" y="265"/>
                    <a:pt x="958" y="266"/>
                    <a:pt x="964" y="268"/>
                  </a:cubicBezTo>
                  <a:cubicBezTo>
                    <a:pt x="969" y="269"/>
                    <a:pt x="973" y="271"/>
                    <a:pt x="978" y="272"/>
                  </a:cubicBezTo>
                  <a:cubicBezTo>
                    <a:pt x="980" y="272"/>
                    <a:pt x="980" y="269"/>
                    <a:pt x="979" y="268"/>
                  </a:cubicBezTo>
                  <a:moveTo>
                    <a:pt x="829" y="189"/>
                  </a:moveTo>
                  <a:cubicBezTo>
                    <a:pt x="829" y="190"/>
                    <a:pt x="829" y="190"/>
                    <a:pt x="829" y="190"/>
                  </a:cubicBezTo>
                  <a:cubicBezTo>
                    <a:pt x="829" y="189"/>
                    <a:pt x="829" y="189"/>
                    <a:pt x="829" y="189"/>
                  </a:cubicBezTo>
                  <a:cubicBezTo>
                    <a:pt x="829" y="189"/>
                    <a:pt x="829" y="189"/>
                    <a:pt x="829" y="189"/>
                  </a:cubicBezTo>
                  <a:moveTo>
                    <a:pt x="66" y="560"/>
                  </a:moveTo>
                  <a:cubicBezTo>
                    <a:pt x="51" y="566"/>
                    <a:pt x="36" y="570"/>
                    <a:pt x="21" y="575"/>
                  </a:cubicBezTo>
                  <a:cubicBezTo>
                    <a:pt x="20" y="576"/>
                    <a:pt x="19" y="575"/>
                    <a:pt x="17" y="574"/>
                  </a:cubicBezTo>
                  <a:cubicBezTo>
                    <a:pt x="32" y="561"/>
                    <a:pt x="52" y="559"/>
                    <a:pt x="66" y="547"/>
                  </a:cubicBezTo>
                  <a:cubicBezTo>
                    <a:pt x="71" y="552"/>
                    <a:pt x="73" y="557"/>
                    <a:pt x="66" y="560"/>
                  </a:cubicBezTo>
                  <a:moveTo>
                    <a:pt x="888" y="252"/>
                  </a:moveTo>
                  <a:cubicBezTo>
                    <a:pt x="888" y="251"/>
                    <a:pt x="888" y="250"/>
                    <a:pt x="888" y="248"/>
                  </a:cubicBezTo>
                  <a:cubicBezTo>
                    <a:pt x="893" y="249"/>
                    <a:pt x="898" y="250"/>
                    <a:pt x="902" y="251"/>
                  </a:cubicBezTo>
                  <a:cubicBezTo>
                    <a:pt x="899" y="261"/>
                    <a:pt x="895" y="271"/>
                    <a:pt x="892" y="280"/>
                  </a:cubicBezTo>
                  <a:cubicBezTo>
                    <a:pt x="888" y="279"/>
                    <a:pt x="884" y="278"/>
                    <a:pt x="880" y="276"/>
                  </a:cubicBezTo>
                  <a:cubicBezTo>
                    <a:pt x="882" y="268"/>
                    <a:pt x="886" y="260"/>
                    <a:pt x="888" y="252"/>
                  </a:cubicBezTo>
                  <a:moveTo>
                    <a:pt x="879" y="294"/>
                  </a:moveTo>
                  <a:cubicBezTo>
                    <a:pt x="877" y="294"/>
                    <a:pt x="875" y="294"/>
                    <a:pt x="874" y="294"/>
                  </a:cubicBezTo>
                  <a:cubicBezTo>
                    <a:pt x="875" y="289"/>
                    <a:pt x="877" y="285"/>
                    <a:pt x="878" y="280"/>
                  </a:cubicBezTo>
                  <a:cubicBezTo>
                    <a:pt x="882" y="282"/>
                    <a:pt x="886" y="283"/>
                    <a:pt x="891" y="284"/>
                  </a:cubicBezTo>
                  <a:cubicBezTo>
                    <a:pt x="890" y="285"/>
                    <a:pt x="890" y="286"/>
                    <a:pt x="890" y="286"/>
                  </a:cubicBezTo>
                  <a:cubicBezTo>
                    <a:pt x="890" y="287"/>
                    <a:pt x="889" y="288"/>
                    <a:pt x="889" y="290"/>
                  </a:cubicBezTo>
                  <a:cubicBezTo>
                    <a:pt x="886" y="291"/>
                    <a:pt x="883" y="293"/>
                    <a:pt x="879" y="294"/>
                  </a:cubicBezTo>
                  <a:moveTo>
                    <a:pt x="841" y="312"/>
                  </a:moveTo>
                  <a:cubicBezTo>
                    <a:pt x="841" y="312"/>
                    <a:pt x="841" y="312"/>
                    <a:pt x="841" y="312"/>
                  </a:cubicBezTo>
                  <a:cubicBezTo>
                    <a:pt x="843" y="307"/>
                    <a:pt x="844" y="301"/>
                    <a:pt x="846" y="296"/>
                  </a:cubicBezTo>
                  <a:cubicBezTo>
                    <a:pt x="853" y="297"/>
                    <a:pt x="861" y="298"/>
                    <a:pt x="868" y="298"/>
                  </a:cubicBezTo>
                  <a:cubicBezTo>
                    <a:pt x="868" y="299"/>
                    <a:pt x="868" y="299"/>
                    <a:pt x="868" y="300"/>
                  </a:cubicBezTo>
                  <a:cubicBezTo>
                    <a:pt x="859" y="304"/>
                    <a:pt x="850" y="308"/>
                    <a:pt x="841" y="312"/>
                  </a:cubicBezTo>
                  <a:moveTo>
                    <a:pt x="832" y="308"/>
                  </a:moveTo>
                  <a:cubicBezTo>
                    <a:pt x="832" y="308"/>
                    <a:pt x="832" y="308"/>
                    <a:pt x="832" y="309"/>
                  </a:cubicBezTo>
                  <a:cubicBezTo>
                    <a:pt x="830" y="308"/>
                    <a:pt x="829" y="308"/>
                    <a:pt x="827" y="308"/>
                  </a:cubicBezTo>
                  <a:cubicBezTo>
                    <a:pt x="826" y="308"/>
                    <a:pt x="826" y="307"/>
                    <a:pt x="825" y="307"/>
                  </a:cubicBezTo>
                  <a:cubicBezTo>
                    <a:pt x="826" y="303"/>
                    <a:pt x="827" y="299"/>
                    <a:pt x="829" y="295"/>
                  </a:cubicBezTo>
                  <a:cubicBezTo>
                    <a:pt x="829" y="295"/>
                    <a:pt x="829" y="295"/>
                    <a:pt x="829" y="294"/>
                  </a:cubicBezTo>
                  <a:cubicBezTo>
                    <a:pt x="834" y="295"/>
                    <a:pt x="838" y="296"/>
                    <a:pt x="842" y="296"/>
                  </a:cubicBezTo>
                  <a:cubicBezTo>
                    <a:pt x="841" y="301"/>
                    <a:pt x="839" y="306"/>
                    <a:pt x="837" y="310"/>
                  </a:cubicBezTo>
                  <a:cubicBezTo>
                    <a:pt x="836" y="310"/>
                    <a:pt x="835" y="309"/>
                    <a:pt x="833" y="309"/>
                  </a:cubicBezTo>
                  <a:cubicBezTo>
                    <a:pt x="833" y="309"/>
                    <a:pt x="833" y="308"/>
                    <a:pt x="832" y="308"/>
                  </a:cubicBezTo>
                  <a:cubicBezTo>
                    <a:pt x="832" y="307"/>
                    <a:pt x="831" y="308"/>
                    <a:pt x="832" y="308"/>
                  </a:cubicBezTo>
                  <a:moveTo>
                    <a:pt x="815" y="323"/>
                  </a:moveTo>
                  <a:cubicBezTo>
                    <a:pt x="815" y="323"/>
                    <a:pt x="815" y="323"/>
                    <a:pt x="815" y="323"/>
                  </a:cubicBezTo>
                  <a:cubicBezTo>
                    <a:pt x="811" y="325"/>
                    <a:pt x="806" y="327"/>
                    <a:pt x="802" y="329"/>
                  </a:cubicBezTo>
                  <a:cubicBezTo>
                    <a:pt x="799" y="328"/>
                    <a:pt x="795" y="328"/>
                    <a:pt x="792" y="327"/>
                  </a:cubicBezTo>
                  <a:cubicBezTo>
                    <a:pt x="792" y="327"/>
                    <a:pt x="793" y="327"/>
                    <a:pt x="793" y="326"/>
                  </a:cubicBezTo>
                  <a:cubicBezTo>
                    <a:pt x="795" y="320"/>
                    <a:pt x="797" y="313"/>
                    <a:pt x="800" y="306"/>
                  </a:cubicBezTo>
                  <a:cubicBezTo>
                    <a:pt x="806" y="308"/>
                    <a:pt x="813" y="310"/>
                    <a:pt x="820" y="311"/>
                  </a:cubicBezTo>
                  <a:cubicBezTo>
                    <a:pt x="818" y="315"/>
                    <a:pt x="817" y="319"/>
                    <a:pt x="815" y="323"/>
                  </a:cubicBezTo>
                  <a:moveTo>
                    <a:pt x="739" y="356"/>
                  </a:moveTo>
                  <a:cubicBezTo>
                    <a:pt x="739" y="353"/>
                    <a:pt x="739" y="351"/>
                    <a:pt x="739" y="348"/>
                  </a:cubicBezTo>
                  <a:cubicBezTo>
                    <a:pt x="739" y="347"/>
                    <a:pt x="737" y="347"/>
                    <a:pt x="737" y="348"/>
                  </a:cubicBezTo>
                  <a:cubicBezTo>
                    <a:pt x="737" y="351"/>
                    <a:pt x="737" y="354"/>
                    <a:pt x="737" y="357"/>
                  </a:cubicBezTo>
                  <a:cubicBezTo>
                    <a:pt x="736" y="357"/>
                    <a:pt x="736" y="358"/>
                    <a:pt x="735" y="358"/>
                  </a:cubicBezTo>
                  <a:cubicBezTo>
                    <a:pt x="732" y="356"/>
                    <a:pt x="728" y="354"/>
                    <a:pt x="725" y="353"/>
                  </a:cubicBezTo>
                  <a:cubicBezTo>
                    <a:pt x="725" y="350"/>
                    <a:pt x="726" y="348"/>
                    <a:pt x="727" y="345"/>
                  </a:cubicBezTo>
                  <a:cubicBezTo>
                    <a:pt x="727" y="344"/>
                    <a:pt x="728" y="342"/>
                    <a:pt x="728" y="340"/>
                  </a:cubicBezTo>
                  <a:cubicBezTo>
                    <a:pt x="733" y="341"/>
                    <a:pt x="738" y="343"/>
                    <a:pt x="743" y="344"/>
                  </a:cubicBezTo>
                  <a:cubicBezTo>
                    <a:pt x="743" y="344"/>
                    <a:pt x="744" y="344"/>
                    <a:pt x="744" y="344"/>
                  </a:cubicBezTo>
                  <a:cubicBezTo>
                    <a:pt x="743" y="348"/>
                    <a:pt x="742" y="351"/>
                    <a:pt x="741" y="354"/>
                  </a:cubicBezTo>
                  <a:cubicBezTo>
                    <a:pt x="741" y="354"/>
                    <a:pt x="740" y="355"/>
                    <a:pt x="740" y="356"/>
                  </a:cubicBezTo>
                  <a:cubicBezTo>
                    <a:pt x="740" y="356"/>
                    <a:pt x="739" y="356"/>
                    <a:pt x="739" y="356"/>
                  </a:cubicBezTo>
                  <a:moveTo>
                    <a:pt x="713" y="368"/>
                  </a:moveTo>
                  <a:cubicBezTo>
                    <a:pt x="713" y="366"/>
                    <a:pt x="713" y="364"/>
                    <a:pt x="713" y="362"/>
                  </a:cubicBezTo>
                  <a:cubicBezTo>
                    <a:pt x="713" y="361"/>
                    <a:pt x="711" y="361"/>
                    <a:pt x="711" y="362"/>
                  </a:cubicBezTo>
                  <a:cubicBezTo>
                    <a:pt x="711" y="364"/>
                    <a:pt x="711" y="366"/>
                    <a:pt x="711" y="369"/>
                  </a:cubicBezTo>
                  <a:cubicBezTo>
                    <a:pt x="709" y="369"/>
                    <a:pt x="707" y="370"/>
                    <a:pt x="705" y="371"/>
                  </a:cubicBezTo>
                  <a:cubicBezTo>
                    <a:pt x="704" y="372"/>
                    <a:pt x="703" y="372"/>
                    <a:pt x="702" y="373"/>
                  </a:cubicBezTo>
                  <a:cubicBezTo>
                    <a:pt x="702" y="371"/>
                    <a:pt x="703" y="369"/>
                    <a:pt x="703" y="368"/>
                  </a:cubicBezTo>
                  <a:cubicBezTo>
                    <a:pt x="705" y="362"/>
                    <a:pt x="707" y="357"/>
                    <a:pt x="708" y="352"/>
                  </a:cubicBezTo>
                  <a:cubicBezTo>
                    <a:pt x="712" y="353"/>
                    <a:pt x="716" y="354"/>
                    <a:pt x="720" y="355"/>
                  </a:cubicBezTo>
                  <a:cubicBezTo>
                    <a:pt x="718" y="359"/>
                    <a:pt x="717" y="363"/>
                    <a:pt x="716" y="367"/>
                  </a:cubicBezTo>
                  <a:cubicBezTo>
                    <a:pt x="715" y="367"/>
                    <a:pt x="714" y="368"/>
                    <a:pt x="713" y="368"/>
                  </a:cubicBezTo>
                  <a:moveTo>
                    <a:pt x="661" y="388"/>
                  </a:moveTo>
                  <a:cubicBezTo>
                    <a:pt x="661" y="388"/>
                    <a:pt x="661" y="388"/>
                    <a:pt x="661" y="387"/>
                  </a:cubicBezTo>
                  <a:cubicBezTo>
                    <a:pt x="663" y="382"/>
                    <a:pt x="664" y="377"/>
                    <a:pt x="665" y="372"/>
                  </a:cubicBezTo>
                  <a:cubicBezTo>
                    <a:pt x="666" y="372"/>
                    <a:pt x="667" y="372"/>
                    <a:pt x="668" y="373"/>
                  </a:cubicBezTo>
                  <a:cubicBezTo>
                    <a:pt x="670" y="374"/>
                    <a:pt x="672" y="374"/>
                    <a:pt x="674" y="375"/>
                  </a:cubicBezTo>
                  <a:cubicBezTo>
                    <a:pt x="673" y="378"/>
                    <a:pt x="671" y="381"/>
                    <a:pt x="670" y="385"/>
                  </a:cubicBezTo>
                  <a:cubicBezTo>
                    <a:pt x="667" y="386"/>
                    <a:pt x="664" y="387"/>
                    <a:pt x="661" y="388"/>
                  </a:cubicBezTo>
                  <a:moveTo>
                    <a:pt x="787" y="299"/>
                  </a:moveTo>
                  <a:cubicBezTo>
                    <a:pt x="787" y="299"/>
                    <a:pt x="786" y="299"/>
                    <a:pt x="786" y="299"/>
                  </a:cubicBezTo>
                  <a:cubicBezTo>
                    <a:pt x="787" y="297"/>
                    <a:pt x="787" y="296"/>
                    <a:pt x="788" y="294"/>
                  </a:cubicBezTo>
                  <a:cubicBezTo>
                    <a:pt x="789" y="292"/>
                    <a:pt x="789" y="289"/>
                    <a:pt x="790" y="287"/>
                  </a:cubicBezTo>
                  <a:cubicBezTo>
                    <a:pt x="790" y="287"/>
                    <a:pt x="790" y="287"/>
                    <a:pt x="791" y="287"/>
                  </a:cubicBezTo>
                  <a:cubicBezTo>
                    <a:pt x="794" y="287"/>
                    <a:pt x="798" y="288"/>
                    <a:pt x="801" y="289"/>
                  </a:cubicBezTo>
                  <a:cubicBezTo>
                    <a:pt x="800" y="293"/>
                    <a:pt x="799" y="297"/>
                    <a:pt x="797" y="301"/>
                  </a:cubicBezTo>
                  <a:cubicBezTo>
                    <a:pt x="794" y="301"/>
                    <a:pt x="790" y="300"/>
                    <a:pt x="787" y="299"/>
                  </a:cubicBezTo>
                  <a:moveTo>
                    <a:pt x="796" y="305"/>
                  </a:moveTo>
                  <a:cubicBezTo>
                    <a:pt x="794" y="310"/>
                    <a:pt x="793" y="314"/>
                    <a:pt x="791" y="318"/>
                  </a:cubicBezTo>
                  <a:cubicBezTo>
                    <a:pt x="790" y="321"/>
                    <a:pt x="789" y="324"/>
                    <a:pt x="788" y="326"/>
                  </a:cubicBezTo>
                  <a:cubicBezTo>
                    <a:pt x="785" y="326"/>
                    <a:pt x="781" y="325"/>
                    <a:pt x="778" y="324"/>
                  </a:cubicBezTo>
                  <a:cubicBezTo>
                    <a:pt x="781" y="317"/>
                    <a:pt x="783" y="310"/>
                    <a:pt x="785" y="303"/>
                  </a:cubicBezTo>
                  <a:cubicBezTo>
                    <a:pt x="788" y="303"/>
                    <a:pt x="790" y="304"/>
                    <a:pt x="793" y="305"/>
                  </a:cubicBezTo>
                  <a:cubicBezTo>
                    <a:pt x="794" y="305"/>
                    <a:pt x="795" y="305"/>
                    <a:pt x="796" y="305"/>
                  </a:cubicBezTo>
                  <a:moveTo>
                    <a:pt x="791" y="283"/>
                  </a:moveTo>
                  <a:cubicBezTo>
                    <a:pt x="793" y="276"/>
                    <a:pt x="795" y="269"/>
                    <a:pt x="796" y="262"/>
                  </a:cubicBezTo>
                  <a:cubicBezTo>
                    <a:pt x="800" y="263"/>
                    <a:pt x="803" y="264"/>
                    <a:pt x="807" y="264"/>
                  </a:cubicBezTo>
                  <a:cubicBezTo>
                    <a:pt x="806" y="270"/>
                    <a:pt x="805" y="275"/>
                    <a:pt x="804" y="281"/>
                  </a:cubicBezTo>
                  <a:cubicBezTo>
                    <a:pt x="803" y="282"/>
                    <a:pt x="803" y="284"/>
                    <a:pt x="802" y="286"/>
                  </a:cubicBezTo>
                  <a:cubicBezTo>
                    <a:pt x="798" y="285"/>
                    <a:pt x="795" y="284"/>
                    <a:pt x="791" y="283"/>
                  </a:cubicBezTo>
                  <a:moveTo>
                    <a:pt x="788" y="283"/>
                  </a:moveTo>
                  <a:cubicBezTo>
                    <a:pt x="783" y="282"/>
                    <a:pt x="778" y="282"/>
                    <a:pt x="773" y="281"/>
                  </a:cubicBezTo>
                  <a:cubicBezTo>
                    <a:pt x="772" y="281"/>
                    <a:pt x="771" y="281"/>
                    <a:pt x="769" y="281"/>
                  </a:cubicBezTo>
                  <a:cubicBezTo>
                    <a:pt x="772" y="273"/>
                    <a:pt x="774" y="265"/>
                    <a:pt x="776" y="258"/>
                  </a:cubicBezTo>
                  <a:cubicBezTo>
                    <a:pt x="782" y="259"/>
                    <a:pt x="787" y="260"/>
                    <a:pt x="793" y="261"/>
                  </a:cubicBezTo>
                  <a:cubicBezTo>
                    <a:pt x="791" y="269"/>
                    <a:pt x="790" y="276"/>
                    <a:pt x="788" y="283"/>
                  </a:cubicBezTo>
                  <a:moveTo>
                    <a:pt x="787" y="286"/>
                  </a:moveTo>
                  <a:cubicBezTo>
                    <a:pt x="786" y="288"/>
                    <a:pt x="785" y="291"/>
                    <a:pt x="784" y="293"/>
                  </a:cubicBezTo>
                  <a:cubicBezTo>
                    <a:pt x="784" y="295"/>
                    <a:pt x="783" y="296"/>
                    <a:pt x="783" y="298"/>
                  </a:cubicBezTo>
                  <a:cubicBezTo>
                    <a:pt x="777" y="297"/>
                    <a:pt x="771" y="296"/>
                    <a:pt x="765" y="295"/>
                  </a:cubicBezTo>
                  <a:cubicBezTo>
                    <a:pt x="765" y="294"/>
                    <a:pt x="765" y="294"/>
                    <a:pt x="765" y="293"/>
                  </a:cubicBezTo>
                  <a:cubicBezTo>
                    <a:pt x="766" y="290"/>
                    <a:pt x="768" y="287"/>
                    <a:pt x="769" y="283"/>
                  </a:cubicBezTo>
                  <a:cubicBezTo>
                    <a:pt x="775" y="284"/>
                    <a:pt x="781" y="285"/>
                    <a:pt x="787" y="286"/>
                  </a:cubicBezTo>
                  <a:moveTo>
                    <a:pt x="782" y="302"/>
                  </a:moveTo>
                  <a:cubicBezTo>
                    <a:pt x="779" y="309"/>
                    <a:pt x="777" y="316"/>
                    <a:pt x="774" y="323"/>
                  </a:cubicBezTo>
                  <a:cubicBezTo>
                    <a:pt x="768" y="322"/>
                    <a:pt x="762" y="321"/>
                    <a:pt x="756" y="319"/>
                  </a:cubicBezTo>
                  <a:cubicBezTo>
                    <a:pt x="759" y="312"/>
                    <a:pt x="761" y="305"/>
                    <a:pt x="764" y="298"/>
                  </a:cubicBezTo>
                  <a:cubicBezTo>
                    <a:pt x="770" y="299"/>
                    <a:pt x="776" y="301"/>
                    <a:pt x="782" y="302"/>
                  </a:cubicBezTo>
                  <a:moveTo>
                    <a:pt x="753" y="318"/>
                  </a:moveTo>
                  <a:cubicBezTo>
                    <a:pt x="750" y="318"/>
                    <a:pt x="748" y="317"/>
                    <a:pt x="746" y="317"/>
                  </a:cubicBezTo>
                  <a:cubicBezTo>
                    <a:pt x="743" y="316"/>
                    <a:pt x="740" y="316"/>
                    <a:pt x="736" y="315"/>
                  </a:cubicBezTo>
                  <a:cubicBezTo>
                    <a:pt x="738" y="309"/>
                    <a:pt x="740" y="302"/>
                    <a:pt x="742" y="296"/>
                  </a:cubicBezTo>
                  <a:cubicBezTo>
                    <a:pt x="742" y="295"/>
                    <a:pt x="742" y="295"/>
                    <a:pt x="742" y="295"/>
                  </a:cubicBezTo>
                  <a:cubicBezTo>
                    <a:pt x="748" y="296"/>
                    <a:pt x="754" y="297"/>
                    <a:pt x="760" y="298"/>
                  </a:cubicBezTo>
                  <a:cubicBezTo>
                    <a:pt x="757" y="305"/>
                    <a:pt x="755" y="312"/>
                    <a:pt x="753" y="318"/>
                  </a:cubicBezTo>
                  <a:moveTo>
                    <a:pt x="751" y="322"/>
                  </a:moveTo>
                  <a:cubicBezTo>
                    <a:pt x="749" y="327"/>
                    <a:pt x="748" y="332"/>
                    <a:pt x="746" y="337"/>
                  </a:cubicBezTo>
                  <a:cubicBezTo>
                    <a:pt x="746" y="338"/>
                    <a:pt x="745" y="340"/>
                    <a:pt x="745" y="341"/>
                  </a:cubicBezTo>
                  <a:cubicBezTo>
                    <a:pt x="743" y="340"/>
                    <a:pt x="741" y="339"/>
                    <a:pt x="739" y="339"/>
                  </a:cubicBezTo>
                  <a:cubicBezTo>
                    <a:pt x="736" y="338"/>
                    <a:pt x="733" y="337"/>
                    <a:pt x="730" y="336"/>
                  </a:cubicBezTo>
                  <a:cubicBezTo>
                    <a:pt x="731" y="330"/>
                    <a:pt x="733" y="325"/>
                    <a:pt x="735" y="319"/>
                  </a:cubicBezTo>
                  <a:cubicBezTo>
                    <a:pt x="740" y="320"/>
                    <a:pt x="746" y="321"/>
                    <a:pt x="751" y="322"/>
                  </a:cubicBezTo>
                  <a:moveTo>
                    <a:pt x="739" y="295"/>
                  </a:moveTo>
                  <a:cubicBezTo>
                    <a:pt x="736" y="301"/>
                    <a:pt x="734" y="308"/>
                    <a:pt x="732" y="314"/>
                  </a:cubicBezTo>
                  <a:cubicBezTo>
                    <a:pt x="728" y="314"/>
                    <a:pt x="724" y="313"/>
                    <a:pt x="720" y="313"/>
                  </a:cubicBezTo>
                  <a:cubicBezTo>
                    <a:pt x="722" y="306"/>
                    <a:pt x="724" y="299"/>
                    <a:pt x="726" y="293"/>
                  </a:cubicBezTo>
                  <a:cubicBezTo>
                    <a:pt x="730" y="293"/>
                    <a:pt x="734" y="294"/>
                    <a:pt x="739" y="295"/>
                  </a:cubicBezTo>
                  <a:cubicBezTo>
                    <a:pt x="739" y="295"/>
                    <a:pt x="739" y="295"/>
                    <a:pt x="739" y="295"/>
                  </a:cubicBezTo>
                  <a:moveTo>
                    <a:pt x="731" y="318"/>
                  </a:moveTo>
                  <a:cubicBezTo>
                    <a:pt x="729" y="324"/>
                    <a:pt x="728" y="330"/>
                    <a:pt x="726" y="335"/>
                  </a:cubicBezTo>
                  <a:cubicBezTo>
                    <a:pt x="722" y="334"/>
                    <a:pt x="719" y="334"/>
                    <a:pt x="715" y="333"/>
                  </a:cubicBezTo>
                  <a:cubicBezTo>
                    <a:pt x="716" y="329"/>
                    <a:pt x="717" y="326"/>
                    <a:pt x="718" y="322"/>
                  </a:cubicBezTo>
                  <a:cubicBezTo>
                    <a:pt x="718" y="320"/>
                    <a:pt x="719" y="318"/>
                    <a:pt x="720" y="316"/>
                  </a:cubicBezTo>
                  <a:cubicBezTo>
                    <a:pt x="723" y="317"/>
                    <a:pt x="727" y="317"/>
                    <a:pt x="731" y="318"/>
                  </a:cubicBezTo>
                  <a:moveTo>
                    <a:pt x="714" y="337"/>
                  </a:moveTo>
                  <a:cubicBezTo>
                    <a:pt x="717" y="337"/>
                    <a:pt x="721" y="338"/>
                    <a:pt x="725" y="339"/>
                  </a:cubicBezTo>
                  <a:cubicBezTo>
                    <a:pt x="724" y="343"/>
                    <a:pt x="722" y="347"/>
                    <a:pt x="721" y="351"/>
                  </a:cubicBezTo>
                  <a:cubicBezTo>
                    <a:pt x="717" y="350"/>
                    <a:pt x="714" y="349"/>
                    <a:pt x="710" y="348"/>
                  </a:cubicBezTo>
                  <a:cubicBezTo>
                    <a:pt x="711" y="344"/>
                    <a:pt x="712" y="340"/>
                    <a:pt x="714" y="337"/>
                  </a:cubicBezTo>
                  <a:moveTo>
                    <a:pt x="706" y="347"/>
                  </a:moveTo>
                  <a:cubicBezTo>
                    <a:pt x="702" y="346"/>
                    <a:pt x="697" y="345"/>
                    <a:pt x="692" y="344"/>
                  </a:cubicBezTo>
                  <a:cubicBezTo>
                    <a:pt x="691" y="343"/>
                    <a:pt x="689" y="343"/>
                    <a:pt x="688" y="343"/>
                  </a:cubicBezTo>
                  <a:cubicBezTo>
                    <a:pt x="689" y="339"/>
                    <a:pt x="690" y="336"/>
                    <a:pt x="691" y="333"/>
                  </a:cubicBezTo>
                  <a:cubicBezTo>
                    <a:pt x="697" y="334"/>
                    <a:pt x="703" y="334"/>
                    <a:pt x="709" y="336"/>
                  </a:cubicBezTo>
                  <a:cubicBezTo>
                    <a:pt x="710" y="336"/>
                    <a:pt x="710" y="336"/>
                    <a:pt x="710" y="336"/>
                  </a:cubicBezTo>
                  <a:cubicBezTo>
                    <a:pt x="709" y="340"/>
                    <a:pt x="708" y="343"/>
                    <a:pt x="706" y="347"/>
                  </a:cubicBezTo>
                  <a:moveTo>
                    <a:pt x="711" y="332"/>
                  </a:moveTo>
                  <a:cubicBezTo>
                    <a:pt x="708" y="332"/>
                    <a:pt x="706" y="331"/>
                    <a:pt x="703" y="331"/>
                  </a:cubicBezTo>
                  <a:cubicBezTo>
                    <a:pt x="699" y="330"/>
                    <a:pt x="696" y="330"/>
                    <a:pt x="692" y="330"/>
                  </a:cubicBezTo>
                  <a:cubicBezTo>
                    <a:pt x="694" y="324"/>
                    <a:pt x="696" y="319"/>
                    <a:pt x="698" y="313"/>
                  </a:cubicBezTo>
                  <a:cubicBezTo>
                    <a:pt x="703" y="314"/>
                    <a:pt x="709" y="314"/>
                    <a:pt x="714" y="315"/>
                  </a:cubicBezTo>
                  <a:cubicBezTo>
                    <a:pt x="715" y="315"/>
                    <a:pt x="715" y="315"/>
                    <a:pt x="716" y="316"/>
                  </a:cubicBezTo>
                  <a:cubicBezTo>
                    <a:pt x="715" y="321"/>
                    <a:pt x="713" y="327"/>
                    <a:pt x="711" y="332"/>
                  </a:cubicBezTo>
                  <a:moveTo>
                    <a:pt x="689" y="329"/>
                  </a:moveTo>
                  <a:cubicBezTo>
                    <a:pt x="685" y="329"/>
                    <a:pt x="680" y="328"/>
                    <a:pt x="676" y="328"/>
                  </a:cubicBezTo>
                  <a:cubicBezTo>
                    <a:pt x="678" y="322"/>
                    <a:pt x="679" y="317"/>
                    <a:pt x="680" y="311"/>
                  </a:cubicBezTo>
                  <a:cubicBezTo>
                    <a:pt x="684" y="311"/>
                    <a:pt x="687" y="312"/>
                    <a:pt x="690" y="312"/>
                  </a:cubicBezTo>
                  <a:cubicBezTo>
                    <a:pt x="692" y="312"/>
                    <a:pt x="693" y="313"/>
                    <a:pt x="694" y="313"/>
                  </a:cubicBezTo>
                  <a:cubicBezTo>
                    <a:pt x="692" y="318"/>
                    <a:pt x="691" y="324"/>
                    <a:pt x="689" y="329"/>
                  </a:cubicBezTo>
                  <a:moveTo>
                    <a:pt x="688" y="333"/>
                  </a:moveTo>
                  <a:cubicBezTo>
                    <a:pt x="687" y="336"/>
                    <a:pt x="686" y="339"/>
                    <a:pt x="685" y="342"/>
                  </a:cubicBezTo>
                  <a:cubicBezTo>
                    <a:pt x="681" y="341"/>
                    <a:pt x="677" y="340"/>
                    <a:pt x="673" y="339"/>
                  </a:cubicBezTo>
                  <a:cubicBezTo>
                    <a:pt x="674" y="337"/>
                    <a:pt x="675" y="334"/>
                    <a:pt x="675" y="332"/>
                  </a:cubicBezTo>
                  <a:cubicBezTo>
                    <a:pt x="679" y="332"/>
                    <a:pt x="684" y="332"/>
                    <a:pt x="688" y="333"/>
                  </a:cubicBezTo>
                  <a:moveTo>
                    <a:pt x="683" y="345"/>
                  </a:moveTo>
                  <a:cubicBezTo>
                    <a:pt x="683" y="348"/>
                    <a:pt x="682" y="350"/>
                    <a:pt x="681" y="352"/>
                  </a:cubicBezTo>
                  <a:cubicBezTo>
                    <a:pt x="679" y="359"/>
                    <a:pt x="677" y="365"/>
                    <a:pt x="675" y="371"/>
                  </a:cubicBezTo>
                  <a:cubicBezTo>
                    <a:pt x="672" y="370"/>
                    <a:pt x="669" y="369"/>
                    <a:pt x="666" y="368"/>
                  </a:cubicBezTo>
                  <a:cubicBezTo>
                    <a:pt x="668" y="360"/>
                    <a:pt x="670" y="352"/>
                    <a:pt x="672" y="343"/>
                  </a:cubicBezTo>
                  <a:cubicBezTo>
                    <a:pt x="672" y="343"/>
                    <a:pt x="672" y="343"/>
                    <a:pt x="673" y="343"/>
                  </a:cubicBezTo>
                  <a:cubicBezTo>
                    <a:pt x="676" y="344"/>
                    <a:pt x="680" y="345"/>
                    <a:pt x="683" y="345"/>
                  </a:cubicBezTo>
                  <a:moveTo>
                    <a:pt x="677" y="376"/>
                  </a:moveTo>
                  <a:cubicBezTo>
                    <a:pt x="681" y="377"/>
                    <a:pt x="684" y="377"/>
                    <a:pt x="688" y="378"/>
                  </a:cubicBezTo>
                  <a:cubicBezTo>
                    <a:pt x="683" y="380"/>
                    <a:pt x="679" y="381"/>
                    <a:pt x="675" y="383"/>
                  </a:cubicBezTo>
                  <a:cubicBezTo>
                    <a:pt x="676" y="381"/>
                    <a:pt x="676" y="378"/>
                    <a:pt x="677" y="376"/>
                  </a:cubicBezTo>
                  <a:moveTo>
                    <a:pt x="695" y="375"/>
                  </a:moveTo>
                  <a:cubicBezTo>
                    <a:pt x="694" y="375"/>
                    <a:pt x="694" y="375"/>
                    <a:pt x="693" y="375"/>
                  </a:cubicBezTo>
                  <a:cubicBezTo>
                    <a:pt x="688" y="374"/>
                    <a:pt x="683" y="373"/>
                    <a:pt x="678" y="372"/>
                  </a:cubicBezTo>
                  <a:cubicBezTo>
                    <a:pt x="681" y="363"/>
                    <a:pt x="684" y="355"/>
                    <a:pt x="687" y="346"/>
                  </a:cubicBezTo>
                  <a:cubicBezTo>
                    <a:pt x="687" y="346"/>
                    <a:pt x="687" y="346"/>
                    <a:pt x="687" y="346"/>
                  </a:cubicBezTo>
                  <a:cubicBezTo>
                    <a:pt x="690" y="347"/>
                    <a:pt x="693" y="348"/>
                    <a:pt x="696" y="348"/>
                  </a:cubicBezTo>
                  <a:cubicBezTo>
                    <a:pt x="699" y="349"/>
                    <a:pt x="702" y="350"/>
                    <a:pt x="705" y="351"/>
                  </a:cubicBezTo>
                  <a:cubicBezTo>
                    <a:pt x="705" y="351"/>
                    <a:pt x="705" y="351"/>
                    <a:pt x="705" y="351"/>
                  </a:cubicBezTo>
                  <a:cubicBezTo>
                    <a:pt x="703" y="357"/>
                    <a:pt x="701" y="367"/>
                    <a:pt x="697" y="374"/>
                  </a:cubicBezTo>
                  <a:cubicBezTo>
                    <a:pt x="697" y="374"/>
                    <a:pt x="696" y="375"/>
                    <a:pt x="695" y="375"/>
                  </a:cubicBezTo>
                  <a:moveTo>
                    <a:pt x="723" y="357"/>
                  </a:moveTo>
                  <a:cubicBezTo>
                    <a:pt x="724" y="357"/>
                    <a:pt x="725" y="358"/>
                    <a:pt x="726" y="358"/>
                  </a:cubicBezTo>
                  <a:cubicBezTo>
                    <a:pt x="727" y="359"/>
                    <a:pt x="729" y="359"/>
                    <a:pt x="730" y="360"/>
                  </a:cubicBezTo>
                  <a:cubicBezTo>
                    <a:pt x="727" y="362"/>
                    <a:pt x="724" y="363"/>
                    <a:pt x="721" y="364"/>
                  </a:cubicBezTo>
                  <a:cubicBezTo>
                    <a:pt x="722" y="362"/>
                    <a:pt x="723" y="359"/>
                    <a:pt x="723" y="357"/>
                  </a:cubicBezTo>
                  <a:moveTo>
                    <a:pt x="745" y="354"/>
                  </a:moveTo>
                  <a:cubicBezTo>
                    <a:pt x="745" y="353"/>
                    <a:pt x="745" y="352"/>
                    <a:pt x="746" y="352"/>
                  </a:cubicBezTo>
                  <a:cubicBezTo>
                    <a:pt x="746" y="350"/>
                    <a:pt x="747" y="348"/>
                    <a:pt x="747" y="346"/>
                  </a:cubicBezTo>
                  <a:cubicBezTo>
                    <a:pt x="750" y="347"/>
                    <a:pt x="753" y="348"/>
                    <a:pt x="756" y="349"/>
                  </a:cubicBezTo>
                  <a:cubicBezTo>
                    <a:pt x="752" y="350"/>
                    <a:pt x="749" y="352"/>
                    <a:pt x="745" y="354"/>
                  </a:cubicBezTo>
                  <a:moveTo>
                    <a:pt x="762" y="346"/>
                  </a:moveTo>
                  <a:cubicBezTo>
                    <a:pt x="757" y="345"/>
                    <a:pt x="753" y="344"/>
                    <a:pt x="749" y="342"/>
                  </a:cubicBezTo>
                  <a:cubicBezTo>
                    <a:pt x="749" y="340"/>
                    <a:pt x="750" y="337"/>
                    <a:pt x="751" y="335"/>
                  </a:cubicBezTo>
                  <a:cubicBezTo>
                    <a:pt x="752" y="331"/>
                    <a:pt x="754" y="327"/>
                    <a:pt x="755" y="323"/>
                  </a:cubicBezTo>
                  <a:cubicBezTo>
                    <a:pt x="757" y="324"/>
                    <a:pt x="759" y="324"/>
                    <a:pt x="762" y="325"/>
                  </a:cubicBezTo>
                  <a:cubicBezTo>
                    <a:pt x="765" y="326"/>
                    <a:pt x="769" y="327"/>
                    <a:pt x="773" y="327"/>
                  </a:cubicBezTo>
                  <a:cubicBezTo>
                    <a:pt x="773" y="328"/>
                    <a:pt x="772" y="329"/>
                    <a:pt x="772" y="329"/>
                  </a:cubicBezTo>
                  <a:cubicBezTo>
                    <a:pt x="770" y="334"/>
                    <a:pt x="768" y="339"/>
                    <a:pt x="766" y="344"/>
                  </a:cubicBezTo>
                  <a:cubicBezTo>
                    <a:pt x="766" y="344"/>
                    <a:pt x="766" y="344"/>
                    <a:pt x="766" y="344"/>
                  </a:cubicBezTo>
                  <a:cubicBezTo>
                    <a:pt x="765" y="345"/>
                    <a:pt x="763" y="346"/>
                    <a:pt x="762" y="346"/>
                  </a:cubicBezTo>
                  <a:moveTo>
                    <a:pt x="777" y="340"/>
                  </a:moveTo>
                  <a:cubicBezTo>
                    <a:pt x="777" y="340"/>
                    <a:pt x="777" y="340"/>
                    <a:pt x="777" y="340"/>
                  </a:cubicBezTo>
                  <a:cubicBezTo>
                    <a:pt x="776" y="339"/>
                    <a:pt x="775" y="340"/>
                    <a:pt x="775" y="340"/>
                  </a:cubicBezTo>
                  <a:cubicBezTo>
                    <a:pt x="775" y="340"/>
                    <a:pt x="775" y="340"/>
                    <a:pt x="776" y="340"/>
                  </a:cubicBezTo>
                  <a:cubicBezTo>
                    <a:pt x="774" y="341"/>
                    <a:pt x="773" y="342"/>
                    <a:pt x="772" y="342"/>
                  </a:cubicBezTo>
                  <a:cubicBezTo>
                    <a:pt x="773" y="339"/>
                    <a:pt x="774" y="336"/>
                    <a:pt x="775" y="334"/>
                  </a:cubicBezTo>
                  <a:cubicBezTo>
                    <a:pt x="775" y="332"/>
                    <a:pt x="776" y="330"/>
                    <a:pt x="776" y="328"/>
                  </a:cubicBezTo>
                  <a:cubicBezTo>
                    <a:pt x="780" y="329"/>
                    <a:pt x="783" y="330"/>
                    <a:pt x="787" y="330"/>
                  </a:cubicBezTo>
                  <a:cubicBezTo>
                    <a:pt x="786" y="332"/>
                    <a:pt x="786" y="333"/>
                    <a:pt x="785" y="335"/>
                  </a:cubicBezTo>
                  <a:cubicBezTo>
                    <a:pt x="785" y="335"/>
                    <a:pt x="785" y="336"/>
                    <a:pt x="785" y="336"/>
                  </a:cubicBezTo>
                  <a:cubicBezTo>
                    <a:pt x="782" y="338"/>
                    <a:pt x="779" y="339"/>
                    <a:pt x="777" y="340"/>
                  </a:cubicBezTo>
                  <a:moveTo>
                    <a:pt x="791" y="331"/>
                  </a:moveTo>
                  <a:cubicBezTo>
                    <a:pt x="793" y="331"/>
                    <a:pt x="794" y="331"/>
                    <a:pt x="796" y="332"/>
                  </a:cubicBezTo>
                  <a:cubicBezTo>
                    <a:pt x="794" y="332"/>
                    <a:pt x="792" y="333"/>
                    <a:pt x="790" y="334"/>
                  </a:cubicBezTo>
                  <a:cubicBezTo>
                    <a:pt x="791" y="333"/>
                    <a:pt x="791" y="332"/>
                    <a:pt x="791" y="331"/>
                  </a:cubicBezTo>
                  <a:moveTo>
                    <a:pt x="801" y="302"/>
                  </a:moveTo>
                  <a:cubicBezTo>
                    <a:pt x="803" y="298"/>
                    <a:pt x="804" y="294"/>
                    <a:pt x="805" y="290"/>
                  </a:cubicBezTo>
                  <a:cubicBezTo>
                    <a:pt x="812" y="291"/>
                    <a:pt x="819" y="292"/>
                    <a:pt x="826" y="294"/>
                  </a:cubicBezTo>
                  <a:cubicBezTo>
                    <a:pt x="824" y="298"/>
                    <a:pt x="823" y="302"/>
                    <a:pt x="821" y="306"/>
                  </a:cubicBezTo>
                  <a:cubicBezTo>
                    <a:pt x="821" y="306"/>
                    <a:pt x="821" y="306"/>
                    <a:pt x="821" y="307"/>
                  </a:cubicBezTo>
                  <a:cubicBezTo>
                    <a:pt x="814" y="306"/>
                    <a:pt x="808" y="304"/>
                    <a:pt x="801" y="302"/>
                  </a:cubicBezTo>
                  <a:moveTo>
                    <a:pt x="847" y="293"/>
                  </a:moveTo>
                  <a:cubicBezTo>
                    <a:pt x="847" y="292"/>
                    <a:pt x="847" y="292"/>
                    <a:pt x="847" y="292"/>
                  </a:cubicBezTo>
                  <a:cubicBezTo>
                    <a:pt x="850" y="286"/>
                    <a:pt x="852" y="281"/>
                    <a:pt x="854" y="275"/>
                  </a:cubicBezTo>
                  <a:cubicBezTo>
                    <a:pt x="861" y="277"/>
                    <a:pt x="868" y="278"/>
                    <a:pt x="875" y="280"/>
                  </a:cubicBezTo>
                  <a:cubicBezTo>
                    <a:pt x="874" y="282"/>
                    <a:pt x="873" y="285"/>
                    <a:pt x="872" y="288"/>
                  </a:cubicBezTo>
                  <a:cubicBezTo>
                    <a:pt x="871" y="290"/>
                    <a:pt x="871" y="292"/>
                    <a:pt x="870" y="294"/>
                  </a:cubicBezTo>
                  <a:cubicBezTo>
                    <a:pt x="862" y="293"/>
                    <a:pt x="855" y="293"/>
                    <a:pt x="847" y="293"/>
                  </a:cubicBezTo>
                  <a:moveTo>
                    <a:pt x="893" y="288"/>
                  </a:moveTo>
                  <a:cubicBezTo>
                    <a:pt x="893" y="287"/>
                    <a:pt x="893" y="286"/>
                    <a:pt x="894" y="285"/>
                  </a:cubicBezTo>
                  <a:cubicBezTo>
                    <a:pt x="895" y="285"/>
                    <a:pt x="897" y="286"/>
                    <a:pt x="898" y="286"/>
                  </a:cubicBezTo>
                  <a:cubicBezTo>
                    <a:pt x="896" y="287"/>
                    <a:pt x="894" y="287"/>
                    <a:pt x="893" y="288"/>
                  </a:cubicBezTo>
                  <a:moveTo>
                    <a:pt x="867" y="243"/>
                  </a:moveTo>
                  <a:cubicBezTo>
                    <a:pt x="870" y="244"/>
                    <a:pt x="872" y="244"/>
                    <a:pt x="875" y="245"/>
                  </a:cubicBezTo>
                  <a:cubicBezTo>
                    <a:pt x="878" y="246"/>
                    <a:pt x="882" y="247"/>
                    <a:pt x="885" y="248"/>
                  </a:cubicBezTo>
                  <a:cubicBezTo>
                    <a:pt x="885" y="249"/>
                    <a:pt x="885" y="250"/>
                    <a:pt x="884" y="251"/>
                  </a:cubicBezTo>
                  <a:cubicBezTo>
                    <a:pt x="882" y="259"/>
                    <a:pt x="879" y="267"/>
                    <a:pt x="876" y="276"/>
                  </a:cubicBezTo>
                  <a:cubicBezTo>
                    <a:pt x="875" y="275"/>
                    <a:pt x="874" y="275"/>
                    <a:pt x="873" y="275"/>
                  </a:cubicBezTo>
                  <a:cubicBezTo>
                    <a:pt x="867" y="274"/>
                    <a:pt x="862" y="273"/>
                    <a:pt x="856" y="271"/>
                  </a:cubicBezTo>
                  <a:cubicBezTo>
                    <a:pt x="859" y="265"/>
                    <a:pt x="861" y="259"/>
                    <a:pt x="864" y="252"/>
                  </a:cubicBezTo>
                  <a:cubicBezTo>
                    <a:pt x="865" y="249"/>
                    <a:pt x="866" y="246"/>
                    <a:pt x="867" y="243"/>
                  </a:cubicBezTo>
                  <a:moveTo>
                    <a:pt x="847" y="247"/>
                  </a:moveTo>
                  <a:cubicBezTo>
                    <a:pt x="847" y="245"/>
                    <a:pt x="848" y="243"/>
                    <a:pt x="848" y="241"/>
                  </a:cubicBezTo>
                  <a:cubicBezTo>
                    <a:pt x="850" y="242"/>
                    <a:pt x="851" y="242"/>
                    <a:pt x="853" y="242"/>
                  </a:cubicBezTo>
                  <a:cubicBezTo>
                    <a:pt x="857" y="242"/>
                    <a:pt x="860" y="243"/>
                    <a:pt x="864" y="243"/>
                  </a:cubicBezTo>
                  <a:cubicBezTo>
                    <a:pt x="863" y="245"/>
                    <a:pt x="862" y="248"/>
                    <a:pt x="861" y="250"/>
                  </a:cubicBezTo>
                  <a:cubicBezTo>
                    <a:pt x="859" y="257"/>
                    <a:pt x="856" y="264"/>
                    <a:pt x="853" y="271"/>
                  </a:cubicBezTo>
                  <a:cubicBezTo>
                    <a:pt x="849" y="270"/>
                    <a:pt x="845" y="269"/>
                    <a:pt x="842" y="268"/>
                  </a:cubicBezTo>
                  <a:cubicBezTo>
                    <a:pt x="841" y="268"/>
                    <a:pt x="840" y="268"/>
                    <a:pt x="839" y="268"/>
                  </a:cubicBezTo>
                  <a:cubicBezTo>
                    <a:pt x="841" y="261"/>
                    <a:pt x="845" y="254"/>
                    <a:pt x="847" y="247"/>
                  </a:cubicBezTo>
                  <a:moveTo>
                    <a:pt x="838" y="272"/>
                  </a:moveTo>
                  <a:cubicBezTo>
                    <a:pt x="840" y="272"/>
                    <a:pt x="842" y="273"/>
                    <a:pt x="844" y="273"/>
                  </a:cubicBezTo>
                  <a:cubicBezTo>
                    <a:pt x="846" y="274"/>
                    <a:pt x="849" y="274"/>
                    <a:pt x="851" y="275"/>
                  </a:cubicBezTo>
                  <a:cubicBezTo>
                    <a:pt x="850" y="278"/>
                    <a:pt x="848" y="281"/>
                    <a:pt x="847" y="284"/>
                  </a:cubicBezTo>
                  <a:cubicBezTo>
                    <a:pt x="846" y="287"/>
                    <a:pt x="845" y="289"/>
                    <a:pt x="844" y="292"/>
                  </a:cubicBezTo>
                  <a:cubicBezTo>
                    <a:pt x="839" y="292"/>
                    <a:pt x="835" y="291"/>
                    <a:pt x="831" y="291"/>
                  </a:cubicBezTo>
                  <a:cubicBezTo>
                    <a:pt x="833" y="284"/>
                    <a:pt x="835" y="278"/>
                    <a:pt x="838" y="272"/>
                  </a:cubicBezTo>
                  <a:moveTo>
                    <a:pt x="835" y="271"/>
                  </a:moveTo>
                  <a:cubicBezTo>
                    <a:pt x="834" y="271"/>
                    <a:pt x="834" y="271"/>
                    <a:pt x="834" y="271"/>
                  </a:cubicBezTo>
                  <a:cubicBezTo>
                    <a:pt x="832" y="278"/>
                    <a:pt x="830" y="284"/>
                    <a:pt x="827" y="290"/>
                  </a:cubicBezTo>
                  <a:cubicBezTo>
                    <a:pt x="820" y="289"/>
                    <a:pt x="813" y="288"/>
                    <a:pt x="806" y="286"/>
                  </a:cubicBezTo>
                  <a:cubicBezTo>
                    <a:pt x="806" y="285"/>
                    <a:pt x="807" y="284"/>
                    <a:pt x="807" y="283"/>
                  </a:cubicBezTo>
                  <a:cubicBezTo>
                    <a:pt x="808" y="277"/>
                    <a:pt x="809" y="271"/>
                    <a:pt x="810" y="265"/>
                  </a:cubicBezTo>
                  <a:cubicBezTo>
                    <a:pt x="819" y="267"/>
                    <a:pt x="827" y="269"/>
                    <a:pt x="835" y="271"/>
                  </a:cubicBezTo>
                  <a:moveTo>
                    <a:pt x="807" y="198"/>
                  </a:moveTo>
                  <a:cubicBezTo>
                    <a:pt x="808" y="203"/>
                    <a:pt x="810" y="207"/>
                    <a:pt x="813" y="211"/>
                  </a:cubicBezTo>
                  <a:cubicBezTo>
                    <a:pt x="814" y="213"/>
                    <a:pt x="816" y="214"/>
                    <a:pt x="818" y="215"/>
                  </a:cubicBezTo>
                  <a:cubicBezTo>
                    <a:pt x="817" y="225"/>
                    <a:pt x="815" y="236"/>
                    <a:pt x="813" y="245"/>
                  </a:cubicBezTo>
                  <a:cubicBezTo>
                    <a:pt x="812" y="250"/>
                    <a:pt x="810" y="255"/>
                    <a:pt x="808" y="260"/>
                  </a:cubicBezTo>
                  <a:cubicBezTo>
                    <a:pt x="808" y="260"/>
                    <a:pt x="808" y="261"/>
                    <a:pt x="808" y="261"/>
                  </a:cubicBezTo>
                  <a:cubicBezTo>
                    <a:pt x="804" y="260"/>
                    <a:pt x="801" y="259"/>
                    <a:pt x="797" y="259"/>
                  </a:cubicBezTo>
                  <a:cubicBezTo>
                    <a:pt x="800" y="243"/>
                    <a:pt x="801" y="228"/>
                    <a:pt x="801" y="212"/>
                  </a:cubicBezTo>
                  <a:cubicBezTo>
                    <a:pt x="801" y="211"/>
                    <a:pt x="799" y="211"/>
                    <a:pt x="799" y="212"/>
                  </a:cubicBezTo>
                  <a:cubicBezTo>
                    <a:pt x="799" y="222"/>
                    <a:pt x="798" y="232"/>
                    <a:pt x="797" y="242"/>
                  </a:cubicBezTo>
                  <a:cubicBezTo>
                    <a:pt x="796" y="241"/>
                    <a:pt x="795" y="241"/>
                    <a:pt x="795" y="242"/>
                  </a:cubicBezTo>
                  <a:cubicBezTo>
                    <a:pt x="796" y="239"/>
                    <a:pt x="792" y="233"/>
                    <a:pt x="791" y="230"/>
                  </a:cubicBezTo>
                  <a:cubicBezTo>
                    <a:pt x="790" y="226"/>
                    <a:pt x="788" y="221"/>
                    <a:pt x="787" y="216"/>
                  </a:cubicBezTo>
                  <a:cubicBezTo>
                    <a:pt x="786" y="213"/>
                    <a:pt x="785" y="210"/>
                    <a:pt x="784" y="207"/>
                  </a:cubicBezTo>
                  <a:cubicBezTo>
                    <a:pt x="792" y="204"/>
                    <a:pt x="799" y="201"/>
                    <a:pt x="807" y="198"/>
                  </a:cubicBezTo>
                  <a:moveTo>
                    <a:pt x="782" y="208"/>
                  </a:moveTo>
                  <a:cubicBezTo>
                    <a:pt x="783" y="214"/>
                    <a:pt x="785" y="220"/>
                    <a:pt x="787" y="226"/>
                  </a:cubicBezTo>
                  <a:cubicBezTo>
                    <a:pt x="789" y="232"/>
                    <a:pt x="790" y="239"/>
                    <a:pt x="795" y="244"/>
                  </a:cubicBezTo>
                  <a:cubicBezTo>
                    <a:pt x="796" y="244"/>
                    <a:pt x="796" y="244"/>
                    <a:pt x="796" y="244"/>
                  </a:cubicBezTo>
                  <a:cubicBezTo>
                    <a:pt x="796" y="249"/>
                    <a:pt x="795" y="253"/>
                    <a:pt x="794" y="258"/>
                  </a:cubicBezTo>
                  <a:cubicBezTo>
                    <a:pt x="788" y="257"/>
                    <a:pt x="782" y="255"/>
                    <a:pt x="777" y="254"/>
                  </a:cubicBezTo>
                  <a:cubicBezTo>
                    <a:pt x="780" y="241"/>
                    <a:pt x="781" y="228"/>
                    <a:pt x="781" y="214"/>
                  </a:cubicBezTo>
                  <a:cubicBezTo>
                    <a:pt x="781" y="212"/>
                    <a:pt x="779" y="212"/>
                    <a:pt x="779" y="214"/>
                  </a:cubicBezTo>
                  <a:cubicBezTo>
                    <a:pt x="779" y="229"/>
                    <a:pt x="778" y="243"/>
                    <a:pt x="774" y="257"/>
                  </a:cubicBezTo>
                  <a:cubicBezTo>
                    <a:pt x="771" y="265"/>
                    <a:pt x="769" y="273"/>
                    <a:pt x="766" y="280"/>
                  </a:cubicBezTo>
                  <a:cubicBezTo>
                    <a:pt x="761" y="280"/>
                    <a:pt x="755" y="279"/>
                    <a:pt x="753" y="277"/>
                  </a:cubicBezTo>
                  <a:cubicBezTo>
                    <a:pt x="752" y="276"/>
                    <a:pt x="750" y="278"/>
                    <a:pt x="751" y="279"/>
                  </a:cubicBezTo>
                  <a:cubicBezTo>
                    <a:pt x="754" y="282"/>
                    <a:pt x="758" y="282"/>
                    <a:pt x="762" y="283"/>
                  </a:cubicBezTo>
                  <a:cubicBezTo>
                    <a:pt x="763" y="283"/>
                    <a:pt x="764" y="283"/>
                    <a:pt x="765" y="283"/>
                  </a:cubicBezTo>
                  <a:cubicBezTo>
                    <a:pt x="764" y="287"/>
                    <a:pt x="763" y="291"/>
                    <a:pt x="761" y="294"/>
                  </a:cubicBezTo>
                  <a:cubicBezTo>
                    <a:pt x="755" y="293"/>
                    <a:pt x="749" y="292"/>
                    <a:pt x="743" y="292"/>
                  </a:cubicBezTo>
                  <a:cubicBezTo>
                    <a:pt x="751" y="267"/>
                    <a:pt x="757" y="242"/>
                    <a:pt x="761" y="217"/>
                  </a:cubicBezTo>
                  <a:cubicBezTo>
                    <a:pt x="768" y="214"/>
                    <a:pt x="775" y="211"/>
                    <a:pt x="782" y="208"/>
                  </a:cubicBezTo>
                  <a:moveTo>
                    <a:pt x="670" y="305"/>
                  </a:moveTo>
                  <a:cubicBezTo>
                    <a:pt x="672" y="298"/>
                    <a:pt x="673" y="290"/>
                    <a:pt x="675" y="283"/>
                  </a:cubicBezTo>
                  <a:cubicBezTo>
                    <a:pt x="677" y="277"/>
                    <a:pt x="679" y="271"/>
                    <a:pt x="680" y="264"/>
                  </a:cubicBezTo>
                  <a:cubicBezTo>
                    <a:pt x="680" y="263"/>
                    <a:pt x="679" y="262"/>
                    <a:pt x="678" y="263"/>
                  </a:cubicBezTo>
                  <a:cubicBezTo>
                    <a:pt x="679" y="257"/>
                    <a:pt x="680" y="251"/>
                    <a:pt x="682" y="246"/>
                  </a:cubicBezTo>
                  <a:cubicBezTo>
                    <a:pt x="687" y="244"/>
                    <a:pt x="692" y="242"/>
                    <a:pt x="698" y="240"/>
                  </a:cubicBezTo>
                  <a:cubicBezTo>
                    <a:pt x="696" y="248"/>
                    <a:pt x="696" y="256"/>
                    <a:pt x="697" y="264"/>
                  </a:cubicBezTo>
                  <a:cubicBezTo>
                    <a:pt x="698" y="265"/>
                    <a:pt x="699" y="265"/>
                    <a:pt x="699" y="264"/>
                  </a:cubicBezTo>
                  <a:cubicBezTo>
                    <a:pt x="700" y="256"/>
                    <a:pt x="699" y="248"/>
                    <a:pt x="700" y="240"/>
                  </a:cubicBezTo>
                  <a:cubicBezTo>
                    <a:pt x="700" y="240"/>
                    <a:pt x="700" y="240"/>
                    <a:pt x="700" y="240"/>
                  </a:cubicBezTo>
                  <a:cubicBezTo>
                    <a:pt x="704" y="238"/>
                    <a:pt x="709" y="237"/>
                    <a:pt x="713" y="235"/>
                  </a:cubicBezTo>
                  <a:cubicBezTo>
                    <a:pt x="712" y="239"/>
                    <a:pt x="712" y="242"/>
                    <a:pt x="711" y="246"/>
                  </a:cubicBezTo>
                  <a:cubicBezTo>
                    <a:pt x="711" y="247"/>
                    <a:pt x="713" y="248"/>
                    <a:pt x="713" y="246"/>
                  </a:cubicBezTo>
                  <a:cubicBezTo>
                    <a:pt x="715" y="242"/>
                    <a:pt x="716" y="238"/>
                    <a:pt x="717" y="234"/>
                  </a:cubicBezTo>
                  <a:cubicBezTo>
                    <a:pt x="722" y="232"/>
                    <a:pt x="726" y="230"/>
                    <a:pt x="731" y="229"/>
                  </a:cubicBezTo>
                  <a:cubicBezTo>
                    <a:pt x="740" y="225"/>
                    <a:pt x="749" y="221"/>
                    <a:pt x="758" y="218"/>
                  </a:cubicBezTo>
                  <a:cubicBezTo>
                    <a:pt x="753" y="243"/>
                    <a:pt x="747" y="267"/>
                    <a:pt x="740" y="291"/>
                  </a:cubicBezTo>
                  <a:cubicBezTo>
                    <a:pt x="735" y="291"/>
                    <a:pt x="731" y="290"/>
                    <a:pt x="727" y="290"/>
                  </a:cubicBezTo>
                  <a:cubicBezTo>
                    <a:pt x="732" y="269"/>
                    <a:pt x="737" y="249"/>
                    <a:pt x="737" y="228"/>
                  </a:cubicBezTo>
                  <a:cubicBezTo>
                    <a:pt x="737" y="226"/>
                    <a:pt x="735" y="226"/>
                    <a:pt x="735" y="228"/>
                  </a:cubicBezTo>
                  <a:cubicBezTo>
                    <a:pt x="735" y="234"/>
                    <a:pt x="733" y="241"/>
                    <a:pt x="733" y="247"/>
                  </a:cubicBezTo>
                  <a:cubicBezTo>
                    <a:pt x="732" y="254"/>
                    <a:pt x="732" y="262"/>
                    <a:pt x="730" y="269"/>
                  </a:cubicBezTo>
                  <a:cubicBezTo>
                    <a:pt x="728" y="276"/>
                    <a:pt x="726" y="282"/>
                    <a:pt x="724" y="289"/>
                  </a:cubicBezTo>
                  <a:cubicBezTo>
                    <a:pt x="721" y="289"/>
                    <a:pt x="719" y="289"/>
                    <a:pt x="716" y="288"/>
                  </a:cubicBezTo>
                  <a:cubicBezTo>
                    <a:pt x="714" y="288"/>
                    <a:pt x="714" y="291"/>
                    <a:pt x="716" y="292"/>
                  </a:cubicBezTo>
                  <a:cubicBezTo>
                    <a:pt x="718" y="292"/>
                    <a:pt x="720" y="292"/>
                    <a:pt x="723" y="293"/>
                  </a:cubicBezTo>
                  <a:cubicBezTo>
                    <a:pt x="721" y="298"/>
                    <a:pt x="719" y="304"/>
                    <a:pt x="718" y="309"/>
                  </a:cubicBezTo>
                  <a:cubicBezTo>
                    <a:pt x="717" y="310"/>
                    <a:pt x="717" y="311"/>
                    <a:pt x="717" y="312"/>
                  </a:cubicBezTo>
                  <a:cubicBezTo>
                    <a:pt x="713" y="312"/>
                    <a:pt x="708" y="311"/>
                    <a:pt x="704" y="310"/>
                  </a:cubicBezTo>
                  <a:cubicBezTo>
                    <a:pt x="702" y="310"/>
                    <a:pt x="700" y="310"/>
                    <a:pt x="699" y="310"/>
                  </a:cubicBezTo>
                  <a:cubicBezTo>
                    <a:pt x="705" y="290"/>
                    <a:pt x="709" y="269"/>
                    <a:pt x="709" y="248"/>
                  </a:cubicBezTo>
                  <a:cubicBezTo>
                    <a:pt x="709" y="246"/>
                    <a:pt x="707" y="246"/>
                    <a:pt x="707" y="248"/>
                  </a:cubicBezTo>
                  <a:cubicBezTo>
                    <a:pt x="707" y="269"/>
                    <a:pt x="702" y="289"/>
                    <a:pt x="695" y="309"/>
                  </a:cubicBezTo>
                  <a:cubicBezTo>
                    <a:pt x="691" y="309"/>
                    <a:pt x="686" y="308"/>
                    <a:pt x="681" y="307"/>
                  </a:cubicBezTo>
                  <a:cubicBezTo>
                    <a:pt x="682" y="305"/>
                    <a:pt x="682" y="303"/>
                    <a:pt x="683" y="302"/>
                  </a:cubicBezTo>
                  <a:cubicBezTo>
                    <a:pt x="685" y="295"/>
                    <a:pt x="687" y="287"/>
                    <a:pt x="688" y="280"/>
                  </a:cubicBezTo>
                  <a:cubicBezTo>
                    <a:pt x="689" y="274"/>
                    <a:pt x="691" y="268"/>
                    <a:pt x="691" y="262"/>
                  </a:cubicBezTo>
                  <a:cubicBezTo>
                    <a:pt x="691" y="260"/>
                    <a:pt x="689" y="260"/>
                    <a:pt x="689" y="262"/>
                  </a:cubicBezTo>
                  <a:cubicBezTo>
                    <a:pt x="689" y="268"/>
                    <a:pt x="686" y="275"/>
                    <a:pt x="685" y="281"/>
                  </a:cubicBezTo>
                  <a:cubicBezTo>
                    <a:pt x="683" y="288"/>
                    <a:pt x="682" y="294"/>
                    <a:pt x="680" y="301"/>
                  </a:cubicBezTo>
                  <a:cubicBezTo>
                    <a:pt x="679" y="303"/>
                    <a:pt x="678" y="305"/>
                    <a:pt x="678" y="307"/>
                  </a:cubicBezTo>
                  <a:cubicBezTo>
                    <a:pt x="675" y="307"/>
                    <a:pt x="673" y="307"/>
                    <a:pt x="670" y="307"/>
                  </a:cubicBezTo>
                  <a:cubicBezTo>
                    <a:pt x="670" y="306"/>
                    <a:pt x="670" y="306"/>
                    <a:pt x="670" y="305"/>
                  </a:cubicBezTo>
                  <a:moveTo>
                    <a:pt x="669" y="310"/>
                  </a:moveTo>
                  <a:cubicBezTo>
                    <a:pt x="672" y="310"/>
                    <a:pt x="674" y="310"/>
                    <a:pt x="677" y="310"/>
                  </a:cubicBezTo>
                  <a:cubicBezTo>
                    <a:pt x="675" y="316"/>
                    <a:pt x="674" y="322"/>
                    <a:pt x="672" y="328"/>
                  </a:cubicBezTo>
                  <a:cubicBezTo>
                    <a:pt x="669" y="328"/>
                    <a:pt x="666" y="328"/>
                    <a:pt x="663" y="328"/>
                  </a:cubicBezTo>
                  <a:cubicBezTo>
                    <a:pt x="665" y="322"/>
                    <a:pt x="667" y="316"/>
                    <a:pt x="669" y="310"/>
                  </a:cubicBezTo>
                  <a:moveTo>
                    <a:pt x="661" y="332"/>
                  </a:moveTo>
                  <a:cubicBezTo>
                    <a:pt x="665" y="332"/>
                    <a:pt x="668" y="332"/>
                    <a:pt x="671" y="332"/>
                  </a:cubicBezTo>
                  <a:cubicBezTo>
                    <a:pt x="671" y="334"/>
                    <a:pt x="670" y="336"/>
                    <a:pt x="670" y="338"/>
                  </a:cubicBezTo>
                  <a:cubicBezTo>
                    <a:pt x="666" y="338"/>
                    <a:pt x="663" y="337"/>
                    <a:pt x="659" y="336"/>
                  </a:cubicBezTo>
                  <a:cubicBezTo>
                    <a:pt x="660" y="335"/>
                    <a:pt x="661" y="333"/>
                    <a:pt x="661" y="332"/>
                  </a:cubicBezTo>
                  <a:moveTo>
                    <a:pt x="655" y="332"/>
                  </a:moveTo>
                  <a:cubicBezTo>
                    <a:pt x="656" y="332"/>
                    <a:pt x="657" y="332"/>
                    <a:pt x="658" y="332"/>
                  </a:cubicBezTo>
                  <a:cubicBezTo>
                    <a:pt x="658" y="333"/>
                    <a:pt x="657" y="334"/>
                    <a:pt x="657" y="336"/>
                  </a:cubicBezTo>
                  <a:cubicBezTo>
                    <a:pt x="656" y="336"/>
                    <a:pt x="655" y="336"/>
                    <a:pt x="654" y="335"/>
                  </a:cubicBezTo>
                  <a:cubicBezTo>
                    <a:pt x="654" y="334"/>
                    <a:pt x="655" y="333"/>
                    <a:pt x="655" y="332"/>
                  </a:cubicBezTo>
                  <a:moveTo>
                    <a:pt x="651" y="342"/>
                  </a:moveTo>
                  <a:cubicBezTo>
                    <a:pt x="652" y="341"/>
                    <a:pt x="652" y="340"/>
                    <a:pt x="653" y="339"/>
                  </a:cubicBezTo>
                  <a:cubicBezTo>
                    <a:pt x="654" y="339"/>
                    <a:pt x="655" y="339"/>
                    <a:pt x="655" y="339"/>
                  </a:cubicBezTo>
                  <a:cubicBezTo>
                    <a:pt x="655" y="341"/>
                    <a:pt x="654" y="344"/>
                    <a:pt x="653" y="346"/>
                  </a:cubicBezTo>
                  <a:cubicBezTo>
                    <a:pt x="653" y="347"/>
                    <a:pt x="654" y="348"/>
                    <a:pt x="655" y="347"/>
                  </a:cubicBezTo>
                  <a:cubicBezTo>
                    <a:pt x="656" y="344"/>
                    <a:pt x="657" y="342"/>
                    <a:pt x="658" y="340"/>
                  </a:cubicBezTo>
                  <a:cubicBezTo>
                    <a:pt x="662" y="340"/>
                    <a:pt x="665" y="341"/>
                    <a:pt x="669" y="342"/>
                  </a:cubicBezTo>
                  <a:cubicBezTo>
                    <a:pt x="666" y="350"/>
                    <a:pt x="664" y="359"/>
                    <a:pt x="662" y="367"/>
                  </a:cubicBezTo>
                  <a:cubicBezTo>
                    <a:pt x="662" y="367"/>
                    <a:pt x="661" y="367"/>
                    <a:pt x="660" y="366"/>
                  </a:cubicBezTo>
                  <a:cubicBezTo>
                    <a:pt x="655" y="365"/>
                    <a:pt x="650" y="364"/>
                    <a:pt x="645" y="363"/>
                  </a:cubicBezTo>
                  <a:cubicBezTo>
                    <a:pt x="646" y="360"/>
                    <a:pt x="647" y="356"/>
                    <a:pt x="648" y="353"/>
                  </a:cubicBezTo>
                  <a:cubicBezTo>
                    <a:pt x="648" y="352"/>
                    <a:pt x="649" y="350"/>
                    <a:pt x="649" y="349"/>
                  </a:cubicBezTo>
                  <a:cubicBezTo>
                    <a:pt x="650" y="346"/>
                    <a:pt x="651" y="344"/>
                    <a:pt x="651" y="342"/>
                  </a:cubicBezTo>
                  <a:moveTo>
                    <a:pt x="637" y="301"/>
                  </a:moveTo>
                  <a:cubicBezTo>
                    <a:pt x="637" y="310"/>
                    <a:pt x="638" y="319"/>
                    <a:pt x="638" y="328"/>
                  </a:cubicBezTo>
                  <a:cubicBezTo>
                    <a:pt x="635" y="329"/>
                    <a:pt x="632" y="329"/>
                    <a:pt x="629" y="329"/>
                  </a:cubicBezTo>
                  <a:cubicBezTo>
                    <a:pt x="632" y="320"/>
                    <a:pt x="634" y="310"/>
                    <a:pt x="637" y="301"/>
                  </a:cubicBezTo>
                  <a:moveTo>
                    <a:pt x="628" y="331"/>
                  </a:moveTo>
                  <a:cubicBezTo>
                    <a:pt x="632" y="331"/>
                    <a:pt x="635" y="331"/>
                    <a:pt x="638" y="331"/>
                  </a:cubicBezTo>
                  <a:cubicBezTo>
                    <a:pt x="638" y="332"/>
                    <a:pt x="638" y="333"/>
                    <a:pt x="638" y="333"/>
                  </a:cubicBezTo>
                  <a:cubicBezTo>
                    <a:pt x="634" y="333"/>
                    <a:pt x="631" y="333"/>
                    <a:pt x="628" y="333"/>
                  </a:cubicBezTo>
                  <a:cubicBezTo>
                    <a:pt x="628" y="332"/>
                    <a:pt x="628" y="332"/>
                    <a:pt x="628" y="331"/>
                  </a:cubicBezTo>
                  <a:moveTo>
                    <a:pt x="627" y="336"/>
                  </a:moveTo>
                  <a:cubicBezTo>
                    <a:pt x="631" y="336"/>
                    <a:pt x="634" y="336"/>
                    <a:pt x="638" y="336"/>
                  </a:cubicBezTo>
                  <a:cubicBezTo>
                    <a:pt x="637" y="343"/>
                    <a:pt x="637" y="349"/>
                    <a:pt x="636" y="355"/>
                  </a:cubicBezTo>
                  <a:cubicBezTo>
                    <a:pt x="636" y="357"/>
                    <a:pt x="635" y="359"/>
                    <a:pt x="635" y="361"/>
                  </a:cubicBezTo>
                  <a:cubicBezTo>
                    <a:pt x="634" y="361"/>
                    <a:pt x="634" y="361"/>
                    <a:pt x="633" y="361"/>
                  </a:cubicBezTo>
                  <a:cubicBezTo>
                    <a:pt x="628" y="360"/>
                    <a:pt x="624" y="359"/>
                    <a:pt x="619" y="358"/>
                  </a:cubicBezTo>
                  <a:cubicBezTo>
                    <a:pt x="622" y="351"/>
                    <a:pt x="625" y="343"/>
                    <a:pt x="627" y="336"/>
                  </a:cubicBezTo>
                  <a:moveTo>
                    <a:pt x="477" y="235"/>
                  </a:moveTo>
                  <a:cubicBezTo>
                    <a:pt x="479" y="235"/>
                    <a:pt x="482" y="235"/>
                    <a:pt x="484" y="236"/>
                  </a:cubicBezTo>
                  <a:cubicBezTo>
                    <a:pt x="519" y="255"/>
                    <a:pt x="542" y="282"/>
                    <a:pt x="549" y="319"/>
                  </a:cubicBezTo>
                  <a:cubicBezTo>
                    <a:pt x="547" y="325"/>
                    <a:pt x="544" y="331"/>
                    <a:pt x="541" y="338"/>
                  </a:cubicBezTo>
                  <a:cubicBezTo>
                    <a:pt x="539" y="343"/>
                    <a:pt x="536" y="349"/>
                    <a:pt x="534" y="355"/>
                  </a:cubicBezTo>
                  <a:cubicBezTo>
                    <a:pt x="532" y="341"/>
                    <a:pt x="529" y="328"/>
                    <a:pt x="526" y="314"/>
                  </a:cubicBezTo>
                  <a:cubicBezTo>
                    <a:pt x="526" y="313"/>
                    <a:pt x="526" y="313"/>
                    <a:pt x="525" y="312"/>
                  </a:cubicBezTo>
                  <a:cubicBezTo>
                    <a:pt x="525" y="312"/>
                    <a:pt x="525" y="311"/>
                    <a:pt x="525" y="311"/>
                  </a:cubicBezTo>
                  <a:cubicBezTo>
                    <a:pt x="522" y="302"/>
                    <a:pt x="517" y="295"/>
                    <a:pt x="510" y="289"/>
                  </a:cubicBezTo>
                  <a:cubicBezTo>
                    <a:pt x="496" y="277"/>
                    <a:pt x="482" y="265"/>
                    <a:pt x="467" y="254"/>
                  </a:cubicBezTo>
                  <a:cubicBezTo>
                    <a:pt x="464" y="251"/>
                    <a:pt x="459" y="249"/>
                    <a:pt x="454" y="245"/>
                  </a:cubicBezTo>
                  <a:cubicBezTo>
                    <a:pt x="462" y="241"/>
                    <a:pt x="469" y="238"/>
                    <a:pt x="477" y="235"/>
                  </a:cubicBezTo>
                  <a:moveTo>
                    <a:pt x="549" y="409"/>
                  </a:moveTo>
                  <a:cubicBezTo>
                    <a:pt x="547" y="409"/>
                    <a:pt x="546" y="408"/>
                    <a:pt x="544" y="407"/>
                  </a:cubicBezTo>
                  <a:cubicBezTo>
                    <a:pt x="544" y="407"/>
                    <a:pt x="543" y="407"/>
                    <a:pt x="542" y="406"/>
                  </a:cubicBezTo>
                  <a:cubicBezTo>
                    <a:pt x="544" y="400"/>
                    <a:pt x="547" y="394"/>
                    <a:pt x="549" y="387"/>
                  </a:cubicBezTo>
                  <a:cubicBezTo>
                    <a:pt x="551" y="382"/>
                    <a:pt x="553" y="376"/>
                    <a:pt x="555" y="371"/>
                  </a:cubicBezTo>
                  <a:cubicBezTo>
                    <a:pt x="555" y="384"/>
                    <a:pt x="552" y="397"/>
                    <a:pt x="549" y="409"/>
                  </a:cubicBezTo>
                  <a:moveTo>
                    <a:pt x="548" y="381"/>
                  </a:moveTo>
                  <a:cubicBezTo>
                    <a:pt x="545" y="389"/>
                    <a:pt x="542" y="397"/>
                    <a:pt x="539" y="405"/>
                  </a:cubicBezTo>
                  <a:cubicBezTo>
                    <a:pt x="538" y="405"/>
                    <a:pt x="537" y="404"/>
                    <a:pt x="536" y="404"/>
                  </a:cubicBezTo>
                  <a:cubicBezTo>
                    <a:pt x="537" y="403"/>
                    <a:pt x="537" y="401"/>
                    <a:pt x="537" y="400"/>
                  </a:cubicBezTo>
                  <a:cubicBezTo>
                    <a:pt x="542" y="386"/>
                    <a:pt x="546" y="372"/>
                    <a:pt x="550" y="358"/>
                  </a:cubicBezTo>
                  <a:cubicBezTo>
                    <a:pt x="551" y="355"/>
                    <a:pt x="552" y="352"/>
                    <a:pt x="553" y="350"/>
                  </a:cubicBezTo>
                  <a:cubicBezTo>
                    <a:pt x="553" y="353"/>
                    <a:pt x="554" y="357"/>
                    <a:pt x="554" y="361"/>
                  </a:cubicBezTo>
                  <a:cubicBezTo>
                    <a:pt x="554" y="362"/>
                    <a:pt x="554" y="363"/>
                    <a:pt x="555" y="364"/>
                  </a:cubicBezTo>
                  <a:cubicBezTo>
                    <a:pt x="552" y="370"/>
                    <a:pt x="550" y="375"/>
                    <a:pt x="548" y="381"/>
                  </a:cubicBezTo>
                  <a:moveTo>
                    <a:pt x="528" y="430"/>
                  </a:moveTo>
                  <a:cubicBezTo>
                    <a:pt x="528" y="430"/>
                    <a:pt x="528" y="431"/>
                    <a:pt x="528" y="431"/>
                  </a:cubicBezTo>
                  <a:cubicBezTo>
                    <a:pt x="530" y="423"/>
                    <a:pt x="533" y="415"/>
                    <a:pt x="535" y="408"/>
                  </a:cubicBezTo>
                  <a:cubicBezTo>
                    <a:pt x="536" y="408"/>
                    <a:pt x="537" y="408"/>
                    <a:pt x="538" y="408"/>
                  </a:cubicBezTo>
                  <a:cubicBezTo>
                    <a:pt x="536" y="413"/>
                    <a:pt x="534" y="417"/>
                    <a:pt x="532" y="422"/>
                  </a:cubicBezTo>
                  <a:cubicBezTo>
                    <a:pt x="531" y="425"/>
                    <a:pt x="530" y="427"/>
                    <a:pt x="528" y="430"/>
                  </a:cubicBezTo>
                  <a:moveTo>
                    <a:pt x="495" y="443"/>
                  </a:moveTo>
                  <a:cubicBezTo>
                    <a:pt x="494" y="443"/>
                    <a:pt x="494" y="442"/>
                    <a:pt x="493" y="442"/>
                  </a:cubicBezTo>
                  <a:cubicBezTo>
                    <a:pt x="495" y="434"/>
                    <a:pt x="498" y="425"/>
                    <a:pt x="501" y="417"/>
                  </a:cubicBezTo>
                  <a:cubicBezTo>
                    <a:pt x="503" y="417"/>
                    <a:pt x="505" y="417"/>
                    <a:pt x="507" y="417"/>
                  </a:cubicBezTo>
                  <a:cubicBezTo>
                    <a:pt x="506" y="418"/>
                    <a:pt x="505" y="420"/>
                    <a:pt x="504" y="422"/>
                  </a:cubicBezTo>
                  <a:cubicBezTo>
                    <a:pt x="501" y="429"/>
                    <a:pt x="498" y="436"/>
                    <a:pt x="495" y="443"/>
                  </a:cubicBezTo>
                  <a:moveTo>
                    <a:pt x="430" y="413"/>
                  </a:moveTo>
                  <a:cubicBezTo>
                    <a:pt x="430" y="410"/>
                    <a:pt x="430" y="407"/>
                    <a:pt x="430" y="404"/>
                  </a:cubicBezTo>
                  <a:cubicBezTo>
                    <a:pt x="431" y="405"/>
                    <a:pt x="433" y="405"/>
                    <a:pt x="434" y="406"/>
                  </a:cubicBezTo>
                  <a:cubicBezTo>
                    <a:pt x="433" y="410"/>
                    <a:pt x="431" y="413"/>
                    <a:pt x="430" y="417"/>
                  </a:cubicBezTo>
                  <a:cubicBezTo>
                    <a:pt x="430" y="416"/>
                    <a:pt x="430" y="414"/>
                    <a:pt x="430" y="413"/>
                  </a:cubicBezTo>
                  <a:moveTo>
                    <a:pt x="431" y="400"/>
                  </a:moveTo>
                  <a:cubicBezTo>
                    <a:pt x="431" y="400"/>
                    <a:pt x="430" y="400"/>
                    <a:pt x="430" y="400"/>
                  </a:cubicBezTo>
                  <a:cubicBezTo>
                    <a:pt x="429" y="394"/>
                    <a:pt x="428" y="389"/>
                    <a:pt x="427" y="383"/>
                  </a:cubicBezTo>
                  <a:cubicBezTo>
                    <a:pt x="428" y="380"/>
                    <a:pt x="429" y="377"/>
                    <a:pt x="431" y="373"/>
                  </a:cubicBezTo>
                  <a:cubicBezTo>
                    <a:pt x="434" y="363"/>
                    <a:pt x="437" y="352"/>
                    <a:pt x="441" y="342"/>
                  </a:cubicBezTo>
                  <a:cubicBezTo>
                    <a:pt x="441" y="342"/>
                    <a:pt x="442" y="343"/>
                    <a:pt x="442" y="343"/>
                  </a:cubicBezTo>
                  <a:cubicBezTo>
                    <a:pt x="447" y="351"/>
                    <a:pt x="450" y="358"/>
                    <a:pt x="453" y="366"/>
                  </a:cubicBezTo>
                  <a:cubicBezTo>
                    <a:pt x="448" y="379"/>
                    <a:pt x="442" y="390"/>
                    <a:pt x="436" y="403"/>
                  </a:cubicBezTo>
                  <a:cubicBezTo>
                    <a:pt x="434" y="402"/>
                    <a:pt x="433" y="401"/>
                    <a:pt x="431" y="400"/>
                  </a:cubicBezTo>
                  <a:moveTo>
                    <a:pt x="454" y="373"/>
                  </a:moveTo>
                  <a:cubicBezTo>
                    <a:pt x="454" y="372"/>
                    <a:pt x="454" y="372"/>
                    <a:pt x="455" y="371"/>
                  </a:cubicBezTo>
                  <a:cubicBezTo>
                    <a:pt x="456" y="378"/>
                    <a:pt x="457" y="384"/>
                    <a:pt x="457" y="391"/>
                  </a:cubicBezTo>
                  <a:cubicBezTo>
                    <a:pt x="456" y="395"/>
                    <a:pt x="456" y="399"/>
                    <a:pt x="456" y="403"/>
                  </a:cubicBezTo>
                  <a:cubicBezTo>
                    <a:pt x="455" y="405"/>
                    <a:pt x="455" y="407"/>
                    <a:pt x="454" y="408"/>
                  </a:cubicBezTo>
                  <a:cubicBezTo>
                    <a:pt x="449" y="407"/>
                    <a:pt x="444" y="406"/>
                    <a:pt x="440" y="404"/>
                  </a:cubicBezTo>
                  <a:cubicBezTo>
                    <a:pt x="444" y="394"/>
                    <a:pt x="450" y="383"/>
                    <a:pt x="454" y="373"/>
                  </a:cubicBezTo>
                  <a:moveTo>
                    <a:pt x="465" y="373"/>
                  </a:moveTo>
                  <a:cubicBezTo>
                    <a:pt x="464" y="367"/>
                    <a:pt x="462" y="362"/>
                    <a:pt x="460" y="356"/>
                  </a:cubicBezTo>
                  <a:cubicBezTo>
                    <a:pt x="462" y="346"/>
                    <a:pt x="465" y="336"/>
                    <a:pt x="469" y="327"/>
                  </a:cubicBezTo>
                  <a:cubicBezTo>
                    <a:pt x="470" y="325"/>
                    <a:pt x="468" y="323"/>
                    <a:pt x="467" y="325"/>
                  </a:cubicBezTo>
                  <a:cubicBezTo>
                    <a:pt x="462" y="334"/>
                    <a:pt x="460" y="343"/>
                    <a:pt x="457" y="352"/>
                  </a:cubicBezTo>
                  <a:cubicBezTo>
                    <a:pt x="455" y="347"/>
                    <a:pt x="452" y="342"/>
                    <a:pt x="449" y="337"/>
                  </a:cubicBezTo>
                  <a:cubicBezTo>
                    <a:pt x="448" y="335"/>
                    <a:pt x="447" y="332"/>
                    <a:pt x="445" y="330"/>
                  </a:cubicBezTo>
                  <a:cubicBezTo>
                    <a:pt x="446" y="327"/>
                    <a:pt x="448" y="324"/>
                    <a:pt x="449" y="321"/>
                  </a:cubicBezTo>
                  <a:cubicBezTo>
                    <a:pt x="450" y="319"/>
                    <a:pt x="448" y="317"/>
                    <a:pt x="447" y="319"/>
                  </a:cubicBezTo>
                  <a:cubicBezTo>
                    <a:pt x="445" y="322"/>
                    <a:pt x="444" y="324"/>
                    <a:pt x="443" y="327"/>
                  </a:cubicBezTo>
                  <a:cubicBezTo>
                    <a:pt x="439" y="319"/>
                    <a:pt x="434" y="312"/>
                    <a:pt x="429" y="305"/>
                  </a:cubicBezTo>
                  <a:cubicBezTo>
                    <a:pt x="426" y="299"/>
                    <a:pt x="422" y="294"/>
                    <a:pt x="417" y="289"/>
                  </a:cubicBezTo>
                  <a:cubicBezTo>
                    <a:pt x="421" y="287"/>
                    <a:pt x="424" y="285"/>
                    <a:pt x="427" y="283"/>
                  </a:cubicBezTo>
                  <a:cubicBezTo>
                    <a:pt x="428" y="282"/>
                    <a:pt x="428" y="280"/>
                    <a:pt x="426" y="280"/>
                  </a:cubicBezTo>
                  <a:cubicBezTo>
                    <a:pt x="424" y="278"/>
                    <a:pt x="422" y="278"/>
                    <a:pt x="420" y="279"/>
                  </a:cubicBezTo>
                  <a:cubicBezTo>
                    <a:pt x="418" y="279"/>
                    <a:pt x="419" y="281"/>
                    <a:pt x="420" y="281"/>
                  </a:cubicBezTo>
                  <a:cubicBezTo>
                    <a:pt x="420" y="281"/>
                    <a:pt x="421" y="282"/>
                    <a:pt x="421" y="282"/>
                  </a:cubicBezTo>
                  <a:cubicBezTo>
                    <a:pt x="419" y="283"/>
                    <a:pt x="416" y="285"/>
                    <a:pt x="413" y="286"/>
                  </a:cubicBezTo>
                  <a:cubicBezTo>
                    <a:pt x="411" y="284"/>
                    <a:pt x="408" y="282"/>
                    <a:pt x="406" y="280"/>
                  </a:cubicBezTo>
                  <a:cubicBezTo>
                    <a:pt x="411" y="276"/>
                    <a:pt x="416" y="273"/>
                    <a:pt x="422" y="270"/>
                  </a:cubicBezTo>
                  <a:cubicBezTo>
                    <a:pt x="424" y="269"/>
                    <a:pt x="425" y="269"/>
                    <a:pt x="427" y="268"/>
                  </a:cubicBezTo>
                  <a:cubicBezTo>
                    <a:pt x="441" y="285"/>
                    <a:pt x="455" y="301"/>
                    <a:pt x="468" y="319"/>
                  </a:cubicBezTo>
                  <a:cubicBezTo>
                    <a:pt x="468" y="321"/>
                    <a:pt x="469" y="323"/>
                    <a:pt x="469" y="324"/>
                  </a:cubicBezTo>
                  <a:cubicBezTo>
                    <a:pt x="471" y="331"/>
                    <a:pt x="476" y="336"/>
                    <a:pt x="479" y="342"/>
                  </a:cubicBezTo>
                  <a:cubicBezTo>
                    <a:pt x="480" y="343"/>
                    <a:pt x="481" y="343"/>
                    <a:pt x="481" y="342"/>
                  </a:cubicBezTo>
                  <a:cubicBezTo>
                    <a:pt x="481" y="342"/>
                    <a:pt x="481" y="343"/>
                    <a:pt x="481" y="343"/>
                  </a:cubicBezTo>
                  <a:cubicBezTo>
                    <a:pt x="478" y="352"/>
                    <a:pt x="473" y="361"/>
                    <a:pt x="470" y="370"/>
                  </a:cubicBezTo>
                  <a:cubicBezTo>
                    <a:pt x="469" y="373"/>
                    <a:pt x="468" y="376"/>
                    <a:pt x="466" y="379"/>
                  </a:cubicBezTo>
                  <a:cubicBezTo>
                    <a:pt x="466" y="377"/>
                    <a:pt x="466" y="375"/>
                    <a:pt x="465" y="373"/>
                  </a:cubicBezTo>
                  <a:moveTo>
                    <a:pt x="399" y="285"/>
                  </a:moveTo>
                  <a:cubicBezTo>
                    <a:pt x="401" y="287"/>
                    <a:pt x="403" y="288"/>
                    <a:pt x="404" y="290"/>
                  </a:cubicBezTo>
                  <a:cubicBezTo>
                    <a:pt x="401" y="291"/>
                    <a:pt x="398" y="291"/>
                    <a:pt x="397" y="289"/>
                  </a:cubicBezTo>
                  <a:cubicBezTo>
                    <a:pt x="396" y="288"/>
                    <a:pt x="397" y="287"/>
                    <a:pt x="399" y="285"/>
                  </a:cubicBezTo>
                  <a:moveTo>
                    <a:pt x="501" y="364"/>
                  </a:moveTo>
                  <a:cubicBezTo>
                    <a:pt x="495" y="340"/>
                    <a:pt x="485" y="319"/>
                    <a:pt x="469" y="302"/>
                  </a:cubicBezTo>
                  <a:cubicBezTo>
                    <a:pt x="468" y="301"/>
                    <a:pt x="468" y="301"/>
                    <a:pt x="468" y="300"/>
                  </a:cubicBezTo>
                  <a:cubicBezTo>
                    <a:pt x="465" y="285"/>
                    <a:pt x="462" y="270"/>
                    <a:pt x="460" y="255"/>
                  </a:cubicBezTo>
                  <a:cubicBezTo>
                    <a:pt x="461" y="256"/>
                    <a:pt x="462" y="257"/>
                    <a:pt x="464" y="258"/>
                  </a:cubicBezTo>
                  <a:cubicBezTo>
                    <a:pt x="477" y="270"/>
                    <a:pt x="489" y="281"/>
                    <a:pt x="501" y="292"/>
                  </a:cubicBezTo>
                  <a:cubicBezTo>
                    <a:pt x="510" y="300"/>
                    <a:pt x="517" y="310"/>
                    <a:pt x="518" y="322"/>
                  </a:cubicBezTo>
                  <a:cubicBezTo>
                    <a:pt x="518" y="323"/>
                    <a:pt x="519" y="324"/>
                    <a:pt x="519" y="326"/>
                  </a:cubicBezTo>
                  <a:cubicBezTo>
                    <a:pt x="516" y="334"/>
                    <a:pt x="511" y="343"/>
                    <a:pt x="508" y="351"/>
                  </a:cubicBezTo>
                  <a:cubicBezTo>
                    <a:pt x="506" y="356"/>
                    <a:pt x="504" y="361"/>
                    <a:pt x="502" y="366"/>
                  </a:cubicBezTo>
                  <a:cubicBezTo>
                    <a:pt x="502" y="365"/>
                    <a:pt x="502" y="364"/>
                    <a:pt x="501" y="364"/>
                  </a:cubicBezTo>
                  <a:moveTo>
                    <a:pt x="469" y="416"/>
                  </a:moveTo>
                  <a:cubicBezTo>
                    <a:pt x="472" y="416"/>
                    <a:pt x="475" y="416"/>
                    <a:pt x="478" y="417"/>
                  </a:cubicBezTo>
                  <a:cubicBezTo>
                    <a:pt x="475" y="423"/>
                    <a:pt x="472" y="430"/>
                    <a:pt x="468" y="436"/>
                  </a:cubicBezTo>
                  <a:cubicBezTo>
                    <a:pt x="467" y="439"/>
                    <a:pt x="466" y="441"/>
                    <a:pt x="464" y="444"/>
                  </a:cubicBezTo>
                  <a:cubicBezTo>
                    <a:pt x="467" y="435"/>
                    <a:pt x="468" y="425"/>
                    <a:pt x="469" y="416"/>
                  </a:cubicBezTo>
                  <a:moveTo>
                    <a:pt x="469" y="411"/>
                  </a:moveTo>
                  <a:cubicBezTo>
                    <a:pt x="469" y="402"/>
                    <a:pt x="468" y="393"/>
                    <a:pt x="467" y="384"/>
                  </a:cubicBezTo>
                  <a:cubicBezTo>
                    <a:pt x="469" y="378"/>
                    <a:pt x="471" y="373"/>
                    <a:pt x="474" y="367"/>
                  </a:cubicBezTo>
                  <a:cubicBezTo>
                    <a:pt x="476" y="361"/>
                    <a:pt x="480" y="353"/>
                    <a:pt x="482" y="346"/>
                  </a:cubicBezTo>
                  <a:cubicBezTo>
                    <a:pt x="488" y="360"/>
                    <a:pt x="491" y="375"/>
                    <a:pt x="491" y="391"/>
                  </a:cubicBezTo>
                  <a:cubicBezTo>
                    <a:pt x="490" y="393"/>
                    <a:pt x="489" y="395"/>
                    <a:pt x="488" y="397"/>
                  </a:cubicBezTo>
                  <a:cubicBezTo>
                    <a:pt x="485" y="402"/>
                    <a:pt x="483" y="407"/>
                    <a:pt x="480" y="413"/>
                  </a:cubicBezTo>
                  <a:cubicBezTo>
                    <a:pt x="476" y="412"/>
                    <a:pt x="473" y="412"/>
                    <a:pt x="469" y="411"/>
                  </a:cubicBezTo>
                  <a:moveTo>
                    <a:pt x="490" y="402"/>
                  </a:moveTo>
                  <a:cubicBezTo>
                    <a:pt x="489" y="405"/>
                    <a:pt x="488" y="409"/>
                    <a:pt x="487" y="413"/>
                  </a:cubicBezTo>
                  <a:cubicBezTo>
                    <a:pt x="486" y="413"/>
                    <a:pt x="485" y="413"/>
                    <a:pt x="484" y="413"/>
                  </a:cubicBezTo>
                  <a:cubicBezTo>
                    <a:pt x="486" y="409"/>
                    <a:pt x="488" y="405"/>
                    <a:pt x="490" y="402"/>
                  </a:cubicBezTo>
                  <a:moveTo>
                    <a:pt x="501" y="415"/>
                  </a:moveTo>
                  <a:cubicBezTo>
                    <a:pt x="505" y="400"/>
                    <a:pt x="506" y="386"/>
                    <a:pt x="503" y="371"/>
                  </a:cubicBezTo>
                  <a:cubicBezTo>
                    <a:pt x="505" y="367"/>
                    <a:pt x="507" y="362"/>
                    <a:pt x="509" y="357"/>
                  </a:cubicBezTo>
                  <a:cubicBezTo>
                    <a:pt x="512" y="349"/>
                    <a:pt x="516" y="341"/>
                    <a:pt x="520" y="332"/>
                  </a:cubicBezTo>
                  <a:cubicBezTo>
                    <a:pt x="522" y="346"/>
                    <a:pt x="523" y="360"/>
                    <a:pt x="525" y="375"/>
                  </a:cubicBezTo>
                  <a:cubicBezTo>
                    <a:pt x="525" y="375"/>
                    <a:pt x="525" y="376"/>
                    <a:pt x="525" y="376"/>
                  </a:cubicBezTo>
                  <a:cubicBezTo>
                    <a:pt x="524" y="377"/>
                    <a:pt x="524" y="377"/>
                    <a:pt x="524" y="378"/>
                  </a:cubicBezTo>
                  <a:cubicBezTo>
                    <a:pt x="518" y="390"/>
                    <a:pt x="513" y="403"/>
                    <a:pt x="507" y="415"/>
                  </a:cubicBezTo>
                  <a:cubicBezTo>
                    <a:pt x="505" y="415"/>
                    <a:pt x="503" y="415"/>
                    <a:pt x="501" y="415"/>
                  </a:cubicBezTo>
                  <a:moveTo>
                    <a:pt x="522" y="433"/>
                  </a:moveTo>
                  <a:cubicBezTo>
                    <a:pt x="523" y="429"/>
                    <a:pt x="524" y="427"/>
                    <a:pt x="524" y="425"/>
                  </a:cubicBezTo>
                  <a:cubicBezTo>
                    <a:pt x="525" y="423"/>
                    <a:pt x="526" y="421"/>
                    <a:pt x="527" y="419"/>
                  </a:cubicBezTo>
                  <a:cubicBezTo>
                    <a:pt x="526" y="423"/>
                    <a:pt x="525" y="428"/>
                    <a:pt x="524" y="432"/>
                  </a:cubicBezTo>
                  <a:cubicBezTo>
                    <a:pt x="523" y="432"/>
                    <a:pt x="523" y="433"/>
                    <a:pt x="522" y="433"/>
                  </a:cubicBezTo>
                  <a:moveTo>
                    <a:pt x="552" y="335"/>
                  </a:moveTo>
                  <a:cubicBezTo>
                    <a:pt x="552" y="338"/>
                    <a:pt x="552" y="340"/>
                    <a:pt x="552" y="343"/>
                  </a:cubicBezTo>
                  <a:cubicBezTo>
                    <a:pt x="548" y="353"/>
                    <a:pt x="545" y="363"/>
                    <a:pt x="541" y="374"/>
                  </a:cubicBezTo>
                  <a:cubicBezTo>
                    <a:pt x="539" y="384"/>
                    <a:pt x="535" y="393"/>
                    <a:pt x="532" y="402"/>
                  </a:cubicBezTo>
                  <a:cubicBezTo>
                    <a:pt x="535" y="389"/>
                    <a:pt x="536" y="376"/>
                    <a:pt x="535" y="363"/>
                  </a:cubicBezTo>
                  <a:cubicBezTo>
                    <a:pt x="539" y="353"/>
                    <a:pt x="542" y="344"/>
                    <a:pt x="547" y="335"/>
                  </a:cubicBezTo>
                  <a:cubicBezTo>
                    <a:pt x="548" y="332"/>
                    <a:pt x="549" y="329"/>
                    <a:pt x="551" y="326"/>
                  </a:cubicBezTo>
                  <a:cubicBezTo>
                    <a:pt x="551" y="329"/>
                    <a:pt x="551" y="332"/>
                    <a:pt x="552" y="335"/>
                  </a:cubicBezTo>
                  <a:moveTo>
                    <a:pt x="457" y="253"/>
                  </a:moveTo>
                  <a:cubicBezTo>
                    <a:pt x="456" y="253"/>
                    <a:pt x="456" y="253"/>
                    <a:pt x="456" y="254"/>
                  </a:cubicBezTo>
                  <a:cubicBezTo>
                    <a:pt x="458" y="268"/>
                    <a:pt x="461" y="282"/>
                    <a:pt x="463" y="296"/>
                  </a:cubicBezTo>
                  <a:cubicBezTo>
                    <a:pt x="455" y="287"/>
                    <a:pt x="447" y="278"/>
                    <a:pt x="439" y="269"/>
                  </a:cubicBezTo>
                  <a:cubicBezTo>
                    <a:pt x="438" y="268"/>
                    <a:pt x="437" y="266"/>
                    <a:pt x="436" y="265"/>
                  </a:cubicBezTo>
                  <a:cubicBezTo>
                    <a:pt x="437" y="265"/>
                    <a:pt x="438" y="264"/>
                    <a:pt x="439" y="263"/>
                  </a:cubicBezTo>
                  <a:cubicBezTo>
                    <a:pt x="440" y="262"/>
                    <a:pt x="439" y="260"/>
                    <a:pt x="437" y="261"/>
                  </a:cubicBezTo>
                  <a:cubicBezTo>
                    <a:pt x="436" y="262"/>
                    <a:pt x="435" y="262"/>
                    <a:pt x="433" y="263"/>
                  </a:cubicBezTo>
                  <a:cubicBezTo>
                    <a:pt x="432" y="260"/>
                    <a:pt x="430" y="258"/>
                    <a:pt x="428" y="256"/>
                  </a:cubicBezTo>
                  <a:cubicBezTo>
                    <a:pt x="443" y="247"/>
                    <a:pt x="448" y="246"/>
                    <a:pt x="457" y="253"/>
                  </a:cubicBezTo>
                  <a:moveTo>
                    <a:pt x="413" y="261"/>
                  </a:moveTo>
                  <a:cubicBezTo>
                    <a:pt x="416" y="260"/>
                    <a:pt x="422" y="262"/>
                    <a:pt x="425" y="265"/>
                  </a:cubicBezTo>
                  <a:cubicBezTo>
                    <a:pt x="424" y="265"/>
                    <a:pt x="424" y="266"/>
                    <a:pt x="423" y="266"/>
                  </a:cubicBezTo>
                  <a:cubicBezTo>
                    <a:pt x="417" y="268"/>
                    <a:pt x="411" y="272"/>
                    <a:pt x="405" y="276"/>
                  </a:cubicBezTo>
                  <a:cubicBezTo>
                    <a:pt x="404" y="276"/>
                    <a:pt x="403" y="277"/>
                    <a:pt x="402" y="278"/>
                  </a:cubicBezTo>
                  <a:cubicBezTo>
                    <a:pt x="399" y="276"/>
                    <a:pt x="396" y="275"/>
                    <a:pt x="393" y="274"/>
                  </a:cubicBezTo>
                  <a:cubicBezTo>
                    <a:pt x="391" y="273"/>
                    <a:pt x="390" y="272"/>
                    <a:pt x="388" y="271"/>
                  </a:cubicBezTo>
                  <a:cubicBezTo>
                    <a:pt x="388" y="271"/>
                    <a:pt x="388" y="271"/>
                    <a:pt x="387" y="269"/>
                  </a:cubicBezTo>
                  <a:cubicBezTo>
                    <a:pt x="396" y="266"/>
                    <a:pt x="404" y="262"/>
                    <a:pt x="413" y="261"/>
                  </a:cubicBezTo>
                  <a:moveTo>
                    <a:pt x="374" y="274"/>
                  </a:moveTo>
                  <a:cubicBezTo>
                    <a:pt x="376" y="273"/>
                    <a:pt x="381" y="273"/>
                    <a:pt x="383" y="275"/>
                  </a:cubicBezTo>
                  <a:cubicBezTo>
                    <a:pt x="387" y="277"/>
                    <a:pt x="391" y="280"/>
                    <a:pt x="395" y="283"/>
                  </a:cubicBezTo>
                  <a:cubicBezTo>
                    <a:pt x="392" y="285"/>
                    <a:pt x="390" y="288"/>
                    <a:pt x="390" y="292"/>
                  </a:cubicBezTo>
                  <a:cubicBezTo>
                    <a:pt x="390" y="293"/>
                    <a:pt x="391" y="294"/>
                    <a:pt x="392" y="294"/>
                  </a:cubicBezTo>
                  <a:cubicBezTo>
                    <a:pt x="397" y="295"/>
                    <a:pt x="403" y="295"/>
                    <a:pt x="408" y="293"/>
                  </a:cubicBezTo>
                  <a:cubicBezTo>
                    <a:pt x="416" y="300"/>
                    <a:pt x="422" y="308"/>
                    <a:pt x="426" y="318"/>
                  </a:cubicBezTo>
                  <a:cubicBezTo>
                    <a:pt x="430" y="325"/>
                    <a:pt x="434" y="332"/>
                    <a:pt x="439" y="338"/>
                  </a:cubicBezTo>
                  <a:cubicBezTo>
                    <a:pt x="436" y="345"/>
                    <a:pt x="434" y="351"/>
                    <a:pt x="432" y="358"/>
                  </a:cubicBezTo>
                  <a:cubicBezTo>
                    <a:pt x="430" y="365"/>
                    <a:pt x="428" y="371"/>
                    <a:pt x="425" y="378"/>
                  </a:cubicBezTo>
                  <a:cubicBezTo>
                    <a:pt x="424" y="376"/>
                    <a:pt x="423" y="374"/>
                    <a:pt x="422" y="372"/>
                  </a:cubicBezTo>
                  <a:cubicBezTo>
                    <a:pt x="420" y="368"/>
                    <a:pt x="418" y="364"/>
                    <a:pt x="417" y="360"/>
                  </a:cubicBezTo>
                  <a:cubicBezTo>
                    <a:pt x="420" y="350"/>
                    <a:pt x="424" y="339"/>
                    <a:pt x="425" y="328"/>
                  </a:cubicBezTo>
                  <a:cubicBezTo>
                    <a:pt x="425" y="326"/>
                    <a:pt x="423" y="326"/>
                    <a:pt x="423" y="328"/>
                  </a:cubicBezTo>
                  <a:cubicBezTo>
                    <a:pt x="421" y="338"/>
                    <a:pt x="418" y="348"/>
                    <a:pt x="415" y="357"/>
                  </a:cubicBezTo>
                  <a:cubicBezTo>
                    <a:pt x="411" y="349"/>
                    <a:pt x="407" y="341"/>
                    <a:pt x="403" y="333"/>
                  </a:cubicBezTo>
                  <a:cubicBezTo>
                    <a:pt x="392" y="313"/>
                    <a:pt x="378" y="296"/>
                    <a:pt x="357" y="282"/>
                  </a:cubicBezTo>
                  <a:cubicBezTo>
                    <a:pt x="363" y="279"/>
                    <a:pt x="368" y="276"/>
                    <a:pt x="374" y="274"/>
                  </a:cubicBezTo>
                  <a:moveTo>
                    <a:pt x="395" y="418"/>
                  </a:moveTo>
                  <a:cubicBezTo>
                    <a:pt x="401" y="404"/>
                    <a:pt x="406" y="390"/>
                    <a:pt x="411" y="376"/>
                  </a:cubicBezTo>
                  <a:cubicBezTo>
                    <a:pt x="412" y="378"/>
                    <a:pt x="412" y="379"/>
                    <a:pt x="413" y="381"/>
                  </a:cubicBezTo>
                  <a:cubicBezTo>
                    <a:pt x="415" y="386"/>
                    <a:pt x="417" y="392"/>
                    <a:pt x="417" y="397"/>
                  </a:cubicBezTo>
                  <a:cubicBezTo>
                    <a:pt x="416" y="400"/>
                    <a:pt x="415" y="403"/>
                    <a:pt x="413" y="406"/>
                  </a:cubicBezTo>
                  <a:cubicBezTo>
                    <a:pt x="407" y="420"/>
                    <a:pt x="401" y="433"/>
                    <a:pt x="395" y="447"/>
                  </a:cubicBezTo>
                  <a:cubicBezTo>
                    <a:pt x="395" y="448"/>
                    <a:pt x="395" y="448"/>
                    <a:pt x="394" y="449"/>
                  </a:cubicBezTo>
                  <a:cubicBezTo>
                    <a:pt x="396" y="439"/>
                    <a:pt x="396" y="428"/>
                    <a:pt x="395" y="418"/>
                  </a:cubicBezTo>
                  <a:moveTo>
                    <a:pt x="359" y="297"/>
                  </a:moveTo>
                  <a:cubicBezTo>
                    <a:pt x="368" y="306"/>
                    <a:pt x="378" y="316"/>
                    <a:pt x="385" y="327"/>
                  </a:cubicBezTo>
                  <a:cubicBezTo>
                    <a:pt x="394" y="342"/>
                    <a:pt x="402" y="357"/>
                    <a:pt x="409" y="372"/>
                  </a:cubicBezTo>
                  <a:cubicBezTo>
                    <a:pt x="408" y="374"/>
                    <a:pt x="408" y="375"/>
                    <a:pt x="407" y="377"/>
                  </a:cubicBezTo>
                  <a:cubicBezTo>
                    <a:pt x="403" y="388"/>
                    <a:pt x="399" y="399"/>
                    <a:pt x="395" y="411"/>
                  </a:cubicBezTo>
                  <a:cubicBezTo>
                    <a:pt x="393" y="400"/>
                    <a:pt x="390" y="390"/>
                    <a:pt x="386" y="380"/>
                  </a:cubicBezTo>
                  <a:cubicBezTo>
                    <a:pt x="388" y="375"/>
                    <a:pt x="390" y="370"/>
                    <a:pt x="391" y="364"/>
                  </a:cubicBezTo>
                  <a:cubicBezTo>
                    <a:pt x="392" y="363"/>
                    <a:pt x="389" y="362"/>
                    <a:pt x="389" y="364"/>
                  </a:cubicBezTo>
                  <a:cubicBezTo>
                    <a:pt x="388" y="368"/>
                    <a:pt x="386" y="372"/>
                    <a:pt x="385" y="375"/>
                  </a:cubicBezTo>
                  <a:cubicBezTo>
                    <a:pt x="384" y="375"/>
                    <a:pt x="384" y="374"/>
                    <a:pt x="384" y="373"/>
                  </a:cubicBezTo>
                  <a:cubicBezTo>
                    <a:pt x="382" y="368"/>
                    <a:pt x="379" y="364"/>
                    <a:pt x="375" y="360"/>
                  </a:cubicBezTo>
                  <a:cubicBezTo>
                    <a:pt x="370" y="353"/>
                    <a:pt x="364" y="346"/>
                    <a:pt x="359" y="338"/>
                  </a:cubicBezTo>
                  <a:cubicBezTo>
                    <a:pt x="348" y="320"/>
                    <a:pt x="333" y="308"/>
                    <a:pt x="311" y="305"/>
                  </a:cubicBezTo>
                  <a:cubicBezTo>
                    <a:pt x="318" y="302"/>
                    <a:pt x="325" y="299"/>
                    <a:pt x="331" y="295"/>
                  </a:cubicBezTo>
                  <a:cubicBezTo>
                    <a:pt x="341" y="288"/>
                    <a:pt x="351" y="290"/>
                    <a:pt x="359" y="297"/>
                  </a:cubicBezTo>
                  <a:moveTo>
                    <a:pt x="311" y="305"/>
                  </a:moveTo>
                  <a:cubicBezTo>
                    <a:pt x="311" y="305"/>
                    <a:pt x="311" y="305"/>
                    <a:pt x="311" y="305"/>
                  </a:cubicBezTo>
                  <a:cubicBezTo>
                    <a:pt x="315" y="307"/>
                    <a:pt x="318" y="311"/>
                    <a:pt x="322" y="313"/>
                  </a:cubicBezTo>
                  <a:cubicBezTo>
                    <a:pt x="335" y="320"/>
                    <a:pt x="347" y="329"/>
                    <a:pt x="354" y="342"/>
                  </a:cubicBezTo>
                  <a:cubicBezTo>
                    <a:pt x="357" y="348"/>
                    <a:pt x="361" y="352"/>
                    <a:pt x="365" y="357"/>
                  </a:cubicBezTo>
                  <a:cubicBezTo>
                    <a:pt x="372" y="366"/>
                    <a:pt x="378" y="375"/>
                    <a:pt x="381" y="385"/>
                  </a:cubicBezTo>
                  <a:cubicBezTo>
                    <a:pt x="379" y="391"/>
                    <a:pt x="377" y="396"/>
                    <a:pt x="375" y="402"/>
                  </a:cubicBezTo>
                  <a:cubicBezTo>
                    <a:pt x="369" y="417"/>
                    <a:pt x="362" y="432"/>
                    <a:pt x="356" y="447"/>
                  </a:cubicBezTo>
                  <a:cubicBezTo>
                    <a:pt x="354" y="450"/>
                    <a:pt x="353" y="454"/>
                    <a:pt x="351" y="458"/>
                  </a:cubicBezTo>
                  <a:cubicBezTo>
                    <a:pt x="351" y="449"/>
                    <a:pt x="351" y="440"/>
                    <a:pt x="350" y="432"/>
                  </a:cubicBezTo>
                  <a:cubicBezTo>
                    <a:pt x="353" y="423"/>
                    <a:pt x="355" y="415"/>
                    <a:pt x="358" y="407"/>
                  </a:cubicBezTo>
                  <a:cubicBezTo>
                    <a:pt x="359" y="402"/>
                    <a:pt x="362" y="395"/>
                    <a:pt x="359" y="390"/>
                  </a:cubicBezTo>
                  <a:cubicBezTo>
                    <a:pt x="361" y="385"/>
                    <a:pt x="362" y="381"/>
                    <a:pt x="363" y="376"/>
                  </a:cubicBezTo>
                  <a:cubicBezTo>
                    <a:pt x="364" y="375"/>
                    <a:pt x="361" y="374"/>
                    <a:pt x="361" y="376"/>
                  </a:cubicBezTo>
                  <a:cubicBezTo>
                    <a:pt x="358" y="388"/>
                    <a:pt x="352" y="399"/>
                    <a:pt x="347" y="411"/>
                  </a:cubicBezTo>
                  <a:cubicBezTo>
                    <a:pt x="345" y="401"/>
                    <a:pt x="341" y="390"/>
                    <a:pt x="337" y="381"/>
                  </a:cubicBezTo>
                  <a:cubicBezTo>
                    <a:pt x="337" y="381"/>
                    <a:pt x="337" y="380"/>
                    <a:pt x="337" y="380"/>
                  </a:cubicBezTo>
                  <a:cubicBezTo>
                    <a:pt x="338" y="380"/>
                    <a:pt x="337" y="379"/>
                    <a:pt x="337" y="379"/>
                  </a:cubicBezTo>
                  <a:cubicBezTo>
                    <a:pt x="332" y="368"/>
                    <a:pt x="326" y="357"/>
                    <a:pt x="318" y="346"/>
                  </a:cubicBezTo>
                  <a:cubicBezTo>
                    <a:pt x="314" y="340"/>
                    <a:pt x="308" y="335"/>
                    <a:pt x="302" y="330"/>
                  </a:cubicBezTo>
                  <a:cubicBezTo>
                    <a:pt x="296" y="326"/>
                    <a:pt x="290" y="322"/>
                    <a:pt x="282" y="317"/>
                  </a:cubicBezTo>
                  <a:cubicBezTo>
                    <a:pt x="293" y="312"/>
                    <a:pt x="302" y="309"/>
                    <a:pt x="311" y="305"/>
                  </a:cubicBezTo>
                  <a:moveTo>
                    <a:pt x="336" y="474"/>
                  </a:moveTo>
                  <a:cubicBezTo>
                    <a:pt x="335" y="477"/>
                    <a:pt x="334" y="480"/>
                    <a:pt x="334" y="483"/>
                  </a:cubicBezTo>
                  <a:cubicBezTo>
                    <a:pt x="333" y="482"/>
                    <a:pt x="333" y="482"/>
                    <a:pt x="332" y="482"/>
                  </a:cubicBezTo>
                  <a:cubicBezTo>
                    <a:pt x="333" y="480"/>
                    <a:pt x="333" y="478"/>
                    <a:pt x="334" y="476"/>
                  </a:cubicBezTo>
                  <a:cubicBezTo>
                    <a:pt x="335" y="474"/>
                    <a:pt x="335" y="473"/>
                    <a:pt x="336" y="472"/>
                  </a:cubicBezTo>
                  <a:cubicBezTo>
                    <a:pt x="336" y="472"/>
                    <a:pt x="336" y="473"/>
                    <a:pt x="336" y="474"/>
                  </a:cubicBezTo>
                  <a:moveTo>
                    <a:pt x="348" y="417"/>
                  </a:moveTo>
                  <a:cubicBezTo>
                    <a:pt x="348" y="416"/>
                    <a:pt x="348" y="415"/>
                    <a:pt x="349" y="415"/>
                  </a:cubicBezTo>
                  <a:cubicBezTo>
                    <a:pt x="352" y="408"/>
                    <a:pt x="355" y="401"/>
                    <a:pt x="358" y="394"/>
                  </a:cubicBezTo>
                  <a:cubicBezTo>
                    <a:pt x="359" y="400"/>
                    <a:pt x="354" y="409"/>
                    <a:pt x="352" y="414"/>
                  </a:cubicBezTo>
                  <a:cubicBezTo>
                    <a:pt x="351" y="417"/>
                    <a:pt x="350" y="420"/>
                    <a:pt x="349" y="423"/>
                  </a:cubicBezTo>
                  <a:cubicBezTo>
                    <a:pt x="349" y="421"/>
                    <a:pt x="348" y="419"/>
                    <a:pt x="348" y="417"/>
                  </a:cubicBezTo>
                  <a:moveTo>
                    <a:pt x="336" y="459"/>
                  </a:moveTo>
                  <a:cubicBezTo>
                    <a:pt x="333" y="466"/>
                    <a:pt x="331" y="473"/>
                    <a:pt x="329" y="480"/>
                  </a:cubicBezTo>
                  <a:cubicBezTo>
                    <a:pt x="328" y="479"/>
                    <a:pt x="327" y="478"/>
                    <a:pt x="326" y="478"/>
                  </a:cubicBezTo>
                  <a:cubicBezTo>
                    <a:pt x="324" y="476"/>
                    <a:pt x="322" y="475"/>
                    <a:pt x="319" y="474"/>
                  </a:cubicBezTo>
                  <a:cubicBezTo>
                    <a:pt x="322" y="469"/>
                    <a:pt x="325" y="463"/>
                    <a:pt x="328" y="458"/>
                  </a:cubicBezTo>
                  <a:cubicBezTo>
                    <a:pt x="330" y="453"/>
                    <a:pt x="333" y="448"/>
                    <a:pt x="336" y="443"/>
                  </a:cubicBezTo>
                  <a:cubicBezTo>
                    <a:pt x="336" y="448"/>
                    <a:pt x="336" y="454"/>
                    <a:pt x="336" y="459"/>
                  </a:cubicBezTo>
                  <a:moveTo>
                    <a:pt x="332" y="484"/>
                  </a:moveTo>
                  <a:cubicBezTo>
                    <a:pt x="332" y="484"/>
                    <a:pt x="333" y="484"/>
                    <a:pt x="333" y="484"/>
                  </a:cubicBezTo>
                  <a:cubicBezTo>
                    <a:pt x="333" y="485"/>
                    <a:pt x="333" y="486"/>
                    <a:pt x="333" y="486"/>
                  </a:cubicBezTo>
                  <a:cubicBezTo>
                    <a:pt x="332" y="492"/>
                    <a:pt x="330" y="496"/>
                    <a:pt x="326" y="499"/>
                  </a:cubicBezTo>
                  <a:cubicBezTo>
                    <a:pt x="327" y="498"/>
                    <a:pt x="327" y="497"/>
                    <a:pt x="328" y="496"/>
                  </a:cubicBezTo>
                  <a:cubicBezTo>
                    <a:pt x="329" y="492"/>
                    <a:pt x="331" y="488"/>
                    <a:pt x="332" y="484"/>
                  </a:cubicBezTo>
                  <a:moveTo>
                    <a:pt x="144" y="472"/>
                  </a:moveTo>
                  <a:cubicBezTo>
                    <a:pt x="150" y="475"/>
                    <a:pt x="155" y="479"/>
                    <a:pt x="158" y="484"/>
                  </a:cubicBezTo>
                  <a:cubicBezTo>
                    <a:pt x="157" y="488"/>
                    <a:pt x="155" y="493"/>
                    <a:pt x="153" y="497"/>
                  </a:cubicBezTo>
                  <a:cubicBezTo>
                    <a:pt x="148" y="491"/>
                    <a:pt x="142" y="485"/>
                    <a:pt x="134" y="480"/>
                  </a:cubicBezTo>
                  <a:cubicBezTo>
                    <a:pt x="138" y="477"/>
                    <a:pt x="141" y="474"/>
                    <a:pt x="144" y="472"/>
                  </a:cubicBezTo>
                  <a:moveTo>
                    <a:pt x="165" y="506"/>
                  </a:moveTo>
                  <a:cubicBezTo>
                    <a:pt x="165" y="513"/>
                    <a:pt x="166" y="520"/>
                    <a:pt x="166" y="528"/>
                  </a:cubicBezTo>
                  <a:cubicBezTo>
                    <a:pt x="166" y="530"/>
                    <a:pt x="163" y="532"/>
                    <a:pt x="160" y="534"/>
                  </a:cubicBezTo>
                  <a:cubicBezTo>
                    <a:pt x="163" y="525"/>
                    <a:pt x="163" y="517"/>
                    <a:pt x="161" y="510"/>
                  </a:cubicBezTo>
                  <a:cubicBezTo>
                    <a:pt x="162" y="507"/>
                    <a:pt x="164" y="505"/>
                    <a:pt x="165" y="502"/>
                  </a:cubicBezTo>
                  <a:cubicBezTo>
                    <a:pt x="165" y="503"/>
                    <a:pt x="165" y="504"/>
                    <a:pt x="165" y="506"/>
                  </a:cubicBezTo>
                  <a:moveTo>
                    <a:pt x="159" y="507"/>
                  </a:moveTo>
                  <a:cubicBezTo>
                    <a:pt x="158" y="504"/>
                    <a:pt x="157" y="502"/>
                    <a:pt x="155" y="499"/>
                  </a:cubicBezTo>
                  <a:cubicBezTo>
                    <a:pt x="157" y="495"/>
                    <a:pt x="159" y="491"/>
                    <a:pt x="160" y="487"/>
                  </a:cubicBezTo>
                  <a:cubicBezTo>
                    <a:pt x="162" y="490"/>
                    <a:pt x="163" y="493"/>
                    <a:pt x="164" y="497"/>
                  </a:cubicBezTo>
                  <a:cubicBezTo>
                    <a:pt x="163" y="500"/>
                    <a:pt x="161" y="503"/>
                    <a:pt x="159" y="507"/>
                  </a:cubicBezTo>
                  <a:moveTo>
                    <a:pt x="146" y="536"/>
                  </a:moveTo>
                  <a:cubicBezTo>
                    <a:pt x="143" y="535"/>
                    <a:pt x="140" y="535"/>
                    <a:pt x="136" y="536"/>
                  </a:cubicBezTo>
                  <a:cubicBezTo>
                    <a:pt x="138" y="533"/>
                    <a:pt x="139" y="530"/>
                    <a:pt x="140" y="528"/>
                  </a:cubicBezTo>
                  <a:cubicBezTo>
                    <a:pt x="143" y="523"/>
                    <a:pt x="147" y="517"/>
                    <a:pt x="149" y="512"/>
                  </a:cubicBezTo>
                  <a:cubicBezTo>
                    <a:pt x="151" y="517"/>
                    <a:pt x="151" y="522"/>
                    <a:pt x="150" y="527"/>
                  </a:cubicBezTo>
                  <a:cubicBezTo>
                    <a:pt x="149" y="530"/>
                    <a:pt x="148" y="533"/>
                    <a:pt x="146" y="536"/>
                  </a:cubicBezTo>
                  <a:moveTo>
                    <a:pt x="121" y="538"/>
                  </a:moveTo>
                  <a:cubicBezTo>
                    <a:pt x="122" y="534"/>
                    <a:pt x="124" y="531"/>
                    <a:pt x="125" y="527"/>
                  </a:cubicBezTo>
                  <a:cubicBezTo>
                    <a:pt x="130" y="517"/>
                    <a:pt x="137" y="508"/>
                    <a:pt x="141" y="497"/>
                  </a:cubicBezTo>
                  <a:cubicBezTo>
                    <a:pt x="144" y="500"/>
                    <a:pt x="146" y="504"/>
                    <a:pt x="148" y="508"/>
                  </a:cubicBezTo>
                  <a:cubicBezTo>
                    <a:pt x="144" y="516"/>
                    <a:pt x="139" y="523"/>
                    <a:pt x="135" y="531"/>
                  </a:cubicBezTo>
                  <a:cubicBezTo>
                    <a:pt x="134" y="532"/>
                    <a:pt x="133" y="534"/>
                    <a:pt x="132" y="536"/>
                  </a:cubicBezTo>
                  <a:cubicBezTo>
                    <a:pt x="128" y="537"/>
                    <a:pt x="125" y="537"/>
                    <a:pt x="121" y="538"/>
                  </a:cubicBezTo>
                  <a:moveTo>
                    <a:pt x="86" y="551"/>
                  </a:moveTo>
                  <a:cubicBezTo>
                    <a:pt x="85" y="550"/>
                    <a:pt x="84" y="548"/>
                    <a:pt x="83" y="547"/>
                  </a:cubicBezTo>
                  <a:cubicBezTo>
                    <a:pt x="90" y="533"/>
                    <a:pt x="99" y="517"/>
                    <a:pt x="105" y="521"/>
                  </a:cubicBezTo>
                  <a:cubicBezTo>
                    <a:pt x="107" y="522"/>
                    <a:pt x="108" y="520"/>
                    <a:pt x="107" y="519"/>
                  </a:cubicBezTo>
                  <a:cubicBezTo>
                    <a:pt x="98" y="513"/>
                    <a:pt x="88" y="529"/>
                    <a:pt x="81" y="544"/>
                  </a:cubicBezTo>
                  <a:cubicBezTo>
                    <a:pt x="80" y="543"/>
                    <a:pt x="79" y="542"/>
                    <a:pt x="78" y="541"/>
                  </a:cubicBezTo>
                  <a:cubicBezTo>
                    <a:pt x="81" y="529"/>
                    <a:pt x="88" y="522"/>
                    <a:pt x="96" y="516"/>
                  </a:cubicBezTo>
                  <a:cubicBezTo>
                    <a:pt x="107" y="507"/>
                    <a:pt x="117" y="497"/>
                    <a:pt x="129" y="487"/>
                  </a:cubicBezTo>
                  <a:cubicBezTo>
                    <a:pt x="133" y="490"/>
                    <a:pt x="136" y="493"/>
                    <a:pt x="139" y="496"/>
                  </a:cubicBezTo>
                  <a:cubicBezTo>
                    <a:pt x="136" y="506"/>
                    <a:pt x="123" y="525"/>
                    <a:pt x="122" y="528"/>
                  </a:cubicBezTo>
                  <a:cubicBezTo>
                    <a:pt x="120" y="532"/>
                    <a:pt x="119" y="536"/>
                    <a:pt x="118" y="539"/>
                  </a:cubicBezTo>
                  <a:cubicBezTo>
                    <a:pt x="107" y="542"/>
                    <a:pt x="96" y="547"/>
                    <a:pt x="86" y="551"/>
                  </a:cubicBezTo>
                  <a:moveTo>
                    <a:pt x="205" y="525"/>
                  </a:moveTo>
                  <a:cubicBezTo>
                    <a:pt x="208" y="517"/>
                    <a:pt x="209" y="508"/>
                    <a:pt x="211" y="503"/>
                  </a:cubicBezTo>
                  <a:cubicBezTo>
                    <a:pt x="219" y="485"/>
                    <a:pt x="231" y="467"/>
                    <a:pt x="233" y="446"/>
                  </a:cubicBezTo>
                  <a:cubicBezTo>
                    <a:pt x="233" y="445"/>
                    <a:pt x="231" y="444"/>
                    <a:pt x="231" y="446"/>
                  </a:cubicBezTo>
                  <a:cubicBezTo>
                    <a:pt x="227" y="464"/>
                    <a:pt x="218" y="479"/>
                    <a:pt x="211" y="496"/>
                  </a:cubicBezTo>
                  <a:cubicBezTo>
                    <a:pt x="208" y="502"/>
                    <a:pt x="205" y="508"/>
                    <a:pt x="203" y="515"/>
                  </a:cubicBezTo>
                  <a:cubicBezTo>
                    <a:pt x="202" y="518"/>
                    <a:pt x="201" y="522"/>
                    <a:pt x="200" y="526"/>
                  </a:cubicBezTo>
                  <a:cubicBezTo>
                    <a:pt x="195" y="526"/>
                    <a:pt x="191" y="527"/>
                    <a:pt x="186" y="528"/>
                  </a:cubicBezTo>
                  <a:cubicBezTo>
                    <a:pt x="190" y="518"/>
                    <a:pt x="195" y="509"/>
                    <a:pt x="200" y="500"/>
                  </a:cubicBezTo>
                  <a:cubicBezTo>
                    <a:pt x="204" y="491"/>
                    <a:pt x="207" y="483"/>
                    <a:pt x="211" y="474"/>
                  </a:cubicBezTo>
                  <a:cubicBezTo>
                    <a:pt x="213" y="469"/>
                    <a:pt x="217" y="464"/>
                    <a:pt x="217" y="458"/>
                  </a:cubicBezTo>
                  <a:cubicBezTo>
                    <a:pt x="216" y="457"/>
                    <a:pt x="216" y="457"/>
                    <a:pt x="215" y="458"/>
                  </a:cubicBezTo>
                  <a:cubicBezTo>
                    <a:pt x="215" y="465"/>
                    <a:pt x="209" y="473"/>
                    <a:pt x="206" y="480"/>
                  </a:cubicBezTo>
                  <a:cubicBezTo>
                    <a:pt x="202" y="488"/>
                    <a:pt x="198" y="497"/>
                    <a:pt x="194" y="505"/>
                  </a:cubicBezTo>
                  <a:cubicBezTo>
                    <a:pt x="190" y="513"/>
                    <a:pt x="186" y="520"/>
                    <a:pt x="183" y="527"/>
                  </a:cubicBezTo>
                  <a:cubicBezTo>
                    <a:pt x="183" y="528"/>
                    <a:pt x="183" y="528"/>
                    <a:pt x="182" y="529"/>
                  </a:cubicBezTo>
                  <a:cubicBezTo>
                    <a:pt x="181" y="529"/>
                    <a:pt x="179" y="529"/>
                    <a:pt x="178" y="529"/>
                  </a:cubicBezTo>
                  <a:cubicBezTo>
                    <a:pt x="178" y="523"/>
                    <a:pt x="178" y="518"/>
                    <a:pt x="178" y="512"/>
                  </a:cubicBezTo>
                  <a:cubicBezTo>
                    <a:pt x="178" y="512"/>
                    <a:pt x="178" y="512"/>
                    <a:pt x="178" y="511"/>
                  </a:cubicBezTo>
                  <a:cubicBezTo>
                    <a:pt x="178" y="510"/>
                    <a:pt x="179" y="510"/>
                    <a:pt x="179" y="509"/>
                  </a:cubicBezTo>
                  <a:cubicBezTo>
                    <a:pt x="186" y="495"/>
                    <a:pt x="194" y="479"/>
                    <a:pt x="197" y="464"/>
                  </a:cubicBezTo>
                  <a:cubicBezTo>
                    <a:pt x="197" y="463"/>
                    <a:pt x="195" y="462"/>
                    <a:pt x="195" y="464"/>
                  </a:cubicBezTo>
                  <a:cubicBezTo>
                    <a:pt x="192" y="478"/>
                    <a:pt x="184" y="491"/>
                    <a:pt x="178" y="504"/>
                  </a:cubicBezTo>
                  <a:cubicBezTo>
                    <a:pt x="177" y="497"/>
                    <a:pt x="175" y="490"/>
                    <a:pt x="172" y="484"/>
                  </a:cubicBezTo>
                  <a:cubicBezTo>
                    <a:pt x="174" y="478"/>
                    <a:pt x="176" y="472"/>
                    <a:pt x="177" y="466"/>
                  </a:cubicBezTo>
                  <a:cubicBezTo>
                    <a:pt x="178" y="465"/>
                    <a:pt x="175" y="464"/>
                    <a:pt x="175" y="466"/>
                  </a:cubicBezTo>
                  <a:cubicBezTo>
                    <a:pt x="173" y="471"/>
                    <a:pt x="172" y="476"/>
                    <a:pt x="170" y="481"/>
                  </a:cubicBezTo>
                  <a:cubicBezTo>
                    <a:pt x="165" y="475"/>
                    <a:pt x="158" y="471"/>
                    <a:pt x="147" y="469"/>
                  </a:cubicBezTo>
                  <a:cubicBezTo>
                    <a:pt x="159" y="452"/>
                    <a:pt x="171" y="436"/>
                    <a:pt x="185" y="423"/>
                  </a:cubicBezTo>
                  <a:cubicBezTo>
                    <a:pt x="212" y="400"/>
                    <a:pt x="234" y="373"/>
                    <a:pt x="255" y="345"/>
                  </a:cubicBezTo>
                  <a:cubicBezTo>
                    <a:pt x="270" y="326"/>
                    <a:pt x="269" y="325"/>
                    <a:pt x="290" y="339"/>
                  </a:cubicBezTo>
                  <a:cubicBezTo>
                    <a:pt x="300" y="345"/>
                    <a:pt x="307" y="353"/>
                    <a:pt x="312" y="363"/>
                  </a:cubicBezTo>
                  <a:cubicBezTo>
                    <a:pt x="319" y="374"/>
                    <a:pt x="324" y="386"/>
                    <a:pt x="328" y="398"/>
                  </a:cubicBezTo>
                  <a:cubicBezTo>
                    <a:pt x="320" y="416"/>
                    <a:pt x="313" y="434"/>
                    <a:pt x="305" y="452"/>
                  </a:cubicBezTo>
                  <a:cubicBezTo>
                    <a:pt x="300" y="463"/>
                    <a:pt x="296" y="474"/>
                    <a:pt x="291" y="485"/>
                  </a:cubicBezTo>
                  <a:cubicBezTo>
                    <a:pt x="288" y="492"/>
                    <a:pt x="284" y="503"/>
                    <a:pt x="279" y="510"/>
                  </a:cubicBezTo>
                  <a:cubicBezTo>
                    <a:pt x="275" y="511"/>
                    <a:pt x="271" y="512"/>
                    <a:pt x="268" y="513"/>
                  </a:cubicBezTo>
                  <a:cubicBezTo>
                    <a:pt x="269" y="509"/>
                    <a:pt x="271" y="505"/>
                    <a:pt x="272" y="501"/>
                  </a:cubicBezTo>
                  <a:cubicBezTo>
                    <a:pt x="273" y="499"/>
                    <a:pt x="274" y="497"/>
                    <a:pt x="275" y="495"/>
                  </a:cubicBezTo>
                  <a:cubicBezTo>
                    <a:pt x="278" y="495"/>
                    <a:pt x="281" y="495"/>
                    <a:pt x="284" y="495"/>
                  </a:cubicBezTo>
                  <a:cubicBezTo>
                    <a:pt x="285" y="495"/>
                    <a:pt x="285" y="493"/>
                    <a:pt x="284" y="493"/>
                  </a:cubicBezTo>
                  <a:cubicBezTo>
                    <a:pt x="282" y="493"/>
                    <a:pt x="279" y="492"/>
                    <a:pt x="276" y="491"/>
                  </a:cubicBezTo>
                  <a:cubicBezTo>
                    <a:pt x="280" y="484"/>
                    <a:pt x="283" y="476"/>
                    <a:pt x="286" y="468"/>
                  </a:cubicBezTo>
                  <a:cubicBezTo>
                    <a:pt x="291" y="456"/>
                    <a:pt x="296" y="444"/>
                    <a:pt x="301" y="432"/>
                  </a:cubicBezTo>
                  <a:cubicBezTo>
                    <a:pt x="305" y="422"/>
                    <a:pt x="307" y="410"/>
                    <a:pt x="313" y="401"/>
                  </a:cubicBezTo>
                  <a:cubicBezTo>
                    <a:pt x="314" y="399"/>
                    <a:pt x="312" y="398"/>
                    <a:pt x="311" y="399"/>
                  </a:cubicBezTo>
                  <a:cubicBezTo>
                    <a:pt x="306" y="406"/>
                    <a:pt x="304" y="415"/>
                    <a:pt x="302" y="422"/>
                  </a:cubicBezTo>
                  <a:cubicBezTo>
                    <a:pt x="297" y="434"/>
                    <a:pt x="292" y="446"/>
                    <a:pt x="287" y="458"/>
                  </a:cubicBezTo>
                  <a:cubicBezTo>
                    <a:pt x="282" y="469"/>
                    <a:pt x="278" y="480"/>
                    <a:pt x="273" y="490"/>
                  </a:cubicBezTo>
                  <a:cubicBezTo>
                    <a:pt x="269" y="488"/>
                    <a:pt x="264" y="487"/>
                    <a:pt x="259" y="485"/>
                  </a:cubicBezTo>
                  <a:cubicBezTo>
                    <a:pt x="260" y="484"/>
                    <a:pt x="260" y="483"/>
                    <a:pt x="261" y="481"/>
                  </a:cubicBezTo>
                  <a:cubicBezTo>
                    <a:pt x="265" y="469"/>
                    <a:pt x="269" y="457"/>
                    <a:pt x="273" y="444"/>
                  </a:cubicBezTo>
                  <a:cubicBezTo>
                    <a:pt x="275" y="435"/>
                    <a:pt x="280" y="424"/>
                    <a:pt x="281" y="414"/>
                  </a:cubicBezTo>
                  <a:cubicBezTo>
                    <a:pt x="282" y="412"/>
                    <a:pt x="279" y="412"/>
                    <a:pt x="279" y="414"/>
                  </a:cubicBezTo>
                  <a:cubicBezTo>
                    <a:pt x="278" y="423"/>
                    <a:pt x="272" y="434"/>
                    <a:pt x="269" y="443"/>
                  </a:cubicBezTo>
                  <a:cubicBezTo>
                    <a:pt x="266" y="455"/>
                    <a:pt x="262" y="467"/>
                    <a:pt x="258" y="479"/>
                  </a:cubicBezTo>
                  <a:cubicBezTo>
                    <a:pt x="257" y="480"/>
                    <a:pt x="257" y="482"/>
                    <a:pt x="256" y="484"/>
                  </a:cubicBezTo>
                  <a:cubicBezTo>
                    <a:pt x="253" y="483"/>
                    <a:pt x="250" y="482"/>
                    <a:pt x="246" y="481"/>
                  </a:cubicBezTo>
                  <a:cubicBezTo>
                    <a:pt x="246" y="481"/>
                    <a:pt x="245" y="481"/>
                    <a:pt x="244" y="481"/>
                  </a:cubicBezTo>
                  <a:cubicBezTo>
                    <a:pt x="246" y="474"/>
                    <a:pt x="247" y="467"/>
                    <a:pt x="250" y="461"/>
                  </a:cubicBezTo>
                  <a:cubicBezTo>
                    <a:pt x="252" y="453"/>
                    <a:pt x="257" y="445"/>
                    <a:pt x="259" y="436"/>
                  </a:cubicBezTo>
                  <a:cubicBezTo>
                    <a:pt x="259" y="435"/>
                    <a:pt x="257" y="434"/>
                    <a:pt x="257" y="436"/>
                  </a:cubicBezTo>
                  <a:cubicBezTo>
                    <a:pt x="254" y="444"/>
                    <a:pt x="250" y="452"/>
                    <a:pt x="247" y="460"/>
                  </a:cubicBezTo>
                  <a:cubicBezTo>
                    <a:pt x="244" y="467"/>
                    <a:pt x="242" y="474"/>
                    <a:pt x="240" y="480"/>
                  </a:cubicBezTo>
                  <a:cubicBezTo>
                    <a:pt x="237" y="480"/>
                    <a:pt x="235" y="479"/>
                    <a:pt x="234" y="478"/>
                  </a:cubicBezTo>
                  <a:cubicBezTo>
                    <a:pt x="235" y="473"/>
                    <a:pt x="237" y="469"/>
                    <a:pt x="238" y="464"/>
                  </a:cubicBezTo>
                  <a:cubicBezTo>
                    <a:pt x="240" y="456"/>
                    <a:pt x="244" y="448"/>
                    <a:pt x="245" y="440"/>
                  </a:cubicBezTo>
                  <a:cubicBezTo>
                    <a:pt x="245" y="439"/>
                    <a:pt x="243" y="439"/>
                    <a:pt x="243" y="440"/>
                  </a:cubicBezTo>
                  <a:cubicBezTo>
                    <a:pt x="242" y="449"/>
                    <a:pt x="237" y="459"/>
                    <a:pt x="234" y="467"/>
                  </a:cubicBezTo>
                  <a:cubicBezTo>
                    <a:pt x="231" y="475"/>
                    <a:pt x="228" y="483"/>
                    <a:pt x="226" y="491"/>
                  </a:cubicBezTo>
                  <a:cubicBezTo>
                    <a:pt x="222" y="501"/>
                    <a:pt x="220" y="513"/>
                    <a:pt x="216" y="523"/>
                  </a:cubicBezTo>
                  <a:cubicBezTo>
                    <a:pt x="212" y="523"/>
                    <a:pt x="208" y="524"/>
                    <a:pt x="205" y="525"/>
                  </a:cubicBezTo>
                  <a:moveTo>
                    <a:pt x="249" y="517"/>
                  </a:moveTo>
                  <a:cubicBezTo>
                    <a:pt x="252" y="507"/>
                    <a:pt x="255" y="498"/>
                    <a:pt x="258" y="489"/>
                  </a:cubicBezTo>
                  <a:cubicBezTo>
                    <a:pt x="263" y="491"/>
                    <a:pt x="267" y="492"/>
                    <a:pt x="271" y="494"/>
                  </a:cubicBezTo>
                  <a:cubicBezTo>
                    <a:pt x="271" y="494"/>
                    <a:pt x="271" y="494"/>
                    <a:pt x="271" y="494"/>
                  </a:cubicBezTo>
                  <a:cubicBezTo>
                    <a:pt x="269" y="500"/>
                    <a:pt x="266" y="507"/>
                    <a:pt x="263" y="514"/>
                  </a:cubicBezTo>
                  <a:cubicBezTo>
                    <a:pt x="259" y="515"/>
                    <a:pt x="254" y="516"/>
                    <a:pt x="249" y="517"/>
                  </a:cubicBezTo>
                  <a:moveTo>
                    <a:pt x="245" y="517"/>
                  </a:moveTo>
                  <a:cubicBezTo>
                    <a:pt x="240" y="518"/>
                    <a:pt x="235" y="519"/>
                    <a:pt x="229" y="520"/>
                  </a:cubicBezTo>
                  <a:cubicBezTo>
                    <a:pt x="230" y="519"/>
                    <a:pt x="231" y="517"/>
                    <a:pt x="231" y="515"/>
                  </a:cubicBezTo>
                  <a:cubicBezTo>
                    <a:pt x="233" y="506"/>
                    <a:pt x="237" y="498"/>
                    <a:pt x="241" y="489"/>
                  </a:cubicBezTo>
                  <a:cubicBezTo>
                    <a:pt x="241" y="487"/>
                    <a:pt x="242" y="486"/>
                    <a:pt x="242" y="485"/>
                  </a:cubicBezTo>
                  <a:cubicBezTo>
                    <a:pt x="246" y="485"/>
                    <a:pt x="249" y="485"/>
                    <a:pt x="252" y="486"/>
                  </a:cubicBezTo>
                  <a:cubicBezTo>
                    <a:pt x="253" y="487"/>
                    <a:pt x="254" y="487"/>
                    <a:pt x="255" y="487"/>
                  </a:cubicBezTo>
                  <a:cubicBezTo>
                    <a:pt x="252" y="495"/>
                    <a:pt x="250" y="502"/>
                    <a:pt x="248" y="510"/>
                  </a:cubicBezTo>
                  <a:cubicBezTo>
                    <a:pt x="247" y="512"/>
                    <a:pt x="246" y="515"/>
                    <a:pt x="245" y="517"/>
                  </a:cubicBezTo>
                  <a:cubicBezTo>
                    <a:pt x="245" y="517"/>
                    <a:pt x="245" y="517"/>
                    <a:pt x="245" y="517"/>
                  </a:cubicBezTo>
                  <a:moveTo>
                    <a:pt x="226" y="521"/>
                  </a:moveTo>
                  <a:cubicBezTo>
                    <a:pt x="224" y="521"/>
                    <a:pt x="222" y="522"/>
                    <a:pt x="220" y="522"/>
                  </a:cubicBezTo>
                  <a:cubicBezTo>
                    <a:pt x="223" y="513"/>
                    <a:pt x="226" y="503"/>
                    <a:pt x="228" y="494"/>
                  </a:cubicBezTo>
                  <a:cubicBezTo>
                    <a:pt x="229" y="490"/>
                    <a:pt x="231" y="485"/>
                    <a:pt x="232" y="481"/>
                  </a:cubicBezTo>
                  <a:cubicBezTo>
                    <a:pt x="234" y="482"/>
                    <a:pt x="236" y="483"/>
                    <a:pt x="239" y="484"/>
                  </a:cubicBezTo>
                  <a:cubicBezTo>
                    <a:pt x="238" y="487"/>
                    <a:pt x="236" y="490"/>
                    <a:pt x="235" y="493"/>
                  </a:cubicBezTo>
                  <a:cubicBezTo>
                    <a:pt x="231" y="501"/>
                    <a:pt x="229" y="509"/>
                    <a:pt x="227" y="518"/>
                  </a:cubicBezTo>
                  <a:cubicBezTo>
                    <a:pt x="226" y="519"/>
                    <a:pt x="226" y="520"/>
                    <a:pt x="226" y="521"/>
                  </a:cubicBezTo>
                  <a:moveTo>
                    <a:pt x="283" y="510"/>
                  </a:moveTo>
                  <a:cubicBezTo>
                    <a:pt x="285" y="506"/>
                    <a:pt x="287" y="501"/>
                    <a:pt x="289" y="497"/>
                  </a:cubicBezTo>
                  <a:cubicBezTo>
                    <a:pt x="295" y="485"/>
                    <a:pt x="300" y="472"/>
                    <a:pt x="305" y="459"/>
                  </a:cubicBezTo>
                  <a:cubicBezTo>
                    <a:pt x="313" y="440"/>
                    <a:pt x="322" y="421"/>
                    <a:pt x="329" y="402"/>
                  </a:cubicBezTo>
                  <a:cubicBezTo>
                    <a:pt x="332" y="413"/>
                    <a:pt x="334" y="424"/>
                    <a:pt x="335" y="435"/>
                  </a:cubicBezTo>
                  <a:cubicBezTo>
                    <a:pt x="332" y="440"/>
                    <a:pt x="329" y="446"/>
                    <a:pt x="327" y="451"/>
                  </a:cubicBezTo>
                  <a:cubicBezTo>
                    <a:pt x="323" y="458"/>
                    <a:pt x="320" y="465"/>
                    <a:pt x="316" y="472"/>
                  </a:cubicBezTo>
                  <a:cubicBezTo>
                    <a:pt x="315" y="472"/>
                    <a:pt x="314" y="471"/>
                    <a:pt x="312" y="470"/>
                  </a:cubicBezTo>
                  <a:cubicBezTo>
                    <a:pt x="311" y="470"/>
                    <a:pt x="310" y="473"/>
                    <a:pt x="312" y="474"/>
                  </a:cubicBezTo>
                  <a:cubicBezTo>
                    <a:pt x="313" y="474"/>
                    <a:pt x="314" y="475"/>
                    <a:pt x="315" y="475"/>
                  </a:cubicBezTo>
                  <a:cubicBezTo>
                    <a:pt x="313" y="479"/>
                    <a:pt x="310" y="484"/>
                    <a:pt x="308" y="488"/>
                  </a:cubicBezTo>
                  <a:cubicBezTo>
                    <a:pt x="306" y="491"/>
                    <a:pt x="304" y="495"/>
                    <a:pt x="303" y="498"/>
                  </a:cubicBezTo>
                  <a:cubicBezTo>
                    <a:pt x="302" y="500"/>
                    <a:pt x="302" y="503"/>
                    <a:pt x="301" y="506"/>
                  </a:cubicBezTo>
                  <a:cubicBezTo>
                    <a:pt x="295" y="507"/>
                    <a:pt x="289" y="508"/>
                    <a:pt x="283" y="510"/>
                  </a:cubicBezTo>
                  <a:moveTo>
                    <a:pt x="305" y="505"/>
                  </a:moveTo>
                  <a:cubicBezTo>
                    <a:pt x="306" y="503"/>
                    <a:pt x="306" y="501"/>
                    <a:pt x="307" y="499"/>
                  </a:cubicBezTo>
                  <a:cubicBezTo>
                    <a:pt x="310" y="492"/>
                    <a:pt x="314" y="484"/>
                    <a:pt x="318" y="477"/>
                  </a:cubicBezTo>
                  <a:cubicBezTo>
                    <a:pt x="321" y="478"/>
                    <a:pt x="325" y="480"/>
                    <a:pt x="328" y="482"/>
                  </a:cubicBezTo>
                  <a:cubicBezTo>
                    <a:pt x="328" y="483"/>
                    <a:pt x="327" y="484"/>
                    <a:pt x="327" y="485"/>
                  </a:cubicBezTo>
                  <a:cubicBezTo>
                    <a:pt x="325" y="490"/>
                    <a:pt x="324" y="496"/>
                    <a:pt x="321" y="501"/>
                  </a:cubicBezTo>
                  <a:cubicBezTo>
                    <a:pt x="320" y="502"/>
                    <a:pt x="318" y="502"/>
                    <a:pt x="316" y="503"/>
                  </a:cubicBezTo>
                  <a:cubicBezTo>
                    <a:pt x="312" y="503"/>
                    <a:pt x="309" y="504"/>
                    <a:pt x="305" y="505"/>
                  </a:cubicBezTo>
                  <a:moveTo>
                    <a:pt x="349" y="487"/>
                  </a:moveTo>
                  <a:cubicBezTo>
                    <a:pt x="350" y="480"/>
                    <a:pt x="351" y="474"/>
                    <a:pt x="351" y="468"/>
                  </a:cubicBezTo>
                  <a:cubicBezTo>
                    <a:pt x="352" y="465"/>
                    <a:pt x="354" y="462"/>
                    <a:pt x="355" y="458"/>
                  </a:cubicBezTo>
                  <a:cubicBezTo>
                    <a:pt x="362" y="443"/>
                    <a:pt x="368" y="428"/>
                    <a:pt x="374" y="412"/>
                  </a:cubicBezTo>
                  <a:cubicBezTo>
                    <a:pt x="377" y="405"/>
                    <a:pt x="380" y="397"/>
                    <a:pt x="383" y="390"/>
                  </a:cubicBezTo>
                  <a:cubicBezTo>
                    <a:pt x="386" y="402"/>
                    <a:pt x="387" y="416"/>
                    <a:pt x="387" y="429"/>
                  </a:cubicBezTo>
                  <a:cubicBezTo>
                    <a:pt x="387" y="430"/>
                    <a:pt x="387" y="430"/>
                    <a:pt x="386" y="430"/>
                  </a:cubicBezTo>
                  <a:cubicBezTo>
                    <a:pt x="380" y="445"/>
                    <a:pt x="374" y="460"/>
                    <a:pt x="366" y="474"/>
                  </a:cubicBezTo>
                  <a:cubicBezTo>
                    <a:pt x="363" y="480"/>
                    <a:pt x="360" y="486"/>
                    <a:pt x="358" y="492"/>
                  </a:cubicBezTo>
                  <a:cubicBezTo>
                    <a:pt x="358" y="492"/>
                    <a:pt x="357" y="493"/>
                    <a:pt x="357" y="493"/>
                  </a:cubicBezTo>
                  <a:cubicBezTo>
                    <a:pt x="354" y="495"/>
                    <a:pt x="352" y="496"/>
                    <a:pt x="349" y="497"/>
                  </a:cubicBezTo>
                  <a:cubicBezTo>
                    <a:pt x="349" y="492"/>
                    <a:pt x="349" y="490"/>
                    <a:pt x="349" y="487"/>
                  </a:cubicBezTo>
                  <a:moveTo>
                    <a:pt x="362" y="492"/>
                  </a:moveTo>
                  <a:cubicBezTo>
                    <a:pt x="365" y="485"/>
                    <a:pt x="368" y="478"/>
                    <a:pt x="371" y="471"/>
                  </a:cubicBezTo>
                  <a:cubicBezTo>
                    <a:pt x="377" y="461"/>
                    <a:pt x="382" y="451"/>
                    <a:pt x="386" y="440"/>
                  </a:cubicBezTo>
                  <a:cubicBezTo>
                    <a:pt x="386" y="441"/>
                    <a:pt x="386" y="442"/>
                    <a:pt x="386" y="442"/>
                  </a:cubicBezTo>
                  <a:cubicBezTo>
                    <a:pt x="385" y="453"/>
                    <a:pt x="382" y="464"/>
                    <a:pt x="380" y="475"/>
                  </a:cubicBezTo>
                  <a:cubicBezTo>
                    <a:pt x="378" y="482"/>
                    <a:pt x="376" y="486"/>
                    <a:pt x="369" y="489"/>
                  </a:cubicBezTo>
                  <a:cubicBezTo>
                    <a:pt x="367" y="490"/>
                    <a:pt x="364" y="490"/>
                    <a:pt x="362" y="492"/>
                  </a:cubicBezTo>
                  <a:moveTo>
                    <a:pt x="390" y="478"/>
                  </a:moveTo>
                  <a:cubicBezTo>
                    <a:pt x="391" y="474"/>
                    <a:pt x="391" y="470"/>
                    <a:pt x="392" y="467"/>
                  </a:cubicBezTo>
                  <a:cubicBezTo>
                    <a:pt x="398" y="452"/>
                    <a:pt x="404" y="436"/>
                    <a:pt x="410" y="422"/>
                  </a:cubicBezTo>
                  <a:cubicBezTo>
                    <a:pt x="413" y="416"/>
                    <a:pt x="415" y="411"/>
                    <a:pt x="418" y="406"/>
                  </a:cubicBezTo>
                  <a:cubicBezTo>
                    <a:pt x="418" y="428"/>
                    <a:pt x="416" y="451"/>
                    <a:pt x="403" y="471"/>
                  </a:cubicBezTo>
                  <a:cubicBezTo>
                    <a:pt x="400" y="476"/>
                    <a:pt x="397" y="479"/>
                    <a:pt x="390" y="478"/>
                  </a:cubicBezTo>
                  <a:moveTo>
                    <a:pt x="429" y="428"/>
                  </a:moveTo>
                  <a:cubicBezTo>
                    <a:pt x="431" y="424"/>
                    <a:pt x="433" y="419"/>
                    <a:pt x="435" y="414"/>
                  </a:cubicBezTo>
                  <a:cubicBezTo>
                    <a:pt x="436" y="412"/>
                    <a:pt x="437" y="410"/>
                    <a:pt x="438" y="408"/>
                  </a:cubicBezTo>
                  <a:cubicBezTo>
                    <a:pt x="443" y="409"/>
                    <a:pt x="447" y="411"/>
                    <a:pt x="452" y="412"/>
                  </a:cubicBezTo>
                  <a:cubicBezTo>
                    <a:pt x="447" y="423"/>
                    <a:pt x="442" y="434"/>
                    <a:pt x="437" y="444"/>
                  </a:cubicBezTo>
                  <a:cubicBezTo>
                    <a:pt x="433" y="452"/>
                    <a:pt x="429" y="460"/>
                    <a:pt x="425" y="468"/>
                  </a:cubicBezTo>
                  <a:cubicBezTo>
                    <a:pt x="423" y="468"/>
                    <a:pt x="421" y="469"/>
                    <a:pt x="418" y="469"/>
                  </a:cubicBezTo>
                  <a:cubicBezTo>
                    <a:pt x="425" y="455"/>
                    <a:pt x="428" y="442"/>
                    <a:pt x="429" y="428"/>
                  </a:cubicBezTo>
                  <a:moveTo>
                    <a:pt x="431" y="466"/>
                  </a:moveTo>
                  <a:cubicBezTo>
                    <a:pt x="440" y="449"/>
                    <a:pt x="448" y="431"/>
                    <a:pt x="455" y="413"/>
                  </a:cubicBezTo>
                  <a:cubicBezTo>
                    <a:pt x="455" y="413"/>
                    <a:pt x="456" y="413"/>
                    <a:pt x="456" y="413"/>
                  </a:cubicBezTo>
                  <a:cubicBezTo>
                    <a:pt x="455" y="421"/>
                    <a:pt x="455" y="429"/>
                    <a:pt x="454" y="437"/>
                  </a:cubicBezTo>
                  <a:cubicBezTo>
                    <a:pt x="452" y="452"/>
                    <a:pt x="444" y="461"/>
                    <a:pt x="431" y="466"/>
                  </a:cubicBezTo>
                  <a:moveTo>
                    <a:pt x="465" y="452"/>
                  </a:moveTo>
                  <a:cubicBezTo>
                    <a:pt x="466" y="449"/>
                    <a:pt x="468" y="446"/>
                    <a:pt x="469" y="443"/>
                  </a:cubicBezTo>
                  <a:cubicBezTo>
                    <a:pt x="474" y="434"/>
                    <a:pt x="478" y="426"/>
                    <a:pt x="482" y="417"/>
                  </a:cubicBezTo>
                  <a:cubicBezTo>
                    <a:pt x="483" y="417"/>
                    <a:pt x="485" y="417"/>
                    <a:pt x="486" y="417"/>
                  </a:cubicBezTo>
                  <a:cubicBezTo>
                    <a:pt x="485" y="418"/>
                    <a:pt x="485" y="420"/>
                    <a:pt x="485" y="421"/>
                  </a:cubicBezTo>
                  <a:cubicBezTo>
                    <a:pt x="482" y="429"/>
                    <a:pt x="479" y="436"/>
                    <a:pt x="476" y="444"/>
                  </a:cubicBezTo>
                  <a:cubicBezTo>
                    <a:pt x="474" y="449"/>
                    <a:pt x="471" y="452"/>
                    <a:pt x="465" y="452"/>
                  </a:cubicBezTo>
                  <a:moveTo>
                    <a:pt x="500" y="440"/>
                  </a:moveTo>
                  <a:cubicBezTo>
                    <a:pt x="502" y="437"/>
                    <a:pt x="503" y="434"/>
                    <a:pt x="505" y="431"/>
                  </a:cubicBezTo>
                  <a:cubicBezTo>
                    <a:pt x="512" y="416"/>
                    <a:pt x="518" y="400"/>
                    <a:pt x="525" y="385"/>
                  </a:cubicBezTo>
                  <a:cubicBezTo>
                    <a:pt x="523" y="403"/>
                    <a:pt x="516" y="418"/>
                    <a:pt x="508" y="433"/>
                  </a:cubicBezTo>
                  <a:cubicBezTo>
                    <a:pt x="506" y="436"/>
                    <a:pt x="503" y="438"/>
                    <a:pt x="500" y="440"/>
                  </a:cubicBezTo>
                  <a:moveTo>
                    <a:pt x="533" y="429"/>
                  </a:moveTo>
                  <a:cubicBezTo>
                    <a:pt x="536" y="422"/>
                    <a:pt x="538" y="416"/>
                    <a:pt x="541" y="410"/>
                  </a:cubicBezTo>
                  <a:cubicBezTo>
                    <a:pt x="542" y="410"/>
                    <a:pt x="542" y="410"/>
                    <a:pt x="543" y="411"/>
                  </a:cubicBezTo>
                  <a:cubicBezTo>
                    <a:pt x="544" y="411"/>
                    <a:pt x="546" y="412"/>
                    <a:pt x="548" y="413"/>
                  </a:cubicBezTo>
                  <a:cubicBezTo>
                    <a:pt x="547" y="415"/>
                    <a:pt x="547" y="416"/>
                    <a:pt x="546" y="418"/>
                  </a:cubicBezTo>
                  <a:cubicBezTo>
                    <a:pt x="545" y="421"/>
                    <a:pt x="542" y="424"/>
                    <a:pt x="539" y="426"/>
                  </a:cubicBezTo>
                  <a:cubicBezTo>
                    <a:pt x="537" y="427"/>
                    <a:pt x="535" y="428"/>
                    <a:pt x="533" y="429"/>
                  </a:cubicBezTo>
                  <a:moveTo>
                    <a:pt x="561" y="406"/>
                  </a:moveTo>
                  <a:cubicBezTo>
                    <a:pt x="563" y="399"/>
                    <a:pt x="565" y="392"/>
                    <a:pt x="565" y="385"/>
                  </a:cubicBezTo>
                  <a:cubicBezTo>
                    <a:pt x="566" y="382"/>
                    <a:pt x="567" y="379"/>
                    <a:pt x="568" y="376"/>
                  </a:cubicBezTo>
                  <a:cubicBezTo>
                    <a:pt x="573" y="361"/>
                    <a:pt x="577" y="346"/>
                    <a:pt x="582" y="331"/>
                  </a:cubicBezTo>
                  <a:cubicBezTo>
                    <a:pt x="585" y="326"/>
                    <a:pt x="587" y="320"/>
                    <a:pt x="588" y="314"/>
                  </a:cubicBezTo>
                  <a:cubicBezTo>
                    <a:pt x="589" y="305"/>
                    <a:pt x="589" y="297"/>
                    <a:pt x="593" y="289"/>
                  </a:cubicBezTo>
                  <a:cubicBezTo>
                    <a:pt x="594" y="287"/>
                    <a:pt x="592" y="286"/>
                    <a:pt x="591" y="287"/>
                  </a:cubicBezTo>
                  <a:cubicBezTo>
                    <a:pt x="585" y="297"/>
                    <a:pt x="586" y="309"/>
                    <a:pt x="583" y="319"/>
                  </a:cubicBezTo>
                  <a:cubicBezTo>
                    <a:pt x="579" y="333"/>
                    <a:pt x="574" y="346"/>
                    <a:pt x="569" y="360"/>
                  </a:cubicBezTo>
                  <a:cubicBezTo>
                    <a:pt x="568" y="363"/>
                    <a:pt x="567" y="367"/>
                    <a:pt x="566" y="370"/>
                  </a:cubicBezTo>
                  <a:cubicBezTo>
                    <a:pt x="565" y="368"/>
                    <a:pt x="565" y="366"/>
                    <a:pt x="565" y="364"/>
                  </a:cubicBezTo>
                  <a:cubicBezTo>
                    <a:pt x="564" y="358"/>
                    <a:pt x="564" y="352"/>
                    <a:pt x="563" y="347"/>
                  </a:cubicBezTo>
                  <a:cubicBezTo>
                    <a:pt x="564" y="345"/>
                    <a:pt x="564" y="344"/>
                    <a:pt x="564" y="343"/>
                  </a:cubicBezTo>
                  <a:cubicBezTo>
                    <a:pt x="568" y="328"/>
                    <a:pt x="573" y="315"/>
                    <a:pt x="573" y="300"/>
                  </a:cubicBezTo>
                  <a:cubicBezTo>
                    <a:pt x="573" y="298"/>
                    <a:pt x="571" y="298"/>
                    <a:pt x="571" y="300"/>
                  </a:cubicBezTo>
                  <a:cubicBezTo>
                    <a:pt x="571" y="314"/>
                    <a:pt x="566" y="326"/>
                    <a:pt x="562" y="339"/>
                  </a:cubicBezTo>
                  <a:cubicBezTo>
                    <a:pt x="562" y="335"/>
                    <a:pt x="561" y="330"/>
                    <a:pt x="561" y="326"/>
                  </a:cubicBezTo>
                  <a:cubicBezTo>
                    <a:pt x="562" y="322"/>
                    <a:pt x="564" y="318"/>
                    <a:pt x="567" y="317"/>
                  </a:cubicBezTo>
                  <a:cubicBezTo>
                    <a:pt x="568" y="317"/>
                    <a:pt x="567" y="314"/>
                    <a:pt x="566" y="315"/>
                  </a:cubicBezTo>
                  <a:cubicBezTo>
                    <a:pt x="563" y="316"/>
                    <a:pt x="561" y="318"/>
                    <a:pt x="560" y="320"/>
                  </a:cubicBezTo>
                  <a:cubicBezTo>
                    <a:pt x="560" y="319"/>
                    <a:pt x="559" y="318"/>
                    <a:pt x="559" y="316"/>
                  </a:cubicBezTo>
                  <a:cubicBezTo>
                    <a:pt x="558" y="313"/>
                    <a:pt x="558" y="310"/>
                    <a:pt x="557" y="308"/>
                  </a:cubicBezTo>
                  <a:cubicBezTo>
                    <a:pt x="558" y="303"/>
                    <a:pt x="559" y="299"/>
                    <a:pt x="560" y="294"/>
                  </a:cubicBezTo>
                  <a:cubicBezTo>
                    <a:pt x="560" y="292"/>
                    <a:pt x="557" y="292"/>
                    <a:pt x="556" y="294"/>
                  </a:cubicBezTo>
                  <a:cubicBezTo>
                    <a:pt x="556" y="296"/>
                    <a:pt x="555" y="299"/>
                    <a:pt x="555" y="302"/>
                  </a:cubicBezTo>
                  <a:cubicBezTo>
                    <a:pt x="553" y="295"/>
                    <a:pt x="550" y="289"/>
                    <a:pt x="547" y="284"/>
                  </a:cubicBezTo>
                  <a:cubicBezTo>
                    <a:pt x="541" y="273"/>
                    <a:pt x="533" y="263"/>
                    <a:pt x="525" y="253"/>
                  </a:cubicBezTo>
                  <a:cubicBezTo>
                    <a:pt x="518" y="245"/>
                    <a:pt x="509" y="238"/>
                    <a:pt x="498" y="236"/>
                  </a:cubicBezTo>
                  <a:cubicBezTo>
                    <a:pt x="495" y="235"/>
                    <a:pt x="492" y="233"/>
                    <a:pt x="487" y="231"/>
                  </a:cubicBezTo>
                  <a:cubicBezTo>
                    <a:pt x="503" y="222"/>
                    <a:pt x="518" y="215"/>
                    <a:pt x="533" y="210"/>
                  </a:cubicBezTo>
                  <a:cubicBezTo>
                    <a:pt x="538" y="209"/>
                    <a:pt x="541" y="210"/>
                    <a:pt x="545" y="214"/>
                  </a:cubicBezTo>
                  <a:cubicBezTo>
                    <a:pt x="551" y="221"/>
                    <a:pt x="559" y="228"/>
                    <a:pt x="566" y="235"/>
                  </a:cubicBezTo>
                  <a:cubicBezTo>
                    <a:pt x="584" y="253"/>
                    <a:pt x="593" y="276"/>
                    <a:pt x="598" y="300"/>
                  </a:cubicBezTo>
                  <a:cubicBezTo>
                    <a:pt x="599" y="310"/>
                    <a:pt x="600" y="320"/>
                    <a:pt x="601" y="330"/>
                  </a:cubicBezTo>
                  <a:cubicBezTo>
                    <a:pt x="597" y="341"/>
                    <a:pt x="592" y="352"/>
                    <a:pt x="589" y="362"/>
                  </a:cubicBezTo>
                  <a:cubicBezTo>
                    <a:pt x="584" y="377"/>
                    <a:pt x="579" y="391"/>
                    <a:pt x="574" y="406"/>
                  </a:cubicBezTo>
                  <a:cubicBezTo>
                    <a:pt x="573" y="408"/>
                    <a:pt x="572" y="411"/>
                    <a:pt x="571" y="413"/>
                  </a:cubicBezTo>
                  <a:cubicBezTo>
                    <a:pt x="567" y="415"/>
                    <a:pt x="563" y="416"/>
                    <a:pt x="559" y="418"/>
                  </a:cubicBezTo>
                  <a:cubicBezTo>
                    <a:pt x="560" y="413"/>
                    <a:pt x="560" y="409"/>
                    <a:pt x="561" y="406"/>
                  </a:cubicBezTo>
                  <a:moveTo>
                    <a:pt x="575" y="412"/>
                  </a:moveTo>
                  <a:cubicBezTo>
                    <a:pt x="580" y="397"/>
                    <a:pt x="585" y="383"/>
                    <a:pt x="590" y="369"/>
                  </a:cubicBezTo>
                  <a:cubicBezTo>
                    <a:pt x="594" y="358"/>
                    <a:pt x="597" y="347"/>
                    <a:pt x="601" y="336"/>
                  </a:cubicBezTo>
                  <a:cubicBezTo>
                    <a:pt x="601" y="358"/>
                    <a:pt x="599" y="381"/>
                    <a:pt x="596" y="403"/>
                  </a:cubicBezTo>
                  <a:cubicBezTo>
                    <a:pt x="589" y="406"/>
                    <a:pt x="582" y="409"/>
                    <a:pt x="575" y="412"/>
                  </a:cubicBezTo>
                  <a:moveTo>
                    <a:pt x="618" y="368"/>
                  </a:moveTo>
                  <a:cubicBezTo>
                    <a:pt x="618" y="366"/>
                    <a:pt x="618" y="364"/>
                    <a:pt x="618" y="361"/>
                  </a:cubicBezTo>
                  <a:cubicBezTo>
                    <a:pt x="624" y="362"/>
                    <a:pt x="629" y="364"/>
                    <a:pt x="635" y="365"/>
                  </a:cubicBezTo>
                  <a:cubicBezTo>
                    <a:pt x="633" y="377"/>
                    <a:pt x="632" y="388"/>
                    <a:pt x="626" y="400"/>
                  </a:cubicBezTo>
                  <a:cubicBezTo>
                    <a:pt x="617" y="400"/>
                    <a:pt x="617" y="400"/>
                    <a:pt x="617" y="400"/>
                  </a:cubicBezTo>
                  <a:cubicBezTo>
                    <a:pt x="617" y="396"/>
                    <a:pt x="616" y="397"/>
                    <a:pt x="616" y="396"/>
                  </a:cubicBezTo>
                  <a:cubicBezTo>
                    <a:pt x="617" y="387"/>
                    <a:pt x="618" y="377"/>
                    <a:pt x="618" y="368"/>
                  </a:cubicBezTo>
                  <a:moveTo>
                    <a:pt x="644" y="366"/>
                  </a:moveTo>
                  <a:cubicBezTo>
                    <a:pt x="650" y="368"/>
                    <a:pt x="656" y="369"/>
                    <a:pt x="661" y="371"/>
                  </a:cubicBezTo>
                  <a:cubicBezTo>
                    <a:pt x="661" y="373"/>
                    <a:pt x="660" y="375"/>
                    <a:pt x="659" y="378"/>
                  </a:cubicBezTo>
                  <a:cubicBezTo>
                    <a:pt x="658" y="382"/>
                    <a:pt x="657" y="386"/>
                    <a:pt x="656" y="390"/>
                  </a:cubicBezTo>
                  <a:cubicBezTo>
                    <a:pt x="653" y="391"/>
                    <a:pt x="650" y="392"/>
                    <a:pt x="647" y="393"/>
                  </a:cubicBezTo>
                  <a:cubicBezTo>
                    <a:pt x="644" y="395"/>
                    <a:pt x="640" y="396"/>
                    <a:pt x="635" y="398"/>
                  </a:cubicBezTo>
                  <a:cubicBezTo>
                    <a:pt x="638" y="387"/>
                    <a:pt x="641" y="376"/>
                    <a:pt x="644" y="366"/>
                  </a:cubicBezTo>
                  <a:moveTo>
                    <a:pt x="663" y="410"/>
                  </a:moveTo>
                  <a:cubicBezTo>
                    <a:pt x="663" y="410"/>
                    <a:pt x="663" y="409"/>
                    <a:pt x="663" y="409"/>
                  </a:cubicBezTo>
                  <a:cubicBezTo>
                    <a:pt x="663" y="409"/>
                    <a:pt x="663" y="409"/>
                    <a:pt x="663" y="409"/>
                  </a:cubicBezTo>
                  <a:cubicBezTo>
                    <a:pt x="663" y="409"/>
                    <a:pt x="663" y="410"/>
                    <a:pt x="663" y="410"/>
                  </a:cubicBezTo>
                  <a:moveTo>
                    <a:pt x="820" y="321"/>
                  </a:moveTo>
                  <a:cubicBezTo>
                    <a:pt x="821" y="318"/>
                    <a:pt x="822" y="315"/>
                    <a:pt x="823" y="312"/>
                  </a:cubicBezTo>
                  <a:cubicBezTo>
                    <a:pt x="825" y="312"/>
                    <a:pt x="826" y="312"/>
                    <a:pt x="827" y="312"/>
                  </a:cubicBezTo>
                  <a:cubicBezTo>
                    <a:pt x="829" y="312"/>
                    <a:pt x="831" y="313"/>
                    <a:pt x="833" y="314"/>
                  </a:cubicBezTo>
                  <a:cubicBezTo>
                    <a:pt x="833" y="314"/>
                    <a:pt x="833" y="315"/>
                    <a:pt x="833" y="315"/>
                  </a:cubicBezTo>
                  <a:cubicBezTo>
                    <a:pt x="832" y="316"/>
                    <a:pt x="831" y="316"/>
                    <a:pt x="831" y="316"/>
                  </a:cubicBezTo>
                  <a:cubicBezTo>
                    <a:pt x="827" y="318"/>
                    <a:pt x="824" y="319"/>
                    <a:pt x="820" y="321"/>
                  </a:cubicBezTo>
                  <a:moveTo>
                    <a:pt x="917" y="264"/>
                  </a:moveTo>
                  <a:cubicBezTo>
                    <a:pt x="915" y="269"/>
                    <a:pt x="914" y="274"/>
                    <a:pt x="911" y="280"/>
                  </a:cubicBezTo>
                  <a:cubicBezTo>
                    <a:pt x="909" y="281"/>
                    <a:pt x="906" y="282"/>
                    <a:pt x="903" y="283"/>
                  </a:cubicBezTo>
                  <a:cubicBezTo>
                    <a:pt x="903" y="283"/>
                    <a:pt x="903" y="282"/>
                    <a:pt x="902" y="282"/>
                  </a:cubicBezTo>
                  <a:cubicBezTo>
                    <a:pt x="900" y="282"/>
                    <a:pt x="897" y="282"/>
                    <a:pt x="895" y="281"/>
                  </a:cubicBezTo>
                  <a:cubicBezTo>
                    <a:pt x="897" y="274"/>
                    <a:pt x="899" y="267"/>
                    <a:pt x="899" y="267"/>
                  </a:cubicBezTo>
                  <a:cubicBezTo>
                    <a:pt x="901" y="262"/>
                    <a:pt x="902" y="257"/>
                    <a:pt x="904" y="252"/>
                  </a:cubicBezTo>
                  <a:cubicBezTo>
                    <a:pt x="907" y="252"/>
                    <a:pt x="909" y="253"/>
                    <a:pt x="911" y="254"/>
                  </a:cubicBezTo>
                  <a:cubicBezTo>
                    <a:pt x="914" y="254"/>
                    <a:pt x="917" y="255"/>
                    <a:pt x="920" y="256"/>
                  </a:cubicBezTo>
                  <a:cubicBezTo>
                    <a:pt x="919" y="258"/>
                    <a:pt x="918" y="261"/>
                    <a:pt x="917" y="2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6" name="Freeform 109"/>
            <p:cNvSpPr/>
            <p:nvPr/>
          </p:nvSpPr>
          <p:spPr bwMode="auto">
            <a:xfrm>
              <a:off x="11525250" y="4135437"/>
              <a:ext cx="52388" cy="93663"/>
            </a:xfrm>
            <a:custGeom>
              <a:avLst/>
              <a:gdLst>
                <a:gd name="T0" fmla="*/ 1 w 14"/>
                <a:gd name="T1" fmla="*/ 5 h 25"/>
                <a:gd name="T2" fmla="*/ 10 w 14"/>
                <a:gd name="T3" fmla="*/ 24 h 25"/>
                <a:gd name="T4" fmla="*/ 12 w 14"/>
                <a:gd name="T5" fmla="*/ 24 h 25"/>
                <a:gd name="T6" fmla="*/ 1 w 14"/>
                <a:gd name="T7" fmla="*/ 3 h 25"/>
                <a:gd name="T8" fmla="*/ 1 w 14"/>
                <a:gd name="T9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5">
                  <a:moveTo>
                    <a:pt x="1" y="5"/>
                  </a:moveTo>
                  <a:cubicBezTo>
                    <a:pt x="8" y="5"/>
                    <a:pt x="10" y="19"/>
                    <a:pt x="10" y="24"/>
                  </a:cubicBezTo>
                  <a:cubicBezTo>
                    <a:pt x="10" y="25"/>
                    <a:pt x="11" y="25"/>
                    <a:pt x="12" y="24"/>
                  </a:cubicBezTo>
                  <a:cubicBezTo>
                    <a:pt x="14" y="18"/>
                    <a:pt x="10" y="0"/>
                    <a:pt x="1" y="3"/>
                  </a:cubicBezTo>
                  <a:cubicBezTo>
                    <a:pt x="0" y="3"/>
                    <a:pt x="0" y="5"/>
                    <a:pt x="1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7" name="Freeform 110"/>
            <p:cNvSpPr/>
            <p:nvPr/>
          </p:nvSpPr>
          <p:spPr bwMode="auto">
            <a:xfrm>
              <a:off x="10460038" y="4446587"/>
              <a:ext cx="112713" cy="209550"/>
            </a:xfrm>
            <a:custGeom>
              <a:avLst/>
              <a:gdLst>
                <a:gd name="T0" fmla="*/ 20 w 30"/>
                <a:gd name="T1" fmla="*/ 35 h 56"/>
                <a:gd name="T2" fmla="*/ 29 w 30"/>
                <a:gd name="T3" fmla="*/ 55 h 56"/>
                <a:gd name="T4" fmla="*/ 30 w 30"/>
                <a:gd name="T5" fmla="*/ 55 h 56"/>
                <a:gd name="T6" fmla="*/ 24 w 30"/>
                <a:gd name="T7" fmla="*/ 39 h 56"/>
                <a:gd name="T8" fmla="*/ 18 w 30"/>
                <a:gd name="T9" fmla="*/ 22 h 56"/>
                <a:gd name="T10" fmla="*/ 4 w 30"/>
                <a:gd name="T11" fmla="*/ 2 h 56"/>
                <a:gd name="T12" fmla="*/ 2 w 30"/>
                <a:gd name="T13" fmla="*/ 4 h 56"/>
                <a:gd name="T14" fmla="*/ 20 w 30"/>
                <a:gd name="T15" fmla="*/ 3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56">
                  <a:moveTo>
                    <a:pt x="20" y="35"/>
                  </a:moveTo>
                  <a:cubicBezTo>
                    <a:pt x="22" y="41"/>
                    <a:pt x="23" y="50"/>
                    <a:pt x="29" y="55"/>
                  </a:cubicBezTo>
                  <a:cubicBezTo>
                    <a:pt x="29" y="56"/>
                    <a:pt x="30" y="55"/>
                    <a:pt x="30" y="55"/>
                  </a:cubicBezTo>
                  <a:cubicBezTo>
                    <a:pt x="26" y="50"/>
                    <a:pt x="26" y="44"/>
                    <a:pt x="24" y="39"/>
                  </a:cubicBezTo>
                  <a:cubicBezTo>
                    <a:pt x="22" y="33"/>
                    <a:pt x="21" y="28"/>
                    <a:pt x="18" y="22"/>
                  </a:cubicBezTo>
                  <a:cubicBezTo>
                    <a:pt x="15" y="14"/>
                    <a:pt x="10" y="8"/>
                    <a:pt x="4" y="2"/>
                  </a:cubicBezTo>
                  <a:cubicBezTo>
                    <a:pt x="3" y="0"/>
                    <a:pt x="0" y="3"/>
                    <a:pt x="2" y="4"/>
                  </a:cubicBezTo>
                  <a:cubicBezTo>
                    <a:pt x="11" y="13"/>
                    <a:pt x="15" y="23"/>
                    <a:pt x="20" y="3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8" name="Freeform 111"/>
            <p:cNvSpPr/>
            <p:nvPr/>
          </p:nvSpPr>
          <p:spPr bwMode="auto">
            <a:xfrm>
              <a:off x="10977563" y="5846763"/>
              <a:ext cx="131763" cy="284163"/>
            </a:xfrm>
            <a:custGeom>
              <a:avLst/>
              <a:gdLst>
                <a:gd name="T0" fmla="*/ 32 w 35"/>
                <a:gd name="T1" fmla="*/ 2 h 76"/>
                <a:gd name="T2" fmla="*/ 18 w 35"/>
                <a:gd name="T3" fmla="*/ 46 h 76"/>
                <a:gd name="T4" fmla="*/ 1 w 35"/>
                <a:gd name="T5" fmla="*/ 66 h 76"/>
                <a:gd name="T6" fmla="*/ 1 w 35"/>
                <a:gd name="T7" fmla="*/ 66 h 76"/>
                <a:gd name="T8" fmla="*/ 17 w 35"/>
                <a:gd name="T9" fmla="*/ 55 h 76"/>
                <a:gd name="T10" fmla="*/ 25 w 35"/>
                <a:gd name="T11" fmla="*/ 36 h 76"/>
                <a:gd name="T12" fmla="*/ 34 w 35"/>
                <a:gd name="T13" fmla="*/ 2 h 76"/>
                <a:gd name="T14" fmla="*/ 32 w 35"/>
                <a:gd name="T15" fmla="*/ 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6">
                  <a:moveTo>
                    <a:pt x="32" y="2"/>
                  </a:moveTo>
                  <a:cubicBezTo>
                    <a:pt x="32" y="17"/>
                    <a:pt x="23" y="32"/>
                    <a:pt x="18" y="46"/>
                  </a:cubicBezTo>
                  <a:cubicBezTo>
                    <a:pt x="16" y="50"/>
                    <a:pt x="10" y="73"/>
                    <a:pt x="1" y="66"/>
                  </a:cubicBezTo>
                  <a:cubicBezTo>
                    <a:pt x="1" y="65"/>
                    <a:pt x="0" y="66"/>
                    <a:pt x="1" y="66"/>
                  </a:cubicBezTo>
                  <a:cubicBezTo>
                    <a:pt x="8" y="76"/>
                    <a:pt x="15" y="61"/>
                    <a:pt x="17" y="55"/>
                  </a:cubicBezTo>
                  <a:cubicBezTo>
                    <a:pt x="20" y="49"/>
                    <a:pt x="22" y="42"/>
                    <a:pt x="25" y="36"/>
                  </a:cubicBezTo>
                  <a:cubicBezTo>
                    <a:pt x="29" y="26"/>
                    <a:pt x="35" y="13"/>
                    <a:pt x="34" y="2"/>
                  </a:cubicBezTo>
                  <a:cubicBezTo>
                    <a:pt x="34" y="0"/>
                    <a:pt x="32" y="0"/>
                    <a:pt x="3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9" name="Freeform 112"/>
            <p:cNvSpPr>
              <a:spLocks noEditPoints="1"/>
            </p:cNvSpPr>
            <p:nvPr/>
          </p:nvSpPr>
          <p:spPr bwMode="auto">
            <a:xfrm>
              <a:off x="10190163" y="4784725"/>
              <a:ext cx="2022475" cy="1530350"/>
            </a:xfrm>
            <a:custGeom>
              <a:avLst/>
              <a:gdLst>
                <a:gd name="T0" fmla="*/ 520 w 539"/>
                <a:gd name="T1" fmla="*/ 138 h 408"/>
                <a:gd name="T2" fmla="*/ 456 w 539"/>
                <a:gd name="T3" fmla="*/ 160 h 408"/>
                <a:gd name="T4" fmla="*/ 423 w 539"/>
                <a:gd name="T5" fmla="*/ 95 h 408"/>
                <a:gd name="T6" fmla="*/ 418 w 539"/>
                <a:gd name="T7" fmla="*/ 164 h 408"/>
                <a:gd name="T8" fmla="*/ 395 w 539"/>
                <a:gd name="T9" fmla="*/ 178 h 408"/>
                <a:gd name="T10" fmla="*/ 369 w 539"/>
                <a:gd name="T11" fmla="*/ 128 h 408"/>
                <a:gd name="T12" fmla="*/ 371 w 539"/>
                <a:gd name="T13" fmla="*/ 66 h 408"/>
                <a:gd name="T14" fmla="*/ 90 w 539"/>
                <a:gd name="T15" fmla="*/ 320 h 408"/>
                <a:gd name="T16" fmla="*/ 125 w 539"/>
                <a:gd name="T17" fmla="*/ 387 h 408"/>
                <a:gd name="T18" fmla="*/ 479 w 539"/>
                <a:gd name="T19" fmla="*/ 301 h 408"/>
                <a:gd name="T20" fmla="*/ 475 w 539"/>
                <a:gd name="T21" fmla="*/ 281 h 408"/>
                <a:gd name="T22" fmla="*/ 500 w 539"/>
                <a:gd name="T23" fmla="*/ 264 h 408"/>
                <a:gd name="T24" fmla="*/ 511 w 539"/>
                <a:gd name="T25" fmla="*/ 208 h 408"/>
                <a:gd name="T26" fmla="*/ 471 w 539"/>
                <a:gd name="T27" fmla="*/ 173 h 408"/>
                <a:gd name="T28" fmla="*/ 495 w 539"/>
                <a:gd name="T29" fmla="*/ 189 h 408"/>
                <a:gd name="T30" fmla="*/ 450 w 539"/>
                <a:gd name="T31" fmla="*/ 192 h 408"/>
                <a:gd name="T32" fmla="*/ 427 w 539"/>
                <a:gd name="T33" fmla="*/ 299 h 408"/>
                <a:gd name="T34" fmla="*/ 386 w 539"/>
                <a:gd name="T35" fmla="*/ 302 h 408"/>
                <a:gd name="T36" fmla="*/ 346 w 539"/>
                <a:gd name="T37" fmla="*/ 313 h 408"/>
                <a:gd name="T38" fmla="*/ 359 w 539"/>
                <a:gd name="T39" fmla="*/ 298 h 408"/>
                <a:gd name="T40" fmla="*/ 296 w 539"/>
                <a:gd name="T41" fmla="*/ 305 h 408"/>
                <a:gd name="T42" fmla="*/ 319 w 539"/>
                <a:gd name="T43" fmla="*/ 284 h 408"/>
                <a:gd name="T44" fmla="*/ 328 w 539"/>
                <a:gd name="T45" fmla="*/ 308 h 408"/>
                <a:gd name="T46" fmla="*/ 350 w 539"/>
                <a:gd name="T47" fmla="*/ 262 h 408"/>
                <a:gd name="T48" fmla="*/ 385 w 539"/>
                <a:gd name="T49" fmla="*/ 230 h 408"/>
                <a:gd name="T50" fmla="*/ 432 w 539"/>
                <a:gd name="T51" fmla="*/ 235 h 408"/>
                <a:gd name="T52" fmla="*/ 412 w 539"/>
                <a:gd name="T53" fmla="*/ 231 h 408"/>
                <a:gd name="T54" fmla="*/ 409 w 539"/>
                <a:gd name="T55" fmla="*/ 226 h 408"/>
                <a:gd name="T56" fmla="*/ 384 w 539"/>
                <a:gd name="T57" fmla="*/ 233 h 408"/>
                <a:gd name="T58" fmla="*/ 357 w 539"/>
                <a:gd name="T59" fmla="*/ 270 h 408"/>
                <a:gd name="T60" fmla="*/ 363 w 539"/>
                <a:gd name="T61" fmla="*/ 297 h 408"/>
                <a:gd name="T62" fmla="*/ 398 w 539"/>
                <a:gd name="T63" fmla="*/ 282 h 408"/>
                <a:gd name="T64" fmla="*/ 406 w 539"/>
                <a:gd name="T65" fmla="*/ 292 h 408"/>
                <a:gd name="T66" fmla="*/ 442 w 539"/>
                <a:gd name="T67" fmla="*/ 243 h 408"/>
                <a:gd name="T68" fmla="*/ 394 w 539"/>
                <a:gd name="T69" fmla="*/ 201 h 408"/>
                <a:gd name="T70" fmla="*/ 387 w 539"/>
                <a:gd name="T71" fmla="*/ 209 h 408"/>
                <a:gd name="T72" fmla="*/ 61 w 539"/>
                <a:gd name="T73" fmla="*/ 372 h 408"/>
                <a:gd name="T74" fmla="*/ 266 w 539"/>
                <a:gd name="T75" fmla="*/ 272 h 408"/>
                <a:gd name="T76" fmla="*/ 220 w 539"/>
                <a:gd name="T77" fmla="*/ 299 h 408"/>
                <a:gd name="T78" fmla="*/ 184 w 539"/>
                <a:gd name="T79" fmla="*/ 346 h 408"/>
                <a:gd name="T80" fmla="*/ 121 w 539"/>
                <a:gd name="T81" fmla="*/ 310 h 408"/>
                <a:gd name="T82" fmla="*/ 354 w 539"/>
                <a:gd name="T83" fmla="*/ 148 h 408"/>
                <a:gd name="T84" fmla="*/ 347 w 539"/>
                <a:gd name="T85" fmla="*/ 260 h 408"/>
                <a:gd name="T86" fmla="*/ 322 w 539"/>
                <a:gd name="T87" fmla="*/ 273 h 408"/>
                <a:gd name="T88" fmla="*/ 278 w 539"/>
                <a:gd name="T89" fmla="*/ 292 h 408"/>
                <a:gd name="T90" fmla="*/ 264 w 539"/>
                <a:gd name="T91" fmla="*/ 325 h 408"/>
                <a:gd name="T92" fmla="*/ 277 w 539"/>
                <a:gd name="T93" fmla="*/ 331 h 408"/>
                <a:gd name="T94" fmla="*/ 327 w 539"/>
                <a:gd name="T95" fmla="*/ 322 h 408"/>
                <a:gd name="T96" fmla="*/ 384 w 539"/>
                <a:gd name="T97" fmla="*/ 305 h 408"/>
                <a:gd name="T98" fmla="*/ 365 w 539"/>
                <a:gd name="T99" fmla="*/ 317 h 408"/>
                <a:gd name="T100" fmla="*/ 406 w 539"/>
                <a:gd name="T101" fmla="*/ 297 h 408"/>
                <a:gd name="T102" fmla="*/ 452 w 539"/>
                <a:gd name="T103" fmla="*/ 283 h 408"/>
                <a:gd name="T104" fmla="*/ 455 w 539"/>
                <a:gd name="T105" fmla="*/ 290 h 408"/>
                <a:gd name="T106" fmla="*/ 467 w 539"/>
                <a:gd name="T107" fmla="*/ 261 h 408"/>
                <a:gd name="T108" fmla="*/ 478 w 539"/>
                <a:gd name="T109" fmla="*/ 267 h 408"/>
                <a:gd name="T110" fmla="*/ 488 w 539"/>
                <a:gd name="T111" fmla="*/ 201 h 408"/>
                <a:gd name="T112" fmla="*/ 499 w 539"/>
                <a:gd name="T113" fmla="*/ 202 h 408"/>
                <a:gd name="T114" fmla="*/ 508 w 539"/>
                <a:gd name="T115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39" h="408">
                  <a:moveTo>
                    <a:pt x="511" y="208"/>
                  </a:moveTo>
                  <a:cubicBezTo>
                    <a:pt x="512" y="203"/>
                    <a:pt x="513" y="199"/>
                    <a:pt x="513" y="195"/>
                  </a:cubicBezTo>
                  <a:cubicBezTo>
                    <a:pt x="515" y="184"/>
                    <a:pt x="517" y="173"/>
                    <a:pt x="518" y="162"/>
                  </a:cubicBezTo>
                  <a:cubicBezTo>
                    <a:pt x="519" y="161"/>
                    <a:pt x="519" y="158"/>
                    <a:pt x="519" y="155"/>
                  </a:cubicBezTo>
                  <a:cubicBezTo>
                    <a:pt x="520" y="155"/>
                    <a:pt x="521" y="156"/>
                    <a:pt x="521" y="156"/>
                  </a:cubicBezTo>
                  <a:cubicBezTo>
                    <a:pt x="521" y="143"/>
                    <a:pt x="521" y="143"/>
                    <a:pt x="521" y="143"/>
                  </a:cubicBezTo>
                  <a:cubicBezTo>
                    <a:pt x="521" y="140"/>
                    <a:pt x="523" y="137"/>
                    <a:pt x="525" y="136"/>
                  </a:cubicBezTo>
                  <a:cubicBezTo>
                    <a:pt x="527" y="135"/>
                    <a:pt x="526" y="133"/>
                    <a:pt x="525" y="134"/>
                  </a:cubicBezTo>
                  <a:cubicBezTo>
                    <a:pt x="523" y="135"/>
                    <a:pt x="521" y="136"/>
                    <a:pt x="520" y="138"/>
                  </a:cubicBezTo>
                  <a:cubicBezTo>
                    <a:pt x="503" y="143"/>
                    <a:pt x="486" y="149"/>
                    <a:pt x="469" y="155"/>
                  </a:cubicBezTo>
                  <a:cubicBezTo>
                    <a:pt x="469" y="146"/>
                    <a:pt x="466" y="137"/>
                    <a:pt x="465" y="128"/>
                  </a:cubicBezTo>
                  <a:cubicBezTo>
                    <a:pt x="465" y="122"/>
                    <a:pt x="464" y="116"/>
                    <a:pt x="463" y="110"/>
                  </a:cubicBezTo>
                  <a:cubicBezTo>
                    <a:pt x="461" y="102"/>
                    <a:pt x="458" y="94"/>
                    <a:pt x="457" y="87"/>
                  </a:cubicBezTo>
                  <a:cubicBezTo>
                    <a:pt x="456" y="85"/>
                    <a:pt x="453" y="85"/>
                    <a:pt x="453" y="87"/>
                  </a:cubicBezTo>
                  <a:cubicBezTo>
                    <a:pt x="455" y="94"/>
                    <a:pt x="457" y="101"/>
                    <a:pt x="459" y="107"/>
                  </a:cubicBezTo>
                  <a:cubicBezTo>
                    <a:pt x="461" y="115"/>
                    <a:pt x="462" y="123"/>
                    <a:pt x="463" y="131"/>
                  </a:cubicBezTo>
                  <a:cubicBezTo>
                    <a:pt x="463" y="140"/>
                    <a:pt x="465" y="148"/>
                    <a:pt x="466" y="157"/>
                  </a:cubicBezTo>
                  <a:cubicBezTo>
                    <a:pt x="463" y="158"/>
                    <a:pt x="459" y="159"/>
                    <a:pt x="456" y="160"/>
                  </a:cubicBezTo>
                  <a:cubicBezTo>
                    <a:pt x="453" y="151"/>
                    <a:pt x="450" y="141"/>
                    <a:pt x="448" y="130"/>
                  </a:cubicBezTo>
                  <a:cubicBezTo>
                    <a:pt x="446" y="115"/>
                    <a:pt x="443" y="100"/>
                    <a:pt x="438" y="85"/>
                  </a:cubicBezTo>
                  <a:cubicBezTo>
                    <a:pt x="438" y="83"/>
                    <a:pt x="435" y="84"/>
                    <a:pt x="436" y="85"/>
                  </a:cubicBezTo>
                  <a:cubicBezTo>
                    <a:pt x="440" y="102"/>
                    <a:pt x="443" y="118"/>
                    <a:pt x="445" y="135"/>
                  </a:cubicBezTo>
                  <a:cubicBezTo>
                    <a:pt x="447" y="144"/>
                    <a:pt x="449" y="153"/>
                    <a:pt x="452" y="162"/>
                  </a:cubicBezTo>
                  <a:cubicBezTo>
                    <a:pt x="449" y="163"/>
                    <a:pt x="445" y="165"/>
                    <a:pt x="442" y="166"/>
                  </a:cubicBezTo>
                  <a:cubicBezTo>
                    <a:pt x="441" y="159"/>
                    <a:pt x="440" y="151"/>
                    <a:pt x="439" y="145"/>
                  </a:cubicBezTo>
                  <a:cubicBezTo>
                    <a:pt x="436" y="128"/>
                    <a:pt x="432" y="111"/>
                    <a:pt x="427" y="95"/>
                  </a:cubicBezTo>
                  <a:cubicBezTo>
                    <a:pt x="426" y="93"/>
                    <a:pt x="423" y="93"/>
                    <a:pt x="423" y="95"/>
                  </a:cubicBezTo>
                  <a:cubicBezTo>
                    <a:pt x="429" y="114"/>
                    <a:pt x="433" y="132"/>
                    <a:pt x="436" y="151"/>
                  </a:cubicBezTo>
                  <a:cubicBezTo>
                    <a:pt x="437" y="157"/>
                    <a:pt x="438" y="162"/>
                    <a:pt x="440" y="167"/>
                  </a:cubicBezTo>
                  <a:cubicBezTo>
                    <a:pt x="434" y="169"/>
                    <a:pt x="429" y="171"/>
                    <a:pt x="424" y="173"/>
                  </a:cubicBezTo>
                  <a:cubicBezTo>
                    <a:pt x="423" y="171"/>
                    <a:pt x="422" y="169"/>
                    <a:pt x="422" y="167"/>
                  </a:cubicBezTo>
                  <a:cubicBezTo>
                    <a:pt x="420" y="159"/>
                    <a:pt x="419" y="151"/>
                    <a:pt x="418" y="144"/>
                  </a:cubicBezTo>
                  <a:cubicBezTo>
                    <a:pt x="414" y="129"/>
                    <a:pt x="408" y="114"/>
                    <a:pt x="402" y="100"/>
                  </a:cubicBezTo>
                  <a:cubicBezTo>
                    <a:pt x="401" y="99"/>
                    <a:pt x="399" y="100"/>
                    <a:pt x="400" y="101"/>
                  </a:cubicBezTo>
                  <a:cubicBezTo>
                    <a:pt x="405" y="115"/>
                    <a:pt x="411" y="128"/>
                    <a:pt x="414" y="143"/>
                  </a:cubicBezTo>
                  <a:cubicBezTo>
                    <a:pt x="416" y="150"/>
                    <a:pt x="416" y="157"/>
                    <a:pt x="418" y="164"/>
                  </a:cubicBezTo>
                  <a:cubicBezTo>
                    <a:pt x="419" y="167"/>
                    <a:pt x="420" y="169"/>
                    <a:pt x="421" y="171"/>
                  </a:cubicBezTo>
                  <a:cubicBezTo>
                    <a:pt x="420" y="172"/>
                    <a:pt x="419" y="172"/>
                    <a:pt x="419" y="173"/>
                  </a:cubicBezTo>
                  <a:cubicBezTo>
                    <a:pt x="419" y="174"/>
                    <a:pt x="419" y="174"/>
                    <a:pt x="419" y="175"/>
                  </a:cubicBezTo>
                  <a:cubicBezTo>
                    <a:pt x="413" y="178"/>
                    <a:pt x="406" y="181"/>
                    <a:pt x="399" y="183"/>
                  </a:cubicBezTo>
                  <a:cubicBezTo>
                    <a:pt x="397" y="177"/>
                    <a:pt x="396" y="171"/>
                    <a:pt x="395" y="166"/>
                  </a:cubicBezTo>
                  <a:cubicBezTo>
                    <a:pt x="391" y="151"/>
                    <a:pt x="387" y="137"/>
                    <a:pt x="382" y="123"/>
                  </a:cubicBezTo>
                  <a:cubicBezTo>
                    <a:pt x="382" y="121"/>
                    <a:pt x="379" y="122"/>
                    <a:pt x="380" y="123"/>
                  </a:cubicBezTo>
                  <a:cubicBezTo>
                    <a:pt x="383" y="133"/>
                    <a:pt x="386" y="143"/>
                    <a:pt x="389" y="153"/>
                  </a:cubicBezTo>
                  <a:cubicBezTo>
                    <a:pt x="391" y="161"/>
                    <a:pt x="392" y="170"/>
                    <a:pt x="395" y="178"/>
                  </a:cubicBezTo>
                  <a:cubicBezTo>
                    <a:pt x="395" y="178"/>
                    <a:pt x="396" y="179"/>
                    <a:pt x="396" y="180"/>
                  </a:cubicBezTo>
                  <a:cubicBezTo>
                    <a:pt x="396" y="180"/>
                    <a:pt x="396" y="180"/>
                    <a:pt x="396" y="181"/>
                  </a:cubicBezTo>
                  <a:cubicBezTo>
                    <a:pt x="395" y="182"/>
                    <a:pt x="395" y="184"/>
                    <a:pt x="394" y="186"/>
                  </a:cubicBezTo>
                  <a:cubicBezTo>
                    <a:pt x="386" y="189"/>
                    <a:pt x="378" y="192"/>
                    <a:pt x="371" y="196"/>
                  </a:cubicBezTo>
                  <a:cubicBezTo>
                    <a:pt x="374" y="189"/>
                    <a:pt x="376" y="186"/>
                    <a:pt x="378" y="182"/>
                  </a:cubicBezTo>
                  <a:cubicBezTo>
                    <a:pt x="386" y="165"/>
                    <a:pt x="382" y="151"/>
                    <a:pt x="366" y="142"/>
                  </a:cubicBezTo>
                  <a:cubicBezTo>
                    <a:pt x="364" y="140"/>
                    <a:pt x="361" y="139"/>
                    <a:pt x="358" y="137"/>
                  </a:cubicBezTo>
                  <a:cubicBezTo>
                    <a:pt x="362" y="135"/>
                    <a:pt x="366" y="133"/>
                    <a:pt x="369" y="129"/>
                  </a:cubicBezTo>
                  <a:cubicBezTo>
                    <a:pt x="370" y="129"/>
                    <a:pt x="369" y="128"/>
                    <a:pt x="369" y="128"/>
                  </a:cubicBezTo>
                  <a:cubicBezTo>
                    <a:pt x="364" y="132"/>
                    <a:pt x="360" y="134"/>
                    <a:pt x="355" y="136"/>
                  </a:cubicBezTo>
                  <a:cubicBezTo>
                    <a:pt x="342" y="130"/>
                    <a:pt x="329" y="126"/>
                    <a:pt x="314" y="127"/>
                  </a:cubicBezTo>
                  <a:cubicBezTo>
                    <a:pt x="313" y="127"/>
                    <a:pt x="312" y="127"/>
                    <a:pt x="308" y="126"/>
                  </a:cubicBezTo>
                  <a:cubicBezTo>
                    <a:pt x="312" y="124"/>
                    <a:pt x="314" y="122"/>
                    <a:pt x="316" y="121"/>
                  </a:cubicBezTo>
                  <a:cubicBezTo>
                    <a:pt x="360" y="94"/>
                    <a:pt x="404" y="69"/>
                    <a:pt x="450" y="47"/>
                  </a:cubicBezTo>
                  <a:cubicBezTo>
                    <a:pt x="474" y="36"/>
                    <a:pt x="497" y="23"/>
                    <a:pt x="521" y="1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513" y="3"/>
                    <a:pt x="503" y="6"/>
                    <a:pt x="495" y="10"/>
                  </a:cubicBezTo>
                  <a:cubicBezTo>
                    <a:pt x="453" y="28"/>
                    <a:pt x="412" y="47"/>
                    <a:pt x="371" y="66"/>
                  </a:cubicBezTo>
                  <a:cubicBezTo>
                    <a:pt x="345" y="79"/>
                    <a:pt x="319" y="95"/>
                    <a:pt x="293" y="108"/>
                  </a:cubicBezTo>
                  <a:cubicBezTo>
                    <a:pt x="282" y="114"/>
                    <a:pt x="273" y="120"/>
                    <a:pt x="266" y="131"/>
                  </a:cubicBezTo>
                  <a:cubicBezTo>
                    <a:pt x="265" y="132"/>
                    <a:pt x="265" y="133"/>
                    <a:pt x="264" y="134"/>
                  </a:cubicBezTo>
                  <a:cubicBezTo>
                    <a:pt x="266" y="138"/>
                    <a:pt x="268" y="141"/>
                    <a:pt x="269" y="144"/>
                  </a:cubicBezTo>
                  <a:cubicBezTo>
                    <a:pt x="268" y="144"/>
                    <a:pt x="267" y="143"/>
                    <a:pt x="267" y="143"/>
                  </a:cubicBezTo>
                  <a:cubicBezTo>
                    <a:pt x="249" y="161"/>
                    <a:pt x="232" y="180"/>
                    <a:pt x="214" y="199"/>
                  </a:cubicBezTo>
                  <a:cubicBezTo>
                    <a:pt x="182" y="231"/>
                    <a:pt x="143" y="256"/>
                    <a:pt x="111" y="290"/>
                  </a:cubicBezTo>
                  <a:cubicBezTo>
                    <a:pt x="104" y="297"/>
                    <a:pt x="94" y="303"/>
                    <a:pt x="93" y="315"/>
                  </a:cubicBezTo>
                  <a:cubicBezTo>
                    <a:pt x="93" y="317"/>
                    <a:pt x="91" y="319"/>
                    <a:pt x="90" y="320"/>
                  </a:cubicBezTo>
                  <a:cubicBezTo>
                    <a:pt x="72" y="335"/>
                    <a:pt x="55" y="350"/>
                    <a:pt x="37" y="364"/>
                  </a:cubicBezTo>
                  <a:cubicBezTo>
                    <a:pt x="26" y="373"/>
                    <a:pt x="16" y="382"/>
                    <a:pt x="5" y="391"/>
                  </a:cubicBezTo>
                  <a:cubicBezTo>
                    <a:pt x="2" y="394"/>
                    <a:pt x="0" y="397"/>
                    <a:pt x="2" y="401"/>
                  </a:cubicBezTo>
                  <a:cubicBezTo>
                    <a:pt x="4" y="404"/>
                    <a:pt x="8" y="407"/>
                    <a:pt x="11" y="407"/>
                  </a:cubicBezTo>
                  <a:cubicBezTo>
                    <a:pt x="19" y="408"/>
                    <a:pt x="27" y="408"/>
                    <a:pt x="34" y="406"/>
                  </a:cubicBezTo>
                  <a:cubicBezTo>
                    <a:pt x="55" y="401"/>
                    <a:pt x="76" y="394"/>
                    <a:pt x="98" y="389"/>
                  </a:cubicBezTo>
                  <a:cubicBezTo>
                    <a:pt x="107" y="386"/>
                    <a:pt x="116" y="384"/>
                    <a:pt x="126" y="385"/>
                  </a:cubicBezTo>
                  <a:cubicBezTo>
                    <a:pt x="125" y="385"/>
                    <a:pt x="125" y="386"/>
                    <a:pt x="125" y="387"/>
                  </a:cubicBezTo>
                  <a:cubicBezTo>
                    <a:pt x="124" y="387"/>
                    <a:pt x="125" y="388"/>
                    <a:pt x="125" y="387"/>
                  </a:cubicBezTo>
                  <a:cubicBezTo>
                    <a:pt x="126" y="386"/>
                    <a:pt x="127" y="385"/>
                    <a:pt x="127" y="385"/>
                  </a:cubicBezTo>
                  <a:cubicBezTo>
                    <a:pt x="128" y="385"/>
                    <a:pt x="128" y="385"/>
                    <a:pt x="128" y="385"/>
                  </a:cubicBezTo>
                  <a:cubicBezTo>
                    <a:pt x="136" y="385"/>
                    <a:pt x="144" y="385"/>
                    <a:pt x="151" y="383"/>
                  </a:cubicBezTo>
                  <a:cubicBezTo>
                    <a:pt x="156" y="382"/>
                    <a:pt x="160" y="381"/>
                    <a:pt x="165" y="380"/>
                  </a:cubicBezTo>
                  <a:cubicBezTo>
                    <a:pt x="204" y="377"/>
                    <a:pt x="242" y="367"/>
                    <a:pt x="280" y="356"/>
                  </a:cubicBezTo>
                  <a:cubicBezTo>
                    <a:pt x="299" y="351"/>
                    <a:pt x="317" y="343"/>
                    <a:pt x="337" y="345"/>
                  </a:cubicBezTo>
                  <a:cubicBezTo>
                    <a:pt x="339" y="345"/>
                    <a:pt x="341" y="344"/>
                    <a:pt x="343" y="343"/>
                  </a:cubicBezTo>
                  <a:cubicBezTo>
                    <a:pt x="356" y="339"/>
                    <a:pt x="369" y="334"/>
                    <a:pt x="382" y="329"/>
                  </a:cubicBezTo>
                  <a:cubicBezTo>
                    <a:pt x="414" y="319"/>
                    <a:pt x="447" y="315"/>
                    <a:pt x="479" y="301"/>
                  </a:cubicBezTo>
                  <a:cubicBezTo>
                    <a:pt x="493" y="295"/>
                    <a:pt x="509" y="291"/>
                    <a:pt x="521" y="285"/>
                  </a:cubicBezTo>
                  <a:cubicBezTo>
                    <a:pt x="521" y="267"/>
                    <a:pt x="521" y="267"/>
                    <a:pt x="521" y="267"/>
                  </a:cubicBezTo>
                  <a:cubicBezTo>
                    <a:pt x="505" y="274"/>
                    <a:pt x="486" y="280"/>
                    <a:pt x="468" y="286"/>
                  </a:cubicBezTo>
                  <a:cubicBezTo>
                    <a:pt x="466" y="287"/>
                    <a:pt x="464" y="287"/>
                    <a:pt x="463" y="288"/>
                  </a:cubicBezTo>
                  <a:cubicBezTo>
                    <a:pt x="463" y="286"/>
                    <a:pt x="464" y="284"/>
                    <a:pt x="464" y="282"/>
                  </a:cubicBezTo>
                  <a:cubicBezTo>
                    <a:pt x="465" y="278"/>
                    <a:pt x="467" y="273"/>
                    <a:pt x="468" y="268"/>
                  </a:cubicBezTo>
                  <a:cubicBezTo>
                    <a:pt x="471" y="270"/>
                    <a:pt x="473" y="271"/>
                    <a:pt x="476" y="273"/>
                  </a:cubicBezTo>
                  <a:cubicBezTo>
                    <a:pt x="476" y="275"/>
                    <a:pt x="476" y="277"/>
                    <a:pt x="475" y="280"/>
                  </a:cubicBezTo>
                  <a:cubicBezTo>
                    <a:pt x="475" y="280"/>
                    <a:pt x="475" y="281"/>
                    <a:pt x="475" y="281"/>
                  </a:cubicBezTo>
                  <a:cubicBezTo>
                    <a:pt x="475" y="281"/>
                    <a:pt x="475" y="281"/>
                    <a:pt x="475" y="281"/>
                  </a:cubicBezTo>
                  <a:cubicBezTo>
                    <a:pt x="475" y="281"/>
                    <a:pt x="478" y="283"/>
                    <a:pt x="479" y="281"/>
                  </a:cubicBezTo>
                  <a:cubicBezTo>
                    <a:pt x="479" y="279"/>
                    <a:pt x="480" y="277"/>
                    <a:pt x="481" y="274"/>
                  </a:cubicBezTo>
                  <a:cubicBezTo>
                    <a:pt x="482" y="275"/>
                    <a:pt x="484" y="275"/>
                    <a:pt x="486" y="275"/>
                  </a:cubicBezTo>
                  <a:cubicBezTo>
                    <a:pt x="494" y="276"/>
                    <a:pt x="490" y="269"/>
                    <a:pt x="488" y="264"/>
                  </a:cubicBezTo>
                  <a:cubicBezTo>
                    <a:pt x="487" y="263"/>
                    <a:pt x="486" y="264"/>
                    <a:pt x="486" y="265"/>
                  </a:cubicBezTo>
                  <a:cubicBezTo>
                    <a:pt x="487" y="270"/>
                    <a:pt x="486" y="270"/>
                    <a:pt x="482" y="269"/>
                  </a:cubicBezTo>
                  <a:cubicBezTo>
                    <a:pt x="484" y="263"/>
                    <a:pt x="486" y="258"/>
                    <a:pt x="487" y="252"/>
                  </a:cubicBezTo>
                  <a:cubicBezTo>
                    <a:pt x="491" y="256"/>
                    <a:pt x="495" y="260"/>
                    <a:pt x="500" y="264"/>
                  </a:cubicBezTo>
                  <a:cubicBezTo>
                    <a:pt x="500" y="264"/>
                    <a:pt x="501" y="264"/>
                    <a:pt x="501" y="264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01" y="267"/>
                    <a:pt x="505" y="267"/>
                    <a:pt x="505" y="264"/>
                  </a:cubicBezTo>
                  <a:cubicBezTo>
                    <a:pt x="506" y="248"/>
                    <a:pt x="508" y="231"/>
                    <a:pt x="510" y="215"/>
                  </a:cubicBezTo>
                  <a:cubicBezTo>
                    <a:pt x="519" y="227"/>
                    <a:pt x="529" y="242"/>
                    <a:pt x="520" y="248"/>
                  </a:cubicBezTo>
                  <a:cubicBezTo>
                    <a:pt x="519" y="249"/>
                    <a:pt x="520" y="251"/>
                    <a:pt x="521" y="250"/>
                  </a:cubicBezTo>
                  <a:cubicBezTo>
                    <a:pt x="539" y="248"/>
                    <a:pt x="521" y="222"/>
                    <a:pt x="517" y="216"/>
                  </a:cubicBezTo>
                  <a:cubicBezTo>
                    <a:pt x="515" y="213"/>
                    <a:pt x="513" y="210"/>
                    <a:pt x="511" y="208"/>
                  </a:cubicBezTo>
                  <a:moveTo>
                    <a:pt x="471" y="173"/>
                  </a:moveTo>
                  <a:cubicBezTo>
                    <a:pt x="475" y="177"/>
                    <a:pt x="480" y="180"/>
                    <a:pt x="484" y="183"/>
                  </a:cubicBezTo>
                  <a:cubicBezTo>
                    <a:pt x="486" y="185"/>
                    <a:pt x="488" y="187"/>
                    <a:pt x="489" y="189"/>
                  </a:cubicBezTo>
                  <a:cubicBezTo>
                    <a:pt x="485" y="203"/>
                    <a:pt x="481" y="216"/>
                    <a:pt x="477" y="230"/>
                  </a:cubicBezTo>
                  <a:cubicBezTo>
                    <a:pt x="475" y="228"/>
                    <a:pt x="474" y="227"/>
                    <a:pt x="473" y="226"/>
                  </a:cubicBezTo>
                  <a:cubicBezTo>
                    <a:pt x="470" y="222"/>
                    <a:pt x="466" y="219"/>
                    <a:pt x="463" y="216"/>
                  </a:cubicBezTo>
                  <a:cubicBezTo>
                    <a:pt x="465" y="202"/>
                    <a:pt x="468" y="189"/>
                    <a:pt x="469" y="175"/>
                  </a:cubicBezTo>
                  <a:cubicBezTo>
                    <a:pt x="469" y="175"/>
                    <a:pt x="468" y="174"/>
                    <a:pt x="468" y="174"/>
                  </a:cubicBezTo>
                  <a:cubicBezTo>
                    <a:pt x="469" y="174"/>
                    <a:pt x="470" y="173"/>
                    <a:pt x="471" y="173"/>
                  </a:cubicBezTo>
                  <a:moveTo>
                    <a:pt x="475" y="172"/>
                  </a:moveTo>
                  <a:cubicBezTo>
                    <a:pt x="481" y="169"/>
                    <a:pt x="488" y="167"/>
                    <a:pt x="494" y="164"/>
                  </a:cubicBezTo>
                  <a:cubicBezTo>
                    <a:pt x="493" y="171"/>
                    <a:pt x="492" y="177"/>
                    <a:pt x="490" y="184"/>
                  </a:cubicBezTo>
                  <a:cubicBezTo>
                    <a:pt x="485" y="179"/>
                    <a:pt x="480" y="176"/>
                    <a:pt x="475" y="172"/>
                  </a:cubicBezTo>
                  <a:moveTo>
                    <a:pt x="495" y="164"/>
                  </a:moveTo>
                  <a:cubicBezTo>
                    <a:pt x="498" y="163"/>
                    <a:pt x="500" y="162"/>
                    <a:pt x="502" y="161"/>
                  </a:cubicBezTo>
                  <a:cubicBezTo>
                    <a:pt x="502" y="166"/>
                    <a:pt x="501" y="170"/>
                    <a:pt x="500" y="175"/>
                  </a:cubicBezTo>
                  <a:cubicBezTo>
                    <a:pt x="499" y="180"/>
                    <a:pt x="497" y="185"/>
                    <a:pt x="496" y="191"/>
                  </a:cubicBezTo>
                  <a:cubicBezTo>
                    <a:pt x="496" y="190"/>
                    <a:pt x="495" y="189"/>
                    <a:pt x="495" y="189"/>
                  </a:cubicBezTo>
                  <a:cubicBezTo>
                    <a:pt x="494" y="188"/>
                    <a:pt x="493" y="186"/>
                    <a:pt x="492" y="185"/>
                  </a:cubicBezTo>
                  <a:cubicBezTo>
                    <a:pt x="494" y="178"/>
                    <a:pt x="495" y="171"/>
                    <a:pt x="495" y="164"/>
                  </a:cubicBezTo>
                  <a:moveTo>
                    <a:pt x="465" y="175"/>
                  </a:moveTo>
                  <a:cubicBezTo>
                    <a:pt x="465" y="175"/>
                    <a:pt x="465" y="175"/>
                    <a:pt x="465" y="175"/>
                  </a:cubicBezTo>
                  <a:cubicBezTo>
                    <a:pt x="464" y="187"/>
                    <a:pt x="463" y="201"/>
                    <a:pt x="460" y="213"/>
                  </a:cubicBezTo>
                  <a:cubicBezTo>
                    <a:pt x="460" y="213"/>
                    <a:pt x="460" y="213"/>
                    <a:pt x="460" y="214"/>
                  </a:cubicBezTo>
                  <a:cubicBezTo>
                    <a:pt x="455" y="210"/>
                    <a:pt x="451" y="206"/>
                    <a:pt x="446" y="203"/>
                  </a:cubicBezTo>
                  <a:cubicBezTo>
                    <a:pt x="447" y="200"/>
                    <a:pt x="448" y="197"/>
                    <a:pt x="449" y="194"/>
                  </a:cubicBezTo>
                  <a:cubicBezTo>
                    <a:pt x="450" y="194"/>
                    <a:pt x="451" y="193"/>
                    <a:pt x="450" y="192"/>
                  </a:cubicBezTo>
                  <a:cubicBezTo>
                    <a:pt x="450" y="192"/>
                    <a:pt x="450" y="191"/>
                    <a:pt x="450" y="191"/>
                  </a:cubicBezTo>
                  <a:cubicBezTo>
                    <a:pt x="450" y="191"/>
                    <a:pt x="450" y="191"/>
                    <a:pt x="450" y="191"/>
                  </a:cubicBezTo>
                  <a:cubicBezTo>
                    <a:pt x="450" y="190"/>
                    <a:pt x="450" y="190"/>
                    <a:pt x="450" y="189"/>
                  </a:cubicBezTo>
                  <a:cubicBezTo>
                    <a:pt x="451" y="188"/>
                    <a:pt x="449" y="187"/>
                    <a:pt x="448" y="188"/>
                  </a:cubicBezTo>
                  <a:cubicBezTo>
                    <a:pt x="447" y="186"/>
                    <a:pt x="447" y="184"/>
                    <a:pt x="446" y="182"/>
                  </a:cubicBezTo>
                  <a:cubicBezTo>
                    <a:pt x="452" y="180"/>
                    <a:pt x="459" y="177"/>
                    <a:pt x="465" y="175"/>
                  </a:cubicBezTo>
                  <a:moveTo>
                    <a:pt x="442" y="294"/>
                  </a:moveTo>
                  <a:cubicBezTo>
                    <a:pt x="442" y="294"/>
                    <a:pt x="442" y="295"/>
                    <a:pt x="442" y="295"/>
                  </a:cubicBezTo>
                  <a:cubicBezTo>
                    <a:pt x="437" y="296"/>
                    <a:pt x="432" y="298"/>
                    <a:pt x="427" y="299"/>
                  </a:cubicBezTo>
                  <a:cubicBezTo>
                    <a:pt x="429" y="299"/>
                    <a:pt x="429" y="297"/>
                    <a:pt x="428" y="295"/>
                  </a:cubicBezTo>
                  <a:cubicBezTo>
                    <a:pt x="428" y="294"/>
                    <a:pt x="427" y="294"/>
                    <a:pt x="426" y="295"/>
                  </a:cubicBezTo>
                  <a:cubicBezTo>
                    <a:pt x="424" y="298"/>
                    <a:pt x="419" y="297"/>
                    <a:pt x="414" y="295"/>
                  </a:cubicBezTo>
                  <a:cubicBezTo>
                    <a:pt x="420" y="286"/>
                    <a:pt x="423" y="274"/>
                    <a:pt x="426" y="262"/>
                  </a:cubicBezTo>
                  <a:cubicBezTo>
                    <a:pt x="431" y="264"/>
                    <a:pt x="435" y="266"/>
                    <a:pt x="439" y="269"/>
                  </a:cubicBezTo>
                  <a:cubicBezTo>
                    <a:pt x="442" y="270"/>
                    <a:pt x="445" y="271"/>
                    <a:pt x="447" y="273"/>
                  </a:cubicBezTo>
                  <a:cubicBezTo>
                    <a:pt x="447" y="276"/>
                    <a:pt x="446" y="279"/>
                    <a:pt x="445" y="282"/>
                  </a:cubicBezTo>
                  <a:cubicBezTo>
                    <a:pt x="444" y="286"/>
                    <a:pt x="443" y="290"/>
                    <a:pt x="442" y="294"/>
                  </a:cubicBezTo>
                  <a:moveTo>
                    <a:pt x="386" y="302"/>
                  </a:moveTo>
                  <a:cubicBezTo>
                    <a:pt x="385" y="301"/>
                    <a:pt x="383" y="301"/>
                    <a:pt x="382" y="300"/>
                  </a:cubicBezTo>
                  <a:cubicBezTo>
                    <a:pt x="384" y="298"/>
                    <a:pt x="387" y="296"/>
                    <a:pt x="389" y="293"/>
                  </a:cubicBezTo>
                  <a:cubicBezTo>
                    <a:pt x="388" y="296"/>
                    <a:pt x="387" y="299"/>
                    <a:pt x="386" y="302"/>
                  </a:cubicBezTo>
                  <a:moveTo>
                    <a:pt x="390" y="307"/>
                  </a:moveTo>
                  <a:cubicBezTo>
                    <a:pt x="392" y="308"/>
                    <a:pt x="395" y="309"/>
                    <a:pt x="397" y="309"/>
                  </a:cubicBezTo>
                  <a:cubicBezTo>
                    <a:pt x="394" y="310"/>
                    <a:pt x="392" y="311"/>
                    <a:pt x="389" y="311"/>
                  </a:cubicBezTo>
                  <a:cubicBezTo>
                    <a:pt x="390" y="310"/>
                    <a:pt x="390" y="309"/>
                    <a:pt x="390" y="307"/>
                  </a:cubicBezTo>
                  <a:moveTo>
                    <a:pt x="353" y="306"/>
                  </a:moveTo>
                  <a:cubicBezTo>
                    <a:pt x="351" y="308"/>
                    <a:pt x="348" y="311"/>
                    <a:pt x="346" y="313"/>
                  </a:cubicBezTo>
                  <a:cubicBezTo>
                    <a:pt x="345" y="311"/>
                    <a:pt x="346" y="307"/>
                    <a:pt x="346" y="305"/>
                  </a:cubicBezTo>
                  <a:cubicBezTo>
                    <a:pt x="346" y="304"/>
                    <a:pt x="344" y="304"/>
                    <a:pt x="344" y="305"/>
                  </a:cubicBezTo>
                  <a:cubicBezTo>
                    <a:pt x="344" y="308"/>
                    <a:pt x="344" y="311"/>
                    <a:pt x="344" y="313"/>
                  </a:cubicBezTo>
                  <a:cubicBezTo>
                    <a:pt x="341" y="312"/>
                    <a:pt x="338" y="311"/>
                    <a:pt x="335" y="310"/>
                  </a:cubicBezTo>
                  <a:cubicBezTo>
                    <a:pt x="337" y="304"/>
                    <a:pt x="340" y="299"/>
                    <a:pt x="342" y="293"/>
                  </a:cubicBezTo>
                  <a:cubicBezTo>
                    <a:pt x="342" y="291"/>
                    <a:pt x="343" y="289"/>
                    <a:pt x="343" y="287"/>
                  </a:cubicBezTo>
                  <a:cubicBezTo>
                    <a:pt x="347" y="289"/>
                    <a:pt x="351" y="292"/>
                    <a:pt x="356" y="294"/>
                  </a:cubicBezTo>
                  <a:cubicBezTo>
                    <a:pt x="357" y="294"/>
                    <a:pt x="358" y="295"/>
                    <a:pt x="360" y="295"/>
                  </a:cubicBezTo>
                  <a:cubicBezTo>
                    <a:pt x="359" y="296"/>
                    <a:pt x="359" y="297"/>
                    <a:pt x="359" y="298"/>
                  </a:cubicBezTo>
                  <a:cubicBezTo>
                    <a:pt x="358" y="299"/>
                    <a:pt x="357" y="301"/>
                    <a:pt x="356" y="303"/>
                  </a:cubicBezTo>
                  <a:cubicBezTo>
                    <a:pt x="355" y="304"/>
                    <a:pt x="354" y="305"/>
                    <a:pt x="353" y="306"/>
                  </a:cubicBezTo>
                  <a:moveTo>
                    <a:pt x="299" y="328"/>
                  </a:moveTo>
                  <a:cubicBezTo>
                    <a:pt x="297" y="325"/>
                    <a:pt x="296" y="322"/>
                    <a:pt x="295" y="319"/>
                  </a:cubicBezTo>
                  <a:cubicBezTo>
                    <a:pt x="295" y="318"/>
                    <a:pt x="294" y="318"/>
                    <a:pt x="295" y="319"/>
                  </a:cubicBezTo>
                  <a:cubicBezTo>
                    <a:pt x="295" y="323"/>
                    <a:pt x="296" y="326"/>
                    <a:pt x="297" y="329"/>
                  </a:cubicBezTo>
                  <a:cubicBezTo>
                    <a:pt x="293" y="330"/>
                    <a:pt x="289" y="331"/>
                    <a:pt x="285" y="332"/>
                  </a:cubicBezTo>
                  <a:cubicBezTo>
                    <a:pt x="286" y="331"/>
                    <a:pt x="286" y="330"/>
                    <a:pt x="287" y="328"/>
                  </a:cubicBezTo>
                  <a:cubicBezTo>
                    <a:pt x="290" y="321"/>
                    <a:pt x="293" y="313"/>
                    <a:pt x="296" y="305"/>
                  </a:cubicBezTo>
                  <a:cubicBezTo>
                    <a:pt x="297" y="304"/>
                    <a:pt x="297" y="304"/>
                    <a:pt x="297" y="303"/>
                  </a:cubicBezTo>
                  <a:cubicBezTo>
                    <a:pt x="302" y="304"/>
                    <a:pt x="307" y="305"/>
                    <a:pt x="311" y="306"/>
                  </a:cubicBezTo>
                  <a:cubicBezTo>
                    <a:pt x="311" y="307"/>
                    <a:pt x="311" y="308"/>
                    <a:pt x="311" y="308"/>
                  </a:cubicBezTo>
                  <a:cubicBezTo>
                    <a:pt x="309" y="312"/>
                    <a:pt x="308" y="316"/>
                    <a:pt x="307" y="320"/>
                  </a:cubicBezTo>
                  <a:cubicBezTo>
                    <a:pt x="306" y="325"/>
                    <a:pt x="303" y="327"/>
                    <a:pt x="299" y="328"/>
                  </a:cubicBezTo>
                  <a:moveTo>
                    <a:pt x="299" y="299"/>
                  </a:moveTo>
                  <a:cubicBezTo>
                    <a:pt x="302" y="288"/>
                    <a:pt x="305" y="277"/>
                    <a:pt x="306" y="266"/>
                  </a:cubicBezTo>
                  <a:cubicBezTo>
                    <a:pt x="311" y="270"/>
                    <a:pt x="316" y="273"/>
                    <a:pt x="321" y="275"/>
                  </a:cubicBezTo>
                  <a:cubicBezTo>
                    <a:pt x="321" y="278"/>
                    <a:pt x="320" y="281"/>
                    <a:pt x="319" y="284"/>
                  </a:cubicBezTo>
                  <a:cubicBezTo>
                    <a:pt x="317" y="290"/>
                    <a:pt x="314" y="297"/>
                    <a:pt x="312" y="303"/>
                  </a:cubicBezTo>
                  <a:cubicBezTo>
                    <a:pt x="308" y="302"/>
                    <a:pt x="303" y="300"/>
                    <a:pt x="299" y="299"/>
                  </a:cubicBezTo>
                  <a:moveTo>
                    <a:pt x="319" y="293"/>
                  </a:moveTo>
                  <a:cubicBezTo>
                    <a:pt x="321" y="287"/>
                    <a:pt x="323" y="282"/>
                    <a:pt x="324" y="277"/>
                  </a:cubicBezTo>
                  <a:cubicBezTo>
                    <a:pt x="324" y="277"/>
                    <a:pt x="324" y="277"/>
                    <a:pt x="325" y="277"/>
                  </a:cubicBezTo>
                  <a:cubicBezTo>
                    <a:pt x="330" y="279"/>
                    <a:pt x="335" y="282"/>
                    <a:pt x="340" y="285"/>
                  </a:cubicBezTo>
                  <a:cubicBezTo>
                    <a:pt x="339" y="286"/>
                    <a:pt x="339" y="287"/>
                    <a:pt x="339" y="289"/>
                  </a:cubicBezTo>
                  <a:cubicBezTo>
                    <a:pt x="337" y="296"/>
                    <a:pt x="334" y="302"/>
                    <a:pt x="332" y="309"/>
                  </a:cubicBezTo>
                  <a:cubicBezTo>
                    <a:pt x="330" y="309"/>
                    <a:pt x="329" y="308"/>
                    <a:pt x="328" y="308"/>
                  </a:cubicBezTo>
                  <a:cubicBezTo>
                    <a:pt x="324" y="306"/>
                    <a:pt x="320" y="305"/>
                    <a:pt x="316" y="304"/>
                  </a:cubicBezTo>
                  <a:cubicBezTo>
                    <a:pt x="317" y="300"/>
                    <a:pt x="318" y="297"/>
                    <a:pt x="319" y="293"/>
                  </a:cubicBezTo>
                  <a:moveTo>
                    <a:pt x="360" y="220"/>
                  </a:moveTo>
                  <a:cubicBezTo>
                    <a:pt x="362" y="221"/>
                    <a:pt x="363" y="222"/>
                    <a:pt x="364" y="222"/>
                  </a:cubicBezTo>
                  <a:cubicBezTo>
                    <a:pt x="370" y="225"/>
                    <a:pt x="375" y="227"/>
                    <a:pt x="380" y="231"/>
                  </a:cubicBezTo>
                  <a:cubicBezTo>
                    <a:pt x="380" y="231"/>
                    <a:pt x="381" y="231"/>
                    <a:pt x="381" y="231"/>
                  </a:cubicBezTo>
                  <a:cubicBezTo>
                    <a:pt x="378" y="241"/>
                    <a:pt x="376" y="251"/>
                    <a:pt x="372" y="260"/>
                  </a:cubicBezTo>
                  <a:cubicBezTo>
                    <a:pt x="370" y="264"/>
                    <a:pt x="369" y="268"/>
                    <a:pt x="368" y="272"/>
                  </a:cubicBezTo>
                  <a:cubicBezTo>
                    <a:pt x="362" y="269"/>
                    <a:pt x="356" y="265"/>
                    <a:pt x="350" y="262"/>
                  </a:cubicBezTo>
                  <a:cubicBezTo>
                    <a:pt x="354" y="248"/>
                    <a:pt x="356" y="235"/>
                    <a:pt x="360" y="221"/>
                  </a:cubicBezTo>
                  <a:cubicBezTo>
                    <a:pt x="361" y="221"/>
                    <a:pt x="361" y="221"/>
                    <a:pt x="360" y="220"/>
                  </a:cubicBezTo>
                  <a:moveTo>
                    <a:pt x="386" y="226"/>
                  </a:moveTo>
                  <a:cubicBezTo>
                    <a:pt x="386" y="224"/>
                    <a:pt x="387" y="221"/>
                    <a:pt x="387" y="219"/>
                  </a:cubicBezTo>
                  <a:cubicBezTo>
                    <a:pt x="391" y="221"/>
                    <a:pt x="395" y="223"/>
                    <a:pt x="397" y="225"/>
                  </a:cubicBezTo>
                  <a:cubicBezTo>
                    <a:pt x="403" y="231"/>
                    <a:pt x="405" y="235"/>
                    <a:pt x="405" y="241"/>
                  </a:cubicBezTo>
                  <a:cubicBezTo>
                    <a:pt x="405" y="242"/>
                    <a:pt x="404" y="242"/>
                    <a:pt x="404" y="243"/>
                  </a:cubicBezTo>
                  <a:cubicBezTo>
                    <a:pt x="399" y="238"/>
                    <a:pt x="392" y="235"/>
                    <a:pt x="386" y="231"/>
                  </a:cubicBezTo>
                  <a:cubicBezTo>
                    <a:pt x="386" y="231"/>
                    <a:pt x="385" y="230"/>
                    <a:pt x="385" y="230"/>
                  </a:cubicBezTo>
                  <a:cubicBezTo>
                    <a:pt x="385" y="229"/>
                    <a:pt x="385" y="228"/>
                    <a:pt x="386" y="226"/>
                  </a:cubicBezTo>
                  <a:moveTo>
                    <a:pt x="443" y="183"/>
                  </a:moveTo>
                  <a:cubicBezTo>
                    <a:pt x="444" y="186"/>
                    <a:pt x="445" y="189"/>
                    <a:pt x="447" y="191"/>
                  </a:cubicBezTo>
                  <a:cubicBezTo>
                    <a:pt x="446" y="194"/>
                    <a:pt x="445" y="198"/>
                    <a:pt x="444" y="201"/>
                  </a:cubicBezTo>
                  <a:cubicBezTo>
                    <a:pt x="439" y="197"/>
                    <a:pt x="435" y="194"/>
                    <a:pt x="430" y="190"/>
                  </a:cubicBezTo>
                  <a:cubicBezTo>
                    <a:pt x="429" y="188"/>
                    <a:pt x="426" y="191"/>
                    <a:pt x="428" y="192"/>
                  </a:cubicBezTo>
                  <a:cubicBezTo>
                    <a:pt x="433" y="196"/>
                    <a:pt x="438" y="200"/>
                    <a:pt x="443" y="204"/>
                  </a:cubicBezTo>
                  <a:cubicBezTo>
                    <a:pt x="441" y="211"/>
                    <a:pt x="438" y="218"/>
                    <a:pt x="436" y="224"/>
                  </a:cubicBezTo>
                  <a:cubicBezTo>
                    <a:pt x="434" y="228"/>
                    <a:pt x="433" y="231"/>
                    <a:pt x="432" y="235"/>
                  </a:cubicBezTo>
                  <a:cubicBezTo>
                    <a:pt x="426" y="230"/>
                    <a:pt x="421" y="225"/>
                    <a:pt x="415" y="220"/>
                  </a:cubicBezTo>
                  <a:cubicBezTo>
                    <a:pt x="418" y="211"/>
                    <a:pt x="420" y="201"/>
                    <a:pt x="421" y="191"/>
                  </a:cubicBezTo>
                  <a:cubicBezTo>
                    <a:pt x="429" y="189"/>
                    <a:pt x="436" y="186"/>
                    <a:pt x="443" y="183"/>
                  </a:cubicBezTo>
                  <a:moveTo>
                    <a:pt x="425" y="234"/>
                  </a:moveTo>
                  <a:cubicBezTo>
                    <a:pt x="427" y="236"/>
                    <a:pt x="429" y="238"/>
                    <a:pt x="431" y="239"/>
                  </a:cubicBezTo>
                  <a:cubicBezTo>
                    <a:pt x="430" y="242"/>
                    <a:pt x="429" y="245"/>
                    <a:pt x="428" y="248"/>
                  </a:cubicBezTo>
                  <a:cubicBezTo>
                    <a:pt x="427" y="251"/>
                    <a:pt x="426" y="254"/>
                    <a:pt x="425" y="257"/>
                  </a:cubicBezTo>
                  <a:cubicBezTo>
                    <a:pt x="421" y="255"/>
                    <a:pt x="417" y="253"/>
                    <a:pt x="413" y="250"/>
                  </a:cubicBezTo>
                  <a:cubicBezTo>
                    <a:pt x="415" y="243"/>
                    <a:pt x="414" y="237"/>
                    <a:pt x="412" y="231"/>
                  </a:cubicBezTo>
                  <a:cubicBezTo>
                    <a:pt x="412" y="230"/>
                    <a:pt x="413" y="230"/>
                    <a:pt x="413" y="229"/>
                  </a:cubicBezTo>
                  <a:cubicBezTo>
                    <a:pt x="413" y="228"/>
                    <a:pt x="414" y="226"/>
                    <a:pt x="414" y="225"/>
                  </a:cubicBezTo>
                  <a:cubicBezTo>
                    <a:pt x="417" y="228"/>
                    <a:pt x="421" y="231"/>
                    <a:pt x="425" y="234"/>
                  </a:cubicBezTo>
                  <a:moveTo>
                    <a:pt x="409" y="226"/>
                  </a:moveTo>
                  <a:cubicBezTo>
                    <a:pt x="407" y="223"/>
                    <a:pt x="405" y="221"/>
                    <a:pt x="402" y="218"/>
                  </a:cubicBezTo>
                  <a:cubicBezTo>
                    <a:pt x="398" y="216"/>
                    <a:pt x="394" y="213"/>
                    <a:pt x="389" y="211"/>
                  </a:cubicBezTo>
                  <a:cubicBezTo>
                    <a:pt x="390" y="208"/>
                    <a:pt x="391" y="206"/>
                    <a:pt x="391" y="203"/>
                  </a:cubicBezTo>
                  <a:cubicBezTo>
                    <a:pt x="398" y="209"/>
                    <a:pt x="404" y="215"/>
                    <a:pt x="411" y="222"/>
                  </a:cubicBezTo>
                  <a:cubicBezTo>
                    <a:pt x="410" y="223"/>
                    <a:pt x="410" y="225"/>
                    <a:pt x="409" y="226"/>
                  </a:cubicBezTo>
                  <a:moveTo>
                    <a:pt x="394" y="240"/>
                  </a:moveTo>
                  <a:cubicBezTo>
                    <a:pt x="397" y="242"/>
                    <a:pt x="400" y="244"/>
                    <a:pt x="403" y="247"/>
                  </a:cubicBezTo>
                  <a:cubicBezTo>
                    <a:pt x="403" y="248"/>
                    <a:pt x="403" y="249"/>
                    <a:pt x="402" y="249"/>
                  </a:cubicBezTo>
                  <a:cubicBezTo>
                    <a:pt x="402" y="250"/>
                    <a:pt x="402" y="250"/>
                    <a:pt x="402" y="251"/>
                  </a:cubicBezTo>
                  <a:cubicBezTo>
                    <a:pt x="397" y="262"/>
                    <a:pt x="389" y="271"/>
                    <a:pt x="381" y="280"/>
                  </a:cubicBezTo>
                  <a:cubicBezTo>
                    <a:pt x="379" y="279"/>
                    <a:pt x="376" y="278"/>
                    <a:pt x="374" y="276"/>
                  </a:cubicBezTo>
                  <a:cubicBezTo>
                    <a:pt x="373" y="275"/>
                    <a:pt x="372" y="275"/>
                    <a:pt x="371" y="274"/>
                  </a:cubicBezTo>
                  <a:cubicBezTo>
                    <a:pt x="371" y="271"/>
                    <a:pt x="372" y="269"/>
                    <a:pt x="373" y="266"/>
                  </a:cubicBezTo>
                  <a:cubicBezTo>
                    <a:pt x="377" y="255"/>
                    <a:pt x="381" y="245"/>
                    <a:pt x="384" y="233"/>
                  </a:cubicBezTo>
                  <a:cubicBezTo>
                    <a:pt x="387" y="235"/>
                    <a:pt x="390" y="238"/>
                    <a:pt x="394" y="240"/>
                  </a:cubicBezTo>
                  <a:moveTo>
                    <a:pt x="357" y="270"/>
                  </a:moveTo>
                  <a:cubicBezTo>
                    <a:pt x="360" y="272"/>
                    <a:pt x="363" y="274"/>
                    <a:pt x="367" y="276"/>
                  </a:cubicBezTo>
                  <a:cubicBezTo>
                    <a:pt x="365" y="281"/>
                    <a:pt x="363" y="287"/>
                    <a:pt x="361" y="292"/>
                  </a:cubicBezTo>
                  <a:cubicBezTo>
                    <a:pt x="357" y="290"/>
                    <a:pt x="353" y="289"/>
                    <a:pt x="350" y="287"/>
                  </a:cubicBezTo>
                  <a:cubicBezTo>
                    <a:pt x="348" y="286"/>
                    <a:pt x="346" y="285"/>
                    <a:pt x="344" y="284"/>
                  </a:cubicBezTo>
                  <a:cubicBezTo>
                    <a:pt x="345" y="279"/>
                    <a:pt x="346" y="274"/>
                    <a:pt x="348" y="269"/>
                  </a:cubicBezTo>
                  <a:cubicBezTo>
                    <a:pt x="348" y="267"/>
                    <a:pt x="349" y="266"/>
                    <a:pt x="349" y="265"/>
                  </a:cubicBezTo>
                  <a:cubicBezTo>
                    <a:pt x="352" y="266"/>
                    <a:pt x="355" y="268"/>
                    <a:pt x="357" y="270"/>
                  </a:cubicBezTo>
                  <a:moveTo>
                    <a:pt x="341" y="282"/>
                  </a:moveTo>
                  <a:cubicBezTo>
                    <a:pt x="336" y="279"/>
                    <a:pt x="332" y="277"/>
                    <a:pt x="327" y="275"/>
                  </a:cubicBezTo>
                  <a:cubicBezTo>
                    <a:pt x="326" y="275"/>
                    <a:pt x="326" y="274"/>
                    <a:pt x="325" y="274"/>
                  </a:cubicBezTo>
                  <a:cubicBezTo>
                    <a:pt x="327" y="267"/>
                    <a:pt x="328" y="260"/>
                    <a:pt x="329" y="253"/>
                  </a:cubicBezTo>
                  <a:cubicBezTo>
                    <a:pt x="331" y="254"/>
                    <a:pt x="333" y="256"/>
                    <a:pt x="336" y="257"/>
                  </a:cubicBezTo>
                  <a:cubicBezTo>
                    <a:pt x="339" y="259"/>
                    <a:pt x="343" y="261"/>
                    <a:pt x="346" y="263"/>
                  </a:cubicBezTo>
                  <a:cubicBezTo>
                    <a:pt x="345" y="269"/>
                    <a:pt x="343" y="276"/>
                    <a:pt x="341" y="282"/>
                  </a:cubicBezTo>
                  <a:moveTo>
                    <a:pt x="362" y="298"/>
                  </a:moveTo>
                  <a:cubicBezTo>
                    <a:pt x="362" y="297"/>
                    <a:pt x="363" y="297"/>
                    <a:pt x="363" y="297"/>
                  </a:cubicBezTo>
                  <a:cubicBezTo>
                    <a:pt x="363" y="297"/>
                    <a:pt x="363" y="297"/>
                    <a:pt x="363" y="297"/>
                  </a:cubicBezTo>
                  <a:cubicBezTo>
                    <a:pt x="363" y="297"/>
                    <a:pt x="363" y="297"/>
                    <a:pt x="362" y="298"/>
                  </a:cubicBezTo>
                  <a:moveTo>
                    <a:pt x="364" y="293"/>
                  </a:moveTo>
                  <a:cubicBezTo>
                    <a:pt x="366" y="288"/>
                    <a:pt x="368" y="283"/>
                    <a:pt x="369" y="278"/>
                  </a:cubicBezTo>
                  <a:cubicBezTo>
                    <a:pt x="372" y="280"/>
                    <a:pt x="375" y="282"/>
                    <a:pt x="378" y="284"/>
                  </a:cubicBezTo>
                  <a:cubicBezTo>
                    <a:pt x="375" y="286"/>
                    <a:pt x="372" y="289"/>
                    <a:pt x="369" y="292"/>
                  </a:cubicBezTo>
                  <a:cubicBezTo>
                    <a:pt x="368" y="293"/>
                    <a:pt x="367" y="293"/>
                    <a:pt x="366" y="294"/>
                  </a:cubicBezTo>
                  <a:cubicBezTo>
                    <a:pt x="366" y="294"/>
                    <a:pt x="365" y="294"/>
                    <a:pt x="364" y="293"/>
                  </a:cubicBezTo>
                  <a:moveTo>
                    <a:pt x="398" y="282"/>
                  </a:moveTo>
                  <a:cubicBezTo>
                    <a:pt x="399" y="282"/>
                    <a:pt x="399" y="281"/>
                    <a:pt x="399" y="280"/>
                  </a:cubicBezTo>
                  <a:cubicBezTo>
                    <a:pt x="405" y="272"/>
                    <a:pt x="409" y="264"/>
                    <a:pt x="412" y="254"/>
                  </a:cubicBezTo>
                  <a:cubicBezTo>
                    <a:pt x="416" y="257"/>
                    <a:pt x="419" y="259"/>
                    <a:pt x="423" y="261"/>
                  </a:cubicBezTo>
                  <a:cubicBezTo>
                    <a:pt x="420" y="272"/>
                    <a:pt x="417" y="284"/>
                    <a:pt x="411" y="294"/>
                  </a:cubicBezTo>
                  <a:cubicBezTo>
                    <a:pt x="410" y="294"/>
                    <a:pt x="409" y="293"/>
                    <a:pt x="408" y="293"/>
                  </a:cubicBezTo>
                  <a:cubicBezTo>
                    <a:pt x="408" y="292"/>
                    <a:pt x="408" y="292"/>
                    <a:pt x="408" y="291"/>
                  </a:cubicBezTo>
                  <a:cubicBezTo>
                    <a:pt x="407" y="290"/>
                    <a:pt x="407" y="290"/>
                    <a:pt x="406" y="291"/>
                  </a:cubicBezTo>
                  <a:cubicBezTo>
                    <a:pt x="406" y="292"/>
                    <a:pt x="406" y="292"/>
                    <a:pt x="406" y="293"/>
                  </a:cubicBezTo>
                  <a:cubicBezTo>
                    <a:pt x="406" y="292"/>
                    <a:pt x="406" y="292"/>
                    <a:pt x="406" y="292"/>
                  </a:cubicBezTo>
                  <a:cubicBezTo>
                    <a:pt x="402" y="291"/>
                    <a:pt x="399" y="290"/>
                    <a:pt x="396" y="288"/>
                  </a:cubicBezTo>
                  <a:cubicBezTo>
                    <a:pt x="397" y="286"/>
                    <a:pt x="398" y="284"/>
                    <a:pt x="398" y="282"/>
                  </a:cubicBezTo>
                  <a:moveTo>
                    <a:pt x="427" y="259"/>
                  </a:moveTo>
                  <a:cubicBezTo>
                    <a:pt x="428" y="256"/>
                    <a:pt x="429" y="253"/>
                    <a:pt x="430" y="250"/>
                  </a:cubicBezTo>
                  <a:cubicBezTo>
                    <a:pt x="431" y="248"/>
                    <a:pt x="432" y="245"/>
                    <a:pt x="433" y="242"/>
                  </a:cubicBezTo>
                  <a:cubicBezTo>
                    <a:pt x="439" y="246"/>
                    <a:pt x="445" y="251"/>
                    <a:pt x="451" y="256"/>
                  </a:cubicBezTo>
                  <a:cubicBezTo>
                    <a:pt x="450" y="260"/>
                    <a:pt x="449" y="264"/>
                    <a:pt x="448" y="269"/>
                  </a:cubicBezTo>
                  <a:cubicBezTo>
                    <a:pt x="441" y="266"/>
                    <a:pt x="434" y="263"/>
                    <a:pt x="427" y="259"/>
                  </a:cubicBezTo>
                  <a:moveTo>
                    <a:pt x="442" y="243"/>
                  </a:moveTo>
                  <a:cubicBezTo>
                    <a:pt x="440" y="241"/>
                    <a:pt x="437" y="239"/>
                    <a:pt x="435" y="237"/>
                  </a:cubicBezTo>
                  <a:cubicBezTo>
                    <a:pt x="436" y="232"/>
                    <a:pt x="438" y="227"/>
                    <a:pt x="440" y="222"/>
                  </a:cubicBezTo>
                  <a:cubicBezTo>
                    <a:pt x="442" y="217"/>
                    <a:pt x="444" y="212"/>
                    <a:pt x="445" y="206"/>
                  </a:cubicBezTo>
                  <a:cubicBezTo>
                    <a:pt x="450" y="210"/>
                    <a:pt x="455" y="214"/>
                    <a:pt x="459" y="218"/>
                  </a:cubicBezTo>
                  <a:cubicBezTo>
                    <a:pt x="456" y="228"/>
                    <a:pt x="453" y="238"/>
                    <a:pt x="452" y="249"/>
                  </a:cubicBezTo>
                  <a:cubicBezTo>
                    <a:pt x="452" y="249"/>
                    <a:pt x="452" y="250"/>
                    <a:pt x="451" y="250"/>
                  </a:cubicBezTo>
                  <a:cubicBezTo>
                    <a:pt x="448" y="248"/>
                    <a:pt x="445" y="245"/>
                    <a:pt x="442" y="243"/>
                  </a:cubicBezTo>
                  <a:moveTo>
                    <a:pt x="412" y="217"/>
                  </a:moveTo>
                  <a:cubicBezTo>
                    <a:pt x="406" y="212"/>
                    <a:pt x="400" y="207"/>
                    <a:pt x="394" y="201"/>
                  </a:cubicBezTo>
                  <a:cubicBezTo>
                    <a:pt x="398" y="200"/>
                    <a:pt x="401" y="199"/>
                    <a:pt x="405" y="197"/>
                  </a:cubicBezTo>
                  <a:cubicBezTo>
                    <a:pt x="406" y="198"/>
                    <a:pt x="407" y="199"/>
                    <a:pt x="409" y="200"/>
                  </a:cubicBezTo>
                  <a:cubicBezTo>
                    <a:pt x="410" y="200"/>
                    <a:pt x="410" y="199"/>
                    <a:pt x="409" y="198"/>
                  </a:cubicBezTo>
                  <a:cubicBezTo>
                    <a:pt x="409" y="198"/>
                    <a:pt x="408" y="197"/>
                    <a:pt x="407" y="196"/>
                  </a:cubicBezTo>
                  <a:cubicBezTo>
                    <a:pt x="411" y="195"/>
                    <a:pt x="414" y="194"/>
                    <a:pt x="418" y="193"/>
                  </a:cubicBezTo>
                  <a:cubicBezTo>
                    <a:pt x="416" y="201"/>
                    <a:pt x="414" y="209"/>
                    <a:pt x="412" y="217"/>
                  </a:cubicBezTo>
                  <a:moveTo>
                    <a:pt x="385" y="205"/>
                  </a:moveTo>
                  <a:cubicBezTo>
                    <a:pt x="386" y="204"/>
                    <a:pt x="387" y="204"/>
                    <a:pt x="389" y="203"/>
                  </a:cubicBezTo>
                  <a:cubicBezTo>
                    <a:pt x="388" y="205"/>
                    <a:pt x="388" y="207"/>
                    <a:pt x="387" y="209"/>
                  </a:cubicBezTo>
                  <a:cubicBezTo>
                    <a:pt x="386" y="208"/>
                    <a:pt x="384" y="207"/>
                    <a:pt x="383" y="206"/>
                  </a:cubicBezTo>
                  <a:cubicBezTo>
                    <a:pt x="383" y="206"/>
                    <a:pt x="384" y="205"/>
                    <a:pt x="385" y="205"/>
                  </a:cubicBezTo>
                  <a:moveTo>
                    <a:pt x="385" y="218"/>
                  </a:moveTo>
                  <a:cubicBezTo>
                    <a:pt x="384" y="221"/>
                    <a:pt x="383" y="225"/>
                    <a:pt x="382" y="228"/>
                  </a:cubicBezTo>
                  <a:cubicBezTo>
                    <a:pt x="379" y="226"/>
                    <a:pt x="376" y="224"/>
                    <a:pt x="372" y="222"/>
                  </a:cubicBezTo>
                  <a:cubicBezTo>
                    <a:pt x="369" y="220"/>
                    <a:pt x="364" y="220"/>
                    <a:pt x="361" y="217"/>
                  </a:cubicBezTo>
                  <a:cubicBezTo>
                    <a:pt x="369" y="216"/>
                    <a:pt x="377" y="216"/>
                    <a:pt x="385" y="218"/>
                  </a:cubicBezTo>
                  <a:moveTo>
                    <a:pt x="109" y="331"/>
                  </a:moveTo>
                  <a:cubicBezTo>
                    <a:pt x="95" y="350"/>
                    <a:pt x="77" y="364"/>
                    <a:pt x="61" y="372"/>
                  </a:cubicBezTo>
                  <a:cubicBezTo>
                    <a:pt x="75" y="357"/>
                    <a:pt x="92" y="338"/>
                    <a:pt x="108" y="320"/>
                  </a:cubicBezTo>
                  <a:cubicBezTo>
                    <a:pt x="118" y="326"/>
                    <a:pt x="118" y="326"/>
                    <a:pt x="121" y="335"/>
                  </a:cubicBezTo>
                  <a:cubicBezTo>
                    <a:pt x="117" y="334"/>
                    <a:pt x="113" y="333"/>
                    <a:pt x="109" y="331"/>
                  </a:cubicBezTo>
                  <a:moveTo>
                    <a:pt x="246" y="344"/>
                  </a:moveTo>
                  <a:cubicBezTo>
                    <a:pt x="246" y="337"/>
                    <a:pt x="252" y="331"/>
                    <a:pt x="255" y="325"/>
                  </a:cubicBezTo>
                  <a:cubicBezTo>
                    <a:pt x="257" y="320"/>
                    <a:pt x="258" y="315"/>
                    <a:pt x="260" y="311"/>
                  </a:cubicBezTo>
                  <a:cubicBezTo>
                    <a:pt x="261" y="304"/>
                    <a:pt x="263" y="297"/>
                    <a:pt x="264" y="290"/>
                  </a:cubicBezTo>
                  <a:cubicBezTo>
                    <a:pt x="265" y="285"/>
                    <a:pt x="265" y="279"/>
                    <a:pt x="268" y="274"/>
                  </a:cubicBezTo>
                  <a:cubicBezTo>
                    <a:pt x="269" y="272"/>
                    <a:pt x="267" y="271"/>
                    <a:pt x="266" y="272"/>
                  </a:cubicBezTo>
                  <a:cubicBezTo>
                    <a:pt x="263" y="276"/>
                    <a:pt x="263" y="281"/>
                    <a:pt x="262" y="285"/>
                  </a:cubicBezTo>
                  <a:cubicBezTo>
                    <a:pt x="261" y="294"/>
                    <a:pt x="259" y="302"/>
                    <a:pt x="256" y="310"/>
                  </a:cubicBezTo>
                  <a:cubicBezTo>
                    <a:pt x="254" y="318"/>
                    <a:pt x="252" y="325"/>
                    <a:pt x="249" y="332"/>
                  </a:cubicBezTo>
                  <a:cubicBezTo>
                    <a:pt x="246" y="336"/>
                    <a:pt x="244" y="340"/>
                    <a:pt x="244" y="345"/>
                  </a:cubicBezTo>
                  <a:cubicBezTo>
                    <a:pt x="230" y="349"/>
                    <a:pt x="216" y="353"/>
                    <a:pt x="202" y="356"/>
                  </a:cubicBezTo>
                  <a:cubicBezTo>
                    <a:pt x="202" y="355"/>
                    <a:pt x="203" y="353"/>
                    <a:pt x="203" y="351"/>
                  </a:cubicBezTo>
                  <a:cubicBezTo>
                    <a:pt x="205" y="343"/>
                    <a:pt x="209" y="336"/>
                    <a:pt x="212" y="328"/>
                  </a:cubicBezTo>
                  <a:cubicBezTo>
                    <a:pt x="216" y="319"/>
                    <a:pt x="218" y="309"/>
                    <a:pt x="222" y="299"/>
                  </a:cubicBezTo>
                  <a:cubicBezTo>
                    <a:pt x="223" y="298"/>
                    <a:pt x="220" y="297"/>
                    <a:pt x="220" y="299"/>
                  </a:cubicBezTo>
                  <a:cubicBezTo>
                    <a:pt x="214" y="312"/>
                    <a:pt x="210" y="326"/>
                    <a:pt x="204" y="339"/>
                  </a:cubicBezTo>
                  <a:cubicBezTo>
                    <a:pt x="202" y="344"/>
                    <a:pt x="201" y="351"/>
                    <a:pt x="199" y="357"/>
                  </a:cubicBezTo>
                  <a:cubicBezTo>
                    <a:pt x="193" y="359"/>
                    <a:pt x="188" y="360"/>
                    <a:pt x="183" y="361"/>
                  </a:cubicBezTo>
                  <a:cubicBezTo>
                    <a:pt x="184" y="358"/>
                    <a:pt x="185" y="354"/>
                    <a:pt x="186" y="351"/>
                  </a:cubicBezTo>
                  <a:cubicBezTo>
                    <a:pt x="188" y="341"/>
                    <a:pt x="192" y="332"/>
                    <a:pt x="194" y="322"/>
                  </a:cubicBezTo>
                  <a:cubicBezTo>
                    <a:pt x="195" y="317"/>
                    <a:pt x="197" y="311"/>
                    <a:pt x="194" y="306"/>
                  </a:cubicBezTo>
                  <a:cubicBezTo>
                    <a:pt x="193" y="305"/>
                    <a:pt x="191" y="306"/>
                    <a:pt x="192" y="308"/>
                  </a:cubicBezTo>
                  <a:cubicBezTo>
                    <a:pt x="194" y="312"/>
                    <a:pt x="191" y="319"/>
                    <a:pt x="190" y="324"/>
                  </a:cubicBezTo>
                  <a:cubicBezTo>
                    <a:pt x="188" y="331"/>
                    <a:pt x="185" y="339"/>
                    <a:pt x="184" y="346"/>
                  </a:cubicBezTo>
                  <a:cubicBezTo>
                    <a:pt x="182" y="351"/>
                    <a:pt x="181" y="357"/>
                    <a:pt x="180" y="362"/>
                  </a:cubicBezTo>
                  <a:cubicBezTo>
                    <a:pt x="179" y="362"/>
                    <a:pt x="178" y="363"/>
                    <a:pt x="177" y="363"/>
                  </a:cubicBezTo>
                  <a:cubicBezTo>
                    <a:pt x="165" y="366"/>
                    <a:pt x="153" y="366"/>
                    <a:pt x="139" y="368"/>
                  </a:cubicBezTo>
                  <a:cubicBezTo>
                    <a:pt x="141" y="365"/>
                    <a:pt x="142" y="363"/>
                    <a:pt x="143" y="360"/>
                  </a:cubicBezTo>
                  <a:cubicBezTo>
                    <a:pt x="149" y="348"/>
                    <a:pt x="153" y="336"/>
                    <a:pt x="162" y="326"/>
                  </a:cubicBezTo>
                  <a:cubicBezTo>
                    <a:pt x="163" y="325"/>
                    <a:pt x="161" y="323"/>
                    <a:pt x="160" y="324"/>
                  </a:cubicBezTo>
                  <a:cubicBezTo>
                    <a:pt x="152" y="334"/>
                    <a:pt x="147" y="345"/>
                    <a:pt x="142" y="357"/>
                  </a:cubicBezTo>
                  <a:cubicBezTo>
                    <a:pt x="140" y="360"/>
                    <a:pt x="139" y="363"/>
                    <a:pt x="138" y="366"/>
                  </a:cubicBezTo>
                  <a:cubicBezTo>
                    <a:pt x="139" y="345"/>
                    <a:pt x="140" y="325"/>
                    <a:pt x="121" y="310"/>
                  </a:cubicBezTo>
                  <a:cubicBezTo>
                    <a:pt x="138" y="294"/>
                    <a:pt x="152" y="279"/>
                    <a:pt x="169" y="266"/>
                  </a:cubicBezTo>
                  <a:cubicBezTo>
                    <a:pt x="191" y="248"/>
                    <a:pt x="213" y="230"/>
                    <a:pt x="231" y="208"/>
                  </a:cubicBezTo>
                  <a:cubicBezTo>
                    <a:pt x="248" y="188"/>
                    <a:pt x="265" y="168"/>
                    <a:pt x="282" y="147"/>
                  </a:cubicBezTo>
                  <a:cubicBezTo>
                    <a:pt x="288" y="140"/>
                    <a:pt x="295" y="136"/>
                    <a:pt x="305" y="135"/>
                  </a:cubicBezTo>
                  <a:cubicBezTo>
                    <a:pt x="319" y="134"/>
                    <a:pt x="332" y="135"/>
                    <a:pt x="344" y="141"/>
                  </a:cubicBezTo>
                  <a:cubicBezTo>
                    <a:pt x="342" y="142"/>
                    <a:pt x="340" y="143"/>
                    <a:pt x="338" y="143"/>
                  </a:cubicBezTo>
                  <a:cubicBezTo>
                    <a:pt x="336" y="144"/>
                    <a:pt x="337" y="147"/>
                    <a:pt x="340" y="147"/>
                  </a:cubicBezTo>
                  <a:cubicBezTo>
                    <a:pt x="343" y="146"/>
                    <a:pt x="345" y="145"/>
                    <a:pt x="348" y="143"/>
                  </a:cubicBezTo>
                  <a:cubicBezTo>
                    <a:pt x="350" y="145"/>
                    <a:pt x="352" y="146"/>
                    <a:pt x="354" y="148"/>
                  </a:cubicBezTo>
                  <a:cubicBezTo>
                    <a:pt x="368" y="160"/>
                    <a:pt x="369" y="166"/>
                    <a:pt x="357" y="183"/>
                  </a:cubicBezTo>
                  <a:cubicBezTo>
                    <a:pt x="352" y="189"/>
                    <a:pt x="346" y="195"/>
                    <a:pt x="341" y="201"/>
                  </a:cubicBezTo>
                  <a:cubicBezTo>
                    <a:pt x="332" y="212"/>
                    <a:pt x="332" y="214"/>
                    <a:pt x="345" y="222"/>
                  </a:cubicBezTo>
                  <a:cubicBezTo>
                    <a:pt x="349" y="220"/>
                    <a:pt x="353" y="218"/>
                    <a:pt x="358" y="217"/>
                  </a:cubicBezTo>
                  <a:cubicBezTo>
                    <a:pt x="358" y="218"/>
                    <a:pt x="358" y="218"/>
                    <a:pt x="358" y="218"/>
                  </a:cubicBezTo>
                  <a:cubicBezTo>
                    <a:pt x="358" y="219"/>
                    <a:pt x="359" y="219"/>
                    <a:pt x="359" y="220"/>
                  </a:cubicBezTo>
                  <a:cubicBezTo>
                    <a:pt x="359" y="219"/>
                    <a:pt x="358" y="220"/>
                    <a:pt x="358" y="221"/>
                  </a:cubicBezTo>
                  <a:cubicBezTo>
                    <a:pt x="354" y="232"/>
                    <a:pt x="351" y="243"/>
                    <a:pt x="348" y="255"/>
                  </a:cubicBezTo>
                  <a:cubicBezTo>
                    <a:pt x="348" y="256"/>
                    <a:pt x="348" y="258"/>
                    <a:pt x="347" y="260"/>
                  </a:cubicBezTo>
                  <a:cubicBezTo>
                    <a:pt x="345" y="259"/>
                    <a:pt x="344" y="258"/>
                    <a:pt x="342" y="257"/>
                  </a:cubicBezTo>
                  <a:cubicBezTo>
                    <a:pt x="337" y="255"/>
                    <a:pt x="333" y="252"/>
                    <a:pt x="329" y="250"/>
                  </a:cubicBezTo>
                  <a:cubicBezTo>
                    <a:pt x="330" y="244"/>
                    <a:pt x="330" y="238"/>
                    <a:pt x="330" y="231"/>
                  </a:cubicBezTo>
                  <a:cubicBezTo>
                    <a:pt x="330" y="229"/>
                    <a:pt x="328" y="229"/>
                    <a:pt x="328" y="231"/>
                  </a:cubicBezTo>
                  <a:cubicBezTo>
                    <a:pt x="328" y="237"/>
                    <a:pt x="327" y="243"/>
                    <a:pt x="327" y="248"/>
                  </a:cubicBezTo>
                  <a:cubicBezTo>
                    <a:pt x="323" y="246"/>
                    <a:pt x="318" y="244"/>
                    <a:pt x="313" y="244"/>
                  </a:cubicBezTo>
                  <a:cubicBezTo>
                    <a:pt x="312" y="243"/>
                    <a:pt x="311" y="246"/>
                    <a:pt x="313" y="246"/>
                  </a:cubicBezTo>
                  <a:cubicBezTo>
                    <a:pt x="318" y="247"/>
                    <a:pt x="322" y="249"/>
                    <a:pt x="326" y="251"/>
                  </a:cubicBezTo>
                  <a:cubicBezTo>
                    <a:pt x="325" y="259"/>
                    <a:pt x="324" y="265"/>
                    <a:pt x="322" y="273"/>
                  </a:cubicBezTo>
                  <a:cubicBezTo>
                    <a:pt x="317" y="270"/>
                    <a:pt x="312" y="267"/>
                    <a:pt x="307" y="264"/>
                  </a:cubicBezTo>
                  <a:cubicBezTo>
                    <a:pt x="307" y="260"/>
                    <a:pt x="308" y="255"/>
                    <a:pt x="308" y="251"/>
                  </a:cubicBezTo>
                  <a:cubicBezTo>
                    <a:pt x="308" y="250"/>
                    <a:pt x="306" y="250"/>
                    <a:pt x="306" y="251"/>
                  </a:cubicBezTo>
                  <a:cubicBezTo>
                    <a:pt x="305" y="255"/>
                    <a:pt x="305" y="258"/>
                    <a:pt x="304" y="262"/>
                  </a:cubicBezTo>
                  <a:cubicBezTo>
                    <a:pt x="303" y="262"/>
                    <a:pt x="302" y="261"/>
                    <a:pt x="301" y="260"/>
                  </a:cubicBezTo>
                  <a:cubicBezTo>
                    <a:pt x="301" y="260"/>
                    <a:pt x="300" y="261"/>
                    <a:pt x="300" y="262"/>
                  </a:cubicBezTo>
                  <a:cubicBezTo>
                    <a:pt x="301" y="263"/>
                    <a:pt x="303" y="264"/>
                    <a:pt x="304" y="265"/>
                  </a:cubicBezTo>
                  <a:cubicBezTo>
                    <a:pt x="302" y="276"/>
                    <a:pt x="300" y="287"/>
                    <a:pt x="296" y="298"/>
                  </a:cubicBezTo>
                  <a:cubicBezTo>
                    <a:pt x="290" y="296"/>
                    <a:pt x="283" y="295"/>
                    <a:pt x="278" y="292"/>
                  </a:cubicBezTo>
                  <a:cubicBezTo>
                    <a:pt x="282" y="281"/>
                    <a:pt x="285" y="270"/>
                    <a:pt x="288" y="259"/>
                  </a:cubicBezTo>
                  <a:cubicBezTo>
                    <a:pt x="289" y="258"/>
                    <a:pt x="286" y="257"/>
                    <a:pt x="286" y="259"/>
                  </a:cubicBezTo>
                  <a:cubicBezTo>
                    <a:pt x="283" y="269"/>
                    <a:pt x="280" y="280"/>
                    <a:pt x="276" y="291"/>
                  </a:cubicBezTo>
                  <a:cubicBezTo>
                    <a:pt x="275" y="290"/>
                    <a:pt x="273" y="289"/>
                    <a:pt x="272" y="288"/>
                  </a:cubicBezTo>
                  <a:cubicBezTo>
                    <a:pt x="271" y="287"/>
                    <a:pt x="269" y="289"/>
                    <a:pt x="270" y="290"/>
                  </a:cubicBezTo>
                  <a:cubicBezTo>
                    <a:pt x="271" y="291"/>
                    <a:pt x="273" y="293"/>
                    <a:pt x="275" y="294"/>
                  </a:cubicBezTo>
                  <a:cubicBezTo>
                    <a:pt x="274" y="296"/>
                    <a:pt x="274" y="298"/>
                    <a:pt x="273" y="299"/>
                  </a:cubicBezTo>
                  <a:cubicBezTo>
                    <a:pt x="271" y="306"/>
                    <a:pt x="268" y="311"/>
                    <a:pt x="266" y="318"/>
                  </a:cubicBezTo>
                  <a:cubicBezTo>
                    <a:pt x="265" y="320"/>
                    <a:pt x="265" y="322"/>
                    <a:pt x="264" y="325"/>
                  </a:cubicBezTo>
                  <a:cubicBezTo>
                    <a:pt x="264" y="323"/>
                    <a:pt x="258" y="338"/>
                    <a:pt x="255" y="333"/>
                  </a:cubicBezTo>
                  <a:cubicBezTo>
                    <a:pt x="255" y="332"/>
                    <a:pt x="254" y="333"/>
                    <a:pt x="255" y="333"/>
                  </a:cubicBezTo>
                  <a:cubicBezTo>
                    <a:pt x="255" y="336"/>
                    <a:pt x="257" y="336"/>
                    <a:pt x="259" y="335"/>
                  </a:cubicBezTo>
                  <a:cubicBezTo>
                    <a:pt x="264" y="334"/>
                    <a:pt x="266" y="328"/>
                    <a:pt x="267" y="324"/>
                  </a:cubicBezTo>
                  <a:cubicBezTo>
                    <a:pt x="270" y="314"/>
                    <a:pt x="274" y="305"/>
                    <a:pt x="277" y="295"/>
                  </a:cubicBezTo>
                  <a:cubicBezTo>
                    <a:pt x="282" y="298"/>
                    <a:pt x="288" y="300"/>
                    <a:pt x="294" y="302"/>
                  </a:cubicBezTo>
                  <a:cubicBezTo>
                    <a:pt x="292" y="308"/>
                    <a:pt x="289" y="314"/>
                    <a:pt x="287" y="320"/>
                  </a:cubicBezTo>
                  <a:cubicBezTo>
                    <a:pt x="285" y="324"/>
                    <a:pt x="283" y="337"/>
                    <a:pt x="277" y="331"/>
                  </a:cubicBezTo>
                  <a:cubicBezTo>
                    <a:pt x="277" y="330"/>
                    <a:pt x="276" y="331"/>
                    <a:pt x="277" y="331"/>
                  </a:cubicBezTo>
                  <a:cubicBezTo>
                    <a:pt x="277" y="332"/>
                    <a:pt x="278" y="333"/>
                    <a:pt x="278" y="334"/>
                  </a:cubicBezTo>
                  <a:cubicBezTo>
                    <a:pt x="274" y="335"/>
                    <a:pt x="270" y="337"/>
                    <a:pt x="266" y="338"/>
                  </a:cubicBezTo>
                  <a:cubicBezTo>
                    <a:pt x="260" y="340"/>
                    <a:pt x="253" y="342"/>
                    <a:pt x="246" y="344"/>
                  </a:cubicBezTo>
                  <a:moveTo>
                    <a:pt x="308" y="327"/>
                  </a:moveTo>
                  <a:cubicBezTo>
                    <a:pt x="308" y="326"/>
                    <a:pt x="309" y="325"/>
                    <a:pt x="309" y="324"/>
                  </a:cubicBezTo>
                  <a:cubicBezTo>
                    <a:pt x="312" y="319"/>
                    <a:pt x="313" y="313"/>
                    <a:pt x="315" y="308"/>
                  </a:cubicBezTo>
                  <a:cubicBezTo>
                    <a:pt x="320" y="309"/>
                    <a:pt x="325" y="311"/>
                    <a:pt x="331" y="313"/>
                  </a:cubicBezTo>
                  <a:cubicBezTo>
                    <a:pt x="330" y="314"/>
                    <a:pt x="330" y="316"/>
                    <a:pt x="329" y="317"/>
                  </a:cubicBezTo>
                  <a:cubicBezTo>
                    <a:pt x="329" y="317"/>
                    <a:pt x="328" y="319"/>
                    <a:pt x="327" y="322"/>
                  </a:cubicBezTo>
                  <a:cubicBezTo>
                    <a:pt x="322" y="324"/>
                    <a:pt x="316" y="325"/>
                    <a:pt x="310" y="326"/>
                  </a:cubicBezTo>
                  <a:cubicBezTo>
                    <a:pt x="309" y="326"/>
                    <a:pt x="308" y="327"/>
                    <a:pt x="308" y="327"/>
                  </a:cubicBezTo>
                  <a:moveTo>
                    <a:pt x="332" y="320"/>
                  </a:moveTo>
                  <a:cubicBezTo>
                    <a:pt x="333" y="318"/>
                    <a:pt x="333" y="316"/>
                    <a:pt x="334" y="314"/>
                  </a:cubicBezTo>
                  <a:cubicBezTo>
                    <a:pt x="336" y="315"/>
                    <a:pt x="338" y="316"/>
                    <a:pt x="340" y="317"/>
                  </a:cubicBezTo>
                  <a:cubicBezTo>
                    <a:pt x="338" y="318"/>
                    <a:pt x="335" y="319"/>
                    <a:pt x="332" y="320"/>
                  </a:cubicBezTo>
                  <a:moveTo>
                    <a:pt x="365" y="317"/>
                  </a:moveTo>
                  <a:cubicBezTo>
                    <a:pt x="369" y="312"/>
                    <a:pt x="374" y="308"/>
                    <a:pt x="379" y="303"/>
                  </a:cubicBezTo>
                  <a:cubicBezTo>
                    <a:pt x="381" y="304"/>
                    <a:pt x="382" y="305"/>
                    <a:pt x="384" y="305"/>
                  </a:cubicBezTo>
                  <a:cubicBezTo>
                    <a:pt x="384" y="305"/>
                    <a:pt x="385" y="305"/>
                    <a:pt x="385" y="306"/>
                  </a:cubicBezTo>
                  <a:cubicBezTo>
                    <a:pt x="385" y="306"/>
                    <a:pt x="385" y="306"/>
                    <a:pt x="385" y="306"/>
                  </a:cubicBezTo>
                  <a:cubicBezTo>
                    <a:pt x="385" y="307"/>
                    <a:pt x="385" y="310"/>
                    <a:pt x="385" y="313"/>
                  </a:cubicBezTo>
                  <a:cubicBezTo>
                    <a:pt x="383" y="313"/>
                    <a:pt x="381" y="314"/>
                    <a:pt x="379" y="315"/>
                  </a:cubicBezTo>
                  <a:cubicBezTo>
                    <a:pt x="378" y="314"/>
                    <a:pt x="378" y="312"/>
                    <a:pt x="378" y="311"/>
                  </a:cubicBezTo>
                  <a:cubicBezTo>
                    <a:pt x="378" y="310"/>
                    <a:pt x="376" y="310"/>
                    <a:pt x="376" y="311"/>
                  </a:cubicBezTo>
                  <a:cubicBezTo>
                    <a:pt x="376" y="312"/>
                    <a:pt x="376" y="314"/>
                    <a:pt x="376" y="316"/>
                  </a:cubicBezTo>
                  <a:cubicBezTo>
                    <a:pt x="375" y="316"/>
                    <a:pt x="374" y="316"/>
                    <a:pt x="373" y="317"/>
                  </a:cubicBezTo>
                  <a:cubicBezTo>
                    <a:pt x="370" y="317"/>
                    <a:pt x="368" y="318"/>
                    <a:pt x="365" y="317"/>
                  </a:cubicBezTo>
                  <a:moveTo>
                    <a:pt x="404" y="307"/>
                  </a:moveTo>
                  <a:cubicBezTo>
                    <a:pt x="404" y="306"/>
                    <a:pt x="404" y="306"/>
                    <a:pt x="403" y="305"/>
                  </a:cubicBezTo>
                  <a:cubicBezTo>
                    <a:pt x="401" y="304"/>
                    <a:pt x="402" y="304"/>
                    <a:pt x="399" y="304"/>
                  </a:cubicBezTo>
                  <a:cubicBezTo>
                    <a:pt x="399" y="304"/>
                    <a:pt x="398" y="305"/>
                    <a:pt x="398" y="305"/>
                  </a:cubicBezTo>
                  <a:cubicBezTo>
                    <a:pt x="396" y="305"/>
                    <a:pt x="393" y="304"/>
                    <a:pt x="391" y="303"/>
                  </a:cubicBezTo>
                  <a:cubicBezTo>
                    <a:pt x="391" y="301"/>
                    <a:pt x="391" y="299"/>
                    <a:pt x="392" y="296"/>
                  </a:cubicBezTo>
                  <a:cubicBezTo>
                    <a:pt x="393" y="295"/>
                    <a:pt x="393" y="294"/>
                    <a:pt x="394" y="293"/>
                  </a:cubicBezTo>
                  <a:cubicBezTo>
                    <a:pt x="395" y="293"/>
                    <a:pt x="396" y="294"/>
                    <a:pt x="397" y="294"/>
                  </a:cubicBezTo>
                  <a:cubicBezTo>
                    <a:pt x="398" y="294"/>
                    <a:pt x="402" y="296"/>
                    <a:pt x="406" y="297"/>
                  </a:cubicBezTo>
                  <a:cubicBezTo>
                    <a:pt x="406" y="299"/>
                    <a:pt x="406" y="301"/>
                    <a:pt x="405" y="302"/>
                  </a:cubicBezTo>
                  <a:cubicBezTo>
                    <a:pt x="405" y="304"/>
                    <a:pt x="407" y="304"/>
                    <a:pt x="408" y="303"/>
                  </a:cubicBezTo>
                  <a:cubicBezTo>
                    <a:pt x="409" y="302"/>
                    <a:pt x="411" y="300"/>
                    <a:pt x="412" y="299"/>
                  </a:cubicBezTo>
                  <a:cubicBezTo>
                    <a:pt x="417" y="300"/>
                    <a:pt x="421" y="301"/>
                    <a:pt x="424" y="300"/>
                  </a:cubicBezTo>
                  <a:cubicBezTo>
                    <a:pt x="422" y="301"/>
                    <a:pt x="420" y="302"/>
                    <a:pt x="418" y="302"/>
                  </a:cubicBezTo>
                  <a:cubicBezTo>
                    <a:pt x="413" y="304"/>
                    <a:pt x="409" y="305"/>
                    <a:pt x="404" y="307"/>
                  </a:cubicBezTo>
                  <a:moveTo>
                    <a:pt x="455" y="290"/>
                  </a:moveTo>
                  <a:cubicBezTo>
                    <a:pt x="455" y="290"/>
                    <a:pt x="454" y="287"/>
                    <a:pt x="454" y="283"/>
                  </a:cubicBezTo>
                  <a:cubicBezTo>
                    <a:pt x="454" y="282"/>
                    <a:pt x="452" y="282"/>
                    <a:pt x="452" y="283"/>
                  </a:cubicBezTo>
                  <a:cubicBezTo>
                    <a:pt x="452" y="286"/>
                    <a:pt x="453" y="288"/>
                    <a:pt x="454" y="291"/>
                  </a:cubicBezTo>
                  <a:cubicBezTo>
                    <a:pt x="451" y="292"/>
                    <a:pt x="449" y="293"/>
                    <a:pt x="446" y="293"/>
                  </a:cubicBezTo>
                  <a:cubicBezTo>
                    <a:pt x="446" y="293"/>
                    <a:pt x="447" y="293"/>
                    <a:pt x="447" y="293"/>
                  </a:cubicBezTo>
                  <a:cubicBezTo>
                    <a:pt x="448" y="286"/>
                    <a:pt x="450" y="280"/>
                    <a:pt x="451" y="274"/>
                  </a:cubicBezTo>
                  <a:cubicBezTo>
                    <a:pt x="454" y="276"/>
                    <a:pt x="458" y="276"/>
                    <a:pt x="461" y="276"/>
                  </a:cubicBezTo>
                  <a:cubicBezTo>
                    <a:pt x="461" y="276"/>
                    <a:pt x="462" y="276"/>
                    <a:pt x="462" y="276"/>
                  </a:cubicBezTo>
                  <a:cubicBezTo>
                    <a:pt x="461" y="278"/>
                    <a:pt x="461" y="280"/>
                    <a:pt x="460" y="282"/>
                  </a:cubicBezTo>
                  <a:cubicBezTo>
                    <a:pt x="460" y="284"/>
                    <a:pt x="459" y="288"/>
                    <a:pt x="457" y="290"/>
                  </a:cubicBezTo>
                  <a:cubicBezTo>
                    <a:pt x="457" y="290"/>
                    <a:pt x="456" y="290"/>
                    <a:pt x="455" y="290"/>
                  </a:cubicBezTo>
                  <a:moveTo>
                    <a:pt x="464" y="270"/>
                  </a:moveTo>
                  <a:cubicBezTo>
                    <a:pt x="463" y="271"/>
                    <a:pt x="463" y="273"/>
                    <a:pt x="462" y="275"/>
                  </a:cubicBezTo>
                  <a:cubicBezTo>
                    <a:pt x="462" y="274"/>
                    <a:pt x="462" y="274"/>
                    <a:pt x="461" y="274"/>
                  </a:cubicBezTo>
                  <a:cubicBezTo>
                    <a:pt x="458" y="273"/>
                    <a:pt x="455" y="271"/>
                    <a:pt x="452" y="270"/>
                  </a:cubicBezTo>
                  <a:cubicBezTo>
                    <a:pt x="453" y="266"/>
                    <a:pt x="454" y="262"/>
                    <a:pt x="454" y="259"/>
                  </a:cubicBezTo>
                  <a:cubicBezTo>
                    <a:pt x="456" y="259"/>
                    <a:pt x="457" y="260"/>
                    <a:pt x="458" y="261"/>
                  </a:cubicBezTo>
                  <a:cubicBezTo>
                    <a:pt x="460" y="263"/>
                    <a:pt x="462" y="264"/>
                    <a:pt x="465" y="266"/>
                  </a:cubicBezTo>
                  <a:cubicBezTo>
                    <a:pt x="465" y="267"/>
                    <a:pt x="464" y="268"/>
                    <a:pt x="464" y="270"/>
                  </a:cubicBezTo>
                  <a:moveTo>
                    <a:pt x="467" y="261"/>
                  </a:moveTo>
                  <a:cubicBezTo>
                    <a:pt x="463" y="259"/>
                    <a:pt x="459" y="256"/>
                    <a:pt x="455" y="253"/>
                  </a:cubicBezTo>
                  <a:cubicBezTo>
                    <a:pt x="457" y="242"/>
                    <a:pt x="459" y="231"/>
                    <a:pt x="462" y="220"/>
                  </a:cubicBezTo>
                  <a:cubicBezTo>
                    <a:pt x="465" y="223"/>
                    <a:pt x="467" y="226"/>
                    <a:pt x="470" y="229"/>
                  </a:cubicBezTo>
                  <a:cubicBezTo>
                    <a:pt x="472" y="231"/>
                    <a:pt x="473" y="233"/>
                    <a:pt x="475" y="235"/>
                  </a:cubicBezTo>
                  <a:cubicBezTo>
                    <a:pt x="472" y="244"/>
                    <a:pt x="469" y="252"/>
                    <a:pt x="467" y="261"/>
                  </a:cubicBezTo>
                  <a:moveTo>
                    <a:pt x="479" y="264"/>
                  </a:moveTo>
                  <a:cubicBezTo>
                    <a:pt x="479" y="265"/>
                    <a:pt x="478" y="266"/>
                    <a:pt x="478" y="267"/>
                  </a:cubicBezTo>
                  <a:cubicBezTo>
                    <a:pt x="478" y="267"/>
                    <a:pt x="478" y="267"/>
                    <a:pt x="478" y="267"/>
                  </a:cubicBezTo>
                  <a:cubicBezTo>
                    <a:pt x="478" y="267"/>
                    <a:pt x="478" y="267"/>
                    <a:pt x="478" y="267"/>
                  </a:cubicBezTo>
                  <a:cubicBezTo>
                    <a:pt x="478" y="266"/>
                    <a:pt x="477" y="266"/>
                    <a:pt x="476" y="267"/>
                  </a:cubicBezTo>
                  <a:cubicBezTo>
                    <a:pt x="474" y="266"/>
                    <a:pt x="472" y="264"/>
                    <a:pt x="470" y="263"/>
                  </a:cubicBezTo>
                  <a:cubicBezTo>
                    <a:pt x="472" y="256"/>
                    <a:pt x="474" y="250"/>
                    <a:pt x="476" y="243"/>
                  </a:cubicBezTo>
                  <a:cubicBezTo>
                    <a:pt x="476" y="242"/>
                    <a:pt x="477" y="240"/>
                    <a:pt x="477" y="239"/>
                  </a:cubicBezTo>
                  <a:cubicBezTo>
                    <a:pt x="479" y="242"/>
                    <a:pt x="481" y="245"/>
                    <a:pt x="483" y="248"/>
                  </a:cubicBezTo>
                  <a:cubicBezTo>
                    <a:pt x="482" y="253"/>
                    <a:pt x="480" y="259"/>
                    <a:pt x="479" y="264"/>
                  </a:cubicBezTo>
                  <a:moveTo>
                    <a:pt x="485" y="242"/>
                  </a:moveTo>
                  <a:cubicBezTo>
                    <a:pt x="483" y="239"/>
                    <a:pt x="481" y="236"/>
                    <a:pt x="479" y="233"/>
                  </a:cubicBezTo>
                  <a:cubicBezTo>
                    <a:pt x="482" y="223"/>
                    <a:pt x="485" y="212"/>
                    <a:pt x="488" y="201"/>
                  </a:cubicBezTo>
                  <a:cubicBezTo>
                    <a:pt x="489" y="197"/>
                    <a:pt x="490" y="194"/>
                    <a:pt x="490" y="190"/>
                  </a:cubicBezTo>
                  <a:cubicBezTo>
                    <a:pt x="492" y="192"/>
                    <a:pt x="494" y="194"/>
                    <a:pt x="495" y="197"/>
                  </a:cubicBezTo>
                  <a:cubicBezTo>
                    <a:pt x="494" y="201"/>
                    <a:pt x="493" y="206"/>
                    <a:pt x="492" y="211"/>
                  </a:cubicBezTo>
                  <a:cubicBezTo>
                    <a:pt x="490" y="221"/>
                    <a:pt x="487" y="231"/>
                    <a:pt x="485" y="242"/>
                  </a:cubicBezTo>
                  <a:moveTo>
                    <a:pt x="501" y="261"/>
                  </a:moveTo>
                  <a:cubicBezTo>
                    <a:pt x="497" y="256"/>
                    <a:pt x="493" y="251"/>
                    <a:pt x="488" y="246"/>
                  </a:cubicBezTo>
                  <a:cubicBezTo>
                    <a:pt x="491" y="235"/>
                    <a:pt x="494" y="223"/>
                    <a:pt x="496" y="212"/>
                  </a:cubicBezTo>
                  <a:cubicBezTo>
                    <a:pt x="497" y="208"/>
                    <a:pt x="498" y="205"/>
                    <a:pt x="499" y="201"/>
                  </a:cubicBezTo>
                  <a:cubicBezTo>
                    <a:pt x="499" y="201"/>
                    <a:pt x="499" y="202"/>
                    <a:pt x="499" y="202"/>
                  </a:cubicBezTo>
                  <a:cubicBezTo>
                    <a:pt x="501" y="204"/>
                    <a:pt x="503" y="207"/>
                    <a:pt x="507" y="211"/>
                  </a:cubicBezTo>
                  <a:cubicBezTo>
                    <a:pt x="504" y="227"/>
                    <a:pt x="501" y="244"/>
                    <a:pt x="501" y="261"/>
                  </a:cubicBezTo>
                  <a:moveTo>
                    <a:pt x="508" y="204"/>
                  </a:moveTo>
                  <a:cubicBezTo>
                    <a:pt x="505" y="201"/>
                    <a:pt x="502" y="198"/>
                    <a:pt x="500" y="195"/>
                  </a:cubicBezTo>
                  <a:cubicBezTo>
                    <a:pt x="501" y="189"/>
                    <a:pt x="502" y="183"/>
                    <a:pt x="503" y="177"/>
                  </a:cubicBezTo>
                  <a:cubicBezTo>
                    <a:pt x="505" y="172"/>
                    <a:pt x="506" y="166"/>
                    <a:pt x="506" y="160"/>
                  </a:cubicBezTo>
                  <a:cubicBezTo>
                    <a:pt x="510" y="159"/>
                    <a:pt x="513" y="157"/>
                    <a:pt x="516" y="156"/>
                  </a:cubicBezTo>
                  <a:cubicBezTo>
                    <a:pt x="514" y="165"/>
                    <a:pt x="513" y="175"/>
                    <a:pt x="511" y="184"/>
                  </a:cubicBezTo>
                  <a:cubicBezTo>
                    <a:pt x="510" y="191"/>
                    <a:pt x="509" y="197"/>
                    <a:pt x="508" y="20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0" name="Freeform 113"/>
            <p:cNvSpPr/>
            <p:nvPr/>
          </p:nvSpPr>
          <p:spPr bwMode="auto">
            <a:xfrm>
              <a:off x="11964988" y="5118100"/>
              <a:ext cx="38100" cy="236538"/>
            </a:xfrm>
            <a:custGeom>
              <a:avLst/>
              <a:gdLst>
                <a:gd name="T0" fmla="*/ 3 w 10"/>
                <a:gd name="T1" fmla="*/ 0 h 63"/>
                <a:gd name="T2" fmla="*/ 2 w 10"/>
                <a:gd name="T3" fmla="*/ 1 h 63"/>
                <a:gd name="T4" fmla="*/ 2 w 10"/>
                <a:gd name="T5" fmla="*/ 3 h 63"/>
                <a:gd name="T6" fmla="*/ 5 w 10"/>
                <a:gd name="T7" fmla="*/ 33 h 63"/>
                <a:gd name="T8" fmla="*/ 6 w 10"/>
                <a:gd name="T9" fmla="*/ 62 h 63"/>
                <a:gd name="T10" fmla="*/ 6 w 10"/>
                <a:gd name="T11" fmla="*/ 62 h 63"/>
                <a:gd name="T12" fmla="*/ 5 w 10"/>
                <a:gd name="T13" fmla="*/ 1 h 63"/>
                <a:gd name="T14" fmla="*/ 3 w 10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63">
                  <a:moveTo>
                    <a:pt x="3" y="0"/>
                  </a:moveTo>
                  <a:cubicBezTo>
                    <a:pt x="3" y="1"/>
                    <a:pt x="2" y="1"/>
                    <a:pt x="2" y="1"/>
                  </a:cubicBezTo>
                  <a:cubicBezTo>
                    <a:pt x="0" y="1"/>
                    <a:pt x="1" y="4"/>
                    <a:pt x="2" y="3"/>
                  </a:cubicBezTo>
                  <a:cubicBezTo>
                    <a:pt x="5" y="3"/>
                    <a:pt x="5" y="30"/>
                    <a:pt x="5" y="33"/>
                  </a:cubicBezTo>
                  <a:cubicBezTo>
                    <a:pt x="5" y="42"/>
                    <a:pt x="5" y="52"/>
                    <a:pt x="6" y="62"/>
                  </a:cubicBezTo>
                  <a:cubicBezTo>
                    <a:pt x="6" y="63"/>
                    <a:pt x="6" y="63"/>
                    <a:pt x="6" y="62"/>
                  </a:cubicBezTo>
                  <a:cubicBezTo>
                    <a:pt x="7" y="42"/>
                    <a:pt x="10" y="20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1" name="Freeform 114"/>
            <p:cNvSpPr/>
            <p:nvPr/>
          </p:nvSpPr>
          <p:spPr bwMode="auto">
            <a:xfrm>
              <a:off x="12017375" y="5054600"/>
              <a:ext cx="57150" cy="261938"/>
            </a:xfrm>
            <a:custGeom>
              <a:avLst/>
              <a:gdLst>
                <a:gd name="T0" fmla="*/ 1 w 15"/>
                <a:gd name="T1" fmla="*/ 4 h 70"/>
                <a:gd name="T2" fmla="*/ 13 w 15"/>
                <a:gd name="T3" fmla="*/ 69 h 70"/>
                <a:gd name="T4" fmla="*/ 15 w 15"/>
                <a:gd name="T5" fmla="*/ 69 h 70"/>
                <a:gd name="T6" fmla="*/ 12 w 15"/>
                <a:gd name="T7" fmla="*/ 35 h 70"/>
                <a:gd name="T8" fmla="*/ 3 w 15"/>
                <a:gd name="T9" fmla="*/ 2 h 70"/>
                <a:gd name="T10" fmla="*/ 1 w 15"/>
                <a:gd name="T11" fmla="*/ 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70">
                  <a:moveTo>
                    <a:pt x="1" y="4"/>
                  </a:moveTo>
                  <a:cubicBezTo>
                    <a:pt x="10" y="24"/>
                    <a:pt x="10" y="48"/>
                    <a:pt x="13" y="69"/>
                  </a:cubicBezTo>
                  <a:cubicBezTo>
                    <a:pt x="13" y="70"/>
                    <a:pt x="15" y="70"/>
                    <a:pt x="15" y="69"/>
                  </a:cubicBezTo>
                  <a:cubicBezTo>
                    <a:pt x="15" y="58"/>
                    <a:pt x="14" y="46"/>
                    <a:pt x="12" y="35"/>
                  </a:cubicBezTo>
                  <a:cubicBezTo>
                    <a:pt x="10" y="24"/>
                    <a:pt x="8" y="13"/>
                    <a:pt x="3" y="2"/>
                  </a:cubicBezTo>
                  <a:cubicBezTo>
                    <a:pt x="3" y="0"/>
                    <a:pt x="0" y="2"/>
                    <a:pt x="1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2" name="Freeform 115"/>
            <p:cNvSpPr/>
            <p:nvPr/>
          </p:nvSpPr>
          <p:spPr bwMode="auto">
            <a:xfrm>
              <a:off x="11034713" y="5376862"/>
              <a:ext cx="336550" cy="334963"/>
            </a:xfrm>
            <a:custGeom>
              <a:avLst/>
              <a:gdLst>
                <a:gd name="T0" fmla="*/ 89 w 90"/>
                <a:gd name="T1" fmla="*/ 22 h 89"/>
                <a:gd name="T2" fmla="*/ 87 w 90"/>
                <a:gd name="T3" fmla="*/ 20 h 89"/>
                <a:gd name="T4" fmla="*/ 46 w 90"/>
                <a:gd name="T5" fmla="*/ 58 h 89"/>
                <a:gd name="T6" fmla="*/ 23 w 90"/>
                <a:gd name="T7" fmla="*/ 74 h 89"/>
                <a:gd name="T8" fmla="*/ 8 w 90"/>
                <a:gd name="T9" fmla="*/ 77 h 89"/>
                <a:gd name="T10" fmla="*/ 41 w 90"/>
                <a:gd name="T11" fmla="*/ 35 h 89"/>
                <a:gd name="T12" fmla="*/ 60 w 90"/>
                <a:gd name="T13" fmla="*/ 18 h 89"/>
                <a:gd name="T14" fmla="*/ 76 w 90"/>
                <a:gd name="T15" fmla="*/ 1 h 89"/>
                <a:gd name="T16" fmla="*/ 76 w 90"/>
                <a:gd name="T17" fmla="*/ 1 h 89"/>
                <a:gd name="T18" fmla="*/ 33 w 90"/>
                <a:gd name="T19" fmla="*/ 42 h 89"/>
                <a:gd name="T20" fmla="*/ 1 w 90"/>
                <a:gd name="T21" fmla="*/ 84 h 89"/>
                <a:gd name="T22" fmla="*/ 2 w 90"/>
                <a:gd name="T23" fmla="*/ 86 h 89"/>
                <a:gd name="T24" fmla="*/ 19 w 90"/>
                <a:gd name="T25" fmla="*/ 82 h 89"/>
                <a:gd name="T26" fmla="*/ 48 w 90"/>
                <a:gd name="T27" fmla="*/ 62 h 89"/>
                <a:gd name="T28" fmla="*/ 89 w 90"/>
                <a:gd name="T29" fmla="*/ 2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89">
                  <a:moveTo>
                    <a:pt x="89" y="22"/>
                  </a:moveTo>
                  <a:cubicBezTo>
                    <a:pt x="90" y="20"/>
                    <a:pt x="88" y="19"/>
                    <a:pt x="87" y="20"/>
                  </a:cubicBezTo>
                  <a:cubicBezTo>
                    <a:pt x="75" y="36"/>
                    <a:pt x="62" y="48"/>
                    <a:pt x="46" y="58"/>
                  </a:cubicBezTo>
                  <a:cubicBezTo>
                    <a:pt x="38" y="63"/>
                    <a:pt x="31" y="69"/>
                    <a:pt x="23" y="74"/>
                  </a:cubicBezTo>
                  <a:cubicBezTo>
                    <a:pt x="19" y="77"/>
                    <a:pt x="0" y="89"/>
                    <a:pt x="8" y="77"/>
                  </a:cubicBezTo>
                  <a:cubicBezTo>
                    <a:pt x="16" y="62"/>
                    <a:pt x="30" y="48"/>
                    <a:pt x="41" y="35"/>
                  </a:cubicBezTo>
                  <a:cubicBezTo>
                    <a:pt x="47" y="28"/>
                    <a:pt x="53" y="23"/>
                    <a:pt x="60" y="18"/>
                  </a:cubicBezTo>
                  <a:cubicBezTo>
                    <a:pt x="65" y="12"/>
                    <a:pt x="71" y="7"/>
                    <a:pt x="76" y="1"/>
                  </a:cubicBezTo>
                  <a:cubicBezTo>
                    <a:pt x="77" y="1"/>
                    <a:pt x="76" y="0"/>
                    <a:pt x="76" y="1"/>
                  </a:cubicBezTo>
                  <a:cubicBezTo>
                    <a:pt x="61" y="14"/>
                    <a:pt x="45" y="26"/>
                    <a:pt x="33" y="42"/>
                  </a:cubicBezTo>
                  <a:cubicBezTo>
                    <a:pt x="22" y="55"/>
                    <a:pt x="7" y="68"/>
                    <a:pt x="1" y="84"/>
                  </a:cubicBezTo>
                  <a:cubicBezTo>
                    <a:pt x="0" y="85"/>
                    <a:pt x="1" y="86"/>
                    <a:pt x="2" y="86"/>
                  </a:cubicBezTo>
                  <a:cubicBezTo>
                    <a:pt x="8" y="88"/>
                    <a:pt x="14" y="85"/>
                    <a:pt x="19" y="82"/>
                  </a:cubicBezTo>
                  <a:cubicBezTo>
                    <a:pt x="29" y="76"/>
                    <a:pt x="38" y="68"/>
                    <a:pt x="48" y="62"/>
                  </a:cubicBezTo>
                  <a:cubicBezTo>
                    <a:pt x="64" y="52"/>
                    <a:pt x="81" y="39"/>
                    <a:pt x="89" y="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3" name="Freeform 116"/>
            <p:cNvSpPr/>
            <p:nvPr/>
          </p:nvSpPr>
          <p:spPr bwMode="auto">
            <a:xfrm>
              <a:off x="10939463" y="3987800"/>
              <a:ext cx="585788" cy="285750"/>
            </a:xfrm>
            <a:custGeom>
              <a:avLst/>
              <a:gdLst>
                <a:gd name="T0" fmla="*/ 13 w 156"/>
                <a:gd name="T1" fmla="*/ 57 h 76"/>
                <a:gd name="T2" fmla="*/ 21 w 156"/>
                <a:gd name="T3" fmla="*/ 51 h 76"/>
                <a:gd name="T4" fmla="*/ 35 w 156"/>
                <a:gd name="T5" fmla="*/ 42 h 76"/>
                <a:gd name="T6" fmla="*/ 67 w 156"/>
                <a:gd name="T7" fmla="*/ 25 h 76"/>
                <a:gd name="T8" fmla="*/ 104 w 156"/>
                <a:gd name="T9" fmla="*/ 11 h 76"/>
                <a:gd name="T10" fmla="*/ 143 w 156"/>
                <a:gd name="T11" fmla="*/ 1 h 76"/>
                <a:gd name="T12" fmla="*/ 143 w 156"/>
                <a:gd name="T13" fmla="*/ 1 h 76"/>
                <a:gd name="T14" fmla="*/ 100 w 156"/>
                <a:gd name="T15" fmla="*/ 10 h 76"/>
                <a:gd name="T16" fmla="*/ 59 w 156"/>
                <a:gd name="T17" fmla="*/ 25 h 76"/>
                <a:gd name="T18" fmla="*/ 19 w 156"/>
                <a:gd name="T19" fmla="*/ 47 h 76"/>
                <a:gd name="T20" fmla="*/ 3 w 156"/>
                <a:gd name="T21" fmla="*/ 68 h 76"/>
                <a:gd name="T22" fmla="*/ 20 w 156"/>
                <a:gd name="T23" fmla="*/ 69 h 76"/>
                <a:gd name="T24" fmla="*/ 67 w 156"/>
                <a:gd name="T25" fmla="*/ 48 h 76"/>
                <a:gd name="T26" fmla="*/ 155 w 156"/>
                <a:gd name="T27" fmla="*/ 4 h 76"/>
                <a:gd name="T28" fmla="*/ 155 w 156"/>
                <a:gd name="T29" fmla="*/ 2 h 76"/>
                <a:gd name="T30" fmla="*/ 86 w 156"/>
                <a:gd name="T31" fmla="*/ 37 h 76"/>
                <a:gd name="T32" fmla="*/ 52 w 156"/>
                <a:gd name="T33" fmla="*/ 52 h 76"/>
                <a:gd name="T34" fmla="*/ 32 w 156"/>
                <a:gd name="T35" fmla="*/ 60 h 76"/>
                <a:gd name="T36" fmla="*/ 16 w 156"/>
                <a:gd name="T37" fmla="*/ 67 h 76"/>
                <a:gd name="T38" fmla="*/ 13 w 156"/>
                <a:gd name="T39" fmla="*/ 64 h 76"/>
                <a:gd name="T40" fmla="*/ 13 w 156"/>
                <a:gd name="T41" fmla="*/ 5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6" h="76">
                  <a:moveTo>
                    <a:pt x="13" y="57"/>
                  </a:moveTo>
                  <a:cubicBezTo>
                    <a:pt x="14" y="54"/>
                    <a:pt x="19" y="52"/>
                    <a:pt x="21" y="51"/>
                  </a:cubicBezTo>
                  <a:cubicBezTo>
                    <a:pt x="26" y="47"/>
                    <a:pt x="30" y="45"/>
                    <a:pt x="35" y="42"/>
                  </a:cubicBezTo>
                  <a:cubicBezTo>
                    <a:pt x="46" y="36"/>
                    <a:pt x="56" y="30"/>
                    <a:pt x="67" y="25"/>
                  </a:cubicBezTo>
                  <a:cubicBezTo>
                    <a:pt x="79" y="19"/>
                    <a:pt x="92" y="16"/>
                    <a:pt x="104" y="11"/>
                  </a:cubicBezTo>
                  <a:cubicBezTo>
                    <a:pt x="117" y="7"/>
                    <a:pt x="129" y="3"/>
                    <a:pt x="143" y="1"/>
                  </a:cubicBezTo>
                  <a:cubicBezTo>
                    <a:pt x="143" y="1"/>
                    <a:pt x="143" y="1"/>
                    <a:pt x="143" y="1"/>
                  </a:cubicBezTo>
                  <a:cubicBezTo>
                    <a:pt x="128" y="0"/>
                    <a:pt x="114" y="5"/>
                    <a:pt x="100" y="10"/>
                  </a:cubicBezTo>
                  <a:cubicBezTo>
                    <a:pt x="86" y="15"/>
                    <a:pt x="72" y="19"/>
                    <a:pt x="59" y="25"/>
                  </a:cubicBezTo>
                  <a:cubicBezTo>
                    <a:pt x="46" y="32"/>
                    <a:pt x="32" y="39"/>
                    <a:pt x="19" y="47"/>
                  </a:cubicBezTo>
                  <a:cubicBezTo>
                    <a:pt x="14" y="51"/>
                    <a:pt x="0" y="60"/>
                    <a:pt x="3" y="68"/>
                  </a:cubicBezTo>
                  <a:cubicBezTo>
                    <a:pt x="6" y="76"/>
                    <a:pt x="15" y="72"/>
                    <a:pt x="20" y="69"/>
                  </a:cubicBezTo>
                  <a:cubicBezTo>
                    <a:pt x="36" y="62"/>
                    <a:pt x="52" y="56"/>
                    <a:pt x="67" y="48"/>
                  </a:cubicBezTo>
                  <a:cubicBezTo>
                    <a:pt x="97" y="34"/>
                    <a:pt x="127" y="20"/>
                    <a:pt x="155" y="4"/>
                  </a:cubicBezTo>
                  <a:cubicBezTo>
                    <a:pt x="156" y="3"/>
                    <a:pt x="156" y="2"/>
                    <a:pt x="155" y="2"/>
                  </a:cubicBezTo>
                  <a:cubicBezTo>
                    <a:pt x="131" y="13"/>
                    <a:pt x="109" y="27"/>
                    <a:pt x="86" y="37"/>
                  </a:cubicBezTo>
                  <a:cubicBezTo>
                    <a:pt x="74" y="42"/>
                    <a:pt x="63" y="47"/>
                    <a:pt x="52" y="52"/>
                  </a:cubicBezTo>
                  <a:cubicBezTo>
                    <a:pt x="46" y="55"/>
                    <a:pt x="39" y="58"/>
                    <a:pt x="32" y="60"/>
                  </a:cubicBezTo>
                  <a:cubicBezTo>
                    <a:pt x="29" y="62"/>
                    <a:pt x="20" y="67"/>
                    <a:pt x="16" y="67"/>
                  </a:cubicBezTo>
                  <a:cubicBezTo>
                    <a:pt x="14" y="69"/>
                    <a:pt x="13" y="67"/>
                    <a:pt x="13" y="64"/>
                  </a:cubicBezTo>
                  <a:cubicBezTo>
                    <a:pt x="10" y="61"/>
                    <a:pt x="10" y="59"/>
                    <a:pt x="13" y="5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4" name="Freeform 117"/>
            <p:cNvSpPr/>
            <p:nvPr/>
          </p:nvSpPr>
          <p:spPr bwMode="auto">
            <a:xfrm>
              <a:off x="11615738" y="3924300"/>
              <a:ext cx="68263" cy="19050"/>
            </a:xfrm>
            <a:custGeom>
              <a:avLst/>
              <a:gdLst>
                <a:gd name="T0" fmla="*/ 1 w 18"/>
                <a:gd name="T1" fmla="*/ 3 h 5"/>
                <a:gd name="T2" fmla="*/ 1 w 18"/>
                <a:gd name="T3" fmla="*/ 5 h 5"/>
                <a:gd name="T4" fmla="*/ 15 w 18"/>
                <a:gd name="T5" fmla="*/ 4 h 5"/>
                <a:gd name="T6" fmla="*/ 15 w 18"/>
                <a:gd name="T7" fmla="*/ 0 h 5"/>
                <a:gd name="T8" fmla="*/ 1 w 18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5">
                  <a:moveTo>
                    <a:pt x="1" y="3"/>
                  </a:moveTo>
                  <a:cubicBezTo>
                    <a:pt x="0" y="4"/>
                    <a:pt x="0" y="5"/>
                    <a:pt x="1" y="5"/>
                  </a:cubicBezTo>
                  <a:cubicBezTo>
                    <a:pt x="6" y="4"/>
                    <a:pt x="10" y="4"/>
                    <a:pt x="15" y="4"/>
                  </a:cubicBezTo>
                  <a:cubicBezTo>
                    <a:pt x="18" y="4"/>
                    <a:pt x="18" y="0"/>
                    <a:pt x="15" y="0"/>
                  </a:cubicBezTo>
                  <a:cubicBezTo>
                    <a:pt x="10" y="0"/>
                    <a:pt x="5" y="1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5" name="Freeform 118"/>
            <p:cNvSpPr>
              <a:spLocks noEditPoints="1"/>
            </p:cNvSpPr>
            <p:nvPr/>
          </p:nvSpPr>
          <p:spPr bwMode="auto">
            <a:xfrm>
              <a:off x="9398000" y="4881562"/>
              <a:ext cx="198438" cy="236538"/>
            </a:xfrm>
            <a:custGeom>
              <a:avLst/>
              <a:gdLst>
                <a:gd name="T0" fmla="*/ 45 w 53"/>
                <a:gd name="T1" fmla="*/ 11 h 63"/>
                <a:gd name="T2" fmla="*/ 44 w 53"/>
                <a:gd name="T3" fmla="*/ 10 h 63"/>
                <a:gd name="T4" fmla="*/ 53 w 53"/>
                <a:gd name="T5" fmla="*/ 2 h 63"/>
                <a:gd name="T6" fmla="*/ 51 w 53"/>
                <a:gd name="T7" fmla="*/ 0 h 63"/>
                <a:gd name="T8" fmla="*/ 18 w 53"/>
                <a:gd name="T9" fmla="*/ 35 h 63"/>
                <a:gd name="T10" fmla="*/ 4 w 53"/>
                <a:gd name="T11" fmla="*/ 52 h 63"/>
                <a:gd name="T12" fmla="*/ 0 w 53"/>
                <a:gd name="T13" fmla="*/ 61 h 63"/>
                <a:gd name="T14" fmla="*/ 2 w 53"/>
                <a:gd name="T15" fmla="*/ 63 h 63"/>
                <a:gd name="T16" fmla="*/ 26 w 53"/>
                <a:gd name="T17" fmla="*/ 45 h 63"/>
                <a:gd name="T18" fmla="*/ 45 w 53"/>
                <a:gd name="T19" fmla="*/ 11 h 63"/>
                <a:gd name="T20" fmla="*/ 17 w 53"/>
                <a:gd name="T21" fmla="*/ 49 h 63"/>
                <a:gd name="T22" fmla="*/ 8 w 53"/>
                <a:gd name="T23" fmla="*/ 54 h 63"/>
                <a:gd name="T24" fmla="*/ 15 w 53"/>
                <a:gd name="T25" fmla="*/ 43 h 63"/>
                <a:gd name="T26" fmla="*/ 28 w 53"/>
                <a:gd name="T27" fmla="*/ 27 h 63"/>
                <a:gd name="T28" fmla="*/ 42 w 53"/>
                <a:gd name="T29" fmla="*/ 11 h 63"/>
                <a:gd name="T30" fmla="*/ 25 w 53"/>
                <a:gd name="T31" fmla="*/ 39 h 63"/>
                <a:gd name="T32" fmla="*/ 17 w 53"/>
                <a:gd name="T33" fmla="*/ 49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63">
                  <a:moveTo>
                    <a:pt x="45" y="11"/>
                  </a:moveTo>
                  <a:cubicBezTo>
                    <a:pt x="46" y="10"/>
                    <a:pt x="45" y="10"/>
                    <a:pt x="44" y="10"/>
                  </a:cubicBezTo>
                  <a:cubicBezTo>
                    <a:pt x="47" y="7"/>
                    <a:pt x="50" y="4"/>
                    <a:pt x="53" y="2"/>
                  </a:cubicBezTo>
                  <a:cubicBezTo>
                    <a:pt x="53" y="1"/>
                    <a:pt x="52" y="0"/>
                    <a:pt x="51" y="0"/>
                  </a:cubicBezTo>
                  <a:cubicBezTo>
                    <a:pt x="38" y="11"/>
                    <a:pt x="29" y="22"/>
                    <a:pt x="18" y="35"/>
                  </a:cubicBezTo>
                  <a:cubicBezTo>
                    <a:pt x="14" y="41"/>
                    <a:pt x="9" y="46"/>
                    <a:pt x="4" y="52"/>
                  </a:cubicBezTo>
                  <a:cubicBezTo>
                    <a:pt x="2" y="55"/>
                    <a:pt x="0" y="57"/>
                    <a:pt x="0" y="61"/>
                  </a:cubicBezTo>
                  <a:cubicBezTo>
                    <a:pt x="0" y="62"/>
                    <a:pt x="1" y="63"/>
                    <a:pt x="2" y="63"/>
                  </a:cubicBezTo>
                  <a:cubicBezTo>
                    <a:pt x="13" y="62"/>
                    <a:pt x="20" y="53"/>
                    <a:pt x="26" y="45"/>
                  </a:cubicBezTo>
                  <a:cubicBezTo>
                    <a:pt x="34" y="35"/>
                    <a:pt x="44" y="25"/>
                    <a:pt x="45" y="11"/>
                  </a:cubicBezTo>
                  <a:moveTo>
                    <a:pt x="17" y="49"/>
                  </a:moveTo>
                  <a:cubicBezTo>
                    <a:pt x="15" y="52"/>
                    <a:pt x="5" y="61"/>
                    <a:pt x="8" y="54"/>
                  </a:cubicBezTo>
                  <a:cubicBezTo>
                    <a:pt x="8" y="51"/>
                    <a:pt x="13" y="46"/>
                    <a:pt x="15" y="43"/>
                  </a:cubicBezTo>
                  <a:cubicBezTo>
                    <a:pt x="20" y="38"/>
                    <a:pt x="24" y="33"/>
                    <a:pt x="28" y="27"/>
                  </a:cubicBezTo>
                  <a:cubicBezTo>
                    <a:pt x="33" y="21"/>
                    <a:pt x="37" y="16"/>
                    <a:pt x="42" y="11"/>
                  </a:cubicBezTo>
                  <a:cubicBezTo>
                    <a:pt x="39" y="22"/>
                    <a:pt x="32" y="30"/>
                    <a:pt x="25" y="39"/>
                  </a:cubicBezTo>
                  <a:cubicBezTo>
                    <a:pt x="22" y="42"/>
                    <a:pt x="20" y="46"/>
                    <a:pt x="17" y="4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66" name="Group 39"/>
          <p:cNvGrpSpPr>
            <a:grpSpLocks noChangeAspect="1"/>
          </p:cNvGrpSpPr>
          <p:nvPr/>
        </p:nvGrpSpPr>
        <p:grpSpPr bwMode="auto">
          <a:xfrm>
            <a:off x="9868495" y="5720530"/>
            <a:ext cx="2091791" cy="932297"/>
            <a:chOff x="2882" y="749"/>
            <a:chExt cx="1602" cy="714"/>
          </a:xfrm>
          <a:solidFill>
            <a:srgbClr val="D51B2B"/>
          </a:solidFill>
        </p:grpSpPr>
        <p:sp>
          <p:nvSpPr>
            <p:cNvPr id="367" name="Freeform 40"/>
            <p:cNvSpPr>
              <a:spLocks noEditPoints="1"/>
            </p:cNvSpPr>
            <p:nvPr/>
          </p:nvSpPr>
          <p:spPr bwMode="auto">
            <a:xfrm>
              <a:off x="2882" y="749"/>
              <a:ext cx="1602" cy="714"/>
            </a:xfrm>
            <a:custGeom>
              <a:avLst/>
              <a:gdLst>
                <a:gd name="T0" fmla="*/ 990 w 1001"/>
                <a:gd name="T1" fmla="*/ 300 h 445"/>
                <a:gd name="T2" fmla="*/ 830 w 1001"/>
                <a:gd name="T3" fmla="*/ 119 h 445"/>
                <a:gd name="T4" fmla="*/ 525 w 1001"/>
                <a:gd name="T5" fmla="*/ 251 h 445"/>
                <a:gd name="T6" fmla="*/ 411 w 1001"/>
                <a:gd name="T7" fmla="*/ 190 h 445"/>
                <a:gd name="T8" fmla="*/ 413 w 1001"/>
                <a:gd name="T9" fmla="*/ 188 h 445"/>
                <a:gd name="T10" fmla="*/ 629 w 1001"/>
                <a:gd name="T11" fmla="*/ 29 h 445"/>
                <a:gd name="T12" fmla="*/ 564 w 1001"/>
                <a:gd name="T13" fmla="*/ 4 h 445"/>
                <a:gd name="T14" fmla="*/ 242 w 1001"/>
                <a:gd name="T15" fmla="*/ 178 h 445"/>
                <a:gd name="T16" fmla="*/ 50 w 1001"/>
                <a:gd name="T17" fmla="*/ 295 h 445"/>
                <a:gd name="T18" fmla="*/ 20 w 1001"/>
                <a:gd name="T19" fmla="*/ 320 h 445"/>
                <a:gd name="T20" fmla="*/ 3 w 1001"/>
                <a:gd name="T21" fmla="*/ 330 h 445"/>
                <a:gd name="T22" fmla="*/ 272 w 1001"/>
                <a:gd name="T23" fmla="*/ 443 h 445"/>
                <a:gd name="T24" fmla="*/ 538 w 1001"/>
                <a:gd name="T25" fmla="*/ 390 h 445"/>
                <a:gd name="T26" fmla="*/ 588 w 1001"/>
                <a:gd name="T27" fmla="*/ 369 h 445"/>
                <a:gd name="T28" fmla="*/ 656 w 1001"/>
                <a:gd name="T29" fmla="*/ 340 h 445"/>
                <a:gd name="T30" fmla="*/ 691 w 1001"/>
                <a:gd name="T31" fmla="*/ 358 h 445"/>
                <a:gd name="T32" fmla="*/ 998 w 1001"/>
                <a:gd name="T33" fmla="*/ 313 h 445"/>
                <a:gd name="T34" fmla="*/ 775 w 1001"/>
                <a:gd name="T35" fmla="*/ 146 h 445"/>
                <a:gd name="T36" fmla="*/ 656 w 1001"/>
                <a:gd name="T37" fmla="*/ 316 h 445"/>
                <a:gd name="T38" fmla="*/ 320 w 1001"/>
                <a:gd name="T39" fmla="*/ 174 h 445"/>
                <a:gd name="T40" fmla="*/ 633 w 1001"/>
                <a:gd name="T41" fmla="*/ 313 h 445"/>
                <a:gd name="T42" fmla="*/ 295 w 1001"/>
                <a:gd name="T43" fmla="*/ 330 h 445"/>
                <a:gd name="T44" fmla="*/ 431 w 1001"/>
                <a:gd name="T45" fmla="*/ 392 h 445"/>
                <a:gd name="T46" fmla="*/ 295 w 1001"/>
                <a:gd name="T47" fmla="*/ 411 h 445"/>
                <a:gd name="T48" fmla="*/ 628 w 1001"/>
                <a:gd name="T49" fmla="*/ 318 h 445"/>
                <a:gd name="T50" fmla="*/ 272 w 1001"/>
                <a:gd name="T51" fmla="*/ 440 h 445"/>
                <a:gd name="T52" fmla="*/ 5 w 1001"/>
                <a:gd name="T53" fmla="*/ 318 h 445"/>
                <a:gd name="T54" fmla="*/ 272 w 1001"/>
                <a:gd name="T55" fmla="*/ 430 h 445"/>
                <a:gd name="T56" fmla="*/ 32 w 1001"/>
                <a:gd name="T57" fmla="*/ 320 h 445"/>
                <a:gd name="T58" fmla="*/ 189 w 1001"/>
                <a:gd name="T59" fmla="*/ 362 h 445"/>
                <a:gd name="T60" fmla="*/ 206 w 1001"/>
                <a:gd name="T61" fmla="*/ 340 h 445"/>
                <a:gd name="T62" fmla="*/ 185 w 1001"/>
                <a:gd name="T63" fmla="*/ 297 h 445"/>
                <a:gd name="T64" fmla="*/ 98 w 1001"/>
                <a:gd name="T65" fmla="*/ 284 h 445"/>
                <a:gd name="T66" fmla="*/ 298 w 1001"/>
                <a:gd name="T67" fmla="*/ 371 h 445"/>
                <a:gd name="T68" fmla="*/ 140 w 1001"/>
                <a:gd name="T69" fmla="*/ 330 h 445"/>
                <a:gd name="T70" fmla="*/ 197 w 1001"/>
                <a:gd name="T71" fmla="*/ 363 h 445"/>
                <a:gd name="T72" fmla="*/ 587 w 1001"/>
                <a:gd name="T73" fmla="*/ 366 h 445"/>
                <a:gd name="T74" fmla="*/ 507 w 1001"/>
                <a:gd name="T75" fmla="*/ 390 h 445"/>
                <a:gd name="T76" fmla="*/ 275 w 1001"/>
                <a:gd name="T77" fmla="*/ 431 h 445"/>
                <a:gd name="T78" fmla="*/ 586 w 1001"/>
                <a:gd name="T79" fmla="*/ 358 h 445"/>
                <a:gd name="T80" fmla="*/ 589 w 1001"/>
                <a:gd name="T81" fmla="*/ 361 h 445"/>
                <a:gd name="T82" fmla="*/ 680 w 1001"/>
                <a:gd name="T83" fmla="*/ 336 h 445"/>
                <a:gd name="T84" fmla="*/ 639 w 1001"/>
                <a:gd name="T85" fmla="*/ 336 h 445"/>
                <a:gd name="T86" fmla="*/ 692 w 1001"/>
                <a:gd name="T87" fmla="*/ 352 h 445"/>
                <a:gd name="T88" fmla="*/ 682 w 1001"/>
                <a:gd name="T89" fmla="*/ 340 h 445"/>
                <a:gd name="T90" fmla="*/ 692 w 1001"/>
                <a:gd name="T91" fmla="*/ 352 h 445"/>
                <a:gd name="T92" fmla="*/ 686 w 1001"/>
                <a:gd name="T93" fmla="*/ 332 h 445"/>
                <a:gd name="T94" fmla="*/ 685 w 1001"/>
                <a:gd name="T95" fmla="*/ 330 h 445"/>
                <a:gd name="T96" fmla="*/ 670 w 1001"/>
                <a:gd name="T97" fmla="*/ 320 h 445"/>
                <a:gd name="T98" fmla="*/ 929 w 1001"/>
                <a:gd name="T99" fmla="*/ 225 h 445"/>
                <a:gd name="T100" fmla="*/ 825 w 1001"/>
                <a:gd name="T101" fmla="*/ 261 h 445"/>
                <a:gd name="T102" fmla="*/ 877 w 1001"/>
                <a:gd name="T103" fmla="*/ 278 h 445"/>
                <a:gd name="T104" fmla="*/ 981 w 1001"/>
                <a:gd name="T105" fmla="*/ 302 h 445"/>
                <a:gd name="T106" fmla="*/ 736 w 1001"/>
                <a:gd name="T107" fmla="*/ 330 h 445"/>
                <a:gd name="T108" fmla="*/ 756 w 1001"/>
                <a:gd name="T109" fmla="*/ 321 h 445"/>
                <a:gd name="T110" fmla="*/ 695 w 1001"/>
                <a:gd name="T111" fmla="*/ 337 h 445"/>
                <a:gd name="T112" fmla="*/ 697 w 1001"/>
                <a:gd name="T113" fmla="*/ 363 h 445"/>
                <a:gd name="T114" fmla="*/ 838 w 1001"/>
                <a:gd name="T115" fmla="*/ 33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1" h="445">
                  <a:moveTo>
                    <a:pt x="999" y="305"/>
                  </a:moveTo>
                  <a:cubicBezTo>
                    <a:pt x="999" y="304"/>
                    <a:pt x="999" y="304"/>
                    <a:pt x="999" y="304"/>
                  </a:cubicBezTo>
                  <a:cubicBezTo>
                    <a:pt x="1000" y="302"/>
                    <a:pt x="999" y="300"/>
                    <a:pt x="996" y="300"/>
                  </a:cubicBezTo>
                  <a:cubicBezTo>
                    <a:pt x="994" y="300"/>
                    <a:pt x="993" y="301"/>
                    <a:pt x="991" y="301"/>
                  </a:cubicBezTo>
                  <a:cubicBezTo>
                    <a:pt x="991" y="301"/>
                    <a:pt x="991" y="300"/>
                    <a:pt x="990" y="300"/>
                  </a:cubicBezTo>
                  <a:cubicBezTo>
                    <a:pt x="975" y="292"/>
                    <a:pt x="964" y="281"/>
                    <a:pt x="955" y="266"/>
                  </a:cubicBezTo>
                  <a:cubicBezTo>
                    <a:pt x="947" y="253"/>
                    <a:pt x="937" y="237"/>
                    <a:pt x="934" y="222"/>
                  </a:cubicBezTo>
                  <a:cubicBezTo>
                    <a:pt x="934" y="221"/>
                    <a:pt x="933" y="220"/>
                    <a:pt x="932" y="221"/>
                  </a:cubicBezTo>
                  <a:cubicBezTo>
                    <a:pt x="884" y="191"/>
                    <a:pt x="832" y="162"/>
                    <a:pt x="778" y="144"/>
                  </a:cubicBezTo>
                  <a:cubicBezTo>
                    <a:pt x="794" y="133"/>
                    <a:pt x="811" y="124"/>
                    <a:pt x="830" y="119"/>
                  </a:cubicBezTo>
                  <a:cubicBezTo>
                    <a:pt x="834" y="118"/>
                    <a:pt x="832" y="112"/>
                    <a:pt x="828" y="113"/>
                  </a:cubicBezTo>
                  <a:cubicBezTo>
                    <a:pt x="781" y="124"/>
                    <a:pt x="740" y="164"/>
                    <a:pt x="707" y="197"/>
                  </a:cubicBezTo>
                  <a:cubicBezTo>
                    <a:pt x="689" y="214"/>
                    <a:pt x="673" y="232"/>
                    <a:pt x="660" y="252"/>
                  </a:cubicBezTo>
                  <a:cubicBezTo>
                    <a:pt x="649" y="268"/>
                    <a:pt x="634" y="289"/>
                    <a:pt x="633" y="309"/>
                  </a:cubicBezTo>
                  <a:cubicBezTo>
                    <a:pt x="599" y="287"/>
                    <a:pt x="561" y="270"/>
                    <a:pt x="525" y="251"/>
                  </a:cubicBezTo>
                  <a:cubicBezTo>
                    <a:pt x="488" y="231"/>
                    <a:pt x="450" y="211"/>
                    <a:pt x="412" y="191"/>
                  </a:cubicBezTo>
                  <a:cubicBezTo>
                    <a:pt x="412" y="191"/>
                    <a:pt x="411" y="191"/>
                    <a:pt x="411" y="191"/>
                  </a:cubicBezTo>
                  <a:cubicBezTo>
                    <a:pt x="411" y="191"/>
                    <a:pt x="411" y="191"/>
                    <a:pt x="411" y="190"/>
                  </a:cubicBezTo>
                  <a:cubicBezTo>
                    <a:pt x="411" y="190"/>
                    <a:pt x="411" y="190"/>
                    <a:pt x="411" y="190"/>
                  </a:cubicBezTo>
                  <a:cubicBezTo>
                    <a:pt x="411" y="190"/>
                    <a:pt x="411" y="190"/>
                    <a:pt x="411" y="190"/>
                  </a:cubicBezTo>
                  <a:cubicBezTo>
                    <a:pt x="412" y="191"/>
                    <a:pt x="412" y="191"/>
                    <a:pt x="413" y="191"/>
                  </a:cubicBezTo>
                  <a:cubicBezTo>
                    <a:pt x="413" y="191"/>
                    <a:pt x="413" y="191"/>
                    <a:pt x="413" y="191"/>
                  </a:cubicBezTo>
                  <a:cubicBezTo>
                    <a:pt x="414" y="191"/>
                    <a:pt x="414" y="191"/>
                    <a:pt x="414" y="190"/>
                  </a:cubicBezTo>
                  <a:cubicBezTo>
                    <a:pt x="414" y="190"/>
                    <a:pt x="414" y="190"/>
                    <a:pt x="414" y="190"/>
                  </a:cubicBezTo>
                  <a:cubicBezTo>
                    <a:pt x="414" y="189"/>
                    <a:pt x="414" y="188"/>
                    <a:pt x="413" y="188"/>
                  </a:cubicBezTo>
                  <a:cubicBezTo>
                    <a:pt x="413" y="188"/>
                    <a:pt x="413" y="188"/>
                    <a:pt x="412" y="188"/>
                  </a:cubicBezTo>
                  <a:cubicBezTo>
                    <a:pt x="421" y="172"/>
                    <a:pt x="427" y="155"/>
                    <a:pt x="436" y="140"/>
                  </a:cubicBezTo>
                  <a:cubicBezTo>
                    <a:pt x="446" y="121"/>
                    <a:pt x="458" y="103"/>
                    <a:pt x="472" y="87"/>
                  </a:cubicBezTo>
                  <a:cubicBezTo>
                    <a:pt x="497" y="55"/>
                    <a:pt x="528" y="29"/>
                    <a:pt x="562" y="7"/>
                  </a:cubicBezTo>
                  <a:cubicBezTo>
                    <a:pt x="584" y="16"/>
                    <a:pt x="607" y="22"/>
                    <a:pt x="629" y="29"/>
                  </a:cubicBezTo>
                  <a:cubicBezTo>
                    <a:pt x="654" y="37"/>
                    <a:pt x="677" y="48"/>
                    <a:pt x="701" y="58"/>
                  </a:cubicBezTo>
                  <a:cubicBezTo>
                    <a:pt x="744" y="76"/>
                    <a:pt x="787" y="96"/>
                    <a:pt x="831" y="112"/>
                  </a:cubicBezTo>
                  <a:cubicBezTo>
                    <a:pt x="834" y="113"/>
                    <a:pt x="835" y="109"/>
                    <a:pt x="833" y="108"/>
                  </a:cubicBezTo>
                  <a:cubicBezTo>
                    <a:pt x="788" y="85"/>
                    <a:pt x="740" y="67"/>
                    <a:pt x="694" y="47"/>
                  </a:cubicBezTo>
                  <a:cubicBezTo>
                    <a:pt x="652" y="29"/>
                    <a:pt x="609" y="13"/>
                    <a:pt x="564" y="4"/>
                  </a:cubicBezTo>
                  <a:cubicBezTo>
                    <a:pt x="563" y="2"/>
                    <a:pt x="561" y="0"/>
                    <a:pt x="559" y="1"/>
                  </a:cubicBezTo>
                  <a:cubicBezTo>
                    <a:pt x="523" y="24"/>
                    <a:pt x="491" y="51"/>
                    <a:pt x="465" y="84"/>
                  </a:cubicBezTo>
                  <a:cubicBezTo>
                    <a:pt x="442" y="113"/>
                    <a:pt x="416" y="151"/>
                    <a:pt x="408" y="188"/>
                  </a:cubicBezTo>
                  <a:cubicBezTo>
                    <a:pt x="381" y="180"/>
                    <a:pt x="354" y="171"/>
                    <a:pt x="326" y="167"/>
                  </a:cubicBezTo>
                  <a:cubicBezTo>
                    <a:pt x="298" y="163"/>
                    <a:pt x="269" y="171"/>
                    <a:pt x="242" y="178"/>
                  </a:cubicBezTo>
                  <a:cubicBezTo>
                    <a:pt x="183" y="193"/>
                    <a:pt x="126" y="218"/>
                    <a:pt x="77" y="254"/>
                  </a:cubicBezTo>
                  <a:cubicBezTo>
                    <a:pt x="76" y="254"/>
                    <a:pt x="76" y="254"/>
                    <a:pt x="76" y="255"/>
                  </a:cubicBezTo>
                  <a:cubicBezTo>
                    <a:pt x="75" y="255"/>
                    <a:pt x="75" y="256"/>
                    <a:pt x="75" y="257"/>
                  </a:cubicBezTo>
                  <a:cubicBezTo>
                    <a:pt x="74" y="256"/>
                    <a:pt x="73" y="256"/>
                    <a:pt x="72" y="258"/>
                  </a:cubicBezTo>
                  <a:cubicBezTo>
                    <a:pt x="66" y="271"/>
                    <a:pt x="60" y="284"/>
                    <a:pt x="50" y="295"/>
                  </a:cubicBezTo>
                  <a:cubicBezTo>
                    <a:pt x="46" y="300"/>
                    <a:pt x="41" y="305"/>
                    <a:pt x="36" y="309"/>
                  </a:cubicBezTo>
                  <a:cubicBezTo>
                    <a:pt x="33" y="312"/>
                    <a:pt x="30" y="314"/>
                    <a:pt x="26" y="317"/>
                  </a:cubicBezTo>
                  <a:cubicBezTo>
                    <a:pt x="25" y="317"/>
                    <a:pt x="24" y="318"/>
                    <a:pt x="23" y="319"/>
                  </a:cubicBezTo>
                  <a:cubicBezTo>
                    <a:pt x="21" y="319"/>
                    <a:pt x="21" y="320"/>
                    <a:pt x="21" y="320"/>
                  </a:cubicBezTo>
                  <a:cubicBezTo>
                    <a:pt x="21" y="320"/>
                    <a:pt x="21" y="320"/>
                    <a:pt x="20" y="320"/>
                  </a:cubicBezTo>
                  <a:cubicBezTo>
                    <a:pt x="20" y="320"/>
                    <a:pt x="20" y="321"/>
                    <a:pt x="20" y="321"/>
                  </a:cubicBezTo>
                  <a:cubicBezTo>
                    <a:pt x="15" y="319"/>
                    <a:pt x="10" y="318"/>
                    <a:pt x="5" y="316"/>
                  </a:cubicBezTo>
                  <a:cubicBezTo>
                    <a:pt x="5" y="315"/>
                    <a:pt x="4" y="316"/>
                    <a:pt x="4" y="316"/>
                  </a:cubicBezTo>
                  <a:cubicBezTo>
                    <a:pt x="3" y="316"/>
                    <a:pt x="1" y="316"/>
                    <a:pt x="1" y="317"/>
                  </a:cubicBezTo>
                  <a:cubicBezTo>
                    <a:pt x="0" y="322"/>
                    <a:pt x="0" y="327"/>
                    <a:pt x="3" y="330"/>
                  </a:cubicBezTo>
                  <a:cubicBezTo>
                    <a:pt x="3" y="331"/>
                    <a:pt x="4" y="331"/>
                    <a:pt x="5" y="331"/>
                  </a:cubicBezTo>
                  <a:cubicBezTo>
                    <a:pt x="5" y="331"/>
                    <a:pt x="5" y="331"/>
                    <a:pt x="5" y="331"/>
                  </a:cubicBezTo>
                  <a:cubicBezTo>
                    <a:pt x="49" y="355"/>
                    <a:pt x="95" y="374"/>
                    <a:pt x="141" y="393"/>
                  </a:cubicBezTo>
                  <a:cubicBezTo>
                    <a:pt x="183" y="412"/>
                    <a:pt x="225" y="431"/>
                    <a:pt x="269" y="444"/>
                  </a:cubicBezTo>
                  <a:cubicBezTo>
                    <a:pt x="271" y="445"/>
                    <a:pt x="272" y="444"/>
                    <a:pt x="272" y="443"/>
                  </a:cubicBezTo>
                  <a:cubicBezTo>
                    <a:pt x="272" y="443"/>
                    <a:pt x="272" y="443"/>
                    <a:pt x="272" y="443"/>
                  </a:cubicBezTo>
                  <a:cubicBezTo>
                    <a:pt x="272" y="445"/>
                    <a:pt x="275" y="445"/>
                    <a:pt x="275" y="443"/>
                  </a:cubicBezTo>
                  <a:cubicBezTo>
                    <a:pt x="275" y="443"/>
                    <a:pt x="275" y="442"/>
                    <a:pt x="275" y="442"/>
                  </a:cubicBezTo>
                  <a:cubicBezTo>
                    <a:pt x="334" y="431"/>
                    <a:pt x="392" y="416"/>
                    <a:pt x="451" y="405"/>
                  </a:cubicBezTo>
                  <a:cubicBezTo>
                    <a:pt x="480" y="400"/>
                    <a:pt x="509" y="394"/>
                    <a:pt x="538" y="390"/>
                  </a:cubicBezTo>
                  <a:cubicBezTo>
                    <a:pt x="551" y="388"/>
                    <a:pt x="585" y="390"/>
                    <a:pt x="587" y="374"/>
                  </a:cubicBezTo>
                  <a:cubicBezTo>
                    <a:pt x="588" y="373"/>
                    <a:pt x="587" y="373"/>
                    <a:pt x="587" y="372"/>
                  </a:cubicBezTo>
                  <a:cubicBezTo>
                    <a:pt x="587" y="372"/>
                    <a:pt x="587" y="372"/>
                    <a:pt x="587" y="372"/>
                  </a:cubicBezTo>
                  <a:cubicBezTo>
                    <a:pt x="587" y="371"/>
                    <a:pt x="588" y="371"/>
                    <a:pt x="588" y="370"/>
                  </a:cubicBezTo>
                  <a:cubicBezTo>
                    <a:pt x="588" y="369"/>
                    <a:pt x="588" y="369"/>
                    <a:pt x="588" y="369"/>
                  </a:cubicBezTo>
                  <a:cubicBezTo>
                    <a:pt x="589" y="370"/>
                    <a:pt x="590" y="369"/>
                    <a:pt x="590" y="368"/>
                  </a:cubicBezTo>
                  <a:cubicBezTo>
                    <a:pt x="590" y="366"/>
                    <a:pt x="591" y="364"/>
                    <a:pt x="592" y="363"/>
                  </a:cubicBezTo>
                  <a:cubicBezTo>
                    <a:pt x="593" y="361"/>
                    <a:pt x="595" y="361"/>
                    <a:pt x="596" y="360"/>
                  </a:cubicBezTo>
                  <a:cubicBezTo>
                    <a:pt x="602" y="361"/>
                    <a:pt x="606" y="358"/>
                    <a:pt x="612" y="354"/>
                  </a:cubicBezTo>
                  <a:cubicBezTo>
                    <a:pt x="625" y="346"/>
                    <a:pt x="639" y="335"/>
                    <a:pt x="656" y="340"/>
                  </a:cubicBezTo>
                  <a:cubicBezTo>
                    <a:pt x="659" y="341"/>
                    <a:pt x="669" y="349"/>
                    <a:pt x="676" y="348"/>
                  </a:cubicBezTo>
                  <a:cubicBezTo>
                    <a:pt x="678" y="349"/>
                    <a:pt x="681" y="350"/>
                    <a:pt x="683" y="352"/>
                  </a:cubicBezTo>
                  <a:cubicBezTo>
                    <a:pt x="685" y="353"/>
                    <a:pt x="686" y="356"/>
                    <a:pt x="689" y="357"/>
                  </a:cubicBezTo>
                  <a:cubicBezTo>
                    <a:pt x="689" y="357"/>
                    <a:pt x="690" y="357"/>
                    <a:pt x="690" y="357"/>
                  </a:cubicBezTo>
                  <a:cubicBezTo>
                    <a:pt x="691" y="357"/>
                    <a:pt x="691" y="357"/>
                    <a:pt x="691" y="358"/>
                  </a:cubicBezTo>
                  <a:cubicBezTo>
                    <a:pt x="691" y="359"/>
                    <a:pt x="692" y="360"/>
                    <a:pt x="693" y="361"/>
                  </a:cubicBezTo>
                  <a:cubicBezTo>
                    <a:pt x="693" y="362"/>
                    <a:pt x="693" y="363"/>
                    <a:pt x="694" y="364"/>
                  </a:cubicBezTo>
                  <a:cubicBezTo>
                    <a:pt x="694" y="365"/>
                    <a:pt x="695" y="365"/>
                    <a:pt x="696" y="365"/>
                  </a:cubicBezTo>
                  <a:cubicBezTo>
                    <a:pt x="696" y="365"/>
                    <a:pt x="696" y="366"/>
                    <a:pt x="697" y="366"/>
                  </a:cubicBezTo>
                  <a:cubicBezTo>
                    <a:pt x="798" y="360"/>
                    <a:pt x="900" y="339"/>
                    <a:pt x="998" y="313"/>
                  </a:cubicBezTo>
                  <a:cubicBezTo>
                    <a:pt x="999" y="313"/>
                    <a:pt x="999" y="312"/>
                    <a:pt x="999" y="311"/>
                  </a:cubicBezTo>
                  <a:cubicBezTo>
                    <a:pt x="1000" y="311"/>
                    <a:pt x="1000" y="311"/>
                    <a:pt x="1000" y="311"/>
                  </a:cubicBezTo>
                  <a:cubicBezTo>
                    <a:pt x="1001" y="308"/>
                    <a:pt x="1001" y="306"/>
                    <a:pt x="999" y="305"/>
                  </a:cubicBezTo>
                  <a:close/>
                  <a:moveTo>
                    <a:pt x="714" y="199"/>
                  </a:moveTo>
                  <a:cubicBezTo>
                    <a:pt x="732" y="181"/>
                    <a:pt x="753" y="162"/>
                    <a:pt x="775" y="146"/>
                  </a:cubicBezTo>
                  <a:cubicBezTo>
                    <a:pt x="826" y="171"/>
                    <a:pt x="878" y="196"/>
                    <a:pt x="927" y="224"/>
                  </a:cubicBezTo>
                  <a:cubicBezTo>
                    <a:pt x="927" y="224"/>
                    <a:pt x="927" y="224"/>
                    <a:pt x="927" y="224"/>
                  </a:cubicBezTo>
                  <a:cubicBezTo>
                    <a:pt x="876" y="221"/>
                    <a:pt x="823" y="240"/>
                    <a:pt x="774" y="255"/>
                  </a:cubicBezTo>
                  <a:cubicBezTo>
                    <a:pt x="733" y="267"/>
                    <a:pt x="688" y="283"/>
                    <a:pt x="656" y="314"/>
                  </a:cubicBezTo>
                  <a:cubicBezTo>
                    <a:pt x="656" y="314"/>
                    <a:pt x="656" y="315"/>
                    <a:pt x="656" y="316"/>
                  </a:cubicBezTo>
                  <a:cubicBezTo>
                    <a:pt x="650" y="315"/>
                    <a:pt x="644" y="315"/>
                    <a:pt x="637" y="316"/>
                  </a:cubicBezTo>
                  <a:cubicBezTo>
                    <a:pt x="648" y="270"/>
                    <a:pt x="681" y="231"/>
                    <a:pt x="714" y="199"/>
                  </a:cubicBezTo>
                  <a:close/>
                  <a:moveTo>
                    <a:pt x="154" y="216"/>
                  </a:moveTo>
                  <a:cubicBezTo>
                    <a:pt x="181" y="204"/>
                    <a:pt x="209" y="194"/>
                    <a:pt x="237" y="187"/>
                  </a:cubicBezTo>
                  <a:cubicBezTo>
                    <a:pt x="263" y="180"/>
                    <a:pt x="292" y="171"/>
                    <a:pt x="320" y="174"/>
                  </a:cubicBezTo>
                  <a:cubicBezTo>
                    <a:pt x="349" y="176"/>
                    <a:pt x="379" y="187"/>
                    <a:pt x="407" y="195"/>
                  </a:cubicBezTo>
                  <a:cubicBezTo>
                    <a:pt x="407" y="195"/>
                    <a:pt x="407" y="195"/>
                    <a:pt x="407" y="195"/>
                  </a:cubicBezTo>
                  <a:cubicBezTo>
                    <a:pt x="407" y="195"/>
                    <a:pt x="408" y="196"/>
                    <a:pt x="409" y="197"/>
                  </a:cubicBezTo>
                  <a:cubicBezTo>
                    <a:pt x="448" y="217"/>
                    <a:pt x="487" y="238"/>
                    <a:pt x="525" y="258"/>
                  </a:cubicBezTo>
                  <a:cubicBezTo>
                    <a:pt x="561" y="277"/>
                    <a:pt x="596" y="297"/>
                    <a:pt x="633" y="313"/>
                  </a:cubicBezTo>
                  <a:cubicBezTo>
                    <a:pt x="633" y="313"/>
                    <a:pt x="633" y="313"/>
                    <a:pt x="633" y="314"/>
                  </a:cubicBezTo>
                  <a:cubicBezTo>
                    <a:pt x="579" y="289"/>
                    <a:pt x="521" y="294"/>
                    <a:pt x="463" y="300"/>
                  </a:cubicBezTo>
                  <a:cubicBezTo>
                    <a:pt x="433" y="304"/>
                    <a:pt x="403" y="308"/>
                    <a:pt x="373" y="314"/>
                  </a:cubicBezTo>
                  <a:cubicBezTo>
                    <a:pt x="348" y="318"/>
                    <a:pt x="320" y="322"/>
                    <a:pt x="297" y="333"/>
                  </a:cubicBezTo>
                  <a:cubicBezTo>
                    <a:pt x="297" y="332"/>
                    <a:pt x="297" y="330"/>
                    <a:pt x="295" y="330"/>
                  </a:cubicBezTo>
                  <a:cubicBezTo>
                    <a:pt x="259" y="315"/>
                    <a:pt x="223" y="303"/>
                    <a:pt x="187" y="290"/>
                  </a:cubicBezTo>
                  <a:cubicBezTo>
                    <a:pt x="151" y="278"/>
                    <a:pt x="116" y="264"/>
                    <a:pt x="79" y="255"/>
                  </a:cubicBezTo>
                  <a:cubicBezTo>
                    <a:pt x="105" y="243"/>
                    <a:pt x="129" y="228"/>
                    <a:pt x="154" y="216"/>
                  </a:cubicBezTo>
                  <a:close/>
                  <a:moveTo>
                    <a:pt x="580" y="366"/>
                  </a:moveTo>
                  <a:cubicBezTo>
                    <a:pt x="530" y="371"/>
                    <a:pt x="480" y="383"/>
                    <a:pt x="431" y="392"/>
                  </a:cubicBezTo>
                  <a:cubicBezTo>
                    <a:pt x="380" y="403"/>
                    <a:pt x="327" y="411"/>
                    <a:pt x="277" y="427"/>
                  </a:cubicBezTo>
                  <a:cubicBezTo>
                    <a:pt x="282" y="423"/>
                    <a:pt x="287" y="419"/>
                    <a:pt x="292" y="414"/>
                  </a:cubicBezTo>
                  <a:cubicBezTo>
                    <a:pt x="351" y="405"/>
                    <a:pt x="412" y="391"/>
                    <a:pt x="470" y="375"/>
                  </a:cubicBezTo>
                  <a:cubicBezTo>
                    <a:pt x="471" y="375"/>
                    <a:pt x="471" y="373"/>
                    <a:pt x="470" y="373"/>
                  </a:cubicBezTo>
                  <a:cubicBezTo>
                    <a:pt x="412" y="383"/>
                    <a:pt x="352" y="395"/>
                    <a:pt x="295" y="411"/>
                  </a:cubicBezTo>
                  <a:cubicBezTo>
                    <a:pt x="299" y="406"/>
                    <a:pt x="302" y="400"/>
                    <a:pt x="303" y="393"/>
                  </a:cubicBezTo>
                  <a:cubicBezTo>
                    <a:pt x="306" y="375"/>
                    <a:pt x="302" y="355"/>
                    <a:pt x="295" y="338"/>
                  </a:cubicBezTo>
                  <a:cubicBezTo>
                    <a:pt x="348" y="322"/>
                    <a:pt x="404" y="313"/>
                    <a:pt x="460" y="307"/>
                  </a:cubicBezTo>
                  <a:cubicBezTo>
                    <a:pt x="517" y="301"/>
                    <a:pt x="575" y="295"/>
                    <a:pt x="629" y="318"/>
                  </a:cubicBezTo>
                  <a:cubicBezTo>
                    <a:pt x="629" y="318"/>
                    <a:pt x="629" y="318"/>
                    <a:pt x="628" y="318"/>
                  </a:cubicBezTo>
                  <a:cubicBezTo>
                    <a:pt x="611" y="323"/>
                    <a:pt x="590" y="334"/>
                    <a:pt x="587" y="354"/>
                  </a:cubicBezTo>
                  <a:cubicBezTo>
                    <a:pt x="586" y="354"/>
                    <a:pt x="585" y="354"/>
                    <a:pt x="583" y="355"/>
                  </a:cubicBezTo>
                  <a:cubicBezTo>
                    <a:pt x="580" y="358"/>
                    <a:pt x="579" y="362"/>
                    <a:pt x="580" y="366"/>
                  </a:cubicBezTo>
                  <a:close/>
                  <a:moveTo>
                    <a:pt x="271" y="436"/>
                  </a:moveTo>
                  <a:cubicBezTo>
                    <a:pt x="271" y="437"/>
                    <a:pt x="271" y="439"/>
                    <a:pt x="272" y="44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179" y="413"/>
                    <a:pt x="95" y="364"/>
                    <a:pt x="6" y="329"/>
                  </a:cubicBezTo>
                  <a:cubicBezTo>
                    <a:pt x="6" y="329"/>
                    <a:pt x="6" y="328"/>
                    <a:pt x="6" y="328"/>
                  </a:cubicBezTo>
                  <a:cubicBezTo>
                    <a:pt x="5" y="325"/>
                    <a:pt x="4" y="322"/>
                    <a:pt x="5" y="318"/>
                  </a:cubicBezTo>
                  <a:cubicBezTo>
                    <a:pt x="5" y="318"/>
                    <a:pt x="5" y="318"/>
                    <a:pt x="5" y="318"/>
                  </a:cubicBezTo>
                  <a:cubicBezTo>
                    <a:pt x="46" y="340"/>
                    <a:pt x="91" y="357"/>
                    <a:pt x="135" y="375"/>
                  </a:cubicBezTo>
                  <a:cubicBezTo>
                    <a:pt x="180" y="394"/>
                    <a:pt x="225" y="412"/>
                    <a:pt x="270" y="430"/>
                  </a:cubicBezTo>
                  <a:cubicBezTo>
                    <a:pt x="271" y="430"/>
                    <a:pt x="271" y="431"/>
                    <a:pt x="272" y="430"/>
                  </a:cubicBezTo>
                  <a:cubicBezTo>
                    <a:pt x="272" y="430"/>
                    <a:pt x="272" y="430"/>
                    <a:pt x="272" y="430"/>
                  </a:cubicBezTo>
                  <a:cubicBezTo>
                    <a:pt x="271" y="432"/>
                    <a:pt x="271" y="434"/>
                    <a:pt x="271" y="436"/>
                  </a:cubicBezTo>
                  <a:close/>
                  <a:moveTo>
                    <a:pt x="271" y="426"/>
                  </a:moveTo>
                  <a:cubicBezTo>
                    <a:pt x="225" y="408"/>
                    <a:pt x="179" y="389"/>
                    <a:pt x="133" y="370"/>
                  </a:cubicBezTo>
                  <a:cubicBezTo>
                    <a:pt x="97" y="355"/>
                    <a:pt x="61" y="338"/>
                    <a:pt x="25" y="323"/>
                  </a:cubicBezTo>
                  <a:cubicBezTo>
                    <a:pt x="28" y="323"/>
                    <a:pt x="30" y="321"/>
                    <a:pt x="32" y="320"/>
                  </a:cubicBezTo>
                  <a:cubicBezTo>
                    <a:pt x="43" y="326"/>
                    <a:pt x="54" y="331"/>
                    <a:pt x="66" y="335"/>
                  </a:cubicBezTo>
                  <a:cubicBezTo>
                    <a:pt x="68" y="335"/>
                    <a:pt x="69" y="332"/>
                    <a:pt x="66" y="331"/>
                  </a:cubicBezTo>
                  <a:cubicBezTo>
                    <a:pt x="56" y="327"/>
                    <a:pt x="45" y="323"/>
                    <a:pt x="35" y="318"/>
                  </a:cubicBezTo>
                  <a:cubicBezTo>
                    <a:pt x="39" y="315"/>
                    <a:pt x="43" y="311"/>
                    <a:pt x="47" y="307"/>
                  </a:cubicBezTo>
                  <a:cubicBezTo>
                    <a:pt x="92" y="328"/>
                    <a:pt x="140" y="350"/>
                    <a:pt x="189" y="362"/>
                  </a:cubicBezTo>
                  <a:cubicBezTo>
                    <a:pt x="190" y="362"/>
                    <a:pt x="191" y="360"/>
                    <a:pt x="189" y="359"/>
                  </a:cubicBezTo>
                  <a:cubicBezTo>
                    <a:pt x="142" y="343"/>
                    <a:pt x="95" y="324"/>
                    <a:pt x="49" y="305"/>
                  </a:cubicBezTo>
                  <a:cubicBezTo>
                    <a:pt x="51" y="303"/>
                    <a:pt x="52" y="301"/>
                    <a:pt x="54" y="299"/>
                  </a:cubicBezTo>
                  <a:cubicBezTo>
                    <a:pt x="58" y="294"/>
                    <a:pt x="62" y="289"/>
                    <a:pt x="65" y="284"/>
                  </a:cubicBezTo>
                  <a:cubicBezTo>
                    <a:pt x="110" y="305"/>
                    <a:pt x="158" y="327"/>
                    <a:pt x="206" y="340"/>
                  </a:cubicBezTo>
                  <a:cubicBezTo>
                    <a:pt x="208" y="340"/>
                    <a:pt x="209" y="338"/>
                    <a:pt x="207" y="338"/>
                  </a:cubicBezTo>
                  <a:cubicBezTo>
                    <a:pt x="162" y="316"/>
                    <a:pt x="113" y="299"/>
                    <a:pt x="66" y="283"/>
                  </a:cubicBezTo>
                  <a:cubicBezTo>
                    <a:pt x="71" y="275"/>
                    <a:pt x="74" y="267"/>
                    <a:pt x="77" y="259"/>
                  </a:cubicBezTo>
                  <a:cubicBezTo>
                    <a:pt x="77" y="259"/>
                    <a:pt x="77" y="259"/>
                    <a:pt x="77" y="259"/>
                  </a:cubicBezTo>
                  <a:cubicBezTo>
                    <a:pt x="112" y="273"/>
                    <a:pt x="149" y="284"/>
                    <a:pt x="185" y="297"/>
                  </a:cubicBezTo>
                  <a:cubicBezTo>
                    <a:pt x="219" y="309"/>
                    <a:pt x="253" y="322"/>
                    <a:pt x="287" y="333"/>
                  </a:cubicBezTo>
                  <a:cubicBezTo>
                    <a:pt x="287" y="334"/>
                    <a:pt x="287" y="335"/>
                    <a:pt x="287" y="336"/>
                  </a:cubicBezTo>
                  <a:cubicBezTo>
                    <a:pt x="289" y="339"/>
                    <a:pt x="291" y="343"/>
                    <a:pt x="292" y="347"/>
                  </a:cubicBezTo>
                  <a:cubicBezTo>
                    <a:pt x="229" y="323"/>
                    <a:pt x="163" y="302"/>
                    <a:pt x="98" y="282"/>
                  </a:cubicBezTo>
                  <a:cubicBezTo>
                    <a:pt x="97" y="282"/>
                    <a:pt x="96" y="284"/>
                    <a:pt x="98" y="284"/>
                  </a:cubicBezTo>
                  <a:cubicBezTo>
                    <a:pt x="162" y="308"/>
                    <a:pt x="227" y="331"/>
                    <a:pt x="293" y="350"/>
                  </a:cubicBezTo>
                  <a:cubicBezTo>
                    <a:pt x="295" y="356"/>
                    <a:pt x="296" y="362"/>
                    <a:pt x="297" y="368"/>
                  </a:cubicBezTo>
                  <a:cubicBezTo>
                    <a:pt x="273" y="357"/>
                    <a:pt x="247" y="349"/>
                    <a:pt x="222" y="341"/>
                  </a:cubicBezTo>
                  <a:cubicBezTo>
                    <a:pt x="220" y="341"/>
                    <a:pt x="220" y="343"/>
                    <a:pt x="221" y="343"/>
                  </a:cubicBezTo>
                  <a:cubicBezTo>
                    <a:pt x="246" y="352"/>
                    <a:pt x="272" y="363"/>
                    <a:pt x="298" y="371"/>
                  </a:cubicBezTo>
                  <a:cubicBezTo>
                    <a:pt x="298" y="371"/>
                    <a:pt x="298" y="371"/>
                    <a:pt x="298" y="371"/>
                  </a:cubicBezTo>
                  <a:cubicBezTo>
                    <a:pt x="298" y="375"/>
                    <a:pt x="298" y="379"/>
                    <a:pt x="298" y="383"/>
                  </a:cubicBezTo>
                  <a:cubicBezTo>
                    <a:pt x="298" y="382"/>
                    <a:pt x="298" y="382"/>
                    <a:pt x="297" y="382"/>
                  </a:cubicBezTo>
                  <a:cubicBezTo>
                    <a:pt x="245" y="364"/>
                    <a:pt x="192" y="346"/>
                    <a:pt x="140" y="328"/>
                  </a:cubicBezTo>
                  <a:cubicBezTo>
                    <a:pt x="139" y="328"/>
                    <a:pt x="138" y="330"/>
                    <a:pt x="140" y="330"/>
                  </a:cubicBezTo>
                  <a:cubicBezTo>
                    <a:pt x="191" y="351"/>
                    <a:pt x="243" y="370"/>
                    <a:pt x="296" y="385"/>
                  </a:cubicBezTo>
                  <a:cubicBezTo>
                    <a:pt x="297" y="385"/>
                    <a:pt x="298" y="385"/>
                    <a:pt x="298" y="384"/>
                  </a:cubicBezTo>
                  <a:cubicBezTo>
                    <a:pt x="298" y="385"/>
                    <a:pt x="298" y="386"/>
                    <a:pt x="298" y="387"/>
                  </a:cubicBezTo>
                  <a:cubicBezTo>
                    <a:pt x="298" y="390"/>
                    <a:pt x="297" y="394"/>
                    <a:pt x="296" y="396"/>
                  </a:cubicBezTo>
                  <a:cubicBezTo>
                    <a:pt x="265" y="383"/>
                    <a:pt x="230" y="372"/>
                    <a:pt x="197" y="363"/>
                  </a:cubicBezTo>
                  <a:cubicBezTo>
                    <a:pt x="196" y="363"/>
                    <a:pt x="196" y="364"/>
                    <a:pt x="197" y="364"/>
                  </a:cubicBezTo>
                  <a:cubicBezTo>
                    <a:pt x="229" y="377"/>
                    <a:pt x="262" y="390"/>
                    <a:pt x="295" y="398"/>
                  </a:cubicBezTo>
                  <a:cubicBezTo>
                    <a:pt x="291" y="410"/>
                    <a:pt x="280" y="418"/>
                    <a:pt x="271" y="426"/>
                  </a:cubicBezTo>
                  <a:close/>
                  <a:moveTo>
                    <a:pt x="589" y="361"/>
                  </a:moveTo>
                  <a:cubicBezTo>
                    <a:pt x="588" y="362"/>
                    <a:pt x="587" y="364"/>
                    <a:pt x="587" y="366"/>
                  </a:cubicBezTo>
                  <a:cubicBezTo>
                    <a:pt x="587" y="366"/>
                    <a:pt x="587" y="366"/>
                    <a:pt x="587" y="366"/>
                  </a:cubicBezTo>
                  <a:cubicBezTo>
                    <a:pt x="584" y="367"/>
                    <a:pt x="584" y="370"/>
                    <a:pt x="585" y="372"/>
                  </a:cubicBezTo>
                  <a:cubicBezTo>
                    <a:pt x="585" y="372"/>
                    <a:pt x="585" y="372"/>
                    <a:pt x="585" y="372"/>
                  </a:cubicBezTo>
                  <a:cubicBezTo>
                    <a:pt x="580" y="382"/>
                    <a:pt x="554" y="382"/>
                    <a:pt x="545" y="384"/>
                  </a:cubicBezTo>
                  <a:cubicBezTo>
                    <a:pt x="532" y="386"/>
                    <a:pt x="519" y="388"/>
                    <a:pt x="507" y="390"/>
                  </a:cubicBezTo>
                  <a:cubicBezTo>
                    <a:pt x="480" y="395"/>
                    <a:pt x="453" y="400"/>
                    <a:pt x="427" y="405"/>
                  </a:cubicBezTo>
                  <a:cubicBezTo>
                    <a:pt x="376" y="415"/>
                    <a:pt x="325" y="424"/>
                    <a:pt x="276" y="439"/>
                  </a:cubicBezTo>
                  <a:cubicBezTo>
                    <a:pt x="276" y="438"/>
                    <a:pt x="276" y="437"/>
                    <a:pt x="276" y="436"/>
                  </a:cubicBezTo>
                  <a:cubicBezTo>
                    <a:pt x="276" y="434"/>
                    <a:pt x="276" y="432"/>
                    <a:pt x="275" y="431"/>
                  </a:cubicBezTo>
                  <a:cubicBezTo>
                    <a:pt x="275" y="431"/>
                    <a:pt x="275" y="431"/>
                    <a:pt x="275" y="431"/>
                  </a:cubicBezTo>
                  <a:cubicBezTo>
                    <a:pt x="326" y="422"/>
                    <a:pt x="377" y="408"/>
                    <a:pt x="428" y="398"/>
                  </a:cubicBezTo>
                  <a:cubicBezTo>
                    <a:pt x="479" y="387"/>
                    <a:pt x="531" y="380"/>
                    <a:pt x="582" y="369"/>
                  </a:cubicBezTo>
                  <a:cubicBezTo>
                    <a:pt x="582" y="369"/>
                    <a:pt x="583" y="369"/>
                    <a:pt x="583" y="369"/>
                  </a:cubicBezTo>
                  <a:cubicBezTo>
                    <a:pt x="584" y="369"/>
                    <a:pt x="586" y="368"/>
                    <a:pt x="585" y="366"/>
                  </a:cubicBezTo>
                  <a:cubicBezTo>
                    <a:pt x="583" y="363"/>
                    <a:pt x="584" y="360"/>
                    <a:pt x="586" y="358"/>
                  </a:cubicBezTo>
                  <a:cubicBezTo>
                    <a:pt x="587" y="358"/>
                    <a:pt x="587" y="358"/>
                    <a:pt x="588" y="358"/>
                  </a:cubicBezTo>
                  <a:cubicBezTo>
                    <a:pt x="588" y="358"/>
                    <a:pt x="588" y="358"/>
                    <a:pt x="588" y="358"/>
                  </a:cubicBezTo>
                  <a:cubicBezTo>
                    <a:pt x="589" y="357"/>
                    <a:pt x="590" y="357"/>
                    <a:pt x="591" y="358"/>
                  </a:cubicBezTo>
                  <a:cubicBezTo>
                    <a:pt x="591" y="358"/>
                    <a:pt x="591" y="358"/>
                    <a:pt x="591" y="358"/>
                  </a:cubicBezTo>
                  <a:cubicBezTo>
                    <a:pt x="590" y="359"/>
                    <a:pt x="589" y="360"/>
                    <a:pt x="589" y="361"/>
                  </a:cubicBezTo>
                  <a:close/>
                  <a:moveTo>
                    <a:pt x="593" y="354"/>
                  </a:moveTo>
                  <a:cubicBezTo>
                    <a:pt x="592" y="354"/>
                    <a:pt x="591" y="354"/>
                    <a:pt x="591" y="354"/>
                  </a:cubicBezTo>
                  <a:cubicBezTo>
                    <a:pt x="599" y="338"/>
                    <a:pt x="611" y="327"/>
                    <a:pt x="629" y="322"/>
                  </a:cubicBezTo>
                  <a:cubicBezTo>
                    <a:pt x="651" y="316"/>
                    <a:pt x="667" y="321"/>
                    <a:pt x="683" y="335"/>
                  </a:cubicBezTo>
                  <a:cubicBezTo>
                    <a:pt x="682" y="335"/>
                    <a:pt x="681" y="336"/>
                    <a:pt x="680" y="336"/>
                  </a:cubicBezTo>
                  <a:cubicBezTo>
                    <a:pt x="666" y="326"/>
                    <a:pt x="650" y="322"/>
                    <a:pt x="633" y="324"/>
                  </a:cubicBezTo>
                  <a:cubicBezTo>
                    <a:pt x="614" y="327"/>
                    <a:pt x="603" y="339"/>
                    <a:pt x="593" y="354"/>
                  </a:cubicBezTo>
                  <a:close/>
                  <a:moveTo>
                    <a:pt x="675" y="341"/>
                  </a:moveTo>
                  <a:cubicBezTo>
                    <a:pt x="675" y="343"/>
                    <a:pt x="658" y="336"/>
                    <a:pt x="655" y="335"/>
                  </a:cubicBezTo>
                  <a:cubicBezTo>
                    <a:pt x="649" y="334"/>
                    <a:pt x="644" y="334"/>
                    <a:pt x="639" y="336"/>
                  </a:cubicBezTo>
                  <a:cubicBezTo>
                    <a:pt x="625" y="339"/>
                    <a:pt x="610" y="356"/>
                    <a:pt x="596" y="356"/>
                  </a:cubicBezTo>
                  <a:cubicBezTo>
                    <a:pt x="607" y="342"/>
                    <a:pt x="619" y="330"/>
                    <a:pt x="638" y="329"/>
                  </a:cubicBezTo>
                  <a:cubicBezTo>
                    <a:pt x="652" y="328"/>
                    <a:pt x="664" y="332"/>
                    <a:pt x="676" y="340"/>
                  </a:cubicBezTo>
                  <a:cubicBezTo>
                    <a:pt x="676" y="340"/>
                    <a:pt x="676" y="341"/>
                    <a:pt x="675" y="341"/>
                  </a:cubicBezTo>
                  <a:close/>
                  <a:moveTo>
                    <a:pt x="692" y="352"/>
                  </a:moveTo>
                  <a:cubicBezTo>
                    <a:pt x="691" y="352"/>
                    <a:pt x="691" y="352"/>
                    <a:pt x="690" y="353"/>
                  </a:cubicBezTo>
                  <a:cubicBezTo>
                    <a:pt x="689" y="351"/>
                    <a:pt x="687" y="349"/>
                    <a:pt x="685" y="348"/>
                  </a:cubicBezTo>
                  <a:cubicBezTo>
                    <a:pt x="683" y="347"/>
                    <a:pt x="682" y="346"/>
                    <a:pt x="680" y="345"/>
                  </a:cubicBezTo>
                  <a:cubicBezTo>
                    <a:pt x="680" y="344"/>
                    <a:pt x="680" y="343"/>
                    <a:pt x="680" y="342"/>
                  </a:cubicBezTo>
                  <a:cubicBezTo>
                    <a:pt x="681" y="342"/>
                    <a:pt x="682" y="341"/>
                    <a:pt x="682" y="340"/>
                  </a:cubicBezTo>
                  <a:cubicBezTo>
                    <a:pt x="685" y="339"/>
                    <a:pt x="688" y="340"/>
                    <a:pt x="689" y="342"/>
                  </a:cubicBezTo>
                  <a:cubicBezTo>
                    <a:pt x="690" y="343"/>
                    <a:pt x="691" y="345"/>
                    <a:pt x="691" y="346"/>
                  </a:cubicBezTo>
                  <a:cubicBezTo>
                    <a:pt x="691" y="348"/>
                    <a:pt x="690" y="349"/>
                    <a:pt x="690" y="351"/>
                  </a:cubicBezTo>
                  <a:cubicBezTo>
                    <a:pt x="690" y="352"/>
                    <a:pt x="691" y="352"/>
                    <a:pt x="692" y="352"/>
                  </a:cubicBezTo>
                  <a:cubicBezTo>
                    <a:pt x="692" y="352"/>
                    <a:pt x="692" y="352"/>
                    <a:pt x="692" y="352"/>
                  </a:cubicBezTo>
                  <a:close/>
                  <a:moveTo>
                    <a:pt x="693" y="339"/>
                  </a:moveTo>
                  <a:cubicBezTo>
                    <a:pt x="693" y="338"/>
                    <a:pt x="693" y="338"/>
                    <a:pt x="692" y="338"/>
                  </a:cubicBezTo>
                  <a:cubicBezTo>
                    <a:pt x="692" y="337"/>
                    <a:pt x="692" y="337"/>
                    <a:pt x="691" y="337"/>
                  </a:cubicBezTo>
                  <a:cubicBezTo>
                    <a:pt x="691" y="336"/>
                    <a:pt x="691" y="336"/>
                    <a:pt x="690" y="335"/>
                  </a:cubicBezTo>
                  <a:cubicBezTo>
                    <a:pt x="689" y="334"/>
                    <a:pt x="688" y="333"/>
                    <a:pt x="686" y="332"/>
                  </a:cubicBezTo>
                  <a:cubicBezTo>
                    <a:pt x="718" y="321"/>
                    <a:pt x="750" y="307"/>
                    <a:pt x="781" y="295"/>
                  </a:cubicBezTo>
                  <a:cubicBezTo>
                    <a:pt x="811" y="283"/>
                    <a:pt x="842" y="277"/>
                    <a:pt x="873" y="270"/>
                  </a:cubicBezTo>
                  <a:cubicBezTo>
                    <a:pt x="875" y="270"/>
                    <a:pt x="874" y="268"/>
                    <a:pt x="873" y="268"/>
                  </a:cubicBezTo>
                  <a:cubicBezTo>
                    <a:pt x="807" y="276"/>
                    <a:pt x="745" y="302"/>
                    <a:pt x="685" y="330"/>
                  </a:cubicBezTo>
                  <a:cubicBezTo>
                    <a:pt x="685" y="330"/>
                    <a:pt x="685" y="330"/>
                    <a:pt x="685" y="330"/>
                  </a:cubicBezTo>
                  <a:cubicBezTo>
                    <a:pt x="681" y="327"/>
                    <a:pt x="676" y="324"/>
                    <a:pt x="672" y="322"/>
                  </a:cubicBezTo>
                  <a:cubicBezTo>
                    <a:pt x="692" y="314"/>
                    <a:pt x="711" y="302"/>
                    <a:pt x="730" y="292"/>
                  </a:cubicBezTo>
                  <a:cubicBezTo>
                    <a:pt x="755" y="280"/>
                    <a:pt x="781" y="273"/>
                    <a:pt x="807" y="267"/>
                  </a:cubicBezTo>
                  <a:cubicBezTo>
                    <a:pt x="809" y="267"/>
                    <a:pt x="809" y="264"/>
                    <a:pt x="807" y="264"/>
                  </a:cubicBezTo>
                  <a:cubicBezTo>
                    <a:pt x="760" y="268"/>
                    <a:pt x="709" y="294"/>
                    <a:pt x="670" y="320"/>
                  </a:cubicBezTo>
                  <a:cubicBezTo>
                    <a:pt x="670" y="320"/>
                    <a:pt x="670" y="321"/>
                    <a:pt x="670" y="321"/>
                  </a:cubicBezTo>
                  <a:cubicBezTo>
                    <a:pt x="667" y="319"/>
                    <a:pt x="663" y="318"/>
                    <a:pt x="660" y="317"/>
                  </a:cubicBezTo>
                  <a:cubicBezTo>
                    <a:pt x="696" y="289"/>
                    <a:pt x="735" y="272"/>
                    <a:pt x="779" y="260"/>
                  </a:cubicBezTo>
                  <a:cubicBezTo>
                    <a:pt x="828" y="245"/>
                    <a:pt x="876" y="234"/>
                    <a:pt x="927" y="229"/>
                  </a:cubicBezTo>
                  <a:cubicBezTo>
                    <a:pt x="929" y="229"/>
                    <a:pt x="930" y="226"/>
                    <a:pt x="929" y="225"/>
                  </a:cubicBezTo>
                  <a:cubicBezTo>
                    <a:pt x="929" y="225"/>
                    <a:pt x="930" y="226"/>
                    <a:pt x="931" y="226"/>
                  </a:cubicBezTo>
                  <a:cubicBezTo>
                    <a:pt x="931" y="226"/>
                    <a:pt x="931" y="226"/>
                    <a:pt x="931" y="226"/>
                  </a:cubicBezTo>
                  <a:cubicBezTo>
                    <a:pt x="931" y="230"/>
                    <a:pt x="932" y="235"/>
                    <a:pt x="933" y="239"/>
                  </a:cubicBezTo>
                  <a:cubicBezTo>
                    <a:pt x="933" y="239"/>
                    <a:pt x="933" y="239"/>
                    <a:pt x="933" y="239"/>
                  </a:cubicBezTo>
                  <a:cubicBezTo>
                    <a:pt x="896" y="240"/>
                    <a:pt x="859" y="247"/>
                    <a:pt x="825" y="261"/>
                  </a:cubicBezTo>
                  <a:cubicBezTo>
                    <a:pt x="824" y="261"/>
                    <a:pt x="824" y="263"/>
                    <a:pt x="826" y="263"/>
                  </a:cubicBezTo>
                  <a:cubicBezTo>
                    <a:pt x="861" y="252"/>
                    <a:pt x="896" y="245"/>
                    <a:pt x="933" y="243"/>
                  </a:cubicBezTo>
                  <a:cubicBezTo>
                    <a:pt x="934" y="243"/>
                    <a:pt x="934" y="242"/>
                    <a:pt x="934" y="242"/>
                  </a:cubicBezTo>
                  <a:cubicBezTo>
                    <a:pt x="938" y="250"/>
                    <a:pt x="942" y="258"/>
                    <a:pt x="947" y="265"/>
                  </a:cubicBezTo>
                  <a:cubicBezTo>
                    <a:pt x="923" y="264"/>
                    <a:pt x="900" y="273"/>
                    <a:pt x="877" y="278"/>
                  </a:cubicBezTo>
                  <a:cubicBezTo>
                    <a:pt x="851" y="285"/>
                    <a:pt x="824" y="290"/>
                    <a:pt x="798" y="298"/>
                  </a:cubicBezTo>
                  <a:cubicBezTo>
                    <a:pt x="797" y="299"/>
                    <a:pt x="797" y="300"/>
                    <a:pt x="799" y="300"/>
                  </a:cubicBezTo>
                  <a:cubicBezTo>
                    <a:pt x="849" y="291"/>
                    <a:pt x="898" y="274"/>
                    <a:pt x="948" y="267"/>
                  </a:cubicBezTo>
                  <a:cubicBezTo>
                    <a:pt x="949" y="268"/>
                    <a:pt x="949" y="269"/>
                    <a:pt x="950" y="269"/>
                  </a:cubicBezTo>
                  <a:cubicBezTo>
                    <a:pt x="958" y="282"/>
                    <a:pt x="968" y="294"/>
                    <a:pt x="981" y="302"/>
                  </a:cubicBezTo>
                  <a:cubicBezTo>
                    <a:pt x="937" y="306"/>
                    <a:pt x="894" y="315"/>
                    <a:pt x="851" y="325"/>
                  </a:cubicBezTo>
                  <a:cubicBezTo>
                    <a:pt x="799" y="336"/>
                    <a:pt x="747" y="344"/>
                    <a:pt x="694" y="351"/>
                  </a:cubicBezTo>
                  <a:cubicBezTo>
                    <a:pt x="696" y="350"/>
                    <a:pt x="696" y="347"/>
                    <a:pt x="696" y="345"/>
                  </a:cubicBezTo>
                  <a:cubicBezTo>
                    <a:pt x="696" y="344"/>
                    <a:pt x="695" y="343"/>
                    <a:pt x="695" y="341"/>
                  </a:cubicBezTo>
                  <a:cubicBezTo>
                    <a:pt x="706" y="344"/>
                    <a:pt x="725" y="333"/>
                    <a:pt x="736" y="330"/>
                  </a:cubicBezTo>
                  <a:cubicBezTo>
                    <a:pt x="757" y="324"/>
                    <a:pt x="779" y="318"/>
                    <a:pt x="800" y="311"/>
                  </a:cubicBezTo>
                  <a:cubicBezTo>
                    <a:pt x="846" y="298"/>
                    <a:pt x="891" y="286"/>
                    <a:pt x="939" y="285"/>
                  </a:cubicBezTo>
                  <a:cubicBezTo>
                    <a:pt x="941" y="285"/>
                    <a:pt x="941" y="282"/>
                    <a:pt x="939" y="282"/>
                  </a:cubicBezTo>
                  <a:cubicBezTo>
                    <a:pt x="898" y="281"/>
                    <a:pt x="857" y="291"/>
                    <a:pt x="817" y="302"/>
                  </a:cubicBezTo>
                  <a:cubicBezTo>
                    <a:pt x="797" y="308"/>
                    <a:pt x="777" y="315"/>
                    <a:pt x="756" y="321"/>
                  </a:cubicBezTo>
                  <a:cubicBezTo>
                    <a:pt x="747" y="324"/>
                    <a:pt x="737" y="326"/>
                    <a:pt x="728" y="329"/>
                  </a:cubicBezTo>
                  <a:cubicBezTo>
                    <a:pt x="724" y="330"/>
                    <a:pt x="698" y="340"/>
                    <a:pt x="695" y="339"/>
                  </a:cubicBezTo>
                  <a:cubicBezTo>
                    <a:pt x="696" y="339"/>
                    <a:pt x="696" y="339"/>
                    <a:pt x="696" y="339"/>
                  </a:cubicBezTo>
                  <a:cubicBezTo>
                    <a:pt x="696" y="338"/>
                    <a:pt x="696" y="338"/>
                    <a:pt x="696" y="338"/>
                  </a:cubicBezTo>
                  <a:cubicBezTo>
                    <a:pt x="696" y="338"/>
                    <a:pt x="695" y="337"/>
                    <a:pt x="695" y="337"/>
                  </a:cubicBezTo>
                  <a:cubicBezTo>
                    <a:pt x="695" y="338"/>
                    <a:pt x="694" y="338"/>
                    <a:pt x="694" y="338"/>
                  </a:cubicBezTo>
                  <a:cubicBezTo>
                    <a:pt x="693" y="338"/>
                    <a:pt x="693" y="338"/>
                    <a:pt x="693" y="339"/>
                  </a:cubicBezTo>
                  <a:close/>
                  <a:moveTo>
                    <a:pt x="995" y="308"/>
                  </a:moveTo>
                  <a:cubicBezTo>
                    <a:pt x="946" y="320"/>
                    <a:pt x="897" y="331"/>
                    <a:pt x="847" y="340"/>
                  </a:cubicBezTo>
                  <a:cubicBezTo>
                    <a:pt x="797" y="349"/>
                    <a:pt x="747" y="355"/>
                    <a:pt x="697" y="363"/>
                  </a:cubicBezTo>
                  <a:cubicBezTo>
                    <a:pt x="697" y="363"/>
                    <a:pt x="697" y="363"/>
                    <a:pt x="697" y="363"/>
                  </a:cubicBezTo>
                  <a:cubicBezTo>
                    <a:pt x="697" y="363"/>
                    <a:pt x="697" y="362"/>
                    <a:pt x="697" y="362"/>
                  </a:cubicBezTo>
                  <a:cubicBezTo>
                    <a:pt x="697" y="362"/>
                    <a:pt x="697" y="361"/>
                    <a:pt x="697" y="360"/>
                  </a:cubicBezTo>
                  <a:cubicBezTo>
                    <a:pt x="696" y="358"/>
                    <a:pt x="695" y="356"/>
                    <a:pt x="693" y="354"/>
                  </a:cubicBezTo>
                  <a:cubicBezTo>
                    <a:pt x="742" y="355"/>
                    <a:pt x="791" y="343"/>
                    <a:pt x="838" y="333"/>
                  </a:cubicBezTo>
                  <a:cubicBezTo>
                    <a:pt x="890" y="322"/>
                    <a:pt x="942" y="311"/>
                    <a:pt x="995" y="306"/>
                  </a:cubicBezTo>
                  <a:cubicBezTo>
                    <a:pt x="995" y="307"/>
                    <a:pt x="995" y="307"/>
                    <a:pt x="995" y="3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8" name="Freeform 41"/>
            <p:cNvSpPr/>
            <p:nvPr/>
          </p:nvSpPr>
          <p:spPr bwMode="auto">
            <a:xfrm>
              <a:off x="3649" y="1319"/>
              <a:ext cx="163" cy="32"/>
            </a:xfrm>
            <a:custGeom>
              <a:avLst/>
              <a:gdLst>
                <a:gd name="T0" fmla="*/ 100 w 102"/>
                <a:gd name="T1" fmla="*/ 1 h 20"/>
                <a:gd name="T2" fmla="*/ 1 w 102"/>
                <a:gd name="T3" fmla="*/ 18 h 20"/>
                <a:gd name="T4" fmla="*/ 1 w 102"/>
                <a:gd name="T5" fmla="*/ 20 h 20"/>
                <a:gd name="T6" fmla="*/ 100 w 102"/>
                <a:gd name="T7" fmla="*/ 4 h 20"/>
                <a:gd name="T8" fmla="*/ 100 w 102"/>
                <a:gd name="T9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0">
                  <a:moveTo>
                    <a:pt x="100" y="1"/>
                  </a:moveTo>
                  <a:cubicBezTo>
                    <a:pt x="67" y="4"/>
                    <a:pt x="33" y="9"/>
                    <a:pt x="1" y="18"/>
                  </a:cubicBezTo>
                  <a:cubicBezTo>
                    <a:pt x="0" y="18"/>
                    <a:pt x="0" y="20"/>
                    <a:pt x="1" y="20"/>
                  </a:cubicBezTo>
                  <a:cubicBezTo>
                    <a:pt x="34" y="13"/>
                    <a:pt x="67" y="8"/>
                    <a:pt x="100" y="4"/>
                  </a:cubicBezTo>
                  <a:cubicBezTo>
                    <a:pt x="102" y="4"/>
                    <a:pt x="102" y="0"/>
                    <a:pt x="10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9" name="Freeform 42"/>
            <p:cNvSpPr/>
            <p:nvPr/>
          </p:nvSpPr>
          <p:spPr bwMode="auto">
            <a:xfrm>
              <a:off x="3369" y="1301"/>
              <a:ext cx="430" cy="71"/>
            </a:xfrm>
            <a:custGeom>
              <a:avLst/>
              <a:gdLst>
                <a:gd name="T0" fmla="*/ 268 w 269"/>
                <a:gd name="T1" fmla="*/ 0 h 44"/>
                <a:gd name="T2" fmla="*/ 137 w 269"/>
                <a:gd name="T3" fmla="*/ 17 h 44"/>
                <a:gd name="T4" fmla="*/ 1 w 269"/>
                <a:gd name="T5" fmla="*/ 43 h 44"/>
                <a:gd name="T6" fmla="*/ 1 w 269"/>
                <a:gd name="T7" fmla="*/ 44 h 44"/>
                <a:gd name="T8" fmla="*/ 131 w 269"/>
                <a:gd name="T9" fmla="*/ 23 h 44"/>
                <a:gd name="T10" fmla="*/ 268 w 269"/>
                <a:gd name="T11" fmla="*/ 2 h 44"/>
                <a:gd name="T12" fmla="*/ 268 w 269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9" h="44">
                  <a:moveTo>
                    <a:pt x="268" y="0"/>
                  </a:moveTo>
                  <a:cubicBezTo>
                    <a:pt x="225" y="1"/>
                    <a:pt x="180" y="10"/>
                    <a:pt x="137" y="17"/>
                  </a:cubicBezTo>
                  <a:cubicBezTo>
                    <a:pt x="92" y="24"/>
                    <a:pt x="45" y="30"/>
                    <a:pt x="1" y="43"/>
                  </a:cubicBezTo>
                  <a:cubicBezTo>
                    <a:pt x="0" y="43"/>
                    <a:pt x="1" y="44"/>
                    <a:pt x="1" y="44"/>
                  </a:cubicBezTo>
                  <a:cubicBezTo>
                    <a:pt x="45" y="40"/>
                    <a:pt x="88" y="30"/>
                    <a:pt x="131" y="23"/>
                  </a:cubicBezTo>
                  <a:cubicBezTo>
                    <a:pt x="176" y="16"/>
                    <a:pt x="224" y="13"/>
                    <a:pt x="268" y="2"/>
                  </a:cubicBezTo>
                  <a:cubicBezTo>
                    <a:pt x="269" y="2"/>
                    <a:pt x="269" y="0"/>
                    <a:pt x="2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0" name="Freeform 43"/>
            <p:cNvSpPr/>
            <p:nvPr/>
          </p:nvSpPr>
          <p:spPr bwMode="auto">
            <a:xfrm>
              <a:off x="3407" y="1277"/>
              <a:ext cx="435" cy="55"/>
            </a:xfrm>
            <a:custGeom>
              <a:avLst/>
              <a:gdLst>
                <a:gd name="T0" fmla="*/ 270 w 272"/>
                <a:gd name="T1" fmla="*/ 0 h 34"/>
                <a:gd name="T2" fmla="*/ 1 w 272"/>
                <a:gd name="T3" fmla="*/ 33 h 34"/>
                <a:gd name="T4" fmla="*/ 1 w 272"/>
                <a:gd name="T5" fmla="*/ 34 h 34"/>
                <a:gd name="T6" fmla="*/ 270 w 272"/>
                <a:gd name="T7" fmla="*/ 2 h 34"/>
                <a:gd name="T8" fmla="*/ 270 w 272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34">
                  <a:moveTo>
                    <a:pt x="270" y="0"/>
                  </a:moveTo>
                  <a:cubicBezTo>
                    <a:pt x="180" y="2"/>
                    <a:pt x="88" y="16"/>
                    <a:pt x="1" y="33"/>
                  </a:cubicBezTo>
                  <a:cubicBezTo>
                    <a:pt x="0" y="33"/>
                    <a:pt x="0" y="34"/>
                    <a:pt x="1" y="34"/>
                  </a:cubicBezTo>
                  <a:cubicBezTo>
                    <a:pt x="91" y="23"/>
                    <a:pt x="181" y="15"/>
                    <a:pt x="270" y="2"/>
                  </a:cubicBezTo>
                  <a:cubicBezTo>
                    <a:pt x="272" y="2"/>
                    <a:pt x="271" y="0"/>
                    <a:pt x="27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1" name="Freeform 44"/>
            <p:cNvSpPr/>
            <p:nvPr/>
          </p:nvSpPr>
          <p:spPr bwMode="auto">
            <a:xfrm>
              <a:off x="3383" y="1267"/>
              <a:ext cx="278" cy="44"/>
            </a:xfrm>
            <a:custGeom>
              <a:avLst/>
              <a:gdLst>
                <a:gd name="T0" fmla="*/ 172 w 174"/>
                <a:gd name="T1" fmla="*/ 0 h 27"/>
                <a:gd name="T2" fmla="*/ 1 w 174"/>
                <a:gd name="T3" fmla="*/ 25 h 27"/>
                <a:gd name="T4" fmla="*/ 1 w 174"/>
                <a:gd name="T5" fmla="*/ 27 h 27"/>
                <a:gd name="T6" fmla="*/ 87 w 174"/>
                <a:gd name="T7" fmla="*/ 14 h 27"/>
                <a:gd name="T8" fmla="*/ 172 w 174"/>
                <a:gd name="T9" fmla="*/ 3 h 27"/>
                <a:gd name="T10" fmla="*/ 172 w 174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27">
                  <a:moveTo>
                    <a:pt x="172" y="0"/>
                  </a:moveTo>
                  <a:cubicBezTo>
                    <a:pt x="116" y="1"/>
                    <a:pt x="55" y="12"/>
                    <a:pt x="1" y="25"/>
                  </a:cubicBezTo>
                  <a:cubicBezTo>
                    <a:pt x="0" y="26"/>
                    <a:pt x="0" y="27"/>
                    <a:pt x="1" y="27"/>
                  </a:cubicBezTo>
                  <a:cubicBezTo>
                    <a:pt x="30" y="23"/>
                    <a:pt x="58" y="18"/>
                    <a:pt x="87" y="14"/>
                  </a:cubicBezTo>
                  <a:cubicBezTo>
                    <a:pt x="115" y="10"/>
                    <a:pt x="144" y="8"/>
                    <a:pt x="172" y="3"/>
                  </a:cubicBezTo>
                  <a:cubicBezTo>
                    <a:pt x="174" y="3"/>
                    <a:pt x="174" y="0"/>
                    <a:pt x="17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2" name="Freeform 45"/>
            <p:cNvSpPr/>
            <p:nvPr/>
          </p:nvSpPr>
          <p:spPr bwMode="auto">
            <a:xfrm>
              <a:off x="3681" y="1253"/>
              <a:ext cx="155" cy="16"/>
            </a:xfrm>
            <a:custGeom>
              <a:avLst/>
              <a:gdLst>
                <a:gd name="T0" fmla="*/ 95 w 97"/>
                <a:gd name="T1" fmla="*/ 4 h 10"/>
                <a:gd name="T2" fmla="*/ 1 w 97"/>
                <a:gd name="T3" fmla="*/ 8 h 10"/>
                <a:gd name="T4" fmla="*/ 1 w 97"/>
                <a:gd name="T5" fmla="*/ 10 h 10"/>
                <a:gd name="T6" fmla="*/ 95 w 97"/>
                <a:gd name="T7" fmla="*/ 6 h 10"/>
                <a:gd name="T8" fmla="*/ 95 w 97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0">
                  <a:moveTo>
                    <a:pt x="95" y="4"/>
                  </a:moveTo>
                  <a:cubicBezTo>
                    <a:pt x="64" y="0"/>
                    <a:pt x="31" y="1"/>
                    <a:pt x="1" y="8"/>
                  </a:cubicBezTo>
                  <a:cubicBezTo>
                    <a:pt x="0" y="8"/>
                    <a:pt x="0" y="10"/>
                    <a:pt x="1" y="10"/>
                  </a:cubicBezTo>
                  <a:cubicBezTo>
                    <a:pt x="33" y="8"/>
                    <a:pt x="63" y="6"/>
                    <a:pt x="95" y="6"/>
                  </a:cubicBezTo>
                  <a:cubicBezTo>
                    <a:pt x="97" y="6"/>
                    <a:pt x="96" y="4"/>
                    <a:pt x="9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3" name="Freeform 46"/>
            <p:cNvSpPr/>
            <p:nvPr/>
          </p:nvSpPr>
          <p:spPr bwMode="auto">
            <a:xfrm>
              <a:off x="4085" y="1144"/>
              <a:ext cx="288" cy="77"/>
            </a:xfrm>
            <a:custGeom>
              <a:avLst/>
              <a:gdLst>
                <a:gd name="T0" fmla="*/ 179 w 180"/>
                <a:gd name="T1" fmla="*/ 0 h 48"/>
                <a:gd name="T2" fmla="*/ 92 w 180"/>
                <a:gd name="T3" fmla="*/ 19 h 48"/>
                <a:gd name="T4" fmla="*/ 1 w 180"/>
                <a:gd name="T5" fmla="*/ 47 h 48"/>
                <a:gd name="T6" fmla="*/ 1 w 180"/>
                <a:gd name="T7" fmla="*/ 48 h 48"/>
                <a:gd name="T8" fmla="*/ 90 w 180"/>
                <a:gd name="T9" fmla="*/ 24 h 48"/>
                <a:gd name="T10" fmla="*/ 179 w 180"/>
                <a:gd name="T11" fmla="*/ 3 h 48"/>
                <a:gd name="T12" fmla="*/ 179 w 180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48">
                  <a:moveTo>
                    <a:pt x="179" y="0"/>
                  </a:moveTo>
                  <a:cubicBezTo>
                    <a:pt x="150" y="3"/>
                    <a:pt x="121" y="12"/>
                    <a:pt x="92" y="19"/>
                  </a:cubicBezTo>
                  <a:cubicBezTo>
                    <a:pt x="62" y="27"/>
                    <a:pt x="31" y="36"/>
                    <a:pt x="1" y="47"/>
                  </a:cubicBezTo>
                  <a:cubicBezTo>
                    <a:pt x="0" y="47"/>
                    <a:pt x="0" y="48"/>
                    <a:pt x="1" y="48"/>
                  </a:cubicBezTo>
                  <a:cubicBezTo>
                    <a:pt x="31" y="40"/>
                    <a:pt x="60" y="32"/>
                    <a:pt x="90" y="24"/>
                  </a:cubicBezTo>
                  <a:cubicBezTo>
                    <a:pt x="119" y="17"/>
                    <a:pt x="150" y="12"/>
                    <a:pt x="179" y="3"/>
                  </a:cubicBezTo>
                  <a:cubicBezTo>
                    <a:pt x="180" y="3"/>
                    <a:pt x="180" y="0"/>
                    <a:pt x="17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4" name="Freeform 47"/>
            <p:cNvSpPr/>
            <p:nvPr/>
          </p:nvSpPr>
          <p:spPr bwMode="auto">
            <a:xfrm>
              <a:off x="4066" y="1223"/>
              <a:ext cx="366" cy="67"/>
            </a:xfrm>
            <a:custGeom>
              <a:avLst/>
              <a:gdLst>
                <a:gd name="T0" fmla="*/ 227 w 229"/>
                <a:gd name="T1" fmla="*/ 0 h 42"/>
                <a:gd name="T2" fmla="*/ 121 w 229"/>
                <a:gd name="T3" fmla="*/ 18 h 42"/>
                <a:gd name="T4" fmla="*/ 2 w 229"/>
                <a:gd name="T5" fmla="*/ 40 h 42"/>
                <a:gd name="T6" fmla="*/ 2 w 229"/>
                <a:gd name="T7" fmla="*/ 42 h 42"/>
                <a:gd name="T8" fmla="*/ 111 w 229"/>
                <a:gd name="T9" fmla="*/ 24 h 42"/>
                <a:gd name="T10" fmla="*/ 228 w 229"/>
                <a:gd name="T11" fmla="*/ 3 h 42"/>
                <a:gd name="T12" fmla="*/ 227 w 229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9" h="42">
                  <a:moveTo>
                    <a:pt x="227" y="0"/>
                  </a:moveTo>
                  <a:cubicBezTo>
                    <a:pt x="192" y="2"/>
                    <a:pt x="156" y="11"/>
                    <a:pt x="121" y="18"/>
                  </a:cubicBezTo>
                  <a:cubicBezTo>
                    <a:pt x="82" y="27"/>
                    <a:pt x="42" y="35"/>
                    <a:pt x="2" y="40"/>
                  </a:cubicBezTo>
                  <a:cubicBezTo>
                    <a:pt x="0" y="40"/>
                    <a:pt x="0" y="42"/>
                    <a:pt x="2" y="42"/>
                  </a:cubicBezTo>
                  <a:cubicBezTo>
                    <a:pt x="39" y="40"/>
                    <a:pt x="75" y="32"/>
                    <a:pt x="111" y="24"/>
                  </a:cubicBezTo>
                  <a:cubicBezTo>
                    <a:pt x="150" y="17"/>
                    <a:pt x="189" y="11"/>
                    <a:pt x="228" y="3"/>
                  </a:cubicBezTo>
                  <a:cubicBezTo>
                    <a:pt x="229" y="3"/>
                    <a:pt x="229" y="0"/>
                    <a:pt x="2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5" name="Freeform 48"/>
            <p:cNvSpPr/>
            <p:nvPr/>
          </p:nvSpPr>
          <p:spPr bwMode="auto">
            <a:xfrm>
              <a:off x="3012" y="1293"/>
              <a:ext cx="315" cy="129"/>
            </a:xfrm>
            <a:custGeom>
              <a:avLst/>
              <a:gdLst>
                <a:gd name="T0" fmla="*/ 196 w 197"/>
                <a:gd name="T1" fmla="*/ 76 h 80"/>
                <a:gd name="T2" fmla="*/ 2 w 197"/>
                <a:gd name="T3" fmla="*/ 0 h 80"/>
                <a:gd name="T4" fmla="*/ 1 w 197"/>
                <a:gd name="T5" fmla="*/ 2 h 80"/>
                <a:gd name="T6" fmla="*/ 195 w 197"/>
                <a:gd name="T7" fmla="*/ 79 h 80"/>
                <a:gd name="T8" fmla="*/ 196 w 197"/>
                <a:gd name="T9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80">
                  <a:moveTo>
                    <a:pt x="196" y="76"/>
                  </a:moveTo>
                  <a:cubicBezTo>
                    <a:pt x="132" y="49"/>
                    <a:pt x="67" y="21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63" y="32"/>
                    <a:pt x="130" y="55"/>
                    <a:pt x="195" y="79"/>
                  </a:cubicBezTo>
                  <a:cubicBezTo>
                    <a:pt x="197" y="80"/>
                    <a:pt x="197" y="77"/>
                    <a:pt x="196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6" name="Freeform 49"/>
            <p:cNvSpPr/>
            <p:nvPr/>
          </p:nvSpPr>
          <p:spPr bwMode="auto">
            <a:xfrm>
              <a:off x="2993" y="1229"/>
              <a:ext cx="91" cy="34"/>
            </a:xfrm>
            <a:custGeom>
              <a:avLst/>
              <a:gdLst>
                <a:gd name="T0" fmla="*/ 56 w 57"/>
                <a:gd name="T1" fmla="*/ 19 h 21"/>
                <a:gd name="T2" fmla="*/ 31 w 57"/>
                <a:gd name="T3" fmla="*/ 10 h 21"/>
                <a:gd name="T4" fmla="*/ 17 w 57"/>
                <a:gd name="T5" fmla="*/ 6 h 21"/>
                <a:gd name="T6" fmla="*/ 2 w 57"/>
                <a:gd name="T7" fmla="*/ 1 h 21"/>
                <a:gd name="T8" fmla="*/ 2 w 57"/>
                <a:gd name="T9" fmla="*/ 1 h 21"/>
                <a:gd name="T10" fmla="*/ 2 w 57"/>
                <a:gd name="T11" fmla="*/ 0 h 21"/>
                <a:gd name="T12" fmla="*/ 1 w 57"/>
                <a:gd name="T13" fmla="*/ 0 h 21"/>
                <a:gd name="T14" fmla="*/ 0 w 57"/>
                <a:gd name="T15" fmla="*/ 1 h 21"/>
                <a:gd name="T16" fmla="*/ 0 w 57"/>
                <a:gd name="T17" fmla="*/ 2 h 21"/>
                <a:gd name="T18" fmla="*/ 22 w 57"/>
                <a:gd name="T19" fmla="*/ 11 h 21"/>
                <a:gd name="T20" fmla="*/ 55 w 57"/>
                <a:gd name="T21" fmla="*/ 21 h 21"/>
                <a:gd name="T22" fmla="*/ 56 w 57"/>
                <a:gd name="T2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" h="21">
                  <a:moveTo>
                    <a:pt x="56" y="19"/>
                  </a:moveTo>
                  <a:cubicBezTo>
                    <a:pt x="48" y="15"/>
                    <a:pt x="39" y="13"/>
                    <a:pt x="31" y="10"/>
                  </a:cubicBezTo>
                  <a:cubicBezTo>
                    <a:pt x="26" y="9"/>
                    <a:pt x="22" y="8"/>
                    <a:pt x="17" y="6"/>
                  </a:cubicBezTo>
                  <a:cubicBezTo>
                    <a:pt x="13" y="5"/>
                    <a:pt x="6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5" y="7"/>
                    <a:pt x="16" y="9"/>
                    <a:pt x="22" y="11"/>
                  </a:cubicBezTo>
                  <a:cubicBezTo>
                    <a:pt x="33" y="15"/>
                    <a:pt x="44" y="19"/>
                    <a:pt x="55" y="21"/>
                  </a:cubicBezTo>
                  <a:cubicBezTo>
                    <a:pt x="56" y="21"/>
                    <a:pt x="57" y="20"/>
                    <a:pt x="56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77" name="文本框 376"/>
          <p:cNvSpPr txBox="1"/>
          <p:nvPr/>
        </p:nvSpPr>
        <p:spPr>
          <a:xfrm>
            <a:off x="6265585" y="2218632"/>
            <a:ext cx="2814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4C4C66"/>
                </a:solidFill>
                <a:cs typeface="+mn-ea"/>
                <a:sym typeface="+mn-lt"/>
              </a:rPr>
              <a:t>[</a:t>
            </a:r>
            <a:r>
              <a:rPr lang="zh-CN" altLang="en-US" sz="5400" b="1" dirty="0">
                <a:solidFill>
                  <a:srgbClr val="4C4C66"/>
                </a:solidFill>
                <a:cs typeface="+mn-ea"/>
                <a:sym typeface="+mn-lt"/>
              </a:rPr>
              <a:t>第二章</a:t>
            </a:r>
            <a:r>
              <a:rPr lang="en-US" altLang="zh-CN" sz="5400" b="1" dirty="0">
                <a:solidFill>
                  <a:srgbClr val="4C4C66"/>
                </a:solidFill>
                <a:cs typeface="+mn-ea"/>
                <a:sym typeface="+mn-lt"/>
              </a:rPr>
              <a:t>]</a:t>
            </a:r>
            <a:endParaRPr lang="zh-CN" altLang="en-US" sz="5400" b="1" dirty="0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378" name="文本框 377"/>
          <p:cNvSpPr txBox="1"/>
          <p:nvPr/>
        </p:nvSpPr>
        <p:spPr>
          <a:xfrm>
            <a:off x="5487201" y="3098829"/>
            <a:ext cx="4370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rgbClr val="4C4C66"/>
                </a:solidFill>
                <a:cs typeface="+mn-ea"/>
                <a:sym typeface="+mn-lt"/>
              </a:rPr>
              <a:t>研究过程简介</a:t>
            </a:r>
          </a:p>
        </p:txBody>
      </p:sp>
      <p:sp>
        <p:nvSpPr>
          <p:cNvPr id="379" name="文本框 16"/>
          <p:cNvSpPr txBox="1">
            <a:spLocks noChangeArrowheads="1"/>
          </p:cNvSpPr>
          <p:nvPr/>
        </p:nvSpPr>
        <p:spPr bwMode="auto">
          <a:xfrm>
            <a:off x="5487201" y="3969149"/>
            <a:ext cx="4370832" cy="60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ts val="2000"/>
              </a:lnSpc>
              <a:buNone/>
            </a:pPr>
            <a:r>
              <a:rPr lang="zh-CN" altLang="en-US" sz="11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请在此处输入具体内容，文字尽量言简意赅，简单说明意思即可，注意整体美观度。文字尽量言简意赅，请在此处输入具体内容。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139822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" grpId="0"/>
      <p:bldP spid="378" grpId="0"/>
      <p:bldP spid="3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66779" y="1129616"/>
            <a:ext cx="2545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02</a:t>
            </a:r>
            <a:r>
              <a:rPr lang="zh-CN" altLang="en-US" dirty="0">
                <a:sym typeface="+mn-lt"/>
              </a:rPr>
              <a:t>研究过程简介</a:t>
            </a:r>
          </a:p>
        </p:txBody>
      </p:sp>
      <p:sp>
        <p:nvSpPr>
          <p:cNvPr id="471" name="文本框 470"/>
          <p:cNvSpPr txBox="1"/>
          <p:nvPr/>
        </p:nvSpPr>
        <p:spPr>
          <a:xfrm>
            <a:off x="1180853" y="2718670"/>
            <a:ext cx="137902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rgbClr val="4C4C66"/>
                </a:solidFill>
                <a:cs typeface="+mn-ea"/>
                <a:sym typeface="+mn-lt"/>
              </a:rPr>
              <a:t>添加内容</a:t>
            </a:r>
          </a:p>
        </p:txBody>
      </p:sp>
      <p:sp>
        <p:nvSpPr>
          <p:cNvPr id="472" name="文本框 49"/>
          <p:cNvSpPr txBox="1">
            <a:spLocks noChangeArrowheads="1"/>
          </p:cNvSpPr>
          <p:nvPr/>
        </p:nvSpPr>
        <p:spPr bwMode="auto">
          <a:xfrm>
            <a:off x="842067" y="3919324"/>
            <a:ext cx="2003696" cy="2067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请在此处输入具体内容，文字尽量言简意赅，简单说明意思即可，注意整体美观度。请在此处输入具体内容，文字尽量言简意赅，简单说明意思即可，注意整体美观度。</a:t>
            </a:r>
          </a:p>
          <a:p>
            <a:pPr algn="ctr">
              <a:lnSpc>
                <a:spcPts val="1800"/>
              </a:lnSpc>
              <a:buNone/>
            </a:pPr>
            <a:endParaRPr lang="zh-CN" altLang="en-US" sz="1200" dirty="0">
              <a:solidFill>
                <a:srgbClr val="4C4C6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4" name="文本框 473"/>
          <p:cNvSpPr txBox="1"/>
          <p:nvPr/>
        </p:nvSpPr>
        <p:spPr>
          <a:xfrm>
            <a:off x="4064779" y="2718670"/>
            <a:ext cx="137902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rgbClr val="4C4C66"/>
                </a:solidFill>
                <a:cs typeface="+mn-ea"/>
                <a:sym typeface="+mn-lt"/>
              </a:rPr>
              <a:t>添加内容</a:t>
            </a:r>
          </a:p>
        </p:txBody>
      </p:sp>
      <p:sp>
        <p:nvSpPr>
          <p:cNvPr id="475" name="文本框 49"/>
          <p:cNvSpPr txBox="1">
            <a:spLocks noChangeArrowheads="1"/>
          </p:cNvSpPr>
          <p:nvPr/>
        </p:nvSpPr>
        <p:spPr bwMode="auto">
          <a:xfrm>
            <a:off x="3725992" y="3919324"/>
            <a:ext cx="2003696" cy="2067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请在此处输入具体内容，文字尽量言简意赅，简单说明意思即可，注意整体美观度。请在此处输入具体内容，文字尽量言简意赅，简单说明意思即可，注意整体美观度。</a:t>
            </a:r>
          </a:p>
          <a:p>
            <a:pPr algn="ctr">
              <a:lnSpc>
                <a:spcPts val="1800"/>
              </a:lnSpc>
              <a:buNone/>
            </a:pPr>
            <a:endParaRPr lang="zh-CN" altLang="en-US" sz="1200" dirty="0">
              <a:solidFill>
                <a:srgbClr val="4C4C6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7" name="文本框 476"/>
          <p:cNvSpPr txBox="1"/>
          <p:nvPr/>
        </p:nvSpPr>
        <p:spPr>
          <a:xfrm>
            <a:off x="7025871" y="2718670"/>
            <a:ext cx="137902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rgbClr val="4C4C66"/>
                </a:solidFill>
                <a:cs typeface="+mn-ea"/>
                <a:sym typeface="+mn-lt"/>
              </a:rPr>
              <a:t>添加内容</a:t>
            </a:r>
          </a:p>
        </p:txBody>
      </p:sp>
      <p:sp>
        <p:nvSpPr>
          <p:cNvPr id="478" name="文本框 49"/>
          <p:cNvSpPr txBox="1">
            <a:spLocks noChangeArrowheads="1"/>
          </p:cNvSpPr>
          <p:nvPr/>
        </p:nvSpPr>
        <p:spPr bwMode="auto">
          <a:xfrm>
            <a:off x="6687084" y="3919324"/>
            <a:ext cx="2003696" cy="2067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请在此处输入具体内容，文字尽量言简意赅，简单说明意思即可，注意整体美观度。请在此处输入具体内容，文字尽量言简意赅，简单说明意思即可，注意整体美观度。</a:t>
            </a:r>
          </a:p>
          <a:p>
            <a:pPr algn="ctr">
              <a:lnSpc>
                <a:spcPts val="1800"/>
              </a:lnSpc>
              <a:buNone/>
            </a:pPr>
            <a:endParaRPr lang="zh-CN" altLang="en-US" sz="1200" dirty="0">
              <a:solidFill>
                <a:srgbClr val="4C4C6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80" name="文本框 479"/>
          <p:cNvSpPr txBox="1"/>
          <p:nvPr/>
        </p:nvSpPr>
        <p:spPr>
          <a:xfrm>
            <a:off x="9847988" y="2718670"/>
            <a:ext cx="137902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rgbClr val="4C4C66"/>
                </a:solidFill>
                <a:cs typeface="+mn-ea"/>
                <a:sym typeface="+mn-lt"/>
              </a:rPr>
              <a:t>添加内容</a:t>
            </a:r>
          </a:p>
        </p:txBody>
      </p:sp>
      <p:sp>
        <p:nvSpPr>
          <p:cNvPr id="481" name="文本框 49"/>
          <p:cNvSpPr txBox="1">
            <a:spLocks noChangeArrowheads="1"/>
          </p:cNvSpPr>
          <p:nvPr/>
        </p:nvSpPr>
        <p:spPr bwMode="auto">
          <a:xfrm>
            <a:off x="9509201" y="3919324"/>
            <a:ext cx="2003696" cy="2067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请在此处输入具体内容，文字尽量言简意赅，简单说明意思即可，注意整体美观度。请在此处输入具体内容，文字尽量言简意赅，简单说明意思即可，注意整体美观度。</a:t>
            </a:r>
          </a:p>
          <a:p>
            <a:pPr algn="ctr">
              <a:lnSpc>
                <a:spcPts val="1800"/>
              </a:lnSpc>
              <a:buNone/>
            </a:pPr>
            <a:endParaRPr lang="zh-CN" altLang="en-US" sz="1200" dirty="0">
              <a:solidFill>
                <a:srgbClr val="4C4C6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83" name="组合 482"/>
          <p:cNvGrpSpPr/>
          <p:nvPr/>
        </p:nvGrpSpPr>
        <p:grpSpPr>
          <a:xfrm>
            <a:off x="1532147" y="3195528"/>
            <a:ext cx="9223863" cy="504967"/>
            <a:chOff x="1486014" y="2924465"/>
            <a:chExt cx="9223862" cy="504967"/>
          </a:xfrm>
        </p:grpSpPr>
        <p:grpSp>
          <p:nvGrpSpPr>
            <p:cNvPr id="484" name="Group 4"/>
            <p:cNvGrpSpPr>
              <a:grpSpLocks noChangeAspect="1"/>
            </p:cNvGrpSpPr>
            <p:nvPr/>
          </p:nvGrpSpPr>
          <p:grpSpPr bwMode="auto">
            <a:xfrm>
              <a:off x="1581204" y="3121659"/>
              <a:ext cx="9128672" cy="117793"/>
              <a:chOff x="2667" y="3648"/>
              <a:chExt cx="959" cy="49"/>
            </a:xfrm>
            <a:solidFill>
              <a:schemeClr val="bg1"/>
            </a:solidFill>
          </p:grpSpPr>
          <p:sp>
            <p:nvSpPr>
              <p:cNvPr id="489" name="Freeform 5"/>
              <p:cNvSpPr>
                <a:spLocks/>
              </p:cNvSpPr>
              <p:nvPr/>
            </p:nvSpPr>
            <p:spPr bwMode="auto">
              <a:xfrm>
                <a:off x="3262" y="3659"/>
                <a:ext cx="33" cy="38"/>
              </a:xfrm>
              <a:custGeom>
                <a:avLst/>
                <a:gdLst>
                  <a:gd name="T0" fmla="*/ 14 w 14"/>
                  <a:gd name="T1" fmla="*/ 3 h 13"/>
                  <a:gd name="T2" fmla="*/ 8 w 14"/>
                  <a:gd name="T3" fmla="*/ 3 h 13"/>
                  <a:gd name="T4" fmla="*/ 6 w 14"/>
                  <a:gd name="T5" fmla="*/ 0 h 13"/>
                  <a:gd name="T6" fmla="*/ 4 w 14"/>
                  <a:gd name="T7" fmla="*/ 0 h 13"/>
                  <a:gd name="T8" fmla="*/ 4 w 14"/>
                  <a:gd name="T9" fmla="*/ 0 h 13"/>
                  <a:gd name="T10" fmla="*/ 3 w 14"/>
                  <a:gd name="T11" fmla="*/ 3 h 13"/>
                  <a:gd name="T12" fmla="*/ 0 w 14"/>
                  <a:gd name="T13" fmla="*/ 2 h 13"/>
                  <a:gd name="T14" fmla="*/ 3 w 14"/>
                  <a:gd name="T15" fmla="*/ 7 h 13"/>
                  <a:gd name="T16" fmla="*/ 1 w 14"/>
                  <a:gd name="T17" fmla="*/ 7 h 13"/>
                  <a:gd name="T18" fmla="*/ 3 w 14"/>
                  <a:gd name="T19" fmla="*/ 11 h 13"/>
                  <a:gd name="T20" fmla="*/ 5 w 14"/>
                  <a:gd name="T21" fmla="*/ 7 h 13"/>
                  <a:gd name="T22" fmla="*/ 5 w 14"/>
                  <a:gd name="T23" fmla="*/ 9 h 13"/>
                  <a:gd name="T24" fmla="*/ 7 w 14"/>
                  <a:gd name="T25" fmla="*/ 10 h 13"/>
                  <a:gd name="T26" fmla="*/ 7 w 14"/>
                  <a:gd name="T27" fmla="*/ 8 h 13"/>
                  <a:gd name="T28" fmla="*/ 11 w 14"/>
                  <a:gd name="T29" fmla="*/ 11 h 13"/>
                  <a:gd name="T30" fmla="*/ 10 w 14"/>
                  <a:gd name="T31" fmla="*/ 8 h 13"/>
                  <a:gd name="T32" fmla="*/ 6 w 14"/>
                  <a:gd name="T33" fmla="*/ 6 h 13"/>
                  <a:gd name="T34" fmla="*/ 7 w 14"/>
                  <a:gd name="T35" fmla="*/ 3 h 13"/>
                  <a:gd name="T36" fmla="*/ 11 w 14"/>
                  <a:gd name="T37" fmla="*/ 7 h 13"/>
                  <a:gd name="T38" fmla="*/ 13 w 14"/>
                  <a:gd name="T39" fmla="*/ 8 h 13"/>
                  <a:gd name="T40" fmla="*/ 13 w 14"/>
                  <a:gd name="T41" fmla="*/ 6 h 13"/>
                  <a:gd name="T42" fmla="*/ 14 w 14"/>
                  <a:gd name="T43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4" h="13">
                    <a:moveTo>
                      <a:pt x="14" y="3"/>
                    </a:moveTo>
                    <a:cubicBezTo>
                      <a:pt x="11" y="4"/>
                      <a:pt x="10" y="2"/>
                      <a:pt x="8" y="3"/>
                    </a:cubicBezTo>
                    <a:cubicBezTo>
                      <a:pt x="6" y="2"/>
                      <a:pt x="7" y="0"/>
                      <a:pt x="6" y="0"/>
                    </a:cubicBezTo>
                    <a:cubicBezTo>
                      <a:pt x="6" y="0"/>
                      <a:pt x="5" y="3"/>
                      <a:pt x="4" y="0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3" y="1"/>
                      <a:pt x="2" y="1"/>
                      <a:pt x="3" y="3"/>
                    </a:cubicBezTo>
                    <a:cubicBezTo>
                      <a:pt x="2" y="2"/>
                      <a:pt x="2" y="0"/>
                      <a:pt x="0" y="2"/>
                    </a:cubicBezTo>
                    <a:cubicBezTo>
                      <a:pt x="0" y="5"/>
                      <a:pt x="3" y="5"/>
                      <a:pt x="3" y="7"/>
                    </a:cubicBezTo>
                    <a:cubicBezTo>
                      <a:pt x="2" y="7"/>
                      <a:pt x="2" y="7"/>
                      <a:pt x="1" y="7"/>
                    </a:cubicBezTo>
                    <a:cubicBezTo>
                      <a:pt x="1" y="9"/>
                      <a:pt x="2" y="10"/>
                      <a:pt x="3" y="11"/>
                    </a:cubicBezTo>
                    <a:cubicBezTo>
                      <a:pt x="3" y="8"/>
                      <a:pt x="3" y="6"/>
                      <a:pt x="5" y="7"/>
                    </a:cubicBezTo>
                    <a:cubicBezTo>
                      <a:pt x="5" y="8"/>
                      <a:pt x="4" y="9"/>
                      <a:pt x="5" y="9"/>
                    </a:cubicBezTo>
                    <a:cubicBezTo>
                      <a:pt x="5" y="7"/>
                      <a:pt x="6" y="10"/>
                      <a:pt x="7" y="10"/>
                    </a:cubicBezTo>
                    <a:cubicBezTo>
                      <a:pt x="7" y="10"/>
                      <a:pt x="6" y="8"/>
                      <a:pt x="7" y="8"/>
                    </a:cubicBezTo>
                    <a:cubicBezTo>
                      <a:pt x="8" y="10"/>
                      <a:pt x="10" y="13"/>
                      <a:pt x="11" y="11"/>
                    </a:cubicBezTo>
                    <a:cubicBezTo>
                      <a:pt x="10" y="10"/>
                      <a:pt x="10" y="10"/>
                      <a:pt x="10" y="8"/>
                    </a:cubicBezTo>
                    <a:cubicBezTo>
                      <a:pt x="8" y="8"/>
                      <a:pt x="7" y="7"/>
                      <a:pt x="6" y="6"/>
                    </a:cubicBezTo>
                    <a:cubicBezTo>
                      <a:pt x="6" y="5"/>
                      <a:pt x="6" y="4"/>
                      <a:pt x="7" y="3"/>
                    </a:cubicBezTo>
                    <a:cubicBezTo>
                      <a:pt x="8" y="5"/>
                      <a:pt x="10" y="5"/>
                      <a:pt x="11" y="7"/>
                    </a:cubicBezTo>
                    <a:cubicBezTo>
                      <a:pt x="14" y="4"/>
                      <a:pt x="10" y="10"/>
                      <a:pt x="13" y="8"/>
                    </a:cubicBezTo>
                    <a:cubicBezTo>
                      <a:pt x="14" y="8"/>
                      <a:pt x="13" y="7"/>
                      <a:pt x="13" y="6"/>
                    </a:cubicBezTo>
                    <a:cubicBezTo>
                      <a:pt x="14" y="6"/>
                      <a:pt x="14" y="5"/>
                      <a:pt x="14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0" name="Freeform 6"/>
              <p:cNvSpPr>
                <a:spLocks/>
              </p:cNvSpPr>
              <p:nvPr/>
            </p:nvSpPr>
            <p:spPr bwMode="auto">
              <a:xfrm>
                <a:off x="3300" y="3674"/>
                <a:ext cx="17" cy="17"/>
              </a:xfrm>
              <a:custGeom>
                <a:avLst/>
                <a:gdLst>
                  <a:gd name="T0" fmla="*/ 2 w 7"/>
                  <a:gd name="T1" fmla="*/ 0 h 6"/>
                  <a:gd name="T2" fmla="*/ 3 w 7"/>
                  <a:gd name="T3" fmla="*/ 5 h 6"/>
                  <a:gd name="T4" fmla="*/ 5 w 7"/>
                  <a:gd name="T5" fmla="*/ 5 h 6"/>
                  <a:gd name="T6" fmla="*/ 7 w 7"/>
                  <a:gd name="T7" fmla="*/ 3 h 6"/>
                  <a:gd name="T8" fmla="*/ 5 w 7"/>
                  <a:gd name="T9" fmla="*/ 2 h 6"/>
                  <a:gd name="T10" fmla="*/ 6 w 7"/>
                  <a:gd name="T11" fmla="*/ 1 h 6"/>
                  <a:gd name="T12" fmla="*/ 2 w 7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6">
                    <a:moveTo>
                      <a:pt x="2" y="0"/>
                    </a:moveTo>
                    <a:cubicBezTo>
                      <a:pt x="1" y="1"/>
                      <a:pt x="0" y="6"/>
                      <a:pt x="3" y="5"/>
                    </a:cubicBezTo>
                    <a:cubicBezTo>
                      <a:pt x="3" y="2"/>
                      <a:pt x="4" y="5"/>
                      <a:pt x="5" y="5"/>
                    </a:cubicBezTo>
                    <a:cubicBezTo>
                      <a:pt x="5" y="4"/>
                      <a:pt x="6" y="4"/>
                      <a:pt x="7" y="3"/>
                    </a:cubicBezTo>
                    <a:cubicBezTo>
                      <a:pt x="6" y="3"/>
                      <a:pt x="5" y="3"/>
                      <a:pt x="5" y="2"/>
                    </a:cubicBezTo>
                    <a:cubicBezTo>
                      <a:pt x="5" y="2"/>
                      <a:pt x="6" y="2"/>
                      <a:pt x="6" y="1"/>
                    </a:cubicBezTo>
                    <a:cubicBezTo>
                      <a:pt x="3" y="2"/>
                      <a:pt x="4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1" name="Freeform 7"/>
              <p:cNvSpPr>
                <a:spLocks/>
              </p:cNvSpPr>
              <p:nvPr/>
            </p:nvSpPr>
            <p:spPr bwMode="auto">
              <a:xfrm>
                <a:off x="3321" y="3674"/>
                <a:ext cx="3" cy="14"/>
              </a:xfrm>
              <a:custGeom>
                <a:avLst/>
                <a:gdLst>
                  <a:gd name="T0" fmla="*/ 0 w 1"/>
                  <a:gd name="T1" fmla="*/ 3 h 5"/>
                  <a:gd name="T2" fmla="*/ 1 w 1"/>
                  <a:gd name="T3" fmla="*/ 5 h 5"/>
                  <a:gd name="T4" fmla="*/ 0 w 1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5">
                    <a:moveTo>
                      <a:pt x="0" y="3"/>
                    </a:move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2" name="Freeform 8"/>
              <p:cNvSpPr>
                <a:spLocks/>
              </p:cNvSpPr>
              <p:nvPr/>
            </p:nvSpPr>
            <p:spPr bwMode="auto">
              <a:xfrm>
                <a:off x="3388" y="3665"/>
                <a:ext cx="17" cy="32"/>
              </a:xfrm>
              <a:custGeom>
                <a:avLst/>
                <a:gdLst>
                  <a:gd name="T0" fmla="*/ 0 w 7"/>
                  <a:gd name="T1" fmla="*/ 3 h 11"/>
                  <a:gd name="T2" fmla="*/ 2 w 7"/>
                  <a:gd name="T3" fmla="*/ 6 h 11"/>
                  <a:gd name="T4" fmla="*/ 3 w 7"/>
                  <a:gd name="T5" fmla="*/ 7 h 11"/>
                  <a:gd name="T6" fmla="*/ 2 w 7"/>
                  <a:gd name="T7" fmla="*/ 9 h 11"/>
                  <a:gd name="T8" fmla="*/ 5 w 7"/>
                  <a:gd name="T9" fmla="*/ 9 h 11"/>
                  <a:gd name="T10" fmla="*/ 4 w 7"/>
                  <a:gd name="T11" fmla="*/ 9 h 11"/>
                  <a:gd name="T12" fmla="*/ 4 w 7"/>
                  <a:gd name="T13" fmla="*/ 5 h 11"/>
                  <a:gd name="T14" fmla="*/ 6 w 7"/>
                  <a:gd name="T15" fmla="*/ 8 h 11"/>
                  <a:gd name="T16" fmla="*/ 5 w 7"/>
                  <a:gd name="T17" fmla="*/ 4 h 11"/>
                  <a:gd name="T18" fmla="*/ 4 w 7"/>
                  <a:gd name="T19" fmla="*/ 3 h 11"/>
                  <a:gd name="T20" fmla="*/ 6 w 7"/>
                  <a:gd name="T21" fmla="*/ 1 h 11"/>
                  <a:gd name="T22" fmla="*/ 3 w 7"/>
                  <a:gd name="T23" fmla="*/ 1 h 11"/>
                  <a:gd name="T24" fmla="*/ 1 w 7"/>
                  <a:gd name="T25" fmla="*/ 0 h 11"/>
                  <a:gd name="T26" fmla="*/ 0 w 7"/>
                  <a:gd name="T27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" h="11">
                    <a:moveTo>
                      <a:pt x="0" y="3"/>
                    </a:moveTo>
                    <a:cubicBezTo>
                      <a:pt x="3" y="2"/>
                      <a:pt x="2" y="6"/>
                      <a:pt x="2" y="6"/>
                    </a:cubicBezTo>
                    <a:cubicBezTo>
                      <a:pt x="2" y="7"/>
                      <a:pt x="3" y="6"/>
                      <a:pt x="3" y="7"/>
                    </a:cubicBezTo>
                    <a:cubicBezTo>
                      <a:pt x="3" y="8"/>
                      <a:pt x="2" y="8"/>
                      <a:pt x="2" y="9"/>
                    </a:cubicBezTo>
                    <a:cubicBezTo>
                      <a:pt x="4" y="8"/>
                      <a:pt x="5" y="11"/>
                      <a:pt x="5" y="9"/>
                    </a:cubicBezTo>
                    <a:cubicBezTo>
                      <a:pt x="5" y="9"/>
                      <a:pt x="4" y="9"/>
                      <a:pt x="4" y="9"/>
                    </a:cubicBezTo>
                    <a:cubicBezTo>
                      <a:pt x="5" y="7"/>
                      <a:pt x="2" y="6"/>
                      <a:pt x="4" y="5"/>
                    </a:cubicBezTo>
                    <a:cubicBezTo>
                      <a:pt x="5" y="6"/>
                      <a:pt x="4" y="8"/>
                      <a:pt x="6" y="8"/>
                    </a:cubicBezTo>
                    <a:cubicBezTo>
                      <a:pt x="7" y="5"/>
                      <a:pt x="7" y="5"/>
                      <a:pt x="5" y="4"/>
                    </a:cubicBezTo>
                    <a:cubicBezTo>
                      <a:pt x="6" y="5"/>
                      <a:pt x="1" y="3"/>
                      <a:pt x="4" y="3"/>
                    </a:cubicBezTo>
                    <a:cubicBezTo>
                      <a:pt x="5" y="5"/>
                      <a:pt x="6" y="2"/>
                      <a:pt x="6" y="1"/>
                    </a:cubicBezTo>
                    <a:cubicBezTo>
                      <a:pt x="5" y="0"/>
                      <a:pt x="4" y="2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1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3" name="Freeform 9"/>
              <p:cNvSpPr>
                <a:spLocks/>
              </p:cNvSpPr>
              <p:nvPr/>
            </p:nvSpPr>
            <p:spPr bwMode="auto">
              <a:xfrm>
                <a:off x="3369" y="3657"/>
                <a:ext cx="17" cy="11"/>
              </a:xfrm>
              <a:custGeom>
                <a:avLst/>
                <a:gdLst>
                  <a:gd name="T0" fmla="*/ 5 w 7"/>
                  <a:gd name="T1" fmla="*/ 1 h 4"/>
                  <a:gd name="T2" fmla="*/ 6 w 7"/>
                  <a:gd name="T3" fmla="*/ 4 h 4"/>
                  <a:gd name="T4" fmla="*/ 7 w 7"/>
                  <a:gd name="T5" fmla="*/ 1 h 4"/>
                  <a:gd name="T6" fmla="*/ 2 w 7"/>
                  <a:gd name="T7" fmla="*/ 2 h 4"/>
                  <a:gd name="T8" fmla="*/ 5 w 7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5" y="1"/>
                    </a:moveTo>
                    <a:cubicBezTo>
                      <a:pt x="5" y="2"/>
                      <a:pt x="5" y="4"/>
                      <a:pt x="6" y="4"/>
                    </a:cubicBezTo>
                    <a:cubicBezTo>
                      <a:pt x="6" y="2"/>
                      <a:pt x="7" y="2"/>
                      <a:pt x="7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3" y="2"/>
                      <a:pt x="4" y="1"/>
                      <a:pt x="5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4" name="Freeform 10"/>
              <p:cNvSpPr>
                <a:spLocks/>
              </p:cNvSpPr>
              <p:nvPr/>
            </p:nvSpPr>
            <p:spPr bwMode="auto">
              <a:xfrm>
                <a:off x="3371" y="3668"/>
                <a:ext cx="22" cy="23"/>
              </a:xfrm>
              <a:custGeom>
                <a:avLst/>
                <a:gdLst>
                  <a:gd name="T0" fmla="*/ 1 w 9"/>
                  <a:gd name="T1" fmla="*/ 4 h 8"/>
                  <a:gd name="T2" fmla="*/ 1 w 9"/>
                  <a:gd name="T3" fmla="*/ 6 h 8"/>
                  <a:gd name="T4" fmla="*/ 3 w 9"/>
                  <a:gd name="T5" fmla="*/ 7 h 8"/>
                  <a:gd name="T6" fmla="*/ 7 w 9"/>
                  <a:gd name="T7" fmla="*/ 7 h 8"/>
                  <a:gd name="T8" fmla="*/ 7 w 9"/>
                  <a:gd name="T9" fmla="*/ 8 h 8"/>
                  <a:gd name="T10" fmla="*/ 8 w 9"/>
                  <a:gd name="T11" fmla="*/ 4 h 8"/>
                  <a:gd name="T12" fmla="*/ 6 w 9"/>
                  <a:gd name="T13" fmla="*/ 1 h 8"/>
                  <a:gd name="T14" fmla="*/ 5 w 9"/>
                  <a:gd name="T15" fmla="*/ 0 h 8"/>
                  <a:gd name="T16" fmla="*/ 0 w 9"/>
                  <a:gd name="T17" fmla="*/ 4 h 8"/>
                  <a:gd name="T18" fmla="*/ 1 w 9"/>
                  <a:gd name="T1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" h="8">
                    <a:moveTo>
                      <a:pt x="1" y="4"/>
                    </a:moveTo>
                    <a:cubicBezTo>
                      <a:pt x="1" y="5"/>
                      <a:pt x="0" y="6"/>
                      <a:pt x="1" y="6"/>
                    </a:cubicBezTo>
                    <a:cubicBezTo>
                      <a:pt x="2" y="4"/>
                      <a:pt x="2" y="7"/>
                      <a:pt x="3" y="7"/>
                    </a:cubicBezTo>
                    <a:cubicBezTo>
                      <a:pt x="3" y="5"/>
                      <a:pt x="7" y="5"/>
                      <a:pt x="7" y="7"/>
                    </a:cubicBezTo>
                    <a:cubicBezTo>
                      <a:pt x="7" y="7"/>
                      <a:pt x="7" y="7"/>
                      <a:pt x="7" y="8"/>
                    </a:cubicBezTo>
                    <a:cubicBezTo>
                      <a:pt x="8" y="7"/>
                      <a:pt x="9" y="6"/>
                      <a:pt x="8" y="4"/>
                    </a:cubicBezTo>
                    <a:cubicBezTo>
                      <a:pt x="5" y="6"/>
                      <a:pt x="8" y="1"/>
                      <a:pt x="6" y="1"/>
                    </a:cubicBezTo>
                    <a:cubicBezTo>
                      <a:pt x="6" y="2"/>
                      <a:pt x="5" y="2"/>
                      <a:pt x="5" y="0"/>
                    </a:cubicBezTo>
                    <a:cubicBezTo>
                      <a:pt x="3" y="0"/>
                      <a:pt x="1" y="2"/>
                      <a:pt x="0" y="4"/>
                    </a:cubicBezTo>
                    <a:cubicBezTo>
                      <a:pt x="0" y="3"/>
                      <a:pt x="1" y="4"/>
                      <a:pt x="1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5" name="Freeform 11"/>
              <p:cNvSpPr>
                <a:spLocks/>
              </p:cNvSpPr>
              <p:nvPr/>
            </p:nvSpPr>
            <p:spPr bwMode="auto">
              <a:xfrm>
                <a:off x="3305" y="3657"/>
                <a:ext cx="31" cy="23"/>
              </a:xfrm>
              <a:custGeom>
                <a:avLst/>
                <a:gdLst>
                  <a:gd name="T0" fmla="*/ 13 w 13"/>
                  <a:gd name="T1" fmla="*/ 3 h 8"/>
                  <a:gd name="T2" fmla="*/ 8 w 13"/>
                  <a:gd name="T3" fmla="*/ 1 h 8"/>
                  <a:gd name="T4" fmla="*/ 6 w 13"/>
                  <a:gd name="T5" fmla="*/ 4 h 8"/>
                  <a:gd name="T6" fmla="*/ 5 w 13"/>
                  <a:gd name="T7" fmla="*/ 3 h 8"/>
                  <a:gd name="T8" fmla="*/ 1 w 13"/>
                  <a:gd name="T9" fmla="*/ 2 h 8"/>
                  <a:gd name="T10" fmla="*/ 1 w 13"/>
                  <a:gd name="T11" fmla="*/ 4 h 8"/>
                  <a:gd name="T12" fmla="*/ 2 w 13"/>
                  <a:gd name="T13" fmla="*/ 3 h 8"/>
                  <a:gd name="T14" fmla="*/ 3 w 13"/>
                  <a:gd name="T15" fmla="*/ 6 h 8"/>
                  <a:gd name="T16" fmla="*/ 12 w 13"/>
                  <a:gd name="T17" fmla="*/ 6 h 8"/>
                  <a:gd name="T18" fmla="*/ 13 w 13"/>
                  <a:gd name="T19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13" y="3"/>
                    </a:moveTo>
                    <a:cubicBezTo>
                      <a:pt x="9" y="4"/>
                      <a:pt x="11" y="0"/>
                      <a:pt x="8" y="1"/>
                    </a:cubicBezTo>
                    <a:cubicBezTo>
                      <a:pt x="9" y="3"/>
                      <a:pt x="7" y="3"/>
                      <a:pt x="6" y="4"/>
                    </a:cubicBezTo>
                    <a:cubicBezTo>
                      <a:pt x="6" y="0"/>
                      <a:pt x="6" y="2"/>
                      <a:pt x="5" y="3"/>
                    </a:cubicBezTo>
                    <a:cubicBezTo>
                      <a:pt x="3" y="3"/>
                      <a:pt x="2" y="2"/>
                      <a:pt x="1" y="2"/>
                    </a:cubicBezTo>
                    <a:cubicBezTo>
                      <a:pt x="0" y="2"/>
                      <a:pt x="0" y="7"/>
                      <a:pt x="1" y="4"/>
                    </a:cubicBezTo>
                    <a:cubicBezTo>
                      <a:pt x="2" y="4"/>
                      <a:pt x="1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7" y="4"/>
                      <a:pt x="7" y="8"/>
                      <a:pt x="12" y="6"/>
                    </a:cubicBezTo>
                    <a:cubicBezTo>
                      <a:pt x="11" y="4"/>
                      <a:pt x="13" y="4"/>
                      <a:pt x="13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6" name="Freeform 12"/>
              <p:cNvSpPr>
                <a:spLocks/>
              </p:cNvSpPr>
              <p:nvPr/>
            </p:nvSpPr>
            <p:spPr bwMode="auto">
              <a:xfrm>
                <a:off x="3228" y="3662"/>
                <a:ext cx="34" cy="23"/>
              </a:xfrm>
              <a:custGeom>
                <a:avLst/>
                <a:gdLst>
                  <a:gd name="T0" fmla="*/ 1 w 14"/>
                  <a:gd name="T1" fmla="*/ 8 h 8"/>
                  <a:gd name="T2" fmla="*/ 6 w 14"/>
                  <a:gd name="T3" fmla="*/ 6 h 8"/>
                  <a:gd name="T4" fmla="*/ 6 w 14"/>
                  <a:gd name="T5" fmla="*/ 7 h 8"/>
                  <a:gd name="T6" fmla="*/ 7 w 14"/>
                  <a:gd name="T7" fmla="*/ 6 h 8"/>
                  <a:gd name="T8" fmla="*/ 10 w 14"/>
                  <a:gd name="T9" fmla="*/ 8 h 8"/>
                  <a:gd name="T10" fmla="*/ 10 w 14"/>
                  <a:gd name="T11" fmla="*/ 6 h 8"/>
                  <a:gd name="T12" fmla="*/ 11 w 14"/>
                  <a:gd name="T13" fmla="*/ 6 h 8"/>
                  <a:gd name="T14" fmla="*/ 10 w 14"/>
                  <a:gd name="T15" fmla="*/ 6 h 8"/>
                  <a:gd name="T16" fmla="*/ 11 w 14"/>
                  <a:gd name="T17" fmla="*/ 0 h 8"/>
                  <a:gd name="T18" fmla="*/ 5 w 14"/>
                  <a:gd name="T19" fmla="*/ 6 h 8"/>
                  <a:gd name="T20" fmla="*/ 2 w 14"/>
                  <a:gd name="T21" fmla="*/ 2 h 8"/>
                  <a:gd name="T22" fmla="*/ 1 w 1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8">
                    <a:moveTo>
                      <a:pt x="1" y="8"/>
                    </a:moveTo>
                    <a:cubicBezTo>
                      <a:pt x="3" y="8"/>
                      <a:pt x="4" y="7"/>
                      <a:pt x="6" y="6"/>
                    </a:cubicBezTo>
                    <a:cubicBezTo>
                      <a:pt x="5" y="6"/>
                      <a:pt x="6" y="7"/>
                      <a:pt x="6" y="7"/>
                    </a:cubicBezTo>
                    <a:cubicBezTo>
                      <a:pt x="8" y="7"/>
                      <a:pt x="6" y="6"/>
                      <a:pt x="7" y="6"/>
                    </a:cubicBezTo>
                    <a:cubicBezTo>
                      <a:pt x="9" y="5"/>
                      <a:pt x="8" y="8"/>
                      <a:pt x="10" y="8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7"/>
                      <a:pt x="11" y="7"/>
                      <a:pt x="11" y="6"/>
                    </a:cubicBezTo>
                    <a:cubicBezTo>
                      <a:pt x="11" y="6"/>
                      <a:pt x="10" y="6"/>
                      <a:pt x="10" y="6"/>
                    </a:cubicBezTo>
                    <a:cubicBezTo>
                      <a:pt x="14" y="6"/>
                      <a:pt x="11" y="1"/>
                      <a:pt x="11" y="0"/>
                    </a:cubicBezTo>
                    <a:cubicBezTo>
                      <a:pt x="7" y="0"/>
                      <a:pt x="9" y="6"/>
                      <a:pt x="5" y="6"/>
                    </a:cubicBezTo>
                    <a:cubicBezTo>
                      <a:pt x="5" y="3"/>
                      <a:pt x="4" y="3"/>
                      <a:pt x="2" y="2"/>
                    </a:cubicBezTo>
                    <a:cubicBezTo>
                      <a:pt x="2" y="4"/>
                      <a:pt x="0" y="5"/>
                      <a:pt x="1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7" name="Freeform 13"/>
              <p:cNvSpPr>
                <a:spLocks noEditPoints="1"/>
              </p:cNvSpPr>
              <p:nvPr/>
            </p:nvSpPr>
            <p:spPr bwMode="auto">
              <a:xfrm>
                <a:off x="3336" y="3659"/>
                <a:ext cx="33" cy="32"/>
              </a:xfrm>
              <a:custGeom>
                <a:avLst/>
                <a:gdLst>
                  <a:gd name="T0" fmla="*/ 14 w 14"/>
                  <a:gd name="T1" fmla="*/ 4 h 11"/>
                  <a:gd name="T2" fmla="*/ 13 w 14"/>
                  <a:gd name="T3" fmla="*/ 3 h 11"/>
                  <a:gd name="T4" fmla="*/ 12 w 14"/>
                  <a:gd name="T5" fmla="*/ 0 h 11"/>
                  <a:gd name="T6" fmla="*/ 6 w 14"/>
                  <a:gd name="T7" fmla="*/ 3 h 11"/>
                  <a:gd name="T8" fmla="*/ 4 w 14"/>
                  <a:gd name="T9" fmla="*/ 3 h 11"/>
                  <a:gd name="T10" fmla="*/ 6 w 14"/>
                  <a:gd name="T11" fmla="*/ 4 h 11"/>
                  <a:gd name="T12" fmla="*/ 0 w 14"/>
                  <a:gd name="T13" fmla="*/ 6 h 11"/>
                  <a:gd name="T14" fmla="*/ 3 w 14"/>
                  <a:gd name="T15" fmla="*/ 9 h 11"/>
                  <a:gd name="T16" fmla="*/ 4 w 14"/>
                  <a:gd name="T17" fmla="*/ 7 h 11"/>
                  <a:gd name="T18" fmla="*/ 6 w 14"/>
                  <a:gd name="T19" fmla="*/ 8 h 11"/>
                  <a:gd name="T20" fmla="*/ 6 w 14"/>
                  <a:gd name="T21" fmla="*/ 5 h 11"/>
                  <a:gd name="T22" fmla="*/ 7 w 14"/>
                  <a:gd name="T23" fmla="*/ 6 h 11"/>
                  <a:gd name="T24" fmla="*/ 10 w 14"/>
                  <a:gd name="T25" fmla="*/ 5 h 11"/>
                  <a:gd name="T26" fmla="*/ 7 w 14"/>
                  <a:gd name="T27" fmla="*/ 7 h 11"/>
                  <a:gd name="T28" fmla="*/ 8 w 14"/>
                  <a:gd name="T29" fmla="*/ 9 h 11"/>
                  <a:gd name="T30" fmla="*/ 12 w 14"/>
                  <a:gd name="T31" fmla="*/ 11 h 11"/>
                  <a:gd name="T32" fmla="*/ 14 w 14"/>
                  <a:gd name="T33" fmla="*/ 4 h 11"/>
                  <a:gd name="T34" fmla="*/ 7 w 14"/>
                  <a:gd name="T35" fmla="*/ 3 h 11"/>
                  <a:gd name="T36" fmla="*/ 11 w 14"/>
                  <a:gd name="T37" fmla="*/ 3 h 11"/>
                  <a:gd name="T38" fmla="*/ 7 w 14"/>
                  <a:gd name="T39" fmla="*/ 3 h 11"/>
                  <a:gd name="T40" fmla="*/ 11 w 14"/>
                  <a:gd name="T41" fmla="*/ 7 h 11"/>
                  <a:gd name="T42" fmla="*/ 11 w 14"/>
                  <a:gd name="T43" fmla="*/ 5 h 11"/>
                  <a:gd name="T44" fmla="*/ 11 w 14"/>
                  <a:gd name="T45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" h="11">
                    <a:moveTo>
                      <a:pt x="14" y="4"/>
                    </a:moveTo>
                    <a:cubicBezTo>
                      <a:pt x="14" y="5"/>
                      <a:pt x="13" y="3"/>
                      <a:pt x="13" y="3"/>
                    </a:cubicBezTo>
                    <a:cubicBezTo>
                      <a:pt x="12" y="2"/>
                      <a:pt x="11" y="1"/>
                      <a:pt x="12" y="0"/>
                    </a:cubicBezTo>
                    <a:cubicBezTo>
                      <a:pt x="10" y="0"/>
                      <a:pt x="8" y="1"/>
                      <a:pt x="6" y="3"/>
                    </a:cubicBezTo>
                    <a:cubicBezTo>
                      <a:pt x="6" y="2"/>
                      <a:pt x="4" y="2"/>
                      <a:pt x="4" y="3"/>
                    </a:cubicBezTo>
                    <a:cubicBezTo>
                      <a:pt x="5" y="3"/>
                      <a:pt x="5" y="4"/>
                      <a:pt x="6" y="4"/>
                    </a:cubicBezTo>
                    <a:cubicBezTo>
                      <a:pt x="3" y="5"/>
                      <a:pt x="3" y="5"/>
                      <a:pt x="0" y="6"/>
                    </a:cubicBezTo>
                    <a:cubicBezTo>
                      <a:pt x="0" y="8"/>
                      <a:pt x="1" y="8"/>
                      <a:pt x="3" y="9"/>
                    </a:cubicBezTo>
                    <a:cubicBezTo>
                      <a:pt x="3" y="8"/>
                      <a:pt x="3" y="7"/>
                      <a:pt x="4" y="7"/>
                    </a:cubicBezTo>
                    <a:cubicBezTo>
                      <a:pt x="4" y="8"/>
                      <a:pt x="4" y="9"/>
                      <a:pt x="6" y="8"/>
                    </a:cubicBezTo>
                    <a:cubicBezTo>
                      <a:pt x="7" y="6"/>
                      <a:pt x="4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5" y="4"/>
                      <a:pt x="10" y="4"/>
                      <a:pt x="10" y="5"/>
                    </a:cubicBezTo>
                    <a:cubicBezTo>
                      <a:pt x="9" y="6"/>
                      <a:pt x="8" y="6"/>
                      <a:pt x="7" y="7"/>
                    </a:cubicBezTo>
                    <a:cubicBezTo>
                      <a:pt x="8" y="8"/>
                      <a:pt x="8" y="8"/>
                      <a:pt x="8" y="9"/>
                    </a:cubicBezTo>
                    <a:cubicBezTo>
                      <a:pt x="11" y="7"/>
                      <a:pt x="10" y="10"/>
                      <a:pt x="12" y="11"/>
                    </a:cubicBezTo>
                    <a:cubicBezTo>
                      <a:pt x="13" y="8"/>
                      <a:pt x="14" y="7"/>
                      <a:pt x="14" y="4"/>
                    </a:cubicBezTo>
                    <a:close/>
                    <a:moveTo>
                      <a:pt x="7" y="3"/>
                    </a:moveTo>
                    <a:cubicBezTo>
                      <a:pt x="7" y="1"/>
                      <a:pt x="12" y="1"/>
                      <a:pt x="11" y="3"/>
                    </a:cubicBezTo>
                    <a:cubicBezTo>
                      <a:pt x="9" y="4"/>
                      <a:pt x="9" y="3"/>
                      <a:pt x="7" y="3"/>
                    </a:cubicBezTo>
                    <a:close/>
                    <a:moveTo>
                      <a:pt x="11" y="7"/>
                    </a:moveTo>
                    <a:cubicBezTo>
                      <a:pt x="9" y="7"/>
                      <a:pt x="10" y="6"/>
                      <a:pt x="11" y="5"/>
                    </a:cubicBezTo>
                    <a:cubicBezTo>
                      <a:pt x="12" y="6"/>
                      <a:pt x="11" y="7"/>
                      <a:pt x="11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8" name="Freeform 14"/>
              <p:cNvSpPr>
                <a:spLocks/>
              </p:cNvSpPr>
              <p:nvPr/>
            </p:nvSpPr>
            <p:spPr bwMode="auto">
              <a:xfrm>
                <a:off x="3543" y="3680"/>
                <a:ext cx="4" cy="8"/>
              </a:xfrm>
              <a:custGeom>
                <a:avLst/>
                <a:gdLst>
                  <a:gd name="T0" fmla="*/ 1 w 2"/>
                  <a:gd name="T1" fmla="*/ 0 h 3"/>
                  <a:gd name="T2" fmla="*/ 2 w 2"/>
                  <a:gd name="T3" fmla="*/ 3 h 3"/>
                  <a:gd name="T4" fmla="*/ 1 w 2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1" y="0"/>
                    </a:moveTo>
                    <a:cubicBezTo>
                      <a:pt x="0" y="2"/>
                      <a:pt x="1" y="2"/>
                      <a:pt x="2" y="3"/>
                    </a:cubicBezTo>
                    <a:cubicBezTo>
                      <a:pt x="2" y="2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9" name="Freeform 15"/>
              <p:cNvSpPr>
                <a:spLocks/>
              </p:cNvSpPr>
              <p:nvPr/>
            </p:nvSpPr>
            <p:spPr bwMode="auto">
              <a:xfrm>
                <a:off x="3547" y="3651"/>
                <a:ext cx="43" cy="40"/>
              </a:xfrm>
              <a:custGeom>
                <a:avLst/>
                <a:gdLst>
                  <a:gd name="T0" fmla="*/ 11 w 18"/>
                  <a:gd name="T1" fmla="*/ 10 h 14"/>
                  <a:gd name="T2" fmla="*/ 14 w 18"/>
                  <a:gd name="T3" fmla="*/ 10 h 14"/>
                  <a:gd name="T4" fmla="*/ 14 w 18"/>
                  <a:gd name="T5" fmla="*/ 3 h 14"/>
                  <a:gd name="T6" fmla="*/ 10 w 18"/>
                  <a:gd name="T7" fmla="*/ 4 h 14"/>
                  <a:gd name="T8" fmla="*/ 9 w 18"/>
                  <a:gd name="T9" fmla="*/ 6 h 14"/>
                  <a:gd name="T10" fmla="*/ 9 w 18"/>
                  <a:gd name="T11" fmla="*/ 4 h 14"/>
                  <a:gd name="T12" fmla="*/ 7 w 18"/>
                  <a:gd name="T13" fmla="*/ 6 h 14"/>
                  <a:gd name="T14" fmla="*/ 6 w 18"/>
                  <a:gd name="T15" fmla="*/ 9 h 14"/>
                  <a:gd name="T16" fmla="*/ 4 w 18"/>
                  <a:gd name="T17" fmla="*/ 4 h 14"/>
                  <a:gd name="T18" fmla="*/ 3 w 18"/>
                  <a:gd name="T19" fmla="*/ 5 h 14"/>
                  <a:gd name="T20" fmla="*/ 3 w 18"/>
                  <a:gd name="T21" fmla="*/ 7 h 14"/>
                  <a:gd name="T22" fmla="*/ 0 w 18"/>
                  <a:gd name="T23" fmla="*/ 9 h 14"/>
                  <a:gd name="T24" fmla="*/ 2 w 18"/>
                  <a:gd name="T25" fmla="*/ 12 h 14"/>
                  <a:gd name="T26" fmla="*/ 4 w 18"/>
                  <a:gd name="T27" fmla="*/ 10 h 14"/>
                  <a:gd name="T28" fmla="*/ 5 w 18"/>
                  <a:gd name="T29" fmla="*/ 14 h 14"/>
                  <a:gd name="T30" fmla="*/ 6 w 18"/>
                  <a:gd name="T31" fmla="*/ 11 h 14"/>
                  <a:gd name="T32" fmla="*/ 7 w 18"/>
                  <a:gd name="T33" fmla="*/ 13 h 14"/>
                  <a:gd name="T34" fmla="*/ 9 w 18"/>
                  <a:gd name="T35" fmla="*/ 8 h 14"/>
                  <a:gd name="T36" fmla="*/ 11 w 18"/>
                  <a:gd name="T37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14">
                    <a:moveTo>
                      <a:pt x="11" y="10"/>
                    </a:moveTo>
                    <a:cubicBezTo>
                      <a:pt x="11" y="8"/>
                      <a:pt x="13" y="9"/>
                      <a:pt x="14" y="10"/>
                    </a:cubicBezTo>
                    <a:cubicBezTo>
                      <a:pt x="13" y="6"/>
                      <a:pt x="18" y="4"/>
                      <a:pt x="14" y="3"/>
                    </a:cubicBezTo>
                    <a:cubicBezTo>
                      <a:pt x="15" y="7"/>
                      <a:pt x="13" y="4"/>
                      <a:pt x="10" y="4"/>
                    </a:cubicBezTo>
                    <a:cubicBezTo>
                      <a:pt x="10" y="5"/>
                      <a:pt x="11" y="7"/>
                      <a:pt x="9" y="6"/>
                    </a:cubicBezTo>
                    <a:cubicBezTo>
                      <a:pt x="9" y="6"/>
                      <a:pt x="10" y="5"/>
                      <a:pt x="9" y="4"/>
                    </a:cubicBezTo>
                    <a:cubicBezTo>
                      <a:pt x="9" y="8"/>
                      <a:pt x="7" y="3"/>
                      <a:pt x="7" y="6"/>
                    </a:cubicBezTo>
                    <a:cubicBezTo>
                      <a:pt x="9" y="6"/>
                      <a:pt x="8" y="9"/>
                      <a:pt x="6" y="9"/>
                    </a:cubicBezTo>
                    <a:cubicBezTo>
                      <a:pt x="5" y="8"/>
                      <a:pt x="5" y="5"/>
                      <a:pt x="4" y="4"/>
                    </a:cubicBezTo>
                    <a:cubicBezTo>
                      <a:pt x="4" y="5"/>
                      <a:pt x="4" y="5"/>
                      <a:pt x="3" y="5"/>
                    </a:cubicBezTo>
                    <a:cubicBezTo>
                      <a:pt x="3" y="0"/>
                      <a:pt x="3" y="5"/>
                      <a:pt x="3" y="7"/>
                    </a:cubicBezTo>
                    <a:cubicBezTo>
                      <a:pt x="2" y="7"/>
                      <a:pt x="2" y="9"/>
                      <a:pt x="0" y="9"/>
                    </a:cubicBezTo>
                    <a:cubicBezTo>
                      <a:pt x="0" y="11"/>
                      <a:pt x="1" y="11"/>
                      <a:pt x="2" y="12"/>
                    </a:cubicBezTo>
                    <a:cubicBezTo>
                      <a:pt x="2" y="11"/>
                      <a:pt x="3" y="10"/>
                      <a:pt x="4" y="10"/>
                    </a:cubicBezTo>
                    <a:cubicBezTo>
                      <a:pt x="5" y="11"/>
                      <a:pt x="3" y="14"/>
                      <a:pt x="5" y="14"/>
                    </a:cubicBezTo>
                    <a:cubicBezTo>
                      <a:pt x="7" y="12"/>
                      <a:pt x="4" y="12"/>
                      <a:pt x="6" y="11"/>
                    </a:cubicBezTo>
                    <a:cubicBezTo>
                      <a:pt x="6" y="12"/>
                      <a:pt x="7" y="12"/>
                      <a:pt x="7" y="13"/>
                    </a:cubicBezTo>
                    <a:cubicBezTo>
                      <a:pt x="7" y="11"/>
                      <a:pt x="8" y="9"/>
                      <a:pt x="9" y="8"/>
                    </a:cubicBezTo>
                    <a:cubicBezTo>
                      <a:pt x="9" y="9"/>
                      <a:pt x="10" y="10"/>
                      <a:pt x="11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0" name="Freeform 16"/>
              <p:cNvSpPr>
                <a:spLocks noEditPoints="1"/>
              </p:cNvSpPr>
              <p:nvPr/>
            </p:nvSpPr>
            <p:spPr bwMode="auto">
              <a:xfrm>
                <a:off x="3512" y="3654"/>
                <a:ext cx="38" cy="37"/>
              </a:xfrm>
              <a:custGeom>
                <a:avLst/>
                <a:gdLst>
                  <a:gd name="T0" fmla="*/ 1 w 16"/>
                  <a:gd name="T1" fmla="*/ 11 h 13"/>
                  <a:gd name="T2" fmla="*/ 4 w 16"/>
                  <a:gd name="T3" fmla="*/ 10 h 13"/>
                  <a:gd name="T4" fmla="*/ 5 w 16"/>
                  <a:gd name="T5" fmla="*/ 12 h 13"/>
                  <a:gd name="T6" fmla="*/ 7 w 16"/>
                  <a:gd name="T7" fmla="*/ 9 h 13"/>
                  <a:gd name="T8" fmla="*/ 7 w 16"/>
                  <a:gd name="T9" fmla="*/ 6 h 13"/>
                  <a:gd name="T10" fmla="*/ 10 w 16"/>
                  <a:gd name="T11" fmla="*/ 6 h 13"/>
                  <a:gd name="T12" fmla="*/ 10 w 16"/>
                  <a:gd name="T13" fmla="*/ 10 h 13"/>
                  <a:gd name="T14" fmla="*/ 10 w 16"/>
                  <a:gd name="T15" fmla="*/ 12 h 13"/>
                  <a:gd name="T16" fmla="*/ 11 w 16"/>
                  <a:gd name="T17" fmla="*/ 10 h 13"/>
                  <a:gd name="T18" fmla="*/ 13 w 16"/>
                  <a:gd name="T19" fmla="*/ 10 h 13"/>
                  <a:gd name="T20" fmla="*/ 12 w 16"/>
                  <a:gd name="T21" fmla="*/ 7 h 13"/>
                  <a:gd name="T22" fmla="*/ 15 w 16"/>
                  <a:gd name="T23" fmla="*/ 5 h 13"/>
                  <a:gd name="T24" fmla="*/ 16 w 16"/>
                  <a:gd name="T25" fmla="*/ 4 h 13"/>
                  <a:gd name="T26" fmla="*/ 13 w 16"/>
                  <a:gd name="T27" fmla="*/ 3 h 13"/>
                  <a:gd name="T28" fmla="*/ 12 w 16"/>
                  <a:gd name="T29" fmla="*/ 2 h 13"/>
                  <a:gd name="T30" fmla="*/ 13 w 16"/>
                  <a:gd name="T31" fmla="*/ 1 h 13"/>
                  <a:gd name="T32" fmla="*/ 11 w 16"/>
                  <a:gd name="T33" fmla="*/ 3 h 13"/>
                  <a:gd name="T34" fmla="*/ 9 w 16"/>
                  <a:gd name="T35" fmla="*/ 4 h 13"/>
                  <a:gd name="T36" fmla="*/ 8 w 16"/>
                  <a:gd name="T37" fmla="*/ 6 h 13"/>
                  <a:gd name="T38" fmla="*/ 4 w 16"/>
                  <a:gd name="T39" fmla="*/ 2 h 13"/>
                  <a:gd name="T40" fmla="*/ 3 w 16"/>
                  <a:gd name="T41" fmla="*/ 5 h 13"/>
                  <a:gd name="T42" fmla="*/ 6 w 16"/>
                  <a:gd name="T43" fmla="*/ 6 h 13"/>
                  <a:gd name="T44" fmla="*/ 5 w 16"/>
                  <a:gd name="T45" fmla="*/ 8 h 13"/>
                  <a:gd name="T46" fmla="*/ 2 w 16"/>
                  <a:gd name="T47" fmla="*/ 10 h 13"/>
                  <a:gd name="T48" fmla="*/ 1 w 16"/>
                  <a:gd name="T49" fmla="*/ 11 h 13"/>
                  <a:gd name="T50" fmla="*/ 11 w 16"/>
                  <a:gd name="T51" fmla="*/ 6 h 13"/>
                  <a:gd name="T52" fmla="*/ 10 w 16"/>
                  <a:gd name="T53" fmla="*/ 5 h 13"/>
                  <a:gd name="T54" fmla="*/ 11 w 16"/>
                  <a:gd name="T55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" h="13">
                    <a:moveTo>
                      <a:pt x="1" y="11"/>
                    </a:moveTo>
                    <a:cubicBezTo>
                      <a:pt x="2" y="13"/>
                      <a:pt x="2" y="10"/>
                      <a:pt x="4" y="10"/>
                    </a:cubicBezTo>
                    <a:cubicBezTo>
                      <a:pt x="4" y="10"/>
                      <a:pt x="4" y="12"/>
                      <a:pt x="5" y="12"/>
                    </a:cubicBezTo>
                    <a:cubicBezTo>
                      <a:pt x="4" y="9"/>
                      <a:pt x="7" y="11"/>
                      <a:pt x="7" y="9"/>
                    </a:cubicBezTo>
                    <a:cubicBezTo>
                      <a:pt x="6" y="10"/>
                      <a:pt x="6" y="6"/>
                      <a:pt x="7" y="6"/>
                    </a:cubicBezTo>
                    <a:cubicBezTo>
                      <a:pt x="8" y="7"/>
                      <a:pt x="9" y="7"/>
                      <a:pt x="10" y="6"/>
                    </a:cubicBezTo>
                    <a:cubicBezTo>
                      <a:pt x="9" y="9"/>
                      <a:pt x="11" y="8"/>
                      <a:pt x="10" y="10"/>
                    </a:cubicBezTo>
                    <a:cubicBezTo>
                      <a:pt x="10" y="10"/>
                      <a:pt x="9" y="12"/>
                      <a:pt x="10" y="12"/>
                    </a:cubicBezTo>
                    <a:cubicBezTo>
                      <a:pt x="11" y="11"/>
                      <a:pt x="10" y="10"/>
                      <a:pt x="11" y="10"/>
                    </a:cubicBezTo>
                    <a:cubicBezTo>
                      <a:pt x="11" y="11"/>
                      <a:pt x="13" y="11"/>
                      <a:pt x="13" y="10"/>
                    </a:cubicBezTo>
                    <a:cubicBezTo>
                      <a:pt x="12" y="10"/>
                      <a:pt x="12" y="8"/>
                      <a:pt x="12" y="7"/>
                    </a:cubicBezTo>
                    <a:cubicBezTo>
                      <a:pt x="14" y="8"/>
                      <a:pt x="14" y="5"/>
                      <a:pt x="15" y="5"/>
                    </a:cubicBezTo>
                    <a:cubicBezTo>
                      <a:pt x="16" y="5"/>
                      <a:pt x="16" y="5"/>
                      <a:pt x="16" y="4"/>
                    </a:cubicBezTo>
                    <a:cubicBezTo>
                      <a:pt x="15" y="4"/>
                      <a:pt x="13" y="4"/>
                      <a:pt x="13" y="3"/>
                    </a:cubicBezTo>
                    <a:cubicBezTo>
                      <a:pt x="14" y="3"/>
                      <a:pt x="12" y="2"/>
                      <a:pt x="12" y="2"/>
                    </a:cubicBezTo>
                    <a:cubicBezTo>
                      <a:pt x="12" y="1"/>
                      <a:pt x="13" y="1"/>
                      <a:pt x="13" y="1"/>
                    </a:cubicBezTo>
                    <a:cubicBezTo>
                      <a:pt x="11" y="0"/>
                      <a:pt x="12" y="2"/>
                      <a:pt x="11" y="3"/>
                    </a:cubicBezTo>
                    <a:cubicBezTo>
                      <a:pt x="11" y="4"/>
                      <a:pt x="9" y="3"/>
                      <a:pt x="9" y="4"/>
                    </a:cubicBezTo>
                    <a:cubicBezTo>
                      <a:pt x="8" y="5"/>
                      <a:pt x="9" y="6"/>
                      <a:pt x="8" y="6"/>
                    </a:cubicBezTo>
                    <a:cubicBezTo>
                      <a:pt x="7" y="4"/>
                      <a:pt x="7" y="1"/>
                      <a:pt x="4" y="2"/>
                    </a:cubicBezTo>
                    <a:cubicBezTo>
                      <a:pt x="4" y="3"/>
                      <a:pt x="4" y="5"/>
                      <a:pt x="3" y="5"/>
                    </a:cubicBezTo>
                    <a:cubicBezTo>
                      <a:pt x="4" y="6"/>
                      <a:pt x="6" y="5"/>
                      <a:pt x="6" y="6"/>
                    </a:cubicBezTo>
                    <a:cubicBezTo>
                      <a:pt x="5" y="6"/>
                      <a:pt x="6" y="8"/>
                      <a:pt x="5" y="8"/>
                    </a:cubicBezTo>
                    <a:cubicBezTo>
                      <a:pt x="4" y="4"/>
                      <a:pt x="0" y="8"/>
                      <a:pt x="2" y="10"/>
                    </a:cubicBezTo>
                    <a:cubicBezTo>
                      <a:pt x="1" y="10"/>
                      <a:pt x="1" y="9"/>
                      <a:pt x="1" y="11"/>
                    </a:cubicBezTo>
                    <a:close/>
                    <a:moveTo>
                      <a:pt x="11" y="6"/>
                    </a:moveTo>
                    <a:cubicBezTo>
                      <a:pt x="11" y="6"/>
                      <a:pt x="10" y="4"/>
                      <a:pt x="10" y="5"/>
                    </a:cubicBezTo>
                    <a:cubicBezTo>
                      <a:pt x="10" y="3"/>
                      <a:pt x="13" y="4"/>
                      <a:pt x="11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1" name="Freeform 17"/>
              <p:cNvSpPr>
                <a:spLocks/>
              </p:cNvSpPr>
              <p:nvPr/>
            </p:nvSpPr>
            <p:spPr bwMode="auto">
              <a:xfrm>
                <a:off x="3574" y="3680"/>
                <a:ext cx="9" cy="11"/>
              </a:xfrm>
              <a:custGeom>
                <a:avLst/>
                <a:gdLst>
                  <a:gd name="T0" fmla="*/ 0 w 4"/>
                  <a:gd name="T1" fmla="*/ 1 h 4"/>
                  <a:gd name="T2" fmla="*/ 1 w 4"/>
                  <a:gd name="T3" fmla="*/ 4 h 4"/>
                  <a:gd name="T4" fmla="*/ 2 w 4"/>
                  <a:gd name="T5" fmla="*/ 0 h 4"/>
                  <a:gd name="T6" fmla="*/ 0 w 4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0" y="1"/>
                    </a:moveTo>
                    <a:cubicBezTo>
                      <a:pt x="0" y="2"/>
                      <a:pt x="0" y="3"/>
                      <a:pt x="1" y="4"/>
                    </a:cubicBezTo>
                    <a:cubicBezTo>
                      <a:pt x="1" y="3"/>
                      <a:pt x="4" y="1"/>
                      <a:pt x="2" y="0"/>
                    </a:cubicBezTo>
                    <a:cubicBezTo>
                      <a:pt x="2" y="1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2" name="Freeform 18"/>
              <p:cNvSpPr>
                <a:spLocks/>
              </p:cNvSpPr>
              <p:nvPr/>
            </p:nvSpPr>
            <p:spPr bwMode="auto">
              <a:xfrm>
                <a:off x="3586" y="3648"/>
                <a:ext cx="40" cy="46"/>
              </a:xfrm>
              <a:custGeom>
                <a:avLst/>
                <a:gdLst>
                  <a:gd name="T0" fmla="*/ 17 w 17"/>
                  <a:gd name="T1" fmla="*/ 7 h 16"/>
                  <a:gd name="T2" fmla="*/ 17 w 17"/>
                  <a:gd name="T3" fmla="*/ 4 h 16"/>
                  <a:gd name="T4" fmla="*/ 13 w 17"/>
                  <a:gd name="T5" fmla="*/ 7 h 16"/>
                  <a:gd name="T6" fmla="*/ 13 w 17"/>
                  <a:gd name="T7" fmla="*/ 5 h 16"/>
                  <a:gd name="T8" fmla="*/ 9 w 17"/>
                  <a:gd name="T9" fmla="*/ 6 h 16"/>
                  <a:gd name="T10" fmla="*/ 7 w 17"/>
                  <a:gd name="T11" fmla="*/ 7 h 16"/>
                  <a:gd name="T12" fmla="*/ 6 w 17"/>
                  <a:gd name="T13" fmla="*/ 9 h 16"/>
                  <a:gd name="T14" fmla="*/ 3 w 17"/>
                  <a:gd name="T15" fmla="*/ 3 h 16"/>
                  <a:gd name="T16" fmla="*/ 3 w 17"/>
                  <a:gd name="T17" fmla="*/ 2 h 16"/>
                  <a:gd name="T18" fmla="*/ 2 w 17"/>
                  <a:gd name="T19" fmla="*/ 3 h 16"/>
                  <a:gd name="T20" fmla="*/ 3 w 17"/>
                  <a:gd name="T21" fmla="*/ 7 h 16"/>
                  <a:gd name="T22" fmla="*/ 1 w 17"/>
                  <a:gd name="T23" fmla="*/ 6 h 16"/>
                  <a:gd name="T24" fmla="*/ 2 w 17"/>
                  <a:gd name="T25" fmla="*/ 9 h 16"/>
                  <a:gd name="T26" fmla="*/ 1 w 17"/>
                  <a:gd name="T27" fmla="*/ 14 h 16"/>
                  <a:gd name="T28" fmla="*/ 6 w 17"/>
                  <a:gd name="T29" fmla="*/ 11 h 16"/>
                  <a:gd name="T30" fmla="*/ 5 w 17"/>
                  <a:gd name="T31" fmla="*/ 15 h 16"/>
                  <a:gd name="T32" fmla="*/ 7 w 17"/>
                  <a:gd name="T33" fmla="*/ 13 h 16"/>
                  <a:gd name="T34" fmla="*/ 7 w 17"/>
                  <a:gd name="T35" fmla="*/ 12 h 16"/>
                  <a:gd name="T36" fmla="*/ 11 w 17"/>
                  <a:gd name="T37" fmla="*/ 13 h 16"/>
                  <a:gd name="T38" fmla="*/ 9 w 17"/>
                  <a:gd name="T39" fmla="*/ 10 h 16"/>
                  <a:gd name="T40" fmla="*/ 13 w 17"/>
                  <a:gd name="T41" fmla="*/ 11 h 16"/>
                  <a:gd name="T42" fmla="*/ 14 w 17"/>
                  <a:gd name="T43" fmla="*/ 7 h 16"/>
                  <a:gd name="T44" fmla="*/ 17 w 17"/>
                  <a:gd name="T45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" h="16">
                    <a:moveTo>
                      <a:pt x="17" y="7"/>
                    </a:moveTo>
                    <a:cubicBezTo>
                      <a:pt x="17" y="6"/>
                      <a:pt x="17" y="4"/>
                      <a:pt x="17" y="4"/>
                    </a:cubicBezTo>
                    <a:cubicBezTo>
                      <a:pt x="16" y="6"/>
                      <a:pt x="15" y="7"/>
                      <a:pt x="13" y="7"/>
                    </a:cubicBezTo>
                    <a:cubicBezTo>
                      <a:pt x="13" y="7"/>
                      <a:pt x="13" y="6"/>
                      <a:pt x="13" y="5"/>
                    </a:cubicBezTo>
                    <a:cubicBezTo>
                      <a:pt x="10" y="4"/>
                      <a:pt x="11" y="8"/>
                      <a:pt x="9" y="6"/>
                    </a:cubicBezTo>
                    <a:cubicBezTo>
                      <a:pt x="9" y="7"/>
                      <a:pt x="8" y="8"/>
                      <a:pt x="7" y="7"/>
                    </a:cubicBezTo>
                    <a:cubicBezTo>
                      <a:pt x="7" y="8"/>
                      <a:pt x="7" y="9"/>
                      <a:pt x="6" y="9"/>
                    </a:cubicBezTo>
                    <a:cubicBezTo>
                      <a:pt x="5" y="7"/>
                      <a:pt x="3" y="6"/>
                      <a:pt x="3" y="3"/>
                    </a:cubicBezTo>
                    <a:cubicBezTo>
                      <a:pt x="4" y="3"/>
                      <a:pt x="4" y="0"/>
                      <a:pt x="3" y="2"/>
                    </a:cubicBezTo>
                    <a:cubicBezTo>
                      <a:pt x="3" y="3"/>
                      <a:pt x="2" y="1"/>
                      <a:pt x="2" y="3"/>
                    </a:cubicBezTo>
                    <a:cubicBezTo>
                      <a:pt x="3" y="3"/>
                      <a:pt x="3" y="5"/>
                      <a:pt x="3" y="7"/>
                    </a:cubicBezTo>
                    <a:cubicBezTo>
                      <a:pt x="2" y="7"/>
                      <a:pt x="1" y="6"/>
                      <a:pt x="1" y="6"/>
                    </a:cubicBezTo>
                    <a:cubicBezTo>
                      <a:pt x="0" y="8"/>
                      <a:pt x="2" y="7"/>
                      <a:pt x="2" y="9"/>
                    </a:cubicBezTo>
                    <a:cubicBezTo>
                      <a:pt x="0" y="11"/>
                      <a:pt x="2" y="12"/>
                      <a:pt x="1" y="14"/>
                    </a:cubicBezTo>
                    <a:cubicBezTo>
                      <a:pt x="4" y="14"/>
                      <a:pt x="3" y="11"/>
                      <a:pt x="6" y="11"/>
                    </a:cubicBezTo>
                    <a:cubicBezTo>
                      <a:pt x="6" y="13"/>
                      <a:pt x="3" y="14"/>
                      <a:pt x="5" y="15"/>
                    </a:cubicBezTo>
                    <a:cubicBezTo>
                      <a:pt x="5" y="13"/>
                      <a:pt x="7" y="14"/>
                      <a:pt x="7" y="13"/>
                    </a:cubicBezTo>
                    <a:cubicBezTo>
                      <a:pt x="7" y="13"/>
                      <a:pt x="6" y="12"/>
                      <a:pt x="7" y="12"/>
                    </a:cubicBezTo>
                    <a:cubicBezTo>
                      <a:pt x="9" y="11"/>
                      <a:pt x="10" y="16"/>
                      <a:pt x="11" y="13"/>
                    </a:cubicBezTo>
                    <a:cubicBezTo>
                      <a:pt x="10" y="13"/>
                      <a:pt x="11" y="10"/>
                      <a:pt x="9" y="10"/>
                    </a:cubicBezTo>
                    <a:cubicBezTo>
                      <a:pt x="11" y="10"/>
                      <a:pt x="11" y="11"/>
                      <a:pt x="13" y="11"/>
                    </a:cubicBezTo>
                    <a:cubicBezTo>
                      <a:pt x="14" y="10"/>
                      <a:pt x="13" y="9"/>
                      <a:pt x="14" y="7"/>
                    </a:cubicBezTo>
                    <a:cubicBezTo>
                      <a:pt x="15" y="7"/>
                      <a:pt x="16" y="7"/>
                      <a:pt x="17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3" name="Freeform 19"/>
              <p:cNvSpPr>
                <a:spLocks/>
              </p:cNvSpPr>
              <p:nvPr/>
            </p:nvSpPr>
            <p:spPr bwMode="auto">
              <a:xfrm>
                <a:off x="3609" y="3657"/>
                <a:ext cx="12" cy="5"/>
              </a:xfrm>
              <a:custGeom>
                <a:avLst/>
                <a:gdLst>
                  <a:gd name="T0" fmla="*/ 2 w 5"/>
                  <a:gd name="T1" fmla="*/ 0 h 2"/>
                  <a:gd name="T2" fmla="*/ 0 w 5"/>
                  <a:gd name="T3" fmla="*/ 1 h 2"/>
                  <a:gd name="T4" fmla="*/ 2 w 5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2" y="0"/>
                    </a:moveTo>
                    <a:cubicBezTo>
                      <a:pt x="2" y="0"/>
                      <a:pt x="0" y="1"/>
                      <a:pt x="0" y="1"/>
                    </a:cubicBezTo>
                    <a:cubicBezTo>
                      <a:pt x="1" y="2"/>
                      <a:pt x="5" y="1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4" name="Freeform 20"/>
              <p:cNvSpPr>
                <a:spLocks/>
              </p:cNvSpPr>
              <p:nvPr/>
            </p:nvSpPr>
            <p:spPr bwMode="auto">
              <a:xfrm>
                <a:off x="3597" y="3651"/>
                <a:ext cx="8" cy="11"/>
              </a:xfrm>
              <a:custGeom>
                <a:avLst/>
                <a:gdLst>
                  <a:gd name="T0" fmla="*/ 1 w 3"/>
                  <a:gd name="T1" fmla="*/ 3 h 4"/>
                  <a:gd name="T2" fmla="*/ 3 w 3"/>
                  <a:gd name="T3" fmla="*/ 1 h 4"/>
                  <a:gd name="T4" fmla="*/ 1 w 3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1" y="3"/>
                    </a:moveTo>
                    <a:cubicBezTo>
                      <a:pt x="1" y="2"/>
                      <a:pt x="3" y="3"/>
                      <a:pt x="3" y="1"/>
                    </a:cubicBezTo>
                    <a:cubicBezTo>
                      <a:pt x="1" y="0"/>
                      <a:pt x="0" y="4"/>
                      <a:pt x="1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5" name="Freeform 21"/>
              <p:cNvSpPr>
                <a:spLocks/>
              </p:cNvSpPr>
              <p:nvPr/>
            </p:nvSpPr>
            <p:spPr bwMode="auto">
              <a:xfrm>
                <a:off x="3209" y="3662"/>
                <a:ext cx="17" cy="15"/>
              </a:xfrm>
              <a:custGeom>
                <a:avLst/>
                <a:gdLst>
                  <a:gd name="T0" fmla="*/ 1 w 7"/>
                  <a:gd name="T1" fmla="*/ 0 h 5"/>
                  <a:gd name="T2" fmla="*/ 0 w 7"/>
                  <a:gd name="T3" fmla="*/ 3 h 5"/>
                  <a:gd name="T4" fmla="*/ 4 w 7"/>
                  <a:gd name="T5" fmla="*/ 5 h 5"/>
                  <a:gd name="T6" fmla="*/ 6 w 7"/>
                  <a:gd name="T7" fmla="*/ 2 h 5"/>
                  <a:gd name="T8" fmla="*/ 7 w 7"/>
                  <a:gd name="T9" fmla="*/ 2 h 5"/>
                  <a:gd name="T10" fmla="*/ 1 w 7"/>
                  <a:gd name="T1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1" y="0"/>
                    </a:moveTo>
                    <a:cubicBezTo>
                      <a:pt x="1" y="1"/>
                      <a:pt x="1" y="3"/>
                      <a:pt x="0" y="3"/>
                    </a:cubicBezTo>
                    <a:cubicBezTo>
                      <a:pt x="3" y="3"/>
                      <a:pt x="2" y="5"/>
                      <a:pt x="4" y="5"/>
                    </a:cubicBezTo>
                    <a:cubicBezTo>
                      <a:pt x="5" y="4"/>
                      <a:pt x="5" y="2"/>
                      <a:pt x="6" y="2"/>
                    </a:cubicBezTo>
                    <a:cubicBezTo>
                      <a:pt x="6" y="2"/>
                      <a:pt x="7" y="3"/>
                      <a:pt x="7" y="2"/>
                    </a:cubicBezTo>
                    <a:cubicBezTo>
                      <a:pt x="6" y="1"/>
                      <a:pt x="3" y="1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6" name="Freeform 22"/>
              <p:cNvSpPr>
                <a:spLocks/>
              </p:cNvSpPr>
              <p:nvPr/>
            </p:nvSpPr>
            <p:spPr bwMode="auto">
              <a:xfrm>
                <a:off x="3214" y="3680"/>
                <a:ext cx="12" cy="11"/>
              </a:xfrm>
              <a:custGeom>
                <a:avLst/>
                <a:gdLst>
                  <a:gd name="T0" fmla="*/ 3 w 5"/>
                  <a:gd name="T1" fmla="*/ 4 h 4"/>
                  <a:gd name="T2" fmla="*/ 2 w 5"/>
                  <a:gd name="T3" fmla="*/ 1 h 4"/>
                  <a:gd name="T4" fmla="*/ 4 w 5"/>
                  <a:gd name="T5" fmla="*/ 0 h 4"/>
                  <a:gd name="T6" fmla="*/ 1 w 5"/>
                  <a:gd name="T7" fmla="*/ 0 h 4"/>
                  <a:gd name="T8" fmla="*/ 3 w 5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3" y="4"/>
                    </a:moveTo>
                    <a:cubicBezTo>
                      <a:pt x="3" y="3"/>
                      <a:pt x="2" y="2"/>
                      <a:pt x="2" y="1"/>
                    </a:cubicBezTo>
                    <a:cubicBezTo>
                      <a:pt x="3" y="1"/>
                      <a:pt x="5" y="1"/>
                      <a:pt x="4" y="0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2" y="1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7" name="Freeform 23"/>
              <p:cNvSpPr>
                <a:spLocks/>
              </p:cNvSpPr>
              <p:nvPr/>
            </p:nvSpPr>
            <p:spPr bwMode="auto">
              <a:xfrm>
                <a:off x="3174" y="3659"/>
                <a:ext cx="14" cy="15"/>
              </a:xfrm>
              <a:custGeom>
                <a:avLst/>
                <a:gdLst>
                  <a:gd name="T0" fmla="*/ 2 w 6"/>
                  <a:gd name="T1" fmla="*/ 3 h 5"/>
                  <a:gd name="T2" fmla="*/ 1 w 6"/>
                  <a:gd name="T3" fmla="*/ 2 h 5"/>
                  <a:gd name="T4" fmla="*/ 4 w 6"/>
                  <a:gd name="T5" fmla="*/ 3 h 5"/>
                  <a:gd name="T6" fmla="*/ 5 w 6"/>
                  <a:gd name="T7" fmla="*/ 5 h 5"/>
                  <a:gd name="T8" fmla="*/ 6 w 6"/>
                  <a:gd name="T9" fmla="*/ 1 h 5"/>
                  <a:gd name="T10" fmla="*/ 2 w 6"/>
                  <a:gd name="T11" fmla="*/ 0 h 5"/>
                  <a:gd name="T12" fmla="*/ 2 w 6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5">
                    <a:moveTo>
                      <a:pt x="2" y="3"/>
                    </a:moveTo>
                    <a:cubicBezTo>
                      <a:pt x="2" y="2"/>
                      <a:pt x="1" y="2"/>
                      <a:pt x="1" y="2"/>
                    </a:cubicBezTo>
                    <a:cubicBezTo>
                      <a:pt x="0" y="5"/>
                      <a:pt x="3" y="3"/>
                      <a:pt x="4" y="3"/>
                    </a:cubicBezTo>
                    <a:cubicBezTo>
                      <a:pt x="4" y="4"/>
                      <a:pt x="4" y="5"/>
                      <a:pt x="5" y="5"/>
                    </a:cubicBezTo>
                    <a:cubicBezTo>
                      <a:pt x="6" y="4"/>
                      <a:pt x="6" y="2"/>
                      <a:pt x="6" y="1"/>
                    </a:cubicBezTo>
                    <a:cubicBezTo>
                      <a:pt x="3" y="2"/>
                      <a:pt x="4" y="2"/>
                      <a:pt x="2" y="0"/>
                    </a:cubicBezTo>
                    <a:cubicBezTo>
                      <a:pt x="1" y="1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8" name="Freeform 24"/>
              <p:cNvSpPr>
                <a:spLocks/>
              </p:cNvSpPr>
              <p:nvPr/>
            </p:nvSpPr>
            <p:spPr bwMode="auto">
              <a:xfrm>
                <a:off x="3188" y="3662"/>
                <a:ext cx="17" cy="26"/>
              </a:xfrm>
              <a:custGeom>
                <a:avLst/>
                <a:gdLst>
                  <a:gd name="T0" fmla="*/ 2 w 7"/>
                  <a:gd name="T1" fmla="*/ 6 h 9"/>
                  <a:gd name="T2" fmla="*/ 0 w 7"/>
                  <a:gd name="T3" fmla="*/ 7 h 9"/>
                  <a:gd name="T4" fmla="*/ 2 w 7"/>
                  <a:gd name="T5" fmla="*/ 9 h 9"/>
                  <a:gd name="T6" fmla="*/ 5 w 7"/>
                  <a:gd name="T7" fmla="*/ 8 h 9"/>
                  <a:gd name="T8" fmla="*/ 7 w 7"/>
                  <a:gd name="T9" fmla="*/ 6 h 9"/>
                  <a:gd name="T10" fmla="*/ 7 w 7"/>
                  <a:gd name="T11" fmla="*/ 2 h 9"/>
                  <a:gd name="T12" fmla="*/ 4 w 7"/>
                  <a:gd name="T13" fmla="*/ 1 h 9"/>
                  <a:gd name="T14" fmla="*/ 4 w 7"/>
                  <a:gd name="T15" fmla="*/ 6 h 9"/>
                  <a:gd name="T16" fmla="*/ 2 w 7"/>
                  <a:gd name="T17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9">
                    <a:moveTo>
                      <a:pt x="2" y="6"/>
                    </a:moveTo>
                    <a:cubicBezTo>
                      <a:pt x="2" y="8"/>
                      <a:pt x="0" y="4"/>
                      <a:pt x="0" y="7"/>
                    </a:cubicBezTo>
                    <a:cubicBezTo>
                      <a:pt x="1" y="7"/>
                      <a:pt x="1" y="9"/>
                      <a:pt x="2" y="9"/>
                    </a:cubicBezTo>
                    <a:cubicBezTo>
                      <a:pt x="3" y="5"/>
                      <a:pt x="4" y="8"/>
                      <a:pt x="5" y="8"/>
                    </a:cubicBezTo>
                    <a:cubicBezTo>
                      <a:pt x="5" y="8"/>
                      <a:pt x="6" y="6"/>
                      <a:pt x="7" y="6"/>
                    </a:cubicBezTo>
                    <a:cubicBezTo>
                      <a:pt x="7" y="5"/>
                      <a:pt x="7" y="4"/>
                      <a:pt x="7" y="2"/>
                    </a:cubicBezTo>
                    <a:cubicBezTo>
                      <a:pt x="5" y="3"/>
                      <a:pt x="6" y="0"/>
                      <a:pt x="4" y="1"/>
                    </a:cubicBezTo>
                    <a:cubicBezTo>
                      <a:pt x="3" y="3"/>
                      <a:pt x="5" y="6"/>
                      <a:pt x="4" y="6"/>
                    </a:cubicBezTo>
                    <a:cubicBezTo>
                      <a:pt x="3" y="6"/>
                      <a:pt x="2" y="4"/>
                      <a:pt x="2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9" name="Freeform 25"/>
              <p:cNvSpPr>
                <a:spLocks/>
              </p:cNvSpPr>
              <p:nvPr/>
            </p:nvSpPr>
            <p:spPr bwMode="auto">
              <a:xfrm>
                <a:off x="3181" y="3671"/>
                <a:ext cx="7" cy="14"/>
              </a:xfrm>
              <a:custGeom>
                <a:avLst/>
                <a:gdLst>
                  <a:gd name="T0" fmla="*/ 0 w 3"/>
                  <a:gd name="T1" fmla="*/ 3 h 5"/>
                  <a:gd name="T2" fmla="*/ 2 w 3"/>
                  <a:gd name="T3" fmla="*/ 5 h 5"/>
                  <a:gd name="T4" fmla="*/ 0 w 3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">
                    <a:moveTo>
                      <a:pt x="0" y="3"/>
                    </a:moveTo>
                    <a:cubicBezTo>
                      <a:pt x="0" y="2"/>
                      <a:pt x="2" y="5"/>
                      <a:pt x="2" y="5"/>
                    </a:cubicBezTo>
                    <a:cubicBezTo>
                      <a:pt x="3" y="4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0" name="Freeform 26"/>
              <p:cNvSpPr>
                <a:spLocks/>
              </p:cNvSpPr>
              <p:nvPr/>
            </p:nvSpPr>
            <p:spPr bwMode="auto">
              <a:xfrm>
                <a:off x="3009" y="3668"/>
                <a:ext cx="24" cy="23"/>
              </a:xfrm>
              <a:custGeom>
                <a:avLst/>
                <a:gdLst>
                  <a:gd name="T0" fmla="*/ 10 w 10"/>
                  <a:gd name="T1" fmla="*/ 2 h 8"/>
                  <a:gd name="T2" fmla="*/ 6 w 10"/>
                  <a:gd name="T3" fmla="*/ 3 h 8"/>
                  <a:gd name="T4" fmla="*/ 7 w 10"/>
                  <a:gd name="T5" fmla="*/ 0 h 8"/>
                  <a:gd name="T6" fmla="*/ 3 w 10"/>
                  <a:gd name="T7" fmla="*/ 0 h 8"/>
                  <a:gd name="T8" fmla="*/ 2 w 10"/>
                  <a:gd name="T9" fmla="*/ 2 h 8"/>
                  <a:gd name="T10" fmla="*/ 4 w 10"/>
                  <a:gd name="T11" fmla="*/ 5 h 8"/>
                  <a:gd name="T12" fmla="*/ 0 w 10"/>
                  <a:gd name="T13" fmla="*/ 5 h 8"/>
                  <a:gd name="T14" fmla="*/ 4 w 10"/>
                  <a:gd name="T15" fmla="*/ 7 h 8"/>
                  <a:gd name="T16" fmla="*/ 6 w 10"/>
                  <a:gd name="T17" fmla="*/ 8 h 8"/>
                  <a:gd name="T18" fmla="*/ 10 w 10"/>
                  <a:gd name="T1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8">
                    <a:moveTo>
                      <a:pt x="10" y="2"/>
                    </a:moveTo>
                    <a:cubicBezTo>
                      <a:pt x="8" y="0"/>
                      <a:pt x="9" y="3"/>
                      <a:pt x="6" y="3"/>
                    </a:cubicBezTo>
                    <a:cubicBezTo>
                      <a:pt x="6" y="2"/>
                      <a:pt x="7" y="1"/>
                      <a:pt x="7" y="0"/>
                    </a:cubicBezTo>
                    <a:cubicBezTo>
                      <a:pt x="5" y="1"/>
                      <a:pt x="5" y="2"/>
                      <a:pt x="3" y="0"/>
                    </a:cubicBezTo>
                    <a:cubicBezTo>
                      <a:pt x="3" y="1"/>
                      <a:pt x="3" y="2"/>
                      <a:pt x="2" y="2"/>
                    </a:cubicBezTo>
                    <a:cubicBezTo>
                      <a:pt x="2" y="4"/>
                      <a:pt x="4" y="4"/>
                      <a:pt x="4" y="5"/>
                    </a:cubicBezTo>
                    <a:cubicBezTo>
                      <a:pt x="2" y="4"/>
                      <a:pt x="1" y="3"/>
                      <a:pt x="0" y="5"/>
                    </a:cubicBezTo>
                    <a:cubicBezTo>
                      <a:pt x="2" y="6"/>
                      <a:pt x="2" y="6"/>
                      <a:pt x="4" y="7"/>
                    </a:cubicBezTo>
                    <a:cubicBezTo>
                      <a:pt x="5" y="7"/>
                      <a:pt x="5" y="8"/>
                      <a:pt x="6" y="8"/>
                    </a:cubicBezTo>
                    <a:cubicBezTo>
                      <a:pt x="8" y="6"/>
                      <a:pt x="10" y="5"/>
                      <a:pt x="10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1" name="Freeform 27"/>
              <p:cNvSpPr>
                <a:spLocks noEditPoints="1"/>
              </p:cNvSpPr>
              <p:nvPr/>
            </p:nvSpPr>
            <p:spPr bwMode="auto">
              <a:xfrm>
                <a:off x="3102" y="3662"/>
                <a:ext cx="36" cy="29"/>
              </a:xfrm>
              <a:custGeom>
                <a:avLst/>
                <a:gdLst>
                  <a:gd name="T0" fmla="*/ 0 w 15"/>
                  <a:gd name="T1" fmla="*/ 2 h 10"/>
                  <a:gd name="T2" fmla="*/ 1 w 15"/>
                  <a:gd name="T3" fmla="*/ 4 h 10"/>
                  <a:gd name="T4" fmla="*/ 3 w 15"/>
                  <a:gd name="T5" fmla="*/ 5 h 10"/>
                  <a:gd name="T6" fmla="*/ 5 w 15"/>
                  <a:gd name="T7" fmla="*/ 7 h 10"/>
                  <a:gd name="T8" fmla="*/ 8 w 15"/>
                  <a:gd name="T9" fmla="*/ 6 h 10"/>
                  <a:gd name="T10" fmla="*/ 9 w 15"/>
                  <a:gd name="T11" fmla="*/ 6 h 10"/>
                  <a:gd name="T12" fmla="*/ 7 w 15"/>
                  <a:gd name="T13" fmla="*/ 9 h 10"/>
                  <a:gd name="T14" fmla="*/ 11 w 15"/>
                  <a:gd name="T15" fmla="*/ 7 h 10"/>
                  <a:gd name="T16" fmla="*/ 10 w 15"/>
                  <a:gd name="T17" fmla="*/ 10 h 10"/>
                  <a:gd name="T18" fmla="*/ 13 w 15"/>
                  <a:gd name="T19" fmla="*/ 6 h 10"/>
                  <a:gd name="T20" fmla="*/ 14 w 15"/>
                  <a:gd name="T21" fmla="*/ 8 h 10"/>
                  <a:gd name="T22" fmla="*/ 15 w 15"/>
                  <a:gd name="T23" fmla="*/ 6 h 10"/>
                  <a:gd name="T24" fmla="*/ 11 w 15"/>
                  <a:gd name="T25" fmla="*/ 2 h 10"/>
                  <a:gd name="T26" fmla="*/ 9 w 15"/>
                  <a:gd name="T27" fmla="*/ 5 h 10"/>
                  <a:gd name="T28" fmla="*/ 7 w 15"/>
                  <a:gd name="T29" fmla="*/ 2 h 10"/>
                  <a:gd name="T30" fmla="*/ 0 w 15"/>
                  <a:gd name="T31" fmla="*/ 2 h 10"/>
                  <a:gd name="T32" fmla="*/ 5 w 15"/>
                  <a:gd name="T33" fmla="*/ 6 h 10"/>
                  <a:gd name="T34" fmla="*/ 5 w 15"/>
                  <a:gd name="T35" fmla="*/ 4 h 10"/>
                  <a:gd name="T36" fmla="*/ 5 w 15"/>
                  <a:gd name="T37" fmla="*/ 3 h 10"/>
                  <a:gd name="T38" fmla="*/ 5 w 15"/>
                  <a:gd name="T39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" h="10">
                    <a:moveTo>
                      <a:pt x="0" y="2"/>
                    </a:moveTo>
                    <a:cubicBezTo>
                      <a:pt x="1" y="2"/>
                      <a:pt x="1" y="4"/>
                      <a:pt x="1" y="4"/>
                    </a:cubicBezTo>
                    <a:cubicBezTo>
                      <a:pt x="2" y="5"/>
                      <a:pt x="3" y="4"/>
                      <a:pt x="3" y="5"/>
                    </a:cubicBezTo>
                    <a:cubicBezTo>
                      <a:pt x="3" y="6"/>
                      <a:pt x="4" y="6"/>
                      <a:pt x="5" y="7"/>
                    </a:cubicBezTo>
                    <a:cubicBezTo>
                      <a:pt x="7" y="8"/>
                      <a:pt x="6" y="6"/>
                      <a:pt x="8" y="6"/>
                    </a:cubicBezTo>
                    <a:cubicBezTo>
                      <a:pt x="8" y="7"/>
                      <a:pt x="9" y="6"/>
                      <a:pt x="9" y="6"/>
                    </a:cubicBezTo>
                    <a:cubicBezTo>
                      <a:pt x="9" y="7"/>
                      <a:pt x="7" y="7"/>
                      <a:pt x="7" y="9"/>
                    </a:cubicBezTo>
                    <a:cubicBezTo>
                      <a:pt x="9" y="9"/>
                      <a:pt x="9" y="7"/>
                      <a:pt x="11" y="7"/>
                    </a:cubicBezTo>
                    <a:cubicBezTo>
                      <a:pt x="11" y="8"/>
                      <a:pt x="10" y="8"/>
                      <a:pt x="10" y="10"/>
                    </a:cubicBezTo>
                    <a:cubicBezTo>
                      <a:pt x="13" y="10"/>
                      <a:pt x="11" y="7"/>
                      <a:pt x="13" y="6"/>
                    </a:cubicBezTo>
                    <a:cubicBezTo>
                      <a:pt x="13" y="7"/>
                      <a:pt x="13" y="8"/>
                      <a:pt x="14" y="8"/>
                    </a:cubicBezTo>
                    <a:cubicBezTo>
                      <a:pt x="14" y="7"/>
                      <a:pt x="15" y="6"/>
                      <a:pt x="15" y="6"/>
                    </a:cubicBezTo>
                    <a:cubicBezTo>
                      <a:pt x="11" y="7"/>
                      <a:pt x="14" y="1"/>
                      <a:pt x="11" y="2"/>
                    </a:cubicBezTo>
                    <a:cubicBezTo>
                      <a:pt x="9" y="1"/>
                      <a:pt x="12" y="5"/>
                      <a:pt x="9" y="5"/>
                    </a:cubicBezTo>
                    <a:cubicBezTo>
                      <a:pt x="8" y="4"/>
                      <a:pt x="6" y="4"/>
                      <a:pt x="7" y="2"/>
                    </a:cubicBezTo>
                    <a:cubicBezTo>
                      <a:pt x="5" y="1"/>
                      <a:pt x="1" y="0"/>
                      <a:pt x="0" y="2"/>
                    </a:cubicBezTo>
                    <a:close/>
                    <a:moveTo>
                      <a:pt x="5" y="6"/>
                    </a:moveTo>
                    <a:cubicBezTo>
                      <a:pt x="5" y="6"/>
                      <a:pt x="5" y="4"/>
                      <a:pt x="5" y="4"/>
                    </a:cubicBezTo>
                    <a:cubicBezTo>
                      <a:pt x="5" y="4"/>
                      <a:pt x="5" y="3"/>
                      <a:pt x="5" y="3"/>
                    </a:cubicBezTo>
                    <a:cubicBezTo>
                      <a:pt x="8" y="3"/>
                      <a:pt x="5" y="7"/>
                      <a:pt x="5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2" name="Freeform 28"/>
              <p:cNvSpPr>
                <a:spLocks/>
              </p:cNvSpPr>
              <p:nvPr/>
            </p:nvSpPr>
            <p:spPr bwMode="auto">
              <a:xfrm>
                <a:off x="3064" y="3662"/>
                <a:ext cx="41" cy="35"/>
              </a:xfrm>
              <a:custGeom>
                <a:avLst/>
                <a:gdLst>
                  <a:gd name="T0" fmla="*/ 0 w 17"/>
                  <a:gd name="T1" fmla="*/ 7 h 12"/>
                  <a:gd name="T2" fmla="*/ 3 w 17"/>
                  <a:gd name="T3" fmla="*/ 8 h 12"/>
                  <a:gd name="T4" fmla="*/ 4 w 17"/>
                  <a:gd name="T5" fmla="*/ 6 h 12"/>
                  <a:gd name="T6" fmla="*/ 3 w 17"/>
                  <a:gd name="T7" fmla="*/ 9 h 12"/>
                  <a:gd name="T8" fmla="*/ 7 w 17"/>
                  <a:gd name="T9" fmla="*/ 7 h 12"/>
                  <a:gd name="T10" fmla="*/ 12 w 17"/>
                  <a:gd name="T11" fmla="*/ 10 h 12"/>
                  <a:gd name="T12" fmla="*/ 15 w 17"/>
                  <a:gd name="T13" fmla="*/ 8 h 12"/>
                  <a:gd name="T14" fmla="*/ 16 w 17"/>
                  <a:gd name="T15" fmla="*/ 10 h 12"/>
                  <a:gd name="T16" fmla="*/ 16 w 17"/>
                  <a:gd name="T17" fmla="*/ 3 h 12"/>
                  <a:gd name="T18" fmla="*/ 13 w 17"/>
                  <a:gd name="T19" fmla="*/ 6 h 12"/>
                  <a:gd name="T20" fmla="*/ 13 w 17"/>
                  <a:gd name="T21" fmla="*/ 2 h 12"/>
                  <a:gd name="T22" fmla="*/ 10 w 17"/>
                  <a:gd name="T23" fmla="*/ 2 h 12"/>
                  <a:gd name="T24" fmla="*/ 10 w 17"/>
                  <a:gd name="T25" fmla="*/ 7 h 12"/>
                  <a:gd name="T26" fmla="*/ 6 w 17"/>
                  <a:gd name="T27" fmla="*/ 6 h 12"/>
                  <a:gd name="T28" fmla="*/ 5 w 17"/>
                  <a:gd name="T29" fmla="*/ 4 h 12"/>
                  <a:gd name="T30" fmla="*/ 7 w 17"/>
                  <a:gd name="T31" fmla="*/ 0 h 12"/>
                  <a:gd name="T32" fmla="*/ 2 w 17"/>
                  <a:gd name="T33" fmla="*/ 3 h 12"/>
                  <a:gd name="T34" fmla="*/ 4 w 17"/>
                  <a:gd name="T35" fmla="*/ 2 h 12"/>
                  <a:gd name="T36" fmla="*/ 3 w 17"/>
                  <a:gd name="T37" fmla="*/ 6 h 12"/>
                  <a:gd name="T38" fmla="*/ 2 w 17"/>
                  <a:gd name="T39" fmla="*/ 5 h 12"/>
                  <a:gd name="T40" fmla="*/ 0 w 17"/>
                  <a:gd name="T41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" h="12">
                    <a:moveTo>
                      <a:pt x="0" y="7"/>
                    </a:moveTo>
                    <a:cubicBezTo>
                      <a:pt x="1" y="7"/>
                      <a:pt x="2" y="8"/>
                      <a:pt x="3" y="8"/>
                    </a:cubicBezTo>
                    <a:cubicBezTo>
                      <a:pt x="3" y="7"/>
                      <a:pt x="3" y="6"/>
                      <a:pt x="4" y="6"/>
                    </a:cubicBezTo>
                    <a:cubicBezTo>
                      <a:pt x="4" y="8"/>
                      <a:pt x="4" y="8"/>
                      <a:pt x="3" y="9"/>
                    </a:cubicBezTo>
                    <a:cubicBezTo>
                      <a:pt x="6" y="7"/>
                      <a:pt x="9" y="12"/>
                      <a:pt x="7" y="7"/>
                    </a:cubicBezTo>
                    <a:cubicBezTo>
                      <a:pt x="10" y="7"/>
                      <a:pt x="10" y="9"/>
                      <a:pt x="12" y="10"/>
                    </a:cubicBezTo>
                    <a:cubicBezTo>
                      <a:pt x="12" y="8"/>
                      <a:pt x="15" y="9"/>
                      <a:pt x="15" y="8"/>
                    </a:cubicBezTo>
                    <a:cubicBezTo>
                      <a:pt x="15" y="9"/>
                      <a:pt x="15" y="10"/>
                      <a:pt x="16" y="10"/>
                    </a:cubicBezTo>
                    <a:cubicBezTo>
                      <a:pt x="16" y="6"/>
                      <a:pt x="17" y="7"/>
                      <a:pt x="16" y="3"/>
                    </a:cubicBezTo>
                    <a:cubicBezTo>
                      <a:pt x="13" y="2"/>
                      <a:pt x="16" y="7"/>
                      <a:pt x="13" y="6"/>
                    </a:cubicBezTo>
                    <a:cubicBezTo>
                      <a:pt x="13" y="5"/>
                      <a:pt x="14" y="4"/>
                      <a:pt x="13" y="2"/>
                    </a:cubicBezTo>
                    <a:cubicBezTo>
                      <a:pt x="12" y="2"/>
                      <a:pt x="11" y="2"/>
                      <a:pt x="10" y="2"/>
                    </a:cubicBezTo>
                    <a:cubicBezTo>
                      <a:pt x="9" y="5"/>
                      <a:pt x="8" y="5"/>
                      <a:pt x="10" y="7"/>
                    </a:cubicBezTo>
                    <a:cubicBezTo>
                      <a:pt x="8" y="6"/>
                      <a:pt x="8" y="6"/>
                      <a:pt x="6" y="6"/>
                    </a:cubicBezTo>
                    <a:cubicBezTo>
                      <a:pt x="6" y="5"/>
                      <a:pt x="5" y="5"/>
                      <a:pt x="5" y="4"/>
                    </a:cubicBezTo>
                    <a:cubicBezTo>
                      <a:pt x="7" y="3"/>
                      <a:pt x="5" y="2"/>
                      <a:pt x="7" y="0"/>
                    </a:cubicBezTo>
                    <a:cubicBezTo>
                      <a:pt x="5" y="1"/>
                      <a:pt x="1" y="0"/>
                      <a:pt x="2" y="3"/>
                    </a:cubicBezTo>
                    <a:cubicBezTo>
                      <a:pt x="3" y="4"/>
                      <a:pt x="3" y="2"/>
                      <a:pt x="4" y="2"/>
                    </a:cubicBezTo>
                    <a:cubicBezTo>
                      <a:pt x="4" y="3"/>
                      <a:pt x="5" y="6"/>
                      <a:pt x="3" y="6"/>
                    </a:cubicBezTo>
                    <a:cubicBezTo>
                      <a:pt x="3" y="5"/>
                      <a:pt x="3" y="5"/>
                      <a:pt x="2" y="5"/>
                    </a:cubicBezTo>
                    <a:cubicBezTo>
                      <a:pt x="4" y="8"/>
                      <a:pt x="0" y="5"/>
                      <a:pt x="0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3" name="Freeform 29"/>
              <p:cNvSpPr>
                <a:spLocks/>
              </p:cNvSpPr>
              <p:nvPr/>
            </p:nvSpPr>
            <p:spPr bwMode="auto">
              <a:xfrm>
                <a:off x="3107" y="3682"/>
                <a:ext cx="12" cy="6"/>
              </a:xfrm>
              <a:custGeom>
                <a:avLst/>
                <a:gdLst>
                  <a:gd name="T0" fmla="*/ 0 w 5"/>
                  <a:gd name="T1" fmla="*/ 1 h 2"/>
                  <a:gd name="T2" fmla="*/ 3 w 5"/>
                  <a:gd name="T3" fmla="*/ 0 h 2"/>
                  <a:gd name="T4" fmla="*/ 0 w 5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0" y="1"/>
                    </a:moveTo>
                    <a:cubicBezTo>
                      <a:pt x="0" y="2"/>
                      <a:pt x="5" y="2"/>
                      <a:pt x="3" y="0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4" name="Freeform 30"/>
              <p:cNvSpPr>
                <a:spLocks/>
              </p:cNvSpPr>
              <p:nvPr/>
            </p:nvSpPr>
            <p:spPr bwMode="auto">
              <a:xfrm>
                <a:off x="3138" y="3665"/>
                <a:ext cx="19" cy="26"/>
              </a:xfrm>
              <a:custGeom>
                <a:avLst/>
                <a:gdLst>
                  <a:gd name="T0" fmla="*/ 0 w 8"/>
                  <a:gd name="T1" fmla="*/ 8 h 9"/>
                  <a:gd name="T2" fmla="*/ 3 w 8"/>
                  <a:gd name="T3" fmla="*/ 9 h 9"/>
                  <a:gd name="T4" fmla="*/ 5 w 8"/>
                  <a:gd name="T5" fmla="*/ 6 h 9"/>
                  <a:gd name="T6" fmla="*/ 7 w 8"/>
                  <a:gd name="T7" fmla="*/ 5 h 9"/>
                  <a:gd name="T8" fmla="*/ 2 w 8"/>
                  <a:gd name="T9" fmla="*/ 5 h 9"/>
                  <a:gd name="T10" fmla="*/ 7 w 8"/>
                  <a:gd name="T11" fmla="*/ 2 h 9"/>
                  <a:gd name="T12" fmla="*/ 7 w 8"/>
                  <a:gd name="T13" fmla="*/ 0 h 9"/>
                  <a:gd name="T14" fmla="*/ 3 w 8"/>
                  <a:gd name="T15" fmla="*/ 1 h 9"/>
                  <a:gd name="T16" fmla="*/ 2 w 8"/>
                  <a:gd name="T17" fmla="*/ 0 h 9"/>
                  <a:gd name="T18" fmla="*/ 2 w 8"/>
                  <a:gd name="T19" fmla="*/ 4 h 9"/>
                  <a:gd name="T20" fmla="*/ 0 w 8"/>
                  <a:gd name="T21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9">
                    <a:moveTo>
                      <a:pt x="0" y="8"/>
                    </a:moveTo>
                    <a:cubicBezTo>
                      <a:pt x="2" y="7"/>
                      <a:pt x="2" y="7"/>
                      <a:pt x="3" y="9"/>
                    </a:cubicBezTo>
                    <a:cubicBezTo>
                      <a:pt x="3" y="8"/>
                      <a:pt x="4" y="7"/>
                      <a:pt x="5" y="6"/>
                    </a:cubicBezTo>
                    <a:cubicBezTo>
                      <a:pt x="6" y="7"/>
                      <a:pt x="7" y="7"/>
                      <a:pt x="7" y="5"/>
                    </a:cubicBezTo>
                    <a:cubicBezTo>
                      <a:pt x="4" y="3"/>
                      <a:pt x="4" y="8"/>
                      <a:pt x="2" y="5"/>
                    </a:cubicBezTo>
                    <a:cubicBezTo>
                      <a:pt x="6" y="5"/>
                      <a:pt x="2" y="1"/>
                      <a:pt x="7" y="2"/>
                    </a:cubicBezTo>
                    <a:cubicBezTo>
                      <a:pt x="7" y="1"/>
                      <a:pt x="8" y="0"/>
                      <a:pt x="7" y="0"/>
                    </a:cubicBezTo>
                    <a:cubicBezTo>
                      <a:pt x="6" y="3"/>
                      <a:pt x="4" y="0"/>
                      <a:pt x="3" y="1"/>
                    </a:cubicBezTo>
                    <a:cubicBezTo>
                      <a:pt x="3" y="1"/>
                      <a:pt x="3" y="0"/>
                      <a:pt x="2" y="0"/>
                    </a:cubicBezTo>
                    <a:cubicBezTo>
                      <a:pt x="1" y="2"/>
                      <a:pt x="2" y="3"/>
                      <a:pt x="2" y="4"/>
                    </a:cubicBezTo>
                    <a:cubicBezTo>
                      <a:pt x="1" y="4"/>
                      <a:pt x="0" y="6"/>
                      <a:pt x="0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5" name="Freeform 31"/>
              <p:cNvSpPr>
                <a:spLocks/>
              </p:cNvSpPr>
              <p:nvPr/>
            </p:nvSpPr>
            <p:spPr bwMode="auto">
              <a:xfrm>
                <a:off x="3133" y="3665"/>
                <a:ext cx="7" cy="9"/>
              </a:xfrm>
              <a:custGeom>
                <a:avLst/>
                <a:gdLst>
                  <a:gd name="T0" fmla="*/ 0 w 3"/>
                  <a:gd name="T1" fmla="*/ 1 h 3"/>
                  <a:gd name="T2" fmla="*/ 3 w 3"/>
                  <a:gd name="T3" fmla="*/ 1 h 3"/>
                  <a:gd name="T4" fmla="*/ 0 w 3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1"/>
                    </a:moveTo>
                    <a:cubicBezTo>
                      <a:pt x="0" y="3"/>
                      <a:pt x="3" y="2"/>
                      <a:pt x="3" y="1"/>
                    </a:cubicBezTo>
                    <a:cubicBezTo>
                      <a:pt x="2" y="0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6" name="Freeform 32"/>
              <p:cNvSpPr>
                <a:spLocks/>
              </p:cNvSpPr>
              <p:nvPr/>
            </p:nvSpPr>
            <p:spPr bwMode="auto">
              <a:xfrm>
                <a:off x="3028" y="3677"/>
                <a:ext cx="15" cy="14"/>
              </a:xfrm>
              <a:custGeom>
                <a:avLst/>
                <a:gdLst>
                  <a:gd name="T0" fmla="*/ 2 w 6"/>
                  <a:gd name="T1" fmla="*/ 3 h 5"/>
                  <a:gd name="T2" fmla="*/ 6 w 6"/>
                  <a:gd name="T3" fmla="*/ 2 h 5"/>
                  <a:gd name="T4" fmla="*/ 6 w 6"/>
                  <a:gd name="T5" fmla="*/ 0 h 5"/>
                  <a:gd name="T6" fmla="*/ 2 w 6"/>
                  <a:gd name="T7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2" y="3"/>
                    </a:moveTo>
                    <a:cubicBezTo>
                      <a:pt x="2" y="1"/>
                      <a:pt x="6" y="5"/>
                      <a:pt x="6" y="2"/>
                    </a:cubicBezTo>
                    <a:cubicBezTo>
                      <a:pt x="5" y="2"/>
                      <a:pt x="6" y="1"/>
                      <a:pt x="6" y="0"/>
                    </a:cubicBezTo>
                    <a:cubicBezTo>
                      <a:pt x="5" y="0"/>
                      <a:pt x="0" y="1"/>
                      <a:pt x="2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7" name="Freeform 33"/>
              <p:cNvSpPr>
                <a:spLocks/>
              </p:cNvSpPr>
              <p:nvPr/>
            </p:nvSpPr>
            <p:spPr bwMode="auto">
              <a:xfrm>
                <a:off x="3155" y="3662"/>
                <a:ext cx="21" cy="26"/>
              </a:xfrm>
              <a:custGeom>
                <a:avLst/>
                <a:gdLst>
                  <a:gd name="T0" fmla="*/ 6 w 9"/>
                  <a:gd name="T1" fmla="*/ 9 h 9"/>
                  <a:gd name="T2" fmla="*/ 7 w 9"/>
                  <a:gd name="T3" fmla="*/ 6 h 9"/>
                  <a:gd name="T4" fmla="*/ 6 w 9"/>
                  <a:gd name="T5" fmla="*/ 5 h 9"/>
                  <a:gd name="T6" fmla="*/ 9 w 9"/>
                  <a:gd name="T7" fmla="*/ 6 h 9"/>
                  <a:gd name="T8" fmla="*/ 6 w 9"/>
                  <a:gd name="T9" fmla="*/ 3 h 9"/>
                  <a:gd name="T10" fmla="*/ 4 w 9"/>
                  <a:gd name="T11" fmla="*/ 0 h 9"/>
                  <a:gd name="T12" fmla="*/ 4 w 9"/>
                  <a:gd name="T13" fmla="*/ 3 h 9"/>
                  <a:gd name="T14" fmla="*/ 2 w 9"/>
                  <a:gd name="T15" fmla="*/ 8 h 9"/>
                  <a:gd name="T16" fmla="*/ 6 w 9"/>
                  <a:gd name="T1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6" y="9"/>
                    </a:moveTo>
                    <a:cubicBezTo>
                      <a:pt x="6" y="8"/>
                      <a:pt x="7" y="7"/>
                      <a:pt x="7" y="6"/>
                    </a:cubicBezTo>
                    <a:cubicBezTo>
                      <a:pt x="6" y="6"/>
                      <a:pt x="5" y="6"/>
                      <a:pt x="6" y="5"/>
                    </a:cubicBezTo>
                    <a:cubicBezTo>
                      <a:pt x="8" y="4"/>
                      <a:pt x="7" y="6"/>
                      <a:pt x="9" y="6"/>
                    </a:cubicBezTo>
                    <a:cubicBezTo>
                      <a:pt x="9" y="4"/>
                      <a:pt x="7" y="5"/>
                      <a:pt x="6" y="3"/>
                    </a:cubicBezTo>
                    <a:cubicBezTo>
                      <a:pt x="6" y="2"/>
                      <a:pt x="6" y="0"/>
                      <a:pt x="4" y="0"/>
                    </a:cubicBezTo>
                    <a:cubicBezTo>
                      <a:pt x="3" y="2"/>
                      <a:pt x="4" y="1"/>
                      <a:pt x="4" y="3"/>
                    </a:cubicBezTo>
                    <a:cubicBezTo>
                      <a:pt x="0" y="3"/>
                      <a:pt x="3" y="7"/>
                      <a:pt x="2" y="8"/>
                    </a:cubicBezTo>
                    <a:cubicBezTo>
                      <a:pt x="4" y="7"/>
                      <a:pt x="4" y="9"/>
                      <a:pt x="6" y="9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8" name="Freeform 34"/>
              <p:cNvSpPr>
                <a:spLocks/>
              </p:cNvSpPr>
              <p:nvPr/>
            </p:nvSpPr>
            <p:spPr bwMode="auto">
              <a:xfrm>
                <a:off x="3033" y="3665"/>
                <a:ext cx="14" cy="15"/>
              </a:xfrm>
              <a:custGeom>
                <a:avLst/>
                <a:gdLst>
                  <a:gd name="T0" fmla="*/ 3 w 6"/>
                  <a:gd name="T1" fmla="*/ 0 h 5"/>
                  <a:gd name="T2" fmla="*/ 3 w 6"/>
                  <a:gd name="T3" fmla="*/ 1 h 5"/>
                  <a:gd name="T4" fmla="*/ 0 w 6"/>
                  <a:gd name="T5" fmla="*/ 1 h 5"/>
                  <a:gd name="T6" fmla="*/ 3 w 6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3" y="0"/>
                    </a:moveTo>
                    <a:cubicBezTo>
                      <a:pt x="3" y="0"/>
                      <a:pt x="3" y="1"/>
                      <a:pt x="3" y="1"/>
                    </a:cubicBezTo>
                    <a:cubicBezTo>
                      <a:pt x="2" y="2"/>
                      <a:pt x="2" y="1"/>
                      <a:pt x="0" y="1"/>
                    </a:cubicBezTo>
                    <a:cubicBezTo>
                      <a:pt x="0" y="5"/>
                      <a:pt x="6" y="2"/>
                      <a:pt x="3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9" name="Freeform 35"/>
              <p:cNvSpPr>
                <a:spLocks/>
              </p:cNvSpPr>
              <p:nvPr/>
            </p:nvSpPr>
            <p:spPr bwMode="auto">
              <a:xfrm>
                <a:off x="2978" y="3665"/>
                <a:ext cx="36" cy="26"/>
              </a:xfrm>
              <a:custGeom>
                <a:avLst/>
                <a:gdLst>
                  <a:gd name="T0" fmla="*/ 10 w 15"/>
                  <a:gd name="T1" fmla="*/ 5 h 9"/>
                  <a:gd name="T2" fmla="*/ 11 w 15"/>
                  <a:gd name="T3" fmla="*/ 7 h 9"/>
                  <a:gd name="T4" fmla="*/ 7 w 15"/>
                  <a:gd name="T5" fmla="*/ 2 h 9"/>
                  <a:gd name="T6" fmla="*/ 7 w 15"/>
                  <a:gd name="T7" fmla="*/ 2 h 9"/>
                  <a:gd name="T8" fmla="*/ 3 w 15"/>
                  <a:gd name="T9" fmla="*/ 1 h 9"/>
                  <a:gd name="T10" fmla="*/ 0 w 15"/>
                  <a:gd name="T11" fmla="*/ 4 h 9"/>
                  <a:gd name="T12" fmla="*/ 3 w 15"/>
                  <a:gd name="T13" fmla="*/ 6 h 9"/>
                  <a:gd name="T14" fmla="*/ 2 w 15"/>
                  <a:gd name="T15" fmla="*/ 8 h 9"/>
                  <a:gd name="T16" fmla="*/ 3 w 15"/>
                  <a:gd name="T17" fmla="*/ 8 h 9"/>
                  <a:gd name="T18" fmla="*/ 6 w 15"/>
                  <a:gd name="T19" fmla="*/ 7 h 9"/>
                  <a:gd name="T20" fmla="*/ 6 w 15"/>
                  <a:gd name="T21" fmla="*/ 8 h 9"/>
                  <a:gd name="T22" fmla="*/ 8 w 15"/>
                  <a:gd name="T23" fmla="*/ 9 h 9"/>
                  <a:gd name="T24" fmla="*/ 10 w 15"/>
                  <a:gd name="T25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" h="9">
                    <a:moveTo>
                      <a:pt x="10" y="5"/>
                    </a:moveTo>
                    <a:cubicBezTo>
                      <a:pt x="10" y="6"/>
                      <a:pt x="11" y="6"/>
                      <a:pt x="11" y="7"/>
                    </a:cubicBezTo>
                    <a:cubicBezTo>
                      <a:pt x="15" y="2"/>
                      <a:pt x="4" y="4"/>
                      <a:pt x="7" y="2"/>
                    </a:cubicBezTo>
                    <a:cubicBezTo>
                      <a:pt x="7" y="3"/>
                      <a:pt x="7" y="3"/>
                      <a:pt x="7" y="2"/>
                    </a:cubicBezTo>
                    <a:cubicBezTo>
                      <a:pt x="6" y="0"/>
                      <a:pt x="4" y="3"/>
                      <a:pt x="3" y="1"/>
                    </a:cubicBezTo>
                    <a:cubicBezTo>
                      <a:pt x="4" y="4"/>
                      <a:pt x="0" y="2"/>
                      <a:pt x="0" y="4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1" y="6"/>
                      <a:pt x="1" y="7"/>
                      <a:pt x="2" y="8"/>
                    </a:cubicBezTo>
                    <a:cubicBezTo>
                      <a:pt x="2" y="7"/>
                      <a:pt x="3" y="7"/>
                      <a:pt x="3" y="8"/>
                    </a:cubicBezTo>
                    <a:cubicBezTo>
                      <a:pt x="6" y="9"/>
                      <a:pt x="4" y="7"/>
                      <a:pt x="6" y="7"/>
                    </a:cubicBezTo>
                    <a:cubicBezTo>
                      <a:pt x="6" y="7"/>
                      <a:pt x="6" y="8"/>
                      <a:pt x="6" y="8"/>
                    </a:cubicBezTo>
                    <a:cubicBezTo>
                      <a:pt x="6" y="8"/>
                      <a:pt x="7" y="8"/>
                      <a:pt x="8" y="9"/>
                    </a:cubicBezTo>
                    <a:cubicBezTo>
                      <a:pt x="10" y="8"/>
                      <a:pt x="8" y="5"/>
                      <a:pt x="1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0" name="Freeform 36"/>
              <p:cNvSpPr>
                <a:spLocks/>
              </p:cNvSpPr>
              <p:nvPr/>
            </p:nvSpPr>
            <p:spPr bwMode="auto">
              <a:xfrm>
                <a:off x="2938" y="3668"/>
                <a:ext cx="43" cy="26"/>
              </a:xfrm>
              <a:custGeom>
                <a:avLst/>
                <a:gdLst>
                  <a:gd name="T0" fmla="*/ 17 w 18"/>
                  <a:gd name="T1" fmla="*/ 6 h 9"/>
                  <a:gd name="T2" fmla="*/ 15 w 18"/>
                  <a:gd name="T3" fmla="*/ 2 h 9"/>
                  <a:gd name="T4" fmla="*/ 14 w 18"/>
                  <a:gd name="T5" fmla="*/ 1 h 9"/>
                  <a:gd name="T6" fmla="*/ 13 w 18"/>
                  <a:gd name="T7" fmla="*/ 3 h 9"/>
                  <a:gd name="T8" fmla="*/ 9 w 18"/>
                  <a:gd name="T9" fmla="*/ 3 h 9"/>
                  <a:gd name="T10" fmla="*/ 9 w 18"/>
                  <a:gd name="T11" fmla="*/ 4 h 9"/>
                  <a:gd name="T12" fmla="*/ 8 w 18"/>
                  <a:gd name="T13" fmla="*/ 1 h 9"/>
                  <a:gd name="T14" fmla="*/ 5 w 18"/>
                  <a:gd name="T15" fmla="*/ 0 h 9"/>
                  <a:gd name="T16" fmla="*/ 2 w 18"/>
                  <a:gd name="T17" fmla="*/ 2 h 9"/>
                  <a:gd name="T18" fmla="*/ 5 w 18"/>
                  <a:gd name="T19" fmla="*/ 4 h 9"/>
                  <a:gd name="T20" fmla="*/ 4 w 18"/>
                  <a:gd name="T21" fmla="*/ 6 h 9"/>
                  <a:gd name="T22" fmla="*/ 0 w 18"/>
                  <a:gd name="T23" fmla="*/ 4 h 9"/>
                  <a:gd name="T24" fmla="*/ 1 w 18"/>
                  <a:gd name="T25" fmla="*/ 7 h 9"/>
                  <a:gd name="T26" fmla="*/ 3 w 18"/>
                  <a:gd name="T27" fmla="*/ 8 h 9"/>
                  <a:gd name="T28" fmla="*/ 6 w 18"/>
                  <a:gd name="T29" fmla="*/ 8 h 9"/>
                  <a:gd name="T30" fmla="*/ 9 w 18"/>
                  <a:gd name="T31" fmla="*/ 5 h 9"/>
                  <a:gd name="T32" fmla="*/ 10 w 18"/>
                  <a:gd name="T33" fmla="*/ 8 h 9"/>
                  <a:gd name="T34" fmla="*/ 13 w 18"/>
                  <a:gd name="T35" fmla="*/ 5 h 9"/>
                  <a:gd name="T36" fmla="*/ 17 w 18"/>
                  <a:gd name="T37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9">
                    <a:moveTo>
                      <a:pt x="17" y="6"/>
                    </a:moveTo>
                    <a:cubicBezTo>
                      <a:pt x="18" y="3"/>
                      <a:pt x="16" y="3"/>
                      <a:pt x="15" y="2"/>
                    </a:cubicBezTo>
                    <a:cubicBezTo>
                      <a:pt x="15" y="2"/>
                      <a:pt x="15" y="1"/>
                      <a:pt x="14" y="1"/>
                    </a:cubicBezTo>
                    <a:cubicBezTo>
                      <a:pt x="15" y="2"/>
                      <a:pt x="13" y="4"/>
                      <a:pt x="13" y="3"/>
                    </a:cubicBezTo>
                    <a:cubicBezTo>
                      <a:pt x="13" y="1"/>
                      <a:pt x="10" y="2"/>
                      <a:pt x="9" y="3"/>
                    </a:cubicBezTo>
                    <a:cubicBezTo>
                      <a:pt x="10" y="3"/>
                      <a:pt x="10" y="4"/>
                      <a:pt x="9" y="4"/>
                    </a:cubicBezTo>
                    <a:cubicBezTo>
                      <a:pt x="8" y="3"/>
                      <a:pt x="8" y="2"/>
                      <a:pt x="8" y="1"/>
                    </a:cubicBezTo>
                    <a:cubicBezTo>
                      <a:pt x="5" y="2"/>
                      <a:pt x="6" y="2"/>
                      <a:pt x="5" y="0"/>
                    </a:cubicBezTo>
                    <a:cubicBezTo>
                      <a:pt x="5" y="2"/>
                      <a:pt x="2" y="1"/>
                      <a:pt x="2" y="2"/>
                    </a:cubicBezTo>
                    <a:cubicBezTo>
                      <a:pt x="3" y="3"/>
                      <a:pt x="5" y="2"/>
                      <a:pt x="5" y="4"/>
                    </a:cubicBezTo>
                    <a:cubicBezTo>
                      <a:pt x="5" y="5"/>
                      <a:pt x="5" y="6"/>
                      <a:pt x="4" y="6"/>
                    </a:cubicBezTo>
                    <a:cubicBezTo>
                      <a:pt x="4" y="5"/>
                      <a:pt x="1" y="1"/>
                      <a:pt x="0" y="4"/>
                    </a:cubicBezTo>
                    <a:cubicBezTo>
                      <a:pt x="2" y="3"/>
                      <a:pt x="1" y="5"/>
                      <a:pt x="1" y="7"/>
                    </a:cubicBezTo>
                    <a:cubicBezTo>
                      <a:pt x="2" y="7"/>
                      <a:pt x="3" y="7"/>
                      <a:pt x="3" y="8"/>
                    </a:cubicBezTo>
                    <a:cubicBezTo>
                      <a:pt x="5" y="8"/>
                      <a:pt x="8" y="4"/>
                      <a:pt x="6" y="8"/>
                    </a:cubicBezTo>
                    <a:cubicBezTo>
                      <a:pt x="9" y="9"/>
                      <a:pt x="7" y="5"/>
                      <a:pt x="9" y="5"/>
                    </a:cubicBezTo>
                    <a:cubicBezTo>
                      <a:pt x="9" y="7"/>
                      <a:pt x="9" y="7"/>
                      <a:pt x="10" y="8"/>
                    </a:cubicBezTo>
                    <a:cubicBezTo>
                      <a:pt x="11" y="6"/>
                      <a:pt x="11" y="5"/>
                      <a:pt x="13" y="5"/>
                    </a:cubicBezTo>
                    <a:cubicBezTo>
                      <a:pt x="12" y="9"/>
                      <a:pt x="15" y="4"/>
                      <a:pt x="17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1" name="Freeform 37"/>
              <p:cNvSpPr>
                <a:spLocks/>
              </p:cNvSpPr>
              <p:nvPr/>
            </p:nvSpPr>
            <p:spPr bwMode="auto">
              <a:xfrm>
                <a:off x="2997" y="3662"/>
                <a:ext cx="8" cy="15"/>
              </a:xfrm>
              <a:custGeom>
                <a:avLst/>
                <a:gdLst>
                  <a:gd name="T0" fmla="*/ 3 w 3"/>
                  <a:gd name="T1" fmla="*/ 2 h 5"/>
                  <a:gd name="T2" fmla="*/ 3 w 3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5">
                    <a:moveTo>
                      <a:pt x="3" y="2"/>
                    </a:moveTo>
                    <a:cubicBezTo>
                      <a:pt x="0" y="0"/>
                      <a:pt x="2" y="5"/>
                      <a:pt x="3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2" name="Freeform 38"/>
              <p:cNvSpPr>
                <a:spLocks/>
              </p:cNvSpPr>
              <p:nvPr/>
            </p:nvSpPr>
            <p:spPr bwMode="auto">
              <a:xfrm>
                <a:off x="3045" y="3668"/>
                <a:ext cx="19" cy="29"/>
              </a:xfrm>
              <a:custGeom>
                <a:avLst/>
                <a:gdLst>
                  <a:gd name="T0" fmla="*/ 1 w 8"/>
                  <a:gd name="T1" fmla="*/ 7 h 10"/>
                  <a:gd name="T2" fmla="*/ 5 w 8"/>
                  <a:gd name="T3" fmla="*/ 6 h 10"/>
                  <a:gd name="T4" fmla="*/ 7 w 8"/>
                  <a:gd name="T5" fmla="*/ 6 h 10"/>
                  <a:gd name="T6" fmla="*/ 8 w 8"/>
                  <a:gd name="T7" fmla="*/ 7 h 10"/>
                  <a:gd name="T8" fmla="*/ 8 w 8"/>
                  <a:gd name="T9" fmla="*/ 2 h 10"/>
                  <a:gd name="T10" fmla="*/ 4 w 8"/>
                  <a:gd name="T11" fmla="*/ 0 h 10"/>
                  <a:gd name="T12" fmla="*/ 1 w 8"/>
                  <a:gd name="T13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0">
                    <a:moveTo>
                      <a:pt x="1" y="7"/>
                    </a:moveTo>
                    <a:cubicBezTo>
                      <a:pt x="3" y="8"/>
                      <a:pt x="3" y="7"/>
                      <a:pt x="5" y="6"/>
                    </a:cubicBezTo>
                    <a:cubicBezTo>
                      <a:pt x="5" y="10"/>
                      <a:pt x="6" y="6"/>
                      <a:pt x="7" y="6"/>
                    </a:cubicBezTo>
                    <a:cubicBezTo>
                      <a:pt x="7" y="6"/>
                      <a:pt x="7" y="7"/>
                      <a:pt x="8" y="7"/>
                    </a:cubicBezTo>
                    <a:cubicBezTo>
                      <a:pt x="7" y="4"/>
                      <a:pt x="8" y="5"/>
                      <a:pt x="8" y="2"/>
                    </a:cubicBezTo>
                    <a:cubicBezTo>
                      <a:pt x="6" y="2"/>
                      <a:pt x="6" y="1"/>
                      <a:pt x="4" y="0"/>
                    </a:cubicBezTo>
                    <a:cubicBezTo>
                      <a:pt x="3" y="2"/>
                      <a:pt x="0" y="3"/>
                      <a:pt x="1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3" name="Freeform 39"/>
              <p:cNvSpPr>
                <a:spLocks/>
              </p:cNvSpPr>
              <p:nvPr/>
            </p:nvSpPr>
            <p:spPr bwMode="auto">
              <a:xfrm>
                <a:off x="3424" y="3648"/>
                <a:ext cx="52" cy="43"/>
              </a:xfrm>
              <a:custGeom>
                <a:avLst/>
                <a:gdLst>
                  <a:gd name="T0" fmla="*/ 21 w 22"/>
                  <a:gd name="T1" fmla="*/ 5 h 15"/>
                  <a:gd name="T2" fmla="*/ 19 w 22"/>
                  <a:gd name="T3" fmla="*/ 5 h 15"/>
                  <a:gd name="T4" fmla="*/ 20 w 22"/>
                  <a:gd name="T5" fmla="*/ 3 h 15"/>
                  <a:gd name="T6" fmla="*/ 20 w 22"/>
                  <a:gd name="T7" fmla="*/ 4 h 15"/>
                  <a:gd name="T8" fmla="*/ 17 w 22"/>
                  <a:gd name="T9" fmla="*/ 7 h 15"/>
                  <a:gd name="T10" fmla="*/ 14 w 22"/>
                  <a:gd name="T11" fmla="*/ 6 h 15"/>
                  <a:gd name="T12" fmla="*/ 12 w 22"/>
                  <a:gd name="T13" fmla="*/ 4 h 15"/>
                  <a:gd name="T14" fmla="*/ 12 w 22"/>
                  <a:gd name="T15" fmla="*/ 7 h 15"/>
                  <a:gd name="T16" fmla="*/ 13 w 22"/>
                  <a:gd name="T17" fmla="*/ 7 h 15"/>
                  <a:gd name="T18" fmla="*/ 9 w 22"/>
                  <a:gd name="T19" fmla="*/ 9 h 15"/>
                  <a:gd name="T20" fmla="*/ 8 w 22"/>
                  <a:gd name="T21" fmla="*/ 11 h 15"/>
                  <a:gd name="T22" fmla="*/ 5 w 22"/>
                  <a:gd name="T23" fmla="*/ 8 h 15"/>
                  <a:gd name="T24" fmla="*/ 4 w 22"/>
                  <a:gd name="T25" fmla="*/ 6 h 15"/>
                  <a:gd name="T26" fmla="*/ 0 w 22"/>
                  <a:gd name="T27" fmla="*/ 8 h 15"/>
                  <a:gd name="T28" fmla="*/ 1 w 22"/>
                  <a:gd name="T29" fmla="*/ 14 h 15"/>
                  <a:gd name="T30" fmla="*/ 4 w 22"/>
                  <a:gd name="T31" fmla="*/ 13 h 15"/>
                  <a:gd name="T32" fmla="*/ 6 w 22"/>
                  <a:gd name="T33" fmla="*/ 11 h 15"/>
                  <a:gd name="T34" fmla="*/ 8 w 22"/>
                  <a:gd name="T35" fmla="*/ 14 h 15"/>
                  <a:gd name="T36" fmla="*/ 9 w 22"/>
                  <a:gd name="T37" fmla="*/ 12 h 15"/>
                  <a:gd name="T38" fmla="*/ 13 w 22"/>
                  <a:gd name="T39" fmla="*/ 14 h 15"/>
                  <a:gd name="T40" fmla="*/ 13 w 22"/>
                  <a:gd name="T41" fmla="*/ 10 h 15"/>
                  <a:gd name="T42" fmla="*/ 15 w 22"/>
                  <a:gd name="T43" fmla="*/ 10 h 15"/>
                  <a:gd name="T44" fmla="*/ 15 w 22"/>
                  <a:gd name="T45" fmla="*/ 9 h 15"/>
                  <a:gd name="T46" fmla="*/ 20 w 22"/>
                  <a:gd name="T47" fmla="*/ 11 h 15"/>
                  <a:gd name="T48" fmla="*/ 20 w 22"/>
                  <a:gd name="T49" fmla="*/ 7 h 15"/>
                  <a:gd name="T50" fmla="*/ 22 w 22"/>
                  <a:gd name="T51" fmla="*/ 7 h 15"/>
                  <a:gd name="T52" fmla="*/ 21 w 22"/>
                  <a:gd name="T53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" h="15">
                    <a:moveTo>
                      <a:pt x="21" y="5"/>
                    </a:moveTo>
                    <a:cubicBezTo>
                      <a:pt x="21" y="6"/>
                      <a:pt x="19" y="6"/>
                      <a:pt x="19" y="5"/>
                    </a:cubicBezTo>
                    <a:cubicBezTo>
                      <a:pt x="21" y="6"/>
                      <a:pt x="21" y="0"/>
                      <a:pt x="20" y="3"/>
                    </a:cubicBezTo>
                    <a:cubicBezTo>
                      <a:pt x="20" y="3"/>
                      <a:pt x="20" y="4"/>
                      <a:pt x="20" y="4"/>
                    </a:cubicBezTo>
                    <a:cubicBezTo>
                      <a:pt x="17" y="4"/>
                      <a:pt x="19" y="7"/>
                      <a:pt x="17" y="7"/>
                    </a:cubicBezTo>
                    <a:cubicBezTo>
                      <a:pt x="16" y="7"/>
                      <a:pt x="16" y="5"/>
                      <a:pt x="14" y="6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1" y="6"/>
                      <a:pt x="10" y="7"/>
                      <a:pt x="12" y="7"/>
                    </a:cubicBezTo>
                    <a:cubicBezTo>
                      <a:pt x="12" y="7"/>
                      <a:pt x="13" y="5"/>
                      <a:pt x="13" y="7"/>
                    </a:cubicBezTo>
                    <a:cubicBezTo>
                      <a:pt x="12" y="7"/>
                      <a:pt x="11" y="9"/>
                      <a:pt x="9" y="9"/>
                    </a:cubicBezTo>
                    <a:cubicBezTo>
                      <a:pt x="9" y="10"/>
                      <a:pt x="8" y="11"/>
                      <a:pt x="8" y="11"/>
                    </a:cubicBezTo>
                    <a:cubicBezTo>
                      <a:pt x="7" y="11"/>
                      <a:pt x="6" y="9"/>
                      <a:pt x="5" y="8"/>
                    </a:cubicBezTo>
                    <a:cubicBezTo>
                      <a:pt x="5" y="8"/>
                      <a:pt x="7" y="5"/>
                      <a:pt x="4" y="6"/>
                    </a:cubicBezTo>
                    <a:cubicBezTo>
                      <a:pt x="4" y="9"/>
                      <a:pt x="1" y="7"/>
                      <a:pt x="0" y="8"/>
                    </a:cubicBezTo>
                    <a:cubicBezTo>
                      <a:pt x="3" y="9"/>
                      <a:pt x="0" y="11"/>
                      <a:pt x="1" y="14"/>
                    </a:cubicBezTo>
                    <a:cubicBezTo>
                      <a:pt x="2" y="13"/>
                      <a:pt x="5" y="15"/>
                      <a:pt x="4" y="13"/>
                    </a:cubicBezTo>
                    <a:cubicBezTo>
                      <a:pt x="2" y="13"/>
                      <a:pt x="6" y="12"/>
                      <a:pt x="6" y="11"/>
                    </a:cubicBezTo>
                    <a:cubicBezTo>
                      <a:pt x="7" y="12"/>
                      <a:pt x="6" y="14"/>
                      <a:pt x="8" y="14"/>
                    </a:cubicBezTo>
                    <a:cubicBezTo>
                      <a:pt x="9" y="13"/>
                      <a:pt x="8" y="12"/>
                      <a:pt x="9" y="12"/>
                    </a:cubicBezTo>
                    <a:cubicBezTo>
                      <a:pt x="12" y="11"/>
                      <a:pt x="11" y="14"/>
                      <a:pt x="13" y="14"/>
                    </a:cubicBezTo>
                    <a:cubicBezTo>
                      <a:pt x="14" y="12"/>
                      <a:pt x="11" y="10"/>
                      <a:pt x="13" y="10"/>
                    </a:cubicBezTo>
                    <a:cubicBezTo>
                      <a:pt x="13" y="11"/>
                      <a:pt x="15" y="11"/>
                      <a:pt x="15" y="10"/>
                    </a:cubicBezTo>
                    <a:cubicBezTo>
                      <a:pt x="14" y="10"/>
                      <a:pt x="14" y="9"/>
                      <a:pt x="15" y="9"/>
                    </a:cubicBezTo>
                    <a:cubicBezTo>
                      <a:pt x="17" y="10"/>
                      <a:pt x="16" y="12"/>
                      <a:pt x="20" y="11"/>
                    </a:cubicBezTo>
                    <a:cubicBezTo>
                      <a:pt x="20" y="10"/>
                      <a:pt x="20" y="9"/>
                      <a:pt x="20" y="7"/>
                    </a:cubicBezTo>
                    <a:cubicBezTo>
                      <a:pt x="21" y="7"/>
                      <a:pt x="22" y="8"/>
                      <a:pt x="22" y="7"/>
                    </a:cubicBezTo>
                    <a:cubicBezTo>
                      <a:pt x="22" y="6"/>
                      <a:pt x="22" y="5"/>
                      <a:pt x="21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4" name="Freeform 40"/>
              <p:cNvSpPr>
                <a:spLocks/>
              </p:cNvSpPr>
              <p:nvPr/>
            </p:nvSpPr>
            <p:spPr bwMode="auto">
              <a:xfrm>
                <a:off x="3495" y="3654"/>
                <a:ext cx="14" cy="14"/>
              </a:xfrm>
              <a:custGeom>
                <a:avLst/>
                <a:gdLst>
                  <a:gd name="T0" fmla="*/ 3 w 6"/>
                  <a:gd name="T1" fmla="*/ 2 h 5"/>
                  <a:gd name="T2" fmla="*/ 6 w 6"/>
                  <a:gd name="T3" fmla="*/ 2 h 5"/>
                  <a:gd name="T4" fmla="*/ 2 w 6"/>
                  <a:gd name="T5" fmla="*/ 1 h 5"/>
                  <a:gd name="T6" fmla="*/ 2 w 6"/>
                  <a:gd name="T7" fmla="*/ 4 h 5"/>
                  <a:gd name="T8" fmla="*/ 3 w 6"/>
                  <a:gd name="T9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3" y="2"/>
                    </a:moveTo>
                    <a:cubicBezTo>
                      <a:pt x="5" y="0"/>
                      <a:pt x="5" y="5"/>
                      <a:pt x="6" y="2"/>
                    </a:cubicBezTo>
                    <a:cubicBezTo>
                      <a:pt x="5" y="2"/>
                      <a:pt x="4" y="0"/>
                      <a:pt x="2" y="1"/>
                    </a:cubicBezTo>
                    <a:cubicBezTo>
                      <a:pt x="2" y="1"/>
                      <a:pt x="0" y="3"/>
                      <a:pt x="2" y="4"/>
                    </a:cubicBezTo>
                    <a:cubicBezTo>
                      <a:pt x="2" y="3"/>
                      <a:pt x="2" y="2"/>
                      <a:pt x="3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5" name="Freeform 41"/>
              <p:cNvSpPr>
                <a:spLocks/>
              </p:cNvSpPr>
              <p:nvPr/>
            </p:nvSpPr>
            <p:spPr bwMode="auto">
              <a:xfrm>
                <a:off x="3493" y="3665"/>
                <a:ext cx="19" cy="26"/>
              </a:xfrm>
              <a:custGeom>
                <a:avLst/>
                <a:gdLst>
                  <a:gd name="T0" fmla="*/ 6 w 8"/>
                  <a:gd name="T1" fmla="*/ 7 h 9"/>
                  <a:gd name="T2" fmla="*/ 5 w 8"/>
                  <a:gd name="T3" fmla="*/ 6 h 9"/>
                  <a:gd name="T4" fmla="*/ 4 w 8"/>
                  <a:gd name="T5" fmla="*/ 3 h 9"/>
                  <a:gd name="T6" fmla="*/ 6 w 8"/>
                  <a:gd name="T7" fmla="*/ 3 h 9"/>
                  <a:gd name="T8" fmla="*/ 6 w 8"/>
                  <a:gd name="T9" fmla="*/ 0 h 9"/>
                  <a:gd name="T10" fmla="*/ 1 w 8"/>
                  <a:gd name="T11" fmla="*/ 4 h 9"/>
                  <a:gd name="T12" fmla="*/ 4 w 8"/>
                  <a:gd name="T13" fmla="*/ 9 h 9"/>
                  <a:gd name="T14" fmla="*/ 8 w 8"/>
                  <a:gd name="T15" fmla="*/ 5 h 9"/>
                  <a:gd name="T16" fmla="*/ 6 w 8"/>
                  <a:gd name="T17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9">
                    <a:moveTo>
                      <a:pt x="6" y="7"/>
                    </a:moveTo>
                    <a:cubicBezTo>
                      <a:pt x="5" y="7"/>
                      <a:pt x="5" y="6"/>
                      <a:pt x="5" y="6"/>
                    </a:cubicBezTo>
                    <a:cubicBezTo>
                      <a:pt x="6" y="7"/>
                      <a:pt x="4" y="4"/>
                      <a:pt x="4" y="3"/>
                    </a:cubicBezTo>
                    <a:cubicBezTo>
                      <a:pt x="5" y="3"/>
                      <a:pt x="6" y="3"/>
                      <a:pt x="6" y="3"/>
                    </a:cubicBezTo>
                    <a:cubicBezTo>
                      <a:pt x="6" y="2"/>
                      <a:pt x="7" y="0"/>
                      <a:pt x="6" y="0"/>
                    </a:cubicBezTo>
                    <a:cubicBezTo>
                      <a:pt x="6" y="3"/>
                      <a:pt x="0" y="0"/>
                      <a:pt x="1" y="4"/>
                    </a:cubicBezTo>
                    <a:cubicBezTo>
                      <a:pt x="3" y="4"/>
                      <a:pt x="4" y="6"/>
                      <a:pt x="4" y="9"/>
                    </a:cubicBezTo>
                    <a:cubicBezTo>
                      <a:pt x="6" y="9"/>
                      <a:pt x="7" y="7"/>
                      <a:pt x="8" y="5"/>
                    </a:cubicBezTo>
                    <a:cubicBezTo>
                      <a:pt x="7" y="5"/>
                      <a:pt x="6" y="7"/>
                      <a:pt x="6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6" name="Freeform 42"/>
              <p:cNvSpPr>
                <a:spLocks/>
              </p:cNvSpPr>
              <p:nvPr/>
            </p:nvSpPr>
            <p:spPr bwMode="auto">
              <a:xfrm>
                <a:off x="3407" y="3659"/>
                <a:ext cx="17" cy="29"/>
              </a:xfrm>
              <a:custGeom>
                <a:avLst/>
                <a:gdLst>
                  <a:gd name="T0" fmla="*/ 6 w 7"/>
                  <a:gd name="T1" fmla="*/ 2 h 10"/>
                  <a:gd name="T2" fmla="*/ 5 w 7"/>
                  <a:gd name="T3" fmla="*/ 0 h 10"/>
                  <a:gd name="T4" fmla="*/ 3 w 7"/>
                  <a:gd name="T5" fmla="*/ 0 h 10"/>
                  <a:gd name="T6" fmla="*/ 4 w 7"/>
                  <a:gd name="T7" fmla="*/ 3 h 10"/>
                  <a:gd name="T8" fmla="*/ 0 w 7"/>
                  <a:gd name="T9" fmla="*/ 3 h 10"/>
                  <a:gd name="T10" fmla="*/ 0 w 7"/>
                  <a:gd name="T11" fmla="*/ 7 h 10"/>
                  <a:gd name="T12" fmla="*/ 4 w 7"/>
                  <a:gd name="T13" fmla="*/ 5 h 10"/>
                  <a:gd name="T14" fmla="*/ 2 w 7"/>
                  <a:gd name="T15" fmla="*/ 7 h 10"/>
                  <a:gd name="T16" fmla="*/ 4 w 7"/>
                  <a:gd name="T17" fmla="*/ 7 h 10"/>
                  <a:gd name="T18" fmla="*/ 4 w 7"/>
                  <a:gd name="T19" fmla="*/ 10 h 10"/>
                  <a:gd name="T20" fmla="*/ 6 w 7"/>
                  <a:gd name="T21" fmla="*/ 7 h 10"/>
                  <a:gd name="T22" fmla="*/ 4 w 7"/>
                  <a:gd name="T23" fmla="*/ 3 h 10"/>
                  <a:gd name="T24" fmla="*/ 6 w 7"/>
                  <a:gd name="T25" fmla="*/ 4 h 10"/>
                  <a:gd name="T26" fmla="*/ 6 w 7"/>
                  <a:gd name="T2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" h="10">
                    <a:moveTo>
                      <a:pt x="6" y="2"/>
                    </a:moveTo>
                    <a:cubicBezTo>
                      <a:pt x="6" y="3"/>
                      <a:pt x="5" y="2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ubicBezTo>
                      <a:pt x="2" y="1"/>
                      <a:pt x="4" y="2"/>
                      <a:pt x="4" y="3"/>
                    </a:cubicBezTo>
                    <a:cubicBezTo>
                      <a:pt x="3" y="3"/>
                      <a:pt x="1" y="3"/>
                      <a:pt x="0" y="3"/>
                    </a:cubicBezTo>
                    <a:cubicBezTo>
                      <a:pt x="0" y="4"/>
                      <a:pt x="1" y="6"/>
                      <a:pt x="0" y="7"/>
                    </a:cubicBezTo>
                    <a:cubicBezTo>
                      <a:pt x="2" y="7"/>
                      <a:pt x="2" y="5"/>
                      <a:pt x="4" y="5"/>
                    </a:cubicBezTo>
                    <a:cubicBezTo>
                      <a:pt x="4" y="6"/>
                      <a:pt x="2" y="7"/>
                      <a:pt x="2" y="7"/>
                    </a:cubicBezTo>
                    <a:cubicBezTo>
                      <a:pt x="2" y="8"/>
                      <a:pt x="5" y="6"/>
                      <a:pt x="4" y="7"/>
                    </a:cubicBezTo>
                    <a:cubicBezTo>
                      <a:pt x="4" y="8"/>
                      <a:pt x="1" y="9"/>
                      <a:pt x="4" y="10"/>
                    </a:cubicBezTo>
                    <a:cubicBezTo>
                      <a:pt x="4" y="8"/>
                      <a:pt x="6" y="9"/>
                      <a:pt x="6" y="7"/>
                    </a:cubicBezTo>
                    <a:cubicBezTo>
                      <a:pt x="5" y="7"/>
                      <a:pt x="4" y="5"/>
                      <a:pt x="4" y="3"/>
                    </a:cubicBezTo>
                    <a:cubicBezTo>
                      <a:pt x="5" y="3"/>
                      <a:pt x="5" y="4"/>
                      <a:pt x="6" y="4"/>
                    </a:cubicBezTo>
                    <a:cubicBezTo>
                      <a:pt x="6" y="3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7" name="Freeform 43"/>
              <p:cNvSpPr>
                <a:spLocks/>
              </p:cNvSpPr>
              <p:nvPr/>
            </p:nvSpPr>
            <p:spPr bwMode="auto">
              <a:xfrm>
                <a:off x="3402" y="3680"/>
                <a:ext cx="10" cy="8"/>
              </a:xfrm>
              <a:custGeom>
                <a:avLst/>
                <a:gdLst>
                  <a:gd name="T0" fmla="*/ 4 w 4"/>
                  <a:gd name="T1" fmla="*/ 1 h 3"/>
                  <a:gd name="T2" fmla="*/ 2 w 4"/>
                  <a:gd name="T3" fmla="*/ 0 h 3"/>
                  <a:gd name="T4" fmla="*/ 4 w 4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4" y="1"/>
                    </a:moveTo>
                    <a:cubicBezTo>
                      <a:pt x="3" y="1"/>
                      <a:pt x="3" y="0"/>
                      <a:pt x="2" y="0"/>
                    </a:cubicBezTo>
                    <a:cubicBezTo>
                      <a:pt x="0" y="2"/>
                      <a:pt x="4" y="3"/>
                      <a:pt x="4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8" name="Freeform 44"/>
              <p:cNvSpPr>
                <a:spLocks/>
              </p:cNvSpPr>
              <p:nvPr/>
            </p:nvSpPr>
            <p:spPr bwMode="auto">
              <a:xfrm>
                <a:off x="3469" y="3680"/>
                <a:ext cx="7" cy="11"/>
              </a:xfrm>
              <a:custGeom>
                <a:avLst/>
                <a:gdLst>
                  <a:gd name="T0" fmla="*/ 2 w 3"/>
                  <a:gd name="T1" fmla="*/ 0 h 4"/>
                  <a:gd name="T2" fmla="*/ 1 w 3"/>
                  <a:gd name="T3" fmla="*/ 2 h 4"/>
                  <a:gd name="T4" fmla="*/ 0 w 3"/>
                  <a:gd name="T5" fmla="*/ 1 h 4"/>
                  <a:gd name="T6" fmla="*/ 1 w 3"/>
                  <a:gd name="T7" fmla="*/ 4 h 4"/>
                  <a:gd name="T8" fmla="*/ 2 w 3"/>
                  <a:gd name="T9" fmla="*/ 2 h 4"/>
                  <a:gd name="T10" fmla="*/ 3 w 3"/>
                  <a:gd name="T11" fmla="*/ 2 h 4"/>
                  <a:gd name="T12" fmla="*/ 2 w 3"/>
                  <a:gd name="T13" fmla="*/ 1 h 4"/>
                  <a:gd name="T14" fmla="*/ 2 w 3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2" y="0"/>
                    </a:moveTo>
                    <a:cubicBezTo>
                      <a:pt x="2" y="1"/>
                      <a:pt x="1" y="2"/>
                      <a:pt x="1" y="2"/>
                    </a:cubicBezTo>
                    <a:cubicBezTo>
                      <a:pt x="1" y="2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4"/>
                    </a:cubicBezTo>
                    <a:cubicBezTo>
                      <a:pt x="1" y="3"/>
                      <a:pt x="1" y="2"/>
                      <a:pt x="2" y="2"/>
                    </a:cubicBezTo>
                    <a:cubicBezTo>
                      <a:pt x="2" y="2"/>
                      <a:pt x="3" y="3"/>
                      <a:pt x="3" y="2"/>
                    </a:cubicBezTo>
                    <a:cubicBezTo>
                      <a:pt x="2" y="2"/>
                      <a:pt x="2" y="2"/>
                      <a:pt x="2" y="1"/>
                    </a:cubicBezTo>
                    <a:cubicBezTo>
                      <a:pt x="3" y="1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9" name="Freeform 45"/>
              <p:cNvSpPr>
                <a:spLocks/>
              </p:cNvSpPr>
              <p:nvPr/>
            </p:nvSpPr>
            <p:spPr bwMode="auto">
              <a:xfrm>
                <a:off x="3481" y="3657"/>
                <a:ext cx="14" cy="34"/>
              </a:xfrm>
              <a:custGeom>
                <a:avLst/>
                <a:gdLst>
                  <a:gd name="T0" fmla="*/ 2 w 6"/>
                  <a:gd name="T1" fmla="*/ 5 h 12"/>
                  <a:gd name="T2" fmla="*/ 1 w 6"/>
                  <a:gd name="T3" fmla="*/ 3 h 12"/>
                  <a:gd name="T4" fmla="*/ 2 w 6"/>
                  <a:gd name="T5" fmla="*/ 0 h 12"/>
                  <a:gd name="T6" fmla="*/ 0 w 6"/>
                  <a:gd name="T7" fmla="*/ 1 h 12"/>
                  <a:gd name="T8" fmla="*/ 1 w 6"/>
                  <a:gd name="T9" fmla="*/ 8 h 12"/>
                  <a:gd name="T10" fmla="*/ 2 w 6"/>
                  <a:gd name="T11" fmla="*/ 11 h 12"/>
                  <a:gd name="T12" fmla="*/ 6 w 6"/>
                  <a:gd name="T13" fmla="*/ 12 h 12"/>
                  <a:gd name="T14" fmla="*/ 2 w 6"/>
                  <a:gd name="T15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2">
                    <a:moveTo>
                      <a:pt x="2" y="5"/>
                    </a:moveTo>
                    <a:cubicBezTo>
                      <a:pt x="2" y="3"/>
                      <a:pt x="4" y="1"/>
                      <a:pt x="1" y="3"/>
                    </a:cubicBezTo>
                    <a:cubicBezTo>
                      <a:pt x="0" y="1"/>
                      <a:pt x="5" y="1"/>
                      <a:pt x="2" y="0"/>
                    </a:cubicBezTo>
                    <a:cubicBezTo>
                      <a:pt x="2" y="1"/>
                      <a:pt x="0" y="1"/>
                      <a:pt x="0" y="1"/>
                    </a:cubicBezTo>
                    <a:cubicBezTo>
                      <a:pt x="0" y="3"/>
                      <a:pt x="0" y="6"/>
                      <a:pt x="1" y="8"/>
                    </a:cubicBezTo>
                    <a:cubicBezTo>
                      <a:pt x="1" y="9"/>
                      <a:pt x="1" y="11"/>
                      <a:pt x="2" y="11"/>
                    </a:cubicBezTo>
                    <a:cubicBezTo>
                      <a:pt x="3" y="10"/>
                      <a:pt x="4" y="10"/>
                      <a:pt x="6" y="12"/>
                    </a:cubicBezTo>
                    <a:cubicBezTo>
                      <a:pt x="6" y="8"/>
                      <a:pt x="3" y="8"/>
                      <a:pt x="2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0" name="Freeform 46"/>
              <p:cNvSpPr>
                <a:spLocks noEditPoints="1"/>
              </p:cNvSpPr>
              <p:nvPr/>
            </p:nvSpPr>
            <p:spPr bwMode="auto">
              <a:xfrm>
                <a:off x="2862" y="3665"/>
                <a:ext cx="74" cy="26"/>
              </a:xfrm>
              <a:custGeom>
                <a:avLst/>
                <a:gdLst>
                  <a:gd name="T0" fmla="*/ 8 w 31"/>
                  <a:gd name="T1" fmla="*/ 1 h 9"/>
                  <a:gd name="T2" fmla="*/ 4 w 31"/>
                  <a:gd name="T3" fmla="*/ 1 h 9"/>
                  <a:gd name="T4" fmla="*/ 2 w 31"/>
                  <a:gd name="T5" fmla="*/ 6 h 9"/>
                  <a:gd name="T6" fmla="*/ 4 w 31"/>
                  <a:gd name="T7" fmla="*/ 5 h 9"/>
                  <a:gd name="T8" fmla="*/ 9 w 31"/>
                  <a:gd name="T9" fmla="*/ 7 h 9"/>
                  <a:gd name="T10" fmla="*/ 10 w 31"/>
                  <a:gd name="T11" fmla="*/ 5 h 9"/>
                  <a:gd name="T12" fmla="*/ 15 w 31"/>
                  <a:gd name="T13" fmla="*/ 5 h 9"/>
                  <a:gd name="T14" fmla="*/ 15 w 31"/>
                  <a:gd name="T15" fmla="*/ 7 h 9"/>
                  <a:gd name="T16" fmla="*/ 18 w 31"/>
                  <a:gd name="T17" fmla="*/ 6 h 9"/>
                  <a:gd name="T18" fmla="*/ 18 w 31"/>
                  <a:gd name="T19" fmla="*/ 4 h 9"/>
                  <a:gd name="T20" fmla="*/ 20 w 31"/>
                  <a:gd name="T21" fmla="*/ 5 h 9"/>
                  <a:gd name="T22" fmla="*/ 23 w 31"/>
                  <a:gd name="T23" fmla="*/ 3 h 9"/>
                  <a:gd name="T24" fmla="*/ 21 w 31"/>
                  <a:gd name="T25" fmla="*/ 7 h 9"/>
                  <a:gd name="T26" fmla="*/ 19 w 31"/>
                  <a:gd name="T27" fmla="*/ 8 h 9"/>
                  <a:gd name="T28" fmla="*/ 22 w 31"/>
                  <a:gd name="T29" fmla="*/ 9 h 9"/>
                  <a:gd name="T30" fmla="*/ 30 w 31"/>
                  <a:gd name="T31" fmla="*/ 6 h 9"/>
                  <a:gd name="T32" fmla="*/ 28 w 31"/>
                  <a:gd name="T33" fmla="*/ 1 h 9"/>
                  <a:gd name="T34" fmla="*/ 26 w 31"/>
                  <a:gd name="T35" fmla="*/ 5 h 9"/>
                  <a:gd name="T36" fmla="*/ 27 w 31"/>
                  <a:gd name="T37" fmla="*/ 1 h 9"/>
                  <a:gd name="T38" fmla="*/ 25 w 31"/>
                  <a:gd name="T39" fmla="*/ 5 h 9"/>
                  <a:gd name="T40" fmla="*/ 24 w 31"/>
                  <a:gd name="T41" fmla="*/ 1 h 9"/>
                  <a:gd name="T42" fmla="*/ 20 w 31"/>
                  <a:gd name="T43" fmla="*/ 3 h 9"/>
                  <a:gd name="T44" fmla="*/ 18 w 31"/>
                  <a:gd name="T45" fmla="*/ 1 h 9"/>
                  <a:gd name="T46" fmla="*/ 19 w 31"/>
                  <a:gd name="T47" fmla="*/ 3 h 9"/>
                  <a:gd name="T48" fmla="*/ 18 w 31"/>
                  <a:gd name="T49" fmla="*/ 1 h 9"/>
                  <a:gd name="T50" fmla="*/ 14 w 31"/>
                  <a:gd name="T51" fmla="*/ 5 h 9"/>
                  <a:gd name="T52" fmla="*/ 8 w 31"/>
                  <a:gd name="T53" fmla="*/ 3 h 9"/>
                  <a:gd name="T54" fmla="*/ 8 w 31"/>
                  <a:gd name="T55" fmla="*/ 1 h 9"/>
                  <a:gd name="T56" fmla="*/ 8 w 31"/>
                  <a:gd name="T57" fmla="*/ 6 h 9"/>
                  <a:gd name="T58" fmla="*/ 7 w 31"/>
                  <a:gd name="T59" fmla="*/ 2 h 9"/>
                  <a:gd name="T60" fmla="*/ 8 w 31"/>
                  <a:gd name="T61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1" h="9">
                    <a:moveTo>
                      <a:pt x="8" y="1"/>
                    </a:moveTo>
                    <a:cubicBezTo>
                      <a:pt x="7" y="1"/>
                      <a:pt x="5" y="2"/>
                      <a:pt x="4" y="1"/>
                    </a:cubicBezTo>
                    <a:cubicBezTo>
                      <a:pt x="6" y="5"/>
                      <a:pt x="0" y="4"/>
                      <a:pt x="2" y="6"/>
                    </a:cubicBezTo>
                    <a:cubicBezTo>
                      <a:pt x="2" y="5"/>
                      <a:pt x="4" y="5"/>
                      <a:pt x="4" y="5"/>
                    </a:cubicBezTo>
                    <a:cubicBezTo>
                      <a:pt x="2" y="8"/>
                      <a:pt x="8" y="8"/>
                      <a:pt x="9" y="7"/>
                    </a:cubicBezTo>
                    <a:cubicBezTo>
                      <a:pt x="9" y="7"/>
                      <a:pt x="9" y="5"/>
                      <a:pt x="10" y="5"/>
                    </a:cubicBezTo>
                    <a:cubicBezTo>
                      <a:pt x="12" y="9"/>
                      <a:pt x="12" y="5"/>
                      <a:pt x="15" y="5"/>
                    </a:cubicBezTo>
                    <a:cubicBezTo>
                      <a:pt x="15" y="6"/>
                      <a:pt x="14" y="7"/>
                      <a:pt x="15" y="7"/>
                    </a:cubicBezTo>
                    <a:cubicBezTo>
                      <a:pt x="15" y="4"/>
                      <a:pt x="19" y="8"/>
                      <a:pt x="18" y="6"/>
                    </a:cubicBezTo>
                    <a:cubicBezTo>
                      <a:pt x="18" y="6"/>
                      <a:pt x="16" y="4"/>
                      <a:pt x="18" y="4"/>
                    </a:cubicBezTo>
                    <a:cubicBezTo>
                      <a:pt x="19" y="4"/>
                      <a:pt x="18" y="6"/>
                      <a:pt x="20" y="5"/>
                    </a:cubicBezTo>
                    <a:cubicBezTo>
                      <a:pt x="22" y="5"/>
                      <a:pt x="21" y="3"/>
                      <a:pt x="23" y="3"/>
                    </a:cubicBezTo>
                    <a:cubicBezTo>
                      <a:pt x="22" y="4"/>
                      <a:pt x="22" y="6"/>
                      <a:pt x="21" y="7"/>
                    </a:cubicBezTo>
                    <a:cubicBezTo>
                      <a:pt x="21" y="6"/>
                      <a:pt x="19" y="7"/>
                      <a:pt x="19" y="8"/>
                    </a:cubicBezTo>
                    <a:cubicBezTo>
                      <a:pt x="21" y="8"/>
                      <a:pt x="21" y="9"/>
                      <a:pt x="22" y="9"/>
                    </a:cubicBezTo>
                    <a:cubicBezTo>
                      <a:pt x="23" y="7"/>
                      <a:pt x="27" y="5"/>
                      <a:pt x="30" y="6"/>
                    </a:cubicBezTo>
                    <a:cubicBezTo>
                      <a:pt x="31" y="3"/>
                      <a:pt x="30" y="1"/>
                      <a:pt x="28" y="1"/>
                    </a:cubicBezTo>
                    <a:cubicBezTo>
                      <a:pt x="27" y="2"/>
                      <a:pt x="28" y="5"/>
                      <a:pt x="26" y="5"/>
                    </a:cubicBezTo>
                    <a:cubicBezTo>
                      <a:pt x="26" y="4"/>
                      <a:pt x="26" y="2"/>
                      <a:pt x="27" y="1"/>
                    </a:cubicBezTo>
                    <a:cubicBezTo>
                      <a:pt x="24" y="0"/>
                      <a:pt x="27" y="5"/>
                      <a:pt x="25" y="5"/>
                    </a:cubicBezTo>
                    <a:cubicBezTo>
                      <a:pt x="24" y="4"/>
                      <a:pt x="26" y="1"/>
                      <a:pt x="24" y="1"/>
                    </a:cubicBezTo>
                    <a:cubicBezTo>
                      <a:pt x="24" y="3"/>
                      <a:pt x="21" y="2"/>
                      <a:pt x="20" y="3"/>
                    </a:cubicBezTo>
                    <a:cubicBezTo>
                      <a:pt x="22" y="1"/>
                      <a:pt x="20" y="1"/>
                      <a:pt x="18" y="1"/>
                    </a:cubicBezTo>
                    <a:cubicBezTo>
                      <a:pt x="18" y="2"/>
                      <a:pt x="19" y="2"/>
                      <a:pt x="19" y="3"/>
                    </a:cubicBezTo>
                    <a:cubicBezTo>
                      <a:pt x="18" y="2"/>
                      <a:pt x="15" y="4"/>
                      <a:pt x="18" y="1"/>
                    </a:cubicBezTo>
                    <a:cubicBezTo>
                      <a:pt x="15" y="1"/>
                      <a:pt x="16" y="5"/>
                      <a:pt x="14" y="5"/>
                    </a:cubicBezTo>
                    <a:cubicBezTo>
                      <a:pt x="16" y="0"/>
                      <a:pt x="11" y="4"/>
                      <a:pt x="8" y="3"/>
                    </a:cubicBezTo>
                    <a:cubicBezTo>
                      <a:pt x="8" y="3"/>
                      <a:pt x="8" y="2"/>
                      <a:pt x="8" y="1"/>
                    </a:cubicBezTo>
                    <a:close/>
                    <a:moveTo>
                      <a:pt x="8" y="6"/>
                    </a:moveTo>
                    <a:cubicBezTo>
                      <a:pt x="7" y="7"/>
                      <a:pt x="3" y="2"/>
                      <a:pt x="7" y="2"/>
                    </a:cubicBezTo>
                    <a:cubicBezTo>
                      <a:pt x="4" y="4"/>
                      <a:pt x="9" y="5"/>
                      <a:pt x="8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1" name="Freeform 47"/>
              <p:cNvSpPr>
                <a:spLocks/>
              </p:cNvSpPr>
              <p:nvPr/>
            </p:nvSpPr>
            <p:spPr bwMode="auto">
              <a:xfrm>
                <a:off x="2667" y="3665"/>
                <a:ext cx="54" cy="32"/>
              </a:xfrm>
              <a:custGeom>
                <a:avLst/>
                <a:gdLst>
                  <a:gd name="T0" fmla="*/ 19 w 23"/>
                  <a:gd name="T1" fmla="*/ 6 h 11"/>
                  <a:gd name="T2" fmla="*/ 23 w 23"/>
                  <a:gd name="T3" fmla="*/ 2 h 11"/>
                  <a:gd name="T4" fmla="*/ 17 w 23"/>
                  <a:gd name="T5" fmla="*/ 3 h 11"/>
                  <a:gd name="T6" fmla="*/ 15 w 23"/>
                  <a:gd name="T7" fmla="*/ 2 h 11"/>
                  <a:gd name="T8" fmla="*/ 15 w 23"/>
                  <a:gd name="T9" fmla="*/ 1 h 11"/>
                  <a:gd name="T10" fmla="*/ 12 w 23"/>
                  <a:gd name="T11" fmla="*/ 2 h 11"/>
                  <a:gd name="T12" fmla="*/ 10 w 23"/>
                  <a:gd name="T13" fmla="*/ 1 h 11"/>
                  <a:gd name="T14" fmla="*/ 8 w 23"/>
                  <a:gd name="T15" fmla="*/ 2 h 11"/>
                  <a:gd name="T16" fmla="*/ 8 w 23"/>
                  <a:gd name="T17" fmla="*/ 4 h 11"/>
                  <a:gd name="T18" fmla="*/ 1 w 23"/>
                  <a:gd name="T19" fmla="*/ 3 h 11"/>
                  <a:gd name="T20" fmla="*/ 2 w 23"/>
                  <a:gd name="T21" fmla="*/ 1 h 11"/>
                  <a:gd name="T22" fmla="*/ 0 w 23"/>
                  <a:gd name="T23" fmla="*/ 1 h 11"/>
                  <a:gd name="T24" fmla="*/ 0 w 23"/>
                  <a:gd name="T25" fmla="*/ 5 h 11"/>
                  <a:gd name="T26" fmla="*/ 0 w 23"/>
                  <a:gd name="T27" fmla="*/ 5 h 11"/>
                  <a:gd name="T28" fmla="*/ 3 w 23"/>
                  <a:gd name="T29" fmla="*/ 6 h 11"/>
                  <a:gd name="T30" fmla="*/ 5 w 23"/>
                  <a:gd name="T31" fmla="*/ 5 h 11"/>
                  <a:gd name="T32" fmla="*/ 6 w 23"/>
                  <a:gd name="T33" fmla="*/ 3 h 11"/>
                  <a:gd name="T34" fmla="*/ 6 w 23"/>
                  <a:gd name="T35" fmla="*/ 5 h 11"/>
                  <a:gd name="T36" fmla="*/ 15 w 23"/>
                  <a:gd name="T37" fmla="*/ 7 h 11"/>
                  <a:gd name="T38" fmla="*/ 18 w 23"/>
                  <a:gd name="T39" fmla="*/ 5 h 11"/>
                  <a:gd name="T40" fmla="*/ 23 w 23"/>
                  <a:gd name="T41" fmla="*/ 9 h 11"/>
                  <a:gd name="T42" fmla="*/ 19 w 23"/>
                  <a:gd name="T4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3" h="11">
                    <a:moveTo>
                      <a:pt x="19" y="6"/>
                    </a:moveTo>
                    <a:cubicBezTo>
                      <a:pt x="22" y="6"/>
                      <a:pt x="22" y="4"/>
                      <a:pt x="23" y="2"/>
                    </a:cubicBezTo>
                    <a:cubicBezTo>
                      <a:pt x="19" y="2"/>
                      <a:pt x="20" y="2"/>
                      <a:pt x="17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5" y="2"/>
                      <a:pt x="15" y="1"/>
                      <a:pt x="15" y="1"/>
                    </a:cubicBezTo>
                    <a:cubicBezTo>
                      <a:pt x="14" y="1"/>
                      <a:pt x="13" y="2"/>
                      <a:pt x="12" y="2"/>
                    </a:cubicBezTo>
                    <a:cubicBezTo>
                      <a:pt x="12" y="2"/>
                      <a:pt x="11" y="0"/>
                      <a:pt x="10" y="1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9" y="2"/>
                      <a:pt x="9" y="4"/>
                      <a:pt x="8" y="4"/>
                    </a:cubicBezTo>
                    <a:cubicBezTo>
                      <a:pt x="8" y="0"/>
                      <a:pt x="3" y="3"/>
                      <a:pt x="1" y="3"/>
                    </a:cubicBezTo>
                    <a:cubicBezTo>
                      <a:pt x="1" y="3"/>
                      <a:pt x="2" y="1"/>
                      <a:pt x="2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5"/>
                      <a:pt x="1" y="7"/>
                      <a:pt x="3" y="6"/>
                    </a:cubicBezTo>
                    <a:cubicBezTo>
                      <a:pt x="4" y="6"/>
                      <a:pt x="4" y="5"/>
                      <a:pt x="5" y="5"/>
                    </a:cubicBezTo>
                    <a:cubicBezTo>
                      <a:pt x="5" y="5"/>
                      <a:pt x="5" y="3"/>
                      <a:pt x="6" y="3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10" y="5"/>
                      <a:pt x="12" y="6"/>
                      <a:pt x="15" y="7"/>
                    </a:cubicBezTo>
                    <a:cubicBezTo>
                      <a:pt x="15" y="6"/>
                      <a:pt x="17" y="5"/>
                      <a:pt x="18" y="5"/>
                    </a:cubicBezTo>
                    <a:cubicBezTo>
                      <a:pt x="19" y="6"/>
                      <a:pt x="21" y="11"/>
                      <a:pt x="23" y="9"/>
                    </a:cubicBezTo>
                    <a:cubicBezTo>
                      <a:pt x="22" y="8"/>
                      <a:pt x="20" y="8"/>
                      <a:pt x="19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2" name="Freeform 48"/>
              <p:cNvSpPr>
                <a:spLocks/>
              </p:cNvSpPr>
              <p:nvPr/>
            </p:nvSpPr>
            <p:spPr bwMode="auto">
              <a:xfrm>
                <a:off x="2926" y="3685"/>
                <a:ext cx="7" cy="12"/>
              </a:xfrm>
              <a:custGeom>
                <a:avLst/>
                <a:gdLst>
                  <a:gd name="T0" fmla="*/ 2 w 3"/>
                  <a:gd name="T1" fmla="*/ 2 h 4"/>
                  <a:gd name="T2" fmla="*/ 2 w 3"/>
                  <a:gd name="T3" fmla="*/ 3 h 4"/>
                  <a:gd name="T4" fmla="*/ 0 w 3"/>
                  <a:gd name="T5" fmla="*/ 1 h 4"/>
                  <a:gd name="T6" fmla="*/ 0 w 3"/>
                  <a:gd name="T7" fmla="*/ 3 h 4"/>
                  <a:gd name="T8" fmla="*/ 2 w 3"/>
                  <a:gd name="T9" fmla="*/ 4 h 4"/>
                  <a:gd name="T10" fmla="*/ 2 w 3"/>
                  <a:gd name="T1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4">
                    <a:moveTo>
                      <a:pt x="2" y="2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2" y="0"/>
                      <a:pt x="0" y="1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1" y="3"/>
                      <a:pt x="2" y="4"/>
                      <a:pt x="2" y="4"/>
                    </a:cubicBezTo>
                    <a:cubicBezTo>
                      <a:pt x="3" y="4"/>
                      <a:pt x="3" y="0"/>
                      <a:pt x="2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3" name="Freeform 49"/>
              <p:cNvSpPr>
                <a:spLocks/>
              </p:cNvSpPr>
              <p:nvPr/>
            </p:nvSpPr>
            <p:spPr bwMode="auto">
              <a:xfrm>
                <a:off x="2795" y="3668"/>
                <a:ext cx="26" cy="20"/>
              </a:xfrm>
              <a:custGeom>
                <a:avLst/>
                <a:gdLst>
                  <a:gd name="T0" fmla="*/ 11 w 11"/>
                  <a:gd name="T1" fmla="*/ 5 h 7"/>
                  <a:gd name="T2" fmla="*/ 11 w 11"/>
                  <a:gd name="T3" fmla="*/ 3 h 7"/>
                  <a:gd name="T4" fmla="*/ 4 w 11"/>
                  <a:gd name="T5" fmla="*/ 0 h 7"/>
                  <a:gd name="T6" fmla="*/ 3 w 11"/>
                  <a:gd name="T7" fmla="*/ 2 h 7"/>
                  <a:gd name="T8" fmla="*/ 1 w 11"/>
                  <a:gd name="T9" fmla="*/ 4 h 7"/>
                  <a:gd name="T10" fmla="*/ 3 w 11"/>
                  <a:gd name="T11" fmla="*/ 4 h 7"/>
                  <a:gd name="T12" fmla="*/ 3 w 11"/>
                  <a:gd name="T13" fmla="*/ 6 h 7"/>
                  <a:gd name="T14" fmla="*/ 11 w 11"/>
                  <a:gd name="T15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7">
                    <a:moveTo>
                      <a:pt x="11" y="5"/>
                    </a:moveTo>
                    <a:cubicBezTo>
                      <a:pt x="11" y="4"/>
                      <a:pt x="11" y="4"/>
                      <a:pt x="11" y="3"/>
                    </a:cubicBezTo>
                    <a:cubicBezTo>
                      <a:pt x="7" y="3"/>
                      <a:pt x="7" y="3"/>
                      <a:pt x="4" y="0"/>
                    </a:cubicBezTo>
                    <a:cubicBezTo>
                      <a:pt x="4" y="2"/>
                      <a:pt x="2" y="1"/>
                      <a:pt x="3" y="2"/>
                    </a:cubicBezTo>
                    <a:cubicBezTo>
                      <a:pt x="5" y="3"/>
                      <a:pt x="1" y="1"/>
                      <a:pt x="1" y="4"/>
                    </a:cubicBezTo>
                    <a:cubicBezTo>
                      <a:pt x="2" y="4"/>
                      <a:pt x="3" y="4"/>
                      <a:pt x="3" y="4"/>
                    </a:cubicBezTo>
                    <a:cubicBezTo>
                      <a:pt x="0" y="6"/>
                      <a:pt x="5" y="3"/>
                      <a:pt x="3" y="6"/>
                    </a:cubicBezTo>
                    <a:cubicBezTo>
                      <a:pt x="7" y="7"/>
                      <a:pt x="8" y="5"/>
                      <a:pt x="11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4" name="Freeform 50"/>
              <p:cNvSpPr>
                <a:spLocks/>
              </p:cNvSpPr>
              <p:nvPr/>
            </p:nvSpPr>
            <p:spPr bwMode="auto">
              <a:xfrm>
                <a:off x="2852" y="3671"/>
                <a:ext cx="7" cy="9"/>
              </a:xfrm>
              <a:custGeom>
                <a:avLst/>
                <a:gdLst>
                  <a:gd name="T0" fmla="*/ 3 w 3"/>
                  <a:gd name="T1" fmla="*/ 0 h 3"/>
                  <a:gd name="T2" fmla="*/ 1 w 3"/>
                  <a:gd name="T3" fmla="*/ 0 h 3"/>
                  <a:gd name="T4" fmla="*/ 0 w 3"/>
                  <a:gd name="T5" fmla="*/ 3 h 3"/>
                  <a:gd name="T6" fmla="*/ 2 w 3"/>
                  <a:gd name="T7" fmla="*/ 3 h 3"/>
                  <a:gd name="T8" fmla="*/ 3 w 3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3"/>
                    </a:cubicBezTo>
                    <a:cubicBezTo>
                      <a:pt x="1" y="3"/>
                      <a:pt x="1" y="3"/>
                      <a:pt x="2" y="3"/>
                    </a:cubicBezTo>
                    <a:cubicBezTo>
                      <a:pt x="2" y="2"/>
                      <a:pt x="3" y="2"/>
                      <a:pt x="3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5" name="Freeform 51"/>
              <p:cNvSpPr>
                <a:spLocks/>
              </p:cNvSpPr>
              <p:nvPr/>
            </p:nvSpPr>
            <p:spPr bwMode="auto">
              <a:xfrm>
                <a:off x="2821" y="3668"/>
                <a:ext cx="46" cy="26"/>
              </a:xfrm>
              <a:custGeom>
                <a:avLst/>
                <a:gdLst>
                  <a:gd name="T0" fmla="*/ 16 w 19"/>
                  <a:gd name="T1" fmla="*/ 6 h 9"/>
                  <a:gd name="T2" fmla="*/ 18 w 19"/>
                  <a:gd name="T3" fmla="*/ 2 h 9"/>
                  <a:gd name="T4" fmla="*/ 16 w 19"/>
                  <a:gd name="T5" fmla="*/ 4 h 9"/>
                  <a:gd name="T6" fmla="*/ 10 w 19"/>
                  <a:gd name="T7" fmla="*/ 0 h 9"/>
                  <a:gd name="T8" fmla="*/ 6 w 19"/>
                  <a:gd name="T9" fmla="*/ 1 h 9"/>
                  <a:gd name="T10" fmla="*/ 3 w 19"/>
                  <a:gd name="T11" fmla="*/ 2 h 9"/>
                  <a:gd name="T12" fmla="*/ 0 w 19"/>
                  <a:gd name="T13" fmla="*/ 1 h 9"/>
                  <a:gd name="T14" fmla="*/ 0 w 19"/>
                  <a:gd name="T15" fmla="*/ 5 h 9"/>
                  <a:gd name="T16" fmla="*/ 5 w 19"/>
                  <a:gd name="T17" fmla="*/ 4 h 9"/>
                  <a:gd name="T18" fmla="*/ 7 w 19"/>
                  <a:gd name="T19" fmla="*/ 8 h 9"/>
                  <a:gd name="T20" fmla="*/ 10 w 19"/>
                  <a:gd name="T21" fmla="*/ 8 h 9"/>
                  <a:gd name="T22" fmla="*/ 11 w 19"/>
                  <a:gd name="T23" fmla="*/ 4 h 9"/>
                  <a:gd name="T24" fmla="*/ 14 w 19"/>
                  <a:gd name="T25" fmla="*/ 8 h 9"/>
                  <a:gd name="T26" fmla="*/ 15 w 19"/>
                  <a:gd name="T27" fmla="*/ 9 h 9"/>
                  <a:gd name="T28" fmla="*/ 16 w 19"/>
                  <a:gd name="T2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" h="9">
                    <a:moveTo>
                      <a:pt x="16" y="6"/>
                    </a:moveTo>
                    <a:cubicBezTo>
                      <a:pt x="19" y="6"/>
                      <a:pt x="17" y="3"/>
                      <a:pt x="18" y="2"/>
                    </a:cubicBezTo>
                    <a:cubicBezTo>
                      <a:pt x="15" y="1"/>
                      <a:pt x="17" y="5"/>
                      <a:pt x="16" y="4"/>
                    </a:cubicBezTo>
                    <a:cubicBezTo>
                      <a:pt x="13" y="6"/>
                      <a:pt x="11" y="2"/>
                      <a:pt x="10" y="0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6" y="2"/>
                      <a:pt x="3" y="2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6"/>
                      <a:pt x="5" y="6"/>
                      <a:pt x="7" y="8"/>
                    </a:cubicBezTo>
                    <a:cubicBezTo>
                      <a:pt x="9" y="8"/>
                      <a:pt x="8" y="6"/>
                      <a:pt x="10" y="8"/>
                    </a:cubicBezTo>
                    <a:cubicBezTo>
                      <a:pt x="10" y="5"/>
                      <a:pt x="10" y="4"/>
                      <a:pt x="11" y="4"/>
                    </a:cubicBezTo>
                    <a:cubicBezTo>
                      <a:pt x="11" y="6"/>
                      <a:pt x="14" y="6"/>
                      <a:pt x="14" y="8"/>
                    </a:cubicBezTo>
                    <a:cubicBezTo>
                      <a:pt x="14" y="9"/>
                      <a:pt x="14" y="9"/>
                      <a:pt x="15" y="9"/>
                    </a:cubicBezTo>
                    <a:cubicBezTo>
                      <a:pt x="15" y="8"/>
                      <a:pt x="14" y="6"/>
                      <a:pt x="16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6" name="Freeform 52"/>
              <p:cNvSpPr>
                <a:spLocks/>
              </p:cNvSpPr>
              <p:nvPr/>
            </p:nvSpPr>
            <p:spPr bwMode="auto">
              <a:xfrm>
                <a:off x="2762" y="3665"/>
                <a:ext cx="33" cy="26"/>
              </a:xfrm>
              <a:custGeom>
                <a:avLst/>
                <a:gdLst>
                  <a:gd name="T0" fmla="*/ 14 w 14"/>
                  <a:gd name="T1" fmla="*/ 5 h 9"/>
                  <a:gd name="T2" fmla="*/ 11 w 14"/>
                  <a:gd name="T3" fmla="*/ 3 h 9"/>
                  <a:gd name="T4" fmla="*/ 10 w 14"/>
                  <a:gd name="T5" fmla="*/ 5 h 9"/>
                  <a:gd name="T6" fmla="*/ 8 w 14"/>
                  <a:gd name="T7" fmla="*/ 2 h 9"/>
                  <a:gd name="T8" fmla="*/ 5 w 14"/>
                  <a:gd name="T9" fmla="*/ 5 h 9"/>
                  <a:gd name="T10" fmla="*/ 5 w 14"/>
                  <a:gd name="T11" fmla="*/ 5 h 9"/>
                  <a:gd name="T12" fmla="*/ 6 w 14"/>
                  <a:gd name="T13" fmla="*/ 2 h 9"/>
                  <a:gd name="T14" fmla="*/ 2 w 14"/>
                  <a:gd name="T15" fmla="*/ 5 h 9"/>
                  <a:gd name="T16" fmla="*/ 0 w 14"/>
                  <a:gd name="T17" fmla="*/ 3 h 9"/>
                  <a:gd name="T18" fmla="*/ 1 w 14"/>
                  <a:gd name="T19" fmla="*/ 7 h 9"/>
                  <a:gd name="T20" fmla="*/ 5 w 14"/>
                  <a:gd name="T21" fmla="*/ 8 h 9"/>
                  <a:gd name="T22" fmla="*/ 9 w 14"/>
                  <a:gd name="T23" fmla="*/ 6 h 9"/>
                  <a:gd name="T24" fmla="*/ 10 w 14"/>
                  <a:gd name="T25" fmla="*/ 8 h 9"/>
                  <a:gd name="T26" fmla="*/ 14 w 14"/>
                  <a:gd name="T27" fmla="*/ 6 h 9"/>
                  <a:gd name="T28" fmla="*/ 14 w 14"/>
                  <a:gd name="T29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" h="9">
                    <a:moveTo>
                      <a:pt x="14" y="5"/>
                    </a:moveTo>
                    <a:cubicBezTo>
                      <a:pt x="13" y="4"/>
                      <a:pt x="12" y="0"/>
                      <a:pt x="11" y="3"/>
                    </a:cubicBezTo>
                    <a:cubicBezTo>
                      <a:pt x="13" y="3"/>
                      <a:pt x="11" y="6"/>
                      <a:pt x="10" y="5"/>
                    </a:cubicBezTo>
                    <a:cubicBezTo>
                      <a:pt x="11" y="3"/>
                      <a:pt x="9" y="3"/>
                      <a:pt x="8" y="2"/>
                    </a:cubicBezTo>
                    <a:cubicBezTo>
                      <a:pt x="8" y="4"/>
                      <a:pt x="5" y="3"/>
                      <a:pt x="5" y="5"/>
                    </a:cubicBezTo>
                    <a:cubicBezTo>
                      <a:pt x="5" y="5"/>
                      <a:pt x="6" y="5"/>
                      <a:pt x="5" y="5"/>
                    </a:cubicBezTo>
                    <a:cubicBezTo>
                      <a:pt x="2" y="5"/>
                      <a:pt x="6" y="3"/>
                      <a:pt x="6" y="2"/>
                    </a:cubicBezTo>
                    <a:cubicBezTo>
                      <a:pt x="3" y="1"/>
                      <a:pt x="4" y="5"/>
                      <a:pt x="2" y="5"/>
                    </a:cubicBezTo>
                    <a:cubicBezTo>
                      <a:pt x="3" y="3"/>
                      <a:pt x="0" y="1"/>
                      <a:pt x="0" y="3"/>
                    </a:cubicBezTo>
                    <a:cubicBezTo>
                      <a:pt x="1" y="4"/>
                      <a:pt x="0" y="5"/>
                      <a:pt x="1" y="7"/>
                    </a:cubicBezTo>
                    <a:cubicBezTo>
                      <a:pt x="3" y="7"/>
                      <a:pt x="4" y="7"/>
                      <a:pt x="5" y="8"/>
                    </a:cubicBezTo>
                    <a:cubicBezTo>
                      <a:pt x="4" y="5"/>
                      <a:pt x="7" y="7"/>
                      <a:pt x="9" y="6"/>
                    </a:cubicBezTo>
                    <a:cubicBezTo>
                      <a:pt x="9" y="7"/>
                      <a:pt x="9" y="8"/>
                      <a:pt x="10" y="8"/>
                    </a:cubicBezTo>
                    <a:cubicBezTo>
                      <a:pt x="9" y="4"/>
                      <a:pt x="13" y="9"/>
                      <a:pt x="14" y="6"/>
                    </a:cubicBezTo>
                    <a:cubicBezTo>
                      <a:pt x="12" y="6"/>
                      <a:pt x="14" y="5"/>
                      <a:pt x="14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7" name="Freeform 53"/>
              <p:cNvSpPr>
                <a:spLocks/>
              </p:cNvSpPr>
              <p:nvPr/>
            </p:nvSpPr>
            <p:spPr bwMode="auto">
              <a:xfrm>
                <a:off x="2890" y="3688"/>
                <a:ext cx="7" cy="6"/>
              </a:xfrm>
              <a:custGeom>
                <a:avLst/>
                <a:gdLst>
                  <a:gd name="T0" fmla="*/ 2 w 3"/>
                  <a:gd name="T1" fmla="*/ 1 h 2"/>
                  <a:gd name="T2" fmla="*/ 1 w 3"/>
                  <a:gd name="T3" fmla="*/ 1 h 2"/>
                  <a:gd name="T4" fmla="*/ 0 w 3"/>
                  <a:gd name="T5" fmla="*/ 1 h 2"/>
                  <a:gd name="T6" fmla="*/ 2 w 3"/>
                  <a:gd name="T7" fmla="*/ 2 h 2"/>
                  <a:gd name="T8" fmla="*/ 3 w 3"/>
                  <a:gd name="T9" fmla="*/ 1 h 2"/>
                  <a:gd name="T10" fmla="*/ 2 w 3"/>
                  <a:gd name="T11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2" y="1"/>
                    </a:moveTo>
                    <a:cubicBezTo>
                      <a:pt x="1" y="0"/>
                      <a:pt x="2" y="0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3" y="2"/>
                      <a:pt x="2" y="2"/>
                    </a:cubicBezTo>
                    <a:cubicBezTo>
                      <a:pt x="2" y="2"/>
                      <a:pt x="3" y="1"/>
                      <a:pt x="3" y="1"/>
                    </a:cubicBezTo>
                    <a:cubicBezTo>
                      <a:pt x="3" y="0"/>
                      <a:pt x="2" y="1"/>
                      <a:pt x="2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8" name="Freeform 54"/>
              <p:cNvSpPr>
                <a:spLocks/>
              </p:cNvSpPr>
              <p:nvPr/>
            </p:nvSpPr>
            <p:spPr bwMode="auto">
              <a:xfrm>
                <a:off x="2817" y="3682"/>
                <a:ext cx="4" cy="12"/>
              </a:xfrm>
              <a:custGeom>
                <a:avLst/>
                <a:gdLst>
                  <a:gd name="T0" fmla="*/ 2 w 2"/>
                  <a:gd name="T1" fmla="*/ 4 h 4"/>
                  <a:gd name="T2" fmla="*/ 2 w 2"/>
                  <a:gd name="T3" fmla="*/ 2 h 4"/>
                  <a:gd name="T4" fmla="*/ 0 w 2"/>
                  <a:gd name="T5" fmla="*/ 2 h 4"/>
                  <a:gd name="T6" fmla="*/ 2 w 2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cubicBezTo>
                      <a:pt x="2" y="3"/>
                      <a:pt x="2" y="2"/>
                      <a:pt x="2" y="2"/>
                    </a:cubicBezTo>
                    <a:cubicBezTo>
                      <a:pt x="1" y="2"/>
                      <a:pt x="1" y="0"/>
                      <a:pt x="0" y="2"/>
                    </a:cubicBezTo>
                    <a:cubicBezTo>
                      <a:pt x="1" y="2"/>
                      <a:pt x="0" y="4"/>
                      <a:pt x="2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9" name="Freeform 55"/>
              <p:cNvSpPr>
                <a:spLocks/>
              </p:cNvSpPr>
              <p:nvPr/>
            </p:nvSpPr>
            <p:spPr bwMode="auto">
              <a:xfrm>
                <a:off x="2738" y="3685"/>
                <a:ext cx="14" cy="12"/>
              </a:xfrm>
              <a:custGeom>
                <a:avLst/>
                <a:gdLst>
                  <a:gd name="T0" fmla="*/ 4 w 6"/>
                  <a:gd name="T1" fmla="*/ 1 h 4"/>
                  <a:gd name="T2" fmla="*/ 3 w 6"/>
                  <a:gd name="T3" fmla="*/ 3 h 4"/>
                  <a:gd name="T4" fmla="*/ 6 w 6"/>
                  <a:gd name="T5" fmla="*/ 1 h 4"/>
                  <a:gd name="T6" fmla="*/ 4 w 6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4" y="1"/>
                    </a:moveTo>
                    <a:cubicBezTo>
                      <a:pt x="3" y="0"/>
                      <a:pt x="0" y="4"/>
                      <a:pt x="3" y="3"/>
                    </a:cubicBezTo>
                    <a:cubicBezTo>
                      <a:pt x="3" y="2"/>
                      <a:pt x="6" y="2"/>
                      <a:pt x="6" y="1"/>
                    </a:cubicBezTo>
                    <a:cubicBezTo>
                      <a:pt x="4" y="1"/>
                      <a:pt x="4" y="2"/>
                      <a:pt x="4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0" name="Freeform 56"/>
              <p:cNvSpPr>
                <a:spLocks/>
              </p:cNvSpPr>
              <p:nvPr/>
            </p:nvSpPr>
            <p:spPr bwMode="auto">
              <a:xfrm>
                <a:off x="2721" y="3668"/>
                <a:ext cx="41" cy="23"/>
              </a:xfrm>
              <a:custGeom>
                <a:avLst/>
                <a:gdLst>
                  <a:gd name="T0" fmla="*/ 17 w 17"/>
                  <a:gd name="T1" fmla="*/ 4 h 8"/>
                  <a:gd name="T2" fmla="*/ 15 w 17"/>
                  <a:gd name="T3" fmla="*/ 1 h 8"/>
                  <a:gd name="T4" fmla="*/ 10 w 17"/>
                  <a:gd name="T5" fmla="*/ 3 h 8"/>
                  <a:gd name="T6" fmla="*/ 7 w 17"/>
                  <a:gd name="T7" fmla="*/ 2 h 8"/>
                  <a:gd name="T8" fmla="*/ 4 w 17"/>
                  <a:gd name="T9" fmla="*/ 4 h 8"/>
                  <a:gd name="T10" fmla="*/ 5 w 17"/>
                  <a:gd name="T11" fmla="*/ 0 h 8"/>
                  <a:gd name="T12" fmla="*/ 1 w 17"/>
                  <a:gd name="T13" fmla="*/ 1 h 8"/>
                  <a:gd name="T14" fmla="*/ 0 w 17"/>
                  <a:gd name="T15" fmla="*/ 4 h 8"/>
                  <a:gd name="T16" fmla="*/ 4 w 17"/>
                  <a:gd name="T17" fmla="*/ 5 h 8"/>
                  <a:gd name="T18" fmla="*/ 6 w 17"/>
                  <a:gd name="T19" fmla="*/ 5 h 8"/>
                  <a:gd name="T20" fmla="*/ 8 w 17"/>
                  <a:gd name="T21" fmla="*/ 4 h 8"/>
                  <a:gd name="T22" fmla="*/ 11 w 17"/>
                  <a:gd name="T23" fmla="*/ 4 h 8"/>
                  <a:gd name="T24" fmla="*/ 17 w 17"/>
                  <a:gd name="T2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" h="8">
                    <a:moveTo>
                      <a:pt x="17" y="4"/>
                    </a:moveTo>
                    <a:cubicBezTo>
                      <a:pt x="16" y="4"/>
                      <a:pt x="14" y="4"/>
                      <a:pt x="15" y="1"/>
                    </a:cubicBezTo>
                    <a:cubicBezTo>
                      <a:pt x="12" y="2"/>
                      <a:pt x="12" y="3"/>
                      <a:pt x="10" y="3"/>
                    </a:cubicBezTo>
                    <a:cubicBezTo>
                      <a:pt x="8" y="3"/>
                      <a:pt x="7" y="2"/>
                      <a:pt x="7" y="2"/>
                    </a:cubicBezTo>
                    <a:cubicBezTo>
                      <a:pt x="5" y="2"/>
                      <a:pt x="8" y="5"/>
                      <a:pt x="4" y="4"/>
                    </a:cubicBezTo>
                    <a:cubicBezTo>
                      <a:pt x="4" y="3"/>
                      <a:pt x="8" y="1"/>
                      <a:pt x="5" y="0"/>
                    </a:cubicBezTo>
                    <a:cubicBezTo>
                      <a:pt x="5" y="2"/>
                      <a:pt x="2" y="1"/>
                      <a:pt x="1" y="1"/>
                    </a:cubicBezTo>
                    <a:cubicBezTo>
                      <a:pt x="1" y="3"/>
                      <a:pt x="0" y="3"/>
                      <a:pt x="0" y="4"/>
                    </a:cubicBezTo>
                    <a:cubicBezTo>
                      <a:pt x="3" y="2"/>
                      <a:pt x="3" y="8"/>
                      <a:pt x="4" y="5"/>
                    </a:cubicBezTo>
                    <a:cubicBezTo>
                      <a:pt x="2" y="4"/>
                      <a:pt x="5" y="5"/>
                      <a:pt x="6" y="5"/>
                    </a:cubicBezTo>
                    <a:cubicBezTo>
                      <a:pt x="7" y="5"/>
                      <a:pt x="7" y="4"/>
                      <a:pt x="8" y="4"/>
                    </a:cubicBezTo>
                    <a:cubicBezTo>
                      <a:pt x="10" y="4"/>
                      <a:pt x="10" y="5"/>
                      <a:pt x="11" y="4"/>
                    </a:cubicBezTo>
                    <a:cubicBezTo>
                      <a:pt x="13" y="2"/>
                      <a:pt x="17" y="8"/>
                      <a:pt x="17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4C4C66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85" name="椭圆 484"/>
            <p:cNvSpPr/>
            <p:nvPr/>
          </p:nvSpPr>
          <p:spPr>
            <a:xfrm>
              <a:off x="1486014" y="2924465"/>
              <a:ext cx="523542" cy="504967"/>
            </a:xfrm>
            <a:prstGeom prst="ellipse">
              <a:avLst/>
            </a:prstGeom>
            <a:blipFill dpi="0" rotWithShape="1">
              <a:blip r:embed="rId4" cstate="screen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rgbClr val="4C4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86" name="椭圆 485"/>
            <p:cNvSpPr/>
            <p:nvPr/>
          </p:nvSpPr>
          <p:spPr>
            <a:xfrm>
              <a:off x="4369940" y="2924465"/>
              <a:ext cx="523542" cy="504967"/>
            </a:xfrm>
            <a:prstGeom prst="ellipse">
              <a:avLst/>
            </a:prstGeom>
            <a:blipFill dpi="0" rotWithShape="1">
              <a:blip r:embed="rId4" cstate="screen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rgbClr val="4C4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87" name="椭圆 486"/>
            <p:cNvSpPr/>
            <p:nvPr/>
          </p:nvSpPr>
          <p:spPr>
            <a:xfrm>
              <a:off x="7331032" y="2924465"/>
              <a:ext cx="523542" cy="504967"/>
            </a:xfrm>
            <a:prstGeom prst="ellipse">
              <a:avLst/>
            </a:prstGeom>
            <a:blipFill dpi="0" rotWithShape="1">
              <a:blip r:embed="rId4" cstate="screen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rgbClr val="4C4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88" name="椭圆 487"/>
            <p:cNvSpPr/>
            <p:nvPr/>
          </p:nvSpPr>
          <p:spPr>
            <a:xfrm>
              <a:off x="10153149" y="2924465"/>
              <a:ext cx="523542" cy="504967"/>
            </a:xfrm>
            <a:prstGeom prst="ellipse">
              <a:avLst/>
            </a:prstGeom>
            <a:blipFill dpi="0" rotWithShape="1">
              <a:blip r:embed="rId4" cstate="screen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rgbClr val="4C4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8782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471" grpId="0"/>
      <p:bldP spid="472" grpId="0"/>
      <p:bldP spid="474" grpId="0"/>
      <p:bldP spid="475" grpId="0"/>
      <p:bldP spid="477" grpId="0"/>
      <p:bldP spid="478" grpId="0"/>
      <p:bldP spid="480" grpId="0"/>
      <p:bldP spid="48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37635" y="1119793"/>
            <a:ext cx="2603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02</a:t>
            </a:r>
            <a:r>
              <a:rPr lang="zh-CN" altLang="en-US" dirty="0">
                <a:sym typeface="+mn-lt"/>
              </a:rPr>
              <a:t>研究过程简介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77E40054-5075-47E9-B1DF-C155373BA57C}"/>
              </a:ext>
            </a:extLst>
          </p:cNvPr>
          <p:cNvGrpSpPr/>
          <p:nvPr/>
        </p:nvGrpSpPr>
        <p:grpSpPr>
          <a:xfrm>
            <a:off x="4202616" y="2239545"/>
            <a:ext cx="3502057" cy="3583553"/>
            <a:chOff x="4202614" y="2239543"/>
            <a:chExt cx="3502057" cy="3583553"/>
          </a:xfrm>
        </p:grpSpPr>
        <p:sp>
          <p:nvSpPr>
            <p:cNvPr id="75" name="Freeform 5"/>
            <p:cNvSpPr/>
            <p:nvPr/>
          </p:nvSpPr>
          <p:spPr bwMode="auto">
            <a:xfrm rot="8206570">
              <a:off x="4204020" y="2250114"/>
              <a:ext cx="858774" cy="519365"/>
            </a:xfrm>
            <a:custGeom>
              <a:avLst/>
              <a:gdLst>
                <a:gd name="T0" fmla="*/ 305 w 316"/>
                <a:gd name="T1" fmla="*/ 141 h 193"/>
                <a:gd name="T2" fmla="*/ 4 w 316"/>
                <a:gd name="T3" fmla="*/ 135 h 193"/>
                <a:gd name="T4" fmla="*/ 31 w 316"/>
                <a:gd name="T5" fmla="*/ 0 h 193"/>
                <a:gd name="T6" fmla="*/ 31 w 316"/>
                <a:gd name="T7" fmla="*/ 0 h 193"/>
                <a:gd name="T8" fmla="*/ 285 w 316"/>
                <a:gd name="T9" fmla="*/ 2 h 193"/>
                <a:gd name="T10" fmla="*/ 305 w 316"/>
                <a:gd name="T11" fmla="*/ 141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6" h="193">
                  <a:moveTo>
                    <a:pt x="305" y="141"/>
                  </a:moveTo>
                  <a:cubicBezTo>
                    <a:pt x="267" y="193"/>
                    <a:pt x="16" y="177"/>
                    <a:pt x="4" y="135"/>
                  </a:cubicBezTo>
                  <a:cubicBezTo>
                    <a:pt x="0" y="121"/>
                    <a:pt x="31" y="0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9" y="7"/>
                    <a:pt x="159" y="45"/>
                    <a:pt x="285" y="2"/>
                  </a:cubicBezTo>
                  <a:cubicBezTo>
                    <a:pt x="285" y="2"/>
                    <a:pt x="316" y="126"/>
                    <a:pt x="305" y="141"/>
                  </a:cubicBezTo>
                  <a:close/>
                </a:path>
              </a:pathLst>
            </a:custGeom>
            <a:solidFill>
              <a:srgbClr val="4C4C66"/>
            </a:solidFill>
            <a:ln w="9525">
              <a:solidFill>
                <a:srgbClr val="4C4C66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76" name="Freeform 6"/>
            <p:cNvSpPr/>
            <p:nvPr/>
          </p:nvSpPr>
          <p:spPr bwMode="auto">
            <a:xfrm rot="8206570">
              <a:off x="4536311" y="2536210"/>
              <a:ext cx="708432" cy="479501"/>
            </a:xfrm>
            <a:custGeom>
              <a:avLst/>
              <a:gdLst>
                <a:gd name="T0" fmla="*/ 259 w 261"/>
                <a:gd name="T1" fmla="*/ 3 h 178"/>
                <a:gd name="T2" fmla="*/ 259 w 261"/>
                <a:gd name="T3" fmla="*/ 1 h 178"/>
                <a:gd name="T4" fmla="*/ 261 w 261"/>
                <a:gd name="T5" fmla="*/ 2 h 178"/>
                <a:gd name="T6" fmla="*/ 261 w 261"/>
                <a:gd name="T7" fmla="*/ 134 h 178"/>
                <a:gd name="T8" fmla="*/ 257 w 261"/>
                <a:gd name="T9" fmla="*/ 135 h 178"/>
                <a:gd name="T10" fmla="*/ 3 w 261"/>
                <a:gd name="T11" fmla="*/ 133 h 178"/>
                <a:gd name="T12" fmla="*/ 0 w 261"/>
                <a:gd name="T13" fmla="*/ 131 h 178"/>
                <a:gd name="T14" fmla="*/ 0 w 261"/>
                <a:gd name="T15" fmla="*/ 0 h 178"/>
                <a:gd name="T16" fmla="*/ 4 w 261"/>
                <a:gd name="T17" fmla="*/ 1 h 178"/>
                <a:gd name="T18" fmla="*/ 259 w 261"/>
                <a:gd name="T19" fmla="*/ 3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178">
                  <a:moveTo>
                    <a:pt x="259" y="3"/>
                  </a:moveTo>
                  <a:cubicBezTo>
                    <a:pt x="259" y="1"/>
                    <a:pt x="259" y="1"/>
                    <a:pt x="259" y="1"/>
                  </a:cubicBezTo>
                  <a:cubicBezTo>
                    <a:pt x="261" y="2"/>
                    <a:pt x="261" y="2"/>
                    <a:pt x="261" y="2"/>
                  </a:cubicBezTo>
                  <a:cubicBezTo>
                    <a:pt x="261" y="134"/>
                    <a:pt x="261" y="134"/>
                    <a:pt x="261" y="134"/>
                  </a:cubicBezTo>
                  <a:cubicBezTo>
                    <a:pt x="260" y="134"/>
                    <a:pt x="258" y="135"/>
                    <a:pt x="257" y="135"/>
                  </a:cubicBezTo>
                  <a:cubicBezTo>
                    <a:pt x="131" y="178"/>
                    <a:pt x="21" y="140"/>
                    <a:pt x="3" y="133"/>
                  </a:cubicBezTo>
                  <a:cubicBezTo>
                    <a:pt x="1" y="132"/>
                    <a:pt x="0" y="131"/>
                    <a:pt x="0" y="1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4" y="1"/>
                  </a:cubicBezTo>
                  <a:cubicBezTo>
                    <a:pt x="23" y="9"/>
                    <a:pt x="132" y="47"/>
                    <a:pt x="259" y="3"/>
                  </a:cubicBezTo>
                  <a:close/>
                </a:path>
              </a:pathLst>
            </a:custGeom>
            <a:solidFill>
              <a:srgbClr val="C9CACA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77" name="Freeform 9"/>
            <p:cNvSpPr/>
            <p:nvPr/>
          </p:nvSpPr>
          <p:spPr bwMode="auto">
            <a:xfrm rot="8206570">
              <a:off x="7460160" y="5499164"/>
              <a:ext cx="154898" cy="179955"/>
            </a:xfrm>
            <a:custGeom>
              <a:avLst/>
              <a:gdLst>
                <a:gd name="T0" fmla="*/ 0 w 57"/>
                <a:gd name="T1" fmla="*/ 58 h 67"/>
                <a:gd name="T2" fmla="*/ 30 w 57"/>
                <a:gd name="T3" fmla="*/ 0 h 67"/>
                <a:gd name="T4" fmla="*/ 57 w 57"/>
                <a:gd name="T5" fmla="*/ 58 h 67"/>
                <a:gd name="T6" fmla="*/ 30 w 57"/>
                <a:gd name="T7" fmla="*/ 67 h 67"/>
                <a:gd name="T8" fmla="*/ 0 w 57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67">
                  <a:moveTo>
                    <a:pt x="0" y="58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57" y="58"/>
                    <a:pt x="57" y="58"/>
                    <a:pt x="57" y="58"/>
                  </a:cubicBezTo>
                  <a:cubicBezTo>
                    <a:pt x="48" y="63"/>
                    <a:pt x="44" y="67"/>
                    <a:pt x="30" y="67"/>
                  </a:cubicBezTo>
                  <a:cubicBezTo>
                    <a:pt x="13" y="67"/>
                    <a:pt x="7" y="62"/>
                    <a:pt x="0" y="58"/>
                  </a:cubicBezTo>
                  <a:close/>
                </a:path>
              </a:pathLst>
            </a:custGeom>
            <a:solidFill>
              <a:srgbClr val="4C4C66"/>
            </a:solidFill>
            <a:ln w="9525">
              <a:solidFill>
                <a:srgbClr val="4C4C66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78" name="Freeform 10"/>
            <p:cNvSpPr/>
            <p:nvPr/>
          </p:nvSpPr>
          <p:spPr bwMode="auto">
            <a:xfrm rot="8206570">
              <a:off x="7051781" y="5167204"/>
              <a:ext cx="257404" cy="153759"/>
            </a:xfrm>
            <a:custGeom>
              <a:avLst/>
              <a:gdLst>
                <a:gd name="T0" fmla="*/ 0 w 95"/>
                <a:gd name="T1" fmla="*/ 57 h 57"/>
                <a:gd name="T2" fmla="*/ 0 w 95"/>
                <a:gd name="T3" fmla="*/ 56 h 57"/>
                <a:gd name="T4" fmla="*/ 95 w 95"/>
                <a:gd name="T5" fmla="*/ 53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57">
                  <a:moveTo>
                    <a:pt x="0" y="57"/>
                  </a:moveTo>
                  <a:cubicBezTo>
                    <a:pt x="0" y="57"/>
                    <a:pt x="0" y="56"/>
                    <a:pt x="0" y="56"/>
                  </a:cubicBezTo>
                  <a:cubicBezTo>
                    <a:pt x="3" y="52"/>
                    <a:pt x="40" y="0"/>
                    <a:pt x="95" y="53"/>
                  </a:cubicBezTo>
                </a:path>
              </a:pathLst>
            </a:cu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79" name="Freeform 11"/>
            <p:cNvSpPr/>
            <p:nvPr/>
          </p:nvSpPr>
          <p:spPr bwMode="auto">
            <a:xfrm rot="8206570">
              <a:off x="6181006" y="2362759"/>
              <a:ext cx="244876" cy="3162885"/>
            </a:xfrm>
            <a:custGeom>
              <a:avLst/>
              <a:gdLst>
                <a:gd name="T0" fmla="*/ 3 w 90"/>
                <a:gd name="T1" fmla="*/ 1174 h 1174"/>
                <a:gd name="T2" fmla="*/ 2 w 90"/>
                <a:gd name="T3" fmla="*/ 1171 h 1174"/>
                <a:gd name="T4" fmla="*/ 0 w 90"/>
                <a:gd name="T5" fmla="*/ 41 h 1174"/>
                <a:gd name="T6" fmla="*/ 9 w 90"/>
                <a:gd name="T7" fmla="*/ 30 h 1174"/>
                <a:gd name="T8" fmla="*/ 90 w 90"/>
                <a:gd name="T9" fmla="*/ 40 h 1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74">
                  <a:moveTo>
                    <a:pt x="3" y="1174"/>
                  </a:moveTo>
                  <a:cubicBezTo>
                    <a:pt x="2" y="1171"/>
                    <a:pt x="2" y="1171"/>
                    <a:pt x="2" y="117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3" y="36"/>
                    <a:pt x="9" y="30"/>
                  </a:cubicBezTo>
                  <a:cubicBezTo>
                    <a:pt x="23" y="17"/>
                    <a:pt x="52" y="0"/>
                    <a:pt x="90" y="40"/>
                  </a:cubicBezTo>
                </a:path>
              </a:pathLst>
            </a:cu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80" name="Freeform 12"/>
            <p:cNvSpPr/>
            <p:nvPr/>
          </p:nvSpPr>
          <p:spPr bwMode="auto">
            <a:xfrm rot="8206570">
              <a:off x="4536311" y="2536210"/>
              <a:ext cx="708432" cy="479501"/>
            </a:xfrm>
            <a:custGeom>
              <a:avLst/>
              <a:gdLst>
                <a:gd name="T0" fmla="*/ 261 w 261"/>
                <a:gd name="T1" fmla="*/ 134 h 178"/>
                <a:gd name="T2" fmla="*/ 257 w 261"/>
                <a:gd name="T3" fmla="*/ 135 h 178"/>
                <a:gd name="T4" fmla="*/ 3 w 261"/>
                <a:gd name="T5" fmla="*/ 133 h 178"/>
                <a:gd name="T6" fmla="*/ 0 w 261"/>
                <a:gd name="T7" fmla="*/ 131 h 178"/>
                <a:gd name="T8" fmla="*/ 0 w 261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178">
                  <a:moveTo>
                    <a:pt x="261" y="134"/>
                  </a:moveTo>
                  <a:cubicBezTo>
                    <a:pt x="260" y="134"/>
                    <a:pt x="258" y="135"/>
                    <a:pt x="257" y="135"/>
                  </a:cubicBezTo>
                  <a:cubicBezTo>
                    <a:pt x="131" y="178"/>
                    <a:pt x="21" y="140"/>
                    <a:pt x="3" y="133"/>
                  </a:cubicBezTo>
                  <a:cubicBezTo>
                    <a:pt x="1" y="132"/>
                    <a:pt x="0" y="131"/>
                    <a:pt x="0" y="13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 w="22225" cap="rnd">
              <a:solidFill>
                <a:srgbClr val="4C4C66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81" name="Freeform 13"/>
            <p:cNvSpPr/>
            <p:nvPr/>
          </p:nvSpPr>
          <p:spPr bwMode="auto">
            <a:xfrm rot="8206570">
              <a:off x="4664866" y="2838357"/>
              <a:ext cx="702737" cy="134397"/>
            </a:xfrm>
            <a:custGeom>
              <a:avLst/>
              <a:gdLst>
                <a:gd name="T0" fmla="*/ 259 w 259"/>
                <a:gd name="T1" fmla="*/ 5 h 50"/>
                <a:gd name="T2" fmla="*/ 259 w 259"/>
                <a:gd name="T3" fmla="*/ 6 h 50"/>
                <a:gd name="T4" fmla="*/ 4 w 259"/>
                <a:gd name="T5" fmla="*/ 4 h 50"/>
                <a:gd name="T6" fmla="*/ 0 w 259"/>
                <a:gd name="T7" fmla="*/ 3 h 50"/>
                <a:gd name="T8" fmla="*/ 3 w 259"/>
                <a:gd name="T9" fmla="*/ 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50">
                  <a:moveTo>
                    <a:pt x="259" y="5"/>
                  </a:moveTo>
                  <a:cubicBezTo>
                    <a:pt x="259" y="5"/>
                    <a:pt x="259" y="6"/>
                    <a:pt x="259" y="6"/>
                  </a:cubicBezTo>
                  <a:cubicBezTo>
                    <a:pt x="132" y="50"/>
                    <a:pt x="23" y="12"/>
                    <a:pt x="4" y="4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3"/>
                    <a:pt x="2" y="0"/>
                    <a:pt x="3" y="1"/>
                  </a:cubicBezTo>
                </a:path>
              </a:pathLst>
            </a:cu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82" name="Freeform 14"/>
            <p:cNvSpPr/>
            <p:nvPr/>
          </p:nvSpPr>
          <p:spPr bwMode="auto">
            <a:xfrm rot="8206570">
              <a:off x="4667332" y="2824936"/>
              <a:ext cx="629844" cy="92256"/>
            </a:xfrm>
            <a:custGeom>
              <a:avLst/>
              <a:gdLst>
                <a:gd name="T0" fmla="*/ 0 w 232"/>
                <a:gd name="T1" fmla="*/ 0 h 34"/>
                <a:gd name="T2" fmla="*/ 232 w 232"/>
                <a:gd name="T3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32" h="34">
                  <a:moveTo>
                    <a:pt x="0" y="0"/>
                  </a:moveTo>
                  <a:cubicBezTo>
                    <a:pt x="35" y="11"/>
                    <a:pt x="126" y="34"/>
                    <a:pt x="232" y="1"/>
                  </a:cubicBezTo>
                </a:path>
              </a:pathLst>
            </a:cu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83" name="Freeform 15"/>
            <p:cNvSpPr/>
            <p:nvPr/>
          </p:nvSpPr>
          <p:spPr bwMode="auto">
            <a:xfrm rot="8206570">
              <a:off x="4638342" y="2782889"/>
              <a:ext cx="621871" cy="94533"/>
            </a:xfrm>
            <a:custGeom>
              <a:avLst/>
              <a:gdLst>
                <a:gd name="T0" fmla="*/ 0 w 229"/>
                <a:gd name="T1" fmla="*/ 0 h 35"/>
                <a:gd name="T2" fmla="*/ 229 w 229"/>
                <a:gd name="T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9" h="35">
                  <a:moveTo>
                    <a:pt x="0" y="0"/>
                  </a:moveTo>
                  <a:cubicBezTo>
                    <a:pt x="34" y="11"/>
                    <a:pt x="124" y="35"/>
                    <a:pt x="229" y="3"/>
                  </a:cubicBezTo>
                </a:path>
              </a:pathLst>
            </a:cu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84" name="Freeform 16"/>
            <p:cNvSpPr/>
            <p:nvPr/>
          </p:nvSpPr>
          <p:spPr bwMode="auto">
            <a:xfrm rot="8206570">
              <a:off x="4521864" y="2680067"/>
              <a:ext cx="641233" cy="94533"/>
            </a:xfrm>
            <a:custGeom>
              <a:avLst/>
              <a:gdLst>
                <a:gd name="T0" fmla="*/ 0 w 236"/>
                <a:gd name="T1" fmla="*/ 0 h 35"/>
                <a:gd name="T2" fmla="*/ 236 w 236"/>
                <a:gd name="T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36" h="35">
                  <a:moveTo>
                    <a:pt x="0" y="0"/>
                  </a:moveTo>
                  <a:cubicBezTo>
                    <a:pt x="34" y="11"/>
                    <a:pt x="128" y="35"/>
                    <a:pt x="236" y="0"/>
                  </a:cubicBezTo>
                </a:path>
              </a:pathLst>
            </a:cu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85" name="Freeform 17"/>
            <p:cNvSpPr/>
            <p:nvPr/>
          </p:nvSpPr>
          <p:spPr bwMode="auto">
            <a:xfrm rot="8206570">
              <a:off x="4488547" y="2638597"/>
              <a:ext cx="637816" cy="97950"/>
            </a:xfrm>
            <a:custGeom>
              <a:avLst/>
              <a:gdLst>
                <a:gd name="T0" fmla="*/ 0 w 235"/>
                <a:gd name="T1" fmla="*/ 0 h 36"/>
                <a:gd name="T2" fmla="*/ 235 w 235"/>
                <a:gd name="T3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35" h="36">
                  <a:moveTo>
                    <a:pt x="0" y="0"/>
                  </a:moveTo>
                  <a:cubicBezTo>
                    <a:pt x="34" y="11"/>
                    <a:pt x="127" y="36"/>
                    <a:pt x="235" y="2"/>
                  </a:cubicBezTo>
                </a:path>
              </a:pathLst>
            </a:cu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86" name="Freeform 18"/>
            <p:cNvSpPr/>
            <p:nvPr/>
          </p:nvSpPr>
          <p:spPr bwMode="auto">
            <a:xfrm rot="8206570">
              <a:off x="4202614" y="2239543"/>
              <a:ext cx="858774" cy="519365"/>
            </a:xfrm>
            <a:custGeom>
              <a:avLst/>
              <a:gdLst>
                <a:gd name="T0" fmla="*/ 285 w 316"/>
                <a:gd name="T1" fmla="*/ 2 h 193"/>
                <a:gd name="T2" fmla="*/ 305 w 316"/>
                <a:gd name="T3" fmla="*/ 141 h 193"/>
                <a:gd name="T4" fmla="*/ 4 w 316"/>
                <a:gd name="T5" fmla="*/ 135 h 193"/>
                <a:gd name="T6" fmla="*/ 31 w 316"/>
                <a:gd name="T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6" h="193">
                  <a:moveTo>
                    <a:pt x="285" y="2"/>
                  </a:moveTo>
                  <a:cubicBezTo>
                    <a:pt x="285" y="2"/>
                    <a:pt x="316" y="126"/>
                    <a:pt x="305" y="141"/>
                  </a:cubicBezTo>
                  <a:cubicBezTo>
                    <a:pt x="267" y="193"/>
                    <a:pt x="16" y="177"/>
                    <a:pt x="4" y="135"/>
                  </a:cubicBezTo>
                  <a:cubicBezTo>
                    <a:pt x="0" y="121"/>
                    <a:pt x="31" y="0"/>
                    <a:pt x="31" y="0"/>
                  </a:cubicBezTo>
                </a:path>
              </a:pathLst>
            </a:cu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87" name="Freeform 19"/>
            <p:cNvSpPr/>
            <p:nvPr/>
          </p:nvSpPr>
          <p:spPr bwMode="auto">
            <a:xfrm rot="8206570">
              <a:off x="4671424" y="2879536"/>
              <a:ext cx="5695" cy="358772"/>
            </a:xfrm>
            <a:custGeom>
              <a:avLst/>
              <a:gdLst>
                <a:gd name="T0" fmla="*/ 5 w 5"/>
                <a:gd name="T1" fmla="*/ 315 h 315"/>
                <a:gd name="T2" fmla="*/ 5 w 5"/>
                <a:gd name="T3" fmla="*/ 3 h 315"/>
                <a:gd name="T4" fmla="*/ 0 w 5"/>
                <a:gd name="T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15">
                  <a:moveTo>
                    <a:pt x="5" y="315"/>
                  </a:moveTo>
                  <a:lnTo>
                    <a:pt x="5" y="3"/>
                  </a:lnTo>
                  <a:lnTo>
                    <a:pt x="0" y="0"/>
                  </a:lnTo>
                </a:path>
              </a:pathLst>
            </a:cu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88" name="Freeform 20"/>
            <p:cNvSpPr/>
            <p:nvPr/>
          </p:nvSpPr>
          <p:spPr bwMode="auto">
            <a:xfrm rot="8206570">
              <a:off x="5837591" y="2692102"/>
              <a:ext cx="201595" cy="3130994"/>
            </a:xfrm>
            <a:custGeom>
              <a:avLst/>
              <a:gdLst>
                <a:gd name="T0" fmla="*/ 0 w 74"/>
                <a:gd name="T1" fmla="*/ 23 h 1162"/>
                <a:gd name="T2" fmla="*/ 57 w 74"/>
                <a:gd name="T3" fmla="*/ 16 h 1162"/>
                <a:gd name="T4" fmla="*/ 74 w 74"/>
                <a:gd name="T5" fmla="*/ 31 h 1162"/>
                <a:gd name="T6" fmla="*/ 73 w 74"/>
                <a:gd name="T7" fmla="*/ 1160 h 1162"/>
                <a:gd name="T8" fmla="*/ 73 w 74"/>
                <a:gd name="T9" fmla="*/ 1162 h 1162"/>
                <a:gd name="T10" fmla="*/ 73 w 74"/>
                <a:gd name="T11" fmla="*/ 1162 h 1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162">
                  <a:moveTo>
                    <a:pt x="0" y="23"/>
                  </a:moveTo>
                  <a:cubicBezTo>
                    <a:pt x="0" y="23"/>
                    <a:pt x="28" y="0"/>
                    <a:pt x="57" y="16"/>
                  </a:cubicBezTo>
                  <a:cubicBezTo>
                    <a:pt x="63" y="19"/>
                    <a:pt x="69" y="24"/>
                    <a:pt x="74" y="31"/>
                  </a:cubicBezTo>
                  <a:cubicBezTo>
                    <a:pt x="73" y="1160"/>
                    <a:pt x="73" y="1160"/>
                    <a:pt x="73" y="1160"/>
                  </a:cubicBezTo>
                  <a:cubicBezTo>
                    <a:pt x="73" y="1162"/>
                    <a:pt x="73" y="1162"/>
                    <a:pt x="73" y="1162"/>
                  </a:cubicBezTo>
                  <a:cubicBezTo>
                    <a:pt x="73" y="1162"/>
                    <a:pt x="73" y="1162"/>
                    <a:pt x="73" y="1162"/>
                  </a:cubicBezTo>
                </a:path>
              </a:pathLst>
            </a:cu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89" name="Line 21"/>
            <p:cNvSpPr>
              <a:spLocks noChangeShapeType="1"/>
            </p:cNvSpPr>
            <p:nvPr/>
          </p:nvSpPr>
          <p:spPr bwMode="auto">
            <a:xfrm rot="8206570">
              <a:off x="5813035" y="2740791"/>
              <a:ext cx="0" cy="2465843"/>
            </a:xfrm>
            <a:prstGeom prst="line">
              <a:avLst/>
            </a:pr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90" name="Line 22"/>
            <p:cNvSpPr>
              <a:spLocks noChangeShapeType="1"/>
            </p:cNvSpPr>
            <p:nvPr/>
          </p:nvSpPr>
          <p:spPr bwMode="auto">
            <a:xfrm rot="8206570">
              <a:off x="6957707" y="5066365"/>
              <a:ext cx="0" cy="250571"/>
            </a:xfrm>
            <a:prstGeom prst="line">
              <a:avLst/>
            </a:pr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91" name="Line 23"/>
            <p:cNvSpPr>
              <a:spLocks noChangeShapeType="1"/>
            </p:cNvSpPr>
            <p:nvPr/>
          </p:nvSpPr>
          <p:spPr bwMode="auto">
            <a:xfrm rot="8206570">
              <a:off x="5764306" y="2803456"/>
              <a:ext cx="0" cy="1481784"/>
            </a:xfrm>
            <a:prstGeom prst="line">
              <a:avLst/>
            </a:pr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92" name="Line 24"/>
            <p:cNvSpPr>
              <a:spLocks noChangeShapeType="1"/>
            </p:cNvSpPr>
            <p:nvPr/>
          </p:nvSpPr>
          <p:spPr bwMode="auto">
            <a:xfrm rot="8206570">
              <a:off x="6957730" y="4425202"/>
              <a:ext cx="0" cy="777908"/>
            </a:xfrm>
            <a:prstGeom prst="line">
              <a:avLst/>
            </a:pr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93" name="Freeform 25"/>
            <p:cNvSpPr/>
            <p:nvPr/>
          </p:nvSpPr>
          <p:spPr bwMode="auto">
            <a:xfrm rot="8206570">
              <a:off x="7072550" y="5101503"/>
              <a:ext cx="632121" cy="633260"/>
            </a:xfrm>
            <a:custGeom>
              <a:avLst/>
              <a:gdLst>
                <a:gd name="T0" fmla="*/ 0 w 555"/>
                <a:gd name="T1" fmla="*/ 556 h 556"/>
                <a:gd name="T2" fmla="*/ 217 w 555"/>
                <a:gd name="T3" fmla="*/ 137 h 556"/>
                <a:gd name="T4" fmla="*/ 288 w 555"/>
                <a:gd name="T5" fmla="*/ 0 h 556"/>
                <a:gd name="T6" fmla="*/ 353 w 555"/>
                <a:gd name="T7" fmla="*/ 137 h 556"/>
                <a:gd name="T8" fmla="*/ 555 w 555"/>
                <a:gd name="T9" fmla="*/ 556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5" h="556">
                  <a:moveTo>
                    <a:pt x="0" y="556"/>
                  </a:moveTo>
                  <a:lnTo>
                    <a:pt x="217" y="137"/>
                  </a:lnTo>
                  <a:lnTo>
                    <a:pt x="288" y="0"/>
                  </a:lnTo>
                  <a:lnTo>
                    <a:pt x="353" y="137"/>
                  </a:lnTo>
                  <a:lnTo>
                    <a:pt x="555" y="556"/>
                  </a:lnTo>
                </a:path>
              </a:pathLst>
            </a:custGeom>
            <a:noFill/>
            <a:ln w="22225" cap="rnd">
              <a:solidFill>
                <a:srgbClr val="4C4C6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  <p:sp>
          <p:nvSpPr>
            <p:cNvPr id="94" name="Freeform 26"/>
            <p:cNvSpPr/>
            <p:nvPr/>
          </p:nvSpPr>
          <p:spPr bwMode="auto">
            <a:xfrm rot="8206570">
              <a:off x="7406729" y="5520332"/>
              <a:ext cx="154898" cy="23918"/>
            </a:xfrm>
            <a:custGeom>
              <a:avLst/>
              <a:gdLst>
                <a:gd name="T0" fmla="*/ 0 w 57"/>
                <a:gd name="T1" fmla="*/ 0 h 9"/>
                <a:gd name="T2" fmla="*/ 30 w 57"/>
                <a:gd name="T3" fmla="*/ 9 h 9"/>
                <a:gd name="T4" fmla="*/ 57 w 57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9">
                  <a:moveTo>
                    <a:pt x="0" y="0"/>
                  </a:moveTo>
                  <a:cubicBezTo>
                    <a:pt x="7" y="4"/>
                    <a:pt x="13" y="9"/>
                    <a:pt x="30" y="9"/>
                  </a:cubicBezTo>
                  <a:cubicBezTo>
                    <a:pt x="44" y="9"/>
                    <a:pt x="48" y="5"/>
                    <a:pt x="57" y="0"/>
                  </a:cubicBezTo>
                </a:path>
              </a:pathLst>
            </a:custGeom>
            <a:solidFill>
              <a:srgbClr val="4C4C66"/>
            </a:solidFill>
            <a:ln w="22225" cap="rnd">
              <a:solidFill>
                <a:srgbClr val="4C4C66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5" name="Freeform 27"/>
          <p:cNvSpPr/>
          <p:nvPr/>
        </p:nvSpPr>
        <p:spPr bwMode="auto">
          <a:xfrm flipH="1" flipV="1">
            <a:off x="7571208" y="5476857"/>
            <a:ext cx="2088232" cy="248318"/>
          </a:xfrm>
          <a:custGeom>
            <a:avLst/>
            <a:gdLst>
              <a:gd name="T0" fmla="*/ 770 w 1157"/>
              <a:gd name="T1" fmla="*/ 42 h 69"/>
              <a:gd name="T2" fmla="*/ 714 w 1157"/>
              <a:gd name="T3" fmla="*/ 63 h 69"/>
              <a:gd name="T4" fmla="*/ 711 w 1157"/>
              <a:gd name="T5" fmla="*/ 66 h 69"/>
              <a:gd name="T6" fmla="*/ 686 w 1157"/>
              <a:gd name="T7" fmla="*/ 68 h 69"/>
              <a:gd name="T8" fmla="*/ 602 w 1157"/>
              <a:gd name="T9" fmla="*/ 61 h 69"/>
              <a:gd name="T10" fmla="*/ 569 w 1157"/>
              <a:gd name="T11" fmla="*/ 50 h 69"/>
              <a:gd name="T12" fmla="*/ 557 w 1157"/>
              <a:gd name="T13" fmla="*/ 50 h 69"/>
              <a:gd name="T14" fmla="*/ 534 w 1157"/>
              <a:gd name="T15" fmla="*/ 44 h 69"/>
              <a:gd name="T16" fmla="*/ 495 w 1157"/>
              <a:gd name="T17" fmla="*/ 44 h 69"/>
              <a:gd name="T18" fmla="*/ 452 w 1157"/>
              <a:gd name="T19" fmla="*/ 39 h 69"/>
              <a:gd name="T20" fmla="*/ 439 w 1157"/>
              <a:gd name="T21" fmla="*/ 41 h 69"/>
              <a:gd name="T22" fmla="*/ 427 w 1157"/>
              <a:gd name="T23" fmla="*/ 43 h 69"/>
              <a:gd name="T24" fmla="*/ 422 w 1157"/>
              <a:gd name="T25" fmla="*/ 50 h 69"/>
              <a:gd name="T26" fmla="*/ 363 w 1157"/>
              <a:gd name="T27" fmla="*/ 59 h 69"/>
              <a:gd name="T28" fmla="*/ 320 w 1157"/>
              <a:gd name="T29" fmla="*/ 62 h 69"/>
              <a:gd name="T30" fmla="*/ 278 w 1157"/>
              <a:gd name="T31" fmla="*/ 54 h 69"/>
              <a:gd name="T32" fmla="*/ 246 w 1157"/>
              <a:gd name="T33" fmla="*/ 52 h 69"/>
              <a:gd name="T34" fmla="*/ 221 w 1157"/>
              <a:gd name="T35" fmla="*/ 40 h 69"/>
              <a:gd name="T36" fmla="*/ 183 w 1157"/>
              <a:gd name="T37" fmla="*/ 48 h 69"/>
              <a:gd name="T38" fmla="*/ 151 w 1157"/>
              <a:gd name="T39" fmla="*/ 46 h 69"/>
              <a:gd name="T40" fmla="*/ 109 w 1157"/>
              <a:gd name="T41" fmla="*/ 50 h 69"/>
              <a:gd name="T42" fmla="*/ 73 w 1157"/>
              <a:gd name="T43" fmla="*/ 52 h 69"/>
              <a:gd name="T44" fmla="*/ 41 w 1157"/>
              <a:gd name="T45" fmla="*/ 48 h 69"/>
              <a:gd name="T46" fmla="*/ 83 w 1157"/>
              <a:gd name="T47" fmla="*/ 46 h 69"/>
              <a:gd name="T48" fmla="*/ 12 w 1157"/>
              <a:gd name="T49" fmla="*/ 50 h 69"/>
              <a:gd name="T50" fmla="*/ 21 w 1157"/>
              <a:gd name="T51" fmla="*/ 44 h 69"/>
              <a:gd name="T52" fmla="*/ 12 w 1157"/>
              <a:gd name="T53" fmla="*/ 35 h 69"/>
              <a:gd name="T54" fmla="*/ 46 w 1157"/>
              <a:gd name="T55" fmla="*/ 37 h 69"/>
              <a:gd name="T56" fmla="*/ 66 w 1157"/>
              <a:gd name="T57" fmla="*/ 35 h 69"/>
              <a:gd name="T58" fmla="*/ 128 w 1157"/>
              <a:gd name="T59" fmla="*/ 39 h 69"/>
              <a:gd name="T60" fmla="*/ 108 w 1157"/>
              <a:gd name="T61" fmla="*/ 32 h 69"/>
              <a:gd name="T62" fmla="*/ 167 w 1157"/>
              <a:gd name="T63" fmla="*/ 29 h 69"/>
              <a:gd name="T64" fmla="*/ 180 w 1157"/>
              <a:gd name="T65" fmla="*/ 23 h 69"/>
              <a:gd name="T66" fmla="*/ 249 w 1157"/>
              <a:gd name="T67" fmla="*/ 26 h 69"/>
              <a:gd name="T68" fmla="*/ 284 w 1157"/>
              <a:gd name="T69" fmla="*/ 30 h 69"/>
              <a:gd name="T70" fmla="*/ 328 w 1157"/>
              <a:gd name="T71" fmla="*/ 35 h 69"/>
              <a:gd name="T72" fmla="*/ 357 w 1157"/>
              <a:gd name="T73" fmla="*/ 37 h 69"/>
              <a:gd name="T74" fmla="*/ 367 w 1157"/>
              <a:gd name="T75" fmla="*/ 42 h 69"/>
              <a:gd name="T76" fmla="*/ 376 w 1157"/>
              <a:gd name="T77" fmla="*/ 38 h 69"/>
              <a:gd name="T78" fmla="*/ 359 w 1157"/>
              <a:gd name="T79" fmla="*/ 36 h 69"/>
              <a:gd name="T80" fmla="*/ 396 w 1157"/>
              <a:gd name="T81" fmla="*/ 18 h 69"/>
              <a:gd name="T82" fmla="*/ 495 w 1157"/>
              <a:gd name="T83" fmla="*/ 15 h 69"/>
              <a:gd name="T84" fmla="*/ 615 w 1157"/>
              <a:gd name="T85" fmla="*/ 32 h 69"/>
              <a:gd name="T86" fmla="*/ 672 w 1157"/>
              <a:gd name="T87" fmla="*/ 39 h 69"/>
              <a:gd name="T88" fmla="*/ 682 w 1157"/>
              <a:gd name="T89" fmla="*/ 39 h 69"/>
              <a:gd name="T90" fmla="*/ 687 w 1157"/>
              <a:gd name="T91" fmla="*/ 18 h 69"/>
              <a:gd name="T92" fmla="*/ 745 w 1157"/>
              <a:gd name="T93" fmla="*/ 1 h 69"/>
              <a:gd name="T94" fmla="*/ 785 w 1157"/>
              <a:gd name="T95" fmla="*/ 3 h 69"/>
              <a:gd name="T96" fmla="*/ 870 w 1157"/>
              <a:gd name="T97" fmla="*/ 8 h 69"/>
              <a:gd name="T98" fmla="*/ 992 w 1157"/>
              <a:gd name="T99" fmla="*/ 16 h 69"/>
              <a:gd name="T100" fmla="*/ 1113 w 1157"/>
              <a:gd name="T101" fmla="*/ 22 h 69"/>
              <a:gd name="T102" fmla="*/ 1151 w 1157"/>
              <a:gd name="T103" fmla="*/ 24 h 69"/>
              <a:gd name="T104" fmla="*/ 1098 w 1157"/>
              <a:gd name="T105" fmla="*/ 35 h 69"/>
              <a:gd name="T106" fmla="*/ 1060 w 1157"/>
              <a:gd name="T107" fmla="*/ 38 h 69"/>
              <a:gd name="T108" fmla="*/ 1006 w 1157"/>
              <a:gd name="T109" fmla="*/ 40 h 69"/>
              <a:gd name="T110" fmla="*/ 937 w 1157"/>
              <a:gd name="T111" fmla="*/ 40 h 69"/>
              <a:gd name="T112" fmla="*/ 920 w 1157"/>
              <a:gd name="T113" fmla="*/ 38 h 69"/>
              <a:gd name="T114" fmla="*/ 843 w 1157"/>
              <a:gd name="T115" fmla="*/ 34 h 69"/>
              <a:gd name="T116" fmla="*/ 811 w 1157"/>
              <a:gd name="T117" fmla="*/ 31 h 69"/>
              <a:gd name="T118" fmla="*/ 761 w 1157"/>
              <a:gd name="T119" fmla="*/ 29 h 69"/>
              <a:gd name="T120" fmla="*/ 727 w 1157"/>
              <a:gd name="T121" fmla="*/ 21 h 69"/>
              <a:gd name="T122" fmla="*/ 744 w 1157"/>
              <a:gd name="T123" fmla="*/ 21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57" h="69">
                <a:moveTo>
                  <a:pt x="755" y="21"/>
                </a:moveTo>
                <a:cubicBezTo>
                  <a:pt x="758" y="19"/>
                  <a:pt x="762" y="20"/>
                  <a:pt x="766" y="20"/>
                </a:cubicBezTo>
                <a:cubicBezTo>
                  <a:pt x="766" y="20"/>
                  <a:pt x="766" y="20"/>
                  <a:pt x="766" y="20"/>
                </a:cubicBezTo>
                <a:cubicBezTo>
                  <a:pt x="766" y="21"/>
                  <a:pt x="766" y="21"/>
                  <a:pt x="766" y="21"/>
                </a:cubicBezTo>
                <a:cubicBezTo>
                  <a:pt x="767" y="22"/>
                  <a:pt x="767" y="23"/>
                  <a:pt x="765" y="22"/>
                </a:cubicBezTo>
                <a:cubicBezTo>
                  <a:pt x="770" y="23"/>
                  <a:pt x="771" y="26"/>
                  <a:pt x="770" y="29"/>
                </a:cubicBezTo>
                <a:cubicBezTo>
                  <a:pt x="770" y="32"/>
                  <a:pt x="769" y="34"/>
                  <a:pt x="772" y="36"/>
                </a:cubicBezTo>
                <a:cubicBezTo>
                  <a:pt x="771" y="36"/>
                  <a:pt x="769" y="34"/>
                  <a:pt x="767" y="36"/>
                </a:cubicBezTo>
                <a:cubicBezTo>
                  <a:pt x="766" y="40"/>
                  <a:pt x="769" y="40"/>
                  <a:pt x="770" y="42"/>
                </a:cubicBezTo>
                <a:cubicBezTo>
                  <a:pt x="769" y="42"/>
                  <a:pt x="767" y="44"/>
                  <a:pt x="765" y="45"/>
                </a:cubicBezTo>
                <a:cubicBezTo>
                  <a:pt x="764" y="46"/>
                  <a:pt x="762" y="47"/>
                  <a:pt x="763" y="47"/>
                </a:cubicBezTo>
                <a:cubicBezTo>
                  <a:pt x="759" y="49"/>
                  <a:pt x="759" y="44"/>
                  <a:pt x="753" y="46"/>
                </a:cubicBezTo>
                <a:cubicBezTo>
                  <a:pt x="746" y="48"/>
                  <a:pt x="747" y="51"/>
                  <a:pt x="741" y="52"/>
                </a:cubicBezTo>
                <a:cubicBezTo>
                  <a:pt x="740" y="56"/>
                  <a:pt x="748" y="51"/>
                  <a:pt x="751" y="50"/>
                </a:cubicBezTo>
                <a:cubicBezTo>
                  <a:pt x="747" y="52"/>
                  <a:pt x="742" y="54"/>
                  <a:pt x="736" y="56"/>
                </a:cubicBezTo>
                <a:cubicBezTo>
                  <a:pt x="733" y="58"/>
                  <a:pt x="742" y="57"/>
                  <a:pt x="745" y="54"/>
                </a:cubicBezTo>
                <a:cubicBezTo>
                  <a:pt x="742" y="58"/>
                  <a:pt x="731" y="60"/>
                  <a:pt x="726" y="59"/>
                </a:cubicBezTo>
                <a:cubicBezTo>
                  <a:pt x="722" y="61"/>
                  <a:pt x="718" y="61"/>
                  <a:pt x="714" y="63"/>
                </a:cubicBezTo>
                <a:cubicBezTo>
                  <a:pt x="720" y="62"/>
                  <a:pt x="724" y="65"/>
                  <a:pt x="733" y="63"/>
                </a:cubicBezTo>
                <a:cubicBezTo>
                  <a:pt x="745" y="60"/>
                  <a:pt x="725" y="63"/>
                  <a:pt x="734" y="60"/>
                </a:cubicBezTo>
                <a:cubicBezTo>
                  <a:pt x="738" y="61"/>
                  <a:pt x="738" y="61"/>
                  <a:pt x="738" y="61"/>
                </a:cubicBezTo>
                <a:cubicBezTo>
                  <a:pt x="741" y="59"/>
                  <a:pt x="746" y="58"/>
                  <a:pt x="750" y="57"/>
                </a:cubicBezTo>
                <a:cubicBezTo>
                  <a:pt x="751" y="55"/>
                  <a:pt x="748" y="56"/>
                  <a:pt x="746" y="57"/>
                </a:cubicBezTo>
                <a:cubicBezTo>
                  <a:pt x="753" y="54"/>
                  <a:pt x="755" y="51"/>
                  <a:pt x="763" y="49"/>
                </a:cubicBezTo>
                <a:cubicBezTo>
                  <a:pt x="762" y="52"/>
                  <a:pt x="757" y="55"/>
                  <a:pt x="752" y="57"/>
                </a:cubicBezTo>
                <a:cubicBezTo>
                  <a:pt x="746" y="59"/>
                  <a:pt x="741" y="61"/>
                  <a:pt x="740" y="63"/>
                </a:cubicBezTo>
                <a:cubicBezTo>
                  <a:pt x="731" y="64"/>
                  <a:pt x="721" y="66"/>
                  <a:pt x="711" y="66"/>
                </a:cubicBezTo>
                <a:cubicBezTo>
                  <a:pt x="710" y="66"/>
                  <a:pt x="718" y="63"/>
                  <a:pt x="709" y="63"/>
                </a:cubicBezTo>
                <a:cubicBezTo>
                  <a:pt x="709" y="65"/>
                  <a:pt x="702" y="67"/>
                  <a:pt x="690" y="68"/>
                </a:cubicBezTo>
                <a:cubicBezTo>
                  <a:pt x="692" y="67"/>
                  <a:pt x="687" y="67"/>
                  <a:pt x="683" y="67"/>
                </a:cubicBezTo>
                <a:cubicBezTo>
                  <a:pt x="678" y="66"/>
                  <a:pt x="674" y="66"/>
                  <a:pt x="677" y="65"/>
                </a:cubicBezTo>
                <a:cubicBezTo>
                  <a:pt x="682" y="66"/>
                  <a:pt x="684" y="64"/>
                  <a:pt x="684" y="64"/>
                </a:cubicBezTo>
                <a:cubicBezTo>
                  <a:pt x="674" y="64"/>
                  <a:pt x="682" y="62"/>
                  <a:pt x="677" y="62"/>
                </a:cubicBezTo>
                <a:cubicBezTo>
                  <a:pt x="668" y="63"/>
                  <a:pt x="668" y="63"/>
                  <a:pt x="669" y="63"/>
                </a:cubicBezTo>
                <a:cubicBezTo>
                  <a:pt x="669" y="64"/>
                  <a:pt x="669" y="64"/>
                  <a:pt x="660" y="64"/>
                </a:cubicBezTo>
                <a:cubicBezTo>
                  <a:pt x="664" y="65"/>
                  <a:pt x="674" y="67"/>
                  <a:pt x="686" y="68"/>
                </a:cubicBezTo>
                <a:cubicBezTo>
                  <a:pt x="685" y="69"/>
                  <a:pt x="675" y="68"/>
                  <a:pt x="670" y="69"/>
                </a:cubicBezTo>
                <a:cubicBezTo>
                  <a:pt x="677" y="68"/>
                  <a:pt x="665" y="67"/>
                  <a:pt x="671" y="67"/>
                </a:cubicBezTo>
                <a:cubicBezTo>
                  <a:pt x="663" y="66"/>
                  <a:pt x="655" y="65"/>
                  <a:pt x="647" y="64"/>
                </a:cubicBezTo>
                <a:cubicBezTo>
                  <a:pt x="640" y="63"/>
                  <a:pt x="635" y="61"/>
                  <a:pt x="629" y="61"/>
                </a:cubicBezTo>
                <a:cubicBezTo>
                  <a:pt x="628" y="64"/>
                  <a:pt x="649" y="65"/>
                  <a:pt x="643" y="68"/>
                </a:cubicBezTo>
                <a:cubicBezTo>
                  <a:pt x="636" y="67"/>
                  <a:pt x="637" y="65"/>
                  <a:pt x="632" y="65"/>
                </a:cubicBezTo>
                <a:cubicBezTo>
                  <a:pt x="626" y="66"/>
                  <a:pt x="617" y="64"/>
                  <a:pt x="610" y="63"/>
                </a:cubicBezTo>
                <a:cubicBezTo>
                  <a:pt x="614" y="62"/>
                  <a:pt x="614" y="62"/>
                  <a:pt x="614" y="62"/>
                </a:cubicBezTo>
                <a:cubicBezTo>
                  <a:pt x="612" y="61"/>
                  <a:pt x="606" y="61"/>
                  <a:pt x="602" y="61"/>
                </a:cubicBezTo>
                <a:cubicBezTo>
                  <a:pt x="603" y="61"/>
                  <a:pt x="603" y="61"/>
                  <a:pt x="603" y="61"/>
                </a:cubicBezTo>
                <a:cubicBezTo>
                  <a:pt x="600" y="60"/>
                  <a:pt x="600" y="60"/>
                  <a:pt x="600" y="60"/>
                </a:cubicBezTo>
                <a:cubicBezTo>
                  <a:pt x="599" y="60"/>
                  <a:pt x="599" y="60"/>
                  <a:pt x="599" y="60"/>
                </a:cubicBezTo>
                <a:cubicBezTo>
                  <a:pt x="596" y="59"/>
                  <a:pt x="587" y="59"/>
                  <a:pt x="581" y="57"/>
                </a:cubicBezTo>
                <a:cubicBezTo>
                  <a:pt x="582" y="56"/>
                  <a:pt x="587" y="58"/>
                  <a:pt x="591" y="58"/>
                </a:cubicBezTo>
                <a:cubicBezTo>
                  <a:pt x="592" y="58"/>
                  <a:pt x="599" y="59"/>
                  <a:pt x="597" y="57"/>
                </a:cubicBezTo>
                <a:cubicBezTo>
                  <a:pt x="589" y="56"/>
                  <a:pt x="584" y="53"/>
                  <a:pt x="576" y="52"/>
                </a:cubicBezTo>
                <a:cubicBezTo>
                  <a:pt x="577" y="52"/>
                  <a:pt x="578" y="52"/>
                  <a:pt x="579" y="52"/>
                </a:cubicBezTo>
                <a:cubicBezTo>
                  <a:pt x="578" y="51"/>
                  <a:pt x="573" y="51"/>
                  <a:pt x="569" y="50"/>
                </a:cubicBezTo>
                <a:cubicBezTo>
                  <a:pt x="560" y="50"/>
                  <a:pt x="573" y="53"/>
                  <a:pt x="567" y="53"/>
                </a:cubicBezTo>
                <a:cubicBezTo>
                  <a:pt x="569" y="55"/>
                  <a:pt x="576" y="54"/>
                  <a:pt x="574" y="56"/>
                </a:cubicBezTo>
                <a:cubicBezTo>
                  <a:pt x="573" y="56"/>
                  <a:pt x="570" y="57"/>
                  <a:pt x="568" y="57"/>
                </a:cubicBezTo>
                <a:cubicBezTo>
                  <a:pt x="564" y="55"/>
                  <a:pt x="558" y="56"/>
                  <a:pt x="555" y="55"/>
                </a:cubicBezTo>
                <a:cubicBezTo>
                  <a:pt x="559" y="55"/>
                  <a:pt x="559" y="55"/>
                  <a:pt x="559" y="55"/>
                </a:cubicBezTo>
                <a:cubicBezTo>
                  <a:pt x="560" y="54"/>
                  <a:pt x="556" y="54"/>
                  <a:pt x="555" y="54"/>
                </a:cubicBezTo>
                <a:cubicBezTo>
                  <a:pt x="559" y="52"/>
                  <a:pt x="559" y="52"/>
                  <a:pt x="559" y="52"/>
                </a:cubicBezTo>
                <a:cubicBezTo>
                  <a:pt x="564" y="53"/>
                  <a:pt x="565" y="55"/>
                  <a:pt x="570" y="54"/>
                </a:cubicBezTo>
                <a:cubicBezTo>
                  <a:pt x="562" y="53"/>
                  <a:pt x="566" y="51"/>
                  <a:pt x="557" y="50"/>
                </a:cubicBezTo>
                <a:cubicBezTo>
                  <a:pt x="555" y="50"/>
                  <a:pt x="558" y="50"/>
                  <a:pt x="558" y="51"/>
                </a:cubicBezTo>
                <a:cubicBezTo>
                  <a:pt x="555" y="51"/>
                  <a:pt x="553" y="49"/>
                  <a:pt x="547" y="49"/>
                </a:cubicBezTo>
                <a:cubicBezTo>
                  <a:pt x="550" y="50"/>
                  <a:pt x="553" y="51"/>
                  <a:pt x="548" y="52"/>
                </a:cubicBezTo>
                <a:cubicBezTo>
                  <a:pt x="547" y="50"/>
                  <a:pt x="547" y="50"/>
                  <a:pt x="547" y="50"/>
                </a:cubicBezTo>
                <a:cubicBezTo>
                  <a:pt x="545" y="50"/>
                  <a:pt x="545" y="50"/>
                  <a:pt x="544" y="50"/>
                </a:cubicBezTo>
                <a:cubicBezTo>
                  <a:pt x="540" y="50"/>
                  <a:pt x="547" y="49"/>
                  <a:pt x="541" y="48"/>
                </a:cubicBezTo>
                <a:cubicBezTo>
                  <a:pt x="540" y="49"/>
                  <a:pt x="538" y="49"/>
                  <a:pt x="538" y="49"/>
                </a:cubicBezTo>
                <a:cubicBezTo>
                  <a:pt x="532" y="48"/>
                  <a:pt x="536" y="48"/>
                  <a:pt x="531" y="47"/>
                </a:cubicBezTo>
                <a:cubicBezTo>
                  <a:pt x="536" y="47"/>
                  <a:pt x="539" y="45"/>
                  <a:pt x="534" y="44"/>
                </a:cubicBezTo>
                <a:cubicBezTo>
                  <a:pt x="527" y="43"/>
                  <a:pt x="523" y="41"/>
                  <a:pt x="516" y="42"/>
                </a:cubicBezTo>
                <a:cubicBezTo>
                  <a:pt x="514" y="41"/>
                  <a:pt x="514" y="41"/>
                  <a:pt x="514" y="41"/>
                </a:cubicBezTo>
                <a:cubicBezTo>
                  <a:pt x="514" y="43"/>
                  <a:pt x="509" y="41"/>
                  <a:pt x="506" y="41"/>
                </a:cubicBezTo>
                <a:cubicBezTo>
                  <a:pt x="504" y="42"/>
                  <a:pt x="517" y="42"/>
                  <a:pt x="514" y="45"/>
                </a:cubicBezTo>
                <a:cubicBezTo>
                  <a:pt x="509" y="44"/>
                  <a:pt x="510" y="46"/>
                  <a:pt x="511" y="46"/>
                </a:cubicBezTo>
                <a:cubicBezTo>
                  <a:pt x="506" y="46"/>
                  <a:pt x="511" y="44"/>
                  <a:pt x="510" y="43"/>
                </a:cubicBezTo>
                <a:cubicBezTo>
                  <a:pt x="509" y="44"/>
                  <a:pt x="501" y="42"/>
                  <a:pt x="503" y="44"/>
                </a:cubicBezTo>
                <a:cubicBezTo>
                  <a:pt x="499" y="43"/>
                  <a:pt x="499" y="42"/>
                  <a:pt x="496" y="42"/>
                </a:cubicBezTo>
                <a:cubicBezTo>
                  <a:pt x="496" y="42"/>
                  <a:pt x="496" y="43"/>
                  <a:pt x="495" y="44"/>
                </a:cubicBezTo>
                <a:cubicBezTo>
                  <a:pt x="495" y="43"/>
                  <a:pt x="490" y="44"/>
                  <a:pt x="489" y="44"/>
                </a:cubicBezTo>
                <a:cubicBezTo>
                  <a:pt x="490" y="43"/>
                  <a:pt x="489" y="42"/>
                  <a:pt x="492" y="43"/>
                </a:cubicBezTo>
                <a:cubicBezTo>
                  <a:pt x="493" y="42"/>
                  <a:pt x="484" y="42"/>
                  <a:pt x="485" y="41"/>
                </a:cubicBezTo>
                <a:cubicBezTo>
                  <a:pt x="484" y="43"/>
                  <a:pt x="477" y="41"/>
                  <a:pt x="473" y="41"/>
                </a:cubicBezTo>
                <a:cubicBezTo>
                  <a:pt x="476" y="37"/>
                  <a:pt x="479" y="43"/>
                  <a:pt x="482" y="40"/>
                </a:cubicBezTo>
                <a:cubicBezTo>
                  <a:pt x="478" y="38"/>
                  <a:pt x="466" y="39"/>
                  <a:pt x="459" y="37"/>
                </a:cubicBezTo>
                <a:cubicBezTo>
                  <a:pt x="453" y="38"/>
                  <a:pt x="459" y="39"/>
                  <a:pt x="458" y="40"/>
                </a:cubicBezTo>
                <a:cubicBezTo>
                  <a:pt x="463" y="41"/>
                  <a:pt x="465" y="40"/>
                  <a:pt x="469" y="40"/>
                </a:cubicBezTo>
                <a:cubicBezTo>
                  <a:pt x="463" y="41"/>
                  <a:pt x="456" y="40"/>
                  <a:pt x="452" y="39"/>
                </a:cubicBezTo>
                <a:cubicBezTo>
                  <a:pt x="447" y="39"/>
                  <a:pt x="449" y="43"/>
                  <a:pt x="446" y="43"/>
                </a:cubicBezTo>
                <a:cubicBezTo>
                  <a:pt x="445" y="42"/>
                  <a:pt x="445" y="41"/>
                  <a:pt x="445" y="41"/>
                </a:cubicBezTo>
                <a:cubicBezTo>
                  <a:pt x="444" y="40"/>
                  <a:pt x="443" y="41"/>
                  <a:pt x="442" y="41"/>
                </a:cubicBezTo>
                <a:cubicBezTo>
                  <a:pt x="441" y="41"/>
                  <a:pt x="443" y="40"/>
                  <a:pt x="441" y="40"/>
                </a:cubicBezTo>
                <a:cubicBezTo>
                  <a:pt x="440" y="40"/>
                  <a:pt x="440" y="40"/>
                  <a:pt x="440" y="40"/>
                </a:cubicBezTo>
                <a:cubicBezTo>
                  <a:pt x="440" y="40"/>
                  <a:pt x="440" y="40"/>
                  <a:pt x="440" y="40"/>
                </a:cubicBezTo>
                <a:cubicBezTo>
                  <a:pt x="439" y="40"/>
                  <a:pt x="439" y="40"/>
                  <a:pt x="439" y="40"/>
                </a:cubicBezTo>
                <a:cubicBezTo>
                  <a:pt x="438" y="41"/>
                  <a:pt x="439" y="41"/>
                  <a:pt x="439" y="41"/>
                </a:cubicBezTo>
                <a:cubicBezTo>
                  <a:pt x="439" y="41"/>
                  <a:pt x="439" y="41"/>
                  <a:pt x="439" y="41"/>
                </a:cubicBezTo>
                <a:cubicBezTo>
                  <a:pt x="438" y="41"/>
                  <a:pt x="437" y="42"/>
                  <a:pt x="438" y="43"/>
                </a:cubicBezTo>
                <a:cubicBezTo>
                  <a:pt x="439" y="43"/>
                  <a:pt x="439" y="44"/>
                  <a:pt x="436" y="43"/>
                </a:cubicBezTo>
                <a:cubicBezTo>
                  <a:pt x="435" y="42"/>
                  <a:pt x="437" y="43"/>
                  <a:pt x="437" y="42"/>
                </a:cubicBezTo>
                <a:cubicBezTo>
                  <a:pt x="436" y="42"/>
                  <a:pt x="432" y="41"/>
                  <a:pt x="430" y="41"/>
                </a:cubicBezTo>
                <a:cubicBezTo>
                  <a:pt x="432" y="42"/>
                  <a:pt x="429" y="42"/>
                  <a:pt x="429" y="42"/>
                </a:cubicBezTo>
                <a:cubicBezTo>
                  <a:pt x="432" y="43"/>
                  <a:pt x="432" y="42"/>
                  <a:pt x="434" y="42"/>
                </a:cubicBezTo>
                <a:cubicBezTo>
                  <a:pt x="433" y="42"/>
                  <a:pt x="433" y="43"/>
                  <a:pt x="433" y="43"/>
                </a:cubicBezTo>
                <a:cubicBezTo>
                  <a:pt x="433" y="43"/>
                  <a:pt x="433" y="43"/>
                  <a:pt x="433" y="43"/>
                </a:cubicBezTo>
                <a:cubicBezTo>
                  <a:pt x="431" y="43"/>
                  <a:pt x="429" y="43"/>
                  <a:pt x="427" y="43"/>
                </a:cubicBezTo>
                <a:cubicBezTo>
                  <a:pt x="430" y="42"/>
                  <a:pt x="424" y="42"/>
                  <a:pt x="423" y="42"/>
                </a:cubicBezTo>
                <a:cubicBezTo>
                  <a:pt x="422" y="43"/>
                  <a:pt x="421" y="45"/>
                  <a:pt x="425" y="45"/>
                </a:cubicBezTo>
                <a:cubicBezTo>
                  <a:pt x="424" y="45"/>
                  <a:pt x="423" y="45"/>
                  <a:pt x="422" y="45"/>
                </a:cubicBezTo>
                <a:cubicBezTo>
                  <a:pt x="421" y="46"/>
                  <a:pt x="420" y="46"/>
                  <a:pt x="419" y="47"/>
                </a:cubicBezTo>
                <a:cubicBezTo>
                  <a:pt x="417" y="48"/>
                  <a:pt x="416" y="49"/>
                  <a:pt x="414" y="50"/>
                </a:cubicBezTo>
                <a:cubicBezTo>
                  <a:pt x="416" y="47"/>
                  <a:pt x="411" y="49"/>
                  <a:pt x="409" y="49"/>
                </a:cubicBezTo>
                <a:cubicBezTo>
                  <a:pt x="409" y="51"/>
                  <a:pt x="408" y="52"/>
                  <a:pt x="407" y="53"/>
                </a:cubicBezTo>
                <a:cubicBezTo>
                  <a:pt x="414" y="50"/>
                  <a:pt x="408" y="55"/>
                  <a:pt x="412" y="55"/>
                </a:cubicBezTo>
                <a:cubicBezTo>
                  <a:pt x="418" y="55"/>
                  <a:pt x="420" y="52"/>
                  <a:pt x="422" y="50"/>
                </a:cubicBezTo>
                <a:cubicBezTo>
                  <a:pt x="423" y="53"/>
                  <a:pt x="419" y="54"/>
                  <a:pt x="416" y="55"/>
                </a:cubicBezTo>
                <a:cubicBezTo>
                  <a:pt x="412" y="56"/>
                  <a:pt x="408" y="56"/>
                  <a:pt x="405" y="58"/>
                </a:cubicBezTo>
                <a:cubicBezTo>
                  <a:pt x="406" y="59"/>
                  <a:pt x="409" y="59"/>
                  <a:pt x="412" y="58"/>
                </a:cubicBezTo>
                <a:cubicBezTo>
                  <a:pt x="411" y="59"/>
                  <a:pt x="402" y="59"/>
                  <a:pt x="397" y="61"/>
                </a:cubicBezTo>
                <a:cubicBezTo>
                  <a:pt x="398" y="61"/>
                  <a:pt x="399" y="59"/>
                  <a:pt x="392" y="60"/>
                </a:cubicBezTo>
                <a:cubicBezTo>
                  <a:pt x="390" y="61"/>
                  <a:pt x="388" y="62"/>
                  <a:pt x="386" y="62"/>
                </a:cubicBezTo>
                <a:cubicBezTo>
                  <a:pt x="375" y="64"/>
                  <a:pt x="380" y="61"/>
                  <a:pt x="371" y="61"/>
                </a:cubicBezTo>
                <a:cubicBezTo>
                  <a:pt x="372" y="61"/>
                  <a:pt x="374" y="60"/>
                  <a:pt x="375" y="60"/>
                </a:cubicBezTo>
                <a:cubicBezTo>
                  <a:pt x="373" y="58"/>
                  <a:pt x="364" y="60"/>
                  <a:pt x="363" y="59"/>
                </a:cubicBezTo>
                <a:cubicBezTo>
                  <a:pt x="367" y="58"/>
                  <a:pt x="371" y="60"/>
                  <a:pt x="376" y="59"/>
                </a:cubicBezTo>
                <a:cubicBezTo>
                  <a:pt x="376" y="57"/>
                  <a:pt x="369" y="58"/>
                  <a:pt x="365" y="58"/>
                </a:cubicBezTo>
                <a:cubicBezTo>
                  <a:pt x="355" y="59"/>
                  <a:pt x="358" y="59"/>
                  <a:pt x="350" y="60"/>
                </a:cubicBezTo>
                <a:cubicBezTo>
                  <a:pt x="349" y="63"/>
                  <a:pt x="365" y="63"/>
                  <a:pt x="365" y="66"/>
                </a:cubicBezTo>
                <a:cubicBezTo>
                  <a:pt x="359" y="66"/>
                  <a:pt x="349" y="66"/>
                  <a:pt x="343" y="66"/>
                </a:cubicBezTo>
                <a:cubicBezTo>
                  <a:pt x="338" y="66"/>
                  <a:pt x="333" y="66"/>
                  <a:pt x="329" y="66"/>
                </a:cubicBezTo>
                <a:cubicBezTo>
                  <a:pt x="320" y="65"/>
                  <a:pt x="322" y="63"/>
                  <a:pt x="324" y="61"/>
                </a:cubicBezTo>
                <a:cubicBezTo>
                  <a:pt x="321" y="61"/>
                  <a:pt x="319" y="61"/>
                  <a:pt x="317" y="61"/>
                </a:cubicBezTo>
                <a:cubicBezTo>
                  <a:pt x="320" y="62"/>
                  <a:pt x="320" y="62"/>
                  <a:pt x="320" y="62"/>
                </a:cubicBezTo>
                <a:cubicBezTo>
                  <a:pt x="310" y="61"/>
                  <a:pt x="305" y="60"/>
                  <a:pt x="295" y="59"/>
                </a:cubicBezTo>
                <a:cubicBezTo>
                  <a:pt x="290" y="58"/>
                  <a:pt x="293" y="56"/>
                  <a:pt x="296" y="55"/>
                </a:cubicBezTo>
                <a:cubicBezTo>
                  <a:pt x="290" y="54"/>
                  <a:pt x="290" y="54"/>
                  <a:pt x="290" y="54"/>
                </a:cubicBezTo>
                <a:cubicBezTo>
                  <a:pt x="291" y="54"/>
                  <a:pt x="291" y="54"/>
                  <a:pt x="291" y="54"/>
                </a:cubicBezTo>
                <a:cubicBezTo>
                  <a:pt x="291" y="53"/>
                  <a:pt x="286" y="52"/>
                  <a:pt x="282" y="52"/>
                </a:cubicBezTo>
                <a:cubicBezTo>
                  <a:pt x="281" y="53"/>
                  <a:pt x="283" y="53"/>
                  <a:pt x="283" y="54"/>
                </a:cubicBezTo>
                <a:cubicBezTo>
                  <a:pt x="279" y="54"/>
                  <a:pt x="274" y="53"/>
                  <a:pt x="272" y="52"/>
                </a:cubicBezTo>
                <a:cubicBezTo>
                  <a:pt x="271" y="53"/>
                  <a:pt x="272" y="54"/>
                  <a:pt x="277" y="54"/>
                </a:cubicBezTo>
                <a:cubicBezTo>
                  <a:pt x="277" y="54"/>
                  <a:pt x="277" y="54"/>
                  <a:pt x="278" y="54"/>
                </a:cubicBezTo>
                <a:cubicBezTo>
                  <a:pt x="284" y="56"/>
                  <a:pt x="284" y="56"/>
                  <a:pt x="284" y="56"/>
                </a:cubicBezTo>
                <a:cubicBezTo>
                  <a:pt x="277" y="54"/>
                  <a:pt x="271" y="55"/>
                  <a:pt x="269" y="57"/>
                </a:cubicBezTo>
                <a:cubicBezTo>
                  <a:pt x="262" y="55"/>
                  <a:pt x="277" y="56"/>
                  <a:pt x="268" y="54"/>
                </a:cubicBezTo>
                <a:cubicBezTo>
                  <a:pt x="253" y="56"/>
                  <a:pt x="247" y="50"/>
                  <a:pt x="236" y="54"/>
                </a:cubicBezTo>
                <a:cubicBezTo>
                  <a:pt x="232" y="52"/>
                  <a:pt x="227" y="50"/>
                  <a:pt x="219" y="49"/>
                </a:cubicBezTo>
                <a:cubicBezTo>
                  <a:pt x="220" y="48"/>
                  <a:pt x="214" y="48"/>
                  <a:pt x="216" y="47"/>
                </a:cubicBezTo>
                <a:cubicBezTo>
                  <a:pt x="226" y="45"/>
                  <a:pt x="229" y="51"/>
                  <a:pt x="237" y="49"/>
                </a:cubicBezTo>
                <a:cubicBezTo>
                  <a:pt x="240" y="50"/>
                  <a:pt x="238" y="51"/>
                  <a:pt x="239" y="52"/>
                </a:cubicBezTo>
                <a:cubicBezTo>
                  <a:pt x="242" y="52"/>
                  <a:pt x="245" y="53"/>
                  <a:pt x="246" y="52"/>
                </a:cubicBezTo>
                <a:cubicBezTo>
                  <a:pt x="240" y="50"/>
                  <a:pt x="247" y="48"/>
                  <a:pt x="238" y="47"/>
                </a:cubicBezTo>
                <a:cubicBezTo>
                  <a:pt x="240" y="46"/>
                  <a:pt x="248" y="47"/>
                  <a:pt x="251" y="47"/>
                </a:cubicBezTo>
                <a:cubicBezTo>
                  <a:pt x="251" y="47"/>
                  <a:pt x="253" y="46"/>
                  <a:pt x="255" y="46"/>
                </a:cubicBezTo>
                <a:cubicBezTo>
                  <a:pt x="254" y="45"/>
                  <a:pt x="249" y="43"/>
                  <a:pt x="247" y="42"/>
                </a:cubicBezTo>
                <a:cubicBezTo>
                  <a:pt x="248" y="42"/>
                  <a:pt x="246" y="42"/>
                  <a:pt x="246" y="43"/>
                </a:cubicBezTo>
                <a:cubicBezTo>
                  <a:pt x="243" y="42"/>
                  <a:pt x="240" y="41"/>
                  <a:pt x="238" y="40"/>
                </a:cubicBezTo>
                <a:cubicBezTo>
                  <a:pt x="234" y="40"/>
                  <a:pt x="232" y="41"/>
                  <a:pt x="233" y="42"/>
                </a:cubicBezTo>
                <a:cubicBezTo>
                  <a:pt x="227" y="42"/>
                  <a:pt x="219" y="39"/>
                  <a:pt x="217" y="41"/>
                </a:cubicBezTo>
                <a:cubicBezTo>
                  <a:pt x="210" y="40"/>
                  <a:pt x="220" y="40"/>
                  <a:pt x="221" y="40"/>
                </a:cubicBezTo>
                <a:cubicBezTo>
                  <a:pt x="221" y="40"/>
                  <a:pt x="221" y="40"/>
                  <a:pt x="221" y="40"/>
                </a:cubicBezTo>
                <a:cubicBezTo>
                  <a:pt x="229" y="41"/>
                  <a:pt x="229" y="41"/>
                  <a:pt x="229" y="41"/>
                </a:cubicBezTo>
                <a:cubicBezTo>
                  <a:pt x="231" y="38"/>
                  <a:pt x="219" y="40"/>
                  <a:pt x="219" y="38"/>
                </a:cubicBezTo>
                <a:cubicBezTo>
                  <a:pt x="221" y="33"/>
                  <a:pt x="207" y="38"/>
                  <a:pt x="202" y="37"/>
                </a:cubicBezTo>
                <a:cubicBezTo>
                  <a:pt x="204" y="39"/>
                  <a:pt x="205" y="40"/>
                  <a:pt x="207" y="41"/>
                </a:cubicBezTo>
                <a:cubicBezTo>
                  <a:pt x="202" y="40"/>
                  <a:pt x="202" y="40"/>
                  <a:pt x="202" y="40"/>
                </a:cubicBezTo>
                <a:cubicBezTo>
                  <a:pt x="204" y="41"/>
                  <a:pt x="203" y="44"/>
                  <a:pt x="207" y="45"/>
                </a:cubicBezTo>
                <a:cubicBezTo>
                  <a:pt x="200" y="45"/>
                  <a:pt x="190" y="45"/>
                  <a:pt x="185" y="45"/>
                </a:cubicBezTo>
                <a:cubicBezTo>
                  <a:pt x="184" y="46"/>
                  <a:pt x="183" y="47"/>
                  <a:pt x="183" y="48"/>
                </a:cubicBezTo>
                <a:cubicBezTo>
                  <a:pt x="177" y="46"/>
                  <a:pt x="173" y="49"/>
                  <a:pt x="167" y="49"/>
                </a:cubicBezTo>
                <a:cubicBezTo>
                  <a:pt x="161" y="48"/>
                  <a:pt x="173" y="47"/>
                  <a:pt x="168" y="46"/>
                </a:cubicBezTo>
                <a:cubicBezTo>
                  <a:pt x="167" y="47"/>
                  <a:pt x="163" y="46"/>
                  <a:pt x="161" y="46"/>
                </a:cubicBezTo>
                <a:cubicBezTo>
                  <a:pt x="163" y="47"/>
                  <a:pt x="170" y="45"/>
                  <a:pt x="175" y="45"/>
                </a:cubicBezTo>
                <a:cubicBezTo>
                  <a:pt x="171" y="45"/>
                  <a:pt x="171" y="43"/>
                  <a:pt x="170" y="43"/>
                </a:cubicBezTo>
                <a:cubicBezTo>
                  <a:pt x="176" y="42"/>
                  <a:pt x="176" y="42"/>
                  <a:pt x="176" y="42"/>
                </a:cubicBezTo>
                <a:cubicBezTo>
                  <a:pt x="176" y="40"/>
                  <a:pt x="168" y="42"/>
                  <a:pt x="165" y="41"/>
                </a:cubicBezTo>
                <a:cubicBezTo>
                  <a:pt x="168" y="43"/>
                  <a:pt x="167" y="43"/>
                  <a:pt x="169" y="45"/>
                </a:cubicBezTo>
                <a:cubicBezTo>
                  <a:pt x="163" y="44"/>
                  <a:pt x="155" y="44"/>
                  <a:pt x="151" y="46"/>
                </a:cubicBezTo>
                <a:cubicBezTo>
                  <a:pt x="149" y="47"/>
                  <a:pt x="154" y="47"/>
                  <a:pt x="156" y="47"/>
                </a:cubicBezTo>
                <a:cubicBezTo>
                  <a:pt x="155" y="48"/>
                  <a:pt x="150" y="47"/>
                  <a:pt x="150" y="48"/>
                </a:cubicBezTo>
                <a:cubicBezTo>
                  <a:pt x="151" y="49"/>
                  <a:pt x="153" y="48"/>
                  <a:pt x="155" y="48"/>
                </a:cubicBezTo>
                <a:cubicBezTo>
                  <a:pt x="150" y="49"/>
                  <a:pt x="145" y="49"/>
                  <a:pt x="140" y="50"/>
                </a:cubicBezTo>
                <a:cubicBezTo>
                  <a:pt x="141" y="50"/>
                  <a:pt x="145" y="50"/>
                  <a:pt x="147" y="50"/>
                </a:cubicBezTo>
                <a:cubicBezTo>
                  <a:pt x="143" y="51"/>
                  <a:pt x="139" y="51"/>
                  <a:pt x="132" y="49"/>
                </a:cubicBezTo>
                <a:cubicBezTo>
                  <a:pt x="128" y="50"/>
                  <a:pt x="122" y="52"/>
                  <a:pt x="125" y="53"/>
                </a:cubicBezTo>
                <a:cubicBezTo>
                  <a:pt x="122" y="52"/>
                  <a:pt x="123" y="52"/>
                  <a:pt x="123" y="51"/>
                </a:cubicBezTo>
                <a:cubicBezTo>
                  <a:pt x="116" y="52"/>
                  <a:pt x="113" y="50"/>
                  <a:pt x="109" y="50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5" y="50"/>
                  <a:pt x="108" y="46"/>
                  <a:pt x="102" y="48"/>
                </a:cubicBezTo>
                <a:cubicBezTo>
                  <a:pt x="104" y="49"/>
                  <a:pt x="105" y="51"/>
                  <a:pt x="105" y="52"/>
                </a:cubicBezTo>
                <a:cubicBezTo>
                  <a:pt x="103" y="51"/>
                  <a:pt x="100" y="53"/>
                  <a:pt x="97" y="53"/>
                </a:cubicBezTo>
                <a:cubicBezTo>
                  <a:pt x="98" y="52"/>
                  <a:pt x="90" y="52"/>
                  <a:pt x="94" y="51"/>
                </a:cubicBezTo>
                <a:cubicBezTo>
                  <a:pt x="87" y="50"/>
                  <a:pt x="85" y="52"/>
                  <a:pt x="79" y="51"/>
                </a:cubicBezTo>
                <a:cubicBezTo>
                  <a:pt x="82" y="50"/>
                  <a:pt x="73" y="50"/>
                  <a:pt x="75" y="49"/>
                </a:cubicBezTo>
                <a:cubicBezTo>
                  <a:pt x="68" y="49"/>
                  <a:pt x="65" y="51"/>
                  <a:pt x="67" y="52"/>
                </a:cubicBezTo>
                <a:cubicBezTo>
                  <a:pt x="70" y="52"/>
                  <a:pt x="73" y="51"/>
                  <a:pt x="73" y="52"/>
                </a:cubicBezTo>
                <a:cubicBezTo>
                  <a:pt x="69" y="53"/>
                  <a:pt x="65" y="53"/>
                  <a:pt x="61" y="53"/>
                </a:cubicBezTo>
                <a:cubicBezTo>
                  <a:pt x="59" y="54"/>
                  <a:pt x="55" y="54"/>
                  <a:pt x="55" y="56"/>
                </a:cubicBezTo>
                <a:cubicBezTo>
                  <a:pt x="51" y="54"/>
                  <a:pt x="44" y="58"/>
                  <a:pt x="40" y="56"/>
                </a:cubicBezTo>
                <a:cubicBezTo>
                  <a:pt x="45" y="57"/>
                  <a:pt x="48" y="55"/>
                  <a:pt x="49" y="55"/>
                </a:cubicBezTo>
                <a:cubicBezTo>
                  <a:pt x="47" y="55"/>
                  <a:pt x="47" y="55"/>
                  <a:pt x="47" y="55"/>
                </a:cubicBezTo>
                <a:cubicBezTo>
                  <a:pt x="47" y="55"/>
                  <a:pt x="48" y="54"/>
                  <a:pt x="48" y="54"/>
                </a:cubicBezTo>
                <a:cubicBezTo>
                  <a:pt x="42" y="52"/>
                  <a:pt x="42" y="52"/>
                  <a:pt x="42" y="52"/>
                </a:cubicBezTo>
                <a:cubicBezTo>
                  <a:pt x="47" y="51"/>
                  <a:pt x="43" y="54"/>
                  <a:pt x="50" y="53"/>
                </a:cubicBezTo>
                <a:cubicBezTo>
                  <a:pt x="55" y="51"/>
                  <a:pt x="36" y="50"/>
                  <a:pt x="41" y="48"/>
                </a:cubicBezTo>
                <a:cubicBezTo>
                  <a:pt x="46" y="47"/>
                  <a:pt x="46" y="50"/>
                  <a:pt x="50" y="50"/>
                </a:cubicBezTo>
                <a:cubicBezTo>
                  <a:pt x="49" y="50"/>
                  <a:pt x="49" y="50"/>
                  <a:pt x="49" y="50"/>
                </a:cubicBezTo>
                <a:cubicBezTo>
                  <a:pt x="53" y="51"/>
                  <a:pt x="56" y="51"/>
                  <a:pt x="59" y="51"/>
                </a:cubicBezTo>
                <a:cubicBezTo>
                  <a:pt x="59" y="50"/>
                  <a:pt x="56" y="50"/>
                  <a:pt x="56" y="50"/>
                </a:cubicBezTo>
                <a:cubicBezTo>
                  <a:pt x="67" y="49"/>
                  <a:pt x="68" y="47"/>
                  <a:pt x="80" y="46"/>
                </a:cubicBezTo>
                <a:cubicBezTo>
                  <a:pt x="79" y="47"/>
                  <a:pt x="78" y="49"/>
                  <a:pt x="84" y="49"/>
                </a:cubicBezTo>
                <a:cubicBezTo>
                  <a:pt x="88" y="50"/>
                  <a:pt x="88" y="48"/>
                  <a:pt x="91" y="48"/>
                </a:cubicBezTo>
                <a:cubicBezTo>
                  <a:pt x="89" y="47"/>
                  <a:pt x="86" y="46"/>
                  <a:pt x="84" y="47"/>
                </a:cubicBezTo>
                <a:cubicBezTo>
                  <a:pt x="83" y="46"/>
                  <a:pt x="83" y="46"/>
                  <a:pt x="83" y="46"/>
                </a:cubicBezTo>
                <a:cubicBezTo>
                  <a:pt x="73" y="44"/>
                  <a:pt x="76" y="42"/>
                  <a:pt x="64" y="42"/>
                </a:cubicBezTo>
                <a:cubicBezTo>
                  <a:pt x="63" y="41"/>
                  <a:pt x="54" y="41"/>
                  <a:pt x="49" y="42"/>
                </a:cubicBezTo>
                <a:cubicBezTo>
                  <a:pt x="51" y="40"/>
                  <a:pt x="51" y="40"/>
                  <a:pt x="51" y="40"/>
                </a:cubicBezTo>
                <a:cubicBezTo>
                  <a:pt x="44" y="38"/>
                  <a:pt x="51" y="42"/>
                  <a:pt x="42" y="41"/>
                </a:cubicBezTo>
                <a:cubicBezTo>
                  <a:pt x="40" y="43"/>
                  <a:pt x="34" y="46"/>
                  <a:pt x="39" y="48"/>
                </a:cubicBezTo>
                <a:cubicBezTo>
                  <a:pt x="33" y="49"/>
                  <a:pt x="31" y="48"/>
                  <a:pt x="25" y="48"/>
                </a:cubicBezTo>
                <a:cubicBezTo>
                  <a:pt x="22" y="50"/>
                  <a:pt x="27" y="50"/>
                  <a:pt x="27" y="52"/>
                </a:cubicBezTo>
                <a:cubicBezTo>
                  <a:pt x="22" y="52"/>
                  <a:pt x="17" y="51"/>
                  <a:pt x="20" y="50"/>
                </a:cubicBezTo>
                <a:cubicBezTo>
                  <a:pt x="18" y="50"/>
                  <a:pt x="15" y="50"/>
                  <a:pt x="12" y="50"/>
                </a:cubicBezTo>
                <a:cubicBezTo>
                  <a:pt x="12" y="51"/>
                  <a:pt x="15" y="51"/>
                  <a:pt x="16" y="51"/>
                </a:cubicBezTo>
                <a:cubicBezTo>
                  <a:pt x="13" y="51"/>
                  <a:pt x="7" y="50"/>
                  <a:pt x="6" y="49"/>
                </a:cubicBezTo>
                <a:cubicBezTo>
                  <a:pt x="6" y="49"/>
                  <a:pt x="8" y="50"/>
                  <a:pt x="9" y="49"/>
                </a:cubicBezTo>
                <a:cubicBezTo>
                  <a:pt x="6" y="49"/>
                  <a:pt x="0" y="48"/>
                  <a:pt x="0" y="47"/>
                </a:cubicBezTo>
                <a:cubicBezTo>
                  <a:pt x="5" y="48"/>
                  <a:pt x="6" y="46"/>
                  <a:pt x="10" y="47"/>
                </a:cubicBezTo>
                <a:cubicBezTo>
                  <a:pt x="10" y="47"/>
                  <a:pt x="9" y="46"/>
                  <a:pt x="7" y="46"/>
                </a:cubicBezTo>
                <a:cubicBezTo>
                  <a:pt x="11" y="45"/>
                  <a:pt x="15" y="45"/>
                  <a:pt x="16" y="44"/>
                </a:cubicBezTo>
                <a:cubicBezTo>
                  <a:pt x="13" y="45"/>
                  <a:pt x="11" y="43"/>
                  <a:pt x="11" y="43"/>
                </a:cubicBezTo>
                <a:cubicBezTo>
                  <a:pt x="13" y="43"/>
                  <a:pt x="19" y="43"/>
                  <a:pt x="21" y="44"/>
                </a:cubicBezTo>
                <a:cubicBezTo>
                  <a:pt x="21" y="41"/>
                  <a:pt x="32" y="44"/>
                  <a:pt x="28" y="42"/>
                </a:cubicBezTo>
                <a:cubicBezTo>
                  <a:pt x="29" y="43"/>
                  <a:pt x="33" y="43"/>
                  <a:pt x="35" y="42"/>
                </a:cubicBezTo>
                <a:cubicBezTo>
                  <a:pt x="34" y="41"/>
                  <a:pt x="29" y="41"/>
                  <a:pt x="27" y="39"/>
                </a:cubicBezTo>
                <a:cubicBezTo>
                  <a:pt x="16" y="38"/>
                  <a:pt x="27" y="41"/>
                  <a:pt x="25" y="42"/>
                </a:cubicBezTo>
                <a:cubicBezTo>
                  <a:pt x="22" y="42"/>
                  <a:pt x="19" y="42"/>
                  <a:pt x="16" y="42"/>
                </a:cubicBezTo>
                <a:cubicBezTo>
                  <a:pt x="17" y="41"/>
                  <a:pt x="13" y="40"/>
                  <a:pt x="19" y="40"/>
                </a:cubicBezTo>
                <a:cubicBezTo>
                  <a:pt x="16" y="39"/>
                  <a:pt x="12" y="38"/>
                  <a:pt x="8" y="39"/>
                </a:cubicBezTo>
                <a:cubicBezTo>
                  <a:pt x="7" y="38"/>
                  <a:pt x="10" y="38"/>
                  <a:pt x="11" y="38"/>
                </a:cubicBezTo>
                <a:cubicBezTo>
                  <a:pt x="10" y="37"/>
                  <a:pt x="6" y="35"/>
                  <a:pt x="12" y="35"/>
                </a:cubicBezTo>
                <a:cubicBezTo>
                  <a:pt x="10" y="35"/>
                  <a:pt x="14" y="36"/>
                  <a:pt x="11" y="36"/>
                </a:cubicBezTo>
                <a:cubicBezTo>
                  <a:pt x="14" y="37"/>
                  <a:pt x="20" y="36"/>
                  <a:pt x="18" y="35"/>
                </a:cubicBezTo>
                <a:cubicBezTo>
                  <a:pt x="21" y="35"/>
                  <a:pt x="26" y="36"/>
                  <a:pt x="29" y="36"/>
                </a:cubicBezTo>
                <a:cubicBezTo>
                  <a:pt x="29" y="35"/>
                  <a:pt x="26" y="36"/>
                  <a:pt x="25" y="35"/>
                </a:cubicBezTo>
                <a:cubicBezTo>
                  <a:pt x="28" y="35"/>
                  <a:pt x="31" y="36"/>
                  <a:pt x="34" y="36"/>
                </a:cubicBezTo>
                <a:cubicBezTo>
                  <a:pt x="31" y="37"/>
                  <a:pt x="31" y="37"/>
                  <a:pt x="31" y="37"/>
                </a:cubicBezTo>
                <a:cubicBezTo>
                  <a:pt x="38" y="36"/>
                  <a:pt x="42" y="39"/>
                  <a:pt x="48" y="39"/>
                </a:cubicBezTo>
                <a:cubicBezTo>
                  <a:pt x="47" y="37"/>
                  <a:pt x="42" y="37"/>
                  <a:pt x="39" y="37"/>
                </a:cubicBezTo>
                <a:cubicBezTo>
                  <a:pt x="41" y="34"/>
                  <a:pt x="41" y="38"/>
                  <a:pt x="46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52" y="37"/>
                  <a:pt x="52" y="37"/>
                  <a:pt x="52" y="37"/>
                </a:cubicBezTo>
                <a:cubicBezTo>
                  <a:pt x="53" y="37"/>
                  <a:pt x="52" y="36"/>
                  <a:pt x="51" y="36"/>
                </a:cubicBezTo>
                <a:cubicBezTo>
                  <a:pt x="60" y="38"/>
                  <a:pt x="52" y="39"/>
                  <a:pt x="63" y="39"/>
                </a:cubicBezTo>
                <a:cubicBezTo>
                  <a:pt x="57" y="40"/>
                  <a:pt x="57" y="38"/>
                  <a:pt x="52" y="39"/>
                </a:cubicBezTo>
                <a:cubicBezTo>
                  <a:pt x="49" y="40"/>
                  <a:pt x="59" y="41"/>
                  <a:pt x="61" y="41"/>
                </a:cubicBezTo>
                <a:cubicBezTo>
                  <a:pt x="66" y="40"/>
                  <a:pt x="65" y="38"/>
                  <a:pt x="73" y="39"/>
                </a:cubicBezTo>
                <a:cubicBezTo>
                  <a:pt x="68" y="38"/>
                  <a:pt x="71" y="37"/>
                  <a:pt x="65" y="37"/>
                </a:cubicBezTo>
                <a:cubicBezTo>
                  <a:pt x="61" y="37"/>
                  <a:pt x="66" y="37"/>
                  <a:pt x="66" y="35"/>
                </a:cubicBezTo>
                <a:cubicBezTo>
                  <a:pt x="68" y="36"/>
                  <a:pt x="66" y="37"/>
                  <a:pt x="71" y="37"/>
                </a:cubicBezTo>
                <a:cubicBezTo>
                  <a:pt x="71" y="36"/>
                  <a:pt x="71" y="36"/>
                  <a:pt x="71" y="36"/>
                </a:cubicBezTo>
                <a:cubicBezTo>
                  <a:pt x="80" y="38"/>
                  <a:pt x="80" y="38"/>
                  <a:pt x="80" y="38"/>
                </a:cubicBezTo>
                <a:cubicBezTo>
                  <a:pt x="87" y="36"/>
                  <a:pt x="99" y="38"/>
                  <a:pt x="103" y="35"/>
                </a:cubicBezTo>
                <a:cubicBezTo>
                  <a:pt x="104" y="37"/>
                  <a:pt x="104" y="37"/>
                  <a:pt x="104" y="37"/>
                </a:cubicBezTo>
                <a:cubicBezTo>
                  <a:pt x="109" y="37"/>
                  <a:pt x="116" y="36"/>
                  <a:pt x="120" y="37"/>
                </a:cubicBezTo>
                <a:cubicBezTo>
                  <a:pt x="118" y="36"/>
                  <a:pt x="115" y="36"/>
                  <a:pt x="111" y="36"/>
                </a:cubicBezTo>
                <a:cubicBezTo>
                  <a:pt x="120" y="35"/>
                  <a:pt x="129" y="35"/>
                  <a:pt x="137" y="36"/>
                </a:cubicBezTo>
                <a:cubicBezTo>
                  <a:pt x="133" y="38"/>
                  <a:pt x="132" y="38"/>
                  <a:pt x="128" y="39"/>
                </a:cubicBezTo>
                <a:cubicBezTo>
                  <a:pt x="136" y="41"/>
                  <a:pt x="134" y="37"/>
                  <a:pt x="143" y="37"/>
                </a:cubicBezTo>
                <a:cubicBezTo>
                  <a:pt x="142" y="36"/>
                  <a:pt x="140" y="36"/>
                  <a:pt x="141" y="34"/>
                </a:cubicBezTo>
                <a:cubicBezTo>
                  <a:pt x="145" y="35"/>
                  <a:pt x="151" y="34"/>
                  <a:pt x="155" y="35"/>
                </a:cubicBezTo>
                <a:cubicBezTo>
                  <a:pt x="156" y="34"/>
                  <a:pt x="152" y="32"/>
                  <a:pt x="143" y="32"/>
                </a:cubicBezTo>
                <a:cubicBezTo>
                  <a:pt x="138" y="34"/>
                  <a:pt x="129" y="32"/>
                  <a:pt x="125" y="34"/>
                </a:cubicBezTo>
                <a:cubicBezTo>
                  <a:pt x="127" y="33"/>
                  <a:pt x="127" y="33"/>
                  <a:pt x="127" y="33"/>
                </a:cubicBezTo>
                <a:cubicBezTo>
                  <a:pt x="120" y="33"/>
                  <a:pt x="117" y="33"/>
                  <a:pt x="111" y="33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08" y="32"/>
                  <a:pt x="108" y="32"/>
                  <a:pt x="108" y="32"/>
                </a:cubicBezTo>
                <a:cubicBezTo>
                  <a:pt x="110" y="32"/>
                  <a:pt x="110" y="32"/>
                  <a:pt x="110" y="32"/>
                </a:cubicBezTo>
                <a:cubicBezTo>
                  <a:pt x="108" y="31"/>
                  <a:pt x="101" y="30"/>
                  <a:pt x="99" y="30"/>
                </a:cubicBezTo>
                <a:cubicBezTo>
                  <a:pt x="108" y="29"/>
                  <a:pt x="111" y="32"/>
                  <a:pt x="116" y="33"/>
                </a:cubicBezTo>
                <a:cubicBezTo>
                  <a:pt x="124" y="32"/>
                  <a:pt x="125" y="29"/>
                  <a:pt x="132" y="30"/>
                </a:cubicBezTo>
                <a:cubicBezTo>
                  <a:pt x="131" y="29"/>
                  <a:pt x="136" y="28"/>
                  <a:pt x="132" y="27"/>
                </a:cubicBezTo>
                <a:cubicBezTo>
                  <a:pt x="126" y="27"/>
                  <a:pt x="124" y="29"/>
                  <a:pt x="123" y="27"/>
                </a:cubicBezTo>
                <a:cubicBezTo>
                  <a:pt x="128" y="27"/>
                  <a:pt x="125" y="26"/>
                  <a:pt x="133" y="26"/>
                </a:cubicBezTo>
                <a:cubicBezTo>
                  <a:pt x="135" y="28"/>
                  <a:pt x="142" y="29"/>
                  <a:pt x="148" y="30"/>
                </a:cubicBezTo>
                <a:cubicBezTo>
                  <a:pt x="154" y="30"/>
                  <a:pt x="162" y="30"/>
                  <a:pt x="167" y="29"/>
                </a:cubicBezTo>
                <a:cubicBezTo>
                  <a:pt x="161" y="29"/>
                  <a:pt x="154" y="28"/>
                  <a:pt x="155" y="27"/>
                </a:cubicBezTo>
                <a:cubicBezTo>
                  <a:pt x="159" y="28"/>
                  <a:pt x="167" y="25"/>
                  <a:pt x="166" y="27"/>
                </a:cubicBezTo>
                <a:cubicBezTo>
                  <a:pt x="172" y="27"/>
                  <a:pt x="186" y="27"/>
                  <a:pt x="186" y="25"/>
                </a:cubicBezTo>
                <a:cubicBezTo>
                  <a:pt x="179" y="24"/>
                  <a:pt x="172" y="26"/>
                  <a:pt x="166" y="25"/>
                </a:cubicBezTo>
                <a:cubicBezTo>
                  <a:pt x="168" y="25"/>
                  <a:pt x="169" y="25"/>
                  <a:pt x="168" y="24"/>
                </a:cubicBezTo>
                <a:cubicBezTo>
                  <a:pt x="159" y="25"/>
                  <a:pt x="159" y="25"/>
                  <a:pt x="159" y="25"/>
                </a:cubicBezTo>
                <a:cubicBezTo>
                  <a:pt x="166" y="23"/>
                  <a:pt x="164" y="23"/>
                  <a:pt x="173" y="23"/>
                </a:cubicBezTo>
                <a:cubicBezTo>
                  <a:pt x="173" y="23"/>
                  <a:pt x="171" y="23"/>
                  <a:pt x="172" y="24"/>
                </a:cubicBezTo>
                <a:cubicBezTo>
                  <a:pt x="175" y="24"/>
                  <a:pt x="177" y="23"/>
                  <a:pt x="180" y="23"/>
                </a:cubicBezTo>
                <a:cubicBezTo>
                  <a:pt x="180" y="22"/>
                  <a:pt x="180" y="22"/>
                  <a:pt x="180" y="22"/>
                </a:cubicBezTo>
                <a:cubicBezTo>
                  <a:pt x="187" y="22"/>
                  <a:pt x="201" y="20"/>
                  <a:pt x="213" y="22"/>
                </a:cubicBezTo>
                <a:cubicBezTo>
                  <a:pt x="212" y="22"/>
                  <a:pt x="212" y="22"/>
                  <a:pt x="212" y="22"/>
                </a:cubicBezTo>
                <a:cubicBezTo>
                  <a:pt x="222" y="22"/>
                  <a:pt x="221" y="26"/>
                  <a:pt x="230" y="27"/>
                </a:cubicBezTo>
                <a:cubicBezTo>
                  <a:pt x="228" y="26"/>
                  <a:pt x="229" y="25"/>
                  <a:pt x="230" y="24"/>
                </a:cubicBezTo>
                <a:cubicBezTo>
                  <a:pt x="235" y="26"/>
                  <a:pt x="238" y="25"/>
                  <a:pt x="243" y="25"/>
                </a:cubicBezTo>
                <a:cubicBezTo>
                  <a:pt x="237" y="25"/>
                  <a:pt x="246" y="27"/>
                  <a:pt x="241" y="27"/>
                </a:cubicBezTo>
                <a:cubicBezTo>
                  <a:pt x="240" y="29"/>
                  <a:pt x="249" y="30"/>
                  <a:pt x="253" y="30"/>
                </a:cubicBezTo>
                <a:cubicBezTo>
                  <a:pt x="258" y="28"/>
                  <a:pt x="240" y="27"/>
                  <a:pt x="249" y="26"/>
                </a:cubicBezTo>
                <a:cubicBezTo>
                  <a:pt x="254" y="26"/>
                  <a:pt x="254" y="27"/>
                  <a:pt x="250" y="27"/>
                </a:cubicBezTo>
                <a:cubicBezTo>
                  <a:pt x="257" y="28"/>
                  <a:pt x="265" y="29"/>
                  <a:pt x="271" y="28"/>
                </a:cubicBezTo>
                <a:cubicBezTo>
                  <a:pt x="275" y="30"/>
                  <a:pt x="279" y="30"/>
                  <a:pt x="280" y="32"/>
                </a:cubicBezTo>
                <a:cubicBezTo>
                  <a:pt x="277" y="32"/>
                  <a:pt x="279" y="30"/>
                  <a:pt x="274" y="31"/>
                </a:cubicBezTo>
                <a:cubicBezTo>
                  <a:pt x="277" y="33"/>
                  <a:pt x="277" y="33"/>
                  <a:pt x="277" y="33"/>
                </a:cubicBezTo>
                <a:cubicBezTo>
                  <a:pt x="282" y="34"/>
                  <a:pt x="289" y="33"/>
                  <a:pt x="293" y="33"/>
                </a:cubicBezTo>
                <a:cubicBezTo>
                  <a:pt x="289" y="32"/>
                  <a:pt x="289" y="32"/>
                  <a:pt x="289" y="32"/>
                </a:cubicBezTo>
                <a:cubicBezTo>
                  <a:pt x="289" y="32"/>
                  <a:pt x="289" y="32"/>
                  <a:pt x="289" y="32"/>
                </a:cubicBezTo>
                <a:cubicBezTo>
                  <a:pt x="288" y="31"/>
                  <a:pt x="282" y="31"/>
                  <a:pt x="284" y="30"/>
                </a:cubicBezTo>
                <a:cubicBezTo>
                  <a:pt x="287" y="32"/>
                  <a:pt x="291" y="31"/>
                  <a:pt x="295" y="32"/>
                </a:cubicBezTo>
                <a:cubicBezTo>
                  <a:pt x="295" y="32"/>
                  <a:pt x="295" y="32"/>
                  <a:pt x="295" y="32"/>
                </a:cubicBezTo>
                <a:cubicBezTo>
                  <a:pt x="302" y="34"/>
                  <a:pt x="311" y="31"/>
                  <a:pt x="313" y="35"/>
                </a:cubicBezTo>
                <a:cubicBezTo>
                  <a:pt x="312" y="35"/>
                  <a:pt x="308" y="36"/>
                  <a:pt x="308" y="36"/>
                </a:cubicBezTo>
                <a:cubicBezTo>
                  <a:pt x="311" y="36"/>
                  <a:pt x="315" y="37"/>
                  <a:pt x="316" y="36"/>
                </a:cubicBezTo>
                <a:cubicBezTo>
                  <a:pt x="315" y="35"/>
                  <a:pt x="315" y="35"/>
                  <a:pt x="315" y="35"/>
                </a:cubicBezTo>
                <a:cubicBezTo>
                  <a:pt x="319" y="35"/>
                  <a:pt x="321" y="35"/>
                  <a:pt x="323" y="36"/>
                </a:cubicBezTo>
                <a:cubicBezTo>
                  <a:pt x="323" y="37"/>
                  <a:pt x="321" y="38"/>
                  <a:pt x="324" y="39"/>
                </a:cubicBezTo>
                <a:cubicBezTo>
                  <a:pt x="331" y="39"/>
                  <a:pt x="323" y="36"/>
                  <a:pt x="328" y="35"/>
                </a:cubicBezTo>
                <a:cubicBezTo>
                  <a:pt x="333" y="37"/>
                  <a:pt x="333" y="37"/>
                  <a:pt x="333" y="37"/>
                </a:cubicBezTo>
                <a:cubicBezTo>
                  <a:pt x="335" y="36"/>
                  <a:pt x="335" y="36"/>
                  <a:pt x="335" y="36"/>
                </a:cubicBezTo>
                <a:cubicBezTo>
                  <a:pt x="339" y="35"/>
                  <a:pt x="345" y="36"/>
                  <a:pt x="347" y="37"/>
                </a:cubicBezTo>
                <a:cubicBezTo>
                  <a:pt x="349" y="38"/>
                  <a:pt x="350" y="39"/>
                  <a:pt x="352" y="39"/>
                </a:cubicBezTo>
                <a:cubicBezTo>
                  <a:pt x="350" y="37"/>
                  <a:pt x="348" y="36"/>
                  <a:pt x="348" y="36"/>
                </a:cubicBezTo>
                <a:cubicBezTo>
                  <a:pt x="348" y="34"/>
                  <a:pt x="350" y="37"/>
                  <a:pt x="349" y="35"/>
                </a:cubicBezTo>
                <a:cubicBezTo>
                  <a:pt x="349" y="35"/>
                  <a:pt x="352" y="37"/>
                  <a:pt x="354" y="37"/>
                </a:cubicBezTo>
                <a:cubicBezTo>
                  <a:pt x="356" y="38"/>
                  <a:pt x="353" y="36"/>
                  <a:pt x="352" y="36"/>
                </a:cubicBezTo>
                <a:cubicBezTo>
                  <a:pt x="356" y="38"/>
                  <a:pt x="356" y="37"/>
                  <a:pt x="357" y="37"/>
                </a:cubicBezTo>
                <a:cubicBezTo>
                  <a:pt x="355" y="36"/>
                  <a:pt x="355" y="36"/>
                  <a:pt x="355" y="36"/>
                </a:cubicBezTo>
                <a:cubicBezTo>
                  <a:pt x="356" y="36"/>
                  <a:pt x="357" y="36"/>
                  <a:pt x="359" y="36"/>
                </a:cubicBezTo>
                <a:cubicBezTo>
                  <a:pt x="359" y="36"/>
                  <a:pt x="362" y="37"/>
                  <a:pt x="363" y="37"/>
                </a:cubicBezTo>
                <a:cubicBezTo>
                  <a:pt x="363" y="37"/>
                  <a:pt x="363" y="37"/>
                  <a:pt x="363" y="37"/>
                </a:cubicBezTo>
                <a:cubicBezTo>
                  <a:pt x="367" y="38"/>
                  <a:pt x="364" y="38"/>
                  <a:pt x="363" y="39"/>
                </a:cubicBezTo>
                <a:cubicBezTo>
                  <a:pt x="361" y="39"/>
                  <a:pt x="359" y="39"/>
                  <a:pt x="361" y="41"/>
                </a:cubicBezTo>
                <a:cubicBezTo>
                  <a:pt x="362" y="41"/>
                  <a:pt x="362" y="42"/>
                  <a:pt x="364" y="42"/>
                </a:cubicBezTo>
                <a:cubicBezTo>
                  <a:pt x="365" y="41"/>
                  <a:pt x="364" y="41"/>
                  <a:pt x="364" y="41"/>
                </a:cubicBezTo>
                <a:cubicBezTo>
                  <a:pt x="366" y="41"/>
                  <a:pt x="369" y="42"/>
                  <a:pt x="367" y="42"/>
                </a:cubicBezTo>
                <a:cubicBezTo>
                  <a:pt x="372" y="44"/>
                  <a:pt x="374" y="42"/>
                  <a:pt x="378" y="41"/>
                </a:cubicBezTo>
                <a:cubicBezTo>
                  <a:pt x="375" y="40"/>
                  <a:pt x="371" y="41"/>
                  <a:pt x="368" y="40"/>
                </a:cubicBezTo>
                <a:cubicBezTo>
                  <a:pt x="369" y="40"/>
                  <a:pt x="372" y="41"/>
                  <a:pt x="371" y="40"/>
                </a:cubicBezTo>
                <a:cubicBezTo>
                  <a:pt x="367" y="39"/>
                  <a:pt x="367" y="39"/>
                  <a:pt x="367" y="39"/>
                </a:cubicBezTo>
                <a:cubicBezTo>
                  <a:pt x="370" y="38"/>
                  <a:pt x="371" y="39"/>
                  <a:pt x="375" y="40"/>
                </a:cubicBezTo>
                <a:cubicBezTo>
                  <a:pt x="378" y="40"/>
                  <a:pt x="379" y="40"/>
                  <a:pt x="379" y="39"/>
                </a:cubicBezTo>
                <a:cubicBezTo>
                  <a:pt x="378" y="39"/>
                  <a:pt x="378" y="39"/>
                  <a:pt x="378" y="39"/>
                </a:cubicBezTo>
                <a:cubicBezTo>
                  <a:pt x="378" y="38"/>
                  <a:pt x="378" y="38"/>
                  <a:pt x="378" y="38"/>
                </a:cubicBezTo>
                <a:cubicBezTo>
                  <a:pt x="377" y="38"/>
                  <a:pt x="377" y="38"/>
                  <a:pt x="376" y="38"/>
                </a:cubicBezTo>
                <a:cubicBezTo>
                  <a:pt x="376" y="37"/>
                  <a:pt x="378" y="36"/>
                  <a:pt x="380" y="36"/>
                </a:cubicBezTo>
                <a:cubicBezTo>
                  <a:pt x="382" y="35"/>
                  <a:pt x="385" y="34"/>
                  <a:pt x="387" y="33"/>
                </a:cubicBezTo>
                <a:cubicBezTo>
                  <a:pt x="386" y="32"/>
                  <a:pt x="386" y="32"/>
                  <a:pt x="386" y="31"/>
                </a:cubicBezTo>
                <a:cubicBezTo>
                  <a:pt x="385" y="33"/>
                  <a:pt x="382" y="34"/>
                  <a:pt x="378" y="34"/>
                </a:cubicBezTo>
                <a:cubicBezTo>
                  <a:pt x="375" y="35"/>
                  <a:pt x="372" y="35"/>
                  <a:pt x="372" y="36"/>
                </a:cubicBezTo>
                <a:cubicBezTo>
                  <a:pt x="373" y="34"/>
                  <a:pt x="371" y="33"/>
                  <a:pt x="367" y="34"/>
                </a:cubicBezTo>
                <a:cubicBezTo>
                  <a:pt x="365" y="34"/>
                  <a:pt x="363" y="35"/>
                  <a:pt x="361" y="35"/>
                </a:cubicBezTo>
                <a:cubicBezTo>
                  <a:pt x="360" y="36"/>
                  <a:pt x="360" y="36"/>
                  <a:pt x="360" y="36"/>
                </a:cubicBezTo>
                <a:cubicBezTo>
                  <a:pt x="359" y="36"/>
                  <a:pt x="359" y="36"/>
                  <a:pt x="359" y="36"/>
                </a:cubicBezTo>
                <a:cubicBezTo>
                  <a:pt x="358" y="36"/>
                  <a:pt x="358" y="36"/>
                  <a:pt x="357" y="36"/>
                </a:cubicBezTo>
                <a:cubicBezTo>
                  <a:pt x="357" y="36"/>
                  <a:pt x="358" y="35"/>
                  <a:pt x="358" y="35"/>
                </a:cubicBezTo>
                <a:cubicBezTo>
                  <a:pt x="358" y="35"/>
                  <a:pt x="358" y="35"/>
                  <a:pt x="358" y="35"/>
                </a:cubicBezTo>
                <a:cubicBezTo>
                  <a:pt x="359" y="35"/>
                  <a:pt x="359" y="34"/>
                  <a:pt x="360" y="34"/>
                </a:cubicBezTo>
                <a:cubicBezTo>
                  <a:pt x="360" y="33"/>
                  <a:pt x="361" y="32"/>
                  <a:pt x="361" y="31"/>
                </a:cubicBezTo>
                <a:cubicBezTo>
                  <a:pt x="366" y="30"/>
                  <a:pt x="369" y="27"/>
                  <a:pt x="373" y="25"/>
                </a:cubicBezTo>
                <a:cubicBezTo>
                  <a:pt x="377" y="23"/>
                  <a:pt x="382" y="22"/>
                  <a:pt x="390" y="21"/>
                </a:cubicBezTo>
                <a:cubicBezTo>
                  <a:pt x="394" y="19"/>
                  <a:pt x="383" y="22"/>
                  <a:pt x="388" y="20"/>
                </a:cubicBezTo>
                <a:cubicBezTo>
                  <a:pt x="391" y="19"/>
                  <a:pt x="394" y="18"/>
                  <a:pt x="396" y="18"/>
                </a:cubicBezTo>
                <a:cubicBezTo>
                  <a:pt x="398" y="18"/>
                  <a:pt x="399" y="17"/>
                  <a:pt x="401" y="17"/>
                </a:cubicBezTo>
                <a:cubicBezTo>
                  <a:pt x="403" y="17"/>
                  <a:pt x="405" y="16"/>
                  <a:pt x="405" y="16"/>
                </a:cubicBezTo>
                <a:cubicBezTo>
                  <a:pt x="405" y="16"/>
                  <a:pt x="407" y="16"/>
                  <a:pt x="406" y="16"/>
                </a:cubicBezTo>
                <a:cubicBezTo>
                  <a:pt x="409" y="16"/>
                  <a:pt x="409" y="16"/>
                  <a:pt x="409" y="16"/>
                </a:cubicBezTo>
                <a:cubicBezTo>
                  <a:pt x="410" y="16"/>
                  <a:pt x="412" y="15"/>
                  <a:pt x="414" y="15"/>
                </a:cubicBezTo>
                <a:cubicBezTo>
                  <a:pt x="417" y="15"/>
                  <a:pt x="420" y="15"/>
                  <a:pt x="424" y="15"/>
                </a:cubicBezTo>
                <a:cubicBezTo>
                  <a:pt x="430" y="14"/>
                  <a:pt x="428" y="13"/>
                  <a:pt x="430" y="12"/>
                </a:cubicBezTo>
                <a:cubicBezTo>
                  <a:pt x="445" y="11"/>
                  <a:pt x="456" y="12"/>
                  <a:pt x="465" y="12"/>
                </a:cubicBezTo>
                <a:cubicBezTo>
                  <a:pt x="474" y="13"/>
                  <a:pt x="483" y="15"/>
                  <a:pt x="495" y="15"/>
                </a:cubicBezTo>
                <a:cubicBezTo>
                  <a:pt x="492" y="14"/>
                  <a:pt x="492" y="14"/>
                  <a:pt x="492" y="14"/>
                </a:cubicBezTo>
                <a:cubicBezTo>
                  <a:pt x="498" y="14"/>
                  <a:pt x="502" y="14"/>
                  <a:pt x="504" y="16"/>
                </a:cubicBezTo>
                <a:cubicBezTo>
                  <a:pt x="513" y="13"/>
                  <a:pt x="523" y="20"/>
                  <a:pt x="533" y="17"/>
                </a:cubicBezTo>
                <a:cubicBezTo>
                  <a:pt x="543" y="18"/>
                  <a:pt x="541" y="21"/>
                  <a:pt x="548" y="22"/>
                </a:cubicBezTo>
                <a:cubicBezTo>
                  <a:pt x="548" y="21"/>
                  <a:pt x="547" y="20"/>
                  <a:pt x="551" y="20"/>
                </a:cubicBezTo>
                <a:cubicBezTo>
                  <a:pt x="563" y="22"/>
                  <a:pt x="573" y="24"/>
                  <a:pt x="583" y="26"/>
                </a:cubicBezTo>
                <a:cubicBezTo>
                  <a:pt x="598" y="29"/>
                  <a:pt x="598" y="29"/>
                  <a:pt x="598" y="29"/>
                </a:cubicBezTo>
                <a:cubicBezTo>
                  <a:pt x="606" y="30"/>
                  <a:pt x="606" y="30"/>
                  <a:pt x="606" y="30"/>
                </a:cubicBezTo>
                <a:cubicBezTo>
                  <a:pt x="615" y="32"/>
                  <a:pt x="615" y="32"/>
                  <a:pt x="615" y="32"/>
                </a:cubicBezTo>
                <a:cubicBezTo>
                  <a:pt x="615" y="31"/>
                  <a:pt x="614" y="31"/>
                  <a:pt x="613" y="31"/>
                </a:cubicBezTo>
                <a:cubicBezTo>
                  <a:pt x="628" y="33"/>
                  <a:pt x="639" y="38"/>
                  <a:pt x="651" y="38"/>
                </a:cubicBezTo>
                <a:cubicBezTo>
                  <a:pt x="653" y="38"/>
                  <a:pt x="659" y="39"/>
                  <a:pt x="656" y="41"/>
                </a:cubicBezTo>
                <a:cubicBezTo>
                  <a:pt x="653" y="40"/>
                  <a:pt x="652" y="42"/>
                  <a:pt x="651" y="43"/>
                </a:cubicBezTo>
                <a:cubicBezTo>
                  <a:pt x="656" y="44"/>
                  <a:pt x="658" y="44"/>
                  <a:pt x="659" y="43"/>
                </a:cubicBezTo>
                <a:cubicBezTo>
                  <a:pt x="659" y="42"/>
                  <a:pt x="660" y="42"/>
                  <a:pt x="662" y="42"/>
                </a:cubicBezTo>
                <a:cubicBezTo>
                  <a:pt x="664" y="40"/>
                  <a:pt x="660" y="40"/>
                  <a:pt x="661" y="38"/>
                </a:cubicBezTo>
                <a:cubicBezTo>
                  <a:pt x="662" y="39"/>
                  <a:pt x="664" y="39"/>
                  <a:pt x="665" y="40"/>
                </a:cubicBezTo>
                <a:cubicBezTo>
                  <a:pt x="667" y="39"/>
                  <a:pt x="671" y="40"/>
                  <a:pt x="672" y="39"/>
                </a:cubicBezTo>
                <a:cubicBezTo>
                  <a:pt x="672" y="40"/>
                  <a:pt x="670" y="37"/>
                  <a:pt x="670" y="38"/>
                </a:cubicBezTo>
                <a:cubicBezTo>
                  <a:pt x="670" y="38"/>
                  <a:pt x="670" y="39"/>
                  <a:pt x="670" y="39"/>
                </a:cubicBezTo>
                <a:cubicBezTo>
                  <a:pt x="667" y="39"/>
                  <a:pt x="668" y="38"/>
                  <a:pt x="665" y="37"/>
                </a:cubicBezTo>
                <a:cubicBezTo>
                  <a:pt x="667" y="38"/>
                  <a:pt x="671" y="38"/>
                  <a:pt x="673" y="38"/>
                </a:cubicBezTo>
                <a:cubicBezTo>
                  <a:pt x="674" y="39"/>
                  <a:pt x="675" y="38"/>
                  <a:pt x="678" y="39"/>
                </a:cubicBezTo>
                <a:cubicBezTo>
                  <a:pt x="678" y="39"/>
                  <a:pt x="678" y="39"/>
                  <a:pt x="678" y="39"/>
                </a:cubicBezTo>
                <a:cubicBezTo>
                  <a:pt x="679" y="39"/>
                  <a:pt x="681" y="39"/>
                  <a:pt x="682" y="40"/>
                </a:cubicBezTo>
                <a:cubicBezTo>
                  <a:pt x="681" y="39"/>
                  <a:pt x="680" y="38"/>
                  <a:pt x="679" y="38"/>
                </a:cubicBezTo>
                <a:cubicBezTo>
                  <a:pt x="680" y="38"/>
                  <a:pt x="680" y="39"/>
                  <a:pt x="682" y="39"/>
                </a:cubicBezTo>
                <a:cubicBezTo>
                  <a:pt x="685" y="39"/>
                  <a:pt x="689" y="36"/>
                  <a:pt x="683" y="35"/>
                </a:cubicBezTo>
                <a:cubicBezTo>
                  <a:pt x="684" y="35"/>
                  <a:pt x="687" y="35"/>
                  <a:pt x="687" y="34"/>
                </a:cubicBezTo>
                <a:cubicBezTo>
                  <a:pt x="685" y="34"/>
                  <a:pt x="685" y="34"/>
                  <a:pt x="684" y="34"/>
                </a:cubicBezTo>
                <a:cubicBezTo>
                  <a:pt x="683" y="33"/>
                  <a:pt x="684" y="31"/>
                  <a:pt x="680" y="30"/>
                </a:cubicBezTo>
                <a:cubicBezTo>
                  <a:pt x="679" y="28"/>
                  <a:pt x="678" y="26"/>
                  <a:pt x="678" y="23"/>
                </a:cubicBezTo>
                <a:cubicBezTo>
                  <a:pt x="678" y="21"/>
                  <a:pt x="678" y="19"/>
                  <a:pt x="680" y="17"/>
                </a:cubicBezTo>
                <a:cubicBezTo>
                  <a:pt x="682" y="15"/>
                  <a:pt x="685" y="13"/>
                  <a:pt x="689" y="12"/>
                </a:cubicBezTo>
                <a:cubicBezTo>
                  <a:pt x="686" y="13"/>
                  <a:pt x="683" y="16"/>
                  <a:pt x="683" y="18"/>
                </a:cubicBezTo>
                <a:cubicBezTo>
                  <a:pt x="683" y="20"/>
                  <a:pt x="684" y="20"/>
                  <a:pt x="687" y="18"/>
                </a:cubicBezTo>
                <a:cubicBezTo>
                  <a:pt x="688" y="17"/>
                  <a:pt x="690" y="15"/>
                  <a:pt x="693" y="14"/>
                </a:cubicBezTo>
                <a:cubicBezTo>
                  <a:pt x="696" y="12"/>
                  <a:pt x="699" y="11"/>
                  <a:pt x="703" y="10"/>
                </a:cubicBezTo>
                <a:cubicBezTo>
                  <a:pt x="701" y="10"/>
                  <a:pt x="705" y="8"/>
                  <a:pt x="708" y="7"/>
                </a:cubicBezTo>
                <a:cubicBezTo>
                  <a:pt x="710" y="7"/>
                  <a:pt x="711" y="6"/>
                  <a:pt x="704" y="7"/>
                </a:cubicBezTo>
                <a:cubicBezTo>
                  <a:pt x="704" y="6"/>
                  <a:pt x="711" y="4"/>
                  <a:pt x="717" y="4"/>
                </a:cubicBezTo>
                <a:cubicBezTo>
                  <a:pt x="723" y="3"/>
                  <a:pt x="727" y="3"/>
                  <a:pt x="726" y="2"/>
                </a:cubicBezTo>
                <a:cubicBezTo>
                  <a:pt x="729" y="2"/>
                  <a:pt x="741" y="1"/>
                  <a:pt x="746" y="2"/>
                </a:cubicBezTo>
                <a:cubicBezTo>
                  <a:pt x="747" y="1"/>
                  <a:pt x="739" y="1"/>
                  <a:pt x="739" y="1"/>
                </a:cubicBezTo>
                <a:cubicBezTo>
                  <a:pt x="745" y="1"/>
                  <a:pt x="745" y="1"/>
                  <a:pt x="745" y="1"/>
                </a:cubicBezTo>
                <a:cubicBezTo>
                  <a:pt x="744" y="0"/>
                  <a:pt x="744" y="0"/>
                  <a:pt x="744" y="0"/>
                </a:cubicBezTo>
                <a:cubicBezTo>
                  <a:pt x="746" y="0"/>
                  <a:pt x="747" y="0"/>
                  <a:pt x="748" y="0"/>
                </a:cubicBezTo>
                <a:cubicBezTo>
                  <a:pt x="749" y="0"/>
                  <a:pt x="751" y="0"/>
                  <a:pt x="752" y="0"/>
                </a:cubicBezTo>
                <a:cubicBezTo>
                  <a:pt x="755" y="0"/>
                  <a:pt x="757" y="0"/>
                  <a:pt x="759" y="0"/>
                </a:cubicBezTo>
                <a:cubicBezTo>
                  <a:pt x="763" y="1"/>
                  <a:pt x="765" y="2"/>
                  <a:pt x="768" y="2"/>
                </a:cubicBezTo>
                <a:cubicBezTo>
                  <a:pt x="768" y="2"/>
                  <a:pt x="768" y="2"/>
                  <a:pt x="768" y="2"/>
                </a:cubicBezTo>
                <a:cubicBezTo>
                  <a:pt x="772" y="2"/>
                  <a:pt x="772" y="2"/>
                  <a:pt x="772" y="2"/>
                </a:cubicBezTo>
                <a:cubicBezTo>
                  <a:pt x="771" y="2"/>
                  <a:pt x="769" y="1"/>
                  <a:pt x="767" y="0"/>
                </a:cubicBezTo>
                <a:cubicBezTo>
                  <a:pt x="775" y="1"/>
                  <a:pt x="778" y="3"/>
                  <a:pt x="785" y="3"/>
                </a:cubicBezTo>
                <a:cubicBezTo>
                  <a:pt x="785" y="3"/>
                  <a:pt x="785" y="3"/>
                  <a:pt x="785" y="3"/>
                </a:cubicBezTo>
                <a:cubicBezTo>
                  <a:pt x="789" y="3"/>
                  <a:pt x="789" y="3"/>
                  <a:pt x="789" y="3"/>
                </a:cubicBezTo>
                <a:cubicBezTo>
                  <a:pt x="789" y="3"/>
                  <a:pt x="789" y="3"/>
                  <a:pt x="789" y="3"/>
                </a:cubicBezTo>
                <a:cubicBezTo>
                  <a:pt x="792" y="5"/>
                  <a:pt x="801" y="5"/>
                  <a:pt x="804" y="6"/>
                </a:cubicBezTo>
                <a:cubicBezTo>
                  <a:pt x="807" y="6"/>
                  <a:pt x="810" y="4"/>
                  <a:pt x="813" y="6"/>
                </a:cubicBezTo>
                <a:cubicBezTo>
                  <a:pt x="813" y="4"/>
                  <a:pt x="813" y="4"/>
                  <a:pt x="813" y="4"/>
                </a:cubicBezTo>
                <a:cubicBezTo>
                  <a:pt x="805" y="3"/>
                  <a:pt x="809" y="5"/>
                  <a:pt x="800" y="4"/>
                </a:cubicBezTo>
                <a:cubicBezTo>
                  <a:pt x="809" y="1"/>
                  <a:pt x="828" y="3"/>
                  <a:pt x="840" y="4"/>
                </a:cubicBezTo>
                <a:cubicBezTo>
                  <a:pt x="849" y="6"/>
                  <a:pt x="867" y="4"/>
                  <a:pt x="870" y="8"/>
                </a:cubicBezTo>
                <a:cubicBezTo>
                  <a:pt x="869" y="7"/>
                  <a:pt x="869" y="7"/>
                  <a:pt x="869" y="7"/>
                </a:cubicBezTo>
                <a:cubicBezTo>
                  <a:pt x="887" y="7"/>
                  <a:pt x="887" y="7"/>
                  <a:pt x="887" y="7"/>
                </a:cubicBezTo>
                <a:cubicBezTo>
                  <a:pt x="901" y="8"/>
                  <a:pt x="916" y="8"/>
                  <a:pt x="926" y="11"/>
                </a:cubicBezTo>
                <a:cubicBezTo>
                  <a:pt x="929" y="10"/>
                  <a:pt x="929" y="10"/>
                  <a:pt x="929" y="10"/>
                </a:cubicBezTo>
                <a:cubicBezTo>
                  <a:pt x="938" y="14"/>
                  <a:pt x="966" y="14"/>
                  <a:pt x="971" y="18"/>
                </a:cubicBezTo>
                <a:cubicBezTo>
                  <a:pt x="978" y="18"/>
                  <a:pt x="970" y="17"/>
                  <a:pt x="970" y="16"/>
                </a:cubicBezTo>
                <a:cubicBezTo>
                  <a:pt x="975" y="16"/>
                  <a:pt x="981" y="19"/>
                  <a:pt x="987" y="17"/>
                </a:cubicBezTo>
                <a:cubicBezTo>
                  <a:pt x="987" y="17"/>
                  <a:pt x="980" y="16"/>
                  <a:pt x="984" y="16"/>
                </a:cubicBezTo>
                <a:cubicBezTo>
                  <a:pt x="987" y="15"/>
                  <a:pt x="988" y="18"/>
                  <a:pt x="992" y="16"/>
                </a:cubicBezTo>
                <a:cubicBezTo>
                  <a:pt x="990" y="18"/>
                  <a:pt x="997" y="20"/>
                  <a:pt x="1003" y="20"/>
                </a:cubicBezTo>
                <a:cubicBezTo>
                  <a:pt x="1002" y="20"/>
                  <a:pt x="1002" y="20"/>
                  <a:pt x="1001" y="20"/>
                </a:cubicBezTo>
                <a:cubicBezTo>
                  <a:pt x="1000" y="21"/>
                  <a:pt x="1004" y="21"/>
                  <a:pt x="1007" y="21"/>
                </a:cubicBezTo>
                <a:cubicBezTo>
                  <a:pt x="1007" y="21"/>
                  <a:pt x="1006" y="21"/>
                  <a:pt x="1006" y="21"/>
                </a:cubicBezTo>
                <a:cubicBezTo>
                  <a:pt x="1034" y="24"/>
                  <a:pt x="1069" y="26"/>
                  <a:pt x="1098" y="24"/>
                </a:cubicBezTo>
                <a:cubicBezTo>
                  <a:pt x="1093" y="23"/>
                  <a:pt x="1093" y="23"/>
                  <a:pt x="1093" y="23"/>
                </a:cubicBezTo>
                <a:cubicBezTo>
                  <a:pt x="1097" y="24"/>
                  <a:pt x="1104" y="23"/>
                  <a:pt x="1106" y="22"/>
                </a:cubicBezTo>
                <a:cubicBezTo>
                  <a:pt x="1106" y="22"/>
                  <a:pt x="1106" y="22"/>
                  <a:pt x="1106" y="22"/>
                </a:cubicBezTo>
                <a:cubicBezTo>
                  <a:pt x="1109" y="21"/>
                  <a:pt x="1111" y="21"/>
                  <a:pt x="1113" y="22"/>
                </a:cubicBezTo>
                <a:cubicBezTo>
                  <a:pt x="1115" y="22"/>
                  <a:pt x="1117" y="22"/>
                  <a:pt x="1119" y="21"/>
                </a:cubicBezTo>
                <a:cubicBezTo>
                  <a:pt x="1118" y="21"/>
                  <a:pt x="1118" y="21"/>
                  <a:pt x="1118" y="21"/>
                </a:cubicBezTo>
                <a:cubicBezTo>
                  <a:pt x="1125" y="20"/>
                  <a:pt x="1125" y="17"/>
                  <a:pt x="1131" y="16"/>
                </a:cubicBezTo>
                <a:cubicBezTo>
                  <a:pt x="1132" y="14"/>
                  <a:pt x="1129" y="14"/>
                  <a:pt x="1128" y="12"/>
                </a:cubicBezTo>
                <a:cubicBezTo>
                  <a:pt x="1129" y="12"/>
                  <a:pt x="1131" y="12"/>
                  <a:pt x="1132" y="12"/>
                </a:cubicBezTo>
                <a:cubicBezTo>
                  <a:pt x="1132" y="12"/>
                  <a:pt x="1132" y="12"/>
                  <a:pt x="1132" y="12"/>
                </a:cubicBezTo>
                <a:cubicBezTo>
                  <a:pt x="1135" y="13"/>
                  <a:pt x="1134" y="12"/>
                  <a:pt x="1135" y="11"/>
                </a:cubicBezTo>
                <a:cubicBezTo>
                  <a:pt x="1139" y="12"/>
                  <a:pt x="1146" y="13"/>
                  <a:pt x="1151" y="17"/>
                </a:cubicBezTo>
                <a:cubicBezTo>
                  <a:pt x="1148" y="19"/>
                  <a:pt x="1157" y="21"/>
                  <a:pt x="1151" y="24"/>
                </a:cubicBezTo>
                <a:cubicBezTo>
                  <a:pt x="1147" y="23"/>
                  <a:pt x="1146" y="25"/>
                  <a:pt x="1144" y="26"/>
                </a:cubicBezTo>
                <a:cubicBezTo>
                  <a:pt x="1143" y="27"/>
                  <a:pt x="1140" y="28"/>
                  <a:pt x="1135" y="28"/>
                </a:cubicBezTo>
                <a:cubicBezTo>
                  <a:pt x="1141" y="29"/>
                  <a:pt x="1127" y="30"/>
                  <a:pt x="1136" y="31"/>
                </a:cubicBezTo>
                <a:cubicBezTo>
                  <a:pt x="1135" y="32"/>
                  <a:pt x="1130" y="32"/>
                  <a:pt x="1125" y="32"/>
                </a:cubicBezTo>
                <a:cubicBezTo>
                  <a:pt x="1120" y="32"/>
                  <a:pt x="1115" y="32"/>
                  <a:pt x="1113" y="33"/>
                </a:cubicBezTo>
                <a:cubicBezTo>
                  <a:pt x="1114" y="34"/>
                  <a:pt x="1114" y="34"/>
                  <a:pt x="1116" y="34"/>
                </a:cubicBezTo>
                <a:cubicBezTo>
                  <a:pt x="1106" y="34"/>
                  <a:pt x="1110" y="36"/>
                  <a:pt x="1104" y="36"/>
                </a:cubicBezTo>
                <a:cubicBezTo>
                  <a:pt x="1103" y="34"/>
                  <a:pt x="1103" y="34"/>
                  <a:pt x="1103" y="34"/>
                </a:cubicBezTo>
                <a:cubicBezTo>
                  <a:pt x="1101" y="34"/>
                  <a:pt x="1101" y="35"/>
                  <a:pt x="1098" y="35"/>
                </a:cubicBezTo>
                <a:cubicBezTo>
                  <a:pt x="1100" y="35"/>
                  <a:pt x="1103" y="34"/>
                  <a:pt x="1101" y="33"/>
                </a:cubicBezTo>
                <a:cubicBezTo>
                  <a:pt x="1098" y="33"/>
                  <a:pt x="1096" y="32"/>
                  <a:pt x="1093" y="32"/>
                </a:cubicBezTo>
                <a:cubicBezTo>
                  <a:pt x="1093" y="33"/>
                  <a:pt x="1095" y="33"/>
                  <a:pt x="1097" y="33"/>
                </a:cubicBezTo>
                <a:cubicBezTo>
                  <a:pt x="1097" y="33"/>
                  <a:pt x="1090" y="34"/>
                  <a:pt x="1090" y="35"/>
                </a:cubicBezTo>
                <a:cubicBezTo>
                  <a:pt x="1092" y="35"/>
                  <a:pt x="1095" y="35"/>
                  <a:pt x="1098" y="36"/>
                </a:cubicBezTo>
                <a:cubicBezTo>
                  <a:pt x="1089" y="37"/>
                  <a:pt x="1097" y="37"/>
                  <a:pt x="1093" y="38"/>
                </a:cubicBezTo>
                <a:cubicBezTo>
                  <a:pt x="1094" y="36"/>
                  <a:pt x="1085" y="37"/>
                  <a:pt x="1080" y="37"/>
                </a:cubicBezTo>
                <a:cubicBezTo>
                  <a:pt x="1080" y="38"/>
                  <a:pt x="1084" y="37"/>
                  <a:pt x="1085" y="38"/>
                </a:cubicBezTo>
                <a:cubicBezTo>
                  <a:pt x="1076" y="42"/>
                  <a:pt x="1071" y="37"/>
                  <a:pt x="1060" y="38"/>
                </a:cubicBezTo>
                <a:cubicBezTo>
                  <a:pt x="1060" y="38"/>
                  <a:pt x="1062" y="38"/>
                  <a:pt x="1062" y="39"/>
                </a:cubicBezTo>
                <a:cubicBezTo>
                  <a:pt x="1057" y="38"/>
                  <a:pt x="1053" y="40"/>
                  <a:pt x="1050" y="39"/>
                </a:cubicBezTo>
                <a:cubicBezTo>
                  <a:pt x="1045" y="39"/>
                  <a:pt x="1049" y="41"/>
                  <a:pt x="1041" y="41"/>
                </a:cubicBezTo>
                <a:cubicBezTo>
                  <a:pt x="1044" y="39"/>
                  <a:pt x="1032" y="41"/>
                  <a:pt x="1032" y="39"/>
                </a:cubicBezTo>
                <a:cubicBezTo>
                  <a:pt x="1026" y="40"/>
                  <a:pt x="1026" y="40"/>
                  <a:pt x="1026" y="40"/>
                </a:cubicBezTo>
                <a:cubicBezTo>
                  <a:pt x="1021" y="38"/>
                  <a:pt x="1028" y="36"/>
                  <a:pt x="1018" y="35"/>
                </a:cubicBezTo>
                <a:cubicBezTo>
                  <a:pt x="1009" y="36"/>
                  <a:pt x="1018" y="39"/>
                  <a:pt x="1012" y="40"/>
                </a:cubicBezTo>
                <a:cubicBezTo>
                  <a:pt x="1010" y="39"/>
                  <a:pt x="1010" y="39"/>
                  <a:pt x="1010" y="39"/>
                </a:cubicBezTo>
                <a:cubicBezTo>
                  <a:pt x="1006" y="40"/>
                  <a:pt x="1006" y="40"/>
                  <a:pt x="1006" y="40"/>
                </a:cubicBezTo>
                <a:cubicBezTo>
                  <a:pt x="1006" y="40"/>
                  <a:pt x="1006" y="40"/>
                  <a:pt x="1006" y="40"/>
                </a:cubicBezTo>
                <a:cubicBezTo>
                  <a:pt x="1004" y="39"/>
                  <a:pt x="999" y="39"/>
                  <a:pt x="998" y="40"/>
                </a:cubicBezTo>
                <a:cubicBezTo>
                  <a:pt x="999" y="41"/>
                  <a:pt x="1002" y="41"/>
                  <a:pt x="1002" y="41"/>
                </a:cubicBezTo>
                <a:cubicBezTo>
                  <a:pt x="998" y="40"/>
                  <a:pt x="983" y="44"/>
                  <a:pt x="980" y="40"/>
                </a:cubicBezTo>
                <a:cubicBezTo>
                  <a:pt x="977" y="40"/>
                  <a:pt x="972" y="40"/>
                  <a:pt x="972" y="41"/>
                </a:cubicBezTo>
                <a:cubicBezTo>
                  <a:pt x="970" y="40"/>
                  <a:pt x="960" y="41"/>
                  <a:pt x="957" y="40"/>
                </a:cubicBezTo>
                <a:cubicBezTo>
                  <a:pt x="957" y="40"/>
                  <a:pt x="953" y="41"/>
                  <a:pt x="951" y="41"/>
                </a:cubicBezTo>
                <a:cubicBezTo>
                  <a:pt x="955" y="40"/>
                  <a:pt x="953" y="39"/>
                  <a:pt x="951" y="38"/>
                </a:cubicBezTo>
                <a:cubicBezTo>
                  <a:pt x="947" y="39"/>
                  <a:pt x="939" y="38"/>
                  <a:pt x="937" y="40"/>
                </a:cubicBezTo>
                <a:cubicBezTo>
                  <a:pt x="932" y="38"/>
                  <a:pt x="935" y="37"/>
                  <a:pt x="934" y="36"/>
                </a:cubicBezTo>
                <a:cubicBezTo>
                  <a:pt x="931" y="37"/>
                  <a:pt x="921" y="36"/>
                  <a:pt x="922" y="38"/>
                </a:cubicBezTo>
                <a:cubicBezTo>
                  <a:pt x="924" y="38"/>
                  <a:pt x="931" y="38"/>
                  <a:pt x="929" y="39"/>
                </a:cubicBezTo>
                <a:cubicBezTo>
                  <a:pt x="923" y="40"/>
                  <a:pt x="927" y="39"/>
                  <a:pt x="923" y="38"/>
                </a:cubicBezTo>
                <a:cubicBezTo>
                  <a:pt x="923" y="39"/>
                  <a:pt x="919" y="39"/>
                  <a:pt x="920" y="40"/>
                </a:cubicBezTo>
                <a:cubicBezTo>
                  <a:pt x="918" y="40"/>
                  <a:pt x="914" y="39"/>
                  <a:pt x="911" y="40"/>
                </a:cubicBezTo>
                <a:cubicBezTo>
                  <a:pt x="916" y="39"/>
                  <a:pt x="908" y="38"/>
                  <a:pt x="912" y="37"/>
                </a:cubicBezTo>
                <a:cubicBezTo>
                  <a:pt x="916" y="39"/>
                  <a:pt x="916" y="39"/>
                  <a:pt x="916" y="39"/>
                </a:cubicBezTo>
                <a:cubicBezTo>
                  <a:pt x="922" y="40"/>
                  <a:pt x="918" y="38"/>
                  <a:pt x="920" y="38"/>
                </a:cubicBezTo>
                <a:cubicBezTo>
                  <a:pt x="910" y="36"/>
                  <a:pt x="913" y="34"/>
                  <a:pt x="903" y="33"/>
                </a:cubicBezTo>
                <a:cubicBezTo>
                  <a:pt x="901" y="33"/>
                  <a:pt x="897" y="33"/>
                  <a:pt x="896" y="33"/>
                </a:cubicBezTo>
                <a:cubicBezTo>
                  <a:pt x="900" y="34"/>
                  <a:pt x="898" y="36"/>
                  <a:pt x="896" y="36"/>
                </a:cubicBezTo>
                <a:cubicBezTo>
                  <a:pt x="891" y="34"/>
                  <a:pt x="885" y="36"/>
                  <a:pt x="880" y="36"/>
                </a:cubicBezTo>
                <a:cubicBezTo>
                  <a:pt x="884" y="36"/>
                  <a:pt x="883" y="35"/>
                  <a:pt x="882" y="34"/>
                </a:cubicBezTo>
                <a:cubicBezTo>
                  <a:pt x="872" y="32"/>
                  <a:pt x="877" y="34"/>
                  <a:pt x="873" y="35"/>
                </a:cubicBezTo>
                <a:cubicBezTo>
                  <a:pt x="858" y="34"/>
                  <a:pt x="847" y="36"/>
                  <a:pt x="835" y="34"/>
                </a:cubicBezTo>
                <a:cubicBezTo>
                  <a:pt x="842" y="32"/>
                  <a:pt x="842" y="32"/>
                  <a:pt x="842" y="32"/>
                </a:cubicBezTo>
                <a:cubicBezTo>
                  <a:pt x="843" y="34"/>
                  <a:pt x="843" y="34"/>
                  <a:pt x="843" y="34"/>
                </a:cubicBezTo>
                <a:cubicBezTo>
                  <a:pt x="848" y="33"/>
                  <a:pt x="844" y="30"/>
                  <a:pt x="842" y="29"/>
                </a:cubicBezTo>
                <a:cubicBezTo>
                  <a:pt x="841" y="29"/>
                  <a:pt x="834" y="29"/>
                  <a:pt x="837" y="30"/>
                </a:cubicBezTo>
                <a:cubicBezTo>
                  <a:pt x="830" y="29"/>
                  <a:pt x="830" y="29"/>
                  <a:pt x="830" y="29"/>
                </a:cubicBezTo>
                <a:cubicBezTo>
                  <a:pt x="831" y="28"/>
                  <a:pt x="836" y="28"/>
                  <a:pt x="833" y="27"/>
                </a:cubicBezTo>
                <a:cubicBezTo>
                  <a:pt x="830" y="28"/>
                  <a:pt x="823" y="28"/>
                  <a:pt x="827" y="29"/>
                </a:cubicBezTo>
                <a:cubicBezTo>
                  <a:pt x="823" y="29"/>
                  <a:pt x="818" y="28"/>
                  <a:pt x="820" y="27"/>
                </a:cubicBezTo>
                <a:cubicBezTo>
                  <a:pt x="814" y="26"/>
                  <a:pt x="819" y="29"/>
                  <a:pt x="822" y="30"/>
                </a:cubicBezTo>
                <a:cubicBezTo>
                  <a:pt x="817" y="30"/>
                  <a:pt x="817" y="31"/>
                  <a:pt x="818" y="32"/>
                </a:cubicBezTo>
                <a:cubicBezTo>
                  <a:pt x="811" y="31"/>
                  <a:pt x="811" y="31"/>
                  <a:pt x="811" y="31"/>
                </a:cubicBezTo>
                <a:cubicBezTo>
                  <a:pt x="813" y="32"/>
                  <a:pt x="812" y="33"/>
                  <a:pt x="813" y="33"/>
                </a:cubicBezTo>
                <a:cubicBezTo>
                  <a:pt x="809" y="34"/>
                  <a:pt x="807" y="31"/>
                  <a:pt x="802" y="33"/>
                </a:cubicBezTo>
                <a:cubicBezTo>
                  <a:pt x="801" y="31"/>
                  <a:pt x="801" y="31"/>
                  <a:pt x="801" y="31"/>
                </a:cubicBezTo>
                <a:cubicBezTo>
                  <a:pt x="789" y="32"/>
                  <a:pt x="790" y="32"/>
                  <a:pt x="780" y="32"/>
                </a:cubicBezTo>
                <a:cubicBezTo>
                  <a:pt x="782" y="31"/>
                  <a:pt x="782" y="31"/>
                  <a:pt x="782" y="31"/>
                </a:cubicBezTo>
                <a:cubicBezTo>
                  <a:pt x="775" y="28"/>
                  <a:pt x="775" y="32"/>
                  <a:pt x="767" y="31"/>
                </a:cubicBezTo>
                <a:cubicBezTo>
                  <a:pt x="765" y="31"/>
                  <a:pt x="763" y="30"/>
                  <a:pt x="763" y="30"/>
                </a:cubicBezTo>
                <a:cubicBezTo>
                  <a:pt x="763" y="29"/>
                  <a:pt x="762" y="29"/>
                  <a:pt x="762" y="28"/>
                </a:cubicBezTo>
                <a:cubicBezTo>
                  <a:pt x="761" y="27"/>
                  <a:pt x="761" y="28"/>
                  <a:pt x="761" y="29"/>
                </a:cubicBezTo>
                <a:cubicBezTo>
                  <a:pt x="758" y="28"/>
                  <a:pt x="752" y="27"/>
                  <a:pt x="749" y="28"/>
                </a:cubicBezTo>
                <a:cubicBezTo>
                  <a:pt x="752" y="29"/>
                  <a:pt x="754" y="29"/>
                  <a:pt x="756" y="29"/>
                </a:cubicBezTo>
                <a:cubicBezTo>
                  <a:pt x="757" y="31"/>
                  <a:pt x="749" y="30"/>
                  <a:pt x="748" y="31"/>
                </a:cubicBezTo>
                <a:cubicBezTo>
                  <a:pt x="747" y="31"/>
                  <a:pt x="746" y="31"/>
                  <a:pt x="746" y="30"/>
                </a:cubicBezTo>
                <a:cubicBezTo>
                  <a:pt x="745" y="30"/>
                  <a:pt x="745" y="30"/>
                  <a:pt x="745" y="30"/>
                </a:cubicBezTo>
                <a:cubicBezTo>
                  <a:pt x="745" y="30"/>
                  <a:pt x="744" y="29"/>
                  <a:pt x="743" y="29"/>
                </a:cubicBezTo>
                <a:cubicBezTo>
                  <a:pt x="741" y="27"/>
                  <a:pt x="741" y="27"/>
                  <a:pt x="741" y="27"/>
                </a:cubicBezTo>
                <a:cubicBezTo>
                  <a:pt x="737" y="24"/>
                  <a:pt x="734" y="23"/>
                  <a:pt x="731" y="22"/>
                </a:cubicBezTo>
                <a:cubicBezTo>
                  <a:pt x="729" y="21"/>
                  <a:pt x="727" y="21"/>
                  <a:pt x="727" y="21"/>
                </a:cubicBezTo>
                <a:cubicBezTo>
                  <a:pt x="727" y="21"/>
                  <a:pt x="728" y="21"/>
                  <a:pt x="728" y="21"/>
                </a:cubicBezTo>
                <a:cubicBezTo>
                  <a:pt x="728" y="21"/>
                  <a:pt x="726" y="21"/>
                  <a:pt x="730" y="21"/>
                </a:cubicBezTo>
                <a:cubicBezTo>
                  <a:pt x="729" y="21"/>
                  <a:pt x="730" y="21"/>
                  <a:pt x="739" y="21"/>
                </a:cubicBezTo>
                <a:cubicBezTo>
                  <a:pt x="740" y="21"/>
                  <a:pt x="740" y="21"/>
                  <a:pt x="742" y="22"/>
                </a:cubicBezTo>
                <a:cubicBezTo>
                  <a:pt x="744" y="21"/>
                  <a:pt x="751" y="23"/>
                  <a:pt x="750" y="21"/>
                </a:cubicBezTo>
                <a:cubicBezTo>
                  <a:pt x="749" y="21"/>
                  <a:pt x="748" y="21"/>
                  <a:pt x="747" y="21"/>
                </a:cubicBezTo>
                <a:cubicBezTo>
                  <a:pt x="746" y="21"/>
                  <a:pt x="746" y="21"/>
                  <a:pt x="745" y="21"/>
                </a:cubicBezTo>
                <a:cubicBezTo>
                  <a:pt x="745" y="21"/>
                  <a:pt x="745" y="21"/>
                  <a:pt x="745" y="21"/>
                </a:cubicBezTo>
                <a:cubicBezTo>
                  <a:pt x="745" y="21"/>
                  <a:pt x="746" y="21"/>
                  <a:pt x="744" y="21"/>
                </a:cubicBezTo>
                <a:cubicBezTo>
                  <a:pt x="747" y="21"/>
                  <a:pt x="747" y="21"/>
                  <a:pt x="747" y="21"/>
                </a:cubicBezTo>
                <a:cubicBezTo>
                  <a:pt x="747" y="21"/>
                  <a:pt x="748" y="20"/>
                  <a:pt x="748" y="20"/>
                </a:cubicBezTo>
                <a:cubicBezTo>
                  <a:pt x="749" y="20"/>
                  <a:pt x="750" y="21"/>
                  <a:pt x="751" y="21"/>
                </a:cubicBezTo>
                <a:cubicBezTo>
                  <a:pt x="752" y="21"/>
                  <a:pt x="752" y="21"/>
                  <a:pt x="753" y="21"/>
                </a:cubicBezTo>
                <a:cubicBezTo>
                  <a:pt x="754" y="21"/>
                  <a:pt x="755" y="22"/>
                  <a:pt x="755" y="22"/>
                </a:cubicBezTo>
                <a:cubicBezTo>
                  <a:pt x="756" y="22"/>
                  <a:pt x="756" y="22"/>
                  <a:pt x="757" y="22"/>
                </a:cubicBezTo>
                <a:cubicBezTo>
                  <a:pt x="758" y="22"/>
                  <a:pt x="759" y="21"/>
                  <a:pt x="759" y="20"/>
                </a:cubicBezTo>
                <a:cubicBezTo>
                  <a:pt x="758" y="21"/>
                  <a:pt x="757" y="21"/>
                  <a:pt x="755" y="21"/>
                </a:cubicBezTo>
                <a:close/>
              </a:path>
            </a:pathLst>
          </a:custGeom>
          <a:solidFill>
            <a:srgbClr val="4C4C6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005790"/>
              </a:solidFill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97E7F3E-5832-465C-8329-D497B1105FE2}"/>
              </a:ext>
            </a:extLst>
          </p:cNvPr>
          <p:cNvGrpSpPr/>
          <p:nvPr/>
        </p:nvGrpSpPr>
        <p:grpSpPr>
          <a:xfrm>
            <a:off x="1461130" y="2433481"/>
            <a:ext cx="2255183" cy="1205223"/>
            <a:chOff x="1461128" y="2433480"/>
            <a:chExt cx="2255183" cy="1205223"/>
          </a:xfrm>
        </p:grpSpPr>
        <p:sp>
          <p:nvSpPr>
            <p:cNvPr id="96" name="文本框 95"/>
            <p:cNvSpPr txBox="1"/>
            <p:nvPr/>
          </p:nvSpPr>
          <p:spPr>
            <a:xfrm>
              <a:off x="1766017" y="2433480"/>
              <a:ext cx="9925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spc="-300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</a:p>
          </p:txBody>
        </p:sp>
        <p:sp>
          <p:nvSpPr>
            <p:cNvPr id="97" name="文本框 96"/>
            <p:cNvSpPr txBox="1"/>
            <p:nvPr/>
          </p:nvSpPr>
          <p:spPr>
            <a:xfrm>
              <a:off x="1461128" y="2853873"/>
              <a:ext cx="225518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25000"/>
                </a:lnSpc>
                <a:defRPr sz="1600">
                  <a:solidFill>
                    <a:schemeClr val="accent1">
                      <a:lumMod val="5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</a:lstStyle>
            <a:p>
              <a:pPr>
                <a:lnSpc>
                  <a:spcPts val="1800"/>
                </a:lnSpc>
                <a:buNone/>
              </a:pPr>
              <a:r>
                <a:rPr lang="zh-CN" altLang="en-US" sz="1200" dirty="0">
                  <a:solidFill>
                    <a:srgbClr val="4C4C66"/>
                  </a:solidFill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  <p:sp>
          <p:nvSpPr>
            <p:cNvPr id="98" name="Freeform 30"/>
            <p:cNvSpPr>
              <a:spLocks noEditPoints="1"/>
            </p:cNvSpPr>
            <p:nvPr/>
          </p:nvSpPr>
          <p:spPr bwMode="auto">
            <a:xfrm>
              <a:off x="1492894" y="2528436"/>
              <a:ext cx="335491" cy="324806"/>
            </a:xfrm>
            <a:custGeom>
              <a:avLst/>
              <a:gdLst>
                <a:gd name="T0" fmla="*/ 10 w 31"/>
                <a:gd name="T1" fmla="*/ 19 h 30"/>
                <a:gd name="T2" fmla="*/ 11 w 31"/>
                <a:gd name="T3" fmla="*/ 0 h 30"/>
                <a:gd name="T4" fmla="*/ 28 w 31"/>
                <a:gd name="T5" fmla="*/ 8 h 30"/>
                <a:gd name="T6" fmla="*/ 26 w 31"/>
                <a:gd name="T7" fmla="*/ 27 h 30"/>
                <a:gd name="T8" fmla="*/ 23 w 31"/>
                <a:gd name="T9" fmla="*/ 25 h 30"/>
                <a:gd name="T10" fmla="*/ 22 w 31"/>
                <a:gd name="T11" fmla="*/ 21 h 30"/>
                <a:gd name="T12" fmla="*/ 29 w 31"/>
                <a:gd name="T13" fmla="*/ 9 h 30"/>
                <a:gd name="T14" fmla="*/ 22 w 31"/>
                <a:gd name="T15" fmla="*/ 24 h 30"/>
                <a:gd name="T16" fmla="*/ 21 w 31"/>
                <a:gd name="T17" fmla="*/ 22 h 30"/>
                <a:gd name="T18" fmla="*/ 28 w 31"/>
                <a:gd name="T19" fmla="*/ 10 h 30"/>
                <a:gd name="T20" fmla="*/ 24 w 31"/>
                <a:gd name="T21" fmla="*/ 14 h 30"/>
                <a:gd name="T22" fmla="*/ 21 w 31"/>
                <a:gd name="T23" fmla="*/ 18 h 30"/>
                <a:gd name="T24" fmla="*/ 24 w 31"/>
                <a:gd name="T25" fmla="*/ 14 h 30"/>
                <a:gd name="T26" fmla="*/ 20 w 31"/>
                <a:gd name="T27" fmla="*/ 19 h 30"/>
                <a:gd name="T28" fmla="*/ 19 w 31"/>
                <a:gd name="T29" fmla="*/ 20 h 30"/>
                <a:gd name="T30" fmla="*/ 22 w 31"/>
                <a:gd name="T31" fmla="*/ 14 h 30"/>
                <a:gd name="T32" fmla="*/ 23 w 31"/>
                <a:gd name="T33" fmla="*/ 10 h 30"/>
                <a:gd name="T34" fmla="*/ 17 w 31"/>
                <a:gd name="T35" fmla="*/ 22 h 30"/>
                <a:gd name="T36" fmla="*/ 20 w 31"/>
                <a:gd name="T37" fmla="*/ 16 h 30"/>
                <a:gd name="T38" fmla="*/ 16 w 31"/>
                <a:gd name="T39" fmla="*/ 19 h 30"/>
                <a:gd name="T40" fmla="*/ 19 w 31"/>
                <a:gd name="T41" fmla="*/ 12 h 30"/>
                <a:gd name="T42" fmla="*/ 17 w 31"/>
                <a:gd name="T43" fmla="*/ 18 h 30"/>
                <a:gd name="T44" fmla="*/ 21 w 31"/>
                <a:gd name="T45" fmla="*/ 11 h 30"/>
                <a:gd name="T46" fmla="*/ 21 w 31"/>
                <a:gd name="T47" fmla="*/ 10 h 30"/>
                <a:gd name="T48" fmla="*/ 15 w 31"/>
                <a:gd name="T49" fmla="*/ 23 h 30"/>
                <a:gd name="T50" fmla="*/ 16 w 31"/>
                <a:gd name="T51" fmla="*/ 20 h 30"/>
                <a:gd name="T52" fmla="*/ 15 w 31"/>
                <a:gd name="T53" fmla="*/ 13 h 30"/>
                <a:gd name="T54" fmla="*/ 11 w 31"/>
                <a:gd name="T55" fmla="*/ 28 h 30"/>
                <a:gd name="T56" fmla="*/ 17 w 31"/>
                <a:gd name="T57" fmla="*/ 13 h 30"/>
                <a:gd name="T58" fmla="*/ 17 w 31"/>
                <a:gd name="T59" fmla="*/ 17 h 30"/>
                <a:gd name="T60" fmla="*/ 14 w 31"/>
                <a:gd name="T61" fmla="*/ 23 h 30"/>
                <a:gd name="T62" fmla="*/ 19 w 31"/>
                <a:gd name="T63" fmla="*/ 11 h 30"/>
                <a:gd name="T64" fmla="*/ 12 w 31"/>
                <a:gd name="T65" fmla="*/ 26 h 30"/>
                <a:gd name="T66" fmla="*/ 11 w 31"/>
                <a:gd name="T67" fmla="*/ 27 h 30"/>
                <a:gd name="T68" fmla="*/ 11 w 31"/>
                <a:gd name="T69" fmla="*/ 23 h 30"/>
                <a:gd name="T70" fmla="*/ 12 w 31"/>
                <a:gd name="T71" fmla="*/ 20 h 30"/>
                <a:gd name="T72" fmla="*/ 17 w 31"/>
                <a:gd name="T73" fmla="*/ 10 h 30"/>
                <a:gd name="T74" fmla="*/ 11 w 31"/>
                <a:gd name="T75" fmla="*/ 13 h 30"/>
                <a:gd name="T76" fmla="*/ 15 w 31"/>
                <a:gd name="T77" fmla="*/ 8 h 30"/>
                <a:gd name="T78" fmla="*/ 11 w 31"/>
                <a:gd name="T79" fmla="*/ 16 h 30"/>
                <a:gd name="T80" fmla="*/ 11 w 31"/>
                <a:gd name="T81" fmla="*/ 15 h 30"/>
                <a:gd name="T82" fmla="*/ 11 w 31"/>
                <a:gd name="T83" fmla="*/ 11 h 30"/>
                <a:gd name="T84" fmla="*/ 10 w 31"/>
                <a:gd name="T85" fmla="*/ 18 h 30"/>
                <a:gd name="T86" fmla="*/ 14 w 31"/>
                <a:gd name="T87" fmla="*/ 9 h 30"/>
                <a:gd name="T88" fmla="*/ 11 w 31"/>
                <a:gd name="T89" fmla="*/ 12 h 30"/>
                <a:gd name="T90" fmla="*/ 12 w 31"/>
                <a:gd name="T91" fmla="*/ 7 h 30"/>
                <a:gd name="T92" fmla="*/ 12 w 31"/>
                <a:gd name="T93" fmla="*/ 4 h 30"/>
                <a:gd name="T94" fmla="*/ 10 w 31"/>
                <a:gd name="T95" fmla="*/ 14 h 30"/>
                <a:gd name="T96" fmla="*/ 10 w 31"/>
                <a:gd name="T97" fmla="*/ 15 h 30"/>
                <a:gd name="T98" fmla="*/ 10 w 31"/>
                <a:gd name="T99" fmla="*/ 12 h 30"/>
                <a:gd name="T100" fmla="*/ 12 w 31"/>
                <a:gd name="T101" fmla="*/ 7 h 30"/>
                <a:gd name="T102" fmla="*/ 9 w 31"/>
                <a:gd name="T103" fmla="*/ 11 h 30"/>
                <a:gd name="T104" fmla="*/ 5 w 31"/>
                <a:gd name="T105" fmla="*/ 11 h 30"/>
                <a:gd name="T106" fmla="*/ 12 w 31"/>
                <a:gd name="T107" fmla="*/ 2 h 30"/>
                <a:gd name="T108" fmla="*/ 1 w 31"/>
                <a:gd name="T109" fmla="*/ 1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" h="30">
                  <a:moveTo>
                    <a:pt x="16" y="23"/>
                  </a:moveTo>
                  <a:cubicBezTo>
                    <a:pt x="14" y="25"/>
                    <a:pt x="13" y="27"/>
                    <a:pt x="11" y="30"/>
                  </a:cubicBezTo>
                  <a:cubicBezTo>
                    <a:pt x="10" y="30"/>
                    <a:pt x="10" y="28"/>
                    <a:pt x="10" y="28"/>
                  </a:cubicBezTo>
                  <a:cubicBezTo>
                    <a:pt x="10" y="25"/>
                    <a:pt x="10" y="22"/>
                    <a:pt x="10" y="19"/>
                  </a:cubicBezTo>
                  <a:cubicBezTo>
                    <a:pt x="8" y="18"/>
                    <a:pt x="6" y="17"/>
                    <a:pt x="5" y="15"/>
                  </a:cubicBezTo>
                  <a:cubicBezTo>
                    <a:pt x="3" y="14"/>
                    <a:pt x="1" y="13"/>
                    <a:pt x="0" y="11"/>
                  </a:cubicBezTo>
                  <a:cubicBezTo>
                    <a:pt x="3" y="10"/>
                    <a:pt x="7" y="10"/>
                    <a:pt x="11" y="10"/>
                  </a:cubicBezTo>
                  <a:cubicBezTo>
                    <a:pt x="11" y="7"/>
                    <a:pt x="11" y="4"/>
                    <a:pt x="11" y="0"/>
                  </a:cubicBezTo>
                  <a:cubicBezTo>
                    <a:pt x="12" y="1"/>
                    <a:pt x="13" y="2"/>
                    <a:pt x="13" y="3"/>
                  </a:cubicBezTo>
                  <a:cubicBezTo>
                    <a:pt x="14" y="4"/>
                    <a:pt x="15" y="6"/>
                    <a:pt x="16" y="7"/>
                  </a:cubicBezTo>
                  <a:cubicBezTo>
                    <a:pt x="16" y="8"/>
                    <a:pt x="17" y="8"/>
                    <a:pt x="17" y="9"/>
                  </a:cubicBezTo>
                  <a:cubicBezTo>
                    <a:pt x="21" y="9"/>
                    <a:pt x="24" y="9"/>
                    <a:pt x="28" y="8"/>
                  </a:cubicBezTo>
                  <a:cubicBezTo>
                    <a:pt x="29" y="8"/>
                    <a:pt x="30" y="8"/>
                    <a:pt x="31" y="8"/>
                  </a:cubicBezTo>
                  <a:cubicBezTo>
                    <a:pt x="30" y="10"/>
                    <a:pt x="28" y="12"/>
                    <a:pt x="27" y="13"/>
                  </a:cubicBezTo>
                  <a:cubicBezTo>
                    <a:pt x="25" y="14"/>
                    <a:pt x="23" y="16"/>
                    <a:pt x="22" y="17"/>
                  </a:cubicBezTo>
                  <a:cubicBezTo>
                    <a:pt x="23" y="20"/>
                    <a:pt x="25" y="23"/>
                    <a:pt x="26" y="27"/>
                  </a:cubicBezTo>
                  <a:cubicBezTo>
                    <a:pt x="26" y="27"/>
                    <a:pt x="25" y="27"/>
                    <a:pt x="24" y="26"/>
                  </a:cubicBezTo>
                  <a:cubicBezTo>
                    <a:pt x="22" y="25"/>
                    <a:pt x="19" y="25"/>
                    <a:pt x="16" y="23"/>
                  </a:cubicBezTo>
                  <a:close/>
                  <a:moveTo>
                    <a:pt x="24" y="25"/>
                  </a:moveTo>
                  <a:cubicBezTo>
                    <a:pt x="24" y="25"/>
                    <a:pt x="23" y="25"/>
                    <a:pt x="23" y="25"/>
                  </a:cubicBezTo>
                  <a:cubicBezTo>
                    <a:pt x="23" y="26"/>
                    <a:pt x="24" y="25"/>
                    <a:pt x="25" y="26"/>
                  </a:cubicBezTo>
                  <a:lnTo>
                    <a:pt x="24" y="25"/>
                  </a:lnTo>
                  <a:close/>
                  <a:moveTo>
                    <a:pt x="22" y="20"/>
                  </a:moveTo>
                  <a:cubicBezTo>
                    <a:pt x="22" y="21"/>
                    <a:pt x="22" y="21"/>
                    <a:pt x="22" y="21"/>
                  </a:cubicBezTo>
                  <a:cubicBezTo>
                    <a:pt x="23" y="22"/>
                    <a:pt x="23" y="23"/>
                    <a:pt x="24" y="24"/>
                  </a:cubicBezTo>
                  <a:cubicBezTo>
                    <a:pt x="23" y="23"/>
                    <a:pt x="23" y="21"/>
                    <a:pt x="22" y="20"/>
                  </a:cubicBezTo>
                  <a:close/>
                  <a:moveTo>
                    <a:pt x="29" y="9"/>
                  </a:moveTo>
                  <a:cubicBezTo>
                    <a:pt x="29" y="9"/>
                    <a:pt x="29" y="9"/>
                    <a:pt x="29" y="9"/>
                  </a:cubicBezTo>
                  <a:cubicBezTo>
                    <a:pt x="29" y="9"/>
                    <a:pt x="30" y="9"/>
                    <a:pt x="30" y="9"/>
                  </a:cubicBezTo>
                  <a:cubicBezTo>
                    <a:pt x="29" y="9"/>
                    <a:pt x="29" y="9"/>
                    <a:pt x="29" y="9"/>
                  </a:cubicBezTo>
                  <a:close/>
                  <a:moveTo>
                    <a:pt x="18" y="22"/>
                  </a:moveTo>
                  <a:cubicBezTo>
                    <a:pt x="19" y="22"/>
                    <a:pt x="21" y="24"/>
                    <a:pt x="22" y="24"/>
                  </a:cubicBezTo>
                  <a:cubicBezTo>
                    <a:pt x="21" y="23"/>
                    <a:pt x="19" y="22"/>
                    <a:pt x="18" y="22"/>
                  </a:cubicBezTo>
                  <a:close/>
                  <a:moveTo>
                    <a:pt x="21" y="22"/>
                  </a:moveTo>
                  <a:cubicBezTo>
                    <a:pt x="21" y="22"/>
                    <a:pt x="21" y="23"/>
                    <a:pt x="22" y="23"/>
                  </a:cubicBezTo>
                  <a:cubicBezTo>
                    <a:pt x="22" y="22"/>
                    <a:pt x="22" y="22"/>
                    <a:pt x="21" y="22"/>
                  </a:cubicBezTo>
                  <a:close/>
                  <a:moveTo>
                    <a:pt x="27" y="9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27" y="10"/>
                    <a:pt x="27" y="10"/>
                    <a:pt x="27" y="11"/>
                  </a:cubicBezTo>
                  <a:cubicBezTo>
                    <a:pt x="27" y="11"/>
                    <a:pt x="28" y="11"/>
                    <a:pt x="28" y="10"/>
                  </a:cubicBezTo>
                  <a:cubicBezTo>
                    <a:pt x="27" y="10"/>
                    <a:pt x="28" y="10"/>
                    <a:pt x="27" y="9"/>
                  </a:cubicBezTo>
                  <a:close/>
                  <a:moveTo>
                    <a:pt x="24" y="14"/>
                  </a:moveTo>
                  <a:cubicBezTo>
                    <a:pt x="24" y="13"/>
                    <a:pt x="25" y="13"/>
                    <a:pt x="25" y="13"/>
                  </a:cubicBezTo>
                  <a:cubicBezTo>
                    <a:pt x="25" y="12"/>
                    <a:pt x="24" y="13"/>
                    <a:pt x="24" y="14"/>
                  </a:cubicBezTo>
                  <a:close/>
                  <a:moveTo>
                    <a:pt x="26" y="10"/>
                  </a:moveTo>
                  <a:cubicBezTo>
                    <a:pt x="26" y="10"/>
                    <a:pt x="26" y="10"/>
                    <a:pt x="26" y="10"/>
                  </a:cubicBezTo>
                  <a:cubicBezTo>
                    <a:pt x="26" y="9"/>
                    <a:pt x="26" y="10"/>
                    <a:pt x="26" y="10"/>
                  </a:cubicBezTo>
                  <a:close/>
                  <a:moveTo>
                    <a:pt x="21" y="18"/>
                  </a:moveTo>
                  <a:cubicBezTo>
                    <a:pt x="21" y="18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lose/>
                  <a:moveTo>
                    <a:pt x="23" y="14"/>
                  </a:moveTo>
                  <a:cubicBezTo>
                    <a:pt x="23" y="15"/>
                    <a:pt x="23" y="14"/>
                    <a:pt x="24" y="14"/>
                  </a:cubicBezTo>
                  <a:cubicBezTo>
                    <a:pt x="23" y="14"/>
                    <a:pt x="23" y="14"/>
                    <a:pt x="23" y="14"/>
                  </a:cubicBezTo>
                  <a:close/>
                  <a:moveTo>
                    <a:pt x="20" y="19"/>
                  </a:moveTo>
                  <a:cubicBezTo>
                    <a:pt x="21" y="20"/>
                    <a:pt x="21" y="20"/>
                    <a:pt x="21" y="20"/>
                  </a:cubicBezTo>
                  <a:lnTo>
                    <a:pt x="20" y="19"/>
                  </a:lnTo>
                  <a:close/>
                  <a:moveTo>
                    <a:pt x="19" y="20"/>
                  </a:moveTo>
                  <a:cubicBezTo>
                    <a:pt x="19" y="20"/>
                    <a:pt x="19" y="20"/>
                    <a:pt x="18" y="20"/>
                  </a:cubicBezTo>
                  <a:cubicBezTo>
                    <a:pt x="19" y="20"/>
                    <a:pt x="20" y="21"/>
                    <a:pt x="20" y="20"/>
                  </a:cubicBezTo>
                  <a:lnTo>
                    <a:pt x="19" y="20"/>
                  </a:lnTo>
                  <a:close/>
                  <a:moveTo>
                    <a:pt x="22" y="14"/>
                  </a:moveTo>
                  <a:cubicBezTo>
                    <a:pt x="22" y="14"/>
                    <a:pt x="21" y="13"/>
                    <a:pt x="21" y="14"/>
                  </a:cubicBezTo>
                  <a:cubicBezTo>
                    <a:pt x="21" y="14"/>
                    <a:pt x="22" y="15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lose/>
                  <a:moveTo>
                    <a:pt x="22" y="12"/>
                  </a:moveTo>
                  <a:cubicBezTo>
                    <a:pt x="22" y="13"/>
                    <a:pt x="23" y="13"/>
                    <a:pt x="23" y="12"/>
                  </a:cubicBezTo>
                  <a:cubicBezTo>
                    <a:pt x="23" y="12"/>
                    <a:pt x="22" y="12"/>
                    <a:pt x="22" y="12"/>
                  </a:cubicBezTo>
                  <a:close/>
                  <a:moveTo>
                    <a:pt x="23" y="10"/>
                  </a:moveTo>
                  <a:cubicBezTo>
                    <a:pt x="23" y="10"/>
                    <a:pt x="24" y="10"/>
                    <a:pt x="24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10"/>
                    <a:pt x="23" y="9"/>
                    <a:pt x="23" y="10"/>
                  </a:cubicBezTo>
                  <a:close/>
                  <a:moveTo>
                    <a:pt x="17" y="22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7" y="22"/>
                    <a:pt x="17" y="22"/>
                    <a:pt x="17" y="22"/>
                  </a:cubicBezTo>
                  <a:close/>
                  <a:moveTo>
                    <a:pt x="20" y="16"/>
                  </a:moveTo>
                  <a:cubicBezTo>
                    <a:pt x="19" y="16"/>
                    <a:pt x="19" y="16"/>
                    <a:pt x="19" y="16"/>
                  </a:cubicBezTo>
                  <a:cubicBezTo>
                    <a:pt x="19" y="16"/>
                    <a:pt x="20" y="17"/>
                    <a:pt x="20" y="17"/>
                  </a:cubicBezTo>
                  <a:cubicBezTo>
                    <a:pt x="20" y="16"/>
                    <a:pt x="20" y="16"/>
                    <a:pt x="20" y="16"/>
                  </a:cubicBezTo>
                  <a:close/>
                  <a:moveTo>
                    <a:pt x="16" y="19"/>
                  </a:moveTo>
                  <a:cubicBezTo>
                    <a:pt x="17" y="19"/>
                    <a:pt x="17" y="19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8"/>
                    <a:pt x="16" y="18"/>
                    <a:pt x="16" y="19"/>
                  </a:cubicBezTo>
                  <a:close/>
                  <a:moveTo>
                    <a:pt x="19" y="12"/>
                  </a:moveTo>
                  <a:cubicBezTo>
                    <a:pt x="20" y="13"/>
                    <a:pt x="20" y="13"/>
                    <a:pt x="21" y="13"/>
                  </a:cubicBezTo>
                  <a:cubicBezTo>
                    <a:pt x="20" y="12"/>
                    <a:pt x="20" y="12"/>
                    <a:pt x="19" y="12"/>
                  </a:cubicBezTo>
                  <a:close/>
                  <a:moveTo>
                    <a:pt x="17" y="17"/>
                  </a:move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8" y="18"/>
                    <a:pt x="18" y="18"/>
                  </a:cubicBezTo>
                  <a:lnTo>
                    <a:pt x="17" y="17"/>
                  </a:lnTo>
                  <a:close/>
                  <a:moveTo>
                    <a:pt x="20" y="11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0" y="11"/>
                    <a:pt x="20" y="11"/>
                  </a:cubicBezTo>
                  <a:close/>
                  <a:moveTo>
                    <a:pt x="21" y="10"/>
                  </a:moveTo>
                  <a:cubicBezTo>
                    <a:pt x="21" y="10"/>
                    <a:pt x="21" y="10"/>
                    <a:pt x="21" y="10"/>
                  </a:cubicBezTo>
                  <a:cubicBezTo>
                    <a:pt x="22" y="10"/>
                    <a:pt x="22" y="10"/>
                    <a:pt x="22" y="10"/>
                  </a:cubicBezTo>
                  <a:lnTo>
                    <a:pt x="21" y="10"/>
                  </a:lnTo>
                  <a:close/>
                  <a:moveTo>
                    <a:pt x="15" y="22"/>
                  </a:moveTo>
                  <a:cubicBezTo>
                    <a:pt x="15" y="22"/>
                    <a:pt x="14" y="23"/>
                    <a:pt x="15" y="23"/>
                  </a:cubicBezTo>
                  <a:cubicBezTo>
                    <a:pt x="15" y="23"/>
                    <a:pt x="15" y="22"/>
                    <a:pt x="15" y="22"/>
                  </a:cubicBezTo>
                  <a:cubicBezTo>
                    <a:pt x="15" y="22"/>
                    <a:pt x="15" y="22"/>
                    <a:pt x="15" y="22"/>
                  </a:cubicBezTo>
                  <a:close/>
                  <a:moveTo>
                    <a:pt x="12" y="18"/>
                  </a:moveTo>
                  <a:cubicBezTo>
                    <a:pt x="13" y="20"/>
                    <a:pt x="15" y="20"/>
                    <a:pt x="16" y="20"/>
                  </a:cubicBezTo>
                  <a:cubicBezTo>
                    <a:pt x="15" y="19"/>
                    <a:pt x="13" y="17"/>
                    <a:pt x="12" y="18"/>
                  </a:cubicBezTo>
                  <a:close/>
                  <a:moveTo>
                    <a:pt x="15" y="13"/>
                  </a:moveTo>
                  <a:cubicBezTo>
                    <a:pt x="16" y="14"/>
                    <a:pt x="18" y="15"/>
                    <a:pt x="19" y="15"/>
                  </a:cubicBezTo>
                  <a:cubicBezTo>
                    <a:pt x="18" y="14"/>
                    <a:pt x="16" y="13"/>
                    <a:pt x="15" y="13"/>
                  </a:cubicBezTo>
                  <a:close/>
                  <a:moveTo>
                    <a:pt x="13" y="25"/>
                  </a:moveTo>
                  <a:cubicBezTo>
                    <a:pt x="13" y="26"/>
                    <a:pt x="13" y="26"/>
                    <a:pt x="13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7"/>
                    <a:pt x="10" y="27"/>
                    <a:pt x="11" y="28"/>
                  </a:cubicBezTo>
                  <a:cubicBezTo>
                    <a:pt x="11" y="27"/>
                    <a:pt x="13" y="26"/>
                    <a:pt x="13" y="25"/>
                  </a:cubicBezTo>
                  <a:close/>
                  <a:moveTo>
                    <a:pt x="17" y="13"/>
                  </a:moveTo>
                  <a:cubicBezTo>
                    <a:pt x="18" y="13"/>
                    <a:pt x="18" y="14"/>
                    <a:pt x="19" y="14"/>
                  </a:cubicBezTo>
                  <a:cubicBezTo>
                    <a:pt x="18" y="14"/>
                    <a:pt x="18" y="13"/>
                    <a:pt x="17" y="13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6"/>
                    <a:pt x="14" y="17"/>
                  </a:cubicBezTo>
                  <a:cubicBezTo>
                    <a:pt x="14" y="17"/>
                    <a:pt x="15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5" y="16"/>
                    <a:pt x="14" y="16"/>
                  </a:cubicBezTo>
                  <a:close/>
                  <a:moveTo>
                    <a:pt x="12" y="22"/>
                  </a:moveTo>
                  <a:cubicBezTo>
                    <a:pt x="12" y="23"/>
                    <a:pt x="13" y="23"/>
                    <a:pt x="13" y="2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3"/>
                    <a:pt x="13" y="23"/>
                    <a:pt x="12" y="22"/>
                  </a:cubicBezTo>
                  <a:close/>
                  <a:moveTo>
                    <a:pt x="19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18" y="11"/>
                    <a:pt x="19" y="11"/>
                    <a:pt x="19" y="11"/>
                  </a:cubicBezTo>
                  <a:cubicBezTo>
                    <a:pt x="19" y="11"/>
                    <a:pt x="19" y="10"/>
                    <a:pt x="19" y="10"/>
                  </a:cubicBezTo>
                  <a:close/>
                  <a:moveTo>
                    <a:pt x="11" y="24"/>
                  </a:moveTo>
                  <a:cubicBezTo>
                    <a:pt x="10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6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1" y="25"/>
                    <a:pt x="11" y="24"/>
                    <a:pt x="11" y="24"/>
                  </a:cubicBezTo>
                  <a:close/>
                  <a:moveTo>
                    <a:pt x="11" y="26"/>
                  </a:moveTo>
                  <a:cubicBezTo>
                    <a:pt x="11" y="27"/>
                    <a:pt x="11" y="27"/>
                    <a:pt x="11" y="27"/>
                  </a:cubicBezTo>
                  <a:lnTo>
                    <a:pt x="11" y="26"/>
                  </a:lnTo>
                  <a:close/>
                  <a:moveTo>
                    <a:pt x="11" y="22"/>
                  </a:moveTo>
                  <a:cubicBezTo>
                    <a:pt x="11" y="23"/>
                    <a:pt x="10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2"/>
                    <a:pt x="11" y="22"/>
                  </a:cubicBezTo>
                  <a:close/>
                  <a:moveTo>
                    <a:pt x="11" y="20"/>
                  </a:move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2" y="21"/>
                    <a:pt x="12" y="20"/>
                  </a:cubicBezTo>
                  <a:cubicBezTo>
                    <a:pt x="12" y="20"/>
                    <a:pt x="11" y="20"/>
                    <a:pt x="11" y="20"/>
                  </a:cubicBezTo>
                  <a:close/>
                  <a:moveTo>
                    <a:pt x="16" y="10"/>
                  </a:moveTo>
                  <a:cubicBezTo>
                    <a:pt x="16" y="11"/>
                    <a:pt x="16" y="11"/>
                    <a:pt x="16" y="11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0"/>
                    <a:pt x="16" y="10"/>
                    <a:pt x="16" y="10"/>
                  </a:cubicBezTo>
                  <a:close/>
                  <a:moveTo>
                    <a:pt x="11" y="13"/>
                  </a:moveTo>
                  <a:cubicBezTo>
                    <a:pt x="12" y="14"/>
                    <a:pt x="14" y="15"/>
                    <a:pt x="15" y="14"/>
                  </a:cubicBezTo>
                  <a:cubicBezTo>
                    <a:pt x="13" y="14"/>
                    <a:pt x="12" y="13"/>
                    <a:pt x="11" y="13"/>
                  </a:cubicBezTo>
                  <a:close/>
                  <a:moveTo>
                    <a:pt x="11" y="18"/>
                  </a:moveTo>
                  <a:cubicBezTo>
                    <a:pt x="10" y="19"/>
                    <a:pt x="11" y="19"/>
                    <a:pt x="12" y="19"/>
                  </a:cubicBezTo>
                  <a:cubicBezTo>
                    <a:pt x="11" y="19"/>
                    <a:pt x="11" y="18"/>
                    <a:pt x="11" y="18"/>
                  </a:cubicBezTo>
                  <a:close/>
                  <a:moveTo>
                    <a:pt x="15" y="8"/>
                  </a:moveTo>
                  <a:cubicBezTo>
                    <a:pt x="15" y="8"/>
                    <a:pt x="16" y="9"/>
                    <a:pt x="15" y="10"/>
                  </a:cubicBezTo>
                  <a:cubicBezTo>
                    <a:pt x="15" y="10"/>
                    <a:pt x="16" y="10"/>
                    <a:pt x="16" y="9"/>
                  </a:cubicBezTo>
                  <a:cubicBezTo>
                    <a:pt x="16" y="9"/>
                    <a:pt x="16" y="8"/>
                    <a:pt x="15" y="8"/>
                  </a:cubicBezTo>
                  <a:close/>
                  <a:moveTo>
                    <a:pt x="11" y="16"/>
                  </a:moveTo>
                  <a:cubicBezTo>
                    <a:pt x="11" y="17"/>
                    <a:pt x="12" y="18"/>
                    <a:pt x="12" y="17"/>
                  </a:cubicBezTo>
                  <a:cubicBezTo>
                    <a:pt x="12" y="17"/>
                    <a:pt x="11" y="16"/>
                    <a:pt x="11" y="16"/>
                  </a:cubicBezTo>
                  <a:close/>
                  <a:moveTo>
                    <a:pt x="11" y="14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2" y="16"/>
                    <a:pt x="12" y="16"/>
                    <a:pt x="13" y="16"/>
                  </a:cubicBezTo>
                  <a:cubicBezTo>
                    <a:pt x="12" y="15"/>
                    <a:pt x="12" y="14"/>
                    <a:pt x="11" y="14"/>
                  </a:cubicBezTo>
                  <a:close/>
                  <a:moveTo>
                    <a:pt x="13" y="11"/>
                  </a:moveTo>
                  <a:cubicBezTo>
                    <a:pt x="12" y="11"/>
                    <a:pt x="12" y="11"/>
                    <a:pt x="11" y="11"/>
                  </a:cubicBezTo>
                  <a:cubicBezTo>
                    <a:pt x="12" y="12"/>
                    <a:pt x="14" y="13"/>
                    <a:pt x="14" y="12"/>
                  </a:cubicBezTo>
                  <a:cubicBezTo>
                    <a:pt x="14" y="12"/>
                    <a:pt x="13" y="11"/>
                    <a:pt x="13" y="11"/>
                  </a:cubicBezTo>
                  <a:close/>
                  <a:moveTo>
                    <a:pt x="8" y="17"/>
                  </a:moveTo>
                  <a:cubicBezTo>
                    <a:pt x="8" y="17"/>
                    <a:pt x="10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lose/>
                  <a:moveTo>
                    <a:pt x="14" y="9"/>
                  </a:moveTo>
                  <a:cubicBezTo>
                    <a:pt x="14" y="10"/>
                    <a:pt x="14" y="10"/>
                    <a:pt x="14" y="10"/>
                  </a:cubicBezTo>
                  <a:cubicBezTo>
                    <a:pt x="14" y="9"/>
                    <a:pt x="14" y="9"/>
                    <a:pt x="14" y="9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lose/>
                  <a:moveTo>
                    <a:pt x="11" y="12"/>
                  </a:moveTo>
                  <a:cubicBezTo>
                    <a:pt x="11" y="12"/>
                    <a:pt x="11" y="12"/>
                    <a:pt x="11" y="12"/>
                  </a:cubicBezTo>
                  <a:cubicBezTo>
                    <a:pt x="12" y="13"/>
                    <a:pt x="12" y="13"/>
                    <a:pt x="12" y="13"/>
                  </a:cubicBezTo>
                  <a:lnTo>
                    <a:pt x="11" y="12"/>
                  </a:lnTo>
                  <a:close/>
                  <a:moveTo>
                    <a:pt x="12" y="7"/>
                  </a:moveTo>
                  <a:cubicBezTo>
                    <a:pt x="11" y="8"/>
                    <a:pt x="12" y="8"/>
                    <a:pt x="11" y="9"/>
                  </a:cubicBezTo>
                  <a:cubicBezTo>
                    <a:pt x="12" y="9"/>
                    <a:pt x="12" y="9"/>
                    <a:pt x="13" y="9"/>
                  </a:cubicBezTo>
                  <a:cubicBezTo>
                    <a:pt x="13" y="9"/>
                    <a:pt x="13" y="8"/>
                    <a:pt x="12" y="7"/>
                  </a:cubicBezTo>
                  <a:close/>
                  <a:moveTo>
                    <a:pt x="12" y="4"/>
                  </a:moveTo>
                  <a:cubicBezTo>
                    <a:pt x="11" y="5"/>
                    <a:pt x="13" y="6"/>
                    <a:pt x="14" y="7"/>
                  </a:cubicBezTo>
                  <a:cubicBezTo>
                    <a:pt x="14" y="6"/>
                    <a:pt x="13" y="5"/>
                    <a:pt x="12" y="4"/>
                  </a:cubicBezTo>
                  <a:close/>
                  <a:moveTo>
                    <a:pt x="8" y="13"/>
                  </a:moveTo>
                  <a:cubicBezTo>
                    <a:pt x="9" y="13"/>
                    <a:pt x="9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9" y="13"/>
                    <a:pt x="8" y="13"/>
                  </a:cubicBezTo>
                  <a:close/>
                  <a:moveTo>
                    <a:pt x="8" y="14"/>
                  </a:moveTo>
                  <a:cubicBezTo>
                    <a:pt x="8" y="14"/>
                    <a:pt x="9" y="15"/>
                    <a:pt x="10" y="15"/>
                  </a:cubicBezTo>
                  <a:cubicBezTo>
                    <a:pt x="9" y="14"/>
                    <a:pt x="9" y="13"/>
                    <a:pt x="8" y="14"/>
                  </a:cubicBezTo>
                  <a:close/>
                  <a:moveTo>
                    <a:pt x="10" y="11"/>
                  </a:moveTo>
                  <a:cubicBezTo>
                    <a:pt x="10" y="11"/>
                    <a:pt x="10" y="11"/>
                    <a:pt x="9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1" y="12"/>
                    <a:pt x="11" y="11"/>
                    <a:pt x="10" y="11"/>
                  </a:cubicBezTo>
                  <a:close/>
                  <a:moveTo>
                    <a:pt x="12" y="6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6"/>
                    <a:pt x="12" y="6"/>
                  </a:cubicBezTo>
                  <a:close/>
                  <a:moveTo>
                    <a:pt x="8" y="11"/>
                  </a:moveTo>
                  <a:cubicBezTo>
                    <a:pt x="8" y="11"/>
                    <a:pt x="8" y="11"/>
                    <a:pt x="9" y="1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1"/>
                    <a:pt x="8" y="11"/>
                    <a:pt x="8" y="11"/>
                  </a:cubicBezTo>
                  <a:close/>
                  <a:moveTo>
                    <a:pt x="5" y="11"/>
                  </a:moveTo>
                  <a:cubicBezTo>
                    <a:pt x="6" y="12"/>
                    <a:pt x="7" y="13"/>
                    <a:pt x="8" y="12"/>
                  </a:cubicBezTo>
                  <a:cubicBezTo>
                    <a:pt x="7" y="12"/>
                    <a:pt x="5" y="11"/>
                    <a:pt x="5" y="11"/>
                  </a:cubicBezTo>
                  <a:close/>
                  <a:moveTo>
                    <a:pt x="12" y="2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lnTo>
                    <a:pt x="12" y="2"/>
                  </a:lnTo>
                  <a:close/>
                  <a:moveTo>
                    <a:pt x="3" y="12"/>
                  </a:moveTo>
                  <a:cubicBezTo>
                    <a:pt x="4" y="13"/>
                    <a:pt x="4" y="13"/>
                    <a:pt x="4" y="13"/>
                  </a:cubicBezTo>
                  <a:lnTo>
                    <a:pt x="3" y="12"/>
                  </a:lnTo>
                  <a:close/>
                  <a:moveTo>
                    <a:pt x="1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1" y="1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9B3BD908-ECED-4361-AD4F-98CA16124FE4}"/>
              </a:ext>
            </a:extLst>
          </p:cNvPr>
          <p:cNvGrpSpPr/>
          <p:nvPr/>
        </p:nvGrpSpPr>
        <p:grpSpPr>
          <a:xfrm>
            <a:off x="2800402" y="4339035"/>
            <a:ext cx="2255183" cy="1205223"/>
            <a:chOff x="2800401" y="4339034"/>
            <a:chExt cx="2255183" cy="1205223"/>
          </a:xfrm>
        </p:grpSpPr>
        <p:sp>
          <p:nvSpPr>
            <p:cNvPr id="99" name="文本框 98"/>
            <p:cNvSpPr txBox="1"/>
            <p:nvPr/>
          </p:nvSpPr>
          <p:spPr>
            <a:xfrm>
              <a:off x="3105290" y="4339034"/>
              <a:ext cx="9925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spc="-300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2800401" y="4759427"/>
              <a:ext cx="225518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buNone/>
                <a:defRPr sz="1200">
                  <a:solidFill>
                    <a:srgbClr val="4C4C66"/>
                  </a:solidFill>
                  <a:latin typeface="方正静蕾简体" panose="02000000000000000000" pitchFamily="2" charset="-122"/>
                  <a:ea typeface="方正静蕾简体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  <p:sp>
          <p:nvSpPr>
            <p:cNvPr id="101" name="Freeform 30"/>
            <p:cNvSpPr>
              <a:spLocks noEditPoints="1"/>
            </p:cNvSpPr>
            <p:nvPr/>
          </p:nvSpPr>
          <p:spPr bwMode="auto">
            <a:xfrm>
              <a:off x="2832167" y="4433990"/>
              <a:ext cx="335491" cy="324806"/>
            </a:xfrm>
            <a:custGeom>
              <a:avLst/>
              <a:gdLst>
                <a:gd name="T0" fmla="*/ 10 w 31"/>
                <a:gd name="T1" fmla="*/ 19 h 30"/>
                <a:gd name="T2" fmla="*/ 11 w 31"/>
                <a:gd name="T3" fmla="*/ 0 h 30"/>
                <a:gd name="T4" fmla="*/ 28 w 31"/>
                <a:gd name="T5" fmla="*/ 8 h 30"/>
                <a:gd name="T6" fmla="*/ 26 w 31"/>
                <a:gd name="T7" fmla="*/ 27 h 30"/>
                <a:gd name="T8" fmla="*/ 23 w 31"/>
                <a:gd name="T9" fmla="*/ 25 h 30"/>
                <a:gd name="T10" fmla="*/ 22 w 31"/>
                <a:gd name="T11" fmla="*/ 21 h 30"/>
                <a:gd name="T12" fmla="*/ 29 w 31"/>
                <a:gd name="T13" fmla="*/ 9 h 30"/>
                <a:gd name="T14" fmla="*/ 22 w 31"/>
                <a:gd name="T15" fmla="*/ 24 h 30"/>
                <a:gd name="T16" fmla="*/ 21 w 31"/>
                <a:gd name="T17" fmla="*/ 22 h 30"/>
                <a:gd name="T18" fmla="*/ 28 w 31"/>
                <a:gd name="T19" fmla="*/ 10 h 30"/>
                <a:gd name="T20" fmla="*/ 24 w 31"/>
                <a:gd name="T21" fmla="*/ 14 h 30"/>
                <a:gd name="T22" fmla="*/ 21 w 31"/>
                <a:gd name="T23" fmla="*/ 18 h 30"/>
                <a:gd name="T24" fmla="*/ 24 w 31"/>
                <a:gd name="T25" fmla="*/ 14 h 30"/>
                <a:gd name="T26" fmla="*/ 20 w 31"/>
                <a:gd name="T27" fmla="*/ 19 h 30"/>
                <a:gd name="T28" fmla="*/ 19 w 31"/>
                <a:gd name="T29" fmla="*/ 20 h 30"/>
                <a:gd name="T30" fmla="*/ 22 w 31"/>
                <a:gd name="T31" fmla="*/ 14 h 30"/>
                <a:gd name="T32" fmla="*/ 23 w 31"/>
                <a:gd name="T33" fmla="*/ 10 h 30"/>
                <a:gd name="T34" fmla="*/ 17 w 31"/>
                <a:gd name="T35" fmla="*/ 22 h 30"/>
                <a:gd name="T36" fmla="*/ 20 w 31"/>
                <a:gd name="T37" fmla="*/ 16 h 30"/>
                <a:gd name="T38" fmla="*/ 16 w 31"/>
                <a:gd name="T39" fmla="*/ 19 h 30"/>
                <a:gd name="T40" fmla="*/ 19 w 31"/>
                <a:gd name="T41" fmla="*/ 12 h 30"/>
                <a:gd name="T42" fmla="*/ 17 w 31"/>
                <a:gd name="T43" fmla="*/ 18 h 30"/>
                <a:gd name="T44" fmla="*/ 21 w 31"/>
                <a:gd name="T45" fmla="*/ 11 h 30"/>
                <a:gd name="T46" fmla="*/ 21 w 31"/>
                <a:gd name="T47" fmla="*/ 10 h 30"/>
                <a:gd name="T48" fmla="*/ 15 w 31"/>
                <a:gd name="T49" fmla="*/ 23 h 30"/>
                <a:gd name="T50" fmla="*/ 16 w 31"/>
                <a:gd name="T51" fmla="*/ 20 h 30"/>
                <a:gd name="T52" fmla="*/ 15 w 31"/>
                <a:gd name="T53" fmla="*/ 13 h 30"/>
                <a:gd name="T54" fmla="*/ 11 w 31"/>
                <a:gd name="T55" fmla="*/ 28 h 30"/>
                <a:gd name="T56" fmla="*/ 17 w 31"/>
                <a:gd name="T57" fmla="*/ 13 h 30"/>
                <a:gd name="T58" fmla="*/ 17 w 31"/>
                <a:gd name="T59" fmla="*/ 17 h 30"/>
                <a:gd name="T60" fmla="*/ 14 w 31"/>
                <a:gd name="T61" fmla="*/ 23 h 30"/>
                <a:gd name="T62" fmla="*/ 19 w 31"/>
                <a:gd name="T63" fmla="*/ 11 h 30"/>
                <a:gd name="T64" fmla="*/ 12 w 31"/>
                <a:gd name="T65" fmla="*/ 26 h 30"/>
                <a:gd name="T66" fmla="*/ 11 w 31"/>
                <a:gd name="T67" fmla="*/ 27 h 30"/>
                <a:gd name="T68" fmla="*/ 11 w 31"/>
                <a:gd name="T69" fmla="*/ 23 h 30"/>
                <a:gd name="T70" fmla="*/ 12 w 31"/>
                <a:gd name="T71" fmla="*/ 20 h 30"/>
                <a:gd name="T72" fmla="*/ 17 w 31"/>
                <a:gd name="T73" fmla="*/ 10 h 30"/>
                <a:gd name="T74" fmla="*/ 11 w 31"/>
                <a:gd name="T75" fmla="*/ 13 h 30"/>
                <a:gd name="T76" fmla="*/ 15 w 31"/>
                <a:gd name="T77" fmla="*/ 8 h 30"/>
                <a:gd name="T78" fmla="*/ 11 w 31"/>
                <a:gd name="T79" fmla="*/ 16 h 30"/>
                <a:gd name="T80" fmla="*/ 11 w 31"/>
                <a:gd name="T81" fmla="*/ 15 h 30"/>
                <a:gd name="T82" fmla="*/ 11 w 31"/>
                <a:gd name="T83" fmla="*/ 11 h 30"/>
                <a:gd name="T84" fmla="*/ 10 w 31"/>
                <a:gd name="T85" fmla="*/ 18 h 30"/>
                <a:gd name="T86" fmla="*/ 14 w 31"/>
                <a:gd name="T87" fmla="*/ 9 h 30"/>
                <a:gd name="T88" fmla="*/ 11 w 31"/>
                <a:gd name="T89" fmla="*/ 12 h 30"/>
                <a:gd name="T90" fmla="*/ 12 w 31"/>
                <a:gd name="T91" fmla="*/ 7 h 30"/>
                <a:gd name="T92" fmla="*/ 12 w 31"/>
                <a:gd name="T93" fmla="*/ 4 h 30"/>
                <a:gd name="T94" fmla="*/ 10 w 31"/>
                <a:gd name="T95" fmla="*/ 14 h 30"/>
                <a:gd name="T96" fmla="*/ 10 w 31"/>
                <a:gd name="T97" fmla="*/ 15 h 30"/>
                <a:gd name="T98" fmla="*/ 10 w 31"/>
                <a:gd name="T99" fmla="*/ 12 h 30"/>
                <a:gd name="T100" fmla="*/ 12 w 31"/>
                <a:gd name="T101" fmla="*/ 7 h 30"/>
                <a:gd name="T102" fmla="*/ 9 w 31"/>
                <a:gd name="T103" fmla="*/ 11 h 30"/>
                <a:gd name="T104" fmla="*/ 5 w 31"/>
                <a:gd name="T105" fmla="*/ 11 h 30"/>
                <a:gd name="T106" fmla="*/ 12 w 31"/>
                <a:gd name="T107" fmla="*/ 2 h 30"/>
                <a:gd name="T108" fmla="*/ 1 w 31"/>
                <a:gd name="T109" fmla="*/ 1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" h="30">
                  <a:moveTo>
                    <a:pt x="16" y="23"/>
                  </a:moveTo>
                  <a:cubicBezTo>
                    <a:pt x="14" y="25"/>
                    <a:pt x="13" y="27"/>
                    <a:pt x="11" y="30"/>
                  </a:cubicBezTo>
                  <a:cubicBezTo>
                    <a:pt x="10" y="30"/>
                    <a:pt x="10" y="28"/>
                    <a:pt x="10" y="28"/>
                  </a:cubicBezTo>
                  <a:cubicBezTo>
                    <a:pt x="10" y="25"/>
                    <a:pt x="10" y="22"/>
                    <a:pt x="10" y="19"/>
                  </a:cubicBezTo>
                  <a:cubicBezTo>
                    <a:pt x="8" y="18"/>
                    <a:pt x="6" y="17"/>
                    <a:pt x="5" y="15"/>
                  </a:cubicBezTo>
                  <a:cubicBezTo>
                    <a:pt x="3" y="14"/>
                    <a:pt x="1" y="13"/>
                    <a:pt x="0" y="11"/>
                  </a:cubicBezTo>
                  <a:cubicBezTo>
                    <a:pt x="3" y="10"/>
                    <a:pt x="7" y="10"/>
                    <a:pt x="11" y="10"/>
                  </a:cubicBezTo>
                  <a:cubicBezTo>
                    <a:pt x="11" y="7"/>
                    <a:pt x="11" y="4"/>
                    <a:pt x="11" y="0"/>
                  </a:cubicBezTo>
                  <a:cubicBezTo>
                    <a:pt x="12" y="1"/>
                    <a:pt x="13" y="2"/>
                    <a:pt x="13" y="3"/>
                  </a:cubicBezTo>
                  <a:cubicBezTo>
                    <a:pt x="14" y="4"/>
                    <a:pt x="15" y="6"/>
                    <a:pt x="16" y="7"/>
                  </a:cubicBezTo>
                  <a:cubicBezTo>
                    <a:pt x="16" y="8"/>
                    <a:pt x="17" y="8"/>
                    <a:pt x="17" y="9"/>
                  </a:cubicBezTo>
                  <a:cubicBezTo>
                    <a:pt x="21" y="9"/>
                    <a:pt x="24" y="9"/>
                    <a:pt x="28" y="8"/>
                  </a:cubicBezTo>
                  <a:cubicBezTo>
                    <a:pt x="29" y="8"/>
                    <a:pt x="30" y="8"/>
                    <a:pt x="31" y="8"/>
                  </a:cubicBezTo>
                  <a:cubicBezTo>
                    <a:pt x="30" y="10"/>
                    <a:pt x="28" y="12"/>
                    <a:pt x="27" y="13"/>
                  </a:cubicBezTo>
                  <a:cubicBezTo>
                    <a:pt x="25" y="14"/>
                    <a:pt x="23" y="16"/>
                    <a:pt x="22" y="17"/>
                  </a:cubicBezTo>
                  <a:cubicBezTo>
                    <a:pt x="23" y="20"/>
                    <a:pt x="25" y="23"/>
                    <a:pt x="26" y="27"/>
                  </a:cubicBezTo>
                  <a:cubicBezTo>
                    <a:pt x="26" y="27"/>
                    <a:pt x="25" y="27"/>
                    <a:pt x="24" y="26"/>
                  </a:cubicBezTo>
                  <a:cubicBezTo>
                    <a:pt x="22" y="25"/>
                    <a:pt x="19" y="25"/>
                    <a:pt x="16" y="23"/>
                  </a:cubicBezTo>
                  <a:close/>
                  <a:moveTo>
                    <a:pt x="24" y="25"/>
                  </a:moveTo>
                  <a:cubicBezTo>
                    <a:pt x="24" y="25"/>
                    <a:pt x="23" y="25"/>
                    <a:pt x="23" y="25"/>
                  </a:cubicBezTo>
                  <a:cubicBezTo>
                    <a:pt x="23" y="26"/>
                    <a:pt x="24" y="25"/>
                    <a:pt x="25" y="26"/>
                  </a:cubicBezTo>
                  <a:lnTo>
                    <a:pt x="24" y="25"/>
                  </a:lnTo>
                  <a:close/>
                  <a:moveTo>
                    <a:pt x="22" y="20"/>
                  </a:moveTo>
                  <a:cubicBezTo>
                    <a:pt x="22" y="21"/>
                    <a:pt x="22" y="21"/>
                    <a:pt x="22" y="21"/>
                  </a:cubicBezTo>
                  <a:cubicBezTo>
                    <a:pt x="23" y="22"/>
                    <a:pt x="23" y="23"/>
                    <a:pt x="24" y="24"/>
                  </a:cubicBezTo>
                  <a:cubicBezTo>
                    <a:pt x="23" y="23"/>
                    <a:pt x="23" y="21"/>
                    <a:pt x="22" y="20"/>
                  </a:cubicBezTo>
                  <a:close/>
                  <a:moveTo>
                    <a:pt x="29" y="9"/>
                  </a:moveTo>
                  <a:cubicBezTo>
                    <a:pt x="29" y="9"/>
                    <a:pt x="29" y="9"/>
                    <a:pt x="29" y="9"/>
                  </a:cubicBezTo>
                  <a:cubicBezTo>
                    <a:pt x="29" y="9"/>
                    <a:pt x="30" y="9"/>
                    <a:pt x="30" y="9"/>
                  </a:cubicBezTo>
                  <a:cubicBezTo>
                    <a:pt x="29" y="9"/>
                    <a:pt x="29" y="9"/>
                    <a:pt x="29" y="9"/>
                  </a:cubicBezTo>
                  <a:close/>
                  <a:moveTo>
                    <a:pt x="18" y="22"/>
                  </a:moveTo>
                  <a:cubicBezTo>
                    <a:pt x="19" y="22"/>
                    <a:pt x="21" y="24"/>
                    <a:pt x="22" y="24"/>
                  </a:cubicBezTo>
                  <a:cubicBezTo>
                    <a:pt x="21" y="23"/>
                    <a:pt x="19" y="22"/>
                    <a:pt x="18" y="22"/>
                  </a:cubicBezTo>
                  <a:close/>
                  <a:moveTo>
                    <a:pt x="21" y="22"/>
                  </a:moveTo>
                  <a:cubicBezTo>
                    <a:pt x="21" y="22"/>
                    <a:pt x="21" y="23"/>
                    <a:pt x="22" y="23"/>
                  </a:cubicBezTo>
                  <a:cubicBezTo>
                    <a:pt x="22" y="22"/>
                    <a:pt x="22" y="22"/>
                    <a:pt x="21" y="22"/>
                  </a:cubicBezTo>
                  <a:close/>
                  <a:moveTo>
                    <a:pt x="27" y="9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27" y="10"/>
                    <a:pt x="27" y="10"/>
                    <a:pt x="27" y="11"/>
                  </a:cubicBezTo>
                  <a:cubicBezTo>
                    <a:pt x="27" y="11"/>
                    <a:pt x="28" y="11"/>
                    <a:pt x="28" y="10"/>
                  </a:cubicBezTo>
                  <a:cubicBezTo>
                    <a:pt x="27" y="10"/>
                    <a:pt x="28" y="10"/>
                    <a:pt x="27" y="9"/>
                  </a:cubicBezTo>
                  <a:close/>
                  <a:moveTo>
                    <a:pt x="24" y="14"/>
                  </a:moveTo>
                  <a:cubicBezTo>
                    <a:pt x="24" y="13"/>
                    <a:pt x="25" y="13"/>
                    <a:pt x="25" y="13"/>
                  </a:cubicBezTo>
                  <a:cubicBezTo>
                    <a:pt x="25" y="12"/>
                    <a:pt x="24" y="13"/>
                    <a:pt x="24" y="14"/>
                  </a:cubicBezTo>
                  <a:close/>
                  <a:moveTo>
                    <a:pt x="26" y="10"/>
                  </a:moveTo>
                  <a:cubicBezTo>
                    <a:pt x="26" y="10"/>
                    <a:pt x="26" y="10"/>
                    <a:pt x="26" y="10"/>
                  </a:cubicBezTo>
                  <a:cubicBezTo>
                    <a:pt x="26" y="9"/>
                    <a:pt x="26" y="10"/>
                    <a:pt x="26" y="10"/>
                  </a:cubicBezTo>
                  <a:close/>
                  <a:moveTo>
                    <a:pt x="21" y="18"/>
                  </a:moveTo>
                  <a:cubicBezTo>
                    <a:pt x="21" y="18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lose/>
                  <a:moveTo>
                    <a:pt x="23" y="14"/>
                  </a:moveTo>
                  <a:cubicBezTo>
                    <a:pt x="23" y="15"/>
                    <a:pt x="23" y="14"/>
                    <a:pt x="24" y="14"/>
                  </a:cubicBezTo>
                  <a:cubicBezTo>
                    <a:pt x="23" y="14"/>
                    <a:pt x="23" y="14"/>
                    <a:pt x="23" y="14"/>
                  </a:cubicBezTo>
                  <a:close/>
                  <a:moveTo>
                    <a:pt x="20" y="19"/>
                  </a:moveTo>
                  <a:cubicBezTo>
                    <a:pt x="21" y="20"/>
                    <a:pt x="21" y="20"/>
                    <a:pt x="21" y="20"/>
                  </a:cubicBezTo>
                  <a:lnTo>
                    <a:pt x="20" y="19"/>
                  </a:lnTo>
                  <a:close/>
                  <a:moveTo>
                    <a:pt x="19" y="20"/>
                  </a:moveTo>
                  <a:cubicBezTo>
                    <a:pt x="19" y="20"/>
                    <a:pt x="19" y="20"/>
                    <a:pt x="18" y="20"/>
                  </a:cubicBezTo>
                  <a:cubicBezTo>
                    <a:pt x="19" y="20"/>
                    <a:pt x="20" y="21"/>
                    <a:pt x="20" y="20"/>
                  </a:cubicBezTo>
                  <a:lnTo>
                    <a:pt x="19" y="20"/>
                  </a:lnTo>
                  <a:close/>
                  <a:moveTo>
                    <a:pt x="22" y="14"/>
                  </a:moveTo>
                  <a:cubicBezTo>
                    <a:pt x="22" y="14"/>
                    <a:pt x="21" y="13"/>
                    <a:pt x="21" y="14"/>
                  </a:cubicBezTo>
                  <a:cubicBezTo>
                    <a:pt x="21" y="14"/>
                    <a:pt x="22" y="15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lose/>
                  <a:moveTo>
                    <a:pt x="22" y="12"/>
                  </a:moveTo>
                  <a:cubicBezTo>
                    <a:pt x="22" y="13"/>
                    <a:pt x="23" y="13"/>
                    <a:pt x="23" y="12"/>
                  </a:cubicBezTo>
                  <a:cubicBezTo>
                    <a:pt x="23" y="12"/>
                    <a:pt x="22" y="12"/>
                    <a:pt x="22" y="12"/>
                  </a:cubicBezTo>
                  <a:close/>
                  <a:moveTo>
                    <a:pt x="23" y="10"/>
                  </a:moveTo>
                  <a:cubicBezTo>
                    <a:pt x="23" y="10"/>
                    <a:pt x="24" y="10"/>
                    <a:pt x="24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10"/>
                    <a:pt x="23" y="9"/>
                    <a:pt x="23" y="10"/>
                  </a:cubicBezTo>
                  <a:close/>
                  <a:moveTo>
                    <a:pt x="17" y="22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7" y="22"/>
                    <a:pt x="17" y="22"/>
                    <a:pt x="17" y="22"/>
                  </a:cubicBezTo>
                  <a:close/>
                  <a:moveTo>
                    <a:pt x="20" y="16"/>
                  </a:moveTo>
                  <a:cubicBezTo>
                    <a:pt x="19" y="16"/>
                    <a:pt x="19" y="16"/>
                    <a:pt x="19" y="16"/>
                  </a:cubicBezTo>
                  <a:cubicBezTo>
                    <a:pt x="19" y="16"/>
                    <a:pt x="20" y="17"/>
                    <a:pt x="20" y="17"/>
                  </a:cubicBezTo>
                  <a:cubicBezTo>
                    <a:pt x="20" y="16"/>
                    <a:pt x="20" y="16"/>
                    <a:pt x="20" y="16"/>
                  </a:cubicBezTo>
                  <a:close/>
                  <a:moveTo>
                    <a:pt x="16" y="19"/>
                  </a:moveTo>
                  <a:cubicBezTo>
                    <a:pt x="17" y="19"/>
                    <a:pt x="17" y="19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8"/>
                    <a:pt x="16" y="18"/>
                    <a:pt x="16" y="19"/>
                  </a:cubicBezTo>
                  <a:close/>
                  <a:moveTo>
                    <a:pt x="19" y="12"/>
                  </a:moveTo>
                  <a:cubicBezTo>
                    <a:pt x="20" y="13"/>
                    <a:pt x="20" y="13"/>
                    <a:pt x="21" y="13"/>
                  </a:cubicBezTo>
                  <a:cubicBezTo>
                    <a:pt x="20" y="12"/>
                    <a:pt x="20" y="12"/>
                    <a:pt x="19" y="12"/>
                  </a:cubicBezTo>
                  <a:close/>
                  <a:moveTo>
                    <a:pt x="17" y="17"/>
                  </a:move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8" y="18"/>
                    <a:pt x="18" y="18"/>
                  </a:cubicBezTo>
                  <a:lnTo>
                    <a:pt x="17" y="17"/>
                  </a:lnTo>
                  <a:close/>
                  <a:moveTo>
                    <a:pt x="20" y="11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0" y="11"/>
                    <a:pt x="20" y="11"/>
                  </a:cubicBezTo>
                  <a:close/>
                  <a:moveTo>
                    <a:pt x="21" y="10"/>
                  </a:moveTo>
                  <a:cubicBezTo>
                    <a:pt x="21" y="10"/>
                    <a:pt x="21" y="10"/>
                    <a:pt x="21" y="10"/>
                  </a:cubicBezTo>
                  <a:cubicBezTo>
                    <a:pt x="22" y="10"/>
                    <a:pt x="22" y="10"/>
                    <a:pt x="22" y="10"/>
                  </a:cubicBezTo>
                  <a:lnTo>
                    <a:pt x="21" y="10"/>
                  </a:lnTo>
                  <a:close/>
                  <a:moveTo>
                    <a:pt x="15" y="22"/>
                  </a:moveTo>
                  <a:cubicBezTo>
                    <a:pt x="15" y="22"/>
                    <a:pt x="14" y="23"/>
                    <a:pt x="15" y="23"/>
                  </a:cubicBezTo>
                  <a:cubicBezTo>
                    <a:pt x="15" y="23"/>
                    <a:pt x="15" y="22"/>
                    <a:pt x="15" y="22"/>
                  </a:cubicBezTo>
                  <a:cubicBezTo>
                    <a:pt x="15" y="22"/>
                    <a:pt x="15" y="22"/>
                    <a:pt x="15" y="22"/>
                  </a:cubicBezTo>
                  <a:close/>
                  <a:moveTo>
                    <a:pt x="12" y="18"/>
                  </a:moveTo>
                  <a:cubicBezTo>
                    <a:pt x="13" y="20"/>
                    <a:pt x="15" y="20"/>
                    <a:pt x="16" y="20"/>
                  </a:cubicBezTo>
                  <a:cubicBezTo>
                    <a:pt x="15" y="19"/>
                    <a:pt x="13" y="17"/>
                    <a:pt x="12" y="18"/>
                  </a:cubicBezTo>
                  <a:close/>
                  <a:moveTo>
                    <a:pt x="15" y="13"/>
                  </a:moveTo>
                  <a:cubicBezTo>
                    <a:pt x="16" y="14"/>
                    <a:pt x="18" y="15"/>
                    <a:pt x="19" y="15"/>
                  </a:cubicBezTo>
                  <a:cubicBezTo>
                    <a:pt x="18" y="14"/>
                    <a:pt x="16" y="13"/>
                    <a:pt x="15" y="13"/>
                  </a:cubicBezTo>
                  <a:close/>
                  <a:moveTo>
                    <a:pt x="13" y="25"/>
                  </a:moveTo>
                  <a:cubicBezTo>
                    <a:pt x="13" y="26"/>
                    <a:pt x="13" y="26"/>
                    <a:pt x="13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7"/>
                    <a:pt x="10" y="27"/>
                    <a:pt x="11" y="28"/>
                  </a:cubicBezTo>
                  <a:cubicBezTo>
                    <a:pt x="11" y="27"/>
                    <a:pt x="13" y="26"/>
                    <a:pt x="13" y="25"/>
                  </a:cubicBezTo>
                  <a:close/>
                  <a:moveTo>
                    <a:pt x="17" y="13"/>
                  </a:moveTo>
                  <a:cubicBezTo>
                    <a:pt x="18" y="13"/>
                    <a:pt x="18" y="14"/>
                    <a:pt x="19" y="14"/>
                  </a:cubicBezTo>
                  <a:cubicBezTo>
                    <a:pt x="18" y="14"/>
                    <a:pt x="18" y="13"/>
                    <a:pt x="17" y="13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6"/>
                    <a:pt x="14" y="17"/>
                  </a:cubicBezTo>
                  <a:cubicBezTo>
                    <a:pt x="14" y="17"/>
                    <a:pt x="15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5" y="16"/>
                    <a:pt x="14" y="16"/>
                  </a:cubicBezTo>
                  <a:close/>
                  <a:moveTo>
                    <a:pt x="12" y="22"/>
                  </a:moveTo>
                  <a:cubicBezTo>
                    <a:pt x="12" y="23"/>
                    <a:pt x="13" y="23"/>
                    <a:pt x="13" y="2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3"/>
                    <a:pt x="13" y="23"/>
                    <a:pt x="12" y="22"/>
                  </a:cubicBezTo>
                  <a:close/>
                  <a:moveTo>
                    <a:pt x="19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18" y="11"/>
                    <a:pt x="19" y="11"/>
                    <a:pt x="19" y="11"/>
                  </a:cubicBezTo>
                  <a:cubicBezTo>
                    <a:pt x="19" y="11"/>
                    <a:pt x="19" y="10"/>
                    <a:pt x="19" y="10"/>
                  </a:cubicBezTo>
                  <a:close/>
                  <a:moveTo>
                    <a:pt x="11" y="24"/>
                  </a:moveTo>
                  <a:cubicBezTo>
                    <a:pt x="10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6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1" y="25"/>
                    <a:pt x="11" y="24"/>
                    <a:pt x="11" y="24"/>
                  </a:cubicBezTo>
                  <a:close/>
                  <a:moveTo>
                    <a:pt x="11" y="26"/>
                  </a:moveTo>
                  <a:cubicBezTo>
                    <a:pt x="11" y="27"/>
                    <a:pt x="11" y="27"/>
                    <a:pt x="11" y="27"/>
                  </a:cubicBezTo>
                  <a:lnTo>
                    <a:pt x="11" y="26"/>
                  </a:lnTo>
                  <a:close/>
                  <a:moveTo>
                    <a:pt x="11" y="22"/>
                  </a:moveTo>
                  <a:cubicBezTo>
                    <a:pt x="11" y="23"/>
                    <a:pt x="10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2"/>
                    <a:pt x="11" y="22"/>
                  </a:cubicBezTo>
                  <a:close/>
                  <a:moveTo>
                    <a:pt x="11" y="20"/>
                  </a:move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2" y="21"/>
                    <a:pt x="12" y="20"/>
                  </a:cubicBezTo>
                  <a:cubicBezTo>
                    <a:pt x="12" y="20"/>
                    <a:pt x="11" y="20"/>
                    <a:pt x="11" y="20"/>
                  </a:cubicBezTo>
                  <a:close/>
                  <a:moveTo>
                    <a:pt x="16" y="10"/>
                  </a:moveTo>
                  <a:cubicBezTo>
                    <a:pt x="16" y="11"/>
                    <a:pt x="16" y="11"/>
                    <a:pt x="16" y="11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0"/>
                    <a:pt x="16" y="10"/>
                    <a:pt x="16" y="10"/>
                  </a:cubicBezTo>
                  <a:close/>
                  <a:moveTo>
                    <a:pt x="11" y="13"/>
                  </a:moveTo>
                  <a:cubicBezTo>
                    <a:pt x="12" y="14"/>
                    <a:pt x="14" y="15"/>
                    <a:pt x="15" y="14"/>
                  </a:cubicBezTo>
                  <a:cubicBezTo>
                    <a:pt x="13" y="14"/>
                    <a:pt x="12" y="13"/>
                    <a:pt x="11" y="13"/>
                  </a:cubicBezTo>
                  <a:close/>
                  <a:moveTo>
                    <a:pt x="11" y="18"/>
                  </a:moveTo>
                  <a:cubicBezTo>
                    <a:pt x="10" y="19"/>
                    <a:pt x="11" y="19"/>
                    <a:pt x="12" y="19"/>
                  </a:cubicBezTo>
                  <a:cubicBezTo>
                    <a:pt x="11" y="19"/>
                    <a:pt x="11" y="18"/>
                    <a:pt x="11" y="18"/>
                  </a:cubicBezTo>
                  <a:close/>
                  <a:moveTo>
                    <a:pt x="15" y="8"/>
                  </a:moveTo>
                  <a:cubicBezTo>
                    <a:pt x="15" y="8"/>
                    <a:pt x="16" y="9"/>
                    <a:pt x="15" y="10"/>
                  </a:cubicBezTo>
                  <a:cubicBezTo>
                    <a:pt x="15" y="10"/>
                    <a:pt x="16" y="10"/>
                    <a:pt x="16" y="9"/>
                  </a:cubicBezTo>
                  <a:cubicBezTo>
                    <a:pt x="16" y="9"/>
                    <a:pt x="16" y="8"/>
                    <a:pt x="15" y="8"/>
                  </a:cubicBezTo>
                  <a:close/>
                  <a:moveTo>
                    <a:pt x="11" y="16"/>
                  </a:moveTo>
                  <a:cubicBezTo>
                    <a:pt x="11" y="17"/>
                    <a:pt x="12" y="18"/>
                    <a:pt x="12" y="17"/>
                  </a:cubicBezTo>
                  <a:cubicBezTo>
                    <a:pt x="12" y="17"/>
                    <a:pt x="11" y="16"/>
                    <a:pt x="11" y="16"/>
                  </a:cubicBezTo>
                  <a:close/>
                  <a:moveTo>
                    <a:pt x="11" y="14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2" y="16"/>
                    <a:pt x="12" y="16"/>
                    <a:pt x="13" y="16"/>
                  </a:cubicBezTo>
                  <a:cubicBezTo>
                    <a:pt x="12" y="15"/>
                    <a:pt x="12" y="14"/>
                    <a:pt x="11" y="14"/>
                  </a:cubicBezTo>
                  <a:close/>
                  <a:moveTo>
                    <a:pt x="13" y="11"/>
                  </a:moveTo>
                  <a:cubicBezTo>
                    <a:pt x="12" y="11"/>
                    <a:pt x="12" y="11"/>
                    <a:pt x="11" y="11"/>
                  </a:cubicBezTo>
                  <a:cubicBezTo>
                    <a:pt x="12" y="12"/>
                    <a:pt x="14" y="13"/>
                    <a:pt x="14" y="12"/>
                  </a:cubicBezTo>
                  <a:cubicBezTo>
                    <a:pt x="14" y="12"/>
                    <a:pt x="13" y="11"/>
                    <a:pt x="13" y="11"/>
                  </a:cubicBezTo>
                  <a:close/>
                  <a:moveTo>
                    <a:pt x="8" y="17"/>
                  </a:moveTo>
                  <a:cubicBezTo>
                    <a:pt x="8" y="17"/>
                    <a:pt x="10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lose/>
                  <a:moveTo>
                    <a:pt x="14" y="9"/>
                  </a:moveTo>
                  <a:cubicBezTo>
                    <a:pt x="14" y="10"/>
                    <a:pt x="14" y="10"/>
                    <a:pt x="14" y="10"/>
                  </a:cubicBezTo>
                  <a:cubicBezTo>
                    <a:pt x="14" y="9"/>
                    <a:pt x="14" y="9"/>
                    <a:pt x="14" y="9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lose/>
                  <a:moveTo>
                    <a:pt x="11" y="12"/>
                  </a:moveTo>
                  <a:cubicBezTo>
                    <a:pt x="11" y="12"/>
                    <a:pt x="11" y="12"/>
                    <a:pt x="11" y="12"/>
                  </a:cubicBezTo>
                  <a:cubicBezTo>
                    <a:pt x="12" y="13"/>
                    <a:pt x="12" y="13"/>
                    <a:pt x="12" y="13"/>
                  </a:cubicBezTo>
                  <a:lnTo>
                    <a:pt x="11" y="12"/>
                  </a:lnTo>
                  <a:close/>
                  <a:moveTo>
                    <a:pt x="12" y="7"/>
                  </a:moveTo>
                  <a:cubicBezTo>
                    <a:pt x="11" y="8"/>
                    <a:pt x="12" y="8"/>
                    <a:pt x="11" y="9"/>
                  </a:cubicBezTo>
                  <a:cubicBezTo>
                    <a:pt x="12" y="9"/>
                    <a:pt x="12" y="9"/>
                    <a:pt x="13" y="9"/>
                  </a:cubicBezTo>
                  <a:cubicBezTo>
                    <a:pt x="13" y="9"/>
                    <a:pt x="13" y="8"/>
                    <a:pt x="12" y="7"/>
                  </a:cubicBezTo>
                  <a:close/>
                  <a:moveTo>
                    <a:pt x="12" y="4"/>
                  </a:moveTo>
                  <a:cubicBezTo>
                    <a:pt x="11" y="5"/>
                    <a:pt x="13" y="6"/>
                    <a:pt x="14" y="7"/>
                  </a:cubicBezTo>
                  <a:cubicBezTo>
                    <a:pt x="14" y="6"/>
                    <a:pt x="13" y="5"/>
                    <a:pt x="12" y="4"/>
                  </a:cubicBezTo>
                  <a:close/>
                  <a:moveTo>
                    <a:pt x="8" y="13"/>
                  </a:moveTo>
                  <a:cubicBezTo>
                    <a:pt x="9" y="13"/>
                    <a:pt x="9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9" y="13"/>
                    <a:pt x="8" y="13"/>
                  </a:cubicBezTo>
                  <a:close/>
                  <a:moveTo>
                    <a:pt x="8" y="14"/>
                  </a:moveTo>
                  <a:cubicBezTo>
                    <a:pt x="8" y="14"/>
                    <a:pt x="9" y="15"/>
                    <a:pt x="10" y="15"/>
                  </a:cubicBezTo>
                  <a:cubicBezTo>
                    <a:pt x="9" y="14"/>
                    <a:pt x="9" y="13"/>
                    <a:pt x="8" y="14"/>
                  </a:cubicBezTo>
                  <a:close/>
                  <a:moveTo>
                    <a:pt x="10" y="11"/>
                  </a:moveTo>
                  <a:cubicBezTo>
                    <a:pt x="10" y="11"/>
                    <a:pt x="10" y="11"/>
                    <a:pt x="9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1" y="12"/>
                    <a:pt x="11" y="11"/>
                    <a:pt x="10" y="11"/>
                  </a:cubicBezTo>
                  <a:close/>
                  <a:moveTo>
                    <a:pt x="12" y="6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6"/>
                    <a:pt x="12" y="6"/>
                  </a:cubicBezTo>
                  <a:close/>
                  <a:moveTo>
                    <a:pt x="8" y="11"/>
                  </a:moveTo>
                  <a:cubicBezTo>
                    <a:pt x="8" y="11"/>
                    <a:pt x="8" y="11"/>
                    <a:pt x="9" y="1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1"/>
                    <a:pt x="8" y="11"/>
                    <a:pt x="8" y="11"/>
                  </a:cubicBezTo>
                  <a:close/>
                  <a:moveTo>
                    <a:pt x="5" y="11"/>
                  </a:moveTo>
                  <a:cubicBezTo>
                    <a:pt x="6" y="12"/>
                    <a:pt x="7" y="13"/>
                    <a:pt x="8" y="12"/>
                  </a:cubicBezTo>
                  <a:cubicBezTo>
                    <a:pt x="7" y="12"/>
                    <a:pt x="5" y="11"/>
                    <a:pt x="5" y="11"/>
                  </a:cubicBezTo>
                  <a:close/>
                  <a:moveTo>
                    <a:pt x="12" y="2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lnTo>
                    <a:pt x="12" y="2"/>
                  </a:lnTo>
                  <a:close/>
                  <a:moveTo>
                    <a:pt x="3" y="12"/>
                  </a:moveTo>
                  <a:cubicBezTo>
                    <a:pt x="4" y="13"/>
                    <a:pt x="4" y="13"/>
                    <a:pt x="4" y="13"/>
                  </a:cubicBezTo>
                  <a:lnTo>
                    <a:pt x="3" y="12"/>
                  </a:lnTo>
                  <a:close/>
                  <a:moveTo>
                    <a:pt x="1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1" y="1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9DDCBCA6-9437-490D-BAFF-F0E7005B3F78}"/>
              </a:ext>
            </a:extLst>
          </p:cNvPr>
          <p:cNvGrpSpPr/>
          <p:nvPr/>
        </p:nvGrpSpPr>
        <p:grpSpPr>
          <a:xfrm>
            <a:off x="6899234" y="1597762"/>
            <a:ext cx="2255183" cy="1205223"/>
            <a:chOff x="6899232" y="1597761"/>
            <a:chExt cx="2255183" cy="1205223"/>
          </a:xfrm>
        </p:grpSpPr>
        <p:sp>
          <p:nvSpPr>
            <p:cNvPr id="102" name="文本框 101"/>
            <p:cNvSpPr txBox="1"/>
            <p:nvPr/>
          </p:nvSpPr>
          <p:spPr>
            <a:xfrm>
              <a:off x="7204121" y="1597761"/>
              <a:ext cx="9925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spc="-300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6899232" y="2018154"/>
              <a:ext cx="225518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buNone/>
                <a:defRPr sz="1200">
                  <a:solidFill>
                    <a:srgbClr val="4C4C66"/>
                  </a:solidFill>
                  <a:latin typeface="方正静蕾简体" panose="02000000000000000000" pitchFamily="2" charset="-122"/>
                  <a:ea typeface="方正静蕾简体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  <p:sp>
          <p:nvSpPr>
            <p:cNvPr id="104" name="Freeform 30"/>
            <p:cNvSpPr>
              <a:spLocks noEditPoints="1"/>
            </p:cNvSpPr>
            <p:nvPr/>
          </p:nvSpPr>
          <p:spPr bwMode="auto">
            <a:xfrm>
              <a:off x="6930998" y="1692717"/>
              <a:ext cx="335491" cy="324806"/>
            </a:xfrm>
            <a:custGeom>
              <a:avLst/>
              <a:gdLst>
                <a:gd name="T0" fmla="*/ 10 w 31"/>
                <a:gd name="T1" fmla="*/ 19 h 30"/>
                <a:gd name="T2" fmla="*/ 11 w 31"/>
                <a:gd name="T3" fmla="*/ 0 h 30"/>
                <a:gd name="T4" fmla="*/ 28 w 31"/>
                <a:gd name="T5" fmla="*/ 8 h 30"/>
                <a:gd name="T6" fmla="*/ 26 w 31"/>
                <a:gd name="T7" fmla="*/ 27 h 30"/>
                <a:gd name="T8" fmla="*/ 23 w 31"/>
                <a:gd name="T9" fmla="*/ 25 h 30"/>
                <a:gd name="T10" fmla="*/ 22 w 31"/>
                <a:gd name="T11" fmla="*/ 21 h 30"/>
                <a:gd name="T12" fmla="*/ 29 w 31"/>
                <a:gd name="T13" fmla="*/ 9 h 30"/>
                <a:gd name="T14" fmla="*/ 22 w 31"/>
                <a:gd name="T15" fmla="*/ 24 h 30"/>
                <a:gd name="T16" fmla="*/ 21 w 31"/>
                <a:gd name="T17" fmla="*/ 22 h 30"/>
                <a:gd name="T18" fmla="*/ 28 w 31"/>
                <a:gd name="T19" fmla="*/ 10 h 30"/>
                <a:gd name="T20" fmla="*/ 24 w 31"/>
                <a:gd name="T21" fmla="*/ 14 h 30"/>
                <a:gd name="T22" fmla="*/ 21 w 31"/>
                <a:gd name="T23" fmla="*/ 18 h 30"/>
                <a:gd name="T24" fmla="*/ 24 w 31"/>
                <a:gd name="T25" fmla="*/ 14 h 30"/>
                <a:gd name="T26" fmla="*/ 20 w 31"/>
                <a:gd name="T27" fmla="*/ 19 h 30"/>
                <a:gd name="T28" fmla="*/ 19 w 31"/>
                <a:gd name="T29" fmla="*/ 20 h 30"/>
                <a:gd name="T30" fmla="*/ 22 w 31"/>
                <a:gd name="T31" fmla="*/ 14 h 30"/>
                <a:gd name="T32" fmla="*/ 23 w 31"/>
                <a:gd name="T33" fmla="*/ 10 h 30"/>
                <a:gd name="T34" fmla="*/ 17 w 31"/>
                <a:gd name="T35" fmla="*/ 22 h 30"/>
                <a:gd name="T36" fmla="*/ 20 w 31"/>
                <a:gd name="T37" fmla="*/ 16 h 30"/>
                <a:gd name="T38" fmla="*/ 16 w 31"/>
                <a:gd name="T39" fmla="*/ 19 h 30"/>
                <a:gd name="T40" fmla="*/ 19 w 31"/>
                <a:gd name="T41" fmla="*/ 12 h 30"/>
                <a:gd name="T42" fmla="*/ 17 w 31"/>
                <a:gd name="T43" fmla="*/ 18 h 30"/>
                <a:gd name="T44" fmla="*/ 21 w 31"/>
                <a:gd name="T45" fmla="*/ 11 h 30"/>
                <a:gd name="T46" fmla="*/ 21 w 31"/>
                <a:gd name="T47" fmla="*/ 10 h 30"/>
                <a:gd name="T48" fmla="*/ 15 w 31"/>
                <a:gd name="T49" fmla="*/ 23 h 30"/>
                <a:gd name="T50" fmla="*/ 16 w 31"/>
                <a:gd name="T51" fmla="*/ 20 h 30"/>
                <a:gd name="T52" fmla="*/ 15 w 31"/>
                <a:gd name="T53" fmla="*/ 13 h 30"/>
                <a:gd name="T54" fmla="*/ 11 w 31"/>
                <a:gd name="T55" fmla="*/ 28 h 30"/>
                <a:gd name="T56" fmla="*/ 17 w 31"/>
                <a:gd name="T57" fmla="*/ 13 h 30"/>
                <a:gd name="T58" fmla="*/ 17 w 31"/>
                <a:gd name="T59" fmla="*/ 17 h 30"/>
                <a:gd name="T60" fmla="*/ 14 w 31"/>
                <a:gd name="T61" fmla="*/ 23 h 30"/>
                <a:gd name="T62" fmla="*/ 19 w 31"/>
                <a:gd name="T63" fmla="*/ 11 h 30"/>
                <a:gd name="T64" fmla="*/ 12 w 31"/>
                <a:gd name="T65" fmla="*/ 26 h 30"/>
                <a:gd name="T66" fmla="*/ 11 w 31"/>
                <a:gd name="T67" fmla="*/ 27 h 30"/>
                <a:gd name="T68" fmla="*/ 11 w 31"/>
                <a:gd name="T69" fmla="*/ 23 h 30"/>
                <a:gd name="T70" fmla="*/ 12 w 31"/>
                <a:gd name="T71" fmla="*/ 20 h 30"/>
                <a:gd name="T72" fmla="*/ 17 w 31"/>
                <a:gd name="T73" fmla="*/ 10 h 30"/>
                <a:gd name="T74" fmla="*/ 11 w 31"/>
                <a:gd name="T75" fmla="*/ 13 h 30"/>
                <a:gd name="T76" fmla="*/ 15 w 31"/>
                <a:gd name="T77" fmla="*/ 8 h 30"/>
                <a:gd name="T78" fmla="*/ 11 w 31"/>
                <a:gd name="T79" fmla="*/ 16 h 30"/>
                <a:gd name="T80" fmla="*/ 11 w 31"/>
                <a:gd name="T81" fmla="*/ 15 h 30"/>
                <a:gd name="T82" fmla="*/ 11 w 31"/>
                <a:gd name="T83" fmla="*/ 11 h 30"/>
                <a:gd name="T84" fmla="*/ 10 w 31"/>
                <a:gd name="T85" fmla="*/ 18 h 30"/>
                <a:gd name="T86" fmla="*/ 14 w 31"/>
                <a:gd name="T87" fmla="*/ 9 h 30"/>
                <a:gd name="T88" fmla="*/ 11 w 31"/>
                <a:gd name="T89" fmla="*/ 12 h 30"/>
                <a:gd name="T90" fmla="*/ 12 w 31"/>
                <a:gd name="T91" fmla="*/ 7 h 30"/>
                <a:gd name="T92" fmla="*/ 12 w 31"/>
                <a:gd name="T93" fmla="*/ 4 h 30"/>
                <a:gd name="T94" fmla="*/ 10 w 31"/>
                <a:gd name="T95" fmla="*/ 14 h 30"/>
                <a:gd name="T96" fmla="*/ 10 w 31"/>
                <a:gd name="T97" fmla="*/ 15 h 30"/>
                <a:gd name="T98" fmla="*/ 10 w 31"/>
                <a:gd name="T99" fmla="*/ 12 h 30"/>
                <a:gd name="T100" fmla="*/ 12 w 31"/>
                <a:gd name="T101" fmla="*/ 7 h 30"/>
                <a:gd name="T102" fmla="*/ 9 w 31"/>
                <a:gd name="T103" fmla="*/ 11 h 30"/>
                <a:gd name="T104" fmla="*/ 5 w 31"/>
                <a:gd name="T105" fmla="*/ 11 h 30"/>
                <a:gd name="T106" fmla="*/ 12 w 31"/>
                <a:gd name="T107" fmla="*/ 2 h 30"/>
                <a:gd name="T108" fmla="*/ 1 w 31"/>
                <a:gd name="T109" fmla="*/ 1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" h="30">
                  <a:moveTo>
                    <a:pt x="16" y="23"/>
                  </a:moveTo>
                  <a:cubicBezTo>
                    <a:pt x="14" y="25"/>
                    <a:pt x="13" y="27"/>
                    <a:pt x="11" y="30"/>
                  </a:cubicBezTo>
                  <a:cubicBezTo>
                    <a:pt x="10" y="30"/>
                    <a:pt x="10" y="28"/>
                    <a:pt x="10" y="28"/>
                  </a:cubicBezTo>
                  <a:cubicBezTo>
                    <a:pt x="10" y="25"/>
                    <a:pt x="10" y="22"/>
                    <a:pt x="10" y="19"/>
                  </a:cubicBezTo>
                  <a:cubicBezTo>
                    <a:pt x="8" y="18"/>
                    <a:pt x="6" y="17"/>
                    <a:pt x="5" y="15"/>
                  </a:cubicBezTo>
                  <a:cubicBezTo>
                    <a:pt x="3" y="14"/>
                    <a:pt x="1" y="13"/>
                    <a:pt x="0" y="11"/>
                  </a:cubicBezTo>
                  <a:cubicBezTo>
                    <a:pt x="3" y="10"/>
                    <a:pt x="7" y="10"/>
                    <a:pt x="11" y="10"/>
                  </a:cubicBezTo>
                  <a:cubicBezTo>
                    <a:pt x="11" y="7"/>
                    <a:pt x="11" y="4"/>
                    <a:pt x="11" y="0"/>
                  </a:cubicBezTo>
                  <a:cubicBezTo>
                    <a:pt x="12" y="1"/>
                    <a:pt x="13" y="2"/>
                    <a:pt x="13" y="3"/>
                  </a:cubicBezTo>
                  <a:cubicBezTo>
                    <a:pt x="14" y="4"/>
                    <a:pt x="15" y="6"/>
                    <a:pt x="16" y="7"/>
                  </a:cubicBezTo>
                  <a:cubicBezTo>
                    <a:pt x="16" y="8"/>
                    <a:pt x="17" y="8"/>
                    <a:pt x="17" y="9"/>
                  </a:cubicBezTo>
                  <a:cubicBezTo>
                    <a:pt x="21" y="9"/>
                    <a:pt x="24" y="9"/>
                    <a:pt x="28" y="8"/>
                  </a:cubicBezTo>
                  <a:cubicBezTo>
                    <a:pt x="29" y="8"/>
                    <a:pt x="30" y="8"/>
                    <a:pt x="31" y="8"/>
                  </a:cubicBezTo>
                  <a:cubicBezTo>
                    <a:pt x="30" y="10"/>
                    <a:pt x="28" y="12"/>
                    <a:pt x="27" y="13"/>
                  </a:cubicBezTo>
                  <a:cubicBezTo>
                    <a:pt x="25" y="14"/>
                    <a:pt x="23" y="16"/>
                    <a:pt x="22" y="17"/>
                  </a:cubicBezTo>
                  <a:cubicBezTo>
                    <a:pt x="23" y="20"/>
                    <a:pt x="25" y="23"/>
                    <a:pt x="26" y="27"/>
                  </a:cubicBezTo>
                  <a:cubicBezTo>
                    <a:pt x="26" y="27"/>
                    <a:pt x="25" y="27"/>
                    <a:pt x="24" y="26"/>
                  </a:cubicBezTo>
                  <a:cubicBezTo>
                    <a:pt x="22" y="25"/>
                    <a:pt x="19" y="25"/>
                    <a:pt x="16" y="23"/>
                  </a:cubicBezTo>
                  <a:close/>
                  <a:moveTo>
                    <a:pt x="24" y="25"/>
                  </a:moveTo>
                  <a:cubicBezTo>
                    <a:pt x="24" y="25"/>
                    <a:pt x="23" y="25"/>
                    <a:pt x="23" y="25"/>
                  </a:cubicBezTo>
                  <a:cubicBezTo>
                    <a:pt x="23" y="26"/>
                    <a:pt x="24" y="25"/>
                    <a:pt x="25" y="26"/>
                  </a:cubicBezTo>
                  <a:lnTo>
                    <a:pt x="24" y="25"/>
                  </a:lnTo>
                  <a:close/>
                  <a:moveTo>
                    <a:pt x="22" y="20"/>
                  </a:moveTo>
                  <a:cubicBezTo>
                    <a:pt x="22" y="21"/>
                    <a:pt x="22" y="21"/>
                    <a:pt x="22" y="21"/>
                  </a:cubicBezTo>
                  <a:cubicBezTo>
                    <a:pt x="23" y="22"/>
                    <a:pt x="23" y="23"/>
                    <a:pt x="24" y="24"/>
                  </a:cubicBezTo>
                  <a:cubicBezTo>
                    <a:pt x="23" y="23"/>
                    <a:pt x="23" y="21"/>
                    <a:pt x="22" y="20"/>
                  </a:cubicBezTo>
                  <a:close/>
                  <a:moveTo>
                    <a:pt x="29" y="9"/>
                  </a:moveTo>
                  <a:cubicBezTo>
                    <a:pt x="29" y="9"/>
                    <a:pt x="29" y="9"/>
                    <a:pt x="29" y="9"/>
                  </a:cubicBezTo>
                  <a:cubicBezTo>
                    <a:pt x="29" y="9"/>
                    <a:pt x="30" y="9"/>
                    <a:pt x="30" y="9"/>
                  </a:cubicBezTo>
                  <a:cubicBezTo>
                    <a:pt x="29" y="9"/>
                    <a:pt x="29" y="9"/>
                    <a:pt x="29" y="9"/>
                  </a:cubicBezTo>
                  <a:close/>
                  <a:moveTo>
                    <a:pt x="18" y="22"/>
                  </a:moveTo>
                  <a:cubicBezTo>
                    <a:pt x="19" y="22"/>
                    <a:pt x="21" y="24"/>
                    <a:pt x="22" y="24"/>
                  </a:cubicBezTo>
                  <a:cubicBezTo>
                    <a:pt x="21" y="23"/>
                    <a:pt x="19" y="22"/>
                    <a:pt x="18" y="22"/>
                  </a:cubicBezTo>
                  <a:close/>
                  <a:moveTo>
                    <a:pt x="21" y="22"/>
                  </a:moveTo>
                  <a:cubicBezTo>
                    <a:pt x="21" y="22"/>
                    <a:pt x="21" y="23"/>
                    <a:pt x="22" y="23"/>
                  </a:cubicBezTo>
                  <a:cubicBezTo>
                    <a:pt x="22" y="22"/>
                    <a:pt x="22" y="22"/>
                    <a:pt x="21" y="22"/>
                  </a:cubicBezTo>
                  <a:close/>
                  <a:moveTo>
                    <a:pt x="27" y="9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27" y="10"/>
                    <a:pt x="27" y="10"/>
                    <a:pt x="27" y="11"/>
                  </a:cubicBezTo>
                  <a:cubicBezTo>
                    <a:pt x="27" y="11"/>
                    <a:pt x="28" y="11"/>
                    <a:pt x="28" y="10"/>
                  </a:cubicBezTo>
                  <a:cubicBezTo>
                    <a:pt x="27" y="10"/>
                    <a:pt x="28" y="10"/>
                    <a:pt x="27" y="9"/>
                  </a:cubicBezTo>
                  <a:close/>
                  <a:moveTo>
                    <a:pt x="24" y="14"/>
                  </a:moveTo>
                  <a:cubicBezTo>
                    <a:pt x="24" y="13"/>
                    <a:pt x="25" y="13"/>
                    <a:pt x="25" y="13"/>
                  </a:cubicBezTo>
                  <a:cubicBezTo>
                    <a:pt x="25" y="12"/>
                    <a:pt x="24" y="13"/>
                    <a:pt x="24" y="14"/>
                  </a:cubicBezTo>
                  <a:close/>
                  <a:moveTo>
                    <a:pt x="26" y="10"/>
                  </a:moveTo>
                  <a:cubicBezTo>
                    <a:pt x="26" y="10"/>
                    <a:pt x="26" y="10"/>
                    <a:pt x="26" y="10"/>
                  </a:cubicBezTo>
                  <a:cubicBezTo>
                    <a:pt x="26" y="9"/>
                    <a:pt x="26" y="10"/>
                    <a:pt x="26" y="10"/>
                  </a:cubicBezTo>
                  <a:close/>
                  <a:moveTo>
                    <a:pt x="21" y="18"/>
                  </a:moveTo>
                  <a:cubicBezTo>
                    <a:pt x="21" y="18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lose/>
                  <a:moveTo>
                    <a:pt x="23" y="14"/>
                  </a:moveTo>
                  <a:cubicBezTo>
                    <a:pt x="23" y="15"/>
                    <a:pt x="23" y="14"/>
                    <a:pt x="24" y="14"/>
                  </a:cubicBezTo>
                  <a:cubicBezTo>
                    <a:pt x="23" y="14"/>
                    <a:pt x="23" y="14"/>
                    <a:pt x="23" y="14"/>
                  </a:cubicBezTo>
                  <a:close/>
                  <a:moveTo>
                    <a:pt x="20" y="19"/>
                  </a:moveTo>
                  <a:cubicBezTo>
                    <a:pt x="21" y="20"/>
                    <a:pt x="21" y="20"/>
                    <a:pt x="21" y="20"/>
                  </a:cubicBezTo>
                  <a:lnTo>
                    <a:pt x="20" y="19"/>
                  </a:lnTo>
                  <a:close/>
                  <a:moveTo>
                    <a:pt x="19" y="20"/>
                  </a:moveTo>
                  <a:cubicBezTo>
                    <a:pt x="19" y="20"/>
                    <a:pt x="19" y="20"/>
                    <a:pt x="18" y="20"/>
                  </a:cubicBezTo>
                  <a:cubicBezTo>
                    <a:pt x="19" y="20"/>
                    <a:pt x="20" y="21"/>
                    <a:pt x="20" y="20"/>
                  </a:cubicBezTo>
                  <a:lnTo>
                    <a:pt x="19" y="20"/>
                  </a:lnTo>
                  <a:close/>
                  <a:moveTo>
                    <a:pt x="22" y="14"/>
                  </a:moveTo>
                  <a:cubicBezTo>
                    <a:pt x="22" y="14"/>
                    <a:pt x="21" y="13"/>
                    <a:pt x="21" y="14"/>
                  </a:cubicBezTo>
                  <a:cubicBezTo>
                    <a:pt x="21" y="14"/>
                    <a:pt x="22" y="15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lose/>
                  <a:moveTo>
                    <a:pt x="22" y="12"/>
                  </a:moveTo>
                  <a:cubicBezTo>
                    <a:pt x="22" y="13"/>
                    <a:pt x="23" y="13"/>
                    <a:pt x="23" y="12"/>
                  </a:cubicBezTo>
                  <a:cubicBezTo>
                    <a:pt x="23" y="12"/>
                    <a:pt x="22" y="12"/>
                    <a:pt x="22" y="12"/>
                  </a:cubicBezTo>
                  <a:close/>
                  <a:moveTo>
                    <a:pt x="23" y="10"/>
                  </a:moveTo>
                  <a:cubicBezTo>
                    <a:pt x="23" y="10"/>
                    <a:pt x="24" y="10"/>
                    <a:pt x="24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10"/>
                    <a:pt x="23" y="9"/>
                    <a:pt x="23" y="10"/>
                  </a:cubicBezTo>
                  <a:close/>
                  <a:moveTo>
                    <a:pt x="17" y="22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7" y="22"/>
                    <a:pt x="17" y="22"/>
                    <a:pt x="17" y="22"/>
                  </a:cubicBezTo>
                  <a:close/>
                  <a:moveTo>
                    <a:pt x="20" y="16"/>
                  </a:moveTo>
                  <a:cubicBezTo>
                    <a:pt x="19" y="16"/>
                    <a:pt x="19" y="16"/>
                    <a:pt x="19" y="16"/>
                  </a:cubicBezTo>
                  <a:cubicBezTo>
                    <a:pt x="19" y="16"/>
                    <a:pt x="20" y="17"/>
                    <a:pt x="20" y="17"/>
                  </a:cubicBezTo>
                  <a:cubicBezTo>
                    <a:pt x="20" y="16"/>
                    <a:pt x="20" y="16"/>
                    <a:pt x="20" y="16"/>
                  </a:cubicBezTo>
                  <a:close/>
                  <a:moveTo>
                    <a:pt x="16" y="19"/>
                  </a:moveTo>
                  <a:cubicBezTo>
                    <a:pt x="17" y="19"/>
                    <a:pt x="17" y="19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8"/>
                    <a:pt x="16" y="18"/>
                    <a:pt x="16" y="19"/>
                  </a:cubicBezTo>
                  <a:close/>
                  <a:moveTo>
                    <a:pt x="19" y="12"/>
                  </a:moveTo>
                  <a:cubicBezTo>
                    <a:pt x="20" y="13"/>
                    <a:pt x="20" y="13"/>
                    <a:pt x="21" y="13"/>
                  </a:cubicBezTo>
                  <a:cubicBezTo>
                    <a:pt x="20" y="12"/>
                    <a:pt x="20" y="12"/>
                    <a:pt x="19" y="12"/>
                  </a:cubicBezTo>
                  <a:close/>
                  <a:moveTo>
                    <a:pt x="17" y="17"/>
                  </a:move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8" y="18"/>
                    <a:pt x="18" y="18"/>
                  </a:cubicBezTo>
                  <a:lnTo>
                    <a:pt x="17" y="17"/>
                  </a:lnTo>
                  <a:close/>
                  <a:moveTo>
                    <a:pt x="20" y="11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0" y="11"/>
                    <a:pt x="20" y="11"/>
                  </a:cubicBezTo>
                  <a:close/>
                  <a:moveTo>
                    <a:pt x="21" y="10"/>
                  </a:moveTo>
                  <a:cubicBezTo>
                    <a:pt x="21" y="10"/>
                    <a:pt x="21" y="10"/>
                    <a:pt x="21" y="10"/>
                  </a:cubicBezTo>
                  <a:cubicBezTo>
                    <a:pt x="22" y="10"/>
                    <a:pt x="22" y="10"/>
                    <a:pt x="22" y="10"/>
                  </a:cubicBezTo>
                  <a:lnTo>
                    <a:pt x="21" y="10"/>
                  </a:lnTo>
                  <a:close/>
                  <a:moveTo>
                    <a:pt x="15" y="22"/>
                  </a:moveTo>
                  <a:cubicBezTo>
                    <a:pt x="15" y="22"/>
                    <a:pt x="14" y="23"/>
                    <a:pt x="15" y="23"/>
                  </a:cubicBezTo>
                  <a:cubicBezTo>
                    <a:pt x="15" y="23"/>
                    <a:pt x="15" y="22"/>
                    <a:pt x="15" y="22"/>
                  </a:cubicBezTo>
                  <a:cubicBezTo>
                    <a:pt x="15" y="22"/>
                    <a:pt x="15" y="22"/>
                    <a:pt x="15" y="22"/>
                  </a:cubicBezTo>
                  <a:close/>
                  <a:moveTo>
                    <a:pt x="12" y="18"/>
                  </a:moveTo>
                  <a:cubicBezTo>
                    <a:pt x="13" y="20"/>
                    <a:pt x="15" y="20"/>
                    <a:pt x="16" y="20"/>
                  </a:cubicBezTo>
                  <a:cubicBezTo>
                    <a:pt x="15" y="19"/>
                    <a:pt x="13" y="17"/>
                    <a:pt x="12" y="18"/>
                  </a:cubicBezTo>
                  <a:close/>
                  <a:moveTo>
                    <a:pt x="15" y="13"/>
                  </a:moveTo>
                  <a:cubicBezTo>
                    <a:pt x="16" y="14"/>
                    <a:pt x="18" y="15"/>
                    <a:pt x="19" y="15"/>
                  </a:cubicBezTo>
                  <a:cubicBezTo>
                    <a:pt x="18" y="14"/>
                    <a:pt x="16" y="13"/>
                    <a:pt x="15" y="13"/>
                  </a:cubicBezTo>
                  <a:close/>
                  <a:moveTo>
                    <a:pt x="13" y="25"/>
                  </a:moveTo>
                  <a:cubicBezTo>
                    <a:pt x="13" y="26"/>
                    <a:pt x="13" y="26"/>
                    <a:pt x="13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7"/>
                    <a:pt x="10" y="27"/>
                    <a:pt x="11" y="28"/>
                  </a:cubicBezTo>
                  <a:cubicBezTo>
                    <a:pt x="11" y="27"/>
                    <a:pt x="13" y="26"/>
                    <a:pt x="13" y="25"/>
                  </a:cubicBezTo>
                  <a:close/>
                  <a:moveTo>
                    <a:pt x="17" y="13"/>
                  </a:moveTo>
                  <a:cubicBezTo>
                    <a:pt x="18" y="13"/>
                    <a:pt x="18" y="14"/>
                    <a:pt x="19" y="14"/>
                  </a:cubicBezTo>
                  <a:cubicBezTo>
                    <a:pt x="18" y="14"/>
                    <a:pt x="18" y="13"/>
                    <a:pt x="17" y="13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6"/>
                    <a:pt x="14" y="17"/>
                  </a:cubicBezTo>
                  <a:cubicBezTo>
                    <a:pt x="14" y="17"/>
                    <a:pt x="15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5" y="16"/>
                    <a:pt x="14" y="16"/>
                  </a:cubicBezTo>
                  <a:close/>
                  <a:moveTo>
                    <a:pt x="12" y="22"/>
                  </a:moveTo>
                  <a:cubicBezTo>
                    <a:pt x="12" y="23"/>
                    <a:pt x="13" y="23"/>
                    <a:pt x="13" y="2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3"/>
                    <a:pt x="13" y="23"/>
                    <a:pt x="12" y="22"/>
                  </a:cubicBezTo>
                  <a:close/>
                  <a:moveTo>
                    <a:pt x="19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18" y="11"/>
                    <a:pt x="19" y="11"/>
                    <a:pt x="19" y="11"/>
                  </a:cubicBezTo>
                  <a:cubicBezTo>
                    <a:pt x="19" y="11"/>
                    <a:pt x="19" y="10"/>
                    <a:pt x="19" y="10"/>
                  </a:cubicBezTo>
                  <a:close/>
                  <a:moveTo>
                    <a:pt x="11" y="24"/>
                  </a:moveTo>
                  <a:cubicBezTo>
                    <a:pt x="10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6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1" y="25"/>
                    <a:pt x="11" y="24"/>
                    <a:pt x="11" y="24"/>
                  </a:cubicBezTo>
                  <a:close/>
                  <a:moveTo>
                    <a:pt x="11" y="26"/>
                  </a:moveTo>
                  <a:cubicBezTo>
                    <a:pt x="11" y="27"/>
                    <a:pt x="11" y="27"/>
                    <a:pt x="11" y="27"/>
                  </a:cubicBezTo>
                  <a:lnTo>
                    <a:pt x="11" y="26"/>
                  </a:lnTo>
                  <a:close/>
                  <a:moveTo>
                    <a:pt x="11" y="22"/>
                  </a:moveTo>
                  <a:cubicBezTo>
                    <a:pt x="11" y="23"/>
                    <a:pt x="10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2"/>
                    <a:pt x="11" y="22"/>
                  </a:cubicBezTo>
                  <a:close/>
                  <a:moveTo>
                    <a:pt x="11" y="20"/>
                  </a:move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2" y="21"/>
                    <a:pt x="12" y="20"/>
                  </a:cubicBezTo>
                  <a:cubicBezTo>
                    <a:pt x="12" y="20"/>
                    <a:pt x="11" y="20"/>
                    <a:pt x="11" y="20"/>
                  </a:cubicBezTo>
                  <a:close/>
                  <a:moveTo>
                    <a:pt x="16" y="10"/>
                  </a:moveTo>
                  <a:cubicBezTo>
                    <a:pt x="16" y="11"/>
                    <a:pt x="16" y="11"/>
                    <a:pt x="16" y="11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0"/>
                    <a:pt x="16" y="10"/>
                    <a:pt x="16" y="10"/>
                  </a:cubicBezTo>
                  <a:close/>
                  <a:moveTo>
                    <a:pt x="11" y="13"/>
                  </a:moveTo>
                  <a:cubicBezTo>
                    <a:pt x="12" y="14"/>
                    <a:pt x="14" y="15"/>
                    <a:pt x="15" y="14"/>
                  </a:cubicBezTo>
                  <a:cubicBezTo>
                    <a:pt x="13" y="14"/>
                    <a:pt x="12" y="13"/>
                    <a:pt x="11" y="13"/>
                  </a:cubicBezTo>
                  <a:close/>
                  <a:moveTo>
                    <a:pt x="11" y="18"/>
                  </a:moveTo>
                  <a:cubicBezTo>
                    <a:pt x="10" y="19"/>
                    <a:pt x="11" y="19"/>
                    <a:pt x="12" y="19"/>
                  </a:cubicBezTo>
                  <a:cubicBezTo>
                    <a:pt x="11" y="19"/>
                    <a:pt x="11" y="18"/>
                    <a:pt x="11" y="18"/>
                  </a:cubicBezTo>
                  <a:close/>
                  <a:moveTo>
                    <a:pt x="15" y="8"/>
                  </a:moveTo>
                  <a:cubicBezTo>
                    <a:pt x="15" y="8"/>
                    <a:pt x="16" y="9"/>
                    <a:pt x="15" y="10"/>
                  </a:cubicBezTo>
                  <a:cubicBezTo>
                    <a:pt x="15" y="10"/>
                    <a:pt x="16" y="10"/>
                    <a:pt x="16" y="9"/>
                  </a:cubicBezTo>
                  <a:cubicBezTo>
                    <a:pt x="16" y="9"/>
                    <a:pt x="16" y="8"/>
                    <a:pt x="15" y="8"/>
                  </a:cubicBezTo>
                  <a:close/>
                  <a:moveTo>
                    <a:pt x="11" y="16"/>
                  </a:moveTo>
                  <a:cubicBezTo>
                    <a:pt x="11" y="17"/>
                    <a:pt x="12" y="18"/>
                    <a:pt x="12" y="17"/>
                  </a:cubicBezTo>
                  <a:cubicBezTo>
                    <a:pt x="12" y="17"/>
                    <a:pt x="11" y="16"/>
                    <a:pt x="11" y="16"/>
                  </a:cubicBezTo>
                  <a:close/>
                  <a:moveTo>
                    <a:pt x="11" y="14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2" y="16"/>
                    <a:pt x="12" y="16"/>
                    <a:pt x="13" y="16"/>
                  </a:cubicBezTo>
                  <a:cubicBezTo>
                    <a:pt x="12" y="15"/>
                    <a:pt x="12" y="14"/>
                    <a:pt x="11" y="14"/>
                  </a:cubicBezTo>
                  <a:close/>
                  <a:moveTo>
                    <a:pt x="13" y="11"/>
                  </a:moveTo>
                  <a:cubicBezTo>
                    <a:pt x="12" y="11"/>
                    <a:pt x="12" y="11"/>
                    <a:pt x="11" y="11"/>
                  </a:cubicBezTo>
                  <a:cubicBezTo>
                    <a:pt x="12" y="12"/>
                    <a:pt x="14" y="13"/>
                    <a:pt x="14" y="12"/>
                  </a:cubicBezTo>
                  <a:cubicBezTo>
                    <a:pt x="14" y="12"/>
                    <a:pt x="13" y="11"/>
                    <a:pt x="13" y="11"/>
                  </a:cubicBezTo>
                  <a:close/>
                  <a:moveTo>
                    <a:pt x="8" y="17"/>
                  </a:moveTo>
                  <a:cubicBezTo>
                    <a:pt x="8" y="17"/>
                    <a:pt x="10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lose/>
                  <a:moveTo>
                    <a:pt x="14" y="9"/>
                  </a:moveTo>
                  <a:cubicBezTo>
                    <a:pt x="14" y="10"/>
                    <a:pt x="14" y="10"/>
                    <a:pt x="14" y="10"/>
                  </a:cubicBezTo>
                  <a:cubicBezTo>
                    <a:pt x="14" y="9"/>
                    <a:pt x="14" y="9"/>
                    <a:pt x="14" y="9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lose/>
                  <a:moveTo>
                    <a:pt x="11" y="12"/>
                  </a:moveTo>
                  <a:cubicBezTo>
                    <a:pt x="11" y="12"/>
                    <a:pt x="11" y="12"/>
                    <a:pt x="11" y="12"/>
                  </a:cubicBezTo>
                  <a:cubicBezTo>
                    <a:pt x="12" y="13"/>
                    <a:pt x="12" y="13"/>
                    <a:pt x="12" y="13"/>
                  </a:cubicBezTo>
                  <a:lnTo>
                    <a:pt x="11" y="12"/>
                  </a:lnTo>
                  <a:close/>
                  <a:moveTo>
                    <a:pt x="12" y="7"/>
                  </a:moveTo>
                  <a:cubicBezTo>
                    <a:pt x="11" y="8"/>
                    <a:pt x="12" y="8"/>
                    <a:pt x="11" y="9"/>
                  </a:cubicBezTo>
                  <a:cubicBezTo>
                    <a:pt x="12" y="9"/>
                    <a:pt x="12" y="9"/>
                    <a:pt x="13" y="9"/>
                  </a:cubicBezTo>
                  <a:cubicBezTo>
                    <a:pt x="13" y="9"/>
                    <a:pt x="13" y="8"/>
                    <a:pt x="12" y="7"/>
                  </a:cubicBezTo>
                  <a:close/>
                  <a:moveTo>
                    <a:pt x="12" y="4"/>
                  </a:moveTo>
                  <a:cubicBezTo>
                    <a:pt x="11" y="5"/>
                    <a:pt x="13" y="6"/>
                    <a:pt x="14" y="7"/>
                  </a:cubicBezTo>
                  <a:cubicBezTo>
                    <a:pt x="14" y="6"/>
                    <a:pt x="13" y="5"/>
                    <a:pt x="12" y="4"/>
                  </a:cubicBezTo>
                  <a:close/>
                  <a:moveTo>
                    <a:pt x="8" y="13"/>
                  </a:moveTo>
                  <a:cubicBezTo>
                    <a:pt x="9" y="13"/>
                    <a:pt x="9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9" y="13"/>
                    <a:pt x="8" y="13"/>
                  </a:cubicBezTo>
                  <a:close/>
                  <a:moveTo>
                    <a:pt x="8" y="14"/>
                  </a:moveTo>
                  <a:cubicBezTo>
                    <a:pt x="8" y="14"/>
                    <a:pt x="9" y="15"/>
                    <a:pt x="10" y="15"/>
                  </a:cubicBezTo>
                  <a:cubicBezTo>
                    <a:pt x="9" y="14"/>
                    <a:pt x="9" y="13"/>
                    <a:pt x="8" y="14"/>
                  </a:cubicBezTo>
                  <a:close/>
                  <a:moveTo>
                    <a:pt x="10" y="11"/>
                  </a:moveTo>
                  <a:cubicBezTo>
                    <a:pt x="10" y="11"/>
                    <a:pt x="10" y="11"/>
                    <a:pt x="9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1" y="12"/>
                    <a:pt x="11" y="11"/>
                    <a:pt x="10" y="11"/>
                  </a:cubicBezTo>
                  <a:close/>
                  <a:moveTo>
                    <a:pt x="12" y="6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6"/>
                    <a:pt x="12" y="6"/>
                  </a:cubicBezTo>
                  <a:close/>
                  <a:moveTo>
                    <a:pt x="8" y="11"/>
                  </a:moveTo>
                  <a:cubicBezTo>
                    <a:pt x="8" y="11"/>
                    <a:pt x="8" y="11"/>
                    <a:pt x="9" y="1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1"/>
                    <a:pt x="8" y="11"/>
                    <a:pt x="8" y="11"/>
                  </a:cubicBezTo>
                  <a:close/>
                  <a:moveTo>
                    <a:pt x="5" y="11"/>
                  </a:moveTo>
                  <a:cubicBezTo>
                    <a:pt x="6" y="12"/>
                    <a:pt x="7" y="13"/>
                    <a:pt x="8" y="12"/>
                  </a:cubicBezTo>
                  <a:cubicBezTo>
                    <a:pt x="7" y="12"/>
                    <a:pt x="5" y="11"/>
                    <a:pt x="5" y="11"/>
                  </a:cubicBezTo>
                  <a:close/>
                  <a:moveTo>
                    <a:pt x="12" y="2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lnTo>
                    <a:pt x="12" y="2"/>
                  </a:lnTo>
                  <a:close/>
                  <a:moveTo>
                    <a:pt x="3" y="12"/>
                  </a:moveTo>
                  <a:cubicBezTo>
                    <a:pt x="4" y="13"/>
                    <a:pt x="4" y="13"/>
                    <a:pt x="4" y="13"/>
                  </a:cubicBezTo>
                  <a:lnTo>
                    <a:pt x="3" y="12"/>
                  </a:lnTo>
                  <a:close/>
                  <a:moveTo>
                    <a:pt x="1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1" y="1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ABFDE6F-13B0-466A-A72E-CB006CB9910B}"/>
              </a:ext>
            </a:extLst>
          </p:cNvPr>
          <p:cNvGrpSpPr/>
          <p:nvPr/>
        </p:nvGrpSpPr>
        <p:grpSpPr>
          <a:xfrm>
            <a:off x="8079502" y="3541882"/>
            <a:ext cx="2255183" cy="1205223"/>
            <a:chOff x="8079501" y="3541881"/>
            <a:chExt cx="2255183" cy="1205223"/>
          </a:xfrm>
        </p:grpSpPr>
        <p:sp>
          <p:nvSpPr>
            <p:cNvPr id="105" name="文本框 104"/>
            <p:cNvSpPr txBox="1"/>
            <p:nvPr/>
          </p:nvSpPr>
          <p:spPr>
            <a:xfrm>
              <a:off x="8384390" y="3541881"/>
              <a:ext cx="9925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spc="-300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</a:p>
          </p:txBody>
        </p:sp>
        <p:sp>
          <p:nvSpPr>
            <p:cNvPr id="106" name="文本框 105"/>
            <p:cNvSpPr txBox="1"/>
            <p:nvPr/>
          </p:nvSpPr>
          <p:spPr>
            <a:xfrm>
              <a:off x="8079501" y="3962274"/>
              <a:ext cx="225518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buNone/>
                <a:defRPr sz="1200">
                  <a:solidFill>
                    <a:srgbClr val="4C4C66"/>
                  </a:solidFill>
                  <a:latin typeface="方正静蕾简体" panose="02000000000000000000" pitchFamily="2" charset="-122"/>
                  <a:ea typeface="方正静蕾简体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  <p:sp>
          <p:nvSpPr>
            <p:cNvPr id="107" name="Freeform 30"/>
            <p:cNvSpPr>
              <a:spLocks noEditPoints="1"/>
            </p:cNvSpPr>
            <p:nvPr/>
          </p:nvSpPr>
          <p:spPr bwMode="auto">
            <a:xfrm>
              <a:off x="8111267" y="3636837"/>
              <a:ext cx="335491" cy="324806"/>
            </a:xfrm>
            <a:custGeom>
              <a:avLst/>
              <a:gdLst>
                <a:gd name="T0" fmla="*/ 10 w 31"/>
                <a:gd name="T1" fmla="*/ 19 h 30"/>
                <a:gd name="T2" fmla="*/ 11 w 31"/>
                <a:gd name="T3" fmla="*/ 0 h 30"/>
                <a:gd name="T4" fmla="*/ 28 w 31"/>
                <a:gd name="T5" fmla="*/ 8 h 30"/>
                <a:gd name="T6" fmla="*/ 26 w 31"/>
                <a:gd name="T7" fmla="*/ 27 h 30"/>
                <a:gd name="T8" fmla="*/ 23 w 31"/>
                <a:gd name="T9" fmla="*/ 25 h 30"/>
                <a:gd name="T10" fmla="*/ 22 w 31"/>
                <a:gd name="T11" fmla="*/ 21 h 30"/>
                <a:gd name="T12" fmla="*/ 29 w 31"/>
                <a:gd name="T13" fmla="*/ 9 h 30"/>
                <a:gd name="T14" fmla="*/ 22 w 31"/>
                <a:gd name="T15" fmla="*/ 24 h 30"/>
                <a:gd name="T16" fmla="*/ 21 w 31"/>
                <a:gd name="T17" fmla="*/ 22 h 30"/>
                <a:gd name="T18" fmla="*/ 28 w 31"/>
                <a:gd name="T19" fmla="*/ 10 h 30"/>
                <a:gd name="T20" fmla="*/ 24 w 31"/>
                <a:gd name="T21" fmla="*/ 14 h 30"/>
                <a:gd name="T22" fmla="*/ 21 w 31"/>
                <a:gd name="T23" fmla="*/ 18 h 30"/>
                <a:gd name="T24" fmla="*/ 24 w 31"/>
                <a:gd name="T25" fmla="*/ 14 h 30"/>
                <a:gd name="T26" fmla="*/ 20 w 31"/>
                <a:gd name="T27" fmla="*/ 19 h 30"/>
                <a:gd name="T28" fmla="*/ 19 w 31"/>
                <a:gd name="T29" fmla="*/ 20 h 30"/>
                <a:gd name="T30" fmla="*/ 22 w 31"/>
                <a:gd name="T31" fmla="*/ 14 h 30"/>
                <a:gd name="T32" fmla="*/ 23 w 31"/>
                <a:gd name="T33" fmla="*/ 10 h 30"/>
                <a:gd name="T34" fmla="*/ 17 w 31"/>
                <a:gd name="T35" fmla="*/ 22 h 30"/>
                <a:gd name="T36" fmla="*/ 20 w 31"/>
                <a:gd name="T37" fmla="*/ 16 h 30"/>
                <a:gd name="T38" fmla="*/ 16 w 31"/>
                <a:gd name="T39" fmla="*/ 19 h 30"/>
                <a:gd name="T40" fmla="*/ 19 w 31"/>
                <a:gd name="T41" fmla="*/ 12 h 30"/>
                <a:gd name="T42" fmla="*/ 17 w 31"/>
                <a:gd name="T43" fmla="*/ 18 h 30"/>
                <a:gd name="T44" fmla="*/ 21 w 31"/>
                <a:gd name="T45" fmla="*/ 11 h 30"/>
                <a:gd name="T46" fmla="*/ 21 w 31"/>
                <a:gd name="T47" fmla="*/ 10 h 30"/>
                <a:gd name="T48" fmla="*/ 15 w 31"/>
                <a:gd name="T49" fmla="*/ 23 h 30"/>
                <a:gd name="T50" fmla="*/ 16 w 31"/>
                <a:gd name="T51" fmla="*/ 20 h 30"/>
                <a:gd name="T52" fmla="*/ 15 w 31"/>
                <a:gd name="T53" fmla="*/ 13 h 30"/>
                <a:gd name="T54" fmla="*/ 11 w 31"/>
                <a:gd name="T55" fmla="*/ 28 h 30"/>
                <a:gd name="T56" fmla="*/ 17 w 31"/>
                <a:gd name="T57" fmla="*/ 13 h 30"/>
                <a:gd name="T58" fmla="*/ 17 w 31"/>
                <a:gd name="T59" fmla="*/ 17 h 30"/>
                <a:gd name="T60" fmla="*/ 14 w 31"/>
                <a:gd name="T61" fmla="*/ 23 h 30"/>
                <a:gd name="T62" fmla="*/ 19 w 31"/>
                <a:gd name="T63" fmla="*/ 11 h 30"/>
                <a:gd name="T64" fmla="*/ 12 w 31"/>
                <a:gd name="T65" fmla="*/ 26 h 30"/>
                <a:gd name="T66" fmla="*/ 11 w 31"/>
                <a:gd name="T67" fmla="*/ 27 h 30"/>
                <a:gd name="T68" fmla="*/ 11 w 31"/>
                <a:gd name="T69" fmla="*/ 23 h 30"/>
                <a:gd name="T70" fmla="*/ 12 w 31"/>
                <a:gd name="T71" fmla="*/ 20 h 30"/>
                <a:gd name="T72" fmla="*/ 17 w 31"/>
                <a:gd name="T73" fmla="*/ 10 h 30"/>
                <a:gd name="T74" fmla="*/ 11 w 31"/>
                <a:gd name="T75" fmla="*/ 13 h 30"/>
                <a:gd name="T76" fmla="*/ 15 w 31"/>
                <a:gd name="T77" fmla="*/ 8 h 30"/>
                <a:gd name="T78" fmla="*/ 11 w 31"/>
                <a:gd name="T79" fmla="*/ 16 h 30"/>
                <a:gd name="T80" fmla="*/ 11 w 31"/>
                <a:gd name="T81" fmla="*/ 15 h 30"/>
                <a:gd name="T82" fmla="*/ 11 w 31"/>
                <a:gd name="T83" fmla="*/ 11 h 30"/>
                <a:gd name="T84" fmla="*/ 10 w 31"/>
                <a:gd name="T85" fmla="*/ 18 h 30"/>
                <a:gd name="T86" fmla="*/ 14 w 31"/>
                <a:gd name="T87" fmla="*/ 9 h 30"/>
                <a:gd name="T88" fmla="*/ 11 w 31"/>
                <a:gd name="T89" fmla="*/ 12 h 30"/>
                <a:gd name="T90" fmla="*/ 12 w 31"/>
                <a:gd name="T91" fmla="*/ 7 h 30"/>
                <a:gd name="T92" fmla="*/ 12 w 31"/>
                <a:gd name="T93" fmla="*/ 4 h 30"/>
                <a:gd name="T94" fmla="*/ 10 w 31"/>
                <a:gd name="T95" fmla="*/ 14 h 30"/>
                <a:gd name="T96" fmla="*/ 10 w 31"/>
                <a:gd name="T97" fmla="*/ 15 h 30"/>
                <a:gd name="T98" fmla="*/ 10 w 31"/>
                <a:gd name="T99" fmla="*/ 12 h 30"/>
                <a:gd name="T100" fmla="*/ 12 w 31"/>
                <a:gd name="T101" fmla="*/ 7 h 30"/>
                <a:gd name="T102" fmla="*/ 9 w 31"/>
                <a:gd name="T103" fmla="*/ 11 h 30"/>
                <a:gd name="T104" fmla="*/ 5 w 31"/>
                <a:gd name="T105" fmla="*/ 11 h 30"/>
                <a:gd name="T106" fmla="*/ 12 w 31"/>
                <a:gd name="T107" fmla="*/ 2 h 30"/>
                <a:gd name="T108" fmla="*/ 1 w 31"/>
                <a:gd name="T109" fmla="*/ 1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" h="30">
                  <a:moveTo>
                    <a:pt x="16" y="23"/>
                  </a:moveTo>
                  <a:cubicBezTo>
                    <a:pt x="14" y="25"/>
                    <a:pt x="13" y="27"/>
                    <a:pt x="11" y="30"/>
                  </a:cubicBezTo>
                  <a:cubicBezTo>
                    <a:pt x="10" y="30"/>
                    <a:pt x="10" y="28"/>
                    <a:pt x="10" y="28"/>
                  </a:cubicBezTo>
                  <a:cubicBezTo>
                    <a:pt x="10" y="25"/>
                    <a:pt x="10" y="22"/>
                    <a:pt x="10" y="19"/>
                  </a:cubicBezTo>
                  <a:cubicBezTo>
                    <a:pt x="8" y="18"/>
                    <a:pt x="6" y="17"/>
                    <a:pt x="5" y="15"/>
                  </a:cubicBezTo>
                  <a:cubicBezTo>
                    <a:pt x="3" y="14"/>
                    <a:pt x="1" y="13"/>
                    <a:pt x="0" y="11"/>
                  </a:cubicBezTo>
                  <a:cubicBezTo>
                    <a:pt x="3" y="10"/>
                    <a:pt x="7" y="10"/>
                    <a:pt x="11" y="10"/>
                  </a:cubicBezTo>
                  <a:cubicBezTo>
                    <a:pt x="11" y="7"/>
                    <a:pt x="11" y="4"/>
                    <a:pt x="11" y="0"/>
                  </a:cubicBezTo>
                  <a:cubicBezTo>
                    <a:pt x="12" y="1"/>
                    <a:pt x="13" y="2"/>
                    <a:pt x="13" y="3"/>
                  </a:cubicBezTo>
                  <a:cubicBezTo>
                    <a:pt x="14" y="4"/>
                    <a:pt x="15" y="6"/>
                    <a:pt x="16" y="7"/>
                  </a:cubicBezTo>
                  <a:cubicBezTo>
                    <a:pt x="16" y="8"/>
                    <a:pt x="17" y="8"/>
                    <a:pt x="17" y="9"/>
                  </a:cubicBezTo>
                  <a:cubicBezTo>
                    <a:pt x="21" y="9"/>
                    <a:pt x="24" y="9"/>
                    <a:pt x="28" y="8"/>
                  </a:cubicBezTo>
                  <a:cubicBezTo>
                    <a:pt x="29" y="8"/>
                    <a:pt x="30" y="8"/>
                    <a:pt x="31" y="8"/>
                  </a:cubicBezTo>
                  <a:cubicBezTo>
                    <a:pt x="30" y="10"/>
                    <a:pt x="28" y="12"/>
                    <a:pt x="27" y="13"/>
                  </a:cubicBezTo>
                  <a:cubicBezTo>
                    <a:pt x="25" y="14"/>
                    <a:pt x="23" y="16"/>
                    <a:pt x="22" y="17"/>
                  </a:cubicBezTo>
                  <a:cubicBezTo>
                    <a:pt x="23" y="20"/>
                    <a:pt x="25" y="23"/>
                    <a:pt x="26" y="27"/>
                  </a:cubicBezTo>
                  <a:cubicBezTo>
                    <a:pt x="26" y="27"/>
                    <a:pt x="25" y="27"/>
                    <a:pt x="24" y="26"/>
                  </a:cubicBezTo>
                  <a:cubicBezTo>
                    <a:pt x="22" y="25"/>
                    <a:pt x="19" y="25"/>
                    <a:pt x="16" y="23"/>
                  </a:cubicBezTo>
                  <a:close/>
                  <a:moveTo>
                    <a:pt x="24" y="25"/>
                  </a:moveTo>
                  <a:cubicBezTo>
                    <a:pt x="24" y="25"/>
                    <a:pt x="23" y="25"/>
                    <a:pt x="23" y="25"/>
                  </a:cubicBezTo>
                  <a:cubicBezTo>
                    <a:pt x="23" y="26"/>
                    <a:pt x="24" y="25"/>
                    <a:pt x="25" y="26"/>
                  </a:cubicBezTo>
                  <a:lnTo>
                    <a:pt x="24" y="25"/>
                  </a:lnTo>
                  <a:close/>
                  <a:moveTo>
                    <a:pt x="22" y="20"/>
                  </a:moveTo>
                  <a:cubicBezTo>
                    <a:pt x="22" y="21"/>
                    <a:pt x="22" y="21"/>
                    <a:pt x="22" y="21"/>
                  </a:cubicBezTo>
                  <a:cubicBezTo>
                    <a:pt x="23" y="22"/>
                    <a:pt x="23" y="23"/>
                    <a:pt x="24" y="24"/>
                  </a:cubicBezTo>
                  <a:cubicBezTo>
                    <a:pt x="23" y="23"/>
                    <a:pt x="23" y="21"/>
                    <a:pt x="22" y="20"/>
                  </a:cubicBezTo>
                  <a:close/>
                  <a:moveTo>
                    <a:pt x="29" y="9"/>
                  </a:moveTo>
                  <a:cubicBezTo>
                    <a:pt x="29" y="9"/>
                    <a:pt x="29" y="9"/>
                    <a:pt x="29" y="9"/>
                  </a:cubicBezTo>
                  <a:cubicBezTo>
                    <a:pt x="29" y="9"/>
                    <a:pt x="30" y="9"/>
                    <a:pt x="30" y="9"/>
                  </a:cubicBezTo>
                  <a:cubicBezTo>
                    <a:pt x="29" y="9"/>
                    <a:pt x="29" y="9"/>
                    <a:pt x="29" y="9"/>
                  </a:cubicBezTo>
                  <a:close/>
                  <a:moveTo>
                    <a:pt x="18" y="22"/>
                  </a:moveTo>
                  <a:cubicBezTo>
                    <a:pt x="19" y="22"/>
                    <a:pt x="21" y="24"/>
                    <a:pt x="22" y="24"/>
                  </a:cubicBezTo>
                  <a:cubicBezTo>
                    <a:pt x="21" y="23"/>
                    <a:pt x="19" y="22"/>
                    <a:pt x="18" y="22"/>
                  </a:cubicBezTo>
                  <a:close/>
                  <a:moveTo>
                    <a:pt x="21" y="22"/>
                  </a:moveTo>
                  <a:cubicBezTo>
                    <a:pt x="21" y="22"/>
                    <a:pt x="21" y="23"/>
                    <a:pt x="22" y="23"/>
                  </a:cubicBezTo>
                  <a:cubicBezTo>
                    <a:pt x="22" y="22"/>
                    <a:pt x="22" y="22"/>
                    <a:pt x="21" y="22"/>
                  </a:cubicBezTo>
                  <a:close/>
                  <a:moveTo>
                    <a:pt x="27" y="9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27" y="10"/>
                    <a:pt x="27" y="10"/>
                    <a:pt x="27" y="11"/>
                  </a:cubicBezTo>
                  <a:cubicBezTo>
                    <a:pt x="27" y="11"/>
                    <a:pt x="28" y="11"/>
                    <a:pt x="28" y="10"/>
                  </a:cubicBezTo>
                  <a:cubicBezTo>
                    <a:pt x="27" y="10"/>
                    <a:pt x="28" y="10"/>
                    <a:pt x="27" y="9"/>
                  </a:cubicBezTo>
                  <a:close/>
                  <a:moveTo>
                    <a:pt x="24" y="14"/>
                  </a:moveTo>
                  <a:cubicBezTo>
                    <a:pt x="24" y="13"/>
                    <a:pt x="25" y="13"/>
                    <a:pt x="25" y="13"/>
                  </a:cubicBezTo>
                  <a:cubicBezTo>
                    <a:pt x="25" y="12"/>
                    <a:pt x="24" y="13"/>
                    <a:pt x="24" y="14"/>
                  </a:cubicBezTo>
                  <a:close/>
                  <a:moveTo>
                    <a:pt x="26" y="10"/>
                  </a:moveTo>
                  <a:cubicBezTo>
                    <a:pt x="26" y="10"/>
                    <a:pt x="26" y="10"/>
                    <a:pt x="26" y="10"/>
                  </a:cubicBezTo>
                  <a:cubicBezTo>
                    <a:pt x="26" y="9"/>
                    <a:pt x="26" y="10"/>
                    <a:pt x="26" y="10"/>
                  </a:cubicBezTo>
                  <a:close/>
                  <a:moveTo>
                    <a:pt x="21" y="18"/>
                  </a:moveTo>
                  <a:cubicBezTo>
                    <a:pt x="21" y="18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lose/>
                  <a:moveTo>
                    <a:pt x="23" y="14"/>
                  </a:moveTo>
                  <a:cubicBezTo>
                    <a:pt x="23" y="15"/>
                    <a:pt x="23" y="14"/>
                    <a:pt x="24" y="14"/>
                  </a:cubicBezTo>
                  <a:cubicBezTo>
                    <a:pt x="23" y="14"/>
                    <a:pt x="23" y="14"/>
                    <a:pt x="23" y="14"/>
                  </a:cubicBezTo>
                  <a:close/>
                  <a:moveTo>
                    <a:pt x="20" y="19"/>
                  </a:moveTo>
                  <a:cubicBezTo>
                    <a:pt x="21" y="20"/>
                    <a:pt x="21" y="20"/>
                    <a:pt x="21" y="20"/>
                  </a:cubicBezTo>
                  <a:lnTo>
                    <a:pt x="20" y="19"/>
                  </a:lnTo>
                  <a:close/>
                  <a:moveTo>
                    <a:pt x="19" y="20"/>
                  </a:moveTo>
                  <a:cubicBezTo>
                    <a:pt x="19" y="20"/>
                    <a:pt x="19" y="20"/>
                    <a:pt x="18" y="20"/>
                  </a:cubicBezTo>
                  <a:cubicBezTo>
                    <a:pt x="19" y="20"/>
                    <a:pt x="20" y="21"/>
                    <a:pt x="20" y="20"/>
                  </a:cubicBezTo>
                  <a:lnTo>
                    <a:pt x="19" y="20"/>
                  </a:lnTo>
                  <a:close/>
                  <a:moveTo>
                    <a:pt x="22" y="14"/>
                  </a:moveTo>
                  <a:cubicBezTo>
                    <a:pt x="22" y="14"/>
                    <a:pt x="21" y="13"/>
                    <a:pt x="21" y="14"/>
                  </a:cubicBezTo>
                  <a:cubicBezTo>
                    <a:pt x="21" y="14"/>
                    <a:pt x="22" y="15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lose/>
                  <a:moveTo>
                    <a:pt x="22" y="12"/>
                  </a:moveTo>
                  <a:cubicBezTo>
                    <a:pt x="22" y="13"/>
                    <a:pt x="23" y="13"/>
                    <a:pt x="23" y="12"/>
                  </a:cubicBezTo>
                  <a:cubicBezTo>
                    <a:pt x="23" y="12"/>
                    <a:pt x="22" y="12"/>
                    <a:pt x="22" y="12"/>
                  </a:cubicBezTo>
                  <a:close/>
                  <a:moveTo>
                    <a:pt x="23" y="10"/>
                  </a:moveTo>
                  <a:cubicBezTo>
                    <a:pt x="23" y="10"/>
                    <a:pt x="24" y="10"/>
                    <a:pt x="24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10"/>
                    <a:pt x="23" y="9"/>
                    <a:pt x="23" y="10"/>
                  </a:cubicBezTo>
                  <a:close/>
                  <a:moveTo>
                    <a:pt x="17" y="22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7" y="22"/>
                    <a:pt x="17" y="22"/>
                    <a:pt x="17" y="22"/>
                  </a:cubicBezTo>
                  <a:close/>
                  <a:moveTo>
                    <a:pt x="20" y="16"/>
                  </a:moveTo>
                  <a:cubicBezTo>
                    <a:pt x="19" y="16"/>
                    <a:pt x="19" y="16"/>
                    <a:pt x="19" y="16"/>
                  </a:cubicBezTo>
                  <a:cubicBezTo>
                    <a:pt x="19" y="16"/>
                    <a:pt x="20" y="17"/>
                    <a:pt x="20" y="17"/>
                  </a:cubicBezTo>
                  <a:cubicBezTo>
                    <a:pt x="20" y="16"/>
                    <a:pt x="20" y="16"/>
                    <a:pt x="20" y="16"/>
                  </a:cubicBezTo>
                  <a:close/>
                  <a:moveTo>
                    <a:pt x="16" y="19"/>
                  </a:moveTo>
                  <a:cubicBezTo>
                    <a:pt x="17" y="19"/>
                    <a:pt x="17" y="19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8"/>
                    <a:pt x="16" y="18"/>
                    <a:pt x="16" y="19"/>
                  </a:cubicBezTo>
                  <a:close/>
                  <a:moveTo>
                    <a:pt x="19" y="12"/>
                  </a:moveTo>
                  <a:cubicBezTo>
                    <a:pt x="20" y="13"/>
                    <a:pt x="20" y="13"/>
                    <a:pt x="21" y="13"/>
                  </a:cubicBezTo>
                  <a:cubicBezTo>
                    <a:pt x="20" y="12"/>
                    <a:pt x="20" y="12"/>
                    <a:pt x="19" y="12"/>
                  </a:cubicBezTo>
                  <a:close/>
                  <a:moveTo>
                    <a:pt x="17" y="17"/>
                  </a:move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8" y="18"/>
                    <a:pt x="18" y="18"/>
                  </a:cubicBezTo>
                  <a:lnTo>
                    <a:pt x="17" y="17"/>
                  </a:lnTo>
                  <a:close/>
                  <a:moveTo>
                    <a:pt x="20" y="11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0" y="11"/>
                    <a:pt x="20" y="11"/>
                  </a:cubicBezTo>
                  <a:close/>
                  <a:moveTo>
                    <a:pt x="21" y="10"/>
                  </a:moveTo>
                  <a:cubicBezTo>
                    <a:pt x="21" y="10"/>
                    <a:pt x="21" y="10"/>
                    <a:pt x="21" y="10"/>
                  </a:cubicBezTo>
                  <a:cubicBezTo>
                    <a:pt x="22" y="10"/>
                    <a:pt x="22" y="10"/>
                    <a:pt x="22" y="10"/>
                  </a:cubicBezTo>
                  <a:lnTo>
                    <a:pt x="21" y="10"/>
                  </a:lnTo>
                  <a:close/>
                  <a:moveTo>
                    <a:pt x="15" y="22"/>
                  </a:moveTo>
                  <a:cubicBezTo>
                    <a:pt x="15" y="22"/>
                    <a:pt x="14" y="23"/>
                    <a:pt x="15" y="23"/>
                  </a:cubicBezTo>
                  <a:cubicBezTo>
                    <a:pt x="15" y="23"/>
                    <a:pt x="15" y="22"/>
                    <a:pt x="15" y="22"/>
                  </a:cubicBezTo>
                  <a:cubicBezTo>
                    <a:pt x="15" y="22"/>
                    <a:pt x="15" y="22"/>
                    <a:pt x="15" y="22"/>
                  </a:cubicBezTo>
                  <a:close/>
                  <a:moveTo>
                    <a:pt x="12" y="18"/>
                  </a:moveTo>
                  <a:cubicBezTo>
                    <a:pt x="13" y="20"/>
                    <a:pt x="15" y="20"/>
                    <a:pt x="16" y="20"/>
                  </a:cubicBezTo>
                  <a:cubicBezTo>
                    <a:pt x="15" y="19"/>
                    <a:pt x="13" y="17"/>
                    <a:pt x="12" y="18"/>
                  </a:cubicBezTo>
                  <a:close/>
                  <a:moveTo>
                    <a:pt x="15" y="13"/>
                  </a:moveTo>
                  <a:cubicBezTo>
                    <a:pt x="16" y="14"/>
                    <a:pt x="18" y="15"/>
                    <a:pt x="19" y="15"/>
                  </a:cubicBezTo>
                  <a:cubicBezTo>
                    <a:pt x="18" y="14"/>
                    <a:pt x="16" y="13"/>
                    <a:pt x="15" y="13"/>
                  </a:cubicBezTo>
                  <a:close/>
                  <a:moveTo>
                    <a:pt x="13" y="25"/>
                  </a:moveTo>
                  <a:cubicBezTo>
                    <a:pt x="13" y="26"/>
                    <a:pt x="13" y="26"/>
                    <a:pt x="13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7"/>
                    <a:pt x="10" y="27"/>
                    <a:pt x="11" y="28"/>
                  </a:cubicBezTo>
                  <a:cubicBezTo>
                    <a:pt x="11" y="27"/>
                    <a:pt x="13" y="26"/>
                    <a:pt x="13" y="25"/>
                  </a:cubicBezTo>
                  <a:close/>
                  <a:moveTo>
                    <a:pt x="17" y="13"/>
                  </a:moveTo>
                  <a:cubicBezTo>
                    <a:pt x="18" y="13"/>
                    <a:pt x="18" y="14"/>
                    <a:pt x="19" y="14"/>
                  </a:cubicBezTo>
                  <a:cubicBezTo>
                    <a:pt x="18" y="14"/>
                    <a:pt x="18" y="13"/>
                    <a:pt x="17" y="13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6"/>
                    <a:pt x="14" y="17"/>
                  </a:cubicBezTo>
                  <a:cubicBezTo>
                    <a:pt x="14" y="17"/>
                    <a:pt x="15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5" y="16"/>
                    <a:pt x="14" y="16"/>
                  </a:cubicBezTo>
                  <a:close/>
                  <a:moveTo>
                    <a:pt x="12" y="22"/>
                  </a:moveTo>
                  <a:cubicBezTo>
                    <a:pt x="12" y="23"/>
                    <a:pt x="13" y="23"/>
                    <a:pt x="13" y="2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3"/>
                    <a:pt x="13" y="23"/>
                    <a:pt x="12" y="22"/>
                  </a:cubicBezTo>
                  <a:close/>
                  <a:moveTo>
                    <a:pt x="19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18" y="11"/>
                    <a:pt x="19" y="11"/>
                    <a:pt x="19" y="11"/>
                  </a:cubicBezTo>
                  <a:cubicBezTo>
                    <a:pt x="19" y="11"/>
                    <a:pt x="19" y="10"/>
                    <a:pt x="19" y="10"/>
                  </a:cubicBezTo>
                  <a:close/>
                  <a:moveTo>
                    <a:pt x="11" y="24"/>
                  </a:moveTo>
                  <a:cubicBezTo>
                    <a:pt x="10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6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1" y="25"/>
                    <a:pt x="11" y="24"/>
                    <a:pt x="11" y="24"/>
                  </a:cubicBezTo>
                  <a:close/>
                  <a:moveTo>
                    <a:pt x="11" y="26"/>
                  </a:moveTo>
                  <a:cubicBezTo>
                    <a:pt x="11" y="27"/>
                    <a:pt x="11" y="27"/>
                    <a:pt x="11" y="27"/>
                  </a:cubicBezTo>
                  <a:lnTo>
                    <a:pt x="11" y="26"/>
                  </a:lnTo>
                  <a:close/>
                  <a:moveTo>
                    <a:pt x="11" y="22"/>
                  </a:moveTo>
                  <a:cubicBezTo>
                    <a:pt x="11" y="23"/>
                    <a:pt x="10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2"/>
                    <a:pt x="11" y="22"/>
                  </a:cubicBezTo>
                  <a:close/>
                  <a:moveTo>
                    <a:pt x="11" y="20"/>
                  </a:move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2" y="21"/>
                    <a:pt x="12" y="20"/>
                  </a:cubicBezTo>
                  <a:cubicBezTo>
                    <a:pt x="12" y="20"/>
                    <a:pt x="11" y="20"/>
                    <a:pt x="11" y="20"/>
                  </a:cubicBezTo>
                  <a:close/>
                  <a:moveTo>
                    <a:pt x="16" y="10"/>
                  </a:moveTo>
                  <a:cubicBezTo>
                    <a:pt x="16" y="11"/>
                    <a:pt x="16" y="11"/>
                    <a:pt x="16" y="11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0"/>
                    <a:pt x="16" y="10"/>
                    <a:pt x="16" y="10"/>
                  </a:cubicBezTo>
                  <a:close/>
                  <a:moveTo>
                    <a:pt x="11" y="13"/>
                  </a:moveTo>
                  <a:cubicBezTo>
                    <a:pt x="12" y="14"/>
                    <a:pt x="14" y="15"/>
                    <a:pt x="15" y="14"/>
                  </a:cubicBezTo>
                  <a:cubicBezTo>
                    <a:pt x="13" y="14"/>
                    <a:pt x="12" y="13"/>
                    <a:pt x="11" y="13"/>
                  </a:cubicBezTo>
                  <a:close/>
                  <a:moveTo>
                    <a:pt x="11" y="18"/>
                  </a:moveTo>
                  <a:cubicBezTo>
                    <a:pt x="10" y="19"/>
                    <a:pt x="11" y="19"/>
                    <a:pt x="12" y="19"/>
                  </a:cubicBezTo>
                  <a:cubicBezTo>
                    <a:pt x="11" y="19"/>
                    <a:pt x="11" y="18"/>
                    <a:pt x="11" y="18"/>
                  </a:cubicBezTo>
                  <a:close/>
                  <a:moveTo>
                    <a:pt x="15" y="8"/>
                  </a:moveTo>
                  <a:cubicBezTo>
                    <a:pt x="15" y="8"/>
                    <a:pt x="16" y="9"/>
                    <a:pt x="15" y="10"/>
                  </a:cubicBezTo>
                  <a:cubicBezTo>
                    <a:pt x="15" y="10"/>
                    <a:pt x="16" y="10"/>
                    <a:pt x="16" y="9"/>
                  </a:cubicBezTo>
                  <a:cubicBezTo>
                    <a:pt x="16" y="9"/>
                    <a:pt x="16" y="8"/>
                    <a:pt x="15" y="8"/>
                  </a:cubicBezTo>
                  <a:close/>
                  <a:moveTo>
                    <a:pt x="11" y="16"/>
                  </a:moveTo>
                  <a:cubicBezTo>
                    <a:pt x="11" y="17"/>
                    <a:pt x="12" y="18"/>
                    <a:pt x="12" y="17"/>
                  </a:cubicBezTo>
                  <a:cubicBezTo>
                    <a:pt x="12" y="17"/>
                    <a:pt x="11" y="16"/>
                    <a:pt x="11" y="16"/>
                  </a:cubicBezTo>
                  <a:close/>
                  <a:moveTo>
                    <a:pt x="11" y="14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2" y="16"/>
                    <a:pt x="12" y="16"/>
                    <a:pt x="13" y="16"/>
                  </a:cubicBezTo>
                  <a:cubicBezTo>
                    <a:pt x="12" y="15"/>
                    <a:pt x="12" y="14"/>
                    <a:pt x="11" y="14"/>
                  </a:cubicBezTo>
                  <a:close/>
                  <a:moveTo>
                    <a:pt x="13" y="11"/>
                  </a:moveTo>
                  <a:cubicBezTo>
                    <a:pt x="12" y="11"/>
                    <a:pt x="12" y="11"/>
                    <a:pt x="11" y="11"/>
                  </a:cubicBezTo>
                  <a:cubicBezTo>
                    <a:pt x="12" y="12"/>
                    <a:pt x="14" y="13"/>
                    <a:pt x="14" y="12"/>
                  </a:cubicBezTo>
                  <a:cubicBezTo>
                    <a:pt x="14" y="12"/>
                    <a:pt x="13" y="11"/>
                    <a:pt x="13" y="11"/>
                  </a:cubicBezTo>
                  <a:close/>
                  <a:moveTo>
                    <a:pt x="8" y="17"/>
                  </a:moveTo>
                  <a:cubicBezTo>
                    <a:pt x="8" y="17"/>
                    <a:pt x="10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lose/>
                  <a:moveTo>
                    <a:pt x="14" y="9"/>
                  </a:moveTo>
                  <a:cubicBezTo>
                    <a:pt x="14" y="10"/>
                    <a:pt x="14" y="10"/>
                    <a:pt x="14" y="10"/>
                  </a:cubicBezTo>
                  <a:cubicBezTo>
                    <a:pt x="14" y="9"/>
                    <a:pt x="14" y="9"/>
                    <a:pt x="14" y="9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lose/>
                  <a:moveTo>
                    <a:pt x="11" y="12"/>
                  </a:moveTo>
                  <a:cubicBezTo>
                    <a:pt x="11" y="12"/>
                    <a:pt x="11" y="12"/>
                    <a:pt x="11" y="12"/>
                  </a:cubicBezTo>
                  <a:cubicBezTo>
                    <a:pt x="12" y="13"/>
                    <a:pt x="12" y="13"/>
                    <a:pt x="12" y="13"/>
                  </a:cubicBezTo>
                  <a:lnTo>
                    <a:pt x="11" y="12"/>
                  </a:lnTo>
                  <a:close/>
                  <a:moveTo>
                    <a:pt x="12" y="7"/>
                  </a:moveTo>
                  <a:cubicBezTo>
                    <a:pt x="11" y="8"/>
                    <a:pt x="12" y="8"/>
                    <a:pt x="11" y="9"/>
                  </a:cubicBezTo>
                  <a:cubicBezTo>
                    <a:pt x="12" y="9"/>
                    <a:pt x="12" y="9"/>
                    <a:pt x="13" y="9"/>
                  </a:cubicBezTo>
                  <a:cubicBezTo>
                    <a:pt x="13" y="9"/>
                    <a:pt x="13" y="8"/>
                    <a:pt x="12" y="7"/>
                  </a:cubicBezTo>
                  <a:close/>
                  <a:moveTo>
                    <a:pt x="12" y="4"/>
                  </a:moveTo>
                  <a:cubicBezTo>
                    <a:pt x="11" y="5"/>
                    <a:pt x="13" y="6"/>
                    <a:pt x="14" y="7"/>
                  </a:cubicBezTo>
                  <a:cubicBezTo>
                    <a:pt x="14" y="6"/>
                    <a:pt x="13" y="5"/>
                    <a:pt x="12" y="4"/>
                  </a:cubicBezTo>
                  <a:close/>
                  <a:moveTo>
                    <a:pt x="8" y="13"/>
                  </a:moveTo>
                  <a:cubicBezTo>
                    <a:pt x="9" y="13"/>
                    <a:pt x="9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9" y="13"/>
                    <a:pt x="8" y="13"/>
                  </a:cubicBezTo>
                  <a:close/>
                  <a:moveTo>
                    <a:pt x="8" y="14"/>
                  </a:moveTo>
                  <a:cubicBezTo>
                    <a:pt x="8" y="14"/>
                    <a:pt x="9" y="15"/>
                    <a:pt x="10" y="15"/>
                  </a:cubicBezTo>
                  <a:cubicBezTo>
                    <a:pt x="9" y="14"/>
                    <a:pt x="9" y="13"/>
                    <a:pt x="8" y="14"/>
                  </a:cubicBezTo>
                  <a:close/>
                  <a:moveTo>
                    <a:pt x="10" y="11"/>
                  </a:moveTo>
                  <a:cubicBezTo>
                    <a:pt x="10" y="11"/>
                    <a:pt x="10" y="11"/>
                    <a:pt x="9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1" y="12"/>
                    <a:pt x="11" y="11"/>
                    <a:pt x="10" y="11"/>
                  </a:cubicBezTo>
                  <a:close/>
                  <a:moveTo>
                    <a:pt x="12" y="6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6"/>
                    <a:pt x="12" y="6"/>
                  </a:cubicBezTo>
                  <a:close/>
                  <a:moveTo>
                    <a:pt x="8" y="11"/>
                  </a:moveTo>
                  <a:cubicBezTo>
                    <a:pt x="8" y="11"/>
                    <a:pt x="8" y="11"/>
                    <a:pt x="9" y="1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1"/>
                    <a:pt x="8" y="11"/>
                    <a:pt x="8" y="11"/>
                  </a:cubicBezTo>
                  <a:close/>
                  <a:moveTo>
                    <a:pt x="5" y="11"/>
                  </a:moveTo>
                  <a:cubicBezTo>
                    <a:pt x="6" y="12"/>
                    <a:pt x="7" y="13"/>
                    <a:pt x="8" y="12"/>
                  </a:cubicBezTo>
                  <a:cubicBezTo>
                    <a:pt x="7" y="12"/>
                    <a:pt x="5" y="11"/>
                    <a:pt x="5" y="11"/>
                  </a:cubicBezTo>
                  <a:close/>
                  <a:moveTo>
                    <a:pt x="12" y="2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lnTo>
                    <a:pt x="12" y="2"/>
                  </a:lnTo>
                  <a:close/>
                  <a:moveTo>
                    <a:pt x="3" y="12"/>
                  </a:moveTo>
                  <a:cubicBezTo>
                    <a:pt x="4" y="13"/>
                    <a:pt x="4" y="13"/>
                    <a:pt x="4" y="13"/>
                  </a:cubicBezTo>
                  <a:lnTo>
                    <a:pt x="3" y="12"/>
                  </a:lnTo>
                  <a:close/>
                  <a:moveTo>
                    <a:pt x="1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1" y="1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>
                <a:solidFill>
                  <a:srgbClr val="00579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425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9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66210" y="1126262"/>
            <a:ext cx="2546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02</a:t>
            </a:r>
            <a:r>
              <a:rPr lang="zh-CN" altLang="en-US" dirty="0">
                <a:sym typeface="+mn-lt"/>
              </a:rPr>
              <a:t>研究过程简介</a:t>
            </a:r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4774612" y="3869627"/>
            <a:ext cx="1311381" cy="1418197"/>
            <a:chOff x="3173" y="1433"/>
            <a:chExt cx="1596" cy="1726"/>
          </a:xfrm>
          <a:solidFill>
            <a:srgbClr val="4C4C66"/>
          </a:solidFill>
        </p:grpSpPr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3479" y="1728"/>
              <a:ext cx="995" cy="994"/>
            </a:xfrm>
            <a:custGeom>
              <a:avLst/>
              <a:gdLst>
                <a:gd name="T0" fmla="*/ 149 w 182"/>
                <a:gd name="T1" fmla="*/ 161 h 182"/>
                <a:gd name="T2" fmla="*/ 150 w 182"/>
                <a:gd name="T3" fmla="*/ 160 h 182"/>
                <a:gd name="T4" fmla="*/ 159 w 182"/>
                <a:gd name="T5" fmla="*/ 152 h 182"/>
                <a:gd name="T6" fmla="*/ 160 w 182"/>
                <a:gd name="T7" fmla="*/ 150 h 182"/>
                <a:gd name="T8" fmla="*/ 182 w 182"/>
                <a:gd name="T9" fmla="*/ 94 h 182"/>
                <a:gd name="T10" fmla="*/ 88 w 182"/>
                <a:gd name="T11" fmla="*/ 0 h 182"/>
                <a:gd name="T12" fmla="*/ 0 w 182"/>
                <a:gd name="T13" fmla="*/ 88 h 182"/>
                <a:gd name="T14" fmla="*/ 94 w 182"/>
                <a:gd name="T15" fmla="*/ 182 h 182"/>
                <a:gd name="T16" fmla="*/ 7 w 182"/>
                <a:gd name="T17" fmla="*/ 91 h 182"/>
                <a:gd name="T18" fmla="*/ 29 w 182"/>
                <a:gd name="T19" fmla="*/ 58 h 182"/>
                <a:gd name="T20" fmla="*/ 143 w 182"/>
                <a:gd name="T21" fmla="*/ 58 h 182"/>
                <a:gd name="T22" fmla="*/ 172 w 182"/>
                <a:gd name="T23" fmla="*/ 114 h 182"/>
                <a:gd name="T24" fmla="*/ 150 w 182"/>
                <a:gd name="T25" fmla="*/ 151 h 182"/>
                <a:gd name="T26" fmla="*/ 34 w 182"/>
                <a:gd name="T27" fmla="*/ 148 h 182"/>
                <a:gd name="T28" fmla="*/ 11 w 182"/>
                <a:gd name="T29" fmla="*/ 66 h 182"/>
                <a:gd name="T30" fmla="*/ 35 w 182"/>
                <a:gd name="T31" fmla="*/ 28 h 182"/>
                <a:gd name="T32" fmla="*/ 19 w 182"/>
                <a:gd name="T33" fmla="*/ 59 h 182"/>
                <a:gd name="T34" fmla="*/ 10 w 182"/>
                <a:gd name="T35" fmla="*/ 67 h 182"/>
                <a:gd name="T36" fmla="*/ 38 w 182"/>
                <a:gd name="T37" fmla="*/ 41 h 182"/>
                <a:gd name="T38" fmla="*/ 27 w 182"/>
                <a:gd name="T39" fmla="*/ 51 h 182"/>
                <a:gd name="T40" fmla="*/ 59 w 182"/>
                <a:gd name="T41" fmla="*/ 13 h 182"/>
                <a:gd name="T42" fmla="*/ 51 w 182"/>
                <a:gd name="T43" fmla="*/ 33 h 182"/>
                <a:gd name="T44" fmla="*/ 45 w 182"/>
                <a:gd name="T45" fmla="*/ 37 h 182"/>
                <a:gd name="T46" fmla="*/ 70 w 182"/>
                <a:gd name="T47" fmla="*/ 9 h 182"/>
                <a:gd name="T48" fmla="*/ 64 w 182"/>
                <a:gd name="T49" fmla="*/ 30 h 182"/>
                <a:gd name="T50" fmla="*/ 75 w 182"/>
                <a:gd name="T51" fmla="*/ 8 h 182"/>
                <a:gd name="T52" fmla="*/ 88 w 182"/>
                <a:gd name="T53" fmla="*/ 7 h 182"/>
                <a:gd name="T54" fmla="*/ 79 w 182"/>
                <a:gd name="T55" fmla="*/ 27 h 182"/>
                <a:gd name="T56" fmla="*/ 85 w 182"/>
                <a:gd name="T57" fmla="*/ 7 h 182"/>
                <a:gd name="T58" fmla="*/ 104 w 182"/>
                <a:gd name="T59" fmla="*/ 9 h 182"/>
                <a:gd name="T60" fmla="*/ 90 w 182"/>
                <a:gd name="T61" fmla="*/ 27 h 182"/>
                <a:gd name="T62" fmla="*/ 85 w 182"/>
                <a:gd name="T63" fmla="*/ 27 h 182"/>
                <a:gd name="T64" fmla="*/ 98 w 182"/>
                <a:gd name="T65" fmla="*/ 8 h 182"/>
                <a:gd name="T66" fmla="*/ 116 w 182"/>
                <a:gd name="T67" fmla="*/ 13 h 182"/>
                <a:gd name="T68" fmla="*/ 94 w 182"/>
                <a:gd name="T69" fmla="*/ 27 h 182"/>
                <a:gd name="T70" fmla="*/ 108 w 182"/>
                <a:gd name="T71" fmla="*/ 10 h 182"/>
                <a:gd name="T72" fmla="*/ 124 w 182"/>
                <a:gd name="T73" fmla="*/ 16 h 182"/>
                <a:gd name="T74" fmla="*/ 106 w 182"/>
                <a:gd name="T75" fmla="*/ 30 h 182"/>
                <a:gd name="T76" fmla="*/ 124 w 182"/>
                <a:gd name="T77" fmla="*/ 16 h 182"/>
                <a:gd name="T78" fmla="*/ 132 w 182"/>
                <a:gd name="T79" fmla="*/ 41 h 182"/>
                <a:gd name="T80" fmla="*/ 137 w 182"/>
                <a:gd name="T81" fmla="*/ 24 h 182"/>
                <a:gd name="T82" fmla="*/ 148 w 182"/>
                <a:gd name="T83" fmla="*/ 34 h 182"/>
                <a:gd name="T84" fmla="*/ 141 w 182"/>
                <a:gd name="T85" fmla="*/ 47 h 182"/>
                <a:gd name="T86" fmla="*/ 147 w 182"/>
                <a:gd name="T87" fmla="*/ 32 h 182"/>
                <a:gd name="T88" fmla="*/ 158 w 182"/>
                <a:gd name="T89" fmla="*/ 45 h 182"/>
                <a:gd name="T90" fmla="*/ 143 w 182"/>
                <a:gd name="T91" fmla="*/ 49 h 182"/>
                <a:gd name="T92" fmla="*/ 158 w 182"/>
                <a:gd name="T93" fmla="*/ 45 h 182"/>
                <a:gd name="T94" fmla="*/ 152 w 182"/>
                <a:gd name="T95" fmla="*/ 57 h 182"/>
                <a:gd name="T96" fmla="*/ 160 w 182"/>
                <a:gd name="T97" fmla="*/ 47 h 182"/>
                <a:gd name="T98" fmla="*/ 166 w 182"/>
                <a:gd name="T99" fmla="*/ 59 h 182"/>
                <a:gd name="T100" fmla="*/ 155 w 182"/>
                <a:gd name="T101" fmla="*/ 60 h 182"/>
                <a:gd name="T102" fmla="*/ 166 w 182"/>
                <a:gd name="T103" fmla="*/ 59 h 182"/>
                <a:gd name="T104" fmla="*/ 167 w 182"/>
                <a:gd name="T105" fmla="*/ 78 h 182"/>
                <a:gd name="T106" fmla="*/ 171 w 182"/>
                <a:gd name="T107" fmla="*/ 69 h 182"/>
                <a:gd name="T108" fmla="*/ 169 w 182"/>
                <a:gd name="T109" fmla="*/ 66 h 182"/>
                <a:gd name="T110" fmla="*/ 161 w 182"/>
                <a:gd name="T111" fmla="*/ 68 h 182"/>
                <a:gd name="T112" fmla="*/ 169 w 182"/>
                <a:gd name="T113" fmla="*/ 66 h 182"/>
                <a:gd name="T114" fmla="*/ 113 w 182"/>
                <a:gd name="T115" fmla="*/ 32 h 182"/>
                <a:gd name="T116" fmla="*/ 128 w 182"/>
                <a:gd name="T117" fmla="*/ 18 h 182"/>
                <a:gd name="T118" fmla="*/ 120 w 182"/>
                <a:gd name="T119" fmla="*/ 35 h 182"/>
                <a:gd name="T120" fmla="*/ 169 w 182"/>
                <a:gd name="T121" fmla="*/ 81 h 182"/>
                <a:gd name="T122" fmla="*/ 175 w 182"/>
                <a:gd name="T123" fmla="*/ 9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2" h="182">
                  <a:moveTo>
                    <a:pt x="94" y="182"/>
                  </a:moveTo>
                  <a:cubicBezTo>
                    <a:pt x="113" y="182"/>
                    <a:pt x="132" y="175"/>
                    <a:pt x="149" y="161"/>
                  </a:cubicBezTo>
                  <a:cubicBezTo>
                    <a:pt x="150" y="160"/>
                    <a:pt x="150" y="160"/>
                    <a:pt x="150" y="160"/>
                  </a:cubicBezTo>
                  <a:cubicBezTo>
                    <a:pt x="150" y="160"/>
                    <a:pt x="150" y="160"/>
                    <a:pt x="150" y="160"/>
                  </a:cubicBezTo>
                  <a:cubicBezTo>
                    <a:pt x="151" y="159"/>
                    <a:pt x="152" y="158"/>
                    <a:pt x="155" y="155"/>
                  </a:cubicBezTo>
                  <a:cubicBezTo>
                    <a:pt x="157" y="153"/>
                    <a:pt x="158" y="152"/>
                    <a:pt x="159" y="152"/>
                  </a:cubicBezTo>
                  <a:cubicBezTo>
                    <a:pt x="159" y="151"/>
                    <a:pt x="159" y="151"/>
                    <a:pt x="159" y="151"/>
                  </a:cubicBezTo>
                  <a:cubicBezTo>
                    <a:pt x="160" y="150"/>
                    <a:pt x="160" y="150"/>
                    <a:pt x="160" y="150"/>
                  </a:cubicBezTo>
                  <a:cubicBezTo>
                    <a:pt x="160" y="150"/>
                    <a:pt x="160" y="150"/>
                    <a:pt x="160" y="149"/>
                  </a:cubicBezTo>
                  <a:cubicBezTo>
                    <a:pt x="175" y="132"/>
                    <a:pt x="182" y="113"/>
                    <a:pt x="182" y="94"/>
                  </a:cubicBezTo>
                  <a:cubicBezTo>
                    <a:pt x="182" y="70"/>
                    <a:pt x="170" y="46"/>
                    <a:pt x="153" y="29"/>
                  </a:cubicBezTo>
                  <a:cubicBezTo>
                    <a:pt x="136" y="12"/>
                    <a:pt x="112" y="0"/>
                    <a:pt x="88" y="0"/>
                  </a:cubicBezTo>
                  <a:cubicBezTo>
                    <a:pt x="67" y="0"/>
                    <a:pt x="46" y="8"/>
                    <a:pt x="27" y="27"/>
                  </a:cubicBezTo>
                  <a:cubicBezTo>
                    <a:pt x="8" y="46"/>
                    <a:pt x="0" y="67"/>
                    <a:pt x="0" y="88"/>
                  </a:cubicBezTo>
                  <a:cubicBezTo>
                    <a:pt x="0" y="112"/>
                    <a:pt x="12" y="136"/>
                    <a:pt x="29" y="153"/>
                  </a:cubicBezTo>
                  <a:cubicBezTo>
                    <a:pt x="46" y="171"/>
                    <a:pt x="70" y="182"/>
                    <a:pt x="94" y="182"/>
                  </a:cubicBezTo>
                  <a:close/>
                  <a:moveTo>
                    <a:pt x="34" y="148"/>
                  </a:moveTo>
                  <a:cubicBezTo>
                    <a:pt x="18" y="133"/>
                    <a:pt x="8" y="112"/>
                    <a:pt x="7" y="91"/>
                  </a:cubicBezTo>
                  <a:cubicBezTo>
                    <a:pt x="8" y="91"/>
                    <a:pt x="8" y="90"/>
                    <a:pt x="9" y="89"/>
                  </a:cubicBezTo>
                  <a:cubicBezTo>
                    <a:pt x="13" y="79"/>
                    <a:pt x="19" y="68"/>
                    <a:pt x="29" y="58"/>
                  </a:cubicBezTo>
                  <a:cubicBezTo>
                    <a:pt x="47" y="41"/>
                    <a:pt x="66" y="33"/>
                    <a:pt x="85" y="33"/>
                  </a:cubicBezTo>
                  <a:cubicBezTo>
                    <a:pt x="106" y="33"/>
                    <a:pt x="127" y="43"/>
                    <a:pt x="143" y="58"/>
                  </a:cubicBezTo>
                  <a:cubicBezTo>
                    <a:pt x="159" y="72"/>
                    <a:pt x="170" y="93"/>
                    <a:pt x="172" y="114"/>
                  </a:cubicBezTo>
                  <a:cubicBezTo>
                    <a:pt x="172" y="114"/>
                    <a:pt x="172" y="114"/>
                    <a:pt x="172" y="114"/>
                  </a:cubicBezTo>
                  <a:cubicBezTo>
                    <a:pt x="169" y="127"/>
                    <a:pt x="162" y="139"/>
                    <a:pt x="151" y="150"/>
                  </a:cubicBezTo>
                  <a:cubicBezTo>
                    <a:pt x="150" y="150"/>
                    <a:pt x="150" y="150"/>
                    <a:pt x="150" y="151"/>
                  </a:cubicBezTo>
                  <a:cubicBezTo>
                    <a:pt x="132" y="168"/>
                    <a:pt x="113" y="175"/>
                    <a:pt x="94" y="175"/>
                  </a:cubicBezTo>
                  <a:cubicBezTo>
                    <a:pt x="72" y="175"/>
                    <a:pt x="50" y="165"/>
                    <a:pt x="34" y="148"/>
                  </a:cubicBezTo>
                  <a:close/>
                  <a:moveTo>
                    <a:pt x="10" y="67"/>
                  </a:moveTo>
                  <a:cubicBezTo>
                    <a:pt x="10" y="66"/>
                    <a:pt x="11" y="66"/>
                    <a:pt x="11" y="66"/>
                  </a:cubicBezTo>
                  <a:cubicBezTo>
                    <a:pt x="17" y="57"/>
                    <a:pt x="23" y="47"/>
                    <a:pt x="29" y="38"/>
                  </a:cubicBezTo>
                  <a:cubicBezTo>
                    <a:pt x="31" y="35"/>
                    <a:pt x="33" y="32"/>
                    <a:pt x="35" y="28"/>
                  </a:cubicBezTo>
                  <a:cubicBezTo>
                    <a:pt x="37" y="27"/>
                    <a:pt x="38" y="26"/>
                    <a:pt x="39" y="25"/>
                  </a:cubicBezTo>
                  <a:cubicBezTo>
                    <a:pt x="32" y="36"/>
                    <a:pt x="25" y="47"/>
                    <a:pt x="19" y="59"/>
                  </a:cubicBezTo>
                  <a:cubicBezTo>
                    <a:pt x="15" y="64"/>
                    <a:pt x="11" y="69"/>
                    <a:pt x="8" y="74"/>
                  </a:cubicBezTo>
                  <a:cubicBezTo>
                    <a:pt x="9" y="72"/>
                    <a:pt x="9" y="69"/>
                    <a:pt x="10" y="67"/>
                  </a:cubicBezTo>
                  <a:close/>
                  <a:moveTo>
                    <a:pt x="59" y="13"/>
                  </a:moveTo>
                  <a:cubicBezTo>
                    <a:pt x="52" y="22"/>
                    <a:pt x="45" y="32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4" y="44"/>
                    <a:pt x="31" y="47"/>
                    <a:pt x="27" y="51"/>
                  </a:cubicBezTo>
                  <a:cubicBezTo>
                    <a:pt x="33" y="40"/>
                    <a:pt x="40" y="29"/>
                    <a:pt x="48" y="19"/>
                  </a:cubicBezTo>
                  <a:cubicBezTo>
                    <a:pt x="51" y="17"/>
                    <a:pt x="55" y="15"/>
                    <a:pt x="59" y="13"/>
                  </a:cubicBezTo>
                  <a:close/>
                  <a:moveTo>
                    <a:pt x="70" y="9"/>
                  </a:moveTo>
                  <a:cubicBezTo>
                    <a:pt x="64" y="17"/>
                    <a:pt x="58" y="25"/>
                    <a:pt x="51" y="33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5"/>
                    <a:pt x="47" y="36"/>
                    <a:pt x="45" y="37"/>
                  </a:cubicBezTo>
                  <a:cubicBezTo>
                    <a:pt x="52" y="29"/>
                    <a:pt x="58" y="20"/>
                    <a:pt x="65" y="11"/>
                  </a:cubicBezTo>
                  <a:cubicBezTo>
                    <a:pt x="66" y="10"/>
                    <a:pt x="68" y="10"/>
                    <a:pt x="70" y="9"/>
                  </a:cubicBezTo>
                  <a:close/>
                  <a:moveTo>
                    <a:pt x="81" y="7"/>
                  </a:moveTo>
                  <a:cubicBezTo>
                    <a:pt x="75" y="15"/>
                    <a:pt x="69" y="22"/>
                    <a:pt x="64" y="30"/>
                  </a:cubicBezTo>
                  <a:cubicBezTo>
                    <a:pt x="62" y="30"/>
                    <a:pt x="59" y="31"/>
                    <a:pt x="57" y="32"/>
                  </a:cubicBezTo>
                  <a:cubicBezTo>
                    <a:pt x="63" y="24"/>
                    <a:pt x="69" y="16"/>
                    <a:pt x="75" y="8"/>
                  </a:cubicBezTo>
                  <a:cubicBezTo>
                    <a:pt x="77" y="8"/>
                    <a:pt x="79" y="8"/>
                    <a:pt x="81" y="7"/>
                  </a:cubicBezTo>
                  <a:close/>
                  <a:moveTo>
                    <a:pt x="88" y="7"/>
                  </a:moveTo>
                  <a:cubicBezTo>
                    <a:pt x="90" y="7"/>
                    <a:pt x="92" y="7"/>
                    <a:pt x="94" y="7"/>
                  </a:cubicBezTo>
                  <a:cubicBezTo>
                    <a:pt x="88" y="14"/>
                    <a:pt x="84" y="20"/>
                    <a:pt x="79" y="27"/>
                  </a:cubicBezTo>
                  <a:cubicBezTo>
                    <a:pt x="76" y="27"/>
                    <a:pt x="73" y="28"/>
                    <a:pt x="69" y="28"/>
                  </a:cubicBezTo>
                  <a:cubicBezTo>
                    <a:pt x="74" y="21"/>
                    <a:pt x="80" y="14"/>
                    <a:pt x="85" y="7"/>
                  </a:cubicBezTo>
                  <a:cubicBezTo>
                    <a:pt x="86" y="7"/>
                    <a:pt x="87" y="7"/>
                    <a:pt x="88" y="7"/>
                  </a:cubicBezTo>
                  <a:close/>
                  <a:moveTo>
                    <a:pt x="104" y="9"/>
                  </a:moveTo>
                  <a:cubicBezTo>
                    <a:pt x="103" y="10"/>
                    <a:pt x="102" y="12"/>
                    <a:pt x="100" y="13"/>
                  </a:cubicBezTo>
                  <a:cubicBezTo>
                    <a:pt x="97" y="17"/>
                    <a:pt x="93" y="21"/>
                    <a:pt x="90" y="27"/>
                  </a:cubicBezTo>
                  <a:cubicBezTo>
                    <a:pt x="90" y="27"/>
                    <a:pt x="90" y="27"/>
                    <a:pt x="90" y="27"/>
                  </a:cubicBezTo>
                  <a:cubicBezTo>
                    <a:pt x="89" y="27"/>
                    <a:pt x="87" y="27"/>
                    <a:pt x="85" y="27"/>
                  </a:cubicBezTo>
                  <a:cubicBezTo>
                    <a:pt x="84" y="27"/>
                    <a:pt x="84" y="27"/>
                    <a:pt x="83" y="27"/>
                  </a:cubicBezTo>
                  <a:cubicBezTo>
                    <a:pt x="88" y="20"/>
                    <a:pt x="93" y="14"/>
                    <a:pt x="98" y="8"/>
                  </a:cubicBezTo>
                  <a:cubicBezTo>
                    <a:pt x="100" y="8"/>
                    <a:pt x="102" y="8"/>
                    <a:pt x="104" y="9"/>
                  </a:cubicBezTo>
                  <a:close/>
                  <a:moveTo>
                    <a:pt x="116" y="13"/>
                  </a:moveTo>
                  <a:cubicBezTo>
                    <a:pt x="111" y="18"/>
                    <a:pt x="107" y="23"/>
                    <a:pt x="102" y="29"/>
                  </a:cubicBezTo>
                  <a:cubicBezTo>
                    <a:pt x="100" y="28"/>
                    <a:pt x="97" y="28"/>
                    <a:pt x="94" y="27"/>
                  </a:cubicBezTo>
                  <a:cubicBezTo>
                    <a:pt x="96" y="23"/>
                    <a:pt x="99" y="19"/>
                    <a:pt x="103" y="15"/>
                  </a:cubicBezTo>
                  <a:cubicBezTo>
                    <a:pt x="105" y="14"/>
                    <a:pt x="106" y="12"/>
                    <a:pt x="108" y="10"/>
                  </a:cubicBezTo>
                  <a:cubicBezTo>
                    <a:pt x="111" y="11"/>
                    <a:pt x="113" y="12"/>
                    <a:pt x="116" y="13"/>
                  </a:cubicBezTo>
                  <a:close/>
                  <a:moveTo>
                    <a:pt x="124" y="16"/>
                  </a:moveTo>
                  <a:cubicBezTo>
                    <a:pt x="119" y="21"/>
                    <a:pt x="115" y="26"/>
                    <a:pt x="110" y="31"/>
                  </a:cubicBezTo>
                  <a:cubicBezTo>
                    <a:pt x="109" y="30"/>
                    <a:pt x="107" y="30"/>
                    <a:pt x="106" y="30"/>
                  </a:cubicBezTo>
                  <a:cubicBezTo>
                    <a:pt x="110" y="24"/>
                    <a:pt x="115" y="19"/>
                    <a:pt x="120" y="14"/>
                  </a:cubicBezTo>
                  <a:cubicBezTo>
                    <a:pt x="121" y="15"/>
                    <a:pt x="123" y="16"/>
                    <a:pt x="124" y="16"/>
                  </a:cubicBezTo>
                  <a:close/>
                  <a:moveTo>
                    <a:pt x="144" y="30"/>
                  </a:moveTo>
                  <a:cubicBezTo>
                    <a:pt x="140" y="33"/>
                    <a:pt x="136" y="37"/>
                    <a:pt x="132" y="41"/>
                  </a:cubicBezTo>
                  <a:cubicBezTo>
                    <a:pt x="129" y="39"/>
                    <a:pt x="127" y="38"/>
                    <a:pt x="124" y="36"/>
                  </a:cubicBezTo>
                  <a:cubicBezTo>
                    <a:pt x="128" y="32"/>
                    <a:pt x="133" y="28"/>
                    <a:pt x="137" y="24"/>
                  </a:cubicBezTo>
                  <a:cubicBezTo>
                    <a:pt x="140" y="26"/>
                    <a:pt x="142" y="28"/>
                    <a:pt x="144" y="30"/>
                  </a:cubicBezTo>
                  <a:close/>
                  <a:moveTo>
                    <a:pt x="148" y="34"/>
                  </a:moveTo>
                  <a:cubicBezTo>
                    <a:pt x="150" y="35"/>
                    <a:pt x="151" y="36"/>
                    <a:pt x="152" y="38"/>
                  </a:cubicBezTo>
                  <a:cubicBezTo>
                    <a:pt x="148" y="41"/>
                    <a:pt x="144" y="44"/>
                    <a:pt x="141" y="47"/>
                  </a:cubicBezTo>
                  <a:cubicBezTo>
                    <a:pt x="139" y="45"/>
                    <a:pt x="137" y="44"/>
                    <a:pt x="135" y="43"/>
                  </a:cubicBezTo>
                  <a:cubicBezTo>
                    <a:pt x="139" y="39"/>
                    <a:pt x="143" y="35"/>
                    <a:pt x="147" y="32"/>
                  </a:cubicBezTo>
                  <a:cubicBezTo>
                    <a:pt x="147" y="33"/>
                    <a:pt x="148" y="33"/>
                    <a:pt x="148" y="34"/>
                  </a:cubicBezTo>
                  <a:close/>
                  <a:moveTo>
                    <a:pt x="158" y="45"/>
                  </a:moveTo>
                  <a:cubicBezTo>
                    <a:pt x="154" y="47"/>
                    <a:pt x="151" y="50"/>
                    <a:pt x="148" y="53"/>
                  </a:cubicBezTo>
                  <a:cubicBezTo>
                    <a:pt x="146" y="51"/>
                    <a:pt x="145" y="50"/>
                    <a:pt x="143" y="49"/>
                  </a:cubicBezTo>
                  <a:cubicBezTo>
                    <a:pt x="147" y="46"/>
                    <a:pt x="151" y="43"/>
                    <a:pt x="154" y="40"/>
                  </a:cubicBezTo>
                  <a:cubicBezTo>
                    <a:pt x="155" y="42"/>
                    <a:pt x="156" y="43"/>
                    <a:pt x="158" y="45"/>
                  </a:cubicBezTo>
                  <a:close/>
                  <a:moveTo>
                    <a:pt x="161" y="50"/>
                  </a:moveTo>
                  <a:cubicBezTo>
                    <a:pt x="158" y="52"/>
                    <a:pt x="155" y="55"/>
                    <a:pt x="152" y="57"/>
                  </a:cubicBezTo>
                  <a:cubicBezTo>
                    <a:pt x="152" y="57"/>
                    <a:pt x="151" y="56"/>
                    <a:pt x="150" y="55"/>
                  </a:cubicBezTo>
                  <a:cubicBezTo>
                    <a:pt x="153" y="52"/>
                    <a:pt x="156" y="50"/>
                    <a:pt x="160" y="47"/>
                  </a:cubicBezTo>
                  <a:cubicBezTo>
                    <a:pt x="160" y="48"/>
                    <a:pt x="161" y="49"/>
                    <a:pt x="161" y="50"/>
                  </a:cubicBezTo>
                  <a:close/>
                  <a:moveTo>
                    <a:pt x="166" y="59"/>
                  </a:moveTo>
                  <a:cubicBezTo>
                    <a:pt x="164" y="61"/>
                    <a:pt x="161" y="63"/>
                    <a:pt x="159" y="65"/>
                  </a:cubicBezTo>
                  <a:cubicBezTo>
                    <a:pt x="158" y="63"/>
                    <a:pt x="156" y="62"/>
                    <a:pt x="155" y="60"/>
                  </a:cubicBezTo>
                  <a:cubicBezTo>
                    <a:pt x="157" y="57"/>
                    <a:pt x="160" y="55"/>
                    <a:pt x="163" y="53"/>
                  </a:cubicBezTo>
                  <a:cubicBezTo>
                    <a:pt x="164" y="55"/>
                    <a:pt x="165" y="57"/>
                    <a:pt x="166" y="59"/>
                  </a:cubicBezTo>
                  <a:close/>
                  <a:moveTo>
                    <a:pt x="172" y="74"/>
                  </a:moveTo>
                  <a:cubicBezTo>
                    <a:pt x="170" y="75"/>
                    <a:pt x="169" y="77"/>
                    <a:pt x="167" y="78"/>
                  </a:cubicBezTo>
                  <a:cubicBezTo>
                    <a:pt x="167" y="76"/>
                    <a:pt x="166" y="75"/>
                    <a:pt x="165" y="74"/>
                  </a:cubicBezTo>
                  <a:cubicBezTo>
                    <a:pt x="167" y="72"/>
                    <a:pt x="169" y="71"/>
                    <a:pt x="171" y="69"/>
                  </a:cubicBezTo>
                  <a:cubicBezTo>
                    <a:pt x="171" y="71"/>
                    <a:pt x="172" y="72"/>
                    <a:pt x="172" y="74"/>
                  </a:cubicBezTo>
                  <a:close/>
                  <a:moveTo>
                    <a:pt x="169" y="66"/>
                  </a:moveTo>
                  <a:cubicBezTo>
                    <a:pt x="167" y="68"/>
                    <a:pt x="165" y="69"/>
                    <a:pt x="163" y="71"/>
                  </a:cubicBezTo>
                  <a:cubicBezTo>
                    <a:pt x="163" y="70"/>
                    <a:pt x="162" y="69"/>
                    <a:pt x="161" y="68"/>
                  </a:cubicBezTo>
                  <a:cubicBezTo>
                    <a:pt x="163" y="66"/>
                    <a:pt x="166" y="64"/>
                    <a:pt x="168" y="62"/>
                  </a:cubicBezTo>
                  <a:cubicBezTo>
                    <a:pt x="168" y="63"/>
                    <a:pt x="169" y="64"/>
                    <a:pt x="169" y="66"/>
                  </a:cubicBezTo>
                  <a:close/>
                  <a:moveTo>
                    <a:pt x="120" y="35"/>
                  </a:moveTo>
                  <a:cubicBezTo>
                    <a:pt x="118" y="34"/>
                    <a:pt x="116" y="33"/>
                    <a:pt x="113" y="32"/>
                  </a:cubicBezTo>
                  <a:cubicBezTo>
                    <a:pt x="118" y="28"/>
                    <a:pt x="122" y="23"/>
                    <a:pt x="127" y="19"/>
                  </a:cubicBezTo>
                  <a:cubicBezTo>
                    <a:pt x="127" y="19"/>
                    <a:pt x="127" y="18"/>
                    <a:pt x="128" y="18"/>
                  </a:cubicBezTo>
                  <a:cubicBezTo>
                    <a:pt x="130" y="19"/>
                    <a:pt x="132" y="21"/>
                    <a:pt x="135" y="22"/>
                  </a:cubicBezTo>
                  <a:cubicBezTo>
                    <a:pt x="130" y="26"/>
                    <a:pt x="125" y="31"/>
                    <a:pt x="120" y="35"/>
                  </a:cubicBezTo>
                  <a:close/>
                  <a:moveTo>
                    <a:pt x="175" y="95"/>
                  </a:moveTo>
                  <a:cubicBezTo>
                    <a:pt x="173" y="90"/>
                    <a:pt x="171" y="85"/>
                    <a:pt x="169" y="81"/>
                  </a:cubicBezTo>
                  <a:cubicBezTo>
                    <a:pt x="173" y="77"/>
                    <a:pt x="173" y="77"/>
                    <a:pt x="173" y="77"/>
                  </a:cubicBezTo>
                  <a:cubicBezTo>
                    <a:pt x="174" y="83"/>
                    <a:pt x="175" y="89"/>
                    <a:pt x="175" y="94"/>
                  </a:cubicBezTo>
                  <a:cubicBezTo>
                    <a:pt x="175" y="95"/>
                    <a:pt x="175" y="95"/>
                    <a:pt x="175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auto">
            <a:xfrm>
              <a:off x="3173" y="1433"/>
              <a:ext cx="1596" cy="1726"/>
            </a:xfrm>
            <a:custGeom>
              <a:avLst/>
              <a:gdLst>
                <a:gd name="T0" fmla="*/ 292 w 292"/>
                <a:gd name="T1" fmla="*/ 145 h 316"/>
                <a:gd name="T2" fmla="*/ 265 w 292"/>
                <a:gd name="T3" fmla="*/ 87 h 316"/>
                <a:gd name="T4" fmla="*/ 264 w 292"/>
                <a:gd name="T5" fmla="*/ 60 h 316"/>
                <a:gd name="T6" fmla="*/ 232 w 292"/>
                <a:gd name="T7" fmla="*/ 27 h 316"/>
                <a:gd name="T8" fmla="*/ 174 w 292"/>
                <a:gd name="T9" fmla="*/ 5 h 316"/>
                <a:gd name="T10" fmla="*/ 82 w 292"/>
                <a:gd name="T11" fmla="*/ 42 h 316"/>
                <a:gd name="T12" fmla="*/ 27 w 292"/>
                <a:gd name="T13" fmla="*/ 84 h 316"/>
                <a:gd name="T14" fmla="*/ 35 w 292"/>
                <a:gd name="T15" fmla="*/ 99 h 316"/>
                <a:gd name="T16" fmla="*/ 0 w 292"/>
                <a:gd name="T17" fmla="*/ 167 h 316"/>
                <a:gd name="T18" fmla="*/ 28 w 292"/>
                <a:gd name="T19" fmla="*/ 227 h 316"/>
                <a:gd name="T20" fmla="*/ 58 w 292"/>
                <a:gd name="T21" fmla="*/ 288 h 316"/>
                <a:gd name="T22" fmla="*/ 120 w 292"/>
                <a:gd name="T23" fmla="*/ 314 h 316"/>
                <a:gd name="T24" fmla="*/ 224 w 292"/>
                <a:gd name="T25" fmla="*/ 289 h 316"/>
                <a:gd name="T26" fmla="*/ 266 w 292"/>
                <a:gd name="T27" fmla="*/ 226 h 316"/>
                <a:gd name="T28" fmla="*/ 267 w 292"/>
                <a:gd name="T29" fmla="*/ 192 h 316"/>
                <a:gd name="T30" fmla="*/ 267 w 292"/>
                <a:gd name="T31" fmla="*/ 192 h 316"/>
                <a:gd name="T32" fmla="*/ 274 w 292"/>
                <a:gd name="T33" fmla="*/ 191 h 316"/>
                <a:gd name="T34" fmla="*/ 249 w 292"/>
                <a:gd name="T35" fmla="*/ 80 h 316"/>
                <a:gd name="T36" fmla="*/ 35 w 292"/>
                <a:gd name="T37" fmla="*/ 71 h 316"/>
                <a:gd name="T38" fmla="*/ 40 w 292"/>
                <a:gd name="T39" fmla="*/ 75 h 316"/>
                <a:gd name="T40" fmla="*/ 38 w 292"/>
                <a:gd name="T41" fmla="*/ 92 h 316"/>
                <a:gd name="T42" fmla="*/ 51 w 292"/>
                <a:gd name="T43" fmla="*/ 77 h 316"/>
                <a:gd name="T44" fmla="*/ 127 w 292"/>
                <a:gd name="T45" fmla="*/ 29 h 316"/>
                <a:gd name="T46" fmla="*/ 210 w 292"/>
                <a:gd name="T47" fmla="*/ 49 h 316"/>
                <a:gd name="T48" fmla="*/ 257 w 292"/>
                <a:gd name="T49" fmla="*/ 61 h 316"/>
                <a:gd name="T50" fmla="*/ 284 w 292"/>
                <a:gd name="T51" fmla="*/ 125 h 316"/>
                <a:gd name="T52" fmla="*/ 243 w 292"/>
                <a:gd name="T53" fmla="*/ 208 h 316"/>
                <a:gd name="T54" fmla="*/ 170 w 292"/>
                <a:gd name="T55" fmla="*/ 258 h 316"/>
                <a:gd name="T56" fmla="*/ 124 w 292"/>
                <a:gd name="T57" fmla="*/ 258 h 316"/>
                <a:gd name="T58" fmla="*/ 51 w 292"/>
                <a:gd name="T59" fmla="*/ 208 h 316"/>
                <a:gd name="T60" fmla="*/ 31 w 292"/>
                <a:gd name="T61" fmla="*/ 125 h 316"/>
                <a:gd name="T62" fmla="*/ 257 w 292"/>
                <a:gd name="T63" fmla="*/ 252 h 316"/>
                <a:gd name="T64" fmla="*/ 215 w 292"/>
                <a:gd name="T65" fmla="*/ 270 h 316"/>
                <a:gd name="T66" fmla="*/ 174 w 292"/>
                <a:gd name="T67" fmla="*/ 281 h 316"/>
                <a:gd name="T68" fmla="*/ 164 w 292"/>
                <a:gd name="T69" fmla="*/ 308 h 316"/>
                <a:gd name="T70" fmla="*/ 150 w 292"/>
                <a:gd name="T71" fmla="*/ 309 h 316"/>
                <a:gd name="T72" fmla="*/ 174 w 292"/>
                <a:gd name="T73" fmla="*/ 264 h 316"/>
                <a:gd name="T74" fmla="*/ 203 w 292"/>
                <a:gd name="T75" fmla="*/ 253 h 316"/>
                <a:gd name="T76" fmla="*/ 219 w 292"/>
                <a:gd name="T77" fmla="*/ 254 h 316"/>
                <a:gd name="T78" fmla="*/ 208 w 292"/>
                <a:gd name="T79" fmla="*/ 261 h 316"/>
                <a:gd name="T80" fmla="*/ 239 w 292"/>
                <a:gd name="T81" fmla="*/ 257 h 316"/>
                <a:gd name="T82" fmla="*/ 113 w 292"/>
                <a:gd name="T83" fmla="*/ 262 h 316"/>
                <a:gd name="T84" fmla="*/ 97 w 292"/>
                <a:gd name="T85" fmla="*/ 276 h 316"/>
                <a:gd name="T86" fmla="*/ 89 w 292"/>
                <a:gd name="T87" fmla="*/ 272 h 316"/>
                <a:gd name="T88" fmla="*/ 83 w 292"/>
                <a:gd name="T89" fmla="*/ 268 h 316"/>
                <a:gd name="T90" fmla="*/ 127 w 292"/>
                <a:gd name="T91" fmla="*/ 306 h 316"/>
                <a:gd name="T92" fmla="*/ 129 w 292"/>
                <a:gd name="T93" fmla="*/ 309 h 316"/>
                <a:gd name="T94" fmla="*/ 37 w 292"/>
                <a:gd name="T95" fmla="*/ 258 h 316"/>
                <a:gd name="T96" fmla="*/ 7 w 292"/>
                <a:gd name="T97" fmla="*/ 171 h 316"/>
                <a:gd name="T98" fmla="*/ 23 w 292"/>
                <a:gd name="T99" fmla="*/ 171 h 316"/>
                <a:gd name="T100" fmla="*/ 23 w 292"/>
                <a:gd name="T101" fmla="*/ 191 h 316"/>
                <a:gd name="T102" fmla="*/ 33 w 292"/>
                <a:gd name="T103" fmla="*/ 199 h 316"/>
                <a:gd name="T104" fmla="*/ 37 w 292"/>
                <a:gd name="T105" fmla="*/ 197 h 316"/>
                <a:gd name="T106" fmla="*/ 37 w 292"/>
                <a:gd name="T107" fmla="*/ 239 h 316"/>
                <a:gd name="T108" fmla="*/ 34 w 292"/>
                <a:gd name="T109" fmla="*/ 255 h 316"/>
                <a:gd name="T110" fmla="*/ 41 w 292"/>
                <a:gd name="T111" fmla="*/ 263 h 316"/>
                <a:gd name="T112" fmla="*/ 64 w 292"/>
                <a:gd name="T113" fmla="*/ 279 h 316"/>
                <a:gd name="T114" fmla="*/ 109 w 292"/>
                <a:gd name="T115" fmla="*/ 281 h 316"/>
                <a:gd name="T116" fmla="*/ 118 w 292"/>
                <a:gd name="T117" fmla="*/ 283 h 316"/>
                <a:gd name="T118" fmla="*/ 144 w 292"/>
                <a:gd name="T119" fmla="*/ 310 h 316"/>
                <a:gd name="T120" fmla="*/ 252 w 292"/>
                <a:gd name="T121" fmla="*/ 212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2" h="316">
                  <a:moveTo>
                    <a:pt x="270" y="198"/>
                  </a:moveTo>
                  <a:cubicBezTo>
                    <a:pt x="271" y="198"/>
                    <a:pt x="273" y="197"/>
                    <a:pt x="276" y="197"/>
                  </a:cubicBezTo>
                  <a:cubicBezTo>
                    <a:pt x="278" y="197"/>
                    <a:pt x="280" y="197"/>
                    <a:pt x="284" y="198"/>
                  </a:cubicBezTo>
                  <a:cubicBezTo>
                    <a:pt x="286" y="198"/>
                    <a:pt x="287" y="197"/>
                    <a:pt x="287" y="195"/>
                  </a:cubicBezTo>
                  <a:cubicBezTo>
                    <a:pt x="289" y="185"/>
                    <a:pt x="289" y="178"/>
                    <a:pt x="290" y="168"/>
                  </a:cubicBezTo>
                  <a:cubicBezTo>
                    <a:pt x="291" y="160"/>
                    <a:pt x="292" y="153"/>
                    <a:pt x="292" y="145"/>
                  </a:cubicBezTo>
                  <a:cubicBezTo>
                    <a:pt x="292" y="137"/>
                    <a:pt x="291" y="129"/>
                    <a:pt x="290" y="121"/>
                  </a:cubicBezTo>
                  <a:cubicBezTo>
                    <a:pt x="290" y="119"/>
                    <a:pt x="288" y="118"/>
                    <a:pt x="287" y="118"/>
                  </a:cubicBezTo>
                  <a:cubicBezTo>
                    <a:pt x="279" y="118"/>
                    <a:pt x="272" y="118"/>
                    <a:pt x="265" y="118"/>
                  </a:cubicBezTo>
                  <a:cubicBezTo>
                    <a:pt x="263" y="110"/>
                    <a:pt x="261" y="102"/>
                    <a:pt x="257" y="94"/>
                  </a:cubicBezTo>
                  <a:cubicBezTo>
                    <a:pt x="259" y="93"/>
                    <a:pt x="260" y="91"/>
                    <a:pt x="262" y="90"/>
                  </a:cubicBezTo>
                  <a:cubicBezTo>
                    <a:pt x="264" y="90"/>
                    <a:pt x="265" y="88"/>
                    <a:pt x="265" y="87"/>
                  </a:cubicBezTo>
                  <a:cubicBezTo>
                    <a:pt x="265" y="84"/>
                    <a:pt x="265" y="81"/>
                    <a:pt x="265" y="79"/>
                  </a:cubicBezTo>
                  <a:cubicBezTo>
                    <a:pt x="265" y="75"/>
                    <a:pt x="265" y="71"/>
                    <a:pt x="265" y="67"/>
                  </a:cubicBezTo>
                  <a:cubicBezTo>
                    <a:pt x="265" y="66"/>
                    <a:pt x="265" y="66"/>
                    <a:pt x="265" y="65"/>
                  </a:cubicBezTo>
                  <a:cubicBezTo>
                    <a:pt x="265" y="64"/>
                    <a:pt x="265" y="64"/>
                    <a:pt x="265" y="64"/>
                  </a:cubicBezTo>
                  <a:cubicBezTo>
                    <a:pt x="266" y="63"/>
                    <a:pt x="265" y="61"/>
                    <a:pt x="264" y="60"/>
                  </a:cubicBezTo>
                  <a:cubicBezTo>
                    <a:pt x="264" y="60"/>
                    <a:pt x="264" y="60"/>
                    <a:pt x="264" y="60"/>
                  </a:cubicBezTo>
                  <a:cubicBezTo>
                    <a:pt x="263" y="59"/>
                    <a:pt x="263" y="58"/>
                    <a:pt x="262" y="57"/>
                  </a:cubicBezTo>
                  <a:cubicBezTo>
                    <a:pt x="261" y="55"/>
                    <a:pt x="259" y="53"/>
                    <a:pt x="257" y="51"/>
                  </a:cubicBezTo>
                  <a:cubicBezTo>
                    <a:pt x="256" y="50"/>
                    <a:pt x="255" y="48"/>
                    <a:pt x="252" y="46"/>
                  </a:cubicBezTo>
                  <a:cubicBezTo>
                    <a:pt x="249" y="42"/>
                    <a:pt x="244" y="38"/>
                    <a:pt x="240" y="34"/>
                  </a:cubicBezTo>
                  <a:cubicBezTo>
                    <a:pt x="238" y="32"/>
                    <a:pt x="236" y="30"/>
                    <a:pt x="235" y="29"/>
                  </a:cubicBezTo>
                  <a:cubicBezTo>
                    <a:pt x="234" y="28"/>
                    <a:pt x="233" y="28"/>
                    <a:pt x="232" y="27"/>
                  </a:cubicBezTo>
                  <a:cubicBezTo>
                    <a:pt x="231" y="27"/>
                    <a:pt x="231" y="27"/>
                    <a:pt x="231" y="27"/>
                  </a:cubicBezTo>
                  <a:cubicBezTo>
                    <a:pt x="231" y="26"/>
                    <a:pt x="230" y="26"/>
                    <a:pt x="229" y="26"/>
                  </a:cubicBezTo>
                  <a:cubicBezTo>
                    <a:pt x="229" y="26"/>
                    <a:pt x="227" y="26"/>
                    <a:pt x="227" y="27"/>
                  </a:cubicBezTo>
                  <a:cubicBezTo>
                    <a:pt x="222" y="32"/>
                    <a:pt x="217" y="37"/>
                    <a:pt x="212" y="42"/>
                  </a:cubicBezTo>
                  <a:cubicBezTo>
                    <a:pt x="200" y="35"/>
                    <a:pt x="187" y="30"/>
                    <a:pt x="174" y="27"/>
                  </a:cubicBezTo>
                  <a:cubicBezTo>
                    <a:pt x="174" y="20"/>
                    <a:pt x="174" y="13"/>
                    <a:pt x="174" y="5"/>
                  </a:cubicBezTo>
                  <a:cubicBezTo>
                    <a:pt x="174" y="4"/>
                    <a:pt x="173" y="2"/>
                    <a:pt x="171" y="2"/>
                  </a:cubicBezTo>
                  <a:cubicBezTo>
                    <a:pt x="163" y="1"/>
                    <a:pt x="155" y="0"/>
                    <a:pt x="147" y="0"/>
                  </a:cubicBezTo>
                  <a:cubicBezTo>
                    <a:pt x="139" y="0"/>
                    <a:pt x="131" y="1"/>
                    <a:pt x="123" y="2"/>
                  </a:cubicBezTo>
                  <a:cubicBezTo>
                    <a:pt x="122" y="2"/>
                    <a:pt x="120" y="4"/>
                    <a:pt x="120" y="5"/>
                  </a:cubicBezTo>
                  <a:cubicBezTo>
                    <a:pt x="120" y="13"/>
                    <a:pt x="120" y="20"/>
                    <a:pt x="120" y="27"/>
                  </a:cubicBezTo>
                  <a:cubicBezTo>
                    <a:pt x="107" y="30"/>
                    <a:pt x="94" y="35"/>
                    <a:pt x="82" y="42"/>
                  </a:cubicBezTo>
                  <a:cubicBezTo>
                    <a:pt x="77" y="37"/>
                    <a:pt x="72" y="32"/>
                    <a:pt x="67" y="27"/>
                  </a:cubicBezTo>
                  <a:cubicBezTo>
                    <a:pt x="66" y="26"/>
                    <a:pt x="64" y="26"/>
                    <a:pt x="63" y="27"/>
                  </a:cubicBezTo>
                  <a:cubicBezTo>
                    <a:pt x="50" y="36"/>
                    <a:pt x="39" y="48"/>
                    <a:pt x="29" y="61"/>
                  </a:cubicBezTo>
                  <a:cubicBezTo>
                    <a:pt x="29" y="62"/>
                    <a:pt x="28" y="63"/>
                    <a:pt x="29" y="64"/>
                  </a:cubicBezTo>
                  <a:cubicBezTo>
                    <a:pt x="28" y="71"/>
                    <a:pt x="28" y="77"/>
                    <a:pt x="27" y="83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6" y="84"/>
                    <a:pt x="26" y="84"/>
                    <a:pt x="26" y="84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6"/>
                    <a:pt x="26" y="86"/>
                    <a:pt x="26" y="87"/>
                  </a:cubicBezTo>
                  <a:cubicBezTo>
                    <a:pt x="26" y="87"/>
                    <a:pt x="26" y="88"/>
                    <a:pt x="26" y="88"/>
                  </a:cubicBezTo>
                  <a:cubicBezTo>
                    <a:pt x="26" y="89"/>
                    <a:pt x="26" y="91"/>
                    <a:pt x="27" y="91"/>
                  </a:cubicBezTo>
                  <a:cubicBezTo>
                    <a:pt x="30" y="94"/>
                    <a:pt x="32" y="96"/>
                    <a:pt x="35" y="99"/>
                  </a:cubicBezTo>
                  <a:cubicBezTo>
                    <a:pt x="32" y="105"/>
                    <a:pt x="30" y="111"/>
                    <a:pt x="29" y="118"/>
                  </a:cubicBezTo>
                  <a:cubicBezTo>
                    <a:pt x="22" y="118"/>
                    <a:pt x="15" y="118"/>
                    <a:pt x="7" y="118"/>
                  </a:cubicBezTo>
                  <a:cubicBezTo>
                    <a:pt x="6" y="118"/>
                    <a:pt x="4" y="119"/>
                    <a:pt x="4" y="121"/>
                  </a:cubicBezTo>
                  <a:cubicBezTo>
                    <a:pt x="4" y="122"/>
                    <a:pt x="4" y="123"/>
                    <a:pt x="4" y="125"/>
                  </a:cubicBezTo>
                  <a:cubicBezTo>
                    <a:pt x="3" y="125"/>
                    <a:pt x="2" y="126"/>
                    <a:pt x="2" y="127"/>
                  </a:cubicBezTo>
                  <a:cubicBezTo>
                    <a:pt x="1" y="136"/>
                    <a:pt x="0" y="153"/>
                    <a:pt x="0" y="167"/>
                  </a:cubicBezTo>
                  <a:cubicBezTo>
                    <a:pt x="0" y="178"/>
                    <a:pt x="0" y="188"/>
                    <a:pt x="1" y="195"/>
                  </a:cubicBezTo>
                  <a:cubicBezTo>
                    <a:pt x="2" y="196"/>
                    <a:pt x="3" y="198"/>
                    <a:pt x="5" y="198"/>
                  </a:cubicBezTo>
                  <a:cubicBezTo>
                    <a:pt x="12" y="198"/>
                    <a:pt x="19" y="198"/>
                    <a:pt x="26" y="198"/>
                  </a:cubicBezTo>
                  <a:cubicBezTo>
                    <a:pt x="28" y="206"/>
                    <a:pt x="30" y="213"/>
                    <a:pt x="33" y="221"/>
                  </a:cubicBezTo>
                  <a:cubicBezTo>
                    <a:pt x="32" y="222"/>
                    <a:pt x="31" y="223"/>
                    <a:pt x="30" y="224"/>
                  </a:cubicBezTo>
                  <a:cubicBezTo>
                    <a:pt x="29" y="225"/>
                    <a:pt x="28" y="226"/>
                    <a:pt x="28" y="227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28" y="236"/>
                    <a:pt x="27" y="245"/>
                    <a:pt x="26" y="253"/>
                  </a:cubicBezTo>
                  <a:cubicBezTo>
                    <a:pt x="26" y="253"/>
                    <a:pt x="26" y="254"/>
                    <a:pt x="25" y="254"/>
                  </a:cubicBezTo>
                  <a:cubicBezTo>
                    <a:pt x="25" y="256"/>
                    <a:pt x="26" y="258"/>
                    <a:pt x="28" y="258"/>
                  </a:cubicBezTo>
                  <a:cubicBezTo>
                    <a:pt x="28" y="258"/>
                    <a:pt x="28" y="258"/>
                    <a:pt x="28" y="258"/>
                  </a:cubicBezTo>
                  <a:cubicBezTo>
                    <a:pt x="37" y="270"/>
                    <a:pt x="47" y="279"/>
                    <a:pt x="58" y="288"/>
                  </a:cubicBezTo>
                  <a:cubicBezTo>
                    <a:pt x="58" y="289"/>
                    <a:pt x="59" y="289"/>
                    <a:pt x="60" y="289"/>
                  </a:cubicBezTo>
                  <a:cubicBezTo>
                    <a:pt x="62" y="290"/>
                    <a:pt x="63" y="290"/>
                    <a:pt x="64" y="289"/>
                  </a:cubicBezTo>
                  <a:cubicBezTo>
                    <a:pt x="69" y="284"/>
                    <a:pt x="74" y="279"/>
                    <a:pt x="79" y="274"/>
                  </a:cubicBezTo>
                  <a:cubicBezTo>
                    <a:pt x="91" y="281"/>
                    <a:pt x="101" y="286"/>
                    <a:pt x="114" y="289"/>
                  </a:cubicBezTo>
                  <a:cubicBezTo>
                    <a:pt x="115" y="297"/>
                    <a:pt x="116" y="302"/>
                    <a:pt x="118" y="312"/>
                  </a:cubicBezTo>
                  <a:cubicBezTo>
                    <a:pt x="118" y="313"/>
                    <a:pt x="119" y="314"/>
                    <a:pt x="120" y="314"/>
                  </a:cubicBezTo>
                  <a:cubicBezTo>
                    <a:pt x="128" y="316"/>
                    <a:pt x="136" y="316"/>
                    <a:pt x="144" y="316"/>
                  </a:cubicBezTo>
                  <a:cubicBezTo>
                    <a:pt x="152" y="316"/>
                    <a:pt x="160" y="316"/>
                    <a:pt x="168" y="314"/>
                  </a:cubicBezTo>
                  <a:cubicBezTo>
                    <a:pt x="170" y="314"/>
                    <a:pt x="171" y="313"/>
                    <a:pt x="171" y="311"/>
                  </a:cubicBezTo>
                  <a:cubicBezTo>
                    <a:pt x="171" y="305"/>
                    <a:pt x="173" y="297"/>
                    <a:pt x="174" y="288"/>
                  </a:cubicBezTo>
                  <a:cubicBezTo>
                    <a:pt x="187" y="285"/>
                    <a:pt x="198" y="281"/>
                    <a:pt x="210" y="274"/>
                  </a:cubicBezTo>
                  <a:cubicBezTo>
                    <a:pt x="215" y="279"/>
                    <a:pt x="219" y="284"/>
                    <a:pt x="224" y="289"/>
                  </a:cubicBezTo>
                  <a:cubicBezTo>
                    <a:pt x="226" y="290"/>
                    <a:pt x="227" y="290"/>
                    <a:pt x="229" y="289"/>
                  </a:cubicBezTo>
                  <a:cubicBezTo>
                    <a:pt x="242" y="280"/>
                    <a:pt x="253" y="269"/>
                    <a:pt x="262" y="255"/>
                  </a:cubicBezTo>
                  <a:cubicBezTo>
                    <a:pt x="263" y="254"/>
                    <a:pt x="263" y="254"/>
                    <a:pt x="263" y="254"/>
                  </a:cubicBezTo>
                  <a:cubicBezTo>
                    <a:pt x="265" y="245"/>
                    <a:pt x="265" y="239"/>
                    <a:pt x="266" y="227"/>
                  </a:cubicBezTo>
                  <a:cubicBezTo>
                    <a:pt x="266" y="227"/>
                    <a:pt x="266" y="227"/>
                    <a:pt x="266" y="226"/>
                  </a:cubicBezTo>
                  <a:cubicBezTo>
                    <a:pt x="266" y="226"/>
                    <a:pt x="266" y="226"/>
                    <a:pt x="266" y="226"/>
                  </a:cubicBezTo>
                  <a:cubicBezTo>
                    <a:pt x="265" y="226"/>
                    <a:pt x="265" y="225"/>
                    <a:pt x="265" y="225"/>
                  </a:cubicBezTo>
                  <a:cubicBezTo>
                    <a:pt x="265" y="225"/>
                    <a:pt x="265" y="225"/>
                    <a:pt x="265" y="225"/>
                  </a:cubicBezTo>
                  <a:cubicBezTo>
                    <a:pt x="262" y="222"/>
                    <a:pt x="259" y="219"/>
                    <a:pt x="257" y="217"/>
                  </a:cubicBezTo>
                  <a:cubicBezTo>
                    <a:pt x="262" y="208"/>
                    <a:pt x="264" y="203"/>
                    <a:pt x="266" y="200"/>
                  </a:cubicBezTo>
                  <a:cubicBezTo>
                    <a:pt x="268" y="199"/>
                    <a:pt x="268" y="199"/>
                    <a:pt x="270" y="198"/>
                  </a:cubicBezTo>
                  <a:close/>
                  <a:moveTo>
                    <a:pt x="267" y="192"/>
                  </a:moveTo>
                  <a:cubicBezTo>
                    <a:pt x="267" y="192"/>
                    <a:pt x="267" y="192"/>
                    <a:pt x="266" y="192"/>
                  </a:cubicBezTo>
                  <a:cubicBezTo>
                    <a:pt x="267" y="190"/>
                    <a:pt x="267" y="189"/>
                    <a:pt x="267" y="187"/>
                  </a:cubicBezTo>
                  <a:cubicBezTo>
                    <a:pt x="270" y="182"/>
                    <a:pt x="272" y="177"/>
                    <a:pt x="273" y="172"/>
                  </a:cubicBezTo>
                  <a:cubicBezTo>
                    <a:pt x="275" y="172"/>
                    <a:pt x="276" y="171"/>
                    <a:pt x="278" y="171"/>
                  </a:cubicBezTo>
                  <a:cubicBezTo>
                    <a:pt x="275" y="178"/>
                    <a:pt x="272" y="184"/>
                    <a:pt x="270" y="191"/>
                  </a:cubicBezTo>
                  <a:cubicBezTo>
                    <a:pt x="269" y="191"/>
                    <a:pt x="268" y="191"/>
                    <a:pt x="267" y="192"/>
                  </a:cubicBezTo>
                  <a:close/>
                  <a:moveTo>
                    <a:pt x="267" y="175"/>
                  </a:moveTo>
                  <a:cubicBezTo>
                    <a:pt x="267" y="174"/>
                    <a:pt x="268" y="174"/>
                    <a:pt x="268" y="174"/>
                  </a:cubicBezTo>
                  <a:cubicBezTo>
                    <a:pt x="268" y="174"/>
                    <a:pt x="269" y="173"/>
                    <a:pt x="269" y="173"/>
                  </a:cubicBezTo>
                  <a:cubicBezTo>
                    <a:pt x="269" y="175"/>
                    <a:pt x="268" y="177"/>
                    <a:pt x="267" y="179"/>
                  </a:cubicBezTo>
                  <a:cubicBezTo>
                    <a:pt x="267" y="177"/>
                    <a:pt x="267" y="176"/>
                    <a:pt x="267" y="175"/>
                  </a:cubicBezTo>
                  <a:close/>
                  <a:moveTo>
                    <a:pt x="274" y="191"/>
                  </a:moveTo>
                  <a:cubicBezTo>
                    <a:pt x="276" y="184"/>
                    <a:pt x="279" y="177"/>
                    <a:pt x="282" y="171"/>
                  </a:cubicBezTo>
                  <a:cubicBezTo>
                    <a:pt x="282" y="171"/>
                    <a:pt x="283" y="171"/>
                    <a:pt x="283" y="171"/>
                  </a:cubicBezTo>
                  <a:cubicBezTo>
                    <a:pt x="283" y="178"/>
                    <a:pt x="282" y="184"/>
                    <a:pt x="281" y="191"/>
                  </a:cubicBezTo>
                  <a:cubicBezTo>
                    <a:pt x="279" y="191"/>
                    <a:pt x="277" y="191"/>
                    <a:pt x="276" y="191"/>
                  </a:cubicBezTo>
                  <a:cubicBezTo>
                    <a:pt x="275" y="191"/>
                    <a:pt x="274" y="191"/>
                    <a:pt x="274" y="191"/>
                  </a:cubicBezTo>
                  <a:close/>
                  <a:moveTo>
                    <a:pt x="249" y="80"/>
                  </a:moveTo>
                  <a:cubicBezTo>
                    <a:pt x="252" y="77"/>
                    <a:pt x="255" y="74"/>
                    <a:pt x="258" y="71"/>
                  </a:cubicBezTo>
                  <a:cubicBezTo>
                    <a:pt x="258" y="74"/>
                    <a:pt x="258" y="76"/>
                    <a:pt x="258" y="79"/>
                  </a:cubicBezTo>
                  <a:cubicBezTo>
                    <a:pt x="258" y="81"/>
                    <a:pt x="258" y="83"/>
                    <a:pt x="258" y="84"/>
                  </a:cubicBezTo>
                  <a:cubicBezTo>
                    <a:pt x="257" y="85"/>
                    <a:pt x="255" y="87"/>
                    <a:pt x="254" y="88"/>
                  </a:cubicBezTo>
                  <a:cubicBezTo>
                    <a:pt x="253" y="85"/>
                    <a:pt x="251" y="82"/>
                    <a:pt x="249" y="80"/>
                  </a:cubicBezTo>
                  <a:close/>
                  <a:moveTo>
                    <a:pt x="35" y="71"/>
                  </a:moveTo>
                  <a:cubicBezTo>
                    <a:pt x="36" y="71"/>
                    <a:pt x="37" y="72"/>
                    <a:pt x="37" y="73"/>
                  </a:cubicBezTo>
                  <a:cubicBezTo>
                    <a:pt x="36" y="73"/>
                    <a:pt x="36" y="74"/>
                    <a:pt x="35" y="75"/>
                  </a:cubicBezTo>
                  <a:cubicBezTo>
                    <a:pt x="35" y="74"/>
                    <a:pt x="35" y="72"/>
                    <a:pt x="35" y="71"/>
                  </a:cubicBezTo>
                  <a:close/>
                  <a:moveTo>
                    <a:pt x="33" y="86"/>
                  </a:moveTo>
                  <a:cubicBezTo>
                    <a:pt x="34" y="84"/>
                    <a:pt x="34" y="82"/>
                    <a:pt x="34" y="81"/>
                  </a:cubicBezTo>
                  <a:cubicBezTo>
                    <a:pt x="36" y="79"/>
                    <a:pt x="38" y="77"/>
                    <a:pt x="40" y="75"/>
                  </a:cubicBezTo>
                  <a:cubicBezTo>
                    <a:pt x="40" y="75"/>
                    <a:pt x="41" y="76"/>
                    <a:pt x="41" y="76"/>
                  </a:cubicBezTo>
                  <a:cubicBezTo>
                    <a:pt x="39" y="80"/>
                    <a:pt x="36" y="83"/>
                    <a:pt x="33" y="86"/>
                  </a:cubicBezTo>
                  <a:close/>
                  <a:moveTo>
                    <a:pt x="35" y="89"/>
                  </a:moveTo>
                  <a:cubicBezTo>
                    <a:pt x="38" y="86"/>
                    <a:pt x="41" y="82"/>
                    <a:pt x="44" y="79"/>
                  </a:cubicBezTo>
                  <a:cubicBezTo>
                    <a:pt x="44" y="79"/>
                    <a:pt x="44" y="80"/>
                    <a:pt x="45" y="80"/>
                  </a:cubicBezTo>
                  <a:cubicBezTo>
                    <a:pt x="42" y="84"/>
                    <a:pt x="40" y="88"/>
                    <a:pt x="38" y="92"/>
                  </a:cubicBezTo>
                  <a:cubicBezTo>
                    <a:pt x="37" y="91"/>
                    <a:pt x="36" y="90"/>
                    <a:pt x="35" y="89"/>
                  </a:cubicBezTo>
                  <a:close/>
                  <a:moveTo>
                    <a:pt x="35" y="122"/>
                  </a:moveTo>
                  <a:cubicBezTo>
                    <a:pt x="36" y="115"/>
                    <a:pt x="38" y="107"/>
                    <a:pt x="41" y="101"/>
                  </a:cubicBezTo>
                  <a:cubicBezTo>
                    <a:pt x="42" y="100"/>
                    <a:pt x="42" y="100"/>
                    <a:pt x="42" y="99"/>
                  </a:cubicBezTo>
                  <a:cubicBezTo>
                    <a:pt x="45" y="93"/>
                    <a:pt x="48" y="87"/>
                    <a:pt x="52" y="81"/>
                  </a:cubicBezTo>
                  <a:cubicBezTo>
                    <a:pt x="53" y="80"/>
                    <a:pt x="52" y="78"/>
                    <a:pt x="51" y="77"/>
                  </a:cubicBezTo>
                  <a:cubicBezTo>
                    <a:pt x="46" y="72"/>
                    <a:pt x="41" y="67"/>
                    <a:pt x="37" y="62"/>
                  </a:cubicBezTo>
                  <a:cubicBezTo>
                    <a:pt x="45" y="52"/>
                    <a:pt x="54" y="42"/>
                    <a:pt x="65" y="34"/>
                  </a:cubicBezTo>
                  <a:cubicBezTo>
                    <a:pt x="70" y="39"/>
                    <a:pt x="75" y="44"/>
                    <a:pt x="80" y="49"/>
                  </a:cubicBezTo>
                  <a:cubicBezTo>
                    <a:pt x="81" y="50"/>
                    <a:pt x="82" y="50"/>
                    <a:pt x="84" y="49"/>
                  </a:cubicBezTo>
                  <a:cubicBezTo>
                    <a:pt x="96" y="41"/>
                    <a:pt x="110" y="36"/>
                    <a:pt x="124" y="33"/>
                  </a:cubicBezTo>
                  <a:cubicBezTo>
                    <a:pt x="126" y="32"/>
                    <a:pt x="127" y="31"/>
                    <a:pt x="127" y="29"/>
                  </a:cubicBezTo>
                  <a:cubicBezTo>
                    <a:pt x="127" y="22"/>
                    <a:pt x="127" y="15"/>
                    <a:pt x="127" y="8"/>
                  </a:cubicBezTo>
                  <a:cubicBezTo>
                    <a:pt x="134" y="7"/>
                    <a:pt x="140" y="7"/>
                    <a:pt x="147" y="7"/>
                  </a:cubicBezTo>
                  <a:cubicBezTo>
                    <a:pt x="154" y="7"/>
                    <a:pt x="160" y="7"/>
                    <a:pt x="167" y="8"/>
                  </a:cubicBezTo>
                  <a:cubicBezTo>
                    <a:pt x="167" y="15"/>
                    <a:pt x="167" y="22"/>
                    <a:pt x="167" y="29"/>
                  </a:cubicBezTo>
                  <a:cubicBezTo>
                    <a:pt x="167" y="31"/>
                    <a:pt x="168" y="32"/>
                    <a:pt x="170" y="33"/>
                  </a:cubicBezTo>
                  <a:cubicBezTo>
                    <a:pt x="184" y="36"/>
                    <a:pt x="198" y="41"/>
                    <a:pt x="210" y="49"/>
                  </a:cubicBezTo>
                  <a:cubicBezTo>
                    <a:pt x="212" y="50"/>
                    <a:pt x="213" y="50"/>
                    <a:pt x="214" y="49"/>
                  </a:cubicBezTo>
                  <a:cubicBezTo>
                    <a:pt x="220" y="44"/>
                    <a:pt x="225" y="39"/>
                    <a:pt x="230" y="34"/>
                  </a:cubicBezTo>
                  <a:cubicBezTo>
                    <a:pt x="231" y="35"/>
                    <a:pt x="232" y="36"/>
                    <a:pt x="234" y="38"/>
                  </a:cubicBezTo>
                  <a:cubicBezTo>
                    <a:pt x="238" y="41"/>
                    <a:pt x="242" y="45"/>
                    <a:pt x="245" y="48"/>
                  </a:cubicBezTo>
                  <a:cubicBezTo>
                    <a:pt x="248" y="52"/>
                    <a:pt x="251" y="54"/>
                    <a:pt x="252" y="55"/>
                  </a:cubicBezTo>
                  <a:cubicBezTo>
                    <a:pt x="254" y="57"/>
                    <a:pt x="255" y="59"/>
                    <a:pt x="257" y="61"/>
                  </a:cubicBezTo>
                  <a:cubicBezTo>
                    <a:pt x="257" y="62"/>
                    <a:pt x="257" y="62"/>
                    <a:pt x="258" y="62"/>
                  </a:cubicBezTo>
                  <a:cubicBezTo>
                    <a:pt x="253" y="67"/>
                    <a:pt x="248" y="72"/>
                    <a:pt x="243" y="77"/>
                  </a:cubicBezTo>
                  <a:cubicBezTo>
                    <a:pt x="242" y="78"/>
                    <a:pt x="241" y="80"/>
                    <a:pt x="242" y="81"/>
                  </a:cubicBezTo>
                  <a:cubicBezTo>
                    <a:pt x="251" y="94"/>
                    <a:pt x="256" y="107"/>
                    <a:pt x="259" y="122"/>
                  </a:cubicBezTo>
                  <a:cubicBezTo>
                    <a:pt x="260" y="124"/>
                    <a:pt x="261" y="125"/>
                    <a:pt x="263" y="125"/>
                  </a:cubicBezTo>
                  <a:cubicBezTo>
                    <a:pt x="270" y="125"/>
                    <a:pt x="277" y="125"/>
                    <a:pt x="284" y="125"/>
                  </a:cubicBezTo>
                  <a:cubicBezTo>
                    <a:pt x="285" y="131"/>
                    <a:pt x="285" y="138"/>
                    <a:pt x="285" y="145"/>
                  </a:cubicBezTo>
                  <a:cubicBezTo>
                    <a:pt x="285" y="152"/>
                    <a:pt x="285" y="158"/>
                    <a:pt x="284" y="164"/>
                  </a:cubicBezTo>
                  <a:cubicBezTo>
                    <a:pt x="283" y="164"/>
                    <a:pt x="282" y="164"/>
                    <a:pt x="281" y="164"/>
                  </a:cubicBezTo>
                  <a:cubicBezTo>
                    <a:pt x="274" y="164"/>
                    <a:pt x="269" y="166"/>
                    <a:pt x="264" y="168"/>
                  </a:cubicBezTo>
                  <a:cubicBezTo>
                    <a:pt x="261" y="170"/>
                    <a:pt x="259" y="173"/>
                    <a:pt x="257" y="176"/>
                  </a:cubicBezTo>
                  <a:cubicBezTo>
                    <a:pt x="253" y="184"/>
                    <a:pt x="251" y="195"/>
                    <a:pt x="243" y="208"/>
                  </a:cubicBezTo>
                  <a:cubicBezTo>
                    <a:pt x="242" y="210"/>
                    <a:pt x="242" y="211"/>
                    <a:pt x="243" y="213"/>
                  </a:cubicBezTo>
                  <a:cubicBezTo>
                    <a:pt x="248" y="217"/>
                    <a:pt x="253" y="222"/>
                    <a:pt x="258" y="227"/>
                  </a:cubicBezTo>
                  <a:cubicBezTo>
                    <a:pt x="250" y="238"/>
                    <a:pt x="241" y="248"/>
                    <a:pt x="230" y="256"/>
                  </a:cubicBezTo>
                  <a:cubicBezTo>
                    <a:pt x="225" y="251"/>
                    <a:pt x="220" y="246"/>
                    <a:pt x="215" y="241"/>
                  </a:cubicBezTo>
                  <a:cubicBezTo>
                    <a:pt x="214" y="240"/>
                    <a:pt x="212" y="240"/>
                    <a:pt x="211" y="240"/>
                  </a:cubicBezTo>
                  <a:cubicBezTo>
                    <a:pt x="198" y="249"/>
                    <a:pt x="185" y="255"/>
                    <a:pt x="170" y="258"/>
                  </a:cubicBezTo>
                  <a:cubicBezTo>
                    <a:pt x="168" y="258"/>
                    <a:pt x="167" y="259"/>
                    <a:pt x="167" y="261"/>
                  </a:cubicBezTo>
                  <a:cubicBezTo>
                    <a:pt x="167" y="268"/>
                    <a:pt x="167" y="275"/>
                    <a:pt x="167" y="282"/>
                  </a:cubicBezTo>
                  <a:cubicBezTo>
                    <a:pt x="160" y="283"/>
                    <a:pt x="154" y="283"/>
                    <a:pt x="147" y="283"/>
                  </a:cubicBezTo>
                  <a:cubicBezTo>
                    <a:pt x="140" y="283"/>
                    <a:pt x="134" y="283"/>
                    <a:pt x="127" y="282"/>
                  </a:cubicBezTo>
                  <a:cubicBezTo>
                    <a:pt x="127" y="275"/>
                    <a:pt x="127" y="268"/>
                    <a:pt x="127" y="261"/>
                  </a:cubicBezTo>
                  <a:cubicBezTo>
                    <a:pt x="127" y="259"/>
                    <a:pt x="126" y="258"/>
                    <a:pt x="124" y="258"/>
                  </a:cubicBezTo>
                  <a:cubicBezTo>
                    <a:pt x="110" y="255"/>
                    <a:pt x="96" y="249"/>
                    <a:pt x="83" y="240"/>
                  </a:cubicBezTo>
                  <a:cubicBezTo>
                    <a:pt x="82" y="240"/>
                    <a:pt x="80" y="240"/>
                    <a:pt x="79" y="241"/>
                  </a:cubicBezTo>
                  <a:cubicBezTo>
                    <a:pt x="74" y="246"/>
                    <a:pt x="69" y="251"/>
                    <a:pt x="64" y="255"/>
                  </a:cubicBezTo>
                  <a:cubicBezTo>
                    <a:pt x="53" y="247"/>
                    <a:pt x="44" y="238"/>
                    <a:pt x="36" y="227"/>
                  </a:cubicBezTo>
                  <a:cubicBezTo>
                    <a:pt x="41" y="222"/>
                    <a:pt x="46" y="217"/>
                    <a:pt x="51" y="213"/>
                  </a:cubicBezTo>
                  <a:cubicBezTo>
                    <a:pt x="52" y="211"/>
                    <a:pt x="52" y="210"/>
                    <a:pt x="51" y="208"/>
                  </a:cubicBezTo>
                  <a:cubicBezTo>
                    <a:pt x="43" y="196"/>
                    <a:pt x="37" y="182"/>
                    <a:pt x="34" y="167"/>
                  </a:cubicBezTo>
                  <a:cubicBezTo>
                    <a:pt x="34" y="166"/>
                    <a:pt x="33" y="165"/>
                    <a:pt x="31" y="165"/>
                  </a:cubicBezTo>
                  <a:cubicBezTo>
                    <a:pt x="24" y="165"/>
                    <a:pt x="17" y="165"/>
                    <a:pt x="10" y="165"/>
                  </a:cubicBezTo>
                  <a:cubicBezTo>
                    <a:pt x="9" y="158"/>
                    <a:pt x="9" y="152"/>
                    <a:pt x="9" y="145"/>
                  </a:cubicBezTo>
                  <a:cubicBezTo>
                    <a:pt x="9" y="138"/>
                    <a:pt x="9" y="131"/>
                    <a:pt x="10" y="125"/>
                  </a:cubicBezTo>
                  <a:cubicBezTo>
                    <a:pt x="17" y="125"/>
                    <a:pt x="24" y="125"/>
                    <a:pt x="31" y="125"/>
                  </a:cubicBezTo>
                  <a:cubicBezTo>
                    <a:pt x="33" y="125"/>
                    <a:pt x="34" y="124"/>
                    <a:pt x="35" y="122"/>
                  </a:cubicBezTo>
                  <a:close/>
                  <a:moveTo>
                    <a:pt x="257" y="252"/>
                  </a:moveTo>
                  <a:cubicBezTo>
                    <a:pt x="254" y="255"/>
                    <a:pt x="252" y="258"/>
                    <a:pt x="249" y="261"/>
                  </a:cubicBezTo>
                  <a:cubicBezTo>
                    <a:pt x="251" y="255"/>
                    <a:pt x="253" y="248"/>
                    <a:pt x="255" y="241"/>
                  </a:cubicBezTo>
                  <a:cubicBezTo>
                    <a:pt x="256" y="240"/>
                    <a:pt x="257" y="239"/>
                    <a:pt x="258" y="238"/>
                  </a:cubicBezTo>
                  <a:cubicBezTo>
                    <a:pt x="258" y="243"/>
                    <a:pt x="257" y="247"/>
                    <a:pt x="257" y="252"/>
                  </a:cubicBezTo>
                  <a:close/>
                  <a:moveTo>
                    <a:pt x="236" y="274"/>
                  </a:moveTo>
                  <a:cubicBezTo>
                    <a:pt x="239" y="267"/>
                    <a:pt x="241" y="260"/>
                    <a:pt x="244" y="253"/>
                  </a:cubicBezTo>
                  <a:cubicBezTo>
                    <a:pt x="246" y="251"/>
                    <a:pt x="248" y="249"/>
                    <a:pt x="250" y="247"/>
                  </a:cubicBezTo>
                  <a:cubicBezTo>
                    <a:pt x="248" y="254"/>
                    <a:pt x="246" y="260"/>
                    <a:pt x="244" y="267"/>
                  </a:cubicBezTo>
                  <a:cubicBezTo>
                    <a:pt x="242" y="270"/>
                    <a:pt x="239" y="272"/>
                    <a:pt x="236" y="274"/>
                  </a:cubicBezTo>
                  <a:close/>
                  <a:moveTo>
                    <a:pt x="215" y="270"/>
                  </a:moveTo>
                  <a:cubicBezTo>
                    <a:pt x="218" y="266"/>
                    <a:pt x="220" y="262"/>
                    <a:pt x="222" y="257"/>
                  </a:cubicBezTo>
                  <a:cubicBezTo>
                    <a:pt x="222" y="258"/>
                    <a:pt x="223" y="258"/>
                    <a:pt x="224" y="259"/>
                  </a:cubicBezTo>
                  <a:cubicBezTo>
                    <a:pt x="224" y="259"/>
                    <a:pt x="224" y="259"/>
                    <a:pt x="224" y="259"/>
                  </a:cubicBezTo>
                  <a:cubicBezTo>
                    <a:pt x="222" y="264"/>
                    <a:pt x="219" y="268"/>
                    <a:pt x="217" y="272"/>
                  </a:cubicBezTo>
                  <a:cubicBezTo>
                    <a:pt x="217" y="272"/>
                    <a:pt x="216" y="271"/>
                    <a:pt x="215" y="270"/>
                  </a:cubicBezTo>
                  <a:close/>
                  <a:moveTo>
                    <a:pt x="174" y="281"/>
                  </a:moveTo>
                  <a:cubicBezTo>
                    <a:pt x="174" y="279"/>
                    <a:pt x="174" y="277"/>
                    <a:pt x="174" y="275"/>
                  </a:cubicBezTo>
                  <a:cubicBezTo>
                    <a:pt x="177" y="271"/>
                    <a:pt x="180" y="266"/>
                    <a:pt x="182" y="261"/>
                  </a:cubicBezTo>
                  <a:cubicBezTo>
                    <a:pt x="184" y="261"/>
                    <a:pt x="185" y="260"/>
                    <a:pt x="187" y="260"/>
                  </a:cubicBezTo>
                  <a:cubicBezTo>
                    <a:pt x="183" y="267"/>
                    <a:pt x="180" y="274"/>
                    <a:pt x="176" y="281"/>
                  </a:cubicBezTo>
                  <a:cubicBezTo>
                    <a:pt x="175" y="281"/>
                    <a:pt x="175" y="281"/>
                    <a:pt x="174" y="281"/>
                  </a:cubicBezTo>
                  <a:close/>
                  <a:moveTo>
                    <a:pt x="164" y="308"/>
                  </a:moveTo>
                  <a:cubicBezTo>
                    <a:pt x="163" y="308"/>
                    <a:pt x="162" y="308"/>
                    <a:pt x="160" y="309"/>
                  </a:cubicBezTo>
                  <a:cubicBezTo>
                    <a:pt x="162" y="304"/>
                    <a:pt x="164" y="299"/>
                    <a:pt x="166" y="294"/>
                  </a:cubicBezTo>
                  <a:cubicBezTo>
                    <a:pt x="166" y="299"/>
                    <a:pt x="165" y="304"/>
                    <a:pt x="164" y="308"/>
                  </a:cubicBezTo>
                  <a:close/>
                  <a:moveTo>
                    <a:pt x="165" y="289"/>
                  </a:moveTo>
                  <a:cubicBezTo>
                    <a:pt x="162" y="295"/>
                    <a:pt x="159" y="302"/>
                    <a:pt x="156" y="309"/>
                  </a:cubicBezTo>
                  <a:cubicBezTo>
                    <a:pt x="154" y="309"/>
                    <a:pt x="152" y="309"/>
                    <a:pt x="150" y="309"/>
                  </a:cubicBezTo>
                  <a:cubicBezTo>
                    <a:pt x="152" y="303"/>
                    <a:pt x="155" y="296"/>
                    <a:pt x="158" y="290"/>
                  </a:cubicBezTo>
                  <a:cubicBezTo>
                    <a:pt x="160" y="289"/>
                    <a:pt x="163" y="289"/>
                    <a:pt x="165" y="289"/>
                  </a:cubicBezTo>
                  <a:close/>
                  <a:moveTo>
                    <a:pt x="174" y="264"/>
                  </a:moveTo>
                  <a:cubicBezTo>
                    <a:pt x="175" y="263"/>
                    <a:pt x="176" y="263"/>
                    <a:pt x="178" y="263"/>
                  </a:cubicBezTo>
                  <a:cubicBezTo>
                    <a:pt x="176" y="265"/>
                    <a:pt x="175" y="267"/>
                    <a:pt x="174" y="269"/>
                  </a:cubicBezTo>
                  <a:cubicBezTo>
                    <a:pt x="174" y="267"/>
                    <a:pt x="174" y="265"/>
                    <a:pt x="174" y="264"/>
                  </a:cubicBezTo>
                  <a:close/>
                  <a:moveTo>
                    <a:pt x="192" y="258"/>
                  </a:moveTo>
                  <a:cubicBezTo>
                    <a:pt x="194" y="257"/>
                    <a:pt x="197" y="256"/>
                    <a:pt x="199" y="255"/>
                  </a:cubicBezTo>
                  <a:cubicBezTo>
                    <a:pt x="196" y="262"/>
                    <a:pt x="193" y="269"/>
                    <a:pt x="191" y="276"/>
                  </a:cubicBezTo>
                  <a:cubicBezTo>
                    <a:pt x="187" y="278"/>
                    <a:pt x="184" y="279"/>
                    <a:pt x="181" y="280"/>
                  </a:cubicBezTo>
                  <a:cubicBezTo>
                    <a:pt x="184" y="272"/>
                    <a:pt x="188" y="265"/>
                    <a:pt x="192" y="258"/>
                  </a:cubicBezTo>
                  <a:close/>
                  <a:moveTo>
                    <a:pt x="203" y="253"/>
                  </a:moveTo>
                  <a:cubicBezTo>
                    <a:pt x="205" y="252"/>
                    <a:pt x="207" y="251"/>
                    <a:pt x="209" y="250"/>
                  </a:cubicBezTo>
                  <a:cubicBezTo>
                    <a:pt x="206" y="257"/>
                    <a:pt x="203" y="264"/>
                    <a:pt x="200" y="272"/>
                  </a:cubicBezTo>
                  <a:cubicBezTo>
                    <a:pt x="198" y="273"/>
                    <a:pt x="197" y="274"/>
                    <a:pt x="195" y="274"/>
                  </a:cubicBezTo>
                  <a:cubicBezTo>
                    <a:pt x="198" y="267"/>
                    <a:pt x="201" y="260"/>
                    <a:pt x="203" y="253"/>
                  </a:cubicBezTo>
                  <a:close/>
                  <a:moveTo>
                    <a:pt x="215" y="251"/>
                  </a:moveTo>
                  <a:cubicBezTo>
                    <a:pt x="217" y="252"/>
                    <a:pt x="218" y="253"/>
                    <a:pt x="219" y="254"/>
                  </a:cubicBezTo>
                  <a:cubicBezTo>
                    <a:pt x="218" y="258"/>
                    <a:pt x="216" y="262"/>
                    <a:pt x="214" y="266"/>
                  </a:cubicBezTo>
                  <a:cubicBezTo>
                    <a:pt x="214" y="261"/>
                    <a:pt x="215" y="256"/>
                    <a:pt x="215" y="251"/>
                  </a:cubicBezTo>
                  <a:close/>
                  <a:moveTo>
                    <a:pt x="208" y="261"/>
                  </a:moveTo>
                  <a:cubicBezTo>
                    <a:pt x="207" y="263"/>
                    <a:pt x="207" y="265"/>
                    <a:pt x="207" y="267"/>
                  </a:cubicBezTo>
                  <a:cubicBezTo>
                    <a:pt x="206" y="268"/>
                    <a:pt x="205" y="269"/>
                    <a:pt x="205" y="269"/>
                  </a:cubicBezTo>
                  <a:cubicBezTo>
                    <a:pt x="206" y="266"/>
                    <a:pt x="207" y="264"/>
                    <a:pt x="208" y="261"/>
                  </a:cubicBezTo>
                  <a:close/>
                  <a:moveTo>
                    <a:pt x="224" y="266"/>
                  </a:moveTo>
                  <a:cubicBezTo>
                    <a:pt x="224" y="270"/>
                    <a:pt x="223" y="274"/>
                    <a:pt x="223" y="278"/>
                  </a:cubicBezTo>
                  <a:cubicBezTo>
                    <a:pt x="222" y="277"/>
                    <a:pt x="221" y="276"/>
                    <a:pt x="220" y="275"/>
                  </a:cubicBezTo>
                  <a:cubicBezTo>
                    <a:pt x="221" y="272"/>
                    <a:pt x="223" y="269"/>
                    <a:pt x="224" y="266"/>
                  </a:cubicBezTo>
                  <a:close/>
                  <a:moveTo>
                    <a:pt x="232" y="263"/>
                  </a:moveTo>
                  <a:cubicBezTo>
                    <a:pt x="234" y="261"/>
                    <a:pt x="236" y="259"/>
                    <a:pt x="239" y="257"/>
                  </a:cubicBezTo>
                  <a:cubicBezTo>
                    <a:pt x="236" y="264"/>
                    <a:pt x="234" y="271"/>
                    <a:pt x="231" y="279"/>
                  </a:cubicBezTo>
                  <a:cubicBezTo>
                    <a:pt x="231" y="279"/>
                    <a:pt x="230" y="279"/>
                    <a:pt x="230" y="280"/>
                  </a:cubicBezTo>
                  <a:cubicBezTo>
                    <a:pt x="230" y="274"/>
                    <a:pt x="231" y="268"/>
                    <a:pt x="232" y="263"/>
                  </a:cubicBezTo>
                  <a:close/>
                  <a:moveTo>
                    <a:pt x="106" y="280"/>
                  </a:moveTo>
                  <a:cubicBezTo>
                    <a:pt x="104" y="279"/>
                    <a:pt x="102" y="279"/>
                    <a:pt x="100" y="278"/>
                  </a:cubicBezTo>
                  <a:cubicBezTo>
                    <a:pt x="104" y="272"/>
                    <a:pt x="108" y="267"/>
                    <a:pt x="113" y="262"/>
                  </a:cubicBezTo>
                  <a:cubicBezTo>
                    <a:pt x="115" y="262"/>
                    <a:pt x="117" y="263"/>
                    <a:pt x="119" y="263"/>
                  </a:cubicBezTo>
                  <a:cubicBezTo>
                    <a:pt x="115" y="269"/>
                    <a:pt x="110" y="274"/>
                    <a:pt x="106" y="280"/>
                  </a:cubicBezTo>
                  <a:close/>
                  <a:moveTo>
                    <a:pt x="92" y="274"/>
                  </a:moveTo>
                  <a:cubicBezTo>
                    <a:pt x="96" y="269"/>
                    <a:pt x="101" y="264"/>
                    <a:pt x="105" y="259"/>
                  </a:cubicBezTo>
                  <a:cubicBezTo>
                    <a:pt x="107" y="260"/>
                    <a:pt x="108" y="260"/>
                    <a:pt x="110" y="261"/>
                  </a:cubicBezTo>
                  <a:cubicBezTo>
                    <a:pt x="105" y="266"/>
                    <a:pt x="101" y="271"/>
                    <a:pt x="97" y="276"/>
                  </a:cubicBezTo>
                  <a:cubicBezTo>
                    <a:pt x="95" y="276"/>
                    <a:pt x="94" y="275"/>
                    <a:pt x="92" y="274"/>
                  </a:cubicBezTo>
                  <a:close/>
                  <a:moveTo>
                    <a:pt x="86" y="270"/>
                  </a:moveTo>
                  <a:cubicBezTo>
                    <a:pt x="89" y="265"/>
                    <a:pt x="93" y="261"/>
                    <a:pt x="97" y="256"/>
                  </a:cubicBezTo>
                  <a:cubicBezTo>
                    <a:pt x="97" y="256"/>
                    <a:pt x="97" y="256"/>
                    <a:pt x="97" y="256"/>
                  </a:cubicBezTo>
                  <a:cubicBezTo>
                    <a:pt x="98" y="256"/>
                    <a:pt x="100" y="257"/>
                    <a:pt x="102" y="258"/>
                  </a:cubicBezTo>
                  <a:cubicBezTo>
                    <a:pt x="97" y="262"/>
                    <a:pt x="93" y="267"/>
                    <a:pt x="89" y="272"/>
                  </a:cubicBezTo>
                  <a:cubicBezTo>
                    <a:pt x="88" y="272"/>
                    <a:pt x="87" y="271"/>
                    <a:pt x="86" y="270"/>
                  </a:cubicBezTo>
                  <a:close/>
                  <a:moveTo>
                    <a:pt x="87" y="251"/>
                  </a:moveTo>
                  <a:cubicBezTo>
                    <a:pt x="86" y="252"/>
                    <a:pt x="85" y="253"/>
                    <a:pt x="84" y="255"/>
                  </a:cubicBezTo>
                  <a:cubicBezTo>
                    <a:pt x="84" y="253"/>
                    <a:pt x="84" y="251"/>
                    <a:pt x="84" y="249"/>
                  </a:cubicBezTo>
                  <a:cubicBezTo>
                    <a:pt x="85" y="249"/>
                    <a:pt x="86" y="250"/>
                    <a:pt x="87" y="251"/>
                  </a:cubicBezTo>
                  <a:close/>
                  <a:moveTo>
                    <a:pt x="83" y="268"/>
                  </a:moveTo>
                  <a:cubicBezTo>
                    <a:pt x="83" y="266"/>
                    <a:pt x="83" y="263"/>
                    <a:pt x="83" y="261"/>
                  </a:cubicBezTo>
                  <a:cubicBezTo>
                    <a:pt x="85" y="258"/>
                    <a:pt x="88" y="255"/>
                    <a:pt x="90" y="252"/>
                  </a:cubicBezTo>
                  <a:cubicBezTo>
                    <a:pt x="91" y="253"/>
                    <a:pt x="92" y="253"/>
                    <a:pt x="94" y="254"/>
                  </a:cubicBezTo>
                  <a:cubicBezTo>
                    <a:pt x="90" y="259"/>
                    <a:pt x="87" y="264"/>
                    <a:pt x="83" y="268"/>
                  </a:cubicBezTo>
                  <a:close/>
                  <a:moveTo>
                    <a:pt x="134" y="289"/>
                  </a:moveTo>
                  <a:cubicBezTo>
                    <a:pt x="132" y="295"/>
                    <a:pt x="129" y="300"/>
                    <a:pt x="127" y="306"/>
                  </a:cubicBezTo>
                  <a:cubicBezTo>
                    <a:pt x="127" y="300"/>
                    <a:pt x="127" y="295"/>
                    <a:pt x="128" y="289"/>
                  </a:cubicBezTo>
                  <a:cubicBezTo>
                    <a:pt x="130" y="289"/>
                    <a:pt x="132" y="289"/>
                    <a:pt x="134" y="289"/>
                  </a:cubicBezTo>
                  <a:close/>
                  <a:moveTo>
                    <a:pt x="138" y="290"/>
                  </a:moveTo>
                  <a:cubicBezTo>
                    <a:pt x="140" y="290"/>
                    <a:pt x="142" y="290"/>
                    <a:pt x="143" y="290"/>
                  </a:cubicBezTo>
                  <a:cubicBezTo>
                    <a:pt x="141" y="296"/>
                    <a:pt x="138" y="303"/>
                    <a:pt x="136" y="309"/>
                  </a:cubicBezTo>
                  <a:cubicBezTo>
                    <a:pt x="134" y="309"/>
                    <a:pt x="131" y="309"/>
                    <a:pt x="129" y="309"/>
                  </a:cubicBezTo>
                  <a:cubicBezTo>
                    <a:pt x="132" y="302"/>
                    <a:pt x="135" y="296"/>
                    <a:pt x="138" y="290"/>
                  </a:cubicBezTo>
                  <a:close/>
                  <a:moveTo>
                    <a:pt x="60" y="261"/>
                  </a:moveTo>
                  <a:cubicBezTo>
                    <a:pt x="60" y="267"/>
                    <a:pt x="58" y="272"/>
                    <a:pt x="57" y="279"/>
                  </a:cubicBezTo>
                  <a:cubicBezTo>
                    <a:pt x="56" y="277"/>
                    <a:pt x="54" y="276"/>
                    <a:pt x="53" y="275"/>
                  </a:cubicBezTo>
                  <a:cubicBezTo>
                    <a:pt x="55" y="270"/>
                    <a:pt x="58" y="266"/>
                    <a:pt x="60" y="261"/>
                  </a:cubicBezTo>
                  <a:close/>
                  <a:moveTo>
                    <a:pt x="37" y="258"/>
                  </a:moveTo>
                  <a:cubicBezTo>
                    <a:pt x="39" y="254"/>
                    <a:pt x="41" y="250"/>
                    <a:pt x="44" y="247"/>
                  </a:cubicBezTo>
                  <a:cubicBezTo>
                    <a:pt x="45" y="248"/>
                    <a:pt x="46" y="248"/>
                    <a:pt x="46" y="249"/>
                  </a:cubicBezTo>
                  <a:cubicBezTo>
                    <a:pt x="44" y="253"/>
                    <a:pt x="41" y="257"/>
                    <a:pt x="39" y="260"/>
                  </a:cubicBezTo>
                  <a:cubicBezTo>
                    <a:pt x="38" y="260"/>
                    <a:pt x="37" y="259"/>
                    <a:pt x="37" y="258"/>
                  </a:cubicBezTo>
                  <a:close/>
                  <a:moveTo>
                    <a:pt x="7" y="171"/>
                  </a:moveTo>
                  <a:cubicBezTo>
                    <a:pt x="7" y="171"/>
                    <a:pt x="7" y="171"/>
                    <a:pt x="7" y="171"/>
                  </a:cubicBezTo>
                  <a:cubicBezTo>
                    <a:pt x="9" y="171"/>
                    <a:pt x="10" y="171"/>
                    <a:pt x="12" y="171"/>
                  </a:cubicBezTo>
                  <a:cubicBezTo>
                    <a:pt x="10" y="175"/>
                    <a:pt x="9" y="179"/>
                    <a:pt x="7" y="183"/>
                  </a:cubicBezTo>
                  <a:cubicBezTo>
                    <a:pt x="7" y="179"/>
                    <a:pt x="7" y="175"/>
                    <a:pt x="7" y="171"/>
                  </a:cubicBezTo>
                  <a:close/>
                  <a:moveTo>
                    <a:pt x="7" y="190"/>
                  </a:moveTo>
                  <a:cubicBezTo>
                    <a:pt x="10" y="184"/>
                    <a:pt x="13" y="177"/>
                    <a:pt x="15" y="171"/>
                  </a:cubicBezTo>
                  <a:cubicBezTo>
                    <a:pt x="18" y="171"/>
                    <a:pt x="20" y="171"/>
                    <a:pt x="23" y="171"/>
                  </a:cubicBezTo>
                  <a:cubicBezTo>
                    <a:pt x="20" y="178"/>
                    <a:pt x="17" y="184"/>
                    <a:pt x="15" y="191"/>
                  </a:cubicBezTo>
                  <a:cubicBezTo>
                    <a:pt x="12" y="191"/>
                    <a:pt x="10" y="191"/>
                    <a:pt x="8" y="191"/>
                  </a:cubicBezTo>
                  <a:cubicBezTo>
                    <a:pt x="8" y="191"/>
                    <a:pt x="8" y="190"/>
                    <a:pt x="7" y="190"/>
                  </a:cubicBezTo>
                  <a:close/>
                  <a:moveTo>
                    <a:pt x="26" y="172"/>
                  </a:moveTo>
                  <a:cubicBezTo>
                    <a:pt x="26" y="175"/>
                    <a:pt x="26" y="179"/>
                    <a:pt x="26" y="182"/>
                  </a:cubicBezTo>
                  <a:cubicBezTo>
                    <a:pt x="25" y="185"/>
                    <a:pt x="24" y="188"/>
                    <a:pt x="23" y="191"/>
                  </a:cubicBezTo>
                  <a:cubicBezTo>
                    <a:pt x="21" y="191"/>
                    <a:pt x="20" y="191"/>
                    <a:pt x="18" y="191"/>
                  </a:cubicBezTo>
                  <a:cubicBezTo>
                    <a:pt x="21" y="184"/>
                    <a:pt x="23" y="178"/>
                    <a:pt x="26" y="172"/>
                  </a:cubicBezTo>
                  <a:close/>
                  <a:moveTo>
                    <a:pt x="32" y="195"/>
                  </a:moveTo>
                  <a:cubicBezTo>
                    <a:pt x="32" y="192"/>
                    <a:pt x="32" y="189"/>
                    <a:pt x="33" y="185"/>
                  </a:cubicBezTo>
                  <a:cubicBezTo>
                    <a:pt x="33" y="188"/>
                    <a:pt x="34" y="190"/>
                    <a:pt x="35" y="192"/>
                  </a:cubicBezTo>
                  <a:cubicBezTo>
                    <a:pt x="34" y="194"/>
                    <a:pt x="34" y="196"/>
                    <a:pt x="33" y="199"/>
                  </a:cubicBezTo>
                  <a:cubicBezTo>
                    <a:pt x="33" y="198"/>
                    <a:pt x="32" y="196"/>
                    <a:pt x="32" y="195"/>
                  </a:cubicBezTo>
                  <a:close/>
                  <a:moveTo>
                    <a:pt x="37" y="197"/>
                  </a:moveTo>
                  <a:cubicBezTo>
                    <a:pt x="38" y="199"/>
                    <a:pt x="39" y="201"/>
                    <a:pt x="40" y="203"/>
                  </a:cubicBezTo>
                  <a:cubicBezTo>
                    <a:pt x="39" y="206"/>
                    <a:pt x="38" y="209"/>
                    <a:pt x="37" y="212"/>
                  </a:cubicBezTo>
                  <a:cubicBezTo>
                    <a:pt x="36" y="210"/>
                    <a:pt x="35" y="207"/>
                    <a:pt x="35" y="205"/>
                  </a:cubicBezTo>
                  <a:cubicBezTo>
                    <a:pt x="36" y="202"/>
                    <a:pt x="36" y="199"/>
                    <a:pt x="37" y="197"/>
                  </a:cubicBezTo>
                  <a:close/>
                  <a:moveTo>
                    <a:pt x="44" y="210"/>
                  </a:moveTo>
                  <a:cubicBezTo>
                    <a:pt x="43" y="211"/>
                    <a:pt x="42" y="212"/>
                    <a:pt x="41" y="213"/>
                  </a:cubicBezTo>
                  <a:cubicBezTo>
                    <a:pt x="41" y="211"/>
                    <a:pt x="42" y="209"/>
                    <a:pt x="43" y="207"/>
                  </a:cubicBezTo>
                  <a:cubicBezTo>
                    <a:pt x="43" y="208"/>
                    <a:pt x="44" y="209"/>
                    <a:pt x="44" y="210"/>
                  </a:cubicBezTo>
                  <a:close/>
                  <a:moveTo>
                    <a:pt x="34" y="236"/>
                  </a:moveTo>
                  <a:cubicBezTo>
                    <a:pt x="35" y="237"/>
                    <a:pt x="36" y="238"/>
                    <a:pt x="37" y="239"/>
                  </a:cubicBezTo>
                  <a:cubicBezTo>
                    <a:pt x="36" y="241"/>
                    <a:pt x="35" y="243"/>
                    <a:pt x="34" y="245"/>
                  </a:cubicBezTo>
                  <a:cubicBezTo>
                    <a:pt x="34" y="242"/>
                    <a:pt x="34" y="239"/>
                    <a:pt x="34" y="236"/>
                  </a:cubicBezTo>
                  <a:close/>
                  <a:moveTo>
                    <a:pt x="33" y="253"/>
                  </a:moveTo>
                  <a:cubicBezTo>
                    <a:pt x="35" y="249"/>
                    <a:pt x="37" y="246"/>
                    <a:pt x="39" y="242"/>
                  </a:cubicBezTo>
                  <a:cubicBezTo>
                    <a:pt x="40" y="243"/>
                    <a:pt x="41" y="243"/>
                    <a:pt x="41" y="244"/>
                  </a:cubicBezTo>
                  <a:cubicBezTo>
                    <a:pt x="39" y="248"/>
                    <a:pt x="37" y="251"/>
                    <a:pt x="34" y="255"/>
                  </a:cubicBezTo>
                  <a:cubicBezTo>
                    <a:pt x="34" y="254"/>
                    <a:pt x="33" y="254"/>
                    <a:pt x="33" y="253"/>
                  </a:cubicBezTo>
                  <a:close/>
                  <a:moveTo>
                    <a:pt x="41" y="263"/>
                  </a:moveTo>
                  <a:cubicBezTo>
                    <a:pt x="44" y="259"/>
                    <a:pt x="46" y="255"/>
                    <a:pt x="49" y="252"/>
                  </a:cubicBezTo>
                  <a:cubicBezTo>
                    <a:pt x="50" y="252"/>
                    <a:pt x="51" y="253"/>
                    <a:pt x="51" y="254"/>
                  </a:cubicBezTo>
                  <a:cubicBezTo>
                    <a:pt x="49" y="258"/>
                    <a:pt x="46" y="262"/>
                    <a:pt x="44" y="266"/>
                  </a:cubicBezTo>
                  <a:cubicBezTo>
                    <a:pt x="43" y="265"/>
                    <a:pt x="42" y="264"/>
                    <a:pt x="41" y="263"/>
                  </a:cubicBezTo>
                  <a:close/>
                  <a:moveTo>
                    <a:pt x="46" y="269"/>
                  </a:moveTo>
                  <a:cubicBezTo>
                    <a:pt x="49" y="265"/>
                    <a:pt x="51" y="260"/>
                    <a:pt x="54" y="256"/>
                  </a:cubicBezTo>
                  <a:cubicBezTo>
                    <a:pt x="55" y="257"/>
                    <a:pt x="56" y="258"/>
                    <a:pt x="58" y="259"/>
                  </a:cubicBezTo>
                  <a:cubicBezTo>
                    <a:pt x="55" y="263"/>
                    <a:pt x="53" y="268"/>
                    <a:pt x="50" y="272"/>
                  </a:cubicBezTo>
                  <a:cubicBezTo>
                    <a:pt x="49" y="271"/>
                    <a:pt x="48" y="270"/>
                    <a:pt x="46" y="269"/>
                  </a:cubicBezTo>
                  <a:close/>
                  <a:moveTo>
                    <a:pt x="64" y="279"/>
                  </a:moveTo>
                  <a:cubicBezTo>
                    <a:pt x="65" y="274"/>
                    <a:pt x="66" y="269"/>
                    <a:pt x="67" y="262"/>
                  </a:cubicBezTo>
                  <a:cubicBezTo>
                    <a:pt x="70" y="259"/>
                    <a:pt x="74" y="256"/>
                    <a:pt x="77" y="252"/>
                  </a:cubicBezTo>
                  <a:cubicBezTo>
                    <a:pt x="77" y="257"/>
                    <a:pt x="76" y="262"/>
                    <a:pt x="76" y="268"/>
                  </a:cubicBezTo>
                  <a:cubicBezTo>
                    <a:pt x="72" y="272"/>
                    <a:pt x="68" y="275"/>
                    <a:pt x="64" y="279"/>
                  </a:cubicBezTo>
                  <a:close/>
                  <a:moveTo>
                    <a:pt x="118" y="283"/>
                  </a:moveTo>
                  <a:cubicBezTo>
                    <a:pt x="115" y="283"/>
                    <a:pt x="112" y="282"/>
                    <a:pt x="109" y="281"/>
                  </a:cubicBezTo>
                  <a:cubicBezTo>
                    <a:pt x="113" y="276"/>
                    <a:pt x="117" y="272"/>
                    <a:pt x="120" y="267"/>
                  </a:cubicBezTo>
                  <a:cubicBezTo>
                    <a:pt x="120" y="273"/>
                    <a:pt x="120" y="279"/>
                    <a:pt x="120" y="285"/>
                  </a:cubicBezTo>
                  <a:cubicBezTo>
                    <a:pt x="120" y="286"/>
                    <a:pt x="121" y="286"/>
                    <a:pt x="121" y="287"/>
                  </a:cubicBezTo>
                  <a:cubicBezTo>
                    <a:pt x="121" y="288"/>
                    <a:pt x="121" y="289"/>
                    <a:pt x="121" y="289"/>
                  </a:cubicBezTo>
                  <a:cubicBezTo>
                    <a:pt x="121" y="288"/>
                    <a:pt x="121" y="287"/>
                    <a:pt x="121" y="286"/>
                  </a:cubicBezTo>
                  <a:cubicBezTo>
                    <a:pt x="120" y="285"/>
                    <a:pt x="119" y="284"/>
                    <a:pt x="118" y="283"/>
                  </a:cubicBezTo>
                  <a:close/>
                  <a:moveTo>
                    <a:pt x="139" y="309"/>
                  </a:moveTo>
                  <a:cubicBezTo>
                    <a:pt x="142" y="303"/>
                    <a:pt x="144" y="296"/>
                    <a:pt x="147" y="290"/>
                  </a:cubicBezTo>
                  <a:cubicBezTo>
                    <a:pt x="149" y="290"/>
                    <a:pt x="152" y="290"/>
                    <a:pt x="154" y="290"/>
                  </a:cubicBezTo>
                  <a:cubicBezTo>
                    <a:pt x="151" y="296"/>
                    <a:pt x="149" y="303"/>
                    <a:pt x="147" y="309"/>
                  </a:cubicBezTo>
                  <a:cubicBezTo>
                    <a:pt x="147" y="309"/>
                    <a:pt x="146" y="309"/>
                    <a:pt x="146" y="310"/>
                  </a:cubicBezTo>
                  <a:cubicBezTo>
                    <a:pt x="146" y="310"/>
                    <a:pt x="145" y="310"/>
                    <a:pt x="144" y="310"/>
                  </a:cubicBezTo>
                  <a:cubicBezTo>
                    <a:pt x="143" y="310"/>
                    <a:pt x="141" y="310"/>
                    <a:pt x="139" y="309"/>
                  </a:cubicBezTo>
                  <a:close/>
                  <a:moveTo>
                    <a:pt x="250" y="210"/>
                  </a:moveTo>
                  <a:cubicBezTo>
                    <a:pt x="255" y="201"/>
                    <a:pt x="258" y="193"/>
                    <a:pt x="260" y="187"/>
                  </a:cubicBezTo>
                  <a:cubicBezTo>
                    <a:pt x="260" y="190"/>
                    <a:pt x="260" y="194"/>
                    <a:pt x="259" y="197"/>
                  </a:cubicBezTo>
                  <a:cubicBezTo>
                    <a:pt x="259" y="198"/>
                    <a:pt x="259" y="198"/>
                    <a:pt x="260" y="199"/>
                  </a:cubicBezTo>
                  <a:cubicBezTo>
                    <a:pt x="257" y="202"/>
                    <a:pt x="255" y="206"/>
                    <a:pt x="252" y="212"/>
                  </a:cubicBezTo>
                  <a:cubicBezTo>
                    <a:pt x="251" y="211"/>
                    <a:pt x="251" y="210"/>
                    <a:pt x="250" y="2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9" name="Group 4"/>
          <p:cNvGrpSpPr>
            <a:grpSpLocks noChangeAspect="1"/>
          </p:cNvGrpSpPr>
          <p:nvPr/>
        </p:nvGrpSpPr>
        <p:grpSpPr bwMode="auto">
          <a:xfrm>
            <a:off x="4386850" y="2327426"/>
            <a:ext cx="1476989" cy="1597295"/>
            <a:chOff x="3173" y="1433"/>
            <a:chExt cx="1596" cy="1726"/>
          </a:xfrm>
          <a:solidFill>
            <a:srgbClr val="4C4C66"/>
          </a:solidFill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3479" y="1728"/>
              <a:ext cx="995" cy="994"/>
            </a:xfrm>
            <a:custGeom>
              <a:avLst/>
              <a:gdLst>
                <a:gd name="T0" fmla="*/ 149 w 182"/>
                <a:gd name="T1" fmla="*/ 161 h 182"/>
                <a:gd name="T2" fmla="*/ 150 w 182"/>
                <a:gd name="T3" fmla="*/ 160 h 182"/>
                <a:gd name="T4" fmla="*/ 159 w 182"/>
                <a:gd name="T5" fmla="*/ 152 h 182"/>
                <a:gd name="T6" fmla="*/ 160 w 182"/>
                <a:gd name="T7" fmla="*/ 150 h 182"/>
                <a:gd name="T8" fmla="*/ 182 w 182"/>
                <a:gd name="T9" fmla="*/ 94 h 182"/>
                <a:gd name="T10" fmla="*/ 88 w 182"/>
                <a:gd name="T11" fmla="*/ 0 h 182"/>
                <a:gd name="T12" fmla="*/ 0 w 182"/>
                <a:gd name="T13" fmla="*/ 88 h 182"/>
                <a:gd name="T14" fmla="*/ 94 w 182"/>
                <a:gd name="T15" fmla="*/ 182 h 182"/>
                <a:gd name="T16" fmla="*/ 7 w 182"/>
                <a:gd name="T17" fmla="*/ 91 h 182"/>
                <a:gd name="T18" fmla="*/ 29 w 182"/>
                <a:gd name="T19" fmla="*/ 58 h 182"/>
                <a:gd name="T20" fmla="*/ 143 w 182"/>
                <a:gd name="T21" fmla="*/ 58 h 182"/>
                <a:gd name="T22" fmla="*/ 172 w 182"/>
                <a:gd name="T23" fmla="*/ 114 h 182"/>
                <a:gd name="T24" fmla="*/ 150 w 182"/>
                <a:gd name="T25" fmla="*/ 151 h 182"/>
                <a:gd name="T26" fmla="*/ 34 w 182"/>
                <a:gd name="T27" fmla="*/ 148 h 182"/>
                <a:gd name="T28" fmla="*/ 11 w 182"/>
                <a:gd name="T29" fmla="*/ 66 h 182"/>
                <a:gd name="T30" fmla="*/ 35 w 182"/>
                <a:gd name="T31" fmla="*/ 28 h 182"/>
                <a:gd name="T32" fmla="*/ 19 w 182"/>
                <a:gd name="T33" fmla="*/ 59 h 182"/>
                <a:gd name="T34" fmla="*/ 10 w 182"/>
                <a:gd name="T35" fmla="*/ 67 h 182"/>
                <a:gd name="T36" fmla="*/ 38 w 182"/>
                <a:gd name="T37" fmla="*/ 41 h 182"/>
                <a:gd name="T38" fmla="*/ 27 w 182"/>
                <a:gd name="T39" fmla="*/ 51 h 182"/>
                <a:gd name="T40" fmla="*/ 59 w 182"/>
                <a:gd name="T41" fmla="*/ 13 h 182"/>
                <a:gd name="T42" fmla="*/ 51 w 182"/>
                <a:gd name="T43" fmla="*/ 33 h 182"/>
                <a:gd name="T44" fmla="*/ 45 w 182"/>
                <a:gd name="T45" fmla="*/ 37 h 182"/>
                <a:gd name="T46" fmla="*/ 70 w 182"/>
                <a:gd name="T47" fmla="*/ 9 h 182"/>
                <a:gd name="T48" fmla="*/ 64 w 182"/>
                <a:gd name="T49" fmla="*/ 30 h 182"/>
                <a:gd name="T50" fmla="*/ 75 w 182"/>
                <a:gd name="T51" fmla="*/ 8 h 182"/>
                <a:gd name="T52" fmla="*/ 88 w 182"/>
                <a:gd name="T53" fmla="*/ 7 h 182"/>
                <a:gd name="T54" fmla="*/ 79 w 182"/>
                <a:gd name="T55" fmla="*/ 27 h 182"/>
                <a:gd name="T56" fmla="*/ 85 w 182"/>
                <a:gd name="T57" fmla="*/ 7 h 182"/>
                <a:gd name="T58" fmla="*/ 104 w 182"/>
                <a:gd name="T59" fmla="*/ 9 h 182"/>
                <a:gd name="T60" fmla="*/ 90 w 182"/>
                <a:gd name="T61" fmla="*/ 27 h 182"/>
                <a:gd name="T62" fmla="*/ 85 w 182"/>
                <a:gd name="T63" fmla="*/ 27 h 182"/>
                <a:gd name="T64" fmla="*/ 98 w 182"/>
                <a:gd name="T65" fmla="*/ 8 h 182"/>
                <a:gd name="T66" fmla="*/ 116 w 182"/>
                <a:gd name="T67" fmla="*/ 13 h 182"/>
                <a:gd name="T68" fmla="*/ 94 w 182"/>
                <a:gd name="T69" fmla="*/ 27 h 182"/>
                <a:gd name="T70" fmla="*/ 108 w 182"/>
                <a:gd name="T71" fmla="*/ 10 h 182"/>
                <a:gd name="T72" fmla="*/ 124 w 182"/>
                <a:gd name="T73" fmla="*/ 16 h 182"/>
                <a:gd name="T74" fmla="*/ 106 w 182"/>
                <a:gd name="T75" fmla="*/ 30 h 182"/>
                <a:gd name="T76" fmla="*/ 124 w 182"/>
                <a:gd name="T77" fmla="*/ 16 h 182"/>
                <a:gd name="T78" fmla="*/ 132 w 182"/>
                <a:gd name="T79" fmla="*/ 41 h 182"/>
                <a:gd name="T80" fmla="*/ 137 w 182"/>
                <a:gd name="T81" fmla="*/ 24 h 182"/>
                <a:gd name="T82" fmla="*/ 148 w 182"/>
                <a:gd name="T83" fmla="*/ 34 h 182"/>
                <a:gd name="T84" fmla="*/ 141 w 182"/>
                <a:gd name="T85" fmla="*/ 47 h 182"/>
                <a:gd name="T86" fmla="*/ 147 w 182"/>
                <a:gd name="T87" fmla="*/ 32 h 182"/>
                <a:gd name="T88" fmla="*/ 158 w 182"/>
                <a:gd name="T89" fmla="*/ 45 h 182"/>
                <a:gd name="T90" fmla="*/ 143 w 182"/>
                <a:gd name="T91" fmla="*/ 49 h 182"/>
                <a:gd name="T92" fmla="*/ 158 w 182"/>
                <a:gd name="T93" fmla="*/ 45 h 182"/>
                <a:gd name="T94" fmla="*/ 152 w 182"/>
                <a:gd name="T95" fmla="*/ 57 h 182"/>
                <a:gd name="T96" fmla="*/ 160 w 182"/>
                <a:gd name="T97" fmla="*/ 47 h 182"/>
                <a:gd name="T98" fmla="*/ 166 w 182"/>
                <a:gd name="T99" fmla="*/ 59 h 182"/>
                <a:gd name="T100" fmla="*/ 155 w 182"/>
                <a:gd name="T101" fmla="*/ 60 h 182"/>
                <a:gd name="T102" fmla="*/ 166 w 182"/>
                <a:gd name="T103" fmla="*/ 59 h 182"/>
                <a:gd name="T104" fmla="*/ 167 w 182"/>
                <a:gd name="T105" fmla="*/ 78 h 182"/>
                <a:gd name="T106" fmla="*/ 171 w 182"/>
                <a:gd name="T107" fmla="*/ 69 h 182"/>
                <a:gd name="T108" fmla="*/ 169 w 182"/>
                <a:gd name="T109" fmla="*/ 66 h 182"/>
                <a:gd name="T110" fmla="*/ 161 w 182"/>
                <a:gd name="T111" fmla="*/ 68 h 182"/>
                <a:gd name="T112" fmla="*/ 169 w 182"/>
                <a:gd name="T113" fmla="*/ 66 h 182"/>
                <a:gd name="T114" fmla="*/ 113 w 182"/>
                <a:gd name="T115" fmla="*/ 32 h 182"/>
                <a:gd name="T116" fmla="*/ 128 w 182"/>
                <a:gd name="T117" fmla="*/ 18 h 182"/>
                <a:gd name="T118" fmla="*/ 120 w 182"/>
                <a:gd name="T119" fmla="*/ 35 h 182"/>
                <a:gd name="T120" fmla="*/ 169 w 182"/>
                <a:gd name="T121" fmla="*/ 81 h 182"/>
                <a:gd name="T122" fmla="*/ 175 w 182"/>
                <a:gd name="T123" fmla="*/ 9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2" h="182">
                  <a:moveTo>
                    <a:pt x="94" y="182"/>
                  </a:moveTo>
                  <a:cubicBezTo>
                    <a:pt x="113" y="182"/>
                    <a:pt x="132" y="175"/>
                    <a:pt x="149" y="161"/>
                  </a:cubicBezTo>
                  <a:cubicBezTo>
                    <a:pt x="150" y="160"/>
                    <a:pt x="150" y="160"/>
                    <a:pt x="150" y="160"/>
                  </a:cubicBezTo>
                  <a:cubicBezTo>
                    <a:pt x="150" y="160"/>
                    <a:pt x="150" y="160"/>
                    <a:pt x="150" y="160"/>
                  </a:cubicBezTo>
                  <a:cubicBezTo>
                    <a:pt x="151" y="159"/>
                    <a:pt x="152" y="158"/>
                    <a:pt x="155" y="155"/>
                  </a:cubicBezTo>
                  <a:cubicBezTo>
                    <a:pt x="157" y="153"/>
                    <a:pt x="158" y="152"/>
                    <a:pt x="159" y="152"/>
                  </a:cubicBezTo>
                  <a:cubicBezTo>
                    <a:pt x="159" y="151"/>
                    <a:pt x="159" y="151"/>
                    <a:pt x="159" y="151"/>
                  </a:cubicBezTo>
                  <a:cubicBezTo>
                    <a:pt x="160" y="150"/>
                    <a:pt x="160" y="150"/>
                    <a:pt x="160" y="150"/>
                  </a:cubicBezTo>
                  <a:cubicBezTo>
                    <a:pt x="160" y="150"/>
                    <a:pt x="160" y="150"/>
                    <a:pt x="160" y="149"/>
                  </a:cubicBezTo>
                  <a:cubicBezTo>
                    <a:pt x="175" y="132"/>
                    <a:pt x="182" y="113"/>
                    <a:pt x="182" y="94"/>
                  </a:cubicBezTo>
                  <a:cubicBezTo>
                    <a:pt x="182" y="70"/>
                    <a:pt x="170" y="46"/>
                    <a:pt x="153" y="29"/>
                  </a:cubicBezTo>
                  <a:cubicBezTo>
                    <a:pt x="136" y="12"/>
                    <a:pt x="112" y="0"/>
                    <a:pt x="88" y="0"/>
                  </a:cubicBezTo>
                  <a:cubicBezTo>
                    <a:pt x="67" y="0"/>
                    <a:pt x="46" y="8"/>
                    <a:pt x="27" y="27"/>
                  </a:cubicBezTo>
                  <a:cubicBezTo>
                    <a:pt x="8" y="46"/>
                    <a:pt x="0" y="67"/>
                    <a:pt x="0" y="88"/>
                  </a:cubicBezTo>
                  <a:cubicBezTo>
                    <a:pt x="0" y="112"/>
                    <a:pt x="12" y="136"/>
                    <a:pt x="29" y="153"/>
                  </a:cubicBezTo>
                  <a:cubicBezTo>
                    <a:pt x="46" y="171"/>
                    <a:pt x="70" y="182"/>
                    <a:pt x="94" y="182"/>
                  </a:cubicBezTo>
                  <a:close/>
                  <a:moveTo>
                    <a:pt x="34" y="148"/>
                  </a:moveTo>
                  <a:cubicBezTo>
                    <a:pt x="18" y="133"/>
                    <a:pt x="8" y="112"/>
                    <a:pt x="7" y="91"/>
                  </a:cubicBezTo>
                  <a:cubicBezTo>
                    <a:pt x="8" y="91"/>
                    <a:pt x="8" y="90"/>
                    <a:pt x="9" y="89"/>
                  </a:cubicBezTo>
                  <a:cubicBezTo>
                    <a:pt x="13" y="79"/>
                    <a:pt x="19" y="68"/>
                    <a:pt x="29" y="58"/>
                  </a:cubicBezTo>
                  <a:cubicBezTo>
                    <a:pt x="47" y="41"/>
                    <a:pt x="66" y="33"/>
                    <a:pt x="85" y="33"/>
                  </a:cubicBezTo>
                  <a:cubicBezTo>
                    <a:pt x="106" y="33"/>
                    <a:pt x="127" y="43"/>
                    <a:pt x="143" y="58"/>
                  </a:cubicBezTo>
                  <a:cubicBezTo>
                    <a:pt x="159" y="72"/>
                    <a:pt x="170" y="93"/>
                    <a:pt x="172" y="114"/>
                  </a:cubicBezTo>
                  <a:cubicBezTo>
                    <a:pt x="172" y="114"/>
                    <a:pt x="172" y="114"/>
                    <a:pt x="172" y="114"/>
                  </a:cubicBezTo>
                  <a:cubicBezTo>
                    <a:pt x="169" y="127"/>
                    <a:pt x="162" y="139"/>
                    <a:pt x="151" y="150"/>
                  </a:cubicBezTo>
                  <a:cubicBezTo>
                    <a:pt x="150" y="150"/>
                    <a:pt x="150" y="150"/>
                    <a:pt x="150" y="151"/>
                  </a:cubicBezTo>
                  <a:cubicBezTo>
                    <a:pt x="132" y="168"/>
                    <a:pt x="113" y="175"/>
                    <a:pt x="94" y="175"/>
                  </a:cubicBezTo>
                  <a:cubicBezTo>
                    <a:pt x="72" y="175"/>
                    <a:pt x="50" y="165"/>
                    <a:pt x="34" y="148"/>
                  </a:cubicBezTo>
                  <a:close/>
                  <a:moveTo>
                    <a:pt x="10" y="67"/>
                  </a:moveTo>
                  <a:cubicBezTo>
                    <a:pt x="10" y="66"/>
                    <a:pt x="11" y="66"/>
                    <a:pt x="11" y="66"/>
                  </a:cubicBezTo>
                  <a:cubicBezTo>
                    <a:pt x="17" y="57"/>
                    <a:pt x="23" y="47"/>
                    <a:pt x="29" y="38"/>
                  </a:cubicBezTo>
                  <a:cubicBezTo>
                    <a:pt x="31" y="35"/>
                    <a:pt x="33" y="32"/>
                    <a:pt x="35" y="28"/>
                  </a:cubicBezTo>
                  <a:cubicBezTo>
                    <a:pt x="37" y="27"/>
                    <a:pt x="38" y="26"/>
                    <a:pt x="39" y="25"/>
                  </a:cubicBezTo>
                  <a:cubicBezTo>
                    <a:pt x="32" y="36"/>
                    <a:pt x="25" y="47"/>
                    <a:pt x="19" y="59"/>
                  </a:cubicBezTo>
                  <a:cubicBezTo>
                    <a:pt x="15" y="64"/>
                    <a:pt x="11" y="69"/>
                    <a:pt x="8" y="74"/>
                  </a:cubicBezTo>
                  <a:cubicBezTo>
                    <a:pt x="9" y="72"/>
                    <a:pt x="9" y="69"/>
                    <a:pt x="10" y="67"/>
                  </a:cubicBezTo>
                  <a:close/>
                  <a:moveTo>
                    <a:pt x="59" y="13"/>
                  </a:moveTo>
                  <a:cubicBezTo>
                    <a:pt x="52" y="22"/>
                    <a:pt x="45" y="32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4" y="44"/>
                    <a:pt x="31" y="47"/>
                    <a:pt x="27" y="51"/>
                  </a:cubicBezTo>
                  <a:cubicBezTo>
                    <a:pt x="33" y="40"/>
                    <a:pt x="40" y="29"/>
                    <a:pt x="48" y="19"/>
                  </a:cubicBezTo>
                  <a:cubicBezTo>
                    <a:pt x="51" y="17"/>
                    <a:pt x="55" y="15"/>
                    <a:pt x="59" y="13"/>
                  </a:cubicBezTo>
                  <a:close/>
                  <a:moveTo>
                    <a:pt x="70" y="9"/>
                  </a:moveTo>
                  <a:cubicBezTo>
                    <a:pt x="64" y="17"/>
                    <a:pt x="58" y="25"/>
                    <a:pt x="51" y="33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5"/>
                    <a:pt x="47" y="36"/>
                    <a:pt x="45" y="37"/>
                  </a:cubicBezTo>
                  <a:cubicBezTo>
                    <a:pt x="52" y="29"/>
                    <a:pt x="58" y="20"/>
                    <a:pt x="65" y="11"/>
                  </a:cubicBezTo>
                  <a:cubicBezTo>
                    <a:pt x="66" y="10"/>
                    <a:pt x="68" y="10"/>
                    <a:pt x="70" y="9"/>
                  </a:cubicBezTo>
                  <a:close/>
                  <a:moveTo>
                    <a:pt x="81" y="7"/>
                  </a:moveTo>
                  <a:cubicBezTo>
                    <a:pt x="75" y="15"/>
                    <a:pt x="69" y="22"/>
                    <a:pt x="64" y="30"/>
                  </a:cubicBezTo>
                  <a:cubicBezTo>
                    <a:pt x="62" y="30"/>
                    <a:pt x="59" y="31"/>
                    <a:pt x="57" y="32"/>
                  </a:cubicBezTo>
                  <a:cubicBezTo>
                    <a:pt x="63" y="24"/>
                    <a:pt x="69" y="16"/>
                    <a:pt x="75" y="8"/>
                  </a:cubicBezTo>
                  <a:cubicBezTo>
                    <a:pt x="77" y="8"/>
                    <a:pt x="79" y="8"/>
                    <a:pt x="81" y="7"/>
                  </a:cubicBezTo>
                  <a:close/>
                  <a:moveTo>
                    <a:pt x="88" y="7"/>
                  </a:moveTo>
                  <a:cubicBezTo>
                    <a:pt x="90" y="7"/>
                    <a:pt x="92" y="7"/>
                    <a:pt x="94" y="7"/>
                  </a:cubicBezTo>
                  <a:cubicBezTo>
                    <a:pt x="88" y="14"/>
                    <a:pt x="84" y="20"/>
                    <a:pt x="79" y="27"/>
                  </a:cubicBezTo>
                  <a:cubicBezTo>
                    <a:pt x="76" y="27"/>
                    <a:pt x="73" y="28"/>
                    <a:pt x="69" y="28"/>
                  </a:cubicBezTo>
                  <a:cubicBezTo>
                    <a:pt x="74" y="21"/>
                    <a:pt x="80" y="14"/>
                    <a:pt x="85" y="7"/>
                  </a:cubicBezTo>
                  <a:cubicBezTo>
                    <a:pt x="86" y="7"/>
                    <a:pt x="87" y="7"/>
                    <a:pt x="88" y="7"/>
                  </a:cubicBezTo>
                  <a:close/>
                  <a:moveTo>
                    <a:pt x="104" y="9"/>
                  </a:moveTo>
                  <a:cubicBezTo>
                    <a:pt x="103" y="10"/>
                    <a:pt x="102" y="12"/>
                    <a:pt x="100" y="13"/>
                  </a:cubicBezTo>
                  <a:cubicBezTo>
                    <a:pt x="97" y="17"/>
                    <a:pt x="93" y="21"/>
                    <a:pt x="90" y="27"/>
                  </a:cubicBezTo>
                  <a:cubicBezTo>
                    <a:pt x="90" y="27"/>
                    <a:pt x="90" y="27"/>
                    <a:pt x="90" y="27"/>
                  </a:cubicBezTo>
                  <a:cubicBezTo>
                    <a:pt x="89" y="27"/>
                    <a:pt x="87" y="27"/>
                    <a:pt x="85" y="27"/>
                  </a:cubicBezTo>
                  <a:cubicBezTo>
                    <a:pt x="84" y="27"/>
                    <a:pt x="84" y="27"/>
                    <a:pt x="83" y="27"/>
                  </a:cubicBezTo>
                  <a:cubicBezTo>
                    <a:pt x="88" y="20"/>
                    <a:pt x="93" y="14"/>
                    <a:pt x="98" y="8"/>
                  </a:cubicBezTo>
                  <a:cubicBezTo>
                    <a:pt x="100" y="8"/>
                    <a:pt x="102" y="8"/>
                    <a:pt x="104" y="9"/>
                  </a:cubicBezTo>
                  <a:close/>
                  <a:moveTo>
                    <a:pt x="116" y="13"/>
                  </a:moveTo>
                  <a:cubicBezTo>
                    <a:pt x="111" y="18"/>
                    <a:pt x="107" y="23"/>
                    <a:pt x="102" y="29"/>
                  </a:cubicBezTo>
                  <a:cubicBezTo>
                    <a:pt x="100" y="28"/>
                    <a:pt x="97" y="28"/>
                    <a:pt x="94" y="27"/>
                  </a:cubicBezTo>
                  <a:cubicBezTo>
                    <a:pt x="96" y="23"/>
                    <a:pt x="99" y="19"/>
                    <a:pt x="103" y="15"/>
                  </a:cubicBezTo>
                  <a:cubicBezTo>
                    <a:pt x="105" y="14"/>
                    <a:pt x="106" y="12"/>
                    <a:pt x="108" y="10"/>
                  </a:cubicBezTo>
                  <a:cubicBezTo>
                    <a:pt x="111" y="11"/>
                    <a:pt x="113" y="12"/>
                    <a:pt x="116" y="13"/>
                  </a:cubicBezTo>
                  <a:close/>
                  <a:moveTo>
                    <a:pt x="124" y="16"/>
                  </a:moveTo>
                  <a:cubicBezTo>
                    <a:pt x="119" y="21"/>
                    <a:pt x="115" y="26"/>
                    <a:pt x="110" y="31"/>
                  </a:cubicBezTo>
                  <a:cubicBezTo>
                    <a:pt x="109" y="30"/>
                    <a:pt x="107" y="30"/>
                    <a:pt x="106" y="30"/>
                  </a:cubicBezTo>
                  <a:cubicBezTo>
                    <a:pt x="110" y="24"/>
                    <a:pt x="115" y="19"/>
                    <a:pt x="120" y="14"/>
                  </a:cubicBezTo>
                  <a:cubicBezTo>
                    <a:pt x="121" y="15"/>
                    <a:pt x="123" y="16"/>
                    <a:pt x="124" y="16"/>
                  </a:cubicBezTo>
                  <a:close/>
                  <a:moveTo>
                    <a:pt x="144" y="30"/>
                  </a:moveTo>
                  <a:cubicBezTo>
                    <a:pt x="140" y="33"/>
                    <a:pt x="136" y="37"/>
                    <a:pt x="132" y="41"/>
                  </a:cubicBezTo>
                  <a:cubicBezTo>
                    <a:pt x="129" y="39"/>
                    <a:pt x="127" y="38"/>
                    <a:pt x="124" y="36"/>
                  </a:cubicBezTo>
                  <a:cubicBezTo>
                    <a:pt x="128" y="32"/>
                    <a:pt x="133" y="28"/>
                    <a:pt x="137" y="24"/>
                  </a:cubicBezTo>
                  <a:cubicBezTo>
                    <a:pt x="140" y="26"/>
                    <a:pt x="142" y="28"/>
                    <a:pt x="144" y="30"/>
                  </a:cubicBezTo>
                  <a:close/>
                  <a:moveTo>
                    <a:pt x="148" y="34"/>
                  </a:moveTo>
                  <a:cubicBezTo>
                    <a:pt x="150" y="35"/>
                    <a:pt x="151" y="36"/>
                    <a:pt x="152" y="38"/>
                  </a:cubicBezTo>
                  <a:cubicBezTo>
                    <a:pt x="148" y="41"/>
                    <a:pt x="144" y="44"/>
                    <a:pt x="141" y="47"/>
                  </a:cubicBezTo>
                  <a:cubicBezTo>
                    <a:pt x="139" y="45"/>
                    <a:pt x="137" y="44"/>
                    <a:pt x="135" y="43"/>
                  </a:cubicBezTo>
                  <a:cubicBezTo>
                    <a:pt x="139" y="39"/>
                    <a:pt x="143" y="35"/>
                    <a:pt x="147" y="32"/>
                  </a:cubicBezTo>
                  <a:cubicBezTo>
                    <a:pt x="147" y="33"/>
                    <a:pt x="148" y="33"/>
                    <a:pt x="148" y="34"/>
                  </a:cubicBezTo>
                  <a:close/>
                  <a:moveTo>
                    <a:pt x="158" y="45"/>
                  </a:moveTo>
                  <a:cubicBezTo>
                    <a:pt x="154" y="47"/>
                    <a:pt x="151" y="50"/>
                    <a:pt x="148" y="53"/>
                  </a:cubicBezTo>
                  <a:cubicBezTo>
                    <a:pt x="146" y="51"/>
                    <a:pt x="145" y="50"/>
                    <a:pt x="143" y="49"/>
                  </a:cubicBezTo>
                  <a:cubicBezTo>
                    <a:pt x="147" y="46"/>
                    <a:pt x="151" y="43"/>
                    <a:pt x="154" y="40"/>
                  </a:cubicBezTo>
                  <a:cubicBezTo>
                    <a:pt x="155" y="42"/>
                    <a:pt x="156" y="43"/>
                    <a:pt x="158" y="45"/>
                  </a:cubicBezTo>
                  <a:close/>
                  <a:moveTo>
                    <a:pt x="161" y="50"/>
                  </a:moveTo>
                  <a:cubicBezTo>
                    <a:pt x="158" y="52"/>
                    <a:pt x="155" y="55"/>
                    <a:pt x="152" y="57"/>
                  </a:cubicBezTo>
                  <a:cubicBezTo>
                    <a:pt x="152" y="57"/>
                    <a:pt x="151" y="56"/>
                    <a:pt x="150" y="55"/>
                  </a:cubicBezTo>
                  <a:cubicBezTo>
                    <a:pt x="153" y="52"/>
                    <a:pt x="156" y="50"/>
                    <a:pt x="160" y="47"/>
                  </a:cubicBezTo>
                  <a:cubicBezTo>
                    <a:pt x="160" y="48"/>
                    <a:pt x="161" y="49"/>
                    <a:pt x="161" y="50"/>
                  </a:cubicBezTo>
                  <a:close/>
                  <a:moveTo>
                    <a:pt x="166" y="59"/>
                  </a:moveTo>
                  <a:cubicBezTo>
                    <a:pt x="164" y="61"/>
                    <a:pt x="161" y="63"/>
                    <a:pt x="159" y="65"/>
                  </a:cubicBezTo>
                  <a:cubicBezTo>
                    <a:pt x="158" y="63"/>
                    <a:pt x="156" y="62"/>
                    <a:pt x="155" y="60"/>
                  </a:cubicBezTo>
                  <a:cubicBezTo>
                    <a:pt x="157" y="57"/>
                    <a:pt x="160" y="55"/>
                    <a:pt x="163" y="53"/>
                  </a:cubicBezTo>
                  <a:cubicBezTo>
                    <a:pt x="164" y="55"/>
                    <a:pt x="165" y="57"/>
                    <a:pt x="166" y="59"/>
                  </a:cubicBezTo>
                  <a:close/>
                  <a:moveTo>
                    <a:pt x="172" y="74"/>
                  </a:moveTo>
                  <a:cubicBezTo>
                    <a:pt x="170" y="75"/>
                    <a:pt x="169" y="77"/>
                    <a:pt x="167" y="78"/>
                  </a:cubicBezTo>
                  <a:cubicBezTo>
                    <a:pt x="167" y="76"/>
                    <a:pt x="166" y="75"/>
                    <a:pt x="165" y="74"/>
                  </a:cubicBezTo>
                  <a:cubicBezTo>
                    <a:pt x="167" y="72"/>
                    <a:pt x="169" y="71"/>
                    <a:pt x="171" y="69"/>
                  </a:cubicBezTo>
                  <a:cubicBezTo>
                    <a:pt x="171" y="71"/>
                    <a:pt x="172" y="72"/>
                    <a:pt x="172" y="74"/>
                  </a:cubicBezTo>
                  <a:close/>
                  <a:moveTo>
                    <a:pt x="169" y="66"/>
                  </a:moveTo>
                  <a:cubicBezTo>
                    <a:pt x="167" y="68"/>
                    <a:pt x="165" y="69"/>
                    <a:pt x="163" y="71"/>
                  </a:cubicBezTo>
                  <a:cubicBezTo>
                    <a:pt x="163" y="70"/>
                    <a:pt x="162" y="69"/>
                    <a:pt x="161" y="68"/>
                  </a:cubicBezTo>
                  <a:cubicBezTo>
                    <a:pt x="163" y="66"/>
                    <a:pt x="166" y="64"/>
                    <a:pt x="168" y="62"/>
                  </a:cubicBezTo>
                  <a:cubicBezTo>
                    <a:pt x="168" y="63"/>
                    <a:pt x="169" y="64"/>
                    <a:pt x="169" y="66"/>
                  </a:cubicBezTo>
                  <a:close/>
                  <a:moveTo>
                    <a:pt x="120" y="35"/>
                  </a:moveTo>
                  <a:cubicBezTo>
                    <a:pt x="118" y="34"/>
                    <a:pt x="116" y="33"/>
                    <a:pt x="113" y="32"/>
                  </a:cubicBezTo>
                  <a:cubicBezTo>
                    <a:pt x="118" y="28"/>
                    <a:pt x="122" y="23"/>
                    <a:pt x="127" y="19"/>
                  </a:cubicBezTo>
                  <a:cubicBezTo>
                    <a:pt x="127" y="19"/>
                    <a:pt x="127" y="18"/>
                    <a:pt x="128" y="18"/>
                  </a:cubicBezTo>
                  <a:cubicBezTo>
                    <a:pt x="130" y="19"/>
                    <a:pt x="132" y="21"/>
                    <a:pt x="135" y="22"/>
                  </a:cubicBezTo>
                  <a:cubicBezTo>
                    <a:pt x="130" y="26"/>
                    <a:pt x="125" y="31"/>
                    <a:pt x="120" y="35"/>
                  </a:cubicBezTo>
                  <a:close/>
                  <a:moveTo>
                    <a:pt x="175" y="95"/>
                  </a:moveTo>
                  <a:cubicBezTo>
                    <a:pt x="173" y="90"/>
                    <a:pt x="171" y="85"/>
                    <a:pt x="169" y="81"/>
                  </a:cubicBezTo>
                  <a:cubicBezTo>
                    <a:pt x="173" y="77"/>
                    <a:pt x="173" y="77"/>
                    <a:pt x="173" y="77"/>
                  </a:cubicBezTo>
                  <a:cubicBezTo>
                    <a:pt x="174" y="83"/>
                    <a:pt x="175" y="89"/>
                    <a:pt x="175" y="94"/>
                  </a:cubicBezTo>
                  <a:cubicBezTo>
                    <a:pt x="175" y="95"/>
                    <a:pt x="175" y="95"/>
                    <a:pt x="175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3173" y="1433"/>
              <a:ext cx="1596" cy="1726"/>
            </a:xfrm>
            <a:custGeom>
              <a:avLst/>
              <a:gdLst>
                <a:gd name="T0" fmla="*/ 292 w 292"/>
                <a:gd name="T1" fmla="*/ 145 h 316"/>
                <a:gd name="T2" fmla="*/ 265 w 292"/>
                <a:gd name="T3" fmla="*/ 87 h 316"/>
                <a:gd name="T4" fmla="*/ 264 w 292"/>
                <a:gd name="T5" fmla="*/ 60 h 316"/>
                <a:gd name="T6" fmla="*/ 232 w 292"/>
                <a:gd name="T7" fmla="*/ 27 h 316"/>
                <a:gd name="T8" fmla="*/ 174 w 292"/>
                <a:gd name="T9" fmla="*/ 5 h 316"/>
                <a:gd name="T10" fmla="*/ 82 w 292"/>
                <a:gd name="T11" fmla="*/ 42 h 316"/>
                <a:gd name="T12" fmla="*/ 27 w 292"/>
                <a:gd name="T13" fmla="*/ 84 h 316"/>
                <a:gd name="T14" fmla="*/ 35 w 292"/>
                <a:gd name="T15" fmla="*/ 99 h 316"/>
                <a:gd name="T16" fmla="*/ 0 w 292"/>
                <a:gd name="T17" fmla="*/ 167 h 316"/>
                <a:gd name="T18" fmla="*/ 28 w 292"/>
                <a:gd name="T19" fmla="*/ 227 h 316"/>
                <a:gd name="T20" fmla="*/ 58 w 292"/>
                <a:gd name="T21" fmla="*/ 288 h 316"/>
                <a:gd name="T22" fmla="*/ 120 w 292"/>
                <a:gd name="T23" fmla="*/ 314 h 316"/>
                <a:gd name="T24" fmla="*/ 224 w 292"/>
                <a:gd name="T25" fmla="*/ 289 h 316"/>
                <a:gd name="T26" fmla="*/ 266 w 292"/>
                <a:gd name="T27" fmla="*/ 226 h 316"/>
                <a:gd name="T28" fmla="*/ 267 w 292"/>
                <a:gd name="T29" fmla="*/ 192 h 316"/>
                <a:gd name="T30" fmla="*/ 267 w 292"/>
                <a:gd name="T31" fmla="*/ 192 h 316"/>
                <a:gd name="T32" fmla="*/ 274 w 292"/>
                <a:gd name="T33" fmla="*/ 191 h 316"/>
                <a:gd name="T34" fmla="*/ 249 w 292"/>
                <a:gd name="T35" fmla="*/ 80 h 316"/>
                <a:gd name="T36" fmla="*/ 35 w 292"/>
                <a:gd name="T37" fmla="*/ 71 h 316"/>
                <a:gd name="T38" fmla="*/ 40 w 292"/>
                <a:gd name="T39" fmla="*/ 75 h 316"/>
                <a:gd name="T40" fmla="*/ 38 w 292"/>
                <a:gd name="T41" fmla="*/ 92 h 316"/>
                <a:gd name="T42" fmla="*/ 51 w 292"/>
                <a:gd name="T43" fmla="*/ 77 h 316"/>
                <a:gd name="T44" fmla="*/ 127 w 292"/>
                <a:gd name="T45" fmla="*/ 29 h 316"/>
                <a:gd name="T46" fmla="*/ 210 w 292"/>
                <a:gd name="T47" fmla="*/ 49 h 316"/>
                <a:gd name="T48" fmla="*/ 257 w 292"/>
                <a:gd name="T49" fmla="*/ 61 h 316"/>
                <a:gd name="T50" fmla="*/ 284 w 292"/>
                <a:gd name="T51" fmla="*/ 125 h 316"/>
                <a:gd name="T52" fmla="*/ 243 w 292"/>
                <a:gd name="T53" fmla="*/ 208 h 316"/>
                <a:gd name="T54" fmla="*/ 170 w 292"/>
                <a:gd name="T55" fmla="*/ 258 h 316"/>
                <a:gd name="T56" fmla="*/ 124 w 292"/>
                <a:gd name="T57" fmla="*/ 258 h 316"/>
                <a:gd name="T58" fmla="*/ 51 w 292"/>
                <a:gd name="T59" fmla="*/ 208 h 316"/>
                <a:gd name="T60" fmla="*/ 31 w 292"/>
                <a:gd name="T61" fmla="*/ 125 h 316"/>
                <a:gd name="T62" fmla="*/ 257 w 292"/>
                <a:gd name="T63" fmla="*/ 252 h 316"/>
                <a:gd name="T64" fmla="*/ 215 w 292"/>
                <a:gd name="T65" fmla="*/ 270 h 316"/>
                <a:gd name="T66" fmla="*/ 174 w 292"/>
                <a:gd name="T67" fmla="*/ 281 h 316"/>
                <a:gd name="T68" fmla="*/ 164 w 292"/>
                <a:gd name="T69" fmla="*/ 308 h 316"/>
                <a:gd name="T70" fmla="*/ 150 w 292"/>
                <a:gd name="T71" fmla="*/ 309 h 316"/>
                <a:gd name="T72" fmla="*/ 174 w 292"/>
                <a:gd name="T73" fmla="*/ 264 h 316"/>
                <a:gd name="T74" fmla="*/ 203 w 292"/>
                <a:gd name="T75" fmla="*/ 253 h 316"/>
                <a:gd name="T76" fmla="*/ 219 w 292"/>
                <a:gd name="T77" fmla="*/ 254 h 316"/>
                <a:gd name="T78" fmla="*/ 208 w 292"/>
                <a:gd name="T79" fmla="*/ 261 h 316"/>
                <a:gd name="T80" fmla="*/ 239 w 292"/>
                <a:gd name="T81" fmla="*/ 257 h 316"/>
                <a:gd name="T82" fmla="*/ 113 w 292"/>
                <a:gd name="T83" fmla="*/ 262 h 316"/>
                <a:gd name="T84" fmla="*/ 97 w 292"/>
                <a:gd name="T85" fmla="*/ 276 h 316"/>
                <a:gd name="T86" fmla="*/ 89 w 292"/>
                <a:gd name="T87" fmla="*/ 272 h 316"/>
                <a:gd name="T88" fmla="*/ 83 w 292"/>
                <a:gd name="T89" fmla="*/ 268 h 316"/>
                <a:gd name="T90" fmla="*/ 127 w 292"/>
                <a:gd name="T91" fmla="*/ 306 h 316"/>
                <a:gd name="T92" fmla="*/ 129 w 292"/>
                <a:gd name="T93" fmla="*/ 309 h 316"/>
                <a:gd name="T94" fmla="*/ 37 w 292"/>
                <a:gd name="T95" fmla="*/ 258 h 316"/>
                <a:gd name="T96" fmla="*/ 7 w 292"/>
                <a:gd name="T97" fmla="*/ 171 h 316"/>
                <a:gd name="T98" fmla="*/ 23 w 292"/>
                <a:gd name="T99" fmla="*/ 171 h 316"/>
                <a:gd name="T100" fmla="*/ 23 w 292"/>
                <a:gd name="T101" fmla="*/ 191 h 316"/>
                <a:gd name="T102" fmla="*/ 33 w 292"/>
                <a:gd name="T103" fmla="*/ 199 h 316"/>
                <a:gd name="T104" fmla="*/ 37 w 292"/>
                <a:gd name="T105" fmla="*/ 197 h 316"/>
                <a:gd name="T106" fmla="*/ 37 w 292"/>
                <a:gd name="T107" fmla="*/ 239 h 316"/>
                <a:gd name="T108" fmla="*/ 34 w 292"/>
                <a:gd name="T109" fmla="*/ 255 h 316"/>
                <a:gd name="T110" fmla="*/ 41 w 292"/>
                <a:gd name="T111" fmla="*/ 263 h 316"/>
                <a:gd name="T112" fmla="*/ 64 w 292"/>
                <a:gd name="T113" fmla="*/ 279 h 316"/>
                <a:gd name="T114" fmla="*/ 109 w 292"/>
                <a:gd name="T115" fmla="*/ 281 h 316"/>
                <a:gd name="T116" fmla="*/ 118 w 292"/>
                <a:gd name="T117" fmla="*/ 283 h 316"/>
                <a:gd name="T118" fmla="*/ 144 w 292"/>
                <a:gd name="T119" fmla="*/ 310 h 316"/>
                <a:gd name="T120" fmla="*/ 252 w 292"/>
                <a:gd name="T121" fmla="*/ 212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2" h="316">
                  <a:moveTo>
                    <a:pt x="270" y="198"/>
                  </a:moveTo>
                  <a:cubicBezTo>
                    <a:pt x="271" y="198"/>
                    <a:pt x="273" y="197"/>
                    <a:pt x="276" y="197"/>
                  </a:cubicBezTo>
                  <a:cubicBezTo>
                    <a:pt x="278" y="197"/>
                    <a:pt x="280" y="197"/>
                    <a:pt x="284" y="198"/>
                  </a:cubicBezTo>
                  <a:cubicBezTo>
                    <a:pt x="286" y="198"/>
                    <a:pt x="287" y="197"/>
                    <a:pt x="287" y="195"/>
                  </a:cubicBezTo>
                  <a:cubicBezTo>
                    <a:pt x="289" y="185"/>
                    <a:pt x="289" y="178"/>
                    <a:pt x="290" y="168"/>
                  </a:cubicBezTo>
                  <a:cubicBezTo>
                    <a:pt x="291" y="160"/>
                    <a:pt x="292" y="153"/>
                    <a:pt x="292" y="145"/>
                  </a:cubicBezTo>
                  <a:cubicBezTo>
                    <a:pt x="292" y="137"/>
                    <a:pt x="291" y="129"/>
                    <a:pt x="290" y="121"/>
                  </a:cubicBezTo>
                  <a:cubicBezTo>
                    <a:pt x="290" y="119"/>
                    <a:pt x="288" y="118"/>
                    <a:pt x="287" y="118"/>
                  </a:cubicBezTo>
                  <a:cubicBezTo>
                    <a:pt x="279" y="118"/>
                    <a:pt x="272" y="118"/>
                    <a:pt x="265" y="118"/>
                  </a:cubicBezTo>
                  <a:cubicBezTo>
                    <a:pt x="263" y="110"/>
                    <a:pt x="261" y="102"/>
                    <a:pt x="257" y="94"/>
                  </a:cubicBezTo>
                  <a:cubicBezTo>
                    <a:pt x="259" y="93"/>
                    <a:pt x="260" y="91"/>
                    <a:pt x="262" y="90"/>
                  </a:cubicBezTo>
                  <a:cubicBezTo>
                    <a:pt x="264" y="90"/>
                    <a:pt x="265" y="88"/>
                    <a:pt x="265" y="87"/>
                  </a:cubicBezTo>
                  <a:cubicBezTo>
                    <a:pt x="265" y="84"/>
                    <a:pt x="265" y="81"/>
                    <a:pt x="265" y="79"/>
                  </a:cubicBezTo>
                  <a:cubicBezTo>
                    <a:pt x="265" y="75"/>
                    <a:pt x="265" y="71"/>
                    <a:pt x="265" y="67"/>
                  </a:cubicBezTo>
                  <a:cubicBezTo>
                    <a:pt x="265" y="66"/>
                    <a:pt x="265" y="66"/>
                    <a:pt x="265" y="65"/>
                  </a:cubicBezTo>
                  <a:cubicBezTo>
                    <a:pt x="265" y="64"/>
                    <a:pt x="265" y="64"/>
                    <a:pt x="265" y="64"/>
                  </a:cubicBezTo>
                  <a:cubicBezTo>
                    <a:pt x="266" y="63"/>
                    <a:pt x="265" y="61"/>
                    <a:pt x="264" y="60"/>
                  </a:cubicBezTo>
                  <a:cubicBezTo>
                    <a:pt x="264" y="60"/>
                    <a:pt x="264" y="60"/>
                    <a:pt x="264" y="60"/>
                  </a:cubicBezTo>
                  <a:cubicBezTo>
                    <a:pt x="263" y="59"/>
                    <a:pt x="263" y="58"/>
                    <a:pt x="262" y="57"/>
                  </a:cubicBezTo>
                  <a:cubicBezTo>
                    <a:pt x="261" y="55"/>
                    <a:pt x="259" y="53"/>
                    <a:pt x="257" y="51"/>
                  </a:cubicBezTo>
                  <a:cubicBezTo>
                    <a:pt x="256" y="50"/>
                    <a:pt x="255" y="48"/>
                    <a:pt x="252" y="46"/>
                  </a:cubicBezTo>
                  <a:cubicBezTo>
                    <a:pt x="249" y="42"/>
                    <a:pt x="244" y="38"/>
                    <a:pt x="240" y="34"/>
                  </a:cubicBezTo>
                  <a:cubicBezTo>
                    <a:pt x="238" y="32"/>
                    <a:pt x="236" y="30"/>
                    <a:pt x="235" y="29"/>
                  </a:cubicBezTo>
                  <a:cubicBezTo>
                    <a:pt x="234" y="28"/>
                    <a:pt x="233" y="28"/>
                    <a:pt x="232" y="27"/>
                  </a:cubicBezTo>
                  <a:cubicBezTo>
                    <a:pt x="231" y="27"/>
                    <a:pt x="231" y="27"/>
                    <a:pt x="231" y="27"/>
                  </a:cubicBezTo>
                  <a:cubicBezTo>
                    <a:pt x="231" y="26"/>
                    <a:pt x="230" y="26"/>
                    <a:pt x="229" y="26"/>
                  </a:cubicBezTo>
                  <a:cubicBezTo>
                    <a:pt x="229" y="26"/>
                    <a:pt x="227" y="26"/>
                    <a:pt x="227" y="27"/>
                  </a:cubicBezTo>
                  <a:cubicBezTo>
                    <a:pt x="222" y="32"/>
                    <a:pt x="217" y="37"/>
                    <a:pt x="212" y="42"/>
                  </a:cubicBezTo>
                  <a:cubicBezTo>
                    <a:pt x="200" y="35"/>
                    <a:pt x="187" y="30"/>
                    <a:pt x="174" y="27"/>
                  </a:cubicBezTo>
                  <a:cubicBezTo>
                    <a:pt x="174" y="20"/>
                    <a:pt x="174" y="13"/>
                    <a:pt x="174" y="5"/>
                  </a:cubicBezTo>
                  <a:cubicBezTo>
                    <a:pt x="174" y="4"/>
                    <a:pt x="173" y="2"/>
                    <a:pt x="171" y="2"/>
                  </a:cubicBezTo>
                  <a:cubicBezTo>
                    <a:pt x="163" y="1"/>
                    <a:pt x="155" y="0"/>
                    <a:pt x="147" y="0"/>
                  </a:cubicBezTo>
                  <a:cubicBezTo>
                    <a:pt x="139" y="0"/>
                    <a:pt x="131" y="1"/>
                    <a:pt x="123" y="2"/>
                  </a:cubicBezTo>
                  <a:cubicBezTo>
                    <a:pt x="122" y="2"/>
                    <a:pt x="120" y="4"/>
                    <a:pt x="120" y="5"/>
                  </a:cubicBezTo>
                  <a:cubicBezTo>
                    <a:pt x="120" y="13"/>
                    <a:pt x="120" y="20"/>
                    <a:pt x="120" y="27"/>
                  </a:cubicBezTo>
                  <a:cubicBezTo>
                    <a:pt x="107" y="30"/>
                    <a:pt x="94" y="35"/>
                    <a:pt x="82" y="42"/>
                  </a:cubicBezTo>
                  <a:cubicBezTo>
                    <a:pt x="77" y="37"/>
                    <a:pt x="72" y="32"/>
                    <a:pt x="67" y="27"/>
                  </a:cubicBezTo>
                  <a:cubicBezTo>
                    <a:pt x="66" y="26"/>
                    <a:pt x="64" y="26"/>
                    <a:pt x="63" y="27"/>
                  </a:cubicBezTo>
                  <a:cubicBezTo>
                    <a:pt x="50" y="36"/>
                    <a:pt x="39" y="48"/>
                    <a:pt x="29" y="61"/>
                  </a:cubicBezTo>
                  <a:cubicBezTo>
                    <a:pt x="29" y="62"/>
                    <a:pt x="28" y="63"/>
                    <a:pt x="29" y="64"/>
                  </a:cubicBezTo>
                  <a:cubicBezTo>
                    <a:pt x="28" y="71"/>
                    <a:pt x="28" y="77"/>
                    <a:pt x="27" y="83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6" y="84"/>
                    <a:pt x="26" y="84"/>
                    <a:pt x="26" y="84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6"/>
                    <a:pt x="26" y="86"/>
                    <a:pt x="26" y="87"/>
                  </a:cubicBezTo>
                  <a:cubicBezTo>
                    <a:pt x="26" y="87"/>
                    <a:pt x="26" y="88"/>
                    <a:pt x="26" y="88"/>
                  </a:cubicBezTo>
                  <a:cubicBezTo>
                    <a:pt x="26" y="89"/>
                    <a:pt x="26" y="91"/>
                    <a:pt x="27" y="91"/>
                  </a:cubicBezTo>
                  <a:cubicBezTo>
                    <a:pt x="30" y="94"/>
                    <a:pt x="32" y="96"/>
                    <a:pt x="35" y="99"/>
                  </a:cubicBezTo>
                  <a:cubicBezTo>
                    <a:pt x="32" y="105"/>
                    <a:pt x="30" y="111"/>
                    <a:pt x="29" y="118"/>
                  </a:cubicBezTo>
                  <a:cubicBezTo>
                    <a:pt x="22" y="118"/>
                    <a:pt x="15" y="118"/>
                    <a:pt x="7" y="118"/>
                  </a:cubicBezTo>
                  <a:cubicBezTo>
                    <a:pt x="6" y="118"/>
                    <a:pt x="4" y="119"/>
                    <a:pt x="4" y="121"/>
                  </a:cubicBezTo>
                  <a:cubicBezTo>
                    <a:pt x="4" y="122"/>
                    <a:pt x="4" y="123"/>
                    <a:pt x="4" y="125"/>
                  </a:cubicBezTo>
                  <a:cubicBezTo>
                    <a:pt x="3" y="125"/>
                    <a:pt x="2" y="126"/>
                    <a:pt x="2" y="127"/>
                  </a:cubicBezTo>
                  <a:cubicBezTo>
                    <a:pt x="1" y="136"/>
                    <a:pt x="0" y="153"/>
                    <a:pt x="0" y="167"/>
                  </a:cubicBezTo>
                  <a:cubicBezTo>
                    <a:pt x="0" y="178"/>
                    <a:pt x="0" y="188"/>
                    <a:pt x="1" y="195"/>
                  </a:cubicBezTo>
                  <a:cubicBezTo>
                    <a:pt x="2" y="196"/>
                    <a:pt x="3" y="198"/>
                    <a:pt x="5" y="198"/>
                  </a:cubicBezTo>
                  <a:cubicBezTo>
                    <a:pt x="12" y="198"/>
                    <a:pt x="19" y="198"/>
                    <a:pt x="26" y="198"/>
                  </a:cubicBezTo>
                  <a:cubicBezTo>
                    <a:pt x="28" y="206"/>
                    <a:pt x="30" y="213"/>
                    <a:pt x="33" y="221"/>
                  </a:cubicBezTo>
                  <a:cubicBezTo>
                    <a:pt x="32" y="222"/>
                    <a:pt x="31" y="223"/>
                    <a:pt x="30" y="224"/>
                  </a:cubicBezTo>
                  <a:cubicBezTo>
                    <a:pt x="29" y="225"/>
                    <a:pt x="28" y="226"/>
                    <a:pt x="28" y="227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28" y="236"/>
                    <a:pt x="27" y="245"/>
                    <a:pt x="26" y="253"/>
                  </a:cubicBezTo>
                  <a:cubicBezTo>
                    <a:pt x="26" y="253"/>
                    <a:pt x="26" y="254"/>
                    <a:pt x="25" y="254"/>
                  </a:cubicBezTo>
                  <a:cubicBezTo>
                    <a:pt x="25" y="256"/>
                    <a:pt x="26" y="258"/>
                    <a:pt x="28" y="258"/>
                  </a:cubicBezTo>
                  <a:cubicBezTo>
                    <a:pt x="28" y="258"/>
                    <a:pt x="28" y="258"/>
                    <a:pt x="28" y="258"/>
                  </a:cubicBezTo>
                  <a:cubicBezTo>
                    <a:pt x="37" y="270"/>
                    <a:pt x="47" y="279"/>
                    <a:pt x="58" y="288"/>
                  </a:cubicBezTo>
                  <a:cubicBezTo>
                    <a:pt x="58" y="289"/>
                    <a:pt x="59" y="289"/>
                    <a:pt x="60" y="289"/>
                  </a:cubicBezTo>
                  <a:cubicBezTo>
                    <a:pt x="62" y="290"/>
                    <a:pt x="63" y="290"/>
                    <a:pt x="64" y="289"/>
                  </a:cubicBezTo>
                  <a:cubicBezTo>
                    <a:pt x="69" y="284"/>
                    <a:pt x="74" y="279"/>
                    <a:pt x="79" y="274"/>
                  </a:cubicBezTo>
                  <a:cubicBezTo>
                    <a:pt x="91" y="281"/>
                    <a:pt x="101" y="286"/>
                    <a:pt x="114" y="289"/>
                  </a:cubicBezTo>
                  <a:cubicBezTo>
                    <a:pt x="115" y="297"/>
                    <a:pt x="116" y="302"/>
                    <a:pt x="118" y="312"/>
                  </a:cubicBezTo>
                  <a:cubicBezTo>
                    <a:pt x="118" y="313"/>
                    <a:pt x="119" y="314"/>
                    <a:pt x="120" y="314"/>
                  </a:cubicBezTo>
                  <a:cubicBezTo>
                    <a:pt x="128" y="316"/>
                    <a:pt x="136" y="316"/>
                    <a:pt x="144" y="316"/>
                  </a:cubicBezTo>
                  <a:cubicBezTo>
                    <a:pt x="152" y="316"/>
                    <a:pt x="160" y="316"/>
                    <a:pt x="168" y="314"/>
                  </a:cubicBezTo>
                  <a:cubicBezTo>
                    <a:pt x="170" y="314"/>
                    <a:pt x="171" y="313"/>
                    <a:pt x="171" y="311"/>
                  </a:cubicBezTo>
                  <a:cubicBezTo>
                    <a:pt x="171" y="305"/>
                    <a:pt x="173" y="297"/>
                    <a:pt x="174" y="288"/>
                  </a:cubicBezTo>
                  <a:cubicBezTo>
                    <a:pt x="187" y="285"/>
                    <a:pt x="198" y="281"/>
                    <a:pt x="210" y="274"/>
                  </a:cubicBezTo>
                  <a:cubicBezTo>
                    <a:pt x="215" y="279"/>
                    <a:pt x="219" y="284"/>
                    <a:pt x="224" y="289"/>
                  </a:cubicBezTo>
                  <a:cubicBezTo>
                    <a:pt x="226" y="290"/>
                    <a:pt x="227" y="290"/>
                    <a:pt x="229" y="289"/>
                  </a:cubicBezTo>
                  <a:cubicBezTo>
                    <a:pt x="242" y="280"/>
                    <a:pt x="253" y="269"/>
                    <a:pt x="262" y="255"/>
                  </a:cubicBezTo>
                  <a:cubicBezTo>
                    <a:pt x="263" y="254"/>
                    <a:pt x="263" y="254"/>
                    <a:pt x="263" y="254"/>
                  </a:cubicBezTo>
                  <a:cubicBezTo>
                    <a:pt x="265" y="245"/>
                    <a:pt x="265" y="239"/>
                    <a:pt x="266" y="227"/>
                  </a:cubicBezTo>
                  <a:cubicBezTo>
                    <a:pt x="266" y="227"/>
                    <a:pt x="266" y="227"/>
                    <a:pt x="266" y="226"/>
                  </a:cubicBezTo>
                  <a:cubicBezTo>
                    <a:pt x="266" y="226"/>
                    <a:pt x="266" y="226"/>
                    <a:pt x="266" y="226"/>
                  </a:cubicBezTo>
                  <a:cubicBezTo>
                    <a:pt x="265" y="226"/>
                    <a:pt x="265" y="225"/>
                    <a:pt x="265" y="225"/>
                  </a:cubicBezTo>
                  <a:cubicBezTo>
                    <a:pt x="265" y="225"/>
                    <a:pt x="265" y="225"/>
                    <a:pt x="265" y="225"/>
                  </a:cubicBezTo>
                  <a:cubicBezTo>
                    <a:pt x="262" y="222"/>
                    <a:pt x="259" y="219"/>
                    <a:pt x="257" y="217"/>
                  </a:cubicBezTo>
                  <a:cubicBezTo>
                    <a:pt x="262" y="208"/>
                    <a:pt x="264" y="203"/>
                    <a:pt x="266" y="200"/>
                  </a:cubicBezTo>
                  <a:cubicBezTo>
                    <a:pt x="268" y="199"/>
                    <a:pt x="268" y="199"/>
                    <a:pt x="270" y="198"/>
                  </a:cubicBezTo>
                  <a:close/>
                  <a:moveTo>
                    <a:pt x="267" y="192"/>
                  </a:moveTo>
                  <a:cubicBezTo>
                    <a:pt x="267" y="192"/>
                    <a:pt x="267" y="192"/>
                    <a:pt x="266" y="192"/>
                  </a:cubicBezTo>
                  <a:cubicBezTo>
                    <a:pt x="267" y="190"/>
                    <a:pt x="267" y="189"/>
                    <a:pt x="267" y="187"/>
                  </a:cubicBezTo>
                  <a:cubicBezTo>
                    <a:pt x="270" y="182"/>
                    <a:pt x="272" y="177"/>
                    <a:pt x="273" y="172"/>
                  </a:cubicBezTo>
                  <a:cubicBezTo>
                    <a:pt x="275" y="172"/>
                    <a:pt x="276" y="171"/>
                    <a:pt x="278" y="171"/>
                  </a:cubicBezTo>
                  <a:cubicBezTo>
                    <a:pt x="275" y="178"/>
                    <a:pt x="272" y="184"/>
                    <a:pt x="270" y="191"/>
                  </a:cubicBezTo>
                  <a:cubicBezTo>
                    <a:pt x="269" y="191"/>
                    <a:pt x="268" y="191"/>
                    <a:pt x="267" y="192"/>
                  </a:cubicBezTo>
                  <a:close/>
                  <a:moveTo>
                    <a:pt x="267" y="175"/>
                  </a:moveTo>
                  <a:cubicBezTo>
                    <a:pt x="267" y="174"/>
                    <a:pt x="268" y="174"/>
                    <a:pt x="268" y="174"/>
                  </a:cubicBezTo>
                  <a:cubicBezTo>
                    <a:pt x="268" y="174"/>
                    <a:pt x="269" y="173"/>
                    <a:pt x="269" y="173"/>
                  </a:cubicBezTo>
                  <a:cubicBezTo>
                    <a:pt x="269" y="175"/>
                    <a:pt x="268" y="177"/>
                    <a:pt x="267" y="179"/>
                  </a:cubicBezTo>
                  <a:cubicBezTo>
                    <a:pt x="267" y="177"/>
                    <a:pt x="267" y="176"/>
                    <a:pt x="267" y="175"/>
                  </a:cubicBezTo>
                  <a:close/>
                  <a:moveTo>
                    <a:pt x="274" y="191"/>
                  </a:moveTo>
                  <a:cubicBezTo>
                    <a:pt x="276" y="184"/>
                    <a:pt x="279" y="177"/>
                    <a:pt x="282" y="171"/>
                  </a:cubicBezTo>
                  <a:cubicBezTo>
                    <a:pt x="282" y="171"/>
                    <a:pt x="283" y="171"/>
                    <a:pt x="283" y="171"/>
                  </a:cubicBezTo>
                  <a:cubicBezTo>
                    <a:pt x="283" y="178"/>
                    <a:pt x="282" y="184"/>
                    <a:pt x="281" y="191"/>
                  </a:cubicBezTo>
                  <a:cubicBezTo>
                    <a:pt x="279" y="191"/>
                    <a:pt x="277" y="191"/>
                    <a:pt x="276" y="191"/>
                  </a:cubicBezTo>
                  <a:cubicBezTo>
                    <a:pt x="275" y="191"/>
                    <a:pt x="274" y="191"/>
                    <a:pt x="274" y="191"/>
                  </a:cubicBezTo>
                  <a:close/>
                  <a:moveTo>
                    <a:pt x="249" y="80"/>
                  </a:moveTo>
                  <a:cubicBezTo>
                    <a:pt x="252" y="77"/>
                    <a:pt x="255" y="74"/>
                    <a:pt x="258" y="71"/>
                  </a:cubicBezTo>
                  <a:cubicBezTo>
                    <a:pt x="258" y="74"/>
                    <a:pt x="258" y="76"/>
                    <a:pt x="258" y="79"/>
                  </a:cubicBezTo>
                  <a:cubicBezTo>
                    <a:pt x="258" y="81"/>
                    <a:pt x="258" y="83"/>
                    <a:pt x="258" y="84"/>
                  </a:cubicBezTo>
                  <a:cubicBezTo>
                    <a:pt x="257" y="85"/>
                    <a:pt x="255" y="87"/>
                    <a:pt x="254" y="88"/>
                  </a:cubicBezTo>
                  <a:cubicBezTo>
                    <a:pt x="253" y="85"/>
                    <a:pt x="251" y="82"/>
                    <a:pt x="249" y="80"/>
                  </a:cubicBezTo>
                  <a:close/>
                  <a:moveTo>
                    <a:pt x="35" y="71"/>
                  </a:moveTo>
                  <a:cubicBezTo>
                    <a:pt x="36" y="71"/>
                    <a:pt x="37" y="72"/>
                    <a:pt x="37" y="73"/>
                  </a:cubicBezTo>
                  <a:cubicBezTo>
                    <a:pt x="36" y="73"/>
                    <a:pt x="36" y="74"/>
                    <a:pt x="35" y="75"/>
                  </a:cubicBezTo>
                  <a:cubicBezTo>
                    <a:pt x="35" y="74"/>
                    <a:pt x="35" y="72"/>
                    <a:pt x="35" y="71"/>
                  </a:cubicBezTo>
                  <a:close/>
                  <a:moveTo>
                    <a:pt x="33" y="86"/>
                  </a:moveTo>
                  <a:cubicBezTo>
                    <a:pt x="34" y="84"/>
                    <a:pt x="34" y="82"/>
                    <a:pt x="34" y="81"/>
                  </a:cubicBezTo>
                  <a:cubicBezTo>
                    <a:pt x="36" y="79"/>
                    <a:pt x="38" y="77"/>
                    <a:pt x="40" y="75"/>
                  </a:cubicBezTo>
                  <a:cubicBezTo>
                    <a:pt x="40" y="75"/>
                    <a:pt x="41" y="76"/>
                    <a:pt x="41" y="76"/>
                  </a:cubicBezTo>
                  <a:cubicBezTo>
                    <a:pt x="39" y="80"/>
                    <a:pt x="36" y="83"/>
                    <a:pt x="33" y="86"/>
                  </a:cubicBezTo>
                  <a:close/>
                  <a:moveTo>
                    <a:pt x="35" y="89"/>
                  </a:moveTo>
                  <a:cubicBezTo>
                    <a:pt x="38" y="86"/>
                    <a:pt x="41" y="82"/>
                    <a:pt x="44" y="79"/>
                  </a:cubicBezTo>
                  <a:cubicBezTo>
                    <a:pt x="44" y="79"/>
                    <a:pt x="44" y="80"/>
                    <a:pt x="45" y="80"/>
                  </a:cubicBezTo>
                  <a:cubicBezTo>
                    <a:pt x="42" y="84"/>
                    <a:pt x="40" y="88"/>
                    <a:pt x="38" y="92"/>
                  </a:cubicBezTo>
                  <a:cubicBezTo>
                    <a:pt x="37" y="91"/>
                    <a:pt x="36" y="90"/>
                    <a:pt x="35" y="89"/>
                  </a:cubicBezTo>
                  <a:close/>
                  <a:moveTo>
                    <a:pt x="35" y="122"/>
                  </a:moveTo>
                  <a:cubicBezTo>
                    <a:pt x="36" y="115"/>
                    <a:pt x="38" y="107"/>
                    <a:pt x="41" y="101"/>
                  </a:cubicBezTo>
                  <a:cubicBezTo>
                    <a:pt x="42" y="100"/>
                    <a:pt x="42" y="100"/>
                    <a:pt x="42" y="99"/>
                  </a:cubicBezTo>
                  <a:cubicBezTo>
                    <a:pt x="45" y="93"/>
                    <a:pt x="48" y="87"/>
                    <a:pt x="52" y="81"/>
                  </a:cubicBezTo>
                  <a:cubicBezTo>
                    <a:pt x="53" y="80"/>
                    <a:pt x="52" y="78"/>
                    <a:pt x="51" y="77"/>
                  </a:cubicBezTo>
                  <a:cubicBezTo>
                    <a:pt x="46" y="72"/>
                    <a:pt x="41" y="67"/>
                    <a:pt x="37" y="62"/>
                  </a:cubicBezTo>
                  <a:cubicBezTo>
                    <a:pt x="45" y="52"/>
                    <a:pt x="54" y="42"/>
                    <a:pt x="65" y="34"/>
                  </a:cubicBezTo>
                  <a:cubicBezTo>
                    <a:pt x="70" y="39"/>
                    <a:pt x="75" y="44"/>
                    <a:pt x="80" y="49"/>
                  </a:cubicBezTo>
                  <a:cubicBezTo>
                    <a:pt x="81" y="50"/>
                    <a:pt x="82" y="50"/>
                    <a:pt x="84" y="49"/>
                  </a:cubicBezTo>
                  <a:cubicBezTo>
                    <a:pt x="96" y="41"/>
                    <a:pt x="110" y="36"/>
                    <a:pt x="124" y="33"/>
                  </a:cubicBezTo>
                  <a:cubicBezTo>
                    <a:pt x="126" y="32"/>
                    <a:pt x="127" y="31"/>
                    <a:pt x="127" y="29"/>
                  </a:cubicBezTo>
                  <a:cubicBezTo>
                    <a:pt x="127" y="22"/>
                    <a:pt x="127" y="15"/>
                    <a:pt x="127" y="8"/>
                  </a:cubicBezTo>
                  <a:cubicBezTo>
                    <a:pt x="134" y="7"/>
                    <a:pt x="140" y="7"/>
                    <a:pt x="147" y="7"/>
                  </a:cubicBezTo>
                  <a:cubicBezTo>
                    <a:pt x="154" y="7"/>
                    <a:pt x="160" y="7"/>
                    <a:pt x="167" y="8"/>
                  </a:cubicBezTo>
                  <a:cubicBezTo>
                    <a:pt x="167" y="15"/>
                    <a:pt x="167" y="22"/>
                    <a:pt x="167" y="29"/>
                  </a:cubicBezTo>
                  <a:cubicBezTo>
                    <a:pt x="167" y="31"/>
                    <a:pt x="168" y="32"/>
                    <a:pt x="170" y="33"/>
                  </a:cubicBezTo>
                  <a:cubicBezTo>
                    <a:pt x="184" y="36"/>
                    <a:pt x="198" y="41"/>
                    <a:pt x="210" y="49"/>
                  </a:cubicBezTo>
                  <a:cubicBezTo>
                    <a:pt x="212" y="50"/>
                    <a:pt x="213" y="50"/>
                    <a:pt x="214" y="49"/>
                  </a:cubicBezTo>
                  <a:cubicBezTo>
                    <a:pt x="220" y="44"/>
                    <a:pt x="225" y="39"/>
                    <a:pt x="230" y="34"/>
                  </a:cubicBezTo>
                  <a:cubicBezTo>
                    <a:pt x="231" y="35"/>
                    <a:pt x="232" y="36"/>
                    <a:pt x="234" y="38"/>
                  </a:cubicBezTo>
                  <a:cubicBezTo>
                    <a:pt x="238" y="41"/>
                    <a:pt x="242" y="45"/>
                    <a:pt x="245" y="48"/>
                  </a:cubicBezTo>
                  <a:cubicBezTo>
                    <a:pt x="248" y="52"/>
                    <a:pt x="251" y="54"/>
                    <a:pt x="252" y="55"/>
                  </a:cubicBezTo>
                  <a:cubicBezTo>
                    <a:pt x="254" y="57"/>
                    <a:pt x="255" y="59"/>
                    <a:pt x="257" y="61"/>
                  </a:cubicBezTo>
                  <a:cubicBezTo>
                    <a:pt x="257" y="62"/>
                    <a:pt x="257" y="62"/>
                    <a:pt x="258" y="62"/>
                  </a:cubicBezTo>
                  <a:cubicBezTo>
                    <a:pt x="253" y="67"/>
                    <a:pt x="248" y="72"/>
                    <a:pt x="243" y="77"/>
                  </a:cubicBezTo>
                  <a:cubicBezTo>
                    <a:pt x="242" y="78"/>
                    <a:pt x="241" y="80"/>
                    <a:pt x="242" y="81"/>
                  </a:cubicBezTo>
                  <a:cubicBezTo>
                    <a:pt x="251" y="94"/>
                    <a:pt x="256" y="107"/>
                    <a:pt x="259" y="122"/>
                  </a:cubicBezTo>
                  <a:cubicBezTo>
                    <a:pt x="260" y="124"/>
                    <a:pt x="261" y="125"/>
                    <a:pt x="263" y="125"/>
                  </a:cubicBezTo>
                  <a:cubicBezTo>
                    <a:pt x="270" y="125"/>
                    <a:pt x="277" y="125"/>
                    <a:pt x="284" y="125"/>
                  </a:cubicBezTo>
                  <a:cubicBezTo>
                    <a:pt x="285" y="131"/>
                    <a:pt x="285" y="138"/>
                    <a:pt x="285" y="145"/>
                  </a:cubicBezTo>
                  <a:cubicBezTo>
                    <a:pt x="285" y="152"/>
                    <a:pt x="285" y="158"/>
                    <a:pt x="284" y="164"/>
                  </a:cubicBezTo>
                  <a:cubicBezTo>
                    <a:pt x="283" y="164"/>
                    <a:pt x="282" y="164"/>
                    <a:pt x="281" y="164"/>
                  </a:cubicBezTo>
                  <a:cubicBezTo>
                    <a:pt x="274" y="164"/>
                    <a:pt x="269" y="166"/>
                    <a:pt x="264" y="168"/>
                  </a:cubicBezTo>
                  <a:cubicBezTo>
                    <a:pt x="261" y="170"/>
                    <a:pt x="259" y="173"/>
                    <a:pt x="257" y="176"/>
                  </a:cubicBezTo>
                  <a:cubicBezTo>
                    <a:pt x="253" y="184"/>
                    <a:pt x="251" y="195"/>
                    <a:pt x="243" y="208"/>
                  </a:cubicBezTo>
                  <a:cubicBezTo>
                    <a:pt x="242" y="210"/>
                    <a:pt x="242" y="211"/>
                    <a:pt x="243" y="213"/>
                  </a:cubicBezTo>
                  <a:cubicBezTo>
                    <a:pt x="248" y="217"/>
                    <a:pt x="253" y="222"/>
                    <a:pt x="258" y="227"/>
                  </a:cubicBezTo>
                  <a:cubicBezTo>
                    <a:pt x="250" y="238"/>
                    <a:pt x="241" y="248"/>
                    <a:pt x="230" y="256"/>
                  </a:cubicBezTo>
                  <a:cubicBezTo>
                    <a:pt x="225" y="251"/>
                    <a:pt x="220" y="246"/>
                    <a:pt x="215" y="241"/>
                  </a:cubicBezTo>
                  <a:cubicBezTo>
                    <a:pt x="214" y="240"/>
                    <a:pt x="212" y="240"/>
                    <a:pt x="211" y="240"/>
                  </a:cubicBezTo>
                  <a:cubicBezTo>
                    <a:pt x="198" y="249"/>
                    <a:pt x="185" y="255"/>
                    <a:pt x="170" y="258"/>
                  </a:cubicBezTo>
                  <a:cubicBezTo>
                    <a:pt x="168" y="258"/>
                    <a:pt x="167" y="259"/>
                    <a:pt x="167" y="261"/>
                  </a:cubicBezTo>
                  <a:cubicBezTo>
                    <a:pt x="167" y="268"/>
                    <a:pt x="167" y="275"/>
                    <a:pt x="167" y="282"/>
                  </a:cubicBezTo>
                  <a:cubicBezTo>
                    <a:pt x="160" y="283"/>
                    <a:pt x="154" y="283"/>
                    <a:pt x="147" y="283"/>
                  </a:cubicBezTo>
                  <a:cubicBezTo>
                    <a:pt x="140" y="283"/>
                    <a:pt x="134" y="283"/>
                    <a:pt x="127" y="282"/>
                  </a:cubicBezTo>
                  <a:cubicBezTo>
                    <a:pt x="127" y="275"/>
                    <a:pt x="127" y="268"/>
                    <a:pt x="127" y="261"/>
                  </a:cubicBezTo>
                  <a:cubicBezTo>
                    <a:pt x="127" y="259"/>
                    <a:pt x="126" y="258"/>
                    <a:pt x="124" y="258"/>
                  </a:cubicBezTo>
                  <a:cubicBezTo>
                    <a:pt x="110" y="255"/>
                    <a:pt x="96" y="249"/>
                    <a:pt x="83" y="240"/>
                  </a:cubicBezTo>
                  <a:cubicBezTo>
                    <a:pt x="82" y="240"/>
                    <a:pt x="80" y="240"/>
                    <a:pt x="79" y="241"/>
                  </a:cubicBezTo>
                  <a:cubicBezTo>
                    <a:pt x="74" y="246"/>
                    <a:pt x="69" y="251"/>
                    <a:pt x="64" y="255"/>
                  </a:cubicBezTo>
                  <a:cubicBezTo>
                    <a:pt x="53" y="247"/>
                    <a:pt x="44" y="238"/>
                    <a:pt x="36" y="227"/>
                  </a:cubicBezTo>
                  <a:cubicBezTo>
                    <a:pt x="41" y="222"/>
                    <a:pt x="46" y="217"/>
                    <a:pt x="51" y="213"/>
                  </a:cubicBezTo>
                  <a:cubicBezTo>
                    <a:pt x="52" y="211"/>
                    <a:pt x="52" y="210"/>
                    <a:pt x="51" y="208"/>
                  </a:cubicBezTo>
                  <a:cubicBezTo>
                    <a:pt x="43" y="196"/>
                    <a:pt x="37" y="182"/>
                    <a:pt x="34" y="167"/>
                  </a:cubicBezTo>
                  <a:cubicBezTo>
                    <a:pt x="34" y="166"/>
                    <a:pt x="33" y="165"/>
                    <a:pt x="31" y="165"/>
                  </a:cubicBezTo>
                  <a:cubicBezTo>
                    <a:pt x="24" y="165"/>
                    <a:pt x="17" y="165"/>
                    <a:pt x="10" y="165"/>
                  </a:cubicBezTo>
                  <a:cubicBezTo>
                    <a:pt x="9" y="158"/>
                    <a:pt x="9" y="152"/>
                    <a:pt x="9" y="145"/>
                  </a:cubicBezTo>
                  <a:cubicBezTo>
                    <a:pt x="9" y="138"/>
                    <a:pt x="9" y="131"/>
                    <a:pt x="10" y="125"/>
                  </a:cubicBezTo>
                  <a:cubicBezTo>
                    <a:pt x="17" y="125"/>
                    <a:pt x="24" y="125"/>
                    <a:pt x="31" y="125"/>
                  </a:cubicBezTo>
                  <a:cubicBezTo>
                    <a:pt x="33" y="125"/>
                    <a:pt x="34" y="124"/>
                    <a:pt x="35" y="122"/>
                  </a:cubicBezTo>
                  <a:close/>
                  <a:moveTo>
                    <a:pt x="257" y="252"/>
                  </a:moveTo>
                  <a:cubicBezTo>
                    <a:pt x="254" y="255"/>
                    <a:pt x="252" y="258"/>
                    <a:pt x="249" y="261"/>
                  </a:cubicBezTo>
                  <a:cubicBezTo>
                    <a:pt x="251" y="255"/>
                    <a:pt x="253" y="248"/>
                    <a:pt x="255" y="241"/>
                  </a:cubicBezTo>
                  <a:cubicBezTo>
                    <a:pt x="256" y="240"/>
                    <a:pt x="257" y="239"/>
                    <a:pt x="258" y="238"/>
                  </a:cubicBezTo>
                  <a:cubicBezTo>
                    <a:pt x="258" y="243"/>
                    <a:pt x="257" y="247"/>
                    <a:pt x="257" y="252"/>
                  </a:cubicBezTo>
                  <a:close/>
                  <a:moveTo>
                    <a:pt x="236" y="274"/>
                  </a:moveTo>
                  <a:cubicBezTo>
                    <a:pt x="239" y="267"/>
                    <a:pt x="241" y="260"/>
                    <a:pt x="244" y="253"/>
                  </a:cubicBezTo>
                  <a:cubicBezTo>
                    <a:pt x="246" y="251"/>
                    <a:pt x="248" y="249"/>
                    <a:pt x="250" y="247"/>
                  </a:cubicBezTo>
                  <a:cubicBezTo>
                    <a:pt x="248" y="254"/>
                    <a:pt x="246" y="260"/>
                    <a:pt x="244" y="267"/>
                  </a:cubicBezTo>
                  <a:cubicBezTo>
                    <a:pt x="242" y="270"/>
                    <a:pt x="239" y="272"/>
                    <a:pt x="236" y="274"/>
                  </a:cubicBezTo>
                  <a:close/>
                  <a:moveTo>
                    <a:pt x="215" y="270"/>
                  </a:moveTo>
                  <a:cubicBezTo>
                    <a:pt x="218" y="266"/>
                    <a:pt x="220" y="262"/>
                    <a:pt x="222" y="257"/>
                  </a:cubicBezTo>
                  <a:cubicBezTo>
                    <a:pt x="222" y="258"/>
                    <a:pt x="223" y="258"/>
                    <a:pt x="224" y="259"/>
                  </a:cubicBezTo>
                  <a:cubicBezTo>
                    <a:pt x="224" y="259"/>
                    <a:pt x="224" y="259"/>
                    <a:pt x="224" y="259"/>
                  </a:cubicBezTo>
                  <a:cubicBezTo>
                    <a:pt x="222" y="264"/>
                    <a:pt x="219" y="268"/>
                    <a:pt x="217" y="272"/>
                  </a:cubicBezTo>
                  <a:cubicBezTo>
                    <a:pt x="217" y="272"/>
                    <a:pt x="216" y="271"/>
                    <a:pt x="215" y="270"/>
                  </a:cubicBezTo>
                  <a:close/>
                  <a:moveTo>
                    <a:pt x="174" y="281"/>
                  </a:moveTo>
                  <a:cubicBezTo>
                    <a:pt x="174" y="279"/>
                    <a:pt x="174" y="277"/>
                    <a:pt x="174" y="275"/>
                  </a:cubicBezTo>
                  <a:cubicBezTo>
                    <a:pt x="177" y="271"/>
                    <a:pt x="180" y="266"/>
                    <a:pt x="182" y="261"/>
                  </a:cubicBezTo>
                  <a:cubicBezTo>
                    <a:pt x="184" y="261"/>
                    <a:pt x="185" y="260"/>
                    <a:pt x="187" y="260"/>
                  </a:cubicBezTo>
                  <a:cubicBezTo>
                    <a:pt x="183" y="267"/>
                    <a:pt x="180" y="274"/>
                    <a:pt x="176" y="281"/>
                  </a:cubicBezTo>
                  <a:cubicBezTo>
                    <a:pt x="175" y="281"/>
                    <a:pt x="175" y="281"/>
                    <a:pt x="174" y="281"/>
                  </a:cubicBezTo>
                  <a:close/>
                  <a:moveTo>
                    <a:pt x="164" y="308"/>
                  </a:moveTo>
                  <a:cubicBezTo>
                    <a:pt x="163" y="308"/>
                    <a:pt x="162" y="308"/>
                    <a:pt x="160" y="309"/>
                  </a:cubicBezTo>
                  <a:cubicBezTo>
                    <a:pt x="162" y="304"/>
                    <a:pt x="164" y="299"/>
                    <a:pt x="166" y="294"/>
                  </a:cubicBezTo>
                  <a:cubicBezTo>
                    <a:pt x="166" y="299"/>
                    <a:pt x="165" y="304"/>
                    <a:pt x="164" y="308"/>
                  </a:cubicBezTo>
                  <a:close/>
                  <a:moveTo>
                    <a:pt x="165" y="289"/>
                  </a:moveTo>
                  <a:cubicBezTo>
                    <a:pt x="162" y="295"/>
                    <a:pt x="159" y="302"/>
                    <a:pt x="156" y="309"/>
                  </a:cubicBezTo>
                  <a:cubicBezTo>
                    <a:pt x="154" y="309"/>
                    <a:pt x="152" y="309"/>
                    <a:pt x="150" y="309"/>
                  </a:cubicBezTo>
                  <a:cubicBezTo>
                    <a:pt x="152" y="303"/>
                    <a:pt x="155" y="296"/>
                    <a:pt x="158" y="290"/>
                  </a:cubicBezTo>
                  <a:cubicBezTo>
                    <a:pt x="160" y="289"/>
                    <a:pt x="163" y="289"/>
                    <a:pt x="165" y="289"/>
                  </a:cubicBezTo>
                  <a:close/>
                  <a:moveTo>
                    <a:pt x="174" y="264"/>
                  </a:moveTo>
                  <a:cubicBezTo>
                    <a:pt x="175" y="263"/>
                    <a:pt x="176" y="263"/>
                    <a:pt x="178" y="263"/>
                  </a:cubicBezTo>
                  <a:cubicBezTo>
                    <a:pt x="176" y="265"/>
                    <a:pt x="175" y="267"/>
                    <a:pt x="174" y="269"/>
                  </a:cubicBezTo>
                  <a:cubicBezTo>
                    <a:pt x="174" y="267"/>
                    <a:pt x="174" y="265"/>
                    <a:pt x="174" y="264"/>
                  </a:cubicBezTo>
                  <a:close/>
                  <a:moveTo>
                    <a:pt x="192" y="258"/>
                  </a:moveTo>
                  <a:cubicBezTo>
                    <a:pt x="194" y="257"/>
                    <a:pt x="197" y="256"/>
                    <a:pt x="199" y="255"/>
                  </a:cubicBezTo>
                  <a:cubicBezTo>
                    <a:pt x="196" y="262"/>
                    <a:pt x="193" y="269"/>
                    <a:pt x="191" y="276"/>
                  </a:cubicBezTo>
                  <a:cubicBezTo>
                    <a:pt x="187" y="278"/>
                    <a:pt x="184" y="279"/>
                    <a:pt x="181" y="280"/>
                  </a:cubicBezTo>
                  <a:cubicBezTo>
                    <a:pt x="184" y="272"/>
                    <a:pt x="188" y="265"/>
                    <a:pt x="192" y="258"/>
                  </a:cubicBezTo>
                  <a:close/>
                  <a:moveTo>
                    <a:pt x="203" y="253"/>
                  </a:moveTo>
                  <a:cubicBezTo>
                    <a:pt x="205" y="252"/>
                    <a:pt x="207" y="251"/>
                    <a:pt x="209" y="250"/>
                  </a:cubicBezTo>
                  <a:cubicBezTo>
                    <a:pt x="206" y="257"/>
                    <a:pt x="203" y="264"/>
                    <a:pt x="200" y="272"/>
                  </a:cubicBezTo>
                  <a:cubicBezTo>
                    <a:pt x="198" y="273"/>
                    <a:pt x="197" y="274"/>
                    <a:pt x="195" y="274"/>
                  </a:cubicBezTo>
                  <a:cubicBezTo>
                    <a:pt x="198" y="267"/>
                    <a:pt x="201" y="260"/>
                    <a:pt x="203" y="253"/>
                  </a:cubicBezTo>
                  <a:close/>
                  <a:moveTo>
                    <a:pt x="215" y="251"/>
                  </a:moveTo>
                  <a:cubicBezTo>
                    <a:pt x="217" y="252"/>
                    <a:pt x="218" y="253"/>
                    <a:pt x="219" y="254"/>
                  </a:cubicBezTo>
                  <a:cubicBezTo>
                    <a:pt x="218" y="258"/>
                    <a:pt x="216" y="262"/>
                    <a:pt x="214" y="266"/>
                  </a:cubicBezTo>
                  <a:cubicBezTo>
                    <a:pt x="214" y="261"/>
                    <a:pt x="215" y="256"/>
                    <a:pt x="215" y="251"/>
                  </a:cubicBezTo>
                  <a:close/>
                  <a:moveTo>
                    <a:pt x="208" y="261"/>
                  </a:moveTo>
                  <a:cubicBezTo>
                    <a:pt x="207" y="263"/>
                    <a:pt x="207" y="265"/>
                    <a:pt x="207" y="267"/>
                  </a:cubicBezTo>
                  <a:cubicBezTo>
                    <a:pt x="206" y="268"/>
                    <a:pt x="205" y="269"/>
                    <a:pt x="205" y="269"/>
                  </a:cubicBezTo>
                  <a:cubicBezTo>
                    <a:pt x="206" y="266"/>
                    <a:pt x="207" y="264"/>
                    <a:pt x="208" y="261"/>
                  </a:cubicBezTo>
                  <a:close/>
                  <a:moveTo>
                    <a:pt x="224" y="266"/>
                  </a:moveTo>
                  <a:cubicBezTo>
                    <a:pt x="224" y="270"/>
                    <a:pt x="223" y="274"/>
                    <a:pt x="223" y="278"/>
                  </a:cubicBezTo>
                  <a:cubicBezTo>
                    <a:pt x="222" y="277"/>
                    <a:pt x="221" y="276"/>
                    <a:pt x="220" y="275"/>
                  </a:cubicBezTo>
                  <a:cubicBezTo>
                    <a:pt x="221" y="272"/>
                    <a:pt x="223" y="269"/>
                    <a:pt x="224" y="266"/>
                  </a:cubicBezTo>
                  <a:close/>
                  <a:moveTo>
                    <a:pt x="232" y="263"/>
                  </a:moveTo>
                  <a:cubicBezTo>
                    <a:pt x="234" y="261"/>
                    <a:pt x="236" y="259"/>
                    <a:pt x="239" y="257"/>
                  </a:cubicBezTo>
                  <a:cubicBezTo>
                    <a:pt x="236" y="264"/>
                    <a:pt x="234" y="271"/>
                    <a:pt x="231" y="279"/>
                  </a:cubicBezTo>
                  <a:cubicBezTo>
                    <a:pt x="231" y="279"/>
                    <a:pt x="230" y="279"/>
                    <a:pt x="230" y="280"/>
                  </a:cubicBezTo>
                  <a:cubicBezTo>
                    <a:pt x="230" y="274"/>
                    <a:pt x="231" y="268"/>
                    <a:pt x="232" y="263"/>
                  </a:cubicBezTo>
                  <a:close/>
                  <a:moveTo>
                    <a:pt x="106" y="280"/>
                  </a:moveTo>
                  <a:cubicBezTo>
                    <a:pt x="104" y="279"/>
                    <a:pt x="102" y="279"/>
                    <a:pt x="100" y="278"/>
                  </a:cubicBezTo>
                  <a:cubicBezTo>
                    <a:pt x="104" y="272"/>
                    <a:pt x="108" y="267"/>
                    <a:pt x="113" y="262"/>
                  </a:cubicBezTo>
                  <a:cubicBezTo>
                    <a:pt x="115" y="262"/>
                    <a:pt x="117" y="263"/>
                    <a:pt x="119" y="263"/>
                  </a:cubicBezTo>
                  <a:cubicBezTo>
                    <a:pt x="115" y="269"/>
                    <a:pt x="110" y="274"/>
                    <a:pt x="106" y="280"/>
                  </a:cubicBezTo>
                  <a:close/>
                  <a:moveTo>
                    <a:pt x="92" y="274"/>
                  </a:moveTo>
                  <a:cubicBezTo>
                    <a:pt x="96" y="269"/>
                    <a:pt x="101" y="264"/>
                    <a:pt x="105" y="259"/>
                  </a:cubicBezTo>
                  <a:cubicBezTo>
                    <a:pt x="107" y="260"/>
                    <a:pt x="108" y="260"/>
                    <a:pt x="110" y="261"/>
                  </a:cubicBezTo>
                  <a:cubicBezTo>
                    <a:pt x="105" y="266"/>
                    <a:pt x="101" y="271"/>
                    <a:pt x="97" y="276"/>
                  </a:cubicBezTo>
                  <a:cubicBezTo>
                    <a:pt x="95" y="276"/>
                    <a:pt x="94" y="275"/>
                    <a:pt x="92" y="274"/>
                  </a:cubicBezTo>
                  <a:close/>
                  <a:moveTo>
                    <a:pt x="86" y="270"/>
                  </a:moveTo>
                  <a:cubicBezTo>
                    <a:pt x="89" y="265"/>
                    <a:pt x="93" y="261"/>
                    <a:pt x="97" y="256"/>
                  </a:cubicBezTo>
                  <a:cubicBezTo>
                    <a:pt x="97" y="256"/>
                    <a:pt x="97" y="256"/>
                    <a:pt x="97" y="256"/>
                  </a:cubicBezTo>
                  <a:cubicBezTo>
                    <a:pt x="98" y="256"/>
                    <a:pt x="100" y="257"/>
                    <a:pt x="102" y="258"/>
                  </a:cubicBezTo>
                  <a:cubicBezTo>
                    <a:pt x="97" y="262"/>
                    <a:pt x="93" y="267"/>
                    <a:pt x="89" y="272"/>
                  </a:cubicBezTo>
                  <a:cubicBezTo>
                    <a:pt x="88" y="272"/>
                    <a:pt x="87" y="271"/>
                    <a:pt x="86" y="270"/>
                  </a:cubicBezTo>
                  <a:close/>
                  <a:moveTo>
                    <a:pt x="87" y="251"/>
                  </a:moveTo>
                  <a:cubicBezTo>
                    <a:pt x="86" y="252"/>
                    <a:pt x="85" y="253"/>
                    <a:pt x="84" y="255"/>
                  </a:cubicBezTo>
                  <a:cubicBezTo>
                    <a:pt x="84" y="253"/>
                    <a:pt x="84" y="251"/>
                    <a:pt x="84" y="249"/>
                  </a:cubicBezTo>
                  <a:cubicBezTo>
                    <a:pt x="85" y="249"/>
                    <a:pt x="86" y="250"/>
                    <a:pt x="87" y="251"/>
                  </a:cubicBezTo>
                  <a:close/>
                  <a:moveTo>
                    <a:pt x="83" y="268"/>
                  </a:moveTo>
                  <a:cubicBezTo>
                    <a:pt x="83" y="266"/>
                    <a:pt x="83" y="263"/>
                    <a:pt x="83" y="261"/>
                  </a:cubicBezTo>
                  <a:cubicBezTo>
                    <a:pt x="85" y="258"/>
                    <a:pt x="88" y="255"/>
                    <a:pt x="90" y="252"/>
                  </a:cubicBezTo>
                  <a:cubicBezTo>
                    <a:pt x="91" y="253"/>
                    <a:pt x="92" y="253"/>
                    <a:pt x="94" y="254"/>
                  </a:cubicBezTo>
                  <a:cubicBezTo>
                    <a:pt x="90" y="259"/>
                    <a:pt x="87" y="264"/>
                    <a:pt x="83" y="268"/>
                  </a:cubicBezTo>
                  <a:close/>
                  <a:moveTo>
                    <a:pt x="134" y="289"/>
                  </a:moveTo>
                  <a:cubicBezTo>
                    <a:pt x="132" y="295"/>
                    <a:pt x="129" y="300"/>
                    <a:pt x="127" y="306"/>
                  </a:cubicBezTo>
                  <a:cubicBezTo>
                    <a:pt x="127" y="300"/>
                    <a:pt x="127" y="295"/>
                    <a:pt x="128" y="289"/>
                  </a:cubicBezTo>
                  <a:cubicBezTo>
                    <a:pt x="130" y="289"/>
                    <a:pt x="132" y="289"/>
                    <a:pt x="134" y="289"/>
                  </a:cubicBezTo>
                  <a:close/>
                  <a:moveTo>
                    <a:pt x="138" y="290"/>
                  </a:moveTo>
                  <a:cubicBezTo>
                    <a:pt x="140" y="290"/>
                    <a:pt x="142" y="290"/>
                    <a:pt x="143" y="290"/>
                  </a:cubicBezTo>
                  <a:cubicBezTo>
                    <a:pt x="141" y="296"/>
                    <a:pt x="138" y="303"/>
                    <a:pt x="136" y="309"/>
                  </a:cubicBezTo>
                  <a:cubicBezTo>
                    <a:pt x="134" y="309"/>
                    <a:pt x="131" y="309"/>
                    <a:pt x="129" y="309"/>
                  </a:cubicBezTo>
                  <a:cubicBezTo>
                    <a:pt x="132" y="302"/>
                    <a:pt x="135" y="296"/>
                    <a:pt x="138" y="290"/>
                  </a:cubicBezTo>
                  <a:close/>
                  <a:moveTo>
                    <a:pt x="60" y="261"/>
                  </a:moveTo>
                  <a:cubicBezTo>
                    <a:pt x="60" y="267"/>
                    <a:pt x="58" y="272"/>
                    <a:pt x="57" y="279"/>
                  </a:cubicBezTo>
                  <a:cubicBezTo>
                    <a:pt x="56" y="277"/>
                    <a:pt x="54" y="276"/>
                    <a:pt x="53" y="275"/>
                  </a:cubicBezTo>
                  <a:cubicBezTo>
                    <a:pt x="55" y="270"/>
                    <a:pt x="58" y="266"/>
                    <a:pt x="60" y="261"/>
                  </a:cubicBezTo>
                  <a:close/>
                  <a:moveTo>
                    <a:pt x="37" y="258"/>
                  </a:moveTo>
                  <a:cubicBezTo>
                    <a:pt x="39" y="254"/>
                    <a:pt x="41" y="250"/>
                    <a:pt x="44" y="247"/>
                  </a:cubicBezTo>
                  <a:cubicBezTo>
                    <a:pt x="45" y="248"/>
                    <a:pt x="46" y="248"/>
                    <a:pt x="46" y="249"/>
                  </a:cubicBezTo>
                  <a:cubicBezTo>
                    <a:pt x="44" y="253"/>
                    <a:pt x="41" y="257"/>
                    <a:pt x="39" y="260"/>
                  </a:cubicBezTo>
                  <a:cubicBezTo>
                    <a:pt x="38" y="260"/>
                    <a:pt x="37" y="259"/>
                    <a:pt x="37" y="258"/>
                  </a:cubicBezTo>
                  <a:close/>
                  <a:moveTo>
                    <a:pt x="7" y="171"/>
                  </a:moveTo>
                  <a:cubicBezTo>
                    <a:pt x="7" y="171"/>
                    <a:pt x="7" y="171"/>
                    <a:pt x="7" y="171"/>
                  </a:cubicBezTo>
                  <a:cubicBezTo>
                    <a:pt x="9" y="171"/>
                    <a:pt x="10" y="171"/>
                    <a:pt x="12" y="171"/>
                  </a:cubicBezTo>
                  <a:cubicBezTo>
                    <a:pt x="10" y="175"/>
                    <a:pt x="9" y="179"/>
                    <a:pt x="7" y="183"/>
                  </a:cubicBezTo>
                  <a:cubicBezTo>
                    <a:pt x="7" y="179"/>
                    <a:pt x="7" y="175"/>
                    <a:pt x="7" y="171"/>
                  </a:cubicBezTo>
                  <a:close/>
                  <a:moveTo>
                    <a:pt x="7" y="190"/>
                  </a:moveTo>
                  <a:cubicBezTo>
                    <a:pt x="10" y="184"/>
                    <a:pt x="13" y="177"/>
                    <a:pt x="15" y="171"/>
                  </a:cubicBezTo>
                  <a:cubicBezTo>
                    <a:pt x="18" y="171"/>
                    <a:pt x="20" y="171"/>
                    <a:pt x="23" y="171"/>
                  </a:cubicBezTo>
                  <a:cubicBezTo>
                    <a:pt x="20" y="178"/>
                    <a:pt x="17" y="184"/>
                    <a:pt x="15" y="191"/>
                  </a:cubicBezTo>
                  <a:cubicBezTo>
                    <a:pt x="12" y="191"/>
                    <a:pt x="10" y="191"/>
                    <a:pt x="8" y="191"/>
                  </a:cubicBezTo>
                  <a:cubicBezTo>
                    <a:pt x="8" y="191"/>
                    <a:pt x="8" y="190"/>
                    <a:pt x="7" y="190"/>
                  </a:cubicBezTo>
                  <a:close/>
                  <a:moveTo>
                    <a:pt x="26" y="172"/>
                  </a:moveTo>
                  <a:cubicBezTo>
                    <a:pt x="26" y="175"/>
                    <a:pt x="26" y="179"/>
                    <a:pt x="26" y="182"/>
                  </a:cubicBezTo>
                  <a:cubicBezTo>
                    <a:pt x="25" y="185"/>
                    <a:pt x="24" y="188"/>
                    <a:pt x="23" y="191"/>
                  </a:cubicBezTo>
                  <a:cubicBezTo>
                    <a:pt x="21" y="191"/>
                    <a:pt x="20" y="191"/>
                    <a:pt x="18" y="191"/>
                  </a:cubicBezTo>
                  <a:cubicBezTo>
                    <a:pt x="21" y="184"/>
                    <a:pt x="23" y="178"/>
                    <a:pt x="26" y="172"/>
                  </a:cubicBezTo>
                  <a:close/>
                  <a:moveTo>
                    <a:pt x="32" y="195"/>
                  </a:moveTo>
                  <a:cubicBezTo>
                    <a:pt x="32" y="192"/>
                    <a:pt x="32" y="189"/>
                    <a:pt x="33" y="185"/>
                  </a:cubicBezTo>
                  <a:cubicBezTo>
                    <a:pt x="33" y="188"/>
                    <a:pt x="34" y="190"/>
                    <a:pt x="35" y="192"/>
                  </a:cubicBezTo>
                  <a:cubicBezTo>
                    <a:pt x="34" y="194"/>
                    <a:pt x="34" y="196"/>
                    <a:pt x="33" y="199"/>
                  </a:cubicBezTo>
                  <a:cubicBezTo>
                    <a:pt x="33" y="198"/>
                    <a:pt x="32" y="196"/>
                    <a:pt x="32" y="195"/>
                  </a:cubicBezTo>
                  <a:close/>
                  <a:moveTo>
                    <a:pt x="37" y="197"/>
                  </a:moveTo>
                  <a:cubicBezTo>
                    <a:pt x="38" y="199"/>
                    <a:pt x="39" y="201"/>
                    <a:pt x="40" y="203"/>
                  </a:cubicBezTo>
                  <a:cubicBezTo>
                    <a:pt x="39" y="206"/>
                    <a:pt x="38" y="209"/>
                    <a:pt x="37" y="212"/>
                  </a:cubicBezTo>
                  <a:cubicBezTo>
                    <a:pt x="36" y="210"/>
                    <a:pt x="35" y="207"/>
                    <a:pt x="35" y="205"/>
                  </a:cubicBezTo>
                  <a:cubicBezTo>
                    <a:pt x="36" y="202"/>
                    <a:pt x="36" y="199"/>
                    <a:pt x="37" y="197"/>
                  </a:cubicBezTo>
                  <a:close/>
                  <a:moveTo>
                    <a:pt x="44" y="210"/>
                  </a:moveTo>
                  <a:cubicBezTo>
                    <a:pt x="43" y="211"/>
                    <a:pt x="42" y="212"/>
                    <a:pt x="41" y="213"/>
                  </a:cubicBezTo>
                  <a:cubicBezTo>
                    <a:pt x="41" y="211"/>
                    <a:pt x="42" y="209"/>
                    <a:pt x="43" y="207"/>
                  </a:cubicBezTo>
                  <a:cubicBezTo>
                    <a:pt x="43" y="208"/>
                    <a:pt x="44" y="209"/>
                    <a:pt x="44" y="210"/>
                  </a:cubicBezTo>
                  <a:close/>
                  <a:moveTo>
                    <a:pt x="34" y="236"/>
                  </a:moveTo>
                  <a:cubicBezTo>
                    <a:pt x="35" y="237"/>
                    <a:pt x="36" y="238"/>
                    <a:pt x="37" y="239"/>
                  </a:cubicBezTo>
                  <a:cubicBezTo>
                    <a:pt x="36" y="241"/>
                    <a:pt x="35" y="243"/>
                    <a:pt x="34" y="245"/>
                  </a:cubicBezTo>
                  <a:cubicBezTo>
                    <a:pt x="34" y="242"/>
                    <a:pt x="34" y="239"/>
                    <a:pt x="34" y="236"/>
                  </a:cubicBezTo>
                  <a:close/>
                  <a:moveTo>
                    <a:pt x="33" y="253"/>
                  </a:moveTo>
                  <a:cubicBezTo>
                    <a:pt x="35" y="249"/>
                    <a:pt x="37" y="246"/>
                    <a:pt x="39" y="242"/>
                  </a:cubicBezTo>
                  <a:cubicBezTo>
                    <a:pt x="40" y="243"/>
                    <a:pt x="41" y="243"/>
                    <a:pt x="41" y="244"/>
                  </a:cubicBezTo>
                  <a:cubicBezTo>
                    <a:pt x="39" y="248"/>
                    <a:pt x="37" y="251"/>
                    <a:pt x="34" y="255"/>
                  </a:cubicBezTo>
                  <a:cubicBezTo>
                    <a:pt x="34" y="254"/>
                    <a:pt x="33" y="254"/>
                    <a:pt x="33" y="253"/>
                  </a:cubicBezTo>
                  <a:close/>
                  <a:moveTo>
                    <a:pt x="41" y="263"/>
                  </a:moveTo>
                  <a:cubicBezTo>
                    <a:pt x="44" y="259"/>
                    <a:pt x="46" y="255"/>
                    <a:pt x="49" y="252"/>
                  </a:cubicBezTo>
                  <a:cubicBezTo>
                    <a:pt x="50" y="252"/>
                    <a:pt x="51" y="253"/>
                    <a:pt x="51" y="254"/>
                  </a:cubicBezTo>
                  <a:cubicBezTo>
                    <a:pt x="49" y="258"/>
                    <a:pt x="46" y="262"/>
                    <a:pt x="44" y="266"/>
                  </a:cubicBezTo>
                  <a:cubicBezTo>
                    <a:pt x="43" y="265"/>
                    <a:pt x="42" y="264"/>
                    <a:pt x="41" y="263"/>
                  </a:cubicBezTo>
                  <a:close/>
                  <a:moveTo>
                    <a:pt x="46" y="269"/>
                  </a:moveTo>
                  <a:cubicBezTo>
                    <a:pt x="49" y="265"/>
                    <a:pt x="51" y="260"/>
                    <a:pt x="54" y="256"/>
                  </a:cubicBezTo>
                  <a:cubicBezTo>
                    <a:pt x="55" y="257"/>
                    <a:pt x="56" y="258"/>
                    <a:pt x="58" y="259"/>
                  </a:cubicBezTo>
                  <a:cubicBezTo>
                    <a:pt x="55" y="263"/>
                    <a:pt x="53" y="268"/>
                    <a:pt x="50" y="272"/>
                  </a:cubicBezTo>
                  <a:cubicBezTo>
                    <a:pt x="49" y="271"/>
                    <a:pt x="48" y="270"/>
                    <a:pt x="46" y="269"/>
                  </a:cubicBezTo>
                  <a:close/>
                  <a:moveTo>
                    <a:pt x="64" y="279"/>
                  </a:moveTo>
                  <a:cubicBezTo>
                    <a:pt x="65" y="274"/>
                    <a:pt x="66" y="269"/>
                    <a:pt x="67" y="262"/>
                  </a:cubicBezTo>
                  <a:cubicBezTo>
                    <a:pt x="70" y="259"/>
                    <a:pt x="74" y="256"/>
                    <a:pt x="77" y="252"/>
                  </a:cubicBezTo>
                  <a:cubicBezTo>
                    <a:pt x="77" y="257"/>
                    <a:pt x="76" y="262"/>
                    <a:pt x="76" y="268"/>
                  </a:cubicBezTo>
                  <a:cubicBezTo>
                    <a:pt x="72" y="272"/>
                    <a:pt x="68" y="275"/>
                    <a:pt x="64" y="279"/>
                  </a:cubicBezTo>
                  <a:close/>
                  <a:moveTo>
                    <a:pt x="118" y="283"/>
                  </a:moveTo>
                  <a:cubicBezTo>
                    <a:pt x="115" y="283"/>
                    <a:pt x="112" y="282"/>
                    <a:pt x="109" y="281"/>
                  </a:cubicBezTo>
                  <a:cubicBezTo>
                    <a:pt x="113" y="276"/>
                    <a:pt x="117" y="272"/>
                    <a:pt x="120" y="267"/>
                  </a:cubicBezTo>
                  <a:cubicBezTo>
                    <a:pt x="120" y="273"/>
                    <a:pt x="120" y="279"/>
                    <a:pt x="120" y="285"/>
                  </a:cubicBezTo>
                  <a:cubicBezTo>
                    <a:pt x="120" y="286"/>
                    <a:pt x="121" y="286"/>
                    <a:pt x="121" y="287"/>
                  </a:cubicBezTo>
                  <a:cubicBezTo>
                    <a:pt x="121" y="288"/>
                    <a:pt x="121" y="289"/>
                    <a:pt x="121" y="289"/>
                  </a:cubicBezTo>
                  <a:cubicBezTo>
                    <a:pt x="121" y="288"/>
                    <a:pt x="121" y="287"/>
                    <a:pt x="121" y="286"/>
                  </a:cubicBezTo>
                  <a:cubicBezTo>
                    <a:pt x="120" y="285"/>
                    <a:pt x="119" y="284"/>
                    <a:pt x="118" y="283"/>
                  </a:cubicBezTo>
                  <a:close/>
                  <a:moveTo>
                    <a:pt x="139" y="309"/>
                  </a:moveTo>
                  <a:cubicBezTo>
                    <a:pt x="142" y="303"/>
                    <a:pt x="144" y="296"/>
                    <a:pt x="147" y="290"/>
                  </a:cubicBezTo>
                  <a:cubicBezTo>
                    <a:pt x="149" y="290"/>
                    <a:pt x="152" y="290"/>
                    <a:pt x="154" y="290"/>
                  </a:cubicBezTo>
                  <a:cubicBezTo>
                    <a:pt x="151" y="296"/>
                    <a:pt x="149" y="303"/>
                    <a:pt x="147" y="309"/>
                  </a:cubicBezTo>
                  <a:cubicBezTo>
                    <a:pt x="147" y="309"/>
                    <a:pt x="146" y="309"/>
                    <a:pt x="146" y="310"/>
                  </a:cubicBezTo>
                  <a:cubicBezTo>
                    <a:pt x="146" y="310"/>
                    <a:pt x="145" y="310"/>
                    <a:pt x="144" y="310"/>
                  </a:cubicBezTo>
                  <a:cubicBezTo>
                    <a:pt x="143" y="310"/>
                    <a:pt x="141" y="310"/>
                    <a:pt x="139" y="309"/>
                  </a:cubicBezTo>
                  <a:close/>
                  <a:moveTo>
                    <a:pt x="250" y="210"/>
                  </a:moveTo>
                  <a:cubicBezTo>
                    <a:pt x="255" y="201"/>
                    <a:pt x="258" y="193"/>
                    <a:pt x="260" y="187"/>
                  </a:cubicBezTo>
                  <a:cubicBezTo>
                    <a:pt x="260" y="190"/>
                    <a:pt x="260" y="194"/>
                    <a:pt x="259" y="197"/>
                  </a:cubicBezTo>
                  <a:cubicBezTo>
                    <a:pt x="259" y="198"/>
                    <a:pt x="259" y="198"/>
                    <a:pt x="260" y="199"/>
                  </a:cubicBezTo>
                  <a:cubicBezTo>
                    <a:pt x="257" y="202"/>
                    <a:pt x="255" y="206"/>
                    <a:pt x="252" y="212"/>
                  </a:cubicBezTo>
                  <a:cubicBezTo>
                    <a:pt x="251" y="211"/>
                    <a:pt x="251" y="210"/>
                    <a:pt x="250" y="2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2" name="Group 4"/>
          <p:cNvGrpSpPr>
            <a:grpSpLocks noChangeAspect="1"/>
          </p:cNvGrpSpPr>
          <p:nvPr/>
        </p:nvGrpSpPr>
        <p:grpSpPr bwMode="auto">
          <a:xfrm>
            <a:off x="5863839" y="2615538"/>
            <a:ext cx="1673245" cy="1809537"/>
            <a:chOff x="3173" y="1433"/>
            <a:chExt cx="1596" cy="1726"/>
          </a:xfrm>
          <a:solidFill>
            <a:srgbClr val="4C4C66"/>
          </a:solidFill>
        </p:grpSpPr>
        <p:sp>
          <p:nvSpPr>
            <p:cNvPr id="13" name="Freeform 5"/>
            <p:cNvSpPr>
              <a:spLocks noEditPoints="1"/>
            </p:cNvSpPr>
            <p:nvPr/>
          </p:nvSpPr>
          <p:spPr bwMode="auto">
            <a:xfrm>
              <a:off x="3479" y="1728"/>
              <a:ext cx="995" cy="994"/>
            </a:xfrm>
            <a:custGeom>
              <a:avLst/>
              <a:gdLst>
                <a:gd name="T0" fmla="*/ 149 w 182"/>
                <a:gd name="T1" fmla="*/ 161 h 182"/>
                <a:gd name="T2" fmla="*/ 150 w 182"/>
                <a:gd name="T3" fmla="*/ 160 h 182"/>
                <a:gd name="T4" fmla="*/ 159 w 182"/>
                <a:gd name="T5" fmla="*/ 152 h 182"/>
                <a:gd name="T6" fmla="*/ 160 w 182"/>
                <a:gd name="T7" fmla="*/ 150 h 182"/>
                <a:gd name="T8" fmla="*/ 182 w 182"/>
                <a:gd name="T9" fmla="*/ 94 h 182"/>
                <a:gd name="T10" fmla="*/ 88 w 182"/>
                <a:gd name="T11" fmla="*/ 0 h 182"/>
                <a:gd name="T12" fmla="*/ 0 w 182"/>
                <a:gd name="T13" fmla="*/ 88 h 182"/>
                <a:gd name="T14" fmla="*/ 94 w 182"/>
                <a:gd name="T15" fmla="*/ 182 h 182"/>
                <a:gd name="T16" fmla="*/ 7 w 182"/>
                <a:gd name="T17" fmla="*/ 91 h 182"/>
                <a:gd name="T18" fmla="*/ 29 w 182"/>
                <a:gd name="T19" fmla="*/ 58 h 182"/>
                <a:gd name="T20" fmla="*/ 143 w 182"/>
                <a:gd name="T21" fmla="*/ 58 h 182"/>
                <a:gd name="T22" fmla="*/ 172 w 182"/>
                <a:gd name="T23" fmla="*/ 114 h 182"/>
                <a:gd name="T24" fmla="*/ 150 w 182"/>
                <a:gd name="T25" fmla="*/ 151 h 182"/>
                <a:gd name="T26" fmla="*/ 34 w 182"/>
                <a:gd name="T27" fmla="*/ 148 h 182"/>
                <a:gd name="T28" fmla="*/ 11 w 182"/>
                <a:gd name="T29" fmla="*/ 66 h 182"/>
                <a:gd name="T30" fmla="*/ 35 w 182"/>
                <a:gd name="T31" fmla="*/ 28 h 182"/>
                <a:gd name="T32" fmla="*/ 19 w 182"/>
                <a:gd name="T33" fmla="*/ 59 h 182"/>
                <a:gd name="T34" fmla="*/ 10 w 182"/>
                <a:gd name="T35" fmla="*/ 67 h 182"/>
                <a:gd name="T36" fmla="*/ 38 w 182"/>
                <a:gd name="T37" fmla="*/ 41 h 182"/>
                <a:gd name="T38" fmla="*/ 27 w 182"/>
                <a:gd name="T39" fmla="*/ 51 h 182"/>
                <a:gd name="T40" fmla="*/ 59 w 182"/>
                <a:gd name="T41" fmla="*/ 13 h 182"/>
                <a:gd name="T42" fmla="*/ 51 w 182"/>
                <a:gd name="T43" fmla="*/ 33 h 182"/>
                <a:gd name="T44" fmla="*/ 45 w 182"/>
                <a:gd name="T45" fmla="*/ 37 h 182"/>
                <a:gd name="T46" fmla="*/ 70 w 182"/>
                <a:gd name="T47" fmla="*/ 9 h 182"/>
                <a:gd name="T48" fmla="*/ 64 w 182"/>
                <a:gd name="T49" fmla="*/ 30 h 182"/>
                <a:gd name="T50" fmla="*/ 75 w 182"/>
                <a:gd name="T51" fmla="*/ 8 h 182"/>
                <a:gd name="T52" fmla="*/ 88 w 182"/>
                <a:gd name="T53" fmla="*/ 7 h 182"/>
                <a:gd name="T54" fmla="*/ 79 w 182"/>
                <a:gd name="T55" fmla="*/ 27 h 182"/>
                <a:gd name="T56" fmla="*/ 85 w 182"/>
                <a:gd name="T57" fmla="*/ 7 h 182"/>
                <a:gd name="T58" fmla="*/ 104 w 182"/>
                <a:gd name="T59" fmla="*/ 9 h 182"/>
                <a:gd name="T60" fmla="*/ 90 w 182"/>
                <a:gd name="T61" fmla="*/ 27 h 182"/>
                <a:gd name="T62" fmla="*/ 85 w 182"/>
                <a:gd name="T63" fmla="*/ 27 h 182"/>
                <a:gd name="T64" fmla="*/ 98 w 182"/>
                <a:gd name="T65" fmla="*/ 8 h 182"/>
                <a:gd name="T66" fmla="*/ 116 w 182"/>
                <a:gd name="T67" fmla="*/ 13 h 182"/>
                <a:gd name="T68" fmla="*/ 94 w 182"/>
                <a:gd name="T69" fmla="*/ 27 h 182"/>
                <a:gd name="T70" fmla="*/ 108 w 182"/>
                <a:gd name="T71" fmla="*/ 10 h 182"/>
                <a:gd name="T72" fmla="*/ 124 w 182"/>
                <a:gd name="T73" fmla="*/ 16 h 182"/>
                <a:gd name="T74" fmla="*/ 106 w 182"/>
                <a:gd name="T75" fmla="*/ 30 h 182"/>
                <a:gd name="T76" fmla="*/ 124 w 182"/>
                <a:gd name="T77" fmla="*/ 16 h 182"/>
                <a:gd name="T78" fmla="*/ 132 w 182"/>
                <a:gd name="T79" fmla="*/ 41 h 182"/>
                <a:gd name="T80" fmla="*/ 137 w 182"/>
                <a:gd name="T81" fmla="*/ 24 h 182"/>
                <a:gd name="T82" fmla="*/ 148 w 182"/>
                <a:gd name="T83" fmla="*/ 34 h 182"/>
                <a:gd name="T84" fmla="*/ 141 w 182"/>
                <a:gd name="T85" fmla="*/ 47 h 182"/>
                <a:gd name="T86" fmla="*/ 147 w 182"/>
                <a:gd name="T87" fmla="*/ 32 h 182"/>
                <a:gd name="T88" fmla="*/ 158 w 182"/>
                <a:gd name="T89" fmla="*/ 45 h 182"/>
                <a:gd name="T90" fmla="*/ 143 w 182"/>
                <a:gd name="T91" fmla="*/ 49 h 182"/>
                <a:gd name="T92" fmla="*/ 158 w 182"/>
                <a:gd name="T93" fmla="*/ 45 h 182"/>
                <a:gd name="T94" fmla="*/ 152 w 182"/>
                <a:gd name="T95" fmla="*/ 57 h 182"/>
                <a:gd name="T96" fmla="*/ 160 w 182"/>
                <a:gd name="T97" fmla="*/ 47 h 182"/>
                <a:gd name="T98" fmla="*/ 166 w 182"/>
                <a:gd name="T99" fmla="*/ 59 h 182"/>
                <a:gd name="T100" fmla="*/ 155 w 182"/>
                <a:gd name="T101" fmla="*/ 60 h 182"/>
                <a:gd name="T102" fmla="*/ 166 w 182"/>
                <a:gd name="T103" fmla="*/ 59 h 182"/>
                <a:gd name="T104" fmla="*/ 167 w 182"/>
                <a:gd name="T105" fmla="*/ 78 h 182"/>
                <a:gd name="T106" fmla="*/ 171 w 182"/>
                <a:gd name="T107" fmla="*/ 69 h 182"/>
                <a:gd name="T108" fmla="*/ 169 w 182"/>
                <a:gd name="T109" fmla="*/ 66 h 182"/>
                <a:gd name="T110" fmla="*/ 161 w 182"/>
                <a:gd name="T111" fmla="*/ 68 h 182"/>
                <a:gd name="T112" fmla="*/ 169 w 182"/>
                <a:gd name="T113" fmla="*/ 66 h 182"/>
                <a:gd name="T114" fmla="*/ 113 w 182"/>
                <a:gd name="T115" fmla="*/ 32 h 182"/>
                <a:gd name="T116" fmla="*/ 128 w 182"/>
                <a:gd name="T117" fmla="*/ 18 h 182"/>
                <a:gd name="T118" fmla="*/ 120 w 182"/>
                <a:gd name="T119" fmla="*/ 35 h 182"/>
                <a:gd name="T120" fmla="*/ 169 w 182"/>
                <a:gd name="T121" fmla="*/ 81 h 182"/>
                <a:gd name="T122" fmla="*/ 175 w 182"/>
                <a:gd name="T123" fmla="*/ 9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2" h="182">
                  <a:moveTo>
                    <a:pt x="94" y="182"/>
                  </a:moveTo>
                  <a:cubicBezTo>
                    <a:pt x="113" y="182"/>
                    <a:pt x="132" y="175"/>
                    <a:pt x="149" y="161"/>
                  </a:cubicBezTo>
                  <a:cubicBezTo>
                    <a:pt x="150" y="160"/>
                    <a:pt x="150" y="160"/>
                    <a:pt x="150" y="160"/>
                  </a:cubicBezTo>
                  <a:cubicBezTo>
                    <a:pt x="150" y="160"/>
                    <a:pt x="150" y="160"/>
                    <a:pt x="150" y="160"/>
                  </a:cubicBezTo>
                  <a:cubicBezTo>
                    <a:pt x="151" y="159"/>
                    <a:pt x="152" y="158"/>
                    <a:pt x="155" y="155"/>
                  </a:cubicBezTo>
                  <a:cubicBezTo>
                    <a:pt x="157" y="153"/>
                    <a:pt x="158" y="152"/>
                    <a:pt x="159" y="152"/>
                  </a:cubicBezTo>
                  <a:cubicBezTo>
                    <a:pt x="159" y="151"/>
                    <a:pt x="159" y="151"/>
                    <a:pt x="159" y="151"/>
                  </a:cubicBezTo>
                  <a:cubicBezTo>
                    <a:pt x="160" y="150"/>
                    <a:pt x="160" y="150"/>
                    <a:pt x="160" y="150"/>
                  </a:cubicBezTo>
                  <a:cubicBezTo>
                    <a:pt x="160" y="150"/>
                    <a:pt x="160" y="150"/>
                    <a:pt x="160" y="149"/>
                  </a:cubicBezTo>
                  <a:cubicBezTo>
                    <a:pt x="175" y="132"/>
                    <a:pt x="182" y="113"/>
                    <a:pt x="182" y="94"/>
                  </a:cubicBezTo>
                  <a:cubicBezTo>
                    <a:pt x="182" y="70"/>
                    <a:pt x="170" y="46"/>
                    <a:pt x="153" y="29"/>
                  </a:cubicBezTo>
                  <a:cubicBezTo>
                    <a:pt x="136" y="12"/>
                    <a:pt x="112" y="0"/>
                    <a:pt x="88" y="0"/>
                  </a:cubicBezTo>
                  <a:cubicBezTo>
                    <a:pt x="67" y="0"/>
                    <a:pt x="46" y="8"/>
                    <a:pt x="27" y="27"/>
                  </a:cubicBezTo>
                  <a:cubicBezTo>
                    <a:pt x="8" y="46"/>
                    <a:pt x="0" y="67"/>
                    <a:pt x="0" y="88"/>
                  </a:cubicBezTo>
                  <a:cubicBezTo>
                    <a:pt x="0" y="112"/>
                    <a:pt x="12" y="136"/>
                    <a:pt x="29" y="153"/>
                  </a:cubicBezTo>
                  <a:cubicBezTo>
                    <a:pt x="46" y="171"/>
                    <a:pt x="70" y="182"/>
                    <a:pt x="94" y="182"/>
                  </a:cubicBezTo>
                  <a:close/>
                  <a:moveTo>
                    <a:pt x="34" y="148"/>
                  </a:moveTo>
                  <a:cubicBezTo>
                    <a:pt x="18" y="133"/>
                    <a:pt x="8" y="112"/>
                    <a:pt x="7" y="91"/>
                  </a:cubicBezTo>
                  <a:cubicBezTo>
                    <a:pt x="8" y="91"/>
                    <a:pt x="8" y="90"/>
                    <a:pt x="9" y="89"/>
                  </a:cubicBezTo>
                  <a:cubicBezTo>
                    <a:pt x="13" y="79"/>
                    <a:pt x="19" y="68"/>
                    <a:pt x="29" y="58"/>
                  </a:cubicBezTo>
                  <a:cubicBezTo>
                    <a:pt x="47" y="41"/>
                    <a:pt x="66" y="33"/>
                    <a:pt x="85" y="33"/>
                  </a:cubicBezTo>
                  <a:cubicBezTo>
                    <a:pt x="106" y="33"/>
                    <a:pt x="127" y="43"/>
                    <a:pt x="143" y="58"/>
                  </a:cubicBezTo>
                  <a:cubicBezTo>
                    <a:pt x="159" y="72"/>
                    <a:pt x="170" y="93"/>
                    <a:pt x="172" y="114"/>
                  </a:cubicBezTo>
                  <a:cubicBezTo>
                    <a:pt x="172" y="114"/>
                    <a:pt x="172" y="114"/>
                    <a:pt x="172" y="114"/>
                  </a:cubicBezTo>
                  <a:cubicBezTo>
                    <a:pt x="169" y="127"/>
                    <a:pt x="162" y="139"/>
                    <a:pt x="151" y="150"/>
                  </a:cubicBezTo>
                  <a:cubicBezTo>
                    <a:pt x="150" y="150"/>
                    <a:pt x="150" y="150"/>
                    <a:pt x="150" y="151"/>
                  </a:cubicBezTo>
                  <a:cubicBezTo>
                    <a:pt x="132" y="168"/>
                    <a:pt x="113" y="175"/>
                    <a:pt x="94" y="175"/>
                  </a:cubicBezTo>
                  <a:cubicBezTo>
                    <a:pt x="72" y="175"/>
                    <a:pt x="50" y="165"/>
                    <a:pt x="34" y="148"/>
                  </a:cubicBezTo>
                  <a:close/>
                  <a:moveTo>
                    <a:pt x="10" y="67"/>
                  </a:moveTo>
                  <a:cubicBezTo>
                    <a:pt x="10" y="66"/>
                    <a:pt x="11" y="66"/>
                    <a:pt x="11" y="66"/>
                  </a:cubicBezTo>
                  <a:cubicBezTo>
                    <a:pt x="17" y="57"/>
                    <a:pt x="23" y="47"/>
                    <a:pt x="29" y="38"/>
                  </a:cubicBezTo>
                  <a:cubicBezTo>
                    <a:pt x="31" y="35"/>
                    <a:pt x="33" y="32"/>
                    <a:pt x="35" y="28"/>
                  </a:cubicBezTo>
                  <a:cubicBezTo>
                    <a:pt x="37" y="27"/>
                    <a:pt x="38" y="26"/>
                    <a:pt x="39" y="25"/>
                  </a:cubicBezTo>
                  <a:cubicBezTo>
                    <a:pt x="32" y="36"/>
                    <a:pt x="25" y="47"/>
                    <a:pt x="19" y="59"/>
                  </a:cubicBezTo>
                  <a:cubicBezTo>
                    <a:pt x="15" y="64"/>
                    <a:pt x="11" y="69"/>
                    <a:pt x="8" y="74"/>
                  </a:cubicBezTo>
                  <a:cubicBezTo>
                    <a:pt x="9" y="72"/>
                    <a:pt x="9" y="69"/>
                    <a:pt x="10" y="67"/>
                  </a:cubicBezTo>
                  <a:close/>
                  <a:moveTo>
                    <a:pt x="59" y="13"/>
                  </a:moveTo>
                  <a:cubicBezTo>
                    <a:pt x="52" y="22"/>
                    <a:pt x="45" y="32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4" y="44"/>
                    <a:pt x="31" y="47"/>
                    <a:pt x="27" y="51"/>
                  </a:cubicBezTo>
                  <a:cubicBezTo>
                    <a:pt x="33" y="40"/>
                    <a:pt x="40" y="29"/>
                    <a:pt x="48" y="19"/>
                  </a:cubicBezTo>
                  <a:cubicBezTo>
                    <a:pt x="51" y="17"/>
                    <a:pt x="55" y="15"/>
                    <a:pt x="59" y="13"/>
                  </a:cubicBezTo>
                  <a:close/>
                  <a:moveTo>
                    <a:pt x="70" y="9"/>
                  </a:moveTo>
                  <a:cubicBezTo>
                    <a:pt x="64" y="17"/>
                    <a:pt x="58" y="25"/>
                    <a:pt x="51" y="33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5"/>
                    <a:pt x="47" y="36"/>
                    <a:pt x="45" y="37"/>
                  </a:cubicBezTo>
                  <a:cubicBezTo>
                    <a:pt x="52" y="29"/>
                    <a:pt x="58" y="20"/>
                    <a:pt x="65" y="11"/>
                  </a:cubicBezTo>
                  <a:cubicBezTo>
                    <a:pt x="66" y="10"/>
                    <a:pt x="68" y="10"/>
                    <a:pt x="70" y="9"/>
                  </a:cubicBezTo>
                  <a:close/>
                  <a:moveTo>
                    <a:pt x="81" y="7"/>
                  </a:moveTo>
                  <a:cubicBezTo>
                    <a:pt x="75" y="15"/>
                    <a:pt x="69" y="22"/>
                    <a:pt x="64" y="30"/>
                  </a:cubicBezTo>
                  <a:cubicBezTo>
                    <a:pt x="62" y="30"/>
                    <a:pt x="59" y="31"/>
                    <a:pt x="57" y="32"/>
                  </a:cubicBezTo>
                  <a:cubicBezTo>
                    <a:pt x="63" y="24"/>
                    <a:pt x="69" y="16"/>
                    <a:pt x="75" y="8"/>
                  </a:cubicBezTo>
                  <a:cubicBezTo>
                    <a:pt x="77" y="8"/>
                    <a:pt x="79" y="8"/>
                    <a:pt x="81" y="7"/>
                  </a:cubicBezTo>
                  <a:close/>
                  <a:moveTo>
                    <a:pt x="88" y="7"/>
                  </a:moveTo>
                  <a:cubicBezTo>
                    <a:pt x="90" y="7"/>
                    <a:pt x="92" y="7"/>
                    <a:pt x="94" y="7"/>
                  </a:cubicBezTo>
                  <a:cubicBezTo>
                    <a:pt x="88" y="14"/>
                    <a:pt x="84" y="20"/>
                    <a:pt x="79" y="27"/>
                  </a:cubicBezTo>
                  <a:cubicBezTo>
                    <a:pt x="76" y="27"/>
                    <a:pt x="73" y="28"/>
                    <a:pt x="69" y="28"/>
                  </a:cubicBezTo>
                  <a:cubicBezTo>
                    <a:pt x="74" y="21"/>
                    <a:pt x="80" y="14"/>
                    <a:pt x="85" y="7"/>
                  </a:cubicBezTo>
                  <a:cubicBezTo>
                    <a:pt x="86" y="7"/>
                    <a:pt x="87" y="7"/>
                    <a:pt x="88" y="7"/>
                  </a:cubicBezTo>
                  <a:close/>
                  <a:moveTo>
                    <a:pt x="104" y="9"/>
                  </a:moveTo>
                  <a:cubicBezTo>
                    <a:pt x="103" y="10"/>
                    <a:pt x="102" y="12"/>
                    <a:pt x="100" y="13"/>
                  </a:cubicBezTo>
                  <a:cubicBezTo>
                    <a:pt x="97" y="17"/>
                    <a:pt x="93" y="21"/>
                    <a:pt x="90" y="27"/>
                  </a:cubicBezTo>
                  <a:cubicBezTo>
                    <a:pt x="90" y="27"/>
                    <a:pt x="90" y="27"/>
                    <a:pt x="90" y="27"/>
                  </a:cubicBezTo>
                  <a:cubicBezTo>
                    <a:pt x="89" y="27"/>
                    <a:pt x="87" y="27"/>
                    <a:pt x="85" y="27"/>
                  </a:cubicBezTo>
                  <a:cubicBezTo>
                    <a:pt x="84" y="27"/>
                    <a:pt x="84" y="27"/>
                    <a:pt x="83" y="27"/>
                  </a:cubicBezTo>
                  <a:cubicBezTo>
                    <a:pt x="88" y="20"/>
                    <a:pt x="93" y="14"/>
                    <a:pt x="98" y="8"/>
                  </a:cubicBezTo>
                  <a:cubicBezTo>
                    <a:pt x="100" y="8"/>
                    <a:pt x="102" y="8"/>
                    <a:pt x="104" y="9"/>
                  </a:cubicBezTo>
                  <a:close/>
                  <a:moveTo>
                    <a:pt x="116" y="13"/>
                  </a:moveTo>
                  <a:cubicBezTo>
                    <a:pt x="111" y="18"/>
                    <a:pt x="107" y="23"/>
                    <a:pt x="102" y="29"/>
                  </a:cubicBezTo>
                  <a:cubicBezTo>
                    <a:pt x="100" y="28"/>
                    <a:pt x="97" y="28"/>
                    <a:pt x="94" y="27"/>
                  </a:cubicBezTo>
                  <a:cubicBezTo>
                    <a:pt x="96" y="23"/>
                    <a:pt x="99" y="19"/>
                    <a:pt x="103" y="15"/>
                  </a:cubicBezTo>
                  <a:cubicBezTo>
                    <a:pt x="105" y="14"/>
                    <a:pt x="106" y="12"/>
                    <a:pt x="108" y="10"/>
                  </a:cubicBezTo>
                  <a:cubicBezTo>
                    <a:pt x="111" y="11"/>
                    <a:pt x="113" y="12"/>
                    <a:pt x="116" y="13"/>
                  </a:cubicBezTo>
                  <a:close/>
                  <a:moveTo>
                    <a:pt x="124" y="16"/>
                  </a:moveTo>
                  <a:cubicBezTo>
                    <a:pt x="119" y="21"/>
                    <a:pt x="115" y="26"/>
                    <a:pt x="110" y="31"/>
                  </a:cubicBezTo>
                  <a:cubicBezTo>
                    <a:pt x="109" y="30"/>
                    <a:pt x="107" y="30"/>
                    <a:pt x="106" y="30"/>
                  </a:cubicBezTo>
                  <a:cubicBezTo>
                    <a:pt x="110" y="24"/>
                    <a:pt x="115" y="19"/>
                    <a:pt x="120" y="14"/>
                  </a:cubicBezTo>
                  <a:cubicBezTo>
                    <a:pt x="121" y="15"/>
                    <a:pt x="123" y="16"/>
                    <a:pt x="124" y="16"/>
                  </a:cubicBezTo>
                  <a:close/>
                  <a:moveTo>
                    <a:pt x="144" y="30"/>
                  </a:moveTo>
                  <a:cubicBezTo>
                    <a:pt x="140" y="33"/>
                    <a:pt x="136" y="37"/>
                    <a:pt x="132" y="41"/>
                  </a:cubicBezTo>
                  <a:cubicBezTo>
                    <a:pt x="129" y="39"/>
                    <a:pt x="127" y="38"/>
                    <a:pt x="124" y="36"/>
                  </a:cubicBezTo>
                  <a:cubicBezTo>
                    <a:pt x="128" y="32"/>
                    <a:pt x="133" y="28"/>
                    <a:pt x="137" y="24"/>
                  </a:cubicBezTo>
                  <a:cubicBezTo>
                    <a:pt x="140" y="26"/>
                    <a:pt x="142" y="28"/>
                    <a:pt x="144" y="30"/>
                  </a:cubicBezTo>
                  <a:close/>
                  <a:moveTo>
                    <a:pt x="148" y="34"/>
                  </a:moveTo>
                  <a:cubicBezTo>
                    <a:pt x="150" y="35"/>
                    <a:pt x="151" y="36"/>
                    <a:pt x="152" y="38"/>
                  </a:cubicBezTo>
                  <a:cubicBezTo>
                    <a:pt x="148" y="41"/>
                    <a:pt x="144" y="44"/>
                    <a:pt x="141" y="47"/>
                  </a:cubicBezTo>
                  <a:cubicBezTo>
                    <a:pt x="139" y="45"/>
                    <a:pt x="137" y="44"/>
                    <a:pt x="135" y="43"/>
                  </a:cubicBezTo>
                  <a:cubicBezTo>
                    <a:pt x="139" y="39"/>
                    <a:pt x="143" y="35"/>
                    <a:pt x="147" y="32"/>
                  </a:cubicBezTo>
                  <a:cubicBezTo>
                    <a:pt x="147" y="33"/>
                    <a:pt x="148" y="33"/>
                    <a:pt x="148" y="34"/>
                  </a:cubicBezTo>
                  <a:close/>
                  <a:moveTo>
                    <a:pt x="158" y="45"/>
                  </a:moveTo>
                  <a:cubicBezTo>
                    <a:pt x="154" y="47"/>
                    <a:pt x="151" y="50"/>
                    <a:pt x="148" y="53"/>
                  </a:cubicBezTo>
                  <a:cubicBezTo>
                    <a:pt x="146" y="51"/>
                    <a:pt x="145" y="50"/>
                    <a:pt x="143" y="49"/>
                  </a:cubicBezTo>
                  <a:cubicBezTo>
                    <a:pt x="147" y="46"/>
                    <a:pt x="151" y="43"/>
                    <a:pt x="154" y="40"/>
                  </a:cubicBezTo>
                  <a:cubicBezTo>
                    <a:pt x="155" y="42"/>
                    <a:pt x="156" y="43"/>
                    <a:pt x="158" y="45"/>
                  </a:cubicBezTo>
                  <a:close/>
                  <a:moveTo>
                    <a:pt x="161" y="50"/>
                  </a:moveTo>
                  <a:cubicBezTo>
                    <a:pt x="158" y="52"/>
                    <a:pt x="155" y="55"/>
                    <a:pt x="152" y="57"/>
                  </a:cubicBezTo>
                  <a:cubicBezTo>
                    <a:pt x="152" y="57"/>
                    <a:pt x="151" y="56"/>
                    <a:pt x="150" y="55"/>
                  </a:cubicBezTo>
                  <a:cubicBezTo>
                    <a:pt x="153" y="52"/>
                    <a:pt x="156" y="50"/>
                    <a:pt x="160" y="47"/>
                  </a:cubicBezTo>
                  <a:cubicBezTo>
                    <a:pt x="160" y="48"/>
                    <a:pt x="161" y="49"/>
                    <a:pt x="161" y="50"/>
                  </a:cubicBezTo>
                  <a:close/>
                  <a:moveTo>
                    <a:pt x="166" y="59"/>
                  </a:moveTo>
                  <a:cubicBezTo>
                    <a:pt x="164" y="61"/>
                    <a:pt x="161" y="63"/>
                    <a:pt x="159" y="65"/>
                  </a:cubicBezTo>
                  <a:cubicBezTo>
                    <a:pt x="158" y="63"/>
                    <a:pt x="156" y="62"/>
                    <a:pt x="155" y="60"/>
                  </a:cubicBezTo>
                  <a:cubicBezTo>
                    <a:pt x="157" y="57"/>
                    <a:pt x="160" y="55"/>
                    <a:pt x="163" y="53"/>
                  </a:cubicBezTo>
                  <a:cubicBezTo>
                    <a:pt x="164" y="55"/>
                    <a:pt x="165" y="57"/>
                    <a:pt x="166" y="59"/>
                  </a:cubicBezTo>
                  <a:close/>
                  <a:moveTo>
                    <a:pt x="172" y="74"/>
                  </a:moveTo>
                  <a:cubicBezTo>
                    <a:pt x="170" y="75"/>
                    <a:pt x="169" y="77"/>
                    <a:pt x="167" y="78"/>
                  </a:cubicBezTo>
                  <a:cubicBezTo>
                    <a:pt x="167" y="76"/>
                    <a:pt x="166" y="75"/>
                    <a:pt x="165" y="74"/>
                  </a:cubicBezTo>
                  <a:cubicBezTo>
                    <a:pt x="167" y="72"/>
                    <a:pt x="169" y="71"/>
                    <a:pt x="171" y="69"/>
                  </a:cubicBezTo>
                  <a:cubicBezTo>
                    <a:pt x="171" y="71"/>
                    <a:pt x="172" y="72"/>
                    <a:pt x="172" y="74"/>
                  </a:cubicBezTo>
                  <a:close/>
                  <a:moveTo>
                    <a:pt x="169" y="66"/>
                  </a:moveTo>
                  <a:cubicBezTo>
                    <a:pt x="167" y="68"/>
                    <a:pt x="165" y="69"/>
                    <a:pt x="163" y="71"/>
                  </a:cubicBezTo>
                  <a:cubicBezTo>
                    <a:pt x="163" y="70"/>
                    <a:pt x="162" y="69"/>
                    <a:pt x="161" y="68"/>
                  </a:cubicBezTo>
                  <a:cubicBezTo>
                    <a:pt x="163" y="66"/>
                    <a:pt x="166" y="64"/>
                    <a:pt x="168" y="62"/>
                  </a:cubicBezTo>
                  <a:cubicBezTo>
                    <a:pt x="168" y="63"/>
                    <a:pt x="169" y="64"/>
                    <a:pt x="169" y="66"/>
                  </a:cubicBezTo>
                  <a:close/>
                  <a:moveTo>
                    <a:pt x="120" y="35"/>
                  </a:moveTo>
                  <a:cubicBezTo>
                    <a:pt x="118" y="34"/>
                    <a:pt x="116" y="33"/>
                    <a:pt x="113" y="32"/>
                  </a:cubicBezTo>
                  <a:cubicBezTo>
                    <a:pt x="118" y="28"/>
                    <a:pt x="122" y="23"/>
                    <a:pt x="127" y="19"/>
                  </a:cubicBezTo>
                  <a:cubicBezTo>
                    <a:pt x="127" y="19"/>
                    <a:pt x="127" y="18"/>
                    <a:pt x="128" y="18"/>
                  </a:cubicBezTo>
                  <a:cubicBezTo>
                    <a:pt x="130" y="19"/>
                    <a:pt x="132" y="21"/>
                    <a:pt x="135" y="22"/>
                  </a:cubicBezTo>
                  <a:cubicBezTo>
                    <a:pt x="130" y="26"/>
                    <a:pt x="125" y="31"/>
                    <a:pt x="120" y="35"/>
                  </a:cubicBezTo>
                  <a:close/>
                  <a:moveTo>
                    <a:pt x="175" y="95"/>
                  </a:moveTo>
                  <a:cubicBezTo>
                    <a:pt x="173" y="90"/>
                    <a:pt x="171" y="85"/>
                    <a:pt x="169" y="81"/>
                  </a:cubicBezTo>
                  <a:cubicBezTo>
                    <a:pt x="173" y="77"/>
                    <a:pt x="173" y="77"/>
                    <a:pt x="173" y="77"/>
                  </a:cubicBezTo>
                  <a:cubicBezTo>
                    <a:pt x="174" y="83"/>
                    <a:pt x="175" y="89"/>
                    <a:pt x="175" y="94"/>
                  </a:cubicBezTo>
                  <a:cubicBezTo>
                    <a:pt x="175" y="95"/>
                    <a:pt x="175" y="95"/>
                    <a:pt x="175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 noEditPoints="1"/>
            </p:cNvSpPr>
            <p:nvPr/>
          </p:nvSpPr>
          <p:spPr bwMode="auto">
            <a:xfrm>
              <a:off x="3173" y="1433"/>
              <a:ext cx="1596" cy="1726"/>
            </a:xfrm>
            <a:custGeom>
              <a:avLst/>
              <a:gdLst>
                <a:gd name="T0" fmla="*/ 292 w 292"/>
                <a:gd name="T1" fmla="*/ 145 h 316"/>
                <a:gd name="T2" fmla="*/ 265 w 292"/>
                <a:gd name="T3" fmla="*/ 87 h 316"/>
                <a:gd name="T4" fmla="*/ 264 w 292"/>
                <a:gd name="T5" fmla="*/ 60 h 316"/>
                <a:gd name="T6" fmla="*/ 232 w 292"/>
                <a:gd name="T7" fmla="*/ 27 h 316"/>
                <a:gd name="T8" fmla="*/ 174 w 292"/>
                <a:gd name="T9" fmla="*/ 5 h 316"/>
                <a:gd name="T10" fmla="*/ 82 w 292"/>
                <a:gd name="T11" fmla="*/ 42 h 316"/>
                <a:gd name="T12" fmla="*/ 27 w 292"/>
                <a:gd name="T13" fmla="*/ 84 h 316"/>
                <a:gd name="T14" fmla="*/ 35 w 292"/>
                <a:gd name="T15" fmla="*/ 99 h 316"/>
                <a:gd name="T16" fmla="*/ 0 w 292"/>
                <a:gd name="T17" fmla="*/ 167 h 316"/>
                <a:gd name="T18" fmla="*/ 28 w 292"/>
                <a:gd name="T19" fmla="*/ 227 h 316"/>
                <a:gd name="T20" fmla="*/ 58 w 292"/>
                <a:gd name="T21" fmla="*/ 288 h 316"/>
                <a:gd name="T22" fmla="*/ 120 w 292"/>
                <a:gd name="T23" fmla="*/ 314 h 316"/>
                <a:gd name="T24" fmla="*/ 224 w 292"/>
                <a:gd name="T25" fmla="*/ 289 h 316"/>
                <a:gd name="T26" fmla="*/ 266 w 292"/>
                <a:gd name="T27" fmla="*/ 226 h 316"/>
                <a:gd name="T28" fmla="*/ 267 w 292"/>
                <a:gd name="T29" fmla="*/ 192 h 316"/>
                <a:gd name="T30" fmla="*/ 267 w 292"/>
                <a:gd name="T31" fmla="*/ 192 h 316"/>
                <a:gd name="T32" fmla="*/ 274 w 292"/>
                <a:gd name="T33" fmla="*/ 191 h 316"/>
                <a:gd name="T34" fmla="*/ 249 w 292"/>
                <a:gd name="T35" fmla="*/ 80 h 316"/>
                <a:gd name="T36" fmla="*/ 35 w 292"/>
                <a:gd name="T37" fmla="*/ 71 h 316"/>
                <a:gd name="T38" fmla="*/ 40 w 292"/>
                <a:gd name="T39" fmla="*/ 75 h 316"/>
                <a:gd name="T40" fmla="*/ 38 w 292"/>
                <a:gd name="T41" fmla="*/ 92 h 316"/>
                <a:gd name="T42" fmla="*/ 51 w 292"/>
                <a:gd name="T43" fmla="*/ 77 h 316"/>
                <a:gd name="T44" fmla="*/ 127 w 292"/>
                <a:gd name="T45" fmla="*/ 29 h 316"/>
                <a:gd name="T46" fmla="*/ 210 w 292"/>
                <a:gd name="T47" fmla="*/ 49 h 316"/>
                <a:gd name="T48" fmla="*/ 257 w 292"/>
                <a:gd name="T49" fmla="*/ 61 h 316"/>
                <a:gd name="T50" fmla="*/ 284 w 292"/>
                <a:gd name="T51" fmla="*/ 125 h 316"/>
                <a:gd name="T52" fmla="*/ 243 w 292"/>
                <a:gd name="T53" fmla="*/ 208 h 316"/>
                <a:gd name="T54" fmla="*/ 170 w 292"/>
                <a:gd name="T55" fmla="*/ 258 h 316"/>
                <a:gd name="T56" fmla="*/ 124 w 292"/>
                <a:gd name="T57" fmla="*/ 258 h 316"/>
                <a:gd name="T58" fmla="*/ 51 w 292"/>
                <a:gd name="T59" fmla="*/ 208 h 316"/>
                <a:gd name="T60" fmla="*/ 31 w 292"/>
                <a:gd name="T61" fmla="*/ 125 h 316"/>
                <a:gd name="T62" fmla="*/ 257 w 292"/>
                <a:gd name="T63" fmla="*/ 252 h 316"/>
                <a:gd name="T64" fmla="*/ 215 w 292"/>
                <a:gd name="T65" fmla="*/ 270 h 316"/>
                <a:gd name="T66" fmla="*/ 174 w 292"/>
                <a:gd name="T67" fmla="*/ 281 h 316"/>
                <a:gd name="T68" fmla="*/ 164 w 292"/>
                <a:gd name="T69" fmla="*/ 308 h 316"/>
                <a:gd name="T70" fmla="*/ 150 w 292"/>
                <a:gd name="T71" fmla="*/ 309 h 316"/>
                <a:gd name="T72" fmla="*/ 174 w 292"/>
                <a:gd name="T73" fmla="*/ 264 h 316"/>
                <a:gd name="T74" fmla="*/ 203 w 292"/>
                <a:gd name="T75" fmla="*/ 253 h 316"/>
                <a:gd name="T76" fmla="*/ 219 w 292"/>
                <a:gd name="T77" fmla="*/ 254 h 316"/>
                <a:gd name="T78" fmla="*/ 208 w 292"/>
                <a:gd name="T79" fmla="*/ 261 h 316"/>
                <a:gd name="T80" fmla="*/ 239 w 292"/>
                <a:gd name="T81" fmla="*/ 257 h 316"/>
                <a:gd name="T82" fmla="*/ 113 w 292"/>
                <a:gd name="T83" fmla="*/ 262 h 316"/>
                <a:gd name="T84" fmla="*/ 97 w 292"/>
                <a:gd name="T85" fmla="*/ 276 h 316"/>
                <a:gd name="T86" fmla="*/ 89 w 292"/>
                <a:gd name="T87" fmla="*/ 272 h 316"/>
                <a:gd name="T88" fmla="*/ 83 w 292"/>
                <a:gd name="T89" fmla="*/ 268 h 316"/>
                <a:gd name="T90" fmla="*/ 127 w 292"/>
                <a:gd name="T91" fmla="*/ 306 h 316"/>
                <a:gd name="T92" fmla="*/ 129 w 292"/>
                <a:gd name="T93" fmla="*/ 309 h 316"/>
                <a:gd name="T94" fmla="*/ 37 w 292"/>
                <a:gd name="T95" fmla="*/ 258 h 316"/>
                <a:gd name="T96" fmla="*/ 7 w 292"/>
                <a:gd name="T97" fmla="*/ 171 h 316"/>
                <a:gd name="T98" fmla="*/ 23 w 292"/>
                <a:gd name="T99" fmla="*/ 171 h 316"/>
                <a:gd name="T100" fmla="*/ 23 w 292"/>
                <a:gd name="T101" fmla="*/ 191 h 316"/>
                <a:gd name="T102" fmla="*/ 33 w 292"/>
                <a:gd name="T103" fmla="*/ 199 h 316"/>
                <a:gd name="T104" fmla="*/ 37 w 292"/>
                <a:gd name="T105" fmla="*/ 197 h 316"/>
                <a:gd name="T106" fmla="*/ 37 w 292"/>
                <a:gd name="T107" fmla="*/ 239 h 316"/>
                <a:gd name="T108" fmla="*/ 34 w 292"/>
                <a:gd name="T109" fmla="*/ 255 h 316"/>
                <a:gd name="T110" fmla="*/ 41 w 292"/>
                <a:gd name="T111" fmla="*/ 263 h 316"/>
                <a:gd name="T112" fmla="*/ 64 w 292"/>
                <a:gd name="T113" fmla="*/ 279 h 316"/>
                <a:gd name="T114" fmla="*/ 109 w 292"/>
                <a:gd name="T115" fmla="*/ 281 h 316"/>
                <a:gd name="T116" fmla="*/ 118 w 292"/>
                <a:gd name="T117" fmla="*/ 283 h 316"/>
                <a:gd name="T118" fmla="*/ 144 w 292"/>
                <a:gd name="T119" fmla="*/ 310 h 316"/>
                <a:gd name="T120" fmla="*/ 252 w 292"/>
                <a:gd name="T121" fmla="*/ 212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2" h="316">
                  <a:moveTo>
                    <a:pt x="270" y="198"/>
                  </a:moveTo>
                  <a:cubicBezTo>
                    <a:pt x="271" y="198"/>
                    <a:pt x="273" y="197"/>
                    <a:pt x="276" y="197"/>
                  </a:cubicBezTo>
                  <a:cubicBezTo>
                    <a:pt x="278" y="197"/>
                    <a:pt x="280" y="197"/>
                    <a:pt x="284" y="198"/>
                  </a:cubicBezTo>
                  <a:cubicBezTo>
                    <a:pt x="286" y="198"/>
                    <a:pt x="287" y="197"/>
                    <a:pt x="287" y="195"/>
                  </a:cubicBezTo>
                  <a:cubicBezTo>
                    <a:pt x="289" y="185"/>
                    <a:pt x="289" y="178"/>
                    <a:pt x="290" y="168"/>
                  </a:cubicBezTo>
                  <a:cubicBezTo>
                    <a:pt x="291" y="160"/>
                    <a:pt x="292" y="153"/>
                    <a:pt x="292" y="145"/>
                  </a:cubicBezTo>
                  <a:cubicBezTo>
                    <a:pt x="292" y="137"/>
                    <a:pt x="291" y="129"/>
                    <a:pt x="290" y="121"/>
                  </a:cubicBezTo>
                  <a:cubicBezTo>
                    <a:pt x="290" y="119"/>
                    <a:pt x="288" y="118"/>
                    <a:pt x="287" y="118"/>
                  </a:cubicBezTo>
                  <a:cubicBezTo>
                    <a:pt x="279" y="118"/>
                    <a:pt x="272" y="118"/>
                    <a:pt x="265" y="118"/>
                  </a:cubicBezTo>
                  <a:cubicBezTo>
                    <a:pt x="263" y="110"/>
                    <a:pt x="261" y="102"/>
                    <a:pt x="257" y="94"/>
                  </a:cubicBezTo>
                  <a:cubicBezTo>
                    <a:pt x="259" y="93"/>
                    <a:pt x="260" y="91"/>
                    <a:pt x="262" y="90"/>
                  </a:cubicBezTo>
                  <a:cubicBezTo>
                    <a:pt x="264" y="90"/>
                    <a:pt x="265" y="88"/>
                    <a:pt x="265" y="87"/>
                  </a:cubicBezTo>
                  <a:cubicBezTo>
                    <a:pt x="265" y="84"/>
                    <a:pt x="265" y="81"/>
                    <a:pt x="265" y="79"/>
                  </a:cubicBezTo>
                  <a:cubicBezTo>
                    <a:pt x="265" y="75"/>
                    <a:pt x="265" y="71"/>
                    <a:pt x="265" y="67"/>
                  </a:cubicBezTo>
                  <a:cubicBezTo>
                    <a:pt x="265" y="66"/>
                    <a:pt x="265" y="66"/>
                    <a:pt x="265" y="65"/>
                  </a:cubicBezTo>
                  <a:cubicBezTo>
                    <a:pt x="265" y="64"/>
                    <a:pt x="265" y="64"/>
                    <a:pt x="265" y="64"/>
                  </a:cubicBezTo>
                  <a:cubicBezTo>
                    <a:pt x="266" y="63"/>
                    <a:pt x="265" y="61"/>
                    <a:pt x="264" y="60"/>
                  </a:cubicBezTo>
                  <a:cubicBezTo>
                    <a:pt x="264" y="60"/>
                    <a:pt x="264" y="60"/>
                    <a:pt x="264" y="60"/>
                  </a:cubicBezTo>
                  <a:cubicBezTo>
                    <a:pt x="263" y="59"/>
                    <a:pt x="263" y="58"/>
                    <a:pt x="262" y="57"/>
                  </a:cubicBezTo>
                  <a:cubicBezTo>
                    <a:pt x="261" y="55"/>
                    <a:pt x="259" y="53"/>
                    <a:pt x="257" y="51"/>
                  </a:cubicBezTo>
                  <a:cubicBezTo>
                    <a:pt x="256" y="50"/>
                    <a:pt x="255" y="48"/>
                    <a:pt x="252" y="46"/>
                  </a:cubicBezTo>
                  <a:cubicBezTo>
                    <a:pt x="249" y="42"/>
                    <a:pt x="244" y="38"/>
                    <a:pt x="240" y="34"/>
                  </a:cubicBezTo>
                  <a:cubicBezTo>
                    <a:pt x="238" y="32"/>
                    <a:pt x="236" y="30"/>
                    <a:pt x="235" y="29"/>
                  </a:cubicBezTo>
                  <a:cubicBezTo>
                    <a:pt x="234" y="28"/>
                    <a:pt x="233" y="28"/>
                    <a:pt x="232" y="27"/>
                  </a:cubicBezTo>
                  <a:cubicBezTo>
                    <a:pt x="231" y="27"/>
                    <a:pt x="231" y="27"/>
                    <a:pt x="231" y="27"/>
                  </a:cubicBezTo>
                  <a:cubicBezTo>
                    <a:pt x="231" y="26"/>
                    <a:pt x="230" y="26"/>
                    <a:pt x="229" y="26"/>
                  </a:cubicBezTo>
                  <a:cubicBezTo>
                    <a:pt x="229" y="26"/>
                    <a:pt x="227" y="26"/>
                    <a:pt x="227" y="27"/>
                  </a:cubicBezTo>
                  <a:cubicBezTo>
                    <a:pt x="222" y="32"/>
                    <a:pt x="217" y="37"/>
                    <a:pt x="212" y="42"/>
                  </a:cubicBezTo>
                  <a:cubicBezTo>
                    <a:pt x="200" y="35"/>
                    <a:pt x="187" y="30"/>
                    <a:pt x="174" y="27"/>
                  </a:cubicBezTo>
                  <a:cubicBezTo>
                    <a:pt x="174" y="20"/>
                    <a:pt x="174" y="13"/>
                    <a:pt x="174" y="5"/>
                  </a:cubicBezTo>
                  <a:cubicBezTo>
                    <a:pt x="174" y="4"/>
                    <a:pt x="173" y="2"/>
                    <a:pt x="171" y="2"/>
                  </a:cubicBezTo>
                  <a:cubicBezTo>
                    <a:pt x="163" y="1"/>
                    <a:pt x="155" y="0"/>
                    <a:pt x="147" y="0"/>
                  </a:cubicBezTo>
                  <a:cubicBezTo>
                    <a:pt x="139" y="0"/>
                    <a:pt x="131" y="1"/>
                    <a:pt x="123" y="2"/>
                  </a:cubicBezTo>
                  <a:cubicBezTo>
                    <a:pt x="122" y="2"/>
                    <a:pt x="120" y="4"/>
                    <a:pt x="120" y="5"/>
                  </a:cubicBezTo>
                  <a:cubicBezTo>
                    <a:pt x="120" y="13"/>
                    <a:pt x="120" y="20"/>
                    <a:pt x="120" y="27"/>
                  </a:cubicBezTo>
                  <a:cubicBezTo>
                    <a:pt x="107" y="30"/>
                    <a:pt x="94" y="35"/>
                    <a:pt x="82" y="42"/>
                  </a:cubicBezTo>
                  <a:cubicBezTo>
                    <a:pt x="77" y="37"/>
                    <a:pt x="72" y="32"/>
                    <a:pt x="67" y="27"/>
                  </a:cubicBezTo>
                  <a:cubicBezTo>
                    <a:pt x="66" y="26"/>
                    <a:pt x="64" y="26"/>
                    <a:pt x="63" y="27"/>
                  </a:cubicBezTo>
                  <a:cubicBezTo>
                    <a:pt x="50" y="36"/>
                    <a:pt x="39" y="48"/>
                    <a:pt x="29" y="61"/>
                  </a:cubicBezTo>
                  <a:cubicBezTo>
                    <a:pt x="29" y="62"/>
                    <a:pt x="28" y="63"/>
                    <a:pt x="29" y="64"/>
                  </a:cubicBezTo>
                  <a:cubicBezTo>
                    <a:pt x="28" y="71"/>
                    <a:pt x="28" y="77"/>
                    <a:pt x="27" y="83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6" y="84"/>
                    <a:pt x="26" y="84"/>
                    <a:pt x="26" y="84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6"/>
                    <a:pt x="26" y="86"/>
                    <a:pt x="26" y="87"/>
                  </a:cubicBezTo>
                  <a:cubicBezTo>
                    <a:pt x="26" y="87"/>
                    <a:pt x="26" y="88"/>
                    <a:pt x="26" y="88"/>
                  </a:cubicBezTo>
                  <a:cubicBezTo>
                    <a:pt x="26" y="89"/>
                    <a:pt x="26" y="91"/>
                    <a:pt x="27" y="91"/>
                  </a:cubicBezTo>
                  <a:cubicBezTo>
                    <a:pt x="30" y="94"/>
                    <a:pt x="32" y="96"/>
                    <a:pt x="35" y="99"/>
                  </a:cubicBezTo>
                  <a:cubicBezTo>
                    <a:pt x="32" y="105"/>
                    <a:pt x="30" y="111"/>
                    <a:pt x="29" y="118"/>
                  </a:cubicBezTo>
                  <a:cubicBezTo>
                    <a:pt x="22" y="118"/>
                    <a:pt x="15" y="118"/>
                    <a:pt x="7" y="118"/>
                  </a:cubicBezTo>
                  <a:cubicBezTo>
                    <a:pt x="6" y="118"/>
                    <a:pt x="4" y="119"/>
                    <a:pt x="4" y="121"/>
                  </a:cubicBezTo>
                  <a:cubicBezTo>
                    <a:pt x="4" y="122"/>
                    <a:pt x="4" y="123"/>
                    <a:pt x="4" y="125"/>
                  </a:cubicBezTo>
                  <a:cubicBezTo>
                    <a:pt x="3" y="125"/>
                    <a:pt x="2" y="126"/>
                    <a:pt x="2" y="127"/>
                  </a:cubicBezTo>
                  <a:cubicBezTo>
                    <a:pt x="1" y="136"/>
                    <a:pt x="0" y="153"/>
                    <a:pt x="0" y="167"/>
                  </a:cubicBezTo>
                  <a:cubicBezTo>
                    <a:pt x="0" y="178"/>
                    <a:pt x="0" y="188"/>
                    <a:pt x="1" y="195"/>
                  </a:cubicBezTo>
                  <a:cubicBezTo>
                    <a:pt x="2" y="196"/>
                    <a:pt x="3" y="198"/>
                    <a:pt x="5" y="198"/>
                  </a:cubicBezTo>
                  <a:cubicBezTo>
                    <a:pt x="12" y="198"/>
                    <a:pt x="19" y="198"/>
                    <a:pt x="26" y="198"/>
                  </a:cubicBezTo>
                  <a:cubicBezTo>
                    <a:pt x="28" y="206"/>
                    <a:pt x="30" y="213"/>
                    <a:pt x="33" y="221"/>
                  </a:cubicBezTo>
                  <a:cubicBezTo>
                    <a:pt x="32" y="222"/>
                    <a:pt x="31" y="223"/>
                    <a:pt x="30" y="224"/>
                  </a:cubicBezTo>
                  <a:cubicBezTo>
                    <a:pt x="29" y="225"/>
                    <a:pt x="28" y="226"/>
                    <a:pt x="28" y="227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28" y="236"/>
                    <a:pt x="27" y="245"/>
                    <a:pt x="26" y="253"/>
                  </a:cubicBezTo>
                  <a:cubicBezTo>
                    <a:pt x="26" y="253"/>
                    <a:pt x="26" y="254"/>
                    <a:pt x="25" y="254"/>
                  </a:cubicBezTo>
                  <a:cubicBezTo>
                    <a:pt x="25" y="256"/>
                    <a:pt x="26" y="258"/>
                    <a:pt x="28" y="258"/>
                  </a:cubicBezTo>
                  <a:cubicBezTo>
                    <a:pt x="28" y="258"/>
                    <a:pt x="28" y="258"/>
                    <a:pt x="28" y="258"/>
                  </a:cubicBezTo>
                  <a:cubicBezTo>
                    <a:pt x="37" y="270"/>
                    <a:pt x="47" y="279"/>
                    <a:pt x="58" y="288"/>
                  </a:cubicBezTo>
                  <a:cubicBezTo>
                    <a:pt x="58" y="289"/>
                    <a:pt x="59" y="289"/>
                    <a:pt x="60" y="289"/>
                  </a:cubicBezTo>
                  <a:cubicBezTo>
                    <a:pt x="62" y="290"/>
                    <a:pt x="63" y="290"/>
                    <a:pt x="64" y="289"/>
                  </a:cubicBezTo>
                  <a:cubicBezTo>
                    <a:pt x="69" y="284"/>
                    <a:pt x="74" y="279"/>
                    <a:pt x="79" y="274"/>
                  </a:cubicBezTo>
                  <a:cubicBezTo>
                    <a:pt x="91" y="281"/>
                    <a:pt x="101" y="286"/>
                    <a:pt x="114" y="289"/>
                  </a:cubicBezTo>
                  <a:cubicBezTo>
                    <a:pt x="115" y="297"/>
                    <a:pt x="116" y="302"/>
                    <a:pt x="118" y="312"/>
                  </a:cubicBezTo>
                  <a:cubicBezTo>
                    <a:pt x="118" y="313"/>
                    <a:pt x="119" y="314"/>
                    <a:pt x="120" y="314"/>
                  </a:cubicBezTo>
                  <a:cubicBezTo>
                    <a:pt x="128" y="316"/>
                    <a:pt x="136" y="316"/>
                    <a:pt x="144" y="316"/>
                  </a:cubicBezTo>
                  <a:cubicBezTo>
                    <a:pt x="152" y="316"/>
                    <a:pt x="160" y="316"/>
                    <a:pt x="168" y="314"/>
                  </a:cubicBezTo>
                  <a:cubicBezTo>
                    <a:pt x="170" y="314"/>
                    <a:pt x="171" y="313"/>
                    <a:pt x="171" y="311"/>
                  </a:cubicBezTo>
                  <a:cubicBezTo>
                    <a:pt x="171" y="305"/>
                    <a:pt x="173" y="297"/>
                    <a:pt x="174" y="288"/>
                  </a:cubicBezTo>
                  <a:cubicBezTo>
                    <a:pt x="187" y="285"/>
                    <a:pt x="198" y="281"/>
                    <a:pt x="210" y="274"/>
                  </a:cubicBezTo>
                  <a:cubicBezTo>
                    <a:pt x="215" y="279"/>
                    <a:pt x="219" y="284"/>
                    <a:pt x="224" y="289"/>
                  </a:cubicBezTo>
                  <a:cubicBezTo>
                    <a:pt x="226" y="290"/>
                    <a:pt x="227" y="290"/>
                    <a:pt x="229" y="289"/>
                  </a:cubicBezTo>
                  <a:cubicBezTo>
                    <a:pt x="242" y="280"/>
                    <a:pt x="253" y="269"/>
                    <a:pt x="262" y="255"/>
                  </a:cubicBezTo>
                  <a:cubicBezTo>
                    <a:pt x="263" y="254"/>
                    <a:pt x="263" y="254"/>
                    <a:pt x="263" y="254"/>
                  </a:cubicBezTo>
                  <a:cubicBezTo>
                    <a:pt x="265" y="245"/>
                    <a:pt x="265" y="239"/>
                    <a:pt x="266" y="227"/>
                  </a:cubicBezTo>
                  <a:cubicBezTo>
                    <a:pt x="266" y="227"/>
                    <a:pt x="266" y="227"/>
                    <a:pt x="266" y="226"/>
                  </a:cubicBezTo>
                  <a:cubicBezTo>
                    <a:pt x="266" y="226"/>
                    <a:pt x="266" y="226"/>
                    <a:pt x="266" y="226"/>
                  </a:cubicBezTo>
                  <a:cubicBezTo>
                    <a:pt x="265" y="226"/>
                    <a:pt x="265" y="225"/>
                    <a:pt x="265" y="225"/>
                  </a:cubicBezTo>
                  <a:cubicBezTo>
                    <a:pt x="265" y="225"/>
                    <a:pt x="265" y="225"/>
                    <a:pt x="265" y="225"/>
                  </a:cubicBezTo>
                  <a:cubicBezTo>
                    <a:pt x="262" y="222"/>
                    <a:pt x="259" y="219"/>
                    <a:pt x="257" y="217"/>
                  </a:cubicBezTo>
                  <a:cubicBezTo>
                    <a:pt x="262" y="208"/>
                    <a:pt x="264" y="203"/>
                    <a:pt x="266" y="200"/>
                  </a:cubicBezTo>
                  <a:cubicBezTo>
                    <a:pt x="268" y="199"/>
                    <a:pt x="268" y="199"/>
                    <a:pt x="270" y="198"/>
                  </a:cubicBezTo>
                  <a:close/>
                  <a:moveTo>
                    <a:pt x="267" y="192"/>
                  </a:moveTo>
                  <a:cubicBezTo>
                    <a:pt x="267" y="192"/>
                    <a:pt x="267" y="192"/>
                    <a:pt x="266" y="192"/>
                  </a:cubicBezTo>
                  <a:cubicBezTo>
                    <a:pt x="267" y="190"/>
                    <a:pt x="267" y="189"/>
                    <a:pt x="267" y="187"/>
                  </a:cubicBezTo>
                  <a:cubicBezTo>
                    <a:pt x="270" y="182"/>
                    <a:pt x="272" y="177"/>
                    <a:pt x="273" y="172"/>
                  </a:cubicBezTo>
                  <a:cubicBezTo>
                    <a:pt x="275" y="172"/>
                    <a:pt x="276" y="171"/>
                    <a:pt x="278" y="171"/>
                  </a:cubicBezTo>
                  <a:cubicBezTo>
                    <a:pt x="275" y="178"/>
                    <a:pt x="272" y="184"/>
                    <a:pt x="270" y="191"/>
                  </a:cubicBezTo>
                  <a:cubicBezTo>
                    <a:pt x="269" y="191"/>
                    <a:pt x="268" y="191"/>
                    <a:pt x="267" y="192"/>
                  </a:cubicBezTo>
                  <a:close/>
                  <a:moveTo>
                    <a:pt x="267" y="175"/>
                  </a:moveTo>
                  <a:cubicBezTo>
                    <a:pt x="267" y="174"/>
                    <a:pt x="268" y="174"/>
                    <a:pt x="268" y="174"/>
                  </a:cubicBezTo>
                  <a:cubicBezTo>
                    <a:pt x="268" y="174"/>
                    <a:pt x="269" y="173"/>
                    <a:pt x="269" y="173"/>
                  </a:cubicBezTo>
                  <a:cubicBezTo>
                    <a:pt x="269" y="175"/>
                    <a:pt x="268" y="177"/>
                    <a:pt x="267" y="179"/>
                  </a:cubicBezTo>
                  <a:cubicBezTo>
                    <a:pt x="267" y="177"/>
                    <a:pt x="267" y="176"/>
                    <a:pt x="267" y="175"/>
                  </a:cubicBezTo>
                  <a:close/>
                  <a:moveTo>
                    <a:pt x="274" y="191"/>
                  </a:moveTo>
                  <a:cubicBezTo>
                    <a:pt x="276" y="184"/>
                    <a:pt x="279" y="177"/>
                    <a:pt x="282" y="171"/>
                  </a:cubicBezTo>
                  <a:cubicBezTo>
                    <a:pt x="282" y="171"/>
                    <a:pt x="283" y="171"/>
                    <a:pt x="283" y="171"/>
                  </a:cubicBezTo>
                  <a:cubicBezTo>
                    <a:pt x="283" y="178"/>
                    <a:pt x="282" y="184"/>
                    <a:pt x="281" y="191"/>
                  </a:cubicBezTo>
                  <a:cubicBezTo>
                    <a:pt x="279" y="191"/>
                    <a:pt x="277" y="191"/>
                    <a:pt x="276" y="191"/>
                  </a:cubicBezTo>
                  <a:cubicBezTo>
                    <a:pt x="275" y="191"/>
                    <a:pt x="274" y="191"/>
                    <a:pt x="274" y="191"/>
                  </a:cubicBezTo>
                  <a:close/>
                  <a:moveTo>
                    <a:pt x="249" y="80"/>
                  </a:moveTo>
                  <a:cubicBezTo>
                    <a:pt x="252" y="77"/>
                    <a:pt x="255" y="74"/>
                    <a:pt x="258" y="71"/>
                  </a:cubicBezTo>
                  <a:cubicBezTo>
                    <a:pt x="258" y="74"/>
                    <a:pt x="258" y="76"/>
                    <a:pt x="258" y="79"/>
                  </a:cubicBezTo>
                  <a:cubicBezTo>
                    <a:pt x="258" y="81"/>
                    <a:pt x="258" y="83"/>
                    <a:pt x="258" y="84"/>
                  </a:cubicBezTo>
                  <a:cubicBezTo>
                    <a:pt x="257" y="85"/>
                    <a:pt x="255" y="87"/>
                    <a:pt x="254" y="88"/>
                  </a:cubicBezTo>
                  <a:cubicBezTo>
                    <a:pt x="253" y="85"/>
                    <a:pt x="251" y="82"/>
                    <a:pt x="249" y="80"/>
                  </a:cubicBezTo>
                  <a:close/>
                  <a:moveTo>
                    <a:pt x="35" y="71"/>
                  </a:moveTo>
                  <a:cubicBezTo>
                    <a:pt x="36" y="71"/>
                    <a:pt x="37" y="72"/>
                    <a:pt x="37" y="73"/>
                  </a:cubicBezTo>
                  <a:cubicBezTo>
                    <a:pt x="36" y="73"/>
                    <a:pt x="36" y="74"/>
                    <a:pt x="35" y="75"/>
                  </a:cubicBezTo>
                  <a:cubicBezTo>
                    <a:pt x="35" y="74"/>
                    <a:pt x="35" y="72"/>
                    <a:pt x="35" y="71"/>
                  </a:cubicBezTo>
                  <a:close/>
                  <a:moveTo>
                    <a:pt x="33" y="86"/>
                  </a:moveTo>
                  <a:cubicBezTo>
                    <a:pt x="34" y="84"/>
                    <a:pt x="34" y="82"/>
                    <a:pt x="34" y="81"/>
                  </a:cubicBezTo>
                  <a:cubicBezTo>
                    <a:pt x="36" y="79"/>
                    <a:pt x="38" y="77"/>
                    <a:pt x="40" y="75"/>
                  </a:cubicBezTo>
                  <a:cubicBezTo>
                    <a:pt x="40" y="75"/>
                    <a:pt x="41" y="76"/>
                    <a:pt x="41" y="76"/>
                  </a:cubicBezTo>
                  <a:cubicBezTo>
                    <a:pt x="39" y="80"/>
                    <a:pt x="36" y="83"/>
                    <a:pt x="33" y="86"/>
                  </a:cubicBezTo>
                  <a:close/>
                  <a:moveTo>
                    <a:pt x="35" y="89"/>
                  </a:moveTo>
                  <a:cubicBezTo>
                    <a:pt x="38" y="86"/>
                    <a:pt x="41" y="82"/>
                    <a:pt x="44" y="79"/>
                  </a:cubicBezTo>
                  <a:cubicBezTo>
                    <a:pt x="44" y="79"/>
                    <a:pt x="44" y="80"/>
                    <a:pt x="45" y="80"/>
                  </a:cubicBezTo>
                  <a:cubicBezTo>
                    <a:pt x="42" y="84"/>
                    <a:pt x="40" y="88"/>
                    <a:pt x="38" y="92"/>
                  </a:cubicBezTo>
                  <a:cubicBezTo>
                    <a:pt x="37" y="91"/>
                    <a:pt x="36" y="90"/>
                    <a:pt x="35" y="89"/>
                  </a:cubicBezTo>
                  <a:close/>
                  <a:moveTo>
                    <a:pt x="35" y="122"/>
                  </a:moveTo>
                  <a:cubicBezTo>
                    <a:pt x="36" y="115"/>
                    <a:pt x="38" y="107"/>
                    <a:pt x="41" y="101"/>
                  </a:cubicBezTo>
                  <a:cubicBezTo>
                    <a:pt x="42" y="100"/>
                    <a:pt x="42" y="100"/>
                    <a:pt x="42" y="99"/>
                  </a:cubicBezTo>
                  <a:cubicBezTo>
                    <a:pt x="45" y="93"/>
                    <a:pt x="48" y="87"/>
                    <a:pt x="52" y="81"/>
                  </a:cubicBezTo>
                  <a:cubicBezTo>
                    <a:pt x="53" y="80"/>
                    <a:pt x="52" y="78"/>
                    <a:pt x="51" y="77"/>
                  </a:cubicBezTo>
                  <a:cubicBezTo>
                    <a:pt x="46" y="72"/>
                    <a:pt x="41" y="67"/>
                    <a:pt x="37" y="62"/>
                  </a:cubicBezTo>
                  <a:cubicBezTo>
                    <a:pt x="45" y="52"/>
                    <a:pt x="54" y="42"/>
                    <a:pt x="65" y="34"/>
                  </a:cubicBezTo>
                  <a:cubicBezTo>
                    <a:pt x="70" y="39"/>
                    <a:pt x="75" y="44"/>
                    <a:pt x="80" y="49"/>
                  </a:cubicBezTo>
                  <a:cubicBezTo>
                    <a:pt x="81" y="50"/>
                    <a:pt x="82" y="50"/>
                    <a:pt x="84" y="49"/>
                  </a:cubicBezTo>
                  <a:cubicBezTo>
                    <a:pt x="96" y="41"/>
                    <a:pt x="110" y="36"/>
                    <a:pt x="124" y="33"/>
                  </a:cubicBezTo>
                  <a:cubicBezTo>
                    <a:pt x="126" y="32"/>
                    <a:pt x="127" y="31"/>
                    <a:pt x="127" y="29"/>
                  </a:cubicBezTo>
                  <a:cubicBezTo>
                    <a:pt x="127" y="22"/>
                    <a:pt x="127" y="15"/>
                    <a:pt x="127" y="8"/>
                  </a:cubicBezTo>
                  <a:cubicBezTo>
                    <a:pt x="134" y="7"/>
                    <a:pt x="140" y="7"/>
                    <a:pt x="147" y="7"/>
                  </a:cubicBezTo>
                  <a:cubicBezTo>
                    <a:pt x="154" y="7"/>
                    <a:pt x="160" y="7"/>
                    <a:pt x="167" y="8"/>
                  </a:cubicBezTo>
                  <a:cubicBezTo>
                    <a:pt x="167" y="15"/>
                    <a:pt x="167" y="22"/>
                    <a:pt x="167" y="29"/>
                  </a:cubicBezTo>
                  <a:cubicBezTo>
                    <a:pt x="167" y="31"/>
                    <a:pt x="168" y="32"/>
                    <a:pt x="170" y="33"/>
                  </a:cubicBezTo>
                  <a:cubicBezTo>
                    <a:pt x="184" y="36"/>
                    <a:pt x="198" y="41"/>
                    <a:pt x="210" y="49"/>
                  </a:cubicBezTo>
                  <a:cubicBezTo>
                    <a:pt x="212" y="50"/>
                    <a:pt x="213" y="50"/>
                    <a:pt x="214" y="49"/>
                  </a:cubicBezTo>
                  <a:cubicBezTo>
                    <a:pt x="220" y="44"/>
                    <a:pt x="225" y="39"/>
                    <a:pt x="230" y="34"/>
                  </a:cubicBezTo>
                  <a:cubicBezTo>
                    <a:pt x="231" y="35"/>
                    <a:pt x="232" y="36"/>
                    <a:pt x="234" y="38"/>
                  </a:cubicBezTo>
                  <a:cubicBezTo>
                    <a:pt x="238" y="41"/>
                    <a:pt x="242" y="45"/>
                    <a:pt x="245" y="48"/>
                  </a:cubicBezTo>
                  <a:cubicBezTo>
                    <a:pt x="248" y="52"/>
                    <a:pt x="251" y="54"/>
                    <a:pt x="252" y="55"/>
                  </a:cubicBezTo>
                  <a:cubicBezTo>
                    <a:pt x="254" y="57"/>
                    <a:pt x="255" y="59"/>
                    <a:pt x="257" y="61"/>
                  </a:cubicBezTo>
                  <a:cubicBezTo>
                    <a:pt x="257" y="62"/>
                    <a:pt x="257" y="62"/>
                    <a:pt x="258" y="62"/>
                  </a:cubicBezTo>
                  <a:cubicBezTo>
                    <a:pt x="253" y="67"/>
                    <a:pt x="248" y="72"/>
                    <a:pt x="243" y="77"/>
                  </a:cubicBezTo>
                  <a:cubicBezTo>
                    <a:pt x="242" y="78"/>
                    <a:pt x="241" y="80"/>
                    <a:pt x="242" y="81"/>
                  </a:cubicBezTo>
                  <a:cubicBezTo>
                    <a:pt x="251" y="94"/>
                    <a:pt x="256" y="107"/>
                    <a:pt x="259" y="122"/>
                  </a:cubicBezTo>
                  <a:cubicBezTo>
                    <a:pt x="260" y="124"/>
                    <a:pt x="261" y="125"/>
                    <a:pt x="263" y="125"/>
                  </a:cubicBezTo>
                  <a:cubicBezTo>
                    <a:pt x="270" y="125"/>
                    <a:pt x="277" y="125"/>
                    <a:pt x="284" y="125"/>
                  </a:cubicBezTo>
                  <a:cubicBezTo>
                    <a:pt x="285" y="131"/>
                    <a:pt x="285" y="138"/>
                    <a:pt x="285" y="145"/>
                  </a:cubicBezTo>
                  <a:cubicBezTo>
                    <a:pt x="285" y="152"/>
                    <a:pt x="285" y="158"/>
                    <a:pt x="284" y="164"/>
                  </a:cubicBezTo>
                  <a:cubicBezTo>
                    <a:pt x="283" y="164"/>
                    <a:pt x="282" y="164"/>
                    <a:pt x="281" y="164"/>
                  </a:cubicBezTo>
                  <a:cubicBezTo>
                    <a:pt x="274" y="164"/>
                    <a:pt x="269" y="166"/>
                    <a:pt x="264" y="168"/>
                  </a:cubicBezTo>
                  <a:cubicBezTo>
                    <a:pt x="261" y="170"/>
                    <a:pt x="259" y="173"/>
                    <a:pt x="257" y="176"/>
                  </a:cubicBezTo>
                  <a:cubicBezTo>
                    <a:pt x="253" y="184"/>
                    <a:pt x="251" y="195"/>
                    <a:pt x="243" y="208"/>
                  </a:cubicBezTo>
                  <a:cubicBezTo>
                    <a:pt x="242" y="210"/>
                    <a:pt x="242" y="211"/>
                    <a:pt x="243" y="213"/>
                  </a:cubicBezTo>
                  <a:cubicBezTo>
                    <a:pt x="248" y="217"/>
                    <a:pt x="253" y="222"/>
                    <a:pt x="258" y="227"/>
                  </a:cubicBezTo>
                  <a:cubicBezTo>
                    <a:pt x="250" y="238"/>
                    <a:pt x="241" y="248"/>
                    <a:pt x="230" y="256"/>
                  </a:cubicBezTo>
                  <a:cubicBezTo>
                    <a:pt x="225" y="251"/>
                    <a:pt x="220" y="246"/>
                    <a:pt x="215" y="241"/>
                  </a:cubicBezTo>
                  <a:cubicBezTo>
                    <a:pt x="214" y="240"/>
                    <a:pt x="212" y="240"/>
                    <a:pt x="211" y="240"/>
                  </a:cubicBezTo>
                  <a:cubicBezTo>
                    <a:pt x="198" y="249"/>
                    <a:pt x="185" y="255"/>
                    <a:pt x="170" y="258"/>
                  </a:cubicBezTo>
                  <a:cubicBezTo>
                    <a:pt x="168" y="258"/>
                    <a:pt x="167" y="259"/>
                    <a:pt x="167" y="261"/>
                  </a:cubicBezTo>
                  <a:cubicBezTo>
                    <a:pt x="167" y="268"/>
                    <a:pt x="167" y="275"/>
                    <a:pt x="167" y="282"/>
                  </a:cubicBezTo>
                  <a:cubicBezTo>
                    <a:pt x="160" y="283"/>
                    <a:pt x="154" y="283"/>
                    <a:pt x="147" y="283"/>
                  </a:cubicBezTo>
                  <a:cubicBezTo>
                    <a:pt x="140" y="283"/>
                    <a:pt x="134" y="283"/>
                    <a:pt x="127" y="282"/>
                  </a:cubicBezTo>
                  <a:cubicBezTo>
                    <a:pt x="127" y="275"/>
                    <a:pt x="127" y="268"/>
                    <a:pt x="127" y="261"/>
                  </a:cubicBezTo>
                  <a:cubicBezTo>
                    <a:pt x="127" y="259"/>
                    <a:pt x="126" y="258"/>
                    <a:pt x="124" y="258"/>
                  </a:cubicBezTo>
                  <a:cubicBezTo>
                    <a:pt x="110" y="255"/>
                    <a:pt x="96" y="249"/>
                    <a:pt x="83" y="240"/>
                  </a:cubicBezTo>
                  <a:cubicBezTo>
                    <a:pt x="82" y="240"/>
                    <a:pt x="80" y="240"/>
                    <a:pt x="79" y="241"/>
                  </a:cubicBezTo>
                  <a:cubicBezTo>
                    <a:pt x="74" y="246"/>
                    <a:pt x="69" y="251"/>
                    <a:pt x="64" y="255"/>
                  </a:cubicBezTo>
                  <a:cubicBezTo>
                    <a:pt x="53" y="247"/>
                    <a:pt x="44" y="238"/>
                    <a:pt x="36" y="227"/>
                  </a:cubicBezTo>
                  <a:cubicBezTo>
                    <a:pt x="41" y="222"/>
                    <a:pt x="46" y="217"/>
                    <a:pt x="51" y="213"/>
                  </a:cubicBezTo>
                  <a:cubicBezTo>
                    <a:pt x="52" y="211"/>
                    <a:pt x="52" y="210"/>
                    <a:pt x="51" y="208"/>
                  </a:cubicBezTo>
                  <a:cubicBezTo>
                    <a:pt x="43" y="196"/>
                    <a:pt x="37" y="182"/>
                    <a:pt x="34" y="167"/>
                  </a:cubicBezTo>
                  <a:cubicBezTo>
                    <a:pt x="34" y="166"/>
                    <a:pt x="33" y="165"/>
                    <a:pt x="31" y="165"/>
                  </a:cubicBezTo>
                  <a:cubicBezTo>
                    <a:pt x="24" y="165"/>
                    <a:pt x="17" y="165"/>
                    <a:pt x="10" y="165"/>
                  </a:cubicBezTo>
                  <a:cubicBezTo>
                    <a:pt x="9" y="158"/>
                    <a:pt x="9" y="152"/>
                    <a:pt x="9" y="145"/>
                  </a:cubicBezTo>
                  <a:cubicBezTo>
                    <a:pt x="9" y="138"/>
                    <a:pt x="9" y="131"/>
                    <a:pt x="10" y="125"/>
                  </a:cubicBezTo>
                  <a:cubicBezTo>
                    <a:pt x="17" y="125"/>
                    <a:pt x="24" y="125"/>
                    <a:pt x="31" y="125"/>
                  </a:cubicBezTo>
                  <a:cubicBezTo>
                    <a:pt x="33" y="125"/>
                    <a:pt x="34" y="124"/>
                    <a:pt x="35" y="122"/>
                  </a:cubicBezTo>
                  <a:close/>
                  <a:moveTo>
                    <a:pt x="257" y="252"/>
                  </a:moveTo>
                  <a:cubicBezTo>
                    <a:pt x="254" y="255"/>
                    <a:pt x="252" y="258"/>
                    <a:pt x="249" y="261"/>
                  </a:cubicBezTo>
                  <a:cubicBezTo>
                    <a:pt x="251" y="255"/>
                    <a:pt x="253" y="248"/>
                    <a:pt x="255" y="241"/>
                  </a:cubicBezTo>
                  <a:cubicBezTo>
                    <a:pt x="256" y="240"/>
                    <a:pt x="257" y="239"/>
                    <a:pt x="258" y="238"/>
                  </a:cubicBezTo>
                  <a:cubicBezTo>
                    <a:pt x="258" y="243"/>
                    <a:pt x="257" y="247"/>
                    <a:pt x="257" y="252"/>
                  </a:cubicBezTo>
                  <a:close/>
                  <a:moveTo>
                    <a:pt x="236" y="274"/>
                  </a:moveTo>
                  <a:cubicBezTo>
                    <a:pt x="239" y="267"/>
                    <a:pt x="241" y="260"/>
                    <a:pt x="244" y="253"/>
                  </a:cubicBezTo>
                  <a:cubicBezTo>
                    <a:pt x="246" y="251"/>
                    <a:pt x="248" y="249"/>
                    <a:pt x="250" y="247"/>
                  </a:cubicBezTo>
                  <a:cubicBezTo>
                    <a:pt x="248" y="254"/>
                    <a:pt x="246" y="260"/>
                    <a:pt x="244" y="267"/>
                  </a:cubicBezTo>
                  <a:cubicBezTo>
                    <a:pt x="242" y="270"/>
                    <a:pt x="239" y="272"/>
                    <a:pt x="236" y="274"/>
                  </a:cubicBezTo>
                  <a:close/>
                  <a:moveTo>
                    <a:pt x="215" y="270"/>
                  </a:moveTo>
                  <a:cubicBezTo>
                    <a:pt x="218" y="266"/>
                    <a:pt x="220" y="262"/>
                    <a:pt x="222" y="257"/>
                  </a:cubicBezTo>
                  <a:cubicBezTo>
                    <a:pt x="222" y="258"/>
                    <a:pt x="223" y="258"/>
                    <a:pt x="224" y="259"/>
                  </a:cubicBezTo>
                  <a:cubicBezTo>
                    <a:pt x="224" y="259"/>
                    <a:pt x="224" y="259"/>
                    <a:pt x="224" y="259"/>
                  </a:cubicBezTo>
                  <a:cubicBezTo>
                    <a:pt x="222" y="264"/>
                    <a:pt x="219" y="268"/>
                    <a:pt x="217" y="272"/>
                  </a:cubicBezTo>
                  <a:cubicBezTo>
                    <a:pt x="217" y="272"/>
                    <a:pt x="216" y="271"/>
                    <a:pt x="215" y="270"/>
                  </a:cubicBezTo>
                  <a:close/>
                  <a:moveTo>
                    <a:pt x="174" y="281"/>
                  </a:moveTo>
                  <a:cubicBezTo>
                    <a:pt x="174" y="279"/>
                    <a:pt x="174" y="277"/>
                    <a:pt x="174" y="275"/>
                  </a:cubicBezTo>
                  <a:cubicBezTo>
                    <a:pt x="177" y="271"/>
                    <a:pt x="180" y="266"/>
                    <a:pt x="182" y="261"/>
                  </a:cubicBezTo>
                  <a:cubicBezTo>
                    <a:pt x="184" y="261"/>
                    <a:pt x="185" y="260"/>
                    <a:pt x="187" y="260"/>
                  </a:cubicBezTo>
                  <a:cubicBezTo>
                    <a:pt x="183" y="267"/>
                    <a:pt x="180" y="274"/>
                    <a:pt x="176" y="281"/>
                  </a:cubicBezTo>
                  <a:cubicBezTo>
                    <a:pt x="175" y="281"/>
                    <a:pt x="175" y="281"/>
                    <a:pt x="174" y="281"/>
                  </a:cubicBezTo>
                  <a:close/>
                  <a:moveTo>
                    <a:pt x="164" y="308"/>
                  </a:moveTo>
                  <a:cubicBezTo>
                    <a:pt x="163" y="308"/>
                    <a:pt x="162" y="308"/>
                    <a:pt x="160" y="309"/>
                  </a:cubicBezTo>
                  <a:cubicBezTo>
                    <a:pt x="162" y="304"/>
                    <a:pt x="164" y="299"/>
                    <a:pt x="166" y="294"/>
                  </a:cubicBezTo>
                  <a:cubicBezTo>
                    <a:pt x="166" y="299"/>
                    <a:pt x="165" y="304"/>
                    <a:pt x="164" y="308"/>
                  </a:cubicBezTo>
                  <a:close/>
                  <a:moveTo>
                    <a:pt x="165" y="289"/>
                  </a:moveTo>
                  <a:cubicBezTo>
                    <a:pt x="162" y="295"/>
                    <a:pt x="159" y="302"/>
                    <a:pt x="156" y="309"/>
                  </a:cubicBezTo>
                  <a:cubicBezTo>
                    <a:pt x="154" y="309"/>
                    <a:pt x="152" y="309"/>
                    <a:pt x="150" y="309"/>
                  </a:cubicBezTo>
                  <a:cubicBezTo>
                    <a:pt x="152" y="303"/>
                    <a:pt x="155" y="296"/>
                    <a:pt x="158" y="290"/>
                  </a:cubicBezTo>
                  <a:cubicBezTo>
                    <a:pt x="160" y="289"/>
                    <a:pt x="163" y="289"/>
                    <a:pt x="165" y="289"/>
                  </a:cubicBezTo>
                  <a:close/>
                  <a:moveTo>
                    <a:pt x="174" y="264"/>
                  </a:moveTo>
                  <a:cubicBezTo>
                    <a:pt x="175" y="263"/>
                    <a:pt x="176" y="263"/>
                    <a:pt x="178" y="263"/>
                  </a:cubicBezTo>
                  <a:cubicBezTo>
                    <a:pt x="176" y="265"/>
                    <a:pt x="175" y="267"/>
                    <a:pt x="174" y="269"/>
                  </a:cubicBezTo>
                  <a:cubicBezTo>
                    <a:pt x="174" y="267"/>
                    <a:pt x="174" y="265"/>
                    <a:pt x="174" y="264"/>
                  </a:cubicBezTo>
                  <a:close/>
                  <a:moveTo>
                    <a:pt x="192" y="258"/>
                  </a:moveTo>
                  <a:cubicBezTo>
                    <a:pt x="194" y="257"/>
                    <a:pt x="197" y="256"/>
                    <a:pt x="199" y="255"/>
                  </a:cubicBezTo>
                  <a:cubicBezTo>
                    <a:pt x="196" y="262"/>
                    <a:pt x="193" y="269"/>
                    <a:pt x="191" y="276"/>
                  </a:cubicBezTo>
                  <a:cubicBezTo>
                    <a:pt x="187" y="278"/>
                    <a:pt x="184" y="279"/>
                    <a:pt x="181" y="280"/>
                  </a:cubicBezTo>
                  <a:cubicBezTo>
                    <a:pt x="184" y="272"/>
                    <a:pt x="188" y="265"/>
                    <a:pt x="192" y="258"/>
                  </a:cubicBezTo>
                  <a:close/>
                  <a:moveTo>
                    <a:pt x="203" y="253"/>
                  </a:moveTo>
                  <a:cubicBezTo>
                    <a:pt x="205" y="252"/>
                    <a:pt x="207" y="251"/>
                    <a:pt x="209" y="250"/>
                  </a:cubicBezTo>
                  <a:cubicBezTo>
                    <a:pt x="206" y="257"/>
                    <a:pt x="203" y="264"/>
                    <a:pt x="200" y="272"/>
                  </a:cubicBezTo>
                  <a:cubicBezTo>
                    <a:pt x="198" y="273"/>
                    <a:pt x="197" y="274"/>
                    <a:pt x="195" y="274"/>
                  </a:cubicBezTo>
                  <a:cubicBezTo>
                    <a:pt x="198" y="267"/>
                    <a:pt x="201" y="260"/>
                    <a:pt x="203" y="253"/>
                  </a:cubicBezTo>
                  <a:close/>
                  <a:moveTo>
                    <a:pt x="215" y="251"/>
                  </a:moveTo>
                  <a:cubicBezTo>
                    <a:pt x="217" y="252"/>
                    <a:pt x="218" y="253"/>
                    <a:pt x="219" y="254"/>
                  </a:cubicBezTo>
                  <a:cubicBezTo>
                    <a:pt x="218" y="258"/>
                    <a:pt x="216" y="262"/>
                    <a:pt x="214" y="266"/>
                  </a:cubicBezTo>
                  <a:cubicBezTo>
                    <a:pt x="214" y="261"/>
                    <a:pt x="215" y="256"/>
                    <a:pt x="215" y="251"/>
                  </a:cubicBezTo>
                  <a:close/>
                  <a:moveTo>
                    <a:pt x="208" y="261"/>
                  </a:moveTo>
                  <a:cubicBezTo>
                    <a:pt x="207" y="263"/>
                    <a:pt x="207" y="265"/>
                    <a:pt x="207" y="267"/>
                  </a:cubicBezTo>
                  <a:cubicBezTo>
                    <a:pt x="206" y="268"/>
                    <a:pt x="205" y="269"/>
                    <a:pt x="205" y="269"/>
                  </a:cubicBezTo>
                  <a:cubicBezTo>
                    <a:pt x="206" y="266"/>
                    <a:pt x="207" y="264"/>
                    <a:pt x="208" y="261"/>
                  </a:cubicBezTo>
                  <a:close/>
                  <a:moveTo>
                    <a:pt x="224" y="266"/>
                  </a:moveTo>
                  <a:cubicBezTo>
                    <a:pt x="224" y="270"/>
                    <a:pt x="223" y="274"/>
                    <a:pt x="223" y="278"/>
                  </a:cubicBezTo>
                  <a:cubicBezTo>
                    <a:pt x="222" y="277"/>
                    <a:pt x="221" y="276"/>
                    <a:pt x="220" y="275"/>
                  </a:cubicBezTo>
                  <a:cubicBezTo>
                    <a:pt x="221" y="272"/>
                    <a:pt x="223" y="269"/>
                    <a:pt x="224" y="266"/>
                  </a:cubicBezTo>
                  <a:close/>
                  <a:moveTo>
                    <a:pt x="232" y="263"/>
                  </a:moveTo>
                  <a:cubicBezTo>
                    <a:pt x="234" y="261"/>
                    <a:pt x="236" y="259"/>
                    <a:pt x="239" y="257"/>
                  </a:cubicBezTo>
                  <a:cubicBezTo>
                    <a:pt x="236" y="264"/>
                    <a:pt x="234" y="271"/>
                    <a:pt x="231" y="279"/>
                  </a:cubicBezTo>
                  <a:cubicBezTo>
                    <a:pt x="231" y="279"/>
                    <a:pt x="230" y="279"/>
                    <a:pt x="230" y="280"/>
                  </a:cubicBezTo>
                  <a:cubicBezTo>
                    <a:pt x="230" y="274"/>
                    <a:pt x="231" y="268"/>
                    <a:pt x="232" y="263"/>
                  </a:cubicBezTo>
                  <a:close/>
                  <a:moveTo>
                    <a:pt x="106" y="280"/>
                  </a:moveTo>
                  <a:cubicBezTo>
                    <a:pt x="104" y="279"/>
                    <a:pt x="102" y="279"/>
                    <a:pt x="100" y="278"/>
                  </a:cubicBezTo>
                  <a:cubicBezTo>
                    <a:pt x="104" y="272"/>
                    <a:pt x="108" y="267"/>
                    <a:pt x="113" y="262"/>
                  </a:cubicBezTo>
                  <a:cubicBezTo>
                    <a:pt x="115" y="262"/>
                    <a:pt x="117" y="263"/>
                    <a:pt x="119" y="263"/>
                  </a:cubicBezTo>
                  <a:cubicBezTo>
                    <a:pt x="115" y="269"/>
                    <a:pt x="110" y="274"/>
                    <a:pt x="106" y="280"/>
                  </a:cubicBezTo>
                  <a:close/>
                  <a:moveTo>
                    <a:pt x="92" y="274"/>
                  </a:moveTo>
                  <a:cubicBezTo>
                    <a:pt x="96" y="269"/>
                    <a:pt x="101" y="264"/>
                    <a:pt x="105" y="259"/>
                  </a:cubicBezTo>
                  <a:cubicBezTo>
                    <a:pt x="107" y="260"/>
                    <a:pt x="108" y="260"/>
                    <a:pt x="110" y="261"/>
                  </a:cubicBezTo>
                  <a:cubicBezTo>
                    <a:pt x="105" y="266"/>
                    <a:pt x="101" y="271"/>
                    <a:pt x="97" y="276"/>
                  </a:cubicBezTo>
                  <a:cubicBezTo>
                    <a:pt x="95" y="276"/>
                    <a:pt x="94" y="275"/>
                    <a:pt x="92" y="274"/>
                  </a:cubicBezTo>
                  <a:close/>
                  <a:moveTo>
                    <a:pt x="86" y="270"/>
                  </a:moveTo>
                  <a:cubicBezTo>
                    <a:pt x="89" y="265"/>
                    <a:pt x="93" y="261"/>
                    <a:pt x="97" y="256"/>
                  </a:cubicBezTo>
                  <a:cubicBezTo>
                    <a:pt x="97" y="256"/>
                    <a:pt x="97" y="256"/>
                    <a:pt x="97" y="256"/>
                  </a:cubicBezTo>
                  <a:cubicBezTo>
                    <a:pt x="98" y="256"/>
                    <a:pt x="100" y="257"/>
                    <a:pt x="102" y="258"/>
                  </a:cubicBezTo>
                  <a:cubicBezTo>
                    <a:pt x="97" y="262"/>
                    <a:pt x="93" y="267"/>
                    <a:pt x="89" y="272"/>
                  </a:cubicBezTo>
                  <a:cubicBezTo>
                    <a:pt x="88" y="272"/>
                    <a:pt x="87" y="271"/>
                    <a:pt x="86" y="270"/>
                  </a:cubicBezTo>
                  <a:close/>
                  <a:moveTo>
                    <a:pt x="87" y="251"/>
                  </a:moveTo>
                  <a:cubicBezTo>
                    <a:pt x="86" y="252"/>
                    <a:pt x="85" y="253"/>
                    <a:pt x="84" y="255"/>
                  </a:cubicBezTo>
                  <a:cubicBezTo>
                    <a:pt x="84" y="253"/>
                    <a:pt x="84" y="251"/>
                    <a:pt x="84" y="249"/>
                  </a:cubicBezTo>
                  <a:cubicBezTo>
                    <a:pt x="85" y="249"/>
                    <a:pt x="86" y="250"/>
                    <a:pt x="87" y="251"/>
                  </a:cubicBezTo>
                  <a:close/>
                  <a:moveTo>
                    <a:pt x="83" y="268"/>
                  </a:moveTo>
                  <a:cubicBezTo>
                    <a:pt x="83" y="266"/>
                    <a:pt x="83" y="263"/>
                    <a:pt x="83" y="261"/>
                  </a:cubicBezTo>
                  <a:cubicBezTo>
                    <a:pt x="85" y="258"/>
                    <a:pt x="88" y="255"/>
                    <a:pt x="90" y="252"/>
                  </a:cubicBezTo>
                  <a:cubicBezTo>
                    <a:pt x="91" y="253"/>
                    <a:pt x="92" y="253"/>
                    <a:pt x="94" y="254"/>
                  </a:cubicBezTo>
                  <a:cubicBezTo>
                    <a:pt x="90" y="259"/>
                    <a:pt x="87" y="264"/>
                    <a:pt x="83" y="268"/>
                  </a:cubicBezTo>
                  <a:close/>
                  <a:moveTo>
                    <a:pt x="134" y="289"/>
                  </a:moveTo>
                  <a:cubicBezTo>
                    <a:pt x="132" y="295"/>
                    <a:pt x="129" y="300"/>
                    <a:pt x="127" y="306"/>
                  </a:cubicBezTo>
                  <a:cubicBezTo>
                    <a:pt x="127" y="300"/>
                    <a:pt x="127" y="295"/>
                    <a:pt x="128" y="289"/>
                  </a:cubicBezTo>
                  <a:cubicBezTo>
                    <a:pt x="130" y="289"/>
                    <a:pt x="132" y="289"/>
                    <a:pt x="134" y="289"/>
                  </a:cubicBezTo>
                  <a:close/>
                  <a:moveTo>
                    <a:pt x="138" y="290"/>
                  </a:moveTo>
                  <a:cubicBezTo>
                    <a:pt x="140" y="290"/>
                    <a:pt x="142" y="290"/>
                    <a:pt x="143" y="290"/>
                  </a:cubicBezTo>
                  <a:cubicBezTo>
                    <a:pt x="141" y="296"/>
                    <a:pt x="138" y="303"/>
                    <a:pt x="136" y="309"/>
                  </a:cubicBezTo>
                  <a:cubicBezTo>
                    <a:pt x="134" y="309"/>
                    <a:pt x="131" y="309"/>
                    <a:pt x="129" y="309"/>
                  </a:cubicBezTo>
                  <a:cubicBezTo>
                    <a:pt x="132" y="302"/>
                    <a:pt x="135" y="296"/>
                    <a:pt x="138" y="290"/>
                  </a:cubicBezTo>
                  <a:close/>
                  <a:moveTo>
                    <a:pt x="60" y="261"/>
                  </a:moveTo>
                  <a:cubicBezTo>
                    <a:pt x="60" y="267"/>
                    <a:pt x="58" y="272"/>
                    <a:pt x="57" y="279"/>
                  </a:cubicBezTo>
                  <a:cubicBezTo>
                    <a:pt x="56" y="277"/>
                    <a:pt x="54" y="276"/>
                    <a:pt x="53" y="275"/>
                  </a:cubicBezTo>
                  <a:cubicBezTo>
                    <a:pt x="55" y="270"/>
                    <a:pt x="58" y="266"/>
                    <a:pt x="60" y="261"/>
                  </a:cubicBezTo>
                  <a:close/>
                  <a:moveTo>
                    <a:pt x="37" y="258"/>
                  </a:moveTo>
                  <a:cubicBezTo>
                    <a:pt x="39" y="254"/>
                    <a:pt x="41" y="250"/>
                    <a:pt x="44" y="247"/>
                  </a:cubicBezTo>
                  <a:cubicBezTo>
                    <a:pt x="45" y="248"/>
                    <a:pt x="46" y="248"/>
                    <a:pt x="46" y="249"/>
                  </a:cubicBezTo>
                  <a:cubicBezTo>
                    <a:pt x="44" y="253"/>
                    <a:pt x="41" y="257"/>
                    <a:pt x="39" y="260"/>
                  </a:cubicBezTo>
                  <a:cubicBezTo>
                    <a:pt x="38" y="260"/>
                    <a:pt x="37" y="259"/>
                    <a:pt x="37" y="258"/>
                  </a:cubicBezTo>
                  <a:close/>
                  <a:moveTo>
                    <a:pt x="7" y="171"/>
                  </a:moveTo>
                  <a:cubicBezTo>
                    <a:pt x="7" y="171"/>
                    <a:pt x="7" y="171"/>
                    <a:pt x="7" y="171"/>
                  </a:cubicBezTo>
                  <a:cubicBezTo>
                    <a:pt x="9" y="171"/>
                    <a:pt x="10" y="171"/>
                    <a:pt x="12" y="171"/>
                  </a:cubicBezTo>
                  <a:cubicBezTo>
                    <a:pt x="10" y="175"/>
                    <a:pt x="9" y="179"/>
                    <a:pt x="7" y="183"/>
                  </a:cubicBezTo>
                  <a:cubicBezTo>
                    <a:pt x="7" y="179"/>
                    <a:pt x="7" y="175"/>
                    <a:pt x="7" y="171"/>
                  </a:cubicBezTo>
                  <a:close/>
                  <a:moveTo>
                    <a:pt x="7" y="190"/>
                  </a:moveTo>
                  <a:cubicBezTo>
                    <a:pt x="10" y="184"/>
                    <a:pt x="13" y="177"/>
                    <a:pt x="15" y="171"/>
                  </a:cubicBezTo>
                  <a:cubicBezTo>
                    <a:pt x="18" y="171"/>
                    <a:pt x="20" y="171"/>
                    <a:pt x="23" y="171"/>
                  </a:cubicBezTo>
                  <a:cubicBezTo>
                    <a:pt x="20" y="178"/>
                    <a:pt x="17" y="184"/>
                    <a:pt x="15" y="191"/>
                  </a:cubicBezTo>
                  <a:cubicBezTo>
                    <a:pt x="12" y="191"/>
                    <a:pt x="10" y="191"/>
                    <a:pt x="8" y="191"/>
                  </a:cubicBezTo>
                  <a:cubicBezTo>
                    <a:pt x="8" y="191"/>
                    <a:pt x="8" y="190"/>
                    <a:pt x="7" y="190"/>
                  </a:cubicBezTo>
                  <a:close/>
                  <a:moveTo>
                    <a:pt x="26" y="172"/>
                  </a:moveTo>
                  <a:cubicBezTo>
                    <a:pt x="26" y="175"/>
                    <a:pt x="26" y="179"/>
                    <a:pt x="26" y="182"/>
                  </a:cubicBezTo>
                  <a:cubicBezTo>
                    <a:pt x="25" y="185"/>
                    <a:pt x="24" y="188"/>
                    <a:pt x="23" y="191"/>
                  </a:cubicBezTo>
                  <a:cubicBezTo>
                    <a:pt x="21" y="191"/>
                    <a:pt x="20" y="191"/>
                    <a:pt x="18" y="191"/>
                  </a:cubicBezTo>
                  <a:cubicBezTo>
                    <a:pt x="21" y="184"/>
                    <a:pt x="23" y="178"/>
                    <a:pt x="26" y="172"/>
                  </a:cubicBezTo>
                  <a:close/>
                  <a:moveTo>
                    <a:pt x="32" y="195"/>
                  </a:moveTo>
                  <a:cubicBezTo>
                    <a:pt x="32" y="192"/>
                    <a:pt x="32" y="189"/>
                    <a:pt x="33" y="185"/>
                  </a:cubicBezTo>
                  <a:cubicBezTo>
                    <a:pt x="33" y="188"/>
                    <a:pt x="34" y="190"/>
                    <a:pt x="35" y="192"/>
                  </a:cubicBezTo>
                  <a:cubicBezTo>
                    <a:pt x="34" y="194"/>
                    <a:pt x="34" y="196"/>
                    <a:pt x="33" y="199"/>
                  </a:cubicBezTo>
                  <a:cubicBezTo>
                    <a:pt x="33" y="198"/>
                    <a:pt x="32" y="196"/>
                    <a:pt x="32" y="195"/>
                  </a:cubicBezTo>
                  <a:close/>
                  <a:moveTo>
                    <a:pt x="37" y="197"/>
                  </a:moveTo>
                  <a:cubicBezTo>
                    <a:pt x="38" y="199"/>
                    <a:pt x="39" y="201"/>
                    <a:pt x="40" y="203"/>
                  </a:cubicBezTo>
                  <a:cubicBezTo>
                    <a:pt x="39" y="206"/>
                    <a:pt x="38" y="209"/>
                    <a:pt x="37" y="212"/>
                  </a:cubicBezTo>
                  <a:cubicBezTo>
                    <a:pt x="36" y="210"/>
                    <a:pt x="35" y="207"/>
                    <a:pt x="35" y="205"/>
                  </a:cubicBezTo>
                  <a:cubicBezTo>
                    <a:pt x="36" y="202"/>
                    <a:pt x="36" y="199"/>
                    <a:pt x="37" y="197"/>
                  </a:cubicBezTo>
                  <a:close/>
                  <a:moveTo>
                    <a:pt x="44" y="210"/>
                  </a:moveTo>
                  <a:cubicBezTo>
                    <a:pt x="43" y="211"/>
                    <a:pt x="42" y="212"/>
                    <a:pt x="41" y="213"/>
                  </a:cubicBezTo>
                  <a:cubicBezTo>
                    <a:pt x="41" y="211"/>
                    <a:pt x="42" y="209"/>
                    <a:pt x="43" y="207"/>
                  </a:cubicBezTo>
                  <a:cubicBezTo>
                    <a:pt x="43" y="208"/>
                    <a:pt x="44" y="209"/>
                    <a:pt x="44" y="210"/>
                  </a:cubicBezTo>
                  <a:close/>
                  <a:moveTo>
                    <a:pt x="34" y="236"/>
                  </a:moveTo>
                  <a:cubicBezTo>
                    <a:pt x="35" y="237"/>
                    <a:pt x="36" y="238"/>
                    <a:pt x="37" y="239"/>
                  </a:cubicBezTo>
                  <a:cubicBezTo>
                    <a:pt x="36" y="241"/>
                    <a:pt x="35" y="243"/>
                    <a:pt x="34" y="245"/>
                  </a:cubicBezTo>
                  <a:cubicBezTo>
                    <a:pt x="34" y="242"/>
                    <a:pt x="34" y="239"/>
                    <a:pt x="34" y="236"/>
                  </a:cubicBezTo>
                  <a:close/>
                  <a:moveTo>
                    <a:pt x="33" y="253"/>
                  </a:moveTo>
                  <a:cubicBezTo>
                    <a:pt x="35" y="249"/>
                    <a:pt x="37" y="246"/>
                    <a:pt x="39" y="242"/>
                  </a:cubicBezTo>
                  <a:cubicBezTo>
                    <a:pt x="40" y="243"/>
                    <a:pt x="41" y="243"/>
                    <a:pt x="41" y="244"/>
                  </a:cubicBezTo>
                  <a:cubicBezTo>
                    <a:pt x="39" y="248"/>
                    <a:pt x="37" y="251"/>
                    <a:pt x="34" y="255"/>
                  </a:cubicBezTo>
                  <a:cubicBezTo>
                    <a:pt x="34" y="254"/>
                    <a:pt x="33" y="254"/>
                    <a:pt x="33" y="253"/>
                  </a:cubicBezTo>
                  <a:close/>
                  <a:moveTo>
                    <a:pt x="41" y="263"/>
                  </a:moveTo>
                  <a:cubicBezTo>
                    <a:pt x="44" y="259"/>
                    <a:pt x="46" y="255"/>
                    <a:pt x="49" y="252"/>
                  </a:cubicBezTo>
                  <a:cubicBezTo>
                    <a:pt x="50" y="252"/>
                    <a:pt x="51" y="253"/>
                    <a:pt x="51" y="254"/>
                  </a:cubicBezTo>
                  <a:cubicBezTo>
                    <a:pt x="49" y="258"/>
                    <a:pt x="46" y="262"/>
                    <a:pt x="44" y="266"/>
                  </a:cubicBezTo>
                  <a:cubicBezTo>
                    <a:pt x="43" y="265"/>
                    <a:pt x="42" y="264"/>
                    <a:pt x="41" y="263"/>
                  </a:cubicBezTo>
                  <a:close/>
                  <a:moveTo>
                    <a:pt x="46" y="269"/>
                  </a:moveTo>
                  <a:cubicBezTo>
                    <a:pt x="49" y="265"/>
                    <a:pt x="51" y="260"/>
                    <a:pt x="54" y="256"/>
                  </a:cubicBezTo>
                  <a:cubicBezTo>
                    <a:pt x="55" y="257"/>
                    <a:pt x="56" y="258"/>
                    <a:pt x="58" y="259"/>
                  </a:cubicBezTo>
                  <a:cubicBezTo>
                    <a:pt x="55" y="263"/>
                    <a:pt x="53" y="268"/>
                    <a:pt x="50" y="272"/>
                  </a:cubicBezTo>
                  <a:cubicBezTo>
                    <a:pt x="49" y="271"/>
                    <a:pt x="48" y="270"/>
                    <a:pt x="46" y="269"/>
                  </a:cubicBezTo>
                  <a:close/>
                  <a:moveTo>
                    <a:pt x="64" y="279"/>
                  </a:moveTo>
                  <a:cubicBezTo>
                    <a:pt x="65" y="274"/>
                    <a:pt x="66" y="269"/>
                    <a:pt x="67" y="262"/>
                  </a:cubicBezTo>
                  <a:cubicBezTo>
                    <a:pt x="70" y="259"/>
                    <a:pt x="74" y="256"/>
                    <a:pt x="77" y="252"/>
                  </a:cubicBezTo>
                  <a:cubicBezTo>
                    <a:pt x="77" y="257"/>
                    <a:pt x="76" y="262"/>
                    <a:pt x="76" y="268"/>
                  </a:cubicBezTo>
                  <a:cubicBezTo>
                    <a:pt x="72" y="272"/>
                    <a:pt x="68" y="275"/>
                    <a:pt x="64" y="279"/>
                  </a:cubicBezTo>
                  <a:close/>
                  <a:moveTo>
                    <a:pt x="118" y="283"/>
                  </a:moveTo>
                  <a:cubicBezTo>
                    <a:pt x="115" y="283"/>
                    <a:pt x="112" y="282"/>
                    <a:pt x="109" y="281"/>
                  </a:cubicBezTo>
                  <a:cubicBezTo>
                    <a:pt x="113" y="276"/>
                    <a:pt x="117" y="272"/>
                    <a:pt x="120" y="267"/>
                  </a:cubicBezTo>
                  <a:cubicBezTo>
                    <a:pt x="120" y="273"/>
                    <a:pt x="120" y="279"/>
                    <a:pt x="120" y="285"/>
                  </a:cubicBezTo>
                  <a:cubicBezTo>
                    <a:pt x="120" y="286"/>
                    <a:pt x="121" y="286"/>
                    <a:pt x="121" y="287"/>
                  </a:cubicBezTo>
                  <a:cubicBezTo>
                    <a:pt x="121" y="288"/>
                    <a:pt x="121" y="289"/>
                    <a:pt x="121" y="289"/>
                  </a:cubicBezTo>
                  <a:cubicBezTo>
                    <a:pt x="121" y="288"/>
                    <a:pt x="121" y="287"/>
                    <a:pt x="121" y="286"/>
                  </a:cubicBezTo>
                  <a:cubicBezTo>
                    <a:pt x="120" y="285"/>
                    <a:pt x="119" y="284"/>
                    <a:pt x="118" y="283"/>
                  </a:cubicBezTo>
                  <a:close/>
                  <a:moveTo>
                    <a:pt x="139" y="309"/>
                  </a:moveTo>
                  <a:cubicBezTo>
                    <a:pt x="142" y="303"/>
                    <a:pt x="144" y="296"/>
                    <a:pt x="147" y="290"/>
                  </a:cubicBezTo>
                  <a:cubicBezTo>
                    <a:pt x="149" y="290"/>
                    <a:pt x="152" y="290"/>
                    <a:pt x="154" y="290"/>
                  </a:cubicBezTo>
                  <a:cubicBezTo>
                    <a:pt x="151" y="296"/>
                    <a:pt x="149" y="303"/>
                    <a:pt x="147" y="309"/>
                  </a:cubicBezTo>
                  <a:cubicBezTo>
                    <a:pt x="147" y="309"/>
                    <a:pt x="146" y="309"/>
                    <a:pt x="146" y="310"/>
                  </a:cubicBezTo>
                  <a:cubicBezTo>
                    <a:pt x="146" y="310"/>
                    <a:pt x="145" y="310"/>
                    <a:pt x="144" y="310"/>
                  </a:cubicBezTo>
                  <a:cubicBezTo>
                    <a:pt x="143" y="310"/>
                    <a:pt x="141" y="310"/>
                    <a:pt x="139" y="309"/>
                  </a:cubicBezTo>
                  <a:close/>
                  <a:moveTo>
                    <a:pt x="250" y="210"/>
                  </a:moveTo>
                  <a:cubicBezTo>
                    <a:pt x="255" y="201"/>
                    <a:pt x="258" y="193"/>
                    <a:pt x="260" y="187"/>
                  </a:cubicBezTo>
                  <a:cubicBezTo>
                    <a:pt x="260" y="190"/>
                    <a:pt x="260" y="194"/>
                    <a:pt x="259" y="197"/>
                  </a:cubicBezTo>
                  <a:cubicBezTo>
                    <a:pt x="259" y="198"/>
                    <a:pt x="259" y="198"/>
                    <a:pt x="260" y="199"/>
                  </a:cubicBezTo>
                  <a:cubicBezTo>
                    <a:pt x="257" y="202"/>
                    <a:pt x="255" y="206"/>
                    <a:pt x="252" y="212"/>
                  </a:cubicBezTo>
                  <a:cubicBezTo>
                    <a:pt x="251" y="211"/>
                    <a:pt x="251" y="210"/>
                    <a:pt x="250" y="2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6117933" y="4425073"/>
            <a:ext cx="1029107" cy="1112930"/>
            <a:chOff x="3173" y="1433"/>
            <a:chExt cx="1596" cy="1726"/>
          </a:xfrm>
          <a:solidFill>
            <a:srgbClr val="4C4C66"/>
          </a:solidFill>
        </p:grpSpPr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3479" y="1728"/>
              <a:ext cx="995" cy="994"/>
            </a:xfrm>
            <a:custGeom>
              <a:avLst/>
              <a:gdLst>
                <a:gd name="T0" fmla="*/ 149 w 182"/>
                <a:gd name="T1" fmla="*/ 161 h 182"/>
                <a:gd name="T2" fmla="*/ 150 w 182"/>
                <a:gd name="T3" fmla="*/ 160 h 182"/>
                <a:gd name="T4" fmla="*/ 159 w 182"/>
                <a:gd name="T5" fmla="*/ 152 h 182"/>
                <a:gd name="T6" fmla="*/ 160 w 182"/>
                <a:gd name="T7" fmla="*/ 150 h 182"/>
                <a:gd name="T8" fmla="*/ 182 w 182"/>
                <a:gd name="T9" fmla="*/ 94 h 182"/>
                <a:gd name="T10" fmla="*/ 88 w 182"/>
                <a:gd name="T11" fmla="*/ 0 h 182"/>
                <a:gd name="T12" fmla="*/ 0 w 182"/>
                <a:gd name="T13" fmla="*/ 88 h 182"/>
                <a:gd name="T14" fmla="*/ 94 w 182"/>
                <a:gd name="T15" fmla="*/ 182 h 182"/>
                <a:gd name="T16" fmla="*/ 7 w 182"/>
                <a:gd name="T17" fmla="*/ 91 h 182"/>
                <a:gd name="T18" fmla="*/ 29 w 182"/>
                <a:gd name="T19" fmla="*/ 58 h 182"/>
                <a:gd name="T20" fmla="*/ 143 w 182"/>
                <a:gd name="T21" fmla="*/ 58 h 182"/>
                <a:gd name="T22" fmla="*/ 172 w 182"/>
                <a:gd name="T23" fmla="*/ 114 h 182"/>
                <a:gd name="T24" fmla="*/ 150 w 182"/>
                <a:gd name="T25" fmla="*/ 151 h 182"/>
                <a:gd name="T26" fmla="*/ 34 w 182"/>
                <a:gd name="T27" fmla="*/ 148 h 182"/>
                <a:gd name="T28" fmla="*/ 11 w 182"/>
                <a:gd name="T29" fmla="*/ 66 h 182"/>
                <a:gd name="T30" fmla="*/ 35 w 182"/>
                <a:gd name="T31" fmla="*/ 28 h 182"/>
                <a:gd name="T32" fmla="*/ 19 w 182"/>
                <a:gd name="T33" fmla="*/ 59 h 182"/>
                <a:gd name="T34" fmla="*/ 10 w 182"/>
                <a:gd name="T35" fmla="*/ 67 h 182"/>
                <a:gd name="T36" fmla="*/ 38 w 182"/>
                <a:gd name="T37" fmla="*/ 41 h 182"/>
                <a:gd name="T38" fmla="*/ 27 w 182"/>
                <a:gd name="T39" fmla="*/ 51 h 182"/>
                <a:gd name="T40" fmla="*/ 59 w 182"/>
                <a:gd name="T41" fmla="*/ 13 h 182"/>
                <a:gd name="T42" fmla="*/ 51 w 182"/>
                <a:gd name="T43" fmla="*/ 33 h 182"/>
                <a:gd name="T44" fmla="*/ 45 w 182"/>
                <a:gd name="T45" fmla="*/ 37 h 182"/>
                <a:gd name="T46" fmla="*/ 70 w 182"/>
                <a:gd name="T47" fmla="*/ 9 h 182"/>
                <a:gd name="T48" fmla="*/ 64 w 182"/>
                <a:gd name="T49" fmla="*/ 30 h 182"/>
                <a:gd name="T50" fmla="*/ 75 w 182"/>
                <a:gd name="T51" fmla="*/ 8 h 182"/>
                <a:gd name="T52" fmla="*/ 88 w 182"/>
                <a:gd name="T53" fmla="*/ 7 h 182"/>
                <a:gd name="T54" fmla="*/ 79 w 182"/>
                <a:gd name="T55" fmla="*/ 27 h 182"/>
                <a:gd name="T56" fmla="*/ 85 w 182"/>
                <a:gd name="T57" fmla="*/ 7 h 182"/>
                <a:gd name="T58" fmla="*/ 104 w 182"/>
                <a:gd name="T59" fmla="*/ 9 h 182"/>
                <a:gd name="T60" fmla="*/ 90 w 182"/>
                <a:gd name="T61" fmla="*/ 27 h 182"/>
                <a:gd name="T62" fmla="*/ 85 w 182"/>
                <a:gd name="T63" fmla="*/ 27 h 182"/>
                <a:gd name="T64" fmla="*/ 98 w 182"/>
                <a:gd name="T65" fmla="*/ 8 h 182"/>
                <a:gd name="T66" fmla="*/ 116 w 182"/>
                <a:gd name="T67" fmla="*/ 13 h 182"/>
                <a:gd name="T68" fmla="*/ 94 w 182"/>
                <a:gd name="T69" fmla="*/ 27 h 182"/>
                <a:gd name="T70" fmla="*/ 108 w 182"/>
                <a:gd name="T71" fmla="*/ 10 h 182"/>
                <a:gd name="T72" fmla="*/ 124 w 182"/>
                <a:gd name="T73" fmla="*/ 16 h 182"/>
                <a:gd name="T74" fmla="*/ 106 w 182"/>
                <a:gd name="T75" fmla="*/ 30 h 182"/>
                <a:gd name="T76" fmla="*/ 124 w 182"/>
                <a:gd name="T77" fmla="*/ 16 h 182"/>
                <a:gd name="T78" fmla="*/ 132 w 182"/>
                <a:gd name="T79" fmla="*/ 41 h 182"/>
                <a:gd name="T80" fmla="*/ 137 w 182"/>
                <a:gd name="T81" fmla="*/ 24 h 182"/>
                <a:gd name="T82" fmla="*/ 148 w 182"/>
                <a:gd name="T83" fmla="*/ 34 h 182"/>
                <a:gd name="T84" fmla="*/ 141 w 182"/>
                <a:gd name="T85" fmla="*/ 47 h 182"/>
                <a:gd name="T86" fmla="*/ 147 w 182"/>
                <a:gd name="T87" fmla="*/ 32 h 182"/>
                <a:gd name="T88" fmla="*/ 158 w 182"/>
                <a:gd name="T89" fmla="*/ 45 h 182"/>
                <a:gd name="T90" fmla="*/ 143 w 182"/>
                <a:gd name="T91" fmla="*/ 49 h 182"/>
                <a:gd name="T92" fmla="*/ 158 w 182"/>
                <a:gd name="T93" fmla="*/ 45 h 182"/>
                <a:gd name="T94" fmla="*/ 152 w 182"/>
                <a:gd name="T95" fmla="*/ 57 h 182"/>
                <a:gd name="T96" fmla="*/ 160 w 182"/>
                <a:gd name="T97" fmla="*/ 47 h 182"/>
                <a:gd name="T98" fmla="*/ 166 w 182"/>
                <a:gd name="T99" fmla="*/ 59 h 182"/>
                <a:gd name="T100" fmla="*/ 155 w 182"/>
                <a:gd name="T101" fmla="*/ 60 h 182"/>
                <a:gd name="T102" fmla="*/ 166 w 182"/>
                <a:gd name="T103" fmla="*/ 59 h 182"/>
                <a:gd name="T104" fmla="*/ 167 w 182"/>
                <a:gd name="T105" fmla="*/ 78 h 182"/>
                <a:gd name="T106" fmla="*/ 171 w 182"/>
                <a:gd name="T107" fmla="*/ 69 h 182"/>
                <a:gd name="T108" fmla="*/ 169 w 182"/>
                <a:gd name="T109" fmla="*/ 66 h 182"/>
                <a:gd name="T110" fmla="*/ 161 w 182"/>
                <a:gd name="T111" fmla="*/ 68 h 182"/>
                <a:gd name="T112" fmla="*/ 169 w 182"/>
                <a:gd name="T113" fmla="*/ 66 h 182"/>
                <a:gd name="T114" fmla="*/ 113 w 182"/>
                <a:gd name="T115" fmla="*/ 32 h 182"/>
                <a:gd name="T116" fmla="*/ 128 w 182"/>
                <a:gd name="T117" fmla="*/ 18 h 182"/>
                <a:gd name="T118" fmla="*/ 120 w 182"/>
                <a:gd name="T119" fmla="*/ 35 h 182"/>
                <a:gd name="T120" fmla="*/ 169 w 182"/>
                <a:gd name="T121" fmla="*/ 81 h 182"/>
                <a:gd name="T122" fmla="*/ 175 w 182"/>
                <a:gd name="T123" fmla="*/ 9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2" h="182">
                  <a:moveTo>
                    <a:pt x="94" y="182"/>
                  </a:moveTo>
                  <a:cubicBezTo>
                    <a:pt x="113" y="182"/>
                    <a:pt x="132" y="175"/>
                    <a:pt x="149" y="161"/>
                  </a:cubicBezTo>
                  <a:cubicBezTo>
                    <a:pt x="150" y="160"/>
                    <a:pt x="150" y="160"/>
                    <a:pt x="150" y="160"/>
                  </a:cubicBezTo>
                  <a:cubicBezTo>
                    <a:pt x="150" y="160"/>
                    <a:pt x="150" y="160"/>
                    <a:pt x="150" y="160"/>
                  </a:cubicBezTo>
                  <a:cubicBezTo>
                    <a:pt x="151" y="159"/>
                    <a:pt x="152" y="158"/>
                    <a:pt x="155" y="155"/>
                  </a:cubicBezTo>
                  <a:cubicBezTo>
                    <a:pt x="157" y="153"/>
                    <a:pt x="158" y="152"/>
                    <a:pt x="159" y="152"/>
                  </a:cubicBezTo>
                  <a:cubicBezTo>
                    <a:pt x="159" y="151"/>
                    <a:pt x="159" y="151"/>
                    <a:pt x="159" y="151"/>
                  </a:cubicBezTo>
                  <a:cubicBezTo>
                    <a:pt x="160" y="150"/>
                    <a:pt x="160" y="150"/>
                    <a:pt x="160" y="150"/>
                  </a:cubicBezTo>
                  <a:cubicBezTo>
                    <a:pt x="160" y="150"/>
                    <a:pt x="160" y="150"/>
                    <a:pt x="160" y="149"/>
                  </a:cubicBezTo>
                  <a:cubicBezTo>
                    <a:pt x="175" y="132"/>
                    <a:pt x="182" y="113"/>
                    <a:pt x="182" y="94"/>
                  </a:cubicBezTo>
                  <a:cubicBezTo>
                    <a:pt x="182" y="70"/>
                    <a:pt x="170" y="46"/>
                    <a:pt x="153" y="29"/>
                  </a:cubicBezTo>
                  <a:cubicBezTo>
                    <a:pt x="136" y="12"/>
                    <a:pt x="112" y="0"/>
                    <a:pt x="88" y="0"/>
                  </a:cubicBezTo>
                  <a:cubicBezTo>
                    <a:pt x="67" y="0"/>
                    <a:pt x="46" y="8"/>
                    <a:pt x="27" y="27"/>
                  </a:cubicBezTo>
                  <a:cubicBezTo>
                    <a:pt x="8" y="46"/>
                    <a:pt x="0" y="67"/>
                    <a:pt x="0" y="88"/>
                  </a:cubicBezTo>
                  <a:cubicBezTo>
                    <a:pt x="0" y="112"/>
                    <a:pt x="12" y="136"/>
                    <a:pt x="29" y="153"/>
                  </a:cubicBezTo>
                  <a:cubicBezTo>
                    <a:pt x="46" y="171"/>
                    <a:pt x="70" y="182"/>
                    <a:pt x="94" y="182"/>
                  </a:cubicBezTo>
                  <a:close/>
                  <a:moveTo>
                    <a:pt x="34" y="148"/>
                  </a:moveTo>
                  <a:cubicBezTo>
                    <a:pt x="18" y="133"/>
                    <a:pt x="8" y="112"/>
                    <a:pt x="7" y="91"/>
                  </a:cubicBezTo>
                  <a:cubicBezTo>
                    <a:pt x="8" y="91"/>
                    <a:pt x="8" y="90"/>
                    <a:pt x="9" y="89"/>
                  </a:cubicBezTo>
                  <a:cubicBezTo>
                    <a:pt x="13" y="79"/>
                    <a:pt x="19" y="68"/>
                    <a:pt x="29" y="58"/>
                  </a:cubicBezTo>
                  <a:cubicBezTo>
                    <a:pt x="47" y="41"/>
                    <a:pt x="66" y="33"/>
                    <a:pt x="85" y="33"/>
                  </a:cubicBezTo>
                  <a:cubicBezTo>
                    <a:pt x="106" y="33"/>
                    <a:pt x="127" y="43"/>
                    <a:pt x="143" y="58"/>
                  </a:cubicBezTo>
                  <a:cubicBezTo>
                    <a:pt x="159" y="72"/>
                    <a:pt x="170" y="93"/>
                    <a:pt x="172" y="114"/>
                  </a:cubicBezTo>
                  <a:cubicBezTo>
                    <a:pt x="172" y="114"/>
                    <a:pt x="172" y="114"/>
                    <a:pt x="172" y="114"/>
                  </a:cubicBezTo>
                  <a:cubicBezTo>
                    <a:pt x="169" y="127"/>
                    <a:pt x="162" y="139"/>
                    <a:pt x="151" y="150"/>
                  </a:cubicBezTo>
                  <a:cubicBezTo>
                    <a:pt x="150" y="150"/>
                    <a:pt x="150" y="150"/>
                    <a:pt x="150" y="151"/>
                  </a:cubicBezTo>
                  <a:cubicBezTo>
                    <a:pt x="132" y="168"/>
                    <a:pt x="113" y="175"/>
                    <a:pt x="94" y="175"/>
                  </a:cubicBezTo>
                  <a:cubicBezTo>
                    <a:pt x="72" y="175"/>
                    <a:pt x="50" y="165"/>
                    <a:pt x="34" y="148"/>
                  </a:cubicBezTo>
                  <a:close/>
                  <a:moveTo>
                    <a:pt x="10" y="67"/>
                  </a:moveTo>
                  <a:cubicBezTo>
                    <a:pt x="10" y="66"/>
                    <a:pt x="11" y="66"/>
                    <a:pt x="11" y="66"/>
                  </a:cubicBezTo>
                  <a:cubicBezTo>
                    <a:pt x="17" y="57"/>
                    <a:pt x="23" y="47"/>
                    <a:pt x="29" y="38"/>
                  </a:cubicBezTo>
                  <a:cubicBezTo>
                    <a:pt x="31" y="35"/>
                    <a:pt x="33" y="32"/>
                    <a:pt x="35" y="28"/>
                  </a:cubicBezTo>
                  <a:cubicBezTo>
                    <a:pt x="37" y="27"/>
                    <a:pt x="38" y="26"/>
                    <a:pt x="39" y="25"/>
                  </a:cubicBezTo>
                  <a:cubicBezTo>
                    <a:pt x="32" y="36"/>
                    <a:pt x="25" y="47"/>
                    <a:pt x="19" y="59"/>
                  </a:cubicBezTo>
                  <a:cubicBezTo>
                    <a:pt x="15" y="64"/>
                    <a:pt x="11" y="69"/>
                    <a:pt x="8" y="74"/>
                  </a:cubicBezTo>
                  <a:cubicBezTo>
                    <a:pt x="9" y="72"/>
                    <a:pt x="9" y="69"/>
                    <a:pt x="10" y="67"/>
                  </a:cubicBezTo>
                  <a:close/>
                  <a:moveTo>
                    <a:pt x="59" y="13"/>
                  </a:moveTo>
                  <a:cubicBezTo>
                    <a:pt x="52" y="22"/>
                    <a:pt x="45" y="32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4" y="44"/>
                    <a:pt x="31" y="47"/>
                    <a:pt x="27" y="51"/>
                  </a:cubicBezTo>
                  <a:cubicBezTo>
                    <a:pt x="33" y="40"/>
                    <a:pt x="40" y="29"/>
                    <a:pt x="48" y="19"/>
                  </a:cubicBezTo>
                  <a:cubicBezTo>
                    <a:pt x="51" y="17"/>
                    <a:pt x="55" y="15"/>
                    <a:pt x="59" y="13"/>
                  </a:cubicBezTo>
                  <a:close/>
                  <a:moveTo>
                    <a:pt x="70" y="9"/>
                  </a:moveTo>
                  <a:cubicBezTo>
                    <a:pt x="64" y="17"/>
                    <a:pt x="58" y="25"/>
                    <a:pt x="51" y="33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5"/>
                    <a:pt x="47" y="36"/>
                    <a:pt x="45" y="37"/>
                  </a:cubicBezTo>
                  <a:cubicBezTo>
                    <a:pt x="52" y="29"/>
                    <a:pt x="58" y="20"/>
                    <a:pt x="65" y="11"/>
                  </a:cubicBezTo>
                  <a:cubicBezTo>
                    <a:pt x="66" y="10"/>
                    <a:pt x="68" y="10"/>
                    <a:pt x="70" y="9"/>
                  </a:cubicBezTo>
                  <a:close/>
                  <a:moveTo>
                    <a:pt x="81" y="7"/>
                  </a:moveTo>
                  <a:cubicBezTo>
                    <a:pt x="75" y="15"/>
                    <a:pt x="69" y="22"/>
                    <a:pt x="64" y="30"/>
                  </a:cubicBezTo>
                  <a:cubicBezTo>
                    <a:pt x="62" y="30"/>
                    <a:pt x="59" y="31"/>
                    <a:pt x="57" y="32"/>
                  </a:cubicBezTo>
                  <a:cubicBezTo>
                    <a:pt x="63" y="24"/>
                    <a:pt x="69" y="16"/>
                    <a:pt x="75" y="8"/>
                  </a:cubicBezTo>
                  <a:cubicBezTo>
                    <a:pt x="77" y="8"/>
                    <a:pt x="79" y="8"/>
                    <a:pt x="81" y="7"/>
                  </a:cubicBezTo>
                  <a:close/>
                  <a:moveTo>
                    <a:pt x="88" y="7"/>
                  </a:moveTo>
                  <a:cubicBezTo>
                    <a:pt x="90" y="7"/>
                    <a:pt x="92" y="7"/>
                    <a:pt x="94" y="7"/>
                  </a:cubicBezTo>
                  <a:cubicBezTo>
                    <a:pt x="88" y="14"/>
                    <a:pt x="84" y="20"/>
                    <a:pt x="79" y="27"/>
                  </a:cubicBezTo>
                  <a:cubicBezTo>
                    <a:pt x="76" y="27"/>
                    <a:pt x="73" y="28"/>
                    <a:pt x="69" y="28"/>
                  </a:cubicBezTo>
                  <a:cubicBezTo>
                    <a:pt x="74" y="21"/>
                    <a:pt x="80" y="14"/>
                    <a:pt x="85" y="7"/>
                  </a:cubicBezTo>
                  <a:cubicBezTo>
                    <a:pt x="86" y="7"/>
                    <a:pt x="87" y="7"/>
                    <a:pt x="88" y="7"/>
                  </a:cubicBezTo>
                  <a:close/>
                  <a:moveTo>
                    <a:pt x="104" y="9"/>
                  </a:moveTo>
                  <a:cubicBezTo>
                    <a:pt x="103" y="10"/>
                    <a:pt x="102" y="12"/>
                    <a:pt x="100" y="13"/>
                  </a:cubicBezTo>
                  <a:cubicBezTo>
                    <a:pt x="97" y="17"/>
                    <a:pt x="93" y="21"/>
                    <a:pt x="90" y="27"/>
                  </a:cubicBezTo>
                  <a:cubicBezTo>
                    <a:pt x="90" y="27"/>
                    <a:pt x="90" y="27"/>
                    <a:pt x="90" y="27"/>
                  </a:cubicBezTo>
                  <a:cubicBezTo>
                    <a:pt x="89" y="27"/>
                    <a:pt x="87" y="27"/>
                    <a:pt x="85" y="27"/>
                  </a:cubicBezTo>
                  <a:cubicBezTo>
                    <a:pt x="84" y="27"/>
                    <a:pt x="84" y="27"/>
                    <a:pt x="83" y="27"/>
                  </a:cubicBezTo>
                  <a:cubicBezTo>
                    <a:pt x="88" y="20"/>
                    <a:pt x="93" y="14"/>
                    <a:pt x="98" y="8"/>
                  </a:cubicBezTo>
                  <a:cubicBezTo>
                    <a:pt x="100" y="8"/>
                    <a:pt x="102" y="8"/>
                    <a:pt x="104" y="9"/>
                  </a:cubicBezTo>
                  <a:close/>
                  <a:moveTo>
                    <a:pt x="116" y="13"/>
                  </a:moveTo>
                  <a:cubicBezTo>
                    <a:pt x="111" y="18"/>
                    <a:pt x="107" y="23"/>
                    <a:pt x="102" y="29"/>
                  </a:cubicBezTo>
                  <a:cubicBezTo>
                    <a:pt x="100" y="28"/>
                    <a:pt x="97" y="28"/>
                    <a:pt x="94" y="27"/>
                  </a:cubicBezTo>
                  <a:cubicBezTo>
                    <a:pt x="96" y="23"/>
                    <a:pt x="99" y="19"/>
                    <a:pt x="103" y="15"/>
                  </a:cubicBezTo>
                  <a:cubicBezTo>
                    <a:pt x="105" y="14"/>
                    <a:pt x="106" y="12"/>
                    <a:pt x="108" y="10"/>
                  </a:cubicBezTo>
                  <a:cubicBezTo>
                    <a:pt x="111" y="11"/>
                    <a:pt x="113" y="12"/>
                    <a:pt x="116" y="13"/>
                  </a:cubicBezTo>
                  <a:close/>
                  <a:moveTo>
                    <a:pt x="124" y="16"/>
                  </a:moveTo>
                  <a:cubicBezTo>
                    <a:pt x="119" y="21"/>
                    <a:pt x="115" y="26"/>
                    <a:pt x="110" y="31"/>
                  </a:cubicBezTo>
                  <a:cubicBezTo>
                    <a:pt x="109" y="30"/>
                    <a:pt x="107" y="30"/>
                    <a:pt x="106" y="30"/>
                  </a:cubicBezTo>
                  <a:cubicBezTo>
                    <a:pt x="110" y="24"/>
                    <a:pt x="115" y="19"/>
                    <a:pt x="120" y="14"/>
                  </a:cubicBezTo>
                  <a:cubicBezTo>
                    <a:pt x="121" y="15"/>
                    <a:pt x="123" y="16"/>
                    <a:pt x="124" y="16"/>
                  </a:cubicBezTo>
                  <a:close/>
                  <a:moveTo>
                    <a:pt x="144" y="30"/>
                  </a:moveTo>
                  <a:cubicBezTo>
                    <a:pt x="140" y="33"/>
                    <a:pt x="136" y="37"/>
                    <a:pt x="132" y="41"/>
                  </a:cubicBezTo>
                  <a:cubicBezTo>
                    <a:pt x="129" y="39"/>
                    <a:pt x="127" y="38"/>
                    <a:pt x="124" y="36"/>
                  </a:cubicBezTo>
                  <a:cubicBezTo>
                    <a:pt x="128" y="32"/>
                    <a:pt x="133" y="28"/>
                    <a:pt x="137" y="24"/>
                  </a:cubicBezTo>
                  <a:cubicBezTo>
                    <a:pt x="140" y="26"/>
                    <a:pt x="142" y="28"/>
                    <a:pt x="144" y="30"/>
                  </a:cubicBezTo>
                  <a:close/>
                  <a:moveTo>
                    <a:pt x="148" y="34"/>
                  </a:moveTo>
                  <a:cubicBezTo>
                    <a:pt x="150" y="35"/>
                    <a:pt x="151" y="36"/>
                    <a:pt x="152" y="38"/>
                  </a:cubicBezTo>
                  <a:cubicBezTo>
                    <a:pt x="148" y="41"/>
                    <a:pt x="144" y="44"/>
                    <a:pt x="141" y="47"/>
                  </a:cubicBezTo>
                  <a:cubicBezTo>
                    <a:pt x="139" y="45"/>
                    <a:pt x="137" y="44"/>
                    <a:pt x="135" y="43"/>
                  </a:cubicBezTo>
                  <a:cubicBezTo>
                    <a:pt x="139" y="39"/>
                    <a:pt x="143" y="35"/>
                    <a:pt x="147" y="32"/>
                  </a:cubicBezTo>
                  <a:cubicBezTo>
                    <a:pt x="147" y="33"/>
                    <a:pt x="148" y="33"/>
                    <a:pt x="148" y="34"/>
                  </a:cubicBezTo>
                  <a:close/>
                  <a:moveTo>
                    <a:pt x="158" y="45"/>
                  </a:moveTo>
                  <a:cubicBezTo>
                    <a:pt x="154" y="47"/>
                    <a:pt x="151" y="50"/>
                    <a:pt x="148" y="53"/>
                  </a:cubicBezTo>
                  <a:cubicBezTo>
                    <a:pt x="146" y="51"/>
                    <a:pt x="145" y="50"/>
                    <a:pt x="143" y="49"/>
                  </a:cubicBezTo>
                  <a:cubicBezTo>
                    <a:pt x="147" y="46"/>
                    <a:pt x="151" y="43"/>
                    <a:pt x="154" y="40"/>
                  </a:cubicBezTo>
                  <a:cubicBezTo>
                    <a:pt x="155" y="42"/>
                    <a:pt x="156" y="43"/>
                    <a:pt x="158" y="45"/>
                  </a:cubicBezTo>
                  <a:close/>
                  <a:moveTo>
                    <a:pt x="161" y="50"/>
                  </a:moveTo>
                  <a:cubicBezTo>
                    <a:pt x="158" y="52"/>
                    <a:pt x="155" y="55"/>
                    <a:pt x="152" y="57"/>
                  </a:cubicBezTo>
                  <a:cubicBezTo>
                    <a:pt x="152" y="57"/>
                    <a:pt x="151" y="56"/>
                    <a:pt x="150" y="55"/>
                  </a:cubicBezTo>
                  <a:cubicBezTo>
                    <a:pt x="153" y="52"/>
                    <a:pt x="156" y="50"/>
                    <a:pt x="160" y="47"/>
                  </a:cubicBezTo>
                  <a:cubicBezTo>
                    <a:pt x="160" y="48"/>
                    <a:pt x="161" y="49"/>
                    <a:pt x="161" y="50"/>
                  </a:cubicBezTo>
                  <a:close/>
                  <a:moveTo>
                    <a:pt x="166" y="59"/>
                  </a:moveTo>
                  <a:cubicBezTo>
                    <a:pt x="164" y="61"/>
                    <a:pt x="161" y="63"/>
                    <a:pt x="159" y="65"/>
                  </a:cubicBezTo>
                  <a:cubicBezTo>
                    <a:pt x="158" y="63"/>
                    <a:pt x="156" y="62"/>
                    <a:pt x="155" y="60"/>
                  </a:cubicBezTo>
                  <a:cubicBezTo>
                    <a:pt x="157" y="57"/>
                    <a:pt x="160" y="55"/>
                    <a:pt x="163" y="53"/>
                  </a:cubicBezTo>
                  <a:cubicBezTo>
                    <a:pt x="164" y="55"/>
                    <a:pt x="165" y="57"/>
                    <a:pt x="166" y="59"/>
                  </a:cubicBezTo>
                  <a:close/>
                  <a:moveTo>
                    <a:pt x="172" y="74"/>
                  </a:moveTo>
                  <a:cubicBezTo>
                    <a:pt x="170" y="75"/>
                    <a:pt x="169" y="77"/>
                    <a:pt x="167" y="78"/>
                  </a:cubicBezTo>
                  <a:cubicBezTo>
                    <a:pt x="167" y="76"/>
                    <a:pt x="166" y="75"/>
                    <a:pt x="165" y="74"/>
                  </a:cubicBezTo>
                  <a:cubicBezTo>
                    <a:pt x="167" y="72"/>
                    <a:pt x="169" y="71"/>
                    <a:pt x="171" y="69"/>
                  </a:cubicBezTo>
                  <a:cubicBezTo>
                    <a:pt x="171" y="71"/>
                    <a:pt x="172" y="72"/>
                    <a:pt x="172" y="74"/>
                  </a:cubicBezTo>
                  <a:close/>
                  <a:moveTo>
                    <a:pt x="169" y="66"/>
                  </a:moveTo>
                  <a:cubicBezTo>
                    <a:pt x="167" y="68"/>
                    <a:pt x="165" y="69"/>
                    <a:pt x="163" y="71"/>
                  </a:cubicBezTo>
                  <a:cubicBezTo>
                    <a:pt x="163" y="70"/>
                    <a:pt x="162" y="69"/>
                    <a:pt x="161" y="68"/>
                  </a:cubicBezTo>
                  <a:cubicBezTo>
                    <a:pt x="163" y="66"/>
                    <a:pt x="166" y="64"/>
                    <a:pt x="168" y="62"/>
                  </a:cubicBezTo>
                  <a:cubicBezTo>
                    <a:pt x="168" y="63"/>
                    <a:pt x="169" y="64"/>
                    <a:pt x="169" y="66"/>
                  </a:cubicBezTo>
                  <a:close/>
                  <a:moveTo>
                    <a:pt x="120" y="35"/>
                  </a:moveTo>
                  <a:cubicBezTo>
                    <a:pt x="118" y="34"/>
                    <a:pt x="116" y="33"/>
                    <a:pt x="113" y="32"/>
                  </a:cubicBezTo>
                  <a:cubicBezTo>
                    <a:pt x="118" y="28"/>
                    <a:pt x="122" y="23"/>
                    <a:pt x="127" y="19"/>
                  </a:cubicBezTo>
                  <a:cubicBezTo>
                    <a:pt x="127" y="19"/>
                    <a:pt x="127" y="18"/>
                    <a:pt x="128" y="18"/>
                  </a:cubicBezTo>
                  <a:cubicBezTo>
                    <a:pt x="130" y="19"/>
                    <a:pt x="132" y="21"/>
                    <a:pt x="135" y="22"/>
                  </a:cubicBezTo>
                  <a:cubicBezTo>
                    <a:pt x="130" y="26"/>
                    <a:pt x="125" y="31"/>
                    <a:pt x="120" y="35"/>
                  </a:cubicBezTo>
                  <a:close/>
                  <a:moveTo>
                    <a:pt x="175" y="95"/>
                  </a:moveTo>
                  <a:cubicBezTo>
                    <a:pt x="173" y="90"/>
                    <a:pt x="171" y="85"/>
                    <a:pt x="169" y="81"/>
                  </a:cubicBezTo>
                  <a:cubicBezTo>
                    <a:pt x="173" y="77"/>
                    <a:pt x="173" y="77"/>
                    <a:pt x="173" y="77"/>
                  </a:cubicBezTo>
                  <a:cubicBezTo>
                    <a:pt x="174" y="83"/>
                    <a:pt x="175" y="89"/>
                    <a:pt x="175" y="94"/>
                  </a:cubicBezTo>
                  <a:cubicBezTo>
                    <a:pt x="175" y="95"/>
                    <a:pt x="175" y="95"/>
                    <a:pt x="175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3173" y="1433"/>
              <a:ext cx="1596" cy="1726"/>
            </a:xfrm>
            <a:custGeom>
              <a:avLst/>
              <a:gdLst>
                <a:gd name="T0" fmla="*/ 292 w 292"/>
                <a:gd name="T1" fmla="*/ 145 h 316"/>
                <a:gd name="T2" fmla="*/ 265 w 292"/>
                <a:gd name="T3" fmla="*/ 87 h 316"/>
                <a:gd name="T4" fmla="*/ 264 w 292"/>
                <a:gd name="T5" fmla="*/ 60 h 316"/>
                <a:gd name="T6" fmla="*/ 232 w 292"/>
                <a:gd name="T7" fmla="*/ 27 h 316"/>
                <a:gd name="T8" fmla="*/ 174 w 292"/>
                <a:gd name="T9" fmla="*/ 5 h 316"/>
                <a:gd name="T10" fmla="*/ 82 w 292"/>
                <a:gd name="T11" fmla="*/ 42 h 316"/>
                <a:gd name="T12" fmla="*/ 27 w 292"/>
                <a:gd name="T13" fmla="*/ 84 h 316"/>
                <a:gd name="T14" fmla="*/ 35 w 292"/>
                <a:gd name="T15" fmla="*/ 99 h 316"/>
                <a:gd name="T16" fmla="*/ 0 w 292"/>
                <a:gd name="T17" fmla="*/ 167 h 316"/>
                <a:gd name="T18" fmla="*/ 28 w 292"/>
                <a:gd name="T19" fmla="*/ 227 h 316"/>
                <a:gd name="T20" fmla="*/ 58 w 292"/>
                <a:gd name="T21" fmla="*/ 288 h 316"/>
                <a:gd name="T22" fmla="*/ 120 w 292"/>
                <a:gd name="T23" fmla="*/ 314 h 316"/>
                <a:gd name="T24" fmla="*/ 224 w 292"/>
                <a:gd name="T25" fmla="*/ 289 h 316"/>
                <a:gd name="T26" fmla="*/ 266 w 292"/>
                <a:gd name="T27" fmla="*/ 226 h 316"/>
                <a:gd name="T28" fmla="*/ 267 w 292"/>
                <a:gd name="T29" fmla="*/ 192 h 316"/>
                <a:gd name="T30" fmla="*/ 267 w 292"/>
                <a:gd name="T31" fmla="*/ 192 h 316"/>
                <a:gd name="T32" fmla="*/ 274 w 292"/>
                <a:gd name="T33" fmla="*/ 191 h 316"/>
                <a:gd name="T34" fmla="*/ 249 w 292"/>
                <a:gd name="T35" fmla="*/ 80 h 316"/>
                <a:gd name="T36" fmla="*/ 35 w 292"/>
                <a:gd name="T37" fmla="*/ 71 h 316"/>
                <a:gd name="T38" fmla="*/ 40 w 292"/>
                <a:gd name="T39" fmla="*/ 75 h 316"/>
                <a:gd name="T40" fmla="*/ 38 w 292"/>
                <a:gd name="T41" fmla="*/ 92 h 316"/>
                <a:gd name="T42" fmla="*/ 51 w 292"/>
                <a:gd name="T43" fmla="*/ 77 h 316"/>
                <a:gd name="T44" fmla="*/ 127 w 292"/>
                <a:gd name="T45" fmla="*/ 29 h 316"/>
                <a:gd name="T46" fmla="*/ 210 w 292"/>
                <a:gd name="T47" fmla="*/ 49 h 316"/>
                <a:gd name="T48" fmla="*/ 257 w 292"/>
                <a:gd name="T49" fmla="*/ 61 h 316"/>
                <a:gd name="T50" fmla="*/ 284 w 292"/>
                <a:gd name="T51" fmla="*/ 125 h 316"/>
                <a:gd name="T52" fmla="*/ 243 w 292"/>
                <a:gd name="T53" fmla="*/ 208 h 316"/>
                <a:gd name="T54" fmla="*/ 170 w 292"/>
                <a:gd name="T55" fmla="*/ 258 h 316"/>
                <a:gd name="T56" fmla="*/ 124 w 292"/>
                <a:gd name="T57" fmla="*/ 258 h 316"/>
                <a:gd name="T58" fmla="*/ 51 w 292"/>
                <a:gd name="T59" fmla="*/ 208 h 316"/>
                <a:gd name="T60" fmla="*/ 31 w 292"/>
                <a:gd name="T61" fmla="*/ 125 h 316"/>
                <a:gd name="T62" fmla="*/ 257 w 292"/>
                <a:gd name="T63" fmla="*/ 252 h 316"/>
                <a:gd name="T64" fmla="*/ 215 w 292"/>
                <a:gd name="T65" fmla="*/ 270 h 316"/>
                <a:gd name="T66" fmla="*/ 174 w 292"/>
                <a:gd name="T67" fmla="*/ 281 h 316"/>
                <a:gd name="T68" fmla="*/ 164 w 292"/>
                <a:gd name="T69" fmla="*/ 308 h 316"/>
                <a:gd name="T70" fmla="*/ 150 w 292"/>
                <a:gd name="T71" fmla="*/ 309 h 316"/>
                <a:gd name="T72" fmla="*/ 174 w 292"/>
                <a:gd name="T73" fmla="*/ 264 h 316"/>
                <a:gd name="T74" fmla="*/ 203 w 292"/>
                <a:gd name="T75" fmla="*/ 253 h 316"/>
                <a:gd name="T76" fmla="*/ 219 w 292"/>
                <a:gd name="T77" fmla="*/ 254 h 316"/>
                <a:gd name="T78" fmla="*/ 208 w 292"/>
                <a:gd name="T79" fmla="*/ 261 h 316"/>
                <a:gd name="T80" fmla="*/ 239 w 292"/>
                <a:gd name="T81" fmla="*/ 257 h 316"/>
                <a:gd name="T82" fmla="*/ 113 w 292"/>
                <a:gd name="T83" fmla="*/ 262 h 316"/>
                <a:gd name="T84" fmla="*/ 97 w 292"/>
                <a:gd name="T85" fmla="*/ 276 h 316"/>
                <a:gd name="T86" fmla="*/ 89 w 292"/>
                <a:gd name="T87" fmla="*/ 272 h 316"/>
                <a:gd name="T88" fmla="*/ 83 w 292"/>
                <a:gd name="T89" fmla="*/ 268 h 316"/>
                <a:gd name="T90" fmla="*/ 127 w 292"/>
                <a:gd name="T91" fmla="*/ 306 h 316"/>
                <a:gd name="T92" fmla="*/ 129 w 292"/>
                <a:gd name="T93" fmla="*/ 309 h 316"/>
                <a:gd name="T94" fmla="*/ 37 w 292"/>
                <a:gd name="T95" fmla="*/ 258 h 316"/>
                <a:gd name="T96" fmla="*/ 7 w 292"/>
                <a:gd name="T97" fmla="*/ 171 h 316"/>
                <a:gd name="T98" fmla="*/ 23 w 292"/>
                <a:gd name="T99" fmla="*/ 171 h 316"/>
                <a:gd name="T100" fmla="*/ 23 w 292"/>
                <a:gd name="T101" fmla="*/ 191 h 316"/>
                <a:gd name="T102" fmla="*/ 33 w 292"/>
                <a:gd name="T103" fmla="*/ 199 h 316"/>
                <a:gd name="T104" fmla="*/ 37 w 292"/>
                <a:gd name="T105" fmla="*/ 197 h 316"/>
                <a:gd name="T106" fmla="*/ 37 w 292"/>
                <a:gd name="T107" fmla="*/ 239 h 316"/>
                <a:gd name="T108" fmla="*/ 34 w 292"/>
                <a:gd name="T109" fmla="*/ 255 h 316"/>
                <a:gd name="T110" fmla="*/ 41 w 292"/>
                <a:gd name="T111" fmla="*/ 263 h 316"/>
                <a:gd name="T112" fmla="*/ 64 w 292"/>
                <a:gd name="T113" fmla="*/ 279 h 316"/>
                <a:gd name="T114" fmla="*/ 109 w 292"/>
                <a:gd name="T115" fmla="*/ 281 h 316"/>
                <a:gd name="T116" fmla="*/ 118 w 292"/>
                <a:gd name="T117" fmla="*/ 283 h 316"/>
                <a:gd name="T118" fmla="*/ 144 w 292"/>
                <a:gd name="T119" fmla="*/ 310 h 316"/>
                <a:gd name="T120" fmla="*/ 252 w 292"/>
                <a:gd name="T121" fmla="*/ 212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2" h="316">
                  <a:moveTo>
                    <a:pt x="270" y="198"/>
                  </a:moveTo>
                  <a:cubicBezTo>
                    <a:pt x="271" y="198"/>
                    <a:pt x="273" y="197"/>
                    <a:pt x="276" y="197"/>
                  </a:cubicBezTo>
                  <a:cubicBezTo>
                    <a:pt x="278" y="197"/>
                    <a:pt x="280" y="197"/>
                    <a:pt x="284" y="198"/>
                  </a:cubicBezTo>
                  <a:cubicBezTo>
                    <a:pt x="286" y="198"/>
                    <a:pt x="287" y="197"/>
                    <a:pt x="287" y="195"/>
                  </a:cubicBezTo>
                  <a:cubicBezTo>
                    <a:pt x="289" y="185"/>
                    <a:pt x="289" y="178"/>
                    <a:pt x="290" y="168"/>
                  </a:cubicBezTo>
                  <a:cubicBezTo>
                    <a:pt x="291" y="160"/>
                    <a:pt x="292" y="153"/>
                    <a:pt x="292" y="145"/>
                  </a:cubicBezTo>
                  <a:cubicBezTo>
                    <a:pt x="292" y="137"/>
                    <a:pt x="291" y="129"/>
                    <a:pt x="290" y="121"/>
                  </a:cubicBezTo>
                  <a:cubicBezTo>
                    <a:pt x="290" y="119"/>
                    <a:pt x="288" y="118"/>
                    <a:pt x="287" y="118"/>
                  </a:cubicBezTo>
                  <a:cubicBezTo>
                    <a:pt x="279" y="118"/>
                    <a:pt x="272" y="118"/>
                    <a:pt x="265" y="118"/>
                  </a:cubicBezTo>
                  <a:cubicBezTo>
                    <a:pt x="263" y="110"/>
                    <a:pt x="261" y="102"/>
                    <a:pt x="257" y="94"/>
                  </a:cubicBezTo>
                  <a:cubicBezTo>
                    <a:pt x="259" y="93"/>
                    <a:pt x="260" y="91"/>
                    <a:pt x="262" y="90"/>
                  </a:cubicBezTo>
                  <a:cubicBezTo>
                    <a:pt x="264" y="90"/>
                    <a:pt x="265" y="88"/>
                    <a:pt x="265" y="87"/>
                  </a:cubicBezTo>
                  <a:cubicBezTo>
                    <a:pt x="265" y="84"/>
                    <a:pt x="265" y="81"/>
                    <a:pt x="265" y="79"/>
                  </a:cubicBezTo>
                  <a:cubicBezTo>
                    <a:pt x="265" y="75"/>
                    <a:pt x="265" y="71"/>
                    <a:pt x="265" y="67"/>
                  </a:cubicBezTo>
                  <a:cubicBezTo>
                    <a:pt x="265" y="66"/>
                    <a:pt x="265" y="66"/>
                    <a:pt x="265" y="65"/>
                  </a:cubicBezTo>
                  <a:cubicBezTo>
                    <a:pt x="265" y="64"/>
                    <a:pt x="265" y="64"/>
                    <a:pt x="265" y="64"/>
                  </a:cubicBezTo>
                  <a:cubicBezTo>
                    <a:pt x="266" y="63"/>
                    <a:pt x="265" y="61"/>
                    <a:pt x="264" y="60"/>
                  </a:cubicBezTo>
                  <a:cubicBezTo>
                    <a:pt x="264" y="60"/>
                    <a:pt x="264" y="60"/>
                    <a:pt x="264" y="60"/>
                  </a:cubicBezTo>
                  <a:cubicBezTo>
                    <a:pt x="263" y="59"/>
                    <a:pt x="263" y="58"/>
                    <a:pt x="262" y="57"/>
                  </a:cubicBezTo>
                  <a:cubicBezTo>
                    <a:pt x="261" y="55"/>
                    <a:pt x="259" y="53"/>
                    <a:pt x="257" y="51"/>
                  </a:cubicBezTo>
                  <a:cubicBezTo>
                    <a:pt x="256" y="50"/>
                    <a:pt x="255" y="48"/>
                    <a:pt x="252" y="46"/>
                  </a:cubicBezTo>
                  <a:cubicBezTo>
                    <a:pt x="249" y="42"/>
                    <a:pt x="244" y="38"/>
                    <a:pt x="240" y="34"/>
                  </a:cubicBezTo>
                  <a:cubicBezTo>
                    <a:pt x="238" y="32"/>
                    <a:pt x="236" y="30"/>
                    <a:pt x="235" y="29"/>
                  </a:cubicBezTo>
                  <a:cubicBezTo>
                    <a:pt x="234" y="28"/>
                    <a:pt x="233" y="28"/>
                    <a:pt x="232" y="27"/>
                  </a:cubicBezTo>
                  <a:cubicBezTo>
                    <a:pt x="231" y="27"/>
                    <a:pt x="231" y="27"/>
                    <a:pt x="231" y="27"/>
                  </a:cubicBezTo>
                  <a:cubicBezTo>
                    <a:pt x="231" y="26"/>
                    <a:pt x="230" y="26"/>
                    <a:pt x="229" y="26"/>
                  </a:cubicBezTo>
                  <a:cubicBezTo>
                    <a:pt x="229" y="26"/>
                    <a:pt x="227" y="26"/>
                    <a:pt x="227" y="27"/>
                  </a:cubicBezTo>
                  <a:cubicBezTo>
                    <a:pt x="222" y="32"/>
                    <a:pt x="217" y="37"/>
                    <a:pt x="212" y="42"/>
                  </a:cubicBezTo>
                  <a:cubicBezTo>
                    <a:pt x="200" y="35"/>
                    <a:pt x="187" y="30"/>
                    <a:pt x="174" y="27"/>
                  </a:cubicBezTo>
                  <a:cubicBezTo>
                    <a:pt x="174" y="20"/>
                    <a:pt x="174" y="13"/>
                    <a:pt x="174" y="5"/>
                  </a:cubicBezTo>
                  <a:cubicBezTo>
                    <a:pt x="174" y="4"/>
                    <a:pt x="173" y="2"/>
                    <a:pt x="171" y="2"/>
                  </a:cubicBezTo>
                  <a:cubicBezTo>
                    <a:pt x="163" y="1"/>
                    <a:pt x="155" y="0"/>
                    <a:pt x="147" y="0"/>
                  </a:cubicBezTo>
                  <a:cubicBezTo>
                    <a:pt x="139" y="0"/>
                    <a:pt x="131" y="1"/>
                    <a:pt x="123" y="2"/>
                  </a:cubicBezTo>
                  <a:cubicBezTo>
                    <a:pt x="122" y="2"/>
                    <a:pt x="120" y="4"/>
                    <a:pt x="120" y="5"/>
                  </a:cubicBezTo>
                  <a:cubicBezTo>
                    <a:pt x="120" y="13"/>
                    <a:pt x="120" y="20"/>
                    <a:pt x="120" y="27"/>
                  </a:cubicBezTo>
                  <a:cubicBezTo>
                    <a:pt x="107" y="30"/>
                    <a:pt x="94" y="35"/>
                    <a:pt x="82" y="42"/>
                  </a:cubicBezTo>
                  <a:cubicBezTo>
                    <a:pt x="77" y="37"/>
                    <a:pt x="72" y="32"/>
                    <a:pt x="67" y="27"/>
                  </a:cubicBezTo>
                  <a:cubicBezTo>
                    <a:pt x="66" y="26"/>
                    <a:pt x="64" y="26"/>
                    <a:pt x="63" y="27"/>
                  </a:cubicBezTo>
                  <a:cubicBezTo>
                    <a:pt x="50" y="36"/>
                    <a:pt x="39" y="48"/>
                    <a:pt x="29" y="61"/>
                  </a:cubicBezTo>
                  <a:cubicBezTo>
                    <a:pt x="29" y="62"/>
                    <a:pt x="28" y="63"/>
                    <a:pt x="29" y="64"/>
                  </a:cubicBezTo>
                  <a:cubicBezTo>
                    <a:pt x="28" y="71"/>
                    <a:pt x="28" y="77"/>
                    <a:pt x="27" y="83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6" y="84"/>
                    <a:pt x="26" y="84"/>
                    <a:pt x="26" y="84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6"/>
                    <a:pt x="26" y="86"/>
                    <a:pt x="26" y="87"/>
                  </a:cubicBezTo>
                  <a:cubicBezTo>
                    <a:pt x="26" y="87"/>
                    <a:pt x="26" y="88"/>
                    <a:pt x="26" y="88"/>
                  </a:cubicBezTo>
                  <a:cubicBezTo>
                    <a:pt x="26" y="89"/>
                    <a:pt x="26" y="91"/>
                    <a:pt x="27" y="91"/>
                  </a:cubicBezTo>
                  <a:cubicBezTo>
                    <a:pt x="30" y="94"/>
                    <a:pt x="32" y="96"/>
                    <a:pt x="35" y="99"/>
                  </a:cubicBezTo>
                  <a:cubicBezTo>
                    <a:pt x="32" y="105"/>
                    <a:pt x="30" y="111"/>
                    <a:pt x="29" y="118"/>
                  </a:cubicBezTo>
                  <a:cubicBezTo>
                    <a:pt x="22" y="118"/>
                    <a:pt x="15" y="118"/>
                    <a:pt x="7" y="118"/>
                  </a:cubicBezTo>
                  <a:cubicBezTo>
                    <a:pt x="6" y="118"/>
                    <a:pt x="4" y="119"/>
                    <a:pt x="4" y="121"/>
                  </a:cubicBezTo>
                  <a:cubicBezTo>
                    <a:pt x="4" y="122"/>
                    <a:pt x="4" y="123"/>
                    <a:pt x="4" y="125"/>
                  </a:cubicBezTo>
                  <a:cubicBezTo>
                    <a:pt x="3" y="125"/>
                    <a:pt x="2" y="126"/>
                    <a:pt x="2" y="127"/>
                  </a:cubicBezTo>
                  <a:cubicBezTo>
                    <a:pt x="1" y="136"/>
                    <a:pt x="0" y="153"/>
                    <a:pt x="0" y="167"/>
                  </a:cubicBezTo>
                  <a:cubicBezTo>
                    <a:pt x="0" y="178"/>
                    <a:pt x="0" y="188"/>
                    <a:pt x="1" y="195"/>
                  </a:cubicBezTo>
                  <a:cubicBezTo>
                    <a:pt x="2" y="196"/>
                    <a:pt x="3" y="198"/>
                    <a:pt x="5" y="198"/>
                  </a:cubicBezTo>
                  <a:cubicBezTo>
                    <a:pt x="12" y="198"/>
                    <a:pt x="19" y="198"/>
                    <a:pt x="26" y="198"/>
                  </a:cubicBezTo>
                  <a:cubicBezTo>
                    <a:pt x="28" y="206"/>
                    <a:pt x="30" y="213"/>
                    <a:pt x="33" y="221"/>
                  </a:cubicBezTo>
                  <a:cubicBezTo>
                    <a:pt x="32" y="222"/>
                    <a:pt x="31" y="223"/>
                    <a:pt x="30" y="224"/>
                  </a:cubicBezTo>
                  <a:cubicBezTo>
                    <a:pt x="29" y="225"/>
                    <a:pt x="28" y="226"/>
                    <a:pt x="28" y="227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28" y="236"/>
                    <a:pt x="27" y="245"/>
                    <a:pt x="26" y="253"/>
                  </a:cubicBezTo>
                  <a:cubicBezTo>
                    <a:pt x="26" y="253"/>
                    <a:pt x="26" y="254"/>
                    <a:pt x="25" y="254"/>
                  </a:cubicBezTo>
                  <a:cubicBezTo>
                    <a:pt x="25" y="256"/>
                    <a:pt x="26" y="258"/>
                    <a:pt x="28" y="258"/>
                  </a:cubicBezTo>
                  <a:cubicBezTo>
                    <a:pt x="28" y="258"/>
                    <a:pt x="28" y="258"/>
                    <a:pt x="28" y="258"/>
                  </a:cubicBezTo>
                  <a:cubicBezTo>
                    <a:pt x="37" y="270"/>
                    <a:pt x="47" y="279"/>
                    <a:pt x="58" y="288"/>
                  </a:cubicBezTo>
                  <a:cubicBezTo>
                    <a:pt x="58" y="289"/>
                    <a:pt x="59" y="289"/>
                    <a:pt x="60" y="289"/>
                  </a:cubicBezTo>
                  <a:cubicBezTo>
                    <a:pt x="62" y="290"/>
                    <a:pt x="63" y="290"/>
                    <a:pt x="64" y="289"/>
                  </a:cubicBezTo>
                  <a:cubicBezTo>
                    <a:pt x="69" y="284"/>
                    <a:pt x="74" y="279"/>
                    <a:pt x="79" y="274"/>
                  </a:cubicBezTo>
                  <a:cubicBezTo>
                    <a:pt x="91" y="281"/>
                    <a:pt x="101" y="286"/>
                    <a:pt x="114" y="289"/>
                  </a:cubicBezTo>
                  <a:cubicBezTo>
                    <a:pt x="115" y="297"/>
                    <a:pt x="116" y="302"/>
                    <a:pt x="118" y="312"/>
                  </a:cubicBezTo>
                  <a:cubicBezTo>
                    <a:pt x="118" y="313"/>
                    <a:pt x="119" y="314"/>
                    <a:pt x="120" y="314"/>
                  </a:cubicBezTo>
                  <a:cubicBezTo>
                    <a:pt x="128" y="316"/>
                    <a:pt x="136" y="316"/>
                    <a:pt x="144" y="316"/>
                  </a:cubicBezTo>
                  <a:cubicBezTo>
                    <a:pt x="152" y="316"/>
                    <a:pt x="160" y="316"/>
                    <a:pt x="168" y="314"/>
                  </a:cubicBezTo>
                  <a:cubicBezTo>
                    <a:pt x="170" y="314"/>
                    <a:pt x="171" y="313"/>
                    <a:pt x="171" y="311"/>
                  </a:cubicBezTo>
                  <a:cubicBezTo>
                    <a:pt x="171" y="305"/>
                    <a:pt x="173" y="297"/>
                    <a:pt x="174" y="288"/>
                  </a:cubicBezTo>
                  <a:cubicBezTo>
                    <a:pt x="187" y="285"/>
                    <a:pt x="198" y="281"/>
                    <a:pt x="210" y="274"/>
                  </a:cubicBezTo>
                  <a:cubicBezTo>
                    <a:pt x="215" y="279"/>
                    <a:pt x="219" y="284"/>
                    <a:pt x="224" y="289"/>
                  </a:cubicBezTo>
                  <a:cubicBezTo>
                    <a:pt x="226" y="290"/>
                    <a:pt x="227" y="290"/>
                    <a:pt x="229" y="289"/>
                  </a:cubicBezTo>
                  <a:cubicBezTo>
                    <a:pt x="242" y="280"/>
                    <a:pt x="253" y="269"/>
                    <a:pt x="262" y="255"/>
                  </a:cubicBezTo>
                  <a:cubicBezTo>
                    <a:pt x="263" y="254"/>
                    <a:pt x="263" y="254"/>
                    <a:pt x="263" y="254"/>
                  </a:cubicBezTo>
                  <a:cubicBezTo>
                    <a:pt x="265" y="245"/>
                    <a:pt x="265" y="239"/>
                    <a:pt x="266" y="227"/>
                  </a:cubicBezTo>
                  <a:cubicBezTo>
                    <a:pt x="266" y="227"/>
                    <a:pt x="266" y="227"/>
                    <a:pt x="266" y="226"/>
                  </a:cubicBezTo>
                  <a:cubicBezTo>
                    <a:pt x="266" y="226"/>
                    <a:pt x="266" y="226"/>
                    <a:pt x="266" y="226"/>
                  </a:cubicBezTo>
                  <a:cubicBezTo>
                    <a:pt x="265" y="226"/>
                    <a:pt x="265" y="225"/>
                    <a:pt x="265" y="225"/>
                  </a:cubicBezTo>
                  <a:cubicBezTo>
                    <a:pt x="265" y="225"/>
                    <a:pt x="265" y="225"/>
                    <a:pt x="265" y="225"/>
                  </a:cubicBezTo>
                  <a:cubicBezTo>
                    <a:pt x="262" y="222"/>
                    <a:pt x="259" y="219"/>
                    <a:pt x="257" y="217"/>
                  </a:cubicBezTo>
                  <a:cubicBezTo>
                    <a:pt x="262" y="208"/>
                    <a:pt x="264" y="203"/>
                    <a:pt x="266" y="200"/>
                  </a:cubicBezTo>
                  <a:cubicBezTo>
                    <a:pt x="268" y="199"/>
                    <a:pt x="268" y="199"/>
                    <a:pt x="270" y="198"/>
                  </a:cubicBezTo>
                  <a:close/>
                  <a:moveTo>
                    <a:pt x="267" y="192"/>
                  </a:moveTo>
                  <a:cubicBezTo>
                    <a:pt x="267" y="192"/>
                    <a:pt x="267" y="192"/>
                    <a:pt x="266" y="192"/>
                  </a:cubicBezTo>
                  <a:cubicBezTo>
                    <a:pt x="267" y="190"/>
                    <a:pt x="267" y="189"/>
                    <a:pt x="267" y="187"/>
                  </a:cubicBezTo>
                  <a:cubicBezTo>
                    <a:pt x="270" y="182"/>
                    <a:pt x="272" y="177"/>
                    <a:pt x="273" y="172"/>
                  </a:cubicBezTo>
                  <a:cubicBezTo>
                    <a:pt x="275" y="172"/>
                    <a:pt x="276" y="171"/>
                    <a:pt x="278" y="171"/>
                  </a:cubicBezTo>
                  <a:cubicBezTo>
                    <a:pt x="275" y="178"/>
                    <a:pt x="272" y="184"/>
                    <a:pt x="270" y="191"/>
                  </a:cubicBezTo>
                  <a:cubicBezTo>
                    <a:pt x="269" y="191"/>
                    <a:pt x="268" y="191"/>
                    <a:pt x="267" y="192"/>
                  </a:cubicBezTo>
                  <a:close/>
                  <a:moveTo>
                    <a:pt x="267" y="175"/>
                  </a:moveTo>
                  <a:cubicBezTo>
                    <a:pt x="267" y="174"/>
                    <a:pt x="268" y="174"/>
                    <a:pt x="268" y="174"/>
                  </a:cubicBezTo>
                  <a:cubicBezTo>
                    <a:pt x="268" y="174"/>
                    <a:pt x="269" y="173"/>
                    <a:pt x="269" y="173"/>
                  </a:cubicBezTo>
                  <a:cubicBezTo>
                    <a:pt x="269" y="175"/>
                    <a:pt x="268" y="177"/>
                    <a:pt x="267" y="179"/>
                  </a:cubicBezTo>
                  <a:cubicBezTo>
                    <a:pt x="267" y="177"/>
                    <a:pt x="267" y="176"/>
                    <a:pt x="267" y="175"/>
                  </a:cubicBezTo>
                  <a:close/>
                  <a:moveTo>
                    <a:pt x="274" y="191"/>
                  </a:moveTo>
                  <a:cubicBezTo>
                    <a:pt x="276" y="184"/>
                    <a:pt x="279" y="177"/>
                    <a:pt x="282" y="171"/>
                  </a:cubicBezTo>
                  <a:cubicBezTo>
                    <a:pt x="282" y="171"/>
                    <a:pt x="283" y="171"/>
                    <a:pt x="283" y="171"/>
                  </a:cubicBezTo>
                  <a:cubicBezTo>
                    <a:pt x="283" y="178"/>
                    <a:pt x="282" y="184"/>
                    <a:pt x="281" y="191"/>
                  </a:cubicBezTo>
                  <a:cubicBezTo>
                    <a:pt x="279" y="191"/>
                    <a:pt x="277" y="191"/>
                    <a:pt x="276" y="191"/>
                  </a:cubicBezTo>
                  <a:cubicBezTo>
                    <a:pt x="275" y="191"/>
                    <a:pt x="274" y="191"/>
                    <a:pt x="274" y="191"/>
                  </a:cubicBezTo>
                  <a:close/>
                  <a:moveTo>
                    <a:pt x="249" y="80"/>
                  </a:moveTo>
                  <a:cubicBezTo>
                    <a:pt x="252" y="77"/>
                    <a:pt x="255" y="74"/>
                    <a:pt x="258" y="71"/>
                  </a:cubicBezTo>
                  <a:cubicBezTo>
                    <a:pt x="258" y="74"/>
                    <a:pt x="258" y="76"/>
                    <a:pt x="258" y="79"/>
                  </a:cubicBezTo>
                  <a:cubicBezTo>
                    <a:pt x="258" y="81"/>
                    <a:pt x="258" y="83"/>
                    <a:pt x="258" y="84"/>
                  </a:cubicBezTo>
                  <a:cubicBezTo>
                    <a:pt x="257" y="85"/>
                    <a:pt x="255" y="87"/>
                    <a:pt x="254" y="88"/>
                  </a:cubicBezTo>
                  <a:cubicBezTo>
                    <a:pt x="253" y="85"/>
                    <a:pt x="251" y="82"/>
                    <a:pt x="249" y="80"/>
                  </a:cubicBezTo>
                  <a:close/>
                  <a:moveTo>
                    <a:pt x="35" y="71"/>
                  </a:moveTo>
                  <a:cubicBezTo>
                    <a:pt x="36" y="71"/>
                    <a:pt x="37" y="72"/>
                    <a:pt x="37" y="73"/>
                  </a:cubicBezTo>
                  <a:cubicBezTo>
                    <a:pt x="36" y="73"/>
                    <a:pt x="36" y="74"/>
                    <a:pt x="35" y="75"/>
                  </a:cubicBezTo>
                  <a:cubicBezTo>
                    <a:pt x="35" y="74"/>
                    <a:pt x="35" y="72"/>
                    <a:pt x="35" y="71"/>
                  </a:cubicBezTo>
                  <a:close/>
                  <a:moveTo>
                    <a:pt x="33" y="86"/>
                  </a:moveTo>
                  <a:cubicBezTo>
                    <a:pt x="34" y="84"/>
                    <a:pt x="34" y="82"/>
                    <a:pt x="34" y="81"/>
                  </a:cubicBezTo>
                  <a:cubicBezTo>
                    <a:pt x="36" y="79"/>
                    <a:pt x="38" y="77"/>
                    <a:pt x="40" y="75"/>
                  </a:cubicBezTo>
                  <a:cubicBezTo>
                    <a:pt x="40" y="75"/>
                    <a:pt x="41" y="76"/>
                    <a:pt x="41" y="76"/>
                  </a:cubicBezTo>
                  <a:cubicBezTo>
                    <a:pt x="39" y="80"/>
                    <a:pt x="36" y="83"/>
                    <a:pt x="33" y="86"/>
                  </a:cubicBezTo>
                  <a:close/>
                  <a:moveTo>
                    <a:pt x="35" y="89"/>
                  </a:moveTo>
                  <a:cubicBezTo>
                    <a:pt x="38" y="86"/>
                    <a:pt x="41" y="82"/>
                    <a:pt x="44" y="79"/>
                  </a:cubicBezTo>
                  <a:cubicBezTo>
                    <a:pt x="44" y="79"/>
                    <a:pt x="44" y="80"/>
                    <a:pt x="45" y="80"/>
                  </a:cubicBezTo>
                  <a:cubicBezTo>
                    <a:pt x="42" y="84"/>
                    <a:pt x="40" y="88"/>
                    <a:pt x="38" y="92"/>
                  </a:cubicBezTo>
                  <a:cubicBezTo>
                    <a:pt x="37" y="91"/>
                    <a:pt x="36" y="90"/>
                    <a:pt x="35" y="89"/>
                  </a:cubicBezTo>
                  <a:close/>
                  <a:moveTo>
                    <a:pt x="35" y="122"/>
                  </a:moveTo>
                  <a:cubicBezTo>
                    <a:pt x="36" y="115"/>
                    <a:pt x="38" y="107"/>
                    <a:pt x="41" y="101"/>
                  </a:cubicBezTo>
                  <a:cubicBezTo>
                    <a:pt x="42" y="100"/>
                    <a:pt x="42" y="100"/>
                    <a:pt x="42" y="99"/>
                  </a:cubicBezTo>
                  <a:cubicBezTo>
                    <a:pt x="45" y="93"/>
                    <a:pt x="48" y="87"/>
                    <a:pt x="52" y="81"/>
                  </a:cubicBezTo>
                  <a:cubicBezTo>
                    <a:pt x="53" y="80"/>
                    <a:pt x="52" y="78"/>
                    <a:pt x="51" y="77"/>
                  </a:cubicBezTo>
                  <a:cubicBezTo>
                    <a:pt x="46" y="72"/>
                    <a:pt x="41" y="67"/>
                    <a:pt x="37" y="62"/>
                  </a:cubicBezTo>
                  <a:cubicBezTo>
                    <a:pt x="45" y="52"/>
                    <a:pt x="54" y="42"/>
                    <a:pt x="65" y="34"/>
                  </a:cubicBezTo>
                  <a:cubicBezTo>
                    <a:pt x="70" y="39"/>
                    <a:pt x="75" y="44"/>
                    <a:pt x="80" y="49"/>
                  </a:cubicBezTo>
                  <a:cubicBezTo>
                    <a:pt x="81" y="50"/>
                    <a:pt x="82" y="50"/>
                    <a:pt x="84" y="49"/>
                  </a:cubicBezTo>
                  <a:cubicBezTo>
                    <a:pt x="96" y="41"/>
                    <a:pt x="110" y="36"/>
                    <a:pt x="124" y="33"/>
                  </a:cubicBezTo>
                  <a:cubicBezTo>
                    <a:pt x="126" y="32"/>
                    <a:pt x="127" y="31"/>
                    <a:pt x="127" y="29"/>
                  </a:cubicBezTo>
                  <a:cubicBezTo>
                    <a:pt x="127" y="22"/>
                    <a:pt x="127" y="15"/>
                    <a:pt x="127" y="8"/>
                  </a:cubicBezTo>
                  <a:cubicBezTo>
                    <a:pt x="134" y="7"/>
                    <a:pt x="140" y="7"/>
                    <a:pt x="147" y="7"/>
                  </a:cubicBezTo>
                  <a:cubicBezTo>
                    <a:pt x="154" y="7"/>
                    <a:pt x="160" y="7"/>
                    <a:pt x="167" y="8"/>
                  </a:cubicBezTo>
                  <a:cubicBezTo>
                    <a:pt x="167" y="15"/>
                    <a:pt x="167" y="22"/>
                    <a:pt x="167" y="29"/>
                  </a:cubicBezTo>
                  <a:cubicBezTo>
                    <a:pt x="167" y="31"/>
                    <a:pt x="168" y="32"/>
                    <a:pt x="170" y="33"/>
                  </a:cubicBezTo>
                  <a:cubicBezTo>
                    <a:pt x="184" y="36"/>
                    <a:pt x="198" y="41"/>
                    <a:pt x="210" y="49"/>
                  </a:cubicBezTo>
                  <a:cubicBezTo>
                    <a:pt x="212" y="50"/>
                    <a:pt x="213" y="50"/>
                    <a:pt x="214" y="49"/>
                  </a:cubicBezTo>
                  <a:cubicBezTo>
                    <a:pt x="220" y="44"/>
                    <a:pt x="225" y="39"/>
                    <a:pt x="230" y="34"/>
                  </a:cubicBezTo>
                  <a:cubicBezTo>
                    <a:pt x="231" y="35"/>
                    <a:pt x="232" y="36"/>
                    <a:pt x="234" y="38"/>
                  </a:cubicBezTo>
                  <a:cubicBezTo>
                    <a:pt x="238" y="41"/>
                    <a:pt x="242" y="45"/>
                    <a:pt x="245" y="48"/>
                  </a:cubicBezTo>
                  <a:cubicBezTo>
                    <a:pt x="248" y="52"/>
                    <a:pt x="251" y="54"/>
                    <a:pt x="252" y="55"/>
                  </a:cubicBezTo>
                  <a:cubicBezTo>
                    <a:pt x="254" y="57"/>
                    <a:pt x="255" y="59"/>
                    <a:pt x="257" y="61"/>
                  </a:cubicBezTo>
                  <a:cubicBezTo>
                    <a:pt x="257" y="62"/>
                    <a:pt x="257" y="62"/>
                    <a:pt x="258" y="62"/>
                  </a:cubicBezTo>
                  <a:cubicBezTo>
                    <a:pt x="253" y="67"/>
                    <a:pt x="248" y="72"/>
                    <a:pt x="243" y="77"/>
                  </a:cubicBezTo>
                  <a:cubicBezTo>
                    <a:pt x="242" y="78"/>
                    <a:pt x="241" y="80"/>
                    <a:pt x="242" y="81"/>
                  </a:cubicBezTo>
                  <a:cubicBezTo>
                    <a:pt x="251" y="94"/>
                    <a:pt x="256" y="107"/>
                    <a:pt x="259" y="122"/>
                  </a:cubicBezTo>
                  <a:cubicBezTo>
                    <a:pt x="260" y="124"/>
                    <a:pt x="261" y="125"/>
                    <a:pt x="263" y="125"/>
                  </a:cubicBezTo>
                  <a:cubicBezTo>
                    <a:pt x="270" y="125"/>
                    <a:pt x="277" y="125"/>
                    <a:pt x="284" y="125"/>
                  </a:cubicBezTo>
                  <a:cubicBezTo>
                    <a:pt x="285" y="131"/>
                    <a:pt x="285" y="138"/>
                    <a:pt x="285" y="145"/>
                  </a:cubicBezTo>
                  <a:cubicBezTo>
                    <a:pt x="285" y="152"/>
                    <a:pt x="285" y="158"/>
                    <a:pt x="284" y="164"/>
                  </a:cubicBezTo>
                  <a:cubicBezTo>
                    <a:pt x="283" y="164"/>
                    <a:pt x="282" y="164"/>
                    <a:pt x="281" y="164"/>
                  </a:cubicBezTo>
                  <a:cubicBezTo>
                    <a:pt x="274" y="164"/>
                    <a:pt x="269" y="166"/>
                    <a:pt x="264" y="168"/>
                  </a:cubicBezTo>
                  <a:cubicBezTo>
                    <a:pt x="261" y="170"/>
                    <a:pt x="259" y="173"/>
                    <a:pt x="257" y="176"/>
                  </a:cubicBezTo>
                  <a:cubicBezTo>
                    <a:pt x="253" y="184"/>
                    <a:pt x="251" y="195"/>
                    <a:pt x="243" y="208"/>
                  </a:cubicBezTo>
                  <a:cubicBezTo>
                    <a:pt x="242" y="210"/>
                    <a:pt x="242" y="211"/>
                    <a:pt x="243" y="213"/>
                  </a:cubicBezTo>
                  <a:cubicBezTo>
                    <a:pt x="248" y="217"/>
                    <a:pt x="253" y="222"/>
                    <a:pt x="258" y="227"/>
                  </a:cubicBezTo>
                  <a:cubicBezTo>
                    <a:pt x="250" y="238"/>
                    <a:pt x="241" y="248"/>
                    <a:pt x="230" y="256"/>
                  </a:cubicBezTo>
                  <a:cubicBezTo>
                    <a:pt x="225" y="251"/>
                    <a:pt x="220" y="246"/>
                    <a:pt x="215" y="241"/>
                  </a:cubicBezTo>
                  <a:cubicBezTo>
                    <a:pt x="214" y="240"/>
                    <a:pt x="212" y="240"/>
                    <a:pt x="211" y="240"/>
                  </a:cubicBezTo>
                  <a:cubicBezTo>
                    <a:pt x="198" y="249"/>
                    <a:pt x="185" y="255"/>
                    <a:pt x="170" y="258"/>
                  </a:cubicBezTo>
                  <a:cubicBezTo>
                    <a:pt x="168" y="258"/>
                    <a:pt x="167" y="259"/>
                    <a:pt x="167" y="261"/>
                  </a:cubicBezTo>
                  <a:cubicBezTo>
                    <a:pt x="167" y="268"/>
                    <a:pt x="167" y="275"/>
                    <a:pt x="167" y="282"/>
                  </a:cubicBezTo>
                  <a:cubicBezTo>
                    <a:pt x="160" y="283"/>
                    <a:pt x="154" y="283"/>
                    <a:pt x="147" y="283"/>
                  </a:cubicBezTo>
                  <a:cubicBezTo>
                    <a:pt x="140" y="283"/>
                    <a:pt x="134" y="283"/>
                    <a:pt x="127" y="282"/>
                  </a:cubicBezTo>
                  <a:cubicBezTo>
                    <a:pt x="127" y="275"/>
                    <a:pt x="127" y="268"/>
                    <a:pt x="127" y="261"/>
                  </a:cubicBezTo>
                  <a:cubicBezTo>
                    <a:pt x="127" y="259"/>
                    <a:pt x="126" y="258"/>
                    <a:pt x="124" y="258"/>
                  </a:cubicBezTo>
                  <a:cubicBezTo>
                    <a:pt x="110" y="255"/>
                    <a:pt x="96" y="249"/>
                    <a:pt x="83" y="240"/>
                  </a:cubicBezTo>
                  <a:cubicBezTo>
                    <a:pt x="82" y="240"/>
                    <a:pt x="80" y="240"/>
                    <a:pt x="79" y="241"/>
                  </a:cubicBezTo>
                  <a:cubicBezTo>
                    <a:pt x="74" y="246"/>
                    <a:pt x="69" y="251"/>
                    <a:pt x="64" y="255"/>
                  </a:cubicBezTo>
                  <a:cubicBezTo>
                    <a:pt x="53" y="247"/>
                    <a:pt x="44" y="238"/>
                    <a:pt x="36" y="227"/>
                  </a:cubicBezTo>
                  <a:cubicBezTo>
                    <a:pt x="41" y="222"/>
                    <a:pt x="46" y="217"/>
                    <a:pt x="51" y="213"/>
                  </a:cubicBezTo>
                  <a:cubicBezTo>
                    <a:pt x="52" y="211"/>
                    <a:pt x="52" y="210"/>
                    <a:pt x="51" y="208"/>
                  </a:cubicBezTo>
                  <a:cubicBezTo>
                    <a:pt x="43" y="196"/>
                    <a:pt x="37" y="182"/>
                    <a:pt x="34" y="167"/>
                  </a:cubicBezTo>
                  <a:cubicBezTo>
                    <a:pt x="34" y="166"/>
                    <a:pt x="33" y="165"/>
                    <a:pt x="31" y="165"/>
                  </a:cubicBezTo>
                  <a:cubicBezTo>
                    <a:pt x="24" y="165"/>
                    <a:pt x="17" y="165"/>
                    <a:pt x="10" y="165"/>
                  </a:cubicBezTo>
                  <a:cubicBezTo>
                    <a:pt x="9" y="158"/>
                    <a:pt x="9" y="152"/>
                    <a:pt x="9" y="145"/>
                  </a:cubicBezTo>
                  <a:cubicBezTo>
                    <a:pt x="9" y="138"/>
                    <a:pt x="9" y="131"/>
                    <a:pt x="10" y="125"/>
                  </a:cubicBezTo>
                  <a:cubicBezTo>
                    <a:pt x="17" y="125"/>
                    <a:pt x="24" y="125"/>
                    <a:pt x="31" y="125"/>
                  </a:cubicBezTo>
                  <a:cubicBezTo>
                    <a:pt x="33" y="125"/>
                    <a:pt x="34" y="124"/>
                    <a:pt x="35" y="122"/>
                  </a:cubicBezTo>
                  <a:close/>
                  <a:moveTo>
                    <a:pt x="257" y="252"/>
                  </a:moveTo>
                  <a:cubicBezTo>
                    <a:pt x="254" y="255"/>
                    <a:pt x="252" y="258"/>
                    <a:pt x="249" y="261"/>
                  </a:cubicBezTo>
                  <a:cubicBezTo>
                    <a:pt x="251" y="255"/>
                    <a:pt x="253" y="248"/>
                    <a:pt x="255" y="241"/>
                  </a:cubicBezTo>
                  <a:cubicBezTo>
                    <a:pt x="256" y="240"/>
                    <a:pt x="257" y="239"/>
                    <a:pt x="258" y="238"/>
                  </a:cubicBezTo>
                  <a:cubicBezTo>
                    <a:pt x="258" y="243"/>
                    <a:pt x="257" y="247"/>
                    <a:pt x="257" y="252"/>
                  </a:cubicBezTo>
                  <a:close/>
                  <a:moveTo>
                    <a:pt x="236" y="274"/>
                  </a:moveTo>
                  <a:cubicBezTo>
                    <a:pt x="239" y="267"/>
                    <a:pt x="241" y="260"/>
                    <a:pt x="244" y="253"/>
                  </a:cubicBezTo>
                  <a:cubicBezTo>
                    <a:pt x="246" y="251"/>
                    <a:pt x="248" y="249"/>
                    <a:pt x="250" y="247"/>
                  </a:cubicBezTo>
                  <a:cubicBezTo>
                    <a:pt x="248" y="254"/>
                    <a:pt x="246" y="260"/>
                    <a:pt x="244" y="267"/>
                  </a:cubicBezTo>
                  <a:cubicBezTo>
                    <a:pt x="242" y="270"/>
                    <a:pt x="239" y="272"/>
                    <a:pt x="236" y="274"/>
                  </a:cubicBezTo>
                  <a:close/>
                  <a:moveTo>
                    <a:pt x="215" y="270"/>
                  </a:moveTo>
                  <a:cubicBezTo>
                    <a:pt x="218" y="266"/>
                    <a:pt x="220" y="262"/>
                    <a:pt x="222" y="257"/>
                  </a:cubicBezTo>
                  <a:cubicBezTo>
                    <a:pt x="222" y="258"/>
                    <a:pt x="223" y="258"/>
                    <a:pt x="224" y="259"/>
                  </a:cubicBezTo>
                  <a:cubicBezTo>
                    <a:pt x="224" y="259"/>
                    <a:pt x="224" y="259"/>
                    <a:pt x="224" y="259"/>
                  </a:cubicBezTo>
                  <a:cubicBezTo>
                    <a:pt x="222" y="264"/>
                    <a:pt x="219" y="268"/>
                    <a:pt x="217" y="272"/>
                  </a:cubicBezTo>
                  <a:cubicBezTo>
                    <a:pt x="217" y="272"/>
                    <a:pt x="216" y="271"/>
                    <a:pt x="215" y="270"/>
                  </a:cubicBezTo>
                  <a:close/>
                  <a:moveTo>
                    <a:pt x="174" y="281"/>
                  </a:moveTo>
                  <a:cubicBezTo>
                    <a:pt x="174" y="279"/>
                    <a:pt x="174" y="277"/>
                    <a:pt x="174" y="275"/>
                  </a:cubicBezTo>
                  <a:cubicBezTo>
                    <a:pt x="177" y="271"/>
                    <a:pt x="180" y="266"/>
                    <a:pt x="182" y="261"/>
                  </a:cubicBezTo>
                  <a:cubicBezTo>
                    <a:pt x="184" y="261"/>
                    <a:pt x="185" y="260"/>
                    <a:pt x="187" y="260"/>
                  </a:cubicBezTo>
                  <a:cubicBezTo>
                    <a:pt x="183" y="267"/>
                    <a:pt x="180" y="274"/>
                    <a:pt x="176" y="281"/>
                  </a:cubicBezTo>
                  <a:cubicBezTo>
                    <a:pt x="175" y="281"/>
                    <a:pt x="175" y="281"/>
                    <a:pt x="174" y="281"/>
                  </a:cubicBezTo>
                  <a:close/>
                  <a:moveTo>
                    <a:pt x="164" y="308"/>
                  </a:moveTo>
                  <a:cubicBezTo>
                    <a:pt x="163" y="308"/>
                    <a:pt x="162" y="308"/>
                    <a:pt x="160" y="309"/>
                  </a:cubicBezTo>
                  <a:cubicBezTo>
                    <a:pt x="162" y="304"/>
                    <a:pt x="164" y="299"/>
                    <a:pt x="166" y="294"/>
                  </a:cubicBezTo>
                  <a:cubicBezTo>
                    <a:pt x="166" y="299"/>
                    <a:pt x="165" y="304"/>
                    <a:pt x="164" y="308"/>
                  </a:cubicBezTo>
                  <a:close/>
                  <a:moveTo>
                    <a:pt x="165" y="289"/>
                  </a:moveTo>
                  <a:cubicBezTo>
                    <a:pt x="162" y="295"/>
                    <a:pt x="159" y="302"/>
                    <a:pt x="156" y="309"/>
                  </a:cubicBezTo>
                  <a:cubicBezTo>
                    <a:pt x="154" y="309"/>
                    <a:pt x="152" y="309"/>
                    <a:pt x="150" y="309"/>
                  </a:cubicBezTo>
                  <a:cubicBezTo>
                    <a:pt x="152" y="303"/>
                    <a:pt x="155" y="296"/>
                    <a:pt x="158" y="290"/>
                  </a:cubicBezTo>
                  <a:cubicBezTo>
                    <a:pt x="160" y="289"/>
                    <a:pt x="163" y="289"/>
                    <a:pt x="165" y="289"/>
                  </a:cubicBezTo>
                  <a:close/>
                  <a:moveTo>
                    <a:pt x="174" y="264"/>
                  </a:moveTo>
                  <a:cubicBezTo>
                    <a:pt x="175" y="263"/>
                    <a:pt x="176" y="263"/>
                    <a:pt x="178" y="263"/>
                  </a:cubicBezTo>
                  <a:cubicBezTo>
                    <a:pt x="176" y="265"/>
                    <a:pt x="175" y="267"/>
                    <a:pt x="174" y="269"/>
                  </a:cubicBezTo>
                  <a:cubicBezTo>
                    <a:pt x="174" y="267"/>
                    <a:pt x="174" y="265"/>
                    <a:pt x="174" y="264"/>
                  </a:cubicBezTo>
                  <a:close/>
                  <a:moveTo>
                    <a:pt x="192" y="258"/>
                  </a:moveTo>
                  <a:cubicBezTo>
                    <a:pt x="194" y="257"/>
                    <a:pt x="197" y="256"/>
                    <a:pt x="199" y="255"/>
                  </a:cubicBezTo>
                  <a:cubicBezTo>
                    <a:pt x="196" y="262"/>
                    <a:pt x="193" y="269"/>
                    <a:pt x="191" y="276"/>
                  </a:cubicBezTo>
                  <a:cubicBezTo>
                    <a:pt x="187" y="278"/>
                    <a:pt x="184" y="279"/>
                    <a:pt x="181" y="280"/>
                  </a:cubicBezTo>
                  <a:cubicBezTo>
                    <a:pt x="184" y="272"/>
                    <a:pt x="188" y="265"/>
                    <a:pt x="192" y="258"/>
                  </a:cubicBezTo>
                  <a:close/>
                  <a:moveTo>
                    <a:pt x="203" y="253"/>
                  </a:moveTo>
                  <a:cubicBezTo>
                    <a:pt x="205" y="252"/>
                    <a:pt x="207" y="251"/>
                    <a:pt x="209" y="250"/>
                  </a:cubicBezTo>
                  <a:cubicBezTo>
                    <a:pt x="206" y="257"/>
                    <a:pt x="203" y="264"/>
                    <a:pt x="200" y="272"/>
                  </a:cubicBezTo>
                  <a:cubicBezTo>
                    <a:pt x="198" y="273"/>
                    <a:pt x="197" y="274"/>
                    <a:pt x="195" y="274"/>
                  </a:cubicBezTo>
                  <a:cubicBezTo>
                    <a:pt x="198" y="267"/>
                    <a:pt x="201" y="260"/>
                    <a:pt x="203" y="253"/>
                  </a:cubicBezTo>
                  <a:close/>
                  <a:moveTo>
                    <a:pt x="215" y="251"/>
                  </a:moveTo>
                  <a:cubicBezTo>
                    <a:pt x="217" y="252"/>
                    <a:pt x="218" y="253"/>
                    <a:pt x="219" y="254"/>
                  </a:cubicBezTo>
                  <a:cubicBezTo>
                    <a:pt x="218" y="258"/>
                    <a:pt x="216" y="262"/>
                    <a:pt x="214" y="266"/>
                  </a:cubicBezTo>
                  <a:cubicBezTo>
                    <a:pt x="214" y="261"/>
                    <a:pt x="215" y="256"/>
                    <a:pt x="215" y="251"/>
                  </a:cubicBezTo>
                  <a:close/>
                  <a:moveTo>
                    <a:pt x="208" y="261"/>
                  </a:moveTo>
                  <a:cubicBezTo>
                    <a:pt x="207" y="263"/>
                    <a:pt x="207" y="265"/>
                    <a:pt x="207" y="267"/>
                  </a:cubicBezTo>
                  <a:cubicBezTo>
                    <a:pt x="206" y="268"/>
                    <a:pt x="205" y="269"/>
                    <a:pt x="205" y="269"/>
                  </a:cubicBezTo>
                  <a:cubicBezTo>
                    <a:pt x="206" y="266"/>
                    <a:pt x="207" y="264"/>
                    <a:pt x="208" y="261"/>
                  </a:cubicBezTo>
                  <a:close/>
                  <a:moveTo>
                    <a:pt x="224" y="266"/>
                  </a:moveTo>
                  <a:cubicBezTo>
                    <a:pt x="224" y="270"/>
                    <a:pt x="223" y="274"/>
                    <a:pt x="223" y="278"/>
                  </a:cubicBezTo>
                  <a:cubicBezTo>
                    <a:pt x="222" y="277"/>
                    <a:pt x="221" y="276"/>
                    <a:pt x="220" y="275"/>
                  </a:cubicBezTo>
                  <a:cubicBezTo>
                    <a:pt x="221" y="272"/>
                    <a:pt x="223" y="269"/>
                    <a:pt x="224" y="266"/>
                  </a:cubicBezTo>
                  <a:close/>
                  <a:moveTo>
                    <a:pt x="232" y="263"/>
                  </a:moveTo>
                  <a:cubicBezTo>
                    <a:pt x="234" y="261"/>
                    <a:pt x="236" y="259"/>
                    <a:pt x="239" y="257"/>
                  </a:cubicBezTo>
                  <a:cubicBezTo>
                    <a:pt x="236" y="264"/>
                    <a:pt x="234" y="271"/>
                    <a:pt x="231" y="279"/>
                  </a:cubicBezTo>
                  <a:cubicBezTo>
                    <a:pt x="231" y="279"/>
                    <a:pt x="230" y="279"/>
                    <a:pt x="230" y="280"/>
                  </a:cubicBezTo>
                  <a:cubicBezTo>
                    <a:pt x="230" y="274"/>
                    <a:pt x="231" y="268"/>
                    <a:pt x="232" y="263"/>
                  </a:cubicBezTo>
                  <a:close/>
                  <a:moveTo>
                    <a:pt x="106" y="280"/>
                  </a:moveTo>
                  <a:cubicBezTo>
                    <a:pt x="104" y="279"/>
                    <a:pt x="102" y="279"/>
                    <a:pt x="100" y="278"/>
                  </a:cubicBezTo>
                  <a:cubicBezTo>
                    <a:pt x="104" y="272"/>
                    <a:pt x="108" y="267"/>
                    <a:pt x="113" y="262"/>
                  </a:cubicBezTo>
                  <a:cubicBezTo>
                    <a:pt x="115" y="262"/>
                    <a:pt x="117" y="263"/>
                    <a:pt x="119" y="263"/>
                  </a:cubicBezTo>
                  <a:cubicBezTo>
                    <a:pt x="115" y="269"/>
                    <a:pt x="110" y="274"/>
                    <a:pt x="106" y="280"/>
                  </a:cubicBezTo>
                  <a:close/>
                  <a:moveTo>
                    <a:pt x="92" y="274"/>
                  </a:moveTo>
                  <a:cubicBezTo>
                    <a:pt x="96" y="269"/>
                    <a:pt x="101" y="264"/>
                    <a:pt x="105" y="259"/>
                  </a:cubicBezTo>
                  <a:cubicBezTo>
                    <a:pt x="107" y="260"/>
                    <a:pt x="108" y="260"/>
                    <a:pt x="110" y="261"/>
                  </a:cubicBezTo>
                  <a:cubicBezTo>
                    <a:pt x="105" y="266"/>
                    <a:pt x="101" y="271"/>
                    <a:pt x="97" y="276"/>
                  </a:cubicBezTo>
                  <a:cubicBezTo>
                    <a:pt x="95" y="276"/>
                    <a:pt x="94" y="275"/>
                    <a:pt x="92" y="274"/>
                  </a:cubicBezTo>
                  <a:close/>
                  <a:moveTo>
                    <a:pt x="86" y="270"/>
                  </a:moveTo>
                  <a:cubicBezTo>
                    <a:pt x="89" y="265"/>
                    <a:pt x="93" y="261"/>
                    <a:pt x="97" y="256"/>
                  </a:cubicBezTo>
                  <a:cubicBezTo>
                    <a:pt x="97" y="256"/>
                    <a:pt x="97" y="256"/>
                    <a:pt x="97" y="256"/>
                  </a:cubicBezTo>
                  <a:cubicBezTo>
                    <a:pt x="98" y="256"/>
                    <a:pt x="100" y="257"/>
                    <a:pt x="102" y="258"/>
                  </a:cubicBezTo>
                  <a:cubicBezTo>
                    <a:pt x="97" y="262"/>
                    <a:pt x="93" y="267"/>
                    <a:pt x="89" y="272"/>
                  </a:cubicBezTo>
                  <a:cubicBezTo>
                    <a:pt x="88" y="272"/>
                    <a:pt x="87" y="271"/>
                    <a:pt x="86" y="270"/>
                  </a:cubicBezTo>
                  <a:close/>
                  <a:moveTo>
                    <a:pt x="87" y="251"/>
                  </a:moveTo>
                  <a:cubicBezTo>
                    <a:pt x="86" y="252"/>
                    <a:pt x="85" y="253"/>
                    <a:pt x="84" y="255"/>
                  </a:cubicBezTo>
                  <a:cubicBezTo>
                    <a:pt x="84" y="253"/>
                    <a:pt x="84" y="251"/>
                    <a:pt x="84" y="249"/>
                  </a:cubicBezTo>
                  <a:cubicBezTo>
                    <a:pt x="85" y="249"/>
                    <a:pt x="86" y="250"/>
                    <a:pt x="87" y="251"/>
                  </a:cubicBezTo>
                  <a:close/>
                  <a:moveTo>
                    <a:pt x="83" y="268"/>
                  </a:moveTo>
                  <a:cubicBezTo>
                    <a:pt x="83" y="266"/>
                    <a:pt x="83" y="263"/>
                    <a:pt x="83" y="261"/>
                  </a:cubicBezTo>
                  <a:cubicBezTo>
                    <a:pt x="85" y="258"/>
                    <a:pt x="88" y="255"/>
                    <a:pt x="90" y="252"/>
                  </a:cubicBezTo>
                  <a:cubicBezTo>
                    <a:pt x="91" y="253"/>
                    <a:pt x="92" y="253"/>
                    <a:pt x="94" y="254"/>
                  </a:cubicBezTo>
                  <a:cubicBezTo>
                    <a:pt x="90" y="259"/>
                    <a:pt x="87" y="264"/>
                    <a:pt x="83" y="268"/>
                  </a:cubicBezTo>
                  <a:close/>
                  <a:moveTo>
                    <a:pt x="134" y="289"/>
                  </a:moveTo>
                  <a:cubicBezTo>
                    <a:pt x="132" y="295"/>
                    <a:pt x="129" y="300"/>
                    <a:pt x="127" y="306"/>
                  </a:cubicBezTo>
                  <a:cubicBezTo>
                    <a:pt x="127" y="300"/>
                    <a:pt x="127" y="295"/>
                    <a:pt x="128" y="289"/>
                  </a:cubicBezTo>
                  <a:cubicBezTo>
                    <a:pt x="130" y="289"/>
                    <a:pt x="132" y="289"/>
                    <a:pt x="134" y="289"/>
                  </a:cubicBezTo>
                  <a:close/>
                  <a:moveTo>
                    <a:pt x="138" y="290"/>
                  </a:moveTo>
                  <a:cubicBezTo>
                    <a:pt x="140" y="290"/>
                    <a:pt x="142" y="290"/>
                    <a:pt x="143" y="290"/>
                  </a:cubicBezTo>
                  <a:cubicBezTo>
                    <a:pt x="141" y="296"/>
                    <a:pt x="138" y="303"/>
                    <a:pt x="136" y="309"/>
                  </a:cubicBezTo>
                  <a:cubicBezTo>
                    <a:pt x="134" y="309"/>
                    <a:pt x="131" y="309"/>
                    <a:pt x="129" y="309"/>
                  </a:cubicBezTo>
                  <a:cubicBezTo>
                    <a:pt x="132" y="302"/>
                    <a:pt x="135" y="296"/>
                    <a:pt x="138" y="290"/>
                  </a:cubicBezTo>
                  <a:close/>
                  <a:moveTo>
                    <a:pt x="60" y="261"/>
                  </a:moveTo>
                  <a:cubicBezTo>
                    <a:pt x="60" y="267"/>
                    <a:pt x="58" y="272"/>
                    <a:pt x="57" y="279"/>
                  </a:cubicBezTo>
                  <a:cubicBezTo>
                    <a:pt x="56" y="277"/>
                    <a:pt x="54" y="276"/>
                    <a:pt x="53" y="275"/>
                  </a:cubicBezTo>
                  <a:cubicBezTo>
                    <a:pt x="55" y="270"/>
                    <a:pt x="58" y="266"/>
                    <a:pt x="60" y="261"/>
                  </a:cubicBezTo>
                  <a:close/>
                  <a:moveTo>
                    <a:pt x="37" y="258"/>
                  </a:moveTo>
                  <a:cubicBezTo>
                    <a:pt x="39" y="254"/>
                    <a:pt x="41" y="250"/>
                    <a:pt x="44" y="247"/>
                  </a:cubicBezTo>
                  <a:cubicBezTo>
                    <a:pt x="45" y="248"/>
                    <a:pt x="46" y="248"/>
                    <a:pt x="46" y="249"/>
                  </a:cubicBezTo>
                  <a:cubicBezTo>
                    <a:pt x="44" y="253"/>
                    <a:pt x="41" y="257"/>
                    <a:pt x="39" y="260"/>
                  </a:cubicBezTo>
                  <a:cubicBezTo>
                    <a:pt x="38" y="260"/>
                    <a:pt x="37" y="259"/>
                    <a:pt x="37" y="258"/>
                  </a:cubicBezTo>
                  <a:close/>
                  <a:moveTo>
                    <a:pt x="7" y="171"/>
                  </a:moveTo>
                  <a:cubicBezTo>
                    <a:pt x="7" y="171"/>
                    <a:pt x="7" y="171"/>
                    <a:pt x="7" y="171"/>
                  </a:cubicBezTo>
                  <a:cubicBezTo>
                    <a:pt x="9" y="171"/>
                    <a:pt x="10" y="171"/>
                    <a:pt x="12" y="171"/>
                  </a:cubicBezTo>
                  <a:cubicBezTo>
                    <a:pt x="10" y="175"/>
                    <a:pt x="9" y="179"/>
                    <a:pt x="7" y="183"/>
                  </a:cubicBezTo>
                  <a:cubicBezTo>
                    <a:pt x="7" y="179"/>
                    <a:pt x="7" y="175"/>
                    <a:pt x="7" y="171"/>
                  </a:cubicBezTo>
                  <a:close/>
                  <a:moveTo>
                    <a:pt x="7" y="190"/>
                  </a:moveTo>
                  <a:cubicBezTo>
                    <a:pt x="10" y="184"/>
                    <a:pt x="13" y="177"/>
                    <a:pt x="15" y="171"/>
                  </a:cubicBezTo>
                  <a:cubicBezTo>
                    <a:pt x="18" y="171"/>
                    <a:pt x="20" y="171"/>
                    <a:pt x="23" y="171"/>
                  </a:cubicBezTo>
                  <a:cubicBezTo>
                    <a:pt x="20" y="178"/>
                    <a:pt x="17" y="184"/>
                    <a:pt x="15" y="191"/>
                  </a:cubicBezTo>
                  <a:cubicBezTo>
                    <a:pt x="12" y="191"/>
                    <a:pt x="10" y="191"/>
                    <a:pt x="8" y="191"/>
                  </a:cubicBezTo>
                  <a:cubicBezTo>
                    <a:pt x="8" y="191"/>
                    <a:pt x="8" y="190"/>
                    <a:pt x="7" y="190"/>
                  </a:cubicBezTo>
                  <a:close/>
                  <a:moveTo>
                    <a:pt x="26" y="172"/>
                  </a:moveTo>
                  <a:cubicBezTo>
                    <a:pt x="26" y="175"/>
                    <a:pt x="26" y="179"/>
                    <a:pt x="26" y="182"/>
                  </a:cubicBezTo>
                  <a:cubicBezTo>
                    <a:pt x="25" y="185"/>
                    <a:pt x="24" y="188"/>
                    <a:pt x="23" y="191"/>
                  </a:cubicBezTo>
                  <a:cubicBezTo>
                    <a:pt x="21" y="191"/>
                    <a:pt x="20" y="191"/>
                    <a:pt x="18" y="191"/>
                  </a:cubicBezTo>
                  <a:cubicBezTo>
                    <a:pt x="21" y="184"/>
                    <a:pt x="23" y="178"/>
                    <a:pt x="26" y="172"/>
                  </a:cubicBezTo>
                  <a:close/>
                  <a:moveTo>
                    <a:pt x="32" y="195"/>
                  </a:moveTo>
                  <a:cubicBezTo>
                    <a:pt x="32" y="192"/>
                    <a:pt x="32" y="189"/>
                    <a:pt x="33" y="185"/>
                  </a:cubicBezTo>
                  <a:cubicBezTo>
                    <a:pt x="33" y="188"/>
                    <a:pt x="34" y="190"/>
                    <a:pt x="35" y="192"/>
                  </a:cubicBezTo>
                  <a:cubicBezTo>
                    <a:pt x="34" y="194"/>
                    <a:pt x="34" y="196"/>
                    <a:pt x="33" y="199"/>
                  </a:cubicBezTo>
                  <a:cubicBezTo>
                    <a:pt x="33" y="198"/>
                    <a:pt x="32" y="196"/>
                    <a:pt x="32" y="195"/>
                  </a:cubicBezTo>
                  <a:close/>
                  <a:moveTo>
                    <a:pt x="37" y="197"/>
                  </a:moveTo>
                  <a:cubicBezTo>
                    <a:pt x="38" y="199"/>
                    <a:pt x="39" y="201"/>
                    <a:pt x="40" y="203"/>
                  </a:cubicBezTo>
                  <a:cubicBezTo>
                    <a:pt x="39" y="206"/>
                    <a:pt x="38" y="209"/>
                    <a:pt x="37" y="212"/>
                  </a:cubicBezTo>
                  <a:cubicBezTo>
                    <a:pt x="36" y="210"/>
                    <a:pt x="35" y="207"/>
                    <a:pt x="35" y="205"/>
                  </a:cubicBezTo>
                  <a:cubicBezTo>
                    <a:pt x="36" y="202"/>
                    <a:pt x="36" y="199"/>
                    <a:pt x="37" y="197"/>
                  </a:cubicBezTo>
                  <a:close/>
                  <a:moveTo>
                    <a:pt x="44" y="210"/>
                  </a:moveTo>
                  <a:cubicBezTo>
                    <a:pt x="43" y="211"/>
                    <a:pt x="42" y="212"/>
                    <a:pt x="41" y="213"/>
                  </a:cubicBezTo>
                  <a:cubicBezTo>
                    <a:pt x="41" y="211"/>
                    <a:pt x="42" y="209"/>
                    <a:pt x="43" y="207"/>
                  </a:cubicBezTo>
                  <a:cubicBezTo>
                    <a:pt x="43" y="208"/>
                    <a:pt x="44" y="209"/>
                    <a:pt x="44" y="210"/>
                  </a:cubicBezTo>
                  <a:close/>
                  <a:moveTo>
                    <a:pt x="34" y="236"/>
                  </a:moveTo>
                  <a:cubicBezTo>
                    <a:pt x="35" y="237"/>
                    <a:pt x="36" y="238"/>
                    <a:pt x="37" y="239"/>
                  </a:cubicBezTo>
                  <a:cubicBezTo>
                    <a:pt x="36" y="241"/>
                    <a:pt x="35" y="243"/>
                    <a:pt x="34" y="245"/>
                  </a:cubicBezTo>
                  <a:cubicBezTo>
                    <a:pt x="34" y="242"/>
                    <a:pt x="34" y="239"/>
                    <a:pt x="34" y="236"/>
                  </a:cubicBezTo>
                  <a:close/>
                  <a:moveTo>
                    <a:pt x="33" y="253"/>
                  </a:moveTo>
                  <a:cubicBezTo>
                    <a:pt x="35" y="249"/>
                    <a:pt x="37" y="246"/>
                    <a:pt x="39" y="242"/>
                  </a:cubicBezTo>
                  <a:cubicBezTo>
                    <a:pt x="40" y="243"/>
                    <a:pt x="41" y="243"/>
                    <a:pt x="41" y="244"/>
                  </a:cubicBezTo>
                  <a:cubicBezTo>
                    <a:pt x="39" y="248"/>
                    <a:pt x="37" y="251"/>
                    <a:pt x="34" y="255"/>
                  </a:cubicBezTo>
                  <a:cubicBezTo>
                    <a:pt x="34" y="254"/>
                    <a:pt x="33" y="254"/>
                    <a:pt x="33" y="253"/>
                  </a:cubicBezTo>
                  <a:close/>
                  <a:moveTo>
                    <a:pt x="41" y="263"/>
                  </a:moveTo>
                  <a:cubicBezTo>
                    <a:pt x="44" y="259"/>
                    <a:pt x="46" y="255"/>
                    <a:pt x="49" y="252"/>
                  </a:cubicBezTo>
                  <a:cubicBezTo>
                    <a:pt x="50" y="252"/>
                    <a:pt x="51" y="253"/>
                    <a:pt x="51" y="254"/>
                  </a:cubicBezTo>
                  <a:cubicBezTo>
                    <a:pt x="49" y="258"/>
                    <a:pt x="46" y="262"/>
                    <a:pt x="44" y="266"/>
                  </a:cubicBezTo>
                  <a:cubicBezTo>
                    <a:pt x="43" y="265"/>
                    <a:pt x="42" y="264"/>
                    <a:pt x="41" y="263"/>
                  </a:cubicBezTo>
                  <a:close/>
                  <a:moveTo>
                    <a:pt x="46" y="269"/>
                  </a:moveTo>
                  <a:cubicBezTo>
                    <a:pt x="49" y="265"/>
                    <a:pt x="51" y="260"/>
                    <a:pt x="54" y="256"/>
                  </a:cubicBezTo>
                  <a:cubicBezTo>
                    <a:pt x="55" y="257"/>
                    <a:pt x="56" y="258"/>
                    <a:pt x="58" y="259"/>
                  </a:cubicBezTo>
                  <a:cubicBezTo>
                    <a:pt x="55" y="263"/>
                    <a:pt x="53" y="268"/>
                    <a:pt x="50" y="272"/>
                  </a:cubicBezTo>
                  <a:cubicBezTo>
                    <a:pt x="49" y="271"/>
                    <a:pt x="48" y="270"/>
                    <a:pt x="46" y="269"/>
                  </a:cubicBezTo>
                  <a:close/>
                  <a:moveTo>
                    <a:pt x="64" y="279"/>
                  </a:moveTo>
                  <a:cubicBezTo>
                    <a:pt x="65" y="274"/>
                    <a:pt x="66" y="269"/>
                    <a:pt x="67" y="262"/>
                  </a:cubicBezTo>
                  <a:cubicBezTo>
                    <a:pt x="70" y="259"/>
                    <a:pt x="74" y="256"/>
                    <a:pt x="77" y="252"/>
                  </a:cubicBezTo>
                  <a:cubicBezTo>
                    <a:pt x="77" y="257"/>
                    <a:pt x="76" y="262"/>
                    <a:pt x="76" y="268"/>
                  </a:cubicBezTo>
                  <a:cubicBezTo>
                    <a:pt x="72" y="272"/>
                    <a:pt x="68" y="275"/>
                    <a:pt x="64" y="279"/>
                  </a:cubicBezTo>
                  <a:close/>
                  <a:moveTo>
                    <a:pt x="118" y="283"/>
                  </a:moveTo>
                  <a:cubicBezTo>
                    <a:pt x="115" y="283"/>
                    <a:pt x="112" y="282"/>
                    <a:pt x="109" y="281"/>
                  </a:cubicBezTo>
                  <a:cubicBezTo>
                    <a:pt x="113" y="276"/>
                    <a:pt x="117" y="272"/>
                    <a:pt x="120" y="267"/>
                  </a:cubicBezTo>
                  <a:cubicBezTo>
                    <a:pt x="120" y="273"/>
                    <a:pt x="120" y="279"/>
                    <a:pt x="120" y="285"/>
                  </a:cubicBezTo>
                  <a:cubicBezTo>
                    <a:pt x="120" y="286"/>
                    <a:pt x="121" y="286"/>
                    <a:pt x="121" y="287"/>
                  </a:cubicBezTo>
                  <a:cubicBezTo>
                    <a:pt x="121" y="288"/>
                    <a:pt x="121" y="289"/>
                    <a:pt x="121" y="289"/>
                  </a:cubicBezTo>
                  <a:cubicBezTo>
                    <a:pt x="121" y="288"/>
                    <a:pt x="121" y="287"/>
                    <a:pt x="121" y="286"/>
                  </a:cubicBezTo>
                  <a:cubicBezTo>
                    <a:pt x="120" y="285"/>
                    <a:pt x="119" y="284"/>
                    <a:pt x="118" y="283"/>
                  </a:cubicBezTo>
                  <a:close/>
                  <a:moveTo>
                    <a:pt x="139" y="309"/>
                  </a:moveTo>
                  <a:cubicBezTo>
                    <a:pt x="142" y="303"/>
                    <a:pt x="144" y="296"/>
                    <a:pt x="147" y="290"/>
                  </a:cubicBezTo>
                  <a:cubicBezTo>
                    <a:pt x="149" y="290"/>
                    <a:pt x="152" y="290"/>
                    <a:pt x="154" y="290"/>
                  </a:cubicBezTo>
                  <a:cubicBezTo>
                    <a:pt x="151" y="296"/>
                    <a:pt x="149" y="303"/>
                    <a:pt x="147" y="309"/>
                  </a:cubicBezTo>
                  <a:cubicBezTo>
                    <a:pt x="147" y="309"/>
                    <a:pt x="146" y="309"/>
                    <a:pt x="146" y="310"/>
                  </a:cubicBezTo>
                  <a:cubicBezTo>
                    <a:pt x="146" y="310"/>
                    <a:pt x="145" y="310"/>
                    <a:pt x="144" y="310"/>
                  </a:cubicBezTo>
                  <a:cubicBezTo>
                    <a:pt x="143" y="310"/>
                    <a:pt x="141" y="310"/>
                    <a:pt x="139" y="309"/>
                  </a:cubicBezTo>
                  <a:close/>
                  <a:moveTo>
                    <a:pt x="250" y="210"/>
                  </a:moveTo>
                  <a:cubicBezTo>
                    <a:pt x="255" y="201"/>
                    <a:pt x="258" y="193"/>
                    <a:pt x="260" y="187"/>
                  </a:cubicBezTo>
                  <a:cubicBezTo>
                    <a:pt x="260" y="190"/>
                    <a:pt x="260" y="194"/>
                    <a:pt x="259" y="197"/>
                  </a:cubicBezTo>
                  <a:cubicBezTo>
                    <a:pt x="259" y="198"/>
                    <a:pt x="259" y="198"/>
                    <a:pt x="260" y="199"/>
                  </a:cubicBezTo>
                  <a:cubicBezTo>
                    <a:pt x="257" y="202"/>
                    <a:pt x="255" y="206"/>
                    <a:pt x="252" y="212"/>
                  </a:cubicBezTo>
                  <a:cubicBezTo>
                    <a:pt x="251" y="211"/>
                    <a:pt x="251" y="210"/>
                    <a:pt x="250" y="2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930424" y="2474782"/>
            <a:ext cx="2684043" cy="110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800" b="1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1800" b="1" dirty="0">
              <a:solidFill>
                <a:srgbClr val="4C4C66"/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lnSpc>
                <a:spcPts val="1800"/>
              </a:lnSpc>
              <a:buNone/>
            </a:pPr>
            <a:r>
              <a:rPr lang="zh-CN" altLang="en-US" sz="14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945503" y="4398914"/>
            <a:ext cx="2684043" cy="110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800" b="1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1800" b="1" dirty="0">
              <a:solidFill>
                <a:srgbClr val="4C4C66"/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lnSpc>
                <a:spcPts val="1800"/>
              </a:lnSpc>
              <a:buNone/>
            </a:pPr>
            <a:r>
              <a:rPr lang="zh-CN" altLang="en-US" sz="14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8592505" y="2474782"/>
            <a:ext cx="2684043" cy="110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800" b="1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1800" b="1" dirty="0">
              <a:solidFill>
                <a:srgbClr val="4C4C66"/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lnSpc>
                <a:spcPts val="1800"/>
              </a:lnSpc>
              <a:buNone/>
            </a:pPr>
            <a:r>
              <a:rPr lang="zh-CN" altLang="en-US" sz="14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8607585" y="4398914"/>
            <a:ext cx="2684043" cy="110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800" b="1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1800" b="1" dirty="0">
              <a:solidFill>
                <a:srgbClr val="4C4C66"/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lnSpc>
                <a:spcPts val="1800"/>
              </a:lnSpc>
              <a:buNone/>
            </a:pPr>
            <a:r>
              <a:rPr lang="zh-CN" altLang="en-US" sz="14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</p:spTree>
    <p:extLst>
      <p:ext uri="{BB962C8B-B14F-4D97-AF65-F5344CB8AC3E}">
        <p14:creationId xmlns:p14="http://schemas.microsoft.com/office/powerpoint/2010/main" val="126082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18" grpId="0"/>
      <p:bldP spid="19" grpId="0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9525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11200" y="1113327"/>
            <a:ext cx="256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02</a:t>
            </a:r>
            <a:r>
              <a:rPr lang="zh-CN" altLang="en-US" dirty="0">
                <a:sym typeface="+mn-lt"/>
              </a:rPr>
              <a:t>研究过程简介</a:t>
            </a:r>
          </a:p>
        </p:txBody>
      </p:sp>
      <p:sp>
        <p:nvSpPr>
          <p:cNvPr id="6" name="任意多边形 64">
            <a:extLst>
              <a:ext uri="{FF2B5EF4-FFF2-40B4-BE49-F238E27FC236}">
                <a16:creationId xmlns="" xmlns:a16="http://schemas.microsoft.com/office/drawing/2014/main" id="{BE5B44CD-5C1C-450E-8A61-2C210C195983}"/>
              </a:ext>
            </a:extLst>
          </p:cNvPr>
          <p:cNvSpPr/>
          <p:nvPr/>
        </p:nvSpPr>
        <p:spPr>
          <a:xfrm>
            <a:off x="869393" y="3419611"/>
            <a:ext cx="10566308" cy="793498"/>
          </a:xfrm>
          <a:custGeom>
            <a:avLst/>
            <a:gdLst>
              <a:gd name="connsiteX0" fmla="*/ 0 w 8505371"/>
              <a:gd name="connsiteY0" fmla="*/ 566124 h 638728"/>
              <a:gd name="connsiteX1" fmla="*/ 1436914 w 8505371"/>
              <a:gd name="connsiteY1" fmla="*/ 116181 h 638728"/>
              <a:gd name="connsiteX2" fmla="*/ 2931885 w 8505371"/>
              <a:gd name="connsiteY2" fmla="*/ 595153 h 638728"/>
              <a:gd name="connsiteX3" fmla="*/ 4601028 w 8505371"/>
              <a:gd name="connsiteY3" fmla="*/ 67 h 638728"/>
              <a:gd name="connsiteX4" fmla="*/ 6270171 w 8505371"/>
              <a:gd name="connsiteY4" fmla="*/ 638696 h 638728"/>
              <a:gd name="connsiteX5" fmla="*/ 7736114 w 8505371"/>
              <a:gd name="connsiteY5" fmla="*/ 29096 h 638728"/>
              <a:gd name="connsiteX6" fmla="*/ 8505371 w 8505371"/>
              <a:gd name="connsiteY6" fmla="*/ 217781 h 638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05371" h="638728">
                <a:moveTo>
                  <a:pt x="0" y="566124"/>
                </a:moveTo>
                <a:cubicBezTo>
                  <a:pt x="474133" y="338733"/>
                  <a:pt x="948267" y="111343"/>
                  <a:pt x="1436914" y="116181"/>
                </a:cubicBezTo>
                <a:cubicBezTo>
                  <a:pt x="1925561" y="121019"/>
                  <a:pt x="2404533" y="614505"/>
                  <a:pt x="2931885" y="595153"/>
                </a:cubicBezTo>
                <a:cubicBezTo>
                  <a:pt x="3459237" y="575801"/>
                  <a:pt x="4044647" y="-7190"/>
                  <a:pt x="4601028" y="67"/>
                </a:cubicBezTo>
                <a:cubicBezTo>
                  <a:pt x="5157409" y="7324"/>
                  <a:pt x="5747657" y="633858"/>
                  <a:pt x="6270171" y="638696"/>
                </a:cubicBezTo>
                <a:cubicBezTo>
                  <a:pt x="6792685" y="643534"/>
                  <a:pt x="7363581" y="99248"/>
                  <a:pt x="7736114" y="29096"/>
                </a:cubicBezTo>
                <a:cubicBezTo>
                  <a:pt x="8108647" y="-41056"/>
                  <a:pt x="8362647" y="271000"/>
                  <a:pt x="8505371" y="217781"/>
                </a:cubicBezTo>
              </a:path>
            </a:pathLst>
          </a:custGeom>
          <a:noFill/>
          <a:ln w="349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tIns="46800" rIns="90000" bIns="46800" rtlCol="0" anchor="ctr">
            <a:normAutofit/>
          </a:bodyPr>
          <a:lstStyle/>
          <a:p>
            <a:pPr algn="ctr"/>
            <a:endParaRPr lang="zh-CN" altLang="en-US" sz="1350">
              <a:cs typeface="+mn-ea"/>
              <a:sym typeface="+mn-lt"/>
            </a:endParaRPr>
          </a:p>
        </p:txBody>
      </p:sp>
      <p:sp>
        <p:nvSpPr>
          <p:cNvPr id="7" name="TextBox 1">
            <a:extLst>
              <a:ext uri="{FF2B5EF4-FFF2-40B4-BE49-F238E27FC236}">
                <a16:creationId xmlns="" xmlns:a16="http://schemas.microsoft.com/office/drawing/2014/main" id="{473BF446-99F1-4CE8-B5AB-9AAFD2AB3F31}"/>
              </a:ext>
            </a:extLst>
          </p:cNvPr>
          <p:cNvSpPr txBox="1"/>
          <p:nvPr/>
        </p:nvSpPr>
        <p:spPr>
          <a:xfrm>
            <a:off x="1273643" y="4532369"/>
            <a:ext cx="2597919" cy="738664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8" name="TextBox 1">
            <a:extLst>
              <a:ext uri="{FF2B5EF4-FFF2-40B4-BE49-F238E27FC236}">
                <a16:creationId xmlns="" xmlns:a16="http://schemas.microsoft.com/office/drawing/2014/main" id="{3AAB5F29-8CDA-433D-91B9-6E911716A612}"/>
              </a:ext>
            </a:extLst>
          </p:cNvPr>
          <p:cNvSpPr txBox="1"/>
          <p:nvPr/>
        </p:nvSpPr>
        <p:spPr>
          <a:xfrm>
            <a:off x="3422349" y="2648525"/>
            <a:ext cx="2597919" cy="738664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9" name="TextBox 1">
            <a:extLst>
              <a:ext uri="{FF2B5EF4-FFF2-40B4-BE49-F238E27FC236}">
                <a16:creationId xmlns="" xmlns:a16="http://schemas.microsoft.com/office/drawing/2014/main" id="{181DAA09-261B-4A2C-B7AF-34EEB8771059}"/>
              </a:ext>
            </a:extLst>
          </p:cNvPr>
          <p:cNvSpPr txBox="1"/>
          <p:nvPr/>
        </p:nvSpPr>
        <p:spPr>
          <a:xfrm>
            <a:off x="5630810" y="4448205"/>
            <a:ext cx="2597919" cy="738664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10" name="TextBox 1">
            <a:extLst>
              <a:ext uri="{FF2B5EF4-FFF2-40B4-BE49-F238E27FC236}">
                <a16:creationId xmlns="" xmlns:a16="http://schemas.microsoft.com/office/drawing/2014/main" id="{4C811EFF-B718-4800-8B3B-0D940C1BCE03}"/>
              </a:ext>
            </a:extLst>
          </p:cNvPr>
          <p:cNvSpPr txBox="1"/>
          <p:nvPr/>
        </p:nvSpPr>
        <p:spPr>
          <a:xfrm>
            <a:off x="7808993" y="2664736"/>
            <a:ext cx="2597919" cy="738664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6DD1164F-78F3-4912-8EC2-FF0C913B892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6601" y="2834739"/>
            <a:ext cx="758035" cy="110490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01248414-A811-4834-8FBE-70526810CE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4429" y="3566626"/>
            <a:ext cx="758035" cy="11049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052FB406-6FC6-49A6-BB68-6C6B9CB11D1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1735" y="2810576"/>
            <a:ext cx="758035" cy="11049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3839C00A-352D-417D-9B46-61FDB6AF8EB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10959" y="3660659"/>
            <a:ext cx="758035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26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6" grpId="0" animBg="1"/>
      <p:bldP spid="7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grpSp>
        <p:nvGrpSpPr>
          <p:cNvPr id="321" name="Group 4"/>
          <p:cNvGrpSpPr>
            <a:grpSpLocks noChangeAspect="1"/>
          </p:cNvGrpSpPr>
          <p:nvPr/>
        </p:nvGrpSpPr>
        <p:grpSpPr bwMode="auto">
          <a:xfrm>
            <a:off x="1078702" y="2348705"/>
            <a:ext cx="3877085" cy="2819870"/>
            <a:chOff x="3320" y="188"/>
            <a:chExt cx="2072" cy="1507"/>
          </a:xfrm>
          <a:solidFill>
            <a:srgbClr val="4C4C66"/>
          </a:solidFill>
        </p:grpSpPr>
        <p:sp>
          <p:nvSpPr>
            <p:cNvPr id="322" name="Freeform 5"/>
            <p:cNvSpPr>
              <a:spLocks noEditPoints="1"/>
            </p:cNvSpPr>
            <p:nvPr/>
          </p:nvSpPr>
          <p:spPr bwMode="auto">
            <a:xfrm>
              <a:off x="3320" y="188"/>
              <a:ext cx="2072" cy="1507"/>
            </a:xfrm>
            <a:custGeom>
              <a:avLst/>
              <a:gdLst>
                <a:gd name="T0" fmla="*/ 741 w 874"/>
                <a:gd name="T1" fmla="*/ 210 h 635"/>
                <a:gd name="T2" fmla="*/ 616 w 874"/>
                <a:gd name="T3" fmla="*/ 23 h 635"/>
                <a:gd name="T4" fmla="*/ 70 w 874"/>
                <a:gd name="T5" fmla="*/ 141 h 635"/>
                <a:gd name="T6" fmla="*/ 176 w 874"/>
                <a:gd name="T7" fmla="*/ 218 h 635"/>
                <a:gd name="T8" fmla="*/ 158 w 874"/>
                <a:gd name="T9" fmla="*/ 280 h 635"/>
                <a:gd name="T10" fmla="*/ 664 w 874"/>
                <a:gd name="T11" fmla="*/ 333 h 635"/>
                <a:gd name="T12" fmla="*/ 159 w 874"/>
                <a:gd name="T13" fmla="*/ 319 h 635"/>
                <a:gd name="T14" fmla="*/ 119 w 874"/>
                <a:gd name="T15" fmla="*/ 266 h 635"/>
                <a:gd name="T16" fmla="*/ 577 w 874"/>
                <a:gd name="T17" fmla="*/ 594 h 635"/>
                <a:gd name="T18" fmla="*/ 871 w 874"/>
                <a:gd name="T19" fmla="*/ 350 h 635"/>
                <a:gd name="T20" fmla="*/ 736 w 874"/>
                <a:gd name="T21" fmla="*/ 213 h 635"/>
                <a:gd name="T22" fmla="*/ 91 w 874"/>
                <a:gd name="T23" fmla="*/ 193 h 635"/>
                <a:gd name="T24" fmla="*/ 229 w 874"/>
                <a:gd name="T25" fmla="*/ 71 h 635"/>
                <a:gd name="T26" fmla="*/ 529 w 874"/>
                <a:gd name="T27" fmla="*/ 199 h 635"/>
                <a:gd name="T28" fmla="*/ 533 w 874"/>
                <a:gd name="T29" fmla="*/ 121 h 635"/>
                <a:gd name="T30" fmla="*/ 595 w 874"/>
                <a:gd name="T31" fmla="*/ 92 h 635"/>
                <a:gd name="T32" fmla="*/ 603 w 874"/>
                <a:gd name="T33" fmla="*/ 132 h 635"/>
                <a:gd name="T34" fmla="*/ 527 w 874"/>
                <a:gd name="T35" fmla="*/ 126 h 635"/>
                <a:gd name="T36" fmla="*/ 525 w 874"/>
                <a:gd name="T37" fmla="*/ 180 h 635"/>
                <a:gd name="T38" fmla="*/ 99 w 874"/>
                <a:gd name="T39" fmla="*/ 181 h 635"/>
                <a:gd name="T40" fmla="*/ 101 w 874"/>
                <a:gd name="T41" fmla="*/ 128 h 635"/>
                <a:gd name="T42" fmla="*/ 103 w 874"/>
                <a:gd name="T43" fmla="*/ 74 h 635"/>
                <a:gd name="T44" fmla="*/ 91 w 874"/>
                <a:gd name="T45" fmla="*/ 82 h 635"/>
                <a:gd name="T46" fmla="*/ 183 w 874"/>
                <a:gd name="T47" fmla="*/ 326 h 635"/>
                <a:gd name="T48" fmla="*/ 168 w 874"/>
                <a:gd name="T49" fmla="*/ 315 h 635"/>
                <a:gd name="T50" fmla="*/ 162 w 874"/>
                <a:gd name="T51" fmla="*/ 285 h 635"/>
                <a:gd name="T52" fmla="*/ 161 w 874"/>
                <a:gd name="T53" fmla="*/ 273 h 635"/>
                <a:gd name="T54" fmla="*/ 472 w 874"/>
                <a:gd name="T55" fmla="*/ 218 h 635"/>
                <a:gd name="T56" fmla="*/ 721 w 874"/>
                <a:gd name="T57" fmla="*/ 304 h 635"/>
                <a:gd name="T58" fmla="*/ 514 w 874"/>
                <a:gd name="T59" fmla="*/ 400 h 635"/>
                <a:gd name="T60" fmla="*/ 685 w 874"/>
                <a:gd name="T61" fmla="*/ 337 h 635"/>
                <a:gd name="T62" fmla="*/ 512 w 874"/>
                <a:gd name="T63" fmla="*/ 442 h 635"/>
                <a:gd name="T64" fmla="*/ 545 w 874"/>
                <a:gd name="T65" fmla="*/ 338 h 635"/>
                <a:gd name="T66" fmla="*/ 508 w 874"/>
                <a:gd name="T67" fmla="*/ 349 h 635"/>
                <a:gd name="T68" fmla="*/ 187 w 874"/>
                <a:gd name="T69" fmla="*/ 345 h 635"/>
                <a:gd name="T70" fmla="*/ 506 w 874"/>
                <a:gd name="T71" fmla="*/ 395 h 635"/>
                <a:gd name="T72" fmla="*/ 184 w 874"/>
                <a:gd name="T73" fmla="*/ 447 h 635"/>
                <a:gd name="T74" fmla="*/ 491 w 874"/>
                <a:gd name="T75" fmla="*/ 439 h 635"/>
                <a:gd name="T76" fmla="*/ 123 w 874"/>
                <a:gd name="T77" fmla="*/ 327 h 635"/>
                <a:gd name="T78" fmla="*/ 61 w 874"/>
                <a:gd name="T79" fmla="*/ 398 h 635"/>
                <a:gd name="T80" fmla="*/ 46 w 874"/>
                <a:gd name="T81" fmla="*/ 305 h 635"/>
                <a:gd name="T82" fmla="*/ 285 w 874"/>
                <a:gd name="T83" fmla="*/ 460 h 635"/>
                <a:gd name="T84" fmla="*/ 516 w 874"/>
                <a:gd name="T85" fmla="*/ 496 h 635"/>
                <a:gd name="T86" fmla="*/ 35 w 874"/>
                <a:gd name="T87" fmla="*/ 334 h 635"/>
                <a:gd name="T88" fmla="*/ 242 w 874"/>
                <a:gd name="T89" fmla="*/ 573 h 635"/>
                <a:gd name="T90" fmla="*/ 27 w 874"/>
                <a:gd name="T91" fmla="*/ 399 h 635"/>
                <a:gd name="T92" fmla="*/ 450 w 874"/>
                <a:gd name="T93" fmla="*/ 621 h 635"/>
                <a:gd name="T94" fmla="*/ 23 w 874"/>
                <a:gd name="T95" fmla="*/ 503 h 635"/>
                <a:gd name="T96" fmla="*/ 709 w 874"/>
                <a:gd name="T97" fmla="*/ 504 h 635"/>
                <a:gd name="T98" fmla="*/ 554 w 874"/>
                <a:gd name="T99" fmla="*/ 576 h 635"/>
                <a:gd name="T100" fmla="*/ 578 w 874"/>
                <a:gd name="T101" fmla="*/ 538 h 635"/>
                <a:gd name="T102" fmla="*/ 458 w 874"/>
                <a:gd name="T103" fmla="*/ 562 h 635"/>
                <a:gd name="T104" fmla="*/ 652 w 874"/>
                <a:gd name="T105" fmla="*/ 459 h 635"/>
                <a:gd name="T106" fmla="*/ 453 w 874"/>
                <a:gd name="T107" fmla="*/ 546 h 635"/>
                <a:gd name="T108" fmla="*/ 449 w 874"/>
                <a:gd name="T109" fmla="*/ 577 h 635"/>
                <a:gd name="T110" fmla="*/ 448 w 874"/>
                <a:gd name="T111" fmla="*/ 596 h 635"/>
                <a:gd name="T112" fmla="*/ 26 w 874"/>
                <a:gd name="T113" fmla="*/ 504 h 635"/>
                <a:gd name="T114" fmla="*/ 275 w 874"/>
                <a:gd name="T115" fmla="*/ 469 h 635"/>
                <a:gd name="T116" fmla="*/ 681 w 874"/>
                <a:gd name="T117" fmla="*/ 437 h 635"/>
                <a:gd name="T118" fmla="*/ 728 w 874"/>
                <a:gd name="T119" fmla="*/ 333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74" h="635">
                  <a:moveTo>
                    <a:pt x="871" y="350"/>
                  </a:moveTo>
                  <a:cubicBezTo>
                    <a:pt x="871" y="350"/>
                    <a:pt x="871" y="349"/>
                    <a:pt x="871" y="349"/>
                  </a:cubicBezTo>
                  <a:cubicBezTo>
                    <a:pt x="856" y="336"/>
                    <a:pt x="832" y="335"/>
                    <a:pt x="812" y="332"/>
                  </a:cubicBezTo>
                  <a:cubicBezTo>
                    <a:pt x="790" y="328"/>
                    <a:pt x="764" y="321"/>
                    <a:pt x="740" y="321"/>
                  </a:cubicBezTo>
                  <a:cubicBezTo>
                    <a:pt x="742" y="315"/>
                    <a:pt x="738" y="308"/>
                    <a:pt x="731" y="309"/>
                  </a:cubicBezTo>
                  <a:cubicBezTo>
                    <a:pt x="731" y="308"/>
                    <a:pt x="729" y="307"/>
                    <a:pt x="728" y="308"/>
                  </a:cubicBezTo>
                  <a:cubicBezTo>
                    <a:pt x="727" y="308"/>
                    <a:pt x="726" y="309"/>
                    <a:pt x="726" y="309"/>
                  </a:cubicBezTo>
                  <a:cubicBezTo>
                    <a:pt x="726" y="309"/>
                    <a:pt x="726" y="308"/>
                    <a:pt x="726" y="308"/>
                  </a:cubicBezTo>
                  <a:cubicBezTo>
                    <a:pt x="713" y="279"/>
                    <a:pt x="711" y="247"/>
                    <a:pt x="723" y="217"/>
                  </a:cubicBezTo>
                  <a:cubicBezTo>
                    <a:pt x="727" y="217"/>
                    <a:pt x="730" y="217"/>
                    <a:pt x="733" y="216"/>
                  </a:cubicBezTo>
                  <a:cubicBezTo>
                    <a:pt x="734" y="217"/>
                    <a:pt x="734" y="218"/>
                    <a:pt x="735" y="217"/>
                  </a:cubicBezTo>
                  <a:cubicBezTo>
                    <a:pt x="739" y="216"/>
                    <a:pt x="741" y="214"/>
                    <a:pt x="741" y="210"/>
                  </a:cubicBezTo>
                  <a:cubicBezTo>
                    <a:pt x="741" y="209"/>
                    <a:pt x="741" y="206"/>
                    <a:pt x="739" y="204"/>
                  </a:cubicBezTo>
                  <a:cubicBezTo>
                    <a:pt x="739" y="204"/>
                    <a:pt x="740" y="204"/>
                    <a:pt x="740" y="204"/>
                  </a:cubicBezTo>
                  <a:cubicBezTo>
                    <a:pt x="742" y="205"/>
                    <a:pt x="744" y="201"/>
                    <a:pt x="741" y="200"/>
                  </a:cubicBezTo>
                  <a:cubicBezTo>
                    <a:pt x="695" y="181"/>
                    <a:pt x="651" y="158"/>
                    <a:pt x="609" y="132"/>
                  </a:cubicBezTo>
                  <a:cubicBezTo>
                    <a:pt x="614" y="125"/>
                    <a:pt x="619" y="118"/>
                    <a:pt x="623" y="110"/>
                  </a:cubicBezTo>
                  <a:cubicBezTo>
                    <a:pt x="623" y="109"/>
                    <a:pt x="623" y="108"/>
                    <a:pt x="622" y="108"/>
                  </a:cubicBezTo>
                  <a:cubicBezTo>
                    <a:pt x="616" y="108"/>
                    <a:pt x="612" y="108"/>
                    <a:pt x="606" y="109"/>
                  </a:cubicBezTo>
                  <a:cubicBezTo>
                    <a:pt x="606" y="109"/>
                    <a:pt x="606" y="109"/>
                    <a:pt x="606" y="109"/>
                  </a:cubicBezTo>
                  <a:cubicBezTo>
                    <a:pt x="601" y="99"/>
                    <a:pt x="598" y="90"/>
                    <a:pt x="596" y="79"/>
                  </a:cubicBezTo>
                  <a:cubicBezTo>
                    <a:pt x="595" y="68"/>
                    <a:pt x="592" y="53"/>
                    <a:pt x="600" y="45"/>
                  </a:cubicBezTo>
                  <a:cubicBezTo>
                    <a:pt x="601" y="43"/>
                    <a:pt x="600" y="41"/>
                    <a:pt x="599" y="41"/>
                  </a:cubicBezTo>
                  <a:cubicBezTo>
                    <a:pt x="605" y="35"/>
                    <a:pt x="610" y="29"/>
                    <a:pt x="616" y="23"/>
                  </a:cubicBezTo>
                  <a:cubicBezTo>
                    <a:pt x="617" y="22"/>
                    <a:pt x="616" y="20"/>
                    <a:pt x="615" y="20"/>
                  </a:cubicBezTo>
                  <a:cubicBezTo>
                    <a:pt x="615" y="20"/>
                    <a:pt x="614" y="20"/>
                    <a:pt x="614" y="20"/>
                  </a:cubicBezTo>
                  <a:cubicBezTo>
                    <a:pt x="586" y="12"/>
                    <a:pt x="556" y="11"/>
                    <a:pt x="527" y="10"/>
                  </a:cubicBezTo>
                  <a:cubicBezTo>
                    <a:pt x="497" y="9"/>
                    <a:pt x="466" y="8"/>
                    <a:pt x="436" y="7"/>
                  </a:cubicBezTo>
                  <a:cubicBezTo>
                    <a:pt x="405" y="6"/>
                    <a:pt x="374" y="5"/>
                    <a:pt x="343" y="4"/>
                  </a:cubicBezTo>
                  <a:cubicBezTo>
                    <a:pt x="311" y="3"/>
                    <a:pt x="279" y="0"/>
                    <a:pt x="247" y="2"/>
                  </a:cubicBezTo>
                  <a:cubicBezTo>
                    <a:pt x="246" y="2"/>
                    <a:pt x="246" y="2"/>
                    <a:pt x="246" y="3"/>
                  </a:cubicBezTo>
                  <a:cubicBezTo>
                    <a:pt x="215" y="9"/>
                    <a:pt x="184" y="23"/>
                    <a:pt x="155" y="35"/>
                  </a:cubicBezTo>
                  <a:cubicBezTo>
                    <a:pt x="141" y="41"/>
                    <a:pt x="127" y="47"/>
                    <a:pt x="113" y="53"/>
                  </a:cubicBezTo>
                  <a:cubicBezTo>
                    <a:pt x="103" y="57"/>
                    <a:pt x="90" y="61"/>
                    <a:pt x="82" y="69"/>
                  </a:cubicBezTo>
                  <a:cubicBezTo>
                    <a:pt x="77" y="76"/>
                    <a:pt x="76" y="86"/>
                    <a:pt x="75" y="94"/>
                  </a:cubicBezTo>
                  <a:cubicBezTo>
                    <a:pt x="74" y="110"/>
                    <a:pt x="72" y="126"/>
                    <a:pt x="70" y="141"/>
                  </a:cubicBezTo>
                  <a:cubicBezTo>
                    <a:pt x="69" y="157"/>
                    <a:pt x="66" y="188"/>
                    <a:pt x="86" y="194"/>
                  </a:cubicBezTo>
                  <a:cubicBezTo>
                    <a:pt x="86" y="195"/>
                    <a:pt x="86" y="195"/>
                    <a:pt x="86" y="195"/>
                  </a:cubicBezTo>
                  <a:cubicBezTo>
                    <a:pt x="107" y="199"/>
                    <a:pt x="128" y="201"/>
                    <a:pt x="150" y="202"/>
                  </a:cubicBezTo>
                  <a:cubicBezTo>
                    <a:pt x="149" y="202"/>
                    <a:pt x="149" y="203"/>
                    <a:pt x="150" y="203"/>
                  </a:cubicBezTo>
                  <a:cubicBezTo>
                    <a:pt x="153" y="210"/>
                    <a:pt x="159" y="215"/>
                    <a:pt x="166" y="218"/>
                  </a:cubicBezTo>
                  <a:cubicBezTo>
                    <a:pt x="166" y="218"/>
                    <a:pt x="167" y="218"/>
                    <a:pt x="166" y="218"/>
                  </a:cubicBezTo>
                  <a:cubicBezTo>
                    <a:pt x="161" y="213"/>
                    <a:pt x="157" y="207"/>
                    <a:pt x="152" y="202"/>
                  </a:cubicBezTo>
                  <a:cubicBezTo>
                    <a:pt x="168" y="203"/>
                    <a:pt x="184" y="203"/>
                    <a:pt x="200" y="204"/>
                  </a:cubicBezTo>
                  <a:cubicBezTo>
                    <a:pt x="240" y="206"/>
                    <a:pt x="279" y="207"/>
                    <a:pt x="318" y="208"/>
                  </a:cubicBezTo>
                  <a:cubicBezTo>
                    <a:pt x="337" y="209"/>
                    <a:pt x="356" y="210"/>
                    <a:pt x="374" y="211"/>
                  </a:cubicBezTo>
                  <a:cubicBezTo>
                    <a:pt x="344" y="211"/>
                    <a:pt x="313" y="213"/>
                    <a:pt x="283" y="214"/>
                  </a:cubicBezTo>
                  <a:cubicBezTo>
                    <a:pt x="248" y="216"/>
                    <a:pt x="211" y="214"/>
                    <a:pt x="176" y="218"/>
                  </a:cubicBezTo>
                  <a:cubicBezTo>
                    <a:pt x="175" y="219"/>
                    <a:pt x="175" y="221"/>
                    <a:pt x="176" y="221"/>
                  </a:cubicBezTo>
                  <a:cubicBezTo>
                    <a:pt x="211" y="223"/>
                    <a:pt x="248" y="219"/>
                    <a:pt x="283" y="217"/>
                  </a:cubicBezTo>
                  <a:cubicBezTo>
                    <a:pt x="318" y="216"/>
                    <a:pt x="354" y="217"/>
                    <a:pt x="389" y="213"/>
                  </a:cubicBezTo>
                  <a:cubicBezTo>
                    <a:pt x="390" y="213"/>
                    <a:pt x="390" y="212"/>
                    <a:pt x="390" y="212"/>
                  </a:cubicBezTo>
                  <a:cubicBezTo>
                    <a:pt x="405" y="213"/>
                    <a:pt x="420" y="213"/>
                    <a:pt x="435" y="215"/>
                  </a:cubicBezTo>
                  <a:cubicBezTo>
                    <a:pt x="437" y="215"/>
                    <a:pt x="440" y="215"/>
                    <a:pt x="443" y="215"/>
                  </a:cubicBezTo>
                  <a:cubicBezTo>
                    <a:pt x="402" y="216"/>
                    <a:pt x="361" y="218"/>
                    <a:pt x="321" y="220"/>
                  </a:cubicBezTo>
                  <a:cubicBezTo>
                    <a:pt x="297" y="221"/>
                    <a:pt x="273" y="222"/>
                    <a:pt x="249" y="223"/>
                  </a:cubicBezTo>
                  <a:cubicBezTo>
                    <a:pt x="225" y="224"/>
                    <a:pt x="200" y="223"/>
                    <a:pt x="176" y="227"/>
                  </a:cubicBezTo>
                  <a:cubicBezTo>
                    <a:pt x="176" y="227"/>
                    <a:pt x="176" y="227"/>
                    <a:pt x="176" y="227"/>
                  </a:cubicBezTo>
                  <a:cubicBezTo>
                    <a:pt x="175" y="227"/>
                    <a:pt x="175" y="227"/>
                    <a:pt x="175" y="226"/>
                  </a:cubicBezTo>
                  <a:cubicBezTo>
                    <a:pt x="151" y="217"/>
                    <a:pt x="157" y="270"/>
                    <a:pt x="158" y="280"/>
                  </a:cubicBezTo>
                  <a:cubicBezTo>
                    <a:pt x="160" y="294"/>
                    <a:pt x="165" y="342"/>
                    <a:pt x="188" y="339"/>
                  </a:cubicBezTo>
                  <a:cubicBezTo>
                    <a:pt x="189" y="339"/>
                    <a:pt x="189" y="339"/>
                    <a:pt x="189" y="338"/>
                  </a:cubicBezTo>
                  <a:cubicBezTo>
                    <a:pt x="210" y="341"/>
                    <a:pt x="232" y="339"/>
                    <a:pt x="253" y="339"/>
                  </a:cubicBezTo>
                  <a:cubicBezTo>
                    <a:pt x="277" y="338"/>
                    <a:pt x="301" y="337"/>
                    <a:pt x="325" y="335"/>
                  </a:cubicBezTo>
                  <a:cubicBezTo>
                    <a:pt x="372" y="333"/>
                    <a:pt x="419" y="329"/>
                    <a:pt x="465" y="328"/>
                  </a:cubicBezTo>
                  <a:cubicBezTo>
                    <a:pt x="512" y="327"/>
                    <a:pt x="559" y="329"/>
                    <a:pt x="606" y="328"/>
                  </a:cubicBezTo>
                  <a:cubicBezTo>
                    <a:pt x="645" y="328"/>
                    <a:pt x="692" y="330"/>
                    <a:pt x="728" y="313"/>
                  </a:cubicBezTo>
                  <a:cubicBezTo>
                    <a:pt x="729" y="314"/>
                    <a:pt x="730" y="314"/>
                    <a:pt x="731" y="314"/>
                  </a:cubicBezTo>
                  <a:cubicBezTo>
                    <a:pt x="732" y="321"/>
                    <a:pt x="730" y="325"/>
                    <a:pt x="726" y="326"/>
                  </a:cubicBezTo>
                  <a:cubicBezTo>
                    <a:pt x="723" y="326"/>
                    <a:pt x="720" y="327"/>
                    <a:pt x="718" y="327"/>
                  </a:cubicBezTo>
                  <a:cubicBezTo>
                    <a:pt x="711" y="329"/>
                    <a:pt x="703" y="330"/>
                    <a:pt x="696" y="331"/>
                  </a:cubicBezTo>
                  <a:cubicBezTo>
                    <a:pt x="685" y="332"/>
                    <a:pt x="675" y="333"/>
                    <a:pt x="664" y="333"/>
                  </a:cubicBezTo>
                  <a:cubicBezTo>
                    <a:pt x="642" y="334"/>
                    <a:pt x="620" y="333"/>
                    <a:pt x="598" y="333"/>
                  </a:cubicBezTo>
                  <a:cubicBezTo>
                    <a:pt x="582" y="333"/>
                    <a:pt x="565" y="333"/>
                    <a:pt x="549" y="333"/>
                  </a:cubicBezTo>
                  <a:cubicBezTo>
                    <a:pt x="549" y="333"/>
                    <a:pt x="549" y="333"/>
                    <a:pt x="549" y="332"/>
                  </a:cubicBezTo>
                  <a:cubicBezTo>
                    <a:pt x="550" y="332"/>
                    <a:pt x="549" y="331"/>
                    <a:pt x="548" y="332"/>
                  </a:cubicBezTo>
                  <a:cubicBezTo>
                    <a:pt x="548" y="332"/>
                    <a:pt x="547" y="332"/>
                    <a:pt x="547" y="333"/>
                  </a:cubicBezTo>
                  <a:cubicBezTo>
                    <a:pt x="518" y="333"/>
                    <a:pt x="489" y="333"/>
                    <a:pt x="459" y="334"/>
                  </a:cubicBezTo>
                  <a:cubicBezTo>
                    <a:pt x="413" y="336"/>
                    <a:pt x="367" y="338"/>
                    <a:pt x="321" y="341"/>
                  </a:cubicBezTo>
                  <a:cubicBezTo>
                    <a:pt x="299" y="342"/>
                    <a:pt x="277" y="344"/>
                    <a:pt x="255" y="346"/>
                  </a:cubicBezTo>
                  <a:cubicBezTo>
                    <a:pt x="232" y="348"/>
                    <a:pt x="211" y="350"/>
                    <a:pt x="188" y="343"/>
                  </a:cubicBezTo>
                  <a:cubicBezTo>
                    <a:pt x="187" y="343"/>
                    <a:pt x="187" y="343"/>
                    <a:pt x="187" y="343"/>
                  </a:cubicBezTo>
                  <a:cubicBezTo>
                    <a:pt x="187" y="343"/>
                    <a:pt x="186" y="342"/>
                    <a:pt x="185" y="342"/>
                  </a:cubicBezTo>
                  <a:cubicBezTo>
                    <a:pt x="173" y="349"/>
                    <a:pt x="162" y="327"/>
                    <a:pt x="159" y="319"/>
                  </a:cubicBezTo>
                  <a:cubicBezTo>
                    <a:pt x="156" y="309"/>
                    <a:pt x="155" y="299"/>
                    <a:pt x="154" y="290"/>
                  </a:cubicBezTo>
                  <a:cubicBezTo>
                    <a:pt x="153" y="274"/>
                    <a:pt x="146" y="221"/>
                    <a:pt x="172" y="221"/>
                  </a:cubicBezTo>
                  <a:cubicBezTo>
                    <a:pt x="172" y="221"/>
                    <a:pt x="173" y="220"/>
                    <a:pt x="172" y="220"/>
                  </a:cubicBezTo>
                  <a:cubicBezTo>
                    <a:pt x="140" y="215"/>
                    <a:pt x="151" y="278"/>
                    <a:pt x="152" y="294"/>
                  </a:cubicBezTo>
                  <a:cubicBezTo>
                    <a:pt x="153" y="300"/>
                    <a:pt x="156" y="316"/>
                    <a:pt x="161" y="329"/>
                  </a:cubicBezTo>
                  <a:cubicBezTo>
                    <a:pt x="158" y="325"/>
                    <a:pt x="156" y="321"/>
                    <a:pt x="154" y="316"/>
                  </a:cubicBezTo>
                  <a:cubicBezTo>
                    <a:pt x="154" y="316"/>
                    <a:pt x="153" y="315"/>
                    <a:pt x="153" y="315"/>
                  </a:cubicBezTo>
                  <a:cubicBezTo>
                    <a:pt x="151" y="312"/>
                    <a:pt x="149" y="308"/>
                    <a:pt x="147" y="305"/>
                  </a:cubicBezTo>
                  <a:cubicBezTo>
                    <a:pt x="140" y="292"/>
                    <a:pt x="133" y="279"/>
                    <a:pt x="125" y="266"/>
                  </a:cubicBezTo>
                  <a:cubicBezTo>
                    <a:pt x="111" y="242"/>
                    <a:pt x="97" y="216"/>
                    <a:pt x="81" y="193"/>
                  </a:cubicBezTo>
                  <a:cubicBezTo>
                    <a:pt x="80" y="191"/>
                    <a:pt x="77" y="192"/>
                    <a:pt x="78" y="194"/>
                  </a:cubicBezTo>
                  <a:cubicBezTo>
                    <a:pt x="90" y="219"/>
                    <a:pt x="105" y="242"/>
                    <a:pt x="119" y="266"/>
                  </a:cubicBezTo>
                  <a:cubicBezTo>
                    <a:pt x="94" y="275"/>
                    <a:pt x="67" y="285"/>
                    <a:pt x="44" y="298"/>
                  </a:cubicBezTo>
                  <a:cubicBezTo>
                    <a:pt x="26" y="307"/>
                    <a:pt x="30" y="334"/>
                    <a:pt x="30" y="351"/>
                  </a:cubicBezTo>
                  <a:cubicBezTo>
                    <a:pt x="30" y="356"/>
                    <a:pt x="29" y="369"/>
                    <a:pt x="29" y="384"/>
                  </a:cubicBezTo>
                  <a:cubicBezTo>
                    <a:pt x="19" y="384"/>
                    <a:pt x="15" y="393"/>
                    <a:pt x="12" y="402"/>
                  </a:cubicBezTo>
                  <a:cubicBezTo>
                    <a:pt x="7" y="420"/>
                    <a:pt x="7" y="442"/>
                    <a:pt x="6" y="461"/>
                  </a:cubicBezTo>
                  <a:cubicBezTo>
                    <a:pt x="6" y="476"/>
                    <a:pt x="0" y="524"/>
                    <a:pt x="29" y="516"/>
                  </a:cubicBezTo>
                  <a:cubicBezTo>
                    <a:pt x="29" y="516"/>
                    <a:pt x="29" y="516"/>
                    <a:pt x="29" y="517"/>
                  </a:cubicBezTo>
                  <a:cubicBezTo>
                    <a:pt x="61" y="533"/>
                    <a:pt x="98" y="540"/>
                    <a:pt x="133" y="549"/>
                  </a:cubicBezTo>
                  <a:cubicBezTo>
                    <a:pt x="169" y="558"/>
                    <a:pt x="205" y="565"/>
                    <a:pt x="241" y="576"/>
                  </a:cubicBezTo>
                  <a:cubicBezTo>
                    <a:pt x="310" y="596"/>
                    <a:pt x="377" y="627"/>
                    <a:pt x="450" y="634"/>
                  </a:cubicBezTo>
                  <a:cubicBezTo>
                    <a:pt x="450" y="635"/>
                    <a:pt x="451" y="635"/>
                    <a:pt x="452" y="635"/>
                  </a:cubicBezTo>
                  <a:cubicBezTo>
                    <a:pt x="495" y="628"/>
                    <a:pt x="537" y="611"/>
                    <a:pt x="577" y="594"/>
                  </a:cubicBezTo>
                  <a:cubicBezTo>
                    <a:pt x="619" y="577"/>
                    <a:pt x="661" y="560"/>
                    <a:pt x="703" y="542"/>
                  </a:cubicBezTo>
                  <a:cubicBezTo>
                    <a:pt x="723" y="534"/>
                    <a:pt x="744" y="526"/>
                    <a:pt x="764" y="517"/>
                  </a:cubicBezTo>
                  <a:cubicBezTo>
                    <a:pt x="784" y="509"/>
                    <a:pt x="805" y="498"/>
                    <a:pt x="825" y="490"/>
                  </a:cubicBezTo>
                  <a:cubicBezTo>
                    <a:pt x="838" y="486"/>
                    <a:pt x="857" y="487"/>
                    <a:pt x="867" y="477"/>
                  </a:cubicBezTo>
                  <a:cubicBezTo>
                    <a:pt x="873" y="470"/>
                    <a:pt x="873" y="462"/>
                    <a:pt x="865" y="458"/>
                  </a:cubicBezTo>
                  <a:cubicBezTo>
                    <a:pt x="863" y="457"/>
                    <a:pt x="862" y="457"/>
                    <a:pt x="862" y="458"/>
                  </a:cubicBezTo>
                  <a:cubicBezTo>
                    <a:pt x="861" y="457"/>
                    <a:pt x="859" y="456"/>
                    <a:pt x="858" y="457"/>
                  </a:cubicBezTo>
                  <a:cubicBezTo>
                    <a:pt x="858" y="458"/>
                    <a:pt x="857" y="458"/>
                    <a:pt x="857" y="459"/>
                  </a:cubicBezTo>
                  <a:cubicBezTo>
                    <a:pt x="852" y="424"/>
                    <a:pt x="852" y="393"/>
                    <a:pt x="864" y="359"/>
                  </a:cubicBezTo>
                  <a:cubicBezTo>
                    <a:pt x="864" y="358"/>
                    <a:pt x="864" y="358"/>
                    <a:pt x="864" y="358"/>
                  </a:cubicBezTo>
                  <a:cubicBezTo>
                    <a:pt x="866" y="357"/>
                    <a:pt x="869" y="356"/>
                    <a:pt x="872" y="355"/>
                  </a:cubicBezTo>
                  <a:cubicBezTo>
                    <a:pt x="874" y="354"/>
                    <a:pt x="874" y="350"/>
                    <a:pt x="871" y="350"/>
                  </a:cubicBezTo>
                  <a:close/>
                  <a:moveTo>
                    <a:pt x="736" y="213"/>
                  </a:moveTo>
                  <a:cubicBezTo>
                    <a:pt x="736" y="213"/>
                    <a:pt x="736" y="212"/>
                    <a:pt x="736" y="212"/>
                  </a:cubicBezTo>
                  <a:cubicBezTo>
                    <a:pt x="702" y="209"/>
                    <a:pt x="665" y="212"/>
                    <a:pt x="631" y="212"/>
                  </a:cubicBezTo>
                  <a:cubicBezTo>
                    <a:pt x="600" y="212"/>
                    <a:pt x="567" y="209"/>
                    <a:pt x="536" y="212"/>
                  </a:cubicBezTo>
                  <a:cubicBezTo>
                    <a:pt x="538" y="212"/>
                    <a:pt x="540" y="211"/>
                    <a:pt x="542" y="210"/>
                  </a:cubicBezTo>
                  <a:cubicBezTo>
                    <a:pt x="543" y="210"/>
                    <a:pt x="543" y="210"/>
                    <a:pt x="543" y="210"/>
                  </a:cubicBezTo>
                  <a:cubicBezTo>
                    <a:pt x="543" y="210"/>
                    <a:pt x="544" y="210"/>
                    <a:pt x="544" y="209"/>
                  </a:cubicBezTo>
                  <a:cubicBezTo>
                    <a:pt x="544" y="209"/>
                    <a:pt x="544" y="209"/>
                    <a:pt x="545" y="209"/>
                  </a:cubicBezTo>
                  <a:cubicBezTo>
                    <a:pt x="576" y="211"/>
                    <a:pt x="608" y="210"/>
                    <a:pt x="639" y="210"/>
                  </a:cubicBezTo>
                  <a:cubicBezTo>
                    <a:pt x="672" y="209"/>
                    <a:pt x="704" y="209"/>
                    <a:pt x="736" y="207"/>
                  </a:cubicBezTo>
                  <a:cubicBezTo>
                    <a:pt x="737" y="208"/>
                    <a:pt x="737" y="208"/>
                    <a:pt x="737" y="210"/>
                  </a:cubicBezTo>
                  <a:cubicBezTo>
                    <a:pt x="737" y="211"/>
                    <a:pt x="737" y="212"/>
                    <a:pt x="736" y="213"/>
                  </a:cubicBezTo>
                  <a:close/>
                  <a:moveTo>
                    <a:pt x="737" y="203"/>
                  </a:moveTo>
                  <a:cubicBezTo>
                    <a:pt x="737" y="203"/>
                    <a:pt x="737" y="203"/>
                    <a:pt x="736" y="203"/>
                  </a:cubicBezTo>
                  <a:cubicBezTo>
                    <a:pt x="704" y="204"/>
                    <a:pt x="672" y="206"/>
                    <a:pt x="639" y="206"/>
                  </a:cubicBezTo>
                  <a:cubicBezTo>
                    <a:pt x="609" y="207"/>
                    <a:pt x="578" y="205"/>
                    <a:pt x="547" y="207"/>
                  </a:cubicBezTo>
                  <a:cubicBezTo>
                    <a:pt x="562" y="193"/>
                    <a:pt x="575" y="176"/>
                    <a:pt x="588" y="160"/>
                  </a:cubicBezTo>
                  <a:cubicBezTo>
                    <a:pt x="594" y="151"/>
                    <a:pt x="601" y="143"/>
                    <a:pt x="607" y="134"/>
                  </a:cubicBezTo>
                  <a:cubicBezTo>
                    <a:pt x="648" y="162"/>
                    <a:pt x="691" y="184"/>
                    <a:pt x="737" y="203"/>
                  </a:cubicBezTo>
                  <a:close/>
                  <a:moveTo>
                    <a:pt x="429" y="210"/>
                  </a:moveTo>
                  <a:cubicBezTo>
                    <a:pt x="391" y="207"/>
                    <a:pt x="353" y="205"/>
                    <a:pt x="315" y="204"/>
                  </a:cubicBezTo>
                  <a:cubicBezTo>
                    <a:pt x="278" y="202"/>
                    <a:pt x="241" y="201"/>
                    <a:pt x="203" y="199"/>
                  </a:cubicBezTo>
                  <a:cubicBezTo>
                    <a:pt x="166" y="198"/>
                    <a:pt x="129" y="194"/>
                    <a:pt x="91" y="194"/>
                  </a:cubicBezTo>
                  <a:cubicBezTo>
                    <a:pt x="91" y="194"/>
                    <a:pt x="91" y="193"/>
                    <a:pt x="91" y="193"/>
                  </a:cubicBezTo>
                  <a:cubicBezTo>
                    <a:pt x="65" y="175"/>
                    <a:pt x="73" y="146"/>
                    <a:pt x="76" y="119"/>
                  </a:cubicBezTo>
                  <a:cubicBezTo>
                    <a:pt x="77" y="107"/>
                    <a:pt x="77" y="85"/>
                    <a:pt x="83" y="75"/>
                  </a:cubicBezTo>
                  <a:cubicBezTo>
                    <a:pt x="90" y="64"/>
                    <a:pt x="107" y="59"/>
                    <a:pt x="118" y="55"/>
                  </a:cubicBezTo>
                  <a:cubicBezTo>
                    <a:pt x="140" y="46"/>
                    <a:pt x="162" y="37"/>
                    <a:pt x="184" y="29"/>
                  </a:cubicBezTo>
                  <a:cubicBezTo>
                    <a:pt x="205" y="21"/>
                    <a:pt x="227" y="14"/>
                    <a:pt x="248" y="4"/>
                  </a:cubicBezTo>
                  <a:cubicBezTo>
                    <a:pt x="277" y="8"/>
                    <a:pt x="307" y="7"/>
                    <a:pt x="337" y="8"/>
                  </a:cubicBezTo>
                  <a:cubicBezTo>
                    <a:pt x="368" y="9"/>
                    <a:pt x="399" y="10"/>
                    <a:pt x="430" y="11"/>
                  </a:cubicBezTo>
                  <a:cubicBezTo>
                    <a:pt x="491" y="13"/>
                    <a:pt x="550" y="16"/>
                    <a:pt x="611" y="24"/>
                  </a:cubicBezTo>
                  <a:cubicBezTo>
                    <a:pt x="584" y="45"/>
                    <a:pt x="560" y="72"/>
                    <a:pt x="540" y="100"/>
                  </a:cubicBezTo>
                  <a:cubicBezTo>
                    <a:pt x="540" y="100"/>
                    <a:pt x="539" y="99"/>
                    <a:pt x="539" y="99"/>
                  </a:cubicBezTo>
                  <a:cubicBezTo>
                    <a:pt x="492" y="82"/>
                    <a:pt x="438" y="84"/>
                    <a:pt x="389" y="81"/>
                  </a:cubicBezTo>
                  <a:cubicBezTo>
                    <a:pt x="335" y="77"/>
                    <a:pt x="282" y="74"/>
                    <a:pt x="229" y="71"/>
                  </a:cubicBezTo>
                  <a:cubicBezTo>
                    <a:pt x="203" y="70"/>
                    <a:pt x="177" y="69"/>
                    <a:pt x="151" y="69"/>
                  </a:cubicBezTo>
                  <a:cubicBezTo>
                    <a:pt x="134" y="69"/>
                    <a:pt x="105" y="64"/>
                    <a:pt x="91" y="75"/>
                  </a:cubicBezTo>
                  <a:cubicBezTo>
                    <a:pt x="78" y="84"/>
                    <a:pt x="80" y="106"/>
                    <a:pt x="79" y="121"/>
                  </a:cubicBezTo>
                  <a:cubicBezTo>
                    <a:pt x="78" y="142"/>
                    <a:pt x="75" y="166"/>
                    <a:pt x="88" y="184"/>
                  </a:cubicBezTo>
                  <a:cubicBezTo>
                    <a:pt x="88" y="185"/>
                    <a:pt x="89" y="185"/>
                    <a:pt x="90" y="185"/>
                  </a:cubicBezTo>
                  <a:cubicBezTo>
                    <a:pt x="91" y="186"/>
                    <a:pt x="93" y="186"/>
                    <a:pt x="96" y="185"/>
                  </a:cubicBezTo>
                  <a:cubicBezTo>
                    <a:pt x="96" y="185"/>
                    <a:pt x="97" y="185"/>
                    <a:pt x="97" y="185"/>
                  </a:cubicBezTo>
                  <a:cubicBezTo>
                    <a:pt x="132" y="190"/>
                    <a:pt x="168" y="190"/>
                    <a:pt x="203" y="193"/>
                  </a:cubicBezTo>
                  <a:cubicBezTo>
                    <a:pt x="240" y="195"/>
                    <a:pt x="278" y="197"/>
                    <a:pt x="315" y="199"/>
                  </a:cubicBezTo>
                  <a:cubicBezTo>
                    <a:pt x="351" y="201"/>
                    <a:pt x="388" y="202"/>
                    <a:pt x="424" y="203"/>
                  </a:cubicBezTo>
                  <a:cubicBezTo>
                    <a:pt x="458" y="204"/>
                    <a:pt x="495" y="209"/>
                    <a:pt x="528" y="201"/>
                  </a:cubicBezTo>
                  <a:cubicBezTo>
                    <a:pt x="530" y="201"/>
                    <a:pt x="530" y="200"/>
                    <a:pt x="529" y="199"/>
                  </a:cubicBezTo>
                  <a:cubicBezTo>
                    <a:pt x="530" y="199"/>
                    <a:pt x="531" y="199"/>
                    <a:pt x="530" y="198"/>
                  </a:cubicBezTo>
                  <a:cubicBezTo>
                    <a:pt x="530" y="194"/>
                    <a:pt x="530" y="189"/>
                    <a:pt x="529" y="185"/>
                  </a:cubicBezTo>
                  <a:cubicBezTo>
                    <a:pt x="530" y="185"/>
                    <a:pt x="530" y="185"/>
                    <a:pt x="530" y="184"/>
                  </a:cubicBezTo>
                  <a:cubicBezTo>
                    <a:pt x="551" y="160"/>
                    <a:pt x="572" y="137"/>
                    <a:pt x="594" y="114"/>
                  </a:cubicBezTo>
                  <a:cubicBezTo>
                    <a:pt x="595" y="113"/>
                    <a:pt x="594" y="112"/>
                    <a:pt x="593" y="113"/>
                  </a:cubicBezTo>
                  <a:cubicBezTo>
                    <a:pt x="570" y="134"/>
                    <a:pt x="549" y="158"/>
                    <a:pt x="529" y="183"/>
                  </a:cubicBezTo>
                  <a:cubicBezTo>
                    <a:pt x="529" y="179"/>
                    <a:pt x="529" y="175"/>
                    <a:pt x="529" y="170"/>
                  </a:cubicBezTo>
                  <a:cubicBezTo>
                    <a:pt x="529" y="170"/>
                    <a:pt x="529" y="170"/>
                    <a:pt x="529" y="170"/>
                  </a:cubicBezTo>
                  <a:cubicBezTo>
                    <a:pt x="542" y="156"/>
                    <a:pt x="556" y="141"/>
                    <a:pt x="568" y="126"/>
                  </a:cubicBezTo>
                  <a:cubicBezTo>
                    <a:pt x="568" y="126"/>
                    <a:pt x="567" y="124"/>
                    <a:pt x="567" y="125"/>
                  </a:cubicBezTo>
                  <a:cubicBezTo>
                    <a:pt x="554" y="139"/>
                    <a:pt x="541" y="154"/>
                    <a:pt x="529" y="168"/>
                  </a:cubicBezTo>
                  <a:cubicBezTo>
                    <a:pt x="529" y="152"/>
                    <a:pt x="531" y="137"/>
                    <a:pt x="533" y="121"/>
                  </a:cubicBezTo>
                  <a:cubicBezTo>
                    <a:pt x="551" y="102"/>
                    <a:pt x="566" y="80"/>
                    <a:pt x="586" y="63"/>
                  </a:cubicBezTo>
                  <a:cubicBezTo>
                    <a:pt x="586" y="63"/>
                    <a:pt x="586" y="62"/>
                    <a:pt x="585" y="62"/>
                  </a:cubicBezTo>
                  <a:cubicBezTo>
                    <a:pt x="574" y="70"/>
                    <a:pt x="566" y="81"/>
                    <a:pt x="557" y="90"/>
                  </a:cubicBezTo>
                  <a:cubicBezTo>
                    <a:pt x="550" y="99"/>
                    <a:pt x="541" y="108"/>
                    <a:pt x="534" y="117"/>
                  </a:cubicBezTo>
                  <a:cubicBezTo>
                    <a:pt x="535" y="113"/>
                    <a:pt x="536" y="109"/>
                    <a:pt x="536" y="104"/>
                  </a:cubicBezTo>
                  <a:cubicBezTo>
                    <a:pt x="537" y="104"/>
                    <a:pt x="537" y="103"/>
                    <a:pt x="536" y="103"/>
                  </a:cubicBezTo>
                  <a:cubicBezTo>
                    <a:pt x="537" y="103"/>
                    <a:pt x="537" y="103"/>
                    <a:pt x="538" y="103"/>
                  </a:cubicBezTo>
                  <a:cubicBezTo>
                    <a:pt x="539" y="104"/>
                    <a:pt x="539" y="103"/>
                    <a:pt x="540" y="103"/>
                  </a:cubicBezTo>
                  <a:cubicBezTo>
                    <a:pt x="541" y="103"/>
                    <a:pt x="542" y="103"/>
                    <a:pt x="542" y="103"/>
                  </a:cubicBezTo>
                  <a:cubicBezTo>
                    <a:pt x="559" y="83"/>
                    <a:pt x="576" y="65"/>
                    <a:pt x="594" y="46"/>
                  </a:cubicBezTo>
                  <a:cubicBezTo>
                    <a:pt x="590" y="55"/>
                    <a:pt x="591" y="65"/>
                    <a:pt x="592" y="75"/>
                  </a:cubicBezTo>
                  <a:cubicBezTo>
                    <a:pt x="592" y="81"/>
                    <a:pt x="593" y="86"/>
                    <a:pt x="595" y="92"/>
                  </a:cubicBezTo>
                  <a:cubicBezTo>
                    <a:pt x="571" y="112"/>
                    <a:pt x="550" y="133"/>
                    <a:pt x="530" y="157"/>
                  </a:cubicBezTo>
                  <a:cubicBezTo>
                    <a:pt x="529" y="157"/>
                    <a:pt x="530" y="158"/>
                    <a:pt x="530" y="157"/>
                  </a:cubicBezTo>
                  <a:cubicBezTo>
                    <a:pt x="551" y="135"/>
                    <a:pt x="572" y="114"/>
                    <a:pt x="595" y="93"/>
                  </a:cubicBezTo>
                  <a:cubicBezTo>
                    <a:pt x="597" y="99"/>
                    <a:pt x="600" y="105"/>
                    <a:pt x="604" y="111"/>
                  </a:cubicBezTo>
                  <a:cubicBezTo>
                    <a:pt x="591" y="121"/>
                    <a:pt x="581" y="135"/>
                    <a:pt x="571" y="148"/>
                  </a:cubicBezTo>
                  <a:cubicBezTo>
                    <a:pt x="558" y="165"/>
                    <a:pt x="545" y="182"/>
                    <a:pt x="531" y="199"/>
                  </a:cubicBezTo>
                  <a:cubicBezTo>
                    <a:pt x="530" y="200"/>
                    <a:pt x="532" y="202"/>
                    <a:pt x="533" y="201"/>
                  </a:cubicBezTo>
                  <a:cubicBezTo>
                    <a:pt x="547" y="189"/>
                    <a:pt x="557" y="175"/>
                    <a:pt x="568" y="160"/>
                  </a:cubicBezTo>
                  <a:cubicBezTo>
                    <a:pt x="580" y="143"/>
                    <a:pt x="593" y="128"/>
                    <a:pt x="607" y="112"/>
                  </a:cubicBezTo>
                  <a:cubicBezTo>
                    <a:pt x="607" y="112"/>
                    <a:pt x="607" y="111"/>
                    <a:pt x="607" y="111"/>
                  </a:cubicBezTo>
                  <a:cubicBezTo>
                    <a:pt x="624" y="107"/>
                    <a:pt x="616" y="114"/>
                    <a:pt x="613" y="118"/>
                  </a:cubicBezTo>
                  <a:cubicBezTo>
                    <a:pt x="610" y="122"/>
                    <a:pt x="606" y="127"/>
                    <a:pt x="603" y="132"/>
                  </a:cubicBezTo>
                  <a:cubicBezTo>
                    <a:pt x="596" y="142"/>
                    <a:pt x="588" y="151"/>
                    <a:pt x="580" y="161"/>
                  </a:cubicBezTo>
                  <a:cubicBezTo>
                    <a:pt x="568" y="176"/>
                    <a:pt x="554" y="191"/>
                    <a:pt x="543" y="207"/>
                  </a:cubicBezTo>
                  <a:cubicBezTo>
                    <a:pt x="542" y="207"/>
                    <a:pt x="542" y="207"/>
                    <a:pt x="542" y="207"/>
                  </a:cubicBezTo>
                  <a:cubicBezTo>
                    <a:pt x="541" y="207"/>
                    <a:pt x="541" y="208"/>
                    <a:pt x="541" y="208"/>
                  </a:cubicBezTo>
                  <a:cubicBezTo>
                    <a:pt x="503" y="218"/>
                    <a:pt x="467" y="213"/>
                    <a:pt x="429" y="210"/>
                  </a:cubicBezTo>
                  <a:close/>
                  <a:moveTo>
                    <a:pt x="528" y="124"/>
                  </a:moveTo>
                  <a:cubicBezTo>
                    <a:pt x="527" y="124"/>
                    <a:pt x="527" y="123"/>
                    <a:pt x="527" y="123"/>
                  </a:cubicBezTo>
                  <a:cubicBezTo>
                    <a:pt x="458" y="118"/>
                    <a:pt x="388" y="118"/>
                    <a:pt x="319" y="115"/>
                  </a:cubicBezTo>
                  <a:cubicBezTo>
                    <a:pt x="250" y="113"/>
                    <a:pt x="181" y="105"/>
                    <a:pt x="111" y="99"/>
                  </a:cubicBezTo>
                  <a:cubicBezTo>
                    <a:pt x="111" y="99"/>
                    <a:pt x="111" y="99"/>
                    <a:pt x="111" y="100"/>
                  </a:cubicBezTo>
                  <a:cubicBezTo>
                    <a:pt x="179" y="112"/>
                    <a:pt x="248" y="114"/>
                    <a:pt x="316" y="118"/>
                  </a:cubicBezTo>
                  <a:cubicBezTo>
                    <a:pt x="386" y="122"/>
                    <a:pt x="457" y="126"/>
                    <a:pt x="527" y="126"/>
                  </a:cubicBezTo>
                  <a:cubicBezTo>
                    <a:pt x="527" y="126"/>
                    <a:pt x="527" y="126"/>
                    <a:pt x="527" y="125"/>
                  </a:cubicBezTo>
                  <a:cubicBezTo>
                    <a:pt x="527" y="129"/>
                    <a:pt x="526" y="132"/>
                    <a:pt x="526" y="135"/>
                  </a:cubicBezTo>
                  <a:cubicBezTo>
                    <a:pt x="471" y="132"/>
                    <a:pt x="416" y="133"/>
                    <a:pt x="362" y="131"/>
                  </a:cubicBezTo>
                  <a:cubicBezTo>
                    <a:pt x="306" y="129"/>
                    <a:pt x="251" y="127"/>
                    <a:pt x="196" y="124"/>
                  </a:cubicBezTo>
                  <a:cubicBezTo>
                    <a:pt x="195" y="124"/>
                    <a:pt x="195" y="125"/>
                    <a:pt x="196" y="125"/>
                  </a:cubicBezTo>
                  <a:cubicBezTo>
                    <a:pt x="251" y="128"/>
                    <a:pt x="306" y="131"/>
                    <a:pt x="362" y="134"/>
                  </a:cubicBezTo>
                  <a:cubicBezTo>
                    <a:pt x="416" y="136"/>
                    <a:pt x="471" y="139"/>
                    <a:pt x="525" y="138"/>
                  </a:cubicBezTo>
                  <a:cubicBezTo>
                    <a:pt x="525" y="143"/>
                    <a:pt x="524" y="147"/>
                    <a:pt x="524" y="152"/>
                  </a:cubicBezTo>
                  <a:cubicBezTo>
                    <a:pt x="518" y="152"/>
                    <a:pt x="512" y="152"/>
                    <a:pt x="506" y="152"/>
                  </a:cubicBezTo>
                  <a:cubicBezTo>
                    <a:pt x="506" y="152"/>
                    <a:pt x="506" y="153"/>
                    <a:pt x="506" y="153"/>
                  </a:cubicBezTo>
                  <a:cubicBezTo>
                    <a:pt x="512" y="153"/>
                    <a:pt x="518" y="153"/>
                    <a:pt x="524" y="153"/>
                  </a:cubicBezTo>
                  <a:cubicBezTo>
                    <a:pt x="524" y="162"/>
                    <a:pt x="524" y="171"/>
                    <a:pt x="525" y="180"/>
                  </a:cubicBezTo>
                  <a:cubicBezTo>
                    <a:pt x="525" y="180"/>
                    <a:pt x="525" y="180"/>
                    <a:pt x="525" y="180"/>
                  </a:cubicBezTo>
                  <a:cubicBezTo>
                    <a:pt x="485" y="186"/>
                    <a:pt x="446" y="171"/>
                    <a:pt x="405" y="177"/>
                  </a:cubicBezTo>
                  <a:cubicBezTo>
                    <a:pt x="404" y="177"/>
                    <a:pt x="404" y="179"/>
                    <a:pt x="406" y="179"/>
                  </a:cubicBezTo>
                  <a:cubicBezTo>
                    <a:pt x="429" y="178"/>
                    <a:pt x="451" y="178"/>
                    <a:pt x="475" y="182"/>
                  </a:cubicBezTo>
                  <a:cubicBezTo>
                    <a:pt x="492" y="185"/>
                    <a:pt x="509" y="186"/>
                    <a:pt x="525" y="181"/>
                  </a:cubicBezTo>
                  <a:cubicBezTo>
                    <a:pt x="525" y="181"/>
                    <a:pt x="525" y="181"/>
                    <a:pt x="525" y="181"/>
                  </a:cubicBezTo>
                  <a:cubicBezTo>
                    <a:pt x="526" y="187"/>
                    <a:pt x="527" y="192"/>
                    <a:pt x="529" y="198"/>
                  </a:cubicBezTo>
                  <a:cubicBezTo>
                    <a:pt x="528" y="198"/>
                    <a:pt x="528" y="198"/>
                    <a:pt x="527" y="198"/>
                  </a:cubicBezTo>
                  <a:cubicBezTo>
                    <a:pt x="493" y="203"/>
                    <a:pt x="456" y="200"/>
                    <a:pt x="421" y="199"/>
                  </a:cubicBezTo>
                  <a:cubicBezTo>
                    <a:pt x="385" y="198"/>
                    <a:pt x="348" y="197"/>
                    <a:pt x="312" y="195"/>
                  </a:cubicBezTo>
                  <a:cubicBezTo>
                    <a:pt x="277" y="194"/>
                    <a:pt x="241" y="192"/>
                    <a:pt x="206" y="190"/>
                  </a:cubicBezTo>
                  <a:cubicBezTo>
                    <a:pt x="170" y="187"/>
                    <a:pt x="135" y="182"/>
                    <a:pt x="99" y="181"/>
                  </a:cubicBezTo>
                  <a:cubicBezTo>
                    <a:pt x="99" y="179"/>
                    <a:pt x="100" y="176"/>
                    <a:pt x="100" y="174"/>
                  </a:cubicBezTo>
                  <a:cubicBezTo>
                    <a:pt x="100" y="174"/>
                    <a:pt x="100" y="174"/>
                    <a:pt x="100" y="174"/>
                  </a:cubicBezTo>
                  <a:cubicBezTo>
                    <a:pt x="132" y="175"/>
                    <a:pt x="164" y="180"/>
                    <a:pt x="196" y="181"/>
                  </a:cubicBezTo>
                  <a:cubicBezTo>
                    <a:pt x="197" y="182"/>
                    <a:pt x="197" y="180"/>
                    <a:pt x="196" y="180"/>
                  </a:cubicBezTo>
                  <a:cubicBezTo>
                    <a:pt x="164" y="176"/>
                    <a:pt x="131" y="172"/>
                    <a:pt x="100" y="173"/>
                  </a:cubicBezTo>
                  <a:cubicBezTo>
                    <a:pt x="100" y="170"/>
                    <a:pt x="100" y="166"/>
                    <a:pt x="100" y="163"/>
                  </a:cubicBezTo>
                  <a:cubicBezTo>
                    <a:pt x="100" y="156"/>
                    <a:pt x="100" y="149"/>
                    <a:pt x="100" y="142"/>
                  </a:cubicBezTo>
                  <a:cubicBezTo>
                    <a:pt x="100" y="138"/>
                    <a:pt x="101" y="133"/>
                    <a:pt x="101" y="129"/>
                  </a:cubicBezTo>
                  <a:cubicBezTo>
                    <a:pt x="117" y="132"/>
                    <a:pt x="134" y="133"/>
                    <a:pt x="151" y="134"/>
                  </a:cubicBezTo>
                  <a:cubicBezTo>
                    <a:pt x="168" y="136"/>
                    <a:pt x="187" y="139"/>
                    <a:pt x="205" y="137"/>
                  </a:cubicBezTo>
                  <a:cubicBezTo>
                    <a:pt x="206" y="137"/>
                    <a:pt x="206" y="135"/>
                    <a:pt x="205" y="135"/>
                  </a:cubicBezTo>
                  <a:cubicBezTo>
                    <a:pt x="170" y="138"/>
                    <a:pt x="136" y="128"/>
                    <a:pt x="101" y="128"/>
                  </a:cubicBezTo>
                  <a:cubicBezTo>
                    <a:pt x="101" y="124"/>
                    <a:pt x="102" y="121"/>
                    <a:pt x="102" y="117"/>
                  </a:cubicBezTo>
                  <a:cubicBezTo>
                    <a:pt x="102" y="117"/>
                    <a:pt x="102" y="117"/>
                    <a:pt x="102" y="117"/>
                  </a:cubicBezTo>
                  <a:cubicBezTo>
                    <a:pt x="128" y="122"/>
                    <a:pt x="156" y="124"/>
                    <a:pt x="183" y="124"/>
                  </a:cubicBezTo>
                  <a:cubicBezTo>
                    <a:pt x="184" y="124"/>
                    <a:pt x="184" y="123"/>
                    <a:pt x="183" y="123"/>
                  </a:cubicBezTo>
                  <a:cubicBezTo>
                    <a:pt x="156" y="121"/>
                    <a:pt x="129" y="119"/>
                    <a:pt x="102" y="117"/>
                  </a:cubicBezTo>
                  <a:cubicBezTo>
                    <a:pt x="102" y="117"/>
                    <a:pt x="102" y="117"/>
                    <a:pt x="102" y="117"/>
                  </a:cubicBezTo>
                  <a:cubicBezTo>
                    <a:pt x="102" y="114"/>
                    <a:pt x="102" y="111"/>
                    <a:pt x="102" y="107"/>
                  </a:cubicBezTo>
                  <a:cubicBezTo>
                    <a:pt x="103" y="102"/>
                    <a:pt x="104" y="96"/>
                    <a:pt x="103" y="91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87"/>
                    <a:pt x="102" y="83"/>
                    <a:pt x="101" y="79"/>
                  </a:cubicBezTo>
                  <a:cubicBezTo>
                    <a:pt x="100" y="78"/>
                    <a:pt x="99" y="76"/>
                    <a:pt x="98" y="76"/>
                  </a:cubicBezTo>
                  <a:cubicBezTo>
                    <a:pt x="100" y="75"/>
                    <a:pt x="101" y="74"/>
                    <a:pt x="103" y="74"/>
                  </a:cubicBezTo>
                  <a:cubicBezTo>
                    <a:pt x="113" y="71"/>
                    <a:pt x="125" y="73"/>
                    <a:pt x="136" y="73"/>
                  </a:cubicBezTo>
                  <a:cubicBezTo>
                    <a:pt x="181" y="73"/>
                    <a:pt x="226" y="75"/>
                    <a:pt x="271" y="78"/>
                  </a:cubicBezTo>
                  <a:cubicBezTo>
                    <a:pt x="359" y="83"/>
                    <a:pt x="448" y="85"/>
                    <a:pt x="534" y="103"/>
                  </a:cubicBezTo>
                  <a:cubicBezTo>
                    <a:pt x="534" y="103"/>
                    <a:pt x="533" y="103"/>
                    <a:pt x="533" y="104"/>
                  </a:cubicBezTo>
                  <a:cubicBezTo>
                    <a:pt x="531" y="110"/>
                    <a:pt x="529" y="117"/>
                    <a:pt x="528" y="124"/>
                  </a:cubicBezTo>
                  <a:close/>
                  <a:moveTo>
                    <a:pt x="97" y="145"/>
                  </a:moveTo>
                  <a:cubicBezTo>
                    <a:pt x="96" y="151"/>
                    <a:pt x="96" y="156"/>
                    <a:pt x="96" y="161"/>
                  </a:cubicBezTo>
                  <a:cubicBezTo>
                    <a:pt x="95" y="168"/>
                    <a:pt x="94" y="175"/>
                    <a:pt x="96" y="182"/>
                  </a:cubicBezTo>
                  <a:cubicBezTo>
                    <a:pt x="95" y="182"/>
                    <a:pt x="95" y="182"/>
                    <a:pt x="95" y="182"/>
                  </a:cubicBezTo>
                  <a:cubicBezTo>
                    <a:pt x="87" y="178"/>
                    <a:pt x="92" y="148"/>
                    <a:pt x="93" y="141"/>
                  </a:cubicBezTo>
                  <a:cubicBezTo>
                    <a:pt x="93" y="128"/>
                    <a:pt x="91" y="115"/>
                    <a:pt x="91" y="102"/>
                  </a:cubicBezTo>
                  <a:cubicBezTo>
                    <a:pt x="91" y="100"/>
                    <a:pt x="90" y="87"/>
                    <a:pt x="91" y="82"/>
                  </a:cubicBezTo>
                  <a:cubicBezTo>
                    <a:pt x="91" y="82"/>
                    <a:pt x="92" y="81"/>
                    <a:pt x="93" y="80"/>
                  </a:cubicBezTo>
                  <a:cubicBezTo>
                    <a:pt x="103" y="77"/>
                    <a:pt x="98" y="102"/>
                    <a:pt x="98" y="105"/>
                  </a:cubicBezTo>
                  <a:cubicBezTo>
                    <a:pt x="97" y="118"/>
                    <a:pt x="97" y="132"/>
                    <a:pt x="97" y="145"/>
                  </a:cubicBezTo>
                  <a:close/>
                  <a:moveTo>
                    <a:pt x="88" y="158"/>
                  </a:moveTo>
                  <a:cubicBezTo>
                    <a:pt x="87" y="160"/>
                    <a:pt x="86" y="165"/>
                    <a:pt x="86" y="170"/>
                  </a:cubicBezTo>
                  <a:cubicBezTo>
                    <a:pt x="81" y="151"/>
                    <a:pt x="83" y="130"/>
                    <a:pt x="84" y="112"/>
                  </a:cubicBezTo>
                  <a:cubicBezTo>
                    <a:pt x="85" y="104"/>
                    <a:pt x="85" y="95"/>
                    <a:pt x="88" y="88"/>
                  </a:cubicBezTo>
                  <a:cubicBezTo>
                    <a:pt x="85" y="110"/>
                    <a:pt x="91" y="134"/>
                    <a:pt x="88" y="158"/>
                  </a:cubicBezTo>
                  <a:close/>
                  <a:moveTo>
                    <a:pt x="722" y="311"/>
                  </a:moveTo>
                  <a:cubicBezTo>
                    <a:pt x="633" y="315"/>
                    <a:pt x="544" y="316"/>
                    <a:pt x="454" y="319"/>
                  </a:cubicBezTo>
                  <a:cubicBezTo>
                    <a:pt x="410" y="320"/>
                    <a:pt x="365" y="321"/>
                    <a:pt x="321" y="322"/>
                  </a:cubicBezTo>
                  <a:cubicBezTo>
                    <a:pt x="275" y="323"/>
                    <a:pt x="229" y="322"/>
                    <a:pt x="183" y="326"/>
                  </a:cubicBezTo>
                  <a:cubicBezTo>
                    <a:pt x="183" y="326"/>
                    <a:pt x="183" y="326"/>
                    <a:pt x="183" y="326"/>
                  </a:cubicBezTo>
                  <a:cubicBezTo>
                    <a:pt x="229" y="328"/>
                    <a:pt x="275" y="324"/>
                    <a:pt x="321" y="323"/>
                  </a:cubicBezTo>
                  <a:cubicBezTo>
                    <a:pt x="365" y="322"/>
                    <a:pt x="410" y="321"/>
                    <a:pt x="454" y="320"/>
                  </a:cubicBezTo>
                  <a:cubicBezTo>
                    <a:pt x="542" y="318"/>
                    <a:pt x="629" y="317"/>
                    <a:pt x="716" y="313"/>
                  </a:cubicBezTo>
                  <a:cubicBezTo>
                    <a:pt x="697" y="319"/>
                    <a:pt x="677" y="320"/>
                    <a:pt x="657" y="322"/>
                  </a:cubicBezTo>
                  <a:cubicBezTo>
                    <a:pt x="635" y="324"/>
                    <a:pt x="613" y="324"/>
                    <a:pt x="591" y="324"/>
                  </a:cubicBezTo>
                  <a:cubicBezTo>
                    <a:pt x="546" y="325"/>
                    <a:pt x="501" y="323"/>
                    <a:pt x="456" y="325"/>
                  </a:cubicBezTo>
                  <a:cubicBezTo>
                    <a:pt x="413" y="326"/>
                    <a:pt x="369" y="329"/>
                    <a:pt x="325" y="332"/>
                  </a:cubicBezTo>
                  <a:cubicBezTo>
                    <a:pt x="303" y="333"/>
                    <a:pt x="281" y="335"/>
                    <a:pt x="259" y="335"/>
                  </a:cubicBezTo>
                  <a:cubicBezTo>
                    <a:pt x="236" y="336"/>
                    <a:pt x="212" y="334"/>
                    <a:pt x="188" y="336"/>
                  </a:cubicBezTo>
                  <a:cubicBezTo>
                    <a:pt x="188" y="336"/>
                    <a:pt x="188" y="336"/>
                    <a:pt x="188" y="336"/>
                  </a:cubicBezTo>
                  <a:cubicBezTo>
                    <a:pt x="178" y="335"/>
                    <a:pt x="172" y="326"/>
                    <a:pt x="168" y="315"/>
                  </a:cubicBezTo>
                  <a:cubicBezTo>
                    <a:pt x="220" y="316"/>
                    <a:pt x="272" y="314"/>
                    <a:pt x="323" y="312"/>
                  </a:cubicBezTo>
                  <a:cubicBezTo>
                    <a:pt x="324" y="312"/>
                    <a:pt x="325" y="310"/>
                    <a:pt x="323" y="310"/>
                  </a:cubicBezTo>
                  <a:cubicBezTo>
                    <a:pt x="272" y="310"/>
                    <a:pt x="219" y="310"/>
                    <a:pt x="168" y="313"/>
                  </a:cubicBezTo>
                  <a:cubicBezTo>
                    <a:pt x="166" y="310"/>
                    <a:pt x="165" y="306"/>
                    <a:pt x="165" y="302"/>
                  </a:cubicBezTo>
                  <a:cubicBezTo>
                    <a:pt x="195" y="304"/>
                    <a:pt x="227" y="299"/>
                    <a:pt x="258" y="299"/>
                  </a:cubicBezTo>
                  <a:cubicBezTo>
                    <a:pt x="290" y="299"/>
                    <a:pt x="321" y="300"/>
                    <a:pt x="353" y="301"/>
                  </a:cubicBezTo>
                  <a:cubicBezTo>
                    <a:pt x="354" y="301"/>
                    <a:pt x="354" y="300"/>
                    <a:pt x="353" y="300"/>
                  </a:cubicBezTo>
                  <a:cubicBezTo>
                    <a:pt x="321" y="297"/>
                    <a:pt x="287" y="296"/>
                    <a:pt x="255" y="297"/>
                  </a:cubicBezTo>
                  <a:cubicBezTo>
                    <a:pt x="225" y="297"/>
                    <a:pt x="193" y="296"/>
                    <a:pt x="164" y="301"/>
                  </a:cubicBezTo>
                  <a:cubicBezTo>
                    <a:pt x="163" y="295"/>
                    <a:pt x="162" y="289"/>
                    <a:pt x="162" y="285"/>
                  </a:cubicBezTo>
                  <a:cubicBezTo>
                    <a:pt x="162" y="285"/>
                    <a:pt x="162" y="284"/>
                    <a:pt x="162" y="284"/>
                  </a:cubicBezTo>
                  <a:cubicBezTo>
                    <a:pt x="162" y="285"/>
                    <a:pt x="162" y="285"/>
                    <a:pt x="162" y="285"/>
                  </a:cubicBezTo>
                  <a:cubicBezTo>
                    <a:pt x="175" y="286"/>
                    <a:pt x="188" y="287"/>
                    <a:pt x="200" y="286"/>
                  </a:cubicBezTo>
                  <a:cubicBezTo>
                    <a:pt x="201" y="286"/>
                    <a:pt x="201" y="286"/>
                    <a:pt x="200" y="285"/>
                  </a:cubicBezTo>
                  <a:cubicBezTo>
                    <a:pt x="188" y="284"/>
                    <a:pt x="175" y="283"/>
                    <a:pt x="162" y="283"/>
                  </a:cubicBezTo>
                  <a:cubicBezTo>
                    <a:pt x="162" y="283"/>
                    <a:pt x="162" y="284"/>
                    <a:pt x="162" y="284"/>
                  </a:cubicBezTo>
                  <a:cubicBezTo>
                    <a:pt x="161" y="282"/>
                    <a:pt x="161" y="278"/>
                    <a:pt x="161" y="273"/>
                  </a:cubicBezTo>
                  <a:cubicBezTo>
                    <a:pt x="161" y="274"/>
                    <a:pt x="161" y="274"/>
                    <a:pt x="161" y="274"/>
                  </a:cubicBezTo>
                  <a:cubicBezTo>
                    <a:pt x="200" y="275"/>
                    <a:pt x="239" y="274"/>
                    <a:pt x="278" y="274"/>
                  </a:cubicBezTo>
                  <a:cubicBezTo>
                    <a:pt x="317" y="274"/>
                    <a:pt x="357" y="275"/>
                    <a:pt x="396" y="274"/>
                  </a:cubicBezTo>
                  <a:cubicBezTo>
                    <a:pt x="397" y="274"/>
                    <a:pt x="397" y="273"/>
                    <a:pt x="396" y="273"/>
                  </a:cubicBezTo>
                  <a:cubicBezTo>
                    <a:pt x="357" y="271"/>
                    <a:pt x="317" y="273"/>
                    <a:pt x="278" y="273"/>
                  </a:cubicBezTo>
                  <a:cubicBezTo>
                    <a:pt x="239" y="272"/>
                    <a:pt x="200" y="272"/>
                    <a:pt x="161" y="273"/>
                  </a:cubicBezTo>
                  <a:cubicBezTo>
                    <a:pt x="161" y="273"/>
                    <a:pt x="161" y="273"/>
                    <a:pt x="161" y="273"/>
                  </a:cubicBezTo>
                  <a:cubicBezTo>
                    <a:pt x="161" y="268"/>
                    <a:pt x="160" y="262"/>
                    <a:pt x="161" y="256"/>
                  </a:cubicBezTo>
                  <a:cubicBezTo>
                    <a:pt x="199" y="254"/>
                    <a:pt x="238" y="250"/>
                    <a:pt x="277" y="250"/>
                  </a:cubicBezTo>
                  <a:cubicBezTo>
                    <a:pt x="315" y="249"/>
                    <a:pt x="354" y="250"/>
                    <a:pt x="393" y="253"/>
                  </a:cubicBezTo>
                  <a:cubicBezTo>
                    <a:pt x="393" y="253"/>
                    <a:pt x="393" y="253"/>
                    <a:pt x="393" y="253"/>
                  </a:cubicBezTo>
                  <a:cubicBezTo>
                    <a:pt x="317" y="246"/>
                    <a:pt x="237" y="244"/>
                    <a:pt x="161" y="254"/>
                  </a:cubicBezTo>
                  <a:cubicBezTo>
                    <a:pt x="162" y="240"/>
                    <a:pt x="165" y="227"/>
                    <a:pt x="174" y="229"/>
                  </a:cubicBezTo>
                  <a:cubicBezTo>
                    <a:pt x="175" y="230"/>
                    <a:pt x="176" y="229"/>
                    <a:pt x="176" y="228"/>
                  </a:cubicBezTo>
                  <a:cubicBezTo>
                    <a:pt x="176" y="228"/>
                    <a:pt x="176" y="229"/>
                    <a:pt x="176" y="229"/>
                  </a:cubicBezTo>
                  <a:cubicBezTo>
                    <a:pt x="200" y="230"/>
                    <a:pt x="225" y="227"/>
                    <a:pt x="249" y="226"/>
                  </a:cubicBezTo>
                  <a:cubicBezTo>
                    <a:pt x="274" y="225"/>
                    <a:pt x="299" y="224"/>
                    <a:pt x="324" y="223"/>
                  </a:cubicBezTo>
                  <a:cubicBezTo>
                    <a:pt x="373" y="221"/>
                    <a:pt x="422" y="221"/>
                    <a:pt x="471" y="218"/>
                  </a:cubicBezTo>
                  <a:cubicBezTo>
                    <a:pt x="472" y="218"/>
                    <a:pt x="472" y="218"/>
                    <a:pt x="472" y="218"/>
                  </a:cubicBezTo>
                  <a:cubicBezTo>
                    <a:pt x="490" y="219"/>
                    <a:pt x="508" y="219"/>
                    <a:pt x="526" y="215"/>
                  </a:cubicBezTo>
                  <a:cubicBezTo>
                    <a:pt x="560" y="219"/>
                    <a:pt x="596" y="217"/>
                    <a:pt x="631" y="217"/>
                  </a:cubicBezTo>
                  <a:cubicBezTo>
                    <a:pt x="660" y="217"/>
                    <a:pt x="690" y="219"/>
                    <a:pt x="719" y="217"/>
                  </a:cubicBezTo>
                  <a:cubicBezTo>
                    <a:pt x="712" y="233"/>
                    <a:pt x="708" y="251"/>
                    <a:pt x="710" y="268"/>
                  </a:cubicBezTo>
                  <a:cubicBezTo>
                    <a:pt x="613" y="274"/>
                    <a:pt x="516" y="274"/>
                    <a:pt x="418" y="273"/>
                  </a:cubicBezTo>
                  <a:cubicBezTo>
                    <a:pt x="417" y="273"/>
                    <a:pt x="417" y="274"/>
                    <a:pt x="418" y="274"/>
                  </a:cubicBezTo>
                  <a:cubicBezTo>
                    <a:pt x="515" y="280"/>
                    <a:pt x="613" y="276"/>
                    <a:pt x="710" y="270"/>
                  </a:cubicBezTo>
                  <a:cubicBezTo>
                    <a:pt x="711" y="277"/>
                    <a:pt x="712" y="283"/>
                    <a:pt x="715" y="290"/>
                  </a:cubicBezTo>
                  <a:cubicBezTo>
                    <a:pt x="635" y="293"/>
                    <a:pt x="556" y="296"/>
                    <a:pt x="476" y="298"/>
                  </a:cubicBezTo>
                  <a:cubicBezTo>
                    <a:pt x="476" y="298"/>
                    <a:pt x="476" y="298"/>
                    <a:pt x="476" y="298"/>
                  </a:cubicBezTo>
                  <a:cubicBezTo>
                    <a:pt x="556" y="299"/>
                    <a:pt x="636" y="297"/>
                    <a:pt x="715" y="291"/>
                  </a:cubicBezTo>
                  <a:cubicBezTo>
                    <a:pt x="717" y="295"/>
                    <a:pt x="719" y="300"/>
                    <a:pt x="721" y="304"/>
                  </a:cubicBezTo>
                  <a:cubicBezTo>
                    <a:pt x="660" y="304"/>
                    <a:pt x="598" y="305"/>
                    <a:pt x="537" y="307"/>
                  </a:cubicBezTo>
                  <a:cubicBezTo>
                    <a:pt x="476" y="308"/>
                    <a:pt x="413" y="309"/>
                    <a:pt x="352" y="314"/>
                  </a:cubicBezTo>
                  <a:cubicBezTo>
                    <a:pt x="351" y="314"/>
                    <a:pt x="351" y="315"/>
                    <a:pt x="352" y="315"/>
                  </a:cubicBezTo>
                  <a:cubicBezTo>
                    <a:pt x="414" y="314"/>
                    <a:pt x="475" y="310"/>
                    <a:pt x="537" y="308"/>
                  </a:cubicBezTo>
                  <a:cubicBezTo>
                    <a:pt x="599" y="307"/>
                    <a:pt x="661" y="306"/>
                    <a:pt x="722" y="306"/>
                  </a:cubicBezTo>
                  <a:cubicBezTo>
                    <a:pt x="723" y="307"/>
                    <a:pt x="723" y="308"/>
                    <a:pt x="724" y="309"/>
                  </a:cubicBezTo>
                  <a:cubicBezTo>
                    <a:pt x="724" y="309"/>
                    <a:pt x="725" y="309"/>
                    <a:pt x="725" y="309"/>
                  </a:cubicBezTo>
                  <a:cubicBezTo>
                    <a:pt x="724" y="310"/>
                    <a:pt x="723" y="310"/>
                    <a:pt x="722" y="311"/>
                  </a:cubicBezTo>
                  <a:close/>
                  <a:moveTo>
                    <a:pt x="568" y="338"/>
                  </a:moveTo>
                  <a:cubicBezTo>
                    <a:pt x="558" y="348"/>
                    <a:pt x="548" y="359"/>
                    <a:pt x="538" y="370"/>
                  </a:cubicBezTo>
                  <a:cubicBezTo>
                    <a:pt x="529" y="379"/>
                    <a:pt x="518" y="388"/>
                    <a:pt x="513" y="400"/>
                  </a:cubicBezTo>
                  <a:cubicBezTo>
                    <a:pt x="513" y="400"/>
                    <a:pt x="514" y="401"/>
                    <a:pt x="514" y="400"/>
                  </a:cubicBezTo>
                  <a:cubicBezTo>
                    <a:pt x="520" y="388"/>
                    <a:pt x="533" y="378"/>
                    <a:pt x="542" y="368"/>
                  </a:cubicBezTo>
                  <a:cubicBezTo>
                    <a:pt x="552" y="358"/>
                    <a:pt x="561" y="348"/>
                    <a:pt x="570" y="338"/>
                  </a:cubicBezTo>
                  <a:cubicBezTo>
                    <a:pt x="583" y="339"/>
                    <a:pt x="595" y="339"/>
                    <a:pt x="608" y="339"/>
                  </a:cubicBezTo>
                  <a:cubicBezTo>
                    <a:pt x="579" y="359"/>
                    <a:pt x="553" y="384"/>
                    <a:pt x="531" y="410"/>
                  </a:cubicBezTo>
                  <a:cubicBezTo>
                    <a:pt x="530" y="410"/>
                    <a:pt x="531" y="411"/>
                    <a:pt x="531" y="411"/>
                  </a:cubicBezTo>
                  <a:cubicBezTo>
                    <a:pt x="556" y="385"/>
                    <a:pt x="582" y="362"/>
                    <a:pt x="609" y="339"/>
                  </a:cubicBezTo>
                  <a:cubicBezTo>
                    <a:pt x="609" y="339"/>
                    <a:pt x="609" y="339"/>
                    <a:pt x="609" y="339"/>
                  </a:cubicBezTo>
                  <a:cubicBezTo>
                    <a:pt x="618" y="339"/>
                    <a:pt x="626" y="339"/>
                    <a:pt x="634" y="339"/>
                  </a:cubicBezTo>
                  <a:cubicBezTo>
                    <a:pt x="608" y="362"/>
                    <a:pt x="583" y="385"/>
                    <a:pt x="557" y="409"/>
                  </a:cubicBezTo>
                  <a:cubicBezTo>
                    <a:pt x="557" y="410"/>
                    <a:pt x="558" y="410"/>
                    <a:pt x="558" y="410"/>
                  </a:cubicBezTo>
                  <a:cubicBezTo>
                    <a:pt x="585" y="387"/>
                    <a:pt x="611" y="364"/>
                    <a:pt x="637" y="339"/>
                  </a:cubicBezTo>
                  <a:cubicBezTo>
                    <a:pt x="653" y="339"/>
                    <a:pt x="669" y="339"/>
                    <a:pt x="685" y="337"/>
                  </a:cubicBezTo>
                  <a:cubicBezTo>
                    <a:pt x="687" y="337"/>
                    <a:pt x="690" y="337"/>
                    <a:pt x="692" y="337"/>
                  </a:cubicBezTo>
                  <a:cubicBezTo>
                    <a:pt x="662" y="364"/>
                    <a:pt x="629" y="386"/>
                    <a:pt x="596" y="410"/>
                  </a:cubicBezTo>
                  <a:cubicBezTo>
                    <a:pt x="566" y="432"/>
                    <a:pt x="532" y="453"/>
                    <a:pt x="504" y="479"/>
                  </a:cubicBezTo>
                  <a:cubicBezTo>
                    <a:pt x="506" y="475"/>
                    <a:pt x="507" y="470"/>
                    <a:pt x="508" y="466"/>
                  </a:cubicBezTo>
                  <a:cubicBezTo>
                    <a:pt x="550" y="437"/>
                    <a:pt x="590" y="406"/>
                    <a:pt x="628" y="372"/>
                  </a:cubicBezTo>
                  <a:cubicBezTo>
                    <a:pt x="628" y="372"/>
                    <a:pt x="627" y="371"/>
                    <a:pt x="627" y="371"/>
                  </a:cubicBezTo>
                  <a:cubicBezTo>
                    <a:pt x="588" y="403"/>
                    <a:pt x="549" y="434"/>
                    <a:pt x="509" y="464"/>
                  </a:cubicBezTo>
                  <a:cubicBezTo>
                    <a:pt x="510" y="457"/>
                    <a:pt x="511" y="450"/>
                    <a:pt x="512" y="443"/>
                  </a:cubicBezTo>
                  <a:cubicBezTo>
                    <a:pt x="512" y="443"/>
                    <a:pt x="512" y="444"/>
                    <a:pt x="513" y="443"/>
                  </a:cubicBezTo>
                  <a:cubicBezTo>
                    <a:pt x="533" y="426"/>
                    <a:pt x="552" y="407"/>
                    <a:pt x="570" y="387"/>
                  </a:cubicBezTo>
                  <a:cubicBezTo>
                    <a:pt x="570" y="387"/>
                    <a:pt x="569" y="386"/>
                    <a:pt x="569" y="386"/>
                  </a:cubicBezTo>
                  <a:cubicBezTo>
                    <a:pt x="550" y="405"/>
                    <a:pt x="531" y="424"/>
                    <a:pt x="512" y="442"/>
                  </a:cubicBezTo>
                  <a:cubicBezTo>
                    <a:pt x="512" y="442"/>
                    <a:pt x="512" y="443"/>
                    <a:pt x="512" y="443"/>
                  </a:cubicBezTo>
                  <a:cubicBezTo>
                    <a:pt x="512" y="437"/>
                    <a:pt x="512" y="431"/>
                    <a:pt x="512" y="425"/>
                  </a:cubicBezTo>
                  <a:cubicBezTo>
                    <a:pt x="512" y="422"/>
                    <a:pt x="512" y="420"/>
                    <a:pt x="512" y="417"/>
                  </a:cubicBezTo>
                  <a:cubicBezTo>
                    <a:pt x="523" y="404"/>
                    <a:pt x="535" y="391"/>
                    <a:pt x="547" y="378"/>
                  </a:cubicBezTo>
                  <a:cubicBezTo>
                    <a:pt x="547" y="377"/>
                    <a:pt x="546" y="376"/>
                    <a:pt x="546" y="377"/>
                  </a:cubicBezTo>
                  <a:cubicBezTo>
                    <a:pt x="533" y="388"/>
                    <a:pt x="522" y="401"/>
                    <a:pt x="512" y="415"/>
                  </a:cubicBezTo>
                  <a:cubicBezTo>
                    <a:pt x="511" y="407"/>
                    <a:pt x="510" y="400"/>
                    <a:pt x="508" y="393"/>
                  </a:cubicBezTo>
                  <a:cubicBezTo>
                    <a:pt x="518" y="383"/>
                    <a:pt x="527" y="373"/>
                    <a:pt x="536" y="362"/>
                  </a:cubicBezTo>
                  <a:cubicBezTo>
                    <a:pt x="536" y="362"/>
                    <a:pt x="535" y="361"/>
                    <a:pt x="535" y="362"/>
                  </a:cubicBezTo>
                  <a:cubicBezTo>
                    <a:pt x="525" y="371"/>
                    <a:pt x="516" y="381"/>
                    <a:pt x="508" y="392"/>
                  </a:cubicBezTo>
                  <a:cubicBezTo>
                    <a:pt x="507" y="390"/>
                    <a:pt x="506" y="387"/>
                    <a:pt x="505" y="385"/>
                  </a:cubicBezTo>
                  <a:cubicBezTo>
                    <a:pt x="519" y="370"/>
                    <a:pt x="533" y="354"/>
                    <a:pt x="545" y="338"/>
                  </a:cubicBezTo>
                  <a:cubicBezTo>
                    <a:pt x="553" y="338"/>
                    <a:pt x="561" y="338"/>
                    <a:pt x="568" y="338"/>
                  </a:cubicBezTo>
                  <a:close/>
                  <a:moveTo>
                    <a:pt x="522" y="338"/>
                  </a:moveTo>
                  <a:cubicBezTo>
                    <a:pt x="522" y="338"/>
                    <a:pt x="522" y="338"/>
                    <a:pt x="522" y="337"/>
                  </a:cubicBezTo>
                  <a:cubicBezTo>
                    <a:pt x="529" y="337"/>
                    <a:pt x="536" y="338"/>
                    <a:pt x="542" y="338"/>
                  </a:cubicBezTo>
                  <a:cubicBezTo>
                    <a:pt x="529" y="352"/>
                    <a:pt x="517" y="368"/>
                    <a:pt x="504" y="384"/>
                  </a:cubicBezTo>
                  <a:cubicBezTo>
                    <a:pt x="503" y="381"/>
                    <a:pt x="502" y="377"/>
                    <a:pt x="500" y="374"/>
                  </a:cubicBezTo>
                  <a:cubicBezTo>
                    <a:pt x="508" y="364"/>
                    <a:pt x="516" y="354"/>
                    <a:pt x="524" y="343"/>
                  </a:cubicBezTo>
                  <a:cubicBezTo>
                    <a:pt x="525" y="343"/>
                    <a:pt x="524" y="342"/>
                    <a:pt x="524" y="342"/>
                  </a:cubicBezTo>
                  <a:cubicBezTo>
                    <a:pt x="515" y="352"/>
                    <a:pt x="507" y="363"/>
                    <a:pt x="499" y="374"/>
                  </a:cubicBezTo>
                  <a:cubicBezTo>
                    <a:pt x="498" y="372"/>
                    <a:pt x="497" y="370"/>
                    <a:pt x="495" y="368"/>
                  </a:cubicBezTo>
                  <a:cubicBezTo>
                    <a:pt x="496" y="368"/>
                    <a:pt x="497" y="367"/>
                    <a:pt x="498" y="366"/>
                  </a:cubicBezTo>
                  <a:cubicBezTo>
                    <a:pt x="500" y="359"/>
                    <a:pt x="503" y="354"/>
                    <a:pt x="508" y="349"/>
                  </a:cubicBezTo>
                  <a:cubicBezTo>
                    <a:pt x="511" y="346"/>
                    <a:pt x="513" y="344"/>
                    <a:pt x="516" y="343"/>
                  </a:cubicBezTo>
                  <a:cubicBezTo>
                    <a:pt x="518" y="341"/>
                    <a:pt x="520" y="340"/>
                    <a:pt x="522" y="338"/>
                  </a:cubicBezTo>
                  <a:close/>
                  <a:moveTo>
                    <a:pt x="514" y="337"/>
                  </a:moveTo>
                  <a:cubicBezTo>
                    <a:pt x="510" y="340"/>
                    <a:pt x="506" y="343"/>
                    <a:pt x="504" y="345"/>
                  </a:cubicBezTo>
                  <a:cubicBezTo>
                    <a:pt x="499" y="351"/>
                    <a:pt x="496" y="357"/>
                    <a:pt x="494" y="364"/>
                  </a:cubicBezTo>
                  <a:cubicBezTo>
                    <a:pt x="459" y="354"/>
                    <a:pt x="424" y="345"/>
                    <a:pt x="388" y="341"/>
                  </a:cubicBezTo>
                  <a:cubicBezTo>
                    <a:pt x="430" y="339"/>
                    <a:pt x="472" y="338"/>
                    <a:pt x="514" y="337"/>
                  </a:cubicBezTo>
                  <a:close/>
                  <a:moveTo>
                    <a:pt x="152" y="318"/>
                  </a:moveTo>
                  <a:cubicBezTo>
                    <a:pt x="156" y="326"/>
                    <a:pt x="160" y="335"/>
                    <a:pt x="167" y="340"/>
                  </a:cubicBezTo>
                  <a:cubicBezTo>
                    <a:pt x="172" y="348"/>
                    <a:pt x="179" y="351"/>
                    <a:pt x="186" y="344"/>
                  </a:cubicBezTo>
                  <a:cubicBezTo>
                    <a:pt x="186" y="344"/>
                    <a:pt x="186" y="344"/>
                    <a:pt x="186" y="344"/>
                  </a:cubicBezTo>
                  <a:cubicBezTo>
                    <a:pt x="186" y="344"/>
                    <a:pt x="186" y="345"/>
                    <a:pt x="187" y="345"/>
                  </a:cubicBezTo>
                  <a:cubicBezTo>
                    <a:pt x="208" y="355"/>
                    <a:pt x="232" y="352"/>
                    <a:pt x="255" y="350"/>
                  </a:cubicBezTo>
                  <a:cubicBezTo>
                    <a:pt x="283" y="348"/>
                    <a:pt x="311" y="345"/>
                    <a:pt x="339" y="344"/>
                  </a:cubicBezTo>
                  <a:cubicBezTo>
                    <a:pt x="352" y="343"/>
                    <a:pt x="366" y="342"/>
                    <a:pt x="379" y="342"/>
                  </a:cubicBezTo>
                  <a:cubicBezTo>
                    <a:pt x="379" y="342"/>
                    <a:pt x="379" y="342"/>
                    <a:pt x="379" y="342"/>
                  </a:cubicBezTo>
                  <a:cubicBezTo>
                    <a:pt x="418" y="349"/>
                    <a:pt x="455" y="356"/>
                    <a:pt x="492" y="367"/>
                  </a:cubicBezTo>
                  <a:cubicBezTo>
                    <a:pt x="492" y="368"/>
                    <a:pt x="492" y="368"/>
                    <a:pt x="492" y="369"/>
                  </a:cubicBezTo>
                  <a:cubicBezTo>
                    <a:pt x="496" y="374"/>
                    <a:pt x="500" y="380"/>
                    <a:pt x="503" y="386"/>
                  </a:cubicBezTo>
                  <a:cubicBezTo>
                    <a:pt x="503" y="386"/>
                    <a:pt x="503" y="387"/>
                    <a:pt x="503" y="387"/>
                  </a:cubicBezTo>
                  <a:cubicBezTo>
                    <a:pt x="504" y="389"/>
                    <a:pt x="505" y="391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505" y="394"/>
                    <a:pt x="506" y="395"/>
                    <a:pt x="506" y="395"/>
                  </a:cubicBezTo>
                  <a:cubicBezTo>
                    <a:pt x="507" y="399"/>
                    <a:pt x="508" y="402"/>
                    <a:pt x="508" y="406"/>
                  </a:cubicBezTo>
                  <a:cubicBezTo>
                    <a:pt x="445" y="398"/>
                    <a:pt x="381" y="390"/>
                    <a:pt x="318" y="383"/>
                  </a:cubicBezTo>
                  <a:cubicBezTo>
                    <a:pt x="317" y="383"/>
                    <a:pt x="317" y="383"/>
                    <a:pt x="317" y="383"/>
                  </a:cubicBezTo>
                  <a:cubicBezTo>
                    <a:pt x="381" y="394"/>
                    <a:pt x="444" y="401"/>
                    <a:pt x="508" y="408"/>
                  </a:cubicBezTo>
                  <a:cubicBezTo>
                    <a:pt x="508" y="414"/>
                    <a:pt x="508" y="421"/>
                    <a:pt x="508" y="427"/>
                  </a:cubicBezTo>
                  <a:cubicBezTo>
                    <a:pt x="508" y="441"/>
                    <a:pt x="507" y="454"/>
                    <a:pt x="504" y="467"/>
                  </a:cubicBezTo>
                  <a:cubicBezTo>
                    <a:pt x="504" y="467"/>
                    <a:pt x="504" y="467"/>
                    <a:pt x="504" y="467"/>
                  </a:cubicBezTo>
                  <a:cubicBezTo>
                    <a:pt x="504" y="468"/>
                    <a:pt x="504" y="468"/>
                    <a:pt x="504" y="468"/>
                  </a:cubicBezTo>
                  <a:cubicBezTo>
                    <a:pt x="503" y="472"/>
                    <a:pt x="502" y="476"/>
                    <a:pt x="501" y="480"/>
                  </a:cubicBezTo>
                  <a:cubicBezTo>
                    <a:pt x="501" y="480"/>
                    <a:pt x="500" y="479"/>
                    <a:pt x="500" y="479"/>
                  </a:cubicBezTo>
                  <a:cubicBezTo>
                    <a:pt x="429" y="473"/>
                    <a:pt x="359" y="462"/>
                    <a:pt x="288" y="456"/>
                  </a:cubicBezTo>
                  <a:cubicBezTo>
                    <a:pt x="254" y="453"/>
                    <a:pt x="219" y="450"/>
                    <a:pt x="184" y="447"/>
                  </a:cubicBezTo>
                  <a:cubicBezTo>
                    <a:pt x="148" y="445"/>
                    <a:pt x="113" y="441"/>
                    <a:pt x="77" y="441"/>
                  </a:cubicBezTo>
                  <a:cubicBezTo>
                    <a:pt x="77" y="440"/>
                    <a:pt x="77" y="440"/>
                    <a:pt x="77" y="440"/>
                  </a:cubicBezTo>
                  <a:cubicBezTo>
                    <a:pt x="76" y="437"/>
                    <a:pt x="73" y="434"/>
                    <a:pt x="69" y="433"/>
                  </a:cubicBezTo>
                  <a:cubicBezTo>
                    <a:pt x="68" y="432"/>
                    <a:pt x="66" y="432"/>
                    <a:pt x="64" y="432"/>
                  </a:cubicBezTo>
                  <a:cubicBezTo>
                    <a:pt x="62" y="432"/>
                    <a:pt x="61" y="432"/>
                    <a:pt x="59" y="433"/>
                  </a:cubicBezTo>
                  <a:cubicBezTo>
                    <a:pt x="61" y="424"/>
                    <a:pt x="63" y="416"/>
                    <a:pt x="63" y="408"/>
                  </a:cubicBezTo>
                  <a:cubicBezTo>
                    <a:pt x="80" y="408"/>
                    <a:pt x="97" y="409"/>
                    <a:pt x="113" y="412"/>
                  </a:cubicBezTo>
                  <a:cubicBezTo>
                    <a:pt x="114" y="412"/>
                    <a:pt x="114" y="411"/>
                    <a:pt x="113" y="410"/>
                  </a:cubicBezTo>
                  <a:cubicBezTo>
                    <a:pt x="97" y="407"/>
                    <a:pt x="80" y="406"/>
                    <a:pt x="64" y="407"/>
                  </a:cubicBezTo>
                  <a:cubicBezTo>
                    <a:pt x="64" y="404"/>
                    <a:pt x="64" y="401"/>
                    <a:pt x="64" y="398"/>
                  </a:cubicBezTo>
                  <a:cubicBezTo>
                    <a:pt x="135" y="399"/>
                    <a:pt x="205" y="404"/>
                    <a:pt x="276" y="413"/>
                  </a:cubicBezTo>
                  <a:cubicBezTo>
                    <a:pt x="348" y="422"/>
                    <a:pt x="419" y="434"/>
                    <a:pt x="491" y="439"/>
                  </a:cubicBezTo>
                  <a:cubicBezTo>
                    <a:pt x="492" y="439"/>
                    <a:pt x="492" y="438"/>
                    <a:pt x="491" y="438"/>
                  </a:cubicBezTo>
                  <a:cubicBezTo>
                    <a:pt x="419" y="431"/>
                    <a:pt x="348" y="421"/>
                    <a:pt x="276" y="412"/>
                  </a:cubicBezTo>
                  <a:cubicBezTo>
                    <a:pt x="206" y="403"/>
                    <a:pt x="135" y="394"/>
                    <a:pt x="64" y="397"/>
                  </a:cubicBezTo>
                  <a:cubicBezTo>
                    <a:pt x="64" y="391"/>
                    <a:pt x="64" y="386"/>
                    <a:pt x="64" y="381"/>
                  </a:cubicBezTo>
                  <a:cubicBezTo>
                    <a:pt x="126" y="390"/>
                    <a:pt x="191" y="393"/>
                    <a:pt x="254" y="392"/>
                  </a:cubicBezTo>
                  <a:cubicBezTo>
                    <a:pt x="254" y="392"/>
                    <a:pt x="254" y="391"/>
                    <a:pt x="254" y="391"/>
                  </a:cubicBezTo>
                  <a:cubicBezTo>
                    <a:pt x="222" y="390"/>
                    <a:pt x="190" y="389"/>
                    <a:pt x="158" y="387"/>
                  </a:cubicBezTo>
                  <a:cubicBezTo>
                    <a:pt x="126" y="386"/>
                    <a:pt x="95" y="382"/>
                    <a:pt x="64" y="379"/>
                  </a:cubicBezTo>
                  <a:cubicBezTo>
                    <a:pt x="63" y="374"/>
                    <a:pt x="63" y="368"/>
                    <a:pt x="62" y="363"/>
                  </a:cubicBezTo>
                  <a:cubicBezTo>
                    <a:pt x="61" y="347"/>
                    <a:pt x="60" y="331"/>
                    <a:pt x="55" y="317"/>
                  </a:cubicBezTo>
                  <a:cubicBezTo>
                    <a:pt x="77" y="322"/>
                    <a:pt x="100" y="326"/>
                    <a:pt x="123" y="328"/>
                  </a:cubicBezTo>
                  <a:cubicBezTo>
                    <a:pt x="123" y="328"/>
                    <a:pt x="123" y="327"/>
                    <a:pt x="123" y="327"/>
                  </a:cubicBezTo>
                  <a:cubicBezTo>
                    <a:pt x="99" y="324"/>
                    <a:pt x="77" y="320"/>
                    <a:pt x="54" y="315"/>
                  </a:cubicBezTo>
                  <a:cubicBezTo>
                    <a:pt x="53" y="313"/>
                    <a:pt x="51" y="310"/>
                    <a:pt x="50" y="307"/>
                  </a:cubicBezTo>
                  <a:cubicBezTo>
                    <a:pt x="50" y="307"/>
                    <a:pt x="50" y="306"/>
                    <a:pt x="50" y="305"/>
                  </a:cubicBezTo>
                  <a:cubicBezTo>
                    <a:pt x="68" y="308"/>
                    <a:pt x="85" y="310"/>
                    <a:pt x="103" y="313"/>
                  </a:cubicBezTo>
                  <a:cubicBezTo>
                    <a:pt x="119" y="315"/>
                    <a:pt x="135" y="318"/>
                    <a:pt x="152" y="318"/>
                  </a:cubicBezTo>
                  <a:cubicBezTo>
                    <a:pt x="152" y="318"/>
                    <a:pt x="152" y="318"/>
                    <a:pt x="152" y="318"/>
                  </a:cubicBezTo>
                  <a:close/>
                  <a:moveTo>
                    <a:pt x="55" y="369"/>
                  </a:moveTo>
                  <a:cubicBezTo>
                    <a:pt x="55" y="362"/>
                    <a:pt x="54" y="354"/>
                    <a:pt x="53" y="347"/>
                  </a:cubicBezTo>
                  <a:cubicBezTo>
                    <a:pt x="52" y="341"/>
                    <a:pt x="42" y="314"/>
                    <a:pt x="47" y="308"/>
                  </a:cubicBezTo>
                  <a:cubicBezTo>
                    <a:pt x="57" y="326"/>
                    <a:pt x="59" y="348"/>
                    <a:pt x="60" y="369"/>
                  </a:cubicBezTo>
                  <a:cubicBezTo>
                    <a:pt x="61" y="378"/>
                    <a:pt x="61" y="387"/>
                    <a:pt x="61" y="397"/>
                  </a:cubicBezTo>
                  <a:cubicBezTo>
                    <a:pt x="60" y="397"/>
                    <a:pt x="60" y="397"/>
                    <a:pt x="61" y="398"/>
                  </a:cubicBezTo>
                  <a:cubicBezTo>
                    <a:pt x="60" y="409"/>
                    <a:pt x="59" y="420"/>
                    <a:pt x="56" y="432"/>
                  </a:cubicBezTo>
                  <a:cubicBezTo>
                    <a:pt x="45" y="425"/>
                    <a:pt x="52" y="407"/>
                    <a:pt x="54" y="397"/>
                  </a:cubicBezTo>
                  <a:cubicBezTo>
                    <a:pt x="55" y="388"/>
                    <a:pt x="55" y="378"/>
                    <a:pt x="55" y="369"/>
                  </a:cubicBezTo>
                  <a:close/>
                  <a:moveTo>
                    <a:pt x="35" y="334"/>
                  </a:moveTo>
                  <a:cubicBezTo>
                    <a:pt x="36" y="320"/>
                    <a:pt x="38" y="306"/>
                    <a:pt x="51" y="299"/>
                  </a:cubicBezTo>
                  <a:cubicBezTo>
                    <a:pt x="59" y="294"/>
                    <a:pt x="69" y="291"/>
                    <a:pt x="78" y="288"/>
                  </a:cubicBezTo>
                  <a:cubicBezTo>
                    <a:pt x="92" y="282"/>
                    <a:pt x="107" y="276"/>
                    <a:pt x="121" y="269"/>
                  </a:cubicBezTo>
                  <a:cubicBezTo>
                    <a:pt x="121" y="269"/>
                    <a:pt x="121" y="269"/>
                    <a:pt x="121" y="269"/>
                  </a:cubicBezTo>
                  <a:cubicBezTo>
                    <a:pt x="123" y="271"/>
                    <a:pt x="125" y="274"/>
                    <a:pt x="126" y="276"/>
                  </a:cubicBezTo>
                  <a:cubicBezTo>
                    <a:pt x="134" y="289"/>
                    <a:pt x="142" y="302"/>
                    <a:pt x="150" y="315"/>
                  </a:cubicBezTo>
                  <a:cubicBezTo>
                    <a:pt x="115" y="313"/>
                    <a:pt x="81" y="304"/>
                    <a:pt x="47" y="303"/>
                  </a:cubicBezTo>
                  <a:cubicBezTo>
                    <a:pt x="46" y="303"/>
                    <a:pt x="46" y="304"/>
                    <a:pt x="46" y="305"/>
                  </a:cubicBezTo>
                  <a:cubicBezTo>
                    <a:pt x="41" y="305"/>
                    <a:pt x="39" y="310"/>
                    <a:pt x="40" y="316"/>
                  </a:cubicBezTo>
                  <a:cubicBezTo>
                    <a:pt x="41" y="323"/>
                    <a:pt x="45" y="331"/>
                    <a:pt x="46" y="337"/>
                  </a:cubicBezTo>
                  <a:cubicBezTo>
                    <a:pt x="49" y="348"/>
                    <a:pt x="51" y="359"/>
                    <a:pt x="51" y="369"/>
                  </a:cubicBezTo>
                  <a:cubicBezTo>
                    <a:pt x="52" y="380"/>
                    <a:pt x="51" y="391"/>
                    <a:pt x="49" y="401"/>
                  </a:cubicBezTo>
                  <a:cubicBezTo>
                    <a:pt x="48" y="408"/>
                    <a:pt x="45" y="415"/>
                    <a:pt x="45" y="421"/>
                  </a:cubicBezTo>
                  <a:cubicBezTo>
                    <a:pt x="45" y="429"/>
                    <a:pt x="48" y="434"/>
                    <a:pt x="55" y="435"/>
                  </a:cubicBezTo>
                  <a:cubicBezTo>
                    <a:pt x="55" y="436"/>
                    <a:pt x="58" y="437"/>
                    <a:pt x="58" y="435"/>
                  </a:cubicBezTo>
                  <a:cubicBezTo>
                    <a:pt x="60" y="435"/>
                    <a:pt x="62" y="435"/>
                    <a:pt x="64" y="435"/>
                  </a:cubicBezTo>
                  <a:cubicBezTo>
                    <a:pt x="69" y="435"/>
                    <a:pt x="71" y="438"/>
                    <a:pt x="75" y="442"/>
                  </a:cubicBezTo>
                  <a:cubicBezTo>
                    <a:pt x="75" y="442"/>
                    <a:pt x="75" y="442"/>
                    <a:pt x="76" y="442"/>
                  </a:cubicBezTo>
                  <a:cubicBezTo>
                    <a:pt x="76" y="442"/>
                    <a:pt x="76" y="442"/>
                    <a:pt x="76" y="442"/>
                  </a:cubicBezTo>
                  <a:cubicBezTo>
                    <a:pt x="145" y="452"/>
                    <a:pt x="216" y="453"/>
                    <a:pt x="285" y="460"/>
                  </a:cubicBezTo>
                  <a:cubicBezTo>
                    <a:pt x="357" y="466"/>
                    <a:pt x="428" y="479"/>
                    <a:pt x="499" y="484"/>
                  </a:cubicBezTo>
                  <a:cubicBezTo>
                    <a:pt x="499" y="484"/>
                    <a:pt x="499" y="485"/>
                    <a:pt x="499" y="485"/>
                  </a:cubicBezTo>
                  <a:cubicBezTo>
                    <a:pt x="498" y="486"/>
                    <a:pt x="500" y="487"/>
                    <a:pt x="501" y="486"/>
                  </a:cubicBezTo>
                  <a:cubicBezTo>
                    <a:pt x="501" y="485"/>
                    <a:pt x="501" y="484"/>
                    <a:pt x="502" y="484"/>
                  </a:cubicBezTo>
                  <a:cubicBezTo>
                    <a:pt x="539" y="463"/>
                    <a:pt x="572" y="434"/>
                    <a:pt x="606" y="409"/>
                  </a:cubicBezTo>
                  <a:cubicBezTo>
                    <a:pt x="638" y="386"/>
                    <a:pt x="670" y="364"/>
                    <a:pt x="698" y="338"/>
                  </a:cubicBezTo>
                  <a:cubicBezTo>
                    <a:pt x="699" y="338"/>
                    <a:pt x="699" y="337"/>
                    <a:pt x="699" y="336"/>
                  </a:cubicBezTo>
                  <a:cubicBezTo>
                    <a:pt x="706" y="335"/>
                    <a:pt x="713" y="334"/>
                    <a:pt x="719" y="333"/>
                  </a:cubicBezTo>
                  <a:cubicBezTo>
                    <a:pt x="720" y="333"/>
                    <a:pt x="721" y="333"/>
                    <a:pt x="721" y="333"/>
                  </a:cubicBezTo>
                  <a:cubicBezTo>
                    <a:pt x="687" y="357"/>
                    <a:pt x="654" y="383"/>
                    <a:pt x="621" y="410"/>
                  </a:cubicBezTo>
                  <a:cubicBezTo>
                    <a:pt x="586" y="437"/>
                    <a:pt x="550" y="465"/>
                    <a:pt x="518" y="496"/>
                  </a:cubicBezTo>
                  <a:cubicBezTo>
                    <a:pt x="517" y="496"/>
                    <a:pt x="517" y="496"/>
                    <a:pt x="516" y="496"/>
                  </a:cubicBezTo>
                  <a:cubicBezTo>
                    <a:pt x="497" y="503"/>
                    <a:pt x="471" y="493"/>
                    <a:pt x="451" y="490"/>
                  </a:cubicBezTo>
                  <a:cubicBezTo>
                    <a:pt x="432" y="487"/>
                    <a:pt x="413" y="484"/>
                    <a:pt x="395" y="481"/>
                  </a:cubicBezTo>
                  <a:cubicBezTo>
                    <a:pt x="358" y="476"/>
                    <a:pt x="321" y="471"/>
                    <a:pt x="284" y="466"/>
                  </a:cubicBezTo>
                  <a:cubicBezTo>
                    <a:pt x="246" y="462"/>
                    <a:pt x="208" y="457"/>
                    <a:pt x="170" y="454"/>
                  </a:cubicBezTo>
                  <a:cubicBezTo>
                    <a:pt x="150" y="452"/>
                    <a:pt x="130" y="450"/>
                    <a:pt x="110" y="450"/>
                  </a:cubicBezTo>
                  <a:cubicBezTo>
                    <a:pt x="93" y="450"/>
                    <a:pt x="75" y="453"/>
                    <a:pt x="61" y="443"/>
                  </a:cubicBezTo>
                  <a:cubicBezTo>
                    <a:pt x="61" y="443"/>
                    <a:pt x="61" y="443"/>
                    <a:pt x="61" y="442"/>
                  </a:cubicBezTo>
                  <a:cubicBezTo>
                    <a:pt x="63" y="442"/>
                    <a:pt x="62" y="439"/>
                    <a:pt x="60" y="440"/>
                  </a:cubicBezTo>
                  <a:cubicBezTo>
                    <a:pt x="50" y="443"/>
                    <a:pt x="42" y="434"/>
                    <a:pt x="38" y="426"/>
                  </a:cubicBezTo>
                  <a:cubicBezTo>
                    <a:pt x="36" y="421"/>
                    <a:pt x="36" y="414"/>
                    <a:pt x="35" y="409"/>
                  </a:cubicBezTo>
                  <a:cubicBezTo>
                    <a:pt x="35" y="401"/>
                    <a:pt x="34" y="393"/>
                    <a:pt x="34" y="386"/>
                  </a:cubicBezTo>
                  <a:cubicBezTo>
                    <a:pt x="33" y="368"/>
                    <a:pt x="34" y="351"/>
                    <a:pt x="35" y="334"/>
                  </a:cubicBezTo>
                  <a:close/>
                  <a:moveTo>
                    <a:pt x="861" y="461"/>
                  </a:moveTo>
                  <a:cubicBezTo>
                    <a:pt x="861" y="461"/>
                    <a:pt x="862" y="461"/>
                    <a:pt x="862" y="461"/>
                  </a:cubicBezTo>
                  <a:cubicBezTo>
                    <a:pt x="862" y="461"/>
                    <a:pt x="862" y="461"/>
                    <a:pt x="862" y="461"/>
                  </a:cubicBezTo>
                  <a:cubicBezTo>
                    <a:pt x="863" y="465"/>
                    <a:pt x="863" y="469"/>
                    <a:pt x="863" y="473"/>
                  </a:cubicBezTo>
                  <a:cubicBezTo>
                    <a:pt x="859" y="476"/>
                    <a:pt x="855" y="478"/>
                    <a:pt x="850" y="479"/>
                  </a:cubicBezTo>
                  <a:cubicBezTo>
                    <a:pt x="846" y="480"/>
                    <a:pt x="842" y="481"/>
                    <a:pt x="838" y="482"/>
                  </a:cubicBezTo>
                  <a:cubicBezTo>
                    <a:pt x="832" y="483"/>
                    <a:pt x="825" y="485"/>
                    <a:pt x="819" y="487"/>
                  </a:cubicBezTo>
                  <a:cubicBezTo>
                    <a:pt x="802" y="494"/>
                    <a:pt x="785" y="503"/>
                    <a:pt x="768" y="510"/>
                  </a:cubicBezTo>
                  <a:cubicBezTo>
                    <a:pt x="732" y="525"/>
                    <a:pt x="696" y="540"/>
                    <a:pt x="660" y="555"/>
                  </a:cubicBezTo>
                  <a:cubicBezTo>
                    <a:pt x="592" y="583"/>
                    <a:pt x="524" y="613"/>
                    <a:pt x="452" y="631"/>
                  </a:cubicBezTo>
                  <a:cubicBezTo>
                    <a:pt x="452" y="631"/>
                    <a:pt x="451" y="631"/>
                    <a:pt x="451" y="631"/>
                  </a:cubicBezTo>
                  <a:cubicBezTo>
                    <a:pt x="379" y="620"/>
                    <a:pt x="312" y="593"/>
                    <a:pt x="242" y="573"/>
                  </a:cubicBezTo>
                  <a:cubicBezTo>
                    <a:pt x="207" y="562"/>
                    <a:pt x="172" y="554"/>
                    <a:pt x="137" y="546"/>
                  </a:cubicBezTo>
                  <a:cubicBezTo>
                    <a:pt x="100" y="537"/>
                    <a:pt x="65" y="524"/>
                    <a:pt x="29" y="516"/>
                  </a:cubicBezTo>
                  <a:cubicBezTo>
                    <a:pt x="31" y="515"/>
                    <a:pt x="30" y="512"/>
                    <a:pt x="28" y="512"/>
                  </a:cubicBezTo>
                  <a:cubicBezTo>
                    <a:pt x="23" y="510"/>
                    <a:pt x="17" y="508"/>
                    <a:pt x="12" y="506"/>
                  </a:cubicBezTo>
                  <a:cubicBezTo>
                    <a:pt x="10" y="501"/>
                    <a:pt x="9" y="496"/>
                    <a:pt x="8" y="492"/>
                  </a:cubicBezTo>
                  <a:cubicBezTo>
                    <a:pt x="8" y="488"/>
                    <a:pt x="8" y="485"/>
                    <a:pt x="8" y="482"/>
                  </a:cubicBezTo>
                  <a:cubicBezTo>
                    <a:pt x="9" y="472"/>
                    <a:pt x="9" y="462"/>
                    <a:pt x="10" y="452"/>
                  </a:cubicBezTo>
                  <a:cubicBezTo>
                    <a:pt x="11" y="436"/>
                    <a:pt x="11" y="394"/>
                    <a:pt x="29" y="387"/>
                  </a:cubicBezTo>
                  <a:cubicBezTo>
                    <a:pt x="29" y="391"/>
                    <a:pt x="29" y="394"/>
                    <a:pt x="29" y="398"/>
                  </a:cubicBezTo>
                  <a:cubicBezTo>
                    <a:pt x="29" y="398"/>
                    <a:pt x="29" y="398"/>
                    <a:pt x="28" y="398"/>
                  </a:cubicBezTo>
                  <a:cubicBezTo>
                    <a:pt x="28" y="399"/>
                    <a:pt x="28" y="399"/>
                    <a:pt x="28" y="400"/>
                  </a:cubicBezTo>
                  <a:cubicBezTo>
                    <a:pt x="28" y="399"/>
                    <a:pt x="28" y="399"/>
                    <a:pt x="27" y="399"/>
                  </a:cubicBezTo>
                  <a:cubicBezTo>
                    <a:pt x="23" y="398"/>
                    <a:pt x="22" y="400"/>
                    <a:pt x="21" y="403"/>
                  </a:cubicBezTo>
                  <a:cubicBezTo>
                    <a:pt x="18" y="408"/>
                    <a:pt x="19" y="416"/>
                    <a:pt x="19" y="421"/>
                  </a:cubicBezTo>
                  <a:cubicBezTo>
                    <a:pt x="18" y="430"/>
                    <a:pt x="18" y="440"/>
                    <a:pt x="17" y="449"/>
                  </a:cubicBezTo>
                  <a:cubicBezTo>
                    <a:pt x="16" y="464"/>
                    <a:pt x="12" y="481"/>
                    <a:pt x="14" y="496"/>
                  </a:cubicBezTo>
                  <a:cubicBezTo>
                    <a:pt x="15" y="503"/>
                    <a:pt x="17" y="507"/>
                    <a:pt x="24" y="507"/>
                  </a:cubicBezTo>
                  <a:cubicBezTo>
                    <a:pt x="24" y="507"/>
                    <a:pt x="25" y="507"/>
                    <a:pt x="25" y="507"/>
                  </a:cubicBezTo>
                  <a:cubicBezTo>
                    <a:pt x="26" y="507"/>
                    <a:pt x="26" y="506"/>
                    <a:pt x="26" y="506"/>
                  </a:cubicBezTo>
                  <a:cubicBezTo>
                    <a:pt x="91" y="535"/>
                    <a:pt x="165" y="542"/>
                    <a:pt x="233" y="561"/>
                  </a:cubicBezTo>
                  <a:cubicBezTo>
                    <a:pt x="305" y="581"/>
                    <a:pt x="375" y="607"/>
                    <a:pt x="449" y="621"/>
                  </a:cubicBezTo>
                  <a:cubicBezTo>
                    <a:pt x="449" y="621"/>
                    <a:pt x="449" y="621"/>
                    <a:pt x="449" y="621"/>
                  </a:cubicBezTo>
                  <a:cubicBezTo>
                    <a:pt x="449" y="622"/>
                    <a:pt x="450" y="622"/>
                    <a:pt x="450" y="621"/>
                  </a:cubicBezTo>
                  <a:cubicBezTo>
                    <a:pt x="450" y="621"/>
                    <a:pt x="450" y="621"/>
                    <a:pt x="450" y="621"/>
                  </a:cubicBezTo>
                  <a:cubicBezTo>
                    <a:pt x="450" y="621"/>
                    <a:pt x="450" y="621"/>
                    <a:pt x="451" y="621"/>
                  </a:cubicBezTo>
                  <a:cubicBezTo>
                    <a:pt x="451" y="621"/>
                    <a:pt x="451" y="621"/>
                    <a:pt x="451" y="621"/>
                  </a:cubicBezTo>
                  <a:cubicBezTo>
                    <a:pt x="486" y="618"/>
                    <a:pt x="522" y="602"/>
                    <a:pt x="555" y="589"/>
                  </a:cubicBezTo>
                  <a:cubicBezTo>
                    <a:pt x="591" y="575"/>
                    <a:pt x="627" y="561"/>
                    <a:pt x="663" y="546"/>
                  </a:cubicBezTo>
                  <a:cubicBezTo>
                    <a:pt x="698" y="532"/>
                    <a:pt x="733" y="518"/>
                    <a:pt x="769" y="504"/>
                  </a:cubicBezTo>
                  <a:cubicBezTo>
                    <a:pt x="800" y="492"/>
                    <a:pt x="835" y="483"/>
                    <a:pt x="861" y="461"/>
                  </a:cubicBezTo>
                  <a:close/>
                  <a:moveTo>
                    <a:pt x="23" y="503"/>
                  </a:moveTo>
                  <a:cubicBezTo>
                    <a:pt x="14" y="496"/>
                    <a:pt x="20" y="457"/>
                    <a:pt x="20" y="449"/>
                  </a:cubicBezTo>
                  <a:cubicBezTo>
                    <a:pt x="21" y="442"/>
                    <a:pt x="19" y="401"/>
                    <a:pt x="27" y="400"/>
                  </a:cubicBezTo>
                  <a:cubicBezTo>
                    <a:pt x="27" y="400"/>
                    <a:pt x="28" y="400"/>
                    <a:pt x="28" y="400"/>
                  </a:cubicBezTo>
                  <a:cubicBezTo>
                    <a:pt x="22" y="416"/>
                    <a:pt x="24" y="436"/>
                    <a:pt x="22" y="453"/>
                  </a:cubicBezTo>
                  <a:cubicBezTo>
                    <a:pt x="22" y="469"/>
                    <a:pt x="18" y="487"/>
                    <a:pt x="23" y="503"/>
                  </a:cubicBezTo>
                  <a:close/>
                  <a:moveTo>
                    <a:pt x="851" y="390"/>
                  </a:moveTo>
                  <a:cubicBezTo>
                    <a:pt x="821" y="399"/>
                    <a:pt x="792" y="410"/>
                    <a:pt x="763" y="421"/>
                  </a:cubicBezTo>
                  <a:cubicBezTo>
                    <a:pt x="734" y="431"/>
                    <a:pt x="705" y="440"/>
                    <a:pt x="676" y="452"/>
                  </a:cubicBezTo>
                  <a:cubicBezTo>
                    <a:pt x="675" y="452"/>
                    <a:pt x="676" y="453"/>
                    <a:pt x="677" y="453"/>
                  </a:cubicBezTo>
                  <a:cubicBezTo>
                    <a:pt x="706" y="444"/>
                    <a:pt x="735" y="432"/>
                    <a:pt x="764" y="422"/>
                  </a:cubicBezTo>
                  <a:cubicBezTo>
                    <a:pt x="792" y="412"/>
                    <a:pt x="822" y="403"/>
                    <a:pt x="850" y="392"/>
                  </a:cubicBezTo>
                  <a:cubicBezTo>
                    <a:pt x="848" y="408"/>
                    <a:pt x="847" y="424"/>
                    <a:pt x="849" y="440"/>
                  </a:cubicBezTo>
                  <a:cubicBezTo>
                    <a:pt x="849" y="440"/>
                    <a:pt x="848" y="440"/>
                    <a:pt x="848" y="440"/>
                  </a:cubicBezTo>
                  <a:cubicBezTo>
                    <a:pt x="800" y="462"/>
                    <a:pt x="752" y="484"/>
                    <a:pt x="703" y="504"/>
                  </a:cubicBezTo>
                  <a:cubicBezTo>
                    <a:pt x="656" y="523"/>
                    <a:pt x="607" y="539"/>
                    <a:pt x="560" y="558"/>
                  </a:cubicBezTo>
                  <a:cubicBezTo>
                    <a:pt x="559" y="559"/>
                    <a:pt x="559" y="561"/>
                    <a:pt x="561" y="560"/>
                  </a:cubicBezTo>
                  <a:cubicBezTo>
                    <a:pt x="611" y="545"/>
                    <a:pt x="660" y="524"/>
                    <a:pt x="709" y="504"/>
                  </a:cubicBezTo>
                  <a:cubicBezTo>
                    <a:pt x="756" y="484"/>
                    <a:pt x="803" y="464"/>
                    <a:pt x="849" y="443"/>
                  </a:cubicBezTo>
                  <a:cubicBezTo>
                    <a:pt x="849" y="442"/>
                    <a:pt x="849" y="442"/>
                    <a:pt x="850" y="442"/>
                  </a:cubicBezTo>
                  <a:cubicBezTo>
                    <a:pt x="851" y="448"/>
                    <a:pt x="852" y="455"/>
                    <a:pt x="854" y="461"/>
                  </a:cubicBezTo>
                  <a:cubicBezTo>
                    <a:pt x="826" y="480"/>
                    <a:pt x="791" y="491"/>
                    <a:pt x="759" y="503"/>
                  </a:cubicBezTo>
                  <a:cubicBezTo>
                    <a:pt x="725" y="517"/>
                    <a:pt x="691" y="531"/>
                    <a:pt x="656" y="544"/>
                  </a:cubicBezTo>
                  <a:cubicBezTo>
                    <a:pt x="623" y="558"/>
                    <a:pt x="590" y="571"/>
                    <a:pt x="556" y="584"/>
                  </a:cubicBezTo>
                  <a:cubicBezTo>
                    <a:pt x="539" y="591"/>
                    <a:pt x="522" y="598"/>
                    <a:pt x="504" y="604"/>
                  </a:cubicBezTo>
                  <a:cubicBezTo>
                    <a:pt x="487" y="609"/>
                    <a:pt x="469" y="613"/>
                    <a:pt x="452" y="619"/>
                  </a:cubicBezTo>
                  <a:cubicBezTo>
                    <a:pt x="453" y="618"/>
                    <a:pt x="453" y="616"/>
                    <a:pt x="451" y="616"/>
                  </a:cubicBezTo>
                  <a:cubicBezTo>
                    <a:pt x="451" y="615"/>
                    <a:pt x="451" y="614"/>
                    <a:pt x="452" y="613"/>
                  </a:cubicBezTo>
                  <a:cubicBezTo>
                    <a:pt x="452" y="613"/>
                    <a:pt x="452" y="613"/>
                    <a:pt x="452" y="613"/>
                  </a:cubicBezTo>
                  <a:cubicBezTo>
                    <a:pt x="485" y="598"/>
                    <a:pt x="520" y="588"/>
                    <a:pt x="554" y="576"/>
                  </a:cubicBezTo>
                  <a:cubicBezTo>
                    <a:pt x="588" y="563"/>
                    <a:pt x="623" y="551"/>
                    <a:pt x="657" y="537"/>
                  </a:cubicBezTo>
                  <a:cubicBezTo>
                    <a:pt x="722" y="512"/>
                    <a:pt x="787" y="485"/>
                    <a:pt x="851" y="456"/>
                  </a:cubicBezTo>
                  <a:cubicBezTo>
                    <a:pt x="853" y="455"/>
                    <a:pt x="851" y="453"/>
                    <a:pt x="850" y="453"/>
                  </a:cubicBezTo>
                  <a:cubicBezTo>
                    <a:pt x="782" y="483"/>
                    <a:pt x="714" y="512"/>
                    <a:pt x="645" y="539"/>
                  </a:cubicBezTo>
                  <a:cubicBezTo>
                    <a:pt x="612" y="552"/>
                    <a:pt x="578" y="565"/>
                    <a:pt x="545" y="577"/>
                  </a:cubicBezTo>
                  <a:cubicBezTo>
                    <a:pt x="514" y="588"/>
                    <a:pt x="481" y="596"/>
                    <a:pt x="452" y="611"/>
                  </a:cubicBezTo>
                  <a:cubicBezTo>
                    <a:pt x="453" y="606"/>
                    <a:pt x="453" y="601"/>
                    <a:pt x="454" y="595"/>
                  </a:cubicBezTo>
                  <a:cubicBezTo>
                    <a:pt x="471" y="589"/>
                    <a:pt x="488" y="583"/>
                    <a:pt x="505" y="576"/>
                  </a:cubicBezTo>
                  <a:cubicBezTo>
                    <a:pt x="506" y="576"/>
                    <a:pt x="505" y="575"/>
                    <a:pt x="505" y="575"/>
                  </a:cubicBezTo>
                  <a:cubicBezTo>
                    <a:pt x="488" y="580"/>
                    <a:pt x="471" y="586"/>
                    <a:pt x="454" y="594"/>
                  </a:cubicBezTo>
                  <a:cubicBezTo>
                    <a:pt x="455" y="590"/>
                    <a:pt x="455" y="586"/>
                    <a:pt x="456" y="583"/>
                  </a:cubicBezTo>
                  <a:cubicBezTo>
                    <a:pt x="495" y="563"/>
                    <a:pt x="536" y="550"/>
                    <a:pt x="578" y="538"/>
                  </a:cubicBezTo>
                  <a:cubicBezTo>
                    <a:pt x="617" y="527"/>
                    <a:pt x="657" y="516"/>
                    <a:pt x="693" y="496"/>
                  </a:cubicBezTo>
                  <a:cubicBezTo>
                    <a:pt x="694" y="496"/>
                    <a:pt x="693" y="494"/>
                    <a:pt x="692" y="495"/>
                  </a:cubicBezTo>
                  <a:cubicBezTo>
                    <a:pt x="652" y="513"/>
                    <a:pt x="610" y="525"/>
                    <a:pt x="567" y="538"/>
                  </a:cubicBezTo>
                  <a:cubicBezTo>
                    <a:pt x="529" y="549"/>
                    <a:pt x="490" y="560"/>
                    <a:pt x="456" y="581"/>
                  </a:cubicBezTo>
                  <a:cubicBezTo>
                    <a:pt x="456" y="576"/>
                    <a:pt x="457" y="570"/>
                    <a:pt x="457" y="565"/>
                  </a:cubicBezTo>
                  <a:cubicBezTo>
                    <a:pt x="478" y="549"/>
                    <a:pt x="503" y="547"/>
                    <a:pt x="527" y="539"/>
                  </a:cubicBezTo>
                  <a:cubicBezTo>
                    <a:pt x="553" y="532"/>
                    <a:pt x="578" y="522"/>
                    <a:pt x="603" y="513"/>
                  </a:cubicBezTo>
                  <a:cubicBezTo>
                    <a:pt x="658" y="492"/>
                    <a:pt x="714" y="473"/>
                    <a:pt x="769" y="451"/>
                  </a:cubicBezTo>
                  <a:cubicBezTo>
                    <a:pt x="770" y="451"/>
                    <a:pt x="769" y="449"/>
                    <a:pt x="769" y="450"/>
                  </a:cubicBezTo>
                  <a:cubicBezTo>
                    <a:pt x="709" y="470"/>
                    <a:pt x="650" y="493"/>
                    <a:pt x="591" y="515"/>
                  </a:cubicBezTo>
                  <a:cubicBezTo>
                    <a:pt x="565" y="525"/>
                    <a:pt x="539" y="535"/>
                    <a:pt x="512" y="542"/>
                  </a:cubicBezTo>
                  <a:cubicBezTo>
                    <a:pt x="493" y="546"/>
                    <a:pt x="473" y="550"/>
                    <a:pt x="458" y="562"/>
                  </a:cubicBezTo>
                  <a:cubicBezTo>
                    <a:pt x="458" y="556"/>
                    <a:pt x="459" y="550"/>
                    <a:pt x="460" y="545"/>
                  </a:cubicBezTo>
                  <a:cubicBezTo>
                    <a:pt x="522" y="534"/>
                    <a:pt x="581" y="507"/>
                    <a:pt x="640" y="484"/>
                  </a:cubicBezTo>
                  <a:cubicBezTo>
                    <a:pt x="704" y="460"/>
                    <a:pt x="770" y="440"/>
                    <a:pt x="836" y="421"/>
                  </a:cubicBezTo>
                  <a:cubicBezTo>
                    <a:pt x="837" y="421"/>
                    <a:pt x="836" y="420"/>
                    <a:pt x="836" y="421"/>
                  </a:cubicBezTo>
                  <a:cubicBezTo>
                    <a:pt x="770" y="439"/>
                    <a:pt x="704" y="458"/>
                    <a:pt x="639" y="482"/>
                  </a:cubicBezTo>
                  <a:cubicBezTo>
                    <a:pt x="580" y="505"/>
                    <a:pt x="522" y="529"/>
                    <a:pt x="460" y="543"/>
                  </a:cubicBezTo>
                  <a:cubicBezTo>
                    <a:pt x="461" y="538"/>
                    <a:pt x="462" y="532"/>
                    <a:pt x="463" y="527"/>
                  </a:cubicBezTo>
                  <a:cubicBezTo>
                    <a:pt x="464" y="527"/>
                    <a:pt x="464" y="526"/>
                    <a:pt x="463" y="526"/>
                  </a:cubicBezTo>
                  <a:cubicBezTo>
                    <a:pt x="463" y="525"/>
                    <a:pt x="463" y="524"/>
                    <a:pt x="463" y="524"/>
                  </a:cubicBezTo>
                  <a:cubicBezTo>
                    <a:pt x="495" y="516"/>
                    <a:pt x="526" y="503"/>
                    <a:pt x="557" y="492"/>
                  </a:cubicBezTo>
                  <a:cubicBezTo>
                    <a:pt x="589" y="481"/>
                    <a:pt x="620" y="470"/>
                    <a:pt x="652" y="459"/>
                  </a:cubicBezTo>
                  <a:cubicBezTo>
                    <a:pt x="652" y="459"/>
                    <a:pt x="652" y="459"/>
                    <a:pt x="652" y="459"/>
                  </a:cubicBezTo>
                  <a:cubicBezTo>
                    <a:pt x="619" y="470"/>
                    <a:pt x="587" y="481"/>
                    <a:pt x="554" y="492"/>
                  </a:cubicBezTo>
                  <a:cubicBezTo>
                    <a:pt x="524" y="502"/>
                    <a:pt x="493" y="510"/>
                    <a:pt x="464" y="522"/>
                  </a:cubicBezTo>
                  <a:cubicBezTo>
                    <a:pt x="465" y="515"/>
                    <a:pt x="467" y="508"/>
                    <a:pt x="469" y="501"/>
                  </a:cubicBezTo>
                  <a:cubicBezTo>
                    <a:pt x="470" y="499"/>
                    <a:pt x="467" y="498"/>
                    <a:pt x="466" y="500"/>
                  </a:cubicBezTo>
                  <a:cubicBezTo>
                    <a:pt x="463" y="508"/>
                    <a:pt x="460" y="516"/>
                    <a:pt x="458" y="524"/>
                  </a:cubicBezTo>
                  <a:cubicBezTo>
                    <a:pt x="362" y="505"/>
                    <a:pt x="267" y="484"/>
                    <a:pt x="171" y="463"/>
                  </a:cubicBezTo>
                  <a:cubicBezTo>
                    <a:pt x="171" y="463"/>
                    <a:pt x="170" y="464"/>
                    <a:pt x="171" y="464"/>
                  </a:cubicBezTo>
                  <a:cubicBezTo>
                    <a:pt x="265" y="490"/>
                    <a:pt x="362" y="511"/>
                    <a:pt x="457" y="526"/>
                  </a:cubicBezTo>
                  <a:cubicBezTo>
                    <a:pt x="456" y="532"/>
                    <a:pt x="455" y="539"/>
                    <a:pt x="454" y="545"/>
                  </a:cubicBezTo>
                  <a:cubicBezTo>
                    <a:pt x="453" y="545"/>
                    <a:pt x="453" y="545"/>
                    <a:pt x="453" y="545"/>
                  </a:cubicBezTo>
                  <a:cubicBezTo>
                    <a:pt x="453" y="545"/>
                    <a:pt x="453" y="546"/>
                    <a:pt x="453" y="546"/>
                  </a:cubicBezTo>
                  <a:cubicBezTo>
                    <a:pt x="453" y="546"/>
                    <a:pt x="453" y="546"/>
                    <a:pt x="453" y="546"/>
                  </a:cubicBezTo>
                  <a:cubicBezTo>
                    <a:pt x="397" y="526"/>
                    <a:pt x="338" y="514"/>
                    <a:pt x="280" y="501"/>
                  </a:cubicBezTo>
                  <a:cubicBezTo>
                    <a:pt x="218" y="487"/>
                    <a:pt x="156" y="470"/>
                    <a:pt x="95" y="455"/>
                  </a:cubicBezTo>
                  <a:cubicBezTo>
                    <a:pt x="94" y="455"/>
                    <a:pt x="93" y="456"/>
                    <a:pt x="94" y="457"/>
                  </a:cubicBezTo>
                  <a:cubicBezTo>
                    <a:pt x="155" y="475"/>
                    <a:pt x="217" y="489"/>
                    <a:pt x="279" y="504"/>
                  </a:cubicBezTo>
                  <a:cubicBezTo>
                    <a:pt x="337" y="518"/>
                    <a:pt x="396" y="529"/>
                    <a:pt x="453" y="549"/>
                  </a:cubicBezTo>
                  <a:cubicBezTo>
                    <a:pt x="452" y="552"/>
                    <a:pt x="452" y="556"/>
                    <a:pt x="451" y="559"/>
                  </a:cubicBezTo>
                  <a:cubicBezTo>
                    <a:pt x="389" y="543"/>
                    <a:pt x="327" y="529"/>
                    <a:pt x="264" y="514"/>
                  </a:cubicBezTo>
                  <a:cubicBezTo>
                    <a:pt x="200" y="498"/>
                    <a:pt x="137" y="479"/>
                    <a:pt x="73" y="461"/>
                  </a:cubicBezTo>
                  <a:cubicBezTo>
                    <a:pt x="72" y="461"/>
                    <a:pt x="72" y="462"/>
                    <a:pt x="72" y="463"/>
                  </a:cubicBezTo>
                  <a:cubicBezTo>
                    <a:pt x="135" y="484"/>
                    <a:pt x="199" y="501"/>
                    <a:pt x="264" y="516"/>
                  </a:cubicBezTo>
                  <a:cubicBezTo>
                    <a:pt x="326" y="532"/>
                    <a:pt x="388" y="547"/>
                    <a:pt x="451" y="561"/>
                  </a:cubicBezTo>
                  <a:cubicBezTo>
                    <a:pt x="450" y="567"/>
                    <a:pt x="450" y="572"/>
                    <a:pt x="449" y="577"/>
                  </a:cubicBezTo>
                  <a:cubicBezTo>
                    <a:pt x="379" y="556"/>
                    <a:pt x="308" y="537"/>
                    <a:pt x="237" y="520"/>
                  </a:cubicBezTo>
                  <a:cubicBezTo>
                    <a:pt x="201" y="512"/>
                    <a:pt x="165" y="506"/>
                    <a:pt x="130" y="496"/>
                  </a:cubicBezTo>
                  <a:cubicBezTo>
                    <a:pt x="94" y="487"/>
                    <a:pt x="60" y="473"/>
                    <a:pt x="26" y="460"/>
                  </a:cubicBezTo>
                  <a:cubicBezTo>
                    <a:pt x="24" y="459"/>
                    <a:pt x="23" y="461"/>
                    <a:pt x="25" y="462"/>
                  </a:cubicBezTo>
                  <a:cubicBezTo>
                    <a:pt x="92" y="491"/>
                    <a:pt x="161" y="507"/>
                    <a:pt x="233" y="523"/>
                  </a:cubicBezTo>
                  <a:cubicBezTo>
                    <a:pt x="305" y="539"/>
                    <a:pt x="378" y="558"/>
                    <a:pt x="449" y="580"/>
                  </a:cubicBezTo>
                  <a:cubicBezTo>
                    <a:pt x="449" y="584"/>
                    <a:pt x="449" y="589"/>
                    <a:pt x="448" y="593"/>
                  </a:cubicBezTo>
                  <a:cubicBezTo>
                    <a:pt x="384" y="570"/>
                    <a:pt x="317" y="555"/>
                    <a:pt x="250" y="540"/>
                  </a:cubicBezTo>
                  <a:cubicBezTo>
                    <a:pt x="182" y="524"/>
                    <a:pt x="114" y="507"/>
                    <a:pt x="47" y="487"/>
                  </a:cubicBezTo>
                  <a:cubicBezTo>
                    <a:pt x="46" y="487"/>
                    <a:pt x="46" y="488"/>
                    <a:pt x="47" y="488"/>
                  </a:cubicBezTo>
                  <a:cubicBezTo>
                    <a:pt x="112" y="512"/>
                    <a:pt x="181" y="527"/>
                    <a:pt x="249" y="543"/>
                  </a:cubicBezTo>
                  <a:cubicBezTo>
                    <a:pt x="316" y="558"/>
                    <a:pt x="383" y="575"/>
                    <a:pt x="448" y="596"/>
                  </a:cubicBezTo>
                  <a:cubicBezTo>
                    <a:pt x="448" y="600"/>
                    <a:pt x="448" y="603"/>
                    <a:pt x="448" y="607"/>
                  </a:cubicBezTo>
                  <a:cubicBezTo>
                    <a:pt x="377" y="585"/>
                    <a:pt x="306" y="565"/>
                    <a:pt x="234" y="546"/>
                  </a:cubicBezTo>
                  <a:cubicBezTo>
                    <a:pt x="165" y="529"/>
                    <a:pt x="92" y="517"/>
                    <a:pt x="26" y="490"/>
                  </a:cubicBezTo>
                  <a:cubicBezTo>
                    <a:pt x="25" y="490"/>
                    <a:pt x="25" y="490"/>
                    <a:pt x="25" y="491"/>
                  </a:cubicBezTo>
                  <a:cubicBezTo>
                    <a:pt x="55" y="506"/>
                    <a:pt x="87" y="513"/>
                    <a:pt x="119" y="521"/>
                  </a:cubicBezTo>
                  <a:cubicBezTo>
                    <a:pt x="157" y="529"/>
                    <a:pt x="194" y="538"/>
                    <a:pt x="231" y="548"/>
                  </a:cubicBezTo>
                  <a:cubicBezTo>
                    <a:pt x="304" y="566"/>
                    <a:pt x="376" y="587"/>
                    <a:pt x="448" y="609"/>
                  </a:cubicBezTo>
                  <a:cubicBezTo>
                    <a:pt x="448" y="611"/>
                    <a:pt x="448" y="613"/>
                    <a:pt x="448" y="615"/>
                  </a:cubicBezTo>
                  <a:cubicBezTo>
                    <a:pt x="376" y="602"/>
                    <a:pt x="308" y="577"/>
                    <a:pt x="237" y="557"/>
                  </a:cubicBezTo>
                  <a:cubicBezTo>
                    <a:pt x="203" y="548"/>
                    <a:pt x="168" y="540"/>
                    <a:pt x="133" y="532"/>
                  </a:cubicBezTo>
                  <a:cubicBezTo>
                    <a:pt x="97" y="524"/>
                    <a:pt x="62" y="514"/>
                    <a:pt x="27" y="504"/>
                  </a:cubicBezTo>
                  <a:cubicBezTo>
                    <a:pt x="26" y="504"/>
                    <a:pt x="26" y="504"/>
                    <a:pt x="26" y="504"/>
                  </a:cubicBezTo>
                  <a:cubicBezTo>
                    <a:pt x="21" y="487"/>
                    <a:pt x="23" y="470"/>
                    <a:pt x="25" y="453"/>
                  </a:cubicBezTo>
                  <a:cubicBezTo>
                    <a:pt x="26" y="436"/>
                    <a:pt x="26" y="418"/>
                    <a:pt x="30" y="401"/>
                  </a:cubicBezTo>
                  <a:cubicBezTo>
                    <a:pt x="31" y="427"/>
                    <a:pt x="38" y="452"/>
                    <a:pt x="58" y="444"/>
                  </a:cubicBezTo>
                  <a:cubicBezTo>
                    <a:pt x="58" y="444"/>
                    <a:pt x="58" y="445"/>
                    <a:pt x="58" y="445"/>
                  </a:cubicBezTo>
                  <a:cubicBezTo>
                    <a:pt x="68" y="453"/>
                    <a:pt x="79" y="455"/>
                    <a:pt x="91" y="455"/>
                  </a:cubicBezTo>
                  <a:cubicBezTo>
                    <a:pt x="110" y="455"/>
                    <a:pt x="128" y="455"/>
                    <a:pt x="146" y="456"/>
                  </a:cubicBezTo>
                  <a:cubicBezTo>
                    <a:pt x="181" y="459"/>
                    <a:pt x="216" y="463"/>
                    <a:pt x="251" y="467"/>
                  </a:cubicBezTo>
                  <a:cubicBezTo>
                    <a:pt x="285" y="478"/>
                    <a:pt x="323" y="483"/>
                    <a:pt x="358" y="490"/>
                  </a:cubicBezTo>
                  <a:cubicBezTo>
                    <a:pt x="393" y="496"/>
                    <a:pt x="428" y="502"/>
                    <a:pt x="463" y="506"/>
                  </a:cubicBezTo>
                  <a:cubicBezTo>
                    <a:pt x="464" y="506"/>
                    <a:pt x="464" y="504"/>
                    <a:pt x="463" y="504"/>
                  </a:cubicBezTo>
                  <a:cubicBezTo>
                    <a:pt x="426" y="498"/>
                    <a:pt x="389" y="493"/>
                    <a:pt x="353" y="486"/>
                  </a:cubicBezTo>
                  <a:cubicBezTo>
                    <a:pt x="327" y="481"/>
                    <a:pt x="301" y="474"/>
                    <a:pt x="275" y="469"/>
                  </a:cubicBezTo>
                  <a:cubicBezTo>
                    <a:pt x="275" y="469"/>
                    <a:pt x="275" y="469"/>
                    <a:pt x="275" y="469"/>
                  </a:cubicBezTo>
                  <a:cubicBezTo>
                    <a:pt x="318" y="475"/>
                    <a:pt x="362" y="481"/>
                    <a:pt x="405" y="487"/>
                  </a:cubicBezTo>
                  <a:cubicBezTo>
                    <a:pt x="426" y="491"/>
                    <a:pt x="447" y="494"/>
                    <a:pt x="467" y="498"/>
                  </a:cubicBezTo>
                  <a:cubicBezTo>
                    <a:pt x="473" y="499"/>
                    <a:pt x="479" y="500"/>
                    <a:pt x="485" y="501"/>
                  </a:cubicBezTo>
                  <a:cubicBezTo>
                    <a:pt x="481" y="502"/>
                    <a:pt x="477" y="503"/>
                    <a:pt x="473" y="503"/>
                  </a:cubicBezTo>
                  <a:cubicBezTo>
                    <a:pt x="471" y="504"/>
                    <a:pt x="467" y="504"/>
                    <a:pt x="468" y="508"/>
                  </a:cubicBezTo>
                  <a:cubicBezTo>
                    <a:pt x="468" y="508"/>
                    <a:pt x="469" y="508"/>
                    <a:pt x="469" y="507"/>
                  </a:cubicBezTo>
                  <a:cubicBezTo>
                    <a:pt x="469" y="505"/>
                    <a:pt x="483" y="503"/>
                    <a:pt x="489" y="502"/>
                  </a:cubicBezTo>
                  <a:cubicBezTo>
                    <a:pt x="499" y="504"/>
                    <a:pt x="509" y="504"/>
                    <a:pt x="518" y="501"/>
                  </a:cubicBezTo>
                  <a:cubicBezTo>
                    <a:pt x="519" y="500"/>
                    <a:pt x="519" y="500"/>
                    <a:pt x="519" y="499"/>
                  </a:cubicBezTo>
                  <a:cubicBezTo>
                    <a:pt x="523" y="496"/>
                    <a:pt x="527" y="493"/>
                    <a:pt x="531" y="490"/>
                  </a:cubicBezTo>
                  <a:cubicBezTo>
                    <a:pt x="582" y="473"/>
                    <a:pt x="631" y="454"/>
                    <a:pt x="681" y="437"/>
                  </a:cubicBezTo>
                  <a:cubicBezTo>
                    <a:pt x="731" y="419"/>
                    <a:pt x="782" y="402"/>
                    <a:pt x="831" y="383"/>
                  </a:cubicBezTo>
                  <a:cubicBezTo>
                    <a:pt x="832" y="382"/>
                    <a:pt x="832" y="381"/>
                    <a:pt x="831" y="382"/>
                  </a:cubicBezTo>
                  <a:cubicBezTo>
                    <a:pt x="780" y="397"/>
                    <a:pt x="731" y="417"/>
                    <a:pt x="680" y="435"/>
                  </a:cubicBezTo>
                  <a:cubicBezTo>
                    <a:pt x="632" y="452"/>
                    <a:pt x="583" y="469"/>
                    <a:pt x="535" y="487"/>
                  </a:cubicBezTo>
                  <a:cubicBezTo>
                    <a:pt x="543" y="480"/>
                    <a:pt x="551" y="474"/>
                    <a:pt x="559" y="467"/>
                  </a:cubicBezTo>
                  <a:cubicBezTo>
                    <a:pt x="611" y="452"/>
                    <a:pt x="661" y="431"/>
                    <a:pt x="712" y="413"/>
                  </a:cubicBezTo>
                  <a:cubicBezTo>
                    <a:pt x="761" y="395"/>
                    <a:pt x="810" y="378"/>
                    <a:pt x="859" y="359"/>
                  </a:cubicBezTo>
                  <a:cubicBezTo>
                    <a:pt x="855" y="369"/>
                    <a:pt x="853" y="380"/>
                    <a:pt x="851" y="390"/>
                  </a:cubicBezTo>
                  <a:close/>
                  <a:moveTo>
                    <a:pt x="708" y="410"/>
                  </a:moveTo>
                  <a:cubicBezTo>
                    <a:pt x="660" y="427"/>
                    <a:pt x="610" y="443"/>
                    <a:pt x="563" y="464"/>
                  </a:cubicBezTo>
                  <a:cubicBezTo>
                    <a:pt x="582" y="448"/>
                    <a:pt x="601" y="432"/>
                    <a:pt x="620" y="417"/>
                  </a:cubicBezTo>
                  <a:cubicBezTo>
                    <a:pt x="656" y="388"/>
                    <a:pt x="692" y="361"/>
                    <a:pt x="728" y="333"/>
                  </a:cubicBezTo>
                  <a:cubicBezTo>
                    <a:pt x="729" y="332"/>
                    <a:pt x="729" y="332"/>
                    <a:pt x="729" y="331"/>
                  </a:cubicBezTo>
                  <a:cubicBezTo>
                    <a:pt x="732" y="330"/>
                    <a:pt x="736" y="328"/>
                    <a:pt x="738" y="326"/>
                  </a:cubicBezTo>
                  <a:cubicBezTo>
                    <a:pt x="738" y="325"/>
                    <a:pt x="739" y="325"/>
                    <a:pt x="739" y="325"/>
                  </a:cubicBezTo>
                  <a:cubicBezTo>
                    <a:pt x="760" y="331"/>
                    <a:pt x="784" y="332"/>
                    <a:pt x="805" y="336"/>
                  </a:cubicBezTo>
                  <a:cubicBezTo>
                    <a:pt x="826" y="339"/>
                    <a:pt x="849" y="341"/>
                    <a:pt x="868" y="351"/>
                  </a:cubicBezTo>
                  <a:cubicBezTo>
                    <a:pt x="814" y="369"/>
                    <a:pt x="761" y="390"/>
                    <a:pt x="708" y="4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3" name="Freeform 6"/>
            <p:cNvSpPr/>
            <p:nvPr/>
          </p:nvSpPr>
          <p:spPr bwMode="auto">
            <a:xfrm>
              <a:off x="5022" y="1201"/>
              <a:ext cx="303" cy="138"/>
            </a:xfrm>
            <a:custGeom>
              <a:avLst/>
              <a:gdLst>
                <a:gd name="T0" fmla="*/ 127 w 128"/>
                <a:gd name="T1" fmla="*/ 1 h 58"/>
                <a:gd name="T2" fmla="*/ 66 w 128"/>
                <a:gd name="T3" fmla="*/ 27 h 58"/>
                <a:gd name="T4" fmla="*/ 0 w 128"/>
                <a:gd name="T5" fmla="*/ 56 h 58"/>
                <a:gd name="T6" fmla="*/ 1 w 128"/>
                <a:gd name="T7" fmla="*/ 57 h 58"/>
                <a:gd name="T8" fmla="*/ 62 w 128"/>
                <a:gd name="T9" fmla="*/ 32 h 58"/>
                <a:gd name="T10" fmla="*/ 127 w 128"/>
                <a:gd name="T11" fmla="*/ 1 h 58"/>
                <a:gd name="T12" fmla="*/ 127 w 128"/>
                <a:gd name="T13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" h="58">
                  <a:moveTo>
                    <a:pt x="127" y="1"/>
                  </a:moveTo>
                  <a:cubicBezTo>
                    <a:pt x="107" y="9"/>
                    <a:pt x="86" y="18"/>
                    <a:pt x="66" y="27"/>
                  </a:cubicBezTo>
                  <a:cubicBezTo>
                    <a:pt x="44" y="37"/>
                    <a:pt x="21" y="45"/>
                    <a:pt x="0" y="56"/>
                  </a:cubicBezTo>
                  <a:cubicBezTo>
                    <a:pt x="0" y="57"/>
                    <a:pt x="0" y="58"/>
                    <a:pt x="1" y="57"/>
                  </a:cubicBezTo>
                  <a:cubicBezTo>
                    <a:pt x="22" y="51"/>
                    <a:pt x="42" y="41"/>
                    <a:pt x="62" y="32"/>
                  </a:cubicBezTo>
                  <a:cubicBezTo>
                    <a:pt x="84" y="22"/>
                    <a:pt x="106" y="12"/>
                    <a:pt x="127" y="1"/>
                  </a:cubicBezTo>
                  <a:cubicBezTo>
                    <a:pt x="128" y="1"/>
                    <a:pt x="127" y="0"/>
                    <a:pt x="12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4" name="Freeform 7"/>
            <p:cNvSpPr/>
            <p:nvPr/>
          </p:nvSpPr>
          <p:spPr bwMode="auto">
            <a:xfrm>
              <a:off x="5188" y="1192"/>
              <a:ext cx="140" cy="49"/>
            </a:xfrm>
            <a:custGeom>
              <a:avLst/>
              <a:gdLst>
                <a:gd name="T0" fmla="*/ 58 w 59"/>
                <a:gd name="T1" fmla="*/ 0 h 21"/>
                <a:gd name="T2" fmla="*/ 1 w 59"/>
                <a:gd name="T3" fmla="*/ 20 h 21"/>
                <a:gd name="T4" fmla="*/ 1 w 59"/>
                <a:gd name="T5" fmla="*/ 21 h 21"/>
                <a:gd name="T6" fmla="*/ 58 w 59"/>
                <a:gd name="T7" fmla="*/ 1 h 21"/>
                <a:gd name="T8" fmla="*/ 58 w 5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1">
                  <a:moveTo>
                    <a:pt x="58" y="0"/>
                  </a:moveTo>
                  <a:cubicBezTo>
                    <a:pt x="40" y="5"/>
                    <a:pt x="17" y="9"/>
                    <a:pt x="1" y="20"/>
                  </a:cubicBezTo>
                  <a:cubicBezTo>
                    <a:pt x="0" y="20"/>
                    <a:pt x="0" y="21"/>
                    <a:pt x="1" y="21"/>
                  </a:cubicBezTo>
                  <a:cubicBezTo>
                    <a:pt x="20" y="13"/>
                    <a:pt x="40" y="8"/>
                    <a:pt x="58" y="1"/>
                  </a:cubicBezTo>
                  <a:cubicBezTo>
                    <a:pt x="59" y="1"/>
                    <a:pt x="59" y="0"/>
                    <a:pt x="5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5" name="Freeform 8"/>
            <p:cNvSpPr/>
            <p:nvPr/>
          </p:nvSpPr>
          <p:spPr bwMode="auto">
            <a:xfrm>
              <a:off x="4522" y="1154"/>
              <a:ext cx="796" cy="275"/>
            </a:xfrm>
            <a:custGeom>
              <a:avLst/>
              <a:gdLst>
                <a:gd name="T0" fmla="*/ 334 w 336"/>
                <a:gd name="T1" fmla="*/ 1 h 116"/>
                <a:gd name="T2" fmla="*/ 164 w 336"/>
                <a:gd name="T3" fmla="*/ 59 h 116"/>
                <a:gd name="T4" fmla="*/ 81 w 336"/>
                <a:gd name="T5" fmla="*/ 87 h 116"/>
                <a:gd name="T6" fmla="*/ 0 w 336"/>
                <a:gd name="T7" fmla="*/ 115 h 116"/>
                <a:gd name="T8" fmla="*/ 0 w 336"/>
                <a:gd name="T9" fmla="*/ 116 h 116"/>
                <a:gd name="T10" fmla="*/ 87 w 336"/>
                <a:gd name="T11" fmla="*/ 87 h 116"/>
                <a:gd name="T12" fmla="*/ 168 w 336"/>
                <a:gd name="T13" fmla="*/ 59 h 116"/>
                <a:gd name="T14" fmla="*/ 335 w 336"/>
                <a:gd name="T15" fmla="*/ 3 h 116"/>
                <a:gd name="T16" fmla="*/ 334 w 336"/>
                <a:gd name="T17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116">
                  <a:moveTo>
                    <a:pt x="334" y="1"/>
                  </a:moveTo>
                  <a:cubicBezTo>
                    <a:pt x="277" y="20"/>
                    <a:pt x="221" y="39"/>
                    <a:pt x="164" y="59"/>
                  </a:cubicBezTo>
                  <a:cubicBezTo>
                    <a:pt x="136" y="68"/>
                    <a:pt x="109" y="78"/>
                    <a:pt x="81" y="87"/>
                  </a:cubicBezTo>
                  <a:cubicBezTo>
                    <a:pt x="54" y="96"/>
                    <a:pt x="26" y="104"/>
                    <a:pt x="0" y="115"/>
                  </a:cubicBezTo>
                  <a:cubicBezTo>
                    <a:pt x="0" y="115"/>
                    <a:pt x="0" y="116"/>
                    <a:pt x="0" y="116"/>
                  </a:cubicBezTo>
                  <a:cubicBezTo>
                    <a:pt x="30" y="109"/>
                    <a:pt x="59" y="97"/>
                    <a:pt x="87" y="87"/>
                  </a:cubicBezTo>
                  <a:cubicBezTo>
                    <a:pt x="114" y="77"/>
                    <a:pt x="141" y="68"/>
                    <a:pt x="168" y="59"/>
                  </a:cubicBezTo>
                  <a:cubicBezTo>
                    <a:pt x="223" y="41"/>
                    <a:pt x="279" y="22"/>
                    <a:pt x="335" y="3"/>
                  </a:cubicBezTo>
                  <a:cubicBezTo>
                    <a:pt x="336" y="2"/>
                    <a:pt x="335" y="0"/>
                    <a:pt x="33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6" name="Freeform 9"/>
            <p:cNvSpPr/>
            <p:nvPr/>
          </p:nvSpPr>
          <p:spPr bwMode="auto">
            <a:xfrm>
              <a:off x="4830" y="992"/>
              <a:ext cx="78" cy="62"/>
            </a:xfrm>
            <a:custGeom>
              <a:avLst/>
              <a:gdLst>
                <a:gd name="T0" fmla="*/ 32 w 33"/>
                <a:gd name="T1" fmla="*/ 1 h 26"/>
                <a:gd name="T2" fmla="*/ 0 w 33"/>
                <a:gd name="T3" fmla="*/ 24 h 26"/>
                <a:gd name="T4" fmla="*/ 1 w 33"/>
                <a:gd name="T5" fmla="*/ 25 h 26"/>
                <a:gd name="T6" fmla="*/ 32 w 33"/>
                <a:gd name="T7" fmla="*/ 2 h 26"/>
                <a:gd name="T8" fmla="*/ 32 w 33"/>
                <a:gd name="T9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6">
                  <a:moveTo>
                    <a:pt x="32" y="1"/>
                  </a:moveTo>
                  <a:cubicBezTo>
                    <a:pt x="20" y="8"/>
                    <a:pt x="10" y="17"/>
                    <a:pt x="0" y="24"/>
                  </a:cubicBezTo>
                  <a:cubicBezTo>
                    <a:pt x="0" y="25"/>
                    <a:pt x="0" y="26"/>
                    <a:pt x="1" y="25"/>
                  </a:cubicBezTo>
                  <a:cubicBezTo>
                    <a:pt x="11" y="18"/>
                    <a:pt x="23" y="10"/>
                    <a:pt x="32" y="2"/>
                  </a:cubicBezTo>
                  <a:cubicBezTo>
                    <a:pt x="33" y="1"/>
                    <a:pt x="32" y="0"/>
                    <a:pt x="3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7" name="Freeform 10"/>
            <p:cNvSpPr/>
            <p:nvPr/>
          </p:nvSpPr>
          <p:spPr bwMode="auto">
            <a:xfrm>
              <a:off x="3486" y="1196"/>
              <a:ext cx="341" cy="29"/>
            </a:xfrm>
            <a:custGeom>
              <a:avLst/>
              <a:gdLst>
                <a:gd name="T0" fmla="*/ 144 w 144"/>
                <a:gd name="T1" fmla="*/ 11 h 12"/>
                <a:gd name="T2" fmla="*/ 0 w 144"/>
                <a:gd name="T3" fmla="*/ 0 h 12"/>
                <a:gd name="T4" fmla="*/ 0 w 144"/>
                <a:gd name="T5" fmla="*/ 1 h 12"/>
                <a:gd name="T6" fmla="*/ 144 w 144"/>
                <a:gd name="T7" fmla="*/ 12 h 12"/>
                <a:gd name="T8" fmla="*/ 144 w 144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12">
                  <a:moveTo>
                    <a:pt x="144" y="11"/>
                  </a:moveTo>
                  <a:cubicBezTo>
                    <a:pt x="96" y="6"/>
                    <a:pt x="48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48" y="7"/>
                    <a:pt x="96" y="9"/>
                    <a:pt x="144" y="12"/>
                  </a:cubicBezTo>
                  <a:cubicBezTo>
                    <a:pt x="144" y="12"/>
                    <a:pt x="144" y="11"/>
                    <a:pt x="14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8" name="Freeform 11"/>
            <p:cNvSpPr/>
            <p:nvPr/>
          </p:nvSpPr>
          <p:spPr bwMode="auto">
            <a:xfrm>
              <a:off x="3858" y="1220"/>
              <a:ext cx="647" cy="69"/>
            </a:xfrm>
            <a:custGeom>
              <a:avLst/>
              <a:gdLst>
                <a:gd name="T0" fmla="*/ 272 w 273"/>
                <a:gd name="T1" fmla="*/ 28 h 29"/>
                <a:gd name="T2" fmla="*/ 0 w 273"/>
                <a:gd name="T3" fmla="*/ 0 h 29"/>
                <a:gd name="T4" fmla="*/ 0 w 273"/>
                <a:gd name="T5" fmla="*/ 0 h 29"/>
                <a:gd name="T6" fmla="*/ 272 w 273"/>
                <a:gd name="T7" fmla="*/ 29 h 29"/>
                <a:gd name="T8" fmla="*/ 272 w 273"/>
                <a:gd name="T9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3" h="29">
                  <a:moveTo>
                    <a:pt x="272" y="28"/>
                  </a:moveTo>
                  <a:cubicBezTo>
                    <a:pt x="181" y="18"/>
                    <a:pt x="90" y="1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0" y="11"/>
                    <a:pt x="181" y="22"/>
                    <a:pt x="272" y="29"/>
                  </a:cubicBezTo>
                  <a:cubicBezTo>
                    <a:pt x="273" y="29"/>
                    <a:pt x="273" y="28"/>
                    <a:pt x="27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9" name="Freeform 12"/>
            <p:cNvSpPr/>
            <p:nvPr/>
          </p:nvSpPr>
          <p:spPr bwMode="auto">
            <a:xfrm>
              <a:off x="3624" y="1175"/>
              <a:ext cx="860" cy="88"/>
            </a:xfrm>
            <a:custGeom>
              <a:avLst/>
              <a:gdLst>
                <a:gd name="T0" fmla="*/ 363 w 363"/>
                <a:gd name="T1" fmla="*/ 37 h 37"/>
                <a:gd name="T2" fmla="*/ 0 w 363"/>
                <a:gd name="T3" fmla="*/ 0 h 37"/>
                <a:gd name="T4" fmla="*/ 0 w 363"/>
                <a:gd name="T5" fmla="*/ 1 h 37"/>
                <a:gd name="T6" fmla="*/ 363 w 363"/>
                <a:gd name="T7" fmla="*/ 37 h 37"/>
                <a:gd name="T8" fmla="*/ 363 w 363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3" h="37">
                  <a:moveTo>
                    <a:pt x="363" y="37"/>
                  </a:moveTo>
                  <a:cubicBezTo>
                    <a:pt x="243" y="18"/>
                    <a:pt x="121" y="7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22" y="10"/>
                    <a:pt x="242" y="23"/>
                    <a:pt x="363" y="37"/>
                  </a:cubicBezTo>
                  <a:cubicBezTo>
                    <a:pt x="363" y="37"/>
                    <a:pt x="363" y="37"/>
                    <a:pt x="363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0" name="Freeform 13"/>
            <p:cNvSpPr/>
            <p:nvPr/>
          </p:nvSpPr>
          <p:spPr bwMode="auto">
            <a:xfrm>
              <a:off x="3951" y="1123"/>
              <a:ext cx="573" cy="69"/>
            </a:xfrm>
            <a:custGeom>
              <a:avLst/>
              <a:gdLst>
                <a:gd name="T0" fmla="*/ 241 w 242"/>
                <a:gd name="T1" fmla="*/ 28 h 29"/>
                <a:gd name="T2" fmla="*/ 124 w 242"/>
                <a:gd name="T3" fmla="*/ 15 h 29"/>
                <a:gd name="T4" fmla="*/ 0 w 242"/>
                <a:gd name="T5" fmla="*/ 0 h 29"/>
                <a:gd name="T6" fmla="*/ 0 w 242"/>
                <a:gd name="T7" fmla="*/ 1 h 29"/>
                <a:gd name="T8" fmla="*/ 118 w 242"/>
                <a:gd name="T9" fmla="*/ 17 h 29"/>
                <a:gd name="T10" fmla="*/ 241 w 242"/>
                <a:gd name="T11" fmla="*/ 29 h 29"/>
                <a:gd name="T12" fmla="*/ 241 w 242"/>
                <a:gd name="T13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29">
                  <a:moveTo>
                    <a:pt x="241" y="28"/>
                  </a:moveTo>
                  <a:cubicBezTo>
                    <a:pt x="202" y="23"/>
                    <a:pt x="163" y="20"/>
                    <a:pt x="124" y="15"/>
                  </a:cubicBezTo>
                  <a:cubicBezTo>
                    <a:pt x="83" y="10"/>
                    <a:pt x="41" y="2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38" y="10"/>
                    <a:pt x="79" y="12"/>
                    <a:pt x="118" y="17"/>
                  </a:cubicBezTo>
                  <a:cubicBezTo>
                    <a:pt x="158" y="21"/>
                    <a:pt x="200" y="27"/>
                    <a:pt x="241" y="29"/>
                  </a:cubicBezTo>
                  <a:cubicBezTo>
                    <a:pt x="241" y="29"/>
                    <a:pt x="242" y="28"/>
                    <a:pt x="241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1" name="Freeform 14"/>
            <p:cNvSpPr/>
            <p:nvPr/>
          </p:nvSpPr>
          <p:spPr bwMode="auto">
            <a:xfrm>
              <a:off x="3519" y="1047"/>
              <a:ext cx="465" cy="43"/>
            </a:xfrm>
            <a:custGeom>
              <a:avLst/>
              <a:gdLst>
                <a:gd name="T0" fmla="*/ 196 w 196"/>
                <a:gd name="T1" fmla="*/ 17 h 18"/>
                <a:gd name="T2" fmla="*/ 98 w 196"/>
                <a:gd name="T3" fmla="*/ 8 h 18"/>
                <a:gd name="T4" fmla="*/ 0 w 196"/>
                <a:gd name="T5" fmla="*/ 0 h 18"/>
                <a:gd name="T6" fmla="*/ 0 w 196"/>
                <a:gd name="T7" fmla="*/ 0 h 18"/>
                <a:gd name="T8" fmla="*/ 95 w 196"/>
                <a:gd name="T9" fmla="*/ 9 h 18"/>
                <a:gd name="T10" fmla="*/ 196 w 196"/>
                <a:gd name="T11" fmla="*/ 18 h 18"/>
                <a:gd name="T12" fmla="*/ 196 w 196"/>
                <a:gd name="T13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6" h="18">
                  <a:moveTo>
                    <a:pt x="196" y="17"/>
                  </a:moveTo>
                  <a:cubicBezTo>
                    <a:pt x="163" y="13"/>
                    <a:pt x="131" y="11"/>
                    <a:pt x="98" y="8"/>
                  </a:cubicBezTo>
                  <a:cubicBezTo>
                    <a:pt x="66" y="5"/>
                    <a:pt x="3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1" y="6"/>
                    <a:pt x="63" y="6"/>
                    <a:pt x="95" y="9"/>
                  </a:cubicBezTo>
                  <a:cubicBezTo>
                    <a:pt x="129" y="12"/>
                    <a:pt x="162" y="16"/>
                    <a:pt x="196" y="18"/>
                  </a:cubicBezTo>
                  <a:cubicBezTo>
                    <a:pt x="196" y="18"/>
                    <a:pt x="196" y="17"/>
                    <a:pt x="19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2" name="Freeform 15"/>
            <p:cNvSpPr/>
            <p:nvPr/>
          </p:nvSpPr>
          <p:spPr bwMode="auto">
            <a:xfrm>
              <a:off x="4012" y="1087"/>
              <a:ext cx="52" cy="10"/>
            </a:xfrm>
            <a:custGeom>
              <a:avLst/>
              <a:gdLst>
                <a:gd name="T0" fmla="*/ 21 w 22"/>
                <a:gd name="T1" fmla="*/ 2 h 4"/>
                <a:gd name="T2" fmla="*/ 1 w 22"/>
                <a:gd name="T3" fmla="*/ 0 h 4"/>
                <a:gd name="T4" fmla="*/ 1 w 22"/>
                <a:gd name="T5" fmla="*/ 0 h 4"/>
                <a:gd name="T6" fmla="*/ 21 w 22"/>
                <a:gd name="T7" fmla="*/ 3 h 4"/>
                <a:gd name="T8" fmla="*/ 21 w 2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21" y="2"/>
                  </a:moveTo>
                  <a:cubicBezTo>
                    <a:pt x="14" y="2"/>
                    <a:pt x="8" y="1"/>
                    <a:pt x="1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7" y="3"/>
                    <a:pt x="14" y="4"/>
                    <a:pt x="21" y="3"/>
                  </a:cubicBezTo>
                  <a:cubicBezTo>
                    <a:pt x="22" y="3"/>
                    <a:pt x="22" y="3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3" name="Freeform 16"/>
            <p:cNvSpPr/>
            <p:nvPr/>
          </p:nvSpPr>
          <p:spPr bwMode="auto">
            <a:xfrm>
              <a:off x="3467" y="978"/>
              <a:ext cx="1036" cy="145"/>
            </a:xfrm>
            <a:custGeom>
              <a:avLst/>
              <a:gdLst>
                <a:gd name="T0" fmla="*/ 436 w 437"/>
                <a:gd name="T1" fmla="*/ 59 h 61"/>
                <a:gd name="T2" fmla="*/ 216 w 437"/>
                <a:gd name="T3" fmla="*/ 31 h 61"/>
                <a:gd name="T4" fmla="*/ 1 w 437"/>
                <a:gd name="T5" fmla="*/ 0 h 61"/>
                <a:gd name="T6" fmla="*/ 1 w 437"/>
                <a:gd name="T7" fmla="*/ 2 h 61"/>
                <a:gd name="T8" fmla="*/ 215 w 437"/>
                <a:gd name="T9" fmla="*/ 33 h 61"/>
                <a:gd name="T10" fmla="*/ 436 w 437"/>
                <a:gd name="T11" fmla="*/ 60 h 61"/>
                <a:gd name="T12" fmla="*/ 436 w 437"/>
                <a:gd name="T13" fmla="*/ 5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7" h="61">
                  <a:moveTo>
                    <a:pt x="436" y="59"/>
                  </a:moveTo>
                  <a:cubicBezTo>
                    <a:pt x="363" y="49"/>
                    <a:pt x="289" y="41"/>
                    <a:pt x="216" y="31"/>
                  </a:cubicBezTo>
                  <a:cubicBezTo>
                    <a:pt x="144" y="21"/>
                    <a:pt x="73" y="10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72" y="14"/>
                    <a:pt x="144" y="23"/>
                    <a:pt x="215" y="33"/>
                  </a:cubicBezTo>
                  <a:cubicBezTo>
                    <a:pt x="289" y="43"/>
                    <a:pt x="362" y="53"/>
                    <a:pt x="436" y="60"/>
                  </a:cubicBezTo>
                  <a:cubicBezTo>
                    <a:pt x="437" y="61"/>
                    <a:pt x="437" y="59"/>
                    <a:pt x="436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4" name="Freeform 17"/>
            <p:cNvSpPr/>
            <p:nvPr/>
          </p:nvSpPr>
          <p:spPr bwMode="auto">
            <a:xfrm>
              <a:off x="4015" y="1018"/>
              <a:ext cx="467" cy="67"/>
            </a:xfrm>
            <a:custGeom>
              <a:avLst/>
              <a:gdLst>
                <a:gd name="T0" fmla="*/ 196 w 197"/>
                <a:gd name="T1" fmla="*/ 27 h 28"/>
                <a:gd name="T2" fmla="*/ 1 w 197"/>
                <a:gd name="T3" fmla="*/ 0 h 28"/>
                <a:gd name="T4" fmla="*/ 1 w 197"/>
                <a:gd name="T5" fmla="*/ 1 h 28"/>
                <a:gd name="T6" fmla="*/ 196 w 197"/>
                <a:gd name="T7" fmla="*/ 28 h 28"/>
                <a:gd name="T8" fmla="*/ 196 w 197"/>
                <a:gd name="T9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28">
                  <a:moveTo>
                    <a:pt x="196" y="27"/>
                  </a:moveTo>
                  <a:cubicBezTo>
                    <a:pt x="131" y="18"/>
                    <a:pt x="66" y="11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65" y="14"/>
                    <a:pt x="131" y="25"/>
                    <a:pt x="196" y="28"/>
                  </a:cubicBezTo>
                  <a:cubicBezTo>
                    <a:pt x="197" y="28"/>
                    <a:pt x="197" y="27"/>
                    <a:pt x="19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5" name="Freeform 18"/>
            <p:cNvSpPr/>
            <p:nvPr/>
          </p:nvSpPr>
          <p:spPr bwMode="auto">
            <a:xfrm>
              <a:off x="4197" y="895"/>
              <a:ext cx="171" cy="24"/>
            </a:xfrm>
            <a:custGeom>
              <a:avLst/>
              <a:gdLst>
                <a:gd name="T0" fmla="*/ 72 w 72"/>
                <a:gd name="T1" fmla="*/ 1 h 10"/>
                <a:gd name="T2" fmla="*/ 36 w 72"/>
                <a:gd name="T3" fmla="*/ 2 h 10"/>
                <a:gd name="T4" fmla="*/ 2 w 72"/>
                <a:gd name="T5" fmla="*/ 1 h 10"/>
                <a:gd name="T6" fmla="*/ 0 w 72"/>
                <a:gd name="T7" fmla="*/ 2 h 10"/>
                <a:gd name="T8" fmla="*/ 25 w 72"/>
                <a:gd name="T9" fmla="*/ 3 h 10"/>
                <a:gd name="T10" fmla="*/ 72 w 72"/>
                <a:gd name="T11" fmla="*/ 1 h 10"/>
                <a:gd name="T12" fmla="*/ 72 w 72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10">
                  <a:moveTo>
                    <a:pt x="72" y="1"/>
                  </a:moveTo>
                  <a:cubicBezTo>
                    <a:pt x="60" y="2"/>
                    <a:pt x="48" y="3"/>
                    <a:pt x="36" y="2"/>
                  </a:cubicBezTo>
                  <a:cubicBezTo>
                    <a:pt x="29" y="1"/>
                    <a:pt x="6" y="6"/>
                    <a:pt x="2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4" y="10"/>
                    <a:pt x="19" y="3"/>
                    <a:pt x="25" y="3"/>
                  </a:cubicBezTo>
                  <a:cubicBezTo>
                    <a:pt x="41" y="2"/>
                    <a:pt x="56" y="5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6" name="Freeform 19"/>
            <p:cNvSpPr/>
            <p:nvPr/>
          </p:nvSpPr>
          <p:spPr bwMode="auto">
            <a:xfrm>
              <a:off x="4382" y="895"/>
              <a:ext cx="33" cy="5"/>
            </a:xfrm>
            <a:custGeom>
              <a:avLst/>
              <a:gdLst>
                <a:gd name="T0" fmla="*/ 13 w 14"/>
                <a:gd name="T1" fmla="*/ 0 h 2"/>
                <a:gd name="T2" fmla="*/ 1 w 14"/>
                <a:gd name="T3" fmla="*/ 1 h 2"/>
                <a:gd name="T4" fmla="*/ 1 w 14"/>
                <a:gd name="T5" fmla="*/ 2 h 2"/>
                <a:gd name="T6" fmla="*/ 13 w 14"/>
                <a:gd name="T7" fmla="*/ 1 h 2"/>
                <a:gd name="T8" fmla="*/ 13 w 1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">
                  <a:moveTo>
                    <a:pt x="13" y="0"/>
                  </a:moveTo>
                  <a:cubicBezTo>
                    <a:pt x="9" y="0"/>
                    <a:pt x="5" y="0"/>
                    <a:pt x="1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5" y="1"/>
                    <a:pt x="9" y="0"/>
                    <a:pt x="13" y="1"/>
                  </a:cubicBezTo>
                  <a:cubicBezTo>
                    <a:pt x="14" y="1"/>
                    <a:pt x="14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7" name="Freeform 20"/>
            <p:cNvSpPr/>
            <p:nvPr/>
          </p:nvSpPr>
          <p:spPr bwMode="auto">
            <a:xfrm>
              <a:off x="3830" y="857"/>
              <a:ext cx="1173" cy="19"/>
            </a:xfrm>
            <a:custGeom>
              <a:avLst/>
              <a:gdLst>
                <a:gd name="T0" fmla="*/ 494 w 495"/>
                <a:gd name="T1" fmla="*/ 2 h 8"/>
                <a:gd name="T2" fmla="*/ 246 w 495"/>
                <a:gd name="T3" fmla="*/ 4 h 8"/>
                <a:gd name="T4" fmla="*/ 1 w 495"/>
                <a:gd name="T5" fmla="*/ 3 h 8"/>
                <a:gd name="T6" fmla="*/ 1 w 495"/>
                <a:gd name="T7" fmla="*/ 5 h 8"/>
                <a:gd name="T8" fmla="*/ 246 w 495"/>
                <a:gd name="T9" fmla="*/ 5 h 8"/>
                <a:gd name="T10" fmla="*/ 494 w 495"/>
                <a:gd name="T11" fmla="*/ 4 h 8"/>
                <a:gd name="T12" fmla="*/ 494 w 495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5" h="8">
                  <a:moveTo>
                    <a:pt x="494" y="2"/>
                  </a:moveTo>
                  <a:cubicBezTo>
                    <a:pt x="412" y="0"/>
                    <a:pt x="329" y="4"/>
                    <a:pt x="246" y="4"/>
                  </a:cubicBezTo>
                  <a:cubicBezTo>
                    <a:pt x="164" y="4"/>
                    <a:pt x="83" y="1"/>
                    <a:pt x="1" y="3"/>
                  </a:cubicBezTo>
                  <a:cubicBezTo>
                    <a:pt x="0" y="3"/>
                    <a:pt x="0" y="5"/>
                    <a:pt x="1" y="5"/>
                  </a:cubicBezTo>
                  <a:cubicBezTo>
                    <a:pt x="83" y="7"/>
                    <a:pt x="164" y="5"/>
                    <a:pt x="246" y="5"/>
                  </a:cubicBezTo>
                  <a:cubicBezTo>
                    <a:pt x="328" y="5"/>
                    <a:pt x="412" y="8"/>
                    <a:pt x="494" y="4"/>
                  </a:cubicBezTo>
                  <a:cubicBezTo>
                    <a:pt x="495" y="4"/>
                    <a:pt x="495" y="2"/>
                    <a:pt x="49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8" name="Freeform 21"/>
            <p:cNvSpPr/>
            <p:nvPr/>
          </p:nvSpPr>
          <p:spPr bwMode="auto">
            <a:xfrm>
              <a:off x="3737" y="784"/>
              <a:ext cx="1252" cy="38"/>
            </a:xfrm>
            <a:custGeom>
              <a:avLst/>
              <a:gdLst>
                <a:gd name="T0" fmla="*/ 527 w 528"/>
                <a:gd name="T1" fmla="*/ 0 h 16"/>
                <a:gd name="T2" fmla="*/ 265 w 528"/>
                <a:gd name="T3" fmla="*/ 10 h 16"/>
                <a:gd name="T4" fmla="*/ 134 w 528"/>
                <a:gd name="T5" fmla="*/ 10 h 16"/>
                <a:gd name="T6" fmla="*/ 0 w 528"/>
                <a:gd name="T7" fmla="*/ 10 h 16"/>
                <a:gd name="T8" fmla="*/ 0 w 528"/>
                <a:gd name="T9" fmla="*/ 11 h 16"/>
                <a:gd name="T10" fmla="*/ 134 w 528"/>
                <a:gd name="T11" fmla="*/ 11 h 16"/>
                <a:gd name="T12" fmla="*/ 268 w 528"/>
                <a:gd name="T13" fmla="*/ 11 h 16"/>
                <a:gd name="T14" fmla="*/ 527 w 528"/>
                <a:gd name="T15" fmla="*/ 1 h 16"/>
                <a:gd name="T16" fmla="*/ 527 w 528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8" h="16">
                  <a:moveTo>
                    <a:pt x="527" y="0"/>
                  </a:moveTo>
                  <a:cubicBezTo>
                    <a:pt x="440" y="9"/>
                    <a:pt x="353" y="10"/>
                    <a:pt x="265" y="10"/>
                  </a:cubicBezTo>
                  <a:cubicBezTo>
                    <a:pt x="221" y="10"/>
                    <a:pt x="178" y="10"/>
                    <a:pt x="134" y="10"/>
                  </a:cubicBezTo>
                  <a:cubicBezTo>
                    <a:pt x="90" y="10"/>
                    <a:pt x="45" y="7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45" y="14"/>
                    <a:pt x="90" y="12"/>
                    <a:pt x="134" y="11"/>
                  </a:cubicBezTo>
                  <a:cubicBezTo>
                    <a:pt x="179" y="11"/>
                    <a:pt x="223" y="11"/>
                    <a:pt x="268" y="11"/>
                  </a:cubicBezTo>
                  <a:cubicBezTo>
                    <a:pt x="354" y="11"/>
                    <a:pt x="443" y="16"/>
                    <a:pt x="527" y="1"/>
                  </a:cubicBezTo>
                  <a:cubicBezTo>
                    <a:pt x="528" y="1"/>
                    <a:pt x="528" y="0"/>
                    <a:pt x="5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9" name="Freeform 22"/>
            <p:cNvSpPr/>
            <p:nvPr/>
          </p:nvSpPr>
          <p:spPr bwMode="auto">
            <a:xfrm>
              <a:off x="4292" y="788"/>
              <a:ext cx="54" cy="5"/>
            </a:xfrm>
            <a:custGeom>
              <a:avLst/>
              <a:gdLst>
                <a:gd name="T0" fmla="*/ 23 w 23"/>
                <a:gd name="T1" fmla="*/ 1 h 2"/>
                <a:gd name="T2" fmla="*/ 0 w 23"/>
                <a:gd name="T3" fmla="*/ 0 h 2"/>
                <a:gd name="T4" fmla="*/ 0 w 23"/>
                <a:gd name="T5" fmla="*/ 0 h 2"/>
                <a:gd name="T6" fmla="*/ 23 w 23"/>
                <a:gd name="T7" fmla="*/ 1 h 2"/>
                <a:gd name="T8" fmla="*/ 23 w 2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">
                  <a:moveTo>
                    <a:pt x="23" y="1"/>
                  </a:moveTo>
                  <a:cubicBezTo>
                    <a:pt x="15" y="1"/>
                    <a:pt x="8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1"/>
                    <a:pt x="15" y="2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0" name="Freeform 23"/>
            <p:cNvSpPr/>
            <p:nvPr/>
          </p:nvSpPr>
          <p:spPr bwMode="auto">
            <a:xfrm>
              <a:off x="4389" y="769"/>
              <a:ext cx="612" cy="19"/>
            </a:xfrm>
            <a:custGeom>
              <a:avLst/>
              <a:gdLst>
                <a:gd name="T0" fmla="*/ 257 w 258"/>
                <a:gd name="T1" fmla="*/ 1 h 8"/>
                <a:gd name="T2" fmla="*/ 126 w 258"/>
                <a:gd name="T3" fmla="*/ 1 h 8"/>
                <a:gd name="T4" fmla="*/ 62 w 258"/>
                <a:gd name="T5" fmla="*/ 2 h 8"/>
                <a:gd name="T6" fmla="*/ 1 w 258"/>
                <a:gd name="T7" fmla="*/ 5 h 8"/>
                <a:gd name="T8" fmla="*/ 1 w 258"/>
                <a:gd name="T9" fmla="*/ 7 h 8"/>
                <a:gd name="T10" fmla="*/ 65 w 258"/>
                <a:gd name="T11" fmla="*/ 5 h 8"/>
                <a:gd name="T12" fmla="*/ 129 w 258"/>
                <a:gd name="T13" fmla="*/ 4 h 8"/>
                <a:gd name="T14" fmla="*/ 257 w 258"/>
                <a:gd name="T15" fmla="*/ 4 h 8"/>
                <a:gd name="T16" fmla="*/ 257 w 258"/>
                <a:gd name="T1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8" h="8">
                  <a:moveTo>
                    <a:pt x="257" y="1"/>
                  </a:moveTo>
                  <a:cubicBezTo>
                    <a:pt x="213" y="0"/>
                    <a:pt x="170" y="0"/>
                    <a:pt x="126" y="1"/>
                  </a:cubicBezTo>
                  <a:cubicBezTo>
                    <a:pt x="105" y="1"/>
                    <a:pt x="83" y="2"/>
                    <a:pt x="62" y="2"/>
                  </a:cubicBezTo>
                  <a:cubicBezTo>
                    <a:pt x="42" y="3"/>
                    <a:pt x="21" y="2"/>
                    <a:pt x="1" y="5"/>
                  </a:cubicBezTo>
                  <a:cubicBezTo>
                    <a:pt x="0" y="5"/>
                    <a:pt x="0" y="7"/>
                    <a:pt x="1" y="7"/>
                  </a:cubicBezTo>
                  <a:cubicBezTo>
                    <a:pt x="22" y="8"/>
                    <a:pt x="44" y="5"/>
                    <a:pt x="65" y="5"/>
                  </a:cubicBezTo>
                  <a:cubicBezTo>
                    <a:pt x="87" y="4"/>
                    <a:pt x="108" y="4"/>
                    <a:pt x="129" y="4"/>
                  </a:cubicBezTo>
                  <a:cubicBezTo>
                    <a:pt x="172" y="3"/>
                    <a:pt x="214" y="4"/>
                    <a:pt x="257" y="4"/>
                  </a:cubicBezTo>
                  <a:cubicBezTo>
                    <a:pt x="258" y="4"/>
                    <a:pt x="258" y="1"/>
                    <a:pt x="25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1" name="Freeform 24"/>
            <p:cNvSpPr/>
            <p:nvPr/>
          </p:nvSpPr>
          <p:spPr bwMode="auto">
            <a:xfrm>
              <a:off x="3747" y="731"/>
              <a:ext cx="1258" cy="34"/>
            </a:xfrm>
            <a:custGeom>
              <a:avLst/>
              <a:gdLst>
                <a:gd name="T0" fmla="*/ 530 w 531"/>
                <a:gd name="T1" fmla="*/ 4 h 14"/>
                <a:gd name="T2" fmla="*/ 398 w 531"/>
                <a:gd name="T3" fmla="*/ 2 h 14"/>
                <a:gd name="T4" fmla="*/ 265 w 531"/>
                <a:gd name="T5" fmla="*/ 4 h 14"/>
                <a:gd name="T6" fmla="*/ 133 w 531"/>
                <a:gd name="T7" fmla="*/ 8 h 14"/>
                <a:gd name="T8" fmla="*/ 2 w 531"/>
                <a:gd name="T9" fmla="*/ 11 h 14"/>
                <a:gd name="T10" fmla="*/ 2 w 531"/>
                <a:gd name="T11" fmla="*/ 13 h 14"/>
                <a:gd name="T12" fmla="*/ 133 w 531"/>
                <a:gd name="T13" fmla="*/ 10 h 14"/>
                <a:gd name="T14" fmla="*/ 265 w 531"/>
                <a:gd name="T15" fmla="*/ 6 h 14"/>
                <a:gd name="T16" fmla="*/ 398 w 531"/>
                <a:gd name="T17" fmla="*/ 4 h 14"/>
                <a:gd name="T18" fmla="*/ 530 w 531"/>
                <a:gd name="T19" fmla="*/ 6 h 14"/>
                <a:gd name="T20" fmla="*/ 530 w 531"/>
                <a:gd name="T21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1" h="14">
                  <a:moveTo>
                    <a:pt x="530" y="4"/>
                  </a:moveTo>
                  <a:cubicBezTo>
                    <a:pt x="487" y="0"/>
                    <a:pt x="442" y="2"/>
                    <a:pt x="398" y="2"/>
                  </a:cubicBezTo>
                  <a:cubicBezTo>
                    <a:pt x="354" y="2"/>
                    <a:pt x="309" y="3"/>
                    <a:pt x="265" y="4"/>
                  </a:cubicBezTo>
                  <a:cubicBezTo>
                    <a:pt x="221" y="5"/>
                    <a:pt x="177" y="7"/>
                    <a:pt x="133" y="8"/>
                  </a:cubicBezTo>
                  <a:cubicBezTo>
                    <a:pt x="90" y="9"/>
                    <a:pt x="46" y="8"/>
                    <a:pt x="2" y="11"/>
                  </a:cubicBezTo>
                  <a:cubicBezTo>
                    <a:pt x="1" y="11"/>
                    <a:pt x="0" y="13"/>
                    <a:pt x="2" y="13"/>
                  </a:cubicBezTo>
                  <a:cubicBezTo>
                    <a:pt x="46" y="14"/>
                    <a:pt x="90" y="11"/>
                    <a:pt x="133" y="10"/>
                  </a:cubicBezTo>
                  <a:cubicBezTo>
                    <a:pt x="177" y="9"/>
                    <a:pt x="221" y="7"/>
                    <a:pt x="265" y="6"/>
                  </a:cubicBezTo>
                  <a:cubicBezTo>
                    <a:pt x="309" y="5"/>
                    <a:pt x="354" y="5"/>
                    <a:pt x="398" y="4"/>
                  </a:cubicBezTo>
                  <a:cubicBezTo>
                    <a:pt x="442" y="4"/>
                    <a:pt x="486" y="7"/>
                    <a:pt x="530" y="6"/>
                  </a:cubicBezTo>
                  <a:cubicBezTo>
                    <a:pt x="531" y="6"/>
                    <a:pt x="531" y="4"/>
                    <a:pt x="53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2" name="Freeform 25"/>
            <p:cNvSpPr/>
            <p:nvPr/>
          </p:nvSpPr>
          <p:spPr bwMode="auto">
            <a:xfrm>
              <a:off x="4581" y="352"/>
              <a:ext cx="133" cy="144"/>
            </a:xfrm>
            <a:custGeom>
              <a:avLst/>
              <a:gdLst>
                <a:gd name="T0" fmla="*/ 55 w 56"/>
                <a:gd name="T1" fmla="*/ 0 h 61"/>
                <a:gd name="T2" fmla="*/ 1 w 56"/>
                <a:gd name="T3" fmla="*/ 59 h 61"/>
                <a:gd name="T4" fmla="*/ 2 w 56"/>
                <a:gd name="T5" fmla="*/ 60 h 61"/>
                <a:gd name="T6" fmla="*/ 56 w 56"/>
                <a:gd name="T7" fmla="*/ 1 h 61"/>
                <a:gd name="T8" fmla="*/ 55 w 56"/>
                <a:gd name="T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1">
                  <a:moveTo>
                    <a:pt x="55" y="0"/>
                  </a:moveTo>
                  <a:cubicBezTo>
                    <a:pt x="37" y="20"/>
                    <a:pt x="19" y="39"/>
                    <a:pt x="1" y="59"/>
                  </a:cubicBezTo>
                  <a:cubicBezTo>
                    <a:pt x="0" y="60"/>
                    <a:pt x="1" y="61"/>
                    <a:pt x="2" y="60"/>
                  </a:cubicBezTo>
                  <a:cubicBezTo>
                    <a:pt x="21" y="41"/>
                    <a:pt x="39" y="21"/>
                    <a:pt x="56" y="1"/>
                  </a:cubicBezTo>
                  <a:cubicBezTo>
                    <a:pt x="56" y="1"/>
                    <a:pt x="56" y="0"/>
                    <a:pt x="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3" name="Freeform 26"/>
            <p:cNvSpPr/>
            <p:nvPr/>
          </p:nvSpPr>
          <p:spPr bwMode="auto">
            <a:xfrm>
              <a:off x="4576" y="416"/>
              <a:ext cx="100" cy="116"/>
            </a:xfrm>
            <a:custGeom>
              <a:avLst/>
              <a:gdLst>
                <a:gd name="T0" fmla="*/ 41 w 42"/>
                <a:gd name="T1" fmla="*/ 1 h 49"/>
                <a:gd name="T2" fmla="*/ 16 w 42"/>
                <a:gd name="T3" fmla="*/ 28 h 49"/>
                <a:gd name="T4" fmla="*/ 0 w 42"/>
                <a:gd name="T5" fmla="*/ 48 h 49"/>
                <a:gd name="T6" fmla="*/ 1 w 42"/>
                <a:gd name="T7" fmla="*/ 48 h 49"/>
                <a:gd name="T8" fmla="*/ 22 w 42"/>
                <a:gd name="T9" fmla="*/ 24 h 49"/>
                <a:gd name="T10" fmla="*/ 42 w 42"/>
                <a:gd name="T11" fmla="*/ 1 h 49"/>
                <a:gd name="T12" fmla="*/ 41 w 42"/>
                <a:gd name="T13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9">
                  <a:moveTo>
                    <a:pt x="41" y="1"/>
                  </a:moveTo>
                  <a:cubicBezTo>
                    <a:pt x="33" y="10"/>
                    <a:pt x="24" y="19"/>
                    <a:pt x="16" y="28"/>
                  </a:cubicBezTo>
                  <a:cubicBezTo>
                    <a:pt x="10" y="34"/>
                    <a:pt x="3" y="40"/>
                    <a:pt x="0" y="48"/>
                  </a:cubicBezTo>
                  <a:cubicBezTo>
                    <a:pt x="0" y="49"/>
                    <a:pt x="1" y="49"/>
                    <a:pt x="1" y="48"/>
                  </a:cubicBezTo>
                  <a:cubicBezTo>
                    <a:pt x="5" y="39"/>
                    <a:pt x="15" y="31"/>
                    <a:pt x="22" y="24"/>
                  </a:cubicBezTo>
                  <a:cubicBezTo>
                    <a:pt x="29" y="16"/>
                    <a:pt x="35" y="9"/>
                    <a:pt x="42" y="1"/>
                  </a:cubicBezTo>
                  <a:cubicBezTo>
                    <a:pt x="42" y="1"/>
                    <a:pt x="42" y="0"/>
                    <a:pt x="4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4" name="Freeform 27"/>
            <p:cNvSpPr/>
            <p:nvPr/>
          </p:nvSpPr>
          <p:spPr bwMode="auto">
            <a:xfrm>
              <a:off x="4685" y="375"/>
              <a:ext cx="36" cy="36"/>
            </a:xfrm>
            <a:custGeom>
              <a:avLst/>
              <a:gdLst>
                <a:gd name="T0" fmla="*/ 14 w 15"/>
                <a:gd name="T1" fmla="*/ 0 h 15"/>
                <a:gd name="T2" fmla="*/ 7 w 15"/>
                <a:gd name="T3" fmla="*/ 6 h 15"/>
                <a:gd name="T4" fmla="*/ 0 w 15"/>
                <a:gd name="T5" fmla="*/ 14 h 15"/>
                <a:gd name="T6" fmla="*/ 1 w 15"/>
                <a:gd name="T7" fmla="*/ 15 h 15"/>
                <a:gd name="T8" fmla="*/ 9 w 15"/>
                <a:gd name="T9" fmla="*/ 8 h 15"/>
                <a:gd name="T10" fmla="*/ 15 w 15"/>
                <a:gd name="T11" fmla="*/ 1 h 15"/>
                <a:gd name="T12" fmla="*/ 14 w 15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5">
                  <a:moveTo>
                    <a:pt x="14" y="0"/>
                  </a:moveTo>
                  <a:cubicBezTo>
                    <a:pt x="11" y="1"/>
                    <a:pt x="9" y="4"/>
                    <a:pt x="7" y="6"/>
                  </a:cubicBezTo>
                  <a:cubicBezTo>
                    <a:pt x="5" y="9"/>
                    <a:pt x="3" y="11"/>
                    <a:pt x="0" y="14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4" y="12"/>
                    <a:pt x="6" y="10"/>
                    <a:pt x="9" y="8"/>
                  </a:cubicBezTo>
                  <a:cubicBezTo>
                    <a:pt x="11" y="5"/>
                    <a:pt x="14" y="3"/>
                    <a:pt x="15" y="1"/>
                  </a:cubicBezTo>
                  <a:cubicBezTo>
                    <a:pt x="15" y="0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5" name="Freeform 28"/>
            <p:cNvSpPr/>
            <p:nvPr/>
          </p:nvSpPr>
          <p:spPr bwMode="auto">
            <a:xfrm>
              <a:off x="4671" y="435"/>
              <a:ext cx="55" cy="50"/>
            </a:xfrm>
            <a:custGeom>
              <a:avLst/>
              <a:gdLst>
                <a:gd name="T0" fmla="*/ 22 w 23"/>
                <a:gd name="T1" fmla="*/ 0 h 21"/>
                <a:gd name="T2" fmla="*/ 12 w 23"/>
                <a:gd name="T3" fmla="*/ 9 h 21"/>
                <a:gd name="T4" fmla="*/ 0 w 23"/>
                <a:gd name="T5" fmla="*/ 19 h 21"/>
                <a:gd name="T6" fmla="*/ 1 w 23"/>
                <a:gd name="T7" fmla="*/ 20 h 21"/>
                <a:gd name="T8" fmla="*/ 22 w 23"/>
                <a:gd name="T9" fmla="*/ 1 h 21"/>
                <a:gd name="T10" fmla="*/ 22 w 23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21">
                  <a:moveTo>
                    <a:pt x="22" y="0"/>
                  </a:moveTo>
                  <a:cubicBezTo>
                    <a:pt x="18" y="3"/>
                    <a:pt x="15" y="6"/>
                    <a:pt x="12" y="9"/>
                  </a:cubicBezTo>
                  <a:cubicBezTo>
                    <a:pt x="8" y="13"/>
                    <a:pt x="4" y="16"/>
                    <a:pt x="0" y="19"/>
                  </a:cubicBezTo>
                  <a:cubicBezTo>
                    <a:pt x="0" y="20"/>
                    <a:pt x="1" y="21"/>
                    <a:pt x="1" y="20"/>
                  </a:cubicBezTo>
                  <a:cubicBezTo>
                    <a:pt x="9" y="15"/>
                    <a:pt x="17" y="9"/>
                    <a:pt x="22" y="1"/>
                  </a:cubicBezTo>
                  <a:cubicBezTo>
                    <a:pt x="23" y="1"/>
                    <a:pt x="22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6" name="Freeform 29"/>
            <p:cNvSpPr/>
            <p:nvPr/>
          </p:nvSpPr>
          <p:spPr bwMode="auto">
            <a:xfrm>
              <a:off x="3816" y="613"/>
              <a:ext cx="654" cy="38"/>
            </a:xfrm>
            <a:custGeom>
              <a:avLst/>
              <a:gdLst>
                <a:gd name="T0" fmla="*/ 275 w 276"/>
                <a:gd name="T1" fmla="*/ 16 h 16"/>
                <a:gd name="T2" fmla="*/ 0 w 276"/>
                <a:gd name="T3" fmla="*/ 0 h 16"/>
                <a:gd name="T4" fmla="*/ 0 w 276"/>
                <a:gd name="T5" fmla="*/ 1 h 16"/>
                <a:gd name="T6" fmla="*/ 275 w 276"/>
                <a:gd name="T7" fmla="*/ 16 h 16"/>
                <a:gd name="T8" fmla="*/ 275 w 276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6" h="16">
                  <a:moveTo>
                    <a:pt x="275" y="16"/>
                  </a:moveTo>
                  <a:cubicBezTo>
                    <a:pt x="184" y="11"/>
                    <a:pt x="92" y="5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91" y="11"/>
                    <a:pt x="184" y="16"/>
                    <a:pt x="275" y="16"/>
                  </a:cubicBezTo>
                  <a:cubicBezTo>
                    <a:pt x="276" y="16"/>
                    <a:pt x="276" y="16"/>
                    <a:pt x="27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7" name="Freeform 30"/>
            <p:cNvSpPr/>
            <p:nvPr/>
          </p:nvSpPr>
          <p:spPr bwMode="auto">
            <a:xfrm>
              <a:off x="3557" y="570"/>
              <a:ext cx="699" cy="45"/>
            </a:xfrm>
            <a:custGeom>
              <a:avLst/>
              <a:gdLst>
                <a:gd name="T0" fmla="*/ 294 w 295"/>
                <a:gd name="T1" fmla="*/ 16 h 19"/>
                <a:gd name="T2" fmla="*/ 227 w 295"/>
                <a:gd name="T3" fmla="*/ 12 h 19"/>
                <a:gd name="T4" fmla="*/ 151 w 295"/>
                <a:gd name="T5" fmla="*/ 8 h 19"/>
                <a:gd name="T6" fmla="*/ 1 w 295"/>
                <a:gd name="T7" fmla="*/ 0 h 19"/>
                <a:gd name="T8" fmla="*/ 1 w 295"/>
                <a:gd name="T9" fmla="*/ 2 h 19"/>
                <a:gd name="T10" fmla="*/ 148 w 295"/>
                <a:gd name="T11" fmla="*/ 10 h 19"/>
                <a:gd name="T12" fmla="*/ 221 w 295"/>
                <a:gd name="T13" fmla="*/ 14 h 19"/>
                <a:gd name="T14" fmla="*/ 294 w 295"/>
                <a:gd name="T15" fmla="*/ 18 h 19"/>
                <a:gd name="T16" fmla="*/ 294 w 295"/>
                <a:gd name="T17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5" h="19">
                  <a:moveTo>
                    <a:pt x="294" y="16"/>
                  </a:moveTo>
                  <a:cubicBezTo>
                    <a:pt x="272" y="13"/>
                    <a:pt x="249" y="13"/>
                    <a:pt x="227" y="12"/>
                  </a:cubicBezTo>
                  <a:cubicBezTo>
                    <a:pt x="202" y="11"/>
                    <a:pt x="176" y="9"/>
                    <a:pt x="151" y="8"/>
                  </a:cubicBezTo>
                  <a:cubicBezTo>
                    <a:pt x="101" y="5"/>
                    <a:pt x="51" y="2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50" y="6"/>
                    <a:pt x="99" y="8"/>
                    <a:pt x="148" y="10"/>
                  </a:cubicBezTo>
                  <a:cubicBezTo>
                    <a:pt x="172" y="12"/>
                    <a:pt x="196" y="13"/>
                    <a:pt x="221" y="14"/>
                  </a:cubicBezTo>
                  <a:cubicBezTo>
                    <a:pt x="245" y="16"/>
                    <a:pt x="270" y="19"/>
                    <a:pt x="294" y="18"/>
                  </a:cubicBezTo>
                  <a:cubicBezTo>
                    <a:pt x="295" y="18"/>
                    <a:pt x="295" y="16"/>
                    <a:pt x="29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8" name="Freeform 31"/>
            <p:cNvSpPr/>
            <p:nvPr/>
          </p:nvSpPr>
          <p:spPr bwMode="auto">
            <a:xfrm>
              <a:off x="3560" y="527"/>
              <a:ext cx="779" cy="48"/>
            </a:xfrm>
            <a:custGeom>
              <a:avLst/>
              <a:gdLst>
                <a:gd name="T0" fmla="*/ 328 w 329"/>
                <a:gd name="T1" fmla="*/ 18 h 20"/>
                <a:gd name="T2" fmla="*/ 170 w 329"/>
                <a:gd name="T3" fmla="*/ 11 h 20"/>
                <a:gd name="T4" fmla="*/ 1 w 329"/>
                <a:gd name="T5" fmla="*/ 0 h 20"/>
                <a:gd name="T6" fmla="*/ 1 w 329"/>
                <a:gd name="T7" fmla="*/ 1 h 20"/>
                <a:gd name="T8" fmla="*/ 164 w 329"/>
                <a:gd name="T9" fmla="*/ 13 h 20"/>
                <a:gd name="T10" fmla="*/ 327 w 329"/>
                <a:gd name="T11" fmla="*/ 20 h 20"/>
                <a:gd name="T12" fmla="*/ 328 w 329"/>
                <a:gd name="T1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9" h="20">
                  <a:moveTo>
                    <a:pt x="328" y="18"/>
                  </a:moveTo>
                  <a:cubicBezTo>
                    <a:pt x="276" y="9"/>
                    <a:pt x="223" y="10"/>
                    <a:pt x="170" y="11"/>
                  </a:cubicBezTo>
                  <a:cubicBezTo>
                    <a:pt x="113" y="13"/>
                    <a:pt x="58" y="5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55" y="9"/>
                    <a:pt x="110" y="13"/>
                    <a:pt x="164" y="13"/>
                  </a:cubicBezTo>
                  <a:cubicBezTo>
                    <a:pt x="219" y="12"/>
                    <a:pt x="273" y="15"/>
                    <a:pt x="327" y="20"/>
                  </a:cubicBezTo>
                  <a:cubicBezTo>
                    <a:pt x="328" y="20"/>
                    <a:pt x="329" y="18"/>
                    <a:pt x="328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9" name="Freeform 32"/>
            <p:cNvSpPr/>
            <p:nvPr/>
          </p:nvSpPr>
          <p:spPr bwMode="auto">
            <a:xfrm>
              <a:off x="4368" y="570"/>
              <a:ext cx="194" cy="14"/>
            </a:xfrm>
            <a:custGeom>
              <a:avLst/>
              <a:gdLst>
                <a:gd name="T0" fmla="*/ 81 w 82"/>
                <a:gd name="T1" fmla="*/ 1 h 6"/>
                <a:gd name="T2" fmla="*/ 1 w 82"/>
                <a:gd name="T3" fmla="*/ 0 h 6"/>
                <a:gd name="T4" fmla="*/ 1 w 82"/>
                <a:gd name="T5" fmla="*/ 1 h 6"/>
                <a:gd name="T6" fmla="*/ 81 w 82"/>
                <a:gd name="T7" fmla="*/ 2 h 6"/>
                <a:gd name="T8" fmla="*/ 81 w 82"/>
                <a:gd name="T9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6">
                  <a:moveTo>
                    <a:pt x="81" y="1"/>
                  </a:moveTo>
                  <a:cubicBezTo>
                    <a:pt x="54" y="2"/>
                    <a:pt x="28" y="3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28" y="6"/>
                    <a:pt x="54" y="5"/>
                    <a:pt x="81" y="2"/>
                  </a:cubicBezTo>
                  <a:cubicBezTo>
                    <a:pt x="81" y="2"/>
                    <a:pt x="82" y="1"/>
                    <a:pt x="8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0" name="Freeform 33"/>
            <p:cNvSpPr/>
            <p:nvPr/>
          </p:nvSpPr>
          <p:spPr bwMode="auto">
            <a:xfrm>
              <a:off x="3865" y="523"/>
              <a:ext cx="555" cy="23"/>
            </a:xfrm>
            <a:custGeom>
              <a:avLst/>
              <a:gdLst>
                <a:gd name="T0" fmla="*/ 234 w 234"/>
                <a:gd name="T1" fmla="*/ 9 h 10"/>
                <a:gd name="T2" fmla="*/ 1 w 234"/>
                <a:gd name="T3" fmla="*/ 0 h 10"/>
                <a:gd name="T4" fmla="*/ 1 w 234"/>
                <a:gd name="T5" fmla="*/ 1 h 10"/>
                <a:gd name="T6" fmla="*/ 234 w 234"/>
                <a:gd name="T7" fmla="*/ 10 h 10"/>
                <a:gd name="T8" fmla="*/ 234 w 234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10">
                  <a:moveTo>
                    <a:pt x="234" y="9"/>
                  </a:moveTo>
                  <a:cubicBezTo>
                    <a:pt x="157" y="3"/>
                    <a:pt x="78" y="0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78" y="6"/>
                    <a:pt x="157" y="10"/>
                    <a:pt x="234" y="10"/>
                  </a:cubicBezTo>
                  <a:cubicBezTo>
                    <a:pt x="234" y="10"/>
                    <a:pt x="234" y="9"/>
                    <a:pt x="23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1" name="Freeform 34"/>
            <p:cNvSpPr/>
            <p:nvPr/>
          </p:nvSpPr>
          <p:spPr bwMode="auto">
            <a:xfrm>
              <a:off x="4439" y="546"/>
              <a:ext cx="7" cy="5"/>
            </a:xfrm>
            <a:custGeom>
              <a:avLst/>
              <a:gdLst>
                <a:gd name="T0" fmla="*/ 3 w 3"/>
                <a:gd name="T1" fmla="*/ 1 h 2"/>
                <a:gd name="T2" fmla="*/ 0 w 3"/>
                <a:gd name="T3" fmla="*/ 0 h 2"/>
                <a:gd name="T4" fmla="*/ 0 w 3"/>
                <a:gd name="T5" fmla="*/ 0 h 2"/>
                <a:gd name="T6" fmla="*/ 3 w 3"/>
                <a:gd name="T7" fmla="*/ 2 h 2"/>
                <a:gd name="T8" fmla="*/ 3 w 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2" y="1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1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2" name="Freeform 35"/>
            <p:cNvSpPr/>
            <p:nvPr/>
          </p:nvSpPr>
          <p:spPr bwMode="auto">
            <a:xfrm>
              <a:off x="3567" y="385"/>
              <a:ext cx="232" cy="24"/>
            </a:xfrm>
            <a:custGeom>
              <a:avLst/>
              <a:gdLst>
                <a:gd name="T0" fmla="*/ 97 w 98"/>
                <a:gd name="T1" fmla="*/ 9 h 10"/>
                <a:gd name="T2" fmla="*/ 0 w 98"/>
                <a:gd name="T3" fmla="*/ 0 h 10"/>
                <a:gd name="T4" fmla="*/ 0 w 98"/>
                <a:gd name="T5" fmla="*/ 1 h 10"/>
                <a:gd name="T6" fmla="*/ 97 w 98"/>
                <a:gd name="T7" fmla="*/ 10 h 10"/>
                <a:gd name="T8" fmla="*/ 97 w 98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0">
                  <a:moveTo>
                    <a:pt x="97" y="9"/>
                  </a:moveTo>
                  <a:cubicBezTo>
                    <a:pt x="65" y="4"/>
                    <a:pt x="33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33" y="3"/>
                    <a:pt x="65" y="6"/>
                    <a:pt x="97" y="10"/>
                  </a:cubicBezTo>
                  <a:cubicBezTo>
                    <a:pt x="98" y="10"/>
                    <a:pt x="98" y="9"/>
                    <a:pt x="9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3" name="Freeform 36"/>
            <p:cNvSpPr/>
            <p:nvPr/>
          </p:nvSpPr>
          <p:spPr bwMode="auto">
            <a:xfrm>
              <a:off x="3827" y="409"/>
              <a:ext cx="747" cy="49"/>
            </a:xfrm>
            <a:custGeom>
              <a:avLst/>
              <a:gdLst>
                <a:gd name="T0" fmla="*/ 315 w 315"/>
                <a:gd name="T1" fmla="*/ 20 h 21"/>
                <a:gd name="T2" fmla="*/ 160 w 315"/>
                <a:gd name="T3" fmla="*/ 7 h 21"/>
                <a:gd name="T4" fmla="*/ 0 w 315"/>
                <a:gd name="T5" fmla="*/ 0 h 21"/>
                <a:gd name="T6" fmla="*/ 0 w 315"/>
                <a:gd name="T7" fmla="*/ 0 h 21"/>
                <a:gd name="T8" fmla="*/ 157 w 315"/>
                <a:gd name="T9" fmla="*/ 9 h 21"/>
                <a:gd name="T10" fmla="*/ 315 w 315"/>
                <a:gd name="T11" fmla="*/ 21 h 21"/>
                <a:gd name="T12" fmla="*/ 315 w 315"/>
                <a:gd name="T13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21">
                  <a:moveTo>
                    <a:pt x="315" y="20"/>
                  </a:moveTo>
                  <a:cubicBezTo>
                    <a:pt x="265" y="11"/>
                    <a:pt x="211" y="10"/>
                    <a:pt x="160" y="7"/>
                  </a:cubicBezTo>
                  <a:cubicBezTo>
                    <a:pt x="107" y="3"/>
                    <a:pt x="53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" y="3"/>
                    <a:pt x="105" y="6"/>
                    <a:pt x="157" y="9"/>
                  </a:cubicBezTo>
                  <a:cubicBezTo>
                    <a:pt x="210" y="12"/>
                    <a:pt x="262" y="21"/>
                    <a:pt x="315" y="21"/>
                  </a:cubicBezTo>
                  <a:cubicBezTo>
                    <a:pt x="315" y="21"/>
                    <a:pt x="315" y="21"/>
                    <a:pt x="315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54" name="组合 353"/>
          <p:cNvGrpSpPr/>
          <p:nvPr/>
        </p:nvGrpSpPr>
        <p:grpSpPr>
          <a:xfrm>
            <a:off x="10929373" y="4767835"/>
            <a:ext cx="1345969" cy="1020078"/>
            <a:chOff x="8594725" y="3527425"/>
            <a:chExt cx="3678238" cy="2787650"/>
          </a:xfrm>
          <a:solidFill>
            <a:srgbClr val="FAC21C"/>
          </a:solidFill>
        </p:grpSpPr>
        <p:sp>
          <p:nvSpPr>
            <p:cNvPr id="355" name="Freeform 108"/>
            <p:cNvSpPr>
              <a:spLocks noEditPoints="1"/>
            </p:cNvSpPr>
            <p:nvPr/>
          </p:nvSpPr>
          <p:spPr bwMode="auto">
            <a:xfrm>
              <a:off x="8594725" y="3527425"/>
              <a:ext cx="3678238" cy="2220913"/>
            </a:xfrm>
            <a:custGeom>
              <a:avLst/>
              <a:gdLst>
                <a:gd name="T0" fmla="*/ 894 w 980"/>
                <a:gd name="T1" fmla="*/ 225 h 592"/>
                <a:gd name="T2" fmla="*/ 821 w 980"/>
                <a:gd name="T3" fmla="*/ 215 h 592"/>
                <a:gd name="T4" fmla="*/ 867 w 980"/>
                <a:gd name="T5" fmla="*/ 186 h 592"/>
                <a:gd name="T6" fmla="*/ 824 w 980"/>
                <a:gd name="T7" fmla="*/ 179 h 592"/>
                <a:gd name="T8" fmla="*/ 763 w 980"/>
                <a:gd name="T9" fmla="*/ 200 h 592"/>
                <a:gd name="T10" fmla="*/ 698 w 980"/>
                <a:gd name="T11" fmla="*/ 198 h 592"/>
                <a:gd name="T12" fmla="*/ 653 w 980"/>
                <a:gd name="T13" fmla="*/ 326 h 592"/>
                <a:gd name="T14" fmla="*/ 612 w 980"/>
                <a:gd name="T15" fmla="*/ 293 h 592"/>
                <a:gd name="T16" fmla="*/ 690 w 980"/>
                <a:gd name="T17" fmla="*/ 99 h 592"/>
                <a:gd name="T18" fmla="*/ 110 w 980"/>
                <a:gd name="T19" fmla="*/ 557 h 592"/>
                <a:gd name="T20" fmla="*/ 243 w 980"/>
                <a:gd name="T21" fmla="*/ 535 h 592"/>
                <a:gd name="T22" fmla="*/ 564 w 980"/>
                <a:gd name="T23" fmla="*/ 435 h 592"/>
                <a:gd name="T24" fmla="*/ 668 w 980"/>
                <a:gd name="T25" fmla="*/ 407 h 592"/>
                <a:gd name="T26" fmla="*/ 21 w 980"/>
                <a:gd name="T27" fmla="*/ 575 h 592"/>
                <a:gd name="T28" fmla="*/ 868 w 980"/>
                <a:gd name="T29" fmla="*/ 298 h 592"/>
                <a:gd name="T30" fmla="*/ 820 w 980"/>
                <a:gd name="T31" fmla="*/ 311 h 592"/>
                <a:gd name="T32" fmla="*/ 702 w 980"/>
                <a:gd name="T33" fmla="*/ 373 h 592"/>
                <a:gd name="T34" fmla="*/ 787 w 980"/>
                <a:gd name="T35" fmla="*/ 299 h 592"/>
                <a:gd name="T36" fmla="*/ 787 w 980"/>
                <a:gd name="T37" fmla="*/ 286 h 592"/>
                <a:gd name="T38" fmla="*/ 746 w 980"/>
                <a:gd name="T39" fmla="*/ 337 h 592"/>
                <a:gd name="T40" fmla="*/ 721 w 980"/>
                <a:gd name="T41" fmla="*/ 351 h 592"/>
                <a:gd name="T42" fmla="*/ 690 w 980"/>
                <a:gd name="T43" fmla="*/ 312 h 592"/>
                <a:gd name="T44" fmla="*/ 693 w 980"/>
                <a:gd name="T45" fmla="*/ 375 h 592"/>
                <a:gd name="T46" fmla="*/ 749 w 980"/>
                <a:gd name="T47" fmla="*/ 342 h 592"/>
                <a:gd name="T48" fmla="*/ 791 w 980"/>
                <a:gd name="T49" fmla="*/ 331 h 592"/>
                <a:gd name="T50" fmla="*/ 893 w 980"/>
                <a:gd name="T51" fmla="*/ 288 h 592"/>
                <a:gd name="T52" fmla="*/ 844 w 980"/>
                <a:gd name="T53" fmla="*/ 273 h 592"/>
                <a:gd name="T54" fmla="*/ 801 w 980"/>
                <a:gd name="T55" fmla="*/ 212 h 592"/>
                <a:gd name="T56" fmla="*/ 762 w 980"/>
                <a:gd name="T57" fmla="*/ 283 h 592"/>
                <a:gd name="T58" fmla="*/ 731 w 980"/>
                <a:gd name="T59" fmla="*/ 229 h 592"/>
                <a:gd name="T60" fmla="*/ 683 w 980"/>
                <a:gd name="T61" fmla="*/ 302 h 592"/>
                <a:gd name="T62" fmla="*/ 658 w 980"/>
                <a:gd name="T63" fmla="*/ 332 h 592"/>
                <a:gd name="T64" fmla="*/ 637 w 980"/>
                <a:gd name="T65" fmla="*/ 301 h 592"/>
                <a:gd name="T66" fmla="*/ 525 w 980"/>
                <a:gd name="T67" fmla="*/ 311 h 592"/>
                <a:gd name="T68" fmla="*/ 528 w 980"/>
                <a:gd name="T69" fmla="*/ 430 h 592"/>
                <a:gd name="T70" fmla="*/ 431 w 980"/>
                <a:gd name="T71" fmla="*/ 373 h 592"/>
                <a:gd name="T72" fmla="*/ 449 w 980"/>
                <a:gd name="T73" fmla="*/ 321 h 592"/>
                <a:gd name="T74" fmla="*/ 466 w 980"/>
                <a:gd name="T75" fmla="*/ 379 h 592"/>
                <a:gd name="T76" fmla="*/ 464 w 980"/>
                <a:gd name="T77" fmla="*/ 444 h 592"/>
                <a:gd name="T78" fmla="*/ 524 w 980"/>
                <a:gd name="T79" fmla="*/ 378 h 592"/>
                <a:gd name="T80" fmla="*/ 436 w 980"/>
                <a:gd name="T81" fmla="*/ 265 h 592"/>
                <a:gd name="T82" fmla="*/ 408 w 980"/>
                <a:gd name="T83" fmla="*/ 293 h 592"/>
                <a:gd name="T84" fmla="*/ 395 w 980"/>
                <a:gd name="T85" fmla="*/ 418 h 592"/>
                <a:gd name="T86" fmla="*/ 365 w 980"/>
                <a:gd name="T87" fmla="*/ 357 h 592"/>
                <a:gd name="T88" fmla="*/ 332 w 980"/>
                <a:gd name="T89" fmla="*/ 482 h 592"/>
                <a:gd name="T90" fmla="*/ 326 w 980"/>
                <a:gd name="T91" fmla="*/ 499 h 592"/>
                <a:gd name="T92" fmla="*/ 136 w 980"/>
                <a:gd name="T93" fmla="*/ 536 h 592"/>
                <a:gd name="T94" fmla="*/ 139 w 980"/>
                <a:gd name="T95" fmla="*/ 496 h 592"/>
                <a:gd name="T96" fmla="*/ 178 w 980"/>
                <a:gd name="T97" fmla="*/ 529 h 592"/>
                <a:gd name="T98" fmla="*/ 268 w 980"/>
                <a:gd name="T99" fmla="*/ 513 h 592"/>
                <a:gd name="T100" fmla="*/ 256 w 980"/>
                <a:gd name="T101" fmla="*/ 484 h 592"/>
                <a:gd name="T102" fmla="*/ 263 w 980"/>
                <a:gd name="T103" fmla="*/ 514 h 592"/>
                <a:gd name="T104" fmla="*/ 283 w 980"/>
                <a:gd name="T105" fmla="*/ 510 h 592"/>
                <a:gd name="T106" fmla="*/ 316 w 980"/>
                <a:gd name="T107" fmla="*/ 503 h 592"/>
                <a:gd name="T108" fmla="*/ 362 w 980"/>
                <a:gd name="T109" fmla="*/ 492 h 592"/>
                <a:gd name="T110" fmla="*/ 465 w 980"/>
                <a:gd name="T111" fmla="*/ 452 h 592"/>
                <a:gd name="T112" fmla="*/ 565 w 980"/>
                <a:gd name="T113" fmla="*/ 385 h 592"/>
                <a:gd name="T114" fmla="*/ 557 w 980"/>
                <a:gd name="T115" fmla="*/ 308 h 592"/>
                <a:gd name="T116" fmla="*/ 601 w 980"/>
                <a:gd name="T117" fmla="*/ 336 h 592"/>
                <a:gd name="T118" fmla="*/ 663 w 980"/>
                <a:gd name="T119" fmla="*/ 410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80" h="592">
                  <a:moveTo>
                    <a:pt x="979" y="268"/>
                  </a:moveTo>
                  <a:cubicBezTo>
                    <a:pt x="968" y="263"/>
                    <a:pt x="957" y="261"/>
                    <a:pt x="945" y="258"/>
                  </a:cubicBezTo>
                  <a:cubicBezTo>
                    <a:pt x="938" y="256"/>
                    <a:pt x="931" y="254"/>
                    <a:pt x="925" y="252"/>
                  </a:cubicBezTo>
                  <a:cubicBezTo>
                    <a:pt x="927" y="245"/>
                    <a:pt x="929" y="238"/>
                    <a:pt x="931" y="231"/>
                  </a:cubicBezTo>
                  <a:cubicBezTo>
                    <a:pt x="939" y="207"/>
                    <a:pt x="947" y="183"/>
                    <a:pt x="955" y="158"/>
                  </a:cubicBezTo>
                  <a:cubicBezTo>
                    <a:pt x="956" y="157"/>
                    <a:pt x="953" y="156"/>
                    <a:pt x="953" y="158"/>
                  </a:cubicBezTo>
                  <a:cubicBezTo>
                    <a:pt x="949" y="170"/>
                    <a:pt x="945" y="182"/>
                    <a:pt x="941" y="194"/>
                  </a:cubicBezTo>
                  <a:cubicBezTo>
                    <a:pt x="938" y="206"/>
                    <a:pt x="932" y="217"/>
                    <a:pt x="929" y="229"/>
                  </a:cubicBezTo>
                  <a:cubicBezTo>
                    <a:pt x="926" y="236"/>
                    <a:pt x="924" y="244"/>
                    <a:pt x="921" y="251"/>
                  </a:cubicBezTo>
                  <a:cubicBezTo>
                    <a:pt x="916" y="250"/>
                    <a:pt x="911" y="249"/>
                    <a:pt x="906" y="248"/>
                  </a:cubicBezTo>
                  <a:cubicBezTo>
                    <a:pt x="910" y="236"/>
                    <a:pt x="915" y="225"/>
                    <a:pt x="918" y="213"/>
                  </a:cubicBezTo>
                  <a:cubicBezTo>
                    <a:pt x="921" y="204"/>
                    <a:pt x="923" y="195"/>
                    <a:pt x="925" y="185"/>
                  </a:cubicBezTo>
                  <a:cubicBezTo>
                    <a:pt x="927" y="178"/>
                    <a:pt x="930" y="171"/>
                    <a:pt x="931" y="164"/>
                  </a:cubicBezTo>
                  <a:cubicBezTo>
                    <a:pt x="931" y="163"/>
                    <a:pt x="929" y="163"/>
                    <a:pt x="929" y="164"/>
                  </a:cubicBezTo>
                  <a:cubicBezTo>
                    <a:pt x="928" y="171"/>
                    <a:pt x="925" y="178"/>
                    <a:pt x="923" y="185"/>
                  </a:cubicBezTo>
                  <a:cubicBezTo>
                    <a:pt x="922" y="192"/>
                    <a:pt x="920" y="199"/>
                    <a:pt x="918" y="206"/>
                  </a:cubicBezTo>
                  <a:cubicBezTo>
                    <a:pt x="914" y="219"/>
                    <a:pt x="909" y="233"/>
                    <a:pt x="904" y="247"/>
                  </a:cubicBezTo>
                  <a:cubicBezTo>
                    <a:pt x="904" y="247"/>
                    <a:pt x="904" y="247"/>
                    <a:pt x="904" y="247"/>
                  </a:cubicBezTo>
                  <a:cubicBezTo>
                    <a:pt x="899" y="246"/>
                    <a:pt x="894" y="245"/>
                    <a:pt x="889" y="244"/>
                  </a:cubicBezTo>
                  <a:cubicBezTo>
                    <a:pt x="891" y="238"/>
                    <a:pt x="892" y="231"/>
                    <a:pt x="894" y="225"/>
                  </a:cubicBezTo>
                  <a:cubicBezTo>
                    <a:pt x="898" y="209"/>
                    <a:pt x="904" y="193"/>
                    <a:pt x="903" y="176"/>
                  </a:cubicBezTo>
                  <a:cubicBezTo>
                    <a:pt x="903" y="174"/>
                    <a:pt x="901" y="174"/>
                    <a:pt x="901" y="176"/>
                  </a:cubicBezTo>
                  <a:cubicBezTo>
                    <a:pt x="901" y="189"/>
                    <a:pt x="898" y="203"/>
                    <a:pt x="894" y="215"/>
                  </a:cubicBezTo>
                  <a:cubicBezTo>
                    <a:pt x="891" y="224"/>
                    <a:pt x="888" y="234"/>
                    <a:pt x="886" y="243"/>
                  </a:cubicBezTo>
                  <a:cubicBezTo>
                    <a:pt x="880" y="242"/>
                    <a:pt x="874" y="240"/>
                    <a:pt x="869" y="239"/>
                  </a:cubicBezTo>
                  <a:cubicBezTo>
                    <a:pt x="875" y="220"/>
                    <a:pt x="880" y="200"/>
                    <a:pt x="879" y="180"/>
                  </a:cubicBezTo>
                  <a:cubicBezTo>
                    <a:pt x="879" y="179"/>
                    <a:pt x="877" y="179"/>
                    <a:pt x="877" y="180"/>
                  </a:cubicBezTo>
                  <a:cubicBezTo>
                    <a:pt x="878" y="199"/>
                    <a:pt x="872" y="220"/>
                    <a:pt x="865" y="239"/>
                  </a:cubicBezTo>
                  <a:cubicBezTo>
                    <a:pt x="860" y="238"/>
                    <a:pt x="855" y="237"/>
                    <a:pt x="850" y="237"/>
                  </a:cubicBezTo>
                  <a:cubicBezTo>
                    <a:pt x="853" y="223"/>
                    <a:pt x="855" y="208"/>
                    <a:pt x="855" y="194"/>
                  </a:cubicBezTo>
                  <a:cubicBezTo>
                    <a:pt x="855" y="193"/>
                    <a:pt x="853" y="193"/>
                    <a:pt x="853" y="194"/>
                  </a:cubicBezTo>
                  <a:cubicBezTo>
                    <a:pt x="853" y="209"/>
                    <a:pt x="850" y="223"/>
                    <a:pt x="847" y="237"/>
                  </a:cubicBezTo>
                  <a:cubicBezTo>
                    <a:pt x="842" y="237"/>
                    <a:pt x="838" y="237"/>
                    <a:pt x="834" y="238"/>
                  </a:cubicBezTo>
                  <a:cubicBezTo>
                    <a:pt x="831" y="239"/>
                    <a:pt x="832" y="242"/>
                    <a:pt x="834" y="242"/>
                  </a:cubicBezTo>
                  <a:cubicBezTo>
                    <a:pt x="838" y="241"/>
                    <a:pt x="842" y="241"/>
                    <a:pt x="845" y="241"/>
                  </a:cubicBezTo>
                  <a:cubicBezTo>
                    <a:pt x="843" y="250"/>
                    <a:pt x="839" y="258"/>
                    <a:pt x="836" y="267"/>
                  </a:cubicBezTo>
                  <a:cubicBezTo>
                    <a:pt x="828" y="265"/>
                    <a:pt x="820" y="263"/>
                    <a:pt x="811" y="262"/>
                  </a:cubicBezTo>
                  <a:cubicBezTo>
                    <a:pt x="811" y="261"/>
                    <a:pt x="811" y="261"/>
                    <a:pt x="812" y="261"/>
                  </a:cubicBezTo>
                  <a:cubicBezTo>
                    <a:pt x="813" y="255"/>
                    <a:pt x="815" y="250"/>
                    <a:pt x="816" y="244"/>
                  </a:cubicBezTo>
                  <a:cubicBezTo>
                    <a:pt x="818" y="235"/>
                    <a:pt x="820" y="225"/>
                    <a:pt x="821" y="215"/>
                  </a:cubicBezTo>
                  <a:cubicBezTo>
                    <a:pt x="821" y="215"/>
                    <a:pt x="822" y="215"/>
                    <a:pt x="822" y="215"/>
                  </a:cubicBezTo>
                  <a:cubicBezTo>
                    <a:pt x="823" y="215"/>
                    <a:pt x="823" y="213"/>
                    <a:pt x="822" y="213"/>
                  </a:cubicBezTo>
                  <a:cubicBezTo>
                    <a:pt x="822" y="213"/>
                    <a:pt x="822" y="213"/>
                    <a:pt x="821" y="213"/>
                  </a:cubicBezTo>
                  <a:cubicBezTo>
                    <a:pt x="821" y="210"/>
                    <a:pt x="821" y="207"/>
                    <a:pt x="821" y="204"/>
                  </a:cubicBezTo>
                  <a:cubicBezTo>
                    <a:pt x="821" y="202"/>
                    <a:pt x="819" y="202"/>
                    <a:pt x="819" y="204"/>
                  </a:cubicBezTo>
                  <a:cubicBezTo>
                    <a:pt x="819" y="206"/>
                    <a:pt x="819" y="209"/>
                    <a:pt x="818" y="211"/>
                  </a:cubicBezTo>
                  <a:cubicBezTo>
                    <a:pt x="814" y="208"/>
                    <a:pt x="811" y="203"/>
                    <a:pt x="810" y="197"/>
                  </a:cubicBezTo>
                  <a:cubicBezTo>
                    <a:pt x="815" y="195"/>
                    <a:pt x="820" y="193"/>
                    <a:pt x="825" y="191"/>
                  </a:cubicBezTo>
                  <a:cubicBezTo>
                    <a:pt x="826" y="192"/>
                    <a:pt x="827" y="193"/>
                    <a:pt x="829" y="195"/>
                  </a:cubicBezTo>
                  <a:cubicBezTo>
                    <a:pt x="830" y="196"/>
                    <a:pt x="831" y="195"/>
                    <a:pt x="831" y="193"/>
                  </a:cubicBezTo>
                  <a:cubicBezTo>
                    <a:pt x="831" y="191"/>
                    <a:pt x="831" y="191"/>
                    <a:pt x="831" y="188"/>
                  </a:cubicBezTo>
                  <a:cubicBezTo>
                    <a:pt x="836" y="186"/>
                    <a:pt x="841" y="184"/>
                    <a:pt x="846" y="182"/>
                  </a:cubicBezTo>
                  <a:cubicBezTo>
                    <a:pt x="847" y="184"/>
                    <a:pt x="848" y="185"/>
                    <a:pt x="850" y="186"/>
                  </a:cubicBezTo>
                  <a:cubicBezTo>
                    <a:pt x="850" y="187"/>
                    <a:pt x="851" y="187"/>
                    <a:pt x="851" y="186"/>
                  </a:cubicBezTo>
                  <a:cubicBezTo>
                    <a:pt x="852" y="186"/>
                    <a:pt x="852" y="185"/>
                    <a:pt x="853" y="185"/>
                  </a:cubicBezTo>
                  <a:cubicBezTo>
                    <a:pt x="853" y="184"/>
                    <a:pt x="852" y="183"/>
                    <a:pt x="852" y="183"/>
                  </a:cubicBezTo>
                  <a:cubicBezTo>
                    <a:pt x="851" y="183"/>
                    <a:pt x="850" y="182"/>
                    <a:pt x="850" y="181"/>
                  </a:cubicBezTo>
                  <a:cubicBezTo>
                    <a:pt x="855" y="178"/>
                    <a:pt x="861" y="176"/>
                    <a:pt x="867" y="174"/>
                  </a:cubicBezTo>
                  <a:cubicBezTo>
                    <a:pt x="866" y="178"/>
                    <a:pt x="865" y="182"/>
                    <a:pt x="865" y="186"/>
                  </a:cubicBezTo>
                  <a:cubicBezTo>
                    <a:pt x="865" y="187"/>
                    <a:pt x="867" y="187"/>
                    <a:pt x="867" y="186"/>
                  </a:cubicBezTo>
                  <a:cubicBezTo>
                    <a:pt x="868" y="181"/>
                    <a:pt x="869" y="177"/>
                    <a:pt x="870" y="172"/>
                  </a:cubicBezTo>
                  <a:cubicBezTo>
                    <a:pt x="872" y="172"/>
                    <a:pt x="873" y="171"/>
                    <a:pt x="875" y="170"/>
                  </a:cubicBezTo>
                  <a:cubicBezTo>
                    <a:pt x="899" y="161"/>
                    <a:pt x="922" y="152"/>
                    <a:pt x="946" y="143"/>
                  </a:cubicBezTo>
                  <a:cubicBezTo>
                    <a:pt x="946" y="130"/>
                    <a:pt x="946" y="130"/>
                    <a:pt x="946" y="130"/>
                  </a:cubicBezTo>
                  <a:cubicBezTo>
                    <a:pt x="942" y="132"/>
                    <a:pt x="937" y="134"/>
                    <a:pt x="932" y="136"/>
                  </a:cubicBezTo>
                  <a:cubicBezTo>
                    <a:pt x="912" y="144"/>
                    <a:pt x="892" y="152"/>
                    <a:pt x="872" y="160"/>
                  </a:cubicBezTo>
                  <a:cubicBezTo>
                    <a:pt x="872" y="150"/>
                    <a:pt x="873" y="140"/>
                    <a:pt x="872" y="130"/>
                  </a:cubicBezTo>
                  <a:cubicBezTo>
                    <a:pt x="871" y="122"/>
                    <a:pt x="869" y="113"/>
                    <a:pt x="867" y="105"/>
                  </a:cubicBezTo>
                  <a:cubicBezTo>
                    <a:pt x="865" y="98"/>
                    <a:pt x="864" y="92"/>
                    <a:pt x="859" y="87"/>
                  </a:cubicBezTo>
                  <a:cubicBezTo>
                    <a:pt x="858" y="85"/>
                    <a:pt x="855" y="88"/>
                    <a:pt x="857" y="89"/>
                  </a:cubicBezTo>
                  <a:cubicBezTo>
                    <a:pt x="862" y="95"/>
                    <a:pt x="863" y="105"/>
                    <a:pt x="865" y="112"/>
                  </a:cubicBezTo>
                  <a:cubicBezTo>
                    <a:pt x="867" y="121"/>
                    <a:pt x="868" y="130"/>
                    <a:pt x="868" y="139"/>
                  </a:cubicBezTo>
                  <a:cubicBezTo>
                    <a:pt x="868" y="146"/>
                    <a:pt x="868" y="154"/>
                    <a:pt x="868" y="161"/>
                  </a:cubicBezTo>
                  <a:cubicBezTo>
                    <a:pt x="861" y="164"/>
                    <a:pt x="853" y="167"/>
                    <a:pt x="846" y="170"/>
                  </a:cubicBezTo>
                  <a:cubicBezTo>
                    <a:pt x="843" y="160"/>
                    <a:pt x="840" y="148"/>
                    <a:pt x="840" y="147"/>
                  </a:cubicBezTo>
                  <a:cubicBezTo>
                    <a:pt x="836" y="132"/>
                    <a:pt x="833" y="118"/>
                    <a:pt x="830" y="103"/>
                  </a:cubicBezTo>
                  <a:cubicBezTo>
                    <a:pt x="829" y="101"/>
                    <a:pt x="826" y="102"/>
                    <a:pt x="826" y="105"/>
                  </a:cubicBezTo>
                  <a:cubicBezTo>
                    <a:pt x="830" y="122"/>
                    <a:pt x="834" y="140"/>
                    <a:pt x="838" y="157"/>
                  </a:cubicBezTo>
                  <a:cubicBezTo>
                    <a:pt x="839" y="163"/>
                    <a:pt x="841" y="167"/>
                    <a:pt x="842" y="172"/>
                  </a:cubicBezTo>
                  <a:cubicBezTo>
                    <a:pt x="836" y="174"/>
                    <a:pt x="830" y="177"/>
                    <a:pt x="824" y="179"/>
                  </a:cubicBezTo>
                  <a:cubicBezTo>
                    <a:pt x="821" y="167"/>
                    <a:pt x="821" y="153"/>
                    <a:pt x="816" y="141"/>
                  </a:cubicBezTo>
                  <a:cubicBezTo>
                    <a:pt x="815" y="139"/>
                    <a:pt x="811" y="141"/>
                    <a:pt x="812" y="143"/>
                  </a:cubicBezTo>
                  <a:cubicBezTo>
                    <a:pt x="818" y="154"/>
                    <a:pt x="817" y="168"/>
                    <a:pt x="820" y="181"/>
                  </a:cubicBezTo>
                  <a:cubicBezTo>
                    <a:pt x="817" y="182"/>
                    <a:pt x="815" y="183"/>
                    <a:pt x="812" y="184"/>
                  </a:cubicBezTo>
                  <a:cubicBezTo>
                    <a:pt x="810" y="185"/>
                    <a:pt x="808" y="186"/>
                    <a:pt x="806" y="186"/>
                  </a:cubicBezTo>
                  <a:cubicBezTo>
                    <a:pt x="804" y="178"/>
                    <a:pt x="802" y="170"/>
                    <a:pt x="800" y="162"/>
                  </a:cubicBezTo>
                  <a:cubicBezTo>
                    <a:pt x="797" y="154"/>
                    <a:pt x="794" y="146"/>
                    <a:pt x="791" y="138"/>
                  </a:cubicBezTo>
                  <a:cubicBezTo>
                    <a:pt x="789" y="131"/>
                    <a:pt x="788" y="124"/>
                    <a:pt x="785" y="118"/>
                  </a:cubicBezTo>
                  <a:cubicBezTo>
                    <a:pt x="784" y="117"/>
                    <a:pt x="783" y="117"/>
                    <a:pt x="783" y="118"/>
                  </a:cubicBezTo>
                  <a:cubicBezTo>
                    <a:pt x="788" y="129"/>
                    <a:pt x="790" y="141"/>
                    <a:pt x="793" y="151"/>
                  </a:cubicBezTo>
                  <a:cubicBezTo>
                    <a:pt x="797" y="162"/>
                    <a:pt x="799" y="173"/>
                    <a:pt x="802" y="184"/>
                  </a:cubicBezTo>
                  <a:cubicBezTo>
                    <a:pt x="803" y="185"/>
                    <a:pt x="803" y="186"/>
                    <a:pt x="803" y="187"/>
                  </a:cubicBezTo>
                  <a:cubicBezTo>
                    <a:pt x="796" y="190"/>
                    <a:pt x="789" y="193"/>
                    <a:pt x="782" y="196"/>
                  </a:cubicBezTo>
                  <a:cubicBezTo>
                    <a:pt x="781" y="195"/>
                    <a:pt x="781" y="193"/>
                    <a:pt x="781" y="192"/>
                  </a:cubicBezTo>
                  <a:cubicBezTo>
                    <a:pt x="778" y="173"/>
                    <a:pt x="770" y="157"/>
                    <a:pt x="765" y="140"/>
                  </a:cubicBezTo>
                  <a:cubicBezTo>
                    <a:pt x="765" y="138"/>
                    <a:pt x="762" y="139"/>
                    <a:pt x="763" y="140"/>
                  </a:cubicBezTo>
                  <a:cubicBezTo>
                    <a:pt x="766" y="150"/>
                    <a:pt x="770" y="159"/>
                    <a:pt x="773" y="168"/>
                  </a:cubicBezTo>
                  <a:cubicBezTo>
                    <a:pt x="776" y="178"/>
                    <a:pt x="777" y="187"/>
                    <a:pt x="779" y="197"/>
                  </a:cubicBezTo>
                  <a:cubicBezTo>
                    <a:pt x="774" y="200"/>
                    <a:pt x="768" y="202"/>
                    <a:pt x="763" y="204"/>
                  </a:cubicBezTo>
                  <a:cubicBezTo>
                    <a:pt x="763" y="203"/>
                    <a:pt x="763" y="201"/>
                    <a:pt x="763" y="200"/>
                  </a:cubicBezTo>
                  <a:cubicBezTo>
                    <a:pt x="763" y="199"/>
                    <a:pt x="761" y="198"/>
                    <a:pt x="761" y="200"/>
                  </a:cubicBezTo>
                  <a:cubicBezTo>
                    <a:pt x="761" y="201"/>
                    <a:pt x="760" y="203"/>
                    <a:pt x="760" y="205"/>
                  </a:cubicBezTo>
                  <a:cubicBezTo>
                    <a:pt x="755" y="207"/>
                    <a:pt x="749" y="209"/>
                    <a:pt x="744" y="212"/>
                  </a:cubicBezTo>
                  <a:cubicBezTo>
                    <a:pt x="747" y="204"/>
                    <a:pt x="749" y="197"/>
                    <a:pt x="751" y="189"/>
                  </a:cubicBezTo>
                  <a:cubicBezTo>
                    <a:pt x="753" y="181"/>
                    <a:pt x="756" y="174"/>
                    <a:pt x="755" y="166"/>
                  </a:cubicBezTo>
                  <a:cubicBezTo>
                    <a:pt x="755" y="165"/>
                    <a:pt x="753" y="165"/>
                    <a:pt x="753" y="166"/>
                  </a:cubicBezTo>
                  <a:cubicBezTo>
                    <a:pt x="753" y="176"/>
                    <a:pt x="750" y="184"/>
                    <a:pt x="747" y="193"/>
                  </a:cubicBezTo>
                  <a:cubicBezTo>
                    <a:pt x="745" y="199"/>
                    <a:pt x="742" y="206"/>
                    <a:pt x="741" y="213"/>
                  </a:cubicBezTo>
                  <a:cubicBezTo>
                    <a:pt x="734" y="216"/>
                    <a:pt x="728" y="218"/>
                    <a:pt x="721" y="221"/>
                  </a:cubicBezTo>
                  <a:cubicBezTo>
                    <a:pt x="723" y="213"/>
                    <a:pt x="725" y="205"/>
                    <a:pt x="727" y="196"/>
                  </a:cubicBezTo>
                  <a:cubicBezTo>
                    <a:pt x="728" y="194"/>
                    <a:pt x="725" y="194"/>
                    <a:pt x="725" y="196"/>
                  </a:cubicBezTo>
                  <a:cubicBezTo>
                    <a:pt x="722" y="204"/>
                    <a:pt x="719" y="214"/>
                    <a:pt x="716" y="223"/>
                  </a:cubicBezTo>
                  <a:cubicBezTo>
                    <a:pt x="712" y="225"/>
                    <a:pt x="707" y="227"/>
                    <a:pt x="703" y="229"/>
                  </a:cubicBezTo>
                  <a:cubicBezTo>
                    <a:pt x="704" y="225"/>
                    <a:pt x="705" y="222"/>
                    <a:pt x="706" y="218"/>
                  </a:cubicBezTo>
                  <a:cubicBezTo>
                    <a:pt x="709" y="203"/>
                    <a:pt x="713" y="188"/>
                    <a:pt x="713" y="172"/>
                  </a:cubicBezTo>
                  <a:cubicBezTo>
                    <a:pt x="713" y="170"/>
                    <a:pt x="711" y="170"/>
                    <a:pt x="711" y="172"/>
                  </a:cubicBezTo>
                  <a:cubicBezTo>
                    <a:pt x="710" y="190"/>
                    <a:pt x="706" y="207"/>
                    <a:pt x="701" y="224"/>
                  </a:cubicBezTo>
                  <a:cubicBezTo>
                    <a:pt x="701" y="226"/>
                    <a:pt x="700" y="228"/>
                    <a:pt x="700" y="230"/>
                  </a:cubicBezTo>
                  <a:cubicBezTo>
                    <a:pt x="695" y="232"/>
                    <a:pt x="690" y="234"/>
                    <a:pt x="685" y="236"/>
                  </a:cubicBezTo>
                  <a:cubicBezTo>
                    <a:pt x="690" y="224"/>
                    <a:pt x="696" y="212"/>
                    <a:pt x="698" y="198"/>
                  </a:cubicBezTo>
                  <a:cubicBezTo>
                    <a:pt x="698" y="196"/>
                    <a:pt x="695" y="195"/>
                    <a:pt x="694" y="198"/>
                  </a:cubicBezTo>
                  <a:cubicBezTo>
                    <a:pt x="692" y="211"/>
                    <a:pt x="686" y="224"/>
                    <a:pt x="681" y="237"/>
                  </a:cubicBezTo>
                  <a:cubicBezTo>
                    <a:pt x="680" y="238"/>
                    <a:pt x="678" y="239"/>
                    <a:pt x="676" y="239"/>
                  </a:cubicBezTo>
                  <a:cubicBezTo>
                    <a:pt x="670" y="242"/>
                    <a:pt x="664" y="246"/>
                    <a:pt x="657" y="250"/>
                  </a:cubicBezTo>
                  <a:cubicBezTo>
                    <a:pt x="663" y="251"/>
                    <a:pt x="669" y="250"/>
                    <a:pt x="673" y="249"/>
                  </a:cubicBezTo>
                  <a:cubicBezTo>
                    <a:pt x="675" y="248"/>
                    <a:pt x="676" y="248"/>
                    <a:pt x="678" y="247"/>
                  </a:cubicBezTo>
                  <a:cubicBezTo>
                    <a:pt x="674" y="257"/>
                    <a:pt x="672" y="267"/>
                    <a:pt x="673" y="278"/>
                  </a:cubicBezTo>
                  <a:cubicBezTo>
                    <a:pt x="672" y="281"/>
                    <a:pt x="672" y="283"/>
                    <a:pt x="671" y="286"/>
                  </a:cubicBezTo>
                  <a:cubicBezTo>
                    <a:pt x="670" y="293"/>
                    <a:pt x="669" y="299"/>
                    <a:pt x="667" y="306"/>
                  </a:cubicBezTo>
                  <a:cubicBezTo>
                    <a:pt x="667" y="306"/>
                    <a:pt x="667" y="306"/>
                    <a:pt x="667" y="307"/>
                  </a:cubicBezTo>
                  <a:cubicBezTo>
                    <a:pt x="666" y="307"/>
                    <a:pt x="666" y="307"/>
                    <a:pt x="666" y="307"/>
                  </a:cubicBezTo>
                  <a:cubicBezTo>
                    <a:pt x="664" y="307"/>
                    <a:pt x="664" y="309"/>
                    <a:pt x="666" y="309"/>
                  </a:cubicBezTo>
                  <a:cubicBezTo>
                    <a:pt x="664" y="316"/>
                    <a:pt x="662" y="322"/>
                    <a:pt x="660" y="328"/>
                  </a:cubicBezTo>
                  <a:cubicBezTo>
                    <a:pt x="659" y="328"/>
                    <a:pt x="658" y="328"/>
                    <a:pt x="657" y="328"/>
                  </a:cubicBezTo>
                  <a:cubicBezTo>
                    <a:pt x="658" y="325"/>
                    <a:pt x="659" y="322"/>
                    <a:pt x="659" y="319"/>
                  </a:cubicBezTo>
                  <a:cubicBezTo>
                    <a:pt x="661" y="312"/>
                    <a:pt x="662" y="305"/>
                    <a:pt x="664" y="297"/>
                  </a:cubicBezTo>
                  <a:cubicBezTo>
                    <a:pt x="668" y="283"/>
                    <a:pt x="674" y="269"/>
                    <a:pt x="674" y="254"/>
                  </a:cubicBezTo>
                  <a:cubicBezTo>
                    <a:pt x="674" y="252"/>
                    <a:pt x="670" y="252"/>
                    <a:pt x="670" y="254"/>
                  </a:cubicBezTo>
                  <a:cubicBezTo>
                    <a:pt x="670" y="269"/>
                    <a:pt x="665" y="282"/>
                    <a:pt x="660" y="296"/>
                  </a:cubicBezTo>
                  <a:cubicBezTo>
                    <a:pt x="657" y="306"/>
                    <a:pt x="655" y="316"/>
                    <a:pt x="653" y="326"/>
                  </a:cubicBezTo>
                  <a:cubicBezTo>
                    <a:pt x="653" y="325"/>
                    <a:pt x="653" y="325"/>
                    <a:pt x="653" y="324"/>
                  </a:cubicBezTo>
                  <a:cubicBezTo>
                    <a:pt x="653" y="311"/>
                    <a:pt x="652" y="299"/>
                    <a:pt x="650" y="286"/>
                  </a:cubicBezTo>
                  <a:cubicBezTo>
                    <a:pt x="649" y="281"/>
                    <a:pt x="647" y="275"/>
                    <a:pt x="644" y="271"/>
                  </a:cubicBezTo>
                  <a:cubicBezTo>
                    <a:pt x="645" y="266"/>
                    <a:pt x="644" y="262"/>
                    <a:pt x="641" y="259"/>
                  </a:cubicBezTo>
                  <a:cubicBezTo>
                    <a:pt x="640" y="258"/>
                    <a:pt x="638" y="260"/>
                    <a:pt x="639" y="261"/>
                  </a:cubicBezTo>
                  <a:cubicBezTo>
                    <a:pt x="641" y="262"/>
                    <a:pt x="642" y="265"/>
                    <a:pt x="642" y="268"/>
                  </a:cubicBezTo>
                  <a:cubicBezTo>
                    <a:pt x="635" y="258"/>
                    <a:pt x="626" y="250"/>
                    <a:pt x="619" y="241"/>
                  </a:cubicBezTo>
                  <a:cubicBezTo>
                    <a:pt x="624" y="253"/>
                    <a:pt x="630" y="265"/>
                    <a:pt x="635" y="277"/>
                  </a:cubicBezTo>
                  <a:cubicBezTo>
                    <a:pt x="636" y="279"/>
                    <a:pt x="637" y="282"/>
                    <a:pt x="636" y="284"/>
                  </a:cubicBezTo>
                  <a:cubicBezTo>
                    <a:pt x="636" y="287"/>
                    <a:pt x="637" y="290"/>
                    <a:pt x="637" y="293"/>
                  </a:cubicBezTo>
                  <a:cubicBezTo>
                    <a:pt x="635" y="299"/>
                    <a:pt x="632" y="305"/>
                    <a:pt x="630" y="310"/>
                  </a:cubicBezTo>
                  <a:cubicBezTo>
                    <a:pt x="628" y="318"/>
                    <a:pt x="626" y="325"/>
                    <a:pt x="624" y="333"/>
                  </a:cubicBezTo>
                  <a:cubicBezTo>
                    <a:pt x="623" y="333"/>
                    <a:pt x="623" y="332"/>
                    <a:pt x="622" y="332"/>
                  </a:cubicBezTo>
                  <a:cubicBezTo>
                    <a:pt x="620" y="332"/>
                    <a:pt x="620" y="336"/>
                    <a:pt x="622" y="336"/>
                  </a:cubicBezTo>
                  <a:cubicBezTo>
                    <a:pt x="622" y="336"/>
                    <a:pt x="623" y="336"/>
                    <a:pt x="623" y="336"/>
                  </a:cubicBezTo>
                  <a:cubicBezTo>
                    <a:pt x="622" y="340"/>
                    <a:pt x="620" y="345"/>
                    <a:pt x="618" y="349"/>
                  </a:cubicBezTo>
                  <a:cubicBezTo>
                    <a:pt x="618" y="332"/>
                    <a:pt x="617" y="314"/>
                    <a:pt x="613" y="297"/>
                  </a:cubicBezTo>
                  <a:cubicBezTo>
                    <a:pt x="615" y="289"/>
                    <a:pt x="617" y="281"/>
                    <a:pt x="617" y="272"/>
                  </a:cubicBezTo>
                  <a:cubicBezTo>
                    <a:pt x="617" y="271"/>
                    <a:pt x="615" y="271"/>
                    <a:pt x="615" y="272"/>
                  </a:cubicBezTo>
                  <a:cubicBezTo>
                    <a:pt x="615" y="279"/>
                    <a:pt x="614" y="286"/>
                    <a:pt x="612" y="293"/>
                  </a:cubicBezTo>
                  <a:cubicBezTo>
                    <a:pt x="612" y="292"/>
                    <a:pt x="612" y="291"/>
                    <a:pt x="612" y="289"/>
                  </a:cubicBezTo>
                  <a:cubicBezTo>
                    <a:pt x="603" y="261"/>
                    <a:pt x="590" y="234"/>
                    <a:pt x="564" y="216"/>
                  </a:cubicBezTo>
                  <a:cubicBezTo>
                    <a:pt x="554" y="209"/>
                    <a:pt x="546" y="199"/>
                    <a:pt x="531" y="196"/>
                  </a:cubicBezTo>
                  <a:cubicBezTo>
                    <a:pt x="536" y="191"/>
                    <a:pt x="541" y="187"/>
                    <a:pt x="545" y="183"/>
                  </a:cubicBezTo>
                  <a:cubicBezTo>
                    <a:pt x="549" y="185"/>
                    <a:pt x="552" y="187"/>
                    <a:pt x="554" y="189"/>
                  </a:cubicBezTo>
                  <a:cubicBezTo>
                    <a:pt x="562" y="196"/>
                    <a:pt x="571" y="201"/>
                    <a:pt x="580" y="206"/>
                  </a:cubicBezTo>
                  <a:cubicBezTo>
                    <a:pt x="587" y="209"/>
                    <a:pt x="593" y="215"/>
                    <a:pt x="598" y="220"/>
                  </a:cubicBezTo>
                  <a:cubicBezTo>
                    <a:pt x="603" y="225"/>
                    <a:pt x="608" y="229"/>
                    <a:pt x="613" y="234"/>
                  </a:cubicBezTo>
                  <a:cubicBezTo>
                    <a:pt x="610" y="228"/>
                    <a:pt x="606" y="222"/>
                    <a:pt x="603" y="216"/>
                  </a:cubicBezTo>
                  <a:cubicBezTo>
                    <a:pt x="599" y="205"/>
                    <a:pt x="592" y="198"/>
                    <a:pt x="580" y="195"/>
                  </a:cubicBezTo>
                  <a:cubicBezTo>
                    <a:pt x="570" y="193"/>
                    <a:pt x="561" y="187"/>
                    <a:pt x="551" y="179"/>
                  </a:cubicBezTo>
                  <a:cubicBezTo>
                    <a:pt x="559" y="176"/>
                    <a:pt x="565" y="173"/>
                    <a:pt x="572" y="171"/>
                  </a:cubicBezTo>
                  <a:cubicBezTo>
                    <a:pt x="587" y="166"/>
                    <a:pt x="602" y="162"/>
                    <a:pt x="617" y="156"/>
                  </a:cubicBezTo>
                  <a:cubicBezTo>
                    <a:pt x="651" y="142"/>
                    <a:pt x="685" y="126"/>
                    <a:pt x="719" y="112"/>
                  </a:cubicBezTo>
                  <a:cubicBezTo>
                    <a:pt x="741" y="102"/>
                    <a:pt x="762" y="92"/>
                    <a:pt x="784" y="83"/>
                  </a:cubicBezTo>
                  <a:cubicBezTo>
                    <a:pt x="838" y="64"/>
                    <a:pt x="894" y="45"/>
                    <a:pt x="946" y="26"/>
                  </a:cubicBezTo>
                  <a:cubicBezTo>
                    <a:pt x="946" y="0"/>
                    <a:pt x="946" y="0"/>
                    <a:pt x="946" y="0"/>
                  </a:cubicBezTo>
                  <a:cubicBezTo>
                    <a:pt x="922" y="8"/>
                    <a:pt x="900" y="17"/>
                    <a:pt x="877" y="26"/>
                  </a:cubicBezTo>
                  <a:cubicBezTo>
                    <a:pt x="839" y="40"/>
                    <a:pt x="800" y="53"/>
                    <a:pt x="761" y="68"/>
                  </a:cubicBezTo>
                  <a:cubicBezTo>
                    <a:pt x="737" y="77"/>
                    <a:pt x="714" y="89"/>
                    <a:pt x="690" y="99"/>
                  </a:cubicBezTo>
                  <a:cubicBezTo>
                    <a:pt x="673" y="107"/>
                    <a:pt x="655" y="115"/>
                    <a:pt x="637" y="123"/>
                  </a:cubicBezTo>
                  <a:cubicBezTo>
                    <a:pt x="613" y="136"/>
                    <a:pt x="588" y="149"/>
                    <a:pt x="562" y="157"/>
                  </a:cubicBezTo>
                  <a:cubicBezTo>
                    <a:pt x="551" y="161"/>
                    <a:pt x="540" y="168"/>
                    <a:pt x="531" y="175"/>
                  </a:cubicBezTo>
                  <a:cubicBezTo>
                    <a:pt x="523" y="181"/>
                    <a:pt x="518" y="189"/>
                    <a:pt x="522" y="200"/>
                  </a:cubicBezTo>
                  <a:cubicBezTo>
                    <a:pt x="512" y="203"/>
                    <a:pt x="504" y="207"/>
                    <a:pt x="495" y="210"/>
                  </a:cubicBezTo>
                  <a:cubicBezTo>
                    <a:pt x="470" y="219"/>
                    <a:pt x="446" y="228"/>
                    <a:pt x="422" y="237"/>
                  </a:cubicBezTo>
                  <a:cubicBezTo>
                    <a:pt x="398" y="245"/>
                    <a:pt x="374" y="253"/>
                    <a:pt x="351" y="262"/>
                  </a:cubicBezTo>
                  <a:cubicBezTo>
                    <a:pt x="326" y="273"/>
                    <a:pt x="303" y="285"/>
                    <a:pt x="277" y="292"/>
                  </a:cubicBezTo>
                  <a:cubicBezTo>
                    <a:pt x="264" y="295"/>
                    <a:pt x="257" y="305"/>
                    <a:pt x="256" y="319"/>
                  </a:cubicBezTo>
                  <a:cubicBezTo>
                    <a:pt x="256" y="322"/>
                    <a:pt x="255" y="326"/>
                    <a:pt x="253" y="328"/>
                  </a:cubicBezTo>
                  <a:cubicBezTo>
                    <a:pt x="232" y="352"/>
                    <a:pt x="211" y="376"/>
                    <a:pt x="186" y="397"/>
                  </a:cubicBezTo>
                  <a:cubicBezTo>
                    <a:pt x="172" y="409"/>
                    <a:pt x="160" y="423"/>
                    <a:pt x="147" y="437"/>
                  </a:cubicBezTo>
                  <a:cubicBezTo>
                    <a:pt x="128" y="458"/>
                    <a:pt x="111" y="481"/>
                    <a:pt x="89" y="499"/>
                  </a:cubicBezTo>
                  <a:cubicBezTo>
                    <a:pt x="85" y="503"/>
                    <a:pt x="80" y="506"/>
                    <a:pt x="77" y="510"/>
                  </a:cubicBezTo>
                  <a:cubicBezTo>
                    <a:pt x="70" y="520"/>
                    <a:pt x="57" y="525"/>
                    <a:pt x="59" y="541"/>
                  </a:cubicBezTo>
                  <a:cubicBezTo>
                    <a:pt x="42" y="548"/>
                    <a:pt x="25" y="554"/>
                    <a:pt x="8" y="560"/>
                  </a:cubicBezTo>
                  <a:cubicBezTo>
                    <a:pt x="2" y="562"/>
                    <a:pt x="0" y="565"/>
                    <a:pt x="0" y="571"/>
                  </a:cubicBezTo>
                  <a:cubicBezTo>
                    <a:pt x="2" y="585"/>
                    <a:pt x="14" y="592"/>
                    <a:pt x="28" y="586"/>
                  </a:cubicBezTo>
                  <a:cubicBezTo>
                    <a:pt x="36" y="582"/>
                    <a:pt x="44" y="579"/>
                    <a:pt x="53" y="576"/>
                  </a:cubicBezTo>
                  <a:cubicBezTo>
                    <a:pt x="72" y="570"/>
                    <a:pt x="91" y="563"/>
                    <a:pt x="110" y="557"/>
                  </a:cubicBezTo>
                  <a:cubicBezTo>
                    <a:pt x="109" y="560"/>
                    <a:pt x="107" y="563"/>
                    <a:pt x="105" y="566"/>
                  </a:cubicBezTo>
                  <a:cubicBezTo>
                    <a:pt x="105" y="566"/>
                    <a:pt x="106" y="567"/>
                    <a:pt x="107" y="567"/>
                  </a:cubicBezTo>
                  <a:cubicBezTo>
                    <a:pt x="110" y="564"/>
                    <a:pt x="112" y="560"/>
                    <a:pt x="114" y="556"/>
                  </a:cubicBezTo>
                  <a:cubicBezTo>
                    <a:pt x="115" y="556"/>
                    <a:pt x="117" y="556"/>
                    <a:pt x="118" y="555"/>
                  </a:cubicBezTo>
                  <a:cubicBezTo>
                    <a:pt x="120" y="556"/>
                    <a:pt x="121" y="556"/>
                    <a:pt x="123" y="555"/>
                  </a:cubicBezTo>
                  <a:cubicBezTo>
                    <a:pt x="123" y="555"/>
                    <a:pt x="123" y="554"/>
                    <a:pt x="123" y="554"/>
                  </a:cubicBezTo>
                  <a:cubicBezTo>
                    <a:pt x="128" y="553"/>
                    <a:pt x="132" y="553"/>
                    <a:pt x="137" y="552"/>
                  </a:cubicBezTo>
                  <a:cubicBezTo>
                    <a:pt x="137" y="552"/>
                    <a:pt x="137" y="553"/>
                    <a:pt x="137" y="553"/>
                  </a:cubicBezTo>
                  <a:cubicBezTo>
                    <a:pt x="136" y="554"/>
                    <a:pt x="138" y="555"/>
                    <a:pt x="139" y="554"/>
                  </a:cubicBezTo>
                  <a:cubicBezTo>
                    <a:pt x="140" y="553"/>
                    <a:pt x="140" y="552"/>
                    <a:pt x="141" y="552"/>
                  </a:cubicBezTo>
                  <a:cubicBezTo>
                    <a:pt x="146" y="551"/>
                    <a:pt x="152" y="551"/>
                    <a:pt x="157" y="550"/>
                  </a:cubicBezTo>
                  <a:cubicBezTo>
                    <a:pt x="157" y="551"/>
                    <a:pt x="157" y="551"/>
                    <a:pt x="157" y="552"/>
                  </a:cubicBezTo>
                  <a:cubicBezTo>
                    <a:pt x="157" y="553"/>
                    <a:pt x="158" y="553"/>
                    <a:pt x="159" y="552"/>
                  </a:cubicBezTo>
                  <a:cubicBezTo>
                    <a:pt x="159" y="552"/>
                    <a:pt x="159" y="551"/>
                    <a:pt x="160" y="550"/>
                  </a:cubicBezTo>
                  <a:cubicBezTo>
                    <a:pt x="164" y="550"/>
                    <a:pt x="168" y="550"/>
                    <a:pt x="172" y="549"/>
                  </a:cubicBezTo>
                  <a:cubicBezTo>
                    <a:pt x="183" y="547"/>
                    <a:pt x="194" y="544"/>
                    <a:pt x="205" y="542"/>
                  </a:cubicBezTo>
                  <a:cubicBezTo>
                    <a:pt x="215" y="540"/>
                    <a:pt x="226" y="538"/>
                    <a:pt x="237" y="536"/>
                  </a:cubicBezTo>
                  <a:cubicBezTo>
                    <a:pt x="237" y="537"/>
                    <a:pt x="237" y="538"/>
                    <a:pt x="236" y="539"/>
                  </a:cubicBezTo>
                  <a:cubicBezTo>
                    <a:pt x="236" y="541"/>
                    <a:pt x="238" y="541"/>
                    <a:pt x="239" y="540"/>
                  </a:cubicBezTo>
                  <a:cubicBezTo>
                    <a:pt x="241" y="539"/>
                    <a:pt x="242" y="537"/>
                    <a:pt x="243" y="535"/>
                  </a:cubicBezTo>
                  <a:cubicBezTo>
                    <a:pt x="259" y="532"/>
                    <a:pt x="274" y="529"/>
                    <a:pt x="290" y="527"/>
                  </a:cubicBezTo>
                  <a:cubicBezTo>
                    <a:pt x="305" y="524"/>
                    <a:pt x="321" y="522"/>
                    <a:pt x="336" y="520"/>
                  </a:cubicBezTo>
                  <a:cubicBezTo>
                    <a:pt x="339" y="519"/>
                    <a:pt x="341" y="518"/>
                    <a:pt x="344" y="517"/>
                  </a:cubicBezTo>
                  <a:cubicBezTo>
                    <a:pt x="354" y="514"/>
                    <a:pt x="364" y="511"/>
                    <a:pt x="374" y="508"/>
                  </a:cubicBezTo>
                  <a:cubicBezTo>
                    <a:pt x="377" y="508"/>
                    <a:pt x="379" y="506"/>
                    <a:pt x="382" y="505"/>
                  </a:cubicBezTo>
                  <a:cubicBezTo>
                    <a:pt x="387" y="502"/>
                    <a:pt x="391" y="499"/>
                    <a:pt x="396" y="497"/>
                  </a:cubicBezTo>
                  <a:cubicBezTo>
                    <a:pt x="406" y="493"/>
                    <a:pt x="416" y="490"/>
                    <a:pt x="425" y="486"/>
                  </a:cubicBezTo>
                  <a:cubicBezTo>
                    <a:pt x="431" y="484"/>
                    <a:pt x="435" y="485"/>
                    <a:pt x="438" y="490"/>
                  </a:cubicBezTo>
                  <a:cubicBezTo>
                    <a:pt x="452" y="476"/>
                    <a:pt x="452" y="476"/>
                    <a:pt x="464" y="471"/>
                  </a:cubicBezTo>
                  <a:cubicBezTo>
                    <a:pt x="471" y="469"/>
                    <a:pt x="477" y="467"/>
                    <a:pt x="483" y="465"/>
                  </a:cubicBezTo>
                  <a:cubicBezTo>
                    <a:pt x="484" y="465"/>
                    <a:pt x="484" y="465"/>
                    <a:pt x="485" y="465"/>
                  </a:cubicBezTo>
                  <a:cubicBezTo>
                    <a:pt x="485" y="465"/>
                    <a:pt x="485" y="464"/>
                    <a:pt x="485" y="464"/>
                  </a:cubicBezTo>
                  <a:cubicBezTo>
                    <a:pt x="496" y="460"/>
                    <a:pt x="507" y="456"/>
                    <a:pt x="518" y="453"/>
                  </a:cubicBezTo>
                  <a:cubicBezTo>
                    <a:pt x="516" y="456"/>
                    <a:pt x="514" y="458"/>
                    <a:pt x="513" y="455"/>
                  </a:cubicBezTo>
                  <a:cubicBezTo>
                    <a:pt x="512" y="454"/>
                    <a:pt x="511" y="455"/>
                    <a:pt x="511" y="456"/>
                  </a:cubicBezTo>
                  <a:cubicBezTo>
                    <a:pt x="512" y="459"/>
                    <a:pt x="511" y="458"/>
                    <a:pt x="513" y="460"/>
                  </a:cubicBezTo>
                  <a:cubicBezTo>
                    <a:pt x="514" y="461"/>
                    <a:pt x="515" y="461"/>
                    <a:pt x="515" y="461"/>
                  </a:cubicBezTo>
                  <a:cubicBezTo>
                    <a:pt x="519" y="458"/>
                    <a:pt x="522" y="455"/>
                    <a:pt x="524" y="451"/>
                  </a:cubicBezTo>
                  <a:cubicBezTo>
                    <a:pt x="526" y="450"/>
                    <a:pt x="527" y="449"/>
                    <a:pt x="529" y="449"/>
                  </a:cubicBezTo>
                  <a:cubicBezTo>
                    <a:pt x="541" y="444"/>
                    <a:pt x="553" y="440"/>
                    <a:pt x="564" y="435"/>
                  </a:cubicBezTo>
                  <a:cubicBezTo>
                    <a:pt x="564" y="437"/>
                    <a:pt x="563" y="439"/>
                    <a:pt x="562" y="441"/>
                  </a:cubicBezTo>
                  <a:cubicBezTo>
                    <a:pt x="561" y="441"/>
                    <a:pt x="561" y="441"/>
                    <a:pt x="561" y="442"/>
                  </a:cubicBezTo>
                  <a:cubicBezTo>
                    <a:pt x="561" y="442"/>
                    <a:pt x="561" y="442"/>
                    <a:pt x="560" y="443"/>
                  </a:cubicBezTo>
                  <a:cubicBezTo>
                    <a:pt x="560" y="444"/>
                    <a:pt x="562" y="445"/>
                    <a:pt x="563" y="445"/>
                  </a:cubicBezTo>
                  <a:cubicBezTo>
                    <a:pt x="566" y="442"/>
                    <a:pt x="568" y="438"/>
                    <a:pt x="569" y="433"/>
                  </a:cubicBezTo>
                  <a:cubicBezTo>
                    <a:pt x="571" y="432"/>
                    <a:pt x="574" y="431"/>
                    <a:pt x="576" y="430"/>
                  </a:cubicBezTo>
                  <a:cubicBezTo>
                    <a:pt x="589" y="424"/>
                    <a:pt x="603" y="421"/>
                    <a:pt x="617" y="419"/>
                  </a:cubicBezTo>
                  <a:cubicBezTo>
                    <a:pt x="618" y="420"/>
                    <a:pt x="618" y="420"/>
                    <a:pt x="619" y="422"/>
                  </a:cubicBezTo>
                  <a:cubicBezTo>
                    <a:pt x="619" y="423"/>
                    <a:pt x="620" y="423"/>
                    <a:pt x="621" y="422"/>
                  </a:cubicBezTo>
                  <a:cubicBezTo>
                    <a:pt x="623" y="421"/>
                    <a:pt x="624" y="420"/>
                    <a:pt x="625" y="418"/>
                  </a:cubicBezTo>
                  <a:cubicBezTo>
                    <a:pt x="625" y="418"/>
                    <a:pt x="626" y="418"/>
                    <a:pt x="626" y="418"/>
                  </a:cubicBezTo>
                  <a:cubicBezTo>
                    <a:pt x="634" y="417"/>
                    <a:pt x="643" y="415"/>
                    <a:pt x="651" y="413"/>
                  </a:cubicBezTo>
                  <a:cubicBezTo>
                    <a:pt x="654" y="412"/>
                    <a:pt x="658" y="411"/>
                    <a:pt x="661" y="410"/>
                  </a:cubicBezTo>
                  <a:cubicBezTo>
                    <a:pt x="660" y="412"/>
                    <a:pt x="659" y="415"/>
                    <a:pt x="659" y="417"/>
                  </a:cubicBezTo>
                  <a:cubicBezTo>
                    <a:pt x="658" y="420"/>
                    <a:pt x="657" y="422"/>
                    <a:pt x="657" y="425"/>
                  </a:cubicBezTo>
                  <a:cubicBezTo>
                    <a:pt x="655" y="428"/>
                    <a:pt x="653" y="432"/>
                    <a:pt x="652" y="435"/>
                  </a:cubicBezTo>
                  <a:cubicBezTo>
                    <a:pt x="652" y="437"/>
                    <a:pt x="655" y="438"/>
                    <a:pt x="656" y="436"/>
                  </a:cubicBezTo>
                  <a:cubicBezTo>
                    <a:pt x="658" y="434"/>
                    <a:pt x="659" y="431"/>
                    <a:pt x="659" y="428"/>
                  </a:cubicBezTo>
                  <a:cubicBezTo>
                    <a:pt x="661" y="424"/>
                    <a:pt x="663" y="420"/>
                    <a:pt x="665" y="417"/>
                  </a:cubicBezTo>
                  <a:cubicBezTo>
                    <a:pt x="666" y="414"/>
                    <a:pt x="667" y="411"/>
                    <a:pt x="668" y="407"/>
                  </a:cubicBezTo>
                  <a:cubicBezTo>
                    <a:pt x="680" y="403"/>
                    <a:pt x="693" y="399"/>
                    <a:pt x="705" y="394"/>
                  </a:cubicBezTo>
                  <a:cubicBezTo>
                    <a:pt x="718" y="390"/>
                    <a:pt x="731" y="385"/>
                    <a:pt x="744" y="380"/>
                  </a:cubicBezTo>
                  <a:cubicBezTo>
                    <a:pt x="757" y="375"/>
                    <a:pt x="769" y="368"/>
                    <a:pt x="782" y="363"/>
                  </a:cubicBezTo>
                  <a:cubicBezTo>
                    <a:pt x="805" y="354"/>
                    <a:pt x="827" y="345"/>
                    <a:pt x="850" y="335"/>
                  </a:cubicBezTo>
                  <a:cubicBezTo>
                    <a:pt x="882" y="322"/>
                    <a:pt x="914" y="307"/>
                    <a:pt x="946" y="293"/>
                  </a:cubicBezTo>
                  <a:cubicBezTo>
                    <a:pt x="946" y="265"/>
                    <a:pt x="946" y="265"/>
                    <a:pt x="946" y="265"/>
                  </a:cubicBezTo>
                  <a:cubicBezTo>
                    <a:pt x="942" y="266"/>
                    <a:pt x="937" y="268"/>
                    <a:pt x="933" y="270"/>
                  </a:cubicBezTo>
                  <a:cubicBezTo>
                    <a:pt x="927" y="272"/>
                    <a:pt x="921" y="275"/>
                    <a:pt x="915" y="278"/>
                  </a:cubicBezTo>
                  <a:cubicBezTo>
                    <a:pt x="917" y="275"/>
                    <a:pt x="918" y="272"/>
                    <a:pt x="919" y="268"/>
                  </a:cubicBezTo>
                  <a:cubicBezTo>
                    <a:pt x="920" y="264"/>
                    <a:pt x="922" y="261"/>
                    <a:pt x="923" y="257"/>
                  </a:cubicBezTo>
                  <a:cubicBezTo>
                    <a:pt x="930" y="259"/>
                    <a:pt x="938" y="261"/>
                    <a:pt x="945" y="263"/>
                  </a:cubicBezTo>
                  <a:cubicBezTo>
                    <a:pt x="951" y="265"/>
                    <a:pt x="958" y="266"/>
                    <a:pt x="964" y="268"/>
                  </a:cubicBezTo>
                  <a:cubicBezTo>
                    <a:pt x="969" y="269"/>
                    <a:pt x="973" y="271"/>
                    <a:pt x="978" y="272"/>
                  </a:cubicBezTo>
                  <a:cubicBezTo>
                    <a:pt x="980" y="272"/>
                    <a:pt x="980" y="269"/>
                    <a:pt x="979" y="268"/>
                  </a:cubicBezTo>
                  <a:moveTo>
                    <a:pt x="829" y="189"/>
                  </a:moveTo>
                  <a:cubicBezTo>
                    <a:pt x="829" y="190"/>
                    <a:pt x="829" y="190"/>
                    <a:pt x="829" y="190"/>
                  </a:cubicBezTo>
                  <a:cubicBezTo>
                    <a:pt x="829" y="189"/>
                    <a:pt x="829" y="189"/>
                    <a:pt x="829" y="189"/>
                  </a:cubicBezTo>
                  <a:cubicBezTo>
                    <a:pt x="829" y="189"/>
                    <a:pt x="829" y="189"/>
                    <a:pt x="829" y="189"/>
                  </a:cubicBezTo>
                  <a:moveTo>
                    <a:pt x="66" y="560"/>
                  </a:moveTo>
                  <a:cubicBezTo>
                    <a:pt x="51" y="566"/>
                    <a:pt x="36" y="570"/>
                    <a:pt x="21" y="575"/>
                  </a:cubicBezTo>
                  <a:cubicBezTo>
                    <a:pt x="20" y="576"/>
                    <a:pt x="19" y="575"/>
                    <a:pt x="17" y="574"/>
                  </a:cubicBezTo>
                  <a:cubicBezTo>
                    <a:pt x="32" y="561"/>
                    <a:pt x="52" y="559"/>
                    <a:pt x="66" y="547"/>
                  </a:cubicBezTo>
                  <a:cubicBezTo>
                    <a:pt x="71" y="552"/>
                    <a:pt x="73" y="557"/>
                    <a:pt x="66" y="560"/>
                  </a:cubicBezTo>
                  <a:moveTo>
                    <a:pt x="888" y="252"/>
                  </a:moveTo>
                  <a:cubicBezTo>
                    <a:pt x="888" y="251"/>
                    <a:pt x="888" y="250"/>
                    <a:pt x="888" y="248"/>
                  </a:cubicBezTo>
                  <a:cubicBezTo>
                    <a:pt x="893" y="249"/>
                    <a:pt x="898" y="250"/>
                    <a:pt x="902" y="251"/>
                  </a:cubicBezTo>
                  <a:cubicBezTo>
                    <a:pt x="899" y="261"/>
                    <a:pt x="895" y="271"/>
                    <a:pt x="892" y="280"/>
                  </a:cubicBezTo>
                  <a:cubicBezTo>
                    <a:pt x="888" y="279"/>
                    <a:pt x="884" y="278"/>
                    <a:pt x="880" y="276"/>
                  </a:cubicBezTo>
                  <a:cubicBezTo>
                    <a:pt x="882" y="268"/>
                    <a:pt x="886" y="260"/>
                    <a:pt x="888" y="252"/>
                  </a:cubicBezTo>
                  <a:moveTo>
                    <a:pt x="879" y="294"/>
                  </a:moveTo>
                  <a:cubicBezTo>
                    <a:pt x="877" y="294"/>
                    <a:pt x="875" y="294"/>
                    <a:pt x="874" y="294"/>
                  </a:cubicBezTo>
                  <a:cubicBezTo>
                    <a:pt x="875" y="289"/>
                    <a:pt x="877" y="285"/>
                    <a:pt x="878" y="280"/>
                  </a:cubicBezTo>
                  <a:cubicBezTo>
                    <a:pt x="882" y="282"/>
                    <a:pt x="886" y="283"/>
                    <a:pt x="891" y="284"/>
                  </a:cubicBezTo>
                  <a:cubicBezTo>
                    <a:pt x="890" y="285"/>
                    <a:pt x="890" y="286"/>
                    <a:pt x="890" y="286"/>
                  </a:cubicBezTo>
                  <a:cubicBezTo>
                    <a:pt x="890" y="287"/>
                    <a:pt x="889" y="288"/>
                    <a:pt x="889" y="290"/>
                  </a:cubicBezTo>
                  <a:cubicBezTo>
                    <a:pt x="886" y="291"/>
                    <a:pt x="883" y="293"/>
                    <a:pt x="879" y="294"/>
                  </a:cubicBezTo>
                  <a:moveTo>
                    <a:pt x="841" y="312"/>
                  </a:moveTo>
                  <a:cubicBezTo>
                    <a:pt x="841" y="312"/>
                    <a:pt x="841" y="312"/>
                    <a:pt x="841" y="312"/>
                  </a:cubicBezTo>
                  <a:cubicBezTo>
                    <a:pt x="843" y="307"/>
                    <a:pt x="844" y="301"/>
                    <a:pt x="846" y="296"/>
                  </a:cubicBezTo>
                  <a:cubicBezTo>
                    <a:pt x="853" y="297"/>
                    <a:pt x="861" y="298"/>
                    <a:pt x="868" y="298"/>
                  </a:cubicBezTo>
                  <a:cubicBezTo>
                    <a:pt x="868" y="299"/>
                    <a:pt x="868" y="299"/>
                    <a:pt x="868" y="300"/>
                  </a:cubicBezTo>
                  <a:cubicBezTo>
                    <a:pt x="859" y="304"/>
                    <a:pt x="850" y="308"/>
                    <a:pt x="841" y="312"/>
                  </a:cubicBezTo>
                  <a:moveTo>
                    <a:pt x="832" y="308"/>
                  </a:moveTo>
                  <a:cubicBezTo>
                    <a:pt x="832" y="308"/>
                    <a:pt x="832" y="308"/>
                    <a:pt x="832" y="309"/>
                  </a:cubicBezTo>
                  <a:cubicBezTo>
                    <a:pt x="830" y="308"/>
                    <a:pt x="829" y="308"/>
                    <a:pt x="827" y="308"/>
                  </a:cubicBezTo>
                  <a:cubicBezTo>
                    <a:pt x="826" y="308"/>
                    <a:pt x="826" y="307"/>
                    <a:pt x="825" y="307"/>
                  </a:cubicBezTo>
                  <a:cubicBezTo>
                    <a:pt x="826" y="303"/>
                    <a:pt x="827" y="299"/>
                    <a:pt x="829" y="295"/>
                  </a:cubicBezTo>
                  <a:cubicBezTo>
                    <a:pt x="829" y="295"/>
                    <a:pt x="829" y="295"/>
                    <a:pt x="829" y="294"/>
                  </a:cubicBezTo>
                  <a:cubicBezTo>
                    <a:pt x="834" y="295"/>
                    <a:pt x="838" y="296"/>
                    <a:pt x="842" y="296"/>
                  </a:cubicBezTo>
                  <a:cubicBezTo>
                    <a:pt x="841" y="301"/>
                    <a:pt x="839" y="306"/>
                    <a:pt x="837" y="310"/>
                  </a:cubicBezTo>
                  <a:cubicBezTo>
                    <a:pt x="836" y="310"/>
                    <a:pt x="835" y="309"/>
                    <a:pt x="833" y="309"/>
                  </a:cubicBezTo>
                  <a:cubicBezTo>
                    <a:pt x="833" y="309"/>
                    <a:pt x="833" y="308"/>
                    <a:pt x="832" y="308"/>
                  </a:cubicBezTo>
                  <a:cubicBezTo>
                    <a:pt x="832" y="307"/>
                    <a:pt x="831" y="308"/>
                    <a:pt x="832" y="308"/>
                  </a:cubicBezTo>
                  <a:moveTo>
                    <a:pt x="815" y="323"/>
                  </a:moveTo>
                  <a:cubicBezTo>
                    <a:pt x="815" y="323"/>
                    <a:pt x="815" y="323"/>
                    <a:pt x="815" y="323"/>
                  </a:cubicBezTo>
                  <a:cubicBezTo>
                    <a:pt x="811" y="325"/>
                    <a:pt x="806" y="327"/>
                    <a:pt x="802" y="329"/>
                  </a:cubicBezTo>
                  <a:cubicBezTo>
                    <a:pt x="799" y="328"/>
                    <a:pt x="795" y="328"/>
                    <a:pt x="792" y="327"/>
                  </a:cubicBezTo>
                  <a:cubicBezTo>
                    <a:pt x="792" y="327"/>
                    <a:pt x="793" y="327"/>
                    <a:pt x="793" y="326"/>
                  </a:cubicBezTo>
                  <a:cubicBezTo>
                    <a:pt x="795" y="320"/>
                    <a:pt x="797" y="313"/>
                    <a:pt x="800" y="306"/>
                  </a:cubicBezTo>
                  <a:cubicBezTo>
                    <a:pt x="806" y="308"/>
                    <a:pt x="813" y="310"/>
                    <a:pt x="820" y="311"/>
                  </a:cubicBezTo>
                  <a:cubicBezTo>
                    <a:pt x="818" y="315"/>
                    <a:pt x="817" y="319"/>
                    <a:pt x="815" y="323"/>
                  </a:cubicBezTo>
                  <a:moveTo>
                    <a:pt x="739" y="356"/>
                  </a:moveTo>
                  <a:cubicBezTo>
                    <a:pt x="739" y="353"/>
                    <a:pt x="739" y="351"/>
                    <a:pt x="739" y="348"/>
                  </a:cubicBezTo>
                  <a:cubicBezTo>
                    <a:pt x="739" y="347"/>
                    <a:pt x="737" y="347"/>
                    <a:pt x="737" y="348"/>
                  </a:cubicBezTo>
                  <a:cubicBezTo>
                    <a:pt x="737" y="351"/>
                    <a:pt x="737" y="354"/>
                    <a:pt x="737" y="357"/>
                  </a:cubicBezTo>
                  <a:cubicBezTo>
                    <a:pt x="736" y="357"/>
                    <a:pt x="736" y="358"/>
                    <a:pt x="735" y="358"/>
                  </a:cubicBezTo>
                  <a:cubicBezTo>
                    <a:pt x="732" y="356"/>
                    <a:pt x="728" y="354"/>
                    <a:pt x="725" y="353"/>
                  </a:cubicBezTo>
                  <a:cubicBezTo>
                    <a:pt x="725" y="350"/>
                    <a:pt x="726" y="348"/>
                    <a:pt x="727" y="345"/>
                  </a:cubicBezTo>
                  <a:cubicBezTo>
                    <a:pt x="727" y="344"/>
                    <a:pt x="728" y="342"/>
                    <a:pt x="728" y="340"/>
                  </a:cubicBezTo>
                  <a:cubicBezTo>
                    <a:pt x="733" y="341"/>
                    <a:pt x="738" y="343"/>
                    <a:pt x="743" y="344"/>
                  </a:cubicBezTo>
                  <a:cubicBezTo>
                    <a:pt x="743" y="344"/>
                    <a:pt x="744" y="344"/>
                    <a:pt x="744" y="344"/>
                  </a:cubicBezTo>
                  <a:cubicBezTo>
                    <a:pt x="743" y="348"/>
                    <a:pt x="742" y="351"/>
                    <a:pt x="741" y="354"/>
                  </a:cubicBezTo>
                  <a:cubicBezTo>
                    <a:pt x="741" y="354"/>
                    <a:pt x="740" y="355"/>
                    <a:pt x="740" y="356"/>
                  </a:cubicBezTo>
                  <a:cubicBezTo>
                    <a:pt x="740" y="356"/>
                    <a:pt x="739" y="356"/>
                    <a:pt x="739" y="356"/>
                  </a:cubicBezTo>
                  <a:moveTo>
                    <a:pt x="713" y="368"/>
                  </a:moveTo>
                  <a:cubicBezTo>
                    <a:pt x="713" y="366"/>
                    <a:pt x="713" y="364"/>
                    <a:pt x="713" y="362"/>
                  </a:cubicBezTo>
                  <a:cubicBezTo>
                    <a:pt x="713" y="361"/>
                    <a:pt x="711" y="361"/>
                    <a:pt x="711" y="362"/>
                  </a:cubicBezTo>
                  <a:cubicBezTo>
                    <a:pt x="711" y="364"/>
                    <a:pt x="711" y="366"/>
                    <a:pt x="711" y="369"/>
                  </a:cubicBezTo>
                  <a:cubicBezTo>
                    <a:pt x="709" y="369"/>
                    <a:pt x="707" y="370"/>
                    <a:pt x="705" y="371"/>
                  </a:cubicBezTo>
                  <a:cubicBezTo>
                    <a:pt x="704" y="372"/>
                    <a:pt x="703" y="372"/>
                    <a:pt x="702" y="373"/>
                  </a:cubicBezTo>
                  <a:cubicBezTo>
                    <a:pt x="702" y="371"/>
                    <a:pt x="703" y="369"/>
                    <a:pt x="703" y="368"/>
                  </a:cubicBezTo>
                  <a:cubicBezTo>
                    <a:pt x="705" y="362"/>
                    <a:pt x="707" y="357"/>
                    <a:pt x="708" y="352"/>
                  </a:cubicBezTo>
                  <a:cubicBezTo>
                    <a:pt x="712" y="353"/>
                    <a:pt x="716" y="354"/>
                    <a:pt x="720" y="355"/>
                  </a:cubicBezTo>
                  <a:cubicBezTo>
                    <a:pt x="718" y="359"/>
                    <a:pt x="717" y="363"/>
                    <a:pt x="716" y="367"/>
                  </a:cubicBezTo>
                  <a:cubicBezTo>
                    <a:pt x="715" y="367"/>
                    <a:pt x="714" y="368"/>
                    <a:pt x="713" y="368"/>
                  </a:cubicBezTo>
                  <a:moveTo>
                    <a:pt x="661" y="388"/>
                  </a:moveTo>
                  <a:cubicBezTo>
                    <a:pt x="661" y="388"/>
                    <a:pt x="661" y="388"/>
                    <a:pt x="661" y="387"/>
                  </a:cubicBezTo>
                  <a:cubicBezTo>
                    <a:pt x="663" y="382"/>
                    <a:pt x="664" y="377"/>
                    <a:pt x="665" y="372"/>
                  </a:cubicBezTo>
                  <a:cubicBezTo>
                    <a:pt x="666" y="372"/>
                    <a:pt x="667" y="372"/>
                    <a:pt x="668" y="373"/>
                  </a:cubicBezTo>
                  <a:cubicBezTo>
                    <a:pt x="670" y="374"/>
                    <a:pt x="672" y="374"/>
                    <a:pt x="674" y="375"/>
                  </a:cubicBezTo>
                  <a:cubicBezTo>
                    <a:pt x="673" y="378"/>
                    <a:pt x="671" y="381"/>
                    <a:pt x="670" y="385"/>
                  </a:cubicBezTo>
                  <a:cubicBezTo>
                    <a:pt x="667" y="386"/>
                    <a:pt x="664" y="387"/>
                    <a:pt x="661" y="388"/>
                  </a:cubicBezTo>
                  <a:moveTo>
                    <a:pt x="787" y="299"/>
                  </a:moveTo>
                  <a:cubicBezTo>
                    <a:pt x="787" y="299"/>
                    <a:pt x="786" y="299"/>
                    <a:pt x="786" y="299"/>
                  </a:cubicBezTo>
                  <a:cubicBezTo>
                    <a:pt x="787" y="297"/>
                    <a:pt x="787" y="296"/>
                    <a:pt x="788" y="294"/>
                  </a:cubicBezTo>
                  <a:cubicBezTo>
                    <a:pt x="789" y="292"/>
                    <a:pt x="789" y="289"/>
                    <a:pt x="790" y="287"/>
                  </a:cubicBezTo>
                  <a:cubicBezTo>
                    <a:pt x="790" y="287"/>
                    <a:pt x="790" y="287"/>
                    <a:pt x="791" y="287"/>
                  </a:cubicBezTo>
                  <a:cubicBezTo>
                    <a:pt x="794" y="287"/>
                    <a:pt x="798" y="288"/>
                    <a:pt x="801" y="289"/>
                  </a:cubicBezTo>
                  <a:cubicBezTo>
                    <a:pt x="800" y="293"/>
                    <a:pt x="799" y="297"/>
                    <a:pt x="797" y="301"/>
                  </a:cubicBezTo>
                  <a:cubicBezTo>
                    <a:pt x="794" y="301"/>
                    <a:pt x="790" y="300"/>
                    <a:pt x="787" y="299"/>
                  </a:cubicBezTo>
                  <a:moveTo>
                    <a:pt x="796" y="305"/>
                  </a:moveTo>
                  <a:cubicBezTo>
                    <a:pt x="794" y="310"/>
                    <a:pt x="793" y="314"/>
                    <a:pt x="791" y="318"/>
                  </a:cubicBezTo>
                  <a:cubicBezTo>
                    <a:pt x="790" y="321"/>
                    <a:pt x="789" y="324"/>
                    <a:pt x="788" y="326"/>
                  </a:cubicBezTo>
                  <a:cubicBezTo>
                    <a:pt x="785" y="326"/>
                    <a:pt x="781" y="325"/>
                    <a:pt x="778" y="324"/>
                  </a:cubicBezTo>
                  <a:cubicBezTo>
                    <a:pt x="781" y="317"/>
                    <a:pt x="783" y="310"/>
                    <a:pt x="785" y="303"/>
                  </a:cubicBezTo>
                  <a:cubicBezTo>
                    <a:pt x="788" y="303"/>
                    <a:pt x="790" y="304"/>
                    <a:pt x="793" y="305"/>
                  </a:cubicBezTo>
                  <a:cubicBezTo>
                    <a:pt x="794" y="305"/>
                    <a:pt x="795" y="305"/>
                    <a:pt x="796" y="305"/>
                  </a:cubicBezTo>
                  <a:moveTo>
                    <a:pt x="791" y="283"/>
                  </a:moveTo>
                  <a:cubicBezTo>
                    <a:pt x="793" y="276"/>
                    <a:pt x="795" y="269"/>
                    <a:pt x="796" y="262"/>
                  </a:cubicBezTo>
                  <a:cubicBezTo>
                    <a:pt x="800" y="263"/>
                    <a:pt x="803" y="264"/>
                    <a:pt x="807" y="264"/>
                  </a:cubicBezTo>
                  <a:cubicBezTo>
                    <a:pt x="806" y="270"/>
                    <a:pt x="805" y="275"/>
                    <a:pt x="804" y="281"/>
                  </a:cubicBezTo>
                  <a:cubicBezTo>
                    <a:pt x="803" y="282"/>
                    <a:pt x="803" y="284"/>
                    <a:pt x="802" y="286"/>
                  </a:cubicBezTo>
                  <a:cubicBezTo>
                    <a:pt x="798" y="285"/>
                    <a:pt x="795" y="284"/>
                    <a:pt x="791" y="283"/>
                  </a:cubicBezTo>
                  <a:moveTo>
                    <a:pt x="788" y="283"/>
                  </a:moveTo>
                  <a:cubicBezTo>
                    <a:pt x="783" y="282"/>
                    <a:pt x="778" y="282"/>
                    <a:pt x="773" y="281"/>
                  </a:cubicBezTo>
                  <a:cubicBezTo>
                    <a:pt x="772" y="281"/>
                    <a:pt x="771" y="281"/>
                    <a:pt x="769" y="281"/>
                  </a:cubicBezTo>
                  <a:cubicBezTo>
                    <a:pt x="772" y="273"/>
                    <a:pt x="774" y="265"/>
                    <a:pt x="776" y="258"/>
                  </a:cubicBezTo>
                  <a:cubicBezTo>
                    <a:pt x="782" y="259"/>
                    <a:pt x="787" y="260"/>
                    <a:pt x="793" y="261"/>
                  </a:cubicBezTo>
                  <a:cubicBezTo>
                    <a:pt x="791" y="269"/>
                    <a:pt x="790" y="276"/>
                    <a:pt x="788" y="283"/>
                  </a:cubicBezTo>
                  <a:moveTo>
                    <a:pt x="787" y="286"/>
                  </a:moveTo>
                  <a:cubicBezTo>
                    <a:pt x="786" y="288"/>
                    <a:pt x="785" y="291"/>
                    <a:pt x="784" y="293"/>
                  </a:cubicBezTo>
                  <a:cubicBezTo>
                    <a:pt x="784" y="295"/>
                    <a:pt x="783" y="296"/>
                    <a:pt x="783" y="298"/>
                  </a:cubicBezTo>
                  <a:cubicBezTo>
                    <a:pt x="777" y="297"/>
                    <a:pt x="771" y="296"/>
                    <a:pt x="765" y="295"/>
                  </a:cubicBezTo>
                  <a:cubicBezTo>
                    <a:pt x="765" y="294"/>
                    <a:pt x="765" y="294"/>
                    <a:pt x="765" y="293"/>
                  </a:cubicBezTo>
                  <a:cubicBezTo>
                    <a:pt x="766" y="290"/>
                    <a:pt x="768" y="287"/>
                    <a:pt x="769" y="283"/>
                  </a:cubicBezTo>
                  <a:cubicBezTo>
                    <a:pt x="775" y="284"/>
                    <a:pt x="781" y="285"/>
                    <a:pt x="787" y="286"/>
                  </a:cubicBezTo>
                  <a:moveTo>
                    <a:pt x="782" y="302"/>
                  </a:moveTo>
                  <a:cubicBezTo>
                    <a:pt x="779" y="309"/>
                    <a:pt x="777" y="316"/>
                    <a:pt x="774" y="323"/>
                  </a:cubicBezTo>
                  <a:cubicBezTo>
                    <a:pt x="768" y="322"/>
                    <a:pt x="762" y="321"/>
                    <a:pt x="756" y="319"/>
                  </a:cubicBezTo>
                  <a:cubicBezTo>
                    <a:pt x="759" y="312"/>
                    <a:pt x="761" y="305"/>
                    <a:pt x="764" y="298"/>
                  </a:cubicBezTo>
                  <a:cubicBezTo>
                    <a:pt x="770" y="299"/>
                    <a:pt x="776" y="301"/>
                    <a:pt x="782" y="302"/>
                  </a:cubicBezTo>
                  <a:moveTo>
                    <a:pt x="753" y="318"/>
                  </a:moveTo>
                  <a:cubicBezTo>
                    <a:pt x="750" y="318"/>
                    <a:pt x="748" y="317"/>
                    <a:pt x="746" y="317"/>
                  </a:cubicBezTo>
                  <a:cubicBezTo>
                    <a:pt x="743" y="316"/>
                    <a:pt x="740" y="316"/>
                    <a:pt x="736" y="315"/>
                  </a:cubicBezTo>
                  <a:cubicBezTo>
                    <a:pt x="738" y="309"/>
                    <a:pt x="740" y="302"/>
                    <a:pt x="742" y="296"/>
                  </a:cubicBezTo>
                  <a:cubicBezTo>
                    <a:pt x="742" y="295"/>
                    <a:pt x="742" y="295"/>
                    <a:pt x="742" y="295"/>
                  </a:cubicBezTo>
                  <a:cubicBezTo>
                    <a:pt x="748" y="296"/>
                    <a:pt x="754" y="297"/>
                    <a:pt x="760" y="298"/>
                  </a:cubicBezTo>
                  <a:cubicBezTo>
                    <a:pt x="757" y="305"/>
                    <a:pt x="755" y="312"/>
                    <a:pt x="753" y="318"/>
                  </a:cubicBezTo>
                  <a:moveTo>
                    <a:pt x="751" y="322"/>
                  </a:moveTo>
                  <a:cubicBezTo>
                    <a:pt x="749" y="327"/>
                    <a:pt x="748" y="332"/>
                    <a:pt x="746" y="337"/>
                  </a:cubicBezTo>
                  <a:cubicBezTo>
                    <a:pt x="746" y="338"/>
                    <a:pt x="745" y="340"/>
                    <a:pt x="745" y="341"/>
                  </a:cubicBezTo>
                  <a:cubicBezTo>
                    <a:pt x="743" y="340"/>
                    <a:pt x="741" y="339"/>
                    <a:pt x="739" y="339"/>
                  </a:cubicBezTo>
                  <a:cubicBezTo>
                    <a:pt x="736" y="338"/>
                    <a:pt x="733" y="337"/>
                    <a:pt x="730" y="336"/>
                  </a:cubicBezTo>
                  <a:cubicBezTo>
                    <a:pt x="731" y="330"/>
                    <a:pt x="733" y="325"/>
                    <a:pt x="735" y="319"/>
                  </a:cubicBezTo>
                  <a:cubicBezTo>
                    <a:pt x="740" y="320"/>
                    <a:pt x="746" y="321"/>
                    <a:pt x="751" y="322"/>
                  </a:cubicBezTo>
                  <a:moveTo>
                    <a:pt x="739" y="295"/>
                  </a:moveTo>
                  <a:cubicBezTo>
                    <a:pt x="736" y="301"/>
                    <a:pt x="734" y="308"/>
                    <a:pt x="732" y="314"/>
                  </a:cubicBezTo>
                  <a:cubicBezTo>
                    <a:pt x="728" y="314"/>
                    <a:pt x="724" y="313"/>
                    <a:pt x="720" y="313"/>
                  </a:cubicBezTo>
                  <a:cubicBezTo>
                    <a:pt x="722" y="306"/>
                    <a:pt x="724" y="299"/>
                    <a:pt x="726" y="293"/>
                  </a:cubicBezTo>
                  <a:cubicBezTo>
                    <a:pt x="730" y="293"/>
                    <a:pt x="734" y="294"/>
                    <a:pt x="739" y="295"/>
                  </a:cubicBezTo>
                  <a:cubicBezTo>
                    <a:pt x="739" y="295"/>
                    <a:pt x="739" y="295"/>
                    <a:pt x="739" y="295"/>
                  </a:cubicBezTo>
                  <a:moveTo>
                    <a:pt x="731" y="318"/>
                  </a:moveTo>
                  <a:cubicBezTo>
                    <a:pt x="729" y="324"/>
                    <a:pt x="728" y="330"/>
                    <a:pt x="726" y="335"/>
                  </a:cubicBezTo>
                  <a:cubicBezTo>
                    <a:pt x="722" y="334"/>
                    <a:pt x="719" y="334"/>
                    <a:pt x="715" y="333"/>
                  </a:cubicBezTo>
                  <a:cubicBezTo>
                    <a:pt x="716" y="329"/>
                    <a:pt x="717" y="326"/>
                    <a:pt x="718" y="322"/>
                  </a:cubicBezTo>
                  <a:cubicBezTo>
                    <a:pt x="718" y="320"/>
                    <a:pt x="719" y="318"/>
                    <a:pt x="720" y="316"/>
                  </a:cubicBezTo>
                  <a:cubicBezTo>
                    <a:pt x="723" y="317"/>
                    <a:pt x="727" y="317"/>
                    <a:pt x="731" y="318"/>
                  </a:cubicBezTo>
                  <a:moveTo>
                    <a:pt x="714" y="337"/>
                  </a:moveTo>
                  <a:cubicBezTo>
                    <a:pt x="717" y="337"/>
                    <a:pt x="721" y="338"/>
                    <a:pt x="725" y="339"/>
                  </a:cubicBezTo>
                  <a:cubicBezTo>
                    <a:pt x="724" y="343"/>
                    <a:pt x="722" y="347"/>
                    <a:pt x="721" y="351"/>
                  </a:cubicBezTo>
                  <a:cubicBezTo>
                    <a:pt x="717" y="350"/>
                    <a:pt x="714" y="349"/>
                    <a:pt x="710" y="348"/>
                  </a:cubicBezTo>
                  <a:cubicBezTo>
                    <a:pt x="711" y="344"/>
                    <a:pt x="712" y="340"/>
                    <a:pt x="714" y="337"/>
                  </a:cubicBezTo>
                  <a:moveTo>
                    <a:pt x="706" y="347"/>
                  </a:moveTo>
                  <a:cubicBezTo>
                    <a:pt x="702" y="346"/>
                    <a:pt x="697" y="345"/>
                    <a:pt x="692" y="344"/>
                  </a:cubicBezTo>
                  <a:cubicBezTo>
                    <a:pt x="691" y="343"/>
                    <a:pt x="689" y="343"/>
                    <a:pt x="688" y="343"/>
                  </a:cubicBezTo>
                  <a:cubicBezTo>
                    <a:pt x="689" y="339"/>
                    <a:pt x="690" y="336"/>
                    <a:pt x="691" y="333"/>
                  </a:cubicBezTo>
                  <a:cubicBezTo>
                    <a:pt x="697" y="334"/>
                    <a:pt x="703" y="334"/>
                    <a:pt x="709" y="336"/>
                  </a:cubicBezTo>
                  <a:cubicBezTo>
                    <a:pt x="710" y="336"/>
                    <a:pt x="710" y="336"/>
                    <a:pt x="710" y="336"/>
                  </a:cubicBezTo>
                  <a:cubicBezTo>
                    <a:pt x="709" y="340"/>
                    <a:pt x="708" y="343"/>
                    <a:pt x="706" y="347"/>
                  </a:cubicBezTo>
                  <a:moveTo>
                    <a:pt x="711" y="332"/>
                  </a:moveTo>
                  <a:cubicBezTo>
                    <a:pt x="708" y="332"/>
                    <a:pt x="706" y="331"/>
                    <a:pt x="703" y="331"/>
                  </a:cubicBezTo>
                  <a:cubicBezTo>
                    <a:pt x="699" y="330"/>
                    <a:pt x="696" y="330"/>
                    <a:pt x="692" y="330"/>
                  </a:cubicBezTo>
                  <a:cubicBezTo>
                    <a:pt x="694" y="324"/>
                    <a:pt x="696" y="319"/>
                    <a:pt x="698" y="313"/>
                  </a:cubicBezTo>
                  <a:cubicBezTo>
                    <a:pt x="703" y="314"/>
                    <a:pt x="709" y="314"/>
                    <a:pt x="714" y="315"/>
                  </a:cubicBezTo>
                  <a:cubicBezTo>
                    <a:pt x="715" y="315"/>
                    <a:pt x="715" y="315"/>
                    <a:pt x="716" y="316"/>
                  </a:cubicBezTo>
                  <a:cubicBezTo>
                    <a:pt x="715" y="321"/>
                    <a:pt x="713" y="327"/>
                    <a:pt x="711" y="332"/>
                  </a:cubicBezTo>
                  <a:moveTo>
                    <a:pt x="689" y="329"/>
                  </a:moveTo>
                  <a:cubicBezTo>
                    <a:pt x="685" y="329"/>
                    <a:pt x="680" y="328"/>
                    <a:pt x="676" y="328"/>
                  </a:cubicBezTo>
                  <a:cubicBezTo>
                    <a:pt x="678" y="322"/>
                    <a:pt x="679" y="317"/>
                    <a:pt x="680" y="311"/>
                  </a:cubicBezTo>
                  <a:cubicBezTo>
                    <a:pt x="684" y="311"/>
                    <a:pt x="687" y="312"/>
                    <a:pt x="690" y="312"/>
                  </a:cubicBezTo>
                  <a:cubicBezTo>
                    <a:pt x="692" y="312"/>
                    <a:pt x="693" y="313"/>
                    <a:pt x="694" y="313"/>
                  </a:cubicBezTo>
                  <a:cubicBezTo>
                    <a:pt x="692" y="318"/>
                    <a:pt x="691" y="324"/>
                    <a:pt x="689" y="329"/>
                  </a:cubicBezTo>
                  <a:moveTo>
                    <a:pt x="688" y="333"/>
                  </a:moveTo>
                  <a:cubicBezTo>
                    <a:pt x="687" y="336"/>
                    <a:pt x="686" y="339"/>
                    <a:pt x="685" y="342"/>
                  </a:cubicBezTo>
                  <a:cubicBezTo>
                    <a:pt x="681" y="341"/>
                    <a:pt x="677" y="340"/>
                    <a:pt x="673" y="339"/>
                  </a:cubicBezTo>
                  <a:cubicBezTo>
                    <a:pt x="674" y="337"/>
                    <a:pt x="675" y="334"/>
                    <a:pt x="675" y="332"/>
                  </a:cubicBezTo>
                  <a:cubicBezTo>
                    <a:pt x="679" y="332"/>
                    <a:pt x="684" y="332"/>
                    <a:pt x="688" y="333"/>
                  </a:cubicBezTo>
                  <a:moveTo>
                    <a:pt x="683" y="345"/>
                  </a:moveTo>
                  <a:cubicBezTo>
                    <a:pt x="683" y="348"/>
                    <a:pt x="682" y="350"/>
                    <a:pt x="681" y="352"/>
                  </a:cubicBezTo>
                  <a:cubicBezTo>
                    <a:pt x="679" y="359"/>
                    <a:pt x="677" y="365"/>
                    <a:pt x="675" y="371"/>
                  </a:cubicBezTo>
                  <a:cubicBezTo>
                    <a:pt x="672" y="370"/>
                    <a:pt x="669" y="369"/>
                    <a:pt x="666" y="368"/>
                  </a:cubicBezTo>
                  <a:cubicBezTo>
                    <a:pt x="668" y="360"/>
                    <a:pt x="670" y="352"/>
                    <a:pt x="672" y="343"/>
                  </a:cubicBezTo>
                  <a:cubicBezTo>
                    <a:pt x="672" y="343"/>
                    <a:pt x="672" y="343"/>
                    <a:pt x="673" y="343"/>
                  </a:cubicBezTo>
                  <a:cubicBezTo>
                    <a:pt x="676" y="344"/>
                    <a:pt x="680" y="345"/>
                    <a:pt x="683" y="345"/>
                  </a:cubicBezTo>
                  <a:moveTo>
                    <a:pt x="677" y="376"/>
                  </a:moveTo>
                  <a:cubicBezTo>
                    <a:pt x="681" y="377"/>
                    <a:pt x="684" y="377"/>
                    <a:pt x="688" y="378"/>
                  </a:cubicBezTo>
                  <a:cubicBezTo>
                    <a:pt x="683" y="380"/>
                    <a:pt x="679" y="381"/>
                    <a:pt x="675" y="383"/>
                  </a:cubicBezTo>
                  <a:cubicBezTo>
                    <a:pt x="676" y="381"/>
                    <a:pt x="676" y="378"/>
                    <a:pt x="677" y="376"/>
                  </a:cubicBezTo>
                  <a:moveTo>
                    <a:pt x="695" y="375"/>
                  </a:moveTo>
                  <a:cubicBezTo>
                    <a:pt x="694" y="375"/>
                    <a:pt x="694" y="375"/>
                    <a:pt x="693" y="375"/>
                  </a:cubicBezTo>
                  <a:cubicBezTo>
                    <a:pt x="688" y="374"/>
                    <a:pt x="683" y="373"/>
                    <a:pt x="678" y="372"/>
                  </a:cubicBezTo>
                  <a:cubicBezTo>
                    <a:pt x="681" y="363"/>
                    <a:pt x="684" y="355"/>
                    <a:pt x="687" y="346"/>
                  </a:cubicBezTo>
                  <a:cubicBezTo>
                    <a:pt x="687" y="346"/>
                    <a:pt x="687" y="346"/>
                    <a:pt x="687" y="346"/>
                  </a:cubicBezTo>
                  <a:cubicBezTo>
                    <a:pt x="690" y="347"/>
                    <a:pt x="693" y="348"/>
                    <a:pt x="696" y="348"/>
                  </a:cubicBezTo>
                  <a:cubicBezTo>
                    <a:pt x="699" y="349"/>
                    <a:pt x="702" y="350"/>
                    <a:pt x="705" y="351"/>
                  </a:cubicBezTo>
                  <a:cubicBezTo>
                    <a:pt x="705" y="351"/>
                    <a:pt x="705" y="351"/>
                    <a:pt x="705" y="351"/>
                  </a:cubicBezTo>
                  <a:cubicBezTo>
                    <a:pt x="703" y="357"/>
                    <a:pt x="701" y="367"/>
                    <a:pt x="697" y="374"/>
                  </a:cubicBezTo>
                  <a:cubicBezTo>
                    <a:pt x="697" y="374"/>
                    <a:pt x="696" y="375"/>
                    <a:pt x="695" y="375"/>
                  </a:cubicBezTo>
                  <a:moveTo>
                    <a:pt x="723" y="357"/>
                  </a:moveTo>
                  <a:cubicBezTo>
                    <a:pt x="724" y="357"/>
                    <a:pt x="725" y="358"/>
                    <a:pt x="726" y="358"/>
                  </a:cubicBezTo>
                  <a:cubicBezTo>
                    <a:pt x="727" y="359"/>
                    <a:pt x="729" y="359"/>
                    <a:pt x="730" y="360"/>
                  </a:cubicBezTo>
                  <a:cubicBezTo>
                    <a:pt x="727" y="362"/>
                    <a:pt x="724" y="363"/>
                    <a:pt x="721" y="364"/>
                  </a:cubicBezTo>
                  <a:cubicBezTo>
                    <a:pt x="722" y="362"/>
                    <a:pt x="723" y="359"/>
                    <a:pt x="723" y="357"/>
                  </a:cubicBezTo>
                  <a:moveTo>
                    <a:pt x="745" y="354"/>
                  </a:moveTo>
                  <a:cubicBezTo>
                    <a:pt x="745" y="353"/>
                    <a:pt x="745" y="352"/>
                    <a:pt x="746" y="352"/>
                  </a:cubicBezTo>
                  <a:cubicBezTo>
                    <a:pt x="746" y="350"/>
                    <a:pt x="747" y="348"/>
                    <a:pt x="747" y="346"/>
                  </a:cubicBezTo>
                  <a:cubicBezTo>
                    <a:pt x="750" y="347"/>
                    <a:pt x="753" y="348"/>
                    <a:pt x="756" y="349"/>
                  </a:cubicBezTo>
                  <a:cubicBezTo>
                    <a:pt x="752" y="350"/>
                    <a:pt x="749" y="352"/>
                    <a:pt x="745" y="354"/>
                  </a:cubicBezTo>
                  <a:moveTo>
                    <a:pt x="762" y="346"/>
                  </a:moveTo>
                  <a:cubicBezTo>
                    <a:pt x="757" y="345"/>
                    <a:pt x="753" y="344"/>
                    <a:pt x="749" y="342"/>
                  </a:cubicBezTo>
                  <a:cubicBezTo>
                    <a:pt x="749" y="340"/>
                    <a:pt x="750" y="337"/>
                    <a:pt x="751" y="335"/>
                  </a:cubicBezTo>
                  <a:cubicBezTo>
                    <a:pt x="752" y="331"/>
                    <a:pt x="754" y="327"/>
                    <a:pt x="755" y="323"/>
                  </a:cubicBezTo>
                  <a:cubicBezTo>
                    <a:pt x="757" y="324"/>
                    <a:pt x="759" y="324"/>
                    <a:pt x="762" y="325"/>
                  </a:cubicBezTo>
                  <a:cubicBezTo>
                    <a:pt x="765" y="326"/>
                    <a:pt x="769" y="327"/>
                    <a:pt x="773" y="327"/>
                  </a:cubicBezTo>
                  <a:cubicBezTo>
                    <a:pt x="773" y="328"/>
                    <a:pt x="772" y="329"/>
                    <a:pt x="772" y="329"/>
                  </a:cubicBezTo>
                  <a:cubicBezTo>
                    <a:pt x="770" y="334"/>
                    <a:pt x="768" y="339"/>
                    <a:pt x="766" y="344"/>
                  </a:cubicBezTo>
                  <a:cubicBezTo>
                    <a:pt x="766" y="344"/>
                    <a:pt x="766" y="344"/>
                    <a:pt x="766" y="344"/>
                  </a:cubicBezTo>
                  <a:cubicBezTo>
                    <a:pt x="765" y="345"/>
                    <a:pt x="763" y="346"/>
                    <a:pt x="762" y="346"/>
                  </a:cubicBezTo>
                  <a:moveTo>
                    <a:pt x="777" y="340"/>
                  </a:moveTo>
                  <a:cubicBezTo>
                    <a:pt x="777" y="340"/>
                    <a:pt x="777" y="340"/>
                    <a:pt x="777" y="340"/>
                  </a:cubicBezTo>
                  <a:cubicBezTo>
                    <a:pt x="776" y="339"/>
                    <a:pt x="775" y="340"/>
                    <a:pt x="775" y="340"/>
                  </a:cubicBezTo>
                  <a:cubicBezTo>
                    <a:pt x="775" y="340"/>
                    <a:pt x="775" y="340"/>
                    <a:pt x="776" y="340"/>
                  </a:cubicBezTo>
                  <a:cubicBezTo>
                    <a:pt x="774" y="341"/>
                    <a:pt x="773" y="342"/>
                    <a:pt x="772" y="342"/>
                  </a:cubicBezTo>
                  <a:cubicBezTo>
                    <a:pt x="773" y="339"/>
                    <a:pt x="774" y="336"/>
                    <a:pt x="775" y="334"/>
                  </a:cubicBezTo>
                  <a:cubicBezTo>
                    <a:pt x="775" y="332"/>
                    <a:pt x="776" y="330"/>
                    <a:pt x="776" y="328"/>
                  </a:cubicBezTo>
                  <a:cubicBezTo>
                    <a:pt x="780" y="329"/>
                    <a:pt x="783" y="330"/>
                    <a:pt x="787" y="330"/>
                  </a:cubicBezTo>
                  <a:cubicBezTo>
                    <a:pt x="786" y="332"/>
                    <a:pt x="786" y="333"/>
                    <a:pt x="785" y="335"/>
                  </a:cubicBezTo>
                  <a:cubicBezTo>
                    <a:pt x="785" y="335"/>
                    <a:pt x="785" y="336"/>
                    <a:pt x="785" y="336"/>
                  </a:cubicBezTo>
                  <a:cubicBezTo>
                    <a:pt x="782" y="338"/>
                    <a:pt x="779" y="339"/>
                    <a:pt x="777" y="340"/>
                  </a:cubicBezTo>
                  <a:moveTo>
                    <a:pt x="791" y="331"/>
                  </a:moveTo>
                  <a:cubicBezTo>
                    <a:pt x="793" y="331"/>
                    <a:pt x="794" y="331"/>
                    <a:pt x="796" y="332"/>
                  </a:cubicBezTo>
                  <a:cubicBezTo>
                    <a:pt x="794" y="332"/>
                    <a:pt x="792" y="333"/>
                    <a:pt x="790" y="334"/>
                  </a:cubicBezTo>
                  <a:cubicBezTo>
                    <a:pt x="791" y="333"/>
                    <a:pt x="791" y="332"/>
                    <a:pt x="791" y="331"/>
                  </a:cubicBezTo>
                  <a:moveTo>
                    <a:pt x="801" y="302"/>
                  </a:moveTo>
                  <a:cubicBezTo>
                    <a:pt x="803" y="298"/>
                    <a:pt x="804" y="294"/>
                    <a:pt x="805" y="290"/>
                  </a:cubicBezTo>
                  <a:cubicBezTo>
                    <a:pt x="812" y="291"/>
                    <a:pt x="819" y="292"/>
                    <a:pt x="826" y="294"/>
                  </a:cubicBezTo>
                  <a:cubicBezTo>
                    <a:pt x="824" y="298"/>
                    <a:pt x="823" y="302"/>
                    <a:pt x="821" y="306"/>
                  </a:cubicBezTo>
                  <a:cubicBezTo>
                    <a:pt x="821" y="306"/>
                    <a:pt x="821" y="306"/>
                    <a:pt x="821" y="307"/>
                  </a:cubicBezTo>
                  <a:cubicBezTo>
                    <a:pt x="814" y="306"/>
                    <a:pt x="808" y="304"/>
                    <a:pt x="801" y="302"/>
                  </a:cubicBezTo>
                  <a:moveTo>
                    <a:pt x="847" y="293"/>
                  </a:moveTo>
                  <a:cubicBezTo>
                    <a:pt x="847" y="292"/>
                    <a:pt x="847" y="292"/>
                    <a:pt x="847" y="292"/>
                  </a:cubicBezTo>
                  <a:cubicBezTo>
                    <a:pt x="850" y="286"/>
                    <a:pt x="852" y="281"/>
                    <a:pt x="854" y="275"/>
                  </a:cubicBezTo>
                  <a:cubicBezTo>
                    <a:pt x="861" y="277"/>
                    <a:pt x="868" y="278"/>
                    <a:pt x="875" y="280"/>
                  </a:cubicBezTo>
                  <a:cubicBezTo>
                    <a:pt x="874" y="282"/>
                    <a:pt x="873" y="285"/>
                    <a:pt x="872" y="288"/>
                  </a:cubicBezTo>
                  <a:cubicBezTo>
                    <a:pt x="871" y="290"/>
                    <a:pt x="871" y="292"/>
                    <a:pt x="870" y="294"/>
                  </a:cubicBezTo>
                  <a:cubicBezTo>
                    <a:pt x="862" y="293"/>
                    <a:pt x="855" y="293"/>
                    <a:pt x="847" y="293"/>
                  </a:cubicBezTo>
                  <a:moveTo>
                    <a:pt x="893" y="288"/>
                  </a:moveTo>
                  <a:cubicBezTo>
                    <a:pt x="893" y="287"/>
                    <a:pt x="893" y="286"/>
                    <a:pt x="894" y="285"/>
                  </a:cubicBezTo>
                  <a:cubicBezTo>
                    <a:pt x="895" y="285"/>
                    <a:pt x="897" y="286"/>
                    <a:pt x="898" y="286"/>
                  </a:cubicBezTo>
                  <a:cubicBezTo>
                    <a:pt x="896" y="287"/>
                    <a:pt x="894" y="287"/>
                    <a:pt x="893" y="288"/>
                  </a:cubicBezTo>
                  <a:moveTo>
                    <a:pt x="867" y="243"/>
                  </a:moveTo>
                  <a:cubicBezTo>
                    <a:pt x="870" y="244"/>
                    <a:pt x="872" y="244"/>
                    <a:pt x="875" y="245"/>
                  </a:cubicBezTo>
                  <a:cubicBezTo>
                    <a:pt x="878" y="246"/>
                    <a:pt x="882" y="247"/>
                    <a:pt x="885" y="248"/>
                  </a:cubicBezTo>
                  <a:cubicBezTo>
                    <a:pt x="885" y="249"/>
                    <a:pt x="885" y="250"/>
                    <a:pt x="884" y="251"/>
                  </a:cubicBezTo>
                  <a:cubicBezTo>
                    <a:pt x="882" y="259"/>
                    <a:pt x="879" y="267"/>
                    <a:pt x="876" y="276"/>
                  </a:cubicBezTo>
                  <a:cubicBezTo>
                    <a:pt x="875" y="275"/>
                    <a:pt x="874" y="275"/>
                    <a:pt x="873" y="275"/>
                  </a:cubicBezTo>
                  <a:cubicBezTo>
                    <a:pt x="867" y="274"/>
                    <a:pt x="862" y="273"/>
                    <a:pt x="856" y="271"/>
                  </a:cubicBezTo>
                  <a:cubicBezTo>
                    <a:pt x="859" y="265"/>
                    <a:pt x="861" y="259"/>
                    <a:pt x="864" y="252"/>
                  </a:cubicBezTo>
                  <a:cubicBezTo>
                    <a:pt x="865" y="249"/>
                    <a:pt x="866" y="246"/>
                    <a:pt x="867" y="243"/>
                  </a:cubicBezTo>
                  <a:moveTo>
                    <a:pt x="847" y="247"/>
                  </a:moveTo>
                  <a:cubicBezTo>
                    <a:pt x="847" y="245"/>
                    <a:pt x="848" y="243"/>
                    <a:pt x="848" y="241"/>
                  </a:cubicBezTo>
                  <a:cubicBezTo>
                    <a:pt x="850" y="242"/>
                    <a:pt x="851" y="242"/>
                    <a:pt x="853" y="242"/>
                  </a:cubicBezTo>
                  <a:cubicBezTo>
                    <a:pt x="857" y="242"/>
                    <a:pt x="860" y="243"/>
                    <a:pt x="864" y="243"/>
                  </a:cubicBezTo>
                  <a:cubicBezTo>
                    <a:pt x="863" y="245"/>
                    <a:pt x="862" y="248"/>
                    <a:pt x="861" y="250"/>
                  </a:cubicBezTo>
                  <a:cubicBezTo>
                    <a:pt x="859" y="257"/>
                    <a:pt x="856" y="264"/>
                    <a:pt x="853" y="271"/>
                  </a:cubicBezTo>
                  <a:cubicBezTo>
                    <a:pt x="849" y="270"/>
                    <a:pt x="845" y="269"/>
                    <a:pt x="842" y="268"/>
                  </a:cubicBezTo>
                  <a:cubicBezTo>
                    <a:pt x="841" y="268"/>
                    <a:pt x="840" y="268"/>
                    <a:pt x="839" y="268"/>
                  </a:cubicBezTo>
                  <a:cubicBezTo>
                    <a:pt x="841" y="261"/>
                    <a:pt x="845" y="254"/>
                    <a:pt x="847" y="247"/>
                  </a:cubicBezTo>
                  <a:moveTo>
                    <a:pt x="838" y="272"/>
                  </a:moveTo>
                  <a:cubicBezTo>
                    <a:pt x="840" y="272"/>
                    <a:pt x="842" y="273"/>
                    <a:pt x="844" y="273"/>
                  </a:cubicBezTo>
                  <a:cubicBezTo>
                    <a:pt x="846" y="274"/>
                    <a:pt x="849" y="274"/>
                    <a:pt x="851" y="275"/>
                  </a:cubicBezTo>
                  <a:cubicBezTo>
                    <a:pt x="850" y="278"/>
                    <a:pt x="848" y="281"/>
                    <a:pt x="847" y="284"/>
                  </a:cubicBezTo>
                  <a:cubicBezTo>
                    <a:pt x="846" y="287"/>
                    <a:pt x="845" y="289"/>
                    <a:pt x="844" y="292"/>
                  </a:cubicBezTo>
                  <a:cubicBezTo>
                    <a:pt x="839" y="292"/>
                    <a:pt x="835" y="291"/>
                    <a:pt x="831" y="291"/>
                  </a:cubicBezTo>
                  <a:cubicBezTo>
                    <a:pt x="833" y="284"/>
                    <a:pt x="835" y="278"/>
                    <a:pt x="838" y="272"/>
                  </a:cubicBezTo>
                  <a:moveTo>
                    <a:pt x="835" y="271"/>
                  </a:moveTo>
                  <a:cubicBezTo>
                    <a:pt x="834" y="271"/>
                    <a:pt x="834" y="271"/>
                    <a:pt x="834" y="271"/>
                  </a:cubicBezTo>
                  <a:cubicBezTo>
                    <a:pt x="832" y="278"/>
                    <a:pt x="830" y="284"/>
                    <a:pt x="827" y="290"/>
                  </a:cubicBezTo>
                  <a:cubicBezTo>
                    <a:pt x="820" y="289"/>
                    <a:pt x="813" y="288"/>
                    <a:pt x="806" y="286"/>
                  </a:cubicBezTo>
                  <a:cubicBezTo>
                    <a:pt x="806" y="285"/>
                    <a:pt x="807" y="284"/>
                    <a:pt x="807" y="283"/>
                  </a:cubicBezTo>
                  <a:cubicBezTo>
                    <a:pt x="808" y="277"/>
                    <a:pt x="809" y="271"/>
                    <a:pt x="810" y="265"/>
                  </a:cubicBezTo>
                  <a:cubicBezTo>
                    <a:pt x="819" y="267"/>
                    <a:pt x="827" y="269"/>
                    <a:pt x="835" y="271"/>
                  </a:cubicBezTo>
                  <a:moveTo>
                    <a:pt x="807" y="198"/>
                  </a:moveTo>
                  <a:cubicBezTo>
                    <a:pt x="808" y="203"/>
                    <a:pt x="810" y="207"/>
                    <a:pt x="813" y="211"/>
                  </a:cubicBezTo>
                  <a:cubicBezTo>
                    <a:pt x="814" y="213"/>
                    <a:pt x="816" y="214"/>
                    <a:pt x="818" y="215"/>
                  </a:cubicBezTo>
                  <a:cubicBezTo>
                    <a:pt x="817" y="225"/>
                    <a:pt x="815" y="236"/>
                    <a:pt x="813" y="245"/>
                  </a:cubicBezTo>
                  <a:cubicBezTo>
                    <a:pt x="812" y="250"/>
                    <a:pt x="810" y="255"/>
                    <a:pt x="808" y="260"/>
                  </a:cubicBezTo>
                  <a:cubicBezTo>
                    <a:pt x="808" y="260"/>
                    <a:pt x="808" y="261"/>
                    <a:pt x="808" y="261"/>
                  </a:cubicBezTo>
                  <a:cubicBezTo>
                    <a:pt x="804" y="260"/>
                    <a:pt x="801" y="259"/>
                    <a:pt x="797" y="259"/>
                  </a:cubicBezTo>
                  <a:cubicBezTo>
                    <a:pt x="800" y="243"/>
                    <a:pt x="801" y="228"/>
                    <a:pt x="801" y="212"/>
                  </a:cubicBezTo>
                  <a:cubicBezTo>
                    <a:pt x="801" y="211"/>
                    <a:pt x="799" y="211"/>
                    <a:pt x="799" y="212"/>
                  </a:cubicBezTo>
                  <a:cubicBezTo>
                    <a:pt x="799" y="222"/>
                    <a:pt x="798" y="232"/>
                    <a:pt x="797" y="242"/>
                  </a:cubicBezTo>
                  <a:cubicBezTo>
                    <a:pt x="796" y="241"/>
                    <a:pt x="795" y="241"/>
                    <a:pt x="795" y="242"/>
                  </a:cubicBezTo>
                  <a:cubicBezTo>
                    <a:pt x="796" y="239"/>
                    <a:pt x="792" y="233"/>
                    <a:pt x="791" y="230"/>
                  </a:cubicBezTo>
                  <a:cubicBezTo>
                    <a:pt x="790" y="226"/>
                    <a:pt x="788" y="221"/>
                    <a:pt x="787" y="216"/>
                  </a:cubicBezTo>
                  <a:cubicBezTo>
                    <a:pt x="786" y="213"/>
                    <a:pt x="785" y="210"/>
                    <a:pt x="784" y="207"/>
                  </a:cubicBezTo>
                  <a:cubicBezTo>
                    <a:pt x="792" y="204"/>
                    <a:pt x="799" y="201"/>
                    <a:pt x="807" y="198"/>
                  </a:cubicBezTo>
                  <a:moveTo>
                    <a:pt x="782" y="208"/>
                  </a:moveTo>
                  <a:cubicBezTo>
                    <a:pt x="783" y="214"/>
                    <a:pt x="785" y="220"/>
                    <a:pt x="787" y="226"/>
                  </a:cubicBezTo>
                  <a:cubicBezTo>
                    <a:pt x="789" y="232"/>
                    <a:pt x="790" y="239"/>
                    <a:pt x="795" y="244"/>
                  </a:cubicBezTo>
                  <a:cubicBezTo>
                    <a:pt x="796" y="244"/>
                    <a:pt x="796" y="244"/>
                    <a:pt x="796" y="244"/>
                  </a:cubicBezTo>
                  <a:cubicBezTo>
                    <a:pt x="796" y="249"/>
                    <a:pt x="795" y="253"/>
                    <a:pt x="794" y="258"/>
                  </a:cubicBezTo>
                  <a:cubicBezTo>
                    <a:pt x="788" y="257"/>
                    <a:pt x="782" y="255"/>
                    <a:pt x="777" y="254"/>
                  </a:cubicBezTo>
                  <a:cubicBezTo>
                    <a:pt x="780" y="241"/>
                    <a:pt x="781" y="228"/>
                    <a:pt x="781" y="214"/>
                  </a:cubicBezTo>
                  <a:cubicBezTo>
                    <a:pt x="781" y="212"/>
                    <a:pt x="779" y="212"/>
                    <a:pt x="779" y="214"/>
                  </a:cubicBezTo>
                  <a:cubicBezTo>
                    <a:pt x="779" y="229"/>
                    <a:pt x="778" y="243"/>
                    <a:pt x="774" y="257"/>
                  </a:cubicBezTo>
                  <a:cubicBezTo>
                    <a:pt x="771" y="265"/>
                    <a:pt x="769" y="273"/>
                    <a:pt x="766" y="280"/>
                  </a:cubicBezTo>
                  <a:cubicBezTo>
                    <a:pt x="761" y="280"/>
                    <a:pt x="755" y="279"/>
                    <a:pt x="753" y="277"/>
                  </a:cubicBezTo>
                  <a:cubicBezTo>
                    <a:pt x="752" y="276"/>
                    <a:pt x="750" y="278"/>
                    <a:pt x="751" y="279"/>
                  </a:cubicBezTo>
                  <a:cubicBezTo>
                    <a:pt x="754" y="282"/>
                    <a:pt x="758" y="282"/>
                    <a:pt x="762" y="283"/>
                  </a:cubicBezTo>
                  <a:cubicBezTo>
                    <a:pt x="763" y="283"/>
                    <a:pt x="764" y="283"/>
                    <a:pt x="765" y="283"/>
                  </a:cubicBezTo>
                  <a:cubicBezTo>
                    <a:pt x="764" y="287"/>
                    <a:pt x="763" y="291"/>
                    <a:pt x="761" y="294"/>
                  </a:cubicBezTo>
                  <a:cubicBezTo>
                    <a:pt x="755" y="293"/>
                    <a:pt x="749" y="292"/>
                    <a:pt x="743" y="292"/>
                  </a:cubicBezTo>
                  <a:cubicBezTo>
                    <a:pt x="751" y="267"/>
                    <a:pt x="757" y="242"/>
                    <a:pt x="761" y="217"/>
                  </a:cubicBezTo>
                  <a:cubicBezTo>
                    <a:pt x="768" y="214"/>
                    <a:pt x="775" y="211"/>
                    <a:pt x="782" y="208"/>
                  </a:cubicBezTo>
                  <a:moveTo>
                    <a:pt x="670" y="305"/>
                  </a:moveTo>
                  <a:cubicBezTo>
                    <a:pt x="672" y="298"/>
                    <a:pt x="673" y="290"/>
                    <a:pt x="675" y="283"/>
                  </a:cubicBezTo>
                  <a:cubicBezTo>
                    <a:pt x="677" y="277"/>
                    <a:pt x="679" y="271"/>
                    <a:pt x="680" y="264"/>
                  </a:cubicBezTo>
                  <a:cubicBezTo>
                    <a:pt x="680" y="263"/>
                    <a:pt x="679" y="262"/>
                    <a:pt x="678" y="263"/>
                  </a:cubicBezTo>
                  <a:cubicBezTo>
                    <a:pt x="679" y="257"/>
                    <a:pt x="680" y="251"/>
                    <a:pt x="682" y="246"/>
                  </a:cubicBezTo>
                  <a:cubicBezTo>
                    <a:pt x="687" y="244"/>
                    <a:pt x="692" y="242"/>
                    <a:pt x="698" y="240"/>
                  </a:cubicBezTo>
                  <a:cubicBezTo>
                    <a:pt x="696" y="248"/>
                    <a:pt x="696" y="256"/>
                    <a:pt x="697" y="264"/>
                  </a:cubicBezTo>
                  <a:cubicBezTo>
                    <a:pt x="698" y="265"/>
                    <a:pt x="699" y="265"/>
                    <a:pt x="699" y="264"/>
                  </a:cubicBezTo>
                  <a:cubicBezTo>
                    <a:pt x="700" y="256"/>
                    <a:pt x="699" y="248"/>
                    <a:pt x="700" y="240"/>
                  </a:cubicBezTo>
                  <a:cubicBezTo>
                    <a:pt x="700" y="240"/>
                    <a:pt x="700" y="240"/>
                    <a:pt x="700" y="240"/>
                  </a:cubicBezTo>
                  <a:cubicBezTo>
                    <a:pt x="704" y="238"/>
                    <a:pt x="709" y="237"/>
                    <a:pt x="713" y="235"/>
                  </a:cubicBezTo>
                  <a:cubicBezTo>
                    <a:pt x="712" y="239"/>
                    <a:pt x="712" y="242"/>
                    <a:pt x="711" y="246"/>
                  </a:cubicBezTo>
                  <a:cubicBezTo>
                    <a:pt x="711" y="247"/>
                    <a:pt x="713" y="248"/>
                    <a:pt x="713" y="246"/>
                  </a:cubicBezTo>
                  <a:cubicBezTo>
                    <a:pt x="715" y="242"/>
                    <a:pt x="716" y="238"/>
                    <a:pt x="717" y="234"/>
                  </a:cubicBezTo>
                  <a:cubicBezTo>
                    <a:pt x="722" y="232"/>
                    <a:pt x="726" y="230"/>
                    <a:pt x="731" y="229"/>
                  </a:cubicBezTo>
                  <a:cubicBezTo>
                    <a:pt x="740" y="225"/>
                    <a:pt x="749" y="221"/>
                    <a:pt x="758" y="218"/>
                  </a:cubicBezTo>
                  <a:cubicBezTo>
                    <a:pt x="753" y="243"/>
                    <a:pt x="747" y="267"/>
                    <a:pt x="740" y="291"/>
                  </a:cubicBezTo>
                  <a:cubicBezTo>
                    <a:pt x="735" y="291"/>
                    <a:pt x="731" y="290"/>
                    <a:pt x="727" y="290"/>
                  </a:cubicBezTo>
                  <a:cubicBezTo>
                    <a:pt x="732" y="269"/>
                    <a:pt x="737" y="249"/>
                    <a:pt x="737" y="228"/>
                  </a:cubicBezTo>
                  <a:cubicBezTo>
                    <a:pt x="737" y="226"/>
                    <a:pt x="735" y="226"/>
                    <a:pt x="735" y="228"/>
                  </a:cubicBezTo>
                  <a:cubicBezTo>
                    <a:pt x="735" y="234"/>
                    <a:pt x="733" y="241"/>
                    <a:pt x="733" y="247"/>
                  </a:cubicBezTo>
                  <a:cubicBezTo>
                    <a:pt x="732" y="254"/>
                    <a:pt x="732" y="262"/>
                    <a:pt x="730" y="269"/>
                  </a:cubicBezTo>
                  <a:cubicBezTo>
                    <a:pt x="728" y="276"/>
                    <a:pt x="726" y="282"/>
                    <a:pt x="724" y="289"/>
                  </a:cubicBezTo>
                  <a:cubicBezTo>
                    <a:pt x="721" y="289"/>
                    <a:pt x="719" y="289"/>
                    <a:pt x="716" y="288"/>
                  </a:cubicBezTo>
                  <a:cubicBezTo>
                    <a:pt x="714" y="288"/>
                    <a:pt x="714" y="291"/>
                    <a:pt x="716" y="292"/>
                  </a:cubicBezTo>
                  <a:cubicBezTo>
                    <a:pt x="718" y="292"/>
                    <a:pt x="720" y="292"/>
                    <a:pt x="723" y="293"/>
                  </a:cubicBezTo>
                  <a:cubicBezTo>
                    <a:pt x="721" y="298"/>
                    <a:pt x="719" y="304"/>
                    <a:pt x="718" y="309"/>
                  </a:cubicBezTo>
                  <a:cubicBezTo>
                    <a:pt x="717" y="310"/>
                    <a:pt x="717" y="311"/>
                    <a:pt x="717" y="312"/>
                  </a:cubicBezTo>
                  <a:cubicBezTo>
                    <a:pt x="713" y="312"/>
                    <a:pt x="708" y="311"/>
                    <a:pt x="704" y="310"/>
                  </a:cubicBezTo>
                  <a:cubicBezTo>
                    <a:pt x="702" y="310"/>
                    <a:pt x="700" y="310"/>
                    <a:pt x="699" y="310"/>
                  </a:cubicBezTo>
                  <a:cubicBezTo>
                    <a:pt x="705" y="290"/>
                    <a:pt x="709" y="269"/>
                    <a:pt x="709" y="248"/>
                  </a:cubicBezTo>
                  <a:cubicBezTo>
                    <a:pt x="709" y="246"/>
                    <a:pt x="707" y="246"/>
                    <a:pt x="707" y="248"/>
                  </a:cubicBezTo>
                  <a:cubicBezTo>
                    <a:pt x="707" y="269"/>
                    <a:pt x="702" y="289"/>
                    <a:pt x="695" y="309"/>
                  </a:cubicBezTo>
                  <a:cubicBezTo>
                    <a:pt x="691" y="309"/>
                    <a:pt x="686" y="308"/>
                    <a:pt x="681" y="307"/>
                  </a:cubicBezTo>
                  <a:cubicBezTo>
                    <a:pt x="682" y="305"/>
                    <a:pt x="682" y="303"/>
                    <a:pt x="683" y="302"/>
                  </a:cubicBezTo>
                  <a:cubicBezTo>
                    <a:pt x="685" y="295"/>
                    <a:pt x="687" y="287"/>
                    <a:pt x="688" y="280"/>
                  </a:cubicBezTo>
                  <a:cubicBezTo>
                    <a:pt x="689" y="274"/>
                    <a:pt x="691" y="268"/>
                    <a:pt x="691" y="262"/>
                  </a:cubicBezTo>
                  <a:cubicBezTo>
                    <a:pt x="691" y="260"/>
                    <a:pt x="689" y="260"/>
                    <a:pt x="689" y="262"/>
                  </a:cubicBezTo>
                  <a:cubicBezTo>
                    <a:pt x="689" y="268"/>
                    <a:pt x="686" y="275"/>
                    <a:pt x="685" y="281"/>
                  </a:cubicBezTo>
                  <a:cubicBezTo>
                    <a:pt x="683" y="288"/>
                    <a:pt x="682" y="294"/>
                    <a:pt x="680" y="301"/>
                  </a:cubicBezTo>
                  <a:cubicBezTo>
                    <a:pt x="679" y="303"/>
                    <a:pt x="678" y="305"/>
                    <a:pt x="678" y="307"/>
                  </a:cubicBezTo>
                  <a:cubicBezTo>
                    <a:pt x="675" y="307"/>
                    <a:pt x="673" y="307"/>
                    <a:pt x="670" y="307"/>
                  </a:cubicBezTo>
                  <a:cubicBezTo>
                    <a:pt x="670" y="306"/>
                    <a:pt x="670" y="306"/>
                    <a:pt x="670" y="305"/>
                  </a:cubicBezTo>
                  <a:moveTo>
                    <a:pt x="669" y="310"/>
                  </a:moveTo>
                  <a:cubicBezTo>
                    <a:pt x="672" y="310"/>
                    <a:pt x="674" y="310"/>
                    <a:pt x="677" y="310"/>
                  </a:cubicBezTo>
                  <a:cubicBezTo>
                    <a:pt x="675" y="316"/>
                    <a:pt x="674" y="322"/>
                    <a:pt x="672" y="328"/>
                  </a:cubicBezTo>
                  <a:cubicBezTo>
                    <a:pt x="669" y="328"/>
                    <a:pt x="666" y="328"/>
                    <a:pt x="663" y="328"/>
                  </a:cubicBezTo>
                  <a:cubicBezTo>
                    <a:pt x="665" y="322"/>
                    <a:pt x="667" y="316"/>
                    <a:pt x="669" y="310"/>
                  </a:cubicBezTo>
                  <a:moveTo>
                    <a:pt x="661" y="332"/>
                  </a:moveTo>
                  <a:cubicBezTo>
                    <a:pt x="665" y="332"/>
                    <a:pt x="668" y="332"/>
                    <a:pt x="671" y="332"/>
                  </a:cubicBezTo>
                  <a:cubicBezTo>
                    <a:pt x="671" y="334"/>
                    <a:pt x="670" y="336"/>
                    <a:pt x="670" y="338"/>
                  </a:cubicBezTo>
                  <a:cubicBezTo>
                    <a:pt x="666" y="338"/>
                    <a:pt x="663" y="337"/>
                    <a:pt x="659" y="336"/>
                  </a:cubicBezTo>
                  <a:cubicBezTo>
                    <a:pt x="660" y="335"/>
                    <a:pt x="661" y="333"/>
                    <a:pt x="661" y="332"/>
                  </a:cubicBezTo>
                  <a:moveTo>
                    <a:pt x="655" y="332"/>
                  </a:moveTo>
                  <a:cubicBezTo>
                    <a:pt x="656" y="332"/>
                    <a:pt x="657" y="332"/>
                    <a:pt x="658" y="332"/>
                  </a:cubicBezTo>
                  <a:cubicBezTo>
                    <a:pt x="658" y="333"/>
                    <a:pt x="657" y="334"/>
                    <a:pt x="657" y="336"/>
                  </a:cubicBezTo>
                  <a:cubicBezTo>
                    <a:pt x="656" y="336"/>
                    <a:pt x="655" y="336"/>
                    <a:pt x="654" y="335"/>
                  </a:cubicBezTo>
                  <a:cubicBezTo>
                    <a:pt x="654" y="334"/>
                    <a:pt x="655" y="333"/>
                    <a:pt x="655" y="332"/>
                  </a:cubicBezTo>
                  <a:moveTo>
                    <a:pt x="651" y="342"/>
                  </a:moveTo>
                  <a:cubicBezTo>
                    <a:pt x="652" y="341"/>
                    <a:pt x="652" y="340"/>
                    <a:pt x="653" y="339"/>
                  </a:cubicBezTo>
                  <a:cubicBezTo>
                    <a:pt x="654" y="339"/>
                    <a:pt x="655" y="339"/>
                    <a:pt x="655" y="339"/>
                  </a:cubicBezTo>
                  <a:cubicBezTo>
                    <a:pt x="655" y="341"/>
                    <a:pt x="654" y="344"/>
                    <a:pt x="653" y="346"/>
                  </a:cubicBezTo>
                  <a:cubicBezTo>
                    <a:pt x="653" y="347"/>
                    <a:pt x="654" y="348"/>
                    <a:pt x="655" y="347"/>
                  </a:cubicBezTo>
                  <a:cubicBezTo>
                    <a:pt x="656" y="344"/>
                    <a:pt x="657" y="342"/>
                    <a:pt x="658" y="340"/>
                  </a:cubicBezTo>
                  <a:cubicBezTo>
                    <a:pt x="662" y="340"/>
                    <a:pt x="665" y="341"/>
                    <a:pt x="669" y="342"/>
                  </a:cubicBezTo>
                  <a:cubicBezTo>
                    <a:pt x="666" y="350"/>
                    <a:pt x="664" y="359"/>
                    <a:pt x="662" y="367"/>
                  </a:cubicBezTo>
                  <a:cubicBezTo>
                    <a:pt x="662" y="367"/>
                    <a:pt x="661" y="367"/>
                    <a:pt x="660" y="366"/>
                  </a:cubicBezTo>
                  <a:cubicBezTo>
                    <a:pt x="655" y="365"/>
                    <a:pt x="650" y="364"/>
                    <a:pt x="645" y="363"/>
                  </a:cubicBezTo>
                  <a:cubicBezTo>
                    <a:pt x="646" y="360"/>
                    <a:pt x="647" y="356"/>
                    <a:pt x="648" y="353"/>
                  </a:cubicBezTo>
                  <a:cubicBezTo>
                    <a:pt x="648" y="352"/>
                    <a:pt x="649" y="350"/>
                    <a:pt x="649" y="349"/>
                  </a:cubicBezTo>
                  <a:cubicBezTo>
                    <a:pt x="650" y="346"/>
                    <a:pt x="651" y="344"/>
                    <a:pt x="651" y="342"/>
                  </a:cubicBezTo>
                  <a:moveTo>
                    <a:pt x="637" y="301"/>
                  </a:moveTo>
                  <a:cubicBezTo>
                    <a:pt x="637" y="310"/>
                    <a:pt x="638" y="319"/>
                    <a:pt x="638" y="328"/>
                  </a:cubicBezTo>
                  <a:cubicBezTo>
                    <a:pt x="635" y="329"/>
                    <a:pt x="632" y="329"/>
                    <a:pt x="629" y="329"/>
                  </a:cubicBezTo>
                  <a:cubicBezTo>
                    <a:pt x="632" y="320"/>
                    <a:pt x="634" y="310"/>
                    <a:pt x="637" y="301"/>
                  </a:cubicBezTo>
                  <a:moveTo>
                    <a:pt x="628" y="331"/>
                  </a:moveTo>
                  <a:cubicBezTo>
                    <a:pt x="632" y="331"/>
                    <a:pt x="635" y="331"/>
                    <a:pt x="638" y="331"/>
                  </a:cubicBezTo>
                  <a:cubicBezTo>
                    <a:pt x="638" y="332"/>
                    <a:pt x="638" y="333"/>
                    <a:pt x="638" y="333"/>
                  </a:cubicBezTo>
                  <a:cubicBezTo>
                    <a:pt x="634" y="333"/>
                    <a:pt x="631" y="333"/>
                    <a:pt x="628" y="333"/>
                  </a:cubicBezTo>
                  <a:cubicBezTo>
                    <a:pt x="628" y="332"/>
                    <a:pt x="628" y="332"/>
                    <a:pt x="628" y="331"/>
                  </a:cubicBezTo>
                  <a:moveTo>
                    <a:pt x="627" y="336"/>
                  </a:moveTo>
                  <a:cubicBezTo>
                    <a:pt x="631" y="336"/>
                    <a:pt x="634" y="336"/>
                    <a:pt x="638" y="336"/>
                  </a:cubicBezTo>
                  <a:cubicBezTo>
                    <a:pt x="637" y="343"/>
                    <a:pt x="637" y="349"/>
                    <a:pt x="636" y="355"/>
                  </a:cubicBezTo>
                  <a:cubicBezTo>
                    <a:pt x="636" y="357"/>
                    <a:pt x="635" y="359"/>
                    <a:pt x="635" y="361"/>
                  </a:cubicBezTo>
                  <a:cubicBezTo>
                    <a:pt x="634" y="361"/>
                    <a:pt x="634" y="361"/>
                    <a:pt x="633" y="361"/>
                  </a:cubicBezTo>
                  <a:cubicBezTo>
                    <a:pt x="628" y="360"/>
                    <a:pt x="624" y="359"/>
                    <a:pt x="619" y="358"/>
                  </a:cubicBezTo>
                  <a:cubicBezTo>
                    <a:pt x="622" y="351"/>
                    <a:pt x="625" y="343"/>
                    <a:pt x="627" y="336"/>
                  </a:cubicBezTo>
                  <a:moveTo>
                    <a:pt x="477" y="235"/>
                  </a:moveTo>
                  <a:cubicBezTo>
                    <a:pt x="479" y="235"/>
                    <a:pt x="482" y="235"/>
                    <a:pt x="484" y="236"/>
                  </a:cubicBezTo>
                  <a:cubicBezTo>
                    <a:pt x="519" y="255"/>
                    <a:pt x="542" y="282"/>
                    <a:pt x="549" y="319"/>
                  </a:cubicBezTo>
                  <a:cubicBezTo>
                    <a:pt x="547" y="325"/>
                    <a:pt x="544" y="331"/>
                    <a:pt x="541" y="338"/>
                  </a:cubicBezTo>
                  <a:cubicBezTo>
                    <a:pt x="539" y="343"/>
                    <a:pt x="536" y="349"/>
                    <a:pt x="534" y="355"/>
                  </a:cubicBezTo>
                  <a:cubicBezTo>
                    <a:pt x="532" y="341"/>
                    <a:pt x="529" y="328"/>
                    <a:pt x="526" y="314"/>
                  </a:cubicBezTo>
                  <a:cubicBezTo>
                    <a:pt x="526" y="313"/>
                    <a:pt x="526" y="313"/>
                    <a:pt x="525" y="312"/>
                  </a:cubicBezTo>
                  <a:cubicBezTo>
                    <a:pt x="525" y="312"/>
                    <a:pt x="525" y="311"/>
                    <a:pt x="525" y="311"/>
                  </a:cubicBezTo>
                  <a:cubicBezTo>
                    <a:pt x="522" y="302"/>
                    <a:pt x="517" y="295"/>
                    <a:pt x="510" y="289"/>
                  </a:cubicBezTo>
                  <a:cubicBezTo>
                    <a:pt x="496" y="277"/>
                    <a:pt x="482" y="265"/>
                    <a:pt x="467" y="254"/>
                  </a:cubicBezTo>
                  <a:cubicBezTo>
                    <a:pt x="464" y="251"/>
                    <a:pt x="459" y="249"/>
                    <a:pt x="454" y="245"/>
                  </a:cubicBezTo>
                  <a:cubicBezTo>
                    <a:pt x="462" y="241"/>
                    <a:pt x="469" y="238"/>
                    <a:pt x="477" y="235"/>
                  </a:cubicBezTo>
                  <a:moveTo>
                    <a:pt x="549" y="409"/>
                  </a:moveTo>
                  <a:cubicBezTo>
                    <a:pt x="547" y="409"/>
                    <a:pt x="546" y="408"/>
                    <a:pt x="544" y="407"/>
                  </a:cubicBezTo>
                  <a:cubicBezTo>
                    <a:pt x="544" y="407"/>
                    <a:pt x="543" y="407"/>
                    <a:pt x="542" y="406"/>
                  </a:cubicBezTo>
                  <a:cubicBezTo>
                    <a:pt x="544" y="400"/>
                    <a:pt x="547" y="394"/>
                    <a:pt x="549" y="387"/>
                  </a:cubicBezTo>
                  <a:cubicBezTo>
                    <a:pt x="551" y="382"/>
                    <a:pt x="553" y="376"/>
                    <a:pt x="555" y="371"/>
                  </a:cubicBezTo>
                  <a:cubicBezTo>
                    <a:pt x="555" y="384"/>
                    <a:pt x="552" y="397"/>
                    <a:pt x="549" y="409"/>
                  </a:cubicBezTo>
                  <a:moveTo>
                    <a:pt x="548" y="381"/>
                  </a:moveTo>
                  <a:cubicBezTo>
                    <a:pt x="545" y="389"/>
                    <a:pt x="542" y="397"/>
                    <a:pt x="539" y="405"/>
                  </a:cubicBezTo>
                  <a:cubicBezTo>
                    <a:pt x="538" y="405"/>
                    <a:pt x="537" y="404"/>
                    <a:pt x="536" y="404"/>
                  </a:cubicBezTo>
                  <a:cubicBezTo>
                    <a:pt x="537" y="403"/>
                    <a:pt x="537" y="401"/>
                    <a:pt x="537" y="400"/>
                  </a:cubicBezTo>
                  <a:cubicBezTo>
                    <a:pt x="542" y="386"/>
                    <a:pt x="546" y="372"/>
                    <a:pt x="550" y="358"/>
                  </a:cubicBezTo>
                  <a:cubicBezTo>
                    <a:pt x="551" y="355"/>
                    <a:pt x="552" y="352"/>
                    <a:pt x="553" y="350"/>
                  </a:cubicBezTo>
                  <a:cubicBezTo>
                    <a:pt x="553" y="353"/>
                    <a:pt x="554" y="357"/>
                    <a:pt x="554" y="361"/>
                  </a:cubicBezTo>
                  <a:cubicBezTo>
                    <a:pt x="554" y="362"/>
                    <a:pt x="554" y="363"/>
                    <a:pt x="555" y="364"/>
                  </a:cubicBezTo>
                  <a:cubicBezTo>
                    <a:pt x="552" y="370"/>
                    <a:pt x="550" y="375"/>
                    <a:pt x="548" y="381"/>
                  </a:cubicBezTo>
                  <a:moveTo>
                    <a:pt x="528" y="430"/>
                  </a:moveTo>
                  <a:cubicBezTo>
                    <a:pt x="528" y="430"/>
                    <a:pt x="528" y="431"/>
                    <a:pt x="528" y="431"/>
                  </a:cubicBezTo>
                  <a:cubicBezTo>
                    <a:pt x="530" y="423"/>
                    <a:pt x="533" y="415"/>
                    <a:pt x="535" y="408"/>
                  </a:cubicBezTo>
                  <a:cubicBezTo>
                    <a:pt x="536" y="408"/>
                    <a:pt x="537" y="408"/>
                    <a:pt x="538" y="408"/>
                  </a:cubicBezTo>
                  <a:cubicBezTo>
                    <a:pt x="536" y="413"/>
                    <a:pt x="534" y="417"/>
                    <a:pt x="532" y="422"/>
                  </a:cubicBezTo>
                  <a:cubicBezTo>
                    <a:pt x="531" y="425"/>
                    <a:pt x="530" y="427"/>
                    <a:pt x="528" y="430"/>
                  </a:cubicBezTo>
                  <a:moveTo>
                    <a:pt x="495" y="443"/>
                  </a:moveTo>
                  <a:cubicBezTo>
                    <a:pt x="494" y="443"/>
                    <a:pt x="494" y="442"/>
                    <a:pt x="493" y="442"/>
                  </a:cubicBezTo>
                  <a:cubicBezTo>
                    <a:pt x="495" y="434"/>
                    <a:pt x="498" y="425"/>
                    <a:pt x="501" y="417"/>
                  </a:cubicBezTo>
                  <a:cubicBezTo>
                    <a:pt x="503" y="417"/>
                    <a:pt x="505" y="417"/>
                    <a:pt x="507" y="417"/>
                  </a:cubicBezTo>
                  <a:cubicBezTo>
                    <a:pt x="506" y="418"/>
                    <a:pt x="505" y="420"/>
                    <a:pt x="504" y="422"/>
                  </a:cubicBezTo>
                  <a:cubicBezTo>
                    <a:pt x="501" y="429"/>
                    <a:pt x="498" y="436"/>
                    <a:pt x="495" y="443"/>
                  </a:cubicBezTo>
                  <a:moveTo>
                    <a:pt x="430" y="413"/>
                  </a:moveTo>
                  <a:cubicBezTo>
                    <a:pt x="430" y="410"/>
                    <a:pt x="430" y="407"/>
                    <a:pt x="430" y="404"/>
                  </a:cubicBezTo>
                  <a:cubicBezTo>
                    <a:pt x="431" y="405"/>
                    <a:pt x="433" y="405"/>
                    <a:pt x="434" y="406"/>
                  </a:cubicBezTo>
                  <a:cubicBezTo>
                    <a:pt x="433" y="410"/>
                    <a:pt x="431" y="413"/>
                    <a:pt x="430" y="417"/>
                  </a:cubicBezTo>
                  <a:cubicBezTo>
                    <a:pt x="430" y="416"/>
                    <a:pt x="430" y="414"/>
                    <a:pt x="430" y="413"/>
                  </a:cubicBezTo>
                  <a:moveTo>
                    <a:pt x="431" y="400"/>
                  </a:moveTo>
                  <a:cubicBezTo>
                    <a:pt x="431" y="400"/>
                    <a:pt x="430" y="400"/>
                    <a:pt x="430" y="400"/>
                  </a:cubicBezTo>
                  <a:cubicBezTo>
                    <a:pt x="429" y="394"/>
                    <a:pt x="428" y="389"/>
                    <a:pt x="427" y="383"/>
                  </a:cubicBezTo>
                  <a:cubicBezTo>
                    <a:pt x="428" y="380"/>
                    <a:pt x="429" y="377"/>
                    <a:pt x="431" y="373"/>
                  </a:cubicBezTo>
                  <a:cubicBezTo>
                    <a:pt x="434" y="363"/>
                    <a:pt x="437" y="352"/>
                    <a:pt x="441" y="342"/>
                  </a:cubicBezTo>
                  <a:cubicBezTo>
                    <a:pt x="441" y="342"/>
                    <a:pt x="442" y="343"/>
                    <a:pt x="442" y="343"/>
                  </a:cubicBezTo>
                  <a:cubicBezTo>
                    <a:pt x="447" y="351"/>
                    <a:pt x="450" y="358"/>
                    <a:pt x="453" y="366"/>
                  </a:cubicBezTo>
                  <a:cubicBezTo>
                    <a:pt x="448" y="379"/>
                    <a:pt x="442" y="390"/>
                    <a:pt x="436" y="403"/>
                  </a:cubicBezTo>
                  <a:cubicBezTo>
                    <a:pt x="434" y="402"/>
                    <a:pt x="433" y="401"/>
                    <a:pt x="431" y="400"/>
                  </a:cubicBezTo>
                  <a:moveTo>
                    <a:pt x="454" y="373"/>
                  </a:moveTo>
                  <a:cubicBezTo>
                    <a:pt x="454" y="372"/>
                    <a:pt x="454" y="372"/>
                    <a:pt x="455" y="371"/>
                  </a:cubicBezTo>
                  <a:cubicBezTo>
                    <a:pt x="456" y="378"/>
                    <a:pt x="457" y="384"/>
                    <a:pt x="457" y="391"/>
                  </a:cubicBezTo>
                  <a:cubicBezTo>
                    <a:pt x="456" y="395"/>
                    <a:pt x="456" y="399"/>
                    <a:pt x="456" y="403"/>
                  </a:cubicBezTo>
                  <a:cubicBezTo>
                    <a:pt x="455" y="405"/>
                    <a:pt x="455" y="407"/>
                    <a:pt x="454" y="408"/>
                  </a:cubicBezTo>
                  <a:cubicBezTo>
                    <a:pt x="449" y="407"/>
                    <a:pt x="444" y="406"/>
                    <a:pt x="440" y="404"/>
                  </a:cubicBezTo>
                  <a:cubicBezTo>
                    <a:pt x="444" y="394"/>
                    <a:pt x="450" y="383"/>
                    <a:pt x="454" y="373"/>
                  </a:cubicBezTo>
                  <a:moveTo>
                    <a:pt x="465" y="373"/>
                  </a:moveTo>
                  <a:cubicBezTo>
                    <a:pt x="464" y="367"/>
                    <a:pt x="462" y="362"/>
                    <a:pt x="460" y="356"/>
                  </a:cubicBezTo>
                  <a:cubicBezTo>
                    <a:pt x="462" y="346"/>
                    <a:pt x="465" y="336"/>
                    <a:pt x="469" y="327"/>
                  </a:cubicBezTo>
                  <a:cubicBezTo>
                    <a:pt x="470" y="325"/>
                    <a:pt x="468" y="323"/>
                    <a:pt x="467" y="325"/>
                  </a:cubicBezTo>
                  <a:cubicBezTo>
                    <a:pt x="462" y="334"/>
                    <a:pt x="460" y="343"/>
                    <a:pt x="457" y="352"/>
                  </a:cubicBezTo>
                  <a:cubicBezTo>
                    <a:pt x="455" y="347"/>
                    <a:pt x="452" y="342"/>
                    <a:pt x="449" y="337"/>
                  </a:cubicBezTo>
                  <a:cubicBezTo>
                    <a:pt x="448" y="335"/>
                    <a:pt x="447" y="332"/>
                    <a:pt x="445" y="330"/>
                  </a:cubicBezTo>
                  <a:cubicBezTo>
                    <a:pt x="446" y="327"/>
                    <a:pt x="448" y="324"/>
                    <a:pt x="449" y="321"/>
                  </a:cubicBezTo>
                  <a:cubicBezTo>
                    <a:pt x="450" y="319"/>
                    <a:pt x="448" y="317"/>
                    <a:pt x="447" y="319"/>
                  </a:cubicBezTo>
                  <a:cubicBezTo>
                    <a:pt x="445" y="322"/>
                    <a:pt x="444" y="324"/>
                    <a:pt x="443" y="327"/>
                  </a:cubicBezTo>
                  <a:cubicBezTo>
                    <a:pt x="439" y="319"/>
                    <a:pt x="434" y="312"/>
                    <a:pt x="429" y="305"/>
                  </a:cubicBezTo>
                  <a:cubicBezTo>
                    <a:pt x="426" y="299"/>
                    <a:pt x="422" y="294"/>
                    <a:pt x="417" y="289"/>
                  </a:cubicBezTo>
                  <a:cubicBezTo>
                    <a:pt x="421" y="287"/>
                    <a:pt x="424" y="285"/>
                    <a:pt x="427" y="283"/>
                  </a:cubicBezTo>
                  <a:cubicBezTo>
                    <a:pt x="428" y="282"/>
                    <a:pt x="428" y="280"/>
                    <a:pt x="426" y="280"/>
                  </a:cubicBezTo>
                  <a:cubicBezTo>
                    <a:pt x="424" y="278"/>
                    <a:pt x="422" y="278"/>
                    <a:pt x="420" y="279"/>
                  </a:cubicBezTo>
                  <a:cubicBezTo>
                    <a:pt x="418" y="279"/>
                    <a:pt x="419" y="281"/>
                    <a:pt x="420" y="281"/>
                  </a:cubicBezTo>
                  <a:cubicBezTo>
                    <a:pt x="420" y="281"/>
                    <a:pt x="421" y="282"/>
                    <a:pt x="421" y="282"/>
                  </a:cubicBezTo>
                  <a:cubicBezTo>
                    <a:pt x="419" y="283"/>
                    <a:pt x="416" y="285"/>
                    <a:pt x="413" y="286"/>
                  </a:cubicBezTo>
                  <a:cubicBezTo>
                    <a:pt x="411" y="284"/>
                    <a:pt x="408" y="282"/>
                    <a:pt x="406" y="280"/>
                  </a:cubicBezTo>
                  <a:cubicBezTo>
                    <a:pt x="411" y="276"/>
                    <a:pt x="416" y="273"/>
                    <a:pt x="422" y="270"/>
                  </a:cubicBezTo>
                  <a:cubicBezTo>
                    <a:pt x="424" y="269"/>
                    <a:pt x="425" y="269"/>
                    <a:pt x="427" y="268"/>
                  </a:cubicBezTo>
                  <a:cubicBezTo>
                    <a:pt x="441" y="285"/>
                    <a:pt x="455" y="301"/>
                    <a:pt x="468" y="319"/>
                  </a:cubicBezTo>
                  <a:cubicBezTo>
                    <a:pt x="468" y="321"/>
                    <a:pt x="469" y="323"/>
                    <a:pt x="469" y="324"/>
                  </a:cubicBezTo>
                  <a:cubicBezTo>
                    <a:pt x="471" y="331"/>
                    <a:pt x="476" y="336"/>
                    <a:pt x="479" y="342"/>
                  </a:cubicBezTo>
                  <a:cubicBezTo>
                    <a:pt x="480" y="343"/>
                    <a:pt x="481" y="343"/>
                    <a:pt x="481" y="342"/>
                  </a:cubicBezTo>
                  <a:cubicBezTo>
                    <a:pt x="481" y="342"/>
                    <a:pt x="481" y="343"/>
                    <a:pt x="481" y="343"/>
                  </a:cubicBezTo>
                  <a:cubicBezTo>
                    <a:pt x="478" y="352"/>
                    <a:pt x="473" y="361"/>
                    <a:pt x="470" y="370"/>
                  </a:cubicBezTo>
                  <a:cubicBezTo>
                    <a:pt x="469" y="373"/>
                    <a:pt x="468" y="376"/>
                    <a:pt x="466" y="379"/>
                  </a:cubicBezTo>
                  <a:cubicBezTo>
                    <a:pt x="466" y="377"/>
                    <a:pt x="466" y="375"/>
                    <a:pt x="465" y="373"/>
                  </a:cubicBezTo>
                  <a:moveTo>
                    <a:pt x="399" y="285"/>
                  </a:moveTo>
                  <a:cubicBezTo>
                    <a:pt x="401" y="287"/>
                    <a:pt x="403" y="288"/>
                    <a:pt x="404" y="290"/>
                  </a:cubicBezTo>
                  <a:cubicBezTo>
                    <a:pt x="401" y="291"/>
                    <a:pt x="398" y="291"/>
                    <a:pt x="397" y="289"/>
                  </a:cubicBezTo>
                  <a:cubicBezTo>
                    <a:pt x="396" y="288"/>
                    <a:pt x="397" y="287"/>
                    <a:pt x="399" y="285"/>
                  </a:cubicBezTo>
                  <a:moveTo>
                    <a:pt x="501" y="364"/>
                  </a:moveTo>
                  <a:cubicBezTo>
                    <a:pt x="495" y="340"/>
                    <a:pt x="485" y="319"/>
                    <a:pt x="469" y="302"/>
                  </a:cubicBezTo>
                  <a:cubicBezTo>
                    <a:pt x="468" y="301"/>
                    <a:pt x="468" y="301"/>
                    <a:pt x="468" y="300"/>
                  </a:cubicBezTo>
                  <a:cubicBezTo>
                    <a:pt x="465" y="285"/>
                    <a:pt x="462" y="270"/>
                    <a:pt x="460" y="255"/>
                  </a:cubicBezTo>
                  <a:cubicBezTo>
                    <a:pt x="461" y="256"/>
                    <a:pt x="462" y="257"/>
                    <a:pt x="464" y="258"/>
                  </a:cubicBezTo>
                  <a:cubicBezTo>
                    <a:pt x="477" y="270"/>
                    <a:pt x="489" y="281"/>
                    <a:pt x="501" y="292"/>
                  </a:cubicBezTo>
                  <a:cubicBezTo>
                    <a:pt x="510" y="300"/>
                    <a:pt x="517" y="310"/>
                    <a:pt x="518" y="322"/>
                  </a:cubicBezTo>
                  <a:cubicBezTo>
                    <a:pt x="518" y="323"/>
                    <a:pt x="519" y="324"/>
                    <a:pt x="519" y="326"/>
                  </a:cubicBezTo>
                  <a:cubicBezTo>
                    <a:pt x="516" y="334"/>
                    <a:pt x="511" y="343"/>
                    <a:pt x="508" y="351"/>
                  </a:cubicBezTo>
                  <a:cubicBezTo>
                    <a:pt x="506" y="356"/>
                    <a:pt x="504" y="361"/>
                    <a:pt x="502" y="366"/>
                  </a:cubicBezTo>
                  <a:cubicBezTo>
                    <a:pt x="502" y="365"/>
                    <a:pt x="502" y="364"/>
                    <a:pt x="501" y="364"/>
                  </a:cubicBezTo>
                  <a:moveTo>
                    <a:pt x="469" y="416"/>
                  </a:moveTo>
                  <a:cubicBezTo>
                    <a:pt x="472" y="416"/>
                    <a:pt x="475" y="416"/>
                    <a:pt x="478" y="417"/>
                  </a:cubicBezTo>
                  <a:cubicBezTo>
                    <a:pt x="475" y="423"/>
                    <a:pt x="472" y="430"/>
                    <a:pt x="468" y="436"/>
                  </a:cubicBezTo>
                  <a:cubicBezTo>
                    <a:pt x="467" y="439"/>
                    <a:pt x="466" y="441"/>
                    <a:pt x="464" y="444"/>
                  </a:cubicBezTo>
                  <a:cubicBezTo>
                    <a:pt x="467" y="435"/>
                    <a:pt x="468" y="425"/>
                    <a:pt x="469" y="416"/>
                  </a:cubicBezTo>
                  <a:moveTo>
                    <a:pt x="469" y="411"/>
                  </a:moveTo>
                  <a:cubicBezTo>
                    <a:pt x="469" y="402"/>
                    <a:pt x="468" y="393"/>
                    <a:pt x="467" y="384"/>
                  </a:cubicBezTo>
                  <a:cubicBezTo>
                    <a:pt x="469" y="378"/>
                    <a:pt x="471" y="373"/>
                    <a:pt x="474" y="367"/>
                  </a:cubicBezTo>
                  <a:cubicBezTo>
                    <a:pt x="476" y="361"/>
                    <a:pt x="480" y="353"/>
                    <a:pt x="482" y="346"/>
                  </a:cubicBezTo>
                  <a:cubicBezTo>
                    <a:pt x="488" y="360"/>
                    <a:pt x="491" y="375"/>
                    <a:pt x="491" y="391"/>
                  </a:cubicBezTo>
                  <a:cubicBezTo>
                    <a:pt x="490" y="393"/>
                    <a:pt x="489" y="395"/>
                    <a:pt x="488" y="397"/>
                  </a:cubicBezTo>
                  <a:cubicBezTo>
                    <a:pt x="485" y="402"/>
                    <a:pt x="483" y="407"/>
                    <a:pt x="480" y="413"/>
                  </a:cubicBezTo>
                  <a:cubicBezTo>
                    <a:pt x="476" y="412"/>
                    <a:pt x="473" y="412"/>
                    <a:pt x="469" y="411"/>
                  </a:cubicBezTo>
                  <a:moveTo>
                    <a:pt x="490" y="402"/>
                  </a:moveTo>
                  <a:cubicBezTo>
                    <a:pt x="489" y="405"/>
                    <a:pt x="488" y="409"/>
                    <a:pt x="487" y="413"/>
                  </a:cubicBezTo>
                  <a:cubicBezTo>
                    <a:pt x="486" y="413"/>
                    <a:pt x="485" y="413"/>
                    <a:pt x="484" y="413"/>
                  </a:cubicBezTo>
                  <a:cubicBezTo>
                    <a:pt x="486" y="409"/>
                    <a:pt x="488" y="405"/>
                    <a:pt x="490" y="402"/>
                  </a:cubicBezTo>
                  <a:moveTo>
                    <a:pt x="501" y="415"/>
                  </a:moveTo>
                  <a:cubicBezTo>
                    <a:pt x="505" y="400"/>
                    <a:pt x="506" y="386"/>
                    <a:pt x="503" y="371"/>
                  </a:cubicBezTo>
                  <a:cubicBezTo>
                    <a:pt x="505" y="367"/>
                    <a:pt x="507" y="362"/>
                    <a:pt x="509" y="357"/>
                  </a:cubicBezTo>
                  <a:cubicBezTo>
                    <a:pt x="512" y="349"/>
                    <a:pt x="516" y="341"/>
                    <a:pt x="520" y="332"/>
                  </a:cubicBezTo>
                  <a:cubicBezTo>
                    <a:pt x="522" y="346"/>
                    <a:pt x="523" y="360"/>
                    <a:pt x="525" y="375"/>
                  </a:cubicBezTo>
                  <a:cubicBezTo>
                    <a:pt x="525" y="375"/>
                    <a:pt x="525" y="376"/>
                    <a:pt x="525" y="376"/>
                  </a:cubicBezTo>
                  <a:cubicBezTo>
                    <a:pt x="524" y="377"/>
                    <a:pt x="524" y="377"/>
                    <a:pt x="524" y="378"/>
                  </a:cubicBezTo>
                  <a:cubicBezTo>
                    <a:pt x="518" y="390"/>
                    <a:pt x="513" y="403"/>
                    <a:pt x="507" y="415"/>
                  </a:cubicBezTo>
                  <a:cubicBezTo>
                    <a:pt x="505" y="415"/>
                    <a:pt x="503" y="415"/>
                    <a:pt x="501" y="415"/>
                  </a:cubicBezTo>
                  <a:moveTo>
                    <a:pt x="522" y="433"/>
                  </a:moveTo>
                  <a:cubicBezTo>
                    <a:pt x="523" y="429"/>
                    <a:pt x="524" y="427"/>
                    <a:pt x="524" y="425"/>
                  </a:cubicBezTo>
                  <a:cubicBezTo>
                    <a:pt x="525" y="423"/>
                    <a:pt x="526" y="421"/>
                    <a:pt x="527" y="419"/>
                  </a:cubicBezTo>
                  <a:cubicBezTo>
                    <a:pt x="526" y="423"/>
                    <a:pt x="525" y="428"/>
                    <a:pt x="524" y="432"/>
                  </a:cubicBezTo>
                  <a:cubicBezTo>
                    <a:pt x="523" y="432"/>
                    <a:pt x="523" y="433"/>
                    <a:pt x="522" y="433"/>
                  </a:cubicBezTo>
                  <a:moveTo>
                    <a:pt x="552" y="335"/>
                  </a:moveTo>
                  <a:cubicBezTo>
                    <a:pt x="552" y="338"/>
                    <a:pt x="552" y="340"/>
                    <a:pt x="552" y="343"/>
                  </a:cubicBezTo>
                  <a:cubicBezTo>
                    <a:pt x="548" y="353"/>
                    <a:pt x="545" y="363"/>
                    <a:pt x="541" y="374"/>
                  </a:cubicBezTo>
                  <a:cubicBezTo>
                    <a:pt x="539" y="384"/>
                    <a:pt x="535" y="393"/>
                    <a:pt x="532" y="402"/>
                  </a:cubicBezTo>
                  <a:cubicBezTo>
                    <a:pt x="535" y="389"/>
                    <a:pt x="536" y="376"/>
                    <a:pt x="535" y="363"/>
                  </a:cubicBezTo>
                  <a:cubicBezTo>
                    <a:pt x="539" y="353"/>
                    <a:pt x="542" y="344"/>
                    <a:pt x="547" y="335"/>
                  </a:cubicBezTo>
                  <a:cubicBezTo>
                    <a:pt x="548" y="332"/>
                    <a:pt x="549" y="329"/>
                    <a:pt x="551" y="326"/>
                  </a:cubicBezTo>
                  <a:cubicBezTo>
                    <a:pt x="551" y="329"/>
                    <a:pt x="551" y="332"/>
                    <a:pt x="552" y="335"/>
                  </a:cubicBezTo>
                  <a:moveTo>
                    <a:pt x="457" y="253"/>
                  </a:moveTo>
                  <a:cubicBezTo>
                    <a:pt x="456" y="253"/>
                    <a:pt x="456" y="253"/>
                    <a:pt x="456" y="254"/>
                  </a:cubicBezTo>
                  <a:cubicBezTo>
                    <a:pt x="458" y="268"/>
                    <a:pt x="461" y="282"/>
                    <a:pt x="463" y="296"/>
                  </a:cubicBezTo>
                  <a:cubicBezTo>
                    <a:pt x="455" y="287"/>
                    <a:pt x="447" y="278"/>
                    <a:pt x="439" y="269"/>
                  </a:cubicBezTo>
                  <a:cubicBezTo>
                    <a:pt x="438" y="268"/>
                    <a:pt x="437" y="266"/>
                    <a:pt x="436" y="265"/>
                  </a:cubicBezTo>
                  <a:cubicBezTo>
                    <a:pt x="437" y="265"/>
                    <a:pt x="438" y="264"/>
                    <a:pt x="439" y="263"/>
                  </a:cubicBezTo>
                  <a:cubicBezTo>
                    <a:pt x="440" y="262"/>
                    <a:pt x="439" y="260"/>
                    <a:pt x="437" y="261"/>
                  </a:cubicBezTo>
                  <a:cubicBezTo>
                    <a:pt x="436" y="262"/>
                    <a:pt x="435" y="262"/>
                    <a:pt x="433" y="263"/>
                  </a:cubicBezTo>
                  <a:cubicBezTo>
                    <a:pt x="432" y="260"/>
                    <a:pt x="430" y="258"/>
                    <a:pt x="428" y="256"/>
                  </a:cubicBezTo>
                  <a:cubicBezTo>
                    <a:pt x="443" y="247"/>
                    <a:pt x="448" y="246"/>
                    <a:pt x="457" y="253"/>
                  </a:cubicBezTo>
                  <a:moveTo>
                    <a:pt x="413" y="261"/>
                  </a:moveTo>
                  <a:cubicBezTo>
                    <a:pt x="416" y="260"/>
                    <a:pt x="422" y="262"/>
                    <a:pt x="425" y="265"/>
                  </a:cubicBezTo>
                  <a:cubicBezTo>
                    <a:pt x="424" y="265"/>
                    <a:pt x="424" y="266"/>
                    <a:pt x="423" y="266"/>
                  </a:cubicBezTo>
                  <a:cubicBezTo>
                    <a:pt x="417" y="268"/>
                    <a:pt x="411" y="272"/>
                    <a:pt x="405" y="276"/>
                  </a:cubicBezTo>
                  <a:cubicBezTo>
                    <a:pt x="404" y="276"/>
                    <a:pt x="403" y="277"/>
                    <a:pt x="402" y="278"/>
                  </a:cubicBezTo>
                  <a:cubicBezTo>
                    <a:pt x="399" y="276"/>
                    <a:pt x="396" y="275"/>
                    <a:pt x="393" y="274"/>
                  </a:cubicBezTo>
                  <a:cubicBezTo>
                    <a:pt x="391" y="273"/>
                    <a:pt x="390" y="272"/>
                    <a:pt x="388" y="271"/>
                  </a:cubicBezTo>
                  <a:cubicBezTo>
                    <a:pt x="388" y="271"/>
                    <a:pt x="388" y="271"/>
                    <a:pt x="387" y="269"/>
                  </a:cubicBezTo>
                  <a:cubicBezTo>
                    <a:pt x="396" y="266"/>
                    <a:pt x="404" y="262"/>
                    <a:pt x="413" y="261"/>
                  </a:cubicBezTo>
                  <a:moveTo>
                    <a:pt x="374" y="274"/>
                  </a:moveTo>
                  <a:cubicBezTo>
                    <a:pt x="376" y="273"/>
                    <a:pt x="381" y="273"/>
                    <a:pt x="383" y="275"/>
                  </a:cubicBezTo>
                  <a:cubicBezTo>
                    <a:pt x="387" y="277"/>
                    <a:pt x="391" y="280"/>
                    <a:pt x="395" y="283"/>
                  </a:cubicBezTo>
                  <a:cubicBezTo>
                    <a:pt x="392" y="285"/>
                    <a:pt x="390" y="288"/>
                    <a:pt x="390" y="292"/>
                  </a:cubicBezTo>
                  <a:cubicBezTo>
                    <a:pt x="390" y="293"/>
                    <a:pt x="391" y="294"/>
                    <a:pt x="392" y="294"/>
                  </a:cubicBezTo>
                  <a:cubicBezTo>
                    <a:pt x="397" y="295"/>
                    <a:pt x="403" y="295"/>
                    <a:pt x="408" y="293"/>
                  </a:cubicBezTo>
                  <a:cubicBezTo>
                    <a:pt x="416" y="300"/>
                    <a:pt x="422" y="308"/>
                    <a:pt x="426" y="318"/>
                  </a:cubicBezTo>
                  <a:cubicBezTo>
                    <a:pt x="430" y="325"/>
                    <a:pt x="434" y="332"/>
                    <a:pt x="439" y="338"/>
                  </a:cubicBezTo>
                  <a:cubicBezTo>
                    <a:pt x="436" y="345"/>
                    <a:pt x="434" y="351"/>
                    <a:pt x="432" y="358"/>
                  </a:cubicBezTo>
                  <a:cubicBezTo>
                    <a:pt x="430" y="365"/>
                    <a:pt x="428" y="371"/>
                    <a:pt x="425" y="378"/>
                  </a:cubicBezTo>
                  <a:cubicBezTo>
                    <a:pt x="424" y="376"/>
                    <a:pt x="423" y="374"/>
                    <a:pt x="422" y="372"/>
                  </a:cubicBezTo>
                  <a:cubicBezTo>
                    <a:pt x="420" y="368"/>
                    <a:pt x="418" y="364"/>
                    <a:pt x="417" y="360"/>
                  </a:cubicBezTo>
                  <a:cubicBezTo>
                    <a:pt x="420" y="350"/>
                    <a:pt x="424" y="339"/>
                    <a:pt x="425" y="328"/>
                  </a:cubicBezTo>
                  <a:cubicBezTo>
                    <a:pt x="425" y="326"/>
                    <a:pt x="423" y="326"/>
                    <a:pt x="423" y="328"/>
                  </a:cubicBezTo>
                  <a:cubicBezTo>
                    <a:pt x="421" y="338"/>
                    <a:pt x="418" y="348"/>
                    <a:pt x="415" y="357"/>
                  </a:cubicBezTo>
                  <a:cubicBezTo>
                    <a:pt x="411" y="349"/>
                    <a:pt x="407" y="341"/>
                    <a:pt x="403" y="333"/>
                  </a:cubicBezTo>
                  <a:cubicBezTo>
                    <a:pt x="392" y="313"/>
                    <a:pt x="378" y="296"/>
                    <a:pt x="357" y="282"/>
                  </a:cubicBezTo>
                  <a:cubicBezTo>
                    <a:pt x="363" y="279"/>
                    <a:pt x="368" y="276"/>
                    <a:pt x="374" y="274"/>
                  </a:cubicBezTo>
                  <a:moveTo>
                    <a:pt x="395" y="418"/>
                  </a:moveTo>
                  <a:cubicBezTo>
                    <a:pt x="401" y="404"/>
                    <a:pt x="406" y="390"/>
                    <a:pt x="411" y="376"/>
                  </a:cubicBezTo>
                  <a:cubicBezTo>
                    <a:pt x="412" y="378"/>
                    <a:pt x="412" y="379"/>
                    <a:pt x="413" y="381"/>
                  </a:cubicBezTo>
                  <a:cubicBezTo>
                    <a:pt x="415" y="386"/>
                    <a:pt x="417" y="392"/>
                    <a:pt x="417" y="397"/>
                  </a:cubicBezTo>
                  <a:cubicBezTo>
                    <a:pt x="416" y="400"/>
                    <a:pt x="415" y="403"/>
                    <a:pt x="413" y="406"/>
                  </a:cubicBezTo>
                  <a:cubicBezTo>
                    <a:pt x="407" y="420"/>
                    <a:pt x="401" y="433"/>
                    <a:pt x="395" y="447"/>
                  </a:cubicBezTo>
                  <a:cubicBezTo>
                    <a:pt x="395" y="448"/>
                    <a:pt x="395" y="448"/>
                    <a:pt x="394" y="449"/>
                  </a:cubicBezTo>
                  <a:cubicBezTo>
                    <a:pt x="396" y="439"/>
                    <a:pt x="396" y="428"/>
                    <a:pt x="395" y="418"/>
                  </a:cubicBezTo>
                  <a:moveTo>
                    <a:pt x="359" y="297"/>
                  </a:moveTo>
                  <a:cubicBezTo>
                    <a:pt x="368" y="306"/>
                    <a:pt x="378" y="316"/>
                    <a:pt x="385" y="327"/>
                  </a:cubicBezTo>
                  <a:cubicBezTo>
                    <a:pt x="394" y="342"/>
                    <a:pt x="402" y="357"/>
                    <a:pt x="409" y="372"/>
                  </a:cubicBezTo>
                  <a:cubicBezTo>
                    <a:pt x="408" y="374"/>
                    <a:pt x="408" y="375"/>
                    <a:pt x="407" y="377"/>
                  </a:cubicBezTo>
                  <a:cubicBezTo>
                    <a:pt x="403" y="388"/>
                    <a:pt x="399" y="399"/>
                    <a:pt x="395" y="411"/>
                  </a:cubicBezTo>
                  <a:cubicBezTo>
                    <a:pt x="393" y="400"/>
                    <a:pt x="390" y="390"/>
                    <a:pt x="386" y="380"/>
                  </a:cubicBezTo>
                  <a:cubicBezTo>
                    <a:pt x="388" y="375"/>
                    <a:pt x="390" y="370"/>
                    <a:pt x="391" y="364"/>
                  </a:cubicBezTo>
                  <a:cubicBezTo>
                    <a:pt x="392" y="363"/>
                    <a:pt x="389" y="362"/>
                    <a:pt x="389" y="364"/>
                  </a:cubicBezTo>
                  <a:cubicBezTo>
                    <a:pt x="388" y="368"/>
                    <a:pt x="386" y="372"/>
                    <a:pt x="385" y="375"/>
                  </a:cubicBezTo>
                  <a:cubicBezTo>
                    <a:pt x="384" y="375"/>
                    <a:pt x="384" y="374"/>
                    <a:pt x="384" y="373"/>
                  </a:cubicBezTo>
                  <a:cubicBezTo>
                    <a:pt x="382" y="368"/>
                    <a:pt x="379" y="364"/>
                    <a:pt x="375" y="360"/>
                  </a:cubicBezTo>
                  <a:cubicBezTo>
                    <a:pt x="370" y="353"/>
                    <a:pt x="364" y="346"/>
                    <a:pt x="359" y="338"/>
                  </a:cubicBezTo>
                  <a:cubicBezTo>
                    <a:pt x="348" y="320"/>
                    <a:pt x="333" y="308"/>
                    <a:pt x="311" y="305"/>
                  </a:cubicBezTo>
                  <a:cubicBezTo>
                    <a:pt x="318" y="302"/>
                    <a:pt x="325" y="299"/>
                    <a:pt x="331" y="295"/>
                  </a:cubicBezTo>
                  <a:cubicBezTo>
                    <a:pt x="341" y="288"/>
                    <a:pt x="351" y="290"/>
                    <a:pt x="359" y="297"/>
                  </a:cubicBezTo>
                  <a:moveTo>
                    <a:pt x="311" y="305"/>
                  </a:moveTo>
                  <a:cubicBezTo>
                    <a:pt x="311" y="305"/>
                    <a:pt x="311" y="305"/>
                    <a:pt x="311" y="305"/>
                  </a:cubicBezTo>
                  <a:cubicBezTo>
                    <a:pt x="315" y="307"/>
                    <a:pt x="318" y="311"/>
                    <a:pt x="322" y="313"/>
                  </a:cubicBezTo>
                  <a:cubicBezTo>
                    <a:pt x="335" y="320"/>
                    <a:pt x="347" y="329"/>
                    <a:pt x="354" y="342"/>
                  </a:cubicBezTo>
                  <a:cubicBezTo>
                    <a:pt x="357" y="348"/>
                    <a:pt x="361" y="352"/>
                    <a:pt x="365" y="357"/>
                  </a:cubicBezTo>
                  <a:cubicBezTo>
                    <a:pt x="372" y="366"/>
                    <a:pt x="378" y="375"/>
                    <a:pt x="381" y="385"/>
                  </a:cubicBezTo>
                  <a:cubicBezTo>
                    <a:pt x="379" y="391"/>
                    <a:pt x="377" y="396"/>
                    <a:pt x="375" y="402"/>
                  </a:cubicBezTo>
                  <a:cubicBezTo>
                    <a:pt x="369" y="417"/>
                    <a:pt x="362" y="432"/>
                    <a:pt x="356" y="447"/>
                  </a:cubicBezTo>
                  <a:cubicBezTo>
                    <a:pt x="354" y="450"/>
                    <a:pt x="353" y="454"/>
                    <a:pt x="351" y="458"/>
                  </a:cubicBezTo>
                  <a:cubicBezTo>
                    <a:pt x="351" y="449"/>
                    <a:pt x="351" y="440"/>
                    <a:pt x="350" y="432"/>
                  </a:cubicBezTo>
                  <a:cubicBezTo>
                    <a:pt x="353" y="423"/>
                    <a:pt x="355" y="415"/>
                    <a:pt x="358" y="407"/>
                  </a:cubicBezTo>
                  <a:cubicBezTo>
                    <a:pt x="359" y="402"/>
                    <a:pt x="362" y="395"/>
                    <a:pt x="359" y="390"/>
                  </a:cubicBezTo>
                  <a:cubicBezTo>
                    <a:pt x="361" y="385"/>
                    <a:pt x="362" y="381"/>
                    <a:pt x="363" y="376"/>
                  </a:cubicBezTo>
                  <a:cubicBezTo>
                    <a:pt x="364" y="375"/>
                    <a:pt x="361" y="374"/>
                    <a:pt x="361" y="376"/>
                  </a:cubicBezTo>
                  <a:cubicBezTo>
                    <a:pt x="358" y="388"/>
                    <a:pt x="352" y="399"/>
                    <a:pt x="347" y="411"/>
                  </a:cubicBezTo>
                  <a:cubicBezTo>
                    <a:pt x="345" y="401"/>
                    <a:pt x="341" y="390"/>
                    <a:pt x="337" y="381"/>
                  </a:cubicBezTo>
                  <a:cubicBezTo>
                    <a:pt x="337" y="381"/>
                    <a:pt x="337" y="380"/>
                    <a:pt x="337" y="380"/>
                  </a:cubicBezTo>
                  <a:cubicBezTo>
                    <a:pt x="338" y="380"/>
                    <a:pt x="337" y="379"/>
                    <a:pt x="337" y="379"/>
                  </a:cubicBezTo>
                  <a:cubicBezTo>
                    <a:pt x="332" y="368"/>
                    <a:pt x="326" y="357"/>
                    <a:pt x="318" y="346"/>
                  </a:cubicBezTo>
                  <a:cubicBezTo>
                    <a:pt x="314" y="340"/>
                    <a:pt x="308" y="335"/>
                    <a:pt x="302" y="330"/>
                  </a:cubicBezTo>
                  <a:cubicBezTo>
                    <a:pt x="296" y="326"/>
                    <a:pt x="290" y="322"/>
                    <a:pt x="282" y="317"/>
                  </a:cubicBezTo>
                  <a:cubicBezTo>
                    <a:pt x="293" y="312"/>
                    <a:pt x="302" y="309"/>
                    <a:pt x="311" y="305"/>
                  </a:cubicBezTo>
                  <a:moveTo>
                    <a:pt x="336" y="474"/>
                  </a:moveTo>
                  <a:cubicBezTo>
                    <a:pt x="335" y="477"/>
                    <a:pt x="334" y="480"/>
                    <a:pt x="334" y="483"/>
                  </a:cubicBezTo>
                  <a:cubicBezTo>
                    <a:pt x="333" y="482"/>
                    <a:pt x="333" y="482"/>
                    <a:pt x="332" y="482"/>
                  </a:cubicBezTo>
                  <a:cubicBezTo>
                    <a:pt x="333" y="480"/>
                    <a:pt x="333" y="478"/>
                    <a:pt x="334" y="476"/>
                  </a:cubicBezTo>
                  <a:cubicBezTo>
                    <a:pt x="335" y="474"/>
                    <a:pt x="335" y="473"/>
                    <a:pt x="336" y="472"/>
                  </a:cubicBezTo>
                  <a:cubicBezTo>
                    <a:pt x="336" y="472"/>
                    <a:pt x="336" y="473"/>
                    <a:pt x="336" y="474"/>
                  </a:cubicBezTo>
                  <a:moveTo>
                    <a:pt x="348" y="417"/>
                  </a:moveTo>
                  <a:cubicBezTo>
                    <a:pt x="348" y="416"/>
                    <a:pt x="348" y="415"/>
                    <a:pt x="349" y="415"/>
                  </a:cubicBezTo>
                  <a:cubicBezTo>
                    <a:pt x="352" y="408"/>
                    <a:pt x="355" y="401"/>
                    <a:pt x="358" y="394"/>
                  </a:cubicBezTo>
                  <a:cubicBezTo>
                    <a:pt x="359" y="400"/>
                    <a:pt x="354" y="409"/>
                    <a:pt x="352" y="414"/>
                  </a:cubicBezTo>
                  <a:cubicBezTo>
                    <a:pt x="351" y="417"/>
                    <a:pt x="350" y="420"/>
                    <a:pt x="349" y="423"/>
                  </a:cubicBezTo>
                  <a:cubicBezTo>
                    <a:pt x="349" y="421"/>
                    <a:pt x="348" y="419"/>
                    <a:pt x="348" y="417"/>
                  </a:cubicBezTo>
                  <a:moveTo>
                    <a:pt x="336" y="459"/>
                  </a:moveTo>
                  <a:cubicBezTo>
                    <a:pt x="333" y="466"/>
                    <a:pt x="331" y="473"/>
                    <a:pt x="329" y="480"/>
                  </a:cubicBezTo>
                  <a:cubicBezTo>
                    <a:pt x="328" y="479"/>
                    <a:pt x="327" y="478"/>
                    <a:pt x="326" y="478"/>
                  </a:cubicBezTo>
                  <a:cubicBezTo>
                    <a:pt x="324" y="476"/>
                    <a:pt x="322" y="475"/>
                    <a:pt x="319" y="474"/>
                  </a:cubicBezTo>
                  <a:cubicBezTo>
                    <a:pt x="322" y="469"/>
                    <a:pt x="325" y="463"/>
                    <a:pt x="328" y="458"/>
                  </a:cubicBezTo>
                  <a:cubicBezTo>
                    <a:pt x="330" y="453"/>
                    <a:pt x="333" y="448"/>
                    <a:pt x="336" y="443"/>
                  </a:cubicBezTo>
                  <a:cubicBezTo>
                    <a:pt x="336" y="448"/>
                    <a:pt x="336" y="454"/>
                    <a:pt x="336" y="459"/>
                  </a:cubicBezTo>
                  <a:moveTo>
                    <a:pt x="332" y="484"/>
                  </a:moveTo>
                  <a:cubicBezTo>
                    <a:pt x="332" y="484"/>
                    <a:pt x="333" y="484"/>
                    <a:pt x="333" y="484"/>
                  </a:cubicBezTo>
                  <a:cubicBezTo>
                    <a:pt x="333" y="485"/>
                    <a:pt x="333" y="486"/>
                    <a:pt x="333" y="486"/>
                  </a:cubicBezTo>
                  <a:cubicBezTo>
                    <a:pt x="332" y="492"/>
                    <a:pt x="330" y="496"/>
                    <a:pt x="326" y="499"/>
                  </a:cubicBezTo>
                  <a:cubicBezTo>
                    <a:pt x="327" y="498"/>
                    <a:pt x="327" y="497"/>
                    <a:pt x="328" y="496"/>
                  </a:cubicBezTo>
                  <a:cubicBezTo>
                    <a:pt x="329" y="492"/>
                    <a:pt x="331" y="488"/>
                    <a:pt x="332" y="484"/>
                  </a:cubicBezTo>
                  <a:moveTo>
                    <a:pt x="144" y="472"/>
                  </a:moveTo>
                  <a:cubicBezTo>
                    <a:pt x="150" y="475"/>
                    <a:pt x="155" y="479"/>
                    <a:pt x="158" y="484"/>
                  </a:cubicBezTo>
                  <a:cubicBezTo>
                    <a:pt x="157" y="488"/>
                    <a:pt x="155" y="493"/>
                    <a:pt x="153" y="497"/>
                  </a:cubicBezTo>
                  <a:cubicBezTo>
                    <a:pt x="148" y="491"/>
                    <a:pt x="142" y="485"/>
                    <a:pt x="134" y="480"/>
                  </a:cubicBezTo>
                  <a:cubicBezTo>
                    <a:pt x="138" y="477"/>
                    <a:pt x="141" y="474"/>
                    <a:pt x="144" y="472"/>
                  </a:cubicBezTo>
                  <a:moveTo>
                    <a:pt x="165" y="506"/>
                  </a:moveTo>
                  <a:cubicBezTo>
                    <a:pt x="165" y="513"/>
                    <a:pt x="166" y="520"/>
                    <a:pt x="166" y="528"/>
                  </a:cubicBezTo>
                  <a:cubicBezTo>
                    <a:pt x="166" y="530"/>
                    <a:pt x="163" y="532"/>
                    <a:pt x="160" y="534"/>
                  </a:cubicBezTo>
                  <a:cubicBezTo>
                    <a:pt x="163" y="525"/>
                    <a:pt x="163" y="517"/>
                    <a:pt x="161" y="510"/>
                  </a:cubicBezTo>
                  <a:cubicBezTo>
                    <a:pt x="162" y="507"/>
                    <a:pt x="164" y="505"/>
                    <a:pt x="165" y="502"/>
                  </a:cubicBezTo>
                  <a:cubicBezTo>
                    <a:pt x="165" y="503"/>
                    <a:pt x="165" y="504"/>
                    <a:pt x="165" y="506"/>
                  </a:cubicBezTo>
                  <a:moveTo>
                    <a:pt x="159" y="507"/>
                  </a:moveTo>
                  <a:cubicBezTo>
                    <a:pt x="158" y="504"/>
                    <a:pt x="157" y="502"/>
                    <a:pt x="155" y="499"/>
                  </a:cubicBezTo>
                  <a:cubicBezTo>
                    <a:pt x="157" y="495"/>
                    <a:pt x="159" y="491"/>
                    <a:pt x="160" y="487"/>
                  </a:cubicBezTo>
                  <a:cubicBezTo>
                    <a:pt x="162" y="490"/>
                    <a:pt x="163" y="493"/>
                    <a:pt x="164" y="497"/>
                  </a:cubicBezTo>
                  <a:cubicBezTo>
                    <a:pt x="163" y="500"/>
                    <a:pt x="161" y="503"/>
                    <a:pt x="159" y="507"/>
                  </a:cubicBezTo>
                  <a:moveTo>
                    <a:pt x="146" y="536"/>
                  </a:moveTo>
                  <a:cubicBezTo>
                    <a:pt x="143" y="535"/>
                    <a:pt x="140" y="535"/>
                    <a:pt x="136" y="536"/>
                  </a:cubicBezTo>
                  <a:cubicBezTo>
                    <a:pt x="138" y="533"/>
                    <a:pt x="139" y="530"/>
                    <a:pt x="140" y="528"/>
                  </a:cubicBezTo>
                  <a:cubicBezTo>
                    <a:pt x="143" y="523"/>
                    <a:pt x="147" y="517"/>
                    <a:pt x="149" y="512"/>
                  </a:cubicBezTo>
                  <a:cubicBezTo>
                    <a:pt x="151" y="517"/>
                    <a:pt x="151" y="522"/>
                    <a:pt x="150" y="527"/>
                  </a:cubicBezTo>
                  <a:cubicBezTo>
                    <a:pt x="149" y="530"/>
                    <a:pt x="148" y="533"/>
                    <a:pt x="146" y="536"/>
                  </a:cubicBezTo>
                  <a:moveTo>
                    <a:pt x="121" y="538"/>
                  </a:moveTo>
                  <a:cubicBezTo>
                    <a:pt x="122" y="534"/>
                    <a:pt x="124" y="531"/>
                    <a:pt x="125" y="527"/>
                  </a:cubicBezTo>
                  <a:cubicBezTo>
                    <a:pt x="130" y="517"/>
                    <a:pt x="137" y="508"/>
                    <a:pt x="141" y="497"/>
                  </a:cubicBezTo>
                  <a:cubicBezTo>
                    <a:pt x="144" y="500"/>
                    <a:pt x="146" y="504"/>
                    <a:pt x="148" y="508"/>
                  </a:cubicBezTo>
                  <a:cubicBezTo>
                    <a:pt x="144" y="516"/>
                    <a:pt x="139" y="523"/>
                    <a:pt x="135" y="531"/>
                  </a:cubicBezTo>
                  <a:cubicBezTo>
                    <a:pt x="134" y="532"/>
                    <a:pt x="133" y="534"/>
                    <a:pt x="132" y="536"/>
                  </a:cubicBezTo>
                  <a:cubicBezTo>
                    <a:pt x="128" y="537"/>
                    <a:pt x="125" y="537"/>
                    <a:pt x="121" y="538"/>
                  </a:cubicBezTo>
                  <a:moveTo>
                    <a:pt x="86" y="551"/>
                  </a:moveTo>
                  <a:cubicBezTo>
                    <a:pt x="85" y="550"/>
                    <a:pt x="84" y="548"/>
                    <a:pt x="83" y="547"/>
                  </a:cubicBezTo>
                  <a:cubicBezTo>
                    <a:pt x="90" y="533"/>
                    <a:pt x="99" y="517"/>
                    <a:pt x="105" y="521"/>
                  </a:cubicBezTo>
                  <a:cubicBezTo>
                    <a:pt x="107" y="522"/>
                    <a:pt x="108" y="520"/>
                    <a:pt x="107" y="519"/>
                  </a:cubicBezTo>
                  <a:cubicBezTo>
                    <a:pt x="98" y="513"/>
                    <a:pt x="88" y="529"/>
                    <a:pt x="81" y="544"/>
                  </a:cubicBezTo>
                  <a:cubicBezTo>
                    <a:pt x="80" y="543"/>
                    <a:pt x="79" y="542"/>
                    <a:pt x="78" y="541"/>
                  </a:cubicBezTo>
                  <a:cubicBezTo>
                    <a:pt x="81" y="529"/>
                    <a:pt x="88" y="522"/>
                    <a:pt x="96" y="516"/>
                  </a:cubicBezTo>
                  <a:cubicBezTo>
                    <a:pt x="107" y="507"/>
                    <a:pt x="117" y="497"/>
                    <a:pt x="129" y="487"/>
                  </a:cubicBezTo>
                  <a:cubicBezTo>
                    <a:pt x="133" y="490"/>
                    <a:pt x="136" y="493"/>
                    <a:pt x="139" y="496"/>
                  </a:cubicBezTo>
                  <a:cubicBezTo>
                    <a:pt x="136" y="506"/>
                    <a:pt x="123" y="525"/>
                    <a:pt x="122" y="528"/>
                  </a:cubicBezTo>
                  <a:cubicBezTo>
                    <a:pt x="120" y="532"/>
                    <a:pt x="119" y="536"/>
                    <a:pt x="118" y="539"/>
                  </a:cubicBezTo>
                  <a:cubicBezTo>
                    <a:pt x="107" y="542"/>
                    <a:pt x="96" y="547"/>
                    <a:pt x="86" y="551"/>
                  </a:cubicBezTo>
                  <a:moveTo>
                    <a:pt x="205" y="525"/>
                  </a:moveTo>
                  <a:cubicBezTo>
                    <a:pt x="208" y="517"/>
                    <a:pt x="209" y="508"/>
                    <a:pt x="211" y="503"/>
                  </a:cubicBezTo>
                  <a:cubicBezTo>
                    <a:pt x="219" y="485"/>
                    <a:pt x="231" y="467"/>
                    <a:pt x="233" y="446"/>
                  </a:cubicBezTo>
                  <a:cubicBezTo>
                    <a:pt x="233" y="445"/>
                    <a:pt x="231" y="444"/>
                    <a:pt x="231" y="446"/>
                  </a:cubicBezTo>
                  <a:cubicBezTo>
                    <a:pt x="227" y="464"/>
                    <a:pt x="218" y="479"/>
                    <a:pt x="211" y="496"/>
                  </a:cubicBezTo>
                  <a:cubicBezTo>
                    <a:pt x="208" y="502"/>
                    <a:pt x="205" y="508"/>
                    <a:pt x="203" y="515"/>
                  </a:cubicBezTo>
                  <a:cubicBezTo>
                    <a:pt x="202" y="518"/>
                    <a:pt x="201" y="522"/>
                    <a:pt x="200" y="526"/>
                  </a:cubicBezTo>
                  <a:cubicBezTo>
                    <a:pt x="195" y="526"/>
                    <a:pt x="191" y="527"/>
                    <a:pt x="186" y="528"/>
                  </a:cubicBezTo>
                  <a:cubicBezTo>
                    <a:pt x="190" y="518"/>
                    <a:pt x="195" y="509"/>
                    <a:pt x="200" y="500"/>
                  </a:cubicBezTo>
                  <a:cubicBezTo>
                    <a:pt x="204" y="491"/>
                    <a:pt x="207" y="483"/>
                    <a:pt x="211" y="474"/>
                  </a:cubicBezTo>
                  <a:cubicBezTo>
                    <a:pt x="213" y="469"/>
                    <a:pt x="217" y="464"/>
                    <a:pt x="217" y="458"/>
                  </a:cubicBezTo>
                  <a:cubicBezTo>
                    <a:pt x="216" y="457"/>
                    <a:pt x="216" y="457"/>
                    <a:pt x="215" y="458"/>
                  </a:cubicBezTo>
                  <a:cubicBezTo>
                    <a:pt x="215" y="465"/>
                    <a:pt x="209" y="473"/>
                    <a:pt x="206" y="480"/>
                  </a:cubicBezTo>
                  <a:cubicBezTo>
                    <a:pt x="202" y="488"/>
                    <a:pt x="198" y="497"/>
                    <a:pt x="194" y="505"/>
                  </a:cubicBezTo>
                  <a:cubicBezTo>
                    <a:pt x="190" y="513"/>
                    <a:pt x="186" y="520"/>
                    <a:pt x="183" y="527"/>
                  </a:cubicBezTo>
                  <a:cubicBezTo>
                    <a:pt x="183" y="528"/>
                    <a:pt x="183" y="528"/>
                    <a:pt x="182" y="529"/>
                  </a:cubicBezTo>
                  <a:cubicBezTo>
                    <a:pt x="181" y="529"/>
                    <a:pt x="179" y="529"/>
                    <a:pt x="178" y="529"/>
                  </a:cubicBezTo>
                  <a:cubicBezTo>
                    <a:pt x="178" y="523"/>
                    <a:pt x="178" y="518"/>
                    <a:pt x="178" y="512"/>
                  </a:cubicBezTo>
                  <a:cubicBezTo>
                    <a:pt x="178" y="512"/>
                    <a:pt x="178" y="512"/>
                    <a:pt x="178" y="511"/>
                  </a:cubicBezTo>
                  <a:cubicBezTo>
                    <a:pt x="178" y="510"/>
                    <a:pt x="179" y="510"/>
                    <a:pt x="179" y="509"/>
                  </a:cubicBezTo>
                  <a:cubicBezTo>
                    <a:pt x="186" y="495"/>
                    <a:pt x="194" y="479"/>
                    <a:pt x="197" y="464"/>
                  </a:cubicBezTo>
                  <a:cubicBezTo>
                    <a:pt x="197" y="463"/>
                    <a:pt x="195" y="462"/>
                    <a:pt x="195" y="464"/>
                  </a:cubicBezTo>
                  <a:cubicBezTo>
                    <a:pt x="192" y="478"/>
                    <a:pt x="184" y="491"/>
                    <a:pt x="178" y="504"/>
                  </a:cubicBezTo>
                  <a:cubicBezTo>
                    <a:pt x="177" y="497"/>
                    <a:pt x="175" y="490"/>
                    <a:pt x="172" y="484"/>
                  </a:cubicBezTo>
                  <a:cubicBezTo>
                    <a:pt x="174" y="478"/>
                    <a:pt x="176" y="472"/>
                    <a:pt x="177" y="466"/>
                  </a:cubicBezTo>
                  <a:cubicBezTo>
                    <a:pt x="178" y="465"/>
                    <a:pt x="175" y="464"/>
                    <a:pt x="175" y="466"/>
                  </a:cubicBezTo>
                  <a:cubicBezTo>
                    <a:pt x="173" y="471"/>
                    <a:pt x="172" y="476"/>
                    <a:pt x="170" y="481"/>
                  </a:cubicBezTo>
                  <a:cubicBezTo>
                    <a:pt x="165" y="475"/>
                    <a:pt x="158" y="471"/>
                    <a:pt x="147" y="469"/>
                  </a:cubicBezTo>
                  <a:cubicBezTo>
                    <a:pt x="159" y="452"/>
                    <a:pt x="171" y="436"/>
                    <a:pt x="185" y="423"/>
                  </a:cubicBezTo>
                  <a:cubicBezTo>
                    <a:pt x="212" y="400"/>
                    <a:pt x="234" y="373"/>
                    <a:pt x="255" y="345"/>
                  </a:cubicBezTo>
                  <a:cubicBezTo>
                    <a:pt x="270" y="326"/>
                    <a:pt x="269" y="325"/>
                    <a:pt x="290" y="339"/>
                  </a:cubicBezTo>
                  <a:cubicBezTo>
                    <a:pt x="300" y="345"/>
                    <a:pt x="307" y="353"/>
                    <a:pt x="312" y="363"/>
                  </a:cubicBezTo>
                  <a:cubicBezTo>
                    <a:pt x="319" y="374"/>
                    <a:pt x="324" y="386"/>
                    <a:pt x="328" y="398"/>
                  </a:cubicBezTo>
                  <a:cubicBezTo>
                    <a:pt x="320" y="416"/>
                    <a:pt x="313" y="434"/>
                    <a:pt x="305" y="452"/>
                  </a:cubicBezTo>
                  <a:cubicBezTo>
                    <a:pt x="300" y="463"/>
                    <a:pt x="296" y="474"/>
                    <a:pt x="291" y="485"/>
                  </a:cubicBezTo>
                  <a:cubicBezTo>
                    <a:pt x="288" y="492"/>
                    <a:pt x="284" y="503"/>
                    <a:pt x="279" y="510"/>
                  </a:cubicBezTo>
                  <a:cubicBezTo>
                    <a:pt x="275" y="511"/>
                    <a:pt x="271" y="512"/>
                    <a:pt x="268" y="513"/>
                  </a:cubicBezTo>
                  <a:cubicBezTo>
                    <a:pt x="269" y="509"/>
                    <a:pt x="271" y="505"/>
                    <a:pt x="272" y="501"/>
                  </a:cubicBezTo>
                  <a:cubicBezTo>
                    <a:pt x="273" y="499"/>
                    <a:pt x="274" y="497"/>
                    <a:pt x="275" y="495"/>
                  </a:cubicBezTo>
                  <a:cubicBezTo>
                    <a:pt x="278" y="495"/>
                    <a:pt x="281" y="495"/>
                    <a:pt x="284" y="495"/>
                  </a:cubicBezTo>
                  <a:cubicBezTo>
                    <a:pt x="285" y="495"/>
                    <a:pt x="285" y="493"/>
                    <a:pt x="284" y="493"/>
                  </a:cubicBezTo>
                  <a:cubicBezTo>
                    <a:pt x="282" y="493"/>
                    <a:pt x="279" y="492"/>
                    <a:pt x="276" y="491"/>
                  </a:cubicBezTo>
                  <a:cubicBezTo>
                    <a:pt x="280" y="484"/>
                    <a:pt x="283" y="476"/>
                    <a:pt x="286" y="468"/>
                  </a:cubicBezTo>
                  <a:cubicBezTo>
                    <a:pt x="291" y="456"/>
                    <a:pt x="296" y="444"/>
                    <a:pt x="301" y="432"/>
                  </a:cubicBezTo>
                  <a:cubicBezTo>
                    <a:pt x="305" y="422"/>
                    <a:pt x="307" y="410"/>
                    <a:pt x="313" y="401"/>
                  </a:cubicBezTo>
                  <a:cubicBezTo>
                    <a:pt x="314" y="399"/>
                    <a:pt x="312" y="398"/>
                    <a:pt x="311" y="399"/>
                  </a:cubicBezTo>
                  <a:cubicBezTo>
                    <a:pt x="306" y="406"/>
                    <a:pt x="304" y="415"/>
                    <a:pt x="302" y="422"/>
                  </a:cubicBezTo>
                  <a:cubicBezTo>
                    <a:pt x="297" y="434"/>
                    <a:pt x="292" y="446"/>
                    <a:pt x="287" y="458"/>
                  </a:cubicBezTo>
                  <a:cubicBezTo>
                    <a:pt x="282" y="469"/>
                    <a:pt x="278" y="480"/>
                    <a:pt x="273" y="490"/>
                  </a:cubicBezTo>
                  <a:cubicBezTo>
                    <a:pt x="269" y="488"/>
                    <a:pt x="264" y="487"/>
                    <a:pt x="259" y="485"/>
                  </a:cubicBezTo>
                  <a:cubicBezTo>
                    <a:pt x="260" y="484"/>
                    <a:pt x="260" y="483"/>
                    <a:pt x="261" y="481"/>
                  </a:cubicBezTo>
                  <a:cubicBezTo>
                    <a:pt x="265" y="469"/>
                    <a:pt x="269" y="457"/>
                    <a:pt x="273" y="444"/>
                  </a:cubicBezTo>
                  <a:cubicBezTo>
                    <a:pt x="275" y="435"/>
                    <a:pt x="280" y="424"/>
                    <a:pt x="281" y="414"/>
                  </a:cubicBezTo>
                  <a:cubicBezTo>
                    <a:pt x="282" y="412"/>
                    <a:pt x="279" y="412"/>
                    <a:pt x="279" y="414"/>
                  </a:cubicBezTo>
                  <a:cubicBezTo>
                    <a:pt x="278" y="423"/>
                    <a:pt x="272" y="434"/>
                    <a:pt x="269" y="443"/>
                  </a:cubicBezTo>
                  <a:cubicBezTo>
                    <a:pt x="266" y="455"/>
                    <a:pt x="262" y="467"/>
                    <a:pt x="258" y="479"/>
                  </a:cubicBezTo>
                  <a:cubicBezTo>
                    <a:pt x="257" y="480"/>
                    <a:pt x="257" y="482"/>
                    <a:pt x="256" y="484"/>
                  </a:cubicBezTo>
                  <a:cubicBezTo>
                    <a:pt x="253" y="483"/>
                    <a:pt x="250" y="482"/>
                    <a:pt x="246" y="481"/>
                  </a:cubicBezTo>
                  <a:cubicBezTo>
                    <a:pt x="246" y="481"/>
                    <a:pt x="245" y="481"/>
                    <a:pt x="244" y="481"/>
                  </a:cubicBezTo>
                  <a:cubicBezTo>
                    <a:pt x="246" y="474"/>
                    <a:pt x="247" y="467"/>
                    <a:pt x="250" y="461"/>
                  </a:cubicBezTo>
                  <a:cubicBezTo>
                    <a:pt x="252" y="453"/>
                    <a:pt x="257" y="445"/>
                    <a:pt x="259" y="436"/>
                  </a:cubicBezTo>
                  <a:cubicBezTo>
                    <a:pt x="259" y="435"/>
                    <a:pt x="257" y="434"/>
                    <a:pt x="257" y="436"/>
                  </a:cubicBezTo>
                  <a:cubicBezTo>
                    <a:pt x="254" y="444"/>
                    <a:pt x="250" y="452"/>
                    <a:pt x="247" y="460"/>
                  </a:cubicBezTo>
                  <a:cubicBezTo>
                    <a:pt x="244" y="467"/>
                    <a:pt x="242" y="474"/>
                    <a:pt x="240" y="480"/>
                  </a:cubicBezTo>
                  <a:cubicBezTo>
                    <a:pt x="237" y="480"/>
                    <a:pt x="235" y="479"/>
                    <a:pt x="234" y="478"/>
                  </a:cubicBezTo>
                  <a:cubicBezTo>
                    <a:pt x="235" y="473"/>
                    <a:pt x="237" y="469"/>
                    <a:pt x="238" y="464"/>
                  </a:cubicBezTo>
                  <a:cubicBezTo>
                    <a:pt x="240" y="456"/>
                    <a:pt x="244" y="448"/>
                    <a:pt x="245" y="440"/>
                  </a:cubicBezTo>
                  <a:cubicBezTo>
                    <a:pt x="245" y="439"/>
                    <a:pt x="243" y="439"/>
                    <a:pt x="243" y="440"/>
                  </a:cubicBezTo>
                  <a:cubicBezTo>
                    <a:pt x="242" y="449"/>
                    <a:pt x="237" y="459"/>
                    <a:pt x="234" y="467"/>
                  </a:cubicBezTo>
                  <a:cubicBezTo>
                    <a:pt x="231" y="475"/>
                    <a:pt x="228" y="483"/>
                    <a:pt x="226" y="491"/>
                  </a:cubicBezTo>
                  <a:cubicBezTo>
                    <a:pt x="222" y="501"/>
                    <a:pt x="220" y="513"/>
                    <a:pt x="216" y="523"/>
                  </a:cubicBezTo>
                  <a:cubicBezTo>
                    <a:pt x="212" y="523"/>
                    <a:pt x="208" y="524"/>
                    <a:pt x="205" y="525"/>
                  </a:cubicBezTo>
                  <a:moveTo>
                    <a:pt x="249" y="517"/>
                  </a:moveTo>
                  <a:cubicBezTo>
                    <a:pt x="252" y="507"/>
                    <a:pt x="255" y="498"/>
                    <a:pt x="258" y="489"/>
                  </a:cubicBezTo>
                  <a:cubicBezTo>
                    <a:pt x="263" y="491"/>
                    <a:pt x="267" y="492"/>
                    <a:pt x="271" y="494"/>
                  </a:cubicBezTo>
                  <a:cubicBezTo>
                    <a:pt x="271" y="494"/>
                    <a:pt x="271" y="494"/>
                    <a:pt x="271" y="494"/>
                  </a:cubicBezTo>
                  <a:cubicBezTo>
                    <a:pt x="269" y="500"/>
                    <a:pt x="266" y="507"/>
                    <a:pt x="263" y="514"/>
                  </a:cubicBezTo>
                  <a:cubicBezTo>
                    <a:pt x="259" y="515"/>
                    <a:pt x="254" y="516"/>
                    <a:pt x="249" y="517"/>
                  </a:cubicBezTo>
                  <a:moveTo>
                    <a:pt x="245" y="517"/>
                  </a:moveTo>
                  <a:cubicBezTo>
                    <a:pt x="240" y="518"/>
                    <a:pt x="235" y="519"/>
                    <a:pt x="229" y="520"/>
                  </a:cubicBezTo>
                  <a:cubicBezTo>
                    <a:pt x="230" y="519"/>
                    <a:pt x="231" y="517"/>
                    <a:pt x="231" y="515"/>
                  </a:cubicBezTo>
                  <a:cubicBezTo>
                    <a:pt x="233" y="506"/>
                    <a:pt x="237" y="498"/>
                    <a:pt x="241" y="489"/>
                  </a:cubicBezTo>
                  <a:cubicBezTo>
                    <a:pt x="241" y="487"/>
                    <a:pt x="242" y="486"/>
                    <a:pt x="242" y="485"/>
                  </a:cubicBezTo>
                  <a:cubicBezTo>
                    <a:pt x="246" y="485"/>
                    <a:pt x="249" y="485"/>
                    <a:pt x="252" y="486"/>
                  </a:cubicBezTo>
                  <a:cubicBezTo>
                    <a:pt x="253" y="487"/>
                    <a:pt x="254" y="487"/>
                    <a:pt x="255" y="487"/>
                  </a:cubicBezTo>
                  <a:cubicBezTo>
                    <a:pt x="252" y="495"/>
                    <a:pt x="250" y="502"/>
                    <a:pt x="248" y="510"/>
                  </a:cubicBezTo>
                  <a:cubicBezTo>
                    <a:pt x="247" y="512"/>
                    <a:pt x="246" y="515"/>
                    <a:pt x="245" y="517"/>
                  </a:cubicBezTo>
                  <a:cubicBezTo>
                    <a:pt x="245" y="517"/>
                    <a:pt x="245" y="517"/>
                    <a:pt x="245" y="517"/>
                  </a:cubicBezTo>
                  <a:moveTo>
                    <a:pt x="226" y="521"/>
                  </a:moveTo>
                  <a:cubicBezTo>
                    <a:pt x="224" y="521"/>
                    <a:pt x="222" y="522"/>
                    <a:pt x="220" y="522"/>
                  </a:cubicBezTo>
                  <a:cubicBezTo>
                    <a:pt x="223" y="513"/>
                    <a:pt x="226" y="503"/>
                    <a:pt x="228" y="494"/>
                  </a:cubicBezTo>
                  <a:cubicBezTo>
                    <a:pt x="229" y="490"/>
                    <a:pt x="231" y="485"/>
                    <a:pt x="232" y="481"/>
                  </a:cubicBezTo>
                  <a:cubicBezTo>
                    <a:pt x="234" y="482"/>
                    <a:pt x="236" y="483"/>
                    <a:pt x="239" y="484"/>
                  </a:cubicBezTo>
                  <a:cubicBezTo>
                    <a:pt x="238" y="487"/>
                    <a:pt x="236" y="490"/>
                    <a:pt x="235" y="493"/>
                  </a:cubicBezTo>
                  <a:cubicBezTo>
                    <a:pt x="231" y="501"/>
                    <a:pt x="229" y="509"/>
                    <a:pt x="227" y="518"/>
                  </a:cubicBezTo>
                  <a:cubicBezTo>
                    <a:pt x="226" y="519"/>
                    <a:pt x="226" y="520"/>
                    <a:pt x="226" y="521"/>
                  </a:cubicBezTo>
                  <a:moveTo>
                    <a:pt x="283" y="510"/>
                  </a:moveTo>
                  <a:cubicBezTo>
                    <a:pt x="285" y="506"/>
                    <a:pt x="287" y="501"/>
                    <a:pt x="289" y="497"/>
                  </a:cubicBezTo>
                  <a:cubicBezTo>
                    <a:pt x="295" y="485"/>
                    <a:pt x="300" y="472"/>
                    <a:pt x="305" y="459"/>
                  </a:cubicBezTo>
                  <a:cubicBezTo>
                    <a:pt x="313" y="440"/>
                    <a:pt x="322" y="421"/>
                    <a:pt x="329" y="402"/>
                  </a:cubicBezTo>
                  <a:cubicBezTo>
                    <a:pt x="332" y="413"/>
                    <a:pt x="334" y="424"/>
                    <a:pt x="335" y="435"/>
                  </a:cubicBezTo>
                  <a:cubicBezTo>
                    <a:pt x="332" y="440"/>
                    <a:pt x="329" y="446"/>
                    <a:pt x="327" y="451"/>
                  </a:cubicBezTo>
                  <a:cubicBezTo>
                    <a:pt x="323" y="458"/>
                    <a:pt x="320" y="465"/>
                    <a:pt x="316" y="472"/>
                  </a:cubicBezTo>
                  <a:cubicBezTo>
                    <a:pt x="315" y="472"/>
                    <a:pt x="314" y="471"/>
                    <a:pt x="312" y="470"/>
                  </a:cubicBezTo>
                  <a:cubicBezTo>
                    <a:pt x="311" y="470"/>
                    <a:pt x="310" y="473"/>
                    <a:pt x="312" y="474"/>
                  </a:cubicBezTo>
                  <a:cubicBezTo>
                    <a:pt x="313" y="474"/>
                    <a:pt x="314" y="475"/>
                    <a:pt x="315" y="475"/>
                  </a:cubicBezTo>
                  <a:cubicBezTo>
                    <a:pt x="313" y="479"/>
                    <a:pt x="310" y="484"/>
                    <a:pt x="308" y="488"/>
                  </a:cubicBezTo>
                  <a:cubicBezTo>
                    <a:pt x="306" y="491"/>
                    <a:pt x="304" y="495"/>
                    <a:pt x="303" y="498"/>
                  </a:cubicBezTo>
                  <a:cubicBezTo>
                    <a:pt x="302" y="500"/>
                    <a:pt x="302" y="503"/>
                    <a:pt x="301" y="506"/>
                  </a:cubicBezTo>
                  <a:cubicBezTo>
                    <a:pt x="295" y="507"/>
                    <a:pt x="289" y="508"/>
                    <a:pt x="283" y="510"/>
                  </a:cubicBezTo>
                  <a:moveTo>
                    <a:pt x="305" y="505"/>
                  </a:moveTo>
                  <a:cubicBezTo>
                    <a:pt x="306" y="503"/>
                    <a:pt x="306" y="501"/>
                    <a:pt x="307" y="499"/>
                  </a:cubicBezTo>
                  <a:cubicBezTo>
                    <a:pt x="310" y="492"/>
                    <a:pt x="314" y="484"/>
                    <a:pt x="318" y="477"/>
                  </a:cubicBezTo>
                  <a:cubicBezTo>
                    <a:pt x="321" y="478"/>
                    <a:pt x="325" y="480"/>
                    <a:pt x="328" y="482"/>
                  </a:cubicBezTo>
                  <a:cubicBezTo>
                    <a:pt x="328" y="483"/>
                    <a:pt x="327" y="484"/>
                    <a:pt x="327" y="485"/>
                  </a:cubicBezTo>
                  <a:cubicBezTo>
                    <a:pt x="325" y="490"/>
                    <a:pt x="324" y="496"/>
                    <a:pt x="321" y="501"/>
                  </a:cubicBezTo>
                  <a:cubicBezTo>
                    <a:pt x="320" y="502"/>
                    <a:pt x="318" y="502"/>
                    <a:pt x="316" y="503"/>
                  </a:cubicBezTo>
                  <a:cubicBezTo>
                    <a:pt x="312" y="503"/>
                    <a:pt x="309" y="504"/>
                    <a:pt x="305" y="505"/>
                  </a:cubicBezTo>
                  <a:moveTo>
                    <a:pt x="349" y="487"/>
                  </a:moveTo>
                  <a:cubicBezTo>
                    <a:pt x="350" y="480"/>
                    <a:pt x="351" y="474"/>
                    <a:pt x="351" y="468"/>
                  </a:cubicBezTo>
                  <a:cubicBezTo>
                    <a:pt x="352" y="465"/>
                    <a:pt x="354" y="462"/>
                    <a:pt x="355" y="458"/>
                  </a:cubicBezTo>
                  <a:cubicBezTo>
                    <a:pt x="362" y="443"/>
                    <a:pt x="368" y="428"/>
                    <a:pt x="374" y="412"/>
                  </a:cubicBezTo>
                  <a:cubicBezTo>
                    <a:pt x="377" y="405"/>
                    <a:pt x="380" y="397"/>
                    <a:pt x="383" y="390"/>
                  </a:cubicBezTo>
                  <a:cubicBezTo>
                    <a:pt x="386" y="402"/>
                    <a:pt x="387" y="416"/>
                    <a:pt x="387" y="429"/>
                  </a:cubicBezTo>
                  <a:cubicBezTo>
                    <a:pt x="387" y="430"/>
                    <a:pt x="387" y="430"/>
                    <a:pt x="386" y="430"/>
                  </a:cubicBezTo>
                  <a:cubicBezTo>
                    <a:pt x="380" y="445"/>
                    <a:pt x="374" y="460"/>
                    <a:pt x="366" y="474"/>
                  </a:cubicBezTo>
                  <a:cubicBezTo>
                    <a:pt x="363" y="480"/>
                    <a:pt x="360" y="486"/>
                    <a:pt x="358" y="492"/>
                  </a:cubicBezTo>
                  <a:cubicBezTo>
                    <a:pt x="358" y="492"/>
                    <a:pt x="357" y="493"/>
                    <a:pt x="357" y="493"/>
                  </a:cubicBezTo>
                  <a:cubicBezTo>
                    <a:pt x="354" y="495"/>
                    <a:pt x="352" y="496"/>
                    <a:pt x="349" y="497"/>
                  </a:cubicBezTo>
                  <a:cubicBezTo>
                    <a:pt x="349" y="492"/>
                    <a:pt x="349" y="490"/>
                    <a:pt x="349" y="487"/>
                  </a:cubicBezTo>
                  <a:moveTo>
                    <a:pt x="362" y="492"/>
                  </a:moveTo>
                  <a:cubicBezTo>
                    <a:pt x="365" y="485"/>
                    <a:pt x="368" y="478"/>
                    <a:pt x="371" y="471"/>
                  </a:cubicBezTo>
                  <a:cubicBezTo>
                    <a:pt x="377" y="461"/>
                    <a:pt x="382" y="451"/>
                    <a:pt x="386" y="440"/>
                  </a:cubicBezTo>
                  <a:cubicBezTo>
                    <a:pt x="386" y="441"/>
                    <a:pt x="386" y="442"/>
                    <a:pt x="386" y="442"/>
                  </a:cubicBezTo>
                  <a:cubicBezTo>
                    <a:pt x="385" y="453"/>
                    <a:pt x="382" y="464"/>
                    <a:pt x="380" y="475"/>
                  </a:cubicBezTo>
                  <a:cubicBezTo>
                    <a:pt x="378" y="482"/>
                    <a:pt x="376" y="486"/>
                    <a:pt x="369" y="489"/>
                  </a:cubicBezTo>
                  <a:cubicBezTo>
                    <a:pt x="367" y="490"/>
                    <a:pt x="364" y="490"/>
                    <a:pt x="362" y="492"/>
                  </a:cubicBezTo>
                  <a:moveTo>
                    <a:pt x="390" y="478"/>
                  </a:moveTo>
                  <a:cubicBezTo>
                    <a:pt x="391" y="474"/>
                    <a:pt x="391" y="470"/>
                    <a:pt x="392" y="467"/>
                  </a:cubicBezTo>
                  <a:cubicBezTo>
                    <a:pt x="398" y="452"/>
                    <a:pt x="404" y="436"/>
                    <a:pt x="410" y="422"/>
                  </a:cubicBezTo>
                  <a:cubicBezTo>
                    <a:pt x="413" y="416"/>
                    <a:pt x="415" y="411"/>
                    <a:pt x="418" y="406"/>
                  </a:cubicBezTo>
                  <a:cubicBezTo>
                    <a:pt x="418" y="428"/>
                    <a:pt x="416" y="451"/>
                    <a:pt x="403" y="471"/>
                  </a:cubicBezTo>
                  <a:cubicBezTo>
                    <a:pt x="400" y="476"/>
                    <a:pt x="397" y="479"/>
                    <a:pt x="390" y="478"/>
                  </a:cubicBezTo>
                  <a:moveTo>
                    <a:pt x="429" y="428"/>
                  </a:moveTo>
                  <a:cubicBezTo>
                    <a:pt x="431" y="424"/>
                    <a:pt x="433" y="419"/>
                    <a:pt x="435" y="414"/>
                  </a:cubicBezTo>
                  <a:cubicBezTo>
                    <a:pt x="436" y="412"/>
                    <a:pt x="437" y="410"/>
                    <a:pt x="438" y="408"/>
                  </a:cubicBezTo>
                  <a:cubicBezTo>
                    <a:pt x="443" y="409"/>
                    <a:pt x="447" y="411"/>
                    <a:pt x="452" y="412"/>
                  </a:cubicBezTo>
                  <a:cubicBezTo>
                    <a:pt x="447" y="423"/>
                    <a:pt x="442" y="434"/>
                    <a:pt x="437" y="444"/>
                  </a:cubicBezTo>
                  <a:cubicBezTo>
                    <a:pt x="433" y="452"/>
                    <a:pt x="429" y="460"/>
                    <a:pt x="425" y="468"/>
                  </a:cubicBezTo>
                  <a:cubicBezTo>
                    <a:pt x="423" y="468"/>
                    <a:pt x="421" y="469"/>
                    <a:pt x="418" y="469"/>
                  </a:cubicBezTo>
                  <a:cubicBezTo>
                    <a:pt x="425" y="455"/>
                    <a:pt x="428" y="442"/>
                    <a:pt x="429" y="428"/>
                  </a:cubicBezTo>
                  <a:moveTo>
                    <a:pt x="431" y="466"/>
                  </a:moveTo>
                  <a:cubicBezTo>
                    <a:pt x="440" y="449"/>
                    <a:pt x="448" y="431"/>
                    <a:pt x="455" y="413"/>
                  </a:cubicBezTo>
                  <a:cubicBezTo>
                    <a:pt x="455" y="413"/>
                    <a:pt x="456" y="413"/>
                    <a:pt x="456" y="413"/>
                  </a:cubicBezTo>
                  <a:cubicBezTo>
                    <a:pt x="455" y="421"/>
                    <a:pt x="455" y="429"/>
                    <a:pt x="454" y="437"/>
                  </a:cubicBezTo>
                  <a:cubicBezTo>
                    <a:pt x="452" y="452"/>
                    <a:pt x="444" y="461"/>
                    <a:pt x="431" y="466"/>
                  </a:cubicBezTo>
                  <a:moveTo>
                    <a:pt x="465" y="452"/>
                  </a:moveTo>
                  <a:cubicBezTo>
                    <a:pt x="466" y="449"/>
                    <a:pt x="468" y="446"/>
                    <a:pt x="469" y="443"/>
                  </a:cubicBezTo>
                  <a:cubicBezTo>
                    <a:pt x="474" y="434"/>
                    <a:pt x="478" y="426"/>
                    <a:pt x="482" y="417"/>
                  </a:cubicBezTo>
                  <a:cubicBezTo>
                    <a:pt x="483" y="417"/>
                    <a:pt x="485" y="417"/>
                    <a:pt x="486" y="417"/>
                  </a:cubicBezTo>
                  <a:cubicBezTo>
                    <a:pt x="485" y="418"/>
                    <a:pt x="485" y="420"/>
                    <a:pt x="485" y="421"/>
                  </a:cubicBezTo>
                  <a:cubicBezTo>
                    <a:pt x="482" y="429"/>
                    <a:pt x="479" y="436"/>
                    <a:pt x="476" y="444"/>
                  </a:cubicBezTo>
                  <a:cubicBezTo>
                    <a:pt x="474" y="449"/>
                    <a:pt x="471" y="452"/>
                    <a:pt x="465" y="452"/>
                  </a:cubicBezTo>
                  <a:moveTo>
                    <a:pt x="500" y="440"/>
                  </a:moveTo>
                  <a:cubicBezTo>
                    <a:pt x="502" y="437"/>
                    <a:pt x="503" y="434"/>
                    <a:pt x="505" y="431"/>
                  </a:cubicBezTo>
                  <a:cubicBezTo>
                    <a:pt x="512" y="416"/>
                    <a:pt x="518" y="400"/>
                    <a:pt x="525" y="385"/>
                  </a:cubicBezTo>
                  <a:cubicBezTo>
                    <a:pt x="523" y="403"/>
                    <a:pt x="516" y="418"/>
                    <a:pt x="508" y="433"/>
                  </a:cubicBezTo>
                  <a:cubicBezTo>
                    <a:pt x="506" y="436"/>
                    <a:pt x="503" y="438"/>
                    <a:pt x="500" y="440"/>
                  </a:cubicBezTo>
                  <a:moveTo>
                    <a:pt x="533" y="429"/>
                  </a:moveTo>
                  <a:cubicBezTo>
                    <a:pt x="536" y="422"/>
                    <a:pt x="538" y="416"/>
                    <a:pt x="541" y="410"/>
                  </a:cubicBezTo>
                  <a:cubicBezTo>
                    <a:pt x="542" y="410"/>
                    <a:pt x="542" y="410"/>
                    <a:pt x="543" y="411"/>
                  </a:cubicBezTo>
                  <a:cubicBezTo>
                    <a:pt x="544" y="411"/>
                    <a:pt x="546" y="412"/>
                    <a:pt x="548" y="413"/>
                  </a:cubicBezTo>
                  <a:cubicBezTo>
                    <a:pt x="547" y="415"/>
                    <a:pt x="547" y="416"/>
                    <a:pt x="546" y="418"/>
                  </a:cubicBezTo>
                  <a:cubicBezTo>
                    <a:pt x="545" y="421"/>
                    <a:pt x="542" y="424"/>
                    <a:pt x="539" y="426"/>
                  </a:cubicBezTo>
                  <a:cubicBezTo>
                    <a:pt x="537" y="427"/>
                    <a:pt x="535" y="428"/>
                    <a:pt x="533" y="429"/>
                  </a:cubicBezTo>
                  <a:moveTo>
                    <a:pt x="561" y="406"/>
                  </a:moveTo>
                  <a:cubicBezTo>
                    <a:pt x="563" y="399"/>
                    <a:pt x="565" y="392"/>
                    <a:pt x="565" y="385"/>
                  </a:cubicBezTo>
                  <a:cubicBezTo>
                    <a:pt x="566" y="382"/>
                    <a:pt x="567" y="379"/>
                    <a:pt x="568" y="376"/>
                  </a:cubicBezTo>
                  <a:cubicBezTo>
                    <a:pt x="573" y="361"/>
                    <a:pt x="577" y="346"/>
                    <a:pt x="582" y="331"/>
                  </a:cubicBezTo>
                  <a:cubicBezTo>
                    <a:pt x="585" y="326"/>
                    <a:pt x="587" y="320"/>
                    <a:pt x="588" y="314"/>
                  </a:cubicBezTo>
                  <a:cubicBezTo>
                    <a:pt x="589" y="305"/>
                    <a:pt x="589" y="297"/>
                    <a:pt x="593" y="289"/>
                  </a:cubicBezTo>
                  <a:cubicBezTo>
                    <a:pt x="594" y="287"/>
                    <a:pt x="592" y="286"/>
                    <a:pt x="591" y="287"/>
                  </a:cubicBezTo>
                  <a:cubicBezTo>
                    <a:pt x="585" y="297"/>
                    <a:pt x="586" y="309"/>
                    <a:pt x="583" y="319"/>
                  </a:cubicBezTo>
                  <a:cubicBezTo>
                    <a:pt x="579" y="333"/>
                    <a:pt x="574" y="346"/>
                    <a:pt x="569" y="360"/>
                  </a:cubicBezTo>
                  <a:cubicBezTo>
                    <a:pt x="568" y="363"/>
                    <a:pt x="567" y="367"/>
                    <a:pt x="566" y="370"/>
                  </a:cubicBezTo>
                  <a:cubicBezTo>
                    <a:pt x="565" y="368"/>
                    <a:pt x="565" y="366"/>
                    <a:pt x="565" y="364"/>
                  </a:cubicBezTo>
                  <a:cubicBezTo>
                    <a:pt x="564" y="358"/>
                    <a:pt x="564" y="352"/>
                    <a:pt x="563" y="347"/>
                  </a:cubicBezTo>
                  <a:cubicBezTo>
                    <a:pt x="564" y="345"/>
                    <a:pt x="564" y="344"/>
                    <a:pt x="564" y="343"/>
                  </a:cubicBezTo>
                  <a:cubicBezTo>
                    <a:pt x="568" y="328"/>
                    <a:pt x="573" y="315"/>
                    <a:pt x="573" y="300"/>
                  </a:cubicBezTo>
                  <a:cubicBezTo>
                    <a:pt x="573" y="298"/>
                    <a:pt x="571" y="298"/>
                    <a:pt x="571" y="300"/>
                  </a:cubicBezTo>
                  <a:cubicBezTo>
                    <a:pt x="571" y="314"/>
                    <a:pt x="566" y="326"/>
                    <a:pt x="562" y="339"/>
                  </a:cubicBezTo>
                  <a:cubicBezTo>
                    <a:pt x="562" y="335"/>
                    <a:pt x="561" y="330"/>
                    <a:pt x="561" y="326"/>
                  </a:cubicBezTo>
                  <a:cubicBezTo>
                    <a:pt x="562" y="322"/>
                    <a:pt x="564" y="318"/>
                    <a:pt x="567" y="317"/>
                  </a:cubicBezTo>
                  <a:cubicBezTo>
                    <a:pt x="568" y="317"/>
                    <a:pt x="567" y="314"/>
                    <a:pt x="566" y="315"/>
                  </a:cubicBezTo>
                  <a:cubicBezTo>
                    <a:pt x="563" y="316"/>
                    <a:pt x="561" y="318"/>
                    <a:pt x="560" y="320"/>
                  </a:cubicBezTo>
                  <a:cubicBezTo>
                    <a:pt x="560" y="319"/>
                    <a:pt x="559" y="318"/>
                    <a:pt x="559" y="316"/>
                  </a:cubicBezTo>
                  <a:cubicBezTo>
                    <a:pt x="558" y="313"/>
                    <a:pt x="558" y="310"/>
                    <a:pt x="557" y="308"/>
                  </a:cubicBezTo>
                  <a:cubicBezTo>
                    <a:pt x="558" y="303"/>
                    <a:pt x="559" y="299"/>
                    <a:pt x="560" y="294"/>
                  </a:cubicBezTo>
                  <a:cubicBezTo>
                    <a:pt x="560" y="292"/>
                    <a:pt x="557" y="292"/>
                    <a:pt x="556" y="294"/>
                  </a:cubicBezTo>
                  <a:cubicBezTo>
                    <a:pt x="556" y="296"/>
                    <a:pt x="555" y="299"/>
                    <a:pt x="555" y="302"/>
                  </a:cubicBezTo>
                  <a:cubicBezTo>
                    <a:pt x="553" y="295"/>
                    <a:pt x="550" y="289"/>
                    <a:pt x="547" y="284"/>
                  </a:cubicBezTo>
                  <a:cubicBezTo>
                    <a:pt x="541" y="273"/>
                    <a:pt x="533" y="263"/>
                    <a:pt x="525" y="253"/>
                  </a:cubicBezTo>
                  <a:cubicBezTo>
                    <a:pt x="518" y="245"/>
                    <a:pt x="509" y="238"/>
                    <a:pt x="498" y="236"/>
                  </a:cubicBezTo>
                  <a:cubicBezTo>
                    <a:pt x="495" y="235"/>
                    <a:pt x="492" y="233"/>
                    <a:pt x="487" y="231"/>
                  </a:cubicBezTo>
                  <a:cubicBezTo>
                    <a:pt x="503" y="222"/>
                    <a:pt x="518" y="215"/>
                    <a:pt x="533" y="210"/>
                  </a:cubicBezTo>
                  <a:cubicBezTo>
                    <a:pt x="538" y="209"/>
                    <a:pt x="541" y="210"/>
                    <a:pt x="545" y="214"/>
                  </a:cubicBezTo>
                  <a:cubicBezTo>
                    <a:pt x="551" y="221"/>
                    <a:pt x="559" y="228"/>
                    <a:pt x="566" y="235"/>
                  </a:cubicBezTo>
                  <a:cubicBezTo>
                    <a:pt x="584" y="253"/>
                    <a:pt x="593" y="276"/>
                    <a:pt x="598" y="300"/>
                  </a:cubicBezTo>
                  <a:cubicBezTo>
                    <a:pt x="599" y="310"/>
                    <a:pt x="600" y="320"/>
                    <a:pt x="601" y="330"/>
                  </a:cubicBezTo>
                  <a:cubicBezTo>
                    <a:pt x="597" y="341"/>
                    <a:pt x="592" y="352"/>
                    <a:pt x="589" y="362"/>
                  </a:cubicBezTo>
                  <a:cubicBezTo>
                    <a:pt x="584" y="377"/>
                    <a:pt x="579" y="391"/>
                    <a:pt x="574" y="406"/>
                  </a:cubicBezTo>
                  <a:cubicBezTo>
                    <a:pt x="573" y="408"/>
                    <a:pt x="572" y="411"/>
                    <a:pt x="571" y="413"/>
                  </a:cubicBezTo>
                  <a:cubicBezTo>
                    <a:pt x="567" y="415"/>
                    <a:pt x="563" y="416"/>
                    <a:pt x="559" y="418"/>
                  </a:cubicBezTo>
                  <a:cubicBezTo>
                    <a:pt x="560" y="413"/>
                    <a:pt x="560" y="409"/>
                    <a:pt x="561" y="406"/>
                  </a:cubicBezTo>
                  <a:moveTo>
                    <a:pt x="575" y="412"/>
                  </a:moveTo>
                  <a:cubicBezTo>
                    <a:pt x="580" y="397"/>
                    <a:pt x="585" y="383"/>
                    <a:pt x="590" y="369"/>
                  </a:cubicBezTo>
                  <a:cubicBezTo>
                    <a:pt x="594" y="358"/>
                    <a:pt x="597" y="347"/>
                    <a:pt x="601" y="336"/>
                  </a:cubicBezTo>
                  <a:cubicBezTo>
                    <a:pt x="601" y="358"/>
                    <a:pt x="599" y="381"/>
                    <a:pt x="596" y="403"/>
                  </a:cubicBezTo>
                  <a:cubicBezTo>
                    <a:pt x="589" y="406"/>
                    <a:pt x="582" y="409"/>
                    <a:pt x="575" y="412"/>
                  </a:cubicBezTo>
                  <a:moveTo>
                    <a:pt x="618" y="368"/>
                  </a:moveTo>
                  <a:cubicBezTo>
                    <a:pt x="618" y="366"/>
                    <a:pt x="618" y="364"/>
                    <a:pt x="618" y="361"/>
                  </a:cubicBezTo>
                  <a:cubicBezTo>
                    <a:pt x="624" y="362"/>
                    <a:pt x="629" y="364"/>
                    <a:pt x="635" y="365"/>
                  </a:cubicBezTo>
                  <a:cubicBezTo>
                    <a:pt x="633" y="377"/>
                    <a:pt x="632" y="388"/>
                    <a:pt x="626" y="400"/>
                  </a:cubicBezTo>
                  <a:cubicBezTo>
                    <a:pt x="617" y="400"/>
                    <a:pt x="617" y="400"/>
                    <a:pt x="617" y="400"/>
                  </a:cubicBezTo>
                  <a:cubicBezTo>
                    <a:pt x="617" y="396"/>
                    <a:pt x="616" y="397"/>
                    <a:pt x="616" y="396"/>
                  </a:cubicBezTo>
                  <a:cubicBezTo>
                    <a:pt x="617" y="387"/>
                    <a:pt x="618" y="377"/>
                    <a:pt x="618" y="368"/>
                  </a:cubicBezTo>
                  <a:moveTo>
                    <a:pt x="644" y="366"/>
                  </a:moveTo>
                  <a:cubicBezTo>
                    <a:pt x="650" y="368"/>
                    <a:pt x="656" y="369"/>
                    <a:pt x="661" y="371"/>
                  </a:cubicBezTo>
                  <a:cubicBezTo>
                    <a:pt x="661" y="373"/>
                    <a:pt x="660" y="375"/>
                    <a:pt x="659" y="378"/>
                  </a:cubicBezTo>
                  <a:cubicBezTo>
                    <a:pt x="658" y="382"/>
                    <a:pt x="657" y="386"/>
                    <a:pt x="656" y="390"/>
                  </a:cubicBezTo>
                  <a:cubicBezTo>
                    <a:pt x="653" y="391"/>
                    <a:pt x="650" y="392"/>
                    <a:pt x="647" y="393"/>
                  </a:cubicBezTo>
                  <a:cubicBezTo>
                    <a:pt x="644" y="395"/>
                    <a:pt x="640" y="396"/>
                    <a:pt x="635" y="398"/>
                  </a:cubicBezTo>
                  <a:cubicBezTo>
                    <a:pt x="638" y="387"/>
                    <a:pt x="641" y="376"/>
                    <a:pt x="644" y="366"/>
                  </a:cubicBezTo>
                  <a:moveTo>
                    <a:pt x="663" y="410"/>
                  </a:moveTo>
                  <a:cubicBezTo>
                    <a:pt x="663" y="410"/>
                    <a:pt x="663" y="409"/>
                    <a:pt x="663" y="409"/>
                  </a:cubicBezTo>
                  <a:cubicBezTo>
                    <a:pt x="663" y="409"/>
                    <a:pt x="663" y="409"/>
                    <a:pt x="663" y="409"/>
                  </a:cubicBezTo>
                  <a:cubicBezTo>
                    <a:pt x="663" y="409"/>
                    <a:pt x="663" y="410"/>
                    <a:pt x="663" y="410"/>
                  </a:cubicBezTo>
                  <a:moveTo>
                    <a:pt x="820" y="321"/>
                  </a:moveTo>
                  <a:cubicBezTo>
                    <a:pt x="821" y="318"/>
                    <a:pt x="822" y="315"/>
                    <a:pt x="823" y="312"/>
                  </a:cubicBezTo>
                  <a:cubicBezTo>
                    <a:pt x="825" y="312"/>
                    <a:pt x="826" y="312"/>
                    <a:pt x="827" y="312"/>
                  </a:cubicBezTo>
                  <a:cubicBezTo>
                    <a:pt x="829" y="312"/>
                    <a:pt x="831" y="313"/>
                    <a:pt x="833" y="314"/>
                  </a:cubicBezTo>
                  <a:cubicBezTo>
                    <a:pt x="833" y="314"/>
                    <a:pt x="833" y="315"/>
                    <a:pt x="833" y="315"/>
                  </a:cubicBezTo>
                  <a:cubicBezTo>
                    <a:pt x="832" y="316"/>
                    <a:pt x="831" y="316"/>
                    <a:pt x="831" y="316"/>
                  </a:cubicBezTo>
                  <a:cubicBezTo>
                    <a:pt x="827" y="318"/>
                    <a:pt x="824" y="319"/>
                    <a:pt x="820" y="321"/>
                  </a:cubicBezTo>
                  <a:moveTo>
                    <a:pt x="917" y="264"/>
                  </a:moveTo>
                  <a:cubicBezTo>
                    <a:pt x="915" y="269"/>
                    <a:pt x="914" y="274"/>
                    <a:pt x="911" y="280"/>
                  </a:cubicBezTo>
                  <a:cubicBezTo>
                    <a:pt x="909" y="281"/>
                    <a:pt x="906" y="282"/>
                    <a:pt x="903" y="283"/>
                  </a:cubicBezTo>
                  <a:cubicBezTo>
                    <a:pt x="903" y="283"/>
                    <a:pt x="903" y="282"/>
                    <a:pt x="902" y="282"/>
                  </a:cubicBezTo>
                  <a:cubicBezTo>
                    <a:pt x="900" y="282"/>
                    <a:pt x="897" y="282"/>
                    <a:pt x="895" y="281"/>
                  </a:cubicBezTo>
                  <a:cubicBezTo>
                    <a:pt x="897" y="274"/>
                    <a:pt x="899" y="267"/>
                    <a:pt x="899" y="267"/>
                  </a:cubicBezTo>
                  <a:cubicBezTo>
                    <a:pt x="901" y="262"/>
                    <a:pt x="902" y="257"/>
                    <a:pt x="904" y="252"/>
                  </a:cubicBezTo>
                  <a:cubicBezTo>
                    <a:pt x="907" y="252"/>
                    <a:pt x="909" y="253"/>
                    <a:pt x="911" y="254"/>
                  </a:cubicBezTo>
                  <a:cubicBezTo>
                    <a:pt x="914" y="254"/>
                    <a:pt x="917" y="255"/>
                    <a:pt x="920" y="256"/>
                  </a:cubicBezTo>
                  <a:cubicBezTo>
                    <a:pt x="919" y="258"/>
                    <a:pt x="918" y="261"/>
                    <a:pt x="917" y="2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6" name="Freeform 109"/>
            <p:cNvSpPr/>
            <p:nvPr/>
          </p:nvSpPr>
          <p:spPr bwMode="auto">
            <a:xfrm>
              <a:off x="11525250" y="4135437"/>
              <a:ext cx="52388" cy="93663"/>
            </a:xfrm>
            <a:custGeom>
              <a:avLst/>
              <a:gdLst>
                <a:gd name="T0" fmla="*/ 1 w 14"/>
                <a:gd name="T1" fmla="*/ 5 h 25"/>
                <a:gd name="T2" fmla="*/ 10 w 14"/>
                <a:gd name="T3" fmla="*/ 24 h 25"/>
                <a:gd name="T4" fmla="*/ 12 w 14"/>
                <a:gd name="T5" fmla="*/ 24 h 25"/>
                <a:gd name="T6" fmla="*/ 1 w 14"/>
                <a:gd name="T7" fmla="*/ 3 h 25"/>
                <a:gd name="T8" fmla="*/ 1 w 14"/>
                <a:gd name="T9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5">
                  <a:moveTo>
                    <a:pt x="1" y="5"/>
                  </a:moveTo>
                  <a:cubicBezTo>
                    <a:pt x="8" y="5"/>
                    <a:pt x="10" y="19"/>
                    <a:pt x="10" y="24"/>
                  </a:cubicBezTo>
                  <a:cubicBezTo>
                    <a:pt x="10" y="25"/>
                    <a:pt x="11" y="25"/>
                    <a:pt x="12" y="24"/>
                  </a:cubicBezTo>
                  <a:cubicBezTo>
                    <a:pt x="14" y="18"/>
                    <a:pt x="10" y="0"/>
                    <a:pt x="1" y="3"/>
                  </a:cubicBezTo>
                  <a:cubicBezTo>
                    <a:pt x="0" y="3"/>
                    <a:pt x="0" y="5"/>
                    <a:pt x="1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7" name="Freeform 110"/>
            <p:cNvSpPr/>
            <p:nvPr/>
          </p:nvSpPr>
          <p:spPr bwMode="auto">
            <a:xfrm>
              <a:off x="10460038" y="4446587"/>
              <a:ext cx="112713" cy="209550"/>
            </a:xfrm>
            <a:custGeom>
              <a:avLst/>
              <a:gdLst>
                <a:gd name="T0" fmla="*/ 20 w 30"/>
                <a:gd name="T1" fmla="*/ 35 h 56"/>
                <a:gd name="T2" fmla="*/ 29 w 30"/>
                <a:gd name="T3" fmla="*/ 55 h 56"/>
                <a:gd name="T4" fmla="*/ 30 w 30"/>
                <a:gd name="T5" fmla="*/ 55 h 56"/>
                <a:gd name="T6" fmla="*/ 24 w 30"/>
                <a:gd name="T7" fmla="*/ 39 h 56"/>
                <a:gd name="T8" fmla="*/ 18 w 30"/>
                <a:gd name="T9" fmla="*/ 22 h 56"/>
                <a:gd name="T10" fmla="*/ 4 w 30"/>
                <a:gd name="T11" fmla="*/ 2 h 56"/>
                <a:gd name="T12" fmla="*/ 2 w 30"/>
                <a:gd name="T13" fmla="*/ 4 h 56"/>
                <a:gd name="T14" fmla="*/ 20 w 30"/>
                <a:gd name="T15" fmla="*/ 3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56">
                  <a:moveTo>
                    <a:pt x="20" y="35"/>
                  </a:moveTo>
                  <a:cubicBezTo>
                    <a:pt x="22" y="41"/>
                    <a:pt x="23" y="50"/>
                    <a:pt x="29" y="55"/>
                  </a:cubicBezTo>
                  <a:cubicBezTo>
                    <a:pt x="29" y="56"/>
                    <a:pt x="30" y="55"/>
                    <a:pt x="30" y="55"/>
                  </a:cubicBezTo>
                  <a:cubicBezTo>
                    <a:pt x="26" y="50"/>
                    <a:pt x="26" y="44"/>
                    <a:pt x="24" y="39"/>
                  </a:cubicBezTo>
                  <a:cubicBezTo>
                    <a:pt x="22" y="33"/>
                    <a:pt x="21" y="28"/>
                    <a:pt x="18" y="22"/>
                  </a:cubicBezTo>
                  <a:cubicBezTo>
                    <a:pt x="15" y="14"/>
                    <a:pt x="10" y="8"/>
                    <a:pt x="4" y="2"/>
                  </a:cubicBezTo>
                  <a:cubicBezTo>
                    <a:pt x="3" y="0"/>
                    <a:pt x="0" y="3"/>
                    <a:pt x="2" y="4"/>
                  </a:cubicBezTo>
                  <a:cubicBezTo>
                    <a:pt x="11" y="13"/>
                    <a:pt x="15" y="23"/>
                    <a:pt x="20" y="3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8" name="Freeform 111"/>
            <p:cNvSpPr/>
            <p:nvPr/>
          </p:nvSpPr>
          <p:spPr bwMode="auto">
            <a:xfrm>
              <a:off x="10977563" y="5846763"/>
              <a:ext cx="131763" cy="284163"/>
            </a:xfrm>
            <a:custGeom>
              <a:avLst/>
              <a:gdLst>
                <a:gd name="T0" fmla="*/ 32 w 35"/>
                <a:gd name="T1" fmla="*/ 2 h 76"/>
                <a:gd name="T2" fmla="*/ 18 w 35"/>
                <a:gd name="T3" fmla="*/ 46 h 76"/>
                <a:gd name="T4" fmla="*/ 1 w 35"/>
                <a:gd name="T5" fmla="*/ 66 h 76"/>
                <a:gd name="T6" fmla="*/ 1 w 35"/>
                <a:gd name="T7" fmla="*/ 66 h 76"/>
                <a:gd name="T8" fmla="*/ 17 w 35"/>
                <a:gd name="T9" fmla="*/ 55 h 76"/>
                <a:gd name="T10" fmla="*/ 25 w 35"/>
                <a:gd name="T11" fmla="*/ 36 h 76"/>
                <a:gd name="T12" fmla="*/ 34 w 35"/>
                <a:gd name="T13" fmla="*/ 2 h 76"/>
                <a:gd name="T14" fmla="*/ 32 w 35"/>
                <a:gd name="T15" fmla="*/ 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6">
                  <a:moveTo>
                    <a:pt x="32" y="2"/>
                  </a:moveTo>
                  <a:cubicBezTo>
                    <a:pt x="32" y="17"/>
                    <a:pt x="23" y="32"/>
                    <a:pt x="18" y="46"/>
                  </a:cubicBezTo>
                  <a:cubicBezTo>
                    <a:pt x="16" y="50"/>
                    <a:pt x="10" y="73"/>
                    <a:pt x="1" y="66"/>
                  </a:cubicBezTo>
                  <a:cubicBezTo>
                    <a:pt x="1" y="65"/>
                    <a:pt x="0" y="66"/>
                    <a:pt x="1" y="66"/>
                  </a:cubicBezTo>
                  <a:cubicBezTo>
                    <a:pt x="8" y="76"/>
                    <a:pt x="15" y="61"/>
                    <a:pt x="17" y="55"/>
                  </a:cubicBezTo>
                  <a:cubicBezTo>
                    <a:pt x="20" y="49"/>
                    <a:pt x="22" y="42"/>
                    <a:pt x="25" y="36"/>
                  </a:cubicBezTo>
                  <a:cubicBezTo>
                    <a:pt x="29" y="26"/>
                    <a:pt x="35" y="13"/>
                    <a:pt x="34" y="2"/>
                  </a:cubicBezTo>
                  <a:cubicBezTo>
                    <a:pt x="34" y="0"/>
                    <a:pt x="32" y="0"/>
                    <a:pt x="3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9" name="Freeform 112"/>
            <p:cNvSpPr>
              <a:spLocks noEditPoints="1"/>
            </p:cNvSpPr>
            <p:nvPr/>
          </p:nvSpPr>
          <p:spPr bwMode="auto">
            <a:xfrm>
              <a:off x="10190163" y="4784725"/>
              <a:ext cx="2022475" cy="1530350"/>
            </a:xfrm>
            <a:custGeom>
              <a:avLst/>
              <a:gdLst>
                <a:gd name="T0" fmla="*/ 520 w 539"/>
                <a:gd name="T1" fmla="*/ 138 h 408"/>
                <a:gd name="T2" fmla="*/ 456 w 539"/>
                <a:gd name="T3" fmla="*/ 160 h 408"/>
                <a:gd name="T4" fmla="*/ 423 w 539"/>
                <a:gd name="T5" fmla="*/ 95 h 408"/>
                <a:gd name="T6" fmla="*/ 418 w 539"/>
                <a:gd name="T7" fmla="*/ 164 h 408"/>
                <a:gd name="T8" fmla="*/ 395 w 539"/>
                <a:gd name="T9" fmla="*/ 178 h 408"/>
                <a:gd name="T10" fmla="*/ 369 w 539"/>
                <a:gd name="T11" fmla="*/ 128 h 408"/>
                <a:gd name="T12" fmla="*/ 371 w 539"/>
                <a:gd name="T13" fmla="*/ 66 h 408"/>
                <a:gd name="T14" fmla="*/ 90 w 539"/>
                <a:gd name="T15" fmla="*/ 320 h 408"/>
                <a:gd name="T16" fmla="*/ 125 w 539"/>
                <a:gd name="T17" fmla="*/ 387 h 408"/>
                <a:gd name="T18" fmla="*/ 479 w 539"/>
                <a:gd name="T19" fmla="*/ 301 h 408"/>
                <a:gd name="T20" fmla="*/ 475 w 539"/>
                <a:gd name="T21" fmla="*/ 281 h 408"/>
                <a:gd name="T22" fmla="*/ 500 w 539"/>
                <a:gd name="T23" fmla="*/ 264 h 408"/>
                <a:gd name="T24" fmla="*/ 511 w 539"/>
                <a:gd name="T25" fmla="*/ 208 h 408"/>
                <a:gd name="T26" fmla="*/ 471 w 539"/>
                <a:gd name="T27" fmla="*/ 173 h 408"/>
                <a:gd name="T28" fmla="*/ 495 w 539"/>
                <a:gd name="T29" fmla="*/ 189 h 408"/>
                <a:gd name="T30" fmla="*/ 450 w 539"/>
                <a:gd name="T31" fmla="*/ 192 h 408"/>
                <a:gd name="T32" fmla="*/ 427 w 539"/>
                <a:gd name="T33" fmla="*/ 299 h 408"/>
                <a:gd name="T34" fmla="*/ 386 w 539"/>
                <a:gd name="T35" fmla="*/ 302 h 408"/>
                <a:gd name="T36" fmla="*/ 346 w 539"/>
                <a:gd name="T37" fmla="*/ 313 h 408"/>
                <a:gd name="T38" fmla="*/ 359 w 539"/>
                <a:gd name="T39" fmla="*/ 298 h 408"/>
                <a:gd name="T40" fmla="*/ 296 w 539"/>
                <a:gd name="T41" fmla="*/ 305 h 408"/>
                <a:gd name="T42" fmla="*/ 319 w 539"/>
                <a:gd name="T43" fmla="*/ 284 h 408"/>
                <a:gd name="T44" fmla="*/ 328 w 539"/>
                <a:gd name="T45" fmla="*/ 308 h 408"/>
                <a:gd name="T46" fmla="*/ 350 w 539"/>
                <a:gd name="T47" fmla="*/ 262 h 408"/>
                <a:gd name="T48" fmla="*/ 385 w 539"/>
                <a:gd name="T49" fmla="*/ 230 h 408"/>
                <a:gd name="T50" fmla="*/ 432 w 539"/>
                <a:gd name="T51" fmla="*/ 235 h 408"/>
                <a:gd name="T52" fmla="*/ 412 w 539"/>
                <a:gd name="T53" fmla="*/ 231 h 408"/>
                <a:gd name="T54" fmla="*/ 409 w 539"/>
                <a:gd name="T55" fmla="*/ 226 h 408"/>
                <a:gd name="T56" fmla="*/ 384 w 539"/>
                <a:gd name="T57" fmla="*/ 233 h 408"/>
                <a:gd name="T58" fmla="*/ 357 w 539"/>
                <a:gd name="T59" fmla="*/ 270 h 408"/>
                <a:gd name="T60" fmla="*/ 363 w 539"/>
                <a:gd name="T61" fmla="*/ 297 h 408"/>
                <a:gd name="T62" fmla="*/ 398 w 539"/>
                <a:gd name="T63" fmla="*/ 282 h 408"/>
                <a:gd name="T64" fmla="*/ 406 w 539"/>
                <a:gd name="T65" fmla="*/ 292 h 408"/>
                <a:gd name="T66" fmla="*/ 442 w 539"/>
                <a:gd name="T67" fmla="*/ 243 h 408"/>
                <a:gd name="T68" fmla="*/ 394 w 539"/>
                <a:gd name="T69" fmla="*/ 201 h 408"/>
                <a:gd name="T70" fmla="*/ 387 w 539"/>
                <a:gd name="T71" fmla="*/ 209 h 408"/>
                <a:gd name="T72" fmla="*/ 61 w 539"/>
                <a:gd name="T73" fmla="*/ 372 h 408"/>
                <a:gd name="T74" fmla="*/ 266 w 539"/>
                <a:gd name="T75" fmla="*/ 272 h 408"/>
                <a:gd name="T76" fmla="*/ 220 w 539"/>
                <a:gd name="T77" fmla="*/ 299 h 408"/>
                <a:gd name="T78" fmla="*/ 184 w 539"/>
                <a:gd name="T79" fmla="*/ 346 h 408"/>
                <a:gd name="T80" fmla="*/ 121 w 539"/>
                <a:gd name="T81" fmla="*/ 310 h 408"/>
                <a:gd name="T82" fmla="*/ 354 w 539"/>
                <a:gd name="T83" fmla="*/ 148 h 408"/>
                <a:gd name="T84" fmla="*/ 347 w 539"/>
                <a:gd name="T85" fmla="*/ 260 h 408"/>
                <a:gd name="T86" fmla="*/ 322 w 539"/>
                <a:gd name="T87" fmla="*/ 273 h 408"/>
                <a:gd name="T88" fmla="*/ 278 w 539"/>
                <a:gd name="T89" fmla="*/ 292 h 408"/>
                <a:gd name="T90" fmla="*/ 264 w 539"/>
                <a:gd name="T91" fmla="*/ 325 h 408"/>
                <a:gd name="T92" fmla="*/ 277 w 539"/>
                <a:gd name="T93" fmla="*/ 331 h 408"/>
                <a:gd name="T94" fmla="*/ 327 w 539"/>
                <a:gd name="T95" fmla="*/ 322 h 408"/>
                <a:gd name="T96" fmla="*/ 384 w 539"/>
                <a:gd name="T97" fmla="*/ 305 h 408"/>
                <a:gd name="T98" fmla="*/ 365 w 539"/>
                <a:gd name="T99" fmla="*/ 317 h 408"/>
                <a:gd name="T100" fmla="*/ 406 w 539"/>
                <a:gd name="T101" fmla="*/ 297 h 408"/>
                <a:gd name="T102" fmla="*/ 452 w 539"/>
                <a:gd name="T103" fmla="*/ 283 h 408"/>
                <a:gd name="T104" fmla="*/ 455 w 539"/>
                <a:gd name="T105" fmla="*/ 290 h 408"/>
                <a:gd name="T106" fmla="*/ 467 w 539"/>
                <a:gd name="T107" fmla="*/ 261 h 408"/>
                <a:gd name="T108" fmla="*/ 478 w 539"/>
                <a:gd name="T109" fmla="*/ 267 h 408"/>
                <a:gd name="T110" fmla="*/ 488 w 539"/>
                <a:gd name="T111" fmla="*/ 201 h 408"/>
                <a:gd name="T112" fmla="*/ 499 w 539"/>
                <a:gd name="T113" fmla="*/ 202 h 408"/>
                <a:gd name="T114" fmla="*/ 508 w 539"/>
                <a:gd name="T115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39" h="408">
                  <a:moveTo>
                    <a:pt x="511" y="208"/>
                  </a:moveTo>
                  <a:cubicBezTo>
                    <a:pt x="512" y="203"/>
                    <a:pt x="513" y="199"/>
                    <a:pt x="513" y="195"/>
                  </a:cubicBezTo>
                  <a:cubicBezTo>
                    <a:pt x="515" y="184"/>
                    <a:pt x="517" y="173"/>
                    <a:pt x="518" y="162"/>
                  </a:cubicBezTo>
                  <a:cubicBezTo>
                    <a:pt x="519" y="161"/>
                    <a:pt x="519" y="158"/>
                    <a:pt x="519" y="155"/>
                  </a:cubicBezTo>
                  <a:cubicBezTo>
                    <a:pt x="520" y="155"/>
                    <a:pt x="521" y="156"/>
                    <a:pt x="521" y="156"/>
                  </a:cubicBezTo>
                  <a:cubicBezTo>
                    <a:pt x="521" y="143"/>
                    <a:pt x="521" y="143"/>
                    <a:pt x="521" y="143"/>
                  </a:cubicBezTo>
                  <a:cubicBezTo>
                    <a:pt x="521" y="140"/>
                    <a:pt x="523" y="137"/>
                    <a:pt x="525" y="136"/>
                  </a:cubicBezTo>
                  <a:cubicBezTo>
                    <a:pt x="527" y="135"/>
                    <a:pt x="526" y="133"/>
                    <a:pt x="525" y="134"/>
                  </a:cubicBezTo>
                  <a:cubicBezTo>
                    <a:pt x="523" y="135"/>
                    <a:pt x="521" y="136"/>
                    <a:pt x="520" y="138"/>
                  </a:cubicBezTo>
                  <a:cubicBezTo>
                    <a:pt x="503" y="143"/>
                    <a:pt x="486" y="149"/>
                    <a:pt x="469" y="155"/>
                  </a:cubicBezTo>
                  <a:cubicBezTo>
                    <a:pt x="469" y="146"/>
                    <a:pt x="466" y="137"/>
                    <a:pt x="465" y="128"/>
                  </a:cubicBezTo>
                  <a:cubicBezTo>
                    <a:pt x="465" y="122"/>
                    <a:pt x="464" y="116"/>
                    <a:pt x="463" y="110"/>
                  </a:cubicBezTo>
                  <a:cubicBezTo>
                    <a:pt x="461" y="102"/>
                    <a:pt x="458" y="94"/>
                    <a:pt x="457" y="87"/>
                  </a:cubicBezTo>
                  <a:cubicBezTo>
                    <a:pt x="456" y="85"/>
                    <a:pt x="453" y="85"/>
                    <a:pt x="453" y="87"/>
                  </a:cubicBezTo>
                  <a:cubicBezTo>
                    <a:pt x="455" y="94"/>
                    <a:pt x="457" y="101"/>
                    <a:pt x="459" y="107"/>
                  </a:cubicBezTo>
                  <a:cubicBezTo>
                    <a:pt x="461" y="115"/>
                    <a:pt x="462" y="123"/>
                    <a:pt x="463" y="131"/>
                  </a:cubicBezTo>
                  <a:cubicBezTo>
                    <a:pt x="463" y="140"/>
                    <a:pt x="465" y="148"/>
                    <a:pt x="466" y="157"/>
                  </a:cubicBezTo>
                  <a:cubicBezTo>
                    <a:pt x="463" y="158"/>
                    <a:pt x="459" y="159"/>
                    <a:pt x="456" y="160"/>
                  </a:cubicBezTo>
                  <a:cubicBezTo>
                    <a:pt x="453" y="151"/>
                    <a:pt x="450" y="141"/>
                    <a:pt x="448" y="130"/>
                  </a:cubicBezTo>
                  <a:cubicBezTo>
                    <a:pt x="446" y="115"/>
                    <a:pt x="443" y="100"/>
                    <a:pt x="438" y="85"/>
                  </a:cubicBezTo>
                  <a:cubicBezTo>
                    <a:pt x="438" y="83"/>
                    <a:pt x="435" y="84"/>
                    <a:pt x="436" y="85"/>
                  </a:cubicBezTo>
                  <a:cubicBezTo>
                    <a:pt x="440" y="102"/>
                    <a:pt x="443" y="118"/>
                    <a:pt x="445" y="135"/>
                  </a:cubicBezTo>
                  <a:cubicBezTo>
                    <a:pt x="447" y="144"/>
                    <a:pt x="449" y="153"/>
                    <a:pt x="452" y="162"/>
                  </a:cubicBezTo>
                  <a:cubicBezTo>
                    <a:pt x="449" y="163"/>
                    <a:pt x="445" y="165"/>
                    <a:pt x="442" y="166"/>
                  </a:cubicBezTo>
                  <a:cubicBezTo>
                    <a:pt x="441" y="159"/>
                    <a:pt x="440" y="151"/>
                    <a:pt x="439" y="145"/>
                  </a:cubicBezTo>
                  <a:cubicBezTo>
                    <a:pt x="436" y="128"/>
                    <a:pt x="432" y="111"/>
                    <a:pt x="427" y="95"/>
                  </a:cubicBezTo>
                  <a:cubicBezTo>
                    <a:pt x="426" y="93"/>
                    <a:pt x="423" y="93"/>
                    <a:pt x="423" y="95"/>
                  </a:cubicBezTo>
                  <a:cubicBezTo>
                    <a:pt x="429" y="114"/>
                    <a:pt x="433" y="132"/>
                    <a:pt x="436" y="151"/>
                  </a:cubicBezTo>
                  <a:cubicBezTo>
                    <a:pt x="437" y="157"/>
                    <a:pt x="438" y="162"/>
                    <a:pt x="440" y="167"/>
                  </a:cubicBezTo>
                  <a:cubicBezTo>
                    <a:pt x="434" y="169"/>
                    <a:pt x="429" y="171"/>
                    <a:pt x="424" y="173"/>
                  </a:cubicBezTo>
                  <a:cubicBezTo>
                    <a:pt x="423" y="171"/>
                    <a:pt x="422" y="169"/>
                    <a:pt x="422" y="167"/>
                  </a:cubicBezTo>
                  <a:cubicBezTo>
                    <a:pt x="420" y="159"/>
                    <a:pt x="419" y="151"/>
                    <a:pt x="418" y="144"/>
                  </a:cubicBezTo>
                  <a:cubicBezTo>
                    <a:pt x="414" y="129"/>
                    <a:pt x="408" y="114"/>
                    <a:pt x="402" y="100"/>
                  </a:cubicBezTo>
                  <a:cubicBezTo>
                    <a:pt x="401" y="99"/>
                    <a:pt x="399" y="100"/>
                    <a:pt x="400" y="101"/>
                  </a:cubicBezTo>
                  <a:cubicBezTo>
                    <a:pt x="405" y="115"/>
                    <a:pt x="411" y="128"/>
                    <a:pt x="414" y="143"/>
                  </a:cubicBezTo>
                  <a:cubicBezTo>
                    <a:pt x="416" y="150"/>
                    <a:pt x="416" y="157"/>
                    <a:pt x="418" y="164"/>
                  </a:cubicBezTo>
                  <a:cubicBezTo>
                    <a:pt x="419" y="167"/>
                    <a:pt x="420" y="169"/>
                    <a:pt x="421" y="171"/>
                  </a:cubicBezTo>
                  <a:cubicBezTo>
                    <a:pt x="420" y="172"/>
                    <a:pt x="419" y="172"/>
                    <a:pt x="419" y="173"/>
                  </a:cubicBezTo>
                  <a:cubicBezTo>
                    <a:pt x="419" y="174"/>
                    <a:pt x="419" y="174"/>
                    <a:pt x="419" y="175"/>
                  </a:cubicBezTo>
                  <a:cubicBezTo>
                    <a:pt x="413" y="178"/>
                    <a:pt x="406" y="181"/>
                    <a:pt x="399" y="183"/>
                  </a:cubicBezTo>
                  <a:cubicBezTo>
                    <a:pt x="397" y="177"/>
                    <a:pt x="396" y="171"/>
                    <a:pt x="395" y="166"/>
                  </a:cubicBezTo>
                  <a:cubicBezTo>
                    <a:pt x="391" y="151"/>
                    <a:pt x="387" y="137"/>
                    <a:pt x="382" y="123"/>
                  </a:cubicBezTo>
                  <a:cubicBezTo>
                    <a:pt x="382" y="121"/>
                    <a:pt x="379" y="122"/>
                    <a:pt x="380" y="123"/>
                  </a:cubicBezTo>
                  <a:cubicBezTo>
                    <a:pt x="383" y="133"/>
                    <a:pt x="386" y="143"/>
                    <a:pt x="389" y="153"/>
                  </a:cubicBezTo>
                  <a:cubicBezTo>
                    <a:pt x="391" y="161"/>
                    <a:pt x="392" y="170"/>
                    <a:pt x="395" y="178"/>
                  </a:cubicBezTo>
                  <a:cubicBezTo>
                    <a:pt x="395" y="178"/>
                    <a:pt x="396" y="179"/>
                    <a:pt x="396" y="180"/>
                  </a:cubicBezTo>
                  <a:cubicBezTo>
                    <a:pt x="396" y="180"/>
                    <a:pt x="396" y="180"/>
                    <a:pt x="396" y="181"/>
                  </a:cubicBezTo>
                  <a:cubicBezTo>
                    <a:pt x="395" y="182"/>
                    <a:pt x="395" y="184"/>
                    <a:pt x="394" y="186"/>
                  </a:cubicBezTo>
                  <a:cubicBezTo>
                    <a:pt x="386" y="189"/>
                    <a:pt x="378" y="192"/>
                    <a:pt x="371" y="196"/>
                  </a:cubicBezTo>
                  <a:cubicBezTo>
                    <a:pt x="374" y="189"/>
                    <a:pt x="376" y="186"/>
                    <a:pt x="378" y="182"/>
                  </a:cubicBezTo>
                  <a:cubicBezTo>
                    <a:pt x="386" y="165"/>
                    <a:pt x="382" y="151"/>
                    <a:pt x="366" y="142"/>
                  </a:cubicBezTo>
                  <a:cubicBezTo>
                    <a:pt x="364" y="140"/>
                    <a:pt x="361" y="139"/>
                    <a:pt x="358" y="137"/>
                  </a:cubicBezTo>
                  <a:cubicBezTo>
                    <a:pt x="362" y="135"/>
                    <a:pt x="366" y="133"/>
                    <a:pt x="369" y="129"/>
                  </a:cubicBezTo>
                  <a:cubicBezTo>
                    <a:pt x="370" y="129"/>
                    <a:pt x="369" y="128"/>
                    <a:pt x="369" y="128"/>
                  </a:cubicBezTo>
                  <a:cubicBezTo>
                    <a:pt x="364" y="132"/>
                    <a:pt x="360" y="134"/>
                    <a:pt x="355" y="136"/>
                  </a:cubicBezTo>
                  <a:cubicBezTo>
                    <a:pt x="342" y="130"/>
                    <a:pt x="329" y="126"/>
                    <a:pt x="314" y="127"/>
                  </a:cubicBezTo>
                  <a:cubicBezTo>
                    <a:pt x="313" y="127"/>
                    <a:pt x="312" y="127"/>
                    <a:pt x="308" y="126"/>
                  </a:cubicBezTo>
                  <a:cubicBezTo>
                    <a:pt x="312" y="124"/>
                    <a:pt x="314" y="122"/>
                    <a:pt x="316" y="121"/>
                  </a:cubicBezTo>
                  <a:cubicBezTo>
                    <a:pt x="360" y="94"/>
                    <a:pt x="404" y="69"/>
                    <a:pt x="450" y="47"/>
                  </a:cubicBezTo>
                  <a:cubicBezTo>
                    <a:pt x="474" y="36"/>
                    <a:pt x="497" y="23"/>
                    <a:pt x="521" y="1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513" y="3"/>
                    <a:pt x="503" y="6"/>
                    <a:pt x="495" y="10"/>
                  </a:cubicBezTo>
                  <a:cubicBezTo>
                    <a:pt x="453" y="28"/>
                    <a:pt x="412" y="47"/>
                    <a:pt x="371" y="66"/>
                  </a:cubicBezTo>
                  <a:cubicBezTo>
                    <a:pt x="345" y="79"/>
                    <a:pt x="319" y="95"/>
                    <a:pt x="293" y="108"/>
                  </a:cubicBezTo>
                  <a:cubicBezTo>
                    <a:pt x="282" y="114"/>
                    <a:pt x="273" y="120"/>
                    <a:pt x="266" y="131"/>
                  </a:cubicBezTo>
                  <a:cubicBezTo>
                    <a:pt x="265" y="132"/>
                    <a:pt x="265" y="133"/>
                    <a:pt x="264" y="134"/>
                  </a:cubicBezTo>
                  <a:cubicBezTo>
                    <a:pt x="266" y="138"/>
                    <a:pt x="268" y="141"/>
                    <a:pt x="269" y="144"/>
                  </a:cubicBezTo>
                  <a:cubicBezTo>
                    <a:pt x="268" y="144"/>
                    <a:pt x="267" y="143"/>
                    <a:pt x="267" y="143"/>
                  </a:cubicBezTo>
                  <a:cubicBezTo>
                    <a:pt x="249" y="161"/>
                    <a:pt x="232" y="180"/>
                    <a:pt x="214" y="199"/>
                  </a:cubicBezTo>
                  <a:cubicBezTo>
                    <a:pt x="182" y="231"/>
                    <a:pt x="143" y="256"/>
                    <a:pt x="111" y="290"/>
                  </a:cubicBezTo>
                  <a:cubicBezTo>
                    <a:pt x="104" y="297"/>
                    <a:pt x="94" y="303"/>
                    <a:pt x="93" y="315"/>
                  </a:cubicBezTo>
                  <a:cubicBezTo>
                    <a:pt x="93" y="317"/>
                    <a:pt x="91" y="319"/>
                    <a:pt x="90" y="320"/>
                  </a:cubicBezTo>
                  <a:cubicBezTo>
                    <a:pt x="72" y="335"/>
                    <a:pt x="55" y="350"/>
                    <a:pt x="37" y="364"/>
                  </a:cubicBezTo>
                  <a:cubicBezTo>
                    <a:pt x="26" y="373"/>
                    <a:pt x="16" y="382"/>
                    <a:pt x="5" y="391"/>
                  </a:cubicBezTo>
                  <a:cubicBezTo>
                    <a:pt x="2" y="394"/>
                    <a:pt x="0" y="397"/>
                    <a:pt x="2" y="401"/>
                  </a:cubicBezTo>
                  <a:cubicBezTo>
                    <a:pt x="4" y="404"/>
                    <a:pt x="8" y="407"/>
                    <a:pt x="11" y="407"/>
                  </a:cubicBezTo>
                  <a:cubicBezTo>
                    <a:pt x="19" y="408"/>
                    <a:pt x="27" y="408"/>
                    <a:pt x="34" y="406"/>
                  </a:cubicBezTo>
                  <a:cubicBezTo>
                    <a:pt x="55" y="401"/>
                    <a:pt x="76" y="394"/>
                    <a:pt x="98" y="389"/>
                  </a:cubicBezTo>
                  <a:cubicBezTo>
                    <a:pt x="107" y="386"/>
                    <a:pt x="116" y="384"/>
                    <a:pt x="126" y="385"/>
                  </a:cubicBezTo>
                  <a:cubicBezTo>
                    <a:pt x="125" y="385"/>
                    <a:pt x="125" y="386"/>
                    <a:pt x="125" y="387"/>
                  </a:cubicBezTo>
                  <a:cubicBezTo>
                    <a:pt x="124" y="387"/>
                    <a:pt x="125" y="388"/>
                    <a:pt x="125" y="387"/>
                  </a:cubicBezTo>
                  <a:cubicBezTo>
                    <a:pt x="126" y="386"/>
                    <a:pt x="127" y="385"/>
                    <a:pt x="127" y="385"/>
                  </a:cubicBezTo>
                  <a:cubicBezTo>
                    <a:pt x="128" y="385"/>
                    <a:pt x="128" y="385"/>
                    <a:pt x="128" y="385"/>
                  </a:cubicBezTo>
                  <a:cubicBezTo>
                    <a:pt x="136" y="385"/>
                    <a:pt x="144" y="385"/>
                    <a:pt x="151" y="383"/>
                  </a:cubicBezTo>
                  <a:cubicBezTo>
                    <a:pt x="156" y="382"/>
                    <a:pt x="160" y="381"/>
                    <a:pt x="165" y="380"/>
                  </a:cubicBezTo>
                  <a:cubicBezTo>
                    <a:pt x="204" y="377"/>
                    <a:pt x="242" y="367"/>
                    <a:pt x="280" y="356"/>
                  </a:cubicBezTo>
                  <a:cubicBezTo>
                    <a:pt x="299" y="351"/>
                    <a:pt x="317" y="343"/>
                    <a:pt x="337" y="345"/>
                  </a:cubicBezTo>
                  <a:cubicBezTo>
                    <a:pt x="339" y="345"/>
                    <a:pt x="341" y="344"/>
                    <a:pt x="343" y="343"/>
                  </a:cubicBezTo>
                  <a:cubicBezTo>
                    <a:pt x="356" y="339"/>
                    <a:pt x="369" y="334"/>
                    <a:pt x="382" y="329"/>
                  </a:cubicBezTo>
                  <a:cubicBezTo>
                    <a:pt x="414" y="319"/>
                    <a:pt x="447" y="315"/>
                    <a:pt x="479" y="301"/>
                  </a:cubicBezTo>
                  <a:cubicBezTo>
                    <a:pt x="493" y="295"/>
                    <a:pt x="509" y="291"/>
                    <a:pt x="521" y="285"/>
                  </a:cubicBezTo>
                  <a:cubicBezTo>
                    <a:pt x="521" y="267"/>
                    <a:pt x="521" y="267"/>
                    <a:pt x="521" y="267"/>
                  </a:cubicBezTo>
                  <a:cubicBezTo>
                    <a:pt x="505" y="274"/>
                    <a:pt x="486" y="280"/>
                    <a:pt x="468" y="286"/>
                  </a:cubicBezTo>
                  <a:cubicBezTo>
                    <a:pt x="466" y="287"/>
                    <a:pt x="464" y="287"/>
                    <a:pt x="463" y="288"/>
                  </a:cubicBezTo>
                  <a:cubicBezTo>
                    <a:pt x="463" y="286"/>
                    <a:pt x="464" y="284"/>
                    <a:pt x="464" y="282"/>
                  </a:cubicBezTo>
                  <a:cubicBezTo>
                    <a:pt x="465" y="278"/>
                    <a:pt x="467" y="273"/>
                    <a:pt x="468" y="268"/>
                  </a:cubicBezTo>
                  <a:cubicBezTo>
                    <a:pt x="471" y="270"/>
                    <a:pt x="473" y="271"/>
                    <a:pt x="476" y="273"/>
                  </a:cubicBezTo>
                  <a:cubicBezTo>
                    <a:pt x="476" y="275"/>
                    <a:pt x="476" y="277"/>
                    <a:pt x="475" y="280"/>
                  </a:cubicBezTo>
                  <a:cubicBezTo>
                    <a:pt x="475" y="280"/>
                    <a:pt x="475" y="281"/>
                    <a:pt x="475" y="281"/>
                  </a:cubicBezTo>
                  <a:cubicBezTo>
                    <a:pt x="475" y="281"/>
                    <a:pt x="475" y="281"/>
                    <a:pt x="475" y="281"/>
                  </a:cubicBezTo>
                  <a:cubicBezTo>
                    <a:pt x="475" y="281"/>
                    <a:pt x="478" y="283"/>
                    <a:pt x="479" y="281"/>
                  </a:cubicBezTo>
                  <a:cubicBezTo>
                    <a:pt x="479" y="279"/>
                    <a:pt x="480" y="277"/>
                    <a:pt x="481" y="274"/>
                  </a:cubicBezTo>
                  <a:cubicBezTo>
                    <a:pt x="482" y="275"/>
                    <a:pt x="484" y="275"/>
                    <a:pt x="486" y="275"/>
                  </a:cubicBezTo>
                  <a:cubicBezTo>
                    <a:pt x="494" y="276"/>
                    <a:pt x="490" y="269"/>
                    <a:pt x="488" y="264"/>
                  </a:cubicBezTo>
                  <a:cubicBezTo>
                    <a:pt x="487" y="263"/>
                    <a:pt x="486" y="264"/>
                    <a:pt x="486" y="265"/>
                  </a:cubicBezTo>
                  <a:cubicBezTo>
                    <a:pt x="487" y="270"/>
                    <a:pt x="486" y="270"/>
                    <a:pt x="482" y="269"/>
                  </a:cubicBezTo>
                  <a:cubicBezTo>
                    <a:pt x="484" y="263"/>
                    <a:pt x="486" y="258"/>
                    <a:pt x="487" y="252"/>
                  </a:cubicBezTo>
                  <a:cubicBezTo>
                    <a:pt x="491" y="256"/>
                    <a:pt x="495" y="260"/>
                    <a:pt x="500" y="264"/>
                  </a:cubicBezTo>
                  <a:cubicBezTo>
                    <a:pt x="500" y="264"/>
                    <a:pt x="501" y="264"/>
                    <a:pt x="501" y="264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01" y="267"/>
                    <a:pt x="505" y="267"/>
                    <a:pt x="505" y="264"/>
                  </a:cubicBezTo>
                  <a:cubicBezTo>
                    <a:pt x="506" y="248"/>
                    <a:pt x="508" y="231"/>
                    <a:pt x="510" y="215"/>
                  </a:cubicBezTo>
                  <a:cubicBezTo>
                    <a:pt x="519" y="227"/>
                    <a:pt x="529" y="242"/>
                    <a:pt x="520" y="248"/>
                  </a:cubicBezTo>
                  <a:cubicBezTo>
                    <a:pt x="519" y="249"/>
                    <a:pt x="520" y="251"/>
                    <a:pt x="521" y="250"/>
                  </a:cubicBezTo>
                  <a:cubicBezTo>
                    <a:pt x="539" y="248"/>
                    <a:pt x="521" y="222"/>
                    <a:pt x="517" y="216"/>
                  </a:cubicBezTo>
                  <a:cubicBezTo>
                    <a:pt x="515" y="213"/>
                    <a:pt x="513" y="210"/>
                    <a:pt x="511" y="208"/>
                  </a:cubicBezTo>
                  <a:moveTo>
                    <a:pt x="471" y="173"/>
                  </a:moveTo>
                  <a:cubicBezTo>
                    <a:pt x="475" y="177"/>
                    <a:pt x="480" y="180"/>
                    <a:pt x="484" y="183"/>
                  </a:cubicBezTo>
                  <a:cubicBezTo>
                    <a:pt x="486" y="185"/>
                    <a:pt x="488" y="187"/>
                    <a:pt x="489" y="189"/>
                  </a:cubicBezTo>
                  <a:cubicBezTo>
                    <a:pt x="485" y="203"/>
                    <a:pt x="481" y="216"/>
                    <a:pt x="477" y="230"/>
                  </a:cubicBezTo>
                  <a:cubicBezTo>
                    <a:pt x="475" y="228"/>
                    <a:pt x="474" y="227"/>
                    <a:pt x="473" y="226"/>
                  </a:cubicBezTo>
                  <a:cubicBezTo>
                    <a:pt x="470" y="222"/>
                    <a:pt x="466" y="219"/>
                    <a:pt x="463" y="216"/>
                  </a:cubicBezTo>
                  <a:cubicBezTo>
                    <a:pt x="465" y="202"/>
                    <a:pt x="468" y="189"/>
                    <a:pt x="469" y="175"/>
                  </a:cubicBezTo>
                  <a:cubicBezTo>
                    <a:pt x="469" y="175"/>
                    <a:pt x="468" y="174"/>
                    <a:pt x="468" y="174"/>
                  </a:cubicBezTo>
                  <a:cubicBezTo>
                    <a:pt x="469" y="174"/>
                    <a:pt x="470" y="173"/>
                    <a:pt x="471" y="173"/>
                  </a:cubicBezTo>
                  <a:moveTo>
                    <a:pt x="475" y="172"/>
                  </a:moveTo>
                  <a:cubicBezTo>
                    <a:pt x="481" y="169"/>
                    <a:pt x="488" y="167"/>
                    <a:pt x="494" y="164"/>
                  </a:cubicBezTo>
                  <a:cubicBezTo>
                    <a:pt x="493" y="171"/>
                    <a:pt x="492" y="177"/>
                    <a:pt x="490" y="184"/>
                  </a:cubicBezTo>
                  <a:cubicBezTo>
                    <a:pt x="485" y="179"/>
                    <a:pt x="480" y="176"/>
                    <a:pt x="475" y="172"/>
                  </a:cubicBezTo>
                  <a:moveTo>
                    <a:pt x="495" y="164"/>
                  </a:moveTo>
                  <a:cubicBezTo>
                    <a:pt x="498" y="163"/>
                    <a:pt x="500" y="162"/>
                    <a:pt x="502" y="161"/>
                  </a:cubicBezTo>
                  <a:cubicBezTo>
                    <a:pt x="502" y="166"/>
                    <a:pt x="501" y="170"/>
                    <a:pt x="500" y="175"/>
                  </a:cubicBezTo>
                  <a:cubicBezTo>
                    <a:pt x="499" y="180"/>
                    <a:pt x="497" y="185"/>
                    <a:pt x="496" y="191"/>
                  </a:cubicBezTo>
                  <a:cubicBezTo>
                    <a:pt x="496" y="190"/>
                    <a:pt x="495" y="189"/>
                    <a:pt x="495" y="189"/>
                  </a:cubicBezTo>
                  <a:cubicBezTo>
                    <a:pt x="494" y="188"/>
                    <a:pt x="493" y="186"/>
                    <a:pt x="492" y="185"/>
                  </a:cubicBezTo>
                  <a:cubicBezTo>
                    <a:pt x="494" y="178"/>
                    <a:pt x="495" y="171"/>
                    <a:pt x="495" y="164"/>
                  </a:cubicBezTo>
                  <a:moveTo>
                    <a:pt x="465" y="175"/>
                  </a:moveTo>
                  <a:cubicBezTo>
                    <a:pt x="465" y="175"/>
                    <a:pt x="465" y="175"/>
                    <a:pt x="465" y="175"/>
                  </a:cubicBezTo>
                  <a:cubicBezTo>
                    <a:pt x="464" y="187"/>
                    <a:pt x="463" y="201"/>
                    <a:pt x="460" y="213"/>
                  </a:cubicBezTo>
                  <a:cubicBezTo>
                    <a:pt x="460" y="213"/>
                    <a:pt x="460" y="213"/>
                    <a:pt x="460" y="214"/>
                  </a:cubicBezTo>
                  <a:cubicBezTo>
                    <a:pt x="455" y="210"/>
                    <a:pt x="451" y="206"/>
                    <a:pt x="446" y="203"/>
                  </a:cubicBezTo>
                  <a:cubicBezTo>
                    <a:pt x="447" y="200"/>
                    <a:pt x="448" y="197"/>
                    <a:pt x="449" y="194"/>
                  </a:cubicBezTo>
                  <a:cubicBezTo>
                    <a:pt x="450" y="194"/>
                    <a:pt x="451" y="193"/>
                    <a:pt x="450" y="192"/>
                  </a:cubicBezTo>
                  <a:cubicBezTo>
                    <a:pt x="450" y="192"/>
                    <a:pt x="450" y="191"/>
                    <a:pt x="450" y="191"/>
                  </a:cubicBezTo>
                  <a:cubicBezTo>
                    <a:pt x="450" y="191"/>
                    <a:pt x="450" y="191"/>
                    <a:pt x="450" y="191"/>
                  </a:cubicBezTo>
                  <a:cubicBezTo>
                    <a:pt x="450" y="190"/>
                    <a:pt x="450" y="190"/>
                    <a:pt x="450" y="189"/>
                  </a:cubicBezTo>
                  <a:cubicBezTo>
                    <a:pt x="451" y="188"/>
                    <a:pt x="449" y="187"/>
                    <a:pt x="448" y="188"/>
                  </a:cubicBezTo>
                  <a:cubicBezTo>
                    <a:pt x="447" y="186"/>
                    <a:pt x="447" y="184"/>
                    <a:pt x="446" y="182"/>
                  </a:cubicBezTo>
                  <a:cubicBezTo>
                    <a:pt x="452" y="180"/>
                    <a:pt x="459" y="177"/>
                    <a:pt x="465" y="175"/>
                  </a:cubicBezTo>
                  <a:moveTo>
                    <a:pt x="442" y="294"/>
                  </a:moveTo>
                  <a:cubicBezTo>
                    <a:pt x="442" y="294"/>
                    <a:pt x="442" y="295"/>
                    <a:pt x="442" y="295"/>
                  </a:cubicBezTo>
                  <a:cubicBezTo>
                    <a:pt x="437" y="296"/>
                    <a:pt x="432" y="298"/>
                    <a:pt x="427" y="299"/>
                  </a:cubicBezTo>
                  <a:cubicBezTo>
                    <a:pt x="429" y="299"/>
                    <a:pt x="429" y="297"/>
                    <a:pt x="428" y="295"/>
                  </a:cubicBezTo>
                  <a:cubicBezTo>
                    <a:pt x="428" y="294"/>
                    <a:pt x="427" y="294"/>
                    <a:pt x="426" y="295"/>
                  </a:cubicBezTo>
                  <a:cubicBezTo>
                    <a:pt x="424" y="298"/>
                    <a:pt x="419" y="297"/>
                    <a:pt x="414" y="295"/>
                  </a:cubicBezTo>
                  <a:cubicBezTo>
                    <a:pt x="420" y="286"/>
                    <a:pt x="423" y="274"/>
                    <a:pt x="426" y="262"/>
                  </a:cubicBezTo>
                  <a:cubicBezTo>
                    <a:pt x="431" y="264"/>
                    <a:pt x="435" y="266"/>
                    <a:pt x="439" y="269"/>
                  </a:cubicBezTo>
                  <a:cubicBezTo>
                    <a:pt x="442" y="270"/>
                    <a:pt x="445" y="271"/>
                    <a:pt x="447" y="273"/>
                  </a:cubicBezTo>
                  <a:cubicBezTo>
                    <a:pt x="447" y="276"/>
                    <a:pt x="446" y="279"/>
                    <a:pt x="445" y="282"/>
                  </a:cubicBezTo>
                  <a:cubicBezTo>
                    <a:pt x="444" y="286"/>
                    <a:pt x="443" y="290"/>
                    <a:pt x="442" y="294"/>
                  </a:cubicBezTo>
                  <a:moveTo>
                    <a:pt x="386" y="302"/>
                  </a:moveTo>
                  <a:cubicBezTo>
                    <a:pt x="385" y="301"/>
                    <a:pt x="383" y="301"/>
                    <a:pt x="382" y="300"/>
                  </a:cubicBezTo>
                  <a:cubicBezTo>
                    <a:pt x="384" y="298"/>
                    <a:pt x="387" y="296"/>
                    <a:pt x="389" y="293"/>
                  </a:cubicBezTo>
                  <a:cubicBezTo>
                    <a:pt x="388" y="296"/>
                    <a:pt x="387" y="299"/>
                    <a:pt x="386" y="302"/>
                  </a:cubicBezTo>
                  <a:moveTo>
                    <a:pt x="390" y="307"/>
                  </a:moveTo>
                  <a:cubicBezTo>
                    <a:pt x="392" y="308"/>
                    <a:pt x="395" y="309"/>
                    <a:pt x="397" y="309"/>
                  </a:cubicBezTo>
                  <a:cubicBezTo>
                    <a:pt x="394" y="310"/>
                    <a:pt x="392" y="311"/>
                    <a:pt x="389" y="311"/>
                  </a:cubicBezTo>
                  <a:cubicBezTo>
                    <a:pt x="390" y="310"/>
                    <a:pt x="390" y="309"/>
                    <a:pt x="390" y="307"/>
                  </a:cubicBezTo>
                  <a:moveTo>
                    <a:pt x="353" y="306"/>
                  </a:moveTo>
                  <a:cubicBezTo>
                    <a:pt x="351" y="308"/>
                    <a:pt x="348" y="311"/>
                    <a:pt x="346" y="313"/>
                  </a:cubicBezTo>
                  <a:cubicBezTo>
                    <a:pt x="345" y="311"/>
                    <a:pt x="346" y="307"/>
                    <a:pt x="346" y="305"/>
                  </a:cubicBezTo>
                  <a:cubicBezTo>
                    <a:pt x="346" y="304"/>
                    <a:pt x="344" y="304"/>
                    <a:pt x="344" y="305"/>
                  </a:cubicBezTo>
                  <a:cubicBezTo>
                    <a:pt x="344" y="308"/>
                    <a:pt x="344" y="311"/>
                    <a:pt x="344" y="313"/>
                  </a:cubicBezTo>
                  <a:cubicBezTo>
                    <a:pt x="341" y="312"/>
                    <a:pt x="338" y="311"/>
                    <a:pt x="335" y="310"/>
                  </a:cubicBezTo>
                  <a:cubicBezTo>
                    <a:pt x="337" y="304"/>
                    <a:pt x="340" y="299"/>
                    <a:pt x="342" y="293"/>
                  </a:cubicBezTo>
                  <a:cubicBezTo>
                    <a:pt x="342" y="291"/>
                    <a:pt x="343" y="289"/>
                    <a:pt x="343" y="287"/>
                  </a:cubicBezTo>
                  <a:cubicBezTo>
                    <a:pt x="347" y="289"/>
                    <a:pt x="351" y="292"/>
                    <a:pt x="356" y="294"/>
                  </a:cubicBezTo>
                  <a:cubicBezTo>
                    <a:pt x="357" y="294"/>
                    <a:pt x="358" y="295"/>
                    <a:pt x="360" y="295"/>
                  </a:cubicBezTo>
                  <a:cubicBezTo>
                    <a:pt x="359" y="296"/>
                    <a:pt x="359" y="297"/>
                    <a:pt x="359" y="298"/>
                  </a:cubicBezTo>
                  <a:cubicBezTo>
                    <a:pt x="358" y="299"/>
                    <a:pt x="357" y="301"/>
                    <a:pt x="356" y="303"/>
                  </a:cubicBezTo>
                  <a:cubicBezTo>
                    <a:pt x="355" y="304"/>
                    <a:pt x="354" y="305"/>
                    <a:pt x="353" y="306"/>
                  </a:cubicBezTo>
                  <a:moveTo>
                    <a:pt x="299" y="328"/>
                  </a:moveTo>
                  <a:cubicBezTo>
                    <a:pt x="297" y="325"/>
                    <a:pt x="296" y="322"/>
                    <a:pt x="295" y="319"/>
                  </a:cubicBezTo>
                  <a:cubicBezTo>
                    <a:pt x="295" y="318"/>
                    <a:pt x="294" y="318"/>
                    <a:pt x="295" y="319"/>
                  </a:cubicBezTo>
                  <a:cubicBezTo>
                    <a:pt x="295" y="323"/>
                    <a:pt x="296" y="326"/>
                    <a:pt x="297" y="329"/>
                  </a:cubicBezTo>
                  <a:cubicBezTo>
                    <a:pt x="293" y="330"/>
                    <a:pt x="289" y="331"/>
                    <a:pt x="285" y="332"/>
                  </a:cubicBezTo>
                  <a:cubicBezTo>
                    <a:pt x="286" y="331"/>
                    <a:pt x="286" y="330"/>
                    <a:pt x="287" y="328"/>
                  </a:cubicBezTo>
                  <a:cubicBezTo>
                    <a:pt x="290" y="321"/>
                    <a:pt x="293" y="313"/>
                    <a:pt x="296" y="305"/>
                  </a:cubicBezTo>
                  <a:cubicBezTo>
                    <a:pt x="297" y="304"/>
                    <a:pt x="297" y="304"/>
                    <a:pt x="297" y="303"/>
                  </a:cubicBezTo>
                  <a:cubicBezTo>
                    <a:pt x="302" y="304"/>
                    <a:pt x="307" y="305"/>
                    <a:pt x="311" y="306"/>
                  </a:cubicBezTo>
                  <a:cubicBezTo>
                    <a:pt x="311" y="307"/>
                    <a:pt x="311" y="308"/>
                    <a:pt x="311" y="308"/>
                  </a:cubicBezTo>
                  <a:cubicBezTo>
                    <a:pt x="309" y="312"/>
                    <a:pt x="308" y="316"/>
                    <a:pt x="307" y="320"/>
                  </a:cubicBezTo>
                  <a:cubicBezTo>
                    <a:pt x="306" y="325"/>
                    <a:pt x="303" y="327"/>
                    <a:pt x="299" y="328"/>
                  </a:cubicBezTo>
                  <a:moveTo>
                    <a:pt x="299" y="299"/>
                  </a:moveTo>
                  <a:cubicBezTo>
                    <a:pt x="302" y="288"/>
                    <a:pt x="305" y="277"/>
                    <a:pt x="306" y="266"/>
                  </a:cubicBezTo>
                  <a:cubicBezTo>
                    <a:pt x="311" y="270"/>
                    <a:pt x="316" y="273"/>
                    <a:pt x="321" y="275"/>
                  </a:cubicBezTo>
                  <a:cubicBezTo>
                    <a:pt x="321" y="278"/>
                    <a:pt x="320" y="281"/>
                    <a:pt x="319" y="284"/>
                  </a:cubicBezTo>
                  <a:cubicBezTo>
                    <a:pt x="317" y="290"/>
                    <a:pt x="314" y="297"/>
                    <a:pt x="312" y="303"/>
                  </a:cubicBezTo>
                  <a:cubicBezTo>
                    <a:pt x="308" y="302"/>
                    <a:pt x="303" y="300"/>
                    <a:pt x="299" y="299"/>
                  </a:cubicBezTo>
                  <a:moveTo>
                    <a:pt x="319" y="293"/>
                  </a:moveTo>
                  <a:cubicBezTo>
                    <a:pt x="321" y="287"/>
                    <a:pt x="323" y="282"/>
                    <a:pt x="324" y="277"/>
                  </a:cubicBezTo>
                  <a:cubicBezTo>
                    <a:pt x="324" y="277"/>
                    <a:pt x="324" y="277"/>
                    <a:pt x="325" y="277"/>
                  </a:cubicBezTo>
                  <a:cubicBezTo>
                    <a:pt x="330" y="279"/>
                    <a:pt x="335" y="282"/>
                    <a:pt x="340" y="285"/>
                  </a:cubicBezTo>
                  <a:cubicBezTo>
                    <a:pt x="339" y="286"/>
                    <a:pt x="339" y="287"/>
                    <a:pt x="339" y="289"/>
                  </a:cubicBezTo>
                  <a:cubicBezTo>
                    <a:pt x="337" y="296"/>
                    <a:pt x="334" y="302"/>
                    <a:pt x="332" y="309"/>
                  </a:cubicBezTo>
                  <a:cubicBezTo>
                    <a:pt x="330" y="309"/>
                    <a:pt x="329" y="308"/>
                    <a:pt x="328" y="308"/>
                  </a:cubicBezTo>
                  <a:cubicBezTo>
                    <a:pt x="324" y="306"/>
                    <a:pt x="320" y="305"/>
                    <a:pt x="316" y="304"/>
                  </a:cubicBezTo>
                  <a:cubicBezTo>
                    <a:pt x="317" y="300"/>
                    <a:pt x="318" y="297"/>
                    <a:pt x="319" y="293"/>
                  </a:cubicBezTo>
                  <a:moveTo>
                    <a:pt x="360" y="220"/>
                  </a:moveTo>
                  <a:cubicBezTo>
                    <a:pt x="362" y="221"/>
                    <a:pt x="363" y="222"/>
                    <a:pt x="364" y="222"/>
                  </a:cubicBezTo>
                  <a:cubicBezTo>
                    <a:pt x="370" y="225"/>
                    <a:pt x="375" y="227"/>
                    <a:pt x="380" y="231"/>
                  </a:cubicBezTo>
                  <a:cubicBezTo>
                    <a:pt x="380" y="231"/>
                    <a:pt x="381" y="231"/>
                    <a:pt x="381" y="231"/>
                  </a:cubicBezTo>
                  <a:cubicBezTo>
                    <a:pt x="378" y="241"/>
                    <a:pt x="376" y="251"/>
                    <a:pt x="372" y="260"/>
                  </a:cubicBezTo>
                  <a:cubicBezTo>
                    <a:pt x="370" y="264"/>
                    <a:pt x="369" y="268"/>
                    <a:pt x="368" y="272"/>
                  </a:cubicBezTo>
                  <a:cubicBezTo>
                    <a:pt x="362" y="269"/>
                    <a:pt x="356" y="265"/>
                    <a:pt x="350" y="262"/>
                  </a:cubicBezTo>
                  <a:cubicBezTo>
                    <a:pt x="354" y="248"/>
                    <a:pt x="356" y="235"/>
                    <a:pt x="360" y="221"/>
                  </a:cubicBezTo>
                  <a:cubicBezTo>
                    <a:pt x="361" y="221"/>
                    <a:pt x="361" y="221"/>
                    <a:pt x="360" y="220"/>
                  </a:cubicBezTo>
                  <a:moveTo>
                    <a:pt x="386" y="226"/>
                  </a:moveTo>
                  <a:cubicBezTo>
                    <a:pt x="386" y="224"/>
                    <a:pt x="387" y="221"/>
                    <a:pt x="387" y="219"/>
                  </a:cubicBezTo>
                  <a:cubicBezTo>
                    <a:pt x="391" y="221"/>
                    <a:pt x="395" y="223"/>
                    <a:pt x="397" y="225"/>
                  </a:cubicBezTo>
                  <a:cubicBezTo>
                    <a:pt x="403" y="231"/>
                    <a:pt x="405" y="235"/>
                    <a:pt x="405" y="241"/>
                  </a:cubicBezTo>
                  <a:cubicBezTo>
                    <a:pt x="405" y="242"/>
                    <a:pt x="404" y="242"/>
                    <a:pt x="404" y="243"/>
                  </a:cubicBezTo>
                  <a:cubicBezTo>
                    <a:pt x="399" y="238"/>
                    <a:pt x="392" y="235"/>
                    <a:pt x="386" y="231"/>
                  </a:cubicBezTo>
                  <a:cubicBezTo>
                    <a:pt x="386" y="231"/>
                    <a:pt x="385" y="230"/>
                    <a:pt x="385" y="230"/>
                  </a:cubicBezTo>
                  <a:cubicBezTo>
                    <a:pt x="385" y="229"/>
                    <a:pt x="385" y="228"/>
                    <a:pt x="386" y="226"/>
                  </a:cubicBezTo>
                  <a:moveTo>
                    <a:pt x="443" y="183"/>
                  </a:moveTo>
                  <a:cubicBezTo>
                    <a:pt x="444" y="186"/>
                    <a:pt x="445" y="189"/>
                    <a:pt x="447" y="191"/>
                  </a:cubicBezTo>
                  <a:cubicBezTo>
                    <a:pt x="446" y="194"/>
                    <a:pt x="445" y="198"/>
                    <a:pt x="444" y="201"/>
                  </a:cubicBezTo>
                  <a:cubicBezTo>
                    <a:pt x="439" y="197"/>
                    <a:pt x="435" y="194"/>
                    <a:pt x="430" y="190"/>
                  </a:cubicBezTo>
                  <a:cubicBezTo>
                    <a:pt x="429" y="188"/>
                    <a:pt x="426" y="191"/>
                    <a:pt x="428" y="192"/>
                  </a:cubicBezTo>
                  <a:cubicBezTo>
                    <a:pt x="433" y="196"/>
                    <a:pt x="438" y="200"/>
                    <a:pt x="443" y="204"/>
                  </a:cubicBezTo>
                  <a:cubicBezTo>
                    <a:pt x="441" y="211"/>
                    <a:pt x="438" y="218"/>
                    <a:pt x="436" y="224"/>
                  </a:cubicBezTo>
                  <a:cubicBezTo>
                    <a:pt x="434" y="228"/>
                    <a:pt x="433" y="231"/>
                    <a:pt x="432" y="235"/>
                  </a:cubicBezTo>
                  <a:cubicBezTo>
                    <a:pt x="426" y="230"/>
                    <a:pt x="421" y="225"/>
                    <a:pt x="415" y="220"/>
                  </a:cubicBezTo>
                  <a:cubicBezTo>
                    <a:pt x="418" y="211"/>
                    <a:pt x="420" y="201"/>
                    <a:pt x="421" y="191"/>
                  </a:cubicBezTo>
                  <a:cubicBezTo>
                    <a:pt x="429" y="189"/>
                    <a:pt x="436" y="186"/>
                    <a:pt x="443" y="183"/>
                  </a:cubicBezTo>
                  <a:moveTo>
                    <a:pt x="425" y="234"/>
                  </a:moveTo>
                  <a:cubicBezTo>
                    <a:pt x="427" y="236"/>
                    <a:pt x="429" y="238"/>
                    <a:pt x="431" y="239"/>
                  </a:cubicBezTo>
                  <a:cubicBezTo>
                    <a:pt x="430" y="242"/>
                    <a:pt x="429" y="245"/>
                    <a:pt x="428" y="248"/>
                  </a:cubicBezTo>
                  <a:cubicBezTo>
                    <a:pt x="427" y="251"/>
                    <a:pt x="426" y="254"/>
                    <a:pt x="425" y="257"/>
                  </a:cubicBezTo>
                  <a:cubicBezTo>
                    <a:pt x="421" y="255"/>
                    <a:pt x="417" y="253"/>
                    <a:pt x="413" y="250"/>
                  </a:cubicBezTo>
                  <a:cubicBezTo>
                    <a:pt x="415" y="243"/>
                    <a:pt x="414" y="237"/>
                    <a:pt x="412" y="231"/>
                  </a:cubicBezTo>
                  <a:cubicBezTo>
                    <a:pt x="412" y="230"/>
                    <a:pt x="413" y="230"/>
                    <a:pt x="413" y="229"/>
                  </a:cubicBezTo>
                  <a:cubicBezTo>
                    <a:pt x="413" y="228"/>
                    <a:pt x="414" y="226"/>
                    <a:pt x="414" y="225"/>
                  </a:cubicBezTo>
                  <a:cubicBezTo>
                    <a:pt x="417" y="228"/>
                    <a:pt x="421" y="231"/>
                    <a:pt x="425" y="234"/>
                  </a:cubicBezTo>
                  <a:moveTo>
                    <a:pt x="409" y="226"/>
                  </a:moveTo>
                  <a:cubicBezTo>
                    <a:pt x="407" y="223"/>
                    <a:pt x="405" y="221"/>
                    <a:pt x="402" y="218"/>
                  </a:cubicBezTo>
                  <a:cubicBezTo>
                    <a:pt x="398" y="216"/>
                    <a:pt x="394" y="213"/>
                    <a:pt x="389" y="211"/>
                  </a:cubicBezTo>
                  <a:cubicBezTo>
                    <a:pt x="390" y="208"/>
                    <a:pt x="391" y="206"/>
                    <a:pt x="391" y="203"/>
                  </a:cubicBezTo>
                  <a:cubicBezTo>
                    <a:pt x="398" y="209"/>
                    <a:pt x="404" y="215"/>
                    <a:pt x="411" y="222"/>
                  </a:cubicBezTo>
                  <a:cubicBezTo>
                    <a:pt x="410" y="223"/>
                    <a:pt x="410" y="225"/>
                    <a:pt x="409" y="226"/>
                  </a:cubicBezTo>
                  <a:moveTo>
                    <a:pt x="394" y="240"/>
                  </a:moveTo>
                  <a:cubicBezTo>
                    <a:pt x="397" y="242"/>
                    <a:pt x="400" y="244"/>
                    <a:pt x="403" y="247"/>
                  </a:cubicBezTo>
                  <a:cubicBezTo>
                    <a:pt x="403" y="248"/>
                    <a:pt x="403" y="249"/>
                    <a:pt x="402" y="249"/>
                  </a:cubicBezTo>
                  <a:cubicBezTo>
                    <a:pt x="402" y="250"/>
                    <a:pt x="402" y="250"/>
                    <a:pt x="402" y="251"/>
                  </a:cubicBezTo>
                  <a:cubicBezTo>
                    <a:pt x="397" y="262"/>
                    <a:pt x="389" y="271"/>
                    <a:pt x="381" y="280"/>
                  </a:cubicBezTo>
                  <a:cubicBezTo>
                    <a:pt x="379" y="279"/>
                    <a:pt x="376" y="278"/>
                    <a:pt x="374" y="276"/>
                  </a:cubicBezTo>
                  <a:cubicBezTo>
                    <a:pt x="373" y="275"/>
                    <a:pt x="372" y="275"/>
                    <a:pt x="371" y="274"/>
                  </a:cubicBezTo>
                  <a:cubicBezTo>
                    <a:pt x="371" y="271"/>
                    <a:pt x="372" y="269"/>
                    <a:pt x="373" y="266"/>
                  </a:cubicBezTo>
                  <a:cubicBezTo>
                    <a:pt x="377" y="255"/>
                    <a:pt x="381" y="245"/>
                    <a:pt x="384" y="233"/>
                  </a:cubicBezTo>
                  <a:cubicBezTo>
                    <a:pt x="387" y="235"/>
                    <a:pt x="390" y="238"/>
                    <a:pt x="394" y="240"/>
                  </a:cubicBezTo>
                  <a:moveTo>
                    <a:pt x="357" y="270"/>
                  </a:moveTo>
                  <a:cubicBezTo>
                    <a:pt x="360" y="272"/>
                    <a:pt x="363" y="274"/>
                    <a:pt x="367" y="276"/>
                  </a:cubicBezTo>
                  <a:cubicBezTo>
                    <a:pt x="365" y="281"/>
                    <a:pt x="363" y="287"/>
                    <a:pt x="361" y="292"/>
                  </a:cubicBezTo>
                  <a:cubicBezTo>
                    <a:pt x="357" y="290"/>
                    <a:pt x="353" y="289"/>
                    <a:pt x="350" y="287"/>
                  </a:cubicBezTo>
                  <a:cubicBezTo>
                    <a:pt x="348" y="286"/>
                    <a:pt x="346" y="285"/>
                    <a:pt x="344" y="284"/>
                  </a:cubicBezTo>
                  <a:cubicBezTo>
                    <a:pt x="345" y="279"/>
                    <a:pt x="346" y="274"/>
                    <a:pt x="348" y="269"/>
                  </a:cubicBezTo>
                  <a:cubicBezTo>
                    <a:pt x="348" y="267"/>
                    <a:pt x="349" y="266"/>
                    <a:pt x="349" y="265"/>
                  </a:cubicBezTo>
                  <a:cubicBezTo>
                    <a:pt x="352" y="266"/>
                    <a:pt x="355" y="268"/>
                    <a:pt x="357" y="270"/>
                  </a:cubicBezTo>
                  <a:moveTo>
                    <a:pt x="341" y="282"/>
                  </a:moveTo>
                  <a:cubicBezTo>
                    <a:pt x="336" y="279"/>
                    <a:pt x="332" y="277"/>
                    <a:pt x="327" y="275"/>
                  </a:cubicBezTo>
                  <a:cubicBezTo>
                    <a:pt x="326" y="275"/>
                    <a:pt x="326" y="274"/>
                    <a:pt x="325" y="274"/>
                  </a:cubicBezTo>
                  <a:cubicBezTo>
                    <a:pt x="327" y="267"/>
                    <a:pt x="328" y="260"/>
                    <a:pt x="329" y="253"/>
                  </a:cubicBezTo>
                  <a:cubicBezTo>
                    <a:pt x="331" y="254"/>
                    <a:pt x="333" y="256"/>
                    <a:pt x="336" y="257"/>
                  </a:cubicBezTo>
                  <a:cubicBezTo>
                    <a:pt x="339" y="259"/>
                    <a:pt x="343" y="261"/>
                    <a:pt x="346" y="263"/>
                  </a:cubicBezTo>
                  <a:cubicBezTo>
                    <a:pt x="345" y="269"/>
                    <a:pt x="343" y="276"/>
                    <a:pt x="341" y="282"/>
                  </a:cubicBezTo>
                  <a:moveTo>
                    <a:pt x="362" y="298"/>
                  </a:moveTo>
                  <a:cubicBezTo>
                    <a:pt x="362" y="297"/>
                    <a:pt x="363" y="297"/>
                    <a:pt x="363" y="297"/>
                  </a:cubicBezTo>
                  <a:cubicBezTo>
                    <a:pt x="363" y="297"/>
                    <a:pt x="363" y="297"/>
                    <a:pt x="363" y="297"/>
                  </a:cubicBezTo>
                  <a:cubicBezTo>
                    <a:pt x="363" y="297"/>
                    <a:pt x="363" y="297"/>
                    <a:pt x="362" y="298"/>
                  </a:cubicBezTo>
                  <a:moveTo>
                    <a:pt x="364" y="293"/>
                  </a:moveTo>
                  <a:cubicBezTo>
                    <a:pt x="366" y="288"/>
                    <a:pt x="368" y="283"/>
                    <a:pt x="369" y="278"/>
                  </a:cubicBezTo>
                  <a:cubicBezTo>
                    <a:pt x="372" y="280"/>
                    <a:pt x="375" y="282"/>
                    <a:pt x="378" y="284"/>
                  </a:cubicBezTo>
                  <a:cubicBezTo>
                    <a:pt x="375" y="286"/>
                    <a:pt x="372" y="289"/>
                    <a:pt x="369" y="292"/>
                  </a:cubicBezTo>
                  <a:cubicBezTo>
                    <a:pt x="368" y="293"/>
                    <a:pt x="367" y="293"/>
                    <a:pt x="366" y="294"/>
                  </a:cubicBezTo>
                  <a:cubicBezTo>
                    <a:pt x="366" y="294"/>
                    <a:pt x="365" y="294"/>
                    <a:pt x="364" y="293"/>
                  </a:cubicBezTo>
                  <a:moveTo>
                    <a:pt x="398" y="282"/>
                  </a:moveTo>
                  <a:cubicBezTo>
                    <a:pt x="399" y="282"/>
                    <a:pt x="399" y="281"/>
                    <a:pt x="399" y="280"/>
                  </a:cubicBezTo>
                  <a:cubicBezTo>
                    <a:pt x="405" y="272"/>
                    <a:pt x="409" y="264"/>
                    <a:pt x="412" y="254"/>
                  </a:cubicBezTo>
                  <a:cubicBezTo>
                    <a:pt x="416" y="257"/>
                    <a:pt x="419" y="259"/>
                    <a:pt x="423" y="261"/>
                  </a:cubicBezTo>
                  <a:cubicBezTo>
                    <a:pt x="420" y="272"/>
                    <a:pt x="417" y="284"/>
                    <a:pt x="411" y="294"/>
                  </a:cubicBezTo>
                  <a:cubicBezTo>
                    <a:pt x="410" y="294"/>
                    <a:pt x="409" y="293"/>
                    <a:pt x="408" y="293"/>
                  </a:cubicBezTo>
                  <a:cubicBezTo>
                    <a:pt x="408" y="292"/>
                    <a:pt x="408" y="292"/>
                    <a:pt x="408" y="291"/>
                  </a:cubicBezTo>
                  <a:cubicBezTo>
                    <a:pt x="407" y="290"/>
                    <a:pt x="407" y="290"/>
                    <a:pt x="406" y="291"/>
                  </a:cubicBezTo>
                  <a:cubicBezTo>
                    <a:pt x="406" y="292"/>
                    <a:pt x="406" y="292"/>
                    <a:pt x="406" y="293"/>
                  </a:cubicBezTo>
                  <a:cubicBezTo>
                    <a:pt x="406" y="292"/>
                    <a:pt x="406" y="292"/>
                    <a:pt x="406" y="292"/>
                  </a:cubicBezTo>
                  <a:cubicBezTo>
                    <a:pt x="402" y="291"/>
                    <a:pt x="399" y="290"/>
                    <a:pt x="396" y="288"/>
                  </a:cubicBezTo>
                  <a:cubicBezTo>
                    <a:pt x="397" y="286"/>
                    <a:pt x="398" y="284"/>
                    <a:pt x="398" y="282"/>
                  </a:cubicBezTo>
                  <a:moveTo>
                    <a:pt x="427" y="259"/>
                  </a:moveTo>
                  <a:cubicBezTo>
                    <a:pt x="428" y="256"/>
                    <a:pt x="429" y="253"/>
                    <a:pt x="430" y="250"/>
                  </a:cubicBezTo>
                  <a:cubicBezTo>
                    <a:pt x="431" y="248"/>
                    <a:pt x="432" y="245"/>
                    <a:pt x="433" y="242"/>
                  </a:cubicBezTo>
                  <a:cubicBezTo>
                    <a:pt x="439" y="246"/>
                    <a:pt x="445" y="251"/>
                    <a:pt x="451" y="256"/>
                  </a:cubicBezTo>
                  <a:cubicBezTo>
                    <a:pt x="450" y="260"/>
                    <a:pt x="449" y="264"/>
                    <a:pt x="448" y="269"/>
                  </a:cubicBezTo>
                  <a:cubicBezTo>
                    <a:pt x="441" y="266"/>
                    <a:pt x="434" y="263"/>
                    <a:pt x="427" y="259"/>
                  </a:cubicBezTo>
                  <a:moveTo>
                    <a:pt x="442" y="243"/>
                  </a:moveTo>
                  <a:cubicBezTo>
                    <a:pt x="440" y="241"/>
                    <a:pt x="437" y="239"/>
                    <a:pt x="435" y="237"/>
                  </a:cubicBezTo>
                  <a:cubicBezTo>
                    <a:pt x="436" y="232"/>
                    <a:pt x="438" y="227"/>
                    <a:pt x="440" y="222"/>
                  </a:cubicBezTo>
                  <a:cubicBezTo>
                    <a:pt x="442" y="217"/>
                    <a:pt x="444" y="212"/>
                    <a:pt x="445" y="206"/>
                  </a:cubicBezTo>
                  <a:cubicBezTo>
                    <a:pt x="450" y="210"/>
                    <a:pt x="455" y="214"/>
                    <a:pt x="459" y="218"/>
                  </a:cubicBezTo>
                  <a:cubicBezTo>
                    <a:pt x="456" y="228"/>
                    <a:pt x="453" y="238"/>
                    <a:pt x="452" y="249"/>
                  </a:cubicBezTo>
                  <a:cubicBezTo>
                    <a:pt x="452" y="249"/>
                    <a:pt x="452" y="250"/>
                    <a:pt x="451" y="250"/>
                  </a:cubicBezTo>
                  <a:cubicBezTo>
                    <a:pt x="448" y="248"/>
                    <a:pt x="445" y="245"/>
                    <a:pt x="442" y="243"/>
                  </a:cubicBezTo>
                  <a:moveTo>
                    <a:pt x="412" y="217"/>
                  </a:moveTo>
                  <a:cubicBezTo>
                    <a:pt x="406" y="212"/>
                    <a:pt x="400" y="207"/>
                    <a:pt x="394" y="201"/>
                  </a:cubicBezTo>
                  <a:cubicBezTo>
                    <a:pt x="398" y="200"/>
                    <a:pt x="401" y="199"/>
                    <a:pt x="405" y="197"/>
                  </a:cubicBezTo>
                  <a:cubicBezTo>
                    <a:pt x="406" y="198"/>
                    <a:pt x="407" y="199"/>
                    <a:pt x="409" y="200"/>
                  </a:cubicBezTo>
                  <a:cubicBezTo>
                    <a:pt x="410" y="200"/>
                    <a:pt x="410" y="199"/>
                    <a:pt x="409" y="198"/>
                  </a:cubicBezTo>
                  <a:cubicBezTo>
                    <a:pt x="409" y="198"/>
                    <a:pt x="408" y="197"/>
                    <a:pt x="407" y="196"/>
                  </a:cubicBezTo>
                  <a:cubicBezTo>
                    <a:pt x="411" y="195"/>
                    <a:pt x="414" y="194"/>
                    <a:pt x="418" y="193"/>
                  </a:cubicBezTo>
                  <a:cubicBezTo>
                    <a:pt x="416" y="201"/>
                    <a:pt x="414" y="209"/>
                    <a:pt x="412" y="217"/>
                  </a:cubicBezTo>
                  <a:moveTo>
                    <a:pt x="385" y="205"/>
                  </a:moveTo>
                  <a:cubicBezTo>
                    <a:pt x="386" y="204"/>
                    <a:pt x="387" y="204"/>
                    <a:pt x="389" y="203"/>
                  </a:cubicBezTo>
                  <a:cubicBezTo>
                    <a:pt x="388" y="205"/>
                    <a:pt x="388" y="207"/>
                    <a:pt x="387" y="209"/>
                  </a:cubicBezTo>
                  <a:cubicBezTo>
                    <a:pt x="386" y="208"/>
                    <a:pt x="384" y="207"/>
                    <a:pt x="383" y="206"/>
                  </a:cubicBezTo>
                  <a:cubicBezTo>
                    <a:pt x="383" y="206"/>
                    <a:pt x="384" y="205"/>
                    <a:pt x="385" y="205"/>
                  </a:cubicBezTo>
                  <a:moveTo>
                    <a:pt x="385" y="218"/>
                  </a:moveTo>
                  <a:cubicBezTo>
                    <a:pt x="384" y="221"/>
                    <a:pt x="383" y="225"/>
                    <a:pt x="382" y="228"/>
                  </a:cubicBezTo>
                  <a:cubicBezTo>
                    <a:pt x="379" y="226"/>
                    <a:pt x="376" y="224"/>
                    <a:pt x="372" y="222"/>
                  </a:cubicBezTo>
                  <a:cubicBezTo>
                    <a:pt x="369" y="220"/>
                    <a:pt x="364" y="220"/>
                    <a:pt x="361" y="217"/>
                  </a:cubicBezTo>
                  <a:cubicBezTo>
                    <a:pt x="369" y="216"/>
                    <a:pt x="377" y="216"/>
                    <a:pt x="385" y="218"/>
                  </a:cubicBezTo>
                  <a:moveTo>
                    <a:pt x="109" y="331"/>
                  </a:moveTo>
                  <a:cubicBezTo>
                    <a:pt x="95" y="350"/>
                    <a:pt x="77" y="364"/>
                    <a:pt x="61" y="372"/>
                  </a:cubicBezTo>
                  <a:cubicBezTo>
                    <a:pt x="75" y="357"/>
                    <a:pt x="92" y="338"/>
                    <a:pt x="108" y="320"/>
                  </a:cubicBezTo>
                  <a:cubicBezTo>
                    <a:pt x="118" y="326"/>
                    <a:pt x="118" y="326"/>
                    <a:pt x="121" y="335"/>
                  </a:cubicBezTo>
                  <a:cubicBezTo>
                    <a:pt x="117" y="334"/>
                    <a:pt x="113" y="333"/>
                    <a:pt x="109" y="331"/>
                  </a:cubicBezTo>
                  <a:moveTo>
                    <a:pt x="246" y="344"/>
                  </a:moveTo>
                  <a:cubicBezTo>
                    <a:pt x="246" y="337"/>
                    <a:pt x="252" y="331"/>
                    <a:pt x="255" y="325"/>
                  </a:cubicBezTo>
                  <a:cubicBezTo>
                    <a:pt x="257" y="320"/>
                    <a:pt x="258" y="315"/>
                    <a:pt x="260" y="311"/>
                  </a:cubicBezTo>
                  <a:cubicBezTo>
                    <a:pt x="261" y="304"/>
                    <a:pt x="263" y="297"/>
                    <a:pt x="264" y="290"/>
                  </a:cubicBezTo>
                  <a:cubicBezTo>
                    <a:pt x="265" y="285"/>
                    <a:pt x="265" y="279"/>
                    <a:pt x="268" y="274"/>
                  </a:cubicBezTo>
                  <a:cubicBezTo>
                    <a:pt x="269" y="272"/>
                    <a:pt x="267" y="271"/>
                    <a:pt x="266" y="272"/>
                  </a:cubicBezTo>
                  <a:cubicBezTo>
                    <a:pt x="263" y="276"/>
                    <a:pt x="263" y="281"/>
                    <a:pt x="262" y="285"/>
                  </a:cubicBezTo>
                  <a:cubicBezTo>
                    <a:pt x="261" y="294"/>
                    <a:pt x="259" y="302"/>
                    <a:pt x="256" y="310"/>
                  </a:cubicBezTo>
                  <a:cubicBezTo>
                    <a:pt x="254" y="318"/>
                    <a:pt x="252" y="325"/>
                    <a:pt x="249" y="332"/>
                  </a:cubicBezTo>
                  <a:cubicBezTo>
                    <a:pt x="246" y="336"/>
                    <a:pt x="244" y="340"/>
                    <a:pt x="244" y="345"/>
                  </a:cubicBezTo>
                  <a:cubicBezTo>
                    <a:pt x="230" y="349"/>
                    <a:pt x="216" y="353"/>
                    <a:pt x="202" y="356"/>
                  </a:cubicBezTo>
                  <a:cubicBezTo>
                    <a:pt x="202" y="355"/>
                    <a:pt x="203" y="353"/>
                    <a:pt x="203" y="351"/>
                  </a:cubicBezTo>
                  <a:cubicBezTo>
                    <a:pt x="205" y="343"/>
                    <a:pt x="209" y="336"/>
                    <a:pt x="212" y="328"/>
                  </a:cubicBezTo>
                  <a:cubicBezTo>
                    <a:pt x="216" y="319"/>
                    <a:pt x="218" y="309"/>
                    <a:pt x="222" y="299"/>
                  </a:cubicBezTo>
                  <a:cubicBezTo>
                    <a:pt x="223" y="298"/>
                    <a:pt x="220" y="297"/>
                    <a:pt x="220" y="299"/>
                  </a:cubicBezTo>
                  <a:cubicBezTo>
                    <a:pt x="214" y="312"/>
                    <a:pt x="210" y="326"/>
                    <a:pt x="204" y="339"/>
                  </a:cubicBezTo>
                  <a:cubicBezTo>
                    <a:pt x="202" y="344"/>
                    <a:pt x="201" y="351"/>
                    <a:pt x="199" y="357"/>
                  </a:cubicBezTo>
                  <a:cubicBezTo>
                    <a:pt x="193" y="359"/>
                    <a:pt x="188" y="360"/>
                    <a:pt x="183" y="361"/>
                  </a:cubicBezTo>
                  <a:cubicBezTo>
                    <a:pt x="184" y="358"/>
                    <a:pt x="185" y="354"/>
                    <a:pt x="186" y="351"/>
                  </a:cubicBezTo>
                  <a:cubicBezTo>
                    <a:pt x="188" y="341"/>
                    <a:pt x="192" y="332"/>
                    <a:pt x="194" y="322"/>
                  </a:cubicBezTo>
                  <a:cubicBezTo>
                    <a:pt x="195" y="317"/>
                    <a:pt x="197" y="311"/>
                    <a:pt x="194" y="306"/>
                  </a:cubicBezTo>
                  <a:cubicBezTo>
                    <a:pt x="193" y="305"/>
                    <a:pt x="191" y="306"/>
                    <a:pt x="192" y="308"/>
                  </a:cubicBezTo>
                  <a:cubicBezTo>
                    <a:pt x="194" y="312"/>
                    <a:pt x="191" y="319"/>
                    <a:pt x="190" y="324"/>
                  </a:cubicBezTo>
                  <a:cubicBezTo>
                    <a:pt x="188" y="331"/>
                    <a:pt x="185" y="339"/>
                    <a:pt x="184" y="346"/>
                  </a:cubicBezTo>
                  <a:cubicBezTo>
                    <a:pt x="182" y="351"/>
                    <a:pt x="181" y="357"/>
                    <a:pt x="180" y="362"/>
                  </a:cubicBezTo>
                  <a:cubicBezTo>
                    <a:pt x="179" y="362"/>
                    <a:pt x="178" y="363"/>
                    <a:pt x="177" y="363"/>
                  </a:cubicBezTo>
                  <a:cubicBezTo>
                    <a:pt x="165" y="366"/>
                    <a:pt x="153" y="366"/>
                    <a:pt x="139" y="368"/>
                  </a:cubicBezTo>
                  <a:cubicBezTo>
                    <a:pt x="141" y="365"/>
                    <a:pt x="142" y="363"/>
                    <a:pt x="143" y="360"/>
                  </a:cubicBezTo>
                  <a:cubicBezTo>
                    <a:pt x="149" y="348"/>
                    <a:pt x="153" y="336"/>
                    <a:pt x="162" y="326"/>
                  </a:cubicBezTo>
                  <a:cubicBezTo>
                    <a:pt x="163" y="325"/>
                    <a:pt x="161" y="323"/>
                    <a:pt x="160" y="324"/>
                  </a:cubicBezTo>
                  <a:cubicBezTo>
                    <a:pt x="152" y="334"/>
                    <a:pt x="147" y="345"/>
                    <a:pt x="142" y="357"/>
                  </a:cubicBezTo>
                  <a:cubicBezTo>
                    <a:pt x="140" y="360"/>
                    <a:pt x="139" y="363"/>
                    <a:pt x="138" y="366"/>
                  </a:cubicBezTo>
                  <a:cubicBezTo>
                    <a:pt x="139" y="345"/>
                    <a:pt x="140" y="325"/>
                    <a:pt x="121" y="310"/>
                  </a:cubicBezTo>
                  <a:cubicBezTo>
                    <a:pt x="138" y="294"/>
                    <a:pt x="152" y="279"/>
                    <a:pt x="169" y="266"/>
                  </a:cubicBezTo>
                  <a:cubicBezTo>
                    <a:pt x="191" y="248"/>
                    <a:pt x="213" y="230"/>
                    <a:pt x="231" y="208"/>
                  </a:cubicBezTo>
                  <a:cubicBezTo>
                    <a:pt x="248" y="188"/>
                    <a:pt x="265" y="168"/>
                    <a:pt x="282" y="147"/>
                  </a:cubicBezTo>
                  <a:cubicBezTo>
                    <a:pt x="288" y="140"/>
                    <a:pt x="295" y="136"/>
                    <a:pt x="305" y="135"/>
                  </a:cubicBezTo>
                  <a:cubicBezTo>
                    <a:pt x="319" y="134"/>
                    <a:pt x="332" y="135"/>
                    <a:pt x="344" y="141"/>
                  </a:cubicBezTo>
                  <a:cubicBezTo>
                    <a:pt x="342" y="142"/>
                    <a:pt x="340" y="143"/>
                    <a:pt x="338" y="143"/>
                  </a:cubicBezTo>
                  <a:cubicBezTo>
                    <a:pt x="336" y="144"/>
                    <a:pt x="337" y="147"/>
                    <a:pt x="340" y="147"/>
                  </a:cubicBezTo>
                  <a:cubicBezTo>
                    <a:pt x="343" y="146"/>
                    <a:pt x="345" y="145"/>
                    <a:pt x="348" y="143"/>
                  </a:cubicBezTo>
                  <a:cubicBezTo>
                    <a:pt x="350" y="145"/>
                    <a:pt x="352" y="146"/>
                    <a:pt x="354" y="148"/>
                  </a:cubicBezTo>
                  <a:cubicBezTo>
                    <a:pt x="368" y="160"/>
                    <a:pt x="369" y="166"/>
                    <a:pt x="357" y="183"/>
                  </a:cubicBezTo>
                  <a:cubicBezTo>
                    <a:pt x="352" y="189"/>
                    <a:pt x="346" y="195"/>
                    <a:pt x="341" y="201"/>
                  </a:cubicBezTo>
                  <a:cubicBezTo>
                    <a:pt x="332" y="212"/>
                    <a:pt x="332" y="214"/>
                    <a:pt x="345" y="222"/>
                  </a:cubicBezTo>
                  <a:cubicBezTo>
                    <a:pt x="349" y="220"/>
                    <a:pt x="353" y="218"/>
                    <a:pt x="358" y="217"/>
                  </a:cubicBezTo>
                  <a:cubicBezTo>
                    <a:pt x="358" y="218"/>
                    <a:pt x="358" y="218"/>
                    <a:pt x="358" y="218"/>
                  </a:cubicBezTo>
                  <a:cubicBezTo>
                    <a:pt x="358" y="219"/>
                    <a:pt x="359" y="219"/>
                    <a:pt x="359" y="220"/>
                  </a:cubicBezTo>
                  <a:cubicBezTo>
                    <a:pt x="359" y="219"/>
                    <a:pt x="358" y="220"/>
                    <a:pt x="358" y="221"/>
                  </a:cubicBezTo>
                  <a:cubicBezTo>
                    <a:pt x="354" y="232"/>
                    <a:pt x="351" y="243"/>
                    <a:pt x="348" y="255"/>
                  </a:cubicBezTo>
                  <a:cubicBezTo>
                    <a:pt x="348" y="256"/>
                    <a:pt x="348" y="258"/>
                    <a:pt x="347" y="260"/>
                  </a:cubicBezTo>
                  <a:cubicBezTo>
                    <a:pt x="345" y="259"/>
                    <a:pt x="344" y="258"/>
                    <a:pt x="342" y="257"/>
                  </a:cubicBezTo>
                  <a:cubicBezTo>
                    <a:pt x="337" y="255"/>
                    <a:pt x="333" y="252"/>
                    <a:pt x="329" y="250"/>
                  </a:cubicBezTo>
                  <a:cubicBezTo>
                    <a:pt x="330" y="244"/>
                    <a:pt x="330" y="238"/>
                    <a:pt x="330" y="231"/>
                  </a:cubicBezTo>
                  <a:cubicBezTo>
                    <a:pt x="330" y="229"/>
                    <a:pt x="328" y="229"/>
                    <a:pt x="328" y="231"/>
                  </a:cubicBezTo>
                  <a:cubicBezTo>
                    <a:pt x="328" y="237"/>
                    <a:pt x="327" y="243"/>
                    <a:pt x="327" y="248"/>
                  </a:cubicBezTo>
                  <a:cubicBezTo>
                    <a:pt x="323" y="246"/>
                    <a:pt x="318" y="244"/>
                    <a:pt x="313" y="244"/>
                  </a:cubicBezTo>
                  <a:cubicBezTo>
                    <a:pt x="312" y="243"/>
                    <a:pt x="311" y="246"/>
                    <a:pt x="313" y="246"/>
                  </a:cubicBezTo>
                  <a:cubicBezTo>
                    <a:pt x="318" y="247"/>
                    <a:pt x="322" y="249"/>
                    <a:pt x="326" y="251"/>
                  </a:cubicBezTo>
                  <a:cubicBezTo>
                    <a:pt x="325" y="259"/>
                    <a:pt x="324" y="265"/>
                    <a:pt x="322" y="273"/>
                  </a:cubicBezTo>
                  <a:cubicBezTo>
                    <a:pt x="317" y="270"/>
                    <a:pt x="312" y="267"/>
                    <a:pt x="307" y="264"/>
                  </a:cubicBezTo>
                  <a:cubicBezTo>
                    <a:pt x="307" y="260"/>
                    <a:pt x="308" y="255"/>
                    <a:pt x="308" y="251"/>
                  </a:cubicBezTo>
                  <a:cubicBezTo>
                    <a:pt x="308" y="250"/>
                    <a:pt x="306" y="250"/>
                    <a:pt x="306" y="251"/>
                  </a:cubicBezTo>
                  <a:cubicBezTo>
                    <a:pt x="305" y="255"/>
                    <a:pt x="305" y="258"/>
                    <a:pt x="304" y="262"/>
                  </a:cubicBezTo>
                  <a:cubicBezTo>
                    <a:pt x="303" y="262"/>
                    <a:pt x="302" y="261"/>
                    <a:pt x="301" y="260"/>
                  </a:cubicBezTo>
                  <a:cubicBezTo>
                    <a:pt x="301" y="260"/>
                    <a:pt x="300" y="261"/>
                    <a:pt x="300" y="262"/>
                  </a:cubicBezTo>
                  <a:cubicBezTo>
                    <a:pt x="301" y="263"/>
                    <a:pt x="303" y="264"/>
                    <a:pt x="304" y="265"/>
                  </a:cubicBezTo>
                  <a:cubicBezTo>
                    <a:pt x="302" y="276"/>
                    <a:pt x="300" y="287"/>
                    <a:pt x="296" y="298"/>
                  </a:cubicBezTo>
                  <a:cubicBezTo>
                    <a:pt x="290" y="296"/>
                    <a:pt x="283" y="295"/>
                    <a:pt x="278" y="292"/>
                  </a:cubicBezTo>
                  <a:cubicBezTo>
                    <a:pt x="282" y="281"/>
                    <a:pt x="285" y="270"/>
                    <a:pt x="288" y="259"/>
                  </a:cubicBezTo>
                  <a:cubicBezTo>
                    <a:pt x="289" y="258"/>
                    <a:pt x="286" y="257"/>
                    <a:pt x="286" y="259"/>
                  </a:cubicBezTo>
                  <a:cubicBezTo>
                    <a:pt x="283" y="269"/>
                    <a:pt x="280" y="280"/>
                    <a:pt x="276" y="291"/>
                  </a:cubicBezTo>
                  <a:cubicBezTo>
                    <a:pt x="275" y="290"/>
                    <a:pt x="273" y="289"/>
                    <a:pt x="272" y="288"/>
                  </a:cubicBezTo>
                  <a:cubicBezTo>
                    <a:pt x="271" y="287"/>
                    <a:pt x="269" y="289"/>
                    <a:pt x="270" y="290"/>
                  </a:cubicBezTo>
                  <a:cubicBezTo>
                    <a:pt x="271" y="291"/>
                    <a:pt x="273" y="293"/>
                    <a:pt x="275" y="294"/>
                  </a:cubicBezTo>
                  <a:cubicBezTo>
                    <a:pt x="274" y="296"/>
                    <a:pt x="274" y="298"/>
                    <a:pt x="273" y="299"/>
                  </a:cubicBezTo>
                  <a:cubicBezTo>
                    <a:pt x="271" y="306"/>
                    <a:pt x="268" y="311"/>
                    <a:pt x="266" y="318"/>
                  </a:cubicBezTo>
                  <a:cubicBezTo>
                    <a:pt x="265" y="320"/>
                    <a:pt x="265" y="322"/>
                    <a:pt x="264" y="325"/>
                  </a:cubicBezTo>
                  <a:cubicBezTo>
                    <a:pt x="264" y="323"/>
                    <a:pt x="258" y="338"/>
                    <a:pt x="255" y="333"/>
                  </a:cubicBezTo>
                  <a:cubicBezTo>
                    <a:pt x="255" y="332"/>
                    <a:pt x="254" y="333"/>
                    <a:pt x="255" y="333"/>
                  </a:cubicBezTo>
                  <a:cubicBezTo>
                    <a:pt x="255" y="336"/>
                    <a:pt x="257" y="336"/>
                    <a:pt x="259" y="335"/>
                  </a:cubicBezTo>
                  <a:cubicBezTo>
                    <a:pt x="264" y="334"/>
                    <a:pt x="266" y="328"/>
                    <a:pt x="267" y="324"/>
                  </a:cubicBezTo>
                  <a:cubicBezTo>
                    <a:pt x="270" y="314"/>
                    <a:pt x="274" y="305"/>
                    <a:pt x="277" y="295"/>
                  </a:cubicBezTo>
                  <a:cubicBezTo>
                    <a:pt x="282" y="298"/>
                    <a:pt x="288" y="300"/>
                    <a:pt x="294" y="302"/>
                  </a:cubicBezTo>
                  <a:cubicBezTo>
                    <a:pt x="292" y="308"/>
                    <a:pt x="289" y="314"/>
                    <a:pt x="287" y="320"/>
                  </a:cubicBezTo>
                  <a:cubicBezTo>
                    <a:pt x="285" y="324"/>
                    <a:pt x="283" y="337"/>
                    <a:pt x="277" y="331"/>
                  </a:cubicBezTo>
                  <a:cubicBezTo>
                    <a:pt x="277" y="330"/>
                    <a:pt x="276" y="331"/>
                    <a:pt x="277" y="331"/>
                  </a:cubicBezTo>
                  <a:cubicBezTo>
                    <a:pt x="277" y="332"/>
                    <a:pt x="278" y="333"/>
                    <a:pt x="278" y="334"/>
                  </a:cubicBezTo>
                  <a:cubicBezTo>
                    <a:pt x="274" y="335"/>
                    <a:pt x="270" y="337"/>
                    <a:pt x="266" y="338"/>
                  </a:cubicBezTo>
                  <a:cubicBezTo>
                    <a:pt x="260" y="340"/>
                    <a:pt x="253" y="342"/>
                    <a:pt x="246" y="344"/>
                  </a:cubicBezTo>
                  <a:moveTo>
                    <a:pt x="308" y="327"/>
                  </a:moveTo>
                  <a:cubicBezTo>
                    <a:pt x="308" y="326"/>
                    <a:pt x="309" y="325"/>
                    <a:pt x="309" y="324"/>
                  </a:cubicBezTo>
                  <a:cubicBezTo>
                    <a:pt x="312" y="319"/>
                    <a:pt x="313" y="313"/>
                    <a:pt x="315" y="308"/>
                  </a:cubicBezTo>
                  <a:cubicBezTo>
                    <a:pt x="320" y="309"/>
                    <a:pt x="325" y="311"/>
                    <a:pt x="331" y="313"/>
                  </a:cubicBezTo>
                  <a:cubicBezTo>
                    <a:pt x="330" y="314"/>
                    <a:pt x="330" y="316"/>
                    <a:pt x="329" y="317"/>
                  </a:cubicBezTo>
                  <a:cubicBezTo>
                    <a:pt x="329" y="317"/>
                    <a:pt x="328" y="319"/>
                    <a:pt x="327" y="322"/>
                  </a:cubicBezTo>
                  <a:cubicBezTo>
                    <a:pt x="322" y="324"/>
                    <a:pt x="316" y="325"/>
                    <a:pt x="310" y="326"/>
                  </a:cubicBezTo>
                  <a:cubicBezTo>
                    <a:pt x="309" y="326"/>
                    <a:pt x="308" y="327"/>
                    <a:pt x="308" y="327"/>
                  </a:cubicBezTo>
                  <a:moveTo>
                    <a:pt x="332" y="320"/>
                  </a:moveTo>
                  <a:cubicBezTo>
                    <a:pt x="333" y="318"/>
                    <a:pt x="333" y="316"/>
                    <a:pt x="334" y="314"/>
                  </a:cubicBezTo>
                  <a:cubicBezTo>
                    <a:pt x="336" y="315"/>
                    <a:pt x="338" y="316"/>
                    <a:pt x="340" y="317"/>
                  </a:cubicBezTo>
                  <a:cubicBezTo>
                    <a:pt x="338" y="318"/>
                    <a:pt x="335" y="319"/>
                    <a:pt x="332" y="320"/>
                  </a:cubicBezTo>
                  <a:moveTo>
                    <a:pt x="365" y="317"/>
                  </a:moveTo>
                  <a:cubicBezTo>
                    <a:pt x="369" y="312"/>
                    <a:pt x="374" y="308"/>
                    <a:pt x="379" y="303"/>
                  </a:cubicBezTo>
                  <a:cubicBezTo>
                    <a:pt x="381" y="304"/>
                    <a:pt x="382" y="305"/>
                    <a:pt x="384" y="305"/>
                  </a:cubicBezTo>
                  <a:cubicBezTo>
                    <a:pt x="384" y="305"/>
                    <a:pt x="385" y="305"/>
                    <a:pt x="385" y="306"/>
                  </a:cubicBezTo>
                  <a:cubicBezTo>
                    <a:pt x="385" y="306"/>
                    <a:pt x="385" y="306"/>
                    <a:pt x="385" y="306"/>
                  </a:cubicBezTo>
                  <a:cubicBezTo>
                    <a:pt x="385" y="307"/>
                    <a:pt x="385" y="310"/>
                    <a:pt x="385" y="313"/>
                  </a:cubicBezTo>
                  <a:cubicBezTo>
                    <a:pt x="383" y="313"/>
                    <a:pt x="381" y="314"/>
                    <a:pt x="379" y="315"/>
                  </a:cubicBezTo>
                  <a:cubicBezTo>
                    <a:pt x="378" y="314"/>
                    <a:pt x="378" y="312"/>
                    <a:pt x="378" y="311"/>
                  </a:cubicBezTo>
                  <a:cubicBezTo>
                    <a:pt x="378" y="310"/>
                    <a:pt x="376" y="310"/>
                    <a:pt x="376" y="311"/>
                  </a:cubicBezTo>
                  <a:cubicBezTo>
                    <a:pt x="376" y="312"/>
                    <a:pt x="376" y="314"/>
                    <a:pt x="376" y="316"/>
                  </a:cubicBezTo>
                  <a:cubicBezTo>
                    <a:pt x="375" y="316"/>
                    <a:pt x="374" y="316"/>
                    <a:pt x="373" y="317"/>
                  </a:cubicBezTo>
                  <a:cubicBezTo>
                    <a:pt x="370" y="317"/>
                    <a:pt x="368" y="318"/>
                    <a:pt x="365" y="317"/>
                  </a:cubicBezTo>
                  <a:moveTo>
                    <a:pt x="404" y="307"/>
                  </a:moveTo>
                  <a:cubicBezTo>
                    <a:pt x="404" y="306"/>
                    <a:pt x="404" y="306"/>
                    <a:pt x="403" y="305"/>
                  </a:cubicBezTo>
                  <a:cubicBezTo>
                    <a:pt x="401" y="304"/>
                    <a:pt x="402" y="304"/>
                    <a:pt x="399" y="304"/>
                  </a:cubicBezTo>
                  <a:cubicBezTo>
                    <a:pt x="399" y="304"/>
                    <a:pt x="398" y="305"/>
                    <a:pt x="398" y="305"/>
                  </a:cubicBezTo>
                  <a:cubicBezTo>
                    <a:pt x="396" y="305"/>
                    <a:pt x="393" y="304"/>
                    <a:pt x="391" y="303"/>
                  </a:cubicBezTo>
                  <a:cubicBezTo>
                    <a:pt x="391" y="301"/>
                    <a:pt x="391" y="299"/>
                    <a:pt x="392" y="296"/>
                  </a:cubicBezTo>
                  <a:cubicBezTo>
                    <a:pt x="393" y="295"/>
                    <a:pt x="393" y="294"/>
                    <a:pt x="394" y="293"/>
                  </a:cubicBezTo>
                  <a:cubicBezTo>
                    <a:pt x="395" y="293"/>
                    <a:pt x="396" y="294"/>
                    <a:pt x="397" y="294"/>
                  </a:cubicBezTo>
                  <a:cubicBezTo>
                    <a:pt x="398" y="294"/>
                    <a:pt x="402" y="296"/>
                    <a:pt x="406" y="297"/>
                  </a:cubicBezTo>
                  <a:cubicBezTo>
                    <a:pt x="406" y="299"/>
                    <a:pt x="406" y="301"/>
                    <a:pt x="405" y="302"/>
                  </a:cubicBezTo>
                  <a:cubicBezTo>
                    <a:pt x="405" y="304"/>
                    <a:pt x="407" y="304"/>
                    <a:pt x="408" y="303"/>
                  </a:cubicBezTo>
                  <a:cubicBezTo>
                    <a:pt x="409" y="302"/>
                    <a:pt x="411" y="300"/>
                    <a:pt x="412" y="299"/>
                  </a:cubicBezTo>
                  <a:cubicBezTo>
                    <a:pt x="417" y="300"/>
                    <a:pt x="421" y="301"/>
                    <a:pt x="424" y="300"/>
                  </a:cubicBezTo>
                  <a:cubicBezTo>
                    <a:pt x="422" y="301"/>
                    <a:pt x="420" y="302"/>
                    <a:pt x="418" y="302"/>
                  </a:cubicBezTo>
                  <a:cubicBezTo>
                    <a:pt x="413" y="304"/>
                    <a:pt x="409" y="305"/>
                    <a:pt x="404" y="307"/>
                  </a:cubicBezTo>
                  <a:moveTo>
                    <a:pt x="455" y="290"/>
                  </a:moveTo>
                  <a:cubicBezTo>
                    <a:pt x="455" y="290"/>
                    <a:pt x="454" y="287"/>
                    <a:pt x="454" y="283"/>
                  </a:cubicBezTo>
                  <a:cubicBezTo>
                    <a:pt x="454" y="282"/>
                    <a:pt x="452" y="282"/>
                    <a:pt x="452" y="283"/>
                  </a:cubicBezTo>
                  <a:cubicBezTo>
                    <a:pt x="452" y="286"/>
                    <a:pt x="453" y="288"/>
                    <a:pt x="454" y="291"/>
                  </a:cubicBezTo>
                  <a:cubicBezTo>
                    <a:pt x="451" y="292"/>
                    <a:pt x="449" y="293"/>
                    <a:pt x="446" y="293"/>
                  </a:cubicBezTo>
                  <a:cubicBezTo>
                    <a:pt x="446" y="293"/>
                    <a:pt x="447" y="293"/>
                    <a:pt x="447" y="293"/>
                  </a:cubicBezTo>
                  <a:cubicBezTo>
                    <a:pt x="448" y="286"/>
                    <a:pt x="450" y="280"/>
                    <a:pt x="451" y="274"/>
                  </a:cubicBezTo>
                  <a:cubicBezTo>
                    <a:pt x="454" y="276"/>
                    <a:pt x="458" y="276"/>
                    <a:pt x="461" y="276"/>
                  </a:cubicBezTo>
                  <a:cubicBezTo>
                    <a:pt x="461" y="276"/>
                    <a:pt x="462" y="276"/>
                    <a:pt x="462" y="276"/>
                  </a:cubicBezTo>
                  <a:cubicBezTo>
                    <a:pt x="461" y="278"/>
                    <a:pt x="461" y="280"/>
                    <a:pt x="460" y="282"/>
                  </a:cubicBezTo>
                  <a:cubicBezTo>
                    <a:pt x="460" y="284"/>
                    <a:pt x="459" y="288"/>
                    <a:pt x="457" y="290"/>
                  </a:cubicBezTo>
                  <a:cubicBezTo>
                    <a:pt x="457" y="290"/>
                    <a:pt x="456" y="290"/>
                    <a:pt x="455" y="290"/>
                  </a:cubicBezTo>
                  <a:moveTo>
                    <a:pt x="464" y="270"/>
                  </a:moveTo>
                  <a:cubicBezTo>
                    <a:pt x="463" y="271"/>
                    <a:pt x="463" y="273"/>
                    <a:pt x="462" y="275"/>
                  </a:cubicBezTo>
                  <a:cubicBezTo>
                    <a:pt x="462" y="274"/>
                    <a:pt x="462" y="274"/>
                    <a:pt x="461" y="274"/>
                  </a:cubicBezTo>
                  <a:cubicBezTo>
                    <a:pt x="458" y="273"/>
                    <a:pt x="455" y="271"/>
                    <a:pt x="452" y="270"/>
                  </a:cubicBezTo>
                  <a:cubicBezTo>
                    <a:pt x="453" y="266"/>
                    <a:pt x="454" y="262"/>
                    <a:pt x="454" y="259"/>
                  </a:cubicBezTo>
                  <a:cubicBezTo>
                    <a:pt x="456" y="259"/>
                    <a:pt x="457" y="260"/>
                    <a:pt x="458" y="261"/>
                  </a:cubicBezTo>
                  <a:cubicBezTo>
                    <a:pt x="460" y="263"/>
                    <a:pt x="462" y="264"/>
                    <a:pt x="465" y="266"/>
                  </a:cubicBezTo>
                  <a:cubicBezTo>
                    <a:pt x="465" y="267"/>
                    <a:pt x="464" y="268"/>
                    <a:pt x="464" y="270"/>
                  </a:cubicBezTo>
                  <a:moveTo>
                    <a:pt x="467" y="261"/>
                  </a:moveTo>
                  <a:cubicBezTo>
                    <a:pt x="463" y="259"/>
                    <a:pt x="459" y="256"/>
                    <a:pt x="455" y="253"/>
                  </a:cubicBezTo>
                  <a:cubicBezTo>
                    <a:pt x="457" y="242"/>
                    <a:pt x="459" y="231"/>
                    <a:pt x="462" y="220"/>
                  </a:cubicBezTo>
                  <a:cubicBezTo>
                    <a:pt x="465" y="223"/>
                    <a:pt x="467" y="226"/>
                    <a:pt x="470" y="229"/>
                  </a:cubicBezTo>
                  <a:cubicBezTo>
                    <a:pt x="472" y="231"/>
                    <a:pt x="473" y="233"/>
                    <a:pt x="475" y="235"/>
                  </a:cubicBezTo>
                  <a:cubicBezTo>
                    <a:pt x="472" y="244"/>
                    <a:pt x="469" y="252"/>
                    <a:pt x="467" y="261"/>
                  </a:cubicBezTo>
                  <a:moveTo>
                    <a:pt x="479" y="264"/>
                  </a:moveTo>
                  <a:cubicBezTo>
                    <a:pt x="479" y="265"/>
                    <a:pt x="478" y="266"/>
                    <a:pt x="478" y="267"/>
                  </a:cubicBezTo>
                  <a:cubicBezTo>
                    <a:pt x="478" y="267"/>
                    <a:pt x="478" y="267"/>
                    <a:pt x="478" y="267"/>
                  </a:cubicBezTo>
                  <a:cubicBezTo>
                    <a:pt x="478" y="267"/>
                    <a:pt x="478" y="267"/>
                    <a:pt x="478" y="267"/>
                  </a:cubicBezTo>
                  <a:cubicBezTo>
                    <a:pt x="478" y="266"/>
                    <a:pt x="477" y="266"/>
                    <a:pt x="476" y="267"/>
                  </a:cubicBezTo>
                  <a:cubicBezTo>
                    <a:pt x="474" y="266"/>
                    <a:pt x="472" y="264"/>
                    <a:pt x="470" y="263"/>
                  </a:cubicBezTo>
                  <a:cubicBezTo>
                    <a:pt x="472" y="256"/>
                    <a:pt x="474" y="250"/>
                    <a:pt x="476" y="243"/>
                  </a:cubicBezTo>
                  <a:cubicBezTo>
                    <a:pt x="476" y="242"/>
                    <a:pt x="477" y="240"/>
                    <a:pt x="477" y="239"/>
                  </a:cubicBezTo>
                  <a:cubicBezTo>
                    <a:pt x="479" y="242"/>
                    <a:pt x="481" y="245"/>
                    <a:pt x="483" y="248"/>
                  </a:cubicBezTo>
                  <a:cubicBezTo>
                    <a:pt x="482" y="253"/>
                    <a:pt x="480" y="259"/>
                    <a:pt x="479" y="264"/>
                  </a:cubicBezTo>
                  <a:moveTo>
                    <a:pt x="485" y="242"/>
                  </a:moveTo>
                  <a:cubicBezTo>
                    <a:pt x="483" y="239"/>
                    <a:pt x="481" y="236"/>
                    <a:pt x="479" y="233"/>
                  </a:cubicBezTo>
                  <a:cubicBezTo>
                    <a:pt x="482" y="223"/>
                    <a:pt x="485" y="212"/>
                    <a:pt x="488" y="201"/>
                  </a:cubicBezTo>
                  <a:cubicBezTo>
                    <a:pt x="489" y="197"/>
                    <a:pt x="490" y="194"/>
                    <a:pt x="490" y="190"/>
                  </a:cubicBezTo>
                  <a:cubicBezTo>
                    <a:pt x="492" y="192"/>
                    <a:pt x="494" y="194"/>
                    <a:pt x="495" y="197"/>
                  </a:cubicBezTo>
                  <a:cubicBezTo>
                    <a:pt x="494" y="201"/>
                    <a:pt x="493" y="206"/>
                    <a:pt x="492" y="211"/>
                  </a:cubicBezTo>
                  <a:cubicBezTo>
                    <a:pt x="490" y="221"/>
                    <a:pt x="487" y="231"/>
                    <a:pt x="485" y="242"/>
                  </a:cubicBezTo>
                  <a:moveTo>
                    <a:pt x="501" y="261"/>
                  </a:moveTo>
                  <a:cubicBezTo>
                    <a:pt x="497" y="256"/>
                    <a:pt x="493" y="251"/>
                    <a:pt x="488" y="246"/>
                  </a:cubicBezTo>
                  <a:cubicBezTo>
                    <a:pt x="491" y="235"/>
                    <a:pt x="494" y="223"/>
                    <a:pt x="496" y="212"/>
                  </a:cubicBezTo>
                  <a:cubicBezTo>
                    <a:pt x="497" y="208"/>
                    <a:pt x="498" y="205"/>
                    <a:pt x="499" y="201"/>
                  </a:cubicBezTo>
                  <a:cubicBezTo>
                    <a:pt x="499" y="201"/>
                    <a:pt x="499" y="202"/>
                    <a:pt x="499" y="202"/>
                  </a:cubicBezTo>
                  <a:cubicBezTo>
                    <a:pt x="501" y="204"/>
                    <a:pt x="503" y="207"/>
                    <a:pt x="507" y="211"/>
                  </a:cubicBezTo>
                  <a:cubicBezTo>
                    <a:pt x="504" y="227"/>
                    <a:pt x="501" y="244"/>
                    <a:pt x="501" y="261"/>
                  </a:cubicBezTo>
                  <a:moveTo>
                    <a:pt x="508" y="204"/>
                  </a:moveTo>
                  <a:cubicBezTo>
                    <a:pt x="505" y="201"/>
                    <a:pt x="502" y="198"/>
                    <a:pt x="500" y="195"/>
                  </a:cubicBezTo>
                  <a:cubicBezTo>
                    <a:pt x="501" y="189"/>
                    <a:pt x="502" y="183"/>
                    <a:pt x="503" y="177"/>
                  </a:cubicBezTo>
                  <a:cubicBezTo>
                    <a:pt x="505" y="172"/>
                    <a:pt x="506" y="166"/>
                    <a:pt x="506" y="160"/>
                  </a:cubicBezTo>
                  <a:cubicBezTo>
                    <a:pt x="510" y="159"/>
                    <a:pt x="513" y="157"/>
                    <a:pt x="516" y="156"/>
                  </a:cubicBezTo>
                  <a:cubicBezTo>
                    <a:pt x="514" y="165"/>
                    <a:pt x="513" y="175"/>
                    <a:pt x="511" y="184"/>
                  </a:cubicBezTo>
                  <a:cubicBezTo>
                    <a:pt x="510" y="191"/>
                    <a:pt x="509" y="197"/>
                    <a:pt x="508" y="20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0" name="Freeform 113"/>
            <p:cNvSpPr/>
            <p:nvPr/>
          </p:nvSpPr>
          <p:spPr bwMode="auto">
            <a:xfrm>
              <a:off x="11964988" y="5118100"/>
              <a:ext cx="38100" cy="236538"/>
            </a:xfrm>
            <a:custGeom>
              <a:avLst/>
              <a:gdLst>
                <a:gd name="T0" fmla="*/ 3 w 10"/>
                <a:gd name="T1" fmla="*/ 0 h 63"/>
                <a:gd name="T2" fmla="*/ 2 w 10"/>
                <a:gd name="T3" fmla="*/ 1 h 63"/>
                <a:gd name="T4" fmla="*/ 2 w 10"/>
                <a:gd name="T5" fmla="*/ 3 h 63"/>
                <a:gd name="T6" fmla="*/ 5 w 10"/>
                <a:gd name="T7" fmla="*/ 33 h 63"/>
                <a:gd name="T8" fmla="*/ 6 w 10"/>
                <a:gd name="T9" fmla="*/ 62 h 63"/>
                <a:gd name="T10" fmla="*/ 6 w 10"/>
                <a:gd name="T11" fmla="*/ 62 h 63"/>
                <a:gd name="T12" fmla="*/ 5 w 10"/>
                <a:gd name="T13" fmla="*/ 1 h 63"/>
                <a:gd name="T14" fmla="*/ 3 w 10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63">
                  <a:moveTo>
                    <a:pt x="3" y="0"/>
                  </a:moveTo>
                  <a:cubicBezTo>
                    <a:pt x="3" y="1"/>
                    <a:pt x="2" y="1"/>
                    <a:pt x="2" y="1"/>
                  </a:cubicBezTo>
                  <a:cubicBezTo>
                    <a:pt x="0" y="1"/>
                    <a:pt x="1" y="4"/>
                    <a:pt x="2" y="3"/>
                  </a:cubicBezTo>
                  <a:cubicBezTo>
                    <a:pt x="5" y="3"/>
                    <a:pt x="5" y="30"/>
                    <a:pt x="5" y="33"/>
                  </a:cubicBezTo>
                  <a:cubicBezTo>
                    <a:pt x="5" y="42"/>
                    <a:pt x="5" y="52"/>
                    <a:pt x="6" y="62"/>
                  </a:cubicBezTo>
                  <a:cubicBezTo>
                    <a:pt x="6" y="63"/>
                    <a:pt x="6" y="63"/>
                    <a:pt x="6" y="62"/>
                  </a:cubicBezTo>
                  <a:cubicBezTo>
                    <a:pt x="7" y="42"/>
                    <a:pt x="10" y="20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1" name="Freeform 114"/>
            <p:cNvSpPr/>
            <p:nvPr/>
          </p:nvSpPr>
          <p:spPr bwMode="auto">
            <a:xfrm>
              <a:off x="12017375" y="5054600"/>
              <a:ext cx="57150" cy="261938"/>
            </a:xfrm>
            <a:custGeom>
              <a:avLst/>
              <a:gdLst>
                <a:gd name="T0" fmla="*/ 1 w 15"/>
                <a:gd name="T1" fmla="*/ 4 h 70"/>
                <a:gd name="T2" fmla="*/ 13 w 15"/>
                <a:gd name="T3" fmla="*/ 69 h 70"/>
                <a:gd name="T4" fmla="*/ 15 w 15"/>
                <a:gd name="T5" fmla="*/ 69 h 70"/>
                <a:gd name="T6" fmla="*/ 12 w 15"/>
                <a:gd name="T7" fmla="*/ 35 h 70"/>
                <a:gd name="T8" fmla="*/ 3 w 15"/>
                <a:gd name="T9" fmla="*/ 2 h 70"/>
                <a:gd name="T10" fmla="*/ 1 w 15"/>
                <a:gd name="T11" fmla="*/ 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70">
                  <a:moveTo>
                    <a:pt x="1" y="4"/>
                  </a:moveTo>
                  <a:cubicBezTo>
                    <a:pt x="10" y="24"/>
                    <a:pt x="10" y="48"/>
                    <a:pt x="13" y="69"/>
                  </a:cubicBezTo>
                  <a:cubicBezTo>
                    <a:pt x="13" y="70"/>
                    <a:pt x="15" y="70"/>
                    <a:pt x="15" y="69"/>
                  </a:cubicBezTo>
                  <a:cubicBezTo>
                    <a:pt x="15" y="58"/>
                    <a:pt x="14" y="46"/>
                    <a:pt x="12" y="35"/>
                  </a:cubicBezTo>
                  <a:cubicBezTo>
                    <a:pt x="10" y="24"/>
                    <a:pt x="8" y="13"/>
                    <a:pt x="3" y="2"/>
                  </a:cubicBezTo>
                  <a:cubicBezTo>
                    <a:pt x="3" y="0"/>
                    <a:pt x="0" y="2"/>
                    <a:pt x="1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2" name="Freeform 115"/>
            <p:cNvSpPr/>
            <p:nvPr/>
          </p:nvSpPr>
          <p:spPr bwMode="auto">
            <a:xfrm>
              <a:off x="11034713" y="5376862"/>
              <a:ext cx="336550" cy="334963"/>
            </a:xfrm>
            <a:custGeom>
              <a:avLst/>
              <a:gdLst>
                <a:gd name="T0" fmla="*/ 89 w 90"/>
                <a:gd name="T1" fmla="*/ 22 h 89"/>
                <a:gd name="T2" fmla="*/ 87 w 90"/>
                <a:gd name="T3" fmla="*/ 20 h 89"/>
                <a:gd name="T4" fmla="*/ 46 w 90"/>
                <a:gd name="T5" fmla="*/ 58 h 89"/>
                <a:gd name="T6" fmla="*/ 23 w 90"/>
                <a:gd name="T7" fmla="*/ 74 h 89"/>
                <a:gd name="T8" fmla="*/ 8 w 90"/>
                <a:gd name="T9" fmla="*/ 77 h 89"/>
                <a:gd name="T10" fmla="*/ 41 w 90"/>
                <a:gd name="T11" fmla="*/ 35 h 89"/>
                <a:gd name="T12" fmla="*/ 60 w 90"/>
                <a:gd name="T13" fmla="*/ 18 h 89"/>
                <a:gd name="T14" fmla="*/ 76 w 90"/>
                <a:gd name="T15" fmla="*/ 1 h 89"/>
                <a:gd name="T16" fmla="*/ 76 w 90"/>
                <a:gd name="T17" fmla="*/ 1 h 89"/>
                <a:gd name="T18" fmla="*/ 33 w 90"/>
                <a:gd name="T19" fmla="*/ 42 h 89"/>
                <a:gd name="T20" fmla="*/ 1 w 90"/>
                <a:gd name="T21" fmla="*/ 84 h 89"/>
                <a:gd name="T22" fmla="*/ 2 w 90"/>
                <a:gd name="T23" fmla="*/ 86 h 89"/>
                <a:gd name="T24" fmla="*/ 19 w 90"/>
                <a:gd name="T25" fmla="*/ 82 h 89"/>
                <a:gd name="T26" fmla="*/ 48 w 90"/>
                <a:gd name="T27" fmla="*/ 62 h 89"/>
                <a:gd name="T28" fmla="*/ 89 w 90"/>
                <a:gd name="T29" fmla="*/ 2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89">
                  <a:moveTo>
                    <a:pt x="89" y="22"/>
                  </a:moveTo>
                  <a:cubicBezTo>
                    <a:pt x="90" y="20"/>
                    <a:pt x="88" y="19"/>
                    <a:pt x="87" y="20"/>
                  </a:cubicBezTo>
                  <a:cubicBezTo>
                    <a:pt x="75" y="36"/>
                    <a:pt x="62" y="48"/>
                    <a:pt x="46" y="58"/>
                  </a:cubicBezTo>
                  <a:cubicBezTo>
                    <a:pt x="38" y="63"/>
                    <a:pt x="31" y="69"/>
                    <a:pt x="23" y="74"/>
                  </a:cubicBezTo>
                  <a:cubicBezTo>
                    <a:pt x="19" y="77"/>
                    <a:pt x="0" y="89"/>
                    <a:pt x="8" y="77"/>
                  </a:cubicBezTo>
                  <a:cubicBezTo>
                    <a:pt x="16" y="62"/>
                    <a:pt x="30" y="48"/>
                    <a:pt x="41" y="35"/>
                  </a:cubicBezTo>
                  <a:cubicBezTo>
                    <a:pt x="47" y="28"/>
                    <a:pt x="53" y="23"/>
                    <a:pt x="60" y="18"/>
                  </a:cubicBezTo>
                  <a:cubicBezTo>
                    <a:pt x="65" y="12"/>
                    <a:pt x="71" y="7"/>
                    <a:pt x="76" y="1"/>
                  </a:cubicBezTo>
                  <a:cubicBezTo>
                    <a:pt x="77" y="1"/>
                    <a:pt x="76" y="0"/>
                    <a:pt x="76" y="1"/>
                  </a:cubicBezTo>
                  <a:cubicBezTo>
                    <a:pt x="61" y="14"/>
                    <a:pt x="45" y="26"/>
                    <a:pt x="33" y="42"/>
                  </a:cubicBezTo>
                  <a:cubicBezTo>
                    <a:pt x="22" y="55"/>
                    <a:pt x="7" y="68"/>
                    <a:pt x="1" y="84"/>
                  </a:cubicBezTo>
                  <a:cubicBezTo>
                    <a:pt x="0" y="85"/>
                    <a:pt x="1" y="86"/>
                    <a:pt x="2" y="86"/>
                  </a:cubicBezTo>
                  <a:cubicBezTo>
                    <a:pt x="8" y="88"/>
                    <a:pt x="14" y="85"/>
                    <a:pt x="19" y="82"/>
                  </a:cubicBezTo>
                  <a:cubicBezTo>
                    <a:pt x="29" y="76"/>
                    <a:pt x="38" y="68"/>
                    <a:pt x="48" y="62"/>
                  </a:cubicBezTo>
                  <a:cubicBezTo>
                    <a:pt x="64" y="52"/>
                    <a:pt x="81" y="39"/>
                    <a:pt x="89" y="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3" name="Freeform 116"/>
            <p:cNvSpPr/>
            <p:nvPr/>
          </p:nvSpPr>
          <p:spPr bwMode="auto">
            <a:xfrm>
              <a:off x="10939463" y="3987800"/>
              <a:ext cx="585788" cy="285750"/>
            </a:xfrm>
            <a:custGeom>
              <a:avLst/>
              <a:gdLst>
                <a:gd name="T0" fmla="*/ 13 w 156"/>
                <a:gd name="T1" fmla="*/ 57 h 76"/>
                <a:gd name="T2" fmla="*/ 21 w 156"/>
                <a:gd name="T3" fmla="*/ 51 h 76"/>
                <a:gd name="T4" fmla="*/ 35 w 156"/>
                <a:gd name="T5" fmla="*/ 42 h 76"/>
                <a:gd name="T6" fmla="*/ 67 w 156"/>
                <a:gd name="T7" fmla="*/ 25 h 76"/>
                <a:gd name="T8" fmla="*/ 104 w 156"/>
                <a:gd name="T9" fmla="*/ 11 h 76"/>
                <a:gd name="T10" fmla="*/ 143 w 156"/>
                <a:gd name="T11" fmla="*/ 1 h 76"/>
                <a:gd name="T12" fmla="*/ 143 w 156"/>
                <a:gd name="T13" fmla="*/ 1 h 76"/>
                <a:gd name="T14" fmla="*/ 100 w 156"/>
                <a:gd name="T15" fmla="*/ 10 h 76"/>
                <a:gd name="T16" fmla="*/ 59 w 156"/>
                <a:gd name="T17" fmla="*/ 25 h 76"/>
                <a:gd name="T18" fmla="*/ 19 w 156"/>
                <a:gd name="T19" fmla="*/ 47 h 76"/>
                <a:gd name="T20" fmla="*/ 3 w 156"/>
                <a:gd name="T21" fmla="*/ 68 h 76"/>
                <a:gd name="T22" fmla="*/ 20 w 156"/>
                <a:gd name="T23" fmla="*/ 69 h 76"/>
                <a:gd name="T24" fmla="*/ 67 w 156"/>
                <a:gd name="T25" fmla="*/ 48 h 76"/>
                <a:gd name="T26" fmla="*/ 155 w 156"/>
                <a:gd name="T27" fmla="*/ 4 h 76"/>
                <a:gd name="T28" fmla="*/ 155 w 156"/>
                <a:gd name="T29" fmla="*/ 2 h 76"/>
                <a:gd name="T30" fmla="*/ 86 w 156"/>
                <a:gd name="T31" fmla="*/ 37 h 76"/>
                <a:gd name="T32" fmla="*/ 52 w 156"/>
                <a:gd name="T33" fmla="*/ 52 h 76"/>
                <a:gd name="T34" fmla="*/ 32 w 156"/>
                <a:gd name="T35" fmla="*/ 60 h 76"/>
                <a:gd name="T36" fmla="*/ 16 w 156"/>
                <a:gd name="T37" fmla="*/ 67 h 76"/>
                <a:gd name="T38" fmla="*/ 13 w 156"/>
                <a:gd name="T39" fmla="*/ 64 h 76"/>
                <a:gd name="T40" fmla="*/ 13 w 156"/>
                <a:gd name="T41" fmla="*/ 5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6" h="76">
                  <a:moveTo>
                    <a:pt x="13" y="57"/>
                  </a:moveTo>
                  <a:cubicBezTo>
                    <a:pt x="14" y="54"/>
                    <a:pt x="19" y="52"/>
                    <a:pt x="21" y="51"/>
                  </a:cubicBezTo>
                  <a:cubicBezTo>
                    <a:pt x="26" y="47"/>
                    <a:pt x="30" y="45"/>
                    <a:pt x="35" y="42"/>
                  </a:cubicBezTo>
                  <a:cubicBezTo>
                    <a:pt x="46" y="36"/>
                    <a:pt x="56" y="30"/>
                    <a:pt x="67" y="25"/>
                  </a:cubicBezTo>
                  <a:cubicBezTo>
                    <a:pt x="79" y="19"/>
                    <a:pt x="92" y="16"/>
                    <a:pt x="104" y="11"/>
                  </a:cubicBezTo>
                  <a:cubicBezTo>
                    <a:pt x="117" y="7"/>
                    <a:pt x="129" y="3"/>
                    <a:pt x="143" y="1"/>
                  </a:cubicBezTo>
                  <a:cubicBezTo>
                    <a:pt x="143" y="1"/>
                    <a:pt x="143" y="1"/>
                    <a:pt x="143" y="1"/>
                  </a:cubicBezTo>
                  <a:cubicBezTo>
                    <a:pt x="128" y="0"/>
                    <a:pt x="114" y="5"/>
                    <a:pt x="100" y="10"/>
                  </a:cubicBezTo>
                  <a:cubicBezTo>
                    <a:pt x="86" y="15"/>
                    <a:pt x="72" y="19"/>
                    <a:pt x="59" y="25"/>
                  </a:cubicBezTo>
                  <a:cubicBezTo>
                    <a:pt x="46" y="32"/>
                    <a:pt x="32" y="39"/>
                    <a:pt x="19" y="47"/>
                  </a:cubicBezTo>
                  <a:cubicBezTo>
                    <a:pt x="14" y="51"/>
                    <a:pt x="0" y="60"/>
                    <a:pt x="3" y="68"/>
                  </a:cubicBezTo>
                  <a:cubicBezTo>
                    <a:pt x="6" y="76"/>
                    <a:pt x="15" y="72"/>
                    <a:pt x="20" y="69"/>
                  </a:cubicBezTo>
                  <a:cubicBezTo>
                    <a:pt x="36" y="62"/>
                    <a:pt x="52" y="56"/>
                    <a:pt x="67" y="48"/>
                  </a:cubicBezTo>
                  <a:cubicBezTo>
                    <a:pt x="97" y="34"/>
                    <a:pt x="127" y="20"/>
                    <a:pt x="155" y="4"/>
                  </a:cubicBezTo>
                  <a:cubicBezTo>
                    <a:pt x="156" y="3"/>
                    <a:pt x="156" y="2"/>
                    <a:pt x="155" y="2"/>
                  </a:cubicBezTo>
                  <a:cubicBezTo>
                    <a:pt x="131" y="13"/>
                    <a:pt x="109" y="27"/>
                    <a:pt x="86" y="37"/>
                  </a:cubicBezTo>
                  <a:cubicBezTo>
                    <a:pt x="74" y="42"/>
                    <a:pt x="63" y="47"/>
                    <a:pt x="52" y="52"/>
                  </a:cubicBezTo>
                  <a:cubicBezTo>
                    <a:pt x="46" y="55"/>
                    <a:pt x="39" y="58"/>
                    <a:pt x="32" y="60"/>
                  </a:cubicBezTo>
                  <a:cubicBezTo>
                    <a:pt x="29" y="62"/>
                    <a:pt x="20" y="67"/>
                    <a:pt x="16" y="67"/>
                  </a:cubicBezTo>
                  <a:cubicBezTo>
                    <a:pt x="14" y="69"/>
                    <a:pt x="13" y="67"/>
                    <a:pt x="13" y="64"/>
                  </a:cubicBezTo>
                  <a:cubicBezTo>
                    <a:pt x="10" y="61"/>
                    <a:pt x="10" y="59"/>
                    <a:pt x="13" y="5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4" name="Freeform 117"/>
            <p:cNvSpPr/>
            <p:nvPr/>
          </p:nvSpPr>
          <p:spPr bwMode="auto">
            <a:xfrm>
              <a:off x="11615738" y="3924300"/>
              <a:ext cx="68263" cy="19050"/>
            </a:xfrm>
            <a:custGeom>
              <a:avLst/>
              <a:gdLst>
                <a:gd name="T0" fmla="*/ 1 w 18"/>
                <a:gd name="T1" fmla="*/ 3 h 5"/>
                <a:gd name="T2" fmla="*/ 1 w 18"/>
                <a:gd name="T3" fmla="*/ 5 h 5"/>
                <a:gd name="T4" fmla="*/ 15 w 18"/>
                <a:gd name="T5" fmla="*/ 4 h 5"/>
                <a:gd name="T6" fmla="*/ 15 w 18"/>
                <a:gd name="T7" fmla="*/ 0 h 5"/>
                <a:gd name="T8" fmla="*/ 1 w 18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5">
                  <a:moveTo>
                    <a:pt x="1" y="3"/>
                  </a:moveTo>
                  <a:cubicBezTo>
                    <a:pt x="0" y="4"/>
                    <a:pt x="0" y="5"/>
                    <a:pt x="1" y="5"/>
                  </a:cubicBezTo>
                  <a:cubicBezTo>
                    <a:pt x="6" y="4"/>
                    <a:pt x="10" y="4"/>
                    <a:pt x="15" y="4"/>
                  </a:cubicBezTo>
                  <a:cubicBezTo>
                    <a:pt x="18" y="4"/>
                    <a:pt x="18" y="0"/>
                    <a:pt x="15" y="0"/>
                  </a:cubicBezTo>
                  <a:cubicBezTo>
                    <a:pt x="10" y="0"/>
                    <a:pt x="5" y="1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5" name="Freeform 118"/>
            <p:cNvSpPr>
              <a:spLocks noEditPoints="1"/>
            </p:cNvSpPr>
            <p:nvPr/>
          </p:nvSpPr>
          <p:spPr bwMode="auto">
            <a:xfrm>
              <a:off x="9398000" y="4881562"/>
              <a:ext cx="198438" cy="236538"/>
            </a:xfrm>
            <a:custGeom>
              <a:avLst/>
              <a:gdLst>
                <a:gd name="T0" fmla="*/ 45 w 53"/>
                <a:gd name="T1" fmla="*/ 11 h 63"/>
                <a:gd name="T2" fmla="*/ 44 w 53"/>
                <a:gd name="T3" fmla="*/ 10 h 63"/>
                <a:gd name="T4" fmla="*/ 53 w 53"/>
                <a:gd name="T5" fmla="*/ 2 h 63"/>
                <a:gd name="T6" fmla="*/ 51 w 53"/>
                <a:gd name="T7" fmla="*/ 0 h 63"/>
                <a:gd name="T8" fmla="*/ 18 w 53"/>
                <a:gd name="T9" fmla="*/ 35 h 63"/>
                <a:gd name="T10" fmla="*/ 4 w 53"/>
                <a:gd name="T11" fmla="*/ 52 h 63"/>
                <a:gd name="T12" fmla="*/ 0 w 53"/>
                <a:gd name="T13" fmla="*/ 61 h 63"/>
                <a:gd name="T14" fmla="*/ 2 w 53"/>
                <a:gd name="T15" fmla="*/ 63 h 63"/>
                <a:gd name="T16" fmla="*/ 26 w 53"/>
                <a:gd name="T17" fmla="*/ 45 h 63"/>
                <a:gd name="T18" fmla="*/ 45 w 53"/>
                <a:gd name="T19" fmla="*/ 11 h 63"/>
                <a:gd name="T20" fmla="*/ 17 w 53"/>
                <a:gd name="T21" fmla="*/ 49 h 63"/>
                <a:gd name="T22" fmla="*/ 8 w 53"/>
                <a:gd name="T23" fmla="*/ 54 h 63"/>
                <a:gd name="T24" fmla="*/ 15 w 53"/>
                <a:gd name="T25" fmla="*/ 43 h 63"/>
                <a:gd name="T26" fmla="*/ 28 w 53"/>
                <a:gd name="T27" fmla="*/ 27 h 63"/>
                <a:gd name="T28" fmla="*/ 42 w 53"/>
                <a:gd name="T29" fmla="*/ 11 h 63"/>
                <a:gd name="T30" fmla="*/ 25 w 53"/>
                <a:gd name="T31" fmla="*/ 39 h 63"/>
                <a:gd name="T32" fmla="*/ 17 w 53"/>
                <a:gd name="T33" fmla="*/ 49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63">
                  <a:moveTo>
                    <a:pt x="45" y="11"/>
                  </a:moveTo>
                  <a:cubicBezTo>
                    <a:pt x="46" y="10"/>
                    <a:pt x="45" y="10"/>
                    <a:pt x="44" y="10"/>
                  </a:cubicBezTo>
                  <a:cubicBezTo>
                    <a:pt x="47" y="7"/>
                    <a:pt x="50" y="4"/>
                    <a:pt x="53" y="2"/>
                  </a:cubicBezTo>
                  <a:cubicBezTo>
                    <a:pt x="53" y="1"/>
                    <a:pt x="52" y="0"/>
                    <a:pt x="51" y="0"/>
                  </a:cubicBezTo>
                  <a:cubicBezTo>
                    <a:pt x="38" y="11"/>
                    <a:pt x="29" y="22"/>
                    <a:pt x="18" y="35"/>
                  </a:cubicBezTo>
                  <a:cubicBezTo>
                    <a:pt x="14" y="41"/>
                    <a:pt x="9" y="46"/>
                    <a:pt x="4" y="52"/>
                  </a:cubicBezTo>
                  <a:cubicBezTo>
                    <a:pt x="2" y="55"/>
                    <a:pt x="0" y="57"/>
                    <a:pt x="0" y="61"/>
                  </a:cubicBezTo>
                  <a:cubicBezTo>
                    <a:pt x="0" y="62"/>
                    <a:pt x="1" y="63"/>
                    <a:pt x="2" y="63"/>
                  </a:cubicBezTo>
                  <a:cubicBezTo>
                    <a:pt x="13" y="62"/>
                    <a:pt x="20" y="53"/>
                    <a:pt x="26" y="45"/>
                  </a:cubicBezTo>
                  <a:cubicBezTo>
                    <a:pt x="34" y="35"/>
                    <a:pt x="44" y="25"/>
                    <a:pt x="45" y="11"/>
                  </a:cubicBezTo>
                  <a:moveTo>
                    <a:pt x="17" y="49"/>
                  </a:moveTo>
                  <a:cubicBezTo>
                    <a:pt x="15" y="52"/>
                    <a:pt x="5" y="61"/>
                    <a:pt x="8" y="54"/>
                  </a:cubicBezTo>
                  <a:cubicBezTo>
                    <a:pt x="8" y="51"/>
                    <a:pt x="13" y="46"/>
                    <a:pt x="15" y="43"/>
                  </a:cubicBezTo>
                  <a:cubicBezTo>
                    <a:pt x="20" y="38"/>
                    <a:pt x="24" y="33"/>
                    <a:pt x="28" y="27"/>
                  </a:cubicBezTo>
                  <a:cubicBezTo>
                    <a:pt x="33" y="21"/>
                    <a:pt x="37" y="16"/>
                    <a:pt x="42" y="11"/>
                  </a:cubicBezTo>
                  <a:cubicBezTo>
                    <a:pt x="39" y="22"/>
                    <a:pt x="32" y="30"/>
                    <a:pt x="25" y="39"/>
                  </a:cubicBezTo>
                  <a:cubicBezTo>
                    <a:pt x="22" y="42"/>
                    <a:pt x="20" y="46"/>
                    <a:pt x="17" y="4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66" name="Group 39"/>
          <p:cNvGrpSpPr>
            <a:grpSpLocks noChangeAspect="1"/>
          </p:cNvGrpSpPr>
          <p:nvPr/>
        </p:nvGrpSpPr>
        <p:grpSpPr bwMode="auto">
          <a:xfrm>
            <a:off x="9868495" y="5720530"/>
            <a:ext cx="2091791" cy="932297"/>
            <a:chOff x="2882" y="749"/>
            <a:chExt cx="1602" cy="714"/>
          </a:xfrm>
          <a:solidFill>
            <a:srgbClr val="D51B2B"/>
          </a:solidFill>
        </p:grpSpPr>
        <p:sp>
          <p:nvSpPr>
            <p:cNvPr id="367" name="Freeform 40"/>
            <p:cNvSpPr>
              <a:spLocks noEditPoints="1"/>
            </p:cNvSpPr>
            <p:nvPr/>
          </p:nvSpPr>
          <p:spPr bwMode="auto">
            <a:xfrm>
              <a:off x="2882" y="749"/>
              <a:ext cx="1602" cy="714"/>
            </a:xfrm>
            <a:custGeom>
              <a:avLst/>
              <a:gdLst>
                <a:gd name="T0" fmla="*/ 990 w 1001"/>
                <a:gd name="T1" fmla="*/ 300 h 445"/>
                <a:gd name="T2" fmla="*/ 830 w 1001"/>
                <a:gd name="T3" fmla="*/ 119 h 445"/>
                <a:gd name="T4" fmla="*/ 525 w 1001"/>
                <a:gd name="T5" fmla="*/ 251 h 445"/>
                <a:gd name="T6" fmla="*/ 411 w 1001"/>
                <a:gd name="T7" fmla="*/ 190 h 445"/>
                <a:gd name="T8" fmla="*/ 413 w 1001"/>
                <a:gd name="T9" fmla="*/ 188 h 445"/>
                <a:gd name="T10" fmla="*/ 629 w 1001"/>
                <a:gd name="T11" fmla="*/ 29 h 445"/>
                <a:gd name="T12" fmla="*/ 564 w 1001"/>
                <a:gd name="T13" fmla="*/ 4 h 445"/>
                <a:gd name="T14" fmla="*/ 242 w 1001"/>
                <a:gd name="T15" fmla="*/ 178 h 445"/>
                <a:gd name="T16" fmla="*/ 50 w 1001"/>
                <a:gd name="T17" fmla="*/ 295 h 445"/>
                <a:gd name="T18" fmla="*/ 20 w 1001"/>
                <a:gd name="T19" fmla="*/ 320 h 445"/>
                <a:gd name="T20" fmla="*/ 3 w 1001"/>
                <a:gd name="T21" fmla="*/ 330 h 445"/>
                <a:gd name="T22" fmla="*/ 272 w 1001"/>
                <a:gd name="T23" fmla="*/ 443 h 445"/>
                <a:gd name="T24" fmla="*/ 538 w 1001"/>
                <a:gd name="T25" fmla="*/ 390 h 445"/>
                <a:gd name="T26" fmla="*/ 588 w 1001"/>
                <a:gd name="T27" fmla="*/ 369 h 445"/>
                <a:gd name="T28" fmla="*/ 656 w 1001"/>
                <a:gd name="T29" fmla="*/ 340 h 445"/>
                <a:gd name="T30" fmla="*/ 691 w 1001"/>
                <a:gd name="T31" fmla="*/ 358 h 445"/>
                <a:gd name="T32" fmla="*/ 998 w 1001"/>
                <a:gd name="T33" fmla="*/ 313 h 445"/>
                <a:gd name="T34" fmla="*/ 775 w 1001"/>
                <a:gd name="T35" fmla="*/ 146 h 445"/>
                <a:gd name="T36" fmla="*/ 656 w 1001"/>
                <a:gd name="T37" fmla="*/ 316 h 445"/>
                <a:gd name="T38" fmla="*/ 320 w 1001"/>
                <a:gd name="T39" fmla="*/ 174 h 445"/>
                <a:gd name="T40" fmla="*/ 633 w 1001"/>
                <a:gd name="T41" fmla="*/ 313 h 445"/>
                <a:gd name="T42" fmla="*/ 295 w 1001"/>
                <a:gd name="T43" fmla="*/ 330 h 445"/>
                <a:gd name="T44" fmla="*/ 431 w 1001"/>
                <a:gd name="T45" fmla="*/ 392 h 445"/>
                <a:gd name="T46" fmla="*/ 295 w 1001"/>
                <a:gd name="T47" fmla="*/ 411 h 445"/>
                <a:gd name="T48" fmla="*/ 628 w 1001"/>
                <a:gd name="T49" fmla="*/ 318 h 445"/>
                <a:gd name="T50" fmla="*/ 272 w 1001"/>
                <a:gd name="T51" fmla="*/ 440 h 445"/>
                <a:gd name="T52" fmla="*/ 5 w 1001"/>
                <a:gd name="T53" fmla="*/ 318 h 445"/>
                <a:gd name="T54" fmla="*/ 272 w 1001"/>
                <a:gd name="T55" fmla="*/ 430 h 445"/>
                <a:gd name="T56" fmla="*/ 32 w 1001"/>
                <a:gd name="T57" fmla="*/ 320 h 445"/>
                <a:gd name="T58" fmla="*/ 189 w 1001"/>
                <a:gd name="T59" fmla="*/ 362 h 445"/>
                <a:gd name="T60" fmla="*/ 206 w 1001"/>
                <a:gd name="T61" fmla="*/ 340 h 445"/>
                <a:gd name="T62" fmla="*/ 185 w 1001"/>
                <a:gd name="T63" fmla="*/ 297 h 445"/>
                <a:gd name="T64" fmla="*/ 98 w 1001"/>
                <a:gd name="T65" fmla="*/ 284 h 445"/>
                <a:gd name="T66" fmla="*/ 298 w 1001"/>
                <a:gd name="T67" fmla="*/ 371 h 445"/>
                <a:gd name="T68" fmla="*/ 140 w 1001"/>
                <a:gd name="T69" fmla="*/ 330 h 445"/>
                <a:gd name="T70" fmla="*/ 197 w 1001"/>
                <a:gd name="T71" fmla="*/ 363 h 445"/>
                <a:gd name="T72" fmla="*/ 587 w 1001"/>
                <a:gd name="T73" fmla="*/ 366 h 445"/>
                <a:gd name="T74" fmla="*/ 507 w 1001"/>
                <a:gd name="T75" fmla="*/ 390 h 445"/>
                <a:gd name="T76" fmla="*/ 275 w 1001"/>
                <a:gd name="T77" fmla="*/ 431 h 445"/>
                <a:gd name="T78" fmla="*/ 586 w 1001"/>
                <a:gd name="T79" fmla="*/ 358 h 445"/>
                <a:gd name="T80" fmla="*/ 589 w 1001"/>
                <a:gd name="T81" fmla="*/ 361 h 445"/>
                <a:gd name="T82" fmla="*/ 680 w 1001"/>
                <a:gd name="T83" fmla="*/ 336 h 445"/>
                <a:gd name="T84" fmla="*/ 639 w 1001"/>
                <a:gd name="T85" fmla="*/ 336 h 445"/>
                <a:gd name="T86" fmla="*/ 692 w 1001"/>
                <a:gd name="T87" fmla="*/ 352 h 445"/>
                <a:gd name="T88" fmla="*/ 682 w 1001"/>
                <a:gd name="T89" fmla="*/ 340 h 445"/>
                <a:gd name="T90" fmla="*/ 692 w 1001"/>
                <a:gd name="T91" fmla="*/ 352 h 445"/>
                <a:gd name="T92" fmla="*/ 686 w 1001"/>
                <a:gd name="T93" fmla="*/ 332 h 445"/>
                <a:gd name="T94" fmla="*/ 685 w 1001"/>
                <a:gd name="T95" fmla="*/ 330 h 445"/>
                <a:gd name="T96" fmla="*/ 670 w 1001"/>
                <a:gd name="T97" fmla="*/ 320 h 445"/>
                <a:gd name="T98" fmla="*/ 929 w 1001"/>
                <a:gd name="T99" fmla="*/ 225 h 445"/>
                <a:gd name="T100" fmla="*/ 825 w 1001"/>
                <a:gd name="T101" fmla="*/ 261 h 445"/>
                <a:gd name="T102" fmla="*/ 877 w 1001"/>
                <a:gd name="T103" fmla="*/ 278 h 445"/>
                <a:gd name="T104" fmla="*/ 981 w 1001"/>
                <a:gd name="T105" fmla="*/ 302 h 445"/>
                <a:gd name="T106" fmla="*/ 736 w 1001"/>
                <a:gd name="T107" fmla="*/ 330 h 445"/>
                <a:gd name="T108" fmla="*/ 756 w 1001"/>
                <a:gd name="T109" fmla="*/ 321 h 445"/>
                <a:gd name="T110" fmla="*/ 695 w 1001"/>
                <a:gd name="T111" fmla="*/ 337 h 445"/>
                <a:gd name="T112" fmla="*/ 697 w 1001"/>
                <a:gd name="T113" fmla="*/ 363 h 445"/>
                <a:gd name="T114" fmla="*/ 838 w 1001"/>
                <a:gd name="T115" fmla="*/ 33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1" h="445">
                  <a:moveTo>
                    <a:pt x="999" y="305"/>
                  </a:moveTo>
                  <a:cubicBezTo>
                    <a:pt x="999" y="304"/>
                    <a:pt x="999" y="304"/>
                    <a:pt x="999" y="304"/>
                  </a:cubicBezTo>
                  <a:cubicBezTo>
                    <a:pt x="1000" y="302"/>
                    <a:pt x="999" y="300"/>
                    <a:pt x="996" y="300"/>
                  </a:cubicBezTo>
                  <a:cubicBezTo>
                    <a:pt x="994" y="300"/>
                    <a:pt x="993" y="301"/>
                    <a:pt x="991" y="301"/>
                  </a:cubicBezTo>
                  <a:cubicBezTo>
                    <a:pt x="991" y="301"/>
                    <a:pt x="991" y="300"/>
                    <a:pt x="990" y="300"/>
                  </a:cubicBezTo>
                  <a:cubicBezTo>
                    <a:pt x="975" y="292"/>
                    <a:pt x="964" y="281"/>
                    <a:pt x="955" y="266"/>
                  </a:cubicBezTo>
                  <a:cubicBezTo>
                    <a:pt x="947" y="253"/>
                    <a:pt x="937" y="237"/>
                    <a:pt x="934" y="222"/>
                  </a:cubicBezTo>
                  <a:cubicBezTo>
                    <a:pt x="934" y="221"/>
                    <a:pt x="933" y="220"/>
                    <a:pt x="932" y="221"/>
                  </a:cubicBezTo>
                  <a:cubicBezTo>
                    <a:pt x="884" y="191"/>
                    <a:pt x="832" y="162"/>
                    <a:pt x="778" y="144"/>
                  </a:cubicBezTo>
                  <a:cubicBezTo>
                    <a:pt x="794" y="133"/>
                    <a:pt x="811" y="124"/>
                    <a:pt x="830" y="119"/>
                  </a:cubicBezTo>
                  <a:cubicBezTo>
                    <a:pt x="834" y="118"/>
                    <a:pt x="832" y="112"/>
                    <a:pt x="828" y="113"/>
                  </a:cubicBezTo>
                  <a:cubicBezTo>
                    <a:pt x="781" y="124"/>
                    <a:pt x="740" y="164"/>
                    <a:pt x="707" y="197"/>
                  </a:cubicBezTo>
                  <a:cubicBezTo>
                    <a:pt x="689" y="214"/>
                    <a:pt x="673" y="232"/>
                    <a:pt x="660" y="252"/>
                  </a:cubicBezTo>
                  <a:cubicBezTo>
                    <a:pt x="649" y="268"/>
                    <a:pt x="634" y="289"/>
                    <a:pt x="633" y="309"/>
                  </a:cubicBezTo>
                  <a:cubicBezTo>
                    <a:pt x="599" y="287"/>
                    <a:pt x="561" y="270"/>
                    <a:pt x="525" y="251"/>
                  </a:cubicBezTo>
                  <a:cubicBezTo>
                    <a:pt x="488" y="231"/>
                    <a:pt x="450" y="211"/>
                    <a:pt x="412" y="191"/>
                  </a:cubicBezTo>
                  <a:cubicBezTo>
                    <a:pt x="412" y="191"/>
                    <a:pt x="411" y="191"/>
                    <a:pt x="411" y="191"/>
                  </a:cubicBezTo>
                  <a:cubicBezTo>
                    <a:pt x="411" y="191"/>
                    <a:pt x="411" y="191"/>
                    <a:pt x="411" y="190"/>
                  </a:cubicBezTo>
                  <a:cubicBezTo>
                    <a:pt x="411" y="190"/>
                    <a:pt x="411" y="190"/>
                    <a:pt x="411" y="190"/>
                  </a:cubicBezTo>
                  <a:cubicBezTo>
                    <a:pt x="411" y="190"/>
                    <a:pt x="411" y="190"/>
                    <a:pt x="411" y="190"/>
                  </a:cubicBezTo>
                  <a:cubicBezTo>
                    <a:pt x="412" y="191"/>
                    <a:pt x="412" y="191"/>
                    <a:pt x="413" y="191"/>
                  </a:cubicBezTo>
                  <a:cubicBezTo>
                    <a:pt x="413" y="191"/>
                    <a:pt x="413" y="191"/>
                    <a:pt x="413" y="191"/>
                  </a:cubicBezTo>
                  <a:cubicBezTo>
                    <a:pt x="414" y="191"/>
                    <a:pt x="414" y="191"/>
                    <a:pt x="414" y="190"/>
                  </a:cubicBezTo>
                  <a:cubicBezTo>
                    <a:pt x="414" y="190"/>
                    <a:pt x="414" y="190"/>
                    <a:pt x="414" y="190"/>
                  </a:cubicBezTo>
                  <a:cubicBezTo>
                    <a:pt x="414" y="189"/>
                    <a:pt x="414" y="188"/>
                    <a:pt x="413" y="188"/>
                  </a:cubicBezTo>
                  <a:cubicBezTo>
                    <a:pt x="413" y="188"/>
                    <a:pt x="413" y="188"/>
                    <a:pt x="412" y="188"/>
                  </a:cubicBezTo>
                  <a:cubicBezTo>
                    <a:pt x="421" y="172"/>
                    <a:pt x="427" y="155"/>
                    <a:pt x="436" y="140"/>
                  </a:cubicBezTo>
                  <a:cubicBezTo>
                    <a:pt x="446" y="121"/>
                    <a:pt x="458" y="103"/>
                    <a:pt x="472" y="87"/>
                  </a:cubicBezTo>
                  <a:cubicBezTo>
                    <a:pt x="497" y="55"/>
                    <a:pt x="528" y="29"/>
                    <a:pt x="562" y="7"/>
                  </a:cubicBezTo>
                  <a:cubicBezTo>
                    <a:pt x="584" y="16"/>
                    <a:pt x="607" y="22"/>
                    <a:pt x="629" y="29"/>
                  </a:cubicBezTo>
                  <a:cubicBezTo>
                    <a:pt x="654" y="37"/>
                    <a:pt x="677" y="48"/>
                    <a:pt x="701" y="58"/>
                  </a:cubicBezTo>
                  <a:cubicBezTo>
                    <a:pt x="744" y="76"/>
                    <a:pt x="787" y="96"/>
                    <a:pt x="831" y="112"/>
                  </a:cubicBezTo>
                  <a:cubicBezTo>
                    <a:pt x="834" y="113"/>
                    <a:pt x="835" y="109"/>
                    <a:pt x="833" y="108"/>
                  </a:cubicBezTo>
                  <a:cubicBezTo>
                    <a:pt x="788" y="85"/>
                    <a:pt x="740" y="67"/>
                    <a:pt x="694" y="47"/>
                  </a:cubicBezTo>
                  <a:cubicBezTo>
                    <a:pt x="652" y="29"/>
                    <a:pt x="609" y="13"/>
                    <a:pt x="564" y="4"/>
                  </a:cubicBezTo>
                  <a:cubicBezTo>
                    <a:pt x="563" y="2"/>
                    <a:pt x="561" y="0"/>
                    <a:pt x="559" y="1"/>
                  </a:cubicBezTo>
                  <a:cubicBezTo>
                    <a:pt x="523" y="24"/>
                    <a:pt x="491" y="51"/>
                    <a:pt x="465" y="84"/>
                  </a:cubicBezTo>
                  <a:cubicBezTo>
                    <a:pt x="442" y="113"/>
                    <a:pt x="416" y="151"/>
                    <a:pt x="408" y="188"/>
                  </a:cubicBezTo>
                  <a:cubicBezTo>
                    <a:pt x="381" y="180"/>
                    <a:pt x="354" y="171"/>
                    <a:pt x="326" y="167"/>
                  </a:cubicBezTo>
                  <a:cubicBezTo>
                    <a:pt x="298" y="163"/>
                    <a:pt x="269" y="171"/>
                    <a:pt x="242" y="178"/>
                  </a:cubicBezTo>
                  <a:cubicBezTo>
                    <a:pt x="183" y="193"/>
                    <a:pt x="126" y="218"/>
                    <a:pt x="77" y="254"/>
                  </a:cubicBezTo>
                  <a:cubicBezTo>
                    <a:pt x="76" y="254"/>
                    <a:pt x="76" y="254"/>
                    <a:pt x="76" y="255"/>
                  </a:cubicBezTo>
                  <a:cubicBezTo>
                    <a:pt x="75" y="255"/>
                    <a:pt x="75" y="256"/>
                    <a:pt x="75" y="257"/>
                  </a:cubicBezTo>
                  <a:cubicBezTo>
                    <a:pt x="74" y="256"/>
                    <a:pt x="73" y="256"/>
                    <a:pt x="72" y="258"/>
                  </a:cubicBezTo>
                  <a:cubicBezTo>
                    <a:pt x="66" y="271"/>
                    <a:pt x="60" y="284"/>
                    <a:pt x="50" y="295"/>
                  </a:cubicBezTo>
                  <a:cubicBezTo>
                    <a:pt x="46" y="300"/>
                    <a:pt x="41" y="305"/>
                    <a:pt x="36" y="309"/>
                  </a:cubicBezTo>
                  <a:cubicBezTo>
                    <a:pt x="33" y="312"/>
                    <a:pt x="30" y="314"/>
                    <a:pt x="26" y="317"/>
                  </a:cubicBezTo>
                  <a:cubicBezTo>
                    <a:pt x="25" y="317"/>
                    <a:pt x="24" y="318"/>
                    <a:pt x="23" y="319"/>
                  </a:cubicBezTo>
                  <a:cubicBezTo>
                    <a:pt x="21" y="319"/>
                    <a:pt x="21" y="320"/>
                    <a:pt x="21" y="320"/>
                  </a:cubicBezTo>
                  <a:cubicBezTo>
                    <a:pt x="21" y="320"/>
                    <a:pt x="21" y="320"/>
                    <a:pt x="20" y="320"/>
                  </a:cubicBezTo>
                  <a:cubicBezTo>
                    <a:pt x="20" y="320"/>
                    <a:pt x="20" y="321"/>
                    <a:pt x="20" y="321"/>
                  </a:cubicBezTo>
                  <a:cubicBezTo>
                    <a:pt x="15" y="319"/>
                    <a:pt x="10" y="318"/>
                    <a:pt x="5" y="316"/>
                  </a:cubicBezTo>
                  <a:cubicBezTo>
                    <a:pt x="5" y="315"/>
                    <a:pt x="4" y="316"/>
                    <a:pt x="4" y="316"/>
                  </a:cubicBezTo>
                  <a:cubicBezTo>
                    <a:pt x="3" y="316"/>
                    <a:pt x="1" y="316"/>
                    <a:pt x="1" y="317"/>
                  </a:cubicBezTo>
                  <a:cubicBezTo>
                    <a:pt x="0" y="322"/>
                    <a:pt x="0" y="327"/>
                    <a:pt x="3" y="330"/>
                  </a:cubicBezTo>
                  <a:cubicBezTo>
                    <a:pt x="3" y="331"/>
                    <a:pt x="4" y="331"/>
                    <a:pt x="5" y="331"/>
                  </a:cubicBezTo>
                  <a:cubicBezTo>
                    <a:pt x="5" y="331"/>
                    <a:pt x="5" y="331"/>
                    <a:pt x="5" y="331"/>
                  </a:cubicBezTo>
                  <a:cubicBezTo>
                    <a:pt x="49" y="355"/>
                    <a:pt x="95" y="374"/>
                    <a:pt x="141" y="393"/>
                  </a:cubicBezTo>
                  <a:cubicBezTo>
                    <a:pt x="183" y="412"/>
                    <a:pt x="225" y="431"/>
                    <a:pt x="269" y="444"/>
                  </a:cubicBezTo>
                  <a:cubicBezTo>
                    <a:pt x="271" y="445"/>
                    <a:pt x="272" y="444"/>
                    <a:pt x="272" y="443"/>
                  </a:cubicBezTo>
                  <a:cubicBezTo>
                    <a:pt x="272" y="443"/>
                    <a:pt x="272" y="443"/>
                    <a:pt x="272" y="443"/>
                  </a:cubicBezTo>
                  <a:cubicBezTo>
                    <a:pt x="272" y="445"/>
                    <a:pt x="275" y="445"/>
                    <a:pt x="275" y="443"/>
                  </a:cubicBezTo>
                  <a:cubicBezTo>
                    <a:pt x="275" y="443"/>
                    <a:pt x="275" y="442"/>
                    <a:pt x="275" y="442"/>
                  </a:cubicBezTo>
                  <a:cubicBezTo>
                    <a:pt x="334" y="431"/>
                    <a:pt x="392" y="416"/>
                    <a:pt x="451" y="405"/>
                  </a:cubicBezTo>
                  <a:cubicBezTo>
                    <a:pt x="480" y="400"/>
                    <a:pt x="509" y="394"/>
                    <a:pt x="538" y="390"/>
                  </a:cubicBezTo>
                  <a:cubicBezTo>
                    <a:pt x="551" y="388"/>
                    <a:pt x="585" y="390"/>
                    <a:pt x="587" y="374"/>
                  </a:cubicBezTo>
                  <a:cubicBezTo>
                    <a:pt x="588" y="373"/>
                    <a:pt x="587" y="373"/>
                    <a:pt x="587" y="372"/>
                  </a:cubicBezTo>
                  <a:cubicBezTo>
                    <a:pt x="587" y="372"/>
                    <a:pt x="587" y="372"/>
                    <a:pt x="587" y="372"/>
                  </a:cubicBezTo>
                  <a:cubicBezTo>
                    <a:pt x="587" y="371"/>
                    <a:pt x="588" y="371"/>
                    <a:pt x="588" y="370"/>
                  </a:cubicBezTo>
                  <a:cubicBezTo>
                    <a:pt x="588" y="369"/>
                    <a:pt x="588" y="369"/>
                    <a:pt x="588" y="369"/>
                  </a:cubicBezTo>
                  <a:cubicBezTo>
                    <a:pt x="589" y="370"/>
                    <a:pt x="590" y="369"/>
                    <a:pt x="590" y="368"/>
                  </a:cubicBezTo>
                  <a:cubicBezTo>
                    <a:pt x="590" y="366"/>
                    <a:pt x="591" y="364"/>
                    <a:pt x="592" y="363"/>
                  </a:cubicBezTo>
                  <a:cubicBezTo>
                    <a:pt x="593" y="361"/>
                    <a:pt x="595" y="361"/>
                    <a:pt x="596" y="360"/>
                  </a:cubicBezTo>
                  <a:cubicBezTo>
                    <a:pt x="602" y="361"/>
                    <a:pt x="606" y="358"/>
                    <a:pt x="612" y="354"/>
                  </a:cubicBezTo>
                  <a:cubicBezTo>
                    <a:pt x="625" y="346"/>
                    <a:pt x="639" y="335"/>
                    <a:pt x="656" y="340"/>
                  </a:cubicBezTo>
                  <a:cubicBezTo>
                    <a:pt x="659" y="341"/>
                    <a:pt x="669" y="349"/>
                    <a:pt x="676" y="348"/>
                  </a:cubicBezTo>
                  <a:cubicBezTo>
                    <a:pt x="678" y="349"/>
                    <a:pt x="681" y="350"/>
                    <a:pt x="683" y="352"/>
                  </a:cubicBezTo>
                  <a:cubicBezTo>
                    <a:pt x="685" y="353"/>
                    <a:pt x="686" y="356"/>
                    <a:pt x="689" y="357"/>
                  </a:cubicBezTo>
                  <a:cubicBezTo>
                    <a:pt x="689" y="357"/>
                    <a:pt x="690" y="357"/>
                    <a:pt x="690" y="357"/>
                  </a:cubicBezTo>
                  <a:cubicBezTo>
                    <a:pt x="691" y="357"/>
                    <a:pt x="691" y="357"/>
                    <a:pt x="691" y="358"/>
                  </a:cubicBezTo>
                  <a:cubicBezTo>
                    <a:pt x="691" y="359"/>
                    <a:pt x="692" y="360"/>
                    <a:pt x="693" y="361"/>
                  </a:cubicBezTo>
                  <a:cubicBezTo>
                    <a:pt x="693" y="362"/>
                    <a:pt x="693" y="363"/>
                    <a:pt x="694" y="364"/>
                  </a:cubicBezTo>
                  <a:cubicBezTo>
                    <a:pt x="694" y="365"/>
                    <a:pt x="695" y="365"/>
                    <a:pt x="696" y="365"/>
                  </a:cubicBezTo>
                  <a:cubicBezTo>
                    <a:pt x="696" y="365"/>
                    <a:pt x="696" y="366"/>
                    <a:pt x="697" y="366"/>
                  </a:cubicBezTo>
                  <a:cubicBezTo>
                    <a:pt x="798" y="360"/>
                    <a:pt x="900" y="339"/>
                    <a:pt x="998" y="313"/>
                  </a:cubicBezTo>
                  <a:cubicBezTo>
                    <a:pt x="999" y="313"/>
                    <a:pt x="999" y="312"/>
                    <a:pt x="999" y="311"/>
                  </a:cubicBezTo>
                  <a:cubicBezTo>
                    <a:pt x="1000" y="311"/>
                    <a:pt x="1000" y="311"/>
                    <a:pt x="1000" y="311"/>
                  </a:cubicBezTo>
                  <a:cubicBezTo>
                    <a:pt x="1001" y="308"/>
                    <a:pt x="1001" y="306"/>
                    <a:pt x="999" y="305"/>
                  </a:cubicBezTo>
                  <a:close/>
                  <a:moveTo>
                    <a:pt x="714" y="199"/>
                  </a:moveTo>
                  <a:cubicBezTo>
                    <a:pt x="732" y="181"/>
                    <a:pt x="753" y="162"/>
                    <a:pt x="775" y="146"/>
                  </a:cubicBezTo>
                  <a:cubicBezTo>
                    <a:pt x="826" y="171"/>
                    <a:pt x="878" y="196"/>
                    <a:pt x="927" y="224"/>
                  </a:cubicBezTo>
                  <a:cubicBezTo>
                    <a:pt x="927" y="224"/>
                    <a:pt x="927" y="224"/>
                    <a:pt x="927" y="224"/>
                  </a:cubicBezTo>
                  <a:cubicBezTo>
                    <a:pt x="876" y="221"/>
                    <a:pt x="823" y="240"/>
                    <a:pt x="774" y="255"/>
                  </a:cubicBezTo>
                  <a:cubicBezTo>
                    <a:pt x="733" y="267"/>
                    <a:pt x="688" y="283"/>
                    <a:pt x="656" y="314"/>
                  </a:cubicBezTo>
                  <a:cubicBezTo>
                    <a:pt x="656" y="314"/>
                    <a:pt x="656" y="315"/>
                    <a:pt x="656" y="316"/>
                  </a:cubicBezTo>
                  <a:cubicBezTo>
                    <a:pt x="650" y="315"/>
                    <a:pt x="644" y="315"/>
                    <a:pt x="637" y="316"/>
                  </a:cubicBezTo>
                  <a:cubicBezTo>
                    <a:pt x="648" y="270"/>
                    <a:pt x="681" y="231"/>
                    <a:pt x="714" y="199"/>
                  </a:cubicBezTo>
                  <a:close/>
                  <a:moveTo>
                    <a:pt x="154" y="216"/>
                  </a:moveTo>
                  <a:cubicBezTo>
                    <a:pt x="181" y="204"/>
                    <a:pt x="209" y="194"/>
                    <a:pt x="237" y="187"/>
                  </a:cubicBezTo>
                  <a:cubicBezTo>
                    <a:pt x="263" y="180"/>
                    <a:pt x="292" y="171"/>
                    <a:pt x="320" y="174"/>
                  </a:cubicBezTo>
                  <a:cubicBezTo>
                    <a:pt x="349" y="176"/>
                    <a:pt x="379" y="187"/>
                    <a:pt x="407" y="195"/>
                  </a:cubicBezTo>
                  <a:cubicBezTo>
                    <a:pt x="407" y="195"/>
                    <a:pt x="407" y="195"/>
                    <a:pt x="407" y="195"/>
                  </a:cubicBezTo>
                  <a:cubicBezTo>
                    <a:pt x="407" y="195"/>
                    <a:pt x="408" y="196"/>
                    <a:pt x="409" y="197"/>
                  </a:cubicBezTo>
                  <a:cubicBezTo>
                    <a:pt x="448" y="217"/>
                    <a:pt x="487" y="238"/>
                    <a:pt x="525" y="258"/>
                  </a:cubicBezTo>
                  <a:cubicBezTo>
                    <a:pt x="561" y="277"/>
                    <a:pt x="596" y="297"/>
                    <a:pt x="633" y="313"/>
                  </a:cubicBezTo>
                  <a:cubicBezTo>
                    <a:pt x="633" y="313"/>
                    <a:pt x="633" y="313"/>
                    <a:pt x="633" y="314"/>
                  </a:cubicBezTo>
                  <a:cubicBezTo>
                    <a:pt x="579" y="289"/>
                    <a:pt x="521" y="294"/>
                    <a:pt x="463" y="300"/>
                  </a:cubicBezTo>
                  <a:cubicBezTo>
                    <a:pt x="433" y="304"/>
                    <a:pt x="403" y="308"/>
                    <a:pt x="373" y="314"/>
                  </a:cubicBezTo>
                  <a:cubicBezTo>
                    <a:pt x="348" y="318"/>
                    <a:pt x="320" y="322"/>
                    <a:pt x="297" y="333"/>
                  </a:cubicBezTo>
                  <a:cubicBezTo>
                    <a:pt x="297" y="332"/>
                    <a:pt x="297" y="330"/>
                    <a:pt x="295" y="330"/>
                  </a:cubicBezTo>
                  <a:cubicBezTo>
                    <a:pt x="259" y="315"/>
                    <a:pt x="223" y="303"/>
                    <a:pt x="187" y="290"/>
                  </a:cubicBezTo>
                  <a:cubicBezTo>
                    <a:pt x="151" y="278"/>
                    <a:pt x="116" y="264"/>
                    <a:pt x="79" y="255"/>
                  </a:cubicBezTo>
                  <a:cubicBezTo>
                    <a:pt x="105" y="243"/>
                    <a:pt x="129" y="228"/>
                    <a:pt x="154" y="216"/>
                  </a:cubicBezTo>
                  <a:close/>
                  <a:moveTo>
                    <a:pt x="580" y="366"/>
                  </a:moveTo>
                  <a:cubicBezTo>
                    <a:pt x="530" y="371"/>
                    <a:pt x="480" y="383"/>
                    <a:pt x="431" y="392"/>
                  </a:cubicBezTo>
                  <a:cubicBezTo>
                    <a:pt x="380" y="403"/>
                    <a:pt x="327" y="411"/>
                    <a:pt x="277" y="427"/>
                  </a:cubicBezTo>
                  <a:cubicBezTo>
                    <a:pt x="282" y="423"/>
                    <a:pt x="287" y="419"/>
                    <a:pt x="292" y="414"/>
                  </a:cubicBezTo>
                  <a:cubicBezTo>
                    <a:pt x="351" y="405"/>
                    <a:pt x="412" y="391"/>
                    <a:pt x="470" y="375"/>
                  </a:cubicBezTo>
                  <a:cubicBezTo>
                    <a:pt x="471" y="375"/>
                    <a:pt x="471" y="373"/>
                    <a:pt x="470" y="373"/>
                  </a:cubicBezTo>
                  <a:cubicBezTo>
                    <a:pt x="412" y="383"/>
                    <a:pt x="352" y="395"/>
                    <a:pt x="295" y="411"/>
                  </a:cubicBezTo>
                  <a:cubicBezTo>
                    <a:pt x="299" y="406"/>
                    <a:pt x="302" y="400"/>
                    <a:pt x="303" y="393"/>
                  </a:cubicBezTo>
                  <a:cubicBezTo>
                    <a:pt x="306" y="375"/>
                    <a:pt x="302" y="355"/>
                    <a:pt x="295" y="338"/>
                  </a:cubicBezTo>
                  <a:cubicBezTo>
                    <a:pt x="348" y="322"/>
                    <a:pt x="404" y="313"/>
                    <a:pt x="460" y="307"/>
                  </a:cubicBezTo>
                  <a:cubicBezTo>
                    <a:pt x="517" y="301"/>
                    <a:pt x="575" y="295"/>
                    <a:pt x="629" y="318"/>
                  </a:cubicBezTo>
                  <a:cubicBezTo>
                    <a:pt x="629" y="318"/>
                    <a:pt x="629" y="318"/>
                    <a:pt x="628" y="318"/>
                  </a:cubicBezTo>
                  <a:cubicBezTo>
                    <a:pt x="611" y="323"/>
                    <a:pt x="590" y="334"/>
                    <a:pt x="587" y="354"/>
                  </a:cubicBezTo>
                  <a:cubicBezTo>
                    <a:pt x="586" y="354"/>
                    <a:pt x="585" y="354"/>
                    <a:pt x="583" y="355"/>
                  </a:cubicBezTo>
                  <a:cubicBezTo>
                    <a:pt x="580" y="358"/>
                    <a:pt x="579" y="362"/>
                    <a:pt x="580" y="366"/>
                  </a:cubicBezTo>
                  <a:close/>
                  <a:moveTo>
                    <a:pt x="271" y="436"/>
                  </a:moveTo>
                  <a:cubicBezTo>
                    <a:pt x="271" y="437"/>
                    <a:pt x="271" y="439"/>
                    <a:pt x="272" y="44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179" y="413"/>
                    <a:pt x="95" y="364"/>
                    <a:pt x="6" y="329"/>
                  </a:cubicBezTo>
                  <a:cubicBezTo>
                    <a:pt x="6" y="329"/>
                    <a:pt x="6" y="328"/>
                    <a:pt x="6" y="328"/>
                  </a:cubicBezTo>
                  <a:cubicBezTo>
                    <a:pt x="5" y="325"/>
                    <a:pt x="4" y="322"/>
                    <a:pt x="5" y="318"/>
                  </a:cubicBezTo>
                  <a:cubicBezTo>
                    <a:pt x="5" y="318"/>
                    <a:pt x="5" y="318"/>
                    <a:pt x="5" y="318"/>
                  </a:cubicBezTo>
                  <a:cubicBezTo>
                    <a:pt x="46" y="340"/>
                    <a:pt x="91" y="357"/>
                    <a:pt x="135" y="375"/>
                  </a:cubicBezTo>
                  <a:cubicBezTo>
                    <a:pt x="180" y="394"/>
                    <a:pt x="225" y="412"/>
                    <a:pt x="270" y="430"/>
                  </a:cubicBezTo>
                  <a:cubicBezTo>
                    <a:pt x="271" y="430"/>
                    <a:pt x="271" y="431"/>
                    <a:pt x="272" y="430"/>
                  </a:cubicBezTo>
                  <a:cubicBezTo>
                    <a:pt x="272" y="430"/>
                    <a:pt x="272" y="430"/>
                    <a:pt x="272" y="430"/>
                  </a:cubicBezTo>
                  <a:cubicBezTo>
                    <a:pt x="271" y="432"/>
                    <a:pt x="271" y="434"/>
                    <a:pt x="271" y="436"/>
                  </a:cubicBezTo>
                  <a:close/>
                  <a:moveTo>
                    <a:pt x="271" y="426"/>
                  </a:moveTo>
                  <a:cubicBezTo>
                    <a:pt x="225" y="408"/>
                    <a:pt x="179" y="389"/>
                    <a:pt x="133" y="370"/>
                  </a:cubicBezTo>
                  <a:cubicBezTo>
                    <a:pt x="97" y="355"/>
                    <a:pt x="61" y="338"/>
                    <a:pt x="25" y="323"/>
                  </a:cubicBezTo>
                  <a:cubicBezTo>
                    <a:pt x="28" y="323"/>
                    <a:pt x="30" y="321"/>
                    <a:pt x="32" y="320"/>
                  </a:cubicBezTo>
                  <a:cubicBezTo>
                    <a:pt x="43" y="326"/>
                    <a:pt x="54" y="331"/>
                    <a:pt x="66" y="335"/>
                  </a:cubicBezTo>
                  <a:cubicBezTo>
                    <a:pt x="68" y="335"/>
                    <a:pt x="69" y="332"/>
                    <a:pt x="66" y="331"/>
                  </a:cubicBezTo>
                  <a:cubicBezTo>
                    <a:pt x="56" y="327"/>
                    <a:pt x="45" y="323"/>
                    <a:pt x="35" y="318"/>
                  </a:cubicBezTo>
                  <a:cubicBezTo>
                    <a:pt x="39" y="315"/>
                    <a:pt x="43" y="311"/>
                    <a:pt x="47" y="307"/>
                  </a:cubicBezTo>
                  <a:cubicBezTo>
                    <a:pt x="92" y="328"/>
                    <a:pt x="140" y="350"/>
                    <a:pt x="189" y="362"/>
                  </a:cubicBezTo>
                  <a:cubicBezTo>
                    <a:pt x="190" y="362"/>
                    <a:pt x="191" y="360"/>
                    <a:pt x="189" y="359"/>
                  </a:cubicBezTo>
                  <a:cubicBezTo>
                    <a:pt x="142" y="343"/>
                    <a:pt x="95" y="324"/>
                    <a:pt x="49" y="305"/>
                  </a:cubicBezTo>
                  <a:cubicBezTo>
                    <a:pt x="51" y="303"/>
                    <a:pt x="52" y="301"/>
                    <a:pt x="54" y="299"/>
                  </a:cubicBezTo>
                  <a:cubicBezTo>
                    <a:pt x="58" y="294"/>
                    <a:pt x="62" y="289"/>
                    <a:pt x="65" y="284"/>
                  </a:cubicBezTo>
                  <a:cubicBezTo>
                    <a:pt x="110" y="305"/>
                    <a:pt x="158" y="327"/>
                    <a:pt x="206" y="340"/>
                  </a:cubicBezTo>
                  <a:cubicBezTo>
                    <a:pt x="208" y="340"/>
                    <a:pt x="209" y="338"/>
                    <a:pt x="207" y="338"/>
                  </a:cubicBezTo>
                  <a:cubicBezTo>
                    <a:pt x="162" y="316"/>
                    <a:pt x="113" y="299"/>
                    <a:pt x="66" y="283"/>
                  </a:cubicBezTo>
                  <a:cubicBezTo>
                    <a:pt x="71" y="275"/>
                    <a:pt x="74" y="267"/>
                    <a:pt x="77" y="259"/>
                  </a:cubicBezTo>
                  <a:cubicBezTo>
                    <a:pt x="77" y="259"/>
                    <a:pt x="77" y="259"/>
                    <a:pt x="77" y="259"/>
                  </a:cubicBezTo>
                  <a:cubicBezTo>
                    <a:pt x="112" y="273"/>
                    <a:pt x="149" y="284"/>
                    <a:pt x="185" y="297"/>
                  </a:cubicBezTo>
                  <a:cubicBezTo>
                    <a:pt x="219" y="309"/>
                    <a:pt x="253" y="322"/>
                    <a:pt x="287" y="333"/>
                  </a:cubicBezTo>
                  <a:cubicBezTo>
                    <a:pt x="287" y="334"/>
                    <a:pt x="287" y="335"/>
                    <a:pt x="287" y="336"/>
                  </a:cubicBezTo>
                  <a:cubicBezTo>
                    <a:pt x="289" y="339"/>
                    <a:pt x="291" y="343"/>
                    <a:pt x="292" y="347"/>
                  </a:cubicBezTo>
                  <a:cubicBezTo>
                    <a:pt x="229" y="323"/>
                    <a:pt x="163" y="302"/>
                    <a:pt x="98" y="282"/>
                  </a:cubicBezTo>
                  <a:cubicBezTo>
                    <a:pt x="97" y="282"/>
                    <a:pt x="96" y="284"/>
                    <a:pt x="98" y="284"/>
                  </a:cubicBezTo>
                  <a:cubicBezTo>
                    <a:pt x="162" y="308"/>
                    <a:pt x="227" y="331"/>
                    <a:pt x="293" y="350"/>
                  </a:cubicBezTo>
                  <a:cubicBezTo>
                    <a:pt x="295" y="356"/>
                    <a:pt x="296" y="362"/>
                    <a:pt x="297" y="368"/>
                  </a:cubicBezTo>
                  <a:cubicBezTo>
                    <a:pt x="273" y="357"/>
                    <a:pt x="247" y="349"/>
                    <a:pt x="222" y="341"/>
                  </a:cubicBezTo>
                  <a:cubicBezTo>
                    <a:pt x="220" y="341"/>
                    <a:pt x="220" y="343"/>
                    <a:pt x="221" y="343"/>
                  </a:cubicBezTo>
                  <a:cubicBezTo>
                    <a:pt x="246" y="352"/>
                    <a:pt x="272" y="363"/>
                    <a:pt x="298" y="371"/>
                  </a:cubicBezTo>
                  <a:cubicBezTo>
                    <a:pt x="298" y="371"/>
                    <a:pt x="298" y="371"/>
                    <a:pt x="298" y="371"/>
                  </a:cubicBezTo>
                  <a:cubicBezTo>
                    <a:pt x="298" y="375"/>
                    <a:pt x="298" y="379"/>
                    <a:pt x="298" y="383"/>
                  </a:cubicBezTo>
                  <a:cubicBezTo>
                    <a:pt x="298" y="382"/>
                    <a:pt x="298" y="382"/>
                    <a:pt x="297" y="382"/>
                  </a:cubicBezTo>
                  <a:cubicBezTo>
                    <a:pt x="245" y="364"/>
                    <a:pt x="192" y="346"/>
                    <a:pt x="140" y="328"/>
                  </a:cubicBezTo>
                  <a:cubicBezTo>
                    <a:pt x="139" y="328"/>
                    <a:pt x="138" y="330"/>
                    <a:pt x="140" y="330"/>
                  </a:cubicBezTo>
                  <a:cubicBezTo>
                    <a:pt x="191" y="351"/>
                    <a:pt x="243" y="370"/>
                    <a:pt x="296" y="385"/>
                  </a:cubicBezTo>
                  <a:cubicBezTo>
                    <a:pt x="297" y="385"/>
                    <a:pt x="298" y="385"/>
                    <a:pt x="298" y="384"/>
                  </a:cubicBezTo>
                  <a:cubicBezTo>
                    <a:pt x="298" y="385"/>
                    <a:pt x="298" y="386"/>
                    <a:pt x="298" y="387"/>
                  </a:cubicBezTo>
                  <a:cubicBezTo>
                    <a:pt x="298" y="390"/>
                    <a:pt x="297" y="394"/>
                    <a:pt x="296" y="396"/>
                  </a:cubicBezTo>
                  <a:cubicBezTo>
                    <a:pt x="265" y="383"/>
                    <a:pt x="230" y="372"/>
                    <a:pt x="197" y="363"/>
                  </a:cubicBezTo>
                  <a:cubicBezTo>
                    <a:pt x="196" y="363"/>
                    <a:pt x="196" y="364"/>
                    <a:pt x="197" y="364"/>
                  </a:cubicBezTo>
                  <a:cubicBezTo>
                    <a:pt x="229" y="377"/>
                    <a:pt x="262" y="390"/>
                    <a:pt x="295" y="398"/>
                  </a:cubicBezTo>
                  <a:cubicBezTo>
                    <a:pt x="291" y="410"/>
                    <a:pt x="280" y="418"/>
                    <a:pt x="271" y="426"/>
                  </a:cubicBezTo>
                  <a:close/>
                  <a:moveTo>
                    <a:pt x="589" y="361"/>
                  </a:moveTo>
                  <a:cubicBezTo>
                    <a:pt x="588" y="362"/>
                    <a:pt x="587" y="364"/>
                    <a:pt x="587" y="366"/>
                  </a:cubicBezTo>
                  <a:cubicBezTo>
                    <a:pt x="587" y="366"/>
                    <a:pt x="587" y="366"/>
                    <a:pt x="587" y="366"/>
                  </a:cubicBezTo>
                  <a:cubicBezTo>
                    <a:pt x="584" y="367"/>
                    <a:pt x="584" y="370"/>
                    <a:pt x="585" y="372"/>
                  </a:cubicBezTo>
                  <a:cubicBezTo>
                    <a:pt x="585" y="372"/>
                    <a:pt x="585" y="372"/>
                    <a:pt x="585" y="372"/>
                  </a:cubicBezTo>
                  <a:cubicBezTo>
                    <a:pt x="580" y="382"/>
                    <a:pt x="554" y="382"/>
                    <a:pt x="545" y="384"/>
                  </a:cubicBezTo>
                  <a:cubicBezTo>
                    <a:pt x="532" y="386"/>
                    <a:pt x="519" y="388"/>
                    <a:pt x="507" y="390"/>
                  </a:cubicBezTo>
                  <a:cubicBezTo>
                    <a:pt x="480" y="395"/>
                    <a:pt x="453" y="400"/>
                    <a:pt x="427" y="405"/>
                  </a:cubicBezTo>
                  <a:cubicBezTo>
                    <a:pt x="376" y="415"/>
                    <a:pt x="325" y="424"/>
                    <a:pt x="276" y="439"/>
                  </a:cubicBezTo>
                  <a:cubicBezTo>
                    <a:pt x="276" y="438"/>
                    <a:pt x="276" y="437"/>
                    <a:pt x="276" y="436"/>
                  </a:cubicBezTo>
                  <a:cubicBezTo>
                    <a:pt x="276" y="434"/>
                    <a:pt x="276" y="432"/>
                    <a:pt x="275" y="431"/>
                  </a:cubicBezTo>
                  <a:cubicBezTo>
                    <a:pt x="275" y="431"/>
                    <a:pt x="275" y="431"/>
                    <a:pt x="275" y="431"/>
                  </a:cubicBezTo>
                  <a:cubicBezTo>
                    <a:pt x="326" y="422"/>
                    <a:pt x="377" y="408"/>
                    <a:pt x="428" y="398"/>
                  </a:cubicBezTo>
                  <a:cubicBezTo>
                    <a:pt x="479" y="387"/>
                    <a:pt x="531" y="380"/>
                    <a:pt x="582" y="369"/>
                  </a:cubicBezTo>
                  <a:cubicBezTo>
                    <a:pt x="582" y="369"/>
                    <a:pt x="583" y="369"/>
                    <a:pt x="583" y="369"/>
                  </a:cubicBezTo>
                  <a:cubicBezTo>
                    <a:pt x="584" y="369"/>
                    <a:pt x="586" y="368"/>
                    <a:pt x="585" y="366"/>
                  </a:cubicBezTo>
                  <a:cubicBezTo>
                    <a:pt x="583" y="363"/>
                    <a:pt x="584" y="360"/>
                    <a:pt x="586" y="358"/>
                  </a:cubicBezTo>
                  <a:cubicBezTo>
                    <a:pt x="587" y="358"/>
                    <a:pt x="587" y="358"/>
                    <a:pt x="588" y="358"/>
                  </a:cubicBezTo>
                  <a:cubicBezTo>
                    <a:pt x="588" y="358"/>
                    <a:pt x="588" y="358"/>
                    <a:pt x="588" y="358"/>
                  </a:cubicBezTo>
                  <a:cubicBezTo>
                    <a:pt x="589" y="357"/>
                    <a:pt x="590" y="357"/>
                    <a:pt x="591" y="358"/>
                  </a:cubicBezTo>
                  <a:cubicBezTo>
                    <a:pt x="591" y="358"/>
                    <a:pt x="591" y="358"/>
                    <a:pt x="591" y="358"/>
                  </a:cubicBezTo>
                  <a:cubicBezTo>
                    <a:pt x="590" y="359"/>
                    <a:pt x="589" y="360"/>
                    <a:pt x="589" y="361"/>
                  </a:cubicBezTo>
                  <a:close/>
                  <a:moveTo>
                    <a:pt x="593" y="354"/>
                  </a:moveTo>
                  <a:cubicBezTo>
                    <a:pt x="592" y="354"/>
                    <a:pt x="591" y="354"/>
                    <a:pt x="591" y="354"/>
                  </a:cubicBezTo>
                  <a:cubicBezTo>
                    <a:pt x="599" y="338"/>
                    <a:pt x="611" y="327"/>
                    <a:pt x="629" y="322"/>
                  </a:cubicBezTo>
                  <a:cubicBezTo>
                    <a:pt x="651" y="316"/>
                    <a:pt x="667" y="321"/>
                    <a:pt x="683" y="335"/>
                  </a:cubicBezTo>
                  <a:cubicBezTo>
                    <a:pt x="682" y="335"/>
                    <a:pt x="681" y="336"/>
                    <a:pt x="680" y="336"/>
                  </a:cubicBezTo>
                  <a:cubicBezTo>
                    <a:pt x="666" y="326"/>
                    <a:pt x="650" y="322"/>
                    <a:pt x="633" y="324"/>
                  </a:cubicBezTo>
                  <a:cubicBezTo>
                    <a:pt x="614" y="327"/>
                    <a:pt x="603" y="339"/>
                    <a:pt x="593" y="354"/>
                  </a:cubicBezTo>
                  <a:close/>
                  <a:moveTo>
                    <a:pt x="675" y="341"/>
                  </a:moveTo>
                  <a:cubicBezTo>
                    <a:pt x="675" y="343"/>
                    <a:pt x="658" y="336"/>
                    <a:pt x="655" y="335"/>
                  </a:cubicBezTo>
                  <a:cubicBezTo>
                    <a:pt x="649" y="334"/>
                    <a:pt x="644" y="334"/>
                    <a:pt x="639" y="336"/>
                  </a:cubicBezTo>
                  <a:cubicBezTo>
                    <a:pt x="625" y="339"/>
                    <a:pt x="610" y="356"/>
                    <a:pt x="596" y="356"/>
                  </a:cubicBezTo>
                  <a:cubicBezTo>
                    <a:pt x="607" y="342"/>
                    <a:pt x="619" y="330"/>
                    <a:pt x="638" y="329"/>
                  </a:cubicBezTo>
                  <a:cubicBezTo>
                    <a:pt x="652" y="328"/>
                    <a:pt x="664" y="332"/>
                    <a:pt x="676" y="340"/>
                  </a:cubicBezTo>
                  <a:cubicBezTo>
                    <a:pt x="676" y="340"/>
                    <a:pt x="676" y="341"/>
                    <a:pt x="675" y="341"/>
                  </a:cubicBezTo>
                  <a:close/>
                  <a:moveTo>
                    <a:pt x="692" y="352"/>
                  </a:moveTo>
                  <a:cubicBezTo>
                    <a:pt x="691" y="352"/>
                    <a:pt x="691" y="352"/>
                    <a:pt x="690" y="353"/>
                  </a:cubicBezTo>
                  <a:cubicBezTo>
                    <a:pt x="689" y="351"/>
                    <a:pt x="687" y="349"/>
                    <a:pt x="685" y="348"/>
                  </a:cubicBezTo>
                  <a:cubicBezTo>
                    <a:pt x="683" y="347"/>
                    <a:pt x="682" y="346"/>
                    <a:pt x="680" y="345"/>
                  </a:cubicBezTo>
                  <a:cubicBezTo>
                    <a:pt x="680" y="344"/>
                    <a:pt x="680" y="343"/>
                    <a:pt x="680" y="342"/>
                  </a:cubicBezTo>
                  <a:cubicBezTo>
                    <a:pt x="681" y="342"/>
                    <a:pt x="682" y="341"/>
                    <a:pt x="682" y="340"/>
                  </a:cubicBezTo>
                  <a:cubicBezTo>
                    <a:pt x="685" y="339"/>
                    <a:pt x="688" y="340"/>
                    <a:pt x="689" y="342"/>
                  </a:cubicBezTo>
                  <a:cubicBezTo>
                    <a:pt x="690" y="343"/>
                    <a:pt x="691" y="345"/>
                    <a:pt x="691" y="346"/>
                  </a:cubicBezTo>
                  <a:cubicBezTo>
                    <a:pt x="691" y="348"/>
                    <a:pt x="690" y="349"/>
                    <a:pt x="690" y="351"/>
                  </a:cubicBezTo>
                  <a:cubicBezTo>
                    <a:pt x="690" y="352"/>
                    <a:pt x="691" y="352"/>
                    <a:pt x="692" y="352"/>
                  </a:cubicBezTo>
                  <a:cubicBezTo>
                    <a:pt x="692" y="352"/>
                    <a:pt x="692" y="352"/>
                    <a:pt x="692" y="352"/>
                  </a:cubicBezTo>
                  <a:close/>
                  <a:moveTo>
                    <a:pt x="693" y="339"/>
                  </a:moveTo>
                  <a:cubicBezTo>
                    <a:pt x="693" y="338"/>
                    <a:pt x="693" y="338"/>
                    <a:pt x="692" y="338"/>
                  </a:cubicBezTo>
                  <a:cubicBezTo>
                    <a:pt x="692" y="337"/>
                    <a:pt x="692" y="337"/>
                    <a:pt x="691" y="337"/>
                  </a:cubicBezTo>
                  <a:cubicBezTo>
                    <a:pt x="691" y="336"/>
                    <a:pt x="691" y="336"/>
                    <a:pt x="690" y="335"/>
                  </a:cubicBezTo>
                  <a:cubicBezTo>
                    <a:pt x="689" y="334"/>
                    <a:pt x="688" y="333"/>
                    <a:pt x="686" y="332"/>
                  </a:cubicBezTo>
                  <a:cubicBezTo>
                    <a:pt x="718" y="321"/>
                    <a:pt x="750" y="307"/>
                    <a:pt x="781" y="295"/>
                  </a:cubicBezTo>
                  <a:cubicBezTo>
                    <a:pt x="811" y="283"/>
                    <a:pt x="842" y="277"/>
                    <a:pt x="873" y="270"/>
                  </a:cubicBezTo>
                  <a:cubicBezTo>
                    <a:pt x="875" y="270"/>
                    <a:pt x="874" y="268"/>
                    <a:pt x="873" y="268"/>
                  </a:cubicBezTo>
                  <a:cubicBezTo>
                    <a:pt x="807" y="276"/>
                    <a:pt x="745" y="302"/>
                    <a:pt x="685" y="330"/>
                  </a:cubicBezTo>
                  <a:cubicBezTo>
                    <a:pt x="685" y="330"/>
                    <a:pt x="685" y="330"/>
                    <a:pt x="685" y="330"/>
                  </a:cubicBezTo>
                  <a:cubicBezTo>
                    <a:pt x="681" y="327"/>
                    <a:pt x="676" y="324"/>
                    <a:pt x="672" y="322"/>
                  </a:cubicBezTo>
                  <a:cubicBezTo>
                    <a:pt x="692" y="314"/>
                    <a:pt x="711" y="302"/>
                    <a:pt x="730" y="292"/>
                  </a:cubicBezTo>
                  <a:cubicBezTo>
                    <a:pt x="755" y="280"/>
                    <a:pt x="781" y="273"/>
                    <a:pt x="807" y="267"/>
                  </a:cubicBezTo>
                  <a:cubicBezTo>
                    <a:pt x="809" y="267"/>
                    <a:pt x="809" y="264"/>
                    <a:pt x="807" y="264"/>
                  </a:cubicBezTo>
                  <a:cubicBezTo>
                    <a:pt x="760" y="268"/>
                    <a:pt x="709" y="294"/>
                    <a:pt x="670" y="320"/>
                  </a:cubicBezTo>
                  <a:cubicBezTo>
                    <a:pt x="670" y="320"/>
                    <a:pt x="670" y="321"/>
                    <a:pt x="670" y="321"/>
                  </a:cubicBezTo>
                  <a:cubicBezTo>
                    <a:pt x="667" y="319"/>
                    <a:pt x="663" y="318"/>
                    <a:pt x="660" y="317"/>
                  </a:cubicBezTo>
                  <a:cubicBezTo>
                    <a:pt x="696" y="289"/>
                    <a:pt x="735" y="272"/>
                    <a:pt x="779" y="260"/>
                  </a:cubicBezTo>
                  <a:cubicBezTo>
                    <a:pt x="828" y="245"/>
                    <a:pt x="876" y="234"/>
                    <a:pt x="927" y="229"/>
                  </a:cubicBezTo>
                  <a:cubicBezTo>
                    <a:pt x="929" y="229"/>
                    <a:pt x="930" y="226"/>
                    <a:pt x="929" y="225"/>
                  </a:cubicBezTo>
                  <a:cubicBezTo>
                    <a:pt x="929" y="225"/>
                    <a:pt x="930" y="226"/>
                    <a:pt x="931" y="226"/>
                  </a:cubicBezTo>
                  <a:cubicBezTo>
                    <a:pt x="931" y="226"/>
                    <a:pt x="931" y="226"/>
                    <a:pt x="931" y="226"/>
                  </a:cubicBezTo>
                  <a:cubicBezTo>
                    <a:pt x="931" y="230"/>
                    <a:pt x="932" y="235"/>
                    <a:pt x="933" y="239"/>
                  </a:cubicBezTo>
                  <a:cubicBezTo>
                    <a:pt x="933" y="239"/>
                    <a:pt x="933" y="239"/>
                    <a:pt x="933" y="239"/>
                  </a:cubicBezTo>
                  <a:cubicBezTo>
                    <a:pt x="896" y="240"/>
                    <a:pt x="859" y="247"/>
                    <a:pt x="825" y="261"/>
                  </a:cubicBezTo>
                  <a:cubicBezTo>
                    <a:pt x="824" y="261"/>
                    <a:pt x="824" y="263"/>
                    <a:pt x="826" y="263"/>
                  </a:cubicBezTo>
                  <a:cubicBezTo>
                    <a:pt x="861" y="252"/>
                    <a:pt x="896" y="245"/>
                    <a:pt x="933" y="243"/>
                  </a:cubicBezTo>
                  <a:cubicBezTo>
                    <a:pt x="934" y="243"/>
                    <a:pt x="934" y="242"/>
                    <a:pt x="934" y="242"/>
                  </a:cubicBezTo>
                  <a:cubicBezTo>
                    <a:pt x="938" y="250"/>
                    <a:pt x="942" y="258"/>
                    <a:pt x="947" y="265"/>
                  </a:cubicBezTo>
                  <a:cubicBezTo>
                    <a:pt x="923" y="264"/>
                    <a:pt x="900" y="273"/>
                    <a:pt x="877" y="278"/>
                  </a:cubicBezTo>
                  <a:cubicBezTo>
                    <a:pt x="851" y="285"/>
                    <a:pt x="824" y="290"/>
                    <a:pt x="798" y="298"/>
                  </a:cubicBezTo>
                  <a:cubicBezTo>
                    <a:pt x="797" y="299"/>
                    <a:pt x="797" y="300"/>
                    <a:pt x="799" y="300"/>
                  </a:cubicBezTo>
                  <a:cubicBezTo>
                    <a:pt x="849" y="291"/>
                    <a:pt x="898" y="274"/>
                    <a:pt x="948" y="267"/>
                  </a:cubicBezTo>
                  <a:cubicBezTo>
                    <a:pt x="949" y="268"/>
                    <a:pt x="949" y="269"/>
                    <a:pt x="950" y="269"/>
                  </a:cubicBezTo>
                  <a:cubicBezTo>
                    <a:pt x="958" y="282"/>
                    <a:pt x="968" y="294"/>
                    <a:pt x="981" y="302"/>
                  </a:cubicBezTo>
                  <a:cubicBezTo>
                    <a:pt x="937" y="306"/>
                    <a:pt x="894" y="315"/>
                    <a:pt x="851" y="325"/>
                  </a:cubicBezTo>
                  <a:cubicBezTo>
                    <a:pt x="799" y="336"/>
                    <a:pt x="747" y="344"/>
                    <a:pt x="694" y="351"/>
                  </a:cubicBezTo>
                  <a:cubicBezTo>
                    <a:pt x="696" y="350"/>
                    <a:pt x="696" y="347"/>
                    <a:pt x="696" y="345"/>
                  </a:cubicBezTo>
                  <a:cubicBezTo>
                    <a:pt x="696" y="344"/>
                    <a:pt x="695" y="343"/>
                    <a:pt x="695" y="341"/>
                  </a:cubicBezTo>
                  <a:cubicBezTo>
                    <a:pt x="706" y="344"/>
                    <a:pt x="725" y="333"/>
                    <a:pt x="736" y="330"/>
                  </a:cubicBezTo>
                  <a:cubicBezTo>
                    <a:pt x="757" y="324"/>
                    <a:pt x="779" y="318"/>
                    <a:pt x="800" y="311"/>
                  </a:cubicBezTo>
                  <a:cubicBezTo>
                    <a:pt x="846" y="298"/>
                    <a:pt x="891" y="286"/>
                    <a:pt x="939" y="285"/>
                  </a:cubicBezTo>
                  <a:cubicBezTo>
                    <a:pt x="941" y="285"/>
                    <a:pt x="941" y="282"/>
                    <a:pt x="939" y="282"/>
                  </a:cubicBezTo>
                  <a:cubicBezTo>
                    <a:pt x="898" y="281"/>
                    <a:pt x="857" y="291"/>
                    <a:pt x="817" y="302"/>
                  </a:cubicBezTo>
                  <a:cubicBezTo>
                    <a:pt x="797" y="308"/>
                    <a:pt x="777" y="315"/>
                    <a:pt x="756" y="321"/>
                  </a:cubicBezTo>
                  <a:cubicBezTo>
                    <a:pt x="747" y="324"/>
                    <a:pt x="737" y="326"/>
                    <a:pt x="728" y="329"/>
                  </a:cubicBezTo>
                  <a:cubicBezTo>
                    <a:pt x="724" y="330"/>
                    <a:pt x="698" y="340"/>
                    <a:pt x="695" y="339"/>
                  </a:cubicBezTo>
                  <a:cubicBezTo>
                    <a:pt x="696" y="339"/>
                    <a:pt x="696" y="339"/>
                    <a:pt x="696" y="339"/>
                  </a:cubicBezTo>
                  <a:cubicBezTo>
                    <a:pt x="696" y="338"/>
                    <a:pt x="696" y="338"/>
                    <a:pt x="696" y="338"/>
                  </a:cubicBezTo>
                  <a:cubicBezTo>
                    <a:pt x="696" y="338"/>
                    <a:pt x="695" y="337"/>
                    <a:pt x="695" y="337"/>
                  </a:cubicBezTo>
                  <a:cubicBezTo>
                    <a:pt x="695" y="338"/>
                    <a:pt x="694" y="338"/>
                    <a:pt x="694" y="338"/>
                  </a:cubicBezTo>
                  <a:cubicBezTo>
                    <a:pt x="693" y="338"/>
                    <a:pt x="693" y="338"/>
                    <a:pt x="693" y="339"/>
                  </a:cubicBezTo>
                  <a:close/>
                  <a:moveTo>
                    <a:pt x="995" y="308"/>
                  </a:moveTo>
                  <a:cubicBezTo>
                    <a:pt x="946" y="320"/>
                    <a:pt x="897" y="331"/>
                    <a:pt x="847" y="340"/>
                  </a:cubicBezTo>
                  <a:cubicBezTo>
                    <a:pt x="797" y="349"/>
                    <a:pt x="747" y="355"/>
                    <a:pt x="697" y="363"/>
                  </a:cubicBezTo>
                  <a:cubicBezTo>
                    <a:pt x="697" y="363"/>
                    <a:pt x="697" y="363"/>
                    <a:pt x="697" y="363"/>
                  </a:cubicBezTo>
                  <a:cubicBezTo>
                    <a:pt x="697" y="363"/>
                    <a:pt x="697" y="362"/>
                    <a:pt x="697" y="362"/>
                  </a:cubicBezTo>
                  <a:cubicBezTo>
                    <a:pt x="697" y="362"/>
                    <a:pt x="697" y="361"/>
                    <a:pt x="697" y="360"/>
                  </a:cubicBezTo>
                  <a:cubicBezTo>
                    <a:pt x="696" y="358"/>
                    <a:pt x="695" y="356"/>
                    <a:pt x="693" y="354"/>
                  </a:cubicBezTo>
                  <a:cubicBezTo>
                    <a:pt x="742" y="355"/>
                    <a:pt x="791" y="343"/>
                    <a:pt x="838" y="333"/>
                  </a:cubicBezTo>
                  <a:cubicBezTo>
                    <a:pt x="890" y="322"/>
                    <a:pt x="942" y="311"/>
                    <a:pt x="995" y="306"/>
                  </a:cubicBezTo>
                  <a:cubicBezTo>
                    <a:pt x="995" y="307"/>
                    <a:pt x="995" y="307"/>
                    <a:pt x="995" y="3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8" name="Freeform 41"/>
            <p:cNvSpPr/>
            <p:nvPr/>
          </p:nvSpPr>
          <p:spPr bwMode="auto">
            <a:xfrm>
              <a:off x="3649" y="1319"/>
              <a:ext cx="163" cy="32"/>
            </a:xfrm>
            <a:custGeom>
              <a:avLst/>
              <a:gdLst>
                <a:gd name="T0" fmla="*/ 100 w 102"/>
                <a:gd name="T1" fmla="*/ 1 h 20"/>
                <a:gd name="T2" fmla="*/ 1 w 102"/>
                <a:gd name="T3" fmla="*/ 18 h 20"/>
                <a:gd name="T4" fmla="*/ 1 w 102"/>
                <a:gd name="T5" fmla="*/ 20 h 20"/>
                <a:gd name="T6" fmla="*/ 100 w 102"/>
                <a:gd name="T7" fmla="*/ 4 h 20"/>
                <a:gd name="T8" fmla="*/ 100 w 102"/>
                <a:gd name="T9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0">
                  <a:moveTo>
                    <a:pt x="100" y="1"/>
                  </a:moveTo>
                  <a:cubicBezTo>
                    <a:pt x="67" y="4"/>
                    <a:pt x="33" y="9"/>
                    <a:pt x="1" y="18"/>
                  </a:cubicBezTo>
                  <a:cubicBezTo>
                    <a:pt x="0" y="18"/>
                    <a:pt x="0" y="20"/>
                    <a:pt x="1" y="20"/>
                  </a:cubicBezTo>
                  <a:cubicBezTo>
                    <a:pt x="34" y="13"/>
                    <a:pt x="67" y="8"/>
                    <a:pt x="100" y="4"/>
                  </a:cubicBezTo>
                  <a:cubicBezTo>
                    <a:pt x="102" y="4"/>
                    <a:pt x="102" y="0"/>
                    <a:pt x="10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9" name="Freeform 42"/>
            <p:cNvSpPr/>
            <p:nvPr/>
          </p:nvSpPr>
          <p:spPr bwMode="auto">
            <a:xfrm>
              <a:off x="3369" y="1301"/>
              <a:ext cx="430" cy="71"/>
            </a:xfrm>
            <a:custGeom>
              <a:avLst/>
              <a:gdLst>
                <a:gd name="T0" fmla="*/ 268 w 269"/>
                <a:gd name="T1" fmla="*/ 0 h 44"/>
                <a:gd name="T2" fmla="*/ 137 w 269"/>
                <a:gd name="T3" fmla="*/ 17 h 44"/>
                <a:gd name="T4" fmla="*/ 1 w 269"/>
                <a:gd name="T5" fmla="*/ 43 h 44"/>
                <a:gd name="T6" fmla="*/ 1 w 269"/>
                <a:gd name="T7" fmla="*/ 44 h 44"/>
                <a:gd name="T8" fmla="*/ 131 w 269"/>
                <a:gd name="T9" fmla="*/ 23 h 44"/>
                <a:gd name="T10" fmla="*/ 268 w 269"/>
                <a:gd name="T11" fmla="*/ 2 h 44"/>
                <a:gd name="T12" fmla="*/ 268 w 269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9" h="44">
                  <a:moveTo>
                    <a:pt x="268" y="0"/>
                  </a:moveTo>
                  <a:cubicBezTo>
                    <a:pt x="225" y="1"/>
                    <a:pt x="180" y="10"/>
                    <a:pt x="137" y="17"/>
                  </a:cubicBezTo>
                  <a:cubicBezTo>
                    <a:pt x="92" y="24"/>
                    <a:pt x="45" y="30"/>
                    <a:pt x="1" y="43"/>
                  </a:cubicBezTo>
                  <a:cubicBezTo>
                    <a:pt x="0" y="43"/>
                    <a:pt x="1" y="44"/>
                    <a:pt x="1" y="44"/>
                  </a:cubicBezTo>
                  <a:cubicBezTo>
                    <a:pt x="45" y="40"/>
                    <a:pt x="88" y="30"/>
                    <a:pt x="131" y="23"/>
                  </a:cubicBezTo>
                  <a:cubicBezTo>
                    <a:pt x="176" y="16"/>
                    <a:pt x="224" y="13"/>
                    <a:pt x="268" y="2"/>
                  </a:cubicBezTo>
                  <a:cubicBezTo>
                    <a:pt x="269" y="2"/>
                    <a:pt x="269" y="0"/>
                    <a:pt x="2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0" name="Freeform 43"/>
            <p:cNvSpPr/>
            <p:nvPr/>
          </p:nvSpPr>
          <p:spPr bwMode="auto">
            <a:xfrm>
              <a:off x="3407" y="1277"/>
              <a:ext cx="435" cy="55"/>
            </a:xfrm>
            <a:custGeom>
              <a:avLst/>
              <a:gdLst>
                <a:gd name="T0" fmla="*/ 270 w 272"/>
                <a:gd name="T1" fmla="*/ 0 h 34"/>
                <a:gd name="T2" fmla="*/ 1 w 272"/>
                <a:gd name="T3" fmla="*/ 33 h 34"/>
                <a:gd name="T4" fmla="*/ 1 w 272"/>
                <a:gd name="T5" fmla="*/ 34 h 34"/>
                <a:gd name="T6" fmla="*/ 270 w 272"/>
                <a:gd name="T7" fmla="*/ 2 h 34"/>
                <a:gd name="T8" fmla="*/ 270 w 272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34">
                  <a:moveTo>
                    <a:pt x="270" y="0"/>
                  </a:moveTo>
                  <a:cubicBezTo>
                    <a:pt x="180" y="2"/>
                    <a:pt x="88" y="16"/>
                    <a:pt x="1" y="33"/>
                  </a:cubicBezTo>
                  <a:cubicBezTo>
                    <a:pt x="0" y="33"/>
                    <a:pt x="0" y="34"/>
                    <a:pt x="1" y="34"/>
                  </a:cubicBezTo>
                  <a:cubicBezTo>
                    <a:pt x="91" y="23"/>
                    <a:pt x="181" y="15"/>
                    <a:pt x="270" y="2"/>
                  </a:cubicBezTo>
                  <a:cubicBezTo>
                    <a:pt x="272" y="2"/>
                    <a:pt x="271" y="0"/>
                    <a:pt x="27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1" name="Freeform 44"/>
            <p:cNvSpPr/>
            <p:nvPr/>
          </p:nvSpPr>
          <p:spPr bwMode="auto">
            <a:xfrm>
              <a:off x="3383" y="1267"/>
              <a:ext cx="278" cy="44"/>
            </a:xfrm>
            <a:custGeom>
              <a:avLst/>
              <a:gdLst>
                <a:gd name="T0" fmla="*/ 172 w 174"/>
                <a:gd name="T1" fmla="*/ 0 h 27"/>
                <a:gd name="T2" fmla="*/ 1 w 174"/>
                <a:gd name="T3" fmla="*/ 25 h 27"/>
                <a:gd name="T4" fmla="*/ 1 w 174"/>
                <a:gd name="T5" fmla="*/ 27 h 27"/>
                <a:gd name="T6" fmla="*/ 87 w 174"/>
                <a:gd name="T7" fmla="*/ 14 h 27"/>
                <a:gd name="T8" fmla="*/ 172 w 174"/>
                <a:gd name="T9" fmla="*/ 3 h 27"/>
                <a:gd name="T10" fmla="*/ 172 w 174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27">
                  <a:moveTo>
                    <a:pt x="172" y="0"/>
                  </a:moveTo>
                  <a:cubicBezTo>
                    <a:pt x="116" y="1"/>
                    <a:pt x="55" y="12"/>
                    <a:pt x="1" y="25"/>
                  </a:cubicBezTo>
                  <a:cubicBezTo>
                    <a:pt x="0" y="26"/>
                    <a:pt x="0" y="27"/>
                    <a:pt x="1" y="27"/>
                  </a:cubicBezTo>
                  <a:cubicBezTo>
                    <a:pt x="30" y="23"/>
                    <a:pt x="58" y="18"/>
                    <a:pt x="87" y="14"/>
                  </a:cubicBezTo>
                  <a:cubicBezTo>
                    <a:pt x="115" y="10"/>
                    <a:pt x="144" y="8"/>
                    <a:pt x="172" y="3"/>
                  </a:cubicBezTo>
                  <a:cubicBezTo>
                    <a:pt x="174" y="3"/>
                    <a:pt x="174" y="0"/>
                    <a:pt x="17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2" name="Freeform 45"/>
            <p:cNvSpPr/>
            <p:nvPr/>
          </p:nvSpPr>
          <p:spPr bwMode="auto">
            <a:xfrm>
              <a:off x="3681" y="1253"/>
              <a:ext cx="155" cy="16"/>
            </a:xfrm>
            <a:custGeom>
              <a:avLst/>
              <a:gdLst>
                <a:gd name="T0" fmla="*/ 95 w 97"/>
                <a:gd name="T1" fmla="*/ 4 h 10"/>
                <a:gd name="T2" fmla="*/ 1 w 97"/>
                <a:gd name="T3" fmla="*/ 8 h 10"/>
                <a:gd name="T4" fmla="*/ 1 w 97"/>
                <a:gd name="T5" fmla="*/ 10 h 10"/>
                <a:gd name="T6" fmla="*/ 95 w 97"/>
                <a:gd name="T7" fmla="*/ 6 h 10"/>
                <a:gd name="T8" fmla="*/ 95 w 97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0">
                  <a:moveTo>
                    <a:pt x="95" y="4"/>
                  </a:moveTo>
                  <a:cubicBezTo>
                    <a:pt x="64" y="0"/>
                    <a:pt x="31" y="1"/>
                    <a:pt x="1" y="8"/>
                  </a:cubicBezTo>
                  <a:cubicBezTo>
                    <a:pt x="0" y="8"/>
                    <a:pt x="0" y="10"/>
                    <a:pt x="1" y="10"/>
                  </a:cubicBezTo>
                  <a:cubicBezTo>
                    <a:pt x="33" y="8"/>
                    <a:pt x="63" y="6"/>
                    <a:pt x="95" y="6"/>
                  </a:cubicBezTo>
                  <a:cubicBezTo>
                    <a:pt x="97" y="6"/>
                    <a:pt x="96" y="4"/>
                    <a:pt x="9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3" name="Freeform 46"/>
            <p:cNvSpPr/>
            <p:nvPr/>
          </p:nvSpPr>
          <p:spPr bwMode="auto">
            <a:xfrm>
              <a:off x="4085" y="1144"/>
              <a:ext cx="288" cy="77"/>
            </a:xfrm>
            <a:custGeom>
              <a:avLst/>
              <a:gdLst>
                <a:gd name="T0" fmla="*/ 179 w 180"/>
                <a:gd name="T1" fmla="*/ 0 h 48"/>
                <a:gd name="T2" fmla="*/ 92 w 180"/>
                <a:gd name="T3" fmla="*/ 19 h 48"/>
                <a:gd name="T4" fmla="*/ 1 w 180"/>
                <a:gd name="T5" fmla="*/ 47 h 48"/>
                <a:gd name="T6" fmla="*/ 1 w 180"/>
                <a:gd name="T7" fmla="*/ 48 h 48"/>
                <a:gd name="T8" fmla="*/ 90 w 180"/>
                <a:gd name="T9" fmla="*/ 24 h 48"/>
                <a:gd name="T10" fmla="*/ 179 w 180"/>
                <a:gd name="T11" fmla="*/ 3 h 48"/>
                <a:gd name="T12" fmla="*/ 179 w 180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48">
                  <a:moveTo>
                    <a:pt x="179" y="0"/>
                  </a:moveTo>
                  <a:cubicBezTo>
                    <a:pt x="150" y="3"/>
                    <a:pt x="121" y="12"/>
                    <a:pt x="92" y="19"/>
                  </a:cubicBezTo>
                  <a:cubicBezTo>
                    <a:pt x="62" y="27"/>
                    <a:pt x="31" y="36"/>
                    <a:pt x="1" y="47"/>
                  </a:cubicBezTo>
                  <a:cubicBezTo>
                    <a:pt x="0" y="47"/>
                    <a:pt x="0" y="48"/>
                    <a:pt x="1" y="48"/>
                  </a:cubicBezTo>
                  <a:cubicBezTo>
                    <a:pt x="31" y="40"/>
                    <a:pt x="60" y="32"/>
                    <a:pt x="90" y="24"/>
                  </a:cubicBezTo>
                  <a:cubicBezTo>
                    <a:pt x="119" y="17"/>
                    <a:pt x="150" y="12"/>
                    <a:pt x="179" y="3"/>
                  </a:cubicBezTo>
                  <a:cubicBezTo>
                    <a:pt x="180" y="3"/>
                    <a:pt x="180" y="0"/>
                    <a:pt x="17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4" name="Freeform 47"/>
            <p:cNvSpPr/>
            <p:nvPr/>
          </p:nvSpPr>
          <p:spPr bwMode="auto">
            <a:xfrm>
              <a:off x="4066" y="1223"/>
              <a:ext cx="366" cy="67"/>
            </a:xfrm>
            <a:custGeom>
              <a:avLst/>
              <a:gdLst>
                <a:gd name="T0" fmla="*/ 227 w 229"/>
                <a:gd name="T1" fmla="*/ 0 h 42"/>
                <a:gd name="T2" fmla="*/ 121 w 229"/>
                <a:gd name="T3" fmla="*/ 18 h 42"/>
                <a:gd name="T4" fmla="*/ 2 w 229"/>
                <a:gd name="T5" fmla="*/ 40 h 42"/>
                <a:gd name="T6" fmla="*/ 2 w 229"/>
                <a:gd name="T7" fmla="*/ 42 h 42"/>
                <a:gd name="T8" fmla="*/ 111 w 229"/>
                <a:gd name="T9" fmla="*/ 24 h 42"/>
                <a:gd name="T10" fmla="*/ 228 w 229"/>
                <a:gd name="T11" fmla="*/ 3 h 42"/>
                <a:gd name="T12" fmla="*/ 227 w 229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9" h="42">
                  <a:moveTo>
                    <a:pt x="227" y="0"/>
                  </a:moveTo>
                  <a:cubicBezTo>
                    <a:pt x="192" y="2"/>
                    <a:pt x="156" y="11"/>
                    <a:pt x="121" y="18"/>
                  </a:cubicBezTo>
                  <a:cubicBezTo>
                    <a:pt x="82" y="27"/>
                    <a:pt x="42" y="35"/>
                    <a:pt x="2" y="40"/>
                  </a:cubicBezTo>
                  <a:cubicBezTo>
                    <a:pt x="0" y="40"/>
                    <a:pt x="0" y="42"/>
                    <a:pt x="2" y="42"/>
                  </a:cubicBezTo>
                  <a:cubicBezTo>
                    <a:pt x="39" y="40"/>
                    <a:pt x="75" y="32"/>
                    <a:pt x="111" y="24"/>
                  </a:cubicBezTo>
                  <a:cubicBezTo>
                    <a:pt x="150" y="17"/>
                    <a:pt x="189" y="11"/>
                    <a:pt x="228" y="3"/>
                  </a:cubicBezTo>
                  <a:cubicBezTo>
                    <a:pt x="229" y="3"/>
                    <a:pt x="229" y="0"/>
                    <a:pt x="2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5" name="Freeform 48"/>
            <p:cNvSpPr/>
            <p:nvPr/>
          </p:nvSpPr>
          <p:spPr bwMode="auto">
            <a:xfrm>
              <a:off x="3012" y="1293"/>
              <a:ext cx="315" cy="129"/>
            </a:xfrm>
            <a:custGeom>
              <a:avLst/>
              <a:gdLst>
                <a:gd name="T0" fmla="*/ 196 w 197"/>
                <a:gd name="T1" fmla="*/ 76 h 80"/>
                <a:gd name="T2" fmla="*/ 2 w 197"/>
                <a:gd name="T3" fmla="*/ 0 h 80"/>
                <a:gd name="T4" fmla="*/ 1 w 197"/>
                <a:gd name="T5" fmla="*/ 2 h 80"/>
                <a:gd name="T6" fmla="*/ 195 w 197"/>
                <a:gd name="T7" fmla="*/ 79 h 80"/>
                <a:gd name="T8" fmla="*/ 196 w 197"/>
                <a:gd name="T9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80">
                  <a:moveTo>
                    <a:pt x="196" y="76"/>
                  </a:moveTo>
                  <a:cubicBezTo>
                    <a:pt x="132" y="49"/>
                    <a:pt x="67" y="21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63" y="32"/>
                    <a:pt x="130" y="55"/>
                    <a:pt x="195" y="79"/>
                  </a:cubicBezTo>
                  <a:cubicBezTo>
                    <a:pt x="197" y="80"/>
                    <a:pt x="197" y="77"/>
                    <a:pt x="196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6" name="Freeform 49"/>
            <p:cNvSpPr/>
            <p:nvPr/>
          </p:nvSpPr>
          <p:spPr bwMode="auto">
            <a:xfrm>
              <a:off x="2993" y="1229"/>
              <a:ext cx="91" cy="34"/>
            </a:xfrm>
            <a:custGeom>
              <a:avLst/>
              <a:gdLst>
                <a:gd name="T0" fmla="*/ 56 w 57"/>
                <a:gd name="T1" fmla="*/ 19 h 21"/>
                <a:gd name="T2" fmla="*/ 31 w 57"/>
                <a:gd name="T3" fmla="*/ 10 h 21"/>
                <a:gd name="T4" fmla="*/ 17 w 57"/>
                <a:gd name="T5" fmla="*/ 6 h 21"/>
                <a:gd name="T6" fmla="*/ 2 w 57"/>
                <a:gd name="T7" fmla="*/ 1 h 21"/>
                <a:gd name="T8" fmla="*/ 2 w 57"/>
                <a:gd name="T9" fmla="*/ 1 h 21"/>
                <a:gd name="T10" fmla="*/ 2 w 57"/>
                <a:gd name="T11" fmla="*/ 0 h 21"/>
                <a:gd name="T12" fmla="*/ 1 w 57"/>
                <a:gd name="T13" fmla="*/ 0 h 21"/>
                <a:gd name="T14" fmla="*/ 0 w 57"/>
                <a:gd name="T15" fmla="*/ 1 h 21"/>
                <a:gd name="T16" fmla="*/ 0 w 57"/>
                <a:gd name="T17" fmla="*/ 2 h 21"/>
                <a:gd name="T18" fmla="*/ 22 w 57"/>
                <a:gd name="T19" fmla="*/ 11 h 21"/>
                <a:gd name="T20" fmla="*/ 55 w 57"/>
                <a:gd name="T21" fmla="*/ 21 h 21"/>
                <a:gd name="T22" fmla="*/ 56 w 57"/>
                <a:gd name="T2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" h="21">
                  <a:moveTo>
                    <a:pt x="56" y="19"/>
                  </a:moveTo>
                  <a:cubicBezTo>
                    <a:pt x="48" y="15"/>
                    <a:pt x="39" y="13"/>
                    <a:pt x="31" y="10"/>
                  </a:cubicBezTo>
                  <a:cubicBezTo>
                    <a:pt x="26" y="9"/>
                    <a:pt x="22" y="8"/>
                    <a:pt x="17" y="6"/>
                  </a:cubicBezTo>
                  <a:cubicBezTo>
                    <a:pt x="13" y="5"/>
                    <a:pt x="6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5" y="7"/>
                    <a:pt x="16" y="9"/>
                    <a:pt x="22" y="11"/>
                  </a:cubicBezTo>
                  <a:cubicBezTo>
                    <a:pt x="33" y="15"/>
                    <a:pt x="44" y="19"/>
                    <a:pt x="55" y="21"/>
                  </a:cubicBezTo>
                  <a:cubicBezTo>
                    <a:pt x="56" y="21"/>
                    <a:pt x="57" y="20"/>
                    <a:pt x="56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77" name="文本框 376"/>
          <p:cNvSpPr txBox="1"/>
          <p:nvPr/>
        </p:nvSpPr>
        <p:spPr>
          <a:xfrm>
            <a:off x="6265585" y="2218632"/>
            <a:ext cx="2814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4C4C66"/>
                </a:solidFill>
                <a:cs typeface="+mn-ea"/>
                <a:sym typeface="+mn-lt"/>
              </a:rPr>
              <a:t>[</a:t>
            </a:r>
            <a:r>
              <a:rPr lang="zh-CN" altLang="en-US" sz="5400" b="1" dirty="0">
                <a:solidFill>
                  <a:srgbClr val="4C4C66"/>
                </a:solidFill>
                <a:cs typeface="+mn-ea"/>
                <a:sym typeface="+mn-lt"/>
              </a:rPr>
              <a:t>第三章</a:t>
            </a:r>
            <a:r>
              <a:rPr lang="en-US" altLang="zh-CN" sz="5400" b="1" dirty="0">
                <a:solidFill>
                  <a:srgbClr val="4C4C66"/>
                </a:solidFill>
                <a:cs typeface="+mn-ea"/>
                <a:sym typeface="+mn-lt"/>
              </a:rPr>
              <a:t>]</a:t>
            </a:r>
            <a:endParaRPr lang="zh-CN" altLang="en-US" sz="5400" b="1" dirty="0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378" name="文本框 377"/>
          <p:cNvSpPr txBox="1"/>
          <p:nvPr/>
        </p:nvSpPr>
        <p:spPr>
          <a:xfrm>
            <a:off x="5487201" y="3098829"/>
            <a:ext cx="4370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rgbClr val="4C4C66"/>
                </a:solidFill>
                <a:cs typeface="+mn-ea"/>
                <a:sym typeface="+mn-lt"/>
              </a:rPr>
              <a:t>遗留问题探讨</a:t>
            </a:r>
          </a:p>
        </p:txBody>
      </p:sp>
      <p:sp>
        <p:nvSpPr>
          <p:cNvPr id="379" name="文本框 16"/>
          <p:cNvSpPr txBox="1">
            <a:spLocks noChangeArrowheads="1"/>
          </p:cNvSpPr>
          <p:nvPr/>
        </p:nvSpPr>
        <p:spPr bwMode="auto">
          <a:xfrm>
            <a:off x="5487201" y="3969149"/>
            <a:ext cx="4370832" cy="60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2000"/>
              </a:lnSpc>
              <a:buNone/>
            </a:pPr>
            <a:r>
              <a:rPr lang="zh-CN" altLang="en-US" sz="11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请在此处输入具体内容，文字尽量言简意赅，简单说明意思即可，注意整体美观度。文字尽量言简意赅，请在此处输入具体内容。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319596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" grpId="0"/>
      <p:bldP spid="378" grpId="0"/>
      <p:bldP spid="37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40426" y="1132130"/>
            <a:ext cx="2597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03</a:t>
            </a:r>
            <a:r>
              <a:rPr lang="zh-CN" altLang="en-US" dirty="0">
                <a:sym typeface="+mn-lt"/>
              </a:rPr>
              <a:t>遗留问题探讨</a:t>
            </a:r>
          </a:p>
        </p:txBody>
      </p: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11CE3AF6-310A-4C4F-AA73-1F4D6C4266F8}"/>
              </a:ext>
            </a:extLst>
          </p:cNvPr>
          <p:cNvGrpSpPr/>
          <p:nvPr/>
        </p:nvGrpSpPr>
        <p:grpSpPr>
          <a:xfrm>
            <a:off x="1829406" y="2719265"/>
            <a:ext cx="2199428" cy="1736029"/>
            <a:chOff x="1829405" y="1792377"/>
            <a:chExt cx="2199428" cy="1736029"/>
          </a:xfrm>
        </p:grpSpPr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68869A-8069-494B-AA51-F8F88976B2C7}"/>
                </a:ext>
              </a:extLst>
            </p:cNvPr>
            <p:cNvGrpSpPr/>
            <p:nvPr/>
          </p:nvGrpSpPr>
          <p:grpSpPr>
            <a:xfrm>
              <a:off x="1829405" y="1792377"/>
              <a:ext cx="2199428" cy="1736029"/>
              <a:chOff x="7480905" y="1716177"/>
              <a:chExt cx="2199428" cy="1736029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0" name="Freeform 143">
                <a:extLst>
                  <a:ext uri="{FF2B5EF4-FFF2-40B4-BE49-F238E27FC236}">
                    <a16:creationId xmlns="" xmlns:a16="http://schemas.microsoft.com/office/drawing/2014/main" id="{04663352-E7BD-4E4B-8964-E7FA990EC3F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480905" y="1716177"/>
                <a:ext cx="2199428" cy="1410026"/>
              </a:xfrm>
              <a:custGeom>
                <a:avLst/>
                <a:gdLst>
                  <a:gd name="T0" fmla="*/ 1 w 270"/>
                  <a:gd name="T1" fmla="*/ 87 h 377"/>
                  <a:gd name="T2" fmla="*/ 183 w 270"/>
                  <a:gd name="T3" fmla="*/ 0 h 377"/>
                  <a:gd name="T4" fmla="*/ 270 w 270"/>
                  <a:gd name="T5" fmla="*/ 107 h 377"/>
                  <a:gd name="T6" fmla="*/ 146 w 270"/>
                  <a:gd name="T7" fmla="*/ 236 h 377"/>
                  <a:gd name="T8" fmla="*/ 72 w 270"/>
                  <a:gd name="T9" fmla="*/ 375 h 377"/>
                  <a:gd name="T10" fmla="*/ 62 w 270"/>
                  <a:gd name="T11" fmla="*/ 247 h 377"/>
                  <a:gd name="T12" fmla="*/ 45 w 270"/>
                  <a:gd name="T13" fmla="*/ 215 h 377"/>
                  <a:gd name="T14" fmla="*/ 61 w 270"/>
                  <a:gd name="T15" fmla="*/ 347 h 377"/>
                  <a:gd name="T16" fmla="*/ 116 w 270"/>
                  <a:gd name="T17" fmla="*/ 212 h 377"/>
                  <a:gd name="T18" fmla="*/ 237 w 270"/>
                  <a:gd name="T19" fmla="*/ 40 h 377"/>
                  <a:gd name="T20" fmla="*/ 13 w 270"/>
                  <a:gd name="T21" fmla="*/ 47 h 377"/>
                  <a:gd name="T22" fmla="*/ 28 w 270"/>
                  <a:gd name="T23" fmla="*/ 182 h 377"/>
                  <a:gd name="T24" fmla="*/ 67 w 270"/>
                  <a:gd name="T25" fmla="*/ 281 h 377"/>
                  <a:gd name="T26" fmla="*/ 234 w 270"/>
                  <a:gd name="T27" fmla="*/ 18 h 377"/>
                  <a:gd name="T28" fmla="*/ 10 w 270"/>
                  <a:gd name="T29" fmla="*/ 116 h 377"/>
                  <a:gd name="T30" fmla="*/ 118 w 270"/>
                  <a:gd name="T31" fmla="*/ 261 h 377"/>
                  <a:gd name="T32" fmla="*/ 143 w 270"/>
                  <a:gd name="T33" fmla="*/ 230 h 377"/>
                  <a:gd name="T34" fmla="*/ 250 w 270"/>
                  <a:gd name="T35" fmla="*/ 148 h 377"/>
                  <a:gd name="T36" fmla="*/ 263 w 270"/>
                  <a:gd name="T37" fmla="*/ 146 h 377"/>
                  <a:gd name="T38" fmla="*/ 161 w 270"/>
                  <a:gd name="T39" fmla="*/ 215 h 377"/>
                  <a:gd name="T40" fmla="*/ 250 w 270"/>
                  <a:gd name="T41" fmla="*/ 139 h 377"/>
                  <a:gd name="T42" fmla="*/ 254 w 270"/>
                  <a:gd name="T43" fmla="*/ 88 h 377"/>
                  <a:gd name="T44" fmla="*/ 165 w 270"/>
                  <a:gd name="T45" fmla="*/ 215 h 377"/>
                  <a:gd name="T46" fmla="*/ 240 w 270"/>
                  <a:gd name="T47" fmla="*/ 185 h 377"/>
                  <a:gd name="T48" fmla="*/ 263 w 270"/>
                  <a:gd name="T49" fmla="*/ 72 h 377"/>
                  <a:gd name="T50" fmla="*/ 74 w 270"/>
                  <a:gd name="T51" fmla="*/ 323 h 377"/>
                  <a:gd name="T52" fmla="*/ 124 w 270"/>
                  <a:gd name="T53" fmla="*/ 223 h 377"/>
                  <a:gd name="T54" fmla="*/ 116 w 270"/>
                  <a:gd name="T55" fmla="*/ 257 h 377"/>
                  <a:gd name="T56" fmla="*/ 11 w 270"/>
                  <a:gd name="T57" fmla="*/ 33 h 377"/>
                  <a:gd name="T58" fmla="*/ 246 w 270"/>
                  <a:gd name="T59" fmla="*/ 172 h 377"/>
                  <a:gd name="T60" fmla="*/ 104 w 270"/>
                  <a:gd name="T61" fmla="*/ 277 h 377"/>
                  <a:gd name="T62" fmla="*/ 261 w 270"/>
                  <a:gd name="T63" fmla="*/ 182 h 377"/>
                  <a:gd name="T64" fmla="*/ 223 w 270"/>
                  <a:gd name="T65" fmla="*/ 210 h 377"/>
                  <a:gd name="T66" fmla="*/ 222 w 270"/>
                  <a:gd name="T67" fmla="*/ 205 h 377"/>
                  <a:gd name="T68" fmla="*/ 98 w 270"/>
                  <a:gd name="T69" fmla="*/ 288 h 377"/>
                  <a:gd name="T70" fmla="*/ 199 w 270"/>
                  <a:gd name="T71" fmla="*/ 216 h 377"/>
                  <a:gd name="T72" fmla="*/ 250 w 270"/>
                  <a:gd name="T73" fmla="*/ 179 h 377"/>
                  <a:gd name="T74" fmla="*/ 203 w 270"/>
                  <a:gd name="T75" fmla="*/ 216 h 377"/>
                  <a:gd name="T76" fmla="*/ 125 w 270"/>
                  <a:gd name="T77" fmla="*/ 277 h 377"/>
                  <a:gd name="T78" fmla="*/ 41 w 270"/>
                  <a:gd name="T79" fmla="*/ 200 h 377"/>
                  <a:gd name="T80" fmla="*/ 114 w 270"/>
                  <a:gd name="T81" fmla="*/ 290 h 377"/>
                  <a:gd name="T82" fmla="*/ 247 w 270"/>
                  <a:gd name="T83" fmla="*/ 30 h 377"/>
                  <a:gd name="T84" fmla="*/ 244 w 270"/>
                  <a:gd name="T85" fmla="*/ 27 h 377"/>
                  <a:gd name="T86" fmla="*/ 266 w 270"/>
                  <a:gd name="T87" fmla="*/ 53 h 377"/>
                  <a:gd name="T88" fmla="*/ 250 w 270"/>
                  <a:gd name="T89" fmla="*/ 77 h 377"/>
                  <a:gd name="T90" fmla="*/ 62 w 270"/>
                  <a:gd name="T91" fmla="*/ 234 h 377"/>
                  <a:gd name="T92" fmla="*/ 89 w 270"/>
                  <a:gd name="T93" fmla="*/ 315 h 377"/>
                  <a:gd name="T94" fmla="*/ 188 w 270"/>
                  <a:gd name="T95" fmla="*/ 213 h 377"/>
                  <a:gd name="T96" fmla="*/ 216 w 270"/>
                  <a:gd name="T97" fmla="*/ 213 h 377"/>
                  <a:gd name="T98" fmla="*/ 259 w 270"/>
                  <a:gd name="T99" fmla="*/ 67 h 377"/>
                  <a:gd name="T100" fmla="*/ 135 w 270"/>
                  <a:gd name="T101" fmla="*/ 230 h 377"/>
                  <a:gd name="T102" fmla="*/ 259 w 270"/>
                  <a:gd name="T103" fmla="*/ 47 h 377"/>
                  <a:gd name="T104" fmla="*/ 131 w 270"/>
                  <a:gd name="T105" fmla="*/ 234 h 377"/>
                  <a:gd name="T106" fmla="*/ 237 w 270"/>
                  <a:gd name="T107" fmla="*/ 209 h 377"/>
                  <a:gd name="T108" fmla="*/ 237 w 270"/>
                  <a:gd name="T109" fmla="*/ 205 h 377"/>
                  <a:gd name="T110" fmla="*/ 84 w 270"/>
                  <a:gd name="T111" fmla="*/ 321 h 377"/>
                  <a:gd name="T112" fmla="*/ 249 w 270"/>
                  <a:gd name="T113" fmla="*/ 114 h 377"/>
                  <a:gd name="T114" fmla="*/ 266 w 270"/>
                  <a:gd name="T115" fmla="*/ 84 h 377"/>
                  <a:gd name="T116" fmla="*/ 257 w 270"/>
                  <a:gd name="T117" fmla="*/ 58 h 377"/>
                  <a:gd name="T118" fmla="*/ 224 w 270"/>
                  <a:gd name="T119" fmla="*/ 215 h 377"/>
                  <a:gd name="T120" fmla="*/ 230 w 270"/>
                  <a:gd name="T121" fmla="*/ 8 h 377"/>
                  <a:gd name="T122" fmla="*/ 121 w 270"/>
                  <a:gd name="T123" fmla="*/ 215 h 377"/>
                  <a:gd name="T124" fmla="*/ 43 w 270"/>
                  <a:gd name="T125" fmla="*/ 195 h 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70" h="377">
                    <a:moveTo>
                      <a:pt x="17" y="193"/>
                    </a:moveTo>
                    <a:lnTo>
                      <a:pt x="17" y="193"/>
                    </a:lnTo>
                    <a:lnTo>
                      <a:pt x="17" y="193"/>
                    </a:lnTo>
                    <a:lnTo>
                      <a:pt x="17" y="193"/>
                    </a:lnTo>
                    <a:lnTo>
                      <a:pt x="14" y="193"/>
                    </a:lnTo>
                    <a:lnTo>
                      <a:pt x="14" y="190"/>
                    </a:lnTo>
                    <a:lnTo>
                      <a:pt x="14" y="190"/>
                    </a:lnTo>
                    <a:lnTo>
                      <a:pt x="16" y="190"/>
                    </a:lnTo>
                    <a:lnTo>
                      <a:pt x="16" y="190"/>
                    </a:lnTo>
                    <a:lnTo>
                      <a:pt x="16" y="189"/>
                    </a:lnTo>
                    <a:lnTo>
                      <a:pt x="16" y="189"/>
                    </a:lnTo>
                    <a:lnTo>
                      <a:pt x="16" y="189"/>
                    </a:lnTo>
                    <a:lnTo>
                      <a:pt x="14" y="185"/>
                    </a:lnTo>
                    <a:lnTo>
                      <a:pt x="14" y="185"/>
                    </a:lnTo>
                    <a:lnTo>
                      <a:pt x="13" y="180"/>
                    </a:lnTo>
                    <a:lnTo>
                      <a:pt x="13" y="180"/>
                    </a:lnTo>
                    <a:lnTo>
                      <a:pt x="11" y="175"/>
                    </a:lnTo>
                    <a:lnTo>
                      <a:pt x="11" y="175"/>
                    </a:lnTo>
                    <a:lnTo>
                      <a:pt x="10" y="169"/>
                    </a:lnTo>
                    <a:lnTo>
                      <a:pt x="10" y="169"/>
                    </a:lnTo>
                    <a:lnTo>
                      <a:pt x="8" y="165"/>
                    </a:lnTo>
                    <a:lnTo>
                      <a:pt x="8" y="165"/>
                    </a:lnTo>
                    <a:lnTo>
                      <a:pt x="8" y="163"/>
                    </a:lnTo>
                    <a:lnTo>
                      <a:pt x="8" y="163"/>
                    </a:lnTo>
                    <a:lnTo>
                      <a:pt x="7" y="162"/>
                    </a:lnTo>
                    <a:lnTo>
                      <a:pt x="7" y="162"/>
                    </a:lnTo>
                    <a:lnTo>
                      <a:pt x="6" y="153"/>
                    </a:lnTo>
                    <a:lnTo>
                      <a:pt x="4" y="143"/>
                    </a:lnTo>
                    <a:lnTo>
                      <a:pt x="4" y="143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3" y="124"/>
                    </a:lnTo>
                    <a:lnTo>
                      <a:pt x="3" y="124"/>
                    </a:lnTo>
                    <a:lnTo>
                      <a:pt x="1" y="111"/>
                    </a:lnTo>
                    <a:lnTo>
                      <a:pt x="1" y="111"/>
                    </a:lnTo>
                    <a:lnTo>
                      <a:pt x="1" y="107"/>
                    </a:lnTo>
                    <a:lnTo>
                      <a:pt x="1" y="107"/>
                    </a:lnTo>
                    <a:lnTo>
                      <a:pt x="0" y="97"/>
                    </a:lnTo>
                    <a:lnTo>
                      <a:pt x="1" y="87"/>
                    </a:lnTo>
                    <a:lnTo>
                      <a:pt x="1" y="87"/>
                    </a:lnTo>
                    <a:lnTo>
                      <a:pt x="1" y="77"/>
                    </a:lnTo>
                    <a:lnTo>
                      <a:pt x="1" y="77"/>
                    </a:lnTo>
                    <a:lnTo>
                      <a:pt x="1" y="67"/>
                    </a:lnTo>
                    <a:lnTo>
                      <a:pt x="1" y="67"/>
                    </a:lnTo>
                    <a:lnTo>
                      <a:pt x="1" y="54"/>
                    </a:lnTo>
                    <a:lnTo>
                      <a:pt x="1" y="54"/>
                    </a:lnTo>
                    <a:lnTo>
                      <a:pt x="4" y="43"/>
                    </a:lnTo>
                    <a:lnTo>
                      <a:pt x="8" y="34"/>
                    </a:lnTo>
                    <a:lnTo>
                      <a:pt x="8" y="34"/>
                    </a:lnTo>
                    <a:lnTo>
                      <a:pt x="11" y="27"/>
                    </a:lnTo>
                    <a:lnTo>
                      <a:pt x="17" y="21"/>
                    </a:lnTo>
                    <a:lnTo>
                      <a:pt x="17" y="21"/>
                    </a:lnTo>
                    <a:lnTo>
                      <a:pt x="23" y="17"/>
                    </a:lnTo>
                    <a:lnTo>
                      <a:pt x="31" y="13"/>
                    </a:lnTo>
                    <a:lnTo>
                      <a:pt x="31" y="13"/>
                    </a:lnTo>
                    <a:lnTo>
                      <a:pt x="44" y="11"/>
                    </a:lnTo>
                    <a:lnTo>
                      <a:pt x="44" y="11"/>
                    </a:lnTo>
                    <a:lnTo>
                      <a:pt x="57" y="10"/>
                    </a:lnTo>
                    <a:lnTo>
                      <a:pt x="57" y="10"/>
                    </a:lnTo>
                    <a:lnTo>
                      <a:pt x="71" y="8"/>
                    </a:lnTo>
                    <a:lnTo>
                      <a:pt x="71" y="8"/>
                    </a:lnTo>
                    <a:lnTo>
                      <a:pt x="85" y="7"/>
                    </a:lnTo>
                    <a:lnTo>
                      <a:pt x="85" y="7"/>
                    </a:lnTo>
                    <a:lnTo>
                      <a:pt x="92" y="7"/>
                    </a:lnTo>
                    <a:lnTo>
                      <a:pt x="92" y="7"/>
                    </a:lnTo>
                    <a:lnTo>
                      <a:pt x="107" y="4"/>
                    </a:lnTo>
                    <a:lnTo>
                      <a:pt x="121" y="4"/>
                    </a:lnTo>
                    <a:lnTo>
                      <a:pt x="121" y="4"/>
                    </a:lnTo>
                    <a:lnTo>
                      <a:pt x="129" y="4"/>
                    </a:lnTo>
                    <a:lnTo>
                      <a:pt x="129" y="4"/>
                    </a:lnTo>
                    <a:lnTo>
                      <a:pt x="142" y="3"/>
                    </a:lnTo>
                    <a:lnTo>
                      <a:pt x="142" y="3"/>
                    </a:lnTo>
                    <a:lnTo>
                      <a:pt x="153" y="1"/>
                    </a:lnTo>
                    <a:lnTo>
                      <a:pt x="153" y="1"/>
                    </a:lnTo>
                    <a:lnTo>
                      <a:pt x="165" y="1"/>
                    </a:lnTo>
                    <a:lnTo>
                      <a:pt x="165" y="1"/>
                    </a:lnTo>
                    <a:lnTo>
                      <a:pt x="175" y="1"/>
                    </a:lnTo>
                    <a:lnTo>
                      <a:pt x="175" y="1"/>
                    </a:lnTo>
                    <a:lnTo>
                      <a:pt x="183" y="0"/>
                    </a:lnTo>
                    <a:lnTo>
                      <a:pt x="183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13" y="1"/>
                    </a:lnTo>
                    <a:lnTo>
                      <a:pt x="222" y="3"/>
                    </a:lnTo>
                    <a:lnTo>
                      <a:pt x="222" y="3"/>
                    </a:lnTo>
                    <a:lnTo>
                      <a:pt x="224" y="4"/>
                    </a:lnTo>
                    <a:lnTo>
                      <a:pt x="224" y="4"/>
                    </a:lnTo>
                    <a:lnTo>
                      <a:pt x="227" y="4"/>
                    </a:lnTo>
                    <a:lnTo>
                      <a:pt x="227" y="4"/>
                    </a:lnTo>
                    <a:lnTo>
                      <a:pt x="230" y="4"/>
                    </a:lnTo>
                    <a:lnTo>
                      <a:pt x="230" y="4"/>
                    </a:lnTo>
                    <a:lnTo>
                      <a:pt x="232" y="4"/>
                    </a:lnTo>
                    <a:lnTo>
                      <a:pt x="232" y="4"/>
                    </a:lnTo>
                    <a:lnTo>
                      <a:pt x="232" y="4"/>
                    </a:lnTo>
                    <a:lnTo>
                      <a:pt x="236" y="7"/>
                    </a:lnTo>
                    <a:lnTo>
                      <a:pt x="236" y="7"/>
                    </a:lnTo>
                    <a:lnTo>
                      <a:pt x="237" y="8"/>
                    </a:lnTo>
                    <a:lnTo>
                      <a:pt x="237" y="8"/>
                    </a:lnTo>
                    <a:lnTo>
                      <a:pt x="242" y="11"/>
                    </a:lnTo>
                    <a:lnTo>
                      <a:pt x="246" y="14"/>
                    </a:lnTo>
                    <a:lnTo>
                      <a:pt x="246" y="14"/>
                    </a:lnTo>
                    <a:lnTo>
                      <a:pt x="250" y="17"/>
                    </a:lnTo>
                    <a:lnTo>
                      <a:pt x="250" y="17"/>
                    </a:lnTo>
                    <a:lnTo>
                      <a:pt x="256" y="21"/>
                    </a:lnTo>
                    <a:lnTo>
                      <a:pt x="261" y="27"/>
                    </a:lnTo>
                    <a:lnTo>
                      <a:pt x="261" y="27"/>
                    </a:lnTo>
                    <a:lnTo>
                      <a:pt x="266" y="37"/>
                    </a:lnTo>
                    <a:lnTo>
                      <a:pt x="266" y="37"/>
                    </a:lnTo>
                    <a:lnTo>
                      <a:pt x="269" y="45"/>
                    </a:lnTo>
                    <a:lnTo>
                      <a:pt x="269" y="45"/>
                    </a:lnTo>
                    <a:lnTo>
                      <a:pt x="269" y="50"/>
                    </a:lnTo>
                    <a:lnTo>
                      <a:pt x="269" y="50"/>
                    </a:lnTo>
                    <a:lnTo>
                      <a:pt x="269" y="51"/>
                    </a:lnTo>
                    <a:lnTo>
                      <a:pt x="269" y="51"/>
                    </a:lnTo>
                    <a:lnTo>
                      <a:pt x="270" y="65"/>
                    </a:lnTo>
                    <a:lnTo>
                      <a:pt x="270" y="80"/>
                    </a:lnTo>
                    <a:lnTo>
                      <a:pt x="270" y="80"/>
                    </a:lnTo>
                    <a:lnTo>
                      <a:pt x="270" y="92"/>
                    </a:lnTo>
                    <a:lnTo>
                      <a:pt x="270" y="92"/>
                    </a:lnTo>
                    <a:lnTo>
                      <a:pt x="270" y="107"/>
                    </a:lnTo>
                    <a:lnTo>
                      <a:pt x="270" y="107"/>
                    </a:lnTo>
                    <a:lnTo>
                      <a:pt x="270" y="134"/>
                    </a:lnTo>
                    <a:lnTo>
                      <a:pt x="270" y="134"/>
                    </a:lnTo>
                    <a:lnTo>
                      <a:pt x="269" y="161"/>
                    </a:lnTo>
                    <a:lnTo>
                      <a:pt x="269" y="161"/>
                    </a:lnTo>
                    <a:lnTo>
                      <a:pt x="266" y="178"/>
                    </a:lnTo>
                    <a:lnTo>
                      <a:pt x="266" y="178"/>
                    </a:lnTo>
                    <a:lnTo>
                      <a:pt x="264" y="185"/>
                    </a:lnTo>
                    <a:lnTo>
                      <a:pt x="264" y="185"/>
                    </a:lnTo>
                    <a:lnTo>
                      <a:pt x="263" y="193"/>
                    </a:lnTo>
                    <a:lnTo>
                      <a:pt x="263" y="193"/>
                    </a:lnTo>
                    <a:lnTo>
                      <a:pt x="260" y="199"/>
                    </a:lnTo>
                    <a:lnTo>
                      <a:pt x="260" y="199"/>
                    </a:lnTo>
                    <a:lnTo>
                      <a:pt x="257" y="206"/>
                    </a:lnTo>
                    <a:lnTo>
                      <a:pt x="257" y="206"/>
                    </a:lnTo>
                    <a:lnTo>
                      <a:pt x="253" y="210"/>
                    </a:lnTo>
                    <a:lnTo>
                      <a:pt x="249" y="213"/>
                    </a:lnTo>
                    <a:lnTo>
                      <a:pt x="249" y="213"/>
                    </a:lnTo>
                    <a:lnTo>
                      <a:pt x="246" y="215"/>
                    </a:lnTo>
                    <a:lnTo>
                      <a:pt x="246" y="215"/>
                    </a:lnTo>
                    <a:lnTo>
                      <a:pt x="242" y="217"/>
                    </a:lnTo>
                    <a:lnTo>
                      <a:pt x="236" y="220"/>
                    </a:lnTo>
                    <a:lnTo>
                      <a:pt x="236" y="220"/>
                    </a:lnTo>
                    <a:lnTo>
                      <a:pt x="233" y="220"/>
                    </a:lnTo>
                    <a:lnTo>
                      <a:pt x="233" y="220"/>
                    </a:lnTo>
                    <a:lnTo>
                      <a:pt x="224" y="224"/>
                    </a:lnTo>
                    <a:lnTo>
                      <a:pt x="224" y="224"/>
                    </a:lnTo>
                    <a:lnTo>
                      <a:pt x="213" y="227"/>
                    </a:lnTo>
                    <a:lnTo>
                      <a:pt x="200" y="229"/>
                    </a:lnTo>
                    <a:lnTo>
                      <a:pt x="200" y="229"/>
                    </a:lnTo>
                    <a:lnTo>
                      <a:pt x="179" y="229"/>
                    </a:lnTo>
                    <a:lnTo>
                      <a:pt x="179" y="229"/>
                    </a:lnTo>
                    <a:lnTo>
                      <a:pt x="170" y="230"/>
                    </a:lnTo>
                    <a:lnTo>
                      <a:pt x="170" y="230"/>
                    </a:lnTo>
                    <a:lnTo>
                      <a:pt x="158" y="232"/>
                    </a:lnTo>
                    <a:lnTo>
                      <a:pt x="158" y="232"/>
                    </a:lnTo>
                    <a:lnTo>
                      <a:pt x="155" y="232"/>
                    </a:lnTo>
                    <a:lnTo>
                      <a:pt x="155" y="232"/>
                    </a:lnTo>
                    <a:lnTo>
                      <a:pt x="146" y="236"/>
                    </a:lnTo>
                    <a:lnTo>
                      <a:pt x="146" y="236"/>
                    </a:lnTo>
                    <a:lnTo>
                      <a:pt x="141" y="240"/>
                    </a:lnTo>
                    <a:lnTo>
                      <a:pt x="135" y="246"/>
                    </a:lnTo>
                    <a:lnTo>
                      <a:pt x="135" y="246"/>
                    </a:lnTo>
                    <a:lnTo>
                      <a:pt x="131" y="254"/>
                    </a:lnTo>
                    <a:lnTo>
                      <a:pt x="128" y="264"/>
                    </a:lnTo>
                    <a:lnTo>
                      <a:pt x="128" y="264"/>
                    </a:lnTo>
                    <a:lnTo>
                      <a:pt x="128" y="274"/>
                    </a:lnTo>
                    <a:lnTo>
                      <a:pt x="128" y="274"/>
                    </a:lnTo>
                    <a:lnTo>
                      <a:pt x="128" y="278"/>
                    </a:lnTo>
                    <a:lnTo>
                      <a:pt x="125" y="283"/>
                    </a:lnTo>
                    <a:lnTo>
                      <a:pt x="125" y="283"/>
                    </a:lnTo>
                    <a:lnTo>
                      <a:pt x="124" y="288"/>
                    </a:lnTo>
                    <a:lnTo>
                      <a:pt x="121" y="293"/>
                    </a:lnTo>
                    <a:lnTo>
                      <a:pt x="121" y="293"/>
                    </a:lnTo>
                    <a:lnTo>
                      <a:pt x="114" y="300"/>
                    </a:lnTo>
                    <a:lnTo>
                      <a:pt x="114" y="300"/>
                    </a:lnTo>
                    <a:lnTo>
                      <a:pt x="102" y="313"/>
                    </a:lnTo>
                    <a:lnTo>
                      <a:pt x="102" y="313"/>
                    </a:lnTo>
                    <a:lnTo>
                      <a:pt x="98" y="318"/>
                    </a:lnTo>
                    <a:lnTo>
                      <a:pt x="98" y="318"/>
                    </a:lnTo>
                    <a:lnTo>
                      <a:pt x="91" y="327"/>
                    </a:lnTo>
                    <a:lnTo>
                      <a:pt x="91" y="327"/>
                    </a:lnTo>
                    <a:lnTo>
                      <a:pt x="82" y="341"/>
                    </a:lnTo>
                    <a:lnTo>
                      <a:pt x="82" y="341"/>
                    </a:lnTo>
                    <a:lnTo>
                      <a:pt x="80" y="347"/>
                    </a:lnTo>
                    <a:lnTo>
                      <a:pt x="77" y="354"/>
                    </a:lnTo>
                    <a:lnTo>
                      <a:pt x="77" y="354"/>
                    </a:lnTo>
                    <a:lnTo>
                      <a:pt x="75" y="359"/>
                    </a:lnTo>
                    <a:lnTo>
                      <a:pt x="75" y="359"/>
                    </a:lnTo>
                    <a:lnTo>
                      <a:pt x="74" y="362"/>
                    </a:lnTo>
                    <a:lnTo>
                      <a:pt x="74" y="362"/>
                    </a:lnTo>
                    <a:lnTo>
                      <a:pt x="74" y="365"/>
                    </a:lnTo>
                    <a:lnTo>
                      <a:pt x="74" y="365"/>
                    </a:lnTo>
                    <a:lnTo>
                      <a:pt x="74" y="365"/>
                    </a:lnTo>
                    <a:lnTo>
                      <a:pt x="74" y="365"/>
                    </a:lnTo>
                    <a:lnTo>
                      <a:pt x="72" y="371"/>
                    </a:lnTo>
                    <a:lnTo>
                      <a:pt x="72" y="371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72" y="375"/>
                    </a:lnTo>
                    <a:lnTo>
                      <a:pt x="71" y="375"/>
                    </a:lnTo>
                    <a:lnTo>
                      <a:pt x="71" y="375"/>
                    </a:lnTo>
                    <a:lnTo>
                      <a:pt x="68" y="375"/>
                    </a:lnTo>
                    <a:lnTo>
                      <a:pt x="68" y="375"/>
                    </a:lnTo>
                    <a:lnTo>
                      <a:pt x="68" y="377"/>
                    </a:lnTo>
                    <a:lnTo>
                      <a:pt x="68" y="377"/>
                    </a:lnTo>
                    <a:lnTo>
                      <a:pt x="65" y="375"/>
                    </a:lnTo>
                    <a:lnTo>
                      <a:pt x="65" y="375"/>
                    </a:lnTo>
                    <a:lnTo>
                      <a:pt x="62" y="374"/>
                    </a:lnTo>
                    <a:lnTo>
                      <a:pt x="61" y="371"/>
                    </a:lnTo>
                    <a:lnTo>
                      <a:pt x="61" y="371"/>
                    </a:lnTo>
                    <a:lnTo>
                      <a:pt x="58" y="364"/>
                    </a:lnTo>
                    <a:lnTo>
                      <a:pt x="58" y="364"/>
                    </a:lnTo>
                    <a:lnTo>
                      <a:pt x="57" y="355"/>
                    </a:lnTo>
                    <a:lnTo>
                      <a:pt x="57" y="355"/>
                    </a:lnTo>
                    <a:lnTo>
                      <a:pt x="57" y="352"/>
                    </a:lnTo>
                    <a:lnTo>
                      <a:pt x="57" y="352"/>
                    </a:lnTo>
                    <a:lnTo>
                      <a:pt x="54" y="342"/>
                    </a:lnTo>
                    <a:lnTo>
                      <a:pt x="53" y="334"/>
                    </a:lnTo>
                    <a:lnTo>
                      <a:pt x="53" y="334"/>
                    </a:lnTo>
                    <a:lnTo>
                      <a:pt x="51" y="323"/>
                    </a:lnTo>
                    <a:lnTo>
                      <a:pt x="51" y="313"/>
                    </a:lnTo>
                    <a:lnTo>
                      <a:pt x="51" y="313"/>
                    </a:lnTo>
                    <a:lnTo>
                      <a:pt x="54" y="303"/>
                    </a:lnTo>
                    <a:lnTo>
                      <a:pt x="54" y="303"/>
                    </a:lnTo>
                    <a:lnTo>
                      <a:pt x="57" y="288"/>
                    </a:lnTo>
                    <a:lnTo>
                      <a:pt x="57" y="288"/>
                    </a:lnTo>
                    <a:lnTo>
                      <a:pt x="62" y="280"/>
                    </a:lnTo>
                    <a:lnTo>
                      <a:pt x="62" y="280"/>
                    </a:lnTo>
                    <a:lnTo>
                      <a:pt x="65" y="274"/>
                    </a:lnTo>
                    <a:lnTo>
                      <a:pt x="67" y="269"/>
                    </a:lnTo>
                    <a:lnTo>
                      <a:pt x="67" y="269"/>
                    </a:lnTo>
                    <a:lnTo>
                      <a:pt x="67" y="264"/>
                    </a:lnTo>
                    <a:lnTo>
                      <a:pt x="67" y="264"/>
                    </a:lnTo>
                    <a:lnTo>
                      <a:pt x="67" y="256"/>
                    </a:lnTo>
                    <a:lnTo>
                      <a:pt x="67" y="256"/>
                    </a:lnTo>
                    <a:lnTo>
                      <a:pt x="65" y="251"/>
                    </a:lnTo>
                    <a:lnTo>
                      <a:pt x="65" y="251"/>
                    </a:lnTo>
                    <a:lnTo>
                      <a:pt x="62" y="247"/>
                    </a:lnTo>
                    <a:lnTo>
                      <a:pt x="62" y="247"/>
                    </a:lnTo>
                    <a:lnTo>
                      <a:pt x="60" y="240"/>
                    </a:lnTo>
                    <a:lnTo>
                      <a:pt x="60" y="240"/>
                    </a:lnTo>
                    <a:lnTo>
                      <a:pt x="58" y="237"/>
                    </a:lnTo>
                    <a:lnTo>
                      <a:pt x="58" y="237"/>
                    </a:lnTo>
                    <a:lnTo>
                      <a:pt x="55" y="233"/>
                    </a:lnTo>
                    <a:lnTo>
                      <a:pt x="55" y="233"/>
                    </a:lnTo>
                    <a:lnTo>
                      <a:pt x="54" y="229"/>
                    </a:lnTo>
                    <a:lnTo>
                      <a:pt x="54" y="229"/>
                    </a:lnTo>
                    <a:lnTo>
                      <a:pt x="51" y="226"/>
                    </a:lnTo>
                    <a:lnTo>
                      <a:pt x="50" y="223"/>
                    </a:lnTo>
                    <a:lnTo>
                      <a:pt x="50" y="223"/>
                    </a:lnTo>
                    <a:lnTo>
                      <a:pt x="47" y="220"/>
                    </a:lnTo>
                    <a:lnTo>
                      <a:pt x="47" y="220"/>
                    </a:lnTo>
                    <a:lnTo>
                      <a:pt x="43" y="217"/>
                    </a:lnTo>
                    <a:lnTo>
                      <a:pt x="43" y="217"/>
                    </a:lnTo>
                    <a:lnTo>
                      <a:pt x="35" y="212"/>
                    </a:lnTo>
                    <a:lnTo>
                      <a:pt x="35" y="212"/>
                    </a:lnTo>
                    <a:lnTo>
                      <a:pt x="31" y="209"/>
                    </a:lnTo>
                    <a:lnTo>
                      <a:pt x="27" y="203"/>
                    </a:lnTo>
                    <a:lnTo>
                      <a:pt x="27" y="203"/>
                    </a:lnTo>
                    <a:lnTo>
                      <a:pt x="26" y="203"/>
                    </a:lnTo>
                    <a:lnTo>
                      <a:pt x="26" y="203"/>
                    </a:lnTo>
                    <a:lnTo>
                      <a:pt x="26" y="202"/>
                    </a:lnTo>
                    <a:lnTo>
                      <a:pt x="26" y="202"/>
                    </a:lnTo>
                    <a:lnTo>
                      <a:pt x="24" y="200"/>
                    </a:lnTo>
                    <a:lnTo>
                      <a:pt x="24" y="200"/>
                    </a:lnTo>
                    <a:lnTo>
                      <a:pt x="21" y="199"/>
                    </a:lnTo>
                    <a:lnTo>
                      <a:pt x="18" y="195"/>
                    </a:lnTo>
                    <a:lnTo>
                      <a:pt x="18" y="195"/>
                    </a:lnTo>
                    <a:lnTo>
                      <a:pt x="17" y="193"/>
                    </a:lnTo>
                    <a:lnTo>
                      <a:pt x="17" y="193"/>
                    </a:lnTo>
                    <a:close/>
                    <a:moveTo>
                      <a:pt x="45" y="216"/>
                    </a:moveTo>
                    <a:lnTo>
                      <a:pt x="45" y="216"/>
                    </a:lnTo>
                    <a:lnTo>
                      <a:pt x="47" y="216"/>
                    </a:lnTo>
                    <a:lnTo>
                      <a:pt x="47" y="216"/>
                    </a:lnTo>
                    <a:lnTo>
                      <a:pt x="47" y="216"/>
                    </a:lnTo>
                    <a:lnTo>
                      <a:pt x="47" y="216"/>
                    </a:lnTo>
                    <a:lnTo>
                      <a:pt x="45" y="216"/>
                    </a:lnTo>
                    <a:lnTo>
                      <a:pt x="45" y="216"/>
                    </a:lnTo>
                    <a:lnTo>
                      <a:pt x="45" y="215"/>
                    </a:lnTo>
                    <a:lnTo>
                      <a:pt x="45" y="215"/>
                    </a:lnTo>
                    <a:lnTo>
                      <a:pt x="44" y="215"/>
                    </a:lnTo>
                    <a:lnTo>
                      <a:pt x="44" y="215"/>
                    </a:lnTo>
                    <a:lnTo>
                      <a:pt x="45" y="216"/>
                    </a:lnTo>
                    <a:lnTo>
                      <a:pt x="45" y="216"/>
                    </a:lnTo>
                    <a:close/>
                    <a:moveTo>
                      <a:pt x="193" y="210"/>
                    </a:moveTo>
                    <a:lnTo>
                      <a:pt x="193" y="210"/>
                    </a:lnTo>
                    <a:lnTo>
                      <a:pt x="185" y="210"/>
                    </a:lnTo>
                    <a:lnTo>
                      <a:pt x="185" y="210"/>
                    </a:lnTo>
                    <a:lnTo>
                      <a:pt x="186" y="212"/>
                    </a:lnTo>
                    <a:lnTo>
                      <a:pt x="186" y="212"/>
                    </a:lnTo>
                    <a:lnTo>
                      <a:pt x="193" y="210"/>
                    </a:lnTo>
                    <a:lnTo>
                      <a:pt x="193" y="210"/>
                    </a:lnTo>
                    <a:lnTo>
                      <a:pt x="193" y="210"/>
                    </a:lnTo>
                    <a:lnTo>
                      <a:pt x="193" y="210"/>
                    </a:lnTo>
                    <a:lnTo>
                      <a:pt x="195" y="210"/>
                    </a:lnTo>
                    <a:lnTo>
                      <a:pt x="195" y="210"/>
                    </a:lnTo>
                    <a:lnTo>
                      <a:pt x="195" y="210"/>
                    </a:lnTo>
                    <a:lnTo>
                      <a:pt x="195" y="210"/>
                    </a:lnTo>
                    <a:lnTo>
                      <a:pt x="193" y="210"/>
                    </a:lnTo>
                    <a:lnTo>
                      <a:pt x="193" y="210"/>
                    </a:lnTo>
                    <a:close/>
                    <a:moveTo>
                      <a:pt x="57" y="213"/>
                    </a:moveTo>
                    <a:lnTo>
                      <a:pt x="57" y="213"/>
                    </a:lnTo>
                    <a:lnTo>
                      <a:pt x="57" y="217"/>
                    </a:lnTo>
                    <a:lnTo>
                      <a:pt x="57" y="217"/>
                    </a:lnTo>
                    <a:lnTo>
                      <a:pt x="57" y="213"/>
                    </a:lnTo>
                    <a:lnTo>
                      <a:pt x="57" y="213"/>
                    </a:lnTo>
                    <a:lnTo>
                      <a:pt x="55" y="207"/>
                    </a:lnTo>
                    <a:lnTo>
                      <a:pt x="53" y="203"/>
                    </a:lnTo>
                    <a:lnTo>
                      <a:pt x="53" y="203"/>
                    </a:lnTo>
                    <a:lnTo>
                      <a:pt x="53" y="205"/>
                    </a:lnTo>
                    <a:lnTo>
                      <a:pt x="53" y="205"/>
                    </a:lnTo>
                    <a:lnTo>
                      <a:pt x="54" y="209"/>
                    </a:lnTo>
                    <a:lnTo>
                      <a:pt x="54" y="209"/>
                    </a:lnTo>
                    <a:lnTo>
                      <a:pt x="55" y="212"/>
                    </a:lnTo>
                    <a:lnTo>
                      <a:pt x="55" y="212"/>
                    </a:lnTo>
                    <a:lnTo>
                      <a:pt x="57" y="213"/>
                    </a:lnTo>
                    <a:lnTo>
                      <a:pt x="57" y="213"/>
                    </a:lnTo>
                    <a:close/>
                    <a:moveTo>
                      <a:pt x="61" y="347"/>
                    </a:moveTo>
                    <a:lnTo>
                      <a:pt x="61" y="347"/>
                    </a:lnTo>
                    <a:lnTo>
                      <a:pt x="61" y="347"/>
                    </a:lnTo>
                    <a:lnTo>
                      <a:pt x="61" y="347"/>
                    </a:lnTo>
                    <a:lnTo>
                      <a:pt x="61" y="338"/>
                    </a:lnTo>
                    <a:lnTo>
                      <a:pt x="61" y="338"/>
                    </a:lnTo>
                    <a:lnTo>
                      <a:pt x="62" y="332"/>
                    </a:lnTo>
                    <a:lnTo>
                      <a:pt x="62" y="332"/>
                    </a:lnTo>
                    <a:lnTo>
                      <a:pt x="64" y="324"/>
                    </a:lnTo>
                    <a:lnTo>
                      <a:pt x="68" y="315"/>
                    </a:lnTo>
                    <a:lnTo>
                      <a:pt x="68" y="315"/>
                    </a:lnTo>
                    <a:lnTo>
                      <a:pt x="72" y="307"/>
                    </a:lnTo>
                    <a:lnTo>
                      <a:pt x="72" y="307"/>
                    </a:lnTo>
                    <a:lnTo>
                      <a:pt x="78" y="300"/>
                    </a:lnTo>
                    <a:lnTo>
                      <a:pt x="84" y="293"/>
                    </a:lnTo>
                    <a:lnTo>
                      <a:pt x="84" y="293"/>
                    </a:lnTo>
                    <a:lnTo>
                      <a:pt x="91" y="286"/>
                    </a:lnTo>
                    <a:lnTo>
                      <a:pt x="91" y="286"/>
                    </a:lnTo>
                    <a:lnTo>
                      <a:pt x="95" y="281"/>
                    </a:lnTo>
                    <a:lnTo>
                      <a:pt x="95" y="281"/>
                    </a:lnTo>
                    <a:lnTo>
                      <a:pt x="97" y="280"/>
                    </a:lnTo>
                    <a:lnTo>
                      <a:pt x="97" y="280"/>
                    </a:lnTo>
                    <a:lnTo>
                      <a:pt x="99" y="273"/>
                    </a:lnTo>
                    <a:lnTo>
                      <a:pt x="99" y="273"/>
                    </a:lnTo>
                    <a:lnTo>
                      <a:pt x="101" y="269"/>
                    </a:lnTo>
                    <a:lnTo>
                      <a:pt x="99" y="263"/>
                    </a:lnTo>
                    <a:lnTo>
                      <a:pt x="99" y="263"/>
                    </a:lnTo>
                    <a:lnTo>
                      <a:pt x="98" y="256"/>
                    </a:lnTo>
                    <a:lnTo>
                      <a:pt x="98" y="256"/>
                    </a:lnTo>
                    <a:lnTo>
                      <a:pt x="97" y="249"/>
                    </a:lnTo>
                    <a:lnTo>
                      <a:pt x="97" y="249"/>
                    </a:lnTo>
                    <a:lnTo>
                      <a:pt x="95" y="240"/>
                    </a:lnTo>
                    <a:lnTo>
                      <a:pt x="95" y="230"/>
                    </a:lnTo>
                    <a:lnTo>
                      <a:pt x="95" y="230"/>
                    </a:lnTo>
                    <a:lnTo>
                      <a:pt x="97" y="226"/>
                    </a:lnTo>
                    <a:lnTo>
                      <a:pt x="99" y="222"/>
                    </a:lnTo>
                    <a:lnTo>
                      <a:pt x="99" y="222"/>
                    </a:lnTo>
                    <a:lnTo>
                      <a:pt x="104" y="217"/>
                    </a:lnTo>
                    <a:lnTo>
                      <a:pt x="104" y="217"/>
                    </a:lnTo>
                    <a:lnTo>
                      <a:pt x="111" y="215"/>
                    </a:lnTo>
                    <a:lnTo>
                      <a:pt x="111" y="215"/>
                    </a:lnTo>
                    <a:lnTo>
                      <a:pt x="116" y="212"/>
                    </a:lnTo>
                    <a:lnTo>
                      <a:pt x="124" y="209"/>
                    </a:lnTo>
                    <a:lnTo>
                      <a:pt x="124" y="209"/>
                    </a:lnTo>
                    <a:lnTo>
                      <a:pt x="136" y="207"/>
                    </a:lnTo>
                    <a:lnTo>
                      <a:pt x="136" y="207"/>
                    </a:lnTo>
                    <a:lnTo>
                      <a:pt x="161" y="207"/>
                    </a:lnTo>
                    <a:lnTo>
                      <a:pt x="161" y="207"/>
                    </a:lnTo>
                    <a:lnTo>
                      <a:pt x="170" y="206"/>
                    </a:lnTo>
                    <a:lnTo>
                      <a:pt x="170" y="206"/>
                    </a:lnTo>
                    <a:lnTo>
                      <a:pt x="188" y="203"/>
                    </a:lnTo>
                    <a:lnTo>
                      <a:pt x="188" y="203"/>
                    </a:lnTo>
                    <a:lnTo>
                      <a:pt x="205" y="200"/>
                    </a:lnTo>
                    <a:lnTo>
                      <a:pt x="205" y="200"/>
                    </a:lnTo>
                    <a:lnTo>
                      <a:pt x="212" y="199"/>
                    </a:lnTo>
                    <a:lnTo>
                      <a:pt x="217" y="197"/>
                    </a:lnTo>
                    <a:lnTo>
                      <a:pt x="217" y="197"/>
                    </a:lnTo>
                    <a:lnTo>
                      <a:pt x="222" y="195"/>
                    </a:lnTo>
                    <a:lnTo>
                      <a:pt x="222" y="195"/>
                    </a:lnTo>
                    <a:lnTo>
                      <a:pt x="233" y="185"/>
                    </a:lnTo>
                    <a:lnTo>
                      <a:pt x="233" y="185"/>
                    </a:lnTo>
                    <a:lnTo>
                      <a:pt x="236" y="180"/>
                    </a:lnTo>
                    <a:lnTo>
                      <a:pt x="237" y="178"/>
                    </a:lnTo>
                    <a:lnTo>
                      <a:pt x="237" y="178"/>
                    </a:lnTo>
                    <a:lnTo>
                      <a:pt x="240" y="165"/>
                    </a:lnTo>
                    <a:lnTo>
                      <a:pt x="240" y="165"/>
                    </a:lnTo>
                    <a:lnTo>
                      <a:pt x="242" y="158"/>
                    </a:lnTo>
                    <a:lnTo>
                      <a:pt x="242" y="158"/>
                    </a:lnTo>
                    <a:lnTo>
                      <a:pt x="242" y="149"/>
                    </a:lnTo>
                    <a:lnTo>
                      <a:pt x="242" y="149"/>
                    </a:lnTo>
                    <a:lnTo>
                      <a:pt x="242" y="128"/>
                    </a:lnTo>
                    <a:lnTo>
                      <a:pt x="240" y="108"/>
                    </a:lnTo>
                    <a:lnTo>
                      <a:pt x="240" y="108"/>
                    </a:lnTo>
                    <a:lnTo>
                      <a:pt x="240" y="95"/>
                    </a:lnTo>
                    <a:lnTo>
                      <a:pt x="240" y="95"/>
                    </a:lnTo>
                    <a:lnTo>
                      <a:pt x="239" y="78"/>
                    </a:lnTo>
                    <a:lnTo>
                      <a:pt x="239" y="78"/>
                    </a:lnTo>
                    <a:lnTo>
                      <a:pt x="239" y="71"/>
                    </a:lnTo>
                    <a:lnTo>
                      <a:pt x="239" y="71"/>
                    </a:lnTo>
                    <a:lnTo>
                      <a:pt x="239" y="48"/>
                    </a:lnTo>
                    <a:lnTo>
                      <a:pt x="239" y="48"/>
                    </a:lnTo>
                    <a:lnTo>
                      <a:pt x="237" y="40"/>
                    </a:lnTo>
                    <a:lnTo>
                      <a:pt x="237" y="40"/>
                    </a:lnTo>
                    <a:lnTo>
                      <a:pt x="236" y="33"/>
                    </a:lnTo>
                    <a:lnTo>
                      <a:pt x="236" y="33"/>
                    </a:lnTo>
                    <a:lnTo>
                      <a:pt x="233" y="23"/>
                    </a:lnTo>
                    <a:lnTo>
                      <a:pt x="233" y="23"/>
                    </a:lnTo>
                    <a:lnTo>
                      <a:pt x="233" y="20"/>
                    </a:lnTo>
                    <a:lnTo>
                      <a:pt x="233" y="20"/>
                    </a:lnTo>
                    <a:lnTo>
                      <a:pt x="230" y="17"/>
                    </a:lnTo>
                    <a:lnTo>
                      <a:pt x="226" y="13"/>
                    </a:lnTo>
                    <a:lnTo>
                      <a:pt x="226" y="13"/>
                    </a:lnTo>
                    <a:lnTo>
                      <a:pt x="216" y="8"/>
                    </a:lnTo>
                    <a:lnTo>
                      <a:pt x="212" y="7"/>
                    </a:lnTo>
                    <a:lnTo>
                      <a:pt x="206" y="7"/>
                    </a:lnTo>
                    <a:lnTo>
                      <a:pt x="206" y="7"/>
                    </a:lnTo>
                    <a:lnTo>
                      <a:pt x="189" y="7"/>
                    </a:lnTo>
                    <a:lnTo>
                      <a:pt x="189" y="7"/>
                    </a:lnTo>
                    <a:lnTo>
                      <a:pt x="170" y="7"/>
                    </a:lnTo>
                    <a:lnTo>
                      <a:pt x="170" y="7"/>
                    </a:lnTo>
                    <a:lnTo>
                      <a:pt x="153" y="8"/>
                    </a:lnTo>
                    <a:lnTo>
                      <a:pt x="153" y="8"/>
                    </a:lnTo>
                    <a:lnTo>
                      <a:pt x="129" y="10"/>
                    </a:lnTo>
                    <a:lnTo>
                      <a:pt x="129" y="10"/>
                    </a:lnTo>
                    <a:lnTo>
                      <a:pt x="114" y="10"/>
                    </a:lnTo>
                    <a:lnTo>
                      <a:pt x="114" y="10"/>
                    </a:lnTo>
                    <a:lnTo>
                      <a:pt x="89" y="13"/>
                    </a:lnTo>
                    <a:lnTo>
                      <a:pt x="89" y="13"/>
                    </a:lnTo>
                    <a:lnTo>
                      <a:pt x="64" y="14"/>
                    </a:lnTo>
                    <a:lnTo>
                      <a:pt x="64" y="14"/>
                    </a:lnTo>
                    <a:lnTo>
                      <a:pt x="54" y="17"/>
                    </a:lnTo>
                    <a:lnTo>
                      <a:pt x="54" y="17"/>
                    </a:lnTo>
                    <a:lnTo>
                      <a:pt x="45" y="18"/>
                    </a:lnTo>
                    <a:lnTo>
                      <a:pt x="45" y="18"/>
                    </a:lnTo>
                    <a:lnTo>
                      <a:pt x="34" y="24"/>
                    </a:lnTo>
                    <a:lnTo>
                      <a:pt x="34" y="24"/>
                    </a:lnTo>
                    <a:lnTo>
                      <a:pt x="26" y="28"/>
                    </a:lnTo>
                    <a:lnTo>
                      <a:pt x="26" y="28"/>
                    </a:lnTo>
                    <a:lnTo>
                      <a:pt x="21" y="34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13" y="47"/>
                    </a:lnTo>
                    <a:lnTo>
                      <a:pt x="13" y="47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7" y="71"/>
                    </a:lnTo>
                    <a:lnTo>
                      <a:pt x="7" y="81"/>
                    </a:lnTo>
                    <a:lnTo>
                      <a:pt x="7" y="81"/>
                    </a:lnTo>
                    <a:lnTo>
                      <a:pt x="7" y="94"/>
                    </a:lnTo>
                    <a:lnTo>
                      <a:pt x="7" y="94"/>
                    </a:lnTo>
                    <a:lnTo>
                      <a:pt x="8" y="104"/>
                    </a:lnTo>
                    <a:lnTo>
                      <a:pt x="11" y="114"/>
                    </a:lnTo>
                    <a:lnTo>
                      <a:pt x="11" y="114"/>
                    </a:lnTo>
                    <a:lnTo>
                      <a:pt x="14" y="121"/>
                    </a:lnTo>
                    <a:lnTo>
                      <a:pt x="14" y="121"/>
                    </a:lnTo>
                    <a:lnTo>
                      <a:pt x="16" y="128"/>
                    </a:lnTo>
                    <a:lnTo>
                      <a:pt x="16" y="128"/>
                    </a:lnTo>
                    <a:lnTo>
                      <a:pt x="16" y="131"/>
                    </a:lnTo>
                    <a:lnTo>
                      <a:pt x="17" y="132"/>
                    </a:lnTo>
                    <a:lnTo>
                      <a:pt x="17" y="132"/>
                    </a:lnTo>
                    <a:lnTo>
                      <a:pt x="17" y="134"/>
                    </a:lnTo>
                    <a:lnTo>
                      <a:pt x="16" y="135"/>
                    </a:lnTo>
                    <a:lnTo>
                      <a:pt x="16" y="135"/>
                    </a:lnTo>
                    <a:lnTo>
                      <a:pt x="16" y="136"/>
                    </a:lnTo>
                    <a:lnTo>
                      <a:pt x="16" y="136"/>
                    </a:lnTo>
                    <a:lnTo>
                      <a:pt x="16" y="141"/>
                    </a:lnTo>
                    <a:lnTo>
                      <a:pt x="16" y="141"/>
                    </a:lnTo>
                    <a:lnTo>
                      <a:pt x="18" y="148"/>
                    </a:lnTo>
                    <a:lnTo>
                      <a:pt x="18" y="148"/>
                    </a:lnTo>
                    <a:lnTo>
                      <a:pt x="20" y="159"/>
                    </a:lnTo>
                    <a:lnTo>
                      <a:pt x="20" y="159"/>
                    </a:lnTo>
                    <a:lnTo>
                      <a:pt x="20" y="162"/>
                    </a:lnTo>
                    <a:lnTo>
                      <a:pt x="20" y="162"/>
                    </a:lnTo>
                    <a:lnTo>
                      <a:pt x="21" y="169"/>
                    </a:lnTo>
                    <a:lnTo>
                      <a:pt x="21" y="169"/>
                    </a:lnTo>
                    <a:lnTo>
                      <a:pt x="23" y="175"/>
                    </a:lnTo>
                    <a:lnTo>
                      <a:pt x="23" y="175"/>
                    </a:lnTo>
                    <a:lnTo>
                      <a:pt x="26" y="180"/>
                    </a:lnTo>
                    <a:lnTo>
                      <a:pt x="26" y="180"/>
                    </a:lnTo>
                    <a:lnTo>
                      <a:pt x="27" y="180"/>
                    </a:lnTo>
                    <a:lnTo>
                      <a:pt x="27" y="180"/>
                    </a:lnTo>
                    <a:lnTo>
                      <a:pt x="28" y="182"/>
                    </a:lnTo>
                    <a:lnTo>
                      <a:pt x="28" y="182"/>
                    </a:lnTo>
                    <a:lnTo>
                      <a:pt x="30" y="183"/>
                    </a:lnTo>
                    <a:lnTo>
                      <a:pt x="31" y="183"/>
                    </a:lnTo>
                    <a:lnTo>
                      <a:pt x="31" y="183"/>
                    </a:lnTo>
                    <a:lnTo>
                      <a:pt x="33" y="183"/>
                    </a:lnTo>
                    <a:lnTo>
                      <a:pt x="34" y="185"/>
                    </a:lnTo>
                    <a:lnTo>
                      <a:pt x="34" y="185"/>
                    </a:lnTo>
                    <a:lnTo>
                      <a:pt x="35" y="186"/>
                    </a:lnTo>
                    <a:lnTo>
                      <a:pt x="35" y="186"/>
                    </a:lnTo>
                    <a:lnTo>
                      <a:pt x="44" y="192"/>
                    </a:lnTo>
                    <a:lnTo>
                      <a:pt x="44" y="192"/>
                    </a:lnTo>
                    <a:lnTo>
                      <a:pt x="51" y="197"/>
                    </a:lnTo>
                    <a:lnTo>
                      <a:pt x="51" y="197"/>
                    </a:lnTo>
                    <a:lnTo>
                      <a:pt x="55" y="205"/>
                    </a:lnTo>
                    <a:lnTo>
                      <a:pt x="55" y="205"/>
                    </a:lnTo>
                    <a:lnTo>
                      <a:pt x="60" y="212"/>
                    </a:lnTo>
                    <a:lnTo>
                      <a:pt x="61" y="219"/>
                    </a:lnTo>
                    <a:lnTo>
                      <a:pt x="61" y="219"/>
                    </a:lnTo>
                    <a:lnTo>
                      <a:pt x="61" y="227"/>
                    </a:lnTo>
                    <a:lnTo>
                      <a:pt x="61" y="227"/>
                    </a:lnTo>
                    <a:lnTo>
                      <a:pt x="62" y="229"/>
                    </a:lnTo>
                    <a:lnTo>
                      <a:pt x="62" y="229"/>
                    </a:lnTo>
                    <a:lnTo>
                      <a:pt x="67" y="234"/>
                    </a:lnTo>
                    <a:lnTo>
                      <a:pt x="67" y="234"/>
                    </a:lnTo>
                    <a:lnTo>
                      <a:pt x="70" y="237"/>
                    </a:lnTo>
                    <a:lnTo>
                      <a:pt x="71" y="240"/>
                    </a:lnTo>
                    <a:lnTo>
                      <a:pt x="71" y="240"/>
                    </a:lnTo>
                    <a:lnTo>
                      <a:pt x="74" y="249"/>
                    </a:lnTo>
                    <a:lnTo>
                      <a:pt x="74" y="249"/>
                    </a:lnTo>
                    <a:lnTo>
                      <a:pt x="74" y="253"/>
                    </a:lnTo>
                    <a:lnTo>
                      <a:pt x="74" y="253"/>
                    </a:lnTo>
                    <a:lnTo>
                      <a:pt x="74" y="260"/>
                    </a:lnTo>
                    <a:lnTo>
                      <a:pt x="74" y="260"/>
                    </a:lnTo>
                    <a:lnTo>
                      <a:pt x="72" y="263"/>
                    </a:lnTo>
                    <a:lnTo>
                      <a:pt x="72" y="263"/>
                    </a:lnTo>
                    <a:lnTo>
                      <a:pt x="72" y="267"/>
                    </a:lnTo>
                    <a:lnTo>
                      <a:pt x="71" y="271"/>
                    </a:lnTo>
                    <a:lnTo>
                      <a:pt x="71" y="271"/>
                    </a:lnTo>
                    <a:lnTo>
                      <a:pt x="67" y="281"/>
                    </a:lnTo>
                    <a:lnTo>
                      <a:pt x="67" y="281"/>
                    </a:lnTo>
                    <a:lnTo>
                      <a:pt x="65" y="286"/>
                    </a:lnTo>
                    <a:lnTo>
                      <a:pt x="65" y="286"/>
                    </a:lnTo>
                    <a:lnTo>
                      <a:pt x="62" y="297"/>
                    </a:lnTo>
                    <a:lnTo>
                      <a:pt x="62" y="297"/>
                    </a:lnTo>
                    <a:lnTo>
                      <a:pt x="60" y="313"/>
                    </a:lnTo>
                    <a:lnTo>
                      <a:pt x="60" y="313"/>
                    </a:lnTo>
                    <a:lnTo>
                      <a:pt x="58" y="327"/>
                    </a:lnTo>
                    <a:lnTo>
                      <a:pt x="58" y="327"/>
                    </a:lnTo>
                    <a:lnTo>
                      <a:pt x="60" y="337"/>
                    </a:lnTo>
                    <a:lnTo>
                      <a:pt x="61" y="347"/>
                    </a:lnTo>
                    <a:lnTo>
                      <a:pt x="61" y="347"/>
                    </a:lnTo>
                    <a:lnTo>
                      <a:pt x="61" y="347"/>
                    </a:lnTo>
                    <a:lnTo>
                      <a:pt x="61" y="347"/>
                    </a:lnTo>
                    <a:close/>
                    <a:moveTo>
                      <a:pt x="244" y="107"/>
                    </a:moveTo>
                    <a:lnTo>
                      <a:pt x="244" y="107"/>
                    </a:lnTo>
                    <a:lnTo>
                      <a:pt x="244" y="107"/>
                    </a:lnTo>
                    <a:lnTo>
                      <a:pt x="244" y="107"/>
                    </a:lnTo>
                    <a:lnTo>
                      <a:pt x="246" y="92"/>
                    </a:lnTo>
                    <a:lnTo>
                      <a:pt x="246" y="92"/>
                    </a:lnTo>
                    <a:lnTo>
                      <a:pt x="246" y="87"/>
                    </a:lnTo>
                    <a:lnTo>
                      <a:pt x="246" y="87"/>
                    </a:lnTo>
                    <a:lnTo>
                      <a:pt x="246" y="74"/>
                    </a:lnTo>
                    <a:lnTo>
                      <a:pt x="246" y="74"/>
                    </a:lnTo>
                    <a:lnTo>
                      <a:pt x="246" y="67"/>
                    </a:lnTo>
                    <a:lnTo>
                      <a:pt x="246" y="67"/>
                    </a:lnTo>
                    <a:lnTo>
                      <a:pt x="244" y="53"/>
                    </a:lnTo>
                    <a:lnTo>
                      <a:pt x="244" y="53"/>
                    </a:lnTo>
                    <a:lnTo>
                      <a:pt x="244" y="48"/>
                    </a:lnTo>
                    <a:lnTo>
                      <a:pt x="244" y="48"/>
                    </a:lnTo>
                    <a:lnTo>
                      <a:pt x="243" y="45"/>
                    </a:lnTo>
                    <a:lnTo>
                      <a:pt x="243" y="45"/>
                    </a:lnTo>
                    <a:lnTo>
                      <a:pt x="243" y="45"/>
                    </a:lnTo>
                    <a:lnTo>
                      <a:pt x="243" y="45"/>
                    </a:lnTo>
                    <a:lnTo>
                      <a:pt x="240" y="30"/>
                    </a:lnTo>
                    <a:lnTo>
                      <a:pt x="240" y="30"/>
                    </a:lnTo>
                    <a:lnTo>
                      <a:pt x="239" y="24"/>
                    </a:lnTo>
                    <a:lnTo>
                      <a:pt x="236" y="18"/>
                    </a:lnTo>
                    <a:lnTo>
                      <a:pt x="236" y="18"/>
                    </a:lnTo>
                    <a:lnTo>
                      <a:pt x="234" y="18"/>
                    </a:lnTo>
                    <a:lnTo>
                      <a:pt x="234" y="18"/>
                    </a:lnTo>
                    <a:lnTo>
                      <a:pt x="234" y="18"/>
                    </a:lnTo>
                    <a:lnTo>
                      <a:pt x="234" y="18"/>
                    </a:lnTo>
                    <a:lnTo>
                      <a:pt x="236" y="21"/>
                    </a:lnTo>
                    <a:lnTo>
                      <a:pt x="236" y="21"/>
                    </a:lnTo>
                    <a:lnTo>
                      <a:pt x="237" y="26"/>
                    </a:lnTo>
                    <a:lnTo>
                      <a:pt x="239" y="31"/>
                    </a:lnTo>
                    <a:lnTo>
                      <a:pt x="239" y="31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3" y="60"/>
                    </a:lnTo>
                    <a:lnTo>
                      <a:pt x="243" y="60"/>
                    </a:lnTo>
                    <a:lnTo>
                      <a:pt x="244" y="72"/>
                    </a:lnTo>
                    <a:lnTo>
                      <a:pt x="244" y="72"/>
                    </a:lnTo>
                    <a:lnTo>
                      <a:pt x="244" y="95"/>
                    </a:lnTo>
                    <a:lnTo>
                      <a:pt x="244" y="95"/>
                    </a:lnTo>
                    <a:lnTo>
                      <a:pt x="244" y="107"/>
                    </a:lnTo>
                    <a:lnTo>
                      <a:pt x="244" y="107"/>
                    </a:lnTo>
                    <a:close/>
                    <a:moveTo>
                      <a:pt x="20" y="170"/>
                    </a:moveTo>
                    <a:lnTo>
                      <a:pt x="20" y="170"/>
                    </a:lnTo>
                    <a:lnTo>
                      <a:pt x="18" y="169"/>
                    </a:lnTo>
                    <a:lnTo>
                      <a:pt x="18" y="169"/>
                    </a:lnTo>
                    <a:lnTo>
                      <a:pt x="17" y="163"/>
                    </a:lnTo>
                    <a:lnTo>
                      <a:pt x="17" y="158"/>
                    </a:lnTo>
                    <a:lnTo>
                      <a:pt x="17" y="158"/>
                    </a:lnTo>
                    <a:lnTo>
                      <a:pt x="17" y="151"/>
                    </a:lnTo>
                    <a:lnTo>
                      <a:pt x="16" y="145"/>
                    </a:lnTo>
                    <a:lnTo>
                      <a:pt x="16" y="145"/>
                    </a:lnTo>
                    <a:lnTo>
                      <a:pt x="13" y="138"/>
                    </a:lnTo>
                    <a:lnTo>
                      <a:pt x="13" y="138"/>
                    </a:lnTo>
                    <a:lnTo>
                      <a:pt x="11" y="132"/>
                    </a:lnTo>
                    <a:lnTo>
                      <a:pt x="11" y="132"/>
                    </a:lnTo>
                    <a:lnTo>
                      <a:pt x="11" y="131"/>
                    </a:lnTo>
                    <a:lnTo>
                      <a:pt x="11" y="131"/>
                    </a:lnTo>
                    <a:lnTo>
                      <a:pt x="13" y="129"/>
                    </a:lnTo>
                    <a:lnTo>
                      <a:pt x="13" y="129"/>
                    </a:lnTo>
                    <a:lnTo>
                      <a:pt x="13" y="128"/>
                    </a:lnTo>
                    <a:lnTo>
                      <a:pt x="13" y="128"/>
                    </a:lnTo>
                    <a:lnTo>
                      <a:pt x="13" y="124"/>
                    </a:lnTo>
                    <a:lnTo>
                      <a:pt x="13" y="124"/>
                    </a:lnTo>
                    <a:lnTo>
                      <a:pt x="10" y="116"/>
                    </a:lnTo>
                    <a:lnTo>
                      <a:pt x="8" y="109"/>
                    </a:lnTo>
                    <a:lnTo>
                      <a:pt x="8" y="109"/>
                    </a:lnTo>
                    <a:lnTo>
                      <a:pt x="7" y="109"/>
                    </a:lnTo>
                    <a:lnTo>
                      <a:pt x="7" y="109"/>
                    </a:lnTo>
                    <a:lnTo>
                      <a:pt x="8" y="112"/>
                    </a:lnTo>
                    <a:lnTo>
                      <a:pt x="8" y="112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10" y="115"/>
                    </a:lnTo>
                    <a:lnTo>
                      <a:pt x="10" y="115"/>
                    </a:lnTo>
                    <a:lnTo>
                      <a:pt x="10" y="124"/>
                    </a:lnTo>
                    <a:lnTo>
                      <a:pt x="10" y="124"/>
                    </a:lnTo>
                    <a:lnTo>
                      <a:pt x="10" y="129"/>
                    </a:lnTo>
                    <a:lnTo>
                      <a:pt x="10" y="129"/>
                    </a:lnTo>
                    <a:lnTo>
                      <a:pt x="11" y="142"/>
                    </a:lnTo>
                    <a:lnTo>
                      <a:pt x="11" y="142"/>
                    </a:lnTo>
                    <a:lnTo>
                      <a:pt x="13" y="153"/>
                    </a:lnTo>
                    <a:lnTo>
                      <a:pt x="13" y="153"/>
                    </a:lnTo>
                    <a:lnTo>
                      <a:pt x="16" y="162"/>
                    </a:lnTo>
                    <a:lnTo>
                      <a:pt x="20" y="170"/>
                    </a:lnTo>
                    <a:lnTo>
                      <a:pt x="20" y="170"/>
                    </a:lnTo>
                    <a:close/>
                    <a:moveTo>
                      <a:pt x="254" y="99"/>
                    </a:moveTo>
                    <a:lnTo>
                      <a:pt x="254" y="99"/>
                    </a:lnTo>
                    <a:lnTo>
                      <a:pt x="253" y="112"/>
                    </a:lnTo>
                    <a:lnTo>
                      <a:pt x="253" y="112"/>
                    </a:lnTo>
                    <a:lnTo>
                      <a:pt x="261" y="116"/>
                    </a:lnTo>
                    <a:lnTo>
                      <a:pt x="261" y="116"/>
                    </a:lnTo>
                    <a:lnTo>
                      <a:pt x="263" y="104"/>
                    </a:lnTo>
                    <a:lnTo>
                      <a:pt x="263" y="104"/>
                    </a:lnTo>
                    <a:lnTo>
                      <a:pt x="261" y="104"/>
                    </a:lnTo>
                    <a:lnTo>
                      <a:pt x="260" y="104"/>
                    </a:lnTo>
                    <a:lnTo>
                      <a:pt x="260" y="104"/>
                    </a:lnTo>
                    <a:lnTo>
                      <a:pt x="257" y="101"/>
                    </a:lnTo>
                    <a:lnTo>
                      <a:pt x="254" y="99"/>
                    </a:lnTo>
                    <a:lnTo>
                      <a:pt x="254" y="99"/>
                    </a:lnTo>
                    <a:close/>
                    <a:moveTo>
                      <a:pt x="118" y="269"/>
                    </a:moveTo>
                    <a:lnTo>
                      <a:pt x="118" y="269"/>
                    </a:lnTo>
                    <a:lnTo>
                      <a:pt x="118" y="263"/>
                    </a:lnTo>
                    <a:lnTo>
                      <a:pt x="118" y="263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4" y="257"/>
                    </a:lnTo>
                    <a:lnTo>
                      <a:pt x="114" y="257"/>
                    </a:lnTo>
                    <a:lnTo>
                      <a:pt x="111" y="256"/>
                    </a:lnTo>
                    <a:lnTo>
                      <a:pt x="109" y="254"/>
                    </a:lnTo>
                    <a:lnTo>
                      <a:pt x="109" y="254"/>
                    </a:lnTo>
                    <a:lnTo>
                      <a:pt x="109" y="251"/>
                    </a:lnTo>
                    <a:lnTo>
                      <a:pt x="109" y="251"/>
                    </a:lnTo>
                    <a:lnTo>
                      <a:pt x="108" y="250"/>
                    </a:lnTo>
                    <a:lnTo>
                      <a:pt x="108" y="250"/>
                    </a:lnTo>
                    <a:lnTo>
                      <a:pt x="105" y="247"/>
                    </a:lnTo>
                    <a:lnTo>
                      <a:pt x="105" y="247"/>
                    </a:lnTo>
                    <a:lnTo>
                      <a:pt x="104" y="246"/>
                    </a:lnTo>
                    <a:lnTo>
                      <a:pt x="104" y="246"/>
                    </a:lnTo>
                    <a:lnTo>
                      <a:pt x="104" y="247"/>
                    </a:lnTo>
                    <a:lnTo>
                      <a:pt x="104" y="247"/>
                    </a:lnTo>
                    <a:lnTo>
                      <a:pt x="105" y="254"/>
                    </a:lnTo>
                    <a:lnTo>
                      <a:pt x="105" y="254"/>
                    </a:lnTo>
                    <a:lnTo>
                      <a:pt x="105" y="256"/>
                    </a:lnTo>
                    <a:lnTo>
                      <a:pt x="105" y="256"/>
                    </a:lnTo>
                    <a:lnTo>
                      <a:pt x="107" y="257"/>
                    </a:lnTo>
                    <a:lnTo>
                      <a:pt x="107" y="257"/>
                    </a:lnTo>
                    <a:lnTo>
                      <a:pt x="107" y="259"/>
                    </a:lnTo>
                    <a:lnTo>
                      <a:pt x="108" y="261"/>
                    </a:lnTo>
                    <a:lnTo>
                      <a:pt x="108" y="261"/>
                    </a:lnTo>
                    <a:lnTo>
                      <a:pt x="116" y="269"/>
                    </a:lnTo>
                    <a:lnTo>
                      <a:pt x="116" y="269"/>
                    </a:lnTo>
                    <a:lnTo>
                      <a:pt x="118" y="269"/>
                    </a:lnTo>
                    <a:lnTo>
                      <a:pt x="118" y="269"/>
                    </a:lnTo>
                    <a:close/>
                    <a:moveTo>
                      <a:pt x="135" y="222"/>
                    </a:moveTo>
                    <a:lnTo>
                      <a:pt x="135" y="222"/>
                    </a:lnTo>
                    <a:lnTo>
                      <a:pt x="138" y="224"/>
                    </a:lnTo>
                    <a:lnTo>
                      <a:pt x="138" y="224"/>
                    </a:lnTo>
                    <a:lnTo>
                      <a:pt x="139" y="226"/>
                    </a:lnTo>
                    <a:lnTo>
                      <a:pt x="139" y="226"/>
                    </a:lnTo>
                    <a:lnTo>
                      <a:pt x="141" y="227"/>
                    </a:lnTo>
                    <a:lnTo>
                      <a:pt x="141" y="227"/>
                    </a:lnTo>
                    <a:lnTo>
                      <a:pt x="142" y="229"/>
                    </a:lnTo>
                    <a:lnTo>
                      <a:pt x="142" y="229"/>
                    </a:lnTo>
                    <a:lnTo>
                      <a:pt x="143" y="230"/>
                    </a:lnTo>
                    <a:lnTo>
                      <a:pt x="145" y="230"/>
                    </a:lnTo>
                    <a:lnTo>
                      <a:pt x="145" y="230"/>
                    </a:lnTo>
                    <a:lnTo>
                      <a:pt x="149" y="229"/>
                    </a:lnTo>
                    <a:lnTo>
                      <a:pt x="149" y="229"/>
                    </a:lnTo>
                    <a:lnTo>
                      <a:pt x="146" y="223"/>
                    </a:lnTo>
                    <a:lnTo>
                      <a:pt x="146" y="223"/>
                    </a:lnTo>
                    <a:lnTo>
                      <a:pt x="141" y="216"/>
                    </a:lnTo>
                    <a:lnTo>
                      <a:pt x="141" y="216"/>
                    </a:lnTo>
                    <a:lnTo>
                      <a:pt x="139" y="216"/>
                    </a:lnTo>
                    <a:lnTo>
                      <a:pt x="139" y="216"/>
                    </a:lnTo>
                    <a:lnTo>
                      <a:pt x="131" y="216"/>
                    </a:lnTo>
                    <a:lnTo>
                      <a:pt x="131" y="216"/>
                    </a:lnTo>
                    <a:lnTo>
                      <a:pt x="131" y="216"/>
                    </a:lnTo>
                    <a:lnTo>
                      <a:pt x="131" y="216"/>
                    </a:lnTo>
                    <a:lnTo>
                      <a:pt x="132" y="219"/>
                    </a:lnTo>
                    <a:lnTo>
                      <a:pt x="132" y="219"/>
                    </a:lnTo>
                    <a:lnTo>
                      <a:pt x="134" y="219"/>
                    </a:lnTo>
                    <a:lnTo>
                      <a:pt x="134" y="219"/>
                    </a:lnTo>
                    <a:lnTo>
                      <a:pt x="138" y="217"/>
                    </a:lnTo>
                    <a:lnTo>
                      <a:pt x="138" y="217"/>
                    </a:lnTo>
                    <a:lnTo>
                      <a:pt x="139" y="217"/>
                    </a:lnTo>
                    <a:lnTo>
                      <a:pt x="139" y="217"/>
                    </a:lnTo>
                    <a:lnTo>
                      <a:pt x="141" y="220"/>
                    </a:lnTo>
                    <a:lnTo>
                      <a:pt x="141" y="220"/>
                    </a:lnTo>
                    <a:lnTo>
                      <a:pt x="139" y="222"/>
                    </a:lnTo>
                    <a:lnTo>
                      <a:pt x="139" y="222"/>
                    </a:lnTo>
                    <a:lnTo>
                      <a:pt x="138" y="222"/>
                    </a:lnTo>
                    <a:lnTo>
                      <a:pt x="138" y="222"/>
                    </a:lnTo>
                    <a:lnTo>
                      <a:pt x="136" y="222"/>
                    </a:lnTo>
                    <a:lnTo>
                      <a:pt x="135" y="222"/>
                    </a:lnTo>
                    <a:lnTo>
                      <a:pt x="135" y="222"/>
                    </a:lnTo>
                    <a:close/>
                    <a:moveTo>
                      <a:pt x="256" y="166"/>
                    </a:moveTo>
                    <a:lnTo>
                      <a:pt x="256" y="166"/>
                    </a:lnTo>
                    <a:lnTo>
                      <a:pt x="259" y="156"/>
                    </a:lnTo>
                    <a:lnTo>
                      <a:pt x="259" y="156"/>
                    </a:lnTo>
                    <a:lnTo>
                      <a:pt x="257" y="155"/>
                    </a:lnTo>
                    <a:lnTo>
                      <a:pt x="257" y="155"/>
                    </a:lnTo>
                    <a:lnTo>
                      <a:pt x="250" y="149"/>
                    </a:lnTo>
                    <a:lnTo>
                      <a:pt x="250" y="149"/>
                    </a:lnTo>
                    <a:lnTo>
                      <a:pt x="250" y="148"/>
                    </a:lnTo>
                    <a:lnTo>
                      <a:pt x="250" y="148"/>
                    </a:lnTo>
                    <a:lnTo>
                      <a:pt x="249" y="155"/>
                    </a:lnTo>
                    <a:lnTo>
                      <a:pt x="249" y="155"/>
                    </a:lnTo>
                    <a:lnTo>
                      <a:pt x="250" y="156"/>
                    </a:lnTo>
                    <a:lnTo>
                      <a:pt x="250" y="156"/>
                    </a:lnTo>
                    <a:lnTo>
                      <a:pt x="251" y="156"/>
                    </a:lnTo>
                    <a:lnTo>
                      <a:pt x="251" y="158"/>
                    </a:lnTo>
                    <a:lnTo>
                      <a:pt x="251" y="158"/>
                    </a:lnTo>
                    <a:lnTo>
                      <a:pt x="251" y="162"/>
                    </a:lnTo>
                    <a:lnTo>
                      <a:pt x="251" y="162"/>
                    </a:lnTo>
                    <a:lnTo>
                      <a:pt x="251" y="162"/>
                    </a:lnTo>
                    <a:lnTo>
                      <a:pt x="251" y="162"/>
                    </a:lnTo>
                    <a:lnTo>
                      <a:pt x="256" y="166"/>
                    </a:lnTo>
                    <a:lnTo>
                      <a:pt x="256" y="166"/>
                    </a:lnTo>
                    <a:close/>
                    <a:moveTo>
                      <a:pt x="267" y="124"/>
                    </a:moveTo>
                    <a:lnTo>
                      <a:pt x="267" y="124"/>
                    </a:lnTo>
                    <a:lnTo>
                      <a:pt x="264" y="122"/>
                    </a:lnTo>
                    <a:lnTo>
                      <a:pt x="264" y="122"/>
                    </a:lnTo>
                    <a:lnTo>
                      <a:pt x="264" y="124"/>
                    </a:lnTo>
                    <a:lnTo>
                      <a:pt x="264" y="124"/>
                    </a:lnTo>
                    <a:lnTo>
                      <a:pt x="263" y="129"/>
                    </a:lnTo>
                    <a:lnTo>
                      <a:pt x="263" y="129"/>
                    </a:lnTo>
                    <a:lnTo>
                      <a:pt x="264" y="132"/>
                    </a:lnTo>
                    <a:lnTo>
                      <a:pt x="264" y="132"/>
                    </a:lnTo>
                    <a:lnTo>
                      <a:pt x="266" y="134"/>
                    </a:lnTo>
                    <a:lnTo>
                      <a:pt x="266" y="134"/>
                    </a:lnTo>
                    <a:lnTo>
                      <a:pt x="267" y="134"/>
                    </a:lnTo>
                    <a:lnTo>
                      <a:pt x="267" y="134"/>
                    </a:lnTo>
                    <a:lnTo>
                      <a:pt x="267" y="135"/>
                    </a:lnTo>
                    <a:lnTo>
                      <a:pt x="267" y="135"/>
                    </a:lnTo>
                    <a:lnTo>
                      <a:pt x="266" y="135"/>
                    </a:lnTo>
                    <a:lnTo>
                      <a:pt x="266" y="135"/>
                    </a:lnTo>
                    <a:lnTo>
                      <a:pt x="264" y="135"/>
                    </a:lnTo>
                    <a:lnTo>
                      <a:pt x="264" y="135"/>
                    </a:lnTo>
                    <a:lnTo>
                      <a:pt x="263" y="135"/>
                    </a:lnTo>
                    <a:lnTo>
                      <a:pt x="263" y="135"/>
                    </a:lnTo>
                    <a:lnTo>
                      <a:pt x="263" y="142"/>
                    </a:lnTo>
                    <a:lnTo>
                      <a:pt x="263" y="142"/>
                    </a:lnTo>
                    <a:lnTo>
                      <a:pt x="264" y="143"/>
                    </a:lnTo>
                    <a:lnTo>
                      <a:pt x="263" y="146"/>
                    </a:lnTo>
                    <a:lnTo>
                      <a:pt x="263" y="146"/>
                    </a:lnTo>
                    <a:lnTo>
                      <a:pt x="263" y="155"/>
                    </a:lnTo>
                    <a:lnTo>
                      <a:pt x="263" y="155"/>
                    </a:lnTo>
                    <a:lnTo>
                      <a:pt x="264" y="155"/>
                    </a:lnTo>
                    <a:lnTo>
                      <a:pt x="264" y="155"/>
                    </a:lnTo>
                    <a:lnTo>
                      <a:pt x="266" y="156"/>
                    </a:lnTo>
                    <a:lnTo>
                      <a:pt x="266" y="156"/>
                    </a:lnTo>
                    <a:lnTo>
                      <a:pt x="267" y="141"/>
                    </a:lnTo>
                    <a:lnTo>
                      <a:pt x="267" y="124"/>
                    </a:lnTo>
                    <a:lnTo>
                      <a:pt x="267" y="124"/>
                    </a:lnTo>
                    <a:close/>
                    <a:moveTo>
                      <a:pt x="116" y="278"/>
                    </a:moveTo>
                    <a:lnTo>
                      <a:pt x="116" y="278"/>
                    </a:lnTo>
                    <a:lnTo>
                      <a:pt x="118" y="278"/>
                    </a:lnTo>
                    <a:lnTo>
                      <a:pt x="118" y="278"/>
                    </a:lnTo>
                    <a:lnTo>
                      <a:pt x="118" y="273"/>
                    </a:lnTo>
                    <a:lnTo>
                      <a:pt x="118" y="273"/>
                    </a:lnTo>
                    <a:lnTo>
                      <a:pt x="116" y="271"/>
                    </a:lnTo>
                    <a:lnTo>
                      <a:pt x="116" y="271"/>
                    </a:lnTo>
                    <a:lnTo>
                      <a:pt x="107" y="263"/>
                    </a:lnTo>
                    <a:lnTo>
                      <a:pt x="107" y="263"/>
                    </a:lnTo>
                    <a:lnTo>
                      <a:pt x="107" y="263"/>
                    </a:lnTo>
                    <a:lnTo>
                      <a:pt x="107" y="263"/>
                    </a:lnTo>
                    <a:lnTo>
                      <a:pt x="107" y="269"/>
                    </a:lnTo>
                    <a:lnTo>
                      <a:pt x="107" y="269"/>
                    </a:lnTo>
                    <a:lnTo>
                      <a:pt x="107" y="270"/>
                    </a:lnTo>
                    <a:lnTo>
                      <a:pt x="107" y="270"/>
                    </a:lnTo>
                    <a:lnTo>
                      <a:pt x="108" y="271"/>
                    </a:lnTo>
                    <a:lnTo>
                      <a:pt x="108" y="271"/>
                    </a:lnTo>
                    <a:lnTo>
                      <a:pt x="116" y="278"/>
                    </a:lnTo>
                    <a:lnTo>
                      <a:pt x="116" y="278"/>
                    </a:lnTo>
                    <a:lnTo>
                      <a:pt x="116" y="278"/>
                    </a:lnTo>
                    <a:lnTo>
                      <a:pt x="116" y="278"/>
                    </a:lnTo>
                    <a:close/>
                    <a:moveTo>
                      <a:pt x="168" y="223"/>
                    </a:moveTo>
                    <a:lnTo>
                      <a:pt x="168" y="223"/>
                    </a:lnTo>
                    <a:lnTo>
                      <a:pt x="168" y="222"/>
                    </a:lnTo>
                    <a:lnTo>
                      <a:pt x="168" y="222"/>
                    </a:lnTo>
                    <a:lnTo>
                      <a:pt x="162" y="216"/>
                    </a:lnTo>
                    <a:lnTo>
                      <a:pt x="162" y="216"/>
                    </a:lnTo>
                    <a:lnTo>
                      <a:pt x="161" y="215"/>
                    </a:lnTo>
                    <a:lnTo>
                      <a:pt x="161" y="215"/>
                    </a:lnTo>
                    <a:lnTo>
                      <a:pt x="153" y="216"/>
                    </a:lnTo>
                    <a:lnTo>
                      <a:pt x="153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53" y="217"/>
                    </a:lnTo>
                    <a:lnTo>
                      <a:pt x="153" y="217"/>
                    </a:lnTo>
                    <a:lnTo>
                      <a:pt x="158" y="222"/>
                    </a:lnTo>
                    <a:lnTo>
                      <a:pt x="158" y="222"/>
                    </a:lnTo>
                    <a:lnTo>
                      <a:pt x="163" y="224"/>
                    </a:lnTo>
                    <a:lnTo>
                      <a:pt x="163" y="224"/>
                    </a:lnTo>
                    <a:lnTo>
                      <a:pt x="163" y="226"/>
                    </a:lnTo>
                    <a:lnTo>
                      <a:pt x="163" y="226"/>
                    </a:lnTo>
                    <a:lnTo>
                      <a:pt x="168" y="223"/>
                    </a:lnTo>
                    <a:lnTo>
                      <a:pt x="168" y="223"/>
                    </a:lnTo>
                    <a:close/>
                    <a:moveTo>
                      <a:pt x="142" y="216"/>
                    </a:moveTo>
                    <a:lnTo>
                      <a:pt x="142" y="216"/>
                    </a:lnTo>
                    <a:lnTo>
                      <a:pt x="142" y="216"/>
                    </a:lnTo>
                    <a:lnTo>
                      <a:pt x="142" y="216"/>
                    </a:lnTo>
                    <a:lnTo>
                      <a:pt x="148" y="222"/>
                    </a:lnTo>
                    <a:lnTo>
                      <a:pt x="148" y="222"/>
                    </a:lnTo>
                    <a:lnTo>
                      <a:pt x="152" y="224"/>
                    </a:lnTo>
                    <a:lnTo>
                      <a:pt x="152" y="224"/>
                    </a:lnTo>
                    <a:lnTo>
                      <a:pt x="153" y="226"/>
                    </a:lnTo>
                    <a:lnTo>
                      <a:pt x="153" y="227"/>
                    </a:lnTo>
                    <a:lnTo>
                      <a:pt x="153" y="227"/>
                    </a:lnTo>
                    <a:lnTo>
                      <a:pt x="159" y="226"/>
                    </a:lnTo>
                    <a:lnTo>
                      <a:pt x="159" y="226"/>
                    </a:lnTo>
                    <a:lnTo>
                      <a:pt x="156" y="223"/>
                    </a:lnTo>
                    <a:lnTo>
                      <a:pt x="156" y="223"/>
                    </a:lnTo>
                    <a:lnTo>
                      <a:pt x="151" y="216"/>
                    </a:lnTo>
                    <a:lnTo>
                      <a:pt x="151" y="216"/>
                    </a:lnTo>
                    <a:lnTo>
                      <a:pt x="149" y="216"/>
                    </a:lnTo>
                    <a:lnTo>
                      <a:pt x="149" y="216"/>
                    </a:lnTo>
                    <a:lnTo>
                      <a:pt x="145" y="216"/>
                    </a:lnTo>
                    <a:lnTo>
                      <a:pt x="145" y="216"/>
                    </a:lnTo>
                    <a:lnTo>
                      <a:pt x="142" y="216"/>
                    </a:lnTo>
                    <a:lnTo>
                      <a:pt x="142" y="216"/>
                    </a:lnTo>
                    <a:close/>
                    <a:moveTo>
                      <a:pt x="250" y="138"/>
                    </a:moveTo>
                    <a:lnTo>
                      <a:pt x="250" y="138"/>
                    </a:lnTo>
                    <a:lnTo>
                      <a:pt x="250" y="139"/>
                    </a:lnTo>
                    <a:lnTo>
                      <a:pt x="250" y="139"/>
                    </a:lnTo>
                    <a:lnTo>
                      <a:pt x="250" y="145"/>
                    </a:lnTo>
                    <a:lnTo>
                      <a:pt x="250" y="145"/>
                    </a:lnTo>
                    <a:lnTo>
                      <a:pt x="250" y="146"/>
                    </a:lnTo>
                    <a:lnTo>
                      <a:pt x="250" y="146"/>
                    </a:lnTo>
                    <a:lnTo>
                      <a:pt x="257" y="152"/>
                    </a:lnTo>
                    <a:lnTo>
                      <a:pt x="257" y="152"/>
                    </a:lnTo>
                    <a:lnTo>
                      <a:pt x="259" y="152"/>
                    </a:lnTo>
                    <a:lnTo>
                      <a:pt x="259" y="152"/>
                    </a:lnTo>
                    <a:lnTo>
                      <a:pt x="259" y="151"/>
                    </a:lnTo>
                    <a:lnTo>
                      <a:pt x="259" y="151"/>
                    </a:lnTo>
                    <a:lnTo>
                      <a:pt x="259" y="143"/>
                    </a:lnTo>
                    <a:lnTo>
                      <a:pt x="259" y="143"/>
                    </a:lnTo>
                    <a:lnTo>
                      <a:pt x="257" y="142"/>
                    </a:lnTo>
                    <a:lnTo>
                      <a:pt x="257" y="142"/>
                    </a:lnTo>
                    <a:lnTo>
                      <a:pt x="251" y="138"/>
                    </a:lnTo>
                    <a:lnTo>
                      <a:pt x="251" y="138"/>
                    </a:lnTo>
                    <a:lnTo>
                      <a:pt x="250" y="138"/>
                    </a:lnTo>
                    <a:lnTo>
                      <a:pt x="250" y="138"/>
                    </a:lnTo>
                    <a:close/>
                    <a:moveTo>
                      <a:pt x="129" y="233"/>
                    </a:moveTo>
                    <a:lnTo>
                      <a:pt x="129" y="233"/>
                    </a:lnTo>
                    <a:lnTo>
                      <a:pt x="124" y="226"/>
                    </a:lnTo>
                    <a:lnTo>
                      <a:pt x="124" y="226"/>
                    </a:lnTo>
                    <a:lnTo>
                      <a:pt x="118" y="233"/>
                    </a:lnTo>
                    <a:lnTo>
                      <a:pt x="118" y="233"/>
                    </a:lnTo>
                    <a:lnTo>
                      <a:pt x="125" y="239"/>
                    </a:lnTo>
                    <a:lnTo>
                      <a:pt x="125" y="239"/>
                    </a:lnTo>
                    <a:lnTo>
                      <a:pt x="129" y="233"/>
                    </a:lnTo>
                    <a:lnTo>
                      <a:pt x="129" y="233"/>
                    </a:lnTo>
                    <a:close/>
                    <a:moveTo>
                      <a:pt x="263" y="101"/>
                    </a:moveTo>
                    <a:lnTo>
                      <a:pt x="263" y="101"/>
                    </a:lnTo>
                    <a:lnTo>
                      <a:pt x="263" y="95"/>
                    </a:lnTo>
                    <a:lnTo>
                      <a:pt x="263" y="95"/>
                    </a:lnTo>
                    <a:lnTo>
                      <a:pt x="263" y="94"/>
                    </a:lnTo>
                    <a:lnTo>
                      <a:pt x="263" y="94"/>
                    </a:lnTo>
                    <a:lnTo>
                      <a:pt x="260" y="91"/>
                    </a:lnTo>
                    <a:lnTo>
                      <a:pt x="256" y="89"/>
                    </a:lnTo>
                    <a:lnTo>
                      <a:pt x="256" y="89"/>
                    </a:lnTo>
                    <a:lnTo>
                      <a:pt x="254" y="88"/>
                    </a:lnTo>
                    <a:lnTo>
                      <a:pt x="254" y="88"/>
                    </a:lnTo>
                    <a:lnTo>
                      <a:pt x="254" y="98"/>
                    </a:lnTo>
                    <a:lnTo>
                      <a:pt x="254" y="98"/>
                    </a:lnTo>
                    <a:lnTo>
                      <a:pt x="259" y="99"/>
                    </a:lnTo>
                    <a:lnTo>
                      <a:pt x="259" y="99"/>
                    </a:lnTo>
                    <a:lnTo>
                      <a:pt x="261" y="99"/>
                    </a:lnTo>
                    <a:lnTo>
                      <a:pt x="261" y="99"/>
                    </a:lnTo>
                    <a:lnTo>
                      <a:pt x="263" y="101"/>
                    </a:lnTo>
                    <a:lnTo>
                      <a:pt x="263" y="101"/>
                    </a:lnTo>
                    <a:close/>
                    <a:moveTo>
                      <a:pt x="116" y="232"/>
                    </a:moveTo>
                    <a:lnTo>
                      <a:pt x="116" y="232"/>
                    </a:lnTo>
                    <a:lnTo>
                      <a:pt x="119" y="227"/>
                    </a:lnTo>
                    <a:lnTo>
                      <a:pt x="119" y="227"/>
                    </a:lnTo>
                    <a:lnTo>
                      <a:pt x="122" y="224"/>
                    </a:lnTo>
                    <a:lnTo>
                      <a:pt x="122" y="224"/>
                    </a:lnTo>
                    <a:lnTo>
                      <a:pt x="116" y="219"/>
                    </a:lnTo>
                    <a:lnTo>
                      <a:pt x="116" y="219"/>
                    </a:lnTo>
                    <a:lnTo>
                      <a:pt x="114" y="222"/>
                    </a:lnTo>
                    <a:lnTo>
                      <a:pt x="111" y="224"/>
                    </a:lnTo>
                    <a:lnTo>
                      <a:pt x="111" y="224"/>
                    </a:lnTo>
                    <a:lnTo>
                      <a:pt x="116" y="232"/>
                    </a:lnTo>
                    <a:lnTo>
                      <a:pt x="116" y="232"/>
                    </a:lnTo>
                    <a:close/>
                    <a:moveTo>
                      <a:pt x="165" y="215"/>
                    </a:moveTo>
                    <a:lnTo>
                      <a:pt x="165" y="215"/>
                    </a:lnTo>
                    <a:lnTo>
                      <a:pt x="168" y="219"/>
                    </a:lnTo>
                    <a:lnTo>
                      <a:pt x="172" y="222"/>
                    </a:lnTo>
                    <a:lnTo>
                      <a:pt x="172" y="222"/>
                    </a:lnTo>
                    <a:lnTo>
                      <a:pt x="172" y="223"/>
                    </a:lnTo>
                    <a:lnTo>
                      <a:pt x="175" y="222"/>
                    </a:lnTo>
                    <a:lnTo>
                      <a:pt x="175" y="222"/>
                    </a:lnTo>
                    <a:lnTo>
                      <a:pt x="176" y="222"/>
                    </a:lnTo>
                    <a:lnTo>
                      <a:pt x="176" y="222"/>
                    </a:lnTo>
                    <a:lnTo>
                      <a:pt x="179" y="222"/>
                    </a:lnTo>
                    <a:lnTo>
                      <a:pt x="179" y="222"/>
                    </a:lnTo>
                    <a:lnTo>
                      <a:pt x="173" y="215"/>
                    </a:lnTo>
                    <a:lnTo>
                      <a:pt x="173" y="215"/>
                    </a:lnTo>
                    <a:lnTo>
                      <a:pt x="172" y="215"/>
                    </a:lnTo>
                    <a:lnTo>
                      <a:pt x="172" y="215"/>
                    </a:lnTo>
                    <a:lnTo>
                      <a:pt x="165" y="215"/>
                    </a:lnTo>
                    <a:lnTo>
                      <a:pt x="165" y="215"/>
                    </a:lnTo>
                    <a:lnTo>
                      <a:pt x="165" y="215"/>
                    </a:lnTo>
                    <a:lnTo>
                      <a:pt x="165" y="215"/>
                    </a:lnTo>
                    <a:close/>
                    <a:moveTo>
                      <a:pt x="224" y="222"/>
                    </a:moveTo>
                    <a:lnTo>
                      <a:pt x="224" y="222"/>
                    </a:lnTo>
                    <a:lnTo>
                      <a:pt x="224" y="222"/>
                    </a:lnTo>
                    <a:lnTo>
                      <a:pt x="224" y="222"/>
                    </a:lnTo>
                    <a:lnTo>
                      <a:pt x="223" y="222"/>
                    </a:lnTo>
                    <a:lnTo>
                      <a:pt x="223" y="222"/>
                    </a:lnTo>
                    <a:lnTo>
                      <a:pt x="216" y="223"/>
                    </a:lnTo>
                    <a:lnTo>
                      <a:pt x="216" y="223"/>
                    </a:lnTo>
                    <a:lnTo>
                      <a:pt x="207" y="223"/>
                    </a:lnTo>
                    <a:lnTo>
                      <a:pt x="207" y="223"/>
                    </a:lnTo>
                    <a:lnTo>
                      <a:pt x="207" y="223"/>
                    </a:lnTo>
                    <a:lnTo>
                      <a:pt x="207" y="223"/>
                    </a:lnTo>
                    <a:lnTo>
                      <a:pt x="205" y="224"/>
                    </a:lnTo>
                    <a:lnTo>
                      <a:pt x="205" y="224"/>
                    </a:lnTo>
                    <a:lnTo>
                      <a:pt x="188" y="226"/>
                    </a:lnTo>
                    <a:lnTo>
                      <a:pt x="188" y="226"/>
                    </a:lnTo>
                    <a:lnTo>
                      <a:pt x="183" y="227"/>
                    </a:lnTo>
                    <a:lnTo>
                      <a:pt x="183" y="227"/>
                    </a:lnTo>
                    <a:lnTo>
                      <a:pt x="205" y="226"/>
                    </a:lnTo>
                    <a:lnTo>
                      <a:pt x="215" y="224"/>
                    </a:lnTo>
                    <a:lnTo>
                      <a:pt x="224" y="222"/>
                    </a:lnTo>
                    <a:lnTo>
                      <a:pt x="224" y="222"/>
                    </a:lnTo>
                    <a:close/>
                    <a:moveTo>
                      <a:pt x="256" y="87"/>
                    </a:moveTo>
                    <a:lnTo>
                      <a:pt x="256" y="87"/>
                    </a:lnTo>
                    <a:lnTo>
                      <a:pt x="263" y="91"/>
                    </a:lnTo>
                    <a:lnTo>
                      <a:pt x="263" y="91"/>
                    </a:lnTo>
                    <a:lnTo>
                      <a:pt x="263" y="84"/>
                    </a:lnTo>
                    <a:lnTo>
                      <a:pt x="263" y="84"/>
                    </a:lnTo>
                    <a:lnTo>
                      <a:pt x="263" y="84"/>
                    </a:lnTo>
                    <a:lnTo>
                      <a:pt x="263" y="84"/>
                    </a:lnTo>
                    <a:lnTo>
                      <a:pt x="260" y="82"/>
                    </a:lnTo>
                    <a:lnTo>
                      <a:pt x="260" y="82"/>
                    </a:lnTo>
                    <a:lnTo>
                      <a:pt x="256" y="80"/>
                    </a:lnTo>
                    <a:lnTo>
                      <a:pt x="256" y="80"/>
                    </a:lnTo>
                    <a:lnTo>
                      <a:pt x="256" y="80"/>
                    </a:lnTo>
                    <a:lnTo>
                      <a:pt x="256" y="80"/>
                    </a:lnTo>
                    <a:lnTo>
                      <a:pt x="256" y="87"/>
                    </a:lnTo>
                    <a:lnTo>
                      <a:pt x="256" y="87"/>
                    </a:lnTo>
                    <a:close/>
                    <a:moveTo>
                      <a:pt x="240" y="185"/>
                    </a:moveTo>
                    <a:lnTo>
                      <a:pt x="240" y="185"/>
                    </a:lnTo>
                    <a:lnTo>
                      <a:pt x="236" y="193"/>
                    </a:lnTo>
                    <a:lnTo>
                      <a:pt x="236" y="193"/>
                    </a:lnTo>
                    <a:lnTo>
                      <a:pt x="240" y="197"/>
                    </a:lnTo>
                    <a:lnTo>
                      <a:pt x="240" y="197"/>
                    </a:lnTo>
                    <a:lnTo>
                      <a:pt x="244" y="188"/>
                    </a:lnTo>
                    <a:lnTo>
                      <a:pt x="244" y="188"/>
                    </a:lnTo>
                    <a:lnTo>
                      <a:pt x="240" y="185"/>
                    </a:lnTo>
                    <a:lnTo>
                      <a:pt x="240" y="185"/>
                    </a:lnTo>
                    <a:close/>
                    <a:moveTo>
                      <a:pt x="242" y="199"/>
                    </a:moveTo>
                    <a:lnTo>
                      <a:pt x="242" y="199"/>
                    </a:lnTo>
                    <a:lnTo>
                      <a:pt x="244" y="202"/>
                    </a:lnTo>
                    <a:lnTo>
                      <a:pt x="244" y="202"/>
                    </a:lnTo>
                    <a:lnTo>
                      <a:pt x="246" y="202"/>
                    </a:lnTo>
                    <a:lnTo>
                      <a:pt x="246" y="202"/>
                    </a:lnTo>
                    <a:lnTo>
                      <a:pt x="249" y="199"/>
                    </a:lnTo>
                    <a:lnTo>
                      <a:pt x="251" y="195"/>
                    </a:lnTo>
                    <a:lnTo>
                      <a:pt x="251" y="195"/>
                    </a:lnTo>
                    <a:lnTo>
                      <a:pt x="249" y="192"/>
                    </a:lnTo>
                    <a:lnTo>
                      <a:pt x="246" y="189"/>
                    </a:lnTo>
                    <a:lnTo>
                      <a:pt x="246" y="189"/>
                    </a:lnTo>
                    <a:lnTo>
                      <a:pt x="242" y="199"/>
                    </a:lnTo>
                    <a:lnTo>
                      <a:pt x="242" y="199"/>
                    </a:lnTo>
                    <a:close/>
                    <a:moveTo>
                      <a:pt x="109" y="286"/>
                    </a:moveTo>
                    <a:lnTo>
                      <a:pt x="109" y="286"/>
                    </a:lnTo>
                    <a:lnTo>
                      <a:pt x="105" y="283"/>
                    </a:lnTo>
                    <a:lnTo>
                      <a:pt x="105" y="283"/>
                    </a:lnTo>
                    <a:lnTo>
                      <a:pt x="102" y="280"/>
                    </a:lnTo>
                    <a:lnTo>
                      <a:pt x="102" y="280"/>
                    </a:lnTo>
                    <a:lnTo>
                      <a:pt x="99" y="287"/>
                    </a:lnTo>
                    <a:lnTo>
                      <a:pt x="99" y="287"/>
                    </a:lnTo>
                    <a:lnTo>
                      <a:pt x="104" y="291"/>
                    </a:lnTo>
                    <a:lnTo>
                      <a:pt x="104" y="291"/>
                    </a:lnTo>
                    <a:lnTo>
                      <a:pt x="105" y="290"/>
                    </a:lnTo>
                    <a:lnTo>
                      <a:pt x="105" y="290"/>
                    </a:lnTo>
                    <a:lnTo>
                      <a:pt x="109" y="286"/>
                    </a:lnTo>
                    <a:lnTo>
                      <a:pt x="109" y="286"/>
                    </a:lnTo>
                    <a:close/>
                    <a:moveTo>
                      <a:pt x="263" y="72"/>
                    </a:moveTo>
                    <a:lnTo>
                      <a:pt x="263" y="72"/>
                    </a:lnTo>
                    <a:lnTo>
                      <a:pt x="263" y="72"/>
                    </a:lnTo>
                    <a:lnTo>
                      <a:pt x="263" y="72"/>
                    </a:lnTo>
                    <a:lnTo>
                      <a:pt x="261" y="72"/>
                    </a:lnTo>
                    <a:lnTo>
                      <a:pt x="261" y="72"/>
                    </a:lnTo>
                    <a:lnTo>
                      <a:pt x="259" y="70"/>
                    </a:lnTo>
                    <a:lnTo>
                      <a:pt x="259" y="70"/>
                    </a:lnTo>
                    <a:lnTo>
                      <a:pt x="259" y="70"/>
                    </a:lnTo>
                    <a:lnTo>
                      <a:pt x="259" y="70"/>
                    </a:lnTo>
                    <a:lnTo>
                      <a:pt x="257" y="71"/>
                    </a:lnTo>
                    <a:lnTo>
                      <a:pt x="256" y="71"/>
                    </a:lnTo>
                    <a:lnTo>
                      <a:pt x="256" y="71"/>
                    </a:lnTo>
                    <a:lnTo>
                      <a:pt x="256" y="77"/>
                    </a:lnTo>
                    <a:lnTo>
                      <a:pt x="256" y="77"/>
                    </a:lnTo>
                    <a:lnTo>
                      <a:pt x="256" y="77"/>
                    </a:lnTo>
                    <a:lnTo>
                      <a:pt x="256" y="77"/>
                    </a:lnTo>
                    <a:lnTo>
                      <a:pt x="261" y="80"/>
                    </a:lnTo>
                    <a:lnTo>
                      <a:pt x="261" y="80"/>
                    </a:lnTo>
                    <a:lnTo>
                      <a:pt x="263" y="80"/>
                    </a:lnTo>
                    <a:lnTo>
                      <a:pt x="263" y="80"/>
                    </a:lnTo>
                    <a:lnTo>
                      <a:pt x="263" y="72"/>
                    </a:lnTo>
                    <a:lnTo>
                      <a:pt x="263" y="72"/>
                    </a:lnTo>
                    <a:close/>
                    <a:moveTo>
                      <a:pt x="74" y="323"/>
                    </a:moveTo>
                    <a:lnTo>
                      <a:pt x="74" y="323"/>
                    </a:lnTo>
                    <a:lnTo>
                      <a:pt x="72" y="328"/>
                    </a:lnTo>
                    <a:lnTo>
                      <a:pt x="72" y="328"/>
                    </a:lnTo>
                    <a:lnTo>
                      <a:pt x="72" y="330"/>
                    </a:lnTo>
                    <a:lnTo>
                      <a:pt x="72" y="330"/>
                    </a:lnTo>
                    <a:lnTo>
                      <a:pt x="75" y="332"/>
                    </a:lnTo>
                    <a:lnTo>
                      <a:pt x="75" y="332"/>
                    </a:lnTo>
                    <a:lnTo>
                      <a:pt x="80" y="334"/>
                    </a:lnTo>
                    <a:lnTo>
                      <a:pt x="80" y="334"/>
                    </a:lnTo>
                    <a:lnTo>
                      <a:pt x="81" y="330"/>
                    </a:lnTo>
                    <a:lnTo>
                      <a:pt x="81" y="330"/>
                    </a:lnTo>
                    <a:lnTo>
                      <a:pt x="80" y="328"/>
                    </a:lnTo>
                    <a:lnTo>
                      <a:pt x="80" y="328"/>
                    </a:lnTo>
                    <a:lnTo>
                      <a:pt x="78" y="327"/>
                    </a:lnTo>
                    <a:lnTo>
                      <a:pt x="78" y="327"/>
                    </a:lnTo>
                    <a:lnTo>
                      <a:pt x="77" y="325"/>
                    </a:lnTo>
                    <a:lnTo>
                      <a:pt x="77" y="325"/>
                    </a:lnTo>
                    <a:lnTo>
                      <a:pt x="74" y="323"/>
                    </a:lnTo>
                    <a:lnTo>
                      <a:pt x="74" y="323"/>
                    </a:lnTo>
                    <a:close/>
                    <a:moveTo>
                      <a:pt x="116" y="234"/>
                    </a:moveTo>
                    <a:lnTo>
                      <a:pt x="116" y="234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21" y="247"/>
                    </a:lnTo>
                    <a:lnTo>
                      <a:pt x="121" y="247"/>
                    </a:lnTo>
                    <a:lnTo>
                      <a:pt x="124" y="242"/>
                    </a:lnTo>
                    <a:lnTo>
                      <a:pt x="124" y="242"/>
                    </a:lnTo>
                    <a:lnTo>
                      <a:pt x="121" y="237"/>
                    </a:lnTo>
                    <a:lnTo>
                      <a:pt x="116" y="234"/>
                    </a:lnTo>
                    <a:lnTo>
                      <a:pt x="116" y="234"/>
                    </a:lnTo>
                    <a:close/>
                    <a:moveTo>
                      <a:pt x="136" y="227"/>
                    </a:moveTo>
                    <a:lnTo>
                      <a:pt x="136" y="227"/>
                    </a:lnTo>
                    <a:lnTo>
                      <a:pt x="132" y="223"/>
                    </a:lnTo>
                    <a:lnTo>
                      <a:pt x="132" y="223"/>
                    </a:lnTo>
                    <a:lnTo>
                      <a:pt x="132" y="222"/>
                    </a:lnTo>
                    <a:lnTo>
                      <a:pt x="132" y="222"/>
                    </a:lnTo>
                    <a:lnTo>
                      <a:pt x="126" y="224"/>
                    </a:lnTo>
                    <a:lnTo>
                      <a:pt x="126" y="224"/>
                    </a:lnTo>
                    <a:lnTo>
                      <a:pt x="125" y="224"/>
                    </a:lnTo>
                    <a:lnTo>
                      <a:pt x="125" y="224"/>
                    </a:lnTo>
                    <a:lnTo>
                      <a:pt x="131" y="232"/>
                    </a:lnTo>
                    <a:lnTo>
                      <a:pt x="131" y="232"/>
                    </a:lnTo>
                    <a:lnTo>
                      <a:pt x="136" y="227"/>
                    </a:lnTo>
                    <a:lnTo>
                      <a:pt x="136" y="227"/>
                    </a:lnTo>
                    <a:close/>
                    <a:moveTo>
                      <a:pt x="109" y="226"/>
                    </a:moveTo>
                    <a:lnTo>
                      <a:pt x="109" y="226"/>
                    </a:lnTo>
                    <a:lnTo>
                      <a:pt x="107" y="233"/>
                    </a:lnTo>
                    <a:lnTo>
                      <a:pt x="107" y="233"/>
                    </a:lnTo>
                    <a:lnTo>
                      <a:pt x="107" y="234"/>
                    </a:lnTo>
                    <a:lnTo>
                      <a:pt x="107" y="234"/>
                    </a:lnTo>
                    <a:lnTo>
                      <a:pt x="112" y="239"/>
                    </a:lnTo>
                    <a:lnTo>
                      <a:pt x="112" y="239"/>
                    </a:lnTo>
                    <a:lnTo>
                      <a:pt x="112" y="239"/>
                    </a:lnTo>
                    <a:lnTo>
                      <a:pt x="112" y="239"/>
                    </a:lnTo>
                    <a:lnTo>
                      <a:pt x="115" y="233"/>
                    </a:lnTo>
                    <a:lnTo>
                      <a:pt x="115" y="233"/>
                    </a:lnTo>
                    <a:lnTo>
                      <a:pt x="109" y="226"/>
                    </a:lnTo>
                    <a:lnTo>
                      <a:pt x="109" y="226"/>
                    </a:lnTo>
                    <a:close/>
                    <a:moveTo>
                      <a:pt x="124" y="223"/>
                    </a:moveTo>
                    <a:lnTo>
                      <a:pt x="124" y="223"/>
                    </a:lnTo>
                    <a:lnTo>
                      <a:pt x="131" y="220"/>
                    </a:lnTo>
                    <a:lnTo>
                      <a:pt x="131" y="220"/>
                    </a:lnTo>
                    <a:lnTo>
                      <a:pt x="129" y="217"/>
                    </a:lnTo>
                    <a:lnTo>
                      <a:pt x="129" y="217"/>
                    </a:lnTo>
                    <a:lnTo>
                      <a:pt x="128" y="216"/>
                    </a:lnTo>
                    <a:lnTo>
                      <a:pt x="128" y="216"/>
                    </a:lnTo>
                    <a:lnTo>
                      <a:pt x="124" y="216"/>
                    </a:lnTo>
                    <a:lnTo>
                      <a:pt x="124" y="216"/>
                    </a:lnTo>
                    <a:lnTo>
                      <a:pt x="118" y="217"/>
                    </a:lnTo>
                    <a:lnTo>
                      <a:pt x="118" y="217"/>
                    </a:lnTo>
                    <a:lnTo>
                      <a:pt x="124" y="223"/>
                    </a:lnTo>
                    <a:lnTo>
                      <a:pt x="124" y="223"/>
                    </a:lnTo>
                    <a:close/>
                    <a:moveTo>
                      <a:pt x="257" y="185"/>
                    </a:moveTo>
                    <a:lnTo>
                      <a:pt x="257" y="185"/>
                    </a:lnTo>
                    <a:lnTo>
                      <a:pt x="256" y="188"/>
                    </a:lnTo>
                    <a:lnTo>
                      <a:pt x="256" y="188"/>
                    </a:lnTo>
                    <a:lnTo>
                      <a:pt x="254" y="192"/>
                    </a:lnTo>
                    <a:lnTo>
                      <a:pt x="254" y="192"/>
                    </a:lnTo>
                    <a:lnTo>
                      <a:pt x="256" y="193"/>
                    </a:lnTo>
                    <a:lnTo>
                      <a:pt x="256" y="193"/>
                    </a:lnTo>
                    <a:lnTo>
                      <a:pt x="256" y="195"/>
                    </a:lnTo>
                    <a:lnTo>
                      <a:pt x="254" y="195"/>
                    </a:lnTo>
                    <a:lnTo>
                      <a:pt x="254" y="195"/>
                    </a:lnTo>
                    <a:lnTo>
                      <a:pt x="253" y="196"/>
                    </a:lnTo>
                    <a:lnTo>
                      <a:pt x="253" y="196"/>
                    </a:lnTo>
                    <a:lnTo>
                      <a:pt x="247" y="203"/>
                    </a:lnTo>
                    <a:lnTo>
                      <a:pt x="247" y="203"/>
                    </a:lnTo>
                    <a:lnTo>
                      <a:pt x="247" y="203"/>
                    </a:lnTo>
                    <a:lnTo>
                      <a:pt x="247" y="203"/>
                    </a:lnTo>
                    <a:lnTo>
                      <a:pt x="250" y="203"/>
                    </a:lnTo>
                    <a:lnTo>
                      <a:pt x="250" y="203"/>
                    </a:lnTo>
                    <a:lnTo>
                      <a:pt x="257" y="195"/>
                    </a:lnTo>
                    <a:lnTo>
                      <a:pt x="259" y="189"/>
                    </a:lnTo>
                    <a:lnTo>
                      <a:pt x="260" y="186"/>
                    </a:lnTo>
                    <a:lnTo>
                      <a:pt x="260" y="186"/>
                    </a:lnTo>
                    <a:lnTo>
                      <a:pt x="257" y="185"/>
                    </a:lnTo>
                    <a:lnTo>
                      <a:pt x="257" y="185"/>
                    </a:lnTo>
                    <a:close/>
                    <a:moveTo>
                      <a:pt x="116" y="257"/>
                    </a:moveTo>
                    <a:lnTo>
                      <a:pt x="116" y="257"/>
                    </a:lnTo>
                    <a:lnTo>
                      <a:pt x="119" y="250"/>
                    </a:lnTo>
                    <a:lnTo>
                      <a:pt x="119" y="250"/>
                    </a:lnTo>
                    <a:lnTo>
                      <a:pt x="119" y="249"/>
                    </a:lnTo>
                    <a:lnTo>
                      <a:pt x="119" y="249"/>
                    </a:lnTo>
                    <a:lnTo>
                      <a:pt x="114" y="244"/>
                    </a:lnTo>
                    <a:lnTo>
                      <a:pt x="114" y="244"/>
                    </a:lnTo>
                    <a:lnTo>
                      <a:pt x="114" y="243"/>
                    </a:lnTo>
                    <a:lnTo>
                      <a:pt x="114" y="243"/>
                    </a:lnTo>
                    <a:lnTo>
                      <a:pt x="112" y="251"/>
                    </a:lnTo>
                    <a:lnTo>
                      <a:pt x="112" y="251"/>
                    </a:lnTo>
                    <a:lnTo>
                      <a:pt x="114" y="253"/>
                    </a:lnTo>
                    <a:lnTo>
                      <a:pt x="114" y="253"/>
                    </a:lnTo>
                    <a:lnTo>
                      <a:pt x="115" y="253"/>
                    </a:lnTo>
                    <a:lnTo>
                      <a:pt x="115" y="253"/>
                    </a:lnTo>
                    <a:lnTo>
                      <a:pt x="116" y="257"/>
                    </a:lnTo>
                    <a:lnTo>
                      <a:pt x="116" y="257"/>
                    </a:lnTo>
                    <a:close/>
                    <a:moveTo>
                      <a:pt x="6" y="47"/>
                    </a:moveTo>
                    <a:lnTo>
                      <a:pt x="6" y="47"/>
                    </a:lnTo>
                    <a:lnTo>
                      <a:pt x="6" y="45"/>
                    </a:lnTo>
                    <a:lnTo>
                      <a:pt x="6" y="45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13" y="33"/>
                    </a:lnTo>
                    <a:lnTo>
                      <a:pt x="13" y="33"/>
                    </a:lnTo>
                    <a:lnTo>
                      <a:pt x="17" y="26"/>
                    </a:lnTo>
                    <a:lnTo>
                      <a:pt x="24" y="20"/>
                    </a:lnTo>
                    <a:lnTo>
                      <a:pt x="24" y="20"/>
                    </a:lnTo>
                    <a:lnTo>
                      <a:pt x="27" y="18"/>
                    </a:lnTo>
                    <a:lnTo>
                      <a:pt x="27" y="18"/>
                    </a:lnTo>
                    <a:lnTo>
                      <a:pt x="35" y="14"/>
                    </a:lnTo>
                    <a:lnTo>
                      <a:pt x="35" y="14"/>
                    </a:lnTo>
                    <a:lnTo>
                      <a:pt x="37" y="14"/>
                    </a:lnTo>
                    <a:lnTo>
                      <a:pt x="37" y="14"/>
                    </a:lnTo>
                    <a:lnTo>
                      <a:pt x="33" y="16"/>
                    </a:lnTo>
                    <a:lnTo>
                      <a:pt x="33" y="16"/>
                    </a:lnTo>
                    <a:lnTo>
                      <a:pt x="26" y="18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14" y="27"/>
                    </a:lnTo>
                    <a:lnTo>
                      <a:pt x="11" y="33"/>
                    </a:lnTo>
                    <a:lnTo>
                      <a:pt x="11" y="33"/>
                    </a:lnTo>
                    <a:lnTo>
                      <a:pt x="7" y="40"/>
                    </a:lnTo>
                    <a:lnTo>
                      <a:pt x="6" y="47"/>
                    </a:lnTo>
                    <a:lnTo>
                      <a:pt x="6" y="47"/>
                    </a:lnTo>
                    <a:close/>
                    <a:moveTo>
                      <a:pt x="229" y="200"/>
                    </a:moveTo>
                    <a:lnTo>
                      <a:pt x="229" y="200"/>
                    </a:lnTo>
                    <a:lnTo>
                      <a:pt x="233" y="205"/>
                    </a:lnTo>
                    <a:lnTo>
                      <a:pt x="233" y="205"/>
                    </a:lnTo>
                    <a:lnTo>
                      <a:pt x="239" y="199"/>
                    </a:lnTo>
                    <a:lnTo>
                      <a:pt x="239" y="199"/>
                    </a:lnTo>
                    <a:lnTo>
                      <a:pt x="234" y="195"/>
                    </a:lnTo>
                    <a:lnTo>
                      <a:pt x="234" y="195"/>
                    </a:lnTo>
                    <a:lnTo>
                      <a:pt x="229" y="200"/>
                    </a:lnTo>
                    <a:lnTo>
                      <a:pt x="229" y="200"/>
                    </a:lnTo>
                    <a:close/>
                    <a:moveTo>
                      <a:pt x="109" y="249"/>
                    </a:moveTo>
                    <a:lnTo>
                      <a:pt x="109" y="249"/>
                    </a:lnTo>
                    <a:lnTo>
                      <a:pt x="111" y="242"/>
                    </a:lnTo>
                    <a:lnTo>
                      <a:pt x="111" y="242"/>
                    </a:lnTo>
                    <a:lnTo>
                      <a:pt x="111" y="240"/>
                    </a:lnTo>
                    <a:lnTo>
                      <a:pt x="111" y="240"/>
                    </a:lnTo>
                    <a:lnTo>
                      <a:pt x="107" y="236"/>
                    </a:lnTo>
                    <a:lnTo>
                      <a:pt x="107" y="236"/>
                    </a:lnTo>
                    <a:lnTo>
                      <a:pt x="105" y="236"/>
                    </a:lnTo>
                    <a:lnTo>
                      <a:pt x="105" y="236"/>
                    </a:lnTo>
                    <a:lnTo>
                      <a:pt x="104" y="242"/>
                    </a:lnTo>
                    <a:lnTo>
                      <a:pt x="104" y="242"/>
                    </a:lnTo>
                    <a:lnTo>
                      <a:pt x="105" y="243"/>
                    </a:lnTo>
                    <a:lnTo>
                      <a:pt x="105" y="243"/>
                    </a:lnTo>
                    <a:lnTo>
                      <a:pt x="107" y="244"/>
                    </a:lnTo>
                    <a:lnTo>
                      <a:pt x="107" y="244"/>
                    </a:lnTo>
                    <a:lnTo>
                      <a:pt x="109" y="249"/>
                    </a:lnTo>
                    <a:lnTo>
                      <a:pt x="109" y="249"/>
                    </a:lnTo>
                    <a:close/>
                    <a:moveTo>
                      <a:pt x="249" y="163"/>
                    </a:moveTo>
                    <a:lnTo>
                      <a:pt x="249" y="163"/>
                    </a:lnTo>
                    <a:lnTo>
                      <a:pt x="246" y="162"/>
                    </a:lnTo>
                    <a:lnTo>
                      <a:pt x="246" y="162"/>
                    </a:lnTo>
                    <a:lnTo>
                      <a:pt x="244" y="173"/>
                    </a:lnTo>
                    <a:lnTo>
                      <a:pt x="244" y="173"/>
                    </a:lnTo>
                    <a:lnTo>
                      <a:pt x="246" y="172"/>
                    </a:lnTo>
                    <a:lnTo>
                      <a:pt x="246" y="172"/>
                    </a:lnTo>
                    <a:lnTo>
                      <a:pt x="249" y="175"/>
                    </a:lnTo>
                    <a:lnTo>
                      <a:pt x="249" y="175"/>
                    </a:lnTo>
                    <a:lnTo>
                      <a:pt x="249" y="169"/>
                    </a:lnTo>
                    <a:lnTo>
                      <a:pt x="249" y="163"/>
                    </a:lnTo>
                    <a:lnTo>
                      <a:pt x="249" y="163"/>
                    </a:lnTo>
                    <a:close/>
                    <a:moveTo>
                      <a:pt x="253" y="128"/>
                    </a:moveTo>
                    <a:lnTo>
                      <a:pt x="253" y="128"/>
                    </a:lnTo>
                    <a:lnTo>
                      <a:pt x="253" y="129"/>
                    </a:lnTo>
                    <a:lnTo>
                      <a:pt x="253" y="129"/>
                    </a:lnTo>
                    <a:lnTo>
                      <a:pt x="254" y="131"/>
                    </a:lnTo>
                    <a:lnTo>
                      <a:pt x="254" y="132"/>
                    </a:lnTo>
                    <a:lnTo>
                      <a:pt x="254" y="132"/>
                    </a:lnTo>
                    <a:lnTo>
                      <a:pt x="253" y="134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35"/>
                    </a:lnTo>
                    <a:lnTo>
                      <a:pt x="250" y="135"/>
                    </a:lnTo>
                    <a:lnTo>
                      <a:pt x="259" y="141"/>
                    </a:lnTo>
                    <a:lnTo>
                      <a:pt x="259" y="141"/>
                    </a:lnTo>
                    <a:lnTo>
                      <a:pt x="259" y="134"/>
                    </a:lnTo>
                    <a:lnTo>
                      <a:pt x="259" y="134"/>
                    </a:lnTo>
                    <a:lnTo>
                      <a:pt x="259" y="132"/>
                    </a:lnTo>
                    <a:lnTo>
                      <a:pt x="257" y="132"/>
                    </a:lnTo>
                    <a:lnTo>
                      <a:pt x="257" y="132"/>
                    </a:lnTo>
                    <a:lnTo>
                      <a:pt x="256" y="131"/>
                    </a:lnTo>
                    <a:lnTo>
                      <a:pt x="256" y="131"/>
                    </a:lnTo>
                    <a:lnTo>
                      <a:pt x="256" y="129"/>
                    </a:lnTo>
                    <a:lnTo>
                      <a:pt x="256" y="129"/>
                    </a:lnTo>
                    <a:lnTo>
                      <a:pt x="253" y="128"/>
                    </a:lnTo>
                    <a:lnTo>
                      <a:pt x="253" y="128"/>
                    </a:lnTo>
                    <a:close/>
                    <a:moveTo>
                      <a:pt x="107" y="273"/>
                    </a:moveTo>
                    <a:lnTo>
                      <a:pt x="107" y="273"/>
                    </a:lnTo>
                    <a:lnTo>
                      <a:pt x="105" y="273"/>
                    </a:lnTo>
                    <a:lnTo>
                      <a:pt x="105" y="273"/>
                    </a:lnTo>
                    <a:lnTo>
                      <a:pt x="105" y="274"/>
                    </a:lnTo>
                    <a:lnTo>
                      <a:pt x="104" y="274"/>
                    </a:lnTo>
                    <a:lnTo>
                      <a:pt x="104" y="274"/>
                    </a:lnTo>
                    <a:lnTo>
                      <a:pt x="104" y="276"/>
                    </a:lnTo>
                    <a:lnTo>
                      <a:pt x="104" y="276"/>
                    </a:lnTo>
                    <a:lnTo>
                      <a:pt x="104" y="277"/>
                    </a:lnTo>
                    <a:lnTo>
                      <a:pt x="105" y="278"/>
                    </a:lnTo>
                    <a:lnTo>
                      <a:pt x="105" y="278"/>
                    </a:lnTo>
                    <a:lnTo>
                      <a:pt x="107" y="281"/>
                    </a:lnTo>
                    <a:lnTo>
                      <a:pt x="107" y="281"/>
                    </a:lnTo>
                    <a:lnTo>
                      <a:pt x="109" y="284"/>
                    </a:lnTo>
                    <a:lnTo>
                      <a:pt x="109" y="284"/>
                    </a:lnTo>
                    <a:lnTo>
                      <a:pt x="111" y="280"/>
                    </a:lnTo>
                    <a:lnTo>
                      <a:pt x="111" y="280"/>
                    </a:lnTo>
                    <a:lnTo>
                      <a:pt x="111" y="278"/>
                    </a:lnTo>
                    <a:lnTo>
                      <a:pt x="112" y="277"/>
                    </a:lnTo>
                    <a:lnTo>
                      <a:pt x="112" y="277"/>
                    </a:lnTo>
                    <a:lnTo>
                      <a:pt x="107" y="273"/>
                    </a:lnTo>
                    <a:lnTo>
                      <a:pt x="107" y="273"/>
                    </a:lnTo>
                    <a:close/>
                    <a:moveTo>
                      <a:pt x="266" y="95"/>
                    </a:moveTo>
                    <a:lnTo>
                      <a:pt x="266" y="95"/>
                    </a:lnTo>
                    <a:lnTo>
                      <a:pt x="266" y="95"/>
                    </a:lnTo>
                    <a:lnTo>
                      <a:pt x="266" y="97"/>
                    </a:lnTo>
                    <a:lnTo>
                      <a:pt x="266" y="97"/>
                    </a:lnTo>
                    <a:lnTo>
                      <a:pt x="266" y="102"/>
                    </a:lnTo>
                    <a:lnTo>
                      <a:pt x="266" y="102"/>
                    </a:lnTo>
                    <a:lnTo>
                      <a:pt x="264" y="116"/>
                    </a:lnTo>
                    <a:lnTo>
                      <a:pt x="264" y="116"/>
                    </a:lnTo>
                    <a:lnTo>
                      <a:pt x="264" y="118"/>
                    </a:lnTo>
                    <a:lnTo>
                      <a:pt x="264" y="118"/>
                    </a:lnTo>
                    <a:lnTo>
                      <a:pt x="264" y="118"/>
                    </a:lnTo>
                    <a:lnTo>
                      <a:pt x="264" y="118"/>
                    </a:lnTo>
                    <a:lnTo>
                      <a:pt x="267" y="118"/>
                    </a:lnTo>
                    <a:lnTo>
                      <a:pt x="267" y="118"/>
                    </a:lnTo>
                    <a:lnTo>
                      <a:pt x="266" y="95"/>
                    </a:lnTo>
                    <a:lnTo>
                      <a:pt x="266" y="95"/>
                    </a:lnTo>
                    <a:close/>
                    <a:moveTo>
                      <a:pt x="259" y="170"/>
                    </a:moveTo>
                    <a:lnTo>
                      <a:pt x="259" y="170"/>
                    </a:lnTo>
                    <a:lnTo>
                      <a:pt x="256" y="179"/>
                    </a:lnTo>
                    <a:lnTo>
                      <a:pt x="256" y="179"/>
                    </a:lnTo>
                    <a:lnTo>
                      <a:pt x="256" y="180"/>
                    </a:lnTo>
                    <a:lnTo>
                      <a:pt x="256" y="180"/>
                    </a:lnTo>
                    <a:lnTo>
                      <a:pt x="259" y="182"/>
                    </a:lnTo>
                    <a:lnTo>
                      <a:pt x="259" y="182"/>
                    </a:lnTo>
                    <a:lnTo>
                      <a:pt x="261" y="182"/>
                    </a:lnTo>
                    <a:lnTo>
                      <a:pt x="261" y="182"/>
                    </a:lnTo>
                    <a:lnTo>
                      <a:pt x="261" y="172"/>
                    </a:lnTo>
                    <a:lnTo>
                      <a:pt x="261" y="172"/>
                    </a:lnTo>
                    <a:lnTo>
                      <a:pt x="259" y="170"/>
                    </a:lnTo>
                    <a:lnTo>
                      <a:pt x="259" y="170"/>
                    </a:lnTo>
                    <a:close/>
                    <a:moveTo>
                      <a:pt x="176" y="215"/>
                    </a:moveTo>
                    <a:lnTo>
                      <a:pt x="176" y="215"/>
                    </a:lnTo>
                    <a:lnTo>
                      <a:pt x="175" y="215"/>
                    </a:lnTo>
                    <a:lnTo>
                      <a:pt x="175" y="215"/>
                    </a:lnTo>
                    <a:lnTo>
                      <a:pt x="180" y="220"/>
                    </a:lnTo>
                    <a:lnTo>
                      <a:pt x="180" y="220"/>
                    </a:lnTo>
                    <a:lnTo>
                      <a:pt x="185" y="220"/>
                    </a:lnTo>
                    <a:lnTo>
                      <a:pt x="185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89" y="219"/>
                    </a:lnTo>
                    <a:lnTo>
                      <a:pt x="189" y="219"/>
                    </a:lnTo>
                    <a:lnTo>
                      <a:pt x="188" y="217"/>
                    </a:lnTo>
                    <a:lnTo>
                      <a:pt x="188" y="217"/>
                    </a:lnTo>
                    <a:lnTo>
                      <a:pt x="185" y="219"/>
                    </a:lnTo>
                    <a:lnTo>
                      <a:pt x="185" y="219"/>
                    </a:lnTo>
                    <a:lnTo>
                      <a:pt x="182" y="217"/>
                    </a:lnTo>
                    <a:lnTo>
                      <a:pt x="182" y="217"/>
                    </a:lnTo>
                    <a:lnTo>
                      <a:pt x="182" y="215"/>
                    </a:lnTo>
                    <a:lnTo>
                      <a:pt x="182" y="215"/>
                    </a:lnTo>
                    <a:lnTo>
                      <a:pt x="182" y="215"/>
                    </a:lnTo>
                    <a:lnTo>
                      <a:pt x="182" y="215"/>
                    </a:lnTo>
                    <a:lnTo>
                      <a:pt x="176" y="215"/>
                    </a:lnTo>
                    <a:lnTo>
                      <a:pt x="176" y="215"/>
                    </a:lnTo>
                    <a:close/>
                    <a:moveTo>
                      <a:pt x="219" y="205"/>
                    </a:moveTo>
                    <a:lnTo>
                      <a:pt x="219" y="205"/>
                    </a:lnTo>
                    <a:lnTo>
                      <a:pt x="212" y="209"/>
                    </a:lnTo>
                    <a:lnTo>
                      <a:pt x="212" y="209"/>
                    </a:lnTo>
                    <a:lnTo>
                      <a:pt x="213" y="210"/>
                    </a:lnTo>
                    <a:lnTo>
                      <a:pt x="213" y="210"/>
                    </a:lnTo>
                    <a:lnTo>
                      <a:pt x="215" y="212"/>
                    </a:lnTo>
                    <a:lnTo>
                      <a:pt x="215" y="212"/>
                    </a:lnTo>
                    <a:lnTo>
                      <a:pt x="223" y="210"/>
                    </a:lnTo>
                    <a:lnTo>
                      <a:pt x="223" y="210"/>
                    </a:lnTo>
                    <a:lnTo>
                      <a:pt x="223" y="209"/>
                    </a:lnTo>
                    <a:lnTo>
                      <a:pt x="223" y="209"/>
                    </a:lnTo>
                    <a:lnTo>
                      <a:pt x="219" y="205"/>
                    </a:lnTo>
                    <a:lnTo>
                      <a:pt x="219" y="205"/>
                    </a:lnTo>
                    <a:close/>
                    <a:moveTo>
                      <a:pt x="242" y="183"/>
                    </a:moveTo>
                    <a:lnTo>
                      <a:pt x="242" y="183"/>
                    </a:lnTo>
                    <a:lnTo>
                      <a:pt x="246" y="186"/>
                    </a:lnTo>
                    <a:lnTo>
                      <a:pt x="246" y="186"/>
                    </a:lnTo>
                    <a:lnTo>
                      <a:pt x="249" y="176"/>
                    </a:lnTo>
                    <a:lnTo>
                      <a:pt x="249" y="176"/>
                    </a:lnTo>
                    <a:lnTo>
                      <a:pt x="246" y="175"/>
                    </a:lnTo>
                    <a:lnTo>
                      <a:pt x="246" y="175"/>
                    </a:lnTo>
                    <a:lnTo>
                      <a:pt x="246" y="176"/>
                    </a:lnTo>
                    <a:lnTo>
                      <a:pt x="246" y="176"/>
                    </a:lnTo>
                    <a:lnTo>
                      <a:pt x="244" y="176"/>
                    </a:lnTo>
                    <a:lnTo>
                      <a:pt x="243" y="175"/>
                    </a:lnTo>
                    <a:lnTo>
                      <a:pt x="243" y="175"/>
                    </a:lnTo>
                    <a:lnTo>
                      <a:pt x="242" y="183"/>
                    </a:lnTo>
                    <a:lnTo>
                      <a:pt x="242" y="183"/>
                    </a:lnTo>
                    <a:close/>
                    <a:moveTo>
                      <a:pt x="82" y="307"/>
                    </a:moveTo>
                    <a:lnTo>
                      <a:pt x="82" y="307"/>
                    </a:lnTo>
                    <a:lnTo>
                      <a:pt x="78" y="311"/>
                    </a:lnTo>
                    <a:lnTo>
                      <a:pt x="78" y="311"/>
                    </a:lnTo>
                    <a:lnTo>
                      <a:pt x="84" y="317"/>
                    </a:lnTo>
                    <a:lnTo>
                      <a:pt x="84" y="317"/>
                    </a:lnTo>
                    <a:lnTo>
                      <a:pt x="87" y="311"/>
                    </a:lnTo>
                    <a:lnTo>
                      <a:pt x="87" y="311"/>
                    </a:lnTo>
                    <a:lnTo>
                      <a:pt x="82" y="307"/>
                    </a:lnTo>
                    <a:lnTo>
                      <a:pt x="82" y="307"/>
                    </a:lnTo>
                    <a:close/>
                    <a:moveTo>
                      <a:pt x="222" y="205"/>
                    </a:moveTo>
                    <a:lnTo>
                      <a:pt x="222" y="205"/>
                    </a:lnTo>
                    <a:lnTo>
                      <a:pt x="224" y="207"/>
                    </a:lnTo>
                    <a:lnTo>
                      <a:pt x="224" y="207"/>
                    </a:lnTo>
                    <a:lnTo>
                      <a:pt x="224" y="209"/>
                    </a:lnTo>
                    <a:lnTo>
                      <a:pt x="224" y="209"/>
                    </a:lnTo>
                    <a:lnTo>
                      <a:pt x="232" y="206"/>
                    </a:lnTo>
                    <a:lnTo>
                      <a:pt x="232" y="206"/>
                    </a:lnTo>
                    <a:lnTo>
                      <a:pt x="227" y="202"/>
                    </a:lnTo>
                    <a:lnTo>
                      <a:pt x="227" y="202"/>
                    </a:lnTo>
                    <a:lnTo>
                      <a:pt x="222" y="205"/>
                    </a:lnTo>
                    <a:lnTo>
                      <a:pt x="222" y="205"/>
                    </a:lnTo>
                    <a:close/>
                    <a:moveTo>
                      <a:pt x="112" y="298"/>
                    </a:moveTo>
                    <a:lnTo>
                      <a:pt x="112" y="298"/>
                    </a:lnTo>
                    <a:lnTo>
                      <a:pt x="112" y="298"/>
                    </a:lnTo>
                    <a:lnTo>
                      <a:pt x="112" y="298"/>
                    </a:lnTo>
                    <a:lnTo>
                      <a:pt x="111" y="298"/>
                    </a:lnTo>
                    <a:lnTo>
                      <a:pt x="111" y="298"/>
                    </a:lnTo>
                    <a:lnTo>
                      <a:pt x="104" y="305"/>
                    </a:lnTo>
                    <a:lnTo>
                      <a:pt x="104" y="305"/>
                    </a:lnTo>
                    <a:lnTo>
                      <a:pt x="98" y="313"/>
                    </a:lnTo>
                    <a:lnTo>
                      <a:pt x="98" y="313"/>
                    </a:lnTo>
                    <a:lnTo>
                      <a:pt x="88" y="327"/>
                    </a:lnTo>
                    <a:lnTo>
                      <a:pt x="88" y="327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8" y="327"/>
                    </a:lnTo>
                    <a:lnTo>
                      <a:pt x="88" y="327"/>
                    </a:lnTo>
                    <a:lnTo>
                      <a:pt x="99" y="313"/>
                    </a:lnTo>
                    <a:lnTo>
                      <a:pt x="99" y="313"/>
                    </a:lnTo>
                    <a:lnTo>
                      <a:pt x="107" y="304"/>
                    </a:lnTo>
                    <a:lnTo>
                      <a:pt x="107" y="304"/>
                    </a:lnTo>
                    <a:lnTo>
                      <a:pt x="112" y="298"/>
                    </a:lnTo>
                    <a:lnTo>
                      <a:pt x="112" y="298"/>
                    </a:lnTo>
                    <a:close/>
                    <a:moveTo>
                      <a:pt x="82" y="318"/>
                    </a:moveTo>
                    <a:lnTo>
                      <a:pt x="82" y="318"/>
                    </a:lnTo>
                    <a:lnTo>
                      <a:pt x="77" y="314"/>
                    </a:lnTo>
                    <a:lnTo>
                      <a:pt x="77" y="314"/>
                    </a:lnTo>
                    <a:lnTo>
                      <a:pt x="74" y="321"/>
                    </a:lnTo>
                    <a:lnTo>
                      <a:pt x="74" y="321"/>
                    </a:lnTo>
                    <a:lnTo>
                      <a:pt x="78" y="324"/>
                    </a:lnTo>
                    <a:lnTo>
                      <a:pt x="78" y="324"/>
                    </a:lnTo>
                    <a:lnTo>
                      <a:pt x="82" y="318"/>
                    </a:lnTo>
                    <a:lnTo>
                      <a:pt x="82" y="318"/>
                    </a:lnTo>
                    <a:close/>
                    <a:moveTo>
                      <a:pt x="102" y="293"/>
                    </a:moveTo>
                    <a:lnTo>
                      <a:pt x="102" y="293"/>
                    </a:lnTo>
                    <a:lnTo>
                      <a:pt x="98" y="288"/>
                    </a:lnTo>
                    <a:lnTo>
                      <a:pt x="98" y="288"/>
                    </a:lnTo>
                    <a:lnTo>
                      <a:pt x="98" y="288"/>
                    </a:lnTo>
                    <a:lnTo>
                      <a:pt x="97" y="288"/>
                    </a:lnTo>
                    <a:lnTo>
                      <a:pt x="97" y="288"/>
                    </a:lnTo>
                    <a:lnTo>
                      <a:pt x="94" y="293"/>
                    </a:lnTo>
                    <a:lnTo>
                      <a:pt x="94" y="293"/>
                    </a:lnTo>
                    <a:lnTo>
                      <a:pt x="98" y="297"/>
                    </a:lnTo>
                    <a:lnTo>
                      <a:pt x="98" y="297"/>
                    </a:lnTo>
                    <a:lnTo>
                      <a:pt x="102" y="293"/>
                    </a:lnTo>
                    <a:lnTo>
                      <a:pt x="102" y="293"/>
                    </a:lnTo>
                    <a:close/>
                    <a:moveTo>
                      <a:pt x="88" y="298"/>
                    </a:moveTo>
                    <a:lnTo>
                      <a:pt x="88" y="298"/>
                    </a:lnTo>
                    <a:lnTo>
                      <a:pt x="92" y="303"/>
                    </a:lnTo>
                    <a:lnTo>
                      <a:pt x="92" y="303"/>
                    </a:lnTo>
                    <a:lnTo>
                      <a:pt x="97" y="298"/>
                    </a:lnTo>
                    <a:lnTo>
                      <a:pt x="97" y="298"/>
                    </a:lnTo>
                    <a:lnTo>
                      <a:pt x="92" y="294"/>
                    </a:lnTo>
                    <a:lnTo>
                      <a:pt x="92" y="294"/>
                    </a:lnTo>
                    <a:lnTo>
                      <a:pt x="88" y="298"/>
                    </a:lnTo>
                    <a:lnTo>
                      <a:pt x="88" y="298"/>
                    </a:lnTo>
                    <a:close/>
                    <a:moveTo>
                      <a:pt x="72" y="332"/>
                    </a:moveTo>
                    <a:lnTo>
                      <a:pt x="72" y="332"/>
                    </a:lnTo>
                    <a:lnTo>
                      <a:pt x="72" y="334"/>
                    </a:lnTo>
                    <a:lnTo>
                      <a:pt x="72" y="334"/>
                    </a:lnTo>
                    <a:lnTo>
                      <a:pt x="72" y="341"/>
                    </a:lnTo>
                    <a:lnTo>
                      <a:pt x="72" y="341"/>
                    </a:lnTo>
                    <a:lnTo>
                      <a:pt x="72" y="342"/>
                    </a:lnTo>
                    <a:lnTo>
                      <a:pt x="75" y="344"/>
                    </a:lnTo>
                    <a:lnTo>
                      <a:pt x="75" y="344"/>
                    </a:lnTo>
                    <a:lnTo>
                      <a:pt x="77" y="340"/>
                    </a:lnTo>
                    <a:lnTo>
                      <a:pt x="77" y="340"/>
                    </a:lnTo>
                    <a:lnTo>
                      <a:pt x="77" y="337"/>
                    </a:lnTo>
                    <a:lnTo>
                      <a:pt x="77" y="337"/>
                    </a:lnTo>
                    <a:lnTo>
                      <a:pt x="72" y="332"/>
                    </a:lnTo>
                    <a:lnTo>
                      <a:pt x="72" y="332"/>
                    </a:lnTo>
                    <a:close/>
                    <a:moveTo>
                      <a:pt x="203" y="219"/>
                    </a:moveTo>
                    <a:lnTo>
                      <a:pt x="203" y="219"/>
                    </a:lnTo>
                    <a:lnTo>
                      <a:pt x="202" y="216"/>
                    </a:lnTo>
                    <a:lnTo>
                      <a:pt x="202" y="216"/>
                    </a:lnTo>
                    <a:lnTo>
                      <a:pt x="199" y="216"/>
                    </a:lnTo>
                    <a:lnTo>
                      <a:pt x="199" y="216"/>
                    </a:lnTo>
                    <a:lnTo>
                      <a:pt x="195" y="217"/>
                    </a:lnTo>
                    <a:lnTo>
                      <a:pt x="195" y="217"/>
                    </a:lnTo>
                    <a:lnTo>
                      <a:pt x="192" y="217"/>
                    </a:lnTo>
                    <a:lnTo>
                      <a:pt x="192" y="217"/>
                    </a:lnTo>
                    <a:lnTo>
                      <a:pt x="193" y="220"/>
                    </a:lnTo>
                    <a:lnTo>
                      <a:pt x="193" y="220"/>
                    </a:lnTo>
                    <a:lnTo>
                      <a:pt x="195" y="220"/>
                    </a:lnTo>
                    <a:lnTo>
                      <a:pt x="195" y="220"/>
                    </a:lnTo>
                    <a:lnTo>
                      <a:pt x="199" y="220"/>
                    </a:lnTo>
                    <a:lnTo>
                      <a:pt x="203" y="219"/>
                    </a:lnTo>
                    <a:lnTo>
                      <a:pt x="203" y="219"/>
                    </a:lnTo>
                    <a:close/>
                    <a:moveTo>
                      <a:pt x="253" y="115"/>
                    </a:moveTo>
                    <a:lnTo>
                      <a:pt x="253" y="115"/>
                    </a:lnTo>
                    <a:lnTo>
                      <a:pt x="253" y="115"/>
                    </a:lnTo>
                    <a:lnTo>
                      <a:pt x="253" y="115"/>
                    </a:lnTo>
                    <a:lnTo>
                      <a:pt x="261" y="128"/>
                    </a:lnTo>
                    <a:lnTo>
                      <a:pt x="261" y="128"/>
                    </a:lnTo>
                    <a:lnTo>
                      <a:pt x="261" y="128"/>
                    </a:lnTo>
                    <a:lnTo>
                      <a:pt x="261" y="128"/>
                    </a:lnTo>
                    <a:lnTo>
                      <a:pt x="261" y="121"/>
                    </a:lnTo>
                    <a:lnTo>
                      <a:pt x="261" y="121"/>
                    </a:lnTo>
                    <a:lnTo>
                      <a:pt x="261" y="121"/>
                    </a:lnTo>
                    <a:lnTo>
                      <a:pt x="261" y="121"/>
                    </a:lnTo>
                    <a:lnTo>
                      <a:pt x="256" y="116"/>
                    </a:lnTo>
                    <a:lnTo>
                      <a:pt x="256" y="116"/>
                    </a:lnTo>
                    <a:lnTo>
                      <a:pt x="253" y="115"/>
                    </a:lnTo>
                    <a:lnTo>
                      <a:pt x="253" y="115"/>
                    </a:lnTo>
                    <a:close/>
                    <a:moveTo>
                      <a:pt x="84" y="304"/>
                    </a:moveTo>
                    <a:lnTo>
                      <a:pt x="84" y="304"/>
                    </a:lnTo>
                    <a:lnTo>
                      <a:pt x="88" y="308"/>
                    </a:lnTo>
                    <a:lnTo>
                      <a:pt x="88" y="308"/>
                    </a:lnTo>
                    <a:lnTo>
                      <a:pt x="91" y="304"/>
                    </a:lnTo>
                    <a:lnTo>
                      <a:pt x="91" y="304"/>
                    </a:lnTo>
                    <a:lnTo>
                      <a:pt x="87" y="300"/>
                    </a:lnTo>
                    <a:lnTo>
                      <a:pt x="87" y="300"/>
                    </a:lnTo>
                    <a:lnTo>
                      <a:pt x="84" y="304"/>
                    </a:lnTo>
                    <a:lnTo>
                      <a:pt x="84" y="304"/>
                    </a:lnTo>
                    <a:close/>
                    <a:moveTo>
                      <a:pt x="250" y="179"/>
                    </a:moveTo>
                    <a:lnTo>
                      <a:pt x="250" y="179"/>
                    </a:lnTo>
                    <a:lnTo>
                      <a:pt x="247" y="188"/>
                    </a:lnTo>
                    <a:lnTo>
                      <a:pt x="247" y="188"/>
                    </a:lnTo>
                    <a:lnTo>
                      <a:pt x="247" y="188"/>
                    </a:lnTo>
                    <a:lnTo>
                      <a:pt x="247" y="188"/>
                    </a:lnTo>
                    <a:lnTo>
                      <a:pt x="250" y="189"/>
                    </a:lnTo>
                    <a:lnTo>
                      <a:pt x="253" y="192"/>
                    </a:lnTo>
                    <a:lnTo>
                      <a:pt x="253" y="192"/>
                    </a:lnTo>
                    <a:lnTo>
                      <a:pt x="254" y="188"/>
                    </a:lnTo>
                    <a:lnTo>
                      <a:pt x="254" y="185"/>
                    </a:lnTo>
                    <a:lnTo>
                      <a:pt x="254" y="185"/>
                    </a:lnTo>
                    <a:lnTo>
                      <a:pt x="254" y="186"/>
                    </a:lnTo>
                    <a:lnTo>
                      <a:pt x="254" y="186"/>
                    </a:lnTo>
                    <a:lnTo>
                      <a:pt x="253" y="186"/>
                    </a:lnTo>
                    <a:lnTo>
                      <a:pt x="251" y="186"/>
                    </a:lnTo>
                    <a:lnTo>
                      <a:pt x="251" y="186"/>
                    </a:lnTo>
                    <a:lnTo>
                      <a:pt x="250" y="185"/>
                    </a:lnTo>
                    <a:lnTo>
                      <a:pt x="250" y="183"/>
                    </a:lnTo>
                    <a:lnTo>
                      <a:pt x="250" y="183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51" y="179"/>
                    </a:lnTo>
                    <a:lnTo>
                      <a:pt x="251" y="179"/>
                    </a:lnTo>
                    <a:lnTo>
                      <a:pt x="250" y="179"/>
                    </a:lnTo>
                    <a:lnTo>
                      <a:pt x="250" y="179"/>
                    </a:lnTo>
                    <a:close/>
                    <a:moveTo>
                      <a:pt x="203" y="216"/>
                    </a:moveTo>
                    <a:lnTo>
                      <a:pt x="203" y="216"/>
                    </a:lnTo>
                    <a:lnTo>
                      <a:pt x="206" y="217"/>
                    </a:lnTo>
                    <a:lnTo>
                      <a:pt x="206" y="217"/>
                    </a:lnTo>
                    <a:lnTo>
                      <a:pt x="207" y="219"/>
                    </a:lnTo>
                    <a:lnTo>
                      <a:pt x="207" y="219"/>
                    </a:lnTo>
                    <a:lnTo>
                      <a:pt x="212" y="217"/>
                    </a:lnTo>
                    <a:lnTo>
                      <a:pt x="212" y="217"/>
                    </a:lnTo>
                    <a:lnTo>
                      <a:pt x="215" y="217"/>
                    </a:lnTo>
                    <a:lnTo>
                      <a:pt x="215" y="217"/>
                    </a:lnTo>
                    <a:lnTo>
                      <a:pt x="213" y="215"/>
                    </a:lnTo>
                    <a:lnTo>
                      <a:pt x="213" y="215"/>
                    </a:lnTo>
                    <a:lnTo>
                      <a:pt x="212" y="215"/>
                    </a:lnTo>
                    <a:lnTo>
                      <a:pt x="212" y="215"/>
                    </a:lnTo>
                    <a:lnTo>
                      <a:pt x="203" y="216"/>
                    </a:lnTo>
                    <a:lnTo>
                      <a:pt x="203" y="216"/>
                    </a:lnTo>
                    <a:close/>
                    <a:moveTo>
                      <a:pt x="64" y="345"/>
                    </a:moveTo>
                    <a:lnTo>
                      <a:pt x="64" y="345"/>
                    </a:lnTo>
                    <a:lnTo>
                      <a:pt x="65" y="340"/>
                    </a:lnTo>
                    <a:lnTo>
                      <a:pt x="65" y="340"/>
                    </a:lnTo>
                    <a:lnTo>
                      <a:pt x="67" y="334"/>
                    </a:lnTo>
                    <a:lnTo>
                      <a:pt x="67" y="328"/>
                    </a:lnTo>
                    <a:lnTo>
                      <a:pt x="67" y="328"/>
                    </a:lnTo>
                    <a:lnTo>
                      <a:pt x="67" y="327"/>
                    </a:lnTo>
                    <a:lnTo>
                      <a:pt x="67" y="327"/>
                    </a:lnTo>
                    <a:lnTo>
                      <a:pt x="67" y="325"/>
                    </a:lnTo>
                    <a:lnTo>
                      <a:pt x="67" y="325"/>
                    </a:lnTo>
                    <a:lnTo>
                      <a:pt x="68" y="321"/>
                    </a:lnTo>
                    <a:lnTo>
                      <a:pt x="68" y="321"/>
                    </a:lnTo>
                    <a:lnTo>
                      <a:pt x="65" y="327"/>
                    </a:lnTo>
                    <a:lnTo>
                      <a:pt x="64" y="332"/>
                    </a:lnTo>
                    <a:lnTo>
                      <a:pt x="64" y="338"/>
                    </a:lnTo>
                    <a:lnTo>
                      <a:pt x="64" y="345"/>
                    </a:lnTo>
                    <a:lnTo>
                      <a:pt x="64" y="345"/>
                    </a:lnTo>
                    <a:close/>
                    <a:moveTo>
                      <a:pt x="126" y="264"/>
                    </a:moveTo>
                    <a:lnTo>
                      <a:pt x="126" y="264"/>
                    </a:lnTo>
                    <a:lnTo>
                      <a:pt x="126" y="264"/>
                    </a:lnTo>
                    <a:lnTo>
                      <a:pt x="126" y="264"/>
                    </a:lnTo>
                    <a:lnTo>
                      <a:pt x="125" y="264"/>
                    </a:lnTo>
                    <a:lnTo>
                      <a:pt x="125" y="264"/>
                    </a:lnTo>
                    <a:lnTo>
                      <a:pt x="124" y="271"/>
                    </a:lnTo>
                    <a:lnTo>
                      <a:pt x="124" y="271"/>
                    </a:lnTo>
                    <a:lnTo>
                      <a:pt x="124" y="273"/>
                    </a:lnTo>
                    <a:lnTo>
                      <a:pt x="124" y="273"/>
                    </a:lnTo>
                    <a:lnTo>
                      <a:pt x="124" y="274"/>
                    </a:lnTo>
                    <a:lnTo>
                      <a:pt x="124" y="274"/>
                    </a:lnTo>
                    <a:lnTo>
                      <a:pt x="124" y="278"/>
                    </a:lnTo>
                    <a:lnTo>
                      <a:pt x="124" y="278"/>
                    </a:lnTo>
                    <a:lnTo>
                      <a:pt x="122" y="283"/>
                    </a:lnTo>
                    <a:lnTo>
                      <a:pt x="122" y="283"/>
                    </a:lnTo>
                    <a:lnTo>
                      <a:pt x="121" y="288"/>
                    </a:lnTo>
                    <a:lnTo>
                      <a:pt x="121" y="288"/>
                    </a:lnTo>
                    <a:lnTo>
                      <a:pt x="125" y="280"/>
                    </a:lnTo>
                    <a:lnTo>
                      <a:pt x="125" y="280"/>
                    </a:lnTo>
                    <a:lnTo>
                      <a:pt x="125" y="277"/>
                    </a:lnTo>
                    <a:lnTo>
                      <a:pt x="125" y="277"/>
                    </a:lnTo>
                    <a:lnTo>
                      <a:pt x="126" y="264"/>
                    </a:lnTo>
                    <a:lnTo>
                      <a:pt x="126" y="264"/>
                    </a:lnTo>
                    <a:close/>
                    <a:moveTo>
                      <a:pt x="37" y="206"/>
                    </a:moveTo>
                    <a:lnTo>
                      <a:pt x="37" y="206"/>
                    </a:lnTo>
                    <a:lnTo>
                      <a:pt x="38" y="199"/>
                    </a:lnTo>
                    <a:lnTo>
                      <a:pt x="38" y="199"/>
                    </a:lnTo>
                    <a:lnTo>
                      <a:pt x="38" y="197"/>
                    </a:lnTo>
                    <a:lnTo>
                      <a:pt x="38" y="197"/>
                    </a:lnTo>
                    <a:lnTo>
                      <a:pt x="35" y="196"/>
                    </a:lnTo>
                    <a:lnTo>
                      <a:pt x="35" y="196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3"/>
                    </a:lnTo>
                    <a:lnTo>
                      <a:pt x="34" y="203"/>
                    </a:lnTo>
                    <a:lnTo>
                      <a:pt x="37" y="206"/>
                    </a:lnTo>
                    <a:lnTo>
                      <a:pt x="37" y="206"/>
                    </a:lnTo>
                    <a:close/>
                    <a:moveTo>
                      <a:pt x="251" y="165"/>
                    </a:moveTo>
                    <a:lnTo>
                      <a:pt x="251" y="165"/>
                    </a:lnTo>
                    <a:lnTo>
                      <a:pt x="251" y="168"/>
                    </a:lnTo>
                    <a:lnTo>
                      <a:pt x="251" y="168"/>
                    </a:lnTo>
                    <a:lnTo>
                      <a:pt x="251" y="175"/>
                    </a:lnTo>
                    <a:lnTo>
                      <a:pt x="251" y="175"/>
                    </a:lnTo>
                    <a:lnTo>
                      <a:pt x="251" y="176"/>
                    </a:lnTo>
                    <a:lnTo>
                      <a:pt x="253" y="178"/>
                    </a:lnTo>
                    <a:lnTo>
                      <a:pt x="253" y="178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1" y="165"/>
                    </a:lnTo>
                    <a:lnTo>
                      <a:pt x="251" y="165"/>
                    </a:lnTo>
                    <a:close/>
                    <a:moveTo>
                      <a:pt x="43" y="210"/>
                    </a:moveTo>
                    <a:lnTo>
                      <a:pt x="43" y="210"/>
                    </a:lnTo>
                    <a:lnTo>
                      <a:pt x="44" y="209"/>
                    </a:lnTo>
                    <a:lnTo>
                      <a:pt x="44" y="209"/>
                    </a:lnTo>
                    <a:lnTo>
                      <a:pt x="44" y="206"/>
                    </a:lnTo>
                    <a:lnTo>
                      <a:pt x="43" y="203"/>
                    </a:lnTo>
                    <a:lnTo>
                      <a:pt x="43" y="203"/>
                    </a:lnTo>
                    <a:lnTo>
                      <a:pt x="41" y="200"/>
                    </a:lnTo>
                    <a:lnTo>
                      <a:pt x="41" y="200"/>
                    </a:lnTo>
                    <a:lnTo>
                      <a:pt x="38" y="206"/>
                    </a:lnTo>
                    <a:lnTo>
                      <a:pt x="38" y="206"/>
                    </a:lnTo>
                    <a:lnTo>
                      <a:pt x="40" y="207"/>
                    </a:lnTo>
                    <a:lnTo>
                      <a:pt x="40" y="207"/>
                    </a:lnTo>
                    <a:lnTo>
                      <a:pt x="43" y="210"/>
                    </a:lnTo>
                    <a:lnTo>
                      <a:pt x="43" y="210"/>
                    </a:lnTo>
                    <a:close/>
                    <a:moveTo>
                      <a:pt x="27" y="188"/>
                    </a:moveTo>
                    <a:lnTo>
                      <a:pt x="27" y="188"/>
                    </a:lnTo>
                    <a:lnTo>
                      <a:pt x="26" y="192"/>
                    </a:lnTo>
                    <a:lnTo>
                      <a:pt x="26" y="192"/>
                    </a:lnTo>
                    <a:lnTo>
                      <a:pt x="26" y="193"/>
                    </a:lnTo>
                    <a:lnTo>
                      <a:pt x="26" y="193"/>
                    </a:lnTo>
                    <a:lnTo>
                      <a:pt x="28" y="197"/>
                    </a:lnTo>
                    <a:lnTo>
                      <a:pt x="28" y="197"/>
                    </a:lnTo>
                    <a:lnTo>
                      <a:pt x="30" y="192"/>
                    </a:lnTo>
                    <a:lnTo>
                      <a:pt x="30" y="192"/>
                    </a:lnTo>
                    <a:lnTo>
                      <a:pt x="30" y="190"/>
                    </a:lnTo>
                    <a:lnTo>
                      <a:pt x="30" y="190"/>
                    </a:lnTo>
                    <a:lnTo>
                      <a:pt x="27" y="188"/>
                    </a:lnTo>
                    <a:lnTo>
                      <a:pt x="27" y="188"/>
                    </a:lnTo>
                    <a:close/>
                    <a:moveTo>
                      <a:pt x="253" y="65"/>
                    </a:moveTo>
                    <a:lnTo>
                      <a:pt x="253" y="65"/>
                    </a:lnTo>
                    <a:lnTo>
                      <a:pt x="250" y="65"/>
                    </a:lnTo>
                    <a:lnTo>
                      <a:pt x="250" y="65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53" y="75"/>
                    </a:lnTo>
                    <a:lnTo>
                      <a:pt x="253" y="75"/>
                    </a:lnTo>
                    <a:lnTo>
                      <a:pt x="253" y="65"/>
                    </a:lnTo>
                    <a:lnTo>
                      <a:pt x="253" y="65"/>
                    </a:lnTo>
                    <a:close/>
                    <a:moveTo>
                      <a:pt x="107" y="293"/>
                    </a:moveTo>
                    <a:lnTo>
                      <a:pt x="107" y="293"/>
                    </a:lnTo>
                    <a:lnTo>
                      <a:pt x="109" y="294"/>
                    </a:lnTo>
                    <a:lnTo>
                      <a:pt x="109" y="294"/>
                    </a:lnTo>
                    <a:lnTo>
                      <a:pt x="112" y="293"/>
                    </a:lnTo>
                    <a:lnTo>
                      <a:pt x="112" y="293"/>
                    </a:lnTo>
                    <a:lnTo>
                      <a:pt x="114" y="290"/>
                    </a:lnTo>
                    <a:lnTo>
                      <a:pt x="114" y="290"/>
                    </a:lnTo>
                    <a:lnTo>
                      <a:pt x="112" y="288"/>
                    </a:lnTo>
                    <a:lnTo>
                      <a:pt x="111" y="287"/>
                    </a:lnTo>
                    <a:lnTo>
                      <a:pt x="111" y="287"/>
                    </a:lnTo>
                    <a:lnTo>
                      <a:pt x="107" y="293"/>
                    </a:lnTo>
                    <a:lnTo>
                      <a:pt x="107" y="293"/>
                    </a:lnTo>
                    <a:close/>
                    <a:moveTo>
                      <a:pt x="259" y="128"/>
                    </a:moveTo>
                    <a:lnTo>
                      <a:pt x="259" y="128"/>
                    </a:lnTo>
                    <a:lnTo>
                      <a:pt x="251" y="118"/>
                    </a:lnTo>
                    <a:lnTo>
                      <a:pt x="251" y="118"/>
                    </a:lnTo>
                    <a:lnTo>
                      <a:pt x="251" y="118"/>
                    </a:lnTo>
                    <a:lnTo>
                      <a:pt x="251" y="118"/>
                    </a:lnTo>
                    <a:lnTo>
                      <a:pt x="251" y="125"/>
                    </a:lnTo>
                    <a:lnTo>
                      <a:pt x="251" y="125"/>
                    </a:lnTo>
                    <a:lnTo>
                      <a:pt x="257" y="128"/>
                    </a:lnTo>
                    <a:lnTo>
                      <a:pt x="257" y="128"/>
                    </a:lnTo>
                    <a:lnTo>
                      <a:pt x="259" y="128"/>
                    </a:lnTo>
                    <a:lnTo>
                      <a:pt x="259" y="128"/>
                    </a:lnTo>
                    <a:close/>
                    <a:moveTo>
                      <a:pt x="247" y="30"/>
                    </a:moveTo>
                    <a:lnTo>
                      <a:pt x="247" y="30"/>
                    </a:lnTo>
                    <a:lnTo>
                      <a:pt x="247" y="31"/>
                    </a:lnTo>
                    <a:lnTo>
                      <a:pt x="247" y="31"/>
                    </a:lnTo>
                    <a:lnTo>
                      <a:pt x="250" y="34"/>
                    </a:lnTo>
                    <a:lnTo>
                      <a:pt x="250" y="34"/>
                    </a:lnTo>
                    <a:lnTo>
                      <a:pt x="250" y="35"/>
                    </a:lnTo>
                    <a:lnTo>
                      <a:pt x="250" y="37"/>
                    </a:lnTo>
                    <a:lnTo>
                      <a:pt x="250" y="37"/>
                    </a:lnTo>
                    <a:lnTo>
                      <a:pt x="250" y="38"/>
                    </a:lnTo>
                    <a:lnTo>
                      <a:pt x="250" y="38"/>
                    </a:lnTo>
                    <a:lnTo>
                      <a:pt x="251" y="43"/>
                    </a:lnTo>
                    <a:lnTo>
                      <a:pt x="251" y="43"/>
                    </a:lnTo>
                    <a:lnTo>
                      <a:pt x="253" y="44"/>
                    </a:lnTo>
                    <a:lnTo>
                      <a:pt x="253" y="44"/>
                    </a:lnTo>
                    <a:lnTo>
                      <a:pt x="253" y="40"/>
                    </a:lnTo>
                    <a:lnTo>
                      <a:pt x="253" y="40"/>
                    </a:lnTo>
                    <a:lnTo>
                      <a:pt x="251" y="33"/>
                    </a:lnTo>
                    <a:lnTo>
                      <a:pt x="251" y="33"/>
                    </a:lnTo>
                    <a:lnTo>
                      <a:pt x="250" y="30"/>
                    </a:lnTo>
                    <a:lnTo>
                      <a:pt x="247" y="30"/>
                    </a:lnTo>
                    <a:lnTo>
                      <a:pt x="247" y="30"/>
                    </a:lnTo>
                    <a:lnTo>
                      <a:pt x="247" y="30"/>
                    </a:lnTo>
                    <a:lnTo>
                      <a:pt x="247" y="30"/>
                    </a:lnTo>
                    <a:close/>
                    <a:moveTo>
                      <a:pt x="212" y="212"/>
                    </a:moveTo>
                    <a:lnTo>
                      <a:pt x="212" y="212"/>
                    </a:lnTo>
                    <a:lnTo>
                      <a:pt x="210" y="210"/>
                    </a:lnTo>
                    <a:lnTo>
                      <a:pt x="210" y="210"/>
                    </a:lnTo>
                    <a:lnTo>
                      <a:pt x="207" y="209"/>
                    </a:lnTo>
                    <a:lnTo>
                      <a:pt x="207" y="209"/>
                    </a:lnTo>
                    <a:lnTo>
                      <a:pt x="200" y="212"/>
                    </a:lnTo>
                    <a:lnTo>
                      <a:pt x="200" y="212"/>
                    </a:lnTo>
                    <a:lnTo>
                      <a:pt x="200" y="212"/>
                    </a:lnTo>
                    <a:lnTo>
                      <a:pt x="200" y="212"/>
                    </a:lnTo>
                    <a:lnTo>
                      <a:pt x="200" y="213"/>
                    </a:lnTo>
                    <a:lnTo>
                      <a:pt x="200" y="213"/>
                    </a:lnTo>
                    <a:lnTo>
                      <a:pt x="202" y="213"/>
                    </a:lnTo>
                    <a:lnTo>
                      <a:pt x="202" y="213"/>
                    </a:lnTo>
                    <a:lnTo>
                      <a:pt x="212" y="212"/>
                    </a:lnTo>
                    <a:lnTo>
                      <a:pt x="212" y="212"/>
                    </a:lnTo>
                    <a:close/>
                    <a:moveTo>
                      <a:pt x="99" y="298"/>
                    </a:moveTo>
                    <a:lnTo>
                      <a:pt x="99" y="298"/>
                    </a:lnTo>
                    <a:lnTo>
                      <a:pt x="104" y="301"/>
                    </a:lnTo>
                    <a:lnTo>
                      <a:pt x="104" y="301"/>
                    </a:lnTo>
                    <a:lnTo>
                      <a:pt x="107" y="297"/>
                    </a:lnTo>
                    <a:lnTo>
                      <a:pt x="107" y="297"/>
                    </a:lnTo>
                    <a:lnTo>
                      <a:pt x="105" y="294"/>
                    </a:lnTo>
                    <a:lnTo>
                      <a:pt x="105" y="294"/>
                    </a:lnTo>
                    <a:lnTo>
                      <a:pt x="99" y="298"/>
                    </a:lnTo>
                    <a:lnTo>
                      <a:pt x="99" y="298"/>
                    </a:lnTo>
                    <a:close/>
                    <a:moveTo>
                      <a:pt x="97" y="307"/>
                    </a:moveTo>
                    <a:lnTo>
                      <a:pt x="97" y="307"/>
                    </a:lnTo>
                    <a:lnTo>
                      <a:pt x="101" y="303"/>
                    </a:lnTo>
                    <a:lnTo>
                      <a:pt x="101" y="303"/>
                    </a:lnTo>
                    <a:lnTo>
                      <a:pt x="98" y="300"/>
                    </a:lnTo>
                    <a:lnTo>
                      <a:pt x="98" y="300"/>
                    </a:lnTo>
                    <a:lnTo>
                      <a:pt x="94" y="304"/>
                    </a:lnTo>
                    <a:lnTo>
                      <a:pt x="94" y="304"/>
                    </a:lnTo>
                    <a:lnTo>
                      <a:pt x="97" y="307"/>
                    </a:lnTo>
                    <a:lnTo>
                      <a:pt x="97" y="307"/>
                    </a:lnTo>
                    <a:close/>
                    <a:moveTo>
                      <a:pt x="243" y="28"/>
                    </a:moveTo>
                    <a:lnTo>
                      <a:pt x="243" y="28"/>
                    </a:lnTo>
                    <a:lnTo>
                      <a:pt x="244" y="27"/>
                    </a:lnTo>
                    <a:lnTo>
                      <a:pt x="244" y="27"/>
                    </a:lnTo>
                    <a:lnTo>
                      <a:pt x="244" y="24"/>
                    </a:lnTo>
                    <a:lnTo>
                      <a:pt x="244" y="24"/>
                    </a:lnTo>
                    <a:lnTo>
                      <a:pt x="244" y="21"/>
                    </a:lnTo>
                    <a:lnTo>
                      <a:pt x="243" y="20"/>
                    </a:lnTo>
                    <a:lnTo>
                      <a:pt x="243" y="20"/>
                    </a:lnTo>
                    <a:lnTo>
                      <a:pt x="239" y="18"/>
                    </a:lnTo>
                    <a:lnTo>
                      <a:pt x="239" y="18"/>
                    </a:lnTo>
                    <a:lnTo>
                      <a:pt x="243" y="28"/>
                    </a:lnTo>
                    <a:lnTo>
                      <a:pt x="243" y="28"/>
                    </a:lnTo>
                    <a:close/>
                    <a:moveTo>
                      <a:pt x="229" y="212"/>
                    </a:moveTo>
                    <a:lnTo>
                      <a:pt x="229" y="212"/>
                    </a:lnTo>
                    <a:lnTo>
                      <a:pt x="230" y="213"/>
                    </a:lnTo>
                    <a:lnTo>
                      <a:pt x="230" y="213"/>
                    </a:lnTo>
                    <a:lnTo>
                      <a:pt x="230" y="213"/>
                    </a:lnTo>
                    <a:lnTo>
                      <a:pt x="230" y="213"/>
                    </a:lnTo>
                    <a:lnTo>
                      <a:pt x="236" y="212"/>
                    </a:lnTo>
                    <a:lnTo>
                      <a:pt x="236" y="212"/>
                    </a:lnTo>
                    <a:lnTo>
                      <a:pt x="233" y="207"/>
                    </a:lnTo>
                    <a:lnTo>
                      <a:pt x="233" y="207"/>
                    </a:lnTo>
                    <a:lnTo>
                      <a:pt x="229" y="212"/>
                    </a:lnTo>
                    <a:lnTo>
                      <a:pt x="229" y="212"/>
                    </a:lnTo>
                    <a:close/>
                    <a:moveTo>
                      <a:pt x="266" y="48"/>
                    </a:moveTo>
                    <a:lnTo>
                      <a:pt x="266" y="48"/>
                    </a:lnTo>
                    <a:lnTo>
                      <a:pt x="264" y="48"/>
                    </a:lnTo>
                    <a:lnTo>
                      <a:pt x="264" y="48"/>
                    </a:lnTo>
                    <a:lnTo>
                      <a:pt x="264" y="50"/>
                    </a:lnTo>
                    <a:lnTo>
                      <a:pt x="264" y="50"/>
                    </a:lnTo>
                    <a:lnTo>
                      <a:pt x="266" y="60"/>
                    </a:lnTo>
                    <a:lnTo>
                      <a:pt x="266" y="60"/>
                    </a:lnTo>
                    <a:lnTo>
                      <a:pt x="266" y="74"/>
                    </a:lnTo>
                    <a:lnTo>
                      <a:pt x="266" y="74"/>
                    </a:lnTo>
                    <a:lnTo>
                      <a:pt x="266" y="80"/>
                    </a:lnTo>
                    <a:lnTo>
                      <a:pt x="266" y="80"/>
                    </a:lnTo>
                    <a:lnTo>
                      <a:pt x="266" y="81"/>
                    </a:lnTo>
                    <a:lnTo>
                      <a:pt x="266" y="81"/>
                    </a:lnTo>
                    <a:lnTo>
                      <a:pt x="266" y="81"/>
                    </a:lnTo>
                    <a:lnTo>
                      <a:pt x="266" y="81"/>
                    </a:lnTo>
                    <a:lnTo>
                      <a:pt x="266" y="53"/>
                    </a:lnTo>
                    <a:lnTo>
                      <a:pt x="266" y="53"/>
                    </a:lnTo>
                    <a:lnTo>
                      <a:pt x="266" y="48"/>
                    </a:lnTo>
                    <a:lnTo>
                      <a:pt x="266" y="48"/>
                    </a:lnTo>
                    <a:close/>
                    <a:moveTo>
                      <a:pt x="92" y="305"/>
                    </a:moveTo>
                    <a:lnTo>
                      <a:pt x="92" y="305"/>
                    </a:lnTo>
                    <a:lnTo>
                      <a:pt x="89" y="311"/>
                    </a:lnTo>
                    <a:lnTo>
                      <a:pt x="89" y="311"/>
                    </a:lnTo>
                    <a:lnTo>
                      <a:pt x="92" y="313"/>
                    </a:lnTo>
                    <a:lnTo>
                      <a:pt x="92" y="313"/>
                    </a:lnTo>
                    <a:lnTo>
                      <a:pt x="95" y="310"/>
                    </a:lnTo>
                    <a:lnTo>
                      <a:pt x="95" y="310"/>
                    </a:lnTo>
                    <a:lnTo>
                      <a:pt x="92" y="305"/>
                    </a:lnTo>
                    <a:lnTo>
                      <a:pt x="92" y="305"/>
                    </a:lnTo>
                    <a:close/>
                    <a:moveTo>
                      <a:pt x="116" y="288"/>
                    </a:moveTo>
                    <a:lnTo>
                      <a:pt x="116" y="288"/>
                    </a:lnTo>
                    <a:lnTo>
                      <a:pt x="116" y="288"/>
                    </a:lnTo>
                    <a:lnTo>
                      <a:pt x="116" y="288"/>
                    </a:lnTo>
                    <a:lnTo>
                      <a:pt x="118" y="284"/>
                    </a:lnTo>
                    <a:lnTo>
                      <a:pt x="118" y="284"/>
                    </a:lnTo>
                    <a:lnTo>
                      <a:pt x="116" y="284"/>
                    </a:lnTo>
                    <a:lnTo>
                      <a:pt x="116" y="284"/>
                    </a:lnTo>
                    <a:lnTo>
                      <a:pt x="116" y="283"/>
                    </a:lnTo>
                    <a:lnTo>
                      <a:pt x="116" y="283"/>
                    </a:lnTo>
                    <a:lnTo>
                      <a:pt x="115" y="281"/>
                    </a:lnTo>
                    <a:lnTo>
                      <a:pt x="115" y="281"/>
                    </a:lnTo>
                    <a:lnTo>
                      <a:pt x="114" y="283"/>
                    </a:lnTo>
                    <a:lnTo>
                      <a:pt x="112" y="286"/>
                    </a:lnTo>
                    <a:lnTo>
                      <a:pt x="112" y="286"/>
                    </a:lnTo>
                    <a:lnTo>
                      <a:pt x="114" y="286"/>
                    </a:lnTo>
                    <a:lnTo>
                      <a:pt x="114" y="286"/>
                    </a:lnTo>
                    <a:lnTo>
                      <a:pt x="115" y="286"/>
                    </a:lnTo>
                    <a:lnTo>
                      <a:pt x="116" y="288"/>
                    </a:lnTo>
                    <a:lnTo>
                      <a:pt x="116" y="288"/>
                    </a:lnTo>
                    <a:close/>
                    <a:moveTo>
                      <a:pt x="250" y="84"/>
                    </a:moveTo>
                    <a:lnTo>
                      <a:pt x="250" y="84"/>
                    </a:lnTo>
                    <a:lnTo>
                      <a:pt x="253" y="85"/>
                    </a:lnTo>
                    <a:lnTo>
                      <a:pt x="253" y="85"/>
                    </a:lnTo>
                    <a:lnTo>
                      <a:pt x="253" y="78"/>
                    </a:lnTo>
                    <a:lnTo>
                      <a:pt x="253" y="78"/>
                    </a:lnTo>
                    <a:lnTo>
                      <a:pt x="250" y="77"/>
                    </a:lnTo>
                    <a:lnTo>
                      <a:pt x="250" y="77"/>
                    </a:lnTo>
                    <a:lnTo>
                      <a:pt x="250" y="84"/>
                    </a:lnTo>
                    <a:lnTo>
                      <a:pt x="250" y="84"/>
                    </a:lnTo>
                    <a:close/>
                    <a:moveTo>
                      <a:pt x="251" y="97"/>
                    </a:moveTo>
                    <a:lnTo>
                      <a:pt x="251" y="97"/>
                    </a:lnTo>
                    <a:lnTo>
                      <a:pt x="253" y="88"/>
                    </a:lnTo>
                    <a:lnTo>
                      <a:pt x="253" y="88"/>
                    </a:lnTo>
                    <a:lnTo>
                      <a:pt x="250" y="87"/>
                    </a:lnTo>
                    <a:lnTo>
                      <a:pt x="250" y="87"/>
                    </a:lnTo>
                    <a:lnTo>
                      <a:pt x="250" y="97"/>
                    </a:lnTo>
                    <a:lnTo>
                      <a:pt x="250" y="97"/>
                    </a:lnTo>
                    <a:lnTo>
                      <a:pt x="251" y="97"/>
                    </a:lnTo>
                    <a:lnTo>
                      <a:pt x="251" y="97"/>
                    </a:lnTo>
                    <a:close/>
                    <a:moveTo>
                      <a:pt x="31" y="193"/>
                    </a:moveTo>
                    <a:lnTo>
                      <a:pt x="31" y="193"/>
                    </a:lnTo>
                    <a:lnTo>
                      <a:pt x="30" y="199"/>
                    </a:lnTo>
                    <a:lnTo>
                      <a:pt x="30" y="199"/>
                    </a:lnTo>
                    <a:lnTo>
                      <a:pt x="30" y="199"/>
                    </a:lnTo>
                    <a:lnTo>
                      <a:pt x="30" y="199"/>
                    </a:lnTo>
                    <a:lnTo>
                      <a:pt x="33" y="202"/>
                    </a:lnTo>
                    <a:lnTo>
                      <a:pt x="33" y="202"/>
                    </a:lnTo>
                    <a:lnTo>
                      <a:pt x="34" y="196"/>
                    </a:lnTo>
                    <a:lnTo>
                      <a:pt x="34" y="196"/>
                    </a:lnTo>
                    <a:lnTo>
                      <a:pt x="34" y="195"/>
                    </a:lnTo>
                    <a:lnTo>
                      <a:pt x="34" y="195"/>
                    </a:lnTo>
                    <a:lnTo>
                      <a:pt x="31" y="193"/>
                    </a:lnTo>
                    <a:lnTo>
                      <a:pt x="31" y="193"/>
                    </a:lnTo>
                    <a:close/>
                    <a:moveTo>
                      <a:pt x="263" y="48"/>
                    </a:moveTo>
                    <a:lnTo>
                      <a:pt x="263" y="48"/>
                    </a:lnTo>
                    <a:lnTo>
                      <a:pt x="260" y="38"/>
                    </a:lnTo>
                    <a:lnTo>
                      <a:pt x="260" y="38"/>
                    </a:lnTo>
                    <a:lnTo>
                      <a:pt x="259" y="37"/>
                    </a:lnTo>
                    <a:lnTo>
                      <a:pt x="259" y="37"/>
                    </a:lnTo>
                    <a:lnTo>
                      <a:pt x="261" y="47"/>
                    </a:lnTo>
                    <a:lnTo>
                      <a:pt x="261" y="47"/>
                    </a:lnTo>
                    <a:lnTo>
                      <a:pt x="263" y="48"/>
                    </a:lnTo>
                    <a:lnTo>
                      <a:pt x="263" y="48"/>
                    </a:lnTo>
                    <a:close/>
                    <a:moveTo>
                      <a:pt x="62" y="233"/>
                    </a:moveTo>
                    <a:lnTo>
                      <a:pt x="62" y="233"/>
                    </a:lnTo>
                    <a:lnTo>
                      <a:pt x="62" y="234"/>
                    </a:lnTo>
                    <a:lnTo>
                      <a:pt x="62" y="234"/>
                    </a:lnTo>
                    <a:lnTo>
                      <a:pt x="70" y="244"/>
                    </a:lnTo>
                    <a:lnTo>
                      <a:pt x="70" y="244"/>
                    </a:lnTo>
                    <a:lnTo>
                      <a:pt x="70" y="244"/>
                    </a:lnTo>
                    <a:lnTo>
                      <a:pt x="70" y="244"/>
                    </a:lnTo>
                    <a:lnTo>
                      <a:pt x="70" y="240"/>
                    </a:lnTo>
                    <a:lnTo>
                      <a:pt x="67" y="237"/>
                    </a:lnTo>
                    <a:lnTo>
                      <a:pt x="67" y="237"/>
                    </a:lnTo>
                    <a:lnTo>
                      <a:pt x="62" y="233"/>
                    </a:lnTo>
                    <a:lnTo>
                      <a:pt x="62" y="233"/>
                    </a:lnTo>
                    <a:lnTo>
                      <a:pt x="62" y="233"/>
                    </a:lnTo>
                    <a:lnTo>
                      <a:pt x="62" y="233"/>
                    </a:lnTo>
                    <a:close/>
                    <a:moveTo>
                      <a:pt x="249" y="44"/>
                    </a:moveTo>
                    <a:lnTo>
                      <a:pt x="249" y="44"/>
                    </a:lnTo>
                    <a:lnTo>
                      <a:pt x="250" y="54"/>
                    </a:lnTo>
                    <a:lnTo>
                      <a:pt x="250" y="54"/>
                    </a:lnTo>
                    <a:lnTo>
                      <a:pt x="251" y="54"/>
                    </a:lnTo>
                    <a:lnTo>
                      <a:pt x="251" y="54"/>
                    </a:lnTo>
                    <a:lnTo>
                      <a:pt x="251" y="53"/>
                    </a:lnTo>
                    <a:lnTo>
                      <a:pt x="251" y="53"/>
                    </a:lnTo>
                    <a:lnTo>
                      <a:pt x="250" y="45"/>
                    </a:lnTo>
                    <a:lnTo>
                      <a:pt x="250" y="45"/>
                    </a:lnTo>
                    <a:lnTo>
                      <a:pt x="249" y="44"/>
                    </a:lnTo>
                    <a:lnTo>
                      <a:pt x="249" y="44"/>
                    </a:lnTo>
                    <a:close/>
                    <a:moveTo>
                      <a:pt x="260" y="158"/>
                    </a:moveTo>
                    <a:lnTo>
                      <a:pt x="260" y="158"/>
                    </a:lnTo>
                    <a:lnTo>
                      <a:pt x="259" y="168"/>
                    </a:lnTo>
                    <a:lnTo>
                      <a:pt x="259" y="168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261" y="168"/>
                    </a:lnTo>
                    <a:lnTo>
                      <a:pt x="261" y="166"/>
                    </a:lnTo>
                    <a:lnTo>
                      <a:pt x="261" y="166"/>
                    </a:lnTo>
                    <a:lnTo>
                      <a:pt x="261" y="159"/>
                    </a:lnTo>
                    <a:lnTo>
                      <a:pt x="261" y="159"/>
                    </a:lnTo>
                    <a:lnTo>
                      <a:pt x="260" y="158"/>
                    </a:lnTo>
                    <a:lnTo>
                      <a:pt x="260" y="158"/>
                    </a:lnTo>
                    <a:close/>
                    <a:moveTo>
                      <a:pt x="88" y="320"/>
                    </a:moveTo>
                    <a:lnTo>
                      <a:pt x="88" y="320"/>
                    </a:lnTo>
                    <a:lnTo>
                      <a:pt x="89" y="315"/>
                    </a:lnTo>
                    <a:lnTo>
                      <a:pt x="89" y="315"/>
                    </a:lnTo>
                    <a:lnTo>
                      <a:pt x="88" y="313"/>
                    </a:lnTo>
                    <a:lnTo>
                      <a:pt x="88" y="313"/>
                    </a:lnTo>
                    <a:lnTo>
                      <a:pt x="85" y="318"/>
                    </a:lnTo>
                    <a:lnTo>
                      <a:pt x="85" y="318"/>
                    </a:lnTo>
                    <a:lnTo>
                      <a:pt x="88" y="320"/>
                    </a:lnTo>
                    <a:lnTo>
                      <a:pt x="88" y="320"/>
                    </a:lnTo>
                    <a:close/>
                    <a:moveTo>
                      <a:pt x="257" y="197"/>
                    </a:moveTo>
                    <a:lnTo>
                      <a:pt x="257" y="197"/>
                    </a:lnTo>
                    <a:lnTo>
                      <a:pt x="257" y="197"/>
                    </a:lnTo>
                    <a:lnTo>
                      <a:pt x="257" y="197"/>
                    </a:lnTo>
                    <a:lnTo>
                      <a:pt x="250" y="207"/>
                    </a:lnTo>
                    <a:lnTo>
                      <a:pt x="250" y="207"/>
                    </a:lnTo>
                    <a:lnTo>
                      <a:pt x="249" y="209"/>
                    </a:lnTo>
                    <a:lnTo>
                      <a:pt x="249" y="209"/>
                    </a:lnTo>
                    <a:lnTo>
                      <a:pt x="254" y="203"/>
                    </a:lnTo>
                    <a:lnTo>
                      <a:pt x="257" y="200"/>
                    </a:lnTo>
                    <a:lnTo>
                      <a:pt x="257" y="197"/>
                    </a:lnTo>
                    <a:lnTo>
                      <a:pt x="257" y="197"/>
                    </a:lnTo>
                    <a:close/>
                    <a:moveTo>
                      <a:pt x="20" y="182"/>
                    </a:moveTo>
                    <a:lnTo>
                      <a:pt x="20" y="182"/>
                    </a:lnTo>
                    <a:lnTo>
                      <a:pt x="23" y="190"/>
                    </a:lnTo>
                    <a:lnTo>
                      <a:pt x="23" y="190"/>
                    </a:lnTo>
                    <a:lnTo>
                      <a:pt x="24" y="185"/>
                    </a:lnTo>
                    <a:lnTo>
                      <a:pt x="24" y="185"/>
                    </a:lnTo>
                    <a:lnTo>
                      <a:pt x="20" y="182"/>
                    </a:lnTo>
                    <a:lnTo>
                      <a:pt x="20" y="182"/>
                    </a:lnTo>
                    <a:close/>
                    <a:moveTo>
                      <a:pt x="230" y="217"/>
                    </a:moveTo>
                    <a:lnTo>
                      <a:pt x="230" y="217"/>
                    </a:lnTo>
                    <a:lnTo>
                      <a:pt x="229" y="216"/>
                    </a:lnTo>
                    <a:lnTo>
                      <a:pt x="229" y="216"/>
                    </a:lnTo>
                    <a:lnTo>
                      <a:pt x="222" y="217"/>
                    </a:lnTo>
                    <a:lnTo>
                      <a:pt x="222" y="217"/>
                    </a:lnTo>
                    <a:lnTo>
                      <a:pt x="222" y="219"/>
                    </a:lnTo>
                    <a:lnTo>
                      <a:pt x="222" y="219"/>
                    </a:lnTo>
                    <a:lnTo>
                      <a:pt x="230" y="217"/>
                    </a:lnTo>
                    <a:lnTo>
                      <a:pt x="230" y="217"/>
                    </a:lnTo>
                    <a:close/>
                    <a:moveTo>
                      <a:pt x="197" y="212"/>
                    </a:moveTo>
                    <a:lnTo>
                      <a:pt x="197" y="212"/>
                    </a:lnTo>
                    <a:lnTo>
                      <a:pt x="188" y="213"/>
                    </a:lnTo>
                    <a:lnTo>
                      <a:pt x="188" y="213"/>
                    </a:lnTo>
                    <a:lnTo>
                      <a:pt x="189" y="215"/>
                    </a:lnTo>
                    <a:lnTo>
                      <a:pt x="189" y="215"/>
                    </a:lnTo>
                    <a:lnTo>
                      <a:pt x="197" y="213"/>
                    </a:lnTo>
                    <a:lnTo>
                      <a:pt x="197" y="213"/>
                    </a:lnTo>
                    <a:lnTo>
                      <a:pt x="199" y="213"/>
                    </a:lnTo>
                    <a:lnTo>
                      <a:pt x="199" y="213"/>
                    </a:lnTo>
                    <a:lnTo>
                      <a:pt x="197" y="212"/>
                    </a:lnTo>
                    <a:lnTo>
                      <a:pt x="197" y="212"/>
                    </a:lnTo>
                    <a:close/>
                    <a:moveTo>
                      <a:pt x="251" y="101"/>
                    </a:moveTo>
                    <a:lnTo>
                      <a:pt x="251" y="101"/>
                    </a:lnTo>
                    <a:lnTo>
                      <a:pt x="250" y="101"/>
                    </a:lnTo>
                    <a:lnTo>
                      <a:pt x="250" y="101"/>
                    </a:lnTo>
                    <a:lnTo>
                      <a:pt x="249" y="112"/>
                    </a:lnTo>
                    <a:lnTo>
                      <a:pt x="249" y="112"/>
                    </a:lnTo>
                    <a:lnTo>
                      <a:pt x="250" y="111"/>
                    </a:lnTo>
                    <a:lnTo>
                      <a:pt x="250" y="109"/>
                    </a:lnTo>
                    <a:lnTo>
                      <a:pt x="250" y="109"/>
                    </a:lnTo>
                    <a:lnTo>
                      <a:pt x="251" y="105"/>
                    </a:lnTo>
                    <a:lnTo>
                      <a:pt x="251" y="105"/>
                    </a:lnTo>
                    <a:lnTo>
                      <a:pt x="251" y="101"/>
                    </a:lnTo>
                    <a:lnTo>
                      <a:pt x="251" y="101"/>
                    </a:lnTo>
                    <a:close/>
                    <a:moveTo>
                      <a:pt x="249" y="18"/>
                    </a:moveTo>
                    <a:lnTo>
                      <a:pt x="249" y="18"/>
                    </a:lnTo>
                    <a:lnTo>
                      <a:pt x="250" y="21"/>
                    </a:lnTo>
                    <a:lnTo>
                      <a:pt x="250" y="21"/>
                    </a:lnTo>
                    <a:lnTo>
                      <a:pt x="253" y="26"/>
                    </a:lnTo>
                    <a:lnTo>
                      <a:pt x="253" y="26"/>
                    </a:lnTo>
                    <a:lnTo>
                      <a:pt x="256" y="28"/>
                    </a:lnTo>
                    <a:lnTo>
                      <a:pt x="256" y="28"/>
                    </a:lnTo>
                    <a:lnTo>
                      <a:pt x="253" y="23"/>
                    </a:lnTo>
                    <a:lnTo>
                      <a:pt x="249" y="18"/>
                    </a:lnTo>
                    <a:lnTo>
                      <a:pt x="249" y="18"/>
                    </a:lnTo>
                    <a:close/>
                    <a:moveTo>
                      <a:pt x="216" y="213"/>
                    </a:moveTo>
                    <a:lnTo>
                      <a:pt x="216" y="213"/>
                    </a:lnTo>
                    <a:lnTo>
                      <a:pt x="217" y="216"/>
                    </a:lnTo>
                    <a:lnTo>
                      <a:pt x="217" y="216"/>
                    </a:lnTo>
                    <a:lnTo>
                      <a:pt x="223" y="213"/>
                    </a:lnTo>
                    <a:lnTo>
                      <a:pt x="223" y="213"/>
                    </a:lnTo>
                    <a:lnTo>
                      <a:pt x="216" y="213"/>
                    </a:lnTo>
                    <a:lnTo>
                      <a:pt x="216" y="213"/>
                    </a:lnTo>
                    <a:close/>
                    <a:moveTo>
                      <a:pt x="217" y="203"/>
                    </a:moveTo>
                    <a:lnTo>
                      <a:pt x="217" y="203"/>
                    </a:lnTo>
                    <a:lnTo>
                      <a:pt x="217" y="203"/>
                    </a:lnTo>
                    <a:lnTo>
                      <a:pt x="216" y="203"/>
                    </a:lnTo>
                    <a:lnTo>
                      <a:pt x="216" y="203"/>
                    </a:lnTo>
                    <a:lnTo>
                      <a:pt x="212" y="203"/>
                    </a:lnTo>
                    <a:lnTo>
                      <a:pt x="212" y="203"/>
                    </a:lnTo>
                    <a:lnTo>
                      <a:pt x="209" y="206"/>
                    </a:lnTo>
                    <a:lnTo>
                      <a:pt x="209" y="206"/>
                    </a:lnTo>
                    <a:lnTo>
                      <a:pt x="209" y="206"/>
                    </a:lnTo>
                    <a:lnTo>
                      <a:pt x="210" y="206"/>
                    </a:lnTo>
                    <a:lnTo>
                      <a:pt x="210" y="206"/>
                    </a:lnTo>
                    <a:lnTo>
                      <a:pt x="217" y="203"/>
                    </a:lnTo>
                    <a:lnTo>
                      <a:pt x="217" y="203"/>
                    </a:lnTo>
                    <a:close/>
                    <a:moveTo>
                      <a:pt x="222" y="6"/>
                    </a:moveTo>
                    <a:lnTo>
                      <a:pt x="222" y="6"/>
                    </a:lnTo>
                    <a:lnTo>
                      <a:pt x="209" y="3"/>
                    </a:lnTo>
                    <a:lnTo>
                      <a:pt x="195" y="3"/>
                    </a:lnTo>
                    <a:lnTo>
                      <a:pt x="195" y="3"/>
                    </a:lnTo>
                    <a:lnTo>
                      <a:pt x="209" y="4"/>
                    </a:lnTo>
                    <a:lnTo>
                      <a:pt x="209" y="4"/>
                    </a:lnTo>
                    <a:lnTo>
                      <a:pt x="222" y="6"/>
                    </a:lnTo>
                    <a:lnTo>
                      <a:pt x="222" y="6"/>
                    </a:lnTo>
                    <a:close/>
                    <a:moveTo>
                      <a:pt x="259" y="67"/>
                    </a:moveTo>
                    <a:lnTo>
                      <a:pt x="259" y="67"/>
                    </a:lnTo>
                    <a:lnTo>
                      <a:pt x="260" y="67"/>
                    </a:lnTo>
                    <a:lnTo>
                      <a:pt x="260" y="67"/>
                    </a:lnTo>
                    <a:lnTo>
                      <a:pt x="263" y="70"/>
                    </a:lnTo>
                    <a:lnTo>
                      <a:pt x="263" y="70"/>
                    </a:lnTo>
                    <a:lnTo>
                      <a:pt x="263" y="61"/>
                    </a:lnTo>
                    <a:lnTo>
                      <a:pt x="263" y="61"/>
                    </a:lnTo>
                    <a:lnTo>
                      <a:pt x="261" y="61"/>
                    </a:lnTo>
                    <a:lnTo>
                      <a:pt x="261" y="61"/>
                    </a:lnTo>
                    <a:lnTo>
                      <a:pt x="263" y="64"/>
                    </a:lnTo>
                    <a:lnTo>
                      <a:pt x="263" y="64"/>
                    </a:lnTo>
                    <a:lnTo>
                      <a:pt x="261" y="65"/>
                    </a:lnTo>
                    <a:lnTo>
                      <a:pt x="260" y="67"/>
                    </a:lnTo>
                    <a:lnTo>
                      <a:pt x="260" y="67"/>
                    </a:lnTo>
                    <a:lnTo>
                      <a:pt x="259" y="67"/>
                    </a:lnTo>
                    <a:lnTo>
                      <a:pt x="259" y="67"/>
                    </a:lnTo>
                    <a:close/>
                    <a:moveTo>
                      <a:pt x="50" y="14"/>
                    </a:moveTo>
                    <a:lnTo>
                      <a:pt x="50" y="14"/>
                    </a:lnTo>
                    <a:lnTo>
                      <a:pt x="41" y="16"/>
                    </a:lnTo>
                    <a:lnTo>
                      <a:pt x="33" y="20"/>
                    </a:lnTo>
                    <a:lnTo>
                      <a:pt x="33" y="20"/>
                    </a:lnTo>
                    <a:lnTo>
                      <a:pt x="41" y="17"/>
                    </a:lnTo>
                    <a:lnTo>
                      <a:pt x="41" y="17"/>
                    </a:lnTo>
                    <a:lnTo>
                      <a:pt x="50" y="14"/>
                    </a:lnTo>
                    <a:lnTo>
                      <a:pt x="50" y="14"/>
                    </a:lnTo>
                    <a:close/>
                    <a:moveTo>
                      <a:pt x="48" y="210"/>
                    </a:moveTo>
                    <a:lnTo>
                      <a:pt x="48" y="210"/>
                    </a:lnTo>
                    <a:lnTo>
                      <a:pt x="50" y="207"/>
                    </a:lnTo>
                    <a:lnTo>
                      <a:pt x="50" y="206"/>
                    </a:lnTo>
                    <a:lnTo>
                      <a:pt x="50" y="206"/>
                    </a:lnTo>
                    <a:lnTo>
                      <a:pt x="48" y="205"/>
                    </a:lnTo>
                    <a:lnTo>
                      <a:pt x="45" y="202"/>
                    </a:lnTo>
                    <a:lnTo>
                      <a:pt x="45" y="202"/>
                    </a:lnTo>
                    <a:lnTo>
                      <a:pt x="47" y="205"/>
                    </a:lnTo>
                    <a:lnTo>
                      <a:pt x="47" y="205"/>
                    </a:lnTo>
                    <a:lnTo>
                      <a:pt x="48" y="207"/>
                    </a:lnTo>
                    <a:lnTo>
                      <a:pt x="48" y="207"/>
                    </a:lnTo>
                    <a:lnTo>
                      <a:pt x="48" y="210"/>
                    </a:lnTo>
                    <a:lnTo>
                      <a:pt x="48" y="210"/>
                    </a:lnTo>
                    <a:close/>
                    <a:moveTo>
                      <a:pt x="242" y="71"/>
                    </a:moveTo>
                    <a:lnTo>
                      <a:pt x="242" y="71"/>
                    </a:lnTo>
                    <a:lnTo>
                      <a:pt x="242" y="82"/>
                    </a:lnTo>
                    <a:lnTo>
                      <a:pt x="242" y="94"/>
                    </a:lnTo>
                    <a:lnTo>
                      <a:pt x="242" y="94"/>
                    </a:lnTo>
                    <a:lnTo>
                      <a:pt x="242" y="71"/>
                    </a:lnTo>
                    <a:lnTo>
                      <a:pt x="242" y="71"/>
                    </a:lnTo>
                    <a:close/>
                    <a:moveTo>
                      <a:pt x="264" y="41"/>
                    </a:moveTo>
                    <a:lnTo>
                      <a:pt x="264" y="41"/>
                    </a:lnTo>
                    <a:lnTo>
                      <a:pt x="261" y="33"/>
                    </a:lnTo>
                    <a:lnTo>
                      <a:pt x="257" y="27"/>
                    </a:lnTo>
                    <a:lnTo>
                      <a:pt x="257" y="27"/>
                    </a:lnTo>
                    <a:lnTo>
                      <a:pt x="264" y="41"/>
                    </a:lnTo>
                    <a:lnTo>
                      <a:pt x="264" y="41"/>
                    </a:lnTo>
                    <a:close/>
                    <a:moveTo>
                      <a:pt x="138" y="230"/>
                    </a:moveTo>
                    <a:lnTo>
                      <a:pt x="138" y="230"/>
                    </a:lnTo>
                    <a:lnTo>
                      <a:pt x="135" y="230"/>
                    </a:lnTo>
                    <a:lnTo>
                      <a:pt x="134" y="233"/>
                    </a:lnTo>
                    <a:lnTo>
                      <a:pt x="134" y="233"/>
                    </a:lnTo>
                    <a:lnTo>
                      <a:pt x="135" y="234"/>
                    </a:lnTo>
                    <a:lnTo>
                      <a:pt x="135" y="234"/>
                    </a:lnTo>
                    <a:lnTo>
                      <a:pt x="136" y="233"/>
                    </a:lnTo>
                    <a:lnTo>
                      <a:pt x="138" y="230"/>
                    </a:lnTo>
                    <a:lnTo>
                      <a:pt x="138" y="230"/>
                    </a:lnTo>
                    <a:close/>
                    <a:moveTo>
                      <a:pt x="250" y="55"/>
                    </a:moveTo>
                    <a:lnTo>
                      <a:pt x="250" y="55"/>
                    </a:lnTo>
                    <a:lnTo>
                      <a:pt x="250" y="57"/>
                    </a:lnTo>
                    <a:lnTo>
                      <a:pt x="250" y="57"/>
                    </a:lnTo>
                    <a:lnTo>
                      <a:pt x="250" y="62"/>
                    </a:lnTo>
                    <a:lnTo>
                      <a:pt x="250" y="62"/>
                    </a:lnTo>
                    <a:lnTo>
                      <a:pt x="251" y="62"/>
                    </a:lnTo>
                    <a:lnTo>
                      <a:pt x="251" y="62"/>
                    </a:lnTo>
                    <a:lnTo>
                      <a:pt x="251" y="62"/>
                    </a:lnTo>
                    <a:lnTo>
                      <a:pt x="251" y="55"/>
                    </a:lnTo>
                    <a:lnTo>
                      <a:pt x="251" y="55"/>
                    </a:lnTo>
                    <a:lnTo>
                      <a:pt x="251" y="55"/>
                    </a:lnTo>
                    <a:lnTo>
                      <a:pt x="251" y="55"/>
                    </a:lnTo>
                    <a:lnTo>
                      <a:pt x="250" y="55"/>
                    </a:lnTo>
                    <a:lnTo>
                      <a:pt x="250" y="55"/>
                    </a:lnTo>
                    <a:close/>
                    <a:moveTo>
                      <a:pt x="233" y="216"/>
                    </a:moveTo>
                    <a:lnTo>
                      <a:pt x="233" y="216"/>
                    </a:lnTo>
                    <a:lnTo>
                      <a:pt x="237" y="216"/>
                    </a:lnTo>
                    <a:lnTo>
                      <a:pt x="239" y="213"/>
                    </a:lnTo>
                    <a:lnTo>
                      <a:pt x="239" y="213"/>
                    </a:lnTo>
                    <a:lnTo>
                      <a:pt x="239" y="213"/>
                    </a:lnTo>
                    <a:lnTo>
                      <a:pt x="239" y="213"/>
                    </a:lnTo>
                    <a:lnTo>
                      <a:pt x="233" y="215"/>
                    </a:lnTo>
                    <a:lnTo>
                      <a:pt x="233" y="215"/>
                    </a:lnTo>
                    <a:lnTo>
                      <a:pt x="233" y="216"/>
                    </a:lnTo>
                    <a:lnTo>
                      <a:pt x="233" y="216"/>
                    </a:lnTo>
                    <a:close/>
                    <a:moveTo>
                      <a:pt x="259" y="47"/>
                    </a:moveTo>
                    <a:lnTo>
                      <a:pt x="259" y="47"/>
                    </a:lnTo>
                    <a:lnTo>
                      <a:pt x="257" y="40"/>
                    </a:lnTo>
                    <a:lnTo>
                      <a:pt x="254" y="33"/>
                    </a:lnTo>
                    <a:lnTo>
                      <a:pt x="254" y="33"/>
                    </a:lnTo>
                    <a:lnTo>
                      <a:pt x="259" y="47"/>
                    </a:lnTo>
                    <a:lnTo>
                      <a:pt x="259" y="47"/>
                    </a:lnTo>
                    <a:close/>
                    <a:moveTo>
                      <a:pt x="51" y="210"/>
                    </a:moveTo>
                    <a:lnTo>
                      <a:pt x="51" y="210"/>
                    </a:lnTo>
                    <a:lnTo>
                      <a:pt x="50" y="213"/>
                    </a:lnTo>
                    <a:lnTo>
                      <a:pt x="51" y="216"/>
                    </a:lnTo>
                    <a:lnTo>
                      <a:pt x="51" y="216"/>
                    </a:lnTo>
                    <a:lnTo>
                      <a:pt x="51" y="217"/>
                    </a:lnTo>
                    <a:lnTo>
                      <a:pt x="51" y="217"/>
                    </a:lnTo>
                    <a:lnTo>
                      <a:pt x="53" y="219"/>
                    </a:lnTo>
                    <a:lnTo>
                      <a:pt x="53" y="219"/>
                    </a:lnTo>
                    <a:lnTo>
                      <a:pt x="53" y="215"/>
                    </a:lnTo>
                    <a:lnTo>
                      <a:pt x="51" y="210"/>
                    </a:lnTo>
                    <a:lnTo>
                      <a:pt x="51" y="210"/>
                    </a:lnTo>
                    <a:close/>
                    <a:moveTo>
                      <a:pt x="242" y="16"/>
                    </a:moveTo>
                    <a:lnTo>
                      <a:pt x="242" y="16"/>
                    </a:lnTo>
                    <a:lnTo>
                      <a:pt x="242" y="16"/>
                    </a:lnTo>
                    <a:lnTo>
                      <a:pt x="242" y="16"/>
                    </a:lnTo>
                    <a:lnTo>
                      <a:pt x="239" y="13"/>
                    </a:lnTo>
                    <a:lnTo>
                      <a:pt x="239" y="13"/>
                    </a:lnTo>
                    <a:lnTo>
                      <a:pt x="234" y="11"/>
                    </a:lnTo>
                    <a:lnTo>
                      <a:pt x="234" y="11"/>
                    </a:lnTo>
                    <a:lnTo>
                      <a:pt x="234" y="11"/>
                    </a:lnTo>
                    <a:lnTo>
                      <a:pt x="234" y="11"/>
                    </a:lnTo>
                    <a:lnTo>
                      <a:pt x="233" y="11"/>
                    </a:lnTo>
                    <a:lnTo>
                      <a:pt x="233" y="11"/>
                    </a:lnTo>
                    <a:lnTo>
                      <a:pt x="234" y="13"/>
                    </a:lnTo>
                    <a:lnTo>
                      <a:pt x="234" y="13"/>
                    </a:lnTo>
                    <a:lnTo>
                      <a:pt x="240" y="16"/>
                    </a:lnTo>
                    <a:lnTo>
                      <a:pt x="240" y="16"/>
                    </a:lnTo>
                    <a:lnTo>
                      <a:pt x="242" y="16"/>
                    </a:lnTo>
                    <a:lnTo>
                      <a:pt x="242" y="16"/>
                    </a:lnTo>
                    <a:close/>
                    <a:moveTo>
                      <a:pt x="131" y="234"/>
                    </a:moveTo>
                    <a:lnTo>
                      <a:pt x="131" y="234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32" y="236"/>
                    </a:lnTo>
                    <a:lnTo>
                      <a:pt x="132" y="236"/>
                    </a:lnTo>
                    <a:lnTo>
                      <a:pt x="131" y="234"/>
                    </a:lnTo>
                    <a:lnTo>
                      <a:pt x="131" y="234"/>
                    </a:lnTo>
                    <a:close/>
                    <a:moveTo>
                      <a:pt x="264" y="159"/>
                    </a:moveTo>
                    <a:lnTo>
                      <a:pt x="264" y="159"/>
                    </a:lnTo>
                    <a:lnTo>
                      <a:pt x="264" y="168"/>
                    </a:lnTo>
                    <a:lnTo>
                      <a:pt x="264" y="168"/>
                    </a:lnTo>
                    <a:lnTo>
                      <a:pt x="264" y="158"/>
                    </a:lnTo>
                    <a:lnTo>
                      <a:pt x="264" y="158"/>
                    </a:lnTo>
                    <a:lnTo>
                      <a:pt x="264" y="159"/>
                    </a:lnTo>
                    <a:lnTo>
                      <a:pt x="264" y="159"/>
                    </a:lnTo>
                    <a:close/>
                    <a:moveTo>
                      <a:pt x="102" y="256"/>
                    </a:moveTo>
                    <a:lnTo>
                      <a:pt x="102" y="256"/>
                    </a:lnTo>
                    <a:lnTo>
                      <a:pt x="101" y="250"/>
                    </a:lnTo>
                    <a:lnTo>
                      <a:pt x="99" y="246"/>
                    </a:lnTo>
                    <a:lnTo>
                      <a:pt x="99" y="246"/>
                    </a:lnTo>
                    <a:lnTo>
                      <a:pt x="101" y="251"/>
                    </a:lnTo>
                    <a:lnTo>
                      <a:pt x="102" y="256"/>
                    </a:lnTo>
                    <a:lnTo>
                      <a:pt x="102" y="256"/>
                    </a:lnTo>
                    <a:close/>
                    <a:moveTo>
                      <a:pt x="263" y="57"/>
                    </a:moveTo>
                    <a:lnTo>
                      <a:pt x="263" y="57"/>
                    </a:lnTo>
                    <a:lnTo>
                      <a:pt x="263" y="54"/>
                    </a:lnTo>
                    <a:lnTo>
                      <a:pt x="263" y="54"/>
                    </a:lnTo>
                    <a:lnTo>
                      <a:pt x="263" y="51"/>
                    </a:lnTo>
                    <a:lnTo>
                      <a:pt x="263" y="51"/>
                    </a:lnTo>
                    <a:lnTo>
                      <a:pt x="261" y="51"/>
                    </a:lnTo>
                    <a:lnTo>
                      <a:pt x="261" y="51"/>
                    </a:lnTo>
                    <a:lnTo>
                      <a:pt x="261" y="57"/>
                    </a:lnTo>
                    <a:lnTo>
                      <a:pt x="261" y="57"/>
                    </a:lnTo>
                    <a:lnTo>
                      <a:pt x="263" y="57"/>
                    </a:lnTo>
                    <a:lnTo>
                      <a:pt x="263" y="57"/>
                    </a:lnTo>
                    <a:close/>
                    <a:moveTo>
                      <a:pt x="109" y="222"/>
                    </a:moveTo>
                    <a:lnTo>
                      <a:pt x="109" y="222"/>
                    </a:lnTo>
                    <a:lnTo>
                      <a:pt x="112" y="219"/>
                    </a:lnTo>
                    <a:lnTo>
                      <a:pt x="112" y="219"/>
                    </a:lnTo>
                    <a:lnTo>
                      <a:pt x="114" y="217"/>
                    </a:lnTo>
                    <a:lnTo>
                      <a:pt x="114" y="217"/>
                    </a:lnTo>
                    <a:lnTo>
                      <a:pt x="111" y="219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09" y="222"/>
                    </a:lnTo>
                    <a:lnTo>
                      <a:pt x="109" y="222"/>
                    </a:lnTo>
                    <a:close/>
                    <a:moveTo>
                      <a:pt x="237" y="209"/>
                    </a:moveTo>
                    <a:lnTo>
                      <a:pt x="237" y="209"/>
                    </a:lnTo>
                    <a:lnTo>
                      <a:pt x="239" y="210"/>
                    </a:lnTo>
                    <a:lnTo>
                      <a:pt x="240" y="209"/>
                    </a:lnTo>
                    <a:lnTo>
                      <a:pt x="240" y="209"/>
                    </a:lnTo>
                    <a:lnTo>
                      <a:pt x="242" y="209"/>
                    </a:lnTo>
                    <a:lnTo>
                      <a:pt x="242" y="209"/>
                    </a:lnTo>
                    <a:lnTo>
                      <a:pt x="244" y="206"/>
                    </a:lnTo>
                    <a:lnTo>
                      <a:pt x="244" y="206"/>
                    </a:lnTo>
                    <a:lnTo>
                      <a:pt x="244" y="206"/>
                    </a:lnTo>
                    <a:lnTo>
                      <a:pt x="244" y="206"/>
                    </a:lnTo>
                    <a:lnTo>
                      <a:pt x="244" y="205"/>
                    </a:lnTo>
                    <a:lnTo>
                      <a:pt x="244" y="205"/>
                    </a:lnTo>
                    <a:lnTo>
                      <a:pt x="237" y="209"/>
                    </a:lnTo>
                    <a:lnTo>
                      <a:pt x="237" y="209"/>
                    </a:lnTo>
                    <a:close/>
                    <a:moveTo>
                      <a:pt x="169" y="213"/>
                    </a:moveTo>
                    <a:lnTo>
                      <a:pt x="169" y="213"/>
                    </a:lnTo>
                    <a:lnTo>
                      <a:pt x="169" y="212"/>
                    </a:lnTo>
                    <a:lnTo>
                      <a:pt x="169" y="212"/>
                    </a:lnTo>
                    <a:lnTo>
                      <a:pt x="162" y="212"/>
                    </a:lnTo>
                    <a:lnTo>
                      <a:pt x="162" y="212"/>
                    </a:lnTo>
                    <a:lnTo>
                      <a:pt x="163" y="213"/>
                    </a:lnTo>
                    <a:lnTo>
                      <a:pt x="163" y="213"/>
                    </a:lnTo>
                    <a:lnTo>
                      <a:pt x="169" y="213"/>
                    </a:lnTo>
                    <a:lnTo>
                      <a:pt x="169" y="213"/>
                    </a:lnTo>
                    <a:close/>
                    <a:moveTo>
                      <a:pt x="125" y="251"/>
                    </a:moveTo>
                    <a:lnTo>
                      <a:pt x="125" y="251"/>
                    </a:lnTo>
                    <a:lnTo>
                      <a:pt x="128" y="246"/>
                    </a:lnTo>
                    <a:lnTo>
                      <a:pt x="128" y="246"/>
                    </a:lnTo>
                    <a:lnTo>
                      <a:pt x="126" y="246"/>
                    </a:lnTo>
                    <a:lnTo>
                      <a:pt x="126" y="246"/>
                    </a:lnTo>
                    <a:lnTo>
                      <a:pt x="124" y="250"/>
                    </a:lnTo>
                    <a:lnTo>
                      <a:pt x="124" y="250"/>
                    </a:lnTo>
                    <a:lnTo>
                      <a:pt x="125" y="251"/>
                    </a:lnTo>
                    <a:lnTo>
                      <a:pt x="125" y="251"/>
                    </a:lnTo>
                    <a:close/>
                    <a:moveTo>
                      <a:pt x="240" y="200"/>
                    </a:moveTo>
                    <a:lnTo>
                      <a:pt x="240" y="200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43" y="203"/>
                    </a:lnTo>
                    <a:lnTo>
                      <a:pt x="243" y="203"/>
                    </a:lnTo>
                    <a:lnTo>
                      <a:pt x="240" y="200"/>
                    </a:lnTo>
                    <a:lnTo>
                      <a:pt x="240" y="200"/>
                    </a:lnTo>
                    <a:close/>
                    <a:moveTo>
                      <a:pt x="122" y="261"/>
                    </a:moveTo>
                    <a:lnTo>
                      <a:pt x="122" y="261"/>
                    </a:lnTo>
                    <a:lnTo>
                      <a:pt x="124" y="257"/>
                    </a:lnTo>
                    <a:lnTo>
                      <a:pt x="124" y="257"/>
                    </a:lnTo>
                    <a:lnTo>
                      <a:pt x="124" y="256"/>
                    </a:lnTo>
                    <a:lnTo>
                      <a:pt x="122" y="254"/>
                    </a:lnTo>
                    <a:lnTo>
                      <a:pt x="122" y="254"/>
                    </a:lnTo>
                    <a:lnTo>
                      <a:pt x="122" y="260"/>
                    </a:lnTo>
                    <a:lnTo>
                      <a:pt x="122" y="260"/>
                    </a:lnTo>
                    <a:lnTo>
                      <a:pt x="122" y="261"/>
                    </a:lnTo>
                    <a:lnTo>
                      <a:pt x="122" y="261"/>
                    </a:lnTo>
                    <a:close/>
                    <a:moveTo>
                      <a:pt x="257" y="55"/>
                    </a:moveTo>
                    <a:lnTo>
                      <a:pt x="257" y="55"/>
                    </a:lnTo>
                    <a:lnTo>
                      <a:pt x="256" y="48"/>
                    </a:lnTo>
                    <a:lnTo>
                      <a:pt x="256" y="48"/>
                    </a:lnTo>
                    <a:lnTo>
                      <a:pt x="256" y="55"/>
                    </a:lnTo>
                    <a:lnTo>
                      <a:pt x="256" y="55"/>
                    </a:lnTo>
                    <a:lnTo>
                      <a:pt x="257" y="55"/>
                    </a:lnTo>
                    <a:lnTo>
                      <a:pt x="257" y="55"/>
                    </a:lnTo>
                    <a:close/>
                    <a:moveTo>
                      <a:pt x="102" y="230"/>
                    </a:moveTo>
                    <a:lnTo>
                      <a:pt x="102" y="230"/>
                    </a:lnTo>
                    <a:lnTo>
                      <a:pt x="107" y="224"/>
                    </a:lnTo>
                    <a:lnTo>
                      <a:pt x="107" y="224"/>
                    </a:lnTo>
                    <a:lnTo>
                      <a:pt x="105" y="223"/>
                    </a:lnTo>
                    <a:lnTo>
                      <a:pt x="105" y="223"/>
                    </a:lnTo>
                    <a:lnTo>
                      <a:pt x="104" y="226"/>
                    </a:lnTo>
                    <a:lnTo>
                      <a:pt x="102" y="230"/>
                    </a:lnTo>
                    <a:lnTo>
                      <a:pt x="102" y="230"/>
                    </a:lnTo>
                    <a:close/>
                    <a:moveTo>
                      <a:pt x="82" y="327"/>
                    </a:moveTo>
                    <a:lnTo>
                      <a:pt x="82" y="327"/>
                    </a:lnTo>
                    <a:lnTo>
                      <a:pt x="82" y="327"/>
                    </a:lnTo>
                    <a:lnTo>
                      <a:pt x="82" y="327"/>
                    </a:lnTo>
                    <a:lnTo>
                      <a:pt x="85" y="323"/>
                    </a:lnTo>
                    <a:lnTo>
                      <a:pt x="85" y="323"/>
                    </a:lnTo>
                    <a:lnTo>
                      <a:pt x="84" y="321"/>
                    </a:lnTo>
                    <a:lnTo>
                      <a:pt x="84" y="321"/>
                    </a:lnTo>
                    <a:lnTo>
                      <a:pt x="82" y="327"/>
                    </a:lnTo>
                    <a:lnTo>
                      <a:pt x="82" y="327"/>
                    </a:lnTo>
                    <a:close/>
                    <a:moveTo>
                      <a:pt x="206" y="206"/>
                    </a:moveTo>
                    <a:lnTo>
                      <a:pt x="206" y="206"/>
                    </a:lnTo>
                    <a:lnTo>
                      <a:pt x="199" y="209"/>
                    </a:lnTo>
                    <a:lnTo>
                      <a:pt x="199" y="209"/>
                    </a:lnTo>
                    <a:lnTo>
                      <a:pt x="199" y="209"/>
                    </a:lnTo>
                    <a:lnTo>
                      <a:pt x="199" y="209"/>
                    </a:lnTo>
                    <a:lnTo>
                      <a:pt x="207" y="207"/>
                    </a:lnTo>
                    <a:lnTo>
                      <a:pt x="207" y="207"/>
                    </a:lnTo>
                    <a:lnTo>
                      <a:pt x="206" y="206"/>
                    </a:lnTo>
                    <a:lnTo>
                      <a:pt x="206" y="206"/>
                    </a:lnTo>
                    <a:close/>
                    <a:moveTo>
                      <a:pt x="180" y="212"/>
                    </a:moveTo>
                    <a:lnTo>
                      <a:pt x="180" y="212"/>
                    </a:lnTo>
                    <a:lnTo>
                      <a:pt x="179" y="210"/>
                    </a:lnTo>
                    <a:lnTo>
                      <a:pt x="179" y="210"/>
                    </a:lnTo>
                    <a:lnTo>
                      <a:pt x="176" y="212"/>
                    </a:lnTo>
                    <a:lnTo>
                      <a:pt x="176" y="212"/>
                    </a:lnTo>
                    <a:lnTo>
                      <a:pt x="175" y="212"/>
                    </a:lnTo>
                    <a:lnTo>
                      <a:pt x="175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6" y="212"/>
                    </a:lnTo>
                    <a:lnTo>
                      <a:pt x="176" y="212"/>
                    </a:lnTo>
                    <a:lnTo>
                      <a:pt x="180" y="212"/>
                    </a:lnTo>
                    <a:lnTo>
                      <a:pt x="180" y="212"/>
                    </a:lnTo>
                    <a:close/>
                    <a:moveTo>
                      <a:pt x="249" y="114"/>
                    </a:moveTo>
                    <a:lnTo>
                      <a:pt x="249" y="114"/>
                    </a:lnTo>
                    <a:lnTo>
                      <a:pt x="249" y="122"/>
                    </a:lnTo>
                    <a:lnTo>
                      <a:pt x="249" y="122"/>
                    </a:lnTo>
                    <a:lnTo>
                      <a:pt x="249" y="121"/>
                    </a:lnTo>
                    <a:lnTo>
                      <a:pt x="249" y="121"/>
                    </a:lnTo>
                    <a:lnTo>
                      <a:pt x="250" y="115"/>
                    </a:lnTo>
                    <a:lnTo>
                      <a:pt x="250" y="115"/>
                    </a:lnTo>
                    <a:lnTo>
                      <a:pt x="249" y="114"/>
                    </a:lnTo>
                    <a:lnTo>
                      <a:pt x="249" y="114"/>
                    </a:lnTo>
                    <a:close/>
                    <a:moveTo>
                      <a:pt x="45" y="209"/>
                    </a:moveTo>
                    <a:lnTo>
                      <a:pt x="45" y="209"/>
                    </a:lnTo>
                    <a:lnTo>
                      <a:pt x="44" y="210"/>
                    </a:lnTo>
                    <a:lnTo>
                      <a:pt x="44" y="210"/>
                    </a:lnTo>
                    <a:lnTo>
                      <a:pt x="47" y="213"/>
                    </a:lnTo>
                    <a:lnTo>
                      <a:pt x="47" y="213"/>
                    </a:lnTo>
                    <a:lnTo>
                      <a:pt x="47" y="213"/>
                    </a:lnTo>
                    <a:lnTo>
                      <a:pt x="47" y="213"/>
                    </a:lnTo>
                    <a:lnTo>
                      <a:pt x="45" y="209"/>
                    </a:lnTo>
                    <a:lnTo>
                      <a:pt x="45" y="209"/>
                    </a:lnTo>
                    <a:close/>
                    <a:moveTo>
                      <a:pt x="99" y="237"/>
                    </a:moveTo>
                    <a:lnTo>
                      <a:pt x="99" y="237"/>
                    </a:lnTo>
                    <a:lnTo>
                      <a:pt x="99" y="230"/>
                    </a:lnTo>
                    <a:lnTo>
                      <a:pt x="99" y="230"/>
                    </a:lnTo>
                    <a:lnTo>
                      <a:pt x="99" y="233"/>
                    </a:lnTo>
                    <a:lnTo>
                      <a:pt x="99" y="237"/>
                    </a:lnTo>
                    <a:lnTo>
                      <a:pt x="99" y="237"/>
                    </a:lnTo>
                    <a:close/>
                    <a:moveTo>
                      <a:pt x="121" y="264"/>
                    </a:moveTo>
                    <a:lnTo>
                      <a:pt x="121" y="264"/>
                    </a:lnTo>
                    <a:lnTo>
                      <a:pt x="121" y="270"/>
                    </a:lnTo>
                    <a:lnTo>
                      <a:pt x="121" y="270"/>
                    </a:lnTo>
                    <a:lnTo>
                      <a:pt x="121" y="270"/>
                    </a:lnTo>
                    <a:lnTo>
                      <a:pt x="121" y="270"/>
                    </a:lnTo>
                    <a:lnTo>
                      <a:pt x="121" y="266"/>
                    </a:lnTo>
                    <a:lnTo>
                      <a:pt x="121" y="266"/>
                    </a:lnTo>
                    <a:lnTo>
                      <a:pt x="121" y="264"/>
                    </a:lnTo>
                    <a:lnTo>
                      <a:pt x="121" y="264"/>
                    </a:lnTo>
                    <a:close/>
                    <a:moveTo>
                      <a:pt x="266" y="84"/>
                    </a:moveTo>
                    <a:lnTo>
                      <a:pt x="266" y="84"/>
                    </a:lnTo>
                    <a:lnTo>
                      <a:pt x="266" y="84"/>
                    </a:lnTo>
                    <a:lnTo>
                      <a:pt x="266" y="84"/>
                    </a:lnTo>
                    <a:lnTo>
                      <a:pt x="266" y="84"/>
                    </a:lnTo>
                    <a:lnTo>
                      <a:pt x="266" y="84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84"/>
                    </a:lnTo>
                    <a:lnTo>
                      <a:pt x="266" y="84"/>
                    </a:lnTo>
                    <a:close/>
                    <a:moveTo>
                      <a:pt x="3" y="62"/>
                    </a:moveTo>
                    <a:lnTo>
                      <a:pt x="3" y="62"/>
                    </a:lnTo>
                    <a:lnTo>
                      <a:pt x="3" y="62"/>
                    </a:lnTo>
                    <a:lnTo>
                      <a:pt x="3" y="62"/>
                    </a:lnTo>
                    <a:lnTo>
                      <a:pt x="3" y="72"/>
                    </a:lnTo>
                    <a:lnTo>
                      <a:pt x="3" y="72"/>
                    </a:lnTo>
                    <a:lnTo>
                      <a:pt x="3" y="71"/>
                    </a:lnTo>
                    <a:lnTo>
                      <a:pt x="3" y="71"/>
                    </a:lnTo>
                    <a:lnTo>
                      <a:pt x="3" y="62"/>
                    </a:lnTo>
                    <a:lnTo>
                      <a:pt x="3" y="62"/>
                    </a:lnTo>
                    <a:close/>
                    <a:moveTo>
                      <a:pt x="77" y="305"/>
                    </a:moveTo>
                    <a:lnTo>
                      <a:pt x="77" y="305"/>
                    </a:lnTo>
                    <a:lnTo>
                      <a:pt x="74" y="310"/>
                    </a:lnTo>
                    <a:lnTo>
                      <a:pt x="72" y="314"/>
                    </a:lnTo>
                    <a:lnTo>
                      <a:pt x="72" y="314"/>
                    </a:lnTo>
                    <a:lnTo>
                      <a:pt x="77" y="305"/>
                    </a:lnTo>
                    <a:lnTo>
                      <a:pt x="77" y="305"/>
                    </a:lnTo>
                    <a:close/>
                    <a:moveTo>
                      <a:pt x="72" y="350"/>
                    </a:moveTo>
                    <a:lnTo>
                      <a:pt x="72" y="350"/>
                    </a:lnTo>
                    <a:lnTo>
                      <a:pt x="72" y="347"/>
                    </a:lnTo>
                    <a:lnTo>
                      <a:pt x="72" y="345"/>
                    </a:lnTo>
                    <a:lnTo>
                      <a:pt x="72" y="345"/>
                    </a:lnTo>
                    <a:lnTo>
                      <a:pt x="72" y="350"/>
                    </a:lnTo>
                    <a:lnTo>
                      <a:pt x="72" y="350"/>
                    </a:lnTo>
                    <a:close/>
                    <a:moveTo>
                      <a:pt x="129" y="242"/>
                    </a:moveTo>
                    <a:lnTo>
                      <a:pt x="129" y="242"/>
                    </a:lnTo>
                    <a:lnTo>
                      <a:pt x="129" y="243"/>
                    </a:lnTo>
                    <a:lnTo>
                      <a:pt x="129" y="243"/>
                    </a:lnTo>
                    <a:lnTo>
                      <a:pt x="132" y="239"/>
                    </a:lnTo>
                    <a:lnTo>
                      <a:pt x="132" y="239"/>
                    </a:lnTo>
                    <a:lnTo>
                      <a:pt x="129" y="242"/>
                    </a:lnTo>
                    <a:lnTo>
                      <a:pt x="129" y="242"/>
                    </a:lnTo>
                    <a:close/>
                    <a:moveTo>
                      <a:pt x="256" y="61"/>
                    </a:moveTo>
                    <a:lnTo>
                      <a:pt x="256" y="61"/>
                    </a:lnTo>
                    <a:lnTo>
                      <a:pt x="257" y="61"/>
                    </a:lnTo>
                    <a:lnTo>
                      <a:pt x="257" y="61"/>
                    </a:lnTo>
                    <a:lnTo>
                      <a:pt x="257" y="58"/>
                    </a:lnTo>
                    <a:lnTo>
                      <a:pt x="257" y="58"/>
                    </a:lnTo>
                    <a:lnTo>
                      <a:pt x="257" y="58"/>
                    </a:lnTo>
                    <a:lnTo>
                      <a:pt x="256" y="57"/>
                    </a:lnTo>
                    <a:lnTo>
                      <a:pt x="256" y="57"/>
                    </a:lnTo>
                    <a:lnTo>
                      <a:pt x="256" y="61"/>
                    </a:lnTo>
                    <a:lnTo>
                      <a:pt x="256" y="61"/>
                    </a:lnTo>
                    <a:close/>
                    <a:moveTo>
                      <a:pt x="247" y="55"/>
                    </a:moveTo>
                    <a:lnTo>
                      <a:pt x="247" y="55"/>
                    </a:lnTo>
                    <a:lnTo>
                      <a:pt x="247" y="57"/>
                    </a:lnTo>
                    <a:lnTo>
                      <a:pt x="247" y="57"/>
                    </a:lnTo>
                    <a:lnTo>
                      <a:pt x="249" y="61"/>
                    </a:lnTo>
                    <a:lnTo>
                      <a:pt x="249" y="61"/>
                    </a:lnTo>
                    <a:lnTo>
                      <a:pt x="247" y="55"/>
                    </a:lnTo>
                    <a:lnTo>
                      <a:pt x="247" y="55"/>
                    </a:lnTo>
                    <a:close/>
                    <a:moveTo>
                      <a:pt x="68" y="357"/>
                    </a:moveTo>
                    <a:lnTo>
                      <a:pt x="68" y="357"/>
                    </a:lnTo>
                    <a:lnTo>
                      <a:pt x="68" y="358"/>
                    </a:lnTo>
                    <a:lnTo>
                      <a:pt x="68" y="358"/>
                    </a:lnTo>
                    <a:lnTo>
                      <a:pt x="68" y="359"/>
                    </a:lnTo>
                    <a:lnTo>
                      <a:pt x="68" y="359"/>
                    </a:lnTo>
                    <a:lnTo>
                      <a:pt x="70" y="359"/>
                    </a:lnTo>
                    <a:lnTo>
                      <a:pt x="70" y="359"/>
                    </a:lnTo>
                    <a:lnTo>
                      <a:pt x="70" y="357"/>
                    </a:lnTo>
                    <a:lnTo>
                      <a:pt x="70" y="357"/>
                    </a:lnTo>
                    <a:lnTo>
                      <a:pt x="70" y="357"/>
                    </a:lnTo>
                    <a:lnTo>
                      <a:pt x="70" y="357"/>
                    </a:lnTo>
                    <a:lnTo>
                      <a:pt x="68" y="357"/>
                    </a:lnTo>
                    <a:lnTo>
                      <a:pt x="68" y="357"/>
                    </a:lnTo>
                    <a:close/>
                    <a:moveTo>
                      <a:pt x="249" y="41"/>
                    </a:moveTo>
                    <a:lnTo>
                      <a:pt x="249" y="41"/>
                    </a:lnTo>
                    <a:lnTo>
                      <a:pt x="249" y="40"/>
                    </a:lnTo>
                    <a:lnTo>
                      <a:pt x="247" y="38"/>
                    </a:lnTo>
                    <a:lnTo>
                      <a:pt x="247" y="38"/>
                    </a:lnTo>
                    <a:lnTo>
                      <a:pt x="247" y="40"/>
                    </a:lnTo>
                    <a:lnTo>
                      <a:pt x="249" y="41"/>
                    </a:lnTo>
                    <a:lnTo>
                      <a:pt x="249" y="41"/>
                    </a:lnTo>
                    <a:close/>
                    <a:moveTo>
                      <a:pt x="227" y="215"/>
                    </a:moveTo>
                    <a:lnTo>
                      <a:pt x="227" y="215"/>
                    </a:lnTo>
                    <a:lnTo>
                      <a:pt x="226" y="213"/>
                    </a:lnTo>
                    <a:lnTo>
                      <a:pt x="226" y="213"/>
                    </a:lnTo>
                    <a:lnTo>
                      <a:pt x="224" y="215"/>
                    </a:lnTo>
                    <a:lnTo>
                      <a:pt x="224" y="215"/>
                    </a:lnTo>
                    <a:lnTo>
                      <a:pt x="227" y="215"/>
                    </a:lnTo>
                    <a:lnTo>
                      <a:pt x="227" y="215"/>
                    </a:lnTo>
                    <a:close/>
                    <a:moveTo>
                      <a:pt x="142" y="234"/>
                    </a:moveTo>
                    <a:lnTo>
                      <a:pt x="142" y="234"/>
                    </a:lnTo>
                    <a:lnTo>
                      <a:pt x="142" y="234"/>
                    </a:lnTo>
                    <a:lnTo>
                      <a:pt x="142" y="234"/>
                    </a:lnTo>
                    <a:lnTo>
                      <a:pt x="139" y="236"/>
                    </a:lnTo>
                    <a:lnTo>
                      <a:pt x="139" y="236"/>
                    </a:lnTo>
                    <a:lnTo>
                      <a:pt x="139" y="236"/>
                    </a:lnTo>
                    <a:lnTo>
                      <a:pt x="139" y="236"/>
                    </a:lnTo>
                    <a:lnTo>
                      <a:pt x="142" y="234"/>
                    </a:lnTo>
                    <a:lnTo>
                      <a:pt x="142" y="234"/>
                    </a:lnTo>
                    <a:close/>
                    <a:moveTo>
                      <a:pt x="219" y="202"/>
                    </a:moveTo>
                    <a:lnTo>
                      <a:pt x="219" y="202"/>
                    </a:lnTo>
                    <a:lnTo>
                      <a:pt x="220" y="202"/>
                    </a:lnTo>
                    <a:lnTo>
                      <a:pt x="223" y="200"/>
                    </a:lnTo>
                    <a:lnTo>
                      <a:pt x="223" y="200"/>
                    </a:lnTo>
                    <a:lnTo>
                      <a:pt x="219" y="202"/>
                    </a:lnTo>
                    <a:lnTo>
                      <a:pt x="219" y="202"/>
                    </a:lnTo>
                    <a:close/>
                    <a:moveTo>
                      <a:pt x="217" y="220"/>
                    </a:moveTo>
                    <a:lnTo>
                      <a:pt x="217" y="220"/>
                    </a:lnTo>
                    <a:lnTo>
                      <a:pt x="217" y="219"/>
                    </a:lnTo>
                    <a:lnTo>
                      <a:pt x="217" y="219"/>
                    </a:lnTo>
                    <a:lnTo>
                      <a:pt x="215" y="220"/>
                    </a:lnTo>
                    <a:lnTo>
                      <a:pt x="215" y="220"/>
                    </a:lnTo>
                    <a:lnTo>
                      <a:pt x="216" y="220"/>
                    </a:lnTo>
                    <a:lnTo>
                      <a:pt x="216" y="220"/>
                    </a:lnTo>
                    <a:lnTo>
                      <a:pt x="217" y="220"/>
                    </a:lnTo>
                    <a:lnTo>
                      <a:pt x="217" y="220"/>
                    </a:lnTo>
                    <a:close/>
                    <a:moveTo>
                      <a:pt x="38" y="190"/>
                    </a:moveTo>
                    <a:lnTo>
                      <a:pt x="38" y="190"/>
                    </a:lnTo>
                    <a:lnTo>
                      <a:pt x="41" y="192"/>
                    </a:lnTo>
                    <a:lnTo>
                      <a:pt x="41" y="192"/>
                    </a:lnTo>
                    <a:lnTo>
                      <a:pt x="38" y="190"/>
                    </a:lnTo>
                    <a:lnTo>
                      <a:pt x="38" y="190"/>
                    </a:lnTo>
                    <a:close/>
                    <a:moveTo>
                      <a:pt x="229" y="8"/>
                    </a:moveTo>
                    <a:lnTo>
                      <a:pt x="229" y="8"/>
                    </a:lnTo>
                    <a:lnTo>
                      <a:pt x="230" y="8"/>
                    </a:lnTo>
                    <a:lnTo>
                      <a:pt x="230" y="8"/>
                    </a:lnTo>
                    <a:lnTo>
                      <a:pt x="230" y="8"/>
                    </a:lnTo>
                    <a:lnTo>
                      <a:pt x="229" y="8"/>
                    </a:lnTo>
                    <a:lnTo>
                      <a:pt x="229" y="8"/>
                    </a:lnTo>
                    <a:close/>
                    <a:moveTo>
                      <a:pt x="155" y="213"/>
                    </a:moveTo>
                    <a:lnTo>
                      <a:pt x="155" y="213"/>
                    </a:lnTo>
                    <a:lnTo>
                      <a:pt x="158" y="213"/>
                    </a:lnTo>
                    <a:lnTo>
                      <a:pt x="158" y="213"/>
                    </a:lnTo>
                    <a:lnTo>
                      <a:pt x="158" y="213"/>
                    </a:lnTo>
                    <a:lnTo>
                      <a:pt x="158" y="213"/>
                    </a:lnTo>
                    <a:lnTo>
                      <a:pt x="155" y="213"/>
                    </a:lnTo>
                    <a:lnTo>
                      <a:pt x="155" y="213"/>
                    </a:lnTo>
                    <a:close/>
                    <a:moveTo>
                      <a:pt x="261" y="134"/>
                    </a:moveTo>
                    <a:lnTo>
                      <a:pt x="261" y="134"/>
                    </a:lnTo>
                    <a:lnTo>
                      <a:pt x="260" y="134"/>
                    </a:lnTo>
                    <a:lnTo>
                      <a:pt x="260" y="134"/>
                    </a:lnTo>
                    <a:lnTo>
                      <a:pt x="260" y="135"/>
                    </a:lnTo>
                    <a:lnTo>
                      <a:pt x="260" y="135"/>
                    </a:lnTo>
                    <a:lnTo>
                      <a:pt x="261" y="135"/>
                    </a:lnTo>
                    <a:lnTo>
                      <a:pt x="261" y="135"/>
                    </a:lnTo>
                    <a:lnTo>
                      <a:pt x="261" y="134"/>
                    </a:lnTo>
                    <a:lnTo>
                      <a:pt x="261" y="134"/>
                    </a:lnTo>
                    <a:close/>
                    <a:moveTo>
                      <a:pt x="247" y="27"/>
                    </a:moveTo>
                    <a:lnTo>
                      <a:pt x="247" y="27"/>
                    </a:lnTo>
                    <a:lnTo>
                      <a:pt x="249" y="27"/>
                    </a:lnTo>
                    <a:lnTo>
                      <a:pt x="249" y="27"/>
                    </a:lnTo>
                    <a:lnTo>
                      <a:pt x="247" y="27"/>
                    </a:lnTo>
                    <a:lnTo>
                      <a:pt x="247" y="27"/>
                    </a:lnTo>
                    <a:lnTo>
                      <a:pt x="247" y="27"/>
                    </a:lnTo>
                    <a:close/>
                    <a:moveTo>
                      <a:pt x="261" y="153"/>
                    </a:moveTo>
                    <a:lnTo>
                      <a:pt x="261" y="153"/>
                    </a:lnTo>
                    <a:lnTo>
                      <a:pt x="261" y="153"/>
                    </a:lnTo>
                    <a:lnTo>
                      <a:pt x="261" y="153"/>
                    </a:lnTo>
                    <a:lnTo>
                      <a:pt x="261" y="152"/>
                    </a:lnTo>
                    <a:lnTo>
                      <a:pt x="261" y="152"/>
                    </a:lnTo>
                    <a:lnTo>
                      <a:pt x="261" y="152"/>
                    </a:lnTo>
                    <a:lnTo>
                      <a:pt x="261" y="152"/>
                    </a:lnTo>
                    <a:lnTo>
                      <a:pt x="261" y="153"/>
                    </a:lnTo>
                    <a:lnTo>
                      <a:pt x="261" y="153"/>
                    </a:lnTo>
                    <a:close/>
                    <a:moveTo>
                      <a:pt x="121" y="213"/>
                    </a:moveTo>
                    <a:lnTo>
                      <a:pt x="121" y="213"/>
                    </a:lnTo>
                    <a:lnTo>
                      <a:pt x="121" y="215"/>
                    </a:lnTo>
                    <a:lnTo>
                      <a:pt x="121" y="215"/>
                    </a:lnTo>
                    <a:lnTo>
                      <a:pt x="122" y="213"/>
                    </a:lnTo>
                    <a:lnTo>
                      <a:pt x="122" y="213"/>
                    </a:lnTo>
                    <a:lnTo>
                      <a:pt x="122" y="213"/>
                    </a:lnTo>
                    <a:lnTo>
                      <a:pt x="122" y="213"/>
                    </a:lnTo>
                    <a:lnTo>
                      <a:pt x="121" y="213"/>
                    </a:lnTo>
                    <a:lnTo>
                      <a:pt x="121" y="213"/>
                    </a:lnTo>
                    <a:close/>
                    <a:moveTo>
                      <a:pt x="247" y="210"/>
                    </a:moveTo>
                    <a:lnTo>
                      <a:pt x="247" y="210"/>
                    </a:lnTo>
                    <a:lnTo>
                      <a:pt x="247" y="210"/>
                    </a:lnTo>
                    <a:lnTo>
                      <a:pt x="247" y="210"/>
                    </a:lnTo>
                    <a:lnTo>
                      <a:pt x="249" y="209"/>
                    </a:lnTo>
                    <a:lnTo>
                      <a:pt x="249" y="209"/>
                    </a:lnTo>
                    <a:lnTo>
                      <a:pt x="247" y="209"/>
                    </a:lnTo>
                    <a:lnTo>
                      <a:pt x="247" y="209"/>
                    </a:lnTo>
                    <a:lnTo>
                      <a:pt x="247" y="210"/>
                    </a:lnTo>
                    <a:lnTo>
                      <a:pt x="247" y="210"/>
                    </a:lnTo>
                    <a:close/>
                    <a:moveTo>
                      <a:pt x="246" y="44"/>
                    </a:move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close/>
                    <a:moveTo>
                      <a:pt x="125" y="244"/>
                    </a:moveTo>
                    <a:lnTo>
                      <a:pt x="125" y="244"/>
                    </a:lnTo>
                    <a:lnTo>
                      <a:pt x="125" y="244"/>
                    </a:lnTo>
                    <a:lnTo>
                      <a:pt x="125" y="244"/>
                    </a:lnTo>
                    <a:lnTo>
                      <a:pt x="124" y="244"/>
                    </a:lnTo>
                    <a:lnTo>
                      <a:pt x="124" y="244"/>
                    </a:lnTo>
                    <a:lnTo>
                      <a:pt x="124" y="244"/>
                    </a:lnTo>
                    <a:lnTo>
                      <a:pt x="124" y="244"/>
                    </a:lnTo>
                    <a:lnTo>
                      <a:pt x="125" y="244"/>
                    </a:lnTo>
                    <a:lnTo>
                      <a:pt x="125" y="244"/>
                    </a:lnTo>
                    <a:close/>
                    <a:moveTo>
                      <a:pt x="43" y="195"/>
                    </a:moveTo>
                    <a:lnTo>
                      <a:pt x="43" y="195"/>
                    </a:lnTo>
                    <a:lnTo>
                      <a:pt x="43" y="195"/>
                    </a:lnTo>
                    <a:lnTo>
                      <a:pt x="43" y="195"/>
                    </a:lnTo>
                    <a:lnTo>
                      <a:pt x="43" y="193"/>
                    </a:lnTo>
                    <a:lnTo>
                      <a:pt x="43" y="193"/>
                    </a:lnTo>
                    <a:lnTo>
                      <a:pt x="43" y="193"/>
                    </a:lnTo>
                    <a:lnTo>
                      <a:pt x="43" y="193"/>
                    </a:lnTo>
                    <a:lnTo>
                      <a:pt x="43" y="195"/>
                    </a:lnTo>
                    <a:lnTo>
                      <a:pt x="43" y="195"/>
                    </a:lnTo>
                    <a:close/>
                    <a:moveTo>
                      <a:pt x="64" y="371"/>
                    </a:move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close/>
                  </a:path>
                </a:pathLst>
              </a:custGeom>
              <a:solidFill>
                <a:srgbClr val="4C4C66"/>
              </a:solidFill>
              <a:ln>
                <a:noFill/>
              </a:ln>
            </p:spPr>
            <p:txBody>
              <a:bodyPr vert="horz" wrap="square" lIns="90000" tIns="46800" rIns="90000" bIns="46800" numCol="1" anchor="t" anchorCtr="0" compatLnSpc="1">
                <a:normAutofit/>
              </a:bodyPr>
              <a:lstStyle/>
              <a:p>
                <a:pPr algn="ctr"/>
                <a:endParaRPr lang="zh-CN" altLang="en-US" sz="1350" b="1" dirty="0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Freeform 27">
                <a:extLst>
                  <a:ext uri="{FF2B5EF4-FFF2-40B4-BE49-F238E27FC236}">
                    <a16:creationId xmlns="" xmlns:a16="http://schemas.microsoft.com/office/drawing/2014/main" id="{9DF2BC63-E036-4946-A1F1-1A6FF3B776D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7740456" y="2800951"/>
                <a:ext cx="518151" cy="651255"/>
              </a:xfrm>
              <a:custGeom>
                <a:avLst/>
                <a:gdLst>
                  <a:gd name="T0" fmla="*/ 159 w 248"/>
                  <a:gd name="T1" fmla="*/ 173 h 197"/>
                  <a:gd name="T2" fmla="*/ 93 w 248"/>
                  <a:gd name="T3" fmla="*/ 17 h 197"/>
                  <a:gd name="T4" fmla="*/ 34 w 248"/>
                  <a:gd name="T5" fmla="*/ 139 h 197"/>
                  <a:gd name="T6" fmla="*/ 129 w 248"/>
                  <a:gd name="T7" fmla="*/ 11 h 197"/>
                  <a:gd name="T8" fmla="*/ 230 w 248"/>
                  <a:gd name="T9" fmla="*/ 154 h 197"/>
                  <a:gd name="T10" fmla="*/ 209 w 248"/>
                  <a:gd name="T11" fmla="*/ 53 h 197"/>
                  <a:gd name="T12" fmla="*/ 88 w 248"/>
                  <a:gd name="T13" fmla="*/ 22 h 197"/>
                  <a:gd name="T14" fmla="*/ 142 w 248"/>
                  <a:gd name="T15" fmla="*/ 27 h 197"/>
                  <a:gd name="T16" fmla="*/ 217 w 248"/>
                  <a:gd name="T17" fmla="*/ 61 h 197"/>
                  <a:gd name="T18" fmla="*/ 77 w 248"/>
                  <a:gd name="T19" fmla="*/ 37 h 197"/>
                  <a:gd name="T20" fmla="*/ 107 w 248"/>
                  <a:gd name="T21" fmla="*/ 34 h 197"/>
                  <a:gd name="T22" fmla="*/ 171 w 248"/>
                  <a:gd name="T23" fmla="*/ 70 h 197"/>
                  <a:gd name="T24" fmla="*/ 47 w 248"/>
                  <a:gd name="T25" fmla="*/ 52 h 197"/>
                  <a:gd name="T26" fmla="*/ 206 w 248"/>
                  <a:gd name="T27" fmla="*/ 61 h 197"/>
                  <a:gd name="T28" fmla="*/ 116 w 248"/>
                  <a:gd name="T29" fmla="*/ 56 h 197"/>
                  <a:gd name="T30" fmla="*/ 151 w 248"/>
                  <a:gd name="T31" fmla="*/ 65 h 197"/>
                  <a:gd name="T32" fmla="*/ 76 w 248"/>
                  <a:gd name="T33" fmla="*/ 81 h 197"/>
                  <a:gd name="T34" fmla="*/ 64 w 248"/>
                  <a:gd name="T35" fmla="*/ 139 h 197"/>
                  <a:gd name="T36" fmla="*/ 89 w 248"/>
                  <a:gd name="T37" fmla="*/ 163 h 197"/>
                  <a:gd name="T38" fmla="*/ 48 w 248"/>
                  <a:gd name="T39" fmla="*/ 99 h 197"/>
                  <a:gd name="T40" fmla="*/ 61 w 248"/>
                  <a:gd name="T41" fmla="*/ 98 h 197"/>
                  <a:gd name="T42" fmla="*/ 210 w 248"/>
                  <a:gd name="T43" fmla="*/ 59 h 197"/>
                  <a:gd name="T44" fmla="*/ 64 w 248"/>
                  <a:gd name="T45" fmla="*/ 74 h 197"/>
                  <a:gd name="T46" fmla="*/ 213 w 248"/>
                  <a:gd name="T47" fmla="*/ 76 h 197"/>
                  <a:gd name="T48" fmla="*/ 150 w 248"/>
                  <a:gd name="T49" fmla="*/ 70 h 197"/>
                  <a:gd name="T50" fmla="*/ 242 w 248"/>
                  <a:gd name="T51" fmla="*/ 111 h 197"/>
                  <a:gd name="T52" fmla="*/ 155 w 248"/>
                  <a:gd name="T53" fmla="*/ 105 h 197"/>
                  <a:gd name="T54" fmla="*/ 203 w 248"/>
                  <a:gd name="T55" fmla="*/ 73 h 197"/>
                  <a:gd name="T56" fmla="*/ 119 w 248"/>
                  <a:gd name="T57" fmla="*/ 103 h 197"/>
                  <a:gd name="T58" fmla="*/ 102 w 248"/>
                  <a:gd name="T59" fmla="*/ 104 h 197"/>
                  <a:gd name="T60" fmla="*/ 79 w 248"/>
                  <a:gd name="T61" fmla="*/ 109 h 197"/>
                  <a:gd name="T62" fmla="*/ 191 w 248"/>
                  <a:gd name="T63" fmla="*/ 141 h 197"/>
                  <a:gd name="T64" fmla="*/ 87 w 248"/>
                  <a:gd name="T65" fmla="*/ 98 h 197"/>
                  <a:gd name="T66" fmla="*/ 193 w 248"/>
                  <a:gd name="T67" fmla="*/ 84 h 197"/>
                  <a:gd name="T68" fmla="*/ 171 w 248"/>
                  <a:gd name="T69" fmla="*/ 109 h 197"/>
                  <a:gd name="T70" fmla="*/ 171 w 248"/>
                  <a:gd name="T71" fmla="*/ 109 h 197"/>
                  <a:gd name="T72" fmla="*/ 165 w 248"/>
                  <a:gd name="T73" fmla="*/ 96 h 197"/>
                  <a:gd name="T74" fmla="*/ 64 w 248"/>
                  <a:gd name="T75" fmla="*/ 115 h 197"/>
                  <a:gd name="T76" fmla="*/ 99 w 248"/>
                  <a:gd name="T77" fmla="*/ 116 h 197"/>
                  <a:gd name="T78" fmla="*/ 221 w 248"/>
                  <a:gd name="T79" fmla="*/ 102 h 197"/>
                  <a:gd name="T80" fmla="*/ 183 w 248"/>
                  <a:gd name="T81" fmla="*/ 136 h 197"/>
                  <a:gd name="T82" fmla="*/ 151 w 248"/>
                  <a:gd name="T83" fmla="*/ 122 h 197"/>
                  <a:gd name="T84" fmla="*/ 215 w 248"/>
                  <a:gd name="T85" fmla="*/ 114 h 197"/>
                  <a:gd name="T86" fmla="*/ 114 w 248"/>
                  <a:gd name="T87" fmla="*/ 125 h 197"/>
                  <a:gd name="T88" fmla="*/ 133 w 248"/>
                  <a:gd name="T89" fmla="*/ 122 h 197"/>
                  <a:gd name="T90" fmla="*/ 153 w 248"/>
                  <a:gd name="T91" fmla="*/ 127 h 197"/>
                  <a:gd name="T92" fmla="*/ 100 w 248"/>
                  <a:gd name="T93" fmla="*/ 140 h 197"/>
                  <a:gd name="T94" fmla="*/ 134 w 248"/>
                  <a:gd name="T95" fmla="*/ 139 h 197"/>
                  <a:gd name="T96" fmla="*/ 140 w 248"/>
                  <a:gd name="T97" fmla="*/ 145 h 197"/>
                  <a:gd name="T98" fmla="*/ 129 w 248"/>
                  <a:gd name="T99" fmla="*/ 142 h 197"/>
                  <a:gd name="T100" fmla="*/ 178 w 248"/>
                  <a:gd name="T101" fmla="*/ 167 h 197"/>
                  <a:gd name="T102" fmla="*/ 167 w 248"/>
                  <a:gd name="T103" fmla="*/ 164 h 197"/>
                  <a:gd name="T104" fmla="*/ 116 w 248"/>
                  <a:gd name="T105" fmla="*/ 144 h 197"/>
                  <a:gd name="T106" fmla="*/ 177 w 248"/>
                  <a:gd name="T107" fmla="*/ 149 h 197"/>
                  <a:gd name="T108" fmla="*/ 156 w 248"/>
                  <a:gd name="T109" fmla="*/ 165 h 197"/>
                  <a:gd name="T110" fmla="*/ 151 w 248"/>
                  <a:gd name="T111" fmla="*/ 166 h 197"/>
                  <a:gd name="T112" fmla="*/ 157 w 248"/>
                  <a:gd name="T113" fmla="*/ 156 h 197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48"/>
                  <a:gd name="T172" fmla="*/ 0 h 197"/>
                  <a:gd name="T173" fmla="*/ 248 w 248"/>
                  <a:gd name="T174" fmla="*/ 197 h 197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48" h="197">
                    <a:moveTo>
                      <a:pt x="218" y="161"/>
                    </a:moveTo>
                    <a:cubicBezTo>
                      <a:pt x="212" y="161"/>
                      <a:pt x="201" y="173"/>
                      <a:pt x="192" y="167"/>
                    </a:cubicBezTo>
                    <a:cubicBezTo>
                      <a:pt x="184" y="170"/>
                      <a:pt x="176" y="168"/>
                      <a:pt x="166" y="172"/>
                    </a:cubicBezTo>
                    <a:cubicBezTo>
                      <a:pt x="164" y="172"/>
                      <a:pt x="168" y="171"/>
                      <a:pt x="166" y="170"/>
                    </a:cubicBezTo>
                    <a:cubicBezTo>
                      <a:pt x="163" y="171"/>
                      <a:pt x="159" y="170"/>
                      <a:pt x="159" y="173"/>
                    </a:cubicBezTo>
                    <a:cubicBezTo>
                      <a:pt x="156" y="171"/>
                      <a:pt x="153" y="173"/>
                      <a:pt x="147" y="174"/>
                    </a:cubicBezTo>
                    <a:cubicBezTo>
                      <a:pt x="121" y="177"/>
                      <a:pt x="101" y="173"/>
                      <a:pt x="81" y="162"/>
                    </a:cubicBezTo>
                    <a:cubicBezTo>
                      <a:pt x="60" y="149"/>
                      <a:pt x="39" y="129"/>
                      <a:pt x="31" y="104"/>
                    </a:cubicBezTo>
                    <a:cubicBezTo>
                      <a:pt x="28" y="94"/>
                      <a:pt x="26" y="78"/>
                      <a:pt x="30" y="68"/>
                    </a:cubicBezTo>
                    <a:cubicBezTo>
                      <a:pt x="43" y="44"/>
                      <a:pt x="58" y="21"/>
                      <a:pt x="93" y="17"/>
                    </a:cubicBezTo>
                    <a:cubicBezTo>
                      <a:pt x="102" y="16"/>
                      <a:pt x="109" y="14"/>
                      <a:pt x="119" y="12"/>
                    </a:cubicBezTo>
                    <a:cubicBezTo>
                      <a:pt x="119" y="10"/>
                      <a:pt x="115" y="11"/>
                      <a:pt x="114" y="9"/>
                    </a:cubicBezTo>
                    <a:cubicBezTo>
                      <a:pt x="92" y="6"/>
                      <a:pt x="68" y="7"/>
                      <a:pt x="48" y="15"/>
                    </a:cubicBezTo>
                    <a:cubicBezTo>
                      <a:pt x="22" y="26"/>
                      <a:pt x="10" y="54"/>
                      <a:pt x="10" y="88"/>
                    </a:cubicBezTo>
                    <a:cubicBezTo>
                      <a:pt x="14" y="105"/>
                      <a:pt x="22" y="126"/>
                      <a:pt x="34" y="139"/>
                    </a:cubicBezTo>
                    <a:cubicBezTo>
                      <a:pt x="11" y="118"/>
                      <a:pt x="0" y="82"/>
                      <a:pt x="14" y="49"/>
                    </a:cubicBezTo>
                    <a:cubicBezTo>
                      <a:pt x="15" y="47"/>
                      <a:pt x="17" y="45"/>
                      <a:pt x="18" y="43"/>
                    </a:cubicBezTo>
                    <a:cubicBezTo>
                      <a:pt x="20" y="41"/>
                      <a:pt x="20" y="38"/>
                      <a:pt x="21" y="36"/>
                    </a:cubicBezTo>
                    <a:cubicBezTo>
                      <a:pt x="35" y="10"/>
                      <a:pt x="72" y="0"/>
                      <a:pt x="108" y="5"/>
                    </a:cubicBezTo>
                    <a:cubicBezTo>
                      <a:pt x="115" y="6"/>
                      <a:pt x="122" y="10"/>
                      <a:pt x="129" y="11"/>
                    </a:cubicBezTo>
                    <a:cubicBezTo>
                      <a:pt x="136" y="11"/>
                      <a:pt x="142" y="10"/>
                      <a:pt x="148" y="9"/>
                    </a:cubicBezTo>
                    <a:cubicBezTo>
                      <a:pt x="160" y="9"/>
                      <a:pt x="171" y="13"/>
                      <a:pt x="182" y="16"/>
                    </a:cubicBezTo>
                    <a:cubicBezTo>
                      <a:pt x="208" y="25"/>
                      <a:pt x="224" y="45"/>
                      <a:pt x="238" y="71"/>
                    </a:cubicBezTo>
                    <a:cubicBezTo>
                      <a:pt x="244" y="88"/>
                      <a:pt x="248" y="107"/>
                      <a:pt x="245" y="124"/>
                    </a:cubicBezTo>
                    <a:cubicBezTo>
                      <a:pt x="243" y="134"/>
                      <a:pt x="237" y="146"/>
                      <a:pt x="230" y="154"/>
                    </a:cubicBezTo>
                    <a:cubicBezTo>
                      <a:pt x="193" y="197"/>
                      <a:pt x="99" y="193"/>
                      <a:pt x="59" y="162"/>
                    </a:cubicBezTo>
                    <a:cubicBezTo>
                      <a:pt x="65" y="162"/>
                      <a:pt x="69" y="167"/>
                      <a:pt x="74" y="170"/>
                    </a:cubicBezTo>
                    <a:cubicBezTo>
                      <a:pt x="85" y="176"/>
                      <a:pt x="103" y="180"/>
                      <a:pt x="117" y="183"/>
                    </a:cubicBezTo>
                    <a:cubicBezTo>
                      <a:pt x="154" y="186"/>
                      <a:pt x="195" y="183"/>
                      <a:pt x="218" y="161"/>
                    </a:cubicBezTo>
                    <a:close/>
                    <a:moveTo>
                      <a:pt x="209" y="53"/>
                    </a:moveTo>
                    <a:cubicBezTo>
                      <a:pt x="197" y="31"/>
                      <a:pt x="176" y="12"/>
                      <a:pt x="147" y="16"/>
                    </a:cubicBezTo>
                    <a:cubicBezTo>
                      <a:pt x="171" y="24"/>
                      <a:pt x="189" y="39"/>
                      <a:pt x="209" y="53"/>
                    </a:cubicBezTo>
                    <a:close/>
                    <a:moveTo>
                      <a:pt x="67" y="33"/>
                    </a:moveTo>
                    <a:cubicBezTo>
                      <a:pt x="74" y="30"/>
                      <a:pt x="81" y="28"/>
                      <a:pt x="86" y="24"/>
                    </a:cubicBezTo>
                    <a:cubicBezTo>
                      <a:pt x="88" y="25"/>
                      <a:pt x="90" y="23"/>
                      <a:pt x="88" y="22"/>
                    </a:cubicBezTo>
                    <a:cubicBezTo>
                      <a:pt x="82" y="24"/>
                      <a:pt x="72" y="27"/>
                      <a:pt x="67" y="33"/>
                    </a:cubicBezTo>
                    <a:close/>
                    <a:moveTo>
                      <a:pt x="106" y="23"/>
                    </a:moveTo>
                    <a:cubicBezTo>
                      <a:pt x="108" y="23"/>
                      <a:pt x="110" y="22"/>
                      <a:pt x="113" y="22"/>
                    </a:cubicBezTo>
                    <a:cubicBezTo>
                      <a:pt x="112" y="20"/>
                      <a:pt x="107" y="22"/>
                      <a:pt x="106" y="23"/>
                    </a:cubicBezTo>
                    <a:close/>
                    <a:moveTo>
                      <a:pt x="142" y="27"/>
                    </a:moveTo>
                    <a:cubicBezTo>
                      <a:pt x="129" y="24"/>
                      <a:pt x="112" y="24"/>
                      <a:pt x="101" y="32"/>
                    </a:cubicBezTo>
                    <a:cubicBezTo>
                      <a:pt x="119" y="30"/>
                      <a:pt x="139" y="29"/>
                      <a:pt x="155" y="34"/>
                    </a:cubicBezTo>
                    <a:cubicBezTo>
                      <a:pt x="153" y="31"/>
                      <a:pt x="147" y="28"/>
                      <a:pt x="142" y="27"/>
                    </a:cubicBezTo>
                    <a:close/>
                    <a:moveTo>
                      <a:pt x="203" y="36"/>
                    </a:moveTo>
                    <a:cubicBezTo>
                      <a:pt x="209" y="44"/>
                      <a:pt x="214" y="51"/>
                      <a:pt x="217" y="61"/>
                    </a:cubicBezTo>
                    <a:cubicBezTo>
                      <a:pt x="226" y="69"/>
                      <a:pt x="234" y="79"/>
                      <a:pt x="240" y="89"/>
                    </a:cubicBezTo>
                    <a:cubicBezTo>
                      <a:pt x="234" y="62"/>
                      <a:pt x="216" y="37"/>
                      <a:pt x="194" y="27"/>
                    </a:cubicBezTo>
                    <a:cubicBezTo>
                      <a:pt x="198" y="29"/>
                      <a:pt x="200" y="34"/>
                      <a:pt x="203" y="36"/>
                    </a:cubicBezTo>
                    <a:close/>
                    <a:moveTo>
                      <a:pt x="48" y="83"/>
                    </a:moveTo>
                    <a:cubicBezTo>
                      <a:pt x="46" y="60"/>
                      <a:pt x="65" y="50"/>
                      <a:pt x="77" y="37"/>
                    </a:cubicBezTo>
                    <a:cubicBezTo>
                      <a:pt x="77" y="36"/>
                      <a:pt x="77" y="36"/>
                      <a:pt x="76" y="36"/>
                    </a:cubicBezTo>
                    <a:cubicBezTo>
                      <a:pt x="62" y="47"/>
                      <a:pt x="41" y="56"/>
                      <a:pt x="48" y="83"/>
                    </a:cubicBezTo>
                    <a:close/>
                    <a:moveTo>
                      <a:pt x="105" y="34"/>
                    </a:moveTo>
                    <a:cubicBezTo>
                      <a:pt x="88" y="37"/>
                      <a:pt x="70" y="47"/>
                      <a:pt x="69" y="64"/>
                    </a:cubicBezTo>
                    <a:cubicBezTo>
                      <a:pt x="78" y="51"/>
                      <a:pt x="92" y="42"/>
                      <a:pt x="107" y="34"/>
                    </a:cubicBezTo>
                    <a:cubicBezTo>
                      <a:pt x="106" y="34"/>
                      <a:pt x="106" y="34"/>
                      <a:pt x="105" y="34"/>
                    </a:cubicBezTo>
                    <a:close/>
                    <a:moveTo>
                      <a:pt x="171" y="70"/>
                    </a:moveTo>
                    <a:cubicBezTo>
                      <a:pt x="177" y="76"/>
                      <a:pt x="186" y="82"/>
                      <a:pt x="190" y="89"/>
                    </a:cubicBezTo>
                    <a:cubicBezTo>
                      <a:pt x="188" y="61"/>
                      <a:pt x="163" y="42"/>
                      <a:pt x="141" y="38"/>
                    </a:cubicBezTo>
                    <a:cubicBezTo>
                      <a:pt x="155" y="44"/>
                      <a:pt x="161" y="60"/>
                      <a:pt x="171" y="70"/>
                    </a:cubicBezTo>
                    <a:close/>
                    <a:moveTo>
                      <a:pt x="105" y="47"/>
                    </a:moveTo>
                    <a:cubicBezTo>
                      <a:pt x="123" y="44"/>
                      <a:pt x="137" y="47"/>
                      <a:pt x="151" y="50"/>
                    </a:cubicBezTo>
                    <a:cubicBezTo>
                      <a:pt x="141" y="40"/>
                      <a:pt x="118" y="36"/>
                      <a:pt x="105" y="47"/>
                    </a:cubicBezTo>
                    <a:close/>
                    <a:moveTo>
                      <a:pt x="35" y="74"/>
                    </a:moveTo>
                    <a:cubicBezTo>
                      <a:pt x="38" y="66"/>
                      <a:pt x="45" y="61"/>
                      <a:pt x="47" y="52"/>
                    </a:cubicBezTo>
                    <a:cubicBezTo>
                      <a:pt x="41" y="58"/>
                      <a:pt x="34" y="65"/>
                      <a:pt x="35" y="74"/>
                    </a:cubicBezTo>
                    <a:close/>
                    <a:moveTo>
                      <a:pt x="206" y="61"/>
                    </a:moveTo>
                    <a:cubicBezTo>
                      <a:pt x="206" y="60"/>
                      <a:pt x="206" y="60"/>
                      <a:pt x="206" y="59"/>
                    </a:cubicBezTo>
                    <a:cubicBezTo>
                      <a:pt x="199" y="54"/>
                      <a:pt x="194" y="47"/>
                      <a:pt x="186" y="44"/>
                    </a:cubicBezTo>
                    <a:cubicBezTo>
                      <a:pt x="190" y="53"/>
                      <a:pt x="199" y="56"/>
                      <a:pt x="206" y="61"/>
                    </a:cubicBezTo>
                    <a:close/>
                    <a:moveTo>
                      <a:pt x="54" y="87"/>
                    </a:moveTo>
                    <a:cubicBezTo>
                      <a:pt x="53" y="76"/>
                      <a:pt x="56" y="70"/>
                      <a:pt x="59" y="62"/>
                    </a:cubicBezTo>
                    <a:cubicBezTo>
                      <a:pt x="61" y="61"/>
                      <a:pt x="62" y="59"/>
                      <a:pt x="62" y="57"/>
                    </a:cubicBezTo>
                    <a:cubicBezTo>
                      <a:pt x="55" y="63"/>
                      <a:pt x="49" y="76"/>
                      <a:pt x="54" y="87"/>
                    </a:cubicBezTo>
                    <a:close/>
                    <a:moveTo>
                      <a:pt x="116" y="56"/>
                    </a:moveTo>
                    <a:cubicBezTo>
                      <a:pt x="99" y="56"/>
                      <a:pt x="93" y="63"/>
                      <a:pt x="89" y="75"/>
                    </a:cubicBezTo>
                    <a:cubicBezTo>
                      <a:pt x="90" y="81"/>
                      <a:pt x="87" y="85"/>
                      <a:pt x="91" y="90"/>
                    </a:cubicBezTo>
                    <a:cubicBezTo>
                      <a:pt x="94" y="71"/>
                      <a:pt x="103" y="58"/>
                      <a:pt x="121" y="59"/>
                    </a:cubicBezTo>
                    <a:cubicBezTo>
                      <a:pt x="127" y="59"/>
                      <a:pt x="130" y="62"/>
                      <a:pt x="136" y="64"/>
                    </a:cubicBezTo>
                    <a:cubicBezTo>
                      <a:pt x="141" y="65"/>
                      <a:pt x="146" y="64"/>
                      <a:pt x="151" y="65"/>
                    </a:cubicBezTo>
                    <a:cubicBezTo>
                      <a:pt x="144" y="59"/>
                      <a:pt x="128" y="56"/>
                      <a:pt x="116" y="56"/>
                    </a:cubicBezTo>
                    <a:close/>
                    <a:moveTo>
                      <a:pt x="76" y="81"/>
                    </a:moveTo>
                    <a:cubicBezTo>
                      <a:pt x="79" y="80"/>
                      <a:pt x="77" y="78"/>
                      <a:pt x="77" y="76"/>
                    </a:cubicBezTo>
                    <a:cubicBezTo>
                      <a:pt x="79" y="70"/>
                      <a:pt x="81" y="65"/>
                      <a:pt x="82" y="61"/>
                    </a:cubicBezTo>
                    <a:cubicBezTo>
                      <a:pt x="77" y="66"/>
                      <a:pt x="75" y="72"/>
                      <a:pt x="76" y="81"/>
                    </a:cubicBezTo>
                    <a:close/>
                    <a:moveTo>
                      <a:pt x="197" y="77"/>
                    </a:moveTo>
                    <a:cubicBezTo>
                      <a:pt x="196" y="69"/>
                      <a:pt x="192" y="61"/>
                      <a:pt x="185" y="57"/>
                    </a:cubicBezTo>
                    <a:cubicBezTo>
                      <a:pt x="190" y="63"/>
                      <a:pt x="192" y="71"/>
                      <a:pt x="197" y="77"/>
                    </a:cubicBezTo>
                    <a:close/>
                    <a:moveTo>
                      <a:pt x="37" y="100"/>
                    </a:moveTo>
                    <a:cubicBezTo>
                      <a:pt x="40" y="117"/>
                      <a:pt x="57" y="127"/>
                      <a:pt x="64" y="139"/>
                    </a:cubicBezTo>
                    <a:cubicBezTo>
                      <a:pt x="59" y="137"/>
                      <a:pt x="56" y="133"/>
                      <a:pt x="53" y="129"/>
                    </a:cubicBezTo>
                    <a:cubicBezTo>
                      <a:pt x="49" y="127"/>
                      <a:pt x="46" y="120"/>
                      <a:pt x="43" y="119"/>
                    </a:cubicBezTo>
                    <a:cubicBezTo>
                      <a:pt x="46" y="127"/>
                      <a:pt x="51" y="130"/>
                      <a:pt x="55" y="135"/>
                    </a:cubicBezTo>
                    <a:cubicBezTo>
                      <a:pt x="56" y="136"/>
                      <a:pt x="56" y="138"/>
                      <a:pt x="57" y="139"/>
                    </a:cubicBezTo>
                    <a:cubicBezTo>
                      <a:pt x="65" y="149"/>
                      <a:pt x="79" y="157"/>
                      <a:pt x="89" y="163"/>
                    </a:cubicBezTo>
                    <a:cubicBezTo>
                      <a:pt x="94" y="166"/>
                      <a:pt x="101" y="164"/>
                      <a:pt x="105" y="167"/>
                    </a:cubicBezTo>
                    <a:cubicBezTo>
                      <a:pt x="103" y="164"/>
                      <a:pt x="98" y="164"/>
                      <a:pt x="97" y="160"/>
                    </a:cubicBezTo>
                    <a:cubicBezTo>
                      <a:pt x="107" y="165"/>
                      <a:pt x="117" y="169"/>
                      <a:pt x="129" y="170"/>
                    </a:cubicBezTo>
                    <a:cubicBezTo>
                      <a:pt x="110" y="160"/>
                      <a:pt x="91" y="149"/>
                      <a:pt x="78" y="133"/>
                    </a:cubicBezTo>
                    <a:cubicBezTo>
                      <a:pt x="66" y="126"/>
                      <a:pt x="58" y="111"/>
                      <a:pt x="48" y="99"/>
                    </a:cubicBezTo>
                    <a:cubicBezTo>
                      <a:pt x="43" y="92"/>
                      <a:pt x="42" y="77"/>
                      <a:pt x="41" y="70"/>
                    </a:cubicBezTo>
                    <a:cubicBezTo>
                      <a:pt x="38" y="78"/>
                      <a:pt x="35" y="89"/>
                      <a:pt x="37" y="100"/>
                    </a:cubicBezTo>
                    <a:close/>
                    <a:moveTo>
                      <a:pt x="61" y="98"/>
                    </a:moveTo>
                    <a:cubicBezTo>
                      <a:pt x="57" y="89"/>
                      <a:pt x="61" y="76"/>
                      <a:pt x="60" y="69"/>
                    </a:cubicBezTo>
                    <a:cubicBezTo>
                      <a:pt x="57" y="77"/>
                      <a:pt x="55" y="90"/>
                      <a:pt x="61" y="98"/>
                    </a:cubicBezTo>
                    <a:close/>
                    <a:moveTo>
                      <a:pt x="102" y="78"/>
                    </a:moveTo>
                    <a:cubicBezTo>
                      <a:pt x="107" y="75"/>
                      <a:pt x="112" y="68"/>
                      <a:pt x="122" y="67"/>
                    </a:cubicBezTo>
                    <a:cubicBezTo>
                      <a:pt x="114" y="62"/>
                      <a:pt x="101" y="68"/>
                      <a:pt x="102" y="78"/>
                    </a:cubicBezTo>
                    <a:close/>
                    <a:moveTo>
                      <a:pt x="215" y="67"/>
                    </a:moveTo>
                    <a:cubicBezTo>
                      <a:pt x="214" y="62"/>
                      <a:pt x="212" y="61"/>
                      <a:pt x="210" y="59"/>
                    </a:cubicBezTo>
                    <a:cubicBezTo>
                      <a:pt x="211" y="62"/>
                      <a:pt x="213" y="65"/>
                      <a:pt x="215" y="67"/>
                    </a:cubicBezTo>
                    <a:close/>
                    <a:moveTo>
                      <a:pt x="76" y="122"/>
                    </a:moveTo>
                    <a:cubicBezTo>
                      <a:pt x="82" y="123"/>
                      <a:pt x="87" y="132"/>
                      <a:pt x="92" y="130"/>
                    </a:cubicBezTo>
                    <a:cubicBezTo>
                      <a:pt x="81" y="120"/>
                      <a:pt x="70" y="110"/>
                      <a:pt x="67" y="93"/>
                    </a:cubicBezTo>
                    <a:cubicBezTo>
                      <a:pt x="66" y="85"/>
                      <a:pt x="68" y="79"/>
                      <a:pt x="64" y="74"/>
                    </a:cubicBezTo>
                    <a:cubicBezTo>
                      <a:pt x="61" y="93"/>
                      <a:pt x="67" y="109"/>
                      <a:pt x="76" y="122"/>
                    </a:cubicBezTo>
                    <a:close/>
                    <a:moveTo>
                      <a:pt x="112" y="101"/>
                    </a:moveTo>
                    <a:cubicBezTo>
                      <a:pt x="106" y="80"/>
                      <a:pt x="124" y="74"/>
                      <a:pt x="138" y="72"/>
                    </a:cubicBezTo>
                    <a:cubicBezTo>
                      <a:pt x="121" y="62"/>
                      <a:pt x="99" y="85"/>
                      <a:pt x="112" y="101"/>
                    </a:cubicBezTo>
                    <a:close/>
                    <a:moveTo>
                      <a:pt x="213" y="76"/>
                    </a:moveTo>
                    <a:cubicBezTo>
                      <a:pt x="213" y="70"/>
                      <a:pt x="208" y="68"/>
                      <a:pt x="205" y="65"/>
                    </a:cubicBezTo>
                    <a:cubicBezTo>
                      <a:pt x="205" y="65"/>
                      <a:pt x="205" y="66"/>
                      <a:pt x="206" y="66"/>
                    </a:cubicBezTo>
                    <a:cubicBezTo>
                      <a:pt x="209" y="69"/>
                      <a:pt x="211" y="73"/>
                      <a:pt x="213" y="76"/>
                    </a:cubicBezTo>
                    <a:close/>
                    <a:moveTo>
                      <a:pt x="163" y="77"/>
                    </a:moveTo>
                    <a:cubicBezTo>
                      <a:pt x="160" y="73"/>
                      <a:pt x="155" y="72"/>
                      <a:pt x="150" y="70"/>
                    </a:cubicBezTo>
                    <a:cubicBezTo>
                      <a:pt x="154" y="72"/>
                      <a:pt x="160" y="76"/>
                      <a:pt x="163" y="77"/>
                    </a:cubicBezTo>
                    <a:close/>
                    <a:moveTo>
                      <a:pt x="225" y="98"/>
                    </a:moveTo>
                    <a:cubicBezTo>
                      <a:pt x="235" y="124"/>
                      <a:pt x="228" y="152"/>
                      <a:pt x="205" y="162"/>
                    </a:cubicBezTo>
                    <a:cubicBezTo>
                      <a:pt x="231" y="159"/>
                      <a:pt x="238" y="135"/>
                      <a:pt x="243" y="112"/>
                    </a:cubicBezTo>
                    <a:cubicBezTo>
                      <a:pt x="243" y="112"/>
                      <a:pt x="242" y="111"/>
                      <a:pt x="242" y="111"/>
                    </a:cubicBezTo>
                    <a:cubicBezTo>
                      <a:pt x="241" y="90"/>
                      <a:pt x="232" y="82"/>
                      <a:pt x="220" y="70"/>
                    </a:cubicBezTo>
                    <a:cubicBezTo>
                      <a:pt x="220" y="78"/>
                      <a:pt x="227" y="86"/>
                      <a:pt x="227" y="96"/>
                    </a:cubicBezTo>
                    <a:cubicBezTo>
                      <a:pt x="225" y="93"/>
                      <a:pt x="225" y="89"/>
                      <a:pt x="223" y="87"/>
                    </a:cubicBezTo>
                    <a:cubicBezTo>
                      <a:pt x="222" y="92"/>
                      <a:pt x="224" y="95"/>
                      <a:pt x="225" y="98"/>
                    </a:cubicBezTo>
                    <a:close/>
                    <a:moveTo>
                      <a:pt x="155" y="105"/>
                    </a:moveTo>
                    <a:cubicBezTo>
                      <a:pt x="158" y="88"/>
                      <a:pt x="147" y="71"/>
                      <a:pt x="130" y="78"/>
                    </a:cubicBezTo>
                    <a:cubicBezTo>
                      <a:pt x="142" y="82"/>
                      <a:pt x="152" y="93"/>
                      <a:pt x="150" y="108"/>
                    </a:cubicBezTo>
                    <a:cubicBezTo>
                      <a:pt x="152" y="107"/>
                      <a:pt x="154" y="107"/>
                      <a:pt x="155" y="105"/>
                    </a:cubicBezTo>
                    <a:close/>
                    <a:moveTo>
                      <a:pt x="215" y="110"/>
                    </a:moveTo>
                    <a:cubicBezTo>
                      <a:pt x="220" y="95"/>
                      <a:pt x="212" y="80"/>
                      <a:pt x="203" y="73"/>
                    </a:cubicBezTo>
                    <a:cubicBezTo>
                      <a:pt x="208" y="85"/>
                      <a:pt x="212" y="97"/>
                      <a:pt x="215" y="110"/>
                    </a:cubicBezTo>
                    <a:close/>
                    <a:moveTo>
                      <a:pt x="147" y="106"/>
                    </a:moveTo>
                    <a:cubicBezTo>
                      <a:pt x="147" y="94"/>
                      <a:pt x="140" y="90"/>
                      <a:pt x="135" y="84"/>
                    </a:cubicBezTo>
                    <a:cubicBezTo>
                      <a:pt x="132" y="83"/>
                      <a:pt x="128" y="83"/>
                      <a:pt x="124" y="81"/>
                    </a:cubicBezTo>
                    <a:cubicBezTo>
                      <a:pt x="118" y="85"/>
                      <a:pt x="114" y="96"/>
                      <a:pt x="119" y="103"/>
                    </a:cubicBezTo>
                    <a:cubicBezTo>
                      <a:pt x="127" y="102"/>
                      <a:pt x="131" y="97"/>
                      <a:pt x="136" y="96"/>
                    </a:cubicBezTo>
                    <a:cubicBezTo>
                      <a:pt x="133" y="102"/>
                      <a:pt x="126" y="102"/>
                      <a:pt x="121" y="107"/>
                    </a:cubicBezTo>
                    <a:cubicBezTo>
                      <a:pt x="127" y="112"/>
                      <a:pt x="143" y="114"/>
                      <a:pt x="147" y="106"/>
                    </a:cubicBezTo>
                    <a:close/>
                    <a:moveTo>
                      <a:pt x="97" y="103"/>
                    </a:moveTo>
                    <a:cubicBezTo>
                      <a:pt x="100" y="103"/>
                      <a:pt x="100" y="103"/>
                      <a:pt x="102" y="104"/>
                    </a:cubicBezTo>
                    <a:cubicBezTo>
                      <a:pt x="100" y="98"/>
                      <a:pt x="101" y="88"/>
                      <a:pt x="97" y="83"/>
                    </a:cubicBezTo>
                    <a:cubicBezTo>
                      <a:pt x="94" y="88"/>
                      <a:pt x="95" y="97"/>
                      <a:pt x="97" y="103"/>
                    </a:cubicBezTo>
                    <a:close/>
                    <a:moveTo>
                      <a:pt x="79" y="109"/>
                    </a:moveTo>
                    <a:cubicBezTo>
                      <a:pt x="76" y="102"/>
                      <a:pt x="77" y="92"/>
                      <a:pt x="71" y="88"/>
                    </a:cubicBezTo>
                    <a:cubicBezTo>
                      <a:pt x="72" y="97"/>
                      <a:pt x="75" y="104"/>
                      <a:pt x="79" y="109"/>
                    </a:cubicBezTo>
                    <a:close/>
                    <a:moveTo>
                      <a:pt x="165" y="85"/>
                    </a:moveTo>
                    <a:cubicBezTo>
                      <a:pt x="164" y="84"/>
                      <a:pt x="164" y="83"/>
                      <a:pt x="162" y="82"/>
                    </a:cubicBezTo>
                    <a:cubicBezTo>
                      <a:pt x="163" y="84"/>
                      <a:pt x="164" y="86"/>
                      <a:pt x="165" y="85"/>
                    </a:cubicBezTo>
                    <a:close/>
                    <a:moveTo>
                      <a:pt x="199" y="85"/>
                    </a:moveTo>
                    <a:cubicBezTo>
                      <a:pt x="205" y="104"/>
                      <a:pt x="200" y="128"/>
                      <a:pt x="191" y="141"/>
                    </a:cubicBezTo>
                    <a:cubicBezTo>
                      <a:pt x="193" y="138"/>
                      <a:pt x="197" y="136"/>
                      <a:pt x="200" y="133"/>
                    </a:cubicBezTo>
                    <a:cubicBezTo>
                      <a:pt x="207" y="127"/>
                      <a:pt x="208" y="115"/>
                      <a:pt x="206" y="101"/>
                    </a:cubicBezTo>
                    <a:cubicBezTo>
                      <a:pt x="205" y="93"/>
                      <a:pt x="203" y="84"/>
                      <a:pt x="200" y="81"/>
                    </a:cubicBezTo>
                    <a:cubicBezTo>
                      <a:pt x="202" y="84"/>
                      <a:pt x="199" y="83"/>
                      <a:pt x="199" y="85"/>
                    </a:cubicBezTo>
                    <a:close/>
                    <a:moveTo>
                      <a:pt x="87" y="98"/>
                    </a:moveTo>
                    <a:cubicBezTo>
                      <a:pt x="86" y="96"/>
                      <a:pt x="86" y="92"/>
                      <a:pt x="85" y="90"/>
                    </a:cubicBezTo>
                    <a:cubicBezTo>
                      <a:pt x="85" y="92"/>
                      <a:pt x="84" y="97"/>
                      <a:pt x="87" y="98"/>
                    </a:cubicBezTo>
                    <a:close/>
                    <a:moveTo>
                      <a:pt x="191" y="92"/>
                    </a:moveTo>
                    <a:cubicBezTo>
                      <a:pt x="193" y="93"/>
                      <a:pt x="192" y="96"/>
                      <a:pt x="195" y="95"/>
                    </a:cubicBezTo>
                    <a:cubicBezTo>
                      <a:pt x="196" y="92"/>
                      <a:pt x="197" y="86"/>
                      <a:pt x="193" y="84"/>
                    </a:cubicBezTo>
                    <a:cubicBezTo>
                      <a:pt x="194" y="87"/>
                      <a:pt x="195" y="92"/>
                      <a:pt x="191" y="92"/>
                    </a:cubicBezTo>
                    <a:close/>
                    <a:moveTo>
                      <a:pt x="164" y="94"/>
                    </a:moveTo>
                    <a:cubicBezTo>
                      <a:pt x="164" y="90"/>
                      <a:pt x="162" y="90"/>
                      <a:pt x="161" y="88"/>
                    </a:cubicBezTo>
                    <a:cubicBezTo>
                      <a:pt x="161" y="91"/>
                      <a:pt x="162" y="93"/>
                      <a:pt x="164" y="94"/>
                    </a:cubicBezTo>
                    <a:close/>
                    <a:moveTo>
                      <a:pt x="171" y="109"/>
                    </a:moveTo>
                    <a:cubicBezTo>
                      <a:pt x="169" y="117"/>
                      <a:pt x="161" y="120"/>
                      <a:pt x="155" y="125"/>
                    </a:cubicBezTo>
                    <a:cubicBezTo>
                      <a:pt x="160" y="125"/>
                      <a:pt x="166" y="123"/>
                      <a:pt x="168" y="124"/>
                    </a:cubicBezTo>
                    <a:cubicBezTo>
                      <a:pt x="171" y="121"/>
                      <a:pt x="176" y="119"/>
                      <a:pt x="179" y="116"/>
                    </a:cubicBezTo>
                    <a:cubicBezTo>
                      <a:pt x="182" y="107"/>
                      <a:pt x="178" y="96"/>
                      <a:pt x="172" y="92"/>
                    </a:cubicBezTo>
                    <a:cubicBezTo>
                      <a:pt x="171" y="98"/>
                      <a:pt x="172" y="104"/>
                      <a:pt x="171" y="109"/>
                    </a:cubicBezTo>
                    <a:close/>
                    <a:moveTo>
                      <a:pt x="58" y="107"/>
                    </a:moveTo>
                    <a:cubicBezTo>
                      <a:pt x="58" y="106"/>
                      <a:pt x="57" y="104"/>
                      <a:pt x="56" y="104"/>
                    </a:cubicBezTo>
                    <a:cubicBezTo>
                      <a:pt x="57" y="105"/>
                      <a:pt x="57" y="107"/>
                      <a:pt x="58" y="107"/>
                    </a:cubicBezTo>
                    <a:close/>
                    <a:moveTo>
                      <a:pt x="157" y="113"/>
                    </a:moveTo>
                    <a:cubicBezTo>
                      <a:pt x="162" y="110"/>
                      <a:pt x="168" y="104"/>
                      <a:pt x="165" y="96"/>
                    </a:cubicBezTo>
                    <a:cubicBezTo>
                      <a:pt x="163" y="102"/>
                      <a:pt x="160" y="107"/>
                      <a:pt x="157" y="113"/>
                    </a:cubicBezTo>
                    <a:close/>
                    <a:moveTo>
                      <a:pt x="184" y="112"/>
                    </a:moveTo>
                    <a:cubicBezTo>
                      <a:pt x="191" y="109"/>
                      <a:pt x="189" y="99"/>
                      <a:pt x="184" y="96"/>
                    </a:cubicBezTo>
                    <a:cubicBezTo>
                      <a:pt x="185" y="101"/>
                      <a:pt x="184" y="106"/>
                      <a:pt x="184" y="112"/>
                    </a:cubicBezTo>
                    <a:close/>
                    <a:moveTo>
                      <a:pt x="64" y="115"/>
                    </a:moveTo>
                    <a:cubicBezTo>
                      <a:pt x="63" y="113"/>
                      <a:pt x="62" y="111"/>
                      <a:pt x="60" y="110"/>
                    </a:cubicBezTo>
                    <a:cubicBezTo>
                      <a:pt x="61" y="112"/>
                      <a:pt x="62" y="114"/>
                      <a:pt x="64" y="115"/>
                    </a:cubicBezTo>
                    <a:close/>
                    <a:moveTo>
                      <a:pt x="99" y="116"/>
                    </a:moveTo>
                    <a:cubicBezTo>
                      <a:pt x="97" y="113"/>
                      <a:pt x="94" y="109"/>
                      <a:pt x="92" y="109"/>
                    </a:cubicBezTo>
                    <a:cubicBezTo>
                      <a:pt x="94" y="111"/>
                      <a:pt x="96" y="113"/>
                      <a:pt x="99" y="116"/>
                    </a:cubicBezTo>
                    <a:close/>
                    <a:moveTo>
                      <a:pt x="127" y="119"/>
                    </a:moveTo>
                    <a:cubicBezTo>
                      <a:pt x="121" y="115"/>
                      <a:pt x="115" y="112"/>
                      <a:pt x="110" y="107"/>
                    </a:cubicBezTo>
                    <a:cubicBezTo>
                      <a:pt x="114" y="114"/>
                      <a:pt x="118" y="119"/>
                      <a:pt x="127" y="119"/>
                    </a:cubicBezTo>
                    <a:close/>
                    <a:moveTo>
                      <a:pt x="187" y="166"/>
                    </a:moveTo>
                    <a:cubicBezTo>
                      <a:pt x="217" y="162"/>
                      <a:pt x="234" y="134"/>
                      <a:pt x="221" y="102"/>
                    </a:cubicBezTo>
                    <a:cubicBezTo>
                      <a:pt x="220" y="132"/>
                      <a:pt x="208" y="153"/>
                      <a:pt x="187" y="166"/>
                    </a:cubicBezTo>
                    <a:close/>
                    <a:moveTo>
                      <a:pt x="135" y="116"/>
                    </a:moveTo>
                    <a:cubicBezTo>
                      <a:pt x="143" y="118"/>
                      <a:pt x="150" y="115"/>
                      <a:pt x="153" y="110"/>
                    </a:cubicBezTo>
                    <a:cubicBezTo>
                      <a:pt x="147" y="112"/>
                      <a:pt x="140" y="113"/>
                      <a:pt x="135" y="116"/>
                    </a:cubicBezTo>
                    <a:close/>
                    <a:moveTo>
                      <a:pt x="183" y="136"/>
                    </a:moveTo>
                    <a:cubicBezTo>
                      <a:pt x="185" y="135"/>
                      <a:pt x="188" y="134"/>
                      <a:pt x="190" y="132"/>
                    </a:cubicBezTo>
                    <a:cubicBezTo>
                      <a:pt x="193" y="129"/>
                      <a:pt x="193" y="124"/>
                      <a:pt x="196" y="121"/>
                    </a:cubicBezTo>
                    <a:cubicBezTo>
                      <a:pt x="193" y="118"/>
                      <a:pt x="193" y="111"/>
                      <a:pt x="190" y="109"/>
                    </a:cubicBezTo>
                    <a:cubicBezTo>
                      <a:pt x="183" y="114"/>
                      <a:pt x="187" y="129"/>
                      <a:pt x="183" y="136"/>
                    </a:cubicBezTo>
                    <a:close/>
                    <a:moveTo>
                      <a:pt x="151" y="122"/>
                    </a:moveTo>
                    <a:cubicBezTo>
                      <a:pt x="158" y="121"/>
                      <a:pt x="163" y="116"/>
                      <a:pt x="164" y="112"/>
                    </a:cubicBezTo>
                    <a:cubicBezTo>
                      <a:pt x="161" y="117"/>
                      <a:pt x="154" y="116"/>
                      <a:pt x="151" y="122"/>
                    </a:cubicBezTo>
                    <a:close/>
                    <a:moveTo>
                      <a:pt x="215" y="114"/>
                    </a:moveTo>
                    <a:cubicBezTo>
                      <a:pt x="214" y="113"/>
                      <a:pt x="217" y="111"/>
                      <a:pt x="215" y="111"/>
                    </a:cubicBezTo>
                    <a:cubicBezTo>
                      <a:pt x="215" y="112"/>
                      <a:pt x="213" y="114"/>
                      <a:pt x="215" y="114"/>
                    </a:cubicBezTo>
                    <a:close/>
                    <a:moveTo>
                      <a:pt x="116" y="134"/>
                    </a:moveTo>
                    <a:cubicBezTo>
                      <a:pt x="118" y="135"/>
                      <a:pt x="122" y="136"/>
                      <a:pt x="124" y="135"/>
                    </a:cubicBezTo>
                    <a:cubicBezTo>
                      <a:pt x="118" y="128"/>
                      <a:pt x="106" y="125"/>
                      <a:pt x="99" y="121"/>
                    </a:cubicBezTo>
                    <a:cubicBezTo>
                      <a:pt x="104" y="126"/>
                      <a:pt x="110" y="131"/>
                      <a:pt x="116" y="134"/>
                    </a:cubicBezTo>
                    <a:close/>
                    <a:moveTo>
                      <a:pt x="114" y="125"/>
                    </a:moveTo>
                    <a:cubicBezTo>
                      <a:pt x="113" y="123"/>
                      <a:pt x="109" y="121"/>
                      <a:pt x="108" y="122"/>
                    </a:cubicBezTo>
                    <a:cubicBezTo>
                      <a:pt x="110" y="123"/>
                      <a:pt x="111" y="124"/>
                      <a:pt x="114" y="125"/>
                    </a:cubicBezTo>
                    <a:close/>
                    <a:moveTo>
                      <a:pt x="133" y="122"/>
                    </a:moveTo>
                    <a:cubicBezTo>
                      <a:pt x="136" y="124"/>
                      <a:pt x="143" y="122"/>
                      <a:pt x="145" y="120"/>
                    </a:cubicBezTo>
                    <a:cubicBezTo>
                      <a:pt x="140" y="120"/>
                      <a:pt x="138" y="122"/>
                      <a:pt x="133" y="122"/>
                    </a:cubicBezTo>
                    <a:close/>
                    <a:moveTo>
                      <a:pt x="212" y="121"/>
                    </a:moveTo>
                    <a:cubicBezTo>
                      <a:pt x="212" y="120"/>
                      <a:pt x="215" y="119"/>
                      <a:pt x="213" y="118"/>
                    </a:cubicBezTo>
                    <a:cubicBezTo>
                      <a:pt x="213" y="119"/>
                      <a:pt x="210" y="120"/>
                      <a:pt x="212" y="121"/>
                    </a:cubicBezTo>
                    <a:close/>
                    <a:moveTo>
                      <a:pt x="121" y="128"/>
                    </a:moveTo>
                    <a:cubicBezTo>
                      <a:pt x="131" y="129"/>
                      <a:pt x="143" y="131"/>
                      <a:pt x="153" y="127"/>
                    </a:cubicBezTo>
                    <a:cubicBezTo>
                      <a:pt x="144" y="124"/>
                      <a:pt x="128" y="128"/>
                      <a:pt x="120" y="126"/>
                    </a:cubicBezTo>
                    <a:cubicBezTo>
                      <a:pt x="121" y="126"/>
                      <a:pt x="121" y="127"/>
                      <a:pt x="121" y="128"/>
                    </a:cubicBezTo>
                    <a:close/>
                    <a:moveTo>
                      <a:pt x="127" y="155"/>
                    </a:moveTo>
                    <a:cubicBezTo>
                      <a:pt x="119" y="154"/>
                      <a:pt x="115" y="145"/>
                      <a:pt x="108" y="141"/>
                    </a:cubicBezTo>
                    <a:cubicBezTo>
                      <a:pt x="105" y="140"/>
                      <a:pt x="102" y="141"/>
                      <a:pt x="100" y="140"/>
                    </a:cubicBezTo>
                    <a:cubicBezTo>
                      <a:pt x="94" y="137"/>
                      <a:pt x="89" y="132"/>
                      <a:pt x="83" y="131"/>
                    </a:cubicBezTo>
                    <a:cubicBezTo>
                      <a:pt x="93" y="143"/>
                      <a:pt x="110" y="153"/>
                      <a:pt x="127" y="155"/>
                    </a:cubicBezTo>
                    <a:close/>
                    <a:moveTo>
                      <a:pt x="156" y="130"/>
                    </a:moveTo>
                    <a:cubicBezTo>
                      <a:pt x="146" y="133"/>
                      <a:pt x="134" y="132"/>
                      <a:pt x="125" y="131"/>
                    </a:cubicBezTo>
                    <a:cubicBezTo>
                      <a:pt x="127" y="134"/>
                      <a:pt x="130" y="139"/>
                      <a:pt x="134" y="139"/>
                    </a:cubicBezTo>
                    <a:cubicBezTo>
                      <a:pt x="149" y="142"/>
                      <a:pt x="168" y="138"/>
                      <a:pt x="174" y="125"/>
                    </a:cubicBezTo>
                    <a:cubicBezTo>
                      <a:pt x="168" y="124"/>
                      <a:pt x="162" y="128"/>
                      <a:pt x="156" y="130"/>
                    </a:cubicBezTo>
                    <a:close/>
                    <a:moveTo>
                      <a:pt x="140" y="145"/>
                    </a:moveTo>
                    <a:cubicBezTo>
                      <a:pt x="155" y="150"/>
                      <a:pt x="184" y="143"/>
                      <a:pt x="181" y="125"/>
                    </a:cubicBezTo>
                    <a:cubicBezTo>
                      <a:pt x="175" y="138"/>
                      <a:pt x="160" y="144"/>
                      <a:pt x="140" y="145"/>
                    </a:cubicBezTo>
                    <a:close/>
                    <a:moveTo>
                      <a:pt x="109" y="138"/>
                    </a:moveTo>
                    <a:cubicBezTo>
                      <a:pt x="109" y="137"/>
                      <a:pt x="106" y="135"/>
                      <a:pt x="105" y="136"/>
                    </a:cubicBezTo>
                    <a:cubicBezTo>
                      <a:pt x="107" y="137"/>
                      <a:pt x="107" y="138"/>
                      <a:pt x="109" y="138"/>
                    </a:cubicBezTo>
                    <a:close/>
                    <a:moveTo>
                      <a:pt x="122" y="141"/>
                    </a:moveTo>
                    <a:cubicBezTo>
                      <a:pt x="124" y="142"/>
                      <a:pt x="127" y="142"/>
                      <a:pt x="129" y="142"/>
                    </a:cubicBezTo>
                    <a:cubicBezTo>
                      <a:pt x="128" y="140"/>
                      <a:pt x="124" y="140"/>
                      <a:pt x="122" y="139"/>
                    </a:cubicBezTo>
                    <a:cubicBezTo>
                      <a:pt x="122" y="139"/>
                      <a:pt x="122" y="140"/>
                      <a:pt x="122" y="141"/>
                    </a:cubicBezTo>
                    <a:close/>
                    <a:moveTo>
                      <a:pt x="178" y="167"/>
                    </a:moveTo>
                    <a:cubicBezTo>
                      <a:pt x="194" y="160"/>
                      <a:pt x="208" y="149"/>
                      <a:pt x="210" y="133"/>
                    </a:cubicBezTo>
                    <a:cubicBezTo>
                      <a:pt x="202" y="146"/>
                      <a:pt x="192" y="158"/>
                      <a:pt x="178" y="167"/>
                    </a:cubicBezTo>
                    <a:close/>
                    <a:moveTo>
                      <a:pt x="134" y="141"/>
                    </a:moveTo>
                    <a:cubicBezTo>
                      <a:pt x="133" y="143"/>
                      <a:pt x="132" y="140"/>
                      <a:pt x="130" y="141"/>
                    </a:cubicBezTo>
                    <a:cubicBezTo>
                      <a:pt x="130" y="143"/>
                      <a:pt x="136" y="143"/>
                      <a:pt x="134" y="141"/>
                    </a:cubicBezTo>
                    <a:close/>
                    <a:moveTo>
                      <a:pt x="182" y="149"/>
                    </a:moveTo>
                    <a:cubicBezTo>
                      <a:pt x="178" y="155"/>
                      <a:pt x="172" y="159"/>
                      <a:pt x="167" y="164"/>
                    </a:cubicBezTo>
                    <a:cubicBezTo>
                      <a:pt x="183" y="159"/>
                      <a:pt x="195" y="150"/>
                      <a:pt x="202" y="137"/>
                    </a:cubicBezTo>
                    <a:cubicBezTo>
                      <a:pt x="202" y="137"/>
                      <a:pt x="202" y="136"/>
                      <a:pt x="202" y="136"/>
                    </a:cubicBezTo>
                    <a:cubicBezTo>
                      <a:pt x="196" y="141"/>
                      <a:pt x="191" y="146"/>
                      <a:pt x="182" y="149"/>
                    </a:cubicBezTo>
                    <a:close/>
                    <a:moveTo>
                      <a:pt x="164" y="149"/>
                    </a:moveTo>
                    <a:cubicBezTo>
                      <a:pt x="147" y="152"/>
                      <a:pt x="130" y="147"/>
                      <a:pt x="116" y="144"/>
                    </a:cubicBezTo>
                    <a:cubicBezTo>
                      <a:pt x="117" y="146"/>
                      <a:pt x="117" y="147"/>
                      <a:pt x="120" y="146"/>
                    </a:cubicBezTo>
                    <a:cubicBezTo>
                      <a:pt x="133" y="154"/>
                      <a:pt x="153" y="155"/>
                      <a:pt x="172" y="150"/>
                    </a:cubicBezTo>
                    <a:cubicBezTo>
                      <a:pt x="172" y="151"/>
                      <a:pt x="171" y="152"/>
                      <a:pt x="172" y="152"/>
                    </a:cubicBezTo>
                    <a:cubicBezTo>
                      <a:pt x="173" y="151"/>
                      <a:pt x="172" y="151"/>
                      <a:pt x="172" y="150"/>
                    </a:cubicBezTo>
                    <a:cubicBezTo>
                      <a:pt x="174" y="150"/>
                      <a:pt x="175" y="151"/>
                      <a:pt x="177" y="149"/>
                    </a:cubicBezTo>
                    <a:cubicBezTo>
                      <a:pt x="175" y="146"/>
                      <a:pt x="187" y="143"/>
                      <a:pt x="186" y="139"/>
                    </a:cubicBezTo>
                    <a:cubicBezTo>
                      <a:pt x="179" y="143"/>
                      <a:pt x="173" y="148"/>
                      <a:pt x="164" y="149"/>
                    </a:cubicBezTo>
                    <a:close/>
                    <a:moveTo>
                      <a:pt x="151" y="166"/>
                    </a:moveTo>
                    <a:cubicBezTo>
                      <a:pt x="148" y="165"/>
                      <a:pt x="145" y="164"/>
                      <a:pt x="143" y="162"/>
                    </a:cubicBezTo>
                    <a:cubicBezTo>
                      <a:pt x="147" y="162"/>
                      <a:pt x="152" y="164"/>
                      <a:pt x="156" y="165"/>
                    </a:cubicBezTo>
                    <a:cubicBezTo>
                      <a:pt x="159" y="162"/>
                      <a:pt x="170" y="160"/>
                      <a:pt x="170" y="155"/>
                    </a:cubicBezTo>
                    <a:cubicBezTo>
                      <a:pt x="160" y="158"/>
                      <a:pt x="149" y="159"/>
                      <a:pt x="139" y="160"/>
                    </a:cubicBezTo>
                    <a:cubicBezTo>
                      <a:pt x="138" y="162"/>
                      <a:pt x="142" y="159"/>
                      <a:pt x="142" y="162"/>
                    </a:cubicBezTo>
                    <a:cubicBezTo>
                      <a:pt x="128" y="158"/>
                      <a:pt x="114" y="155"/>
                      <a:pt x="102" y="149"/>
                    </a:cubicBezTo>
                    <a:cubicBezTo>
                      <a:pt x="114" y="160"/>
                      <a:pt x="131" y="170"/>
                      <a:pt x="151" y="166"/>
                    </a:cubicBezTo>
                    <a:close/>
                    <a:moveTo>
                      <a:pt x="155" y="156"/>
                    </a:moveTo>
                    <a:cubicBezTo>
                      <a:pt x="153" y="155"/>
                      <a:pt x="151" y="156"/>
                      <a:pt x="149" y="156"/>
                    </a:cubicBezTo>
                    <a:cubicBezTo>
                      <a:pt x="142" y="156"/>
                      <a:pt x="133" y="153"/>
                      <a:pt x="129" y="154"/>
                    </a:cubicBezTo>
                    <a:cubicBezTo>
                      <a:pt x="135" y="158"/>
                      <a:pt x="148" y="158"/>
                      <a:pt x="155" y="156"/>
                    </a:cubicBezTo>
                    <a:close/>
                    <a:moveTo>
                      <a:pt x="157" y="156"/>
                    </a:moveTo>
                    <a:cubicBezTo>
                      <a:pt x="159" y="156"/>
                      <a:pt x="162" y="155"/>
                      <a:pt x="163" y="154"/>
                    </a:cubicBezTo>
                    <a:cubicBezTo>
                      <a:pt x="162" y="155"/>
                      <a:pt x="157" y="154"/>
                      <a:pt x="157" y="156"/>
                    </a:cubicBezTo>
                    <a:close/>
                  </a:path>
                </a:pathLst>
              </a:custGeom>
              <a:solidFill>
                <a:srgbClr val="4C4C66"/>
              </a:solidFill>
              <a:ln>
                <a:noFill/>
              </a:ln>
            </p:spPr>
            <p:txBody>
              <a:bodyPr lIns="90000" tIns="46800" rIns="90000" bIns="46800">
                <a:normAutofit/>
              </a:bodyPr>
              <a:lstStyle/>
              <a:p>
                <a:endParaRPr lang="zh-CN" altLang="zh-CN" sz="1350" b="1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B7380CF5-3767-4883-9FE5-343BC0A00876}"/>
                </a:ext>
              </a:extLst>
            </p:cNvPr>
            <p:cNvSpPr txBox="1"/>
            <p:nvPr/>
          </p:nvSpPr>
          <p:spPr>
            <a:xfrm>
              <a:off x="1996589" y="1955721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rgbClr val="4C4C66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sp>
        <p:nvSpPr>
          <p:cNvPr id="32" name="TextBox 1">
            <a:extLst>
              <a:ext uri="{FF2B5EF4-FFF2-40B4-BE49-F238E27FC236}">
                <a16:creationId xmlns="" xmlns:a16="http://schemas.microsoft.com/office/drawing/2014/main" id="{03D8F3B9-77FD-48CA-990F-6E9F8F9B41F8}"/>
              </a:ext>
            </a:extLst>
          </p:cNvPr>
          <p:cNvSpPr txBox="1"/>
          <p:nvPr/>
        </p:nvSpPr>
        <p:spPr>
          <a:xfrm>
            <a:off x="1557915" y="4760094"/>
            <a:ext cx="2597919" cy="738664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848C1A7B-7C9E-4323-9E42-0DD37CF61E89}"/>
              </a:ext>
            </a:extLst>
          </p:cNvPr>
          <p:cNvGrpSpPr/>
          <p:nvPr/>
        </p:nvGrpSpPr>
        <p:grpSpPr>
          <a:xfrm>
            <a:off x="5309169" y="2719265"/>
            <a:ext cx="2199428" cy="1736029"/>
            <a:chOff x="1829405" y="1792377"/>
            <a:chExt cx="2199428" cy="1736029"/>
          </a:xfrm>
        </p:grpSpPr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ED073A8F-C355-4996-A76F-7B682CAD7249}"/>
                </a:ext>
              </a:extLst>
            </p:cNvPr>
            <p:cNvGrpSpPr/>
            <p:nvPr/>
          </p:nvGrpSpPr>
          <p:grpSpPr>
            <a:xfrm>
              <a:off x="1829405" y="1792377"/>
              <a:ext cx="2199428" cy="1736029"/>
              <a:chOff x="7480905" y="1716177"/>
              <a:chExt cx="2199428" cy="1736029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6" name="Freeform 143">
                <a:extLst>
                  <a:ext uri="{FF2B5EF4-FFF2-40B4-BE49-F238E27FC236}">
                    <a16:creationId xmlns="" xmlns:a16="http://schemas.microsoft.com/office/drawing/2014/main" id="{31CF25F2-B0C9-427A-8D92-B5AC30E8C1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480905" y="1716177"/>
                <a:ext cx="2199428" cy="1410026"/>
              </a:xfrm>
              <a:custGeom>
                <a:avLst/>
                <a:gdLst>
                  <a:gd name="T0" fmla="*/ 1 w 270"/>
                  <a:gd name="T1" fmla="*/ 87 h 377"/>
                  <a:gd name="T2" fmla="*/ 183 w 270"/>
                  <a:gd name="T3" fmla="*/ 0 h 377"/>
                  <a:gd name="T4" fmla="*/ 270 w 270"/>
                  <a:gd name="T5" fmla="*/ 107 h 377"/>
                  <a:gd name="T6" fmla="*/ 146 w 270"/>
                  <a:gd name="T7" fmla="*/ 236 h 377"/>
                  <a:gd name="T8" fmla="*/ 72 w 270"/>
                  <a:gd name="T9" fmla="*/ 375 h 377"/>
                  <a:gd name="T10" fmla="*/ 62 w 270"/>
                  <a:gd name="T11" fmla="*/ 247 h 377"/>
                  <a:gd name="T12" fmla="*/ 45 w 270"/>
                  <a:gd name="T13" fmla="*/ 215 h 377"/>
                  <a:gd name="T14" fmla="*/ 61 w 270"/>
                  <a:gd name="T15" fmla="*/ 347 h 377"/>
                  <a:gd name="T16" fmla="*/ 116 w 270"/>
                  <a:gd name="T17" fmla="*/ 212 h 377"/>
                  <a:gd name="T18" fmla="*/ 237 w 270"/>
                  <a:gd name="T19" fmla="*/ 40 h 377"/>
                  <a:gd name="T20" fmla="*/ 13 w 270"/>
                  <a:gd name="T21" fmla="*/ 47 h 377"/>
                  <a:gd name="T22" fmla="*/ 28 w 270"/>
                  <a:gd name="T23" fmla="*/ 182 h 377"/>
                  <a:gd name="T24" fmla="*/ 67 w 270"/>
                  <a:gd name="T25" fmla="*/ 281 h 377"/>
                  <a:gd name="T26" fmla="*/ 234 w 270"/>
                  <a:gd name="T27" fmla="*/ 18 h 377"/>
                  <a:gd name="T28" fmla="*/ 10 w 270"/>
                  <a:gd name="T29" fmla="*/ 116 h 377"/>
                  <a:gd name="T30" fmla="*/ 118 w 270"/>
                  <a:gd name="T31" fmla="*/ 261 h 377"/>
                  <a:gd name="T32" fmla="*/ 143 w 270"/>
                  <a:gd name="T33" fmla="*/ 230 h 377"/>
                  <a:gd name="T34" fmla="*/ 250 w 270"/>
                  <a:gd name="T35" fmla="*/ 148 h 377"/>
                  <a:gd name="T36" fmla="*/ 263 w 270"/>
                  <a:gd name="T37" fmla="*/ 146 h 377"/>
                  <a:gd name="T38" fmla="*/ 161 w 270"/>
                  <a:gd name="T39" fmla="*/ 215 h 377"/>
                  <a:gd name="T40" fmla="*/ 250 w 270"/>
                  <a:gd name="T41" fmla="*/ 139 h 377"/>
                  <a:gd name="T42" fmla="*/ 254 w 270"/>
                  <a:gd name="T43" fmla="*/ 88 h 377"/>
                  <a:gd name="T44" fmla="*/ 165 w 270"/>
                  <a:gd name="T45" fmla="*/ 215 h 377"/>
                  <a:gd name="T46" fmla="*/ 240 w 270"/>
                  <a:gd name="T47" fmla="*/ 185 h 377"/>
                  <a:gd name="T48" fmla="*/ 263 w 270"/>
                  <a:gd name="T49" fmla="*/ 72 h 377"/>
                  <a:gd name="T50" fmla="*/ 74 w 270"/>
                  <a:gd name="T51" fmla="*/ 323 h 377"/>
                  <a:gd name="T52" fmla="*/ 124 w 270"/>
                  <a:gd name="T53" fmla="*/ 223 h 377"/>
                  <a:gd name="T54" fmla="*/ 116 w 270"/>
                  <a:gd name="T55" fmla="*/ 257 h 377"/>
                  <a:gd name="T56" fmla="*/ 11 w 270"/>
                  <a:gd name="T57" fmla="*/ 33 h 377"/>
                  <a:gd name="T58" fmla="*/ 246 w 270"/>
                  <a:gd name="T59" fmla="*/ 172 h 377"/>
                  <a:gd name="T60" fmla="*/ 104 w 270"/>
                  <a:gd name="T61" fmla="*/ 277 h 377"/>
                  <a:gd name="T62" fmla="*/ 261 w 270"/>
                  <a:gd name="T63" fmla="*/ 182 h 377"/>
                  <a:gd name="T64" fmla="*/ 223 w 270"/>
                  <a:gd name="T65" fmla="*/ 210 h 377"/>
                  <a:gd name="T66" fmla="*/ 222 w 270"/>
                  <a:gd name="T67" fmla="*/ 205 h 377"/>
                  <a:gd name="T68" fmla="*/ 98 w 270"/>
                  <a:gd name="T69" fmla="*/ 288 h 377"/>
                  <a:gd name="T70" fmla="*/ 199 w 270"/>
                  <a:gd name="T71" fmla="*/ 216 h 377"/>
                  <a:gd name="T72" fmla="*/ 250 w 270"/>
                  <a:gd name="T73" fmla="*/ 179 h 377"/>
                  <a:gd name="T74" fmla="*/ 203 w 270"/>
                  <a:gd name="T75" fmla="*/ 216 h 377"/>
                  <a:gd name="T76" fmla="*/ 125 w 270"/>
                  <a:gd name="T77" fmla="*/ 277 h 377"/>
                  <a:gd name="T78" fmla="*/ 41 w 270"/>
                  <a:gd name="T79" fmla="*/ 200 h 377"/>
                  <a:gd name="T80" fmla="*/ 114 w 270"/>
                  <a:gd name="T81" fmla="*/ 290 h 377"/>
                  <a:gd name="T82" fmla="*/ 247 w 270"/>
                  <a:gd name="T83" fmla="*/ 30 h 377"/>
                  <a:gd name="T84" fmla="*/ 244 w 270"/>
                  <a:gd name="T85" fmla="*/ 27 h 377"/>
                  <a:gd name="T86" fmla="*/ 266 w 270"/>
                  <a:gd name="T87" fmla="*/ 53 h 377"/>
                  <a:gd name="T88" fmla="*/ 250 w 270"/>
                  <a:gd name="T89" fmla="*/ 77 h 377"/>
                  <a:gd name="T90" fmla="*/ 62 w 270"/>
                  <a:gd name="T91" fmla="*/ 234 h 377"/>
                  <a:gd name="T92" fmla="*/ 89 w 270"/>
                  <a:gd name="T93" fmla="*/ 315 h 377"/>
                  <a:gd name="T94" fmla="*/ 188 w 270"/>
                  <a:gd name="T95" fmla="*/ 213 h 377"/>
                  <a:gd name="T96" fmla="*/ 216 w 270"/>
                  <a:gd name="T97" fmla="*/ 213 h 377"/>
                  <a:gd name="T98" fmla="*/ 259 w 270"/>
                  <a:gd name="T99" fmla="*/ 67 h 377"/>
                  <a:gd name="T100" fmla="*/ 135 w 270"/>
                  <a:gd name="T101" fmla="*/ 230 h 377"/>
                  <a:gd name="T102" fmla="*/ 259 w 270"/>
                  <a:gd name="T103" fmla="*/ 47 h 377"/>
                  <a:gd name="T104" fmla="*/ 131 w 270"/>
                  <a:gd name="T105" fmla="*/ 234 h 377"/>
                  <a:gd name="T106" fmla="*/ 237 w 270"/>
                  <a:gd name="T107" fmla="*/ 209 h 377"/>
                  <a:gd name="T108" fmla="*/ 237 w 270"/>
                  <a:gd name="T109" fmla="*/ 205 h 377"/>
                  <a:gd name="T110" fmla="*/ 84 w 270"/>
                  <a:gd name="T111" fmla="*/ 321 h 377"/>
                  <a:gd name="T112" fmla="*/ 249 w 270"/>
                  <a:gd name="T113" fmla="*/ 114 h 377"/>
                  <a:gd name="T114" fmla="*/ 266 w 270"/>
                  <a:gd name="T115" fmla="*/ 84 h 377"/>
                  <a:gd name="T116" fmla="*/ 257 w 270"/>
                  <a:gd name="T117" fmla="*/ 58 h 377"/>
                  <a:gd name="T118" fmla="*/ 224 w 270"/>
                  <a:gd name="T119" fmla="*/ 215 h 377"/>
                  <a:gd name="T120" fmla="*/ 230 w 270"/>
                  <a:gd name="T121" fmla="*/ 8 h 377"/>
                  <a:gd name="T122" fmla="*/ 121 w 270"/>
                  <a:gd name="T123" fmla="*/ 215 h 377"/>
                  <a:gd name="T124" fmla="*/ 43 w 270"/>
                  <a:gd name="T125" fmla="*/ 195 h 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70" h="377">
                    <a:moveTo>
                      <a:pt x="17" y="193"/>
                    </a:moveTo>
                    <a:lnTo>
                      <a:pt x="17" y="193"/>
                    </a:lnTo>
                    <a:lnTo>
                      <a:pt x="17" y="193"/>
                    </a:lnTo>
                    <a:lnTo>
                      <a:pt x="17" y="193"/>
                    </a:lnTo>
                    <a:lnTo>
                      <a:pt x="14" y="193"/>
                    </a:lnTo>
                    <a:lnTo>
                      <a:pt x="14" y="190"/>
                    </a:lnTo>
                    <a:lnTo>
                      <a:pt x="14" y="190"/>
                    </a:lnTo>
                    <a:lnTo>
                      <a:pt x="16" y="190"/>
                    </a:lnTo>
                    <a:lnTo>
                      <a:pt x="16" y="190"/>
                    </a:lnTo>
                    <a:lnTo>
                      <a:pt x="16" y="189"/>
                    </a:lnTo>
                    <a:lnTo>
                      <a:pt x="16" y="189"/>
                    </a:lnTo>
                    <a:lnTo>
                      <a:pt x="16" y="189"/>
                    </a:lnTo>
                    <a:lnTo>
                      <a:pt x="14" y="185"/>
                    </a:lnTo>
                    <a:lnTo>
                      <a:pt x="14" y="185"/>
                    </a:lnTo>
                    <a:lnTo>
                      <a:pt x="13" y="180"/>
                    </a:lnTo>
                    <a:lnTo>
                      <a:pt x="13" y="180"/>
                    </a:lnTo>
                    <a:lnTo>
                      <a:pt x="11" y="175"/>
                    </a:lnTo>
                    <a:lnTo>
                      <a:pt x="11" y="175"/>
                    </a:lnTo>
                    <a:lnTo>
                      <a:pt x="10" y="169"/>
                    </a:lnTo>
                    <a:lnTo>
                      <a:pt x="10" y="169"/>
                    </a:lnTo>
                    <a:lnTo>
                      <a:pt x="8" y="165"/>
                    </a:lnTo>
                    <a:lnTo>
                      <a:pt x="8" y="165"/>
                    </a:lnTo>
                    <a:lnTo>
                      <a:pt x="8" y="163"/>
                    </a:lnTo>
                    <a:lnTo>
                      <a:pt x="8" y="163"/>
                    </a:lnTo>
                    <a:lnTo>
                      <a:pt x="7" y="162"/>
                    </a:lnTo>
                    <a:lnTo>
                      <a:pt x="7" y="162"/>
                    </a:lnTo>
                    <a:lnTo>
                      <a:pt x="6" y="153"/>
                    </a:lnTo>
                    <a:lnTo>
                      <a:pt x="4" y="143"/>
                    </a:lnTo>
                    <a:lnTo>
                      <a:pt x="4" y="143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3" y="124"/>
                    </a:lnTo>
                    <a:lnTo>
                      <a:pt x="3" y="124"/>
                    </a:lnTo>
                    <a:lnTo>
                      <a:pt x="1" y="111"/>
                    </a:lnTo>
                    <a:lnTo>
                      <a:pt x="1" y="111"/>
                    </a:lnTo>
                    <a:lnTo>
                      <a:pt x="1" y="107"/>
                    </a:lnTo>
                    <a:lnTo>
                      <a:pt x="1" y="107"/>
                    </a:lnTo>
                    <a:lnTo>
                      <a:pt x="0" y="97"/>
                    </a:lnTo>
                    <a:lnTo>
                      <a:pt x="1" y="87"/>
                    </a:lnTo>
                    <a:lnTo>
                      <a:pt x="1" y="87"/>
                    </a:lnTo>
                    <a:lnTo>
                      <a:pt x="1" y="77"/>
                    </a:lnTo>
                    <a:lnTo>
                      <a:pt x="1" y="77"/>
                    </a:lnTo>
                    <a:lnTo>
                      <a:pt x="1" y="67"/>
                    </a:lnTo>
                    <a:lnTo>
                      <a:pt x="1" y="67"/>
                    </a:lnTo>
                    <a:lnTo>
                      <a:pt x="1" y="54"/>
                    </a:lnTo>
                    <a:lnTo>
                      <a:pt x="1" y="54"/>
                    </a:lnTo>
                    <a:lnTo>
                      <a:pt x="4" y="43"/>
                    </a:lnTo>
                    <a:lnTo>
                      <a:pt x="8" y="34"/>
                    </a:lnTo>
                    <a:lnTo>
                      <a:pt x="8" y="34"/>
                    </a:lnTo>
                    <a:lnTo>
                      <a:pt x="11" y="27"/>
                    </a:lnTo>
                    <a:lnTo>
                      <a:pt x="17" y="21"/>
                    </a:lnTo>
                    <a:lnTo>
                      <a:pt x="17" y="21"/>
                    </a:lnTo>
                    <a:lnTo>
                      <a:pt x="23" y="17"/>
                    </a:lnTo>
                    <a:lnTo>
                      <a:pt x="31" y="13"/>
                    </a:lnTo>
                    <a:lnTo>
                      <a:pt x="31" y="13"/>
                    </a:lnTo>
                    <a:lnTo>
                      <a:pt x="44" y="11"/>
                    </a:lnTo>
                    <a:lnTo>
                      <a:pt x="44" y="11"/>
                    </a:lnTo>
                    <a:lnTo>
                      <a:pt x="57" y="10"/>
                    </a:lnTo>
                    <a:lnTo>
                      <a:pt x="57" y="10"/>
                    </a:lnTo>
                    <a:lnTo>
                      <a:pt x="71" y="8"/>
                    </a:lnTo>
                    <a:lnTo>
                      <a:pt x="71" y="8"/>
                    </a:lnTo>
                    <a:lnTo>
                      <a:pt x="85" y="7"/>
                    </a:lnTo>
                    <a:lnTo>
                      <a:pt x="85" y="7"/>
                    </a:lnTo>
                    <a:lnTo>
                      <a:pt x="92" y="7"/>
                    </a:lnTo>
                    <a:lnTo>
                      <a:pt x="92" y="7"/>
                    </a:lnTo>
                    <a:lnTo>
                      <a:pt x="107" y="4"/>
                    </a:lnTo>
                    <a:lnTo>
                      <a:pt x="121" y="4"/>
                    </a:lnTo>
                    <a:lnTo>
                      <a:pt x="121" y="4"/>
                    </a:lnTo>
                    <a:lnTo>
                      <a:pt x="129" y="4"/>
                    </a:lnTo>
                    <a:lnTo>
                      <a:pt x="129" y="4"/>
                    </a:lnTo>
                    <a:lnTo>
                      <a:pt x="142" y="3"/>
                    </a:lnTo>
                    <a:lnTo>
                      <a:pt x="142" y="3"/>
                    </a:lnTo>
                    <a:lnTo>
                      <a:pt x="153" y="1"/>
                    </a:lnTo>
                    <a:lnTo>
                      <a:pt x="153" y="1"/>
                    </a:lnTo>
                    <a:lnTo>
                      <a:pt x="165" y="1"/>
                    </a:lnTo>
                    <a:lnTo>
                      <a:pt x="165" y="1"/>
                    </a:lnTo>
                    <a:lnTo>
                      <a:pt x="175" y="1"/>
                    </a:lnTo>
                    <a:lnTo>
                      <a:pt x="175" y="1"/>
                    </a:lnTo>
                    <a:lnTo>
                      <a:pt x="183" y="0"/>
                    </a:lnTo>
                    <a:lnTo>
                      <a:pt x="183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13" y="1"/>
                    </a:lnTo>
                    <a:lnTo>
                      <a:pt x="222" y="3"/>
                    </a:lnTo>
                    <a:lnTo>
                      <a:pt x="222" y="3"/>
                    </a:lnTo>
                    <a:lnTo>
                      <a:pt x="224" y="4"/>
                    </a:lnTo>
                    <a:lnTo>
                      <a:pt x="224" y="4"/>
                    </a:lnTo>
                    <a:lnTo>
                      <a:pt x="227" y="4"/>
                    </a:lnTo>
                    <a:lnTo>
                      <a:pt x="227" y="4"/>
                    </a:lnTo>
                    <a:lnTo>
                      <a:pt x="230" y="4"/>
                    </a:lnTo>
                    <a:lnTo>
                      <a:pt x="230" y="4"/>
                    </a:lnTo>
                    <a:lnTo>
                      <a:pt x="232" y="4"/>
                    </a:lnTo>
                    <a:lnTo>
                      <a:pt x="232" y="4"/>
                    </a:lnTo>
                    <a:lnTo>
                      <a:pt x="232" y="4"/>
                    </a:lnTo>
                    <a:lnTo>
                      <a:pt x="236" y="7"/>
                    </a:lnTo>
                    <a:lnTo>
                      <a:pt x="236" y="7"/>
                    </a:lnTo>
                    <a:lnTo>
                      <a:pt x="237" y="8"/>
                    </a:lnTo>
                    <a:lnTo>
                      <a:pt x="237" y="8"/>
                    </a:lnTo>
                    <a:lnTo>
                      <a:pt x="242" y="11"/>
                    </a:lnTo>
                    <a:lnTo>
                      <a:pt x="246" y="14"/>
                    </a:lnTo>
                    <a:lnTo>
                      <a:pt x="246" y="14"/>
                    </a:lnTo>
                    <a:lnTo>
                      <a:pt x="250" y="17"/>
                    </a:lnTo>
                    <a:lnTo>
                      <a:pt x="250" y="17"/>
                    </a:lnTo>
                    <a:lnTo>
                      <a:pt x="256" y="21"/>
                    </a:lnTo>
                    <a:lnTo>
                      <a:pt x="261" y="27"/>
                    </a:lnTo>
                    <a:lnTo>
                      <a:pt x="261" y="27"/>
                    </a:lnTo>
                    <a:lnTo>
                      <a:pt x="266" y="37"/>
                    </a:lnTo>
                    <a:lnTo>
                      <a:pt x="266" y="37"/>
                    </a:lnTo>
                    <a:lnTo>
                      <a:pt x="269" y="45"/>
                    </a:lnTo>
                    <a:lnTo>
                      <a:pt x="269" y="45"/>
                    </a:lnTo>
                    <a:lnTo>
                      <a:pt x="269" y="50"/>
                    </a:lnTo>
                    <a:lnTo>
                      <a:pt x="269" y="50"/>
                    </a:lnTo>
                    <a:lnTo>
                      <a:pt x="269" y="51"/>
                    </a:lnTo>
                    <a:lnTo>
                      <a:pt x="269" y="51"/>
                    </a:lnTo>
                    <a:lnTo>
                      <a:pt x="270" y="65"/>
                    </a:lnTo>
                    <a:lnTo>
                      <a:pt x="270" y="80"/>
                    </a:lnTo>
                    <a:lnTo>
                      <a:pt x="270" y="80"/>
                    </a:lnTo>
                    <a:lnTo>
                      <a:pt x="270" y="92"/>
                    </a:lnTo>
                    <a:lnTo>
                      <a:pt x="270" y="92"/>
                    </a:lnTo>
                    <a:lnTo>
                      <a:pt x="270" y="107"/>
                    </a:lnTo>
                    <a:lnTo>
                      <a:pt x="270" y="107"/>
                    </a:lnTo>
                    <a:lnTo>
                      <a:pt x="270" y="134"/>
                    </a:lnTo>
                    <a:lnTo>
                      <a:pt x="270" y="134"/>
                    </a:lnTo>
                    <a:lnTo>
                      <a:pt x="269" y="161"/>
                    </a:lnTo>
                    <a:lnTo>
                      <a:pt x="269" y="161"/>
                    </a:lnTo>
                    <a:lnTo>
                      <a:pt x="266" y="178"/>
                    </a:lnTo>
                    <a:lnTo>
                      <a:pt x="266" y="178"/>
                    </a:lnTo>
                    <a:lnTo>
                      <a:pt x="264" y="185"/>
                    </a:lnTo>
                    <a:lnTo>
                      <a:pt x="264" y="185"/>
                    </a:lnTo>
                    <a:lnTo>
                      <a:pt x="263" y="193"/>
                    </a:lnTo>
                    <a:lnTo>
                      <a:pt x="263" y="193"/>
                    </a:lnTo>
                    <a:lnTo>
                      <a:pt x="260" y="199"/>
                    </a:lnTo>
                    <a:lnTo>
                      <a:pt x="260" y="199"/>
                    </a:lnTo>
                    <a:lnTo>
                      <a:pt x="257" y="206"/>
                    </a:lnTo>
                    <a:lnTo>
                      <a:pt x="257" y="206"/>
                    </a:lnTo>
                    <a:lnTo>
                      <a:pt x="253" y="210"/>
                    </a:lnTo>
                    <a:lnTo>
                      <a:pt x="249" y="213"/>
                    </a:lnTo>
                    <a:lnTo>
                      <a:pt x="249" y="213"/>
                    </a:lnTo>
                    <a:lnTo>
                      <a:pt x="246" y="215"/>
                    </a:lnTo>
                    <a:lnTo>
                      <a:pt x="246" y="215"/>
                    </a:lnTo>
                    <a:lnTo>
                      <a:pt x="242" y="217"/>
                    </a:lnTo>
                    <a:lnTo>
                      <a:pt x="236" y="220"/>
                    </a:lnTo>
                    <a:lnTo>
                      <a:pt x="236" y="220"/>
                    </a:lnTo>
                    <a:lnTo>
                      <a:pt x="233" y="220"/>
                    </a:lnTo>
                    <a:lnTo>
                      <a:pt x="233" y="220"/>
                    </a:lnTo>
                    <a:lnTo>
                      <a:pt x="224" y="224"/>
                    </a:lnTo>
                    <a:lnTo>
                      <a:pt x="224" y="224"/>
                    </a:lnTo>
                    <a:lnTo>
                      <a:pt x="213" y="227"/>
                    </a:lnTo>
                    <a:lnTo>
                      <a:pt x="200" y="229"/>
                    </a:lnTo>
                    <a:lnTo>
                      <a:pt x="200" y="229"/>
                    </a:lnTo>
                    <a:lnTo>
                      <a:pt x="179" y="229"/>
                    </a:lnTo>
                    <a:lnTo>
                      <a:pt x="179" y="229"/>
                    </a:lnTo>
                    <a:lnTo>
                      <a:pt x="170" y="230"/>
                    </a:lnTo>
                    <a:lnTo>
                      <a:pt x="170" y="230"/>
                    </a:lnTo>
                    <a:lnTo>
                      <a:pt x="158" y="232"/>
                    </a:lnTo>
                    <a:lnTo>
                      <a:pt x="158" y="232"/>
                    </a:lnTo>
                    <a:lnTo>
                      <a:pt x="155" y="232"/>
                    </a:lnTo>
                    <a:lnTo>
                      <a:pt x="155" y="232"/>
                    </a:lnTo>
                    <a:lnTo>
                      <a:pt x="146" y="236"/>
                    </a:lnTo>
                    <a:lnTo>
                      <a:pt x="146" y="236"/>
                    </a:lnTo>
                    <a:lnTo>
                      <a:pt x="141" y="240"/>
                    </a:lnTo>
                    <a:lnTo>
                      <a:pt x="135" y="246"/>
                    </a:lnTo>
                    <a:lnTo>
                      <a:pt x="135" y="246"/>
                    </a:lnTo>
                    <a:lnTo>
                      <a:pt x="131" y="254"/>
                    </a:lnTo>
                    <a:lnTo>
                      <a:pt x="128" y="264"/>
                    </a:lnTo>
                    <a:lnTo>
                      <a:pt x="128" y="264"/>
                    </a:lnTo>
                    <a:lnTo>
                      <a:pt x="128" y="274"/>
                    </a:lnTo>
                    <a:lnTo>
                      <a:pt x="128" y="274"/>
                    </a:lnTo>
                    <a:lnTo>
                      <a:pt x="128" y="278"/>
                    </a:lnTo>
                    <a:lnTo>
                      <a:pt x="125" y="283"/>
                    </a:lnTo>
                    <a:lnTo>
                      <a:pt x="125" y="283"/>
                    </a:lnTo>
                    <a:lnTo>
                      <a:pt x="124" y="288"/>
                    </a:lnTo>
                    <a:lnTo>
                      <a:pt x="121" y="293"/>
                    </a:lnTo>
                    <a:lnTo>
                      <a:pt x="121" y="293"/>
                    </a:lnTo>
                    <a:lnTo>
                      <a:pt x="114" y="300"/>
                    </a:lnTo>
                    <a:lnTo>
                      <a:pt x="114" y="300"/>
                    </a:lnTo>
                    <a:lnTo>
                      <a:pt x="102" y="313"/>
                    </a:lnTo>
                    <a:lnTo>
                      <a:pt x="102" y="313"/>
                    </a:lnTo>
                    <a:lnTo>
                      <a:pt x="98" y="318"/>
                    </a:lnTo>
                    <a:lnTo>
                      <a:pt x="98" y="318"/>
                    </a:lnTo>
                    <a:lnTo>
                      <a:pt x="91" y="327"/>
                    </a:lnTo>
                    <a:lnTo>
                      <a:pt x="91" y="327"/>
                    </a:lnTo>
                    <a:lnTo>
                      <a:pt x="82" y="341"/>
                    </a:lnTo>
                    <a:lnTo>
                      <a:pt x="82" y="341"/>
                    </a:lnTo>
                    <a:lnTo>
                      <a:pt x="80" y="347"/>
                    </a:lnTo>
                    <a:lnTo>
                      <a:pt x="77" y="354"/>
                    </a:lnTo>
                    <a:lnTo>
                      <a:pt x="77" y="354"/>
                    </a:lnTo>
                    <a:lnTo>
                      <a:pt x="75" y="359"/>
                    </a:lnTo>
                    <a:lnTo>
                      <a:pt x="75" y="359"/>
                    </a:lnTo>
                    <a:lnTo>
                      <a:pt x="74" y="362"/>
                    </a:lnTo>
                    <a:lnTo>
                      <a:pt x="74" y="362"/>
                    </a:lnTo>
                    <a:lnTo>
                      <a:pt x="74" y="365"/>
                    </a:lnTo>
                    <a:lnTo>
                      <a:pt x="74" y="365"/>
                    </a:lnTo>
                    <a:lnTo>
                      <a:pt x="74" y="365"/>
                    </a:lnTo>
                    <a:lnTo>
                      <a:pt x="74" y="365"/>
                    </a:lnTo>
                    <a:lnTo>
                      <a:pt x="72" y="371"/>
                    </a:lnTo>
                    <a:lnTo>
                      <a:pt x="72" y="371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72" y="375"/>
                    </a:lnTo>
                    <a:lnTo>
                      <a:pt x="71" y="375"/>
                    </a:lnTo>
                    <a:lnTo>
                      <a:pt x="71" y="375"/>
                    </a:lnTo>
                    <a:lnTo>
                      <a:pt x="68" y="375"/>
                    </a:lnTo>
                    <a:lnTo>
                      <a:pt x="68" y="375"/>
                    </a:lnTo>
                    <a:lnTo>
                      <a:pt x="68" y="377"/>
                    </a:lnTo>
                    <a:lnTo>
                      <a:pt x="68" y="377"/>
                    </a:lnTo>
                    <a:lnTo>
                      <a:pt x="65" y="375"/>
                    </a:lnTo>
                    <a:lnTo>
                      <a:pt x="65" y="375"/>
                    </a:lnTo>
                    <a:lnTo>
                      <a:pt x="62" y="374"/>
                    </a:lnTo>
                    <a:lnTo>
                      <a:pt x="61" y="371"/>
                    </a:lnTo>
                    <a:lnTo>
                      <a:pt x="61" y="371"/>
                    </a:lnTo>
                    <a:lnTo>
                      <a:pt x="58" y="364"/>
                    </a:lnTo>
                    <a:lnTo>
                      <a:pt x="58" y="364"/>
                    </a:lnTo>
                    <a:lnTo>
                      <a:pt x="57" y="355"/>
                    </a:lnTo>
                    <a:lnTo>
                      <a:pt x="57" y="355"/>
                    </a:lnTo>
                    <a:lnTo>
                      <a:pt x="57" y="352"/>
                    </a:lnTo>
                    <a:lnTo>
                      <a:pt x="57" y="352"/>
                    </a:lnTo>
                    <a:lnTo>
                      <a:pt x="54" y="342"/>
                    </a:lnTo>
                    <a:lnTo>
                      <a:pt x="53" y="334"/>
                    </a:lnTo>
                    <a:lnTo>
                      <a:pt x="53" y="334"/>
                    </a:lnTo>
                    <a:lnTo>
                      <a:pt x="51" y="323"/>
                    </a:lnTo>
                    <a:lnTo>
                      <a:pt x="51" y="313"/>
                    </a:lnTo>
                    <a:lnTo>
                      <a:pt x="51" y="313"/>
                    </a:lnTo>
                    <a:lnTo>
                      <a:pt x="54" y="303"/>
                    </a:lnTo>
                    <a:lnTo>
                      <a:pt x="54" y="303"/>
                    </a:lnTo>
                    <a:lnTo>
                      <a:pt x="57" y="288"/>
                    </a:lnTo>
                    <a:lnTo>
                      <a:pt x="57" y="288"/>
                    </a:lnTo>
                    <a:lnTo>
                      <a:pt x="62" y="280"/>
                    </a:lnTo>
                    <a:lnTo>
                      <a:pt x="62" y="280"/>
                    </a:lnTo>
                    <a:lnTo>
                      <a:pt x="65" y="274"/>
                    </a:lnTo>
                    <a:lnTo>
                      <a:pt x="67" y="269"/>
                    </a:lnTo>
                    <a:lnTo>
                      <a:pt x="67" y="269"/>
                    </a:lnTo>
                    <a:lnTo>
                      <a:pt x="67" y="264"/>
                    </a:lnTo>
                    <a:lnTo>
                      <a:pt x="67" y="264"/>
                    </a:lnTo>
                    <a:lnTo>
                      <a:pt x="67" y="256"/>
                    </a:lnTo>
                    <a:lnTo>
                      <a:pt x="67" y="256"/>
                    </a:lnTo>
                    <a:lnTo>
                      <a:pt x="65" y="251"/>
                    </a:lnTo>
                    <a:lnTo>
                      <a:pt x="65" y="251"/>
                    </a:lnTo>
                    <a:lnTo>
                      <a:pt x="62" y="247"/>
                    </a:lnTo>
                    <a:lnTo>
                      <a:pt x="62" y="247"/>
                    </a:lnTo>
                    <a:lnTo>
                      <a:pt x="60" y="240"/>
                    </a:lnTo>
                    <a:lnTo>
                      <a:pt x="60" y="240"/>
                    </a:lnTo>
                    <a:lnTo>
                      <a:pt x="58" y="237"/>
                    </a:lnTo>
                    <a:lnTo>
                      <a:pt x="58" y="237"/>
                    </a:lnTo>
                    <a:lnTo>
                      <a:pt x="55" y="233"/>
                    </a:lnTo>
                    <a:lnTo>
                      <a:pt x="55" y="233"/>
                    </a:lnTo>
                    <a:lnTo>
                      <a:pt x="54" y="229"/>
                    </a:lnTo>
                    <a:lnTo>
                      <a:pt x="54" y="229"/>
                    </a:lnTo>
                    <a:lnTo>
                      <a:pt x="51" y="226"/>
                    </a:lnTo>
                    <a:lnTo>
                      <a:pt x="50" y="223"/>
                    </a:lnTo>
                    <a:lnTo>
                      <a:pt x="50" y="223"/>
                    </a:lnTo>
                    <a:lnTo>
                      <a:pt x="47" y="220"/>
                    </a:lnTo>
                    <a:lnTo>
                      <a:pt x="47" y="220"/>
                    </a:lnTo>
                    <a:lnTo>
                      <a:pt x="43" y="217"/>
                    </a:lnTo>
                    <a:lnTo>
                      <a:pt x="43" y="217"/>
                    </a:lnTo>
                    <a:lnTo>
                      <a:pt x="35" y="212"/>
                    </a:lnTo>
                    <a:lnTo>
                      <a:pt x="35" y="212"/>
                    </a:lnTo>
                    <a:lnTo>
                      <a:pt x="31" y="209"/>
                    </a:lnTo>
                    <a:lnTo>
                      <a:pt x="27" y="203"/>
                    </a:lnTo>
                    <a:lnTo>
                      <a:pt x="27" y="203"/>
                    </a:lnTo>
                    <a:lnTo>
                      <a:pt x="26" y="203"/>
                    </a:lnTo>
                    <a:lnTo>
                      <a:pt x="26" y="203"/>
                    </a:lnTo>
                    <a:lnTo>
                      <a:pt x="26" y="202"/>
                    </a:lnTo>
                    <a:lnTo>
                      <a:pt x="26" y="202"/>
                    </a:lnTo>
                    <a:lnTo>
                      <a:pt x="24" y="200"/>
                    </a:lnTo>
                    <a:lnTo>
                      <a:pt x="24" y="200"/>
                    </a:lnTo>
                    <a:lnTo>
                      <a:pt x="21" y="199"/>
                    </a:lnTo>
                    <a:lnTo>
                      <a:pt x="18" y="195"/>
                    </a:lnTo>
                    <a:lnTo>
                      <a:pt x="18" y="195"/>
                    </a:lnTo>
                    <a:lnTo>
                      <a:pt x="17" y="193"/>
                    </a:lnTo>
                    <a:lnTo>
                      <a:pt x="17" y="193"/>
                    </a:lnTo>
                    <a:close/>
                    <a:moveTo>
                      <a:pt x="45" y="216"/>
                    </a:moveTo>
                    <a:lnTo>
                      <a:pt x="45" y="216"/>
                    </a:lnTo>
                    <a:lnTo>
                      <a:pt x="47" y="216"/>
                    </a:lnTo>
                    <a:lnTo>
                      <a:pt x="47" y="216"/>
                    </a:lnTo>
                    <a:lnTo>
                      <a:pt x="47" y="216"/>
                    </a:lnTo>
                    <a:lnTo>
                      <a:pt x="47" y="216"/>
                    </a:lnTo>
                    <a:lnTo>
                      <a:pt x="45" y="216"/>
                    </a:lnTo>
                    <a:lnTo>
                      <a:pt x="45" y="216"/>
                    </a:lnTo>
                    <a:lnTo>
                      <a:pt x="45" y="215"/>
                    </a:lnTo>
                    <a:lnTo>
                      <a:pt x="45" y="215"/>
                    </a:lnTo>
                    <a:lnTo>
                      <a:pt x="44" y="215"/>
                    </a:lnTo>
                    <a:lnTo>
                      <a:pt x="44" y="215"/>
                    </a:lnTo>
                    <a:lnTo>
                      <a:pt x="45" y="216"/>
                    </a:lnTo>
                    <a:lnTo>
                      <a:pt x="45" y="216"/>
                    </a:lnTo>
                    <a:close/>
                    <a:moveTo>
                      <a:pt x="193" y="210"/>
                    </a:moveTo>
                    <a:lnTo>
                      <a:pt x="193" y="210"/>
                    </a:lnTo>
                    <a:lnTo>
                      <a:pt x="185" y="210"/>
                    </a:lnTo>
                    <a:lnTo>
                      <a:pt x="185" y="210"/>
                    </a:lnTo>
                    <a:lnTo>
                      <a:pt x="186" y="212"/>
                    </a:lnTo>
                    <a:lnTo>
                      <a:pt x="186" y="212"/>
                    </a:lnTo>
                    <a:lnTo>
                      <a:pt x="193" y="210"/>
                    </a:lnTo>
                    <a:lnTo>
                      <a:pt x="193" y="210"/>
                    </a:lnTo>
                    <a:lnTo>
                      <a:pt x="193" y="210"/>
                    </a:lnTo>
                    <a:lnTo>
                      <a:pt x="193" y="210"/>
                    </a:lnTo>
                    <a:lnTo>
                      <a:pt x="195" y="210"/>
                    </a:lnTo>
                    <a:lnTo>
                      <a:pt x="195" y="210"/>
                    </a:lnTo>
                    <a:lnTo>
                      <a:pt x="195" y="210"/>
                    </a:lnTo>
                    <a:lnTo>
                      <a:pt x="195" y="210"/>
                    </a:lnTo>
                    <a:lnTo>
                      <a:pt x="193" y="210"/>
                    </a:lnTo>
                    <a:lnTo>
                      <a:pt x="193" y="210"/>
                    </a:lnTo>
                    <a:close/>
                    <a:moveTo>
                      <a:pt x="57" y="213"/>
                    </a:moveTo>
                    <a:lnTo>
                      <a:pt x="57" y="213"/>
                    </a:lnTo>
                    <a:lnTo>
                      <a:pt x="57" y="217"/>
                    </a:lnTo>
                    <a:lnTo>
                      <a:pt x="57" y="217"/>
                    </a:lnTo>
                    <a:lnTo>
                      <a:pt x="57" y="213"/>
                    </a:lnTo>
                    <a:lnTo>
                      <a:pt x="57" y="213"/>
                    </a:lnTo>
                    <a:lnTo>
                      <a:pt x="55" y="207"/>
                    </a:lnTo>
                    <a:lnTo>
                      <a:pt x="53" y="203"/>
                    </a:lnTo>
                    <a:lnTo>
                      <a:pt x="53" y="203"/>
                    </a:lnTo>
                    <a:lnTo>
                      <a:pt x="53" y="205"/>
                    </a:lnTo>
                    <a:lnTo>
                      <a:pt x="53" y="205"/>
                    </a:lnTo>
                    <a:lnTo>
                      <a:pt x="54" y="209"/>
                    </a:lnTo>
                    <a:lnTo>
                      <a:pt x="54" y="209"/>
                    </a:lnTo>
                    <a:lnTo>
                      <a:pt x="55" y="212"/>
                    </a:lnTo>
                    <a:lnTo>
                      <a:pt x="55" y="212"/>
                    </a:lnTo>
                    <a:lnTo>
                      <a:pt x="57" y="213"/>
                    </a:lnTo>
                    <a:lnTo>
                      <a:pt x="57" y="213"/>
                    </a:lnTo>
                    <a:close/>
                    <a:moveTo>
                      <a:pt x="61" y="347"/>
                    </a:moveTo>
                    <a:lnTo>
                      <a:pt x="61" y="347"/>
                    </a:lnTo>
                    <a:lnTo>
                      <a:pt x="61" y="347"/>
                    </a:lnTo>
                    <a:lnTo>
                      <a:pt x="61" y="347"/>
                    </a:lnTo>
                    <a:lnTo>
                      <a:pt x="61" y="338"/>
                    </a:lnTo>
                    <a:lnTo>
                      <a:pt x="61" y="338"/>
                    </a:lnTo>
                    <a:lnTo>
                      <a:pt x="62" y="332"/>
                    </a:lnTo>
                    <a:lnTo>
                      <a:pt x="62" y="332"/>
                    </a:lnTo>
                    <a:lnTo>
                      <a:pt x="64" y="324"/>
                    </a:lnTo>
                    <a:lnTo>
                      <a:pt x="68" y="315"/>
                    </a:lnTo>
                    <a:lnTo>
                      <a:pt x="68" y="315"/>
                    </a:lnTo>
                    <a:lnTo>
                      <a:pt x="72" y="307"/>
                    </a:lnTo>
                    <a:lnTo>
                      <a:pt x="72" y="307"/>
                    </a:lnTo>
                    <a:lnTo>
                      <a:pt x="78" y="300"/>
                    </a:lnTo>
                    <a:lnTo>
                      <a:pt x="84" y="293"/>
                    </a:lnTo>
                    <a:lnTo>
                      <a:pt x="84" y="293"/>
                    </a:lnTo>
                    <a:lnTo>
                      <a:pt x="91" y="286"/>
                    </a:lnTo>
                    <a:lnTo>
                      <a:pt x="91" y="286"/>
                    </a:lnTo>
                    <a:lnTo>
                      <a:pt x="95" y="281"/>
                    </a:lnTo>
                    <a:lnTo>
                      <a:pt x="95" y="281"/>
                    </a:lnTo>
                    <a:lnTo>
                      <a:pt x="97" y="280"/>
                    </a:lnTo>
                    <a:lnTo>
                      <a:pt x="97" y="280"/>
                    </a:lnTo>
                    <a:lnTo>
                      <a:pt x="99" y="273"/>
                    </a:lnTo>
                    <a:lnTo>
                      <a:pt x="99" y="273"/>
                    </a:lnTo>
                    <a:lnTo>
                      <a:pt x="101" y="269"/>
                    </a:lnTo>
                    <a:lnTo>
                      <a:pt x="99" y="263"/>
                    </a:lnTo>
                    <a:lnTo>
                      <a:pt x="99" y="263"/>
                    </a:lnTo>
                    <a:lnTo>
                      <a:pt x="98" y="256"/>
                    </a:lnTo>
                    <a:lnTo>
                      <a:pt x="98" y="256"/>
                    </a:lnTo>
                    <a:lnTo>
                      <a:pt x="97" y="249"/>
                    </a:lnTo>
                    <a:lnTo>
                      <a:pt x="97" y="249"/>
                    </a:lnTo>
                    <a:lnTo>
                      <a:pt x="95" y="240"/>
                    </a:lnTo>
                    <a:lnTo>
                      <a:pt x="95" y="230"/>
                    </a:lnTo>
                    <a:lnTo>
                      <a:pt x="95" y="230"/>
                    </a:lnTo>
                    <a:lnTo>
                      <a:pt x="97" y="226"/>
                    </a:lnTo>
                    <a:lnTo>
                      <a:pt x="99" y="222"/>
                    </a:lnTo>
                    <a:lnTo>
                      <a:pt x="99" y="222"/>
                    </a:lnTo>
                    <a:lnTo>
                      <a:pt x="104" y="217"/>
                    </a:lnTo>
                    <a:lnTo>
                      <a:pt x="104" y="217"/>
                    </a:lnTo>
                    <a:lnTo>
                      <a:pt x="111" y="215"/>
                    </a:lnTo>
                    <a:lnTo>
                      <a:pt x="111" y="215"/>
                    </a:lnTo>
                    <a:lnTo>
                      <a:pt x="116" y="212"/>
                    </a:lnTo>
                    <a:lnTo>
                      <a:pt x="124" y="209"/>
                    </a:lnTo>
                    <a:lnTo>
                      <a:pt x="124" y="209"/>
                    </a:lnTo>
                    <a:lnTo>
                      <a:pt x="136" y="207"/>
                    </a:lnTo>
                    <a:lnTo>
                      <a:pt x="136" y="207"/>
                    </a:lnTo>
                    <a:lnTo>
                      <a:pt x="161" y="207"/>
                    </a:lnTo>
                    <a:lnTo>
                      <a:pt x="161" y="207"/>
                    </a:lnTo>
                    <a:lnTo>
                      <a:pt x="170" y="206"/>
                    </a:lnTo>
                    <a:lnTo>
                      <a:pt x="170" y="206"/>
                    </a:lnTo>
                    <a:lnTo>
                      <a:pt x="188" y="203"/>
                    </a:lnTo>
                    <a:lnTo>
                      <a:pt x="188" y="203"/>
                    </a:lnTo>
                    <a:lnTo>
                      <a:pt x="205" y="200"/>
                    </a:lnTo>
                    <a:lnTo>
                      <a:pt x="205" y="200"/>
                    </a:lnTo>
                    <a:lnTo>
                      <a:pt x="212" y="199"/>
                    </a:lnTo>
                    <a:lnTo>
                      <a:pt x="217" y="197"/>
                    </a:lnTo>
                    <a:lnTo>
                      <a:pt x="217" y="197"/>
                    </a:lnTo>
                    <a:lnTo>
                      <a:pt x="222" y="195"/>
                    </a:lnTo>
                    <a:lnTo>
                      <a:pt x="222" y="195"/>
                    </a:lnTo>
                    <a:lnTo>
                      <a:pt x="233" y="185"/>
                    </a:lnTo>
                    <a:lnTo>
                      <a:pt x="233" y="185"/>
                    </a:lnTo>
                    <a:lnTo>
                      <a:pt x="236" y="180"/>
                    </a:lnTo>
                    <a:lnTo>
                      <a:pt x="237" y="178"/>
                    </a:lnTo>
                    <a:lnTo>
                      <a:pt x="237" y="178"/>
                    </a:lnTo>
                    <a:lnTo>
                      <a:pt x="240" y="165"/>
                    </a:lnTo>
                    <a:lnTo>
                      <a:pt x="240" y="165"/>
                    </a:lnTo>
                    <a:lnTo>
                      <a:pt x="242" y="158"/>
                    </a:lnTo>
                    <a:lnTo>
                      <a:pt x="242" y="158"/>
                    </a:lnTo>
                    <a:lnTo>
                      <a:pt x="242" y="149"/>
                    </a:lnTo>
                    <a:lnTo>
                      <a:pt x="242" y="149"/>
                    </a:lnTo>
                    <a:lnTo>
                      <a:pt x="242" y="128"/>
                    </a:lnTo>
                    <a:lnTo>
                      <a:pt x="240" y="108"/>
                    </a:lnTo>
                    <a:lnTo>
                      <a:pt x="240" y="108"/>
                    </a:lnTo>
                    <a:lnTo>
                      <a:pt x="240" y="95"/>
                    </a:lnTo>
                    <a:lnTo>
                      <a:pt x="240" y="95"/>
                    </a:lnTo>
                    <a:lnTo>
                      <a:pt x="239" y="78"/>
                    </a:lnTo>
                    <a:lnTo>
                      <a:pt x="239" y="78"/>
                    </a:lnTo>
                    <a:lnTo>
                      <a:pt x="239" y="71"/>
                    </a:lnTo>
                    <a:lnTo>
                      <a:pt x="239" y="71"/>
                    </a:lnTo>
                    <a:lnTo>
                      <a:pt x="239" y="48"/>
                    </a:lnTo>
                    <a:lnTo>
                      <a:pt x="239" y="48"/>
                    </a:lnTo>
                    <a:lnTo>
                      <a:pt x="237" y="40"/>
                    </a:lnTo>
                    <a:lnTo>
                      <a:pt x="237" y="40"/>
                    </a:lnTo>
                    <a:lnTo>
                      <a:pt x="236" y="33"/>
                    </a:lnTo>
                    <a:lnTo>
                      <a:pt x="236" y="33"/>
                    </a:lnTo>
                    <a:lnTo>
                      <a:pt x="233" y="23"/>
                    </a:lnTo>
                    <a:lnTo>
                      <a:pt x="233" y="23"/>
                    </a:lnTo>
                    <a:lnTo>
                      <a:pt x="233" y="20"/>
                    </a:lnTo>
                    <a:lnTo>
                      <a:pt x="233" y="20"/>
                    </a:lnTo>
                    <a:lnTo>
                      <a:pt x="230" y="17"/>
                    </a:lnTo>
                    <a:lnTo>
                      <a:pt x="226" y="13"/>
                    </a:lnTo>
                    <a:lnTo>
                      <a:pt x="226" y="13"/>
                    </a:lnTo>
                    <a:lnTo>
                      <a:pt x="216" y="8"/>
                    </a:lnTo>
                    <a:lnTo>
                      <a:pt x="212" y="7"/>
                    </a:lnTo>
                    <a:lnTo>
                      <a:pt x="206" y="7"/>
                    </a:lnTo>
                    <a:lnTo>
                      <a:pt x="206" y="7"/>
                    </a:lnTo>
                    <a:lnTo>
                      <a:pt x="189" y="7"/>
                    </a:lnTo>
                    <a:lnTo>
                      <a:pt x="189" y="7"/>
                    </a:lnTo>
                    <a:lnTo>
                      <a:pt x="170" y="7"/>
                    </a:lnTo>
                    <a:lnTo>
                      <a:pt x="170" y="7"/>
                    </a:lnTo>
                    <a:lnTo>
                      <a:pt x="153" y="8"/>
                    </a:lnTo>
                    <a:lnTo>
                      <a:pt x="153" y="8"/>
                    </a:lnTo>
                    <a:lnTo>
                      <a:pt x="129" y="10"/>
                    </a:lnTo>
                    <a:lnTo>
                      <a:pt x="129" y="10"/>
                    </a:lnTo>
                    <a:lnTo>
                      <a:pt x="114" y="10"/>
                    </a:lnTo>
                    <a:lnTo>
                      <a:pt x="114" y="10"/>
                    </a:lnTo>
                    <a:lnTo>
                      <a:pt x="89" y="13"/>
                    </a:lnTo>
                    <a:lnTo>
                      <a:pt x="89" y="13"/>
                    </a:lnTo>
                    <a:lnTo>
                      <a:pt x="64" y="14"/>
                    </a:lnTo>
                    <a:lnTo>
                      <a:pt x="64" y="14"/>
                    </a:lnTo>
                    <a:lnTo>
                      <a:pt x="54" y="17"/>
                    </a:lnTo>
                    <a:lnTo>
                      <a:pt x="54" y="17"/>
                    </a:lnTo>
                    <a:lnTo>
                      <a:pt x="45" y="18"/>
                    </a:lnTo>
                    <a:lnTo>
                      <a:pt x="45" y="18"/>
                    </a:lnTo>
                    <a:lnTo>
                      <a:pt x="34" y="24"/>
                    </a:lnTo>
                    <a:lnTo>
                      <a:pt x="34" y="24"/>
                    </a:lnTo>
                    <a:lnTo>
                      <a:pt x="26" y="28"/>
                    </a:lnTo>
                    <a:lnTo>
                      <a:pt x="26" y="28"/>
                    </a:lnTo>
                    <a:lnTo>
                      <a:pt x="21" y="34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13" y="47"/>
                    </a:lnTo>
                    <a:lnTo>
                      <a:pt x="13" y="47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7" y="71"/>
                    </a:lnTo>
                    <a:lnTo>
                      <a:pt x="7" y="81"/>
                    </a:lnTo>
                    <a:lnTo>
                      <a:pt x="7" y="81"/>
                    </a:lnTo>
                    <a:lnTo>
                      <a:pt x="7" y="94"/>
                    </a:lnTo>
                    <a:lnTo>
                      <a:pt x="7" y="94"/>
                    </a:lnTo>
                    <a:lnTo>
                      <a:pt x="8" y="104"/>
                    </a:lnTo>
                    <a:lnTo>
                      <a:pt x="11" y="114"/>
                    </a:lnTo>
                    <a:lnTo>
                      <a:pt x="11" y="114"/>
                    </a:lnTo>
                    <a:lnTo>
                      <a:pt x="14" y="121"/>
                    </a:lnTo>
                    <a:lnTo>
                      <a:pt x="14" y="121"/>
                    </a:lnTo>
                    <a:lnTo>
                      <a:pt x="16" y="128"/>
                    </a:lnTo>
                    <a:lnTo>
                      <a:pt x="16" y="128"/>
                    </a:lnTo>
                    <a:lnTo>
                      <a:pt x="16" y="131"/>
                    </a:lnTo>
                    <a:lnTo>
                      <a:pt x="17" y="132"/>
                    </a:lnTo>
                    <a:lnTo>
                      <a:pt x="17" y="132"/>
                    </a:lnTo>
                    <a:lnTo>
                      <a:pt x="17" y="134"/>
                    </a:lnTo>
                    <a:lnTo>
                      <a:pt x="16" y="135"/>
                    </a:lnTo>
                    <a:lnTo>
                      <a:pt x="16" y="135"/>
                    </a:lnTo>
                    <a:lnTo>
                      <a:pt x="16" y="136"/>
                    </a:lnTo>
                    <a:lnTo>
                      <a:pt x="16" y="136"/>
                    </a:lnTo>
                    <a:lnTo>
                      <a:pt x="16" y="141"/>
                    </a:lnTo>
                    <a:lnTo>
                      <a:pt x="16" y="141"/>
                    </a:lnTo>
                    <a:lnTo>
                      <a:pt x="18" y="148"/>
                    </a:lnTo>
                    <a:lnTo>
                      <a:pt x="18" y="148"/>
                    </a:lnTo>
                    <a:lnTo>
                      <a:pt x="20" y="159"/>
                    </a:lnTo>
                    <a:lnTo>
                      <a:pt x="20" y="159"/>
                    </a:lnTo>
                    <a:lnTo>
                      <a:pt x="20" y="162"/>
                    </a:lnTo>
                    <a:lnTo>
                      <a:pt x="20" y="162"/>
                    </a:lnTo>
                    <a:lnTo>
                      <a:pt x="21" y="169"/>
                    </a:lnTo>
                    <a:lnTo>
                      <a:pt x="21" y="169"/>
                    </a:lnTo>
                    <a:lnTo>
                      <a:pt x="23" y="175"/>
                    </a:lnTo>
                    <a:lnTo>
                      <a:pt x="23" y="175"/>
                    </a:lnTo>
                    <a:lnTo>
                      <a:pt x="26" y="180"/>
                    </a:lnTo>
                    <a:lnTo>
                      <a:pt x="26" y="180"/>
                    </a:lnTo>
                    <a:lnTo>
                      <a:pt x="27" y="180"/>
                    </a:lnTo>
                    <a:lnTo>
                      <a:pt x="27" y="180"/>
                    </a:lnTo>
                    <a:lnTo>
                      <a:pt x="28" y="182"/>
                    </a:lnTo>
                    <a:lnTo>
                      <a:pt x="28" y="182"/>
                    </a:lnTo>
                    <a:lnTo>
                      <a:pt x="30" y="183"/>
                    </a:lnTo>
                    <a:lnTo>
                      <a:pt x="31" y="183"/>
                    </a:lnTo>
                    <a:lnTo>
                      <a:pt x="31" y="183"/>
                    </a:lnTo>
                    <a:lnTo>
                      <a:pt x="33" y="183"/>
                    </a:lnTo>
                    <a:lnTo>
                      <a:pt x="34" y="185"/>
                    </a:lnTo>
                    <a:lnTo>
                      <a:pt x="34" y="185"/>
                    </a:lnTo>
                    <a:lnTo>
                      <a:pt x="35" y="186"/>
                    </a:lnTo>
                    <a:lnTo>
                      <a:pt x="35" y="186"/>
                    </a:lnTo>
                    <a:lnTo>
                      <a:pt x="44" y="192"/>
                    </a:lnTo>
                    <a:lnTo>
                      <a:pt x="44" y="192"/>
                    </a:lnTo>
                    <a:lnTo>
                      <a:pt x="51" y="197"/>
                    </a:lnTo>
                    <a:lnTo>
                      <a:pt x="51" y="197"/>
                    </a:lnTo>
                    <a:lnTo>
                      <a:pt x="55" y="205"/>
                    </a:lnTo>
                    <a:lnTo>
                      <a:pt x="55" y="205"/>
                    </a:lnTo>
                    <a:lnTo>
                      <a:pt x="60" y="212"/>
                    </a:lnTo>
                    <a:lnTo>
                      <a:pt x="61" y="219"/>
                    </a:lnTo>
                    <a:lnTo>
                      <a:pt x="61" y="219"/>
                    </a:lnTo>
                    <a:lnTo>
                      <a:pt x="61" y="227"/>
                    </a:lnTo>
                    <a:lnTo>
                      <a:pt x="61" y="227"/>
                    </a:lnTo>
                    <a:lnTo>
                      <a:pt x="62" y="229"/>
                    </a:lnTo>
                    <a:lnTo>
                      <a:pt x="62" y="229"/>
                    </a:lnTo>
                    <a:lnTo>
                      <a:pt x="67" y="234"/>
                    </a:lnTo>
                    <a:lnTo>
                      <a:pt x="67" y="234"/>
                    </a:lnTo>
                    <a:lnTo>
                      <a:pt x="70" y="237"/>
                    </a:lnTo>
                    <a:lnTo>
                      <a:pt x="71" y="240"/>
                    </a:lnTo>
                    <a:lnTo>
                      <a:pt x="71" y="240"/>
                    </a:lnTo>
                    <a:lnTo>
                      <a:pt x="74" y="249"/>
                    </a:lnTo>
                    <a:lnTo>
                      <a:pt x="74" y="249"/>
                    </a:lnTo>
                    <a:lnTo>
                      <a:pt x="74" y="253"/>
                    </a:lnTo>
                    <a:lnTo>
                      <a:pt x="74" y="253"/>
                    </a:lnTo>
                    <a:lnTo>
                      <a:pt x="74" y="260"/>
                    </a:lnTo>
                    <a:lnTo>
                      <a:pt x="74" y="260"/>
                    </a:lnTo>
                    <a:lnTo>
                      <a:pt x="72" y="263"/>
                    </a:lnTo>
                    <a:lnTo>
                      <a:pt x="72" y="263"/>
                    </a:lnTo>
                    <a:lnTo>
                      <a:pt x="72" y="267"/>
                    </a:lnTo>
                    <a:lnTo>
                      <a:pt x="71" y="271"/>
                    </a:lnTo>
                    <a:lnTo>
                      <a:pt x="71" y="271"/>
                    </a:lnTo>
                    <a:lnTo>
                      <a:pt x="67" y="281"/>
                    </a:lnTo>
                    <a:lnTo>
                      <a:pt x="67" y="281"/>
                    </a:lnTo>
                    <a:lnTo>
                      <a:pt x="65" y="286"/>
                    </a:lnTo>
                    <a:lnTo>
                      <a:pt x="65" y="286"/>
                    </a:lnTo>
                    <a:lnTo>
                      <a:pt x="62" y="297"/>
                    </a:lnTo>
                    <a:lnTo>
                      <a:pt x="62" y="297"/>
                    </a:lnTo>
                    <a:lnTo>
                      <a:pt x="60" y="313"/>
                    </a:lnTo>
                    <a:lnTo>
                      <a:pt x="60" y="313"/>
                    </a:lnTo>
                    <a:lnTo>
                      <a:pt x="58" y="327"/>
                    </a:lnTo>
                    <a:lnTo>
                      <a:pt x="58" y="327"/>
                    </a:lnTo>
                    <a:lnTo>
                      <a:pt x="60" y="337"/>
                    </a:lnTo>
                    <a:lnTo>
                      <a:pt x="61" y="347"/>
                    </a:lnTo>
                    <a:lnTo>
                      <a:pt x="61" y="347"/>
                    </a:lnTo>
                    <a:lnTo>
                      <a:pt x="61" y="347"/>
                    </a:lnTo>
                    <a:lnTo>
                      <a:pt x="61" y="347"/>
                    </a:lnTo>
                    <a:close/>
                    <a:moveTo>
                      <a:pt x="244" y="107"/>
                    </a:moveTo>
                    <a:lnTo>
                      <a:pt x="244" y="107"/>
                    </a:lnTo>
                    <a:lnTo>
                      <a:pt x="244" y="107"/>
                    </a:lnTo>
                    <a:lnTo>
                      <a:pt x="244" y="107"/>
                    </a:lnTo>
                    <a:lnTo>
                      <a:pt x="246" y="92"/>
                    </a:lnTo>
                    <a:lnTo>
                      <a:pt x="246" y="92"/>
                    </a:lnTo>
                    <a:lnTo>
                      <a:pt x="246" y="87"/>
                    </a:lnTo>
                    <a:lnTo>
                      <a:pt x="246" y="87"/>
                    </a:lnTo>
                    <a:lnTo>
                      <a:pt x="246" y="74"/>
                    </a:lnTo>
                    <a:lnTo>
                      <a:pt x="246" y="74"/>
                    </a:lnTo>
                    <a:lnTo>
                      <a:pt x="246" y="67"/>
                    </a:lnTo>
                    <a:lnTo>
                      <a:pt x="246" y="67"/>
                    </a:lnTo>
                    <a:lnTo>
                      <a:pt x="244" y="53"/>
                    </a:lnTo>
                    <a:lnTo>
                      <a:pt x="244" y="53"/>
                    </a:lnTo>
                    <a:lnTo>
                      <a:pt x="244" y="48"/>
                    </a:lnTo>
                    <a:lnTo>
                      <a:pt x="244" y="48"/>
                    </a:lnTo>
                    <a:lnTo>
                      <a:pt x="243" y="45"/>
                    </a:lnTo>
                    <a:lnTo>
                      <a:pt x="243" y="45"/>
                    </a:lnTo>
                    <a:lnTo>
                      <a:pt x="243" y="45"/>
                    </a:lnTo>
                    <a:lnTo>
                      <a:pt x="243" y="45"/>
                    </a:lnTo>
                    <a:lnTo>
                      <a:pt x="240" y="30"/>
                    </a:lnTo>
                    <a:lnTo>
                      <a:pt x="240" y="30"/>
                    </a:lnTo>
                    <a:lnTo>
                      <a:pt x="239" y="24"/>
                    </a:lnTo>
                    <a:lnTo>
                      <a:pt x="236" y="18"/>
                    </a:lnTo>
                    <a:lnTo>
                      <a:pt x="236" y="18"/>
                    </a:lnTo>
                    <a:lnTo>
                      <a:pt x="234" y="18"/>
                    </a:lnTo>
                    <a:lnTo>
                      <a:pt x="234" y="18"/>
                    </a:lnTo>
                    <a:lnTo>
                      <a:pt x="234" y="18"/>
                    </a:lnTo>
                    <a:lnTo>
                      <a:pt x="234" y="18"/>
                    </a:lnTo>
                    <a:lnTo>
                      <a:pt x="236" y="21"/>
                    </a:lnTo>
                    <a:lnTo>
                      <a:pt x="236" y="21"/>
                    </a:lnTo>
                    <a:lnTo>
                      <a:pt x="237" y="26"/>
                    </a:lnTo>
                    <a:lnTo>
                      <a:pt x="239" y="31"/>
                    </a:lnTo>
                    <a:lnTo>
                      <a:pt x="239" y="31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3" y="60"/>
                    </a:lnTo>
                    <a:lnTo>
                      <a:pt x="243" y="60"/>
                    </a:lnTo>
                    <a:lnTo>
                      <a:pt x="244" y="72"/>
                    </a:lnTo>
                    <a:lnTo>
                      <a:pt x="244" y="72"/>
                    </a:lnTo>
                    <a:lnTo>
                      <a:pt x="244" y="95"/>
                    </a:lnTo>
                    <a:lnTo>
                      <a:pt x="244" y="95"/>
                    </a:lnTo>
                    <a:lnTo>
                      <a:pt x="244" y="107"/>
                    </a:lnTo>
                    <a:lnTo>
                      <a:pt x="244" y="107"/>
                    </a:lnTo>
                    <a:close/>
                    <a:moveTo>
                      <a:pt x="20" y="170"/>
                    </a:moveTo>
                    <a:lnTo>
                      <a:pt x="20" y="170"/>
                    </a:lnTo>
                    <a:lnTo>
                      <a:pt x="18" y="169"/>
                    </a:lnTo>
                    <a:lnTo>
                      <a:pt x="18" y="169"/>
                    </a:lnTo>
                    <a:lnTo>
                      <a:pt x="17" y="163"/>
                    </a:lnTo>
                    <a:lnTo>
                      <a:pt x="17" y="158"/>
                    </a:lnTo>
                    <a:lnTo>
                      <a:pt x="17" y="158"/>
                    </a:lnTo>
                    <a:lnTo>
                      <a:pt x="17" y="151"/>
                    </a:lnTo>
                    <a:lnTo>
                      <a:pt x="16" y="145"/>
                    </a:lnTo>
                    <a:lnTo>
                      <a:pt x="16" y="145"/>
                    </a:lnTo>
                    <a:lnTo>
                      <a:pt x="13" y="138"/>
                    </a:lnTo>
                    <a:lnTo>
                      <a:pt x="13" y="138"/>
                    </a:lnTo>
                    <a:lnTo>
                      <a:pt x="11" y="132"/>
                    </a:lnTo>
                    <a:lnTo>
                      <a:pt x="11" y="132"/>
                    </a:lnTo>
                    <a:lnTo>
                      <a:pt x="11" y="131"/>
                    </a:lnTo>
                    <a:lnTo>
                      <a:pt x="11" y="131"/>
                    </a:lnTo>
                    <a:lnTo>
                      <a:pt x="13" y="129"/>
                    </a:lnTo>
                    <a:lnTo>
                      <a:pt x="13" y="129"/>
                    </a:lnTo>
                    <a:lnTo>
                      <a:pt x="13" y="128"/>
                    </a:lnTo>
                    <a:lnTo>
                      <a:pt x="13" y="128"/>
                    </a:lnTo>
                    <a:lnTo>
                      <a:pt x="13" y="124"/>
                    </a:lnTo>
                    <a:lnTo>
                      <a:pt x="13" y="124"/>
                    </a:lnTo>
                    <a:lnTo>
                      <a:pt x="10" y="116"/>
                    </a:lnTo>
                    <a:lnTo>
                      <a:pt x="8" y="109"/>
                    </a:lnTo>
                    <a:lnTo>
                      <a:pt x="8" y="109"/>
                    </a:lnTo>
                    <a:lnTo>
                      <a:pt x="7" y="109"/>
                    </a:lnTo>
                    <a:lnTo>
                      <a:pt x="7" y="109"/>
                    </a:lnTo>
                    <a:lnTo>
                      <a:pt x="8" y="112"/>
                    </a:lnTo>
                    <a:lnTo>
                      <a:pt x="8" y="112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10" y="115"/>
                    </a:lnTo>
                    <a:lnTo>
                      <a:pt x="10" y="115"/>
                    </a:lnTo>
                    <a:lnTo>
                      <a:pt x="10" y="124"/>
                    </a:lnTo>
                    <a:lnTo>
                      <a:pt x="10" y="124"/>
                    </a:lnTo>
                    <a:lnTo>
                      <a:pt x="10" y="129"/>
                    </a:lnTo>
                    <a:lnTo>
                      <a:pt x="10" y="129"/>
                    </a:lnTo>
                    <a:lnTo>
                      <a:pt x="11" y="142"/>
                    </a:lnTo>
                    <a:lnTo>
                      <a:pt x="11" y="142"/>
                    </a:lnTo>
                    <a:lnTo>
                      <a:pt x="13" y="153"/>
                    </a:lnTo>
                    <a:lnTo>
                      <a:pt x="13" y="153"/>
                    </a:lnTo>
                    <a:lnTo>
                      <a:pt x="16" y="162"/>
                    </a:lnTo>
                    <a:lnTo>
                      <a:pt x="20" y="170"/>
                    </a:lnTo>
                    <a:lnTo>
                      <a:pt x="20" y="170"/>
                    </a:lnTo>
                    <a:close/>
                    <a:moveTo>
                      <a:pt x="254" y="99"/>
                    </a:moveTo>
                    <a:lnTo>
                      <a:pt x="254" y="99"/>
                    </a:lnTo>
                    <a:lnTo>
                      <a:pt x="253" y="112"/>
                    </a:lnTo>
                    <a:lnTo>
                      <a:pt x="253" y="112"/>
                    </a:lnTo>
                    <a:lnTo>
                      <a:pt x="261" y="116"/>
                    </a:lnTo>
                    <a:lnTo>
                      <a:pt x="261" y="116"/>
                    </a:lnTo>
                    <a:lnTo>
                      <a:pt x="263" y="104"/>
                    </a:lnTo>
                    <a:lnTo>
                      <a:pt x="263" y="104"/>
                    </a:lnTo>
                    <a:lnTo>
                      <a:pt x="261" y="104"/>
                    </a:lnTo>
                    <a:lnTo>
                      <a:pt x="260" y="104"/>
                    </a:lnTo>
                    <a:lnTo>
                      <a:pt x="260" y="104"/>
                    </a:lnTo>
                    <a:lnTo>
                      <a:pt x="257" y="101"/>
                    </a:lnTo>
                    <a:lnTo>
                      <a:pt x="254" y="99"/>
                    </a:lnTo>
                    <a:lnTo>
                      <a:pt x="254" y="99"/>
                    </a:lnTo>
                    <a:close/>
                    <a:moveTo>
                      <a:pt x="118" y="269"/>
                    </a:moveTo>
                    <a:lnTo>
                      <a:pt x="118" y="269"/>
                    </a:lnTo>
                    <a:lnTo>
                      <a:pt x="118" y="263"/>
                    </a:lnTo>
                    <a:lnTo>
                      <a:pt x="118" y="263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4" y="257"/>
                    </a:lnTo>
                    <a:lnTo>
                      <a:pt x="114" y="257"/>
                    </a:lnTo>
                    <a:lnTo>
                      <a:pt x="111" y="256"/>
                    </a:lnTo>
                    <a:lnTo>
                      <a:pt x="109" y="254"/>
                    </a:lnTo>
                    <a:lnTo>
                      <a:pt x="109" y="254"/>
                    </a:lnTo>
                    <a:lnTo>
                      <a:pt x="109" y="251"/>
                    </a:lnTo>
                    <a:lnTo>
                      <a:pt x="109" y="251"/>
                    </a:lnTo>
                    <a:lnTo>
                      <a:pt x="108" y="250"/>
                    </a:lnTo>
                    <a:lnTo>
                      <a:pt x="108" y="250"/>
                    </a:lnTo>
                    <a:lnTo>
                      <a:pt x="105" y="247"/>
                    </a:lnTo>
                    <a:lnTo>
                      <a:pt x="105" y="247"/>
                    </a:lnTo>
                    <a:lnTo>
                      <a:pt x="104" y="246"/>
                    </a:lnTo>
                    <a:lnTo>
                      <a:pt x="104" y="246"/>
                    </a:lnTo>
                    <a:lnTo>
                      <a:pt x="104" y="247"/>
                    </a:lnTo>
                    <a:lnTo>
                      <a:pt x="104" y="247"/>
                    </a:lnTo>
                    <a:lnTo>
                      <a:pt x="105" y="254"/>
                    </a:lnTo>
                    <a:lnTo>
                      <a:pt x="105" y="254"/>
                    </a:lnTo>
                    <a:lnTo>
                      <a:pt x="105" y="256"/>
                    </a:lnTo>
                    <a:lnTo>
                      <a:pt x="105" y="256"/>
                    </a:lnTo>
                    <a:lnTo>
                      <a:pt x="107" y="257"/>
                    </a:lnTo>
                    <a:lnTo>
                      <a:pt x="107" y="257"/>
                    </a:lnTo>
                    <a:lnTo>
                      <a:pt x="107" y="259"/>
                    </a:lnTo>
                    <a:lnTo>
                      <a:pt x="108" y="261"/>
                    </a:lnTo>
                    <a:lnTo>
                      <a:pt x="108" y="261"/>
                    </a:lnTo>
                    <a:lnTo>
                      <a:pt x="116" y="269"/>
                    </a:lnTo>
                    <a:lnTo>
                      <a:pt x="116" y="269"/>
                    </a:lnTo>
                    <a:lnTo>
                      <a:pt x="118" y="269"/>
                    </a:lnTo>
                    <a:lnTo>
                      <a:pt x="118" y="269"/>
                    </a:lnTo>
                    <a:close/>
                    <a:moveTo>
                      <a:pt x="135" y="222"/>
                    </a:moveTo>
                    <a:lnTo>
                      <a:pt x="135" y="222"/>
                    </a:lnTo>
                    <a:lnTo>
                      <a:pt x="138" y="224"/>
                    </a:lnTo>
                    <a:lnTo>
                      <a:pt x="138" y="224"/>
                    </a:lnTo>
                    <a:lnTo>
                      <a:pt x="139" y="226"/>
                    </a:lnTo>
                    <a:lnTo>
                      <a:pt x="139" y="226"/>
                    </a:lnTo>
                    <a:lnTo>
                      <a:pt x="141" y="227"/>
                    </a:lnTo>
                    <a:lnTo>
                      <a:pt x="141" y="227"/>
                    </a:lnTo>
                    <a:lnTo>
                      <a:pt x="142" y="229"/>
                    </a:lnTo>
                    <a:lnTo>
                      <a:pt x="142" y="229"/>
                    </a:lnTo>
                    <a:lnTo>
                      <a:pt x="143" y="230"/>
                    </a:lnTo>
                    <a:lnTo>
                      <a:pt x="145" y="230"/>
                    </a:lnTo>
                    <a:lnTo>
                      <a:pt x="145" y="230"/>
                    </a:lnTo>
                    <a:lnTo>
                      <a:pt x="149" y="229"/>
                    </a:lnTo>
                    <a:lnTo>
                      <a:pt x="149" y="229"/>
                    </a:lnTo>
                    <a:lnTo>
                      <a:pt x="146" y="223"/>
                    </a:lnTo>
                    <a:lnTo>
                      <a:pt x="146" y="223"/>
                    </a:lnTo>
                    <a:lnTo>
                      <a:pt x="141" y="216"/>
                    </a:lnTo>
                    <a:lnTo>
                      <a:pt x="141" y="216"/>
                    </a:lnTo>
                    <a:lnTo>
                      <a:pt x="139" y="216"/>
                    </a:lnTo>
                    <a:lnTo>
                      <a:pt x="139" y="216"/>
                    </a:lnTo>
                    <a:lnTo>
                      <a:pt x="131" y="216"/>
                    </a:lnTo>
                    <a:lnTo>
                      <a:pt x="131" y="216"/>
                    </a:lnTo>
                    <a:lnTo>
                      <a:pt x="131" y="216"/>
                    </a:lnTo>
                    <a:lnTo>
                      <a:pt x="131" y="216"/>
                    </a:lnTo>
                    <a:lnTo>
                      <a:pt x="132" y="219"/>
                    </a:lnTo>
                    <a:lnTo>
                      <a:pt x="132" y="219"/>
                    </a:lnTo>
                    <a:lnTo>
                      <a:pt x="134" y="219"/>
                    </a:lnTo>
                    <a:lnTo>
                      <a:pt x="134" y="219"/>
                    </a:lnTo>
                    <a:lnTo>
                      <a:pt x="138" y="217"/>
                    </a:lnTo>
                    <a:lnTo>
                      <a:pt x="138" y="217"/>
                    </a:lnTo>
                    <a:lnTo>
                      <a:pt x="139" y="217"/>
                    </a:lnTo>
                    <a:lnTo>
                      <a:pt x="139" y="217"/>
                    </a:lnTo>
                    <a:lnTo>
                      <a:pt x="141" y="220"/>
                    </a:lnTo>
                    <a:lnTo>
                      <a:pt x="141" y="220"/>
                    </a:lnTo>
                    <a:lnTo>
                      <a:pt x="139" y="222"/>
                    </a:lnTo>
                    <a:lnTo>
                      <a:pt x="139" y="222"/>
                    </a:lnTo>
                    <a:lnTo>
                      <a:pt x="138" y="222"/>
                    </a:lnTo>
                    <a:lnTo>
                      <a:pt x="138" y="222"/>
                    </a:lnTo>
                    <a:lnTo>
                      <a:pt x="136" y="222"/>
                    </a:lnTo>
                    <a:lnTo>
                      <a:pt x="135" y="222"/>
                    </a:lnTo>
                    <a:lnTo>
                      <a:pt x="135" y="222"/>
                    </a:lnTo>
                    <a:close/>
                    <a:moveTo>
                      <a:pt x="256" y="166"/>
                    </a:moveTo>
                    <a:lnTo>
                      <a:pt x="256" y="166"/>
                    </a:lnTo>
                    <a:lnTo>
                      <a:pt x="259" y="156"/>
                    </a:lnTo>
                    <a:lnTo>
                      <a:pt x="259" y="156"/>
                    </a:lnTo>
                    <a:lnTo>
                      <a:pt x="257" y="155"/>
                    </a:lnTo>
                    <a:lnTo>
                      <a:pt x="257" y="155"/>
                    </a:lnTo>
                    <a:lnTo>
                      <a:pt x="250" y="149"/>
                    </a:lnTo>
                    <a:lnTo>
                      <a:pt x="250" y="149"/>
                    </a:lnTo>
                    <a:lnTo>
                      <a:pt x="250" y="148"/>
                    </a:lnTo>
                    <a:lnTo>
                      <a:pt x="250" y="148"/>
                    </a:lnTo>
                    <a:lnTo>
                      <a:pt x="249" y="155"/>
                    </a:lnTo>
                    <a:lnTo>
                      <a:pt x="249" y="155"/>
                    </a:lnTo>
                    <a:lnTo>
                      <a:pt x="250" y="156"/>
                    </a:lnTo>
                    <a:lnTo>
                      <a:pt x="250" y="156"/>
                    </a:lnTo>
                    <a:lnTo>
                      <a:pt x="251" y="156"/>
                    </a:lnTo>
                    <a:lnTo>
                      <a:pt x="251" y="158"/>
                    </a:lnTo>
                    <a:lnTo>
                      <a:pt x="251" y="158"/>
                    </a:lnTo>
                    <a:lnTo>
                      <a:pt x="251" y="162"/>
                    </a:lnTo>
                    <a:lnTo>
                      <a:pt x="251" y="162"/>
                    </a:lnTo>
                    <a:lnTo>
                      <a:pt x="251" y="162"/>
                    </a:lnTo>
                    <a:lnTo>
                      <a:pt x="251" y="162"/>
                    </a:lnTo>
                    <a:lnTo>
                      <a:pt x="256" y="166"/>
                    </a:lnTo>
                    <a:lnTo>
                      <a:pt x="256" y="166"/>
                    </a:lnTo>
                    <a:close/>
                    <a:moveTo>
                      <a:pt x="267" y="124"/>
                    </a:moveTo>
                    <a:lnTo>
                      <a:pt x="267" y="124"/>
                    </a:lnTo>
                    <a:lnTo>
                      <a:pt x="264" y="122"/>
                    </a:lnTo>
                    <a:lnTo>
                      <a:pt x="264" y="122"/>
                    </a:lnTo>
                    <a:lnTo>
                      <a:pt x="264" y="124"/>
                    </a:lnTo>
                    <a:lnTo>
                      <a:pt x="264" y="124"/>
                    </a:lnTo>
                    <a:lnTo>
                      <a:pt x="263" y="129"/>
                    </a:lnTo>
                    <a:lnTo>
                      <a:pt x="263" y="129"/>
                    </a:lnTo>
                    <a:lnTo>
                      <a:pt x="264" y="132"/>
                    </a:lnTo>
                    <a:lnTo>
                      <a:pt x="264" y="132"/>
                    </a:lnTo>
                    <a:lnTo>
                      <a:pt x="266" y="134"/>
                    </a:lnTo>
                    <a:lnTo>
                      <a:pt x="266" y="134"/>
                    </a:lnTo>
                    <a:lnTo>
                      <a:pt x="267" y="134"/>
                    </a:lnTo>
                    <a:lnTo>
                      <a:pt x="267" y="134"/>
                    </a:lnTo>
                    <a:lnTo>
                      <a:pt x="267" y="135"/>
                    </a:lnTo>
                    <a:lnTo>
                      <a:pt x="267" y="135"/>
                    </a:lnTo>
                    <a:lnTo>
                      <a:pt x="266" y="135"/>
                    </a:lnTo>
                    <a:lnTo>
                      <a:pt x="266" y="135"/>
                    </a:lnTo>
                    <a:lnTo>
                      <a:pt x="264" y="135"/>
                    </a:lnTo>
                    <a:lnTo>
                      <a:pt x="264" y="135"/>
                    </a:lnTo>
                    <a:lnTo>
                      <a:pt x="263" y="135"/>
                    </a:lnTo>
                    <a:lnTo>
                      <a:pt x="263" y="135"/>
                    </a:lnTo>
                    <a:lnTo>
                      <a:pt x="263" y="142"/>
                    </a:lnTo>
                    <a:lnTo>
                      <a:pt x="263" y="142"/>
                    </a:lnTo>
                    <a:lnTo>
                      <a:pt x="264" y="143"/>
                    </a:lnTo>
                    <a:lnTo>
                      <a:pt x="263" y="146"/>
                    </a:lnTo>
                    <a:lnTo>
                      <a:pt x="263" y="146"/>
                    </a:lnTo>
                    <a:lnTo>
                      <a:pt x="263" y="155"/>
                    </a:lnTo>
                    <a:lnTo>
                      <a:pt x="263" y="155"/>
                    </a:lnTo>
                    <a:lnTo>
                      <a:pt x="264" y="155"/>
                    </a:lnTo>
                    <a:lnTo>
                      <a:pt x="264" y="155"/>
                    </a:lnTo>
                    <a:lnTo>
                      <a:pt x="266" y="156"/>
                    </a:lnTo>
                    <a:lnTo>
                      <a:pt x="266" y="156"/>
                    </a:lnTo>
                    <a:lnTo>
                      <a:pt x="267" y="141"/>
                    </a:lnTo>
                    <a:lnTo>
                      <a:pt x="267" y="124"/>
                    </a:lnTo>
                    <a:lnTo>
                      <a:pt x="267" y="124"/>
                    </a:lnTo>
                    <a:close/>
                    <a:moveTo>
                      <a:pt x="116" y="278"/>
                    </a:moveTo>
                    <a:lnTo>
                      <a:pt x="116" y="278"/>
                    </a:lnTo>
                    <a:lnTo>
                      <a:pt x="118" y="278"/>
                    </a:lnTo>
                    <a:lnTo>
                      <a:pt x="118" y="278"/>
                    </a:lnTo>
                    <a:lnTo>
                      <a:pt x="118" y="273"/>
                    </a:lnTo>
                    <a:lnTo>
                      <a:pt x="118" y="273"/>
                    </a:lnTo>
                    <a:lnTo>
                      <a:pt x="116" y="271"/>
                    </a:lnTo>
                    <a:lnTo>
                      <a:pt x="116" y="271"/>
                    </a:lnTo>
                    <a:lnTo>
                      <a:pt x="107" y="263"/>
                    </a:lnTo>
                    <a:lnTo>
                      <a:pt x="107" y="263"/>
                    </a:lnTo>
                    <a:lnTo>
                      <a:pt x="107" y="263"/>
                    </a:lnTo>
                    <a:lnTo>
                      <a:pt x="107" y="263"/>
                    </a:lnTo>
                    <a:lnTo>
                      <a:pt x="107" y="269"/>
                    </a:lnTo>
                    <a:lnTo>
                      <a:pt x="107" y="269"/>
                    </a:lnTo>
                    <a:lnTo>
                      <a:pt x="107" y="270"/>
                    </a:lnTo>
                    <a:lnTo>
                      <a:pt x="107" y="270"/>
                    </a:lnTo>
                    <a:lnTo>
                      <a:pt x="108" y="271"/>
                    </a:lnTo>
                    <a:lnTo>
                      <a:pt x="108" y="271"/>
                    </a:lnTo>
                    <a:lnTo>
                      <a:pt x="116" y="278"/>
                    </a:lnTo>
                    <a:lnTo>
                      <a:pt x="116" y="278"/>
                    </a:lnTo>
                    <a:lnTo>
                      <a:pt x="116" y="278"/>
                    </a:lnTo>
                    <a:lnTo>
                      <a:pt x="116" y="278"/>
                    </a:lnTo>
                    <a:close/>
                    <a:moveTo>
                      <a:pt x="168" y="223"/>
                    </a:moveTo>
                    <a:lnTo>
                      <a:pt x="168" y="223"/>
                    </a:lnTo>
                    <a:lnTo>
                      <a:pt x="168" y="222"/>
                    </a:lnTo>
                    <a:lnTo>
                      <a:pt x="168" y="222"/>
                    </a:lnTo>
                    <a:lnTo>
                      <a:pt x="162" y="216"/>
                    </a:lnTo>
                    <a:lnTo>
                      <a:pt x="162" y="216"/>
                    </a:lnTo>
                    <a:lnTo>
                      <a:pt x="161" y="215"/>
                    </a:lnTo>
                    <a:lnTo>
                      <a:pt x="161" y="215"/>
                    </a:lnTo>
                    <a:lnTo>
                      <a:pt x="153" y="216"/>
                    </a:lnTo>
                    <a:lnTo>
                      <a:pt x="153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53" y="217"/>
                    </a:lnTo>
                    <a:lnTo>
                      <a:pt x="153" y="217"/>
                    </a:lnTo>
                    <a:lnTo>
                      <a:pt x="158" y="222"/>
                    </a:lnTo>
                    <a:lnTo>
                      <a:pt x="158" y="222"/>
                    </a:lnTo>
                    <a:lnTo>
                      <a:pt x="163" y="224"/>
                    </a:lnTo>
                    <a:lnTo>
                      <a:pt x="163" y="224"/>
                    </a:lnTo>
                    <a:lnTo>
                      <a:pt x="163" y="226"/>
                    </a:lnTo>
                    <a:lnTo>
                      <a:pt x="163" y="226"/>
                    </a:lnTo>
                    <a:lnTo>
                      <a:pt x="168" y="223"/>
                    </a:lnTo>
                    <a:lnTo>
                      <a:pt x="168" y="223"/>
                    </a:lnTo>
                    <a:close/>
                    <a:moveTo>
                      <a:pt x="142" y="216"/>
                    </a:moveTo>
                    <a:lnTo>
                      <a:pt x="142" y="216"/>
                    </a:lnTo>
                    <a:lnTo>
                      <a:pt x="142" y="216"/>
                    </a:lnTo>
                    <a:lnTo>
                      <a:pt x="142" y="216"/>
                    </a:lnTo>
                    <a:lnTo>
                      <a:pt x="148" y="222"/>
                    </a:lnTo>
                    <a:lnTo>
                      <a:pt x="148" y="222"/>
                    </a:lnTo>
                    <a:lnTo>
                      <a:pt x="152" y="224"/>
                    </a:lnTo>
                    <a:lnTo>
                      <a:pt x="152" y="224"/>
                    </a:lnTo>
                    <a:lnTo>
                      <a:pt x="153" y="226"/>
                    </a:lnTo>
                    <a:lnTo>
                      <a:pt x="153" y="227"/>
                    </a:lnTo>
                    <a:lnTo>
                      <a:pt x="153" y="227"/>
                    </a:lnTo>
                    <a:lnTo>
                      <a:pt x="159" y="226"/>
                    </a:lnTo>
                    <a:lnTo>
                      <a:pt x="159" y="226"/>
                    </a:lnTo>
                    <a:lnTo>
                      <a:pt x="156" y="223"/>
                    </a:lnTo>
                    <a:lnTo>
                      <a:pt x="156" y="223"/>
                    </a:lnTo>
                    <a:lnTo>
                      <a:pt x="151" y="216"/>
                    </a:lnTo>
                    <a:lnTo>
                      <a:pt x="151" y="216"/>
                    </a:lnTo>
                    <a:lnTo>
                      <a:pt x="149" y="216"/>
                    </a:lnTo>
                    <a:lnTo>
                      <a:pt x="149" y="216"/>
                    </a:lnTo>
                    <a:lnTo>
                      <a:pt x="145" y="216"/>
                    </a:lnTo>
                    <a:lnTo>
                      <a:pt x="145" y="216"/>
                    </a:lnTo>
                    <a:lnTo>
                      <a:pt x="142" y="216"/>
                    </a:lnTo>
                    <a:lnTo>
                      <a:pt x="142" y="216"/>
                    </a:lnTo>
                    <a:close/>
                    <a:moveTo>
                      <a:pt x="250" y="138"/>
                    </a:moveTo>
                    <a:lnTo>
                      <a:pt x="250" y="138"/>
                    </a:lnTo>
                    <a:lnTo>
                      <a:pt x="250" y="139"/>
                    </a:lnTo>
                    <a:lnTo>
                      <a:pt x="250" y="139"/>
                    </a:lnTo>
                    <a:lnTo>
                      <a:pt x="250" y="145"/>
                    </a:lnTo>
                    <a:lnTo>
                      <a:pt x="250" y="145"/>
                    </a:lnTo>
                    <a:lnTo>
                      <a:pt x="250" y="146"/>
                    </a:lnTo>
                    <a:lnTo>
                      <a:pt x="250" y="146"/>
                    </a:lnTo>
                    <a:lnTo>
                      <a:pt x="257" y="152"/>
                    </a:lnTo>
                    <a:lnTo>
                      <a:pt x="257" y="152"/>
                    </a:lnTo>
                    <a:lnTo>
                      <a:pt x="259" y="152"/>
                    </a:lnTo>
                    <a:lnTo>
                      <a:pt x="259" y="152"/>
                    </a:lnTo>
                    <a:lnTo>
                      <a:pt x="259" y="151"/>
                    </a:lnTo>
                    <a:lnTo>
                      <a:pt x="259" y="151"/>
                    </a:lnTo>
                    <a:lnTo>
                      <a:pt x="259" y="143"/>
                    </a:lnTo>
                    <a:lnTo>
                      <a:pt x="259" y="143"/>
                    </a:lnTo>
                    <a:lnTo>
                      <a:pt x="257" y="142"/>
                    </a:lnTo>
                    <a:lnTo>
                      <a:pt x="257" y="142"/>
                    </a:lnTo>
                    <a:lnTo>
                      <a:pt x="251" y="138"/>
                    </a:lnTo>
                    <a:lnTo>
                      <a:pt x="251" y="138"/>
                    </a:lnTo>
                    <a:lnTo>
                      <a:pt x="250" y="138"/>
                    </a:lnTo>
                    <a:lnTo>
                      <a:pt x="250" y="138"/>
                    </a:lnTo>
                    <a:close/>
                    <a:moveTo>
                      <a:pt x="129" y="233"/>
                    </a:moveTo>
                    <a:lnTo>
                      <a:pt x="129" y="233"/>
                    </a:lnTo>
                    <a:lnTo>
                      <a:pt x="124" y="226"/>
                    </a:lnTo>
                    <a:lnTo>
                      <a:pt x="124" y="226"/>
                    </a:lnTo>
                    <a:lnTo>
                      <a:pt x="118" y="233"/>
                    </a:lnTo>
                    <a:lnTo>
                      <a:pt x="118" y="233"/>
                    </a:lnTo>
                    <a:lnTo>
                      <a:pt x="125" y="239"/>
                    </a:lnTo>
                    <a:lnTo>
                      <a:pt x="125" y="239"/>
                    </a:lnTo>
                    <a:lnTo>
                      <a:pt x="129" y="233"/>
                    </a:lnTo>
                    <a:lnTo>
                      <a:pt x="129" y="233"/>
                    </a:lnTo>
                    <a:close/>
                    <a:moveTo>
                      <a:pt x="263" y="101"/>
                    </a:moveTo>
                    <a:lnTo>
                      <a:pt x="263" y="101"/>
                    </a:lnTo>
                    <a:lnTo>
                      <a:pt x="263" y="95"/>
                    </a:lnTo>
                    <a:lnTo>
                      <a:pt x="263" y="95"/>
                    </a:lnTo>
                    <a:lnTo>
                      <a:pt x="263" y="94"/>
                    </a:lnTo>
                    <a:lnTo>
                      <a:pt x="263" y="94"/>
                    </a:lnTo>
                    <a:lnTo>
                      <a:pt x="260" y="91"/>
                    </a:lnTo>
                    <a:lnTo>
                      <a:pt x="256" y="89"/>
                    </a:lnTo>
                    <a:lnTo>
                      <a:pt x="256" y="89"/>
                    </a:lnTo>
                    <a:lnTo>
                      <a:pt x="254" y="88"/>
                    </a:lnTo>
                    <a:lnTo>
                      <a:pt x="254" y="88"/>
                    </a:lnTo>
                    <a:lnTo>
                      <a:pt x="254" y="98"/>
                    </a:lnTo>
                    <a:lnTo>
                      <a:pt x="254" y="98"/>
                    </a:lnTo>
                    <a:lnTo>
                      <a:pt x="259" y="99"/>
                    </a:lnTo>
                    <a:lnTo>
                      <a:pt x="259" y="99"/>
                    </a:lnTo>
                    <a:lnTo>
                      <a:pt x="261" y="99"/>
                    </a:lnTo>
                    <a:lnTo>
                      <a:pt x="261" y="99"/>
                    </a:lnTo>
                    <a:lnTo>
                      <a:pt x="263" y="101"/>
                    </a:lnTo>
                    <a:lnTo>
                      <a:pt x="263" y="101"/>
                    </a:lnTo>
                    <a:close/>
                    <a:moveTo>
                      <a:pt x="116" y="232"/>
                    </a:moveTo>
                    <a:lnTo>
                      <a:pt x="116" y="232"/>
                    </a:lnTo>
                    <a:lnTo>
                      <a:pt x="119" y="227"/>
                    </a:lnTo>
                    <a:lnTo>
                      <a:pt x="119" y="227"/>
                    </a:lnTo>
                    <a:lnTo>
                      <a:pt x="122" y="224"/>
                    </a:lnTo>
                    <a:lnTo>
                      <a:pt x="122" y="224"/>
                    </a:lnTo>
                    <a:lnTo>
                      <a:pt x="116" y="219"/>
                    </a:lnTo>
                    <a:lnTo>
                      <a:pt x="116" y="219"/>
                    </a:lnTo>
                    <a:lnTo>
                      <a:pt x="114" y="222"/>
                    </a:lnTo>
                    <a:lnTo>
                      <a:pt x="111" y="224"/>
                    </a:lnTo>
                    <a:lnTo>
                      <a:pt x="111" y="224"/>
                    </a:lnTo>
                    <a:lnTo>
                      <a:pt x="116" y="232"/>
                    </a:lnTo>
                    <a:lnTo>
                      <a:pt x="116" y="232"/>
                    </a:lnTo>
                    <a:close/>
                    <a:moveTo>
                      <a:pt x="165" y="215"/>
                    </a:moveTo>
                    <a:lnTo>
                      <a:pt x="165" y="215"/>
                    </a:lnTo>
                    <a:lnTo>
                      <a:pt x="168" y="219"/>
                    </a:lnTo>
                    <a:lnTo>
                      <a:pt x="172" y="222"/>
                    </a:lnTo>
                    <a:lnTo>
                      <a:pt x="172" y="222"/>
                    </a:lnTo>
                    <a:lnTo>
                      <a:pt x="172" y="223"/>
                    </a:lnTo>
                    <a:lnTo>
                      <a:pt x="175" y="222"/>
                    </a:lnTo>
                    <a:lnTo>
                      <a:pt x="175" y="222"/>
                    </a:lnTo>
                    <a:lnTo>
                      <a:pt x="176" y="222"/>
                    </a:lnTo>
                    <a:lnTo>
                      <a:pt x="176" y="222"/>
                    </a:lnTo>
                    <a:lnTo>
                      <a:pt x="179" y="222"/>
                    </a:lnTo>
                    <a:lnTo>
                      <a:pt x="179" y="222"/>
                    </a:lnTo>
                    <a:lnTo>
                      <a:pt x="173" y="215"/>
                    </a:lnTo>
                    <a:lnTo>
                      <a:pt x="173" y="215"/>
                    </a:lnTo>
                    <a:lnTo>
                      <a:pt x="172" y="215"/>
                    </a:lnTo>
                    <a:lnTo>
                      <a:pt x="172" y="215"/>
                    </a:lnTo>
                    <a:lnTo>
                      <a:pt x="165" y="215"/>
                    </a:lnTo>
                    <a:lnTo>
                      <a:pt x="165" y="215"/>
                    </a:lnTo>
                    <a:lnTo>
                      <a:pt x="165" y="215"/>
                    </a:lnTo>
                    <a:lnTo>
                      <a:pt x="165" y="215"/>
                    </a:lnTo>
                    <a:close/>
                    <a:moveTo>
                      <a:pt x="224" y="222"/>
                    </a:moveTo>
                    <a:lnTo>
                      <a:pt x="224" y="222"/>
                    </a:lnTo>
                    <a:lnTo>
                      <a:pt x="224" y="222"/>
                    </a:lnTo>
                    <a:lnTo>
                      <a:pt x="224" y="222"/>
                    </a:lnTo>
                    <a:lnTo>
                      <a:pt x="223" y="222"/>
                    </a:lnTo>
                    <a:lnTo>
                      <a:pt x="223" y="222"/>
                    </a:lnTo>
                    <a:lnTo>
                      <a:pt x="216" y="223"/>
                    </a:lnTo>
                    <a:lnTo>
                      <a:pt x="216" y="223"/>
                    </a:lnTo>
                    <a:lnTo>
                      <a:pt x="207" y="223"/>
                    </a:lnTo>
                    <a:lnTo>
                      <a:pt x="207" y="223"/>
                    </a:lnTo>
                    <a:lnTo>
                      <a:pt x="207" y="223"/>
                    </a:lnTo>
                    <a:lnTo>
                      <a:pt x="207" y="223"/>
                    </a:lnTo>
                    <a:lnTo>
                      <a:pt x="205" y="224"/>
                    </a:lnTo>
                    <a:lnTo>
                      <a:pt x="205" y="224"/>
                    </a:lnTo>
                    <a:lnTo>
                      <a:pt x="188" y="226"/>
                    </a:lnTo>
                    <a:lnTo>
                      <a:pt x="188" y="226"/>
                    </a:lnTo>
                    <a:lnTo>
                      <a:pt x="183" y="227"/>
                    </a:lnTo>
                    <a:lnTo>
                      <a:pt x="183" y="227"/>
                    </a:lnTo>
                    <a:lnTo>
                      <a:pt x="205" y="226"/>
                    </a:lnTo>
                    <a:lnTo>
                      <a:pt x="215" y="224"/>
                    </a:lnTo>
                    <a:lnTo>
                      <a:pt x="224" y="222"/>
                    </a:lnTo>
                    <a:lnTo>
                      <a:pt x="224" y="222"/>
                    </a:lnTo>
                    <a:close/>
                    <a:moveTo>
                      <a:pt x="256" y="87"/>
                    </a:moveTo>
                    <a:lnTo>
                      <a:pt x="256" y="87"/>
                    </a:lnTo>
                    <a:lnTo>
                      <a:pt x="263" y="91"/>
                    </a:lnTo>
                    <a:lnTo>
                      <a:pt x="263" y="91"/>
                    </a:lnTo>
                    <a:lnTo>
                      <a:pt x="263" y="84"/>
                    </a:lnTo>
                    <a:lnTo>
                      <a:pt x="263" y="84"/>
                    </a:lnTo>
                    <a:lnTo>
                      <a:pt x="263" y="84"/>
                    </a:lnTo>
                    <a:lnTo>
                      <a:pt x="263" y="84"/>
                    </a:lnTo>
                    <a:lnTo>
                      <a:pt x="260" y="82"/>
                    </a:lnTo>
                    <a:lnTo>
                      <a:pt x="260" y="82"/>
                    </a:lnTo>
                    <a:lnTo>
                      <a:pt x="256" y="80"/>
                    </a:lnTo>
                    <a:lnTo>
                      <a:pt x="256" y="80"/>
                    </a:lnTo>
                    <a:lnTo>
                      <a:pt x="256" y="80"/>
                    </a:lnTo>
                    <a:lnTo>
                      <a:pt x="256" y="80"/>
                    </a:lnTo>
                    <a:lnTo>
                      <a:pt x="256" y="87"/>
                    </a:lnTo>
                    <a:lnTo>
                      <a:pt x="256" y="87"/>
                    </a:lnTo>
                    <a:close/>
                    <a:moveTo>
                      <a:pt x="240" y="185"/>
                    </a:moveTo>
                    <a:lnTo>
                      <a:pt x="240" y="185"/>
                    </a:lnTo>
                    <a:lnTo>
                      <a:pt x="236" y="193"/>
                    </a:lnTo>
                    <a:lnTo>
                      <a:pt x="236" y="193"/>
                    </a:lnTo>
                    <a:lnTo>
                      <a:pt x="240" y="197"/>
                    </a:lnTo>
                    <a:lnTo>
                      <a:pt x="240" y="197"/>
                    </a:lnTo>
                    <a:lnTo>
                      <a:pt x="244" y="188"/>
                    </a:lnTo>
                    <a:lnTo>
                      <a:pt x="244" y="188"/>
                    </a:lnTo>
                    <a:lnTo>
                      <a:pt x="240" y="185"/>
                    </a:lnTo>
                    <a:lnTo>
                      <a:pt x="240" y="185"/>
                    </a:lnTo>
                    <a:close/>
                    <a:moveTo>
                      <a:pt x="242" y="199"/>
                    </a:moveTo>
                    <a:lnTo>
                      <a:pt x="242" y="199"/>
                    </a:lnTo>
                    <a:lnTo>
                      <a:pt x="244" y="202"/>
                    </a:lnTo>
                    <a:lnTo>
                      <a:pt x="244" y="202"/>
                    </a:lnTo>
                    <a:lnTo>
                      <a:pt x="246" y="202"/>
                    </a:lnTo>
                    <a:lnTo>
                      <a:pt x="246" y="202"/>
                    </a:lnTo>
                    <a:lnTo>
                      <a:pt x="249" y="199"/>
                    </a:lnTo>
                    <a:lnTo>
                      <a:pt x="251" y="195"/>
                    </a:lnTo>
                    <a:lnTo>
                      <a:pt x="251" y="195"/>
                    </a:lnTo>
                    <a:lnTo>
                      <a:pt x="249" y="192"/>
                    </a:lnTo>
                    <a:lnTo>
                      <a:pt x="246" y="189"/>
                    </a:lnTo>
                    <a:lnTo>
                      <a:pt x="246" y="189"/>
                    </a:lnTo>
                    <a:lnTo>
                      <a:pt x="242" y="199"/>
                    </a:lnTo>
                    <a:lnTo>
                      <a:pt x="242" y="199"/>
                    </a:lnTo>
                    <a:close/>
                    <a:moveTo>
                      <a:pt x="109" y="286"/>
                    </a:moveTo>
                    <a:lnTo>
                      <a:pt x="109" y="286"/>
                    </a:lnTo>
                    <a:lnTo>
                      <a:pt x="105" y="283"/>
                    </a:lnTo>
                    <a:lnTo>
                      <a:pt x="105" y="283"/>
                    </a:lnTo>
                    <a:lnTo>
                      <a:pt x="102" y="280"/>
                    </a:lnTo>
                    <a:lnTo>
                      <a:pt x="102" y="280"/>
                    </a:lnTo>
                    <a:lnTo>
                      <a:pt x="99" y="287"/>
                    </a:lnTo>
                    <a:lnTo>
                      <a:pt x="99" y="287"/>
                    </a:lnTo>
                    <a:lnTo>
                      <a:pt x="104" y="291"/>
                    </a:lnTo>
                    <a:lnTo>
                      <a:pt x="104" y="291"/>
                    </a:lnTo>
                    <a:lnTo>
                      <a:pt x="105" y="290"/>
                    </a:lnTo>
                    <a:lnTo>
                      <a:pt x="105" y="290"/>
                    </a:lnTo>
                    <a:lnTo>
                      <a:pt x="109" y="286"/>
                    </a:lnTo>
                    <a:lnTo>
                      <a:pt x="109" y="286"/>
                    </a:lnTo>
                    <a:close/>
                    <a:moveTo>
                      <a:pt x="263" y="72"/>
                    </a:moveTo>
                    <a:lnTo>
                      <a:pt x="263" y="72"/>
                    </a:lnTo>
                    <a:lnTo>
                      <a:pt x="263" y="72"/>
                    </a:lnTo>
                    <a:lnTo>
                      <a:pt x="263" y="72"/>
                    </a:lnTo>
                    <a:lnTo>
                      <a:pt x="261" y="72"/>
                    </a:lnTo>
                    <a:lnTo>
                      <a:pt x="261" y="72"/>
                    </a:lnTo>
                    <a:lnTo>
                      <a:pt x="259" y="70"/>
                    </a:lnTo>
                    <a:lnTo>
                      <a:pt x="259" y="70"/>
                    </a:lnTo>
                    <a:lnTo>
                      <a:pt x="259" y="70"/>
                    </a:lnTo>
                    <a:lnTo>
                      <a:pt x="259" y="70"/>
                    </a:lnTo>
                    <a:lnTo>
                      <a:pt x="257" y="71"/>
                    </a:lnTo>
                    <a:lnTo>
                      <a:pt x="256" y="71"/>
                    </a:lnTo>
                    <a:lnTo>
                      <a:pt x="256" y="71"/>
                    </a:lnTo>
                    <a:lnTo>
                      <a:pt x="256" y="77"/>
                    </a:lnTo>
                    <a:lnTo>
                      <a:pt x="256" y="77"/>
                    </a:lnTo>
                    <a:lnTo>
                      <a:pt x="256" y="77"/>
                    </a:lnTo>
                    <a:lnTo>
                      <a:pt x="256" y="77"/>
                    </a:lnTo>
                    <a:lnTo>
                      <a:pt x="261" y="80"/>
                    </a:lnTo>
                    <a:lnTo>
                      <a:pt x="261" y="80"/>
                    </a:lnTo>
                    <a:lnTo>
                      <a:pt x="263" y="80"/>
                    </a:lnTo>
                    <a:lnTo>
                      <a:pt x="263" y="80"/>
                    </a:lnTo>
                    <a:lnTo>
                      <a:pt x="263" y="72"/>
                    </a:lnTo>
                    <a:lnTo>
                      <a:pt x="263" y="72"/>
                    </a:lnTo>
                    <a:close/>
                    <a:moveTo>
                      <a:pt x="74" y="323"/>
                    </a:moveTo>
                    <a:lnTo>
                      <a:pt x="74" y="323"/>
                    </a:lnTo>
                    <a:lnTo>
                      <a:pt x="72" y="328"/>
                    </a:lnTo>
                    <a:lnTo>
                      <a:pt x="72" y="328"/>
                    </a:lnTo>
                    <a:lnTo>
                      <a:pt x="72" y="330"/>
                    </a:lnTo>
                    <a:lnTo>
                      <a:pt x="72" y="330"/>
                    </a:lnTo>
                    <a:lnTo>
                      <a:pt x="75" y="332"/>
                    </a:lnTo>
                    <a:lnTo>
                      <a:pt x="75" y="332"/>
                    </a:lnTo>
                    <a:lnTo>
                      <a:pt x="80" y="334"/>
                    </a:lnTo>
                    <a:lnTo>
                      <a:pt x="80" y="334"/>
                    </a:lnTo>
                    <a:lnTo>
                      <a:pt x="81" y="330"/>
                    </a:lnTo>
                    <a:lnTo>
                      <a:pt x="81" y="330"/>
                    </a:lnTo>
                    <a:lnTo>
                      <a:pt x="80" y="328"/>
                    </a:lnTo>
                    <a:lnTo>
                      <a:pt x="80" y="328"/>
                    </a:lnTo>
                    <a:lnTo>
                      <a:pt x="78" y="327"/>
                    </a:lnTo>
                    <a:lnTo>
                      <a:pt x="78" y="327"/>
                    </a:lnTo>
                    <a:lnTo>
                      <a:pt x="77" y="325"/>
                    </a:lnTo>
                    <a:lnTo>
                      <a:pt x="77" y="325"/>
                    </a:lnTo>
                    <a:lnTo>
                      <a:pt x="74" y="323"/>
                    </a:lnTo>
                    <a:lnTo>
                      <a:pt x="74" y="323"/>
                    </a:lnTo>
                    <a:close/>
                    <a:moveTo>
                      <a:pt x="116" y="234"/>
                    </a:moveTo>
                    <a:lnTo>
                      <a:pt x="116" y="234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21" y="247"/>
                    </a:lnTo>
                    <a:lnTo>
                      <a:pt x="121" y="247"/>
                    </a:lnTo>
                    <a:lnTo>
                      <a:pt x="124" y="242"/>
                    </a:lnTo>
                    <a:lnTo>
                      <a:pt x="124" y="242"/>
                    </a:lnTo>
                    <a:lnTo>
                      <a:pt x="121" y="237"/>
                    </a:lnTo>
                    <a:lnTo>
                      <a:pt x="116" y="234"/>
                    </a:lnTo>
                    <a:lnTo>
                      <a:pt x="116" y="234"/>
                    </a:lnTo>
                    <a:close/>
                    <a:moveTo>
                      <a:pt x="136" y="227"/>
                    </a:moveTo>
                    <a:lnTo>
                      <a:pt x="136" y="227"/>
                    </a:lnTo>
                    <a:lnTo>
                      <a:pt x="132" y="223"/>
                    </a:lnTo>
                    <a:lnTo>
                      <a:pt x="132" y="223"/>
                    </a:lnTo>
                    <a:lnTo>
                      <a:pt x="132" y="222"/>
                    </a:lnTo>
                    <a:lnTo>
                      <a:pt x="132" y="222"/>
                    </a:lnTo>
                    <a:lnTo>
                      <a:pt x="126" y="224"/>
                    </a:lnTo>
                    <a:lnTo>
                      <a:pt x="126" y="224"/>
                    </a:lnTo>
                    <a:lnTo>
                      <a:pt x="125" y="224"/>
                    </a:lnTo>
                    <a:lnTo>
                      <a:pt x="125" y="224"/>
                    </a:lnTo>
                    <a:lnTo>
                      <a:pt x="131" y="232"/>
                    </a:lnTo>
                    <a:lnTo>
                      <a:pt x="131" y="232"/>
                    </a:lnTo>
                    <a:lnTo>
                      <a:pt x="136" y="227"/>
                    </a:lnTo>
                    <a:lnTo>
                      <a:pt x="136" y="227"/>
                    </a:lnTo>
                    <a:close/>
                    <a:moveTo>
                      <a:pt x="109" y="226"/>
                    </a:moveTo>
                    <a:lnTo>
                      <a:pt x="109" y="226"/>
                    </a:lnTo>
                    <a:lnTo>
                      <a:pt x="107" y="233"/>
                    </a:lnTo>
                    <a:lnTo>
                      <a:pt x="107" y="233"/>
                    </a:lnTo>
                    <a:lnTo>
                      <a:pt x="107" y="234"/>
                    </a:lnTo>
                    <a:lnTo>
                      <a:pt x="107" y="234"/>
                    </a:lnTo>
                    <a:lnTo>
                      <a:pt x="112" y="239"/>
                    </a:lnTo>
                    <a:lnTo>
                      <a:pt x="112" y="239"/>
                    </a:lnTo>
                    <a:lnTo>
                      <a:pt x="112" y="239"/>
                    </a:lnTo>
                    <a:lnTo>
                      <a:pt x="112" y="239"/>
                    </a:lnTo>
                    <a:lnTo>
                      <a:pt x="115" y="233"/>
                    </a:lnTo>
                    <a:lnTo>
                      <a:pt x="115" y="233"/>
                    </a:lnTo>
                    <a:lnTo>
                      <a:pt x="109" y="226"/>
                    </a:lnTo>
                    <a:lnTo>
                      <a:pt x="109" y="226"/>
                    </a:lnTo>
                    <a:close/>
                    <a:moveTo>
                      <a:pt x="124" y="223"/>
                    </a:moveTo>
                    <a:lnTo>
                      <a:pt x="124" y="223"/>
                    </a:lnTo>
                    <a:lnTo>
                      <a:pt x="131" y="220"/>
                    </a:lnTo>
                    <a:lnTo>
                      <a:pt x="131" y="220"/>
                    </a:lnTo>
                    <a:lnTo>
                      <a:pt x="129" y="217"/>
                    </a:lnTo>
                    <a:lnTo>
                      <a:pt x="129" y="217"/>
                    </a:lnTo>
                    <a:lnTo>
                      <a:pt x="128" y="216"/>
                    </a:lnTo>
                    <a:lnTo>
                      <a:pt x="128" y="216"/>
                    </a:lnTo>
                    <a:lnTo>
                      <a:pt x="124" y="216"/>
                    </a:lnTo>
                    <a:lnTo>
                      <a:pt x="124" y="216"/>
                    </a:lnTo>
                    <a:lnTo>
                      <a:pt x="118" y="217"/>
                    </a:lnTo>
                    <a:lnTo>
                      <a:pt x="118" y="217"/>
                    </a:lnTo>
                    <a:lnTo>
                      <a:pt x="124" y="223"/>
                    </a:lnTo>
                    <a:lnTo>
                      <a:pt x="124" y="223"/>
                    </a:lnTo>
                    <a:close/>
                    <a:moveTo>
                      <a:pt x="257" y="185"/>
                    </a:moveTo>
                    <a:lnTo>
                      <a:pt x="257" y="185"/>
                    </a:lnTo>
                    <a:lnTo>
                      <a:pt x="256" y="188"/>
                    </a:lnTo>
                    <a:lnTo>
                      <a:pt x="256" y="188"/>
                    </a:lnTo>
                    <a:lnTo>
                      <a:pt x="254" y="192"/>
                    </a:lnTo>
                    <a:lnTo>
                      <a:pt x="254" y="192"/>
                    </a:lnTo>
                    <a:lnTo>
                      <a:pt x="256" y="193"/>
                    </a:lnTo>
                    <a:lnTo>
                      <a:pt x="256" y="193"/>
                    </a:lnTo>
                    <a:lnTo>
                      <a:pt x="256" y="195"/>
                    </a:lnTo>
                    <a:lnTo>
                      <a:pt x="254" y="195"/>
                    </a:lnTo>
                    <a:lnTo>
                      <a:pt x="254" y="195"/>
                    </a:lnTo>
                    <a:lnTo>
                      <a:pt x="253" y="196"/>
                    </a:lnTo>
                    <a:lnTo>
                      <a:pt x="253" y="196"/>
                    </a:lnTo>
                    <a:lnTo>
                      <a:pt x="247" y="203"/>
                    </a:lnTo>
                    <a:lnTo>
                      <a:pt x="247" y="203"/>
                    </a:lnTo>
                    <a:lnTo>
                      <a:pt x="247" y="203"/>
                    </a:lnTo>
                    <a:lnTo>
                      <a:pt x="247" y="203"/>
                    </a:lnTo>
                    <a:lnTo>
                      <a:pt x="250" y="203"/>
                    </a:lnTo>
                    <a:lnTo>
                      <a:pt x="250" y="203"/>
                    </a:lnTo>
                    <a:lnTo>
                      <a:pt x="257" y="195"/>
                    </a:lnTo>
                    <a:lnTo>
                      <a:pt x="259" y="189"/>
                    </a:lnTo>
                    <a:lnTo>
                      <a:pt x="260" y="186"/>
                    </a:lnTo>
                    <a:lnTo>
                      <a:pt x="260" y="186"/>
                    </a:lnTo>
                    <a:lnTo>
                      <a:pt x="257" y="185"/>
                    </a:lnTo>
                    <a:lnTo>
                      <a:pt x="257" y="185"/>
                    </a:lnTo>
                    <a:close/>
                    <a:moveTo>
                      <a:pt x="116" y="257"/>
                    </a:moveTo>
                    <a:lnTo>
                      <a:pt x="116" y="257"/>
                    </a:lnTo>
                    <a:lnTo>
                      <a:pt x="119" y="250"/>
                    </a:lnTo>
                    <a:lnTo>
                      <a:pt x="119" y="250"/>
                    </a:lnTo>
                    <a:lnTo>
                      <a:pt x="119" y="249"/>
                    </a:lnTo>
                    <a:lnTo>
                      <a:pt x="119" y="249"/>
                    </a:lnTo>
                    <a:lnTo>
                      <a:pt x="114" y="244"/>
                    </a:lnTo>
                    <a:lnTo>
                      <a:pt x="114" y="244"/>
                    </a:lnTo>
                    <a:lnTo>
                      <a:pt x="114" y="243"/>
                    </a:lnTo>
                    <a:lnTo>
                      <a:pt x="114" y="243"/>
                    </a:lnTo>
                    <a:lnTo>
                      <a:pt x="112" y="251"/>
                    </a:lnTo>
                    <a:lnTo>
                      <a:pt x="112" y="251"/>
                    </a:lnTo>
                    <a:lnTo>
                      <a:pt x="114" y="253"/>
                    </a:lnTo>
                    <a:lnTo>
                      <a:pt x="114" y="253"/>
                    </a:lnTo>
                    <a:lnTo>
                      <a:pt x="115" y="253"/>
                    </a:lnTo>
                    <a:lnTo>
                      <a:pt x="115" y="253"/>
                    </a:lnTo>
                    <a:lnTo>
                      <a:pt x="116" y="257"/>
                    </a:lnTo>
                    <a:lnTo>
                      <a:pt x="116" y="257"/>
                    </a:lnTo>
                    <a:close/>
                    <a:moveTo>
                      <a:pt x="6" y="47"/>
                    </a:moveTo>
                    <a:lnTo>
                      <a:pt x="6" y="47"/>
                    </a:lnTo>
                    <a:lnTo>
                      <a:pt x="6" y="45"/>
                    </a:lnTo>
                    <a:lnTo>
                      <a:pt x="6" y="45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13" y="33"/>
                    </a:lnTo>
                    <a:lnTo>
                      <a:pt x="13" y="33"/>
                    </a:lnTo>
                    <a:lnTo>
                      <a:pt x="17" y="26"/>
                    </a:lnTo>
                    <a:lnTo>
                      <a:pt x="24" y="20"/>
                    </a:lnTo>
                    <a:lnTo>
                      <a:pt x="24" y="20"/>
                    </a:lnTo>
                    <a:lnTo>
                      <a:pt x="27" y="18"/>
                    </a:lnTo>
                    <a:lnTo>
                      <a:pt x="27" y="18"/>
                    </a:lnTo>
                    <a:lnTo>
                      <a:pt x="35" y="14"/>
                    </a:lnTo>
                    <a:lnTo>
                      <a:pt x="35" y="14"/>
                    </a:lnTo>
                    <a:lnTo>
                      <a:pt x="37" y="14"/>
                    </a:lnTo>
                    <a:lnTo>
                      <a:pt x="37" y="14"/>
                    </a:lnTo>
                    <a:lnTo>
                      <a:pt x="33" y="16"/>
                    </a:lnTo>
                    <a:lnTo>
                      <a:pt x="33" y="16"/>
                    </a:lnTo>
                    <a:lnTo>
                      <a:pt x="26" y="18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14" y="27"/>
                    </a:lnTo>
                    <a:lnTo>
                      <a:pt x="11" y="33"/>
                    </a:lnTo>
                    <a:lnTo>
                      <a:pt x="11" y="33"/>
                    </a:lnTo>
                    <a:lnTo>
                      <a:pt x="7" y="40"/>
                    </a:lnTo>
                    <a:lnTo>
                      <a:pt x="6" y="47"/>
                    </a:lnTo>
                    <a:lnTo>
                      <a:pt x="6" y="47"/>
                    </a:lnTo>
                    <a:close/>
                    <a:moveTo>
                      <a:pt x="229" y="200"/>
                    </a:moveTo>
                    <a:lnTo>
                      <a:pt x="229" y="200"/>
                    </a:lnTo>
                    <a:lnTo>
                      <a:pt x="233" y="205"/>
                    </a:lnTo>
                    <a:lnTo>
                      <a:pt x="233" y="205"/>
                    </a:lnTo>
                    <a:lnTo>
                      <a:pt x="239" y="199"/>
                    </a:lnTo>
                    <a:lnTo>
                      <a:pt x="239" y="199"/>
                    </a:lnTo>
                    <a:lnTo>
                      <a:pt x="234" y="195"/>
                    </a:lnTo>
                    <a:lnTo>
                      <a:pt x="234" y="195"/>
                    </a:lnTo>
                    <a:lnTo>
                      <a:pt x="229" y="200"/>
                    </a:lnTo>
                    <a:lnTo>
                      <a:pt x="229" y="200"/>
                    </a:lnTo>
                    <a:close/>
                    <a:moveTo>
                      <a:pt x="109" y="249"/>
                    </a:moveTo>
                    <a:lnTo>
                      <a:pt x="109" y="249"/>
                    </a:lnTo>
                    <a:lnTo>
                      <a:pt x="111" y="242"/>
                    </a:lnTo>
                    <a:lnTo>
                      <a:pt x="111" y="242"/>
                    </a:lnTo>
                    <a:lnTo>
                      <a:pt x="111" y="240"/>
                    </a:lnTo>
                    <a:lnTo>
                      <a:pt x="111" y="240"/>
                    </a:lnTo>
                    <a:lnTo>
                      <a:pt x="107" y="236"/>
                    </a:lnTo>
                    <a:lnTo>
                      <a:pt x="107" y="236"/>
                    </a:lnTo>
                    <a:lnTo>
                      <a:pt x="105" y="236"/>
                    </a:lnTo>
                    <a:lnTo>
                      <a:pt x="105" y="236"/>
                    </a:lnTo>
                    <a:lnTo>
                      <a:pt x="104" y="242"/>
                    </a:lnTo>
                    <a:lnTo>
                      <a:pt x="104" y="242"/>
                    </a:lnTo>
                    <a:lnTo>
                      <a:pt x="105" y="243"/>
                    </a:lnTo>
                    <a:lnTo>
                      <a:pt x="105" y="243"/>
                    </a:lnTo>
                    <a:lnTo>
                      <a:pt x="107" y="244"/>
                    </a:lnTo>
                    <a:lnTo>
                      <a:pt x="107" y="244"/>
                    </a:lnTo>
                    <a:lnTo>
                      <a:pt x="109" y="249"/>
                    </a:lnTo>
                    <a:lnTo>
                      <a:pt x="109" y="249"/>
                    </a:lnTo>
                    <a:close/>
                    <a:moveTo>
                      <a:pt x="249" y="163"/>
                    </a:moveTo>
                    <a:lnTo>
                      <a:pt x="249" y="163"/>
                    </a:lnTo>
                    <a:lnTo>
                      <a:pt x="246" y="162"/>
                    </a:lnTo>
                    <a:lnTo>
                      <a:pt x="246" y="162"/>
                    </a:lnTo>
                    <a:lnTo>
                      <a:pt x="244" y="173"/>
                    </a:lnTo>
                    <a:lnTo>
                      <a:pt x="244" y="173"/>
                    </a:lnTo>
                    <a:lnTo>
                      <a:pt x="246" y="172"/>
                    </a:lnTo>
                    <a:lnTo>
                      <a:pt x="246" y="172"/>
                    </a:lnTo>
                    <a:lnTo>
                      <a:pt x="249" y="175"/>
                    </a:lnTo>
                    <a:lnTo>
                      <a:pt x="249" y="175"/>
                    </a:lnTo>
                    <a:lnTo>
                      <a:pt x="249" y="169"/>
                    </a:lnTo>
                    <a:lnTo>
                      <a:pt x="249" y="163"/>
                    </a:lnTo>
                    <a:lnTo>
                      <a:pt x="249" y="163"/>
                    </a:lnTo>
                    <a:close/>
                    <a:moveTo>
                      <a:pt x="253" y="128"/>
                    </a:moveTo>
                    <a:lnTo>
                      <a:pt x="253" y="128"/>
                    </a:lnTo>
                    <a:lnTo>
                      <a:pt x="253" y="129"/>
                    </a:lnTo>
                    <a:lnTo>
                      <a:pt x="253" y="129"/>
                    </a:lnTo>
                    <a:lnTo>
                      <a:pt x="254" y="131"/>
                    </a:lnTo>
                    <a:lnTo>
                      <a:pt x="254" y="132"/>
                    </a:lnTo>
                    <a:lnTo>
                      <a:pt x="254" y="132"/>
                    </a:lnTo>
                    <a:lnTo>
                      <a:pt x="253" y="134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35"/>
                    </a:lnTo>
                    <a:lnTo>
                      <a:pt x="250" y="135"/>
                    </a:lnTo>
                    <a:lnTo>
                      <a:pt x="259" y="141"/>
                    </a:lnTo>
                    <a:lnTo>
                      <a:pt x="259" y="141"/>
                    </a:lnTo>
                    <a:lnTo>
                      <a:pt x="259" y="134"/>
                    </a:lnTo>
                    <a:lnTo>
                      <a:pt x="259" y="134"/>
                    </a:lnTo>
                    <a:lnTo>
                      <a:pt x="259" y="132"/>
                    </a:lnTo>
                    <a:lnTo>
                      <a:pt x="257" y="132"/>
                    </a:lnTo>
                    <a:lnTo>
                      <a:pt x="257" y="132"/>
                    </a:lnTo>
                    <a:lnTo>
                      <a:pt x="256" y="131"/>
                    </a:lnTo>
                    <a:lnTo>
                      <a:pt x="256" y="131"/>
                    </a:lnTo>
                    <a:lnTo>
                      <a:pt x="256" y="129"/>
                    </a:lnTo>
                    <a:lnTo>
                      <a:pt x="256" y="129"/>
                    </a:lnTo>
                    <a:lnTo>
                      <a:pt x="253" y="128"/>
                    </a:lnTo>
                    <a:lnTo>
                      <a:pt x="253" y="128"/>
                    </a:lnTo>
                    <a:close/>
                    <a:moveTo>
                      <a:pt x="107" y="273"/>
                    </a:moveTo>
                    <a:lnTo>
                      <a:pt x="107" y="273"/>
                    </a:lnTo>
                    <a:lnTo>
                      <a:pt x="105" y="273"/>
                    </a:lnTo>
                    <a:lnTo>
                      <a:pt x="105" y="273"/>
                    </a:lnTo>
                    <a:lnTo>
                      <a:pt x="105" y="274"/>
                    </a:lnTo>
                    <a:lnTo>
                      <a:pt x="104" y="274"/>
                    </a:lnTo>
                    <a:lnTo>
                      <a:pt x="104" y="274"/>
                    </a:lnTo>
                    <a:lnTo>
                      <a:pt x="104" y="276"/>
                    </a:lnTo>
                    <a:lnTo>
                      <a:pt x="104" y="276"/>
                    </a:lnTo>
                    <a:lnTo>
                      <a:pt x="104" y="277"/>
                    </a:lnTo>
                    <a:lnTo>
                      <a:pt x="105" y="278"/>
                    </a:lnTo>
                    <a:lnTo>
                      <a:pt x="105" y="278"/>
                    </a:lnTo>
                    <a:lnTo>
                      <a:pt x="107" y="281"/>
                    </a:lnTo>
                    <a:lnTo>
                      <a:pt x="107" y="281"/>
                    </a:lnTo>
                    <a:lnTo>
                      <a:pt x="109" y="284"/>
                    </a:lnTo>
                    <a:lnTo>
                      <a:pt x="109" y="284"/>
                    </a:lnTo>
                    <a:lnTo>
                      <a:pt x="111" y="280"/>
                    </a:lnTo>
                    <a:lnTo>
                      <a:pt x="111" y="280"/>
                    </a:lnTo>
                    <a:lnTo>
                      <a:pt x="111" y="278"/>
                    </a:lnTo>
                    <a:lnTo>
                      <a:pt x="112" y="277"/>
                    </a:lnTo>
                    <a:lnTo>
                      <a:pt x="112" y="277"/>
                    </a:lnTo>
                    <a:lnTo>
                      <a:pt x="107" y="273"/>
                    </a:lnTo>
                    <a:lnTo>
                      <a:pt x="107" y="273"/>
                    </a:lnTo>
                    <a:close/>
                    <a:moveTo>
                      <a:pt x="266" y="95"/>
                    </a:moveTo>
                    <a:lnTo>
                      <a:pt x="266" y="95"/>
                    </a:lnTo>
                    <a:lnTo>
                      <a:pt x="266" y="95"/>
                    </a:lnTo>
                    <a:lnTo>
                      <a:pt x="266" y="97"/>
                    </a:lnTo>
                    <a:lnTo>
                      <a:pt x="266" y="97"/>
                    </a:lnTo>
                    <a:lnTo>
                      <a:pt x="266" y="102"/>
                    </a:lnTo>
                    <a:lnTo>
                      <a:pt x="266" y="102"/>
                    </a:lnTo>
                    <a:lnTo>
                      <a:pt x="264" y="116"/>
                    </a:lnTo>
                    <a:lnTo>
                      <a:pt x="264" y="116"/>
                    </a:lnTo>
                    <a:lnTo>
                      <a:pt x="264" y="118"/>
                    </a:lnTo>
                    <a:lnTo>
                      <a:pt x="264" y="118"/>
                    </a:lnTo>
                    <a:lnTo>
                      <a:pt x="264" y="118"/>
                    </a:lnTo>
                    <a:lnTo>
                      <a:pt x="264" y="118"/>
                    </a:lnTo>
                    <a:lnTo>
                      <a:pt x="267" y="118"/>
                    </a:lnTo>
                    <a:lnTo>
                      <a:pt x="267" y="118"/>
                    </a:lnTo>
                    <a:lnTo>
                      <a:pt x="266" y="95"/>
                    </a:lnTo>
                    <a:lnTo>
                      <a:pt x="266" y="95"/>
                    </a:lnTo>
                    <a:close/>
                    <a:moveTo>
                      <a:pt x="259" y="170"/>
                    </a:moveTo>
                    <a:lnTo>
                      <a:pt x="259" y="170"/>
                    </a:lnTo>
                    <a:lnTo>
                      <a:pt x="256" y="179"/>
                    </a:lnTo>
                    <a:lnTo>
                      <a:pt x="256" y="179"/>
                    </a:lnTo>
                    <a:lnTo>
                      <a:pt x="256" y="180"/>
                    </a:lnTo>
                    <a:lnTo>
                      <a:pt x="256" y="180"/>
                    </a:lnTo>
                    <a:lnTo>
                      <a:pt x="259" y="182"/>
                    </a:lnTo>
                    <a:lnTo>
                      <a:pt x="259" y="182"/>
                    </a:lnTo>
                    <a:lnTo>
                      <a:pt x="261" y="182"/>
                    </a:lnTo>
                    <a:lnTo>
                      <a:pt x="261" y="182"/>
                    </a:lnTo>
                    <a:lnTo>
                      <a:pt x="261" y="172"/>
                    </a:lnTo>
                    <a:lnTo>
                      <a:pt x="261" y="172"/>
                    </a:lnTo>
                    <a:lnTo>
                      <a:pt x="259" y="170"/>
                    </a:lnTo>
                    <a:lnTo>
                      <a:pt x="259" y="170"/>
                    </a:lnTo>
                    <a:close/>
                    <a:moveTo>
                      <a:pt x="176" y="215"/>
                    </a:moveTo>
                    <a:lnTo>
                      <a:pt x="176" y="215"/>
                    </a:lnTo>
                    <a:lnTo>
                      <a:pt x="175" y="215"/>
                    </a:lnTo>
                    <a:lnTo>
                      <a:pt x="175" y="215"/>
                    </a:lnTo>
                    <a:lnTo>
                      <a:pt x="180" y="220"/>
                    </a:lnTo>
                    <a:lnTo>
                      <a:pt x="180" y="220"/>
                    </a:lnTo>
                    <a:lnTo>
                      <a:pt x="185" y="220"/>
                    </a:lnTo>
                    <a:lnTo>
                      <a:pt x="185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89" y="219"/>
                    </a:lnTo>
                    <a:lnTo>
                      <a:pt x="189" y="219"/>
                    </a:lnTo>
                    <a:lnTo>
                      <a:pt x="188" y="217"/>
                    </a:lnTo>
                    <a:lnTo>
                      <a:pt x="188" y="217"/>
                    </a:lnTo>
                    <a:lnTo>
                      <a:pt x="185" y="219"/>
                    </a:lnTo>
                    <a:lnTo>
                      <a:pt x="185" y="219"/>
                    </a:lnTo>
                    <a:lnTo>
                      <a:pt x="182" y="217"/>
                    </a:lnTo>
                    <a:lnTo>
                      <a:pt x="182" y="217"/>
                    </a:lnTo>
                    <a:lnTo>
                      <a:pt x="182" y="215"/>
                    </a:lnTo>
                    <a:lnTo>
                      <a:pt x="182" y="215"/>
                    </a:lnTo>
                    <a:lnTo>
                      <a:pt x="182" y="215"/>
                    </a:lnTo>
                    <a:lnTo>
                      <a:pt x="182" y="215"/>
                    </a:lnTo>
                    <a:lnTo>
                      <a:pt x="176" y="215"/>
                    </a:lnTo>
                    <a:lnTo>
                      <a:pt x="176" y="215"/>
                    </a:lnTo>
                    <a:close/>
                    <a:moveTo>
                      <a:pt x="219" y="205"/>
                    </a:moveTo>
                    <a:lnTo>
                      <a:pt x="219" y="205"/>
                    </a:lnTo>
                    <a:lnTo>
                      <a:pt x="212" y="209"/>
                    </a:lnTo>
                    <a:lnTo>
                      <a:pt x="212" y="209"/>
                    </a:lnTo>
                    <a:lnTo>
                      <a:pt x="213" y="210"/>
                    </a:lnTo>
                    <a:lnTo>
                      <a:pt x="213" y="210"/>
                    </a:lnTo>
                    <a:lnTo>
                      <a:pt x="215" y="212"/>
                    </a:lnTo>
                    <a:lnTo>
                      <a:pt x="215" y="212"/>
                    </a:lnTo>
                    <a:lnTo>
                      <a:pt x="223" y="210"/>
                    </a:lnTo>
                    <a:lnTo>
                      <a:pt x="223" y="210"/>
                    </a:lnTo>
                    <a:lnTo>
                      <a:pt x="223" y="209"/>
                    </a:lnTo>
                    <a:lnTo>
                      <a:pt x="223" y="209"/>
                    </a:lnTo>
                    <a:lnTo>
                      <a:pt x="219" y="205"/>
                    </a:lnTo>
                    <a:lnTo>
                      <a:pt x="219" y="205"/>
                    </a:lnTo>
                    <a:close/>
                    <a:moveTo>
                      <a:pt x="242" y="183"/>
                    </a:moveTo>
                    <a:lnTo>
                      <a:pt x="242" y="183"/>
                    </a:lnTo>
                    <a:lnTo>
                      <a:pt x="246" y="186"/>
                    </a:lnTo>
                    <a:lnTo>
                      <a:pt x="246" y="186"/>
                    </a:lnTo>
                    <a:lnTo>
                      <a:pt x="249" y="176"/>
                    </a:lnTo>
                    <a:lnTo>
                      <a:pt x="249" y="176"/>
                    </a:lnTo>
                    <a:lnTo>
                      <a:pt x="246" y="175"/>
                    </a:lnTo>
                    <a:lnTo>
                      <a:pt x="246" y="175"/>
                    </a:lnTo>
                    <a:lnTo>
                      <a:pt x="246" y="176"/>
                    </a:lnTo>
                    <a:lnTo>
                      <a:pt x="246" y="176"/>
                    </a:lnTo>
                    <a:lnTo>
                      <a:pt x="244" y="176"/>
                    </a:lnTo>
                    <a:lnTo>
                      <a:pt x="243" y="175"/>
                    </a:lnTo>
                    <a:lnTo>
                      <a:pt x="243" y="175"/>
                    </a:lnTo>
                    <a:lnTo>
                      <a:pt x="242" y="183"/>
                    </a:lnTo>
                    <a:lnTo>
                      <a:pt x="242" y="183"/>
                    </a:lnTo>
                    <a:close/>
                    <a:moveTo>
                      <a:pt x="82" y="307"/>
                    </a:moveTo>
                    <a:lnTo>
                      <a:pt x="82" y="307"/>
                    </a:lnTo>
                    <a:lnTo>
                      <a:pt x="78" y="311"/>
                    </a:lnTo>
                    <a:lnTo>
                      <a:pt x="78" y="311"/>
                    </a:lnTo>
                    <a:lnTo>
                      <a:pt x="84" y="317"/>
                    </a:lnTo>
                    <a:lnTo>
                      <a:pt x="84" y="317"/>
                    </a:lnTo>
                    <a:lnTo>
                      <a:pt x="87" y="311"/>
                    </a:lnTo>
                    <a:lnTo>
                      <a:pt x="87" y="311"/>
                    </a:lnTo>
                    <a:lnTo>
                      <a:pt x="82" y="307"/>
                    </a:lnTo>
                    <a:lnTo>
                      <a:pt x="82" y="307"/>
                    </a:lnTo>
                    <a:close/>
                    <a:moveTo>
                      <a:pt x="222" y="205"/>
                    </a:moveTo>
                    <a:lnTo>
                      <a:pt x="222" y="205"/>
                    </a:lnTo>
                    <a:lnTo>
                      <a:pt x="224" y="207"/>
                    </a:lnTo>
                    <a:lnTo>
                      <a:pt x="224" y="207"/>
                    </a:lnTo>
                    <a:lnTo>
                      <a:pt x="224" y="209"/>
                    </a:lnTo>
                    <a:lnTo>
                      <a:pt x="224" y="209"/>
                    </a:lnTo>
                    <a:lnTo>
                      <a:pt x="232" y="206"/>
                    </a:lnTo>
                    <a:lnTo>
                      <a:pt x="232" y="206"/>
                    </a:lnTo>
                    <a:lnTo>
                      <a:pt x="227" y="202"/>
                    </a:lnTo>
                    <a:lnTo>
                      <a:pt x="227" y="202"/>
                    </a:lnTo>
                    <a:lnTo>
                      <a:pt x="222" y="205"/>
                    </a:lnTo>
                    <a:lnTo>
                      <a:pt x="222" y="205"/>
                    </a:lnTo>
                    <a:close/>
                    <a:moveTo>
                      <a:pt x="112" y="298"/>
                    </a:moveTo>
                    <a:lnTo>
                      <a:pt x="112" y="298"/>
                    </a:lnTo>
                    <a:lnTo>
                      <a:pt x="112" y="298"/>
                    </a:lnTo>
                    <a:lnTo>
                      <a:pt x="112" y="298"/>
                    </a:lnTo>
                    <a:lnTo>
                      <a:pt x="111" y="298"/>
                    </a:lnTo>
                    <a:lnTo>
                      <a:pt x="111" y="298"/>
                    </a:lnTo>
                    <a:lnTo>
                      <a:pt x="104" y="305"/>
                    </a:lnTo>
                    <a:lnTo>
                      <a:pt x="104" y="305"/>
                    </a:lnTo>
                    <a:lnTo>
                      <a:pt x="98" y="313"/>
                    </a:lnTo>
                    <a:lnTo>
                      <a:pt x="98" y="313"/>
                    </a:lnTo>
                    <a:lnTo>
                      <a:pt x="88" y="327"/>
                    </a:lnTo>
                    <a:lnTo>
                      <a:pt x="88" y="327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8" y="327"/>
                    </a:lnTo>
                    <a:lnTo>
                      <a:pt x="88" y="327"/>
                    </a:lnTo>
                    <a:lnTo>
                      <a:pt x="99" y="313"/>
                    </a:lnTo>
                    <a:lnTo>
                      <a:pt x="99" y="313"/>
                    </a:lnTo>
                    <a:lnTo>
                      <a:pt x="107" y="304"/>
                    </a:lnTo>
                    <a:lnTo>
                      <a:pt x="107" y="304"/>
                    </a:lnTo>
                    <a:lnTo>
                      <a:pt x="112" y="298"/>
                    </a:lnTo>
                    <a:lnTo>
                      <a:pt x="112" y="298"/>
                    </a:lnTo>
                    <a:close/>
                    <a:moveTo>
                      <a:pt x="82" y="318"/>
                    </a:moveTo>
                    <a:lnTo>
                      <a:pt x="82" y="318"/>
                    </a:lnTo>
                    <a:lnTo>
                      <a:pt x="77" y="314"/>
                    </a:lnTo>
                    <a:lnTo>
                      <a:pt x="77" y="314"/>
                    </a:lnTo>
                    <a:lnTo>
                      <a:pt x="74" y="321"/>
                    </a:lnTo>
                    <a:lnTo>
                      <a:pt x="74" y="321"/>
                    </a:lnTo>
                    <a:lnTo>
                      <a:pt x="78" y="324"/>
                    </a:lnTo>
                    <a:lnTo>
                      <a:pt x="78" y="324"/>
                    </a:lnTo>
                    <a:lnTo>
                      <a:pt x="82" y="318"/>
                    </a:lnTo>
                    <a:lnTo>
                      <a:pt x="82" y="318"/>
                    </a:lnTo>
                    <a:close/>
                    <a:moveTo>
                      <a:pt x="102" y="293"/>
                    </a:moveTo>
                    <a:lnTo>
                      <a:pt x="102" y="293"/>
                    </a:lnTo>
                    <a:lnTo>
                      <a:pt x="98" y="288"/>
                    </a:lnTo>
                    <a:lnTo>
                      <a:pt x="98" y="288"/>
                    </a:lnTo>
                    <a:lnTo>
                      <a:pt x="98" y="288"/>
                    </a:lnTo>
                    <a:lnTo>
                      <a:pt x="97" y="288"/>
                    </a:lnTo>
                    <a:lnTo>
                      <a:pt x="97" y="288"/>
                    </a:lnTo>
                    <a:lnTo>
                      <a:pt x="94" y="293"/>
                    </a:lnTo>
                    <a:lnTo>
                      <a:pt x="94" y="293"/>
                    </a:lnTo>
                    <a:lnTo>
                      <a:pt x="98" y="297"/>
                    </a:lnTo>
                    <a:lnTo>
                      <a:pt x="98" y="297"/>
                    </a:lnTo>
                    <a:lnTo>
                      <a:pt x="102" y="293"/>
                    </a:lnTo>
                    <a:lnTo>
                      <a:pt x="102" y="293"/>
                    </a:lnTo>
                    <a:close/>
                    <a:moveTo>
                      <a:pt x="88" y="298"/>
                    </a:moveTo>
                    <a:lnTo>
                      <a:pt x="88" y="298"/>
                    </a:lnTo>
                    <a:lnTo>
                      <a:pt x="92" y="303"/>
                    </a:lnTo>
                    <a:lnTo>
                      <a:pt x="92" y="303"/>
                    </a:lnTo>
                    <a:lnTo>
                      <a:pt x="97" y="298"/>
                    </a:lnTo>
                    <a:lnTo>
                      <a:pt x="97" y="298"/>
                    </a:lnTo>
                    <a:lnTo>
                      <a:pt x="92" y="294"/>
                    </a:lnTo>
                    <a:lnTo>
                      <a:pt x="92" y="294"/>
                    </a:lnTo>
                    <a:lnTo>
                      <a:pt x="88" y="298"/>
                    </a:lnTo>
                    <a:lnTo>
                      <a:pt x="88" y="298"/>
                    </a:lnTo>
                    <a:close/>
                    <a:moveTo>
                      <a:pt x="72" y="332"/>
                    </a:moveTo>
                    <a:lnTo>
                      <a:pt x="72" y="332"/>
                    </a:lnTo>
                    <a:lnTo>
                      <a:pt x="72" y="334"/>
                    </a:lnTo>
                    <a:lnTo>
                      <a:pt x="72" y="334"/>
                    </a:lnTo>
                    <a:lnTo>
                      <a:pt x="72" y="341"/>
                    </a:lnTo>
                    <a:lnTo>
                      <a:pt x="72" y="341"/>
                    </a:lnTo>
                    <a:lnTo>
                      <a:pt x="72" y="342"/>
                    </a:lnTo>
                    <a:lnTo>
                      <a:pt x="75" y="344"/>
                    </a:lnTo>
                    <a:lnTo>
                      <a:pt x="75" y="344"/>
                    </a:lnTo>
                    <a:lnTo>
                      <a:pt x="77" y="340"/>
                    </a:lnTo>
                    <a:lnTo>
                      <a:pt x="77" y="340"/>
                    </a:lnTo>
                    <a:lnTo>
                      <a:pt x="77" y="337"/>
                    </a:lnTo>
                    <a:lnTo>
                      <a:pt x="77" y="337"/>
                    </a:lnTo>
                    <a:lnTo>
                      <a:pt x="72" y="332"/>
                    </a:lnTo>
                    <a:lnTo>
                      <a:pt x="72" y="332"/>
                    </a:lnTo>
                    <a:close/>
                    <a:moveTo>
                      <a:pt x="203" y="219"/>
                    </a:moveTo>
                    <a:lnTo>
                      <a:pt x="203" y="219"/>
                    </a:lnTo>
                    <a:lnTo>
                      <a:pt x="202" y="216"/>
                    </a:lnTo>
                    <a:lnTo>
                      <a:pt x="202" y="216"/>
                    </a:lnTo>
                    <a:lnTo>
                      <a:pt x="199" y="216"/>
                    </a:lnTo>
                    <a:lnTo>
                      <a:pt x="199" y="216"/>
                    </a:lnTo>
                    <a:lnTo>
                      <a:pt x="195" y="217"/>
                    </a:lnTo>
                    <a:lnTo>
                      <a:pt x="195" y="217"/>
                    </a:lnTo>
                    <a:lnTo>
                      <a:pt x="192" y="217"/>
                    </a:lnTo>
                    <a:lnTo>
                      <a:pt x="192" y="217"/>
                    </a:lnTo>
                    <a:lnTo>
                      <a:pt x="193" y="220"/>
                    </a:lnTo>
                    <a:lnTo>
                      <a:pt x="193" y="220"/>
                    </a:lnTo>
                    <a:lnTo>
                      <a:pt x="195" y="220"/>
                    </a:lnTo>
                    <a:lnTo>
                      <a:pt x="195" y="220"/>
                    </a:lnTo>
                    <a:lnTo>
                      <a:pt x="199" y="220"/>
                    </a:lnTo>
                    <a:lnTo>
                      <a:pt x="203" y="219"/>
                    </a:lnTo>
                    <a:lnTo>
                      <a:pt x="203" y="219"/>
                    </a:lnTo>
                    <a:close/>
                    <a:moveTo>
                      <a:pt x="253" y="115"/>
                    </a:moveTo>
                    <a:lnTo>
                      <a:pt x="253" y="115"/>
                    </a:lnTo>
                    <a:lnTo>
                      <a:pt x="253" y="115"/>
                    </a:lnTo>
                    <a:lnTo>
                      <a:pt x="253" y="115"/>
                    </a:lnTo>
                    <a:lnTo>
                      <a:pt x="261" y="128"/>
                    </a:lnTo>
                    <a:lnTo>
                      <a:pt x="261" y="128"/>
                    </a:lnTo>
                    <a:lnTo>
                      <a:pt x="261" y="128"/>
                    </a:lnTo>
                    <a:lnTo>
                      <a:pt x="261" y="128"/>
                    </a:lnTo>
                    <a:lnTo>
                      <a:pt x="261" y="121"/>
                    </a:lnTo>
                    <a:lnTo>
                      <a:pt x="261" y="121"/>
                    </a:lnTo>
                    <a:lnTo>
                      <a:pt x="261" y="121"/>
                    </a:lnTo>
                    <a:lnTo>
                      <a:pt x="261" y="121"/>
                    </a:lnTo>
                    <a:lnTo>
                      <a:pt x="256" y="116"/>
                    </a:lnTo>
                    <a:lnTo>
                      <a:pt x="256" y="116"/>
                    </a:lnTo>
                    <a:lnTo>
                      <a:pt x="253" y="115"/>
                    </a:lnTo>
                    <a:lnTo>
                      <a:pt x="253" y="115"/>
                    </a:lnTo>
                    <a:close/>
                    <a:moveTo>
                      <a:pt x="84" y="304"/>
                    </a:moveTo>
                    <a:lnTo>
                      <a:pt x="84" y="304"/>
                    </a:lnTo>
                    <a:lnTo>
                      <a:pt x="88" y="308"/>
                    </a:lnTo>
                    <a:lnTo>
                      <a:pt x="88" y="308"/>
                    </a:lnTo>
                    <a:lnTo>
                      <a:pt x="91" y="304"/>
                    </a:lnTo>
                    <a:lnTo>
                      <a:pt x="91" y="304"/>
                    </a:lnTo>
                    <a:lnTo>
                      <a:pt x="87" y="300"/>
                    </a:lnTo>
                    <a:lnTo>
                      <a:pt x="87" y="300"/>
                    </a:lnTo>
                    <a:lnTo>
                      <a:pt x="84" y="304"/>
                    </a:lnTo>
                    <a:lnTo>
                      <a:pt x="84" y="304"/>
                    </a:lnTo>
                    <a:close/>
                    <a:moveTo>
                      <a:pt x="250" y="179"/>
                    </a:moveTo>
                    <a:lnTo>
                      <a:pt x="250" y="179"/>
                    </a:lnTo>
                    <a:lnTo>
                      <a:pt x="247" y="188"/>
                    </a:lnTo>
                    <a:lnTo>
                      <a:pt x="247" y="188"/>
                    </a:lnTo>
                    <a:lnTo>
                      <a:pt x="247" y="188"/>
                    </a:lnTo>
                    <a:lnTo>
                      <a:pt x="247" y="188"/>
                    </a:lnTo>
                    <a:lnTo>
                      <a:pt x="250" y="189"/>
                    </a:lnTo>
                    <a:lnTo>
                      <a:pt x="253" y="192"/>
                    </a:lnTo>
                    <a:lnTo>
                      <a:pt x="253" y="192"/>
                    </a:lnTo>
                    <a:lnTo>
                      <a:pt x="254" y="188"/>
                    </a:lnTo>
                    <a:lnTo>
                      <a:pt x="254" y="185"/>
                    </a:lnTo>
                    <a:lnTo>
                      <a:pt x="254" y="185"/>
                    </a:lnTo>
                    <a:lnTo>
                      <a:pt x="254" y="186"/>
                    </a:lnTo>
                    <a:lnTo>
                      <a:pt x="254" y="186"/>
                    </a:lnTo>
                    <a:lnTo>
                      <a:pt x="253" y="186"/>
                    </a:lnTo>
                    <a:lnTo>
                      <a:pt x="251" y="186"/>
                    </a:lnTo>
                    <a:lnTo>
                      <a:pt x="251" y="186"/>
                    </a:lnTo>
                    <a:lnTo>
                      <a:pt x="250" y="185"/>
                    </a:lnTo>
                    <a:lnTo>
                      <a:pt x="250" y="183"/>
                    </a:lnTo>
                    <a:lnTo>
                      <a:pt x="250" y="183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51" y="179"/>
                    </a:lnTo>
                    <a:lnTo>
                      <a:pt x="251" y="179"/>
                    </a:lnTo>
                    <a:lnTo>
                      <a:pt x="250" y="179"/>
                    </a:lnTo>
                    <a:lnTo>
                      <a:pt x="250" y="179"/>
                    </a:lnTo>
                    <a:close/>
                    <a:moveTo>
                      <a:pt x="203" y="216"/>
                    </a:moveTo>
                    <a:lnTo>
                      <a:pt x="203" y="216"/>
                    </a:lnTo>
                    <a:lnTo>
                      <a:pt x="206" y="217"/>
                    </a:lnTo>
                    <a:lnTo>
                      <a:pt x="206" y="217"/>
                    </a:lnTo>
                    <a:lnTo>
                      <a:pt x="207" y="219"/>
                    </a:lnTo>
                    <a:lnTo>
                      <a:pt x="207" y="219"/>
                    </a:lnTo>
                    <a:lnTo>
                      <a:pt x="212" y="217"/>
                    </a:lnTo>
                    <a:lnTo>
                      <a:pt x="212" y="217"/>
                    </a:lnTo>
                    <a:lnTo>
                      <a:pt x="215" y="217"/>
                    </a:lnTo>
                    <a:lnTo>
                      <a:pt x="215" y="217"/>
                    </a:lnTo>
                    <a:lnTo>
                      <a:pt x="213" y="215"/>
                    </a:lnTo>
                    <a:lnTo>
                      <a:pt x="213" y="215"/>
                    </a:lnTo>
                    <a:lnTo>
                      <a:pt x="212" y="215"/>
                    </a:lnTo>
                    <a:lnTo>
                      <a:pt x="212" y="215"/>
                    </a:lnTo>
                    <a:lnTo>
                      <a:pt x="203" y="216"/>
                    </a:lnTo>
                    <a:lnTo>
                      <a:pt x="203" y="216"/>
                    </a:lnTo>
                    <a:close/>
                    <a:moveTo>
                      <a:pt x="64" y="345"/>
                    </a:moveTo>
                    <a:lnTo>
                      <a:pt x="64" y="345"/>
                    </a:lnTo>
                    <a:lnTo>
                      <a:pt x="65" y="340"/>
                    </a:lnTo>
                    <a:lnTo>
                      <a:pt x="65" y="340"/>
                    </a:lnTo>
                    <a:lnTo>
                      <a:pt x="67" y="334"/>
                    </a:lnTo>
                    <a:lnTo>
                      <a:pt x="67" y="328"/>
                    </a:lnTo>
                    <a:lnTo>
                      <a:pt x="67" y="328"/>
                    </a:lnTo>
                    <a:lnTo>
                      <a:pt x="67" y="327"/>
                    </a:lnTo>
                    <a:lnTo>
                      <a:pt x="67" y="327"/>
                    </a:lnTo>
                    <a:lnTo>
                      <a:pt x="67" y="325"/>
                    </a:lnTo>
                    <a:lnTo>
                      <a:pt x="67" y="325"/>
                    </a:lnTo>
                    <a:lnTo>
                      <a:pt x="68" y="321"/>
                    </a:lnTo>
                    <a:lnTo>
                      <a:pt x="68" y="321"/>
                    </a:lnTo>
                    <a:lnTo>
                      <a:pt x="65" y="327"/>
                    </a:lnTo>
                    <a:lnTo>
                      <a:pt x="64" y="332"/>
                    </a:lnTo>
                    <a:lnTo>
                      <a:pt x="64" y="338"/>
                    </a:lnTo>
                    <a:lnTo>
                      <a:pt x="64" y="345"/>
                    </a:lnTo>
                    <a:lnTo>
                      <a:pt x="64" y="345"/>
                    </a:lnTo>
                    <a:close/>
                    <a:moveTo>
                      <a:pt x="126" y="264"/>
                    </a:moveTo>
                    <a:lnTo>
                      <a:pt x="126" y="264"/>
                    </a:lnTo>
                    <a:lnTo>
                      <a:pt x="126" y="264"/>
                    </a:lnTo>
                    <a:lnTo>
                      <a:pt x="126" y="264"/>
                    </a:lnTo>
                    <a:lnTo>
                      <a:pt x="125" y="264"/>
                    </a:lnTo>
                    <a:lnTo>
                      <a:pt x="125" y="264"/>
                    </a:lnTo>
                    <a:lnTo>
                      <a:pt x="124" y="271"/>
                    </a:lnTo>
                    <a:lnTo>
                      <a:pt x="124" y="271"/>
                    </a:lnTo>
                    <a:lnTo>
                      <a:pt x="124" y="273"/>
                    </a:lnTo>
                    <a:lnTo>
                      <a:pt x="124" y="273"/>
                    </a:lnTo>
                    <a:lnTo>
                      <a:pt x="124" y="274"/>
                    </a:lnTo>
                    <a:lnTo>
                      <a:pt x="124" y="274"/>
                    </a:lnTo>
                    <a:lnTo>
                      <a:pt x="124" y="278"/>
                    </a:lnTo>
                    <a:lnTo>
                      <a:pt x="124" y="278"/>
                    </a:lnTo>
                    <a:lnTo>
                      <a:pt x="122" y="283"/>
                    </a:lnTo>
                    <a:lnTo>
                      <a:pt x="122" y="283"/>
                    </a:lnTo>
                    <a:lnTo>
                      <a:pt x="121" y="288"/>
                    </a:lnTo>
                    <a:lnTo>
                      <a:pt x="121" y="288"/>
                    </a:lnTo>
                    <a:lnTo>
                      <a:pt x="125" y="280"/>
                    </a:lnTo>
                    <a:lnTo>
                      <a:pt x="125" y="280"/>
                    </a:lnTo>
                    <a:lnTo>
                      <a:pt x="125" y="277"/>
                    </a:lnTo>
                    <a:lnTo>
                      <a:pt x="125" y="277"/>
                    </a:lnTo>
                    <a:lnTo>
                      <a:pt x="126" y="264"/>
                    </a:lnTo>
                    <a:lnTo>
                      <a:pt x="126" y="264"/>
                    </a:lnTo>
                    <a:close/>
                    <a:moveTo>
                      <a:pt x="37" y="206"/>
                    </a:moveTo>
                    <a:lnTo>
                      <a:pt x="37" y="206"/>
                    </a:lnTo>
                    <a:lnTo>
                      <a:pt x="38" y="199"/>
                    </a:lnTo>
                    <a:lnTo>
                      <a:pt x="38" y="199"/>
                    </a:lnTo>
                    <a:lnTo>
                      <a:pt x="38" y="197"/>
                    </a:lnTo>
                    <a:lnTo>
                      <a:pt x="38" y="197"/>
                    </a:lnTo>
                    <a:lnTo>
                      <a:pt x="35" y="196"/>
                    </a:lnTo>
                    <a:lnTo>
                      <a:pt x="35" y="196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3"/>
                    </a:lnTo>
                    <a:lnTo>
                      <a:pt x="34" y="203"/>
                    </a:lnTo>
                    <a:lnTo>
                      <a:pt x="37" y="206"/>
                    </a:lnTo>
                    <a:lnTo>
                      <a:pt x="37" y="206"/>
                    </a:lnTo>
                    <a:close/>
                    <a:moveTo>
                      <a:pt x="251" y="165"/>
                    </a:moveTo>
                    <a:lnTo>
                      <a:pt x="251" y="165"/>
                    </a:lnTo>
                    <a:lnTo>
                      <a:pt x="251" y="168"/>
                    </a:lnTo>
                    <a:lnTo>
                      <a:pt x="251" y="168"/>
                    </a:lnTo>
                    <a:lnTo>
                      <a:pt x="251" y="175"/>
                    </a:lnTo>
                    <a:lnTo>
                      <a:pt x="251" y="175"/>
                    </a:lnTo>
                    <a:lnTo>
                      <a:pt x="251" y="176"/>
                    </a:lnTo>
                    <a:lnTo>
                      <a:pt x="253" y="178"/>
                    </a:lnTo>
                    <a:lnTo>
                      <a:pt x="253" y="178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1" y="165"/>
                    </a:lnTo>
                    <a:lnTo>
                      <a:pt x="251" y="165"/>
                    </a:lnTo>
                    <a:close/>
                    <a:moveTo>
                      <a:pt x="43" y="210"/>
                    </a:moveTo>
                    <a:lnTo>
                      <a:pt x="43" y="210"/>
                    </a:lnTo>
                    <a:lnTo>
                      <a:pt x="44" y="209"/>
                    </a:lnTo>
                    <a:lnTo>
                      <a:pt x="44" y="209"/>
                    </a:lnTo>
                    <a:lnTo>
                      <a:pt x="44" y="206"/>
                    </a:lnTo>
                    <a:lnTo>
                      <a:pt x="43" y="203"/>
                    </a:lnTo>
                    <a:lnTo>
                      <a:pt x="43" y="203"/>
                    </a:lnTo>
                    <a:lnTo>
                      <a:pt x="41" y="200"/>
                    </a:lnTo>
                    <a:lnTo>
                      <a:pt x="41" y="200"/>
                    </a:lnTo>
                    <a:lnTo>
                      <a:pt x="38" y="206"/>
                    </a:lnTo>
                    <a:lnTo>
                      <a:pt x="38" y="206"/>
                    </a:lnTo>
                    <a:lnTo>
                      <a:pt x="40" y="207"/>
                    </a:lnTo>
                    <a:lnTo>
                      <a:pt x="40" y="207"/>
                    </a:lnTo>
                    <a:lnTo>
                      <a:pt x="43" y="210"/>
                    </a:lnTo>
                    <a:lnTo>
                      <a:pt x="43" y="210"/>
                    </a:lnTo>
                    <a:close/>
                    <a:moveTo>
                      <a:pt x="27" y="188"/>
                    </a:moveTo>
                    <a:lnTo>
                      <a:pt x="27" y="188"/>
                    </a:lnTo>
                    <a:lnTo>
                      <a:pt x="26" y="192"/>
                    </a:lnTo>
                    <a:lnTo>
                      <a:pt x="26" y="192"/>
                    </a:lnTo>
                    <a:lnTo>
                      <a:pt x="26" y="193"/>
                    </a:lnTo>
                    <a:lnTo>
                      <a:pt x="26" y="193"/>
                    </a:lnTo>
                    <a:lnTo>
                      <a:pt x="28" y="197"/>
                    </a:lnTo>
                    <a:lnTo>
                      <a:pt x="28" y="197"/>
                    </a:lnTo>
                    <a:lnTo>
                      <a:pt x="30" y="192"/>
                    </a:lnTo>
                    <a:lnTo>
                      <a:pt x="30" y="192"/>
                    </a:lnTo>
                    <a:lnTo>
                      <a:pt x="30" y="190"/>
                    </a:lnTo>
                    <a:lnTo>
                      <a:pt x="30" y="190"/>
                    </a:lnTo>
                    <a:lnTo>
                      <a:pt x="27" y="188"/>
                    </a:lnTo>
                    <a:lnTo>
                      <a:pt x="27" y="188"/>
                    </a:lnTo>
                    <a:close/>
                    <a:moveTo>
                      <a:pt x="253" y="65"/>
                    </a:moveTo>
                    <a:lnTo>
                      <a:pt x="253" y="65"/>
                    </a:lnTo>
                    <a:lnTo>
                      <a:pt x="250" y="65"/>
                    </a:lnTo>
                    <a:lnTo>
                      <a:pt x="250" y="65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53" y="75"/>
                    </a:lnTo>
                    <a:lnTo>
                      <a:pt x="253" y="75"/>
                    </a:lnTo>
                    <a:lnTo>
                      <a:pt x="253" y="65"/>
                    </a:lnTo>
                    <a:lnTo>
                      <a:pt x="253" y="65"/>
                    </a:lnTo>
                    <a:close/>
                    <a:moveTo>
                      <a:pt x="107" y="293"/>
                    </a:moveTo>
                    <a:lnTo>
                      <a:pt x="107" y="293"/>
                    </a:lnTo>
                    <a:lnTo>
                      <a:pt x="109" y="294"/>
                    </a:lnTo>
                    <a:lnTo>
                      <a:pt x="109" y="294"/>
                    </a:lnTo>
                    <a:lnTo>
                      <a:pt x="112" y="293"/>
                    </a:lnTo>
                    <a:lnTo>
                      <a:pt x="112" y="293"/>
                    </a:lnTo>
                    <a:lnTo>
                      <a:pt x="114" y="290"/>
                    </a:lnTo>
                    <a:lnTo>
                      <a:pt x="114" y="290"/>
                    </a:lnTo>
                    <a:lnTo>
                      <a:pt x="112" y="288"/>
                    </a:lnTo>
                    <a:lnTo>
                      <a:pt x="111" y="287"/>
                    </a:lnTo>
                    <a:lnTo>
                      <a:pt x="111" y="287"/>
                    </a:lnTo>
                    <a:lnTo>
                      <a:pt x="107" y="293"/>
                    </a:lnTo>
                    <a:lnTo>
                      <a:pt x="107" y="293"/>
                    </a:lnTo>
                    <a:close/>
                    <a:moveTo>
                      <a:pt x="259" y="128"/>
                    </a:moveTo>
                    <a:lnTo>
                      <a:pt x="259" y="128"/>
                    </a:lnTo>
                    <a:lnTo>
                      <a:pt x="251" y="118"/>
                    </a:lnTo>
                    <a:lnTo>
                      <a:pt x="251" y="118"/>
                    </a:lnTo>
                    <a:lnTo>
                      <a:pt x="251" y="118"/>
                    </a:lnTo>
                    <a:lnTo>
                      <a:pt x="251" y="118"/>
                    </a:lnTo>
                    <a:lnTo>
                      <a:pt x="251" y="125"/>
                    </a:lnTo>
                    <a:lnTo>
                      <a:pt x="251" y="125"/>
                    </a:lnTo>
                    <a:lnTo>
                      <a:pt x="257" y="128"/>
                    </a:lnTo>
                    <a:lnTo>
                      <a:pt x="257" y="128"/>
                    </a:lnTo>
                    <a:lnTo>
                      <a:pt x="259" y="128"/>
                    </a:lnTo>
                    <a:lnTo>
                      <a:pt x="259" y="128"/>
                    </a:lnTo>
                    <a:close/>
                    <a:moveTo>
                      <a:pt x="247" y="30"/>
                    </a:moveTo>
                    <a:lnTo>
                      <a:pt x="247" y="30"/>
                    </a:lnTo>
                    <a:lnTo>
                      <a:pt x="247" y="31"/>
                    </a:lnTo>
                    <a:lnTo>
                      <a:pt x="247" y="31"/>
                    </a:lnTo>
                    <a:lnTo>
                      <a:pt x="250" y="34"/>
                    </a:lnTo>
                    <a:lnTo>
                      <a:pt x="250" y="34"/>
                    </a:lnTo>
                    <a:lnTo>
                      <a:pt x="250" y="35"/>
                    </a:lnTo>
                    <a:lnTo>
                      <a:pt x="250" y="37"/>
                    </a:lnTo>
                    <a:lnTo>
                      <a:pt x="250" y="37"/>
                    </a:lnTo>
                    <a:lnTo>
                      <a:pt x="250" y="38"/>
                    </a:lnTo>
                    <a:lnTo>
                      <a:pt x="250" y="38"/>
                    </a:lnTo>
                    <a:lnTo>
                      <a:pt x="251" y="43"/>
                    </a:lnTo>
                    <a:lnTo>
                      <a:pt x="251" y="43"/>
                    </a:lnTo>
                    <a:lnTo>
                      <a:pt x="253" y="44"/>
                    </a:lnTo>
                    <a:lnTo>
                      <a:pt x="253" y="44"/>
                    </a:lnTo>
                    <a:lnTo>
                      <a:pt x="253" y="40"/>
                    </a:lnTo>
                    <a:lnTo>
                      <a:pt x="253" y="40"/>
                    </a:lnTo>
                    <a:lnTo>
                      <a:pt x="251" y="33"/>
                    </a:lnTo>
                    <a:lnTo>
                      <a:pt x="251" y="33"/>
                    </a:lnTo>
                    <a:lnTo>
                      <a:pt x="250" y="30"/>
                    </a:lnTo>
                    <a:lnTo>
                      <a:pt x="247" y="30"/>
                    </a:lnTo>
                    <a:lnTo>
                      <a:pt x="247" y="30"/>
                    </a:lnTo>
                    <a:lnTo>
                      <a:pt x="247" y="30"/>
                    </a:lnTo>
                    <a:lnTo>
                      <a:pt x="247" y="30"/>
                    </a:lnTo>
                    <a:close/>
                    <a:moveTo>
                      <a:pt x="212" y="212"/>
                    </a:moveTo>
                    <a:lnTo>
                      <a:pt x="212" y="212"/>
                    </a:lnTo>
                    <a:lnTo>
                      <a:pt x="210" y="210"/>
                    </a:lnTo>
                    <a:lnTo>
                      <a:pt x="210" y="210"/>
                    </a:lnTo>
                    <a:lnTo>
                      <a:pt x="207" y="209"/>
                    </a:lnTo>
                    <a:lnTo>
                      <a:pt x="207" y="209"/>
                    </a:lnTo>
                    <a:lnTo>
                      <a:pt x="200" y="212"/>
                    </a:lnTo>
                    <a:lnTo>
                      <a:pt x="200" y="212"/>
                    </a:lnTo>
                    <a:lnTo>
                      <a:pt x="200" y="212"/>
                    </a:lnTo>
                    <a:lnTo>
                      <a:pt x="200" y="212"/>
                    </a:lnTo>
                    <a:lnTo>
                      <a:pt x="200" y="213"/>
                    </a:lnTo>
                    <a:lnTo>
                      <a:pt x="200" y="213"/>
                    </a:lnTo>
                    <a:lnTo>
                      <a:pt x="202" y="213"/>
                    </a:lnTo>
                    <a:lnTo>
                      <a:pt x="202" y="213"/>
                    </a:lnTo>
                    <a:lnTo>
                      <a:pt x="212" y="212"/>
                    </a:lnTo>
                    <a:lnTo>
                      <a:pt x="212" y="212"/>
                    </a:lnTo>
                    <a:close/>
                    <a:moveTo>
                      <a:pt x="99" y="298"/>
                    </a:moveTo>
                    <a:lnTo>
                      <a:pt x="99" y="298"/>
                    </a:lnTo>
                    <a:lnTo>
                      <a:pt x="104" y="301"/>
                    </a:lnTo>
                    <a:lnTo>
                      <a:pt x="104" y="301"/>
                    </a:lnTo>
                    <a:lnTo>
                      <a:pt x="107" y="297"/>
                    </a:lnTo>
                    <a:lnTo>
                      <a:pt x="107" y="297"/>
                    </a:lnTo>
                    <a:lnTo>
                      <a:pt x="105" y="294"/>
                    </a:lnTo>
                    <a:lnTo>
                      <a:pt x="105" y="294"/>
                    </a:lnTo>
                    <a:lnTo>
                      <a:pt x="99" y="298"/>
                    </a:lnTo>
                    <a:lnTo>
                      <a:pt x="99" y="298"/>
                    </a:lnTo>
                    <a:close/>
                    <a:moveTo>
                      <a:pt x="97" y="307"/>
                    </a:moveTo>
                    <a:lnTo>
                      <a:pt x="97" y="307"/>
                    </a:lnTo>
                    <a:lnTo>
                      <a:pt x="101" y="303"/>
                    </a:lnTo>
                    <a:lnTo>
                      <a:pt x="101" y="303"/>
                    </a:lnTo>
                    <a:lnTo>
                      <a:pt x="98" y="300"/>
                    </a:lnTo>
                    <a:lnTo>
                      <a:pt x="98" y="300"/>
                    </a:lnTo>
                    <a:lnTo>
                      <a:pt x="94" y="304"/>
                    </a:lnTo>
                    <a:lnTo>
                      <a:pt x="94" y="304"/>
                    </a:lnTo>
                    <a:lnTo>
                      <a:pt x="97" y="307"/>
                    </a:lnTo>
                    <a:lnTo>
                      <a:pt x="97" y="307"/>
                    </a:lnTo>
                    <a:close/>
                    <a:moveTo>
                      <a:pt x="243" y="28"/>
                    </a:moveTo>
                    <a:lnTo>
                      <a:pt x="243" y="28"/>
                    </a:lnTo>
                    <a:lnTo>
                      <a:pt x="244" y="27"/>
                    </a:lnTo>
                    <a:lnTo>
                      <a:pt x="244" y="27"/>
                    </a:lnTo>
                    <a:lnTo>
                      <a:pt x="244" y="24"/>
                    </a:lnTo>
                    <a:lnTo>
                      <a:pt x="244" y="24"/>
                    </a:lnTo>
                    <a:lnTo>
                      <a:pt x="244" y="21"/>
                    </a:lnTo>
                    <a:lnTo>
                      <a:pt x="243" y="20"/>
                    </a:lnTo>
                    <a:lnTo>
                      <a:pt x="243" y="20"/>
                    </a:lnTo>
                    <a:lnTo>
                      <a:pt x="239" y="18"/>
                    </a:lnTo>
                    <a:lnTo>
                      <a:pt x="239" y="18"/>
                    </a:lnTo>
                    <a:lnTo>
                      <a:pt x="243" y="28"/>
                    </a:lnTo>
                    <a:lnTo>
                      <a:pt x="243" y="28"/>
                    </a:lnTo>
                    <a:close/>
                    <a:moveTo>
                      <a:pt x="229" y="212"/>
                    </a:moveTo>
                    <a:lnTo>
                      <a:pt x="229" y="212"/>
                    </a:lnTo>
                    <a:lnTo>
                      <a:pt x="230" y="213"/>
                    </a:lnTo>
                    <a:lnTo>
                      <a:pt x="230" y="213"/>
                    </a:lnTo>
                    <a:lnTo>
                      <a:pt x="230" y="213"/>
                    </a:lnTo>
                    <a:lnTo>
                      <a:pt x="230" y="213"/>
                    </a:lnTo>
                    <a:lnTo>
                      <a:pt x="236" y="212"/>
                    </a:lnTo>
                    <a:lnTo>
                      <a:pt x="236" y="212"/>
                    </a:lnTo>
                    <a:lnTo>
                      <a:pt x="233" y="207"/>
                    </a:lnTo>
                    <a:lnTo>
                      <a:pt x="233" y="207"/>
                    </a:lnTo>
                    <a:lnTo>
                      <a:pt x="229" y="212"/>
                    </a:lnTo>
                    <a:lnTo>
                      <a:pt x="229" y="212"/>
                    </a:lnTo>
                    <a:close/>
                    <a:moveTo>
                      <a:pt x="266" y="48"/>
                    </a:moveTo>
                    <a:lnTo>
                      <a:pt x="266" y="48"/>
                    </a:lnTo>
                    <a:lnTo>
                      <a:pt x="264" y="48"/>
                    </a:lnTo>
                    <a:lnTo>
                      <a:pt x="264" y="48"/>
                    </a:lnTo>
                    <a:lnTo>
                      <a:pt x="264" y="50"/>
                    </a:lnTo>
                    <a:lnTo>
                      <a:pt x="264" y="50"/>
                    </a:lnTo>
                    <a:lnTo>
                      <a:pt x="266" y="60"/>
                    </a:lnTo>
                    <a:lnTo>
                      <a:pt x="266" y="60"/>
                    </a:lnTo>
                    <a:lnTo>
                      <a:pt x="266" y="74"/>
                    </a:lnTo>
                    <a:lnTo>
                      <a:pt x="266" y="74"/>
                    </a:lnTo>
                    <a:lnTo>
                      <a:pt x="266" y="80"/>
                    </a:lnTo>
                    <a:lnTo>
                      <a:pt x="266" y="80"/>
                    </a:lnTo>
                    <a:lnTo>
                      <a:pt x="266" y="81"/>
                    </a:lnTo>
                    <a:lnTo>
                      <a:pt x="266" y="81"/>
                    </a:lnTo>
                    <a:lnTo>
                      <a:pt x="266" y="81"/>
                    </a:lnTo>
                    <a:lnTo>
                      <a:pt x="266" y="81"/>
                    </a:lnTo>
                    <a:lnTo>
                      <a:pt x="266" y="53"/>
                    </a:lnTo>
                    <a:lnTo>
                      <a:pt x="266" y="53"/>
                    </a:lnTo>
                    <a:lnTo>
                      <a:pt x="266" y="48"/>
                    </a:lnTo>
                    <a:lnTo>
                      <a:pt x="266" y="48"/>
                    </a:lnTo>
                    <a:close/>
                    <a:moveTo>
                      <a:pt x="92" y="305"/>
                    </a:moveTo>
                    <a:lnTo>
                      <a:pt x="92" y="305"/>
                    </a:lnTo>
                    <a:lnTo>
                      <a:pt x="89" y="311"/>
                    </a:lnTo>
                    <a:lnTo>
                      <a:pt x="89" y="311"/>
                    </a:lnTo>
                    <a:lnTo>
                      <a:pt x="92" y="313"/>
                    </a:lnTo>
                    <a:lnTo>
                      <a:pt x="92" y="313"/>
                    </a:lnTo>
                    <a:lnTo>
                      <a:pt x="95" y="310"/>
                    </a:lnTo>
                    <a:lnTo>
                      <a:pt x="95" y="310"/>
                    </a:lnTo>
                    <a:lnTo>
                      <a:pt x="92" y="305"/>
                    </a:lnTo>
                    <a:lnTo>
                      <a:pt x="92" y="305"/>
                    </a:lnTo>
                    <a:close/>
                    <a:moveTo>
                      <a:pt x="116" y="288"/>
                    </a:moveTo>
                    <a:lnTo>
                      <a:pt x="116" y="288"/>
                    </a:lnTo>
                    <a:lnTo>
                      <a:pt x="116" y="288"/>
                    </a:lnTo>
                    <a:lnTo>
                      <a:pt x="116" y="288"/>
                    </a:lnTo>
                    <a:lnTo>
                      <a:pt x="118" y="284"/>
                    </a:lnTo>
                    <a:lnTo>
                      <a:pt x="118" y="284"/>
                    </a:lnTo>
                    <a:lnTo>
                      <a:pt x="116" y="284"/>
                    </a:lnTo>
                    <a:lnTo>
                      <a:pt x="116" y="284"/>
                    </a:lnTo>
                    <a:lnTo>
                      <a:pt x="116" y="283"/>
                    </a:lnTo>
                    <a:lnTo>
                      <a:pt x="116" y="283"/>
                    </a:lnTo>
                    <a:lnTo>
                      <a:pt x="115" y="281"/>
                    </a:lnTo>
                    <a:lnTo>
                      <a:pt x="115" y="281"/>
                    </a:lnTo>
                    <a:lnTo>
                      <a:pt x="114" y="283"/>
                    </a:lnTo>
                    <a:lnTo>
                      <a:pt x="112" y="286"/>
                    </a:lnTo>
                    <a:lnTo>
                      <a:pt x="112" y="286"/>
                    </a:lnTo>
                    <a:lnTo>
                      <a:pt x="114" y="286"/>
                    </a:lnTo>
                    <a:lnTo>
                      <a:pt x="114" y="286"/>
                    </a:lnTo>
                    <a:lnTo>
                      <a:pt x="115" y="286"/>
                    </a:lnTo>
                    <a:lnTo>
                      <a:pt x="116" y="288"/>
                    </a:lnTo>
                    <a:lnTo>
                      <a:pt x="116" y="288"/>
                    </a:lnTo>
                    <a:close/>
                    <a:moveTo>
                      <a:pt x="250" y="84"/>
                    </a:moveTo>
                    <a:lnTo>
                      <a:pt x="250" y="84"/>
                    </a:lnTo>
                    <a:lnTo>
                      <a:pt x="253" y="85"/>
                    </a:lnTo>
                    <a:lnTo>
                      <a:pt x="253" y="85"/>
                    </a:lnTo>
                    <a:lnTo>
                      <a:pt x="253" y="78"/>
                    </a:lnTo>
                    <a:lnTo>
                      <a:pt x="253" y="78"/>
                    </a:lnTo>
                    <a:lnTo>
                      <a:pt x="250" y="77"/>
                    </a:lnTo>
                    <a:lnTo>
                      <a:pt x="250" y="77"/>
                    </a:lnTo>
                    <a:lnTo>
                      <a:pt x="250" y="84"/>
                    </a:lnTo>
                    <a:lnTo>
                      <a:pt x="250" y="84"/>
                    </a:lnTo>
                    <a:close/>
                    <a:moveTo>
                      <a:pt x="251" y="97"/>
                    </a:moveTo>
                    <a:lnTo>
                      <a:pt x="251" y="97"/>
                    </a:lnTo>
                    <a:lnTo>
                      <a:pt x="253" y="88"/>
                    </a:lnTo>
                    <a:lnTo>
                      <a:pt x="253" y="88"/>
                    </a:lnTo>
                    <a:lnTo>
                      <a:pt x="250" y="87"/>
                    </a:lnTo>
                    <a:lnTo>
                      <a:pt x="250" y="87"/>
                    </a:lnTo>
                    <a:lnTo>
                      <a:pt x="250" y="97"/>
                    </a:lnTo>
                    <a:lnTo>
                      <a:pt x="250" y="97"/>
                    </a:lnTo>
                    <a:lnTo>
                      <a:pt x="251" y="97"/>
                    </a:lnTo>
                    <a:lnTo>
                      <a:pt x="251" y="97"/>
                    </a:lnTo>
                    <a:close/>
                    <a:moveTo>
                      <a:pt x="31" y="193"/>
                    </a:moveTo>
                    <a:lnTo>
                      <a:pt x="31" y="193"/>
                    </a:lnTo>
                    <a:lnTo>
                      <a:pt x="30" y="199"/>
                    </a:lnTo>
                    <a:lnTo>
                      <a:pt x="30" y="199"/>
                    </a:lnTo>
                    <a:lnTo>
                      <a:pt x="30" y="199"/>
                    </a:lnTo>
                    <a:lnTo>
                      <a:pt x="30" y="199"/>
                    </a:lnTo>
                    <a:lnTo>
                      <a:pt x="33" y="202"/>
                    </a:lnTo>
                    <a:lnTo>
                      <a:pt x="33" y="202"/>
                    </a:lnTo>
                    <a:lnTo>
                      <a:pt x="34" y="196"/>
                    </a:lnTo>
                    <a:lnTo>
                      <a:pt x="34" y="196"/>
                    </a:lnTo>
                    <a:lnTo>
                      <a:pt x="34" y="195"/>
                    </a:lnTo>
                    <a:lnTo>
                      <a:pt x="34" y="195"/>
                    </a:lnTo>
                    <a:lnTo>
                      <a:pt x="31" y="193"/>
                    </a:lnTo>
                    <a:lnTo>
                      <a:pt x="31" y="193"/>
                    </a:lnTo>
                    <a:close/>
                    <a:moveTo>
                      <a:pt x="263" y="48"/>
                    </a:moveTo>
                    <a:lnTo>
                      <a:pt x="263" y="48"/>
                    </a:lnTo>
                    <a:lnTo>
                      <a:pt x="260" y="38"/>
                    </a:lnTo>
                    <a:lnTo>
                      <a:pt x="260" y="38"/>
                    </a:lnTo>
                    <a:lnTo>
                      <a:pt x="259" y="37"/>
                    </a:lnTo>
                    <a:lnTo>
                      <a:pt x="259" y="37"/>
                    </a:lnTo>
                    <a:lnTo>
                      <a:pt x="261" y="47"/>
                    </a:lnTo>
                    <a:lnTo>
                      <a:pt x="261" y="47"/>
                    </a:lnTo>
                    <a:lnTo>
                      <a:pt x="263" y="48"/>
                    </a:lnTo>
                    <a:lnTo>
                      <a:pt x="263" y="48"/>
                    </a:lnTo>
                    <a:close/>
                    <a:moveTo>
                      <a:pt x="62" y="233"/>
                    </a:moveTo>
                    <a:lnTo>
                      <a:pt x="62" y="233"/>
                    </a:lnTo>
                    <a:lnTo>
                      <a:pt x="62" y="234"/>
                    </a:lnTo>
                    <a:lnTo>
                      <a:pt x="62" y="234"/>
                    </a:lnTo>
                    <a:lnTo>
                      <a:pt x="70" y="244"/>
                    </a:lnTo>
                    <a:lnTo>
                      <a:pt x="70" y="244"/>
                    </a:lnTo>
                    <a:lnTo>
                      <a:pt x="70" y="244"/>
                    </a:lnTo>
                    <a:lnTo>
                      <a:pt x="70" y="244"/>
                    </a:lnTo>
                    <a:lnTo>
                      <a:pt x="70" y="240"/>
                    </a:lnTo>
                    <a:lnTo>
                      <a:pt x="67" y="237"/>
                    </a:lnTo>
                    <a:lnTo>
                      <a:pt x="67" y="237"/>
                    </a:lnTo>
                    <a:lnTo>
                      <a:pt x="62" y="233"/>
                    </a:lnTo>
                    <a:lnTo>
                      <a:pt x="62" y="233"/>
                    </a:lnTo>
                    <a:lnTo>
                      <a:pt x="62" y="233"/>
                    </a:lnTo>
                    <a:lnTo>
                      <a:pt x="62" y="233"/>
                    </a:lnTo>
                    <a:close/>
                    <a:moveTo>
                      <a:pt x="249" y="44"/>
                    </a:moveTo>
                    <a:lnTo>
                      <a:pt x="249" y="44"/>
                    </a:lnTo>
                    <a:lnTo>
                      <a:pt x="250" y="54"/>
                    </a:lnTo>
                    <a:lnTo>
                      <a:pt x="250" y="54"/>
                    </a:lnTo>
                    <a:lnTo>
                      <a:pt x="251" y="54"/>
                    </a:lnTo>
                    <a:lnTo>
                      <a:pt x="251" y="54"/>
                    </a:lnTo>
                    <a:lnTo>
                      <a:pt x="251" y="53"/>
                    </a:lnTo>
                    <a:lnTo>
                      <a:pt x="251" y="53"/>
                    </a:lnTo>
                    <a:lnTo>
                      <a:pt x="250" y="45"/>
                    </a:lnTo>
                    <a:lnTo>
                      <a:pt x="250" y="45"/>
                    </a:lnTo>
                    <a:lnTo>
                      <a:pt x="249" y="44"/>
                    </a:lnTo>
                    <a:lnTo>
                      <a:pt x="249" y="44"/>
                    </a:lnTo>
                    <a:close/>
                    <a:moveTo>
                      <a:pt x="260" y="158"/>
                    </a:moveTo>
                    <a:lnTo>
                      <a:pt x="260" y="158"/>
                    </a:lnTo>
                    <a:lnTo>
                      <a:pt x="259" y="168"/>
                    </a:lnTo>
                    <a:lnTo>
                      <a:pt x="259" y="168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261" y="168"/>
                    </a:lnTo>
                    <a:lnTo>
                      <a:pt x="261" y="166"/>
                    </a:lnTo>
                    <a:lnTo>
                      <a:pt x="261" y="166"/>
                    </a:lnTo>
                    <a:lnTo>
                      <a:pt x="261" y="159"/>
                    </a:lnTo>
                    <a:lnTo>
                      <a:pt x="261" y="159"/>
                    </a:lnTo>
                    <a:lnTo>
                      <a:pt x="260" y="158"/>
                    </a:lnTo>
                    <a:lnTo>
                      <a:pt x="260" y="158"/>
                    </a:lnTo>
                    <a:close/>
                    <a:moveTo>
                      <a:pt x="88" y="320"/>
                    </a:moveTo>
                    <a:lnTo>
                      <a:pt x="88" y="320"/>
                    </a:lnTo>
                    <a:lnTo>
                      <a:pt x="89" y="315"/>
                    </a:lnTo>
                    <a:lnTo>
                      <a:pt x="89" y="315"/>
                    </a:lnTo>
                    <a:lnTo>
                      <a:pt x="88" y="313"/>
                    </a:lnTo>
                    <a:lnTo>
                      <a:pt x="88" y="313"/>
                    </a:lnTo>
                    <a:lnTo>
                      <a:pt x="85" y="318"/>
                    </a:lnTo>
                    <a:lnTo>
                      <a:pt x="85" y="318"/>
                    </a:lnTo>
                    <a:lnTo>
                      <a:pt x="88" y="320"/>
                    </a:lnTo>
                    <a:lnTo>
                      <a:pt x="88" y="320"/>
                    </a:lnTo>
                    <a:close/>
                    <a:moveTo>
                      <a:pt x="257" y="197"/>
                    </a:moveTo>
                    <a:lnTo>
                      <a:pt x="257" y="197"/>
                    </a:lnTo>
                    <a:lnTo>
                      <a:pt x="257" y="197"/>
                    </a:lnTo>
                    <a:lnTo>
                      <a:pt x="257" y="197"/>
                    </a:lnTo>
                    <a:lnTo>
                      <a:pt x="250" y="207"/>
                    </a:lnTo>
                    <a:lnTo>
                      <a:pt x="250" y="207"/>
                    </a:lnTo>
                    <a:lnTo>
                      <a:pt x="249" y="209"/>
                    </a:lnTo>
                    <a:lnTo>
                      <a:pt x="249" y="209"/>
                    </a:lnTo>
                    <a:lnTo>
                      <a:pt x="254" y="203"/>
                    </a:lnTo>
                    <a:lnTo>
                      <a:pt x="257" y="200"/>
                    </a:lnTo>
                    <a:lnTo>
                      <a:pt x="257" y="197"/>
                    </a:lnTo>
                    <a:lnTo>
                      <a:pt x="257" y="197"/>
                    </a:lnTo>
                    <a:close/>
                    <a:moveTo>
                      <a:pt x="20" y="182"/>
                    </a:moveTo>
                    <a:lnTo>
                      <a:pt x="20" y="182"/>
                    </a:lnTo>
                    <a:lnTo>
                      <a:pt x="23" y="190"/>
                    </a:lnTo>
                    <a:lnTo>
                      <a:pt x="23" y="190"/>
                    </a:lnTo>
                    <a:lnTo>
                      <a:pt x="24" y="185"/>
                    </a:lnTo>
                    <a:lnTo>
                      <a:pt x="24" y="185"/>
                    </a:lnTo>
                    <a:lnTo>
                      <a:pt x="20" y="182"/>
                    </a:lnTo>
                    <a:lnTo>
                      <a:pt x="20" y="182"/>
                    </a:lnTo>
                    <a:close/>
                    <a:moveTo>
                      <a:pt x="230" y="217"/>
                    </a:moveTo>
                    <a:lnTo>
                      <a:pt x="230" y="217"/>
                    </a:lnTo>
                    <a:lnTo>
                      <a:pt x="229" y="216"/>
                    </a:lnTo>
                    <a:lnTo>
                      <a:pt x="229" y="216"/>
                    </a:lnTo>
                    <a:lnTo>
                      <a:pt x="222" y="217"/>
                    </a:lnTo>
                    <a:lnTo>
                      <a:pt x="222" y="217"/>
                    </a:lnTo>
                    <a:lnTo>
                      <a:pt x="222" y="219"/>
                    </a:lnTo>
                    <a:lnTo>
                      <a:pt x="222" y="219"/>
                    </a:lnTo>
                    <a:lnTo>
                      <a:pt x="230" y="217"/>
                    </a:lnTo>
                    <a:lnTo>
                      <a:pt x="230" y="217"/>
                    </a:lnTo>
                    <a:close/>
                    <a:moveTo>
                      <a:pt x="197" y="212"/>
                    </a:moveTo>
                    <a:lnTo>
                      <a:pt x="197" y="212"/>
                    </a:lnTo>
                    <a:lnTo>
                      <a:pt x="188" y="213"/>
                    </a:lnTo>
                    <a:lnTo>
                      <a:pt x="188" y="213"/>
                    </a:lnTo>
                    <a:lnTo>
                      <a:pt x="189" y="215"/>
                    </a:lnTo>
                    <a:lnTo>
                      <a:pt x="189" y="215"/>
                    </a:lnTo>
                    <a:lnTo>
                      <a:pt x="197" y="213"/>
                    </a:lnTo>
                    <a:lnTo>
                      <a:pt x="197" y="213"/>
                    </a:lnTo>
                    <a:lnTo>
                      <a:pt x="199" y="213"/>
                    </a:lnTo>
                    <a:lnTo>
                      <a:pt x="199" y="213"/>
                    </a:lnTo>
                    <a:lnTo>
                      <a:pt x="197" y="212"/>
                    </a:lnTo>
                    <a:lnTo>
                      <a:pt x="197" y="212"/>
                    </a:lnTo>
                    <a:close/>
                    <a:moveTo>
                      <a:pt x="251" y="101"/>
                    </a:moveTo>
                    <a:lnTo>
                      <a:pt x="251" y="101"/>
                    </a:lnTo>
                    <a:lnTo>
                      <a:pt x="250" y="101"/>
                    </a:lnTo>
                    <a:lnTo>
                      <a:pt x="250" y="101"/>
                    </a:lnTo>
                    <a:lnTo>
                      <a:pt x="249" y="112"/>
                    </a:lnTo>
                    <a:lnTo>
                      <a:pt x="249" y="112"/>
                    </a:lnTo>
                    <a:lnTo>
                      <a:pt x="250" y="111"/>
                    </a:lnTo>
                    <a:lnTo>
                      <a:pt x="250" y="109"/>
                    </a:lnTo>
                    <a:lnTo>
                      <a:pt x="250" y="109"/>
                    </a:lnTo>
                    <a:lnTo>
                      <a:pt x="251" y="105"/>
                    </a:lnTo>
                    <a:lnTo>
                      <a:pt x="251" y="105"/>
                    </a:lnTo>
                    <a:lnTo>
                      <a:pt x="251" y="101"/>
                    </a:lnTo>
                    <a:lnTo>
                      <a:pt x="251" y="101"/>
                    </a:lnTo>
                    <a:close/>
                    <a:moveTo>
                      <a:pt x="249" y="18"/>
                    </a:moveTo>
                    <a:lnTo>
                      <a:pt x="249" y="18"/>
                    </a:lnTo>
                    <a:lnTo>
                      <a:pt x="250" y="21"/>
                    </a:lnTo>
                    <a:lnTo>
                      <a:pt x="250" y="21"/>
                    </a:lnTo>
                    <a:lnTo>
                      <a:pt x="253" y="26"/>
                    </a:lnTo>
                    <a:lnTo>
                      <a:pt x="253" y="26"/>
                    </a:lnTo>
                    <a:lnTo>
                      <a:pt x="256" y="28"/>
                    </a:lnTo>
                    <a:lnTo>
                      <a:pt x="256" y="28"/>
                    </a:lnTo>
                    <a:lnTo>
                      <a:pt x="253" y="23"/>
                    </a:lnTo>
                    <a:lnTo>
                      <a:pt x="249" y="18"/>
                    </a:lnTo>
                    <a:lnTo>
                      <a:pt x="249" y="18"/>
                    </a:lnTo>
                    <a:close/>
                    <a:moveTo>
                      <a:pt x="216" y="213"/>
                    </a:moveTo>
                    <a:lnTo>
                      <a:pt x="216" y="213"/>
                    </a:lnTo>
                    <a:lnTo>
                      <a:pt x="217" y="216"/>
                    </a:lnTo>
                    <a:lnTo>
                      <a:pt x="217" y="216"/>
                    </a:lnTo>
                    <a:lnTo>
                      <a:pt x="223" y="213"/>
                    </a:lnTo>
                    <a:lnTo>
                      <a:pt x="223" y="213"/>
                    </a:lnTo>
                    <a:lnTo>
                      <a:pt x="216" y="213"/>
                    </a:lnTo>
                    <a:lnTo>
                      <a:pt x="216" y="213"/>
                    </a:lnTo>
                    <a:close/>
                    <a:moveTo>
                      <a:pt x="217" y="203"/>
                    </a:moveTo>
                    <a:lnTo>
                      <a:pt x="217" y="203"/>
                    </a:lnTo>
                    <a:lnTo>
                      <a:pt x="217" y="203"/>
                    </a:lnTo>
                    <a:lnTo>
                      <a:pt x="216" y="203"/>
                    </a:lnTo>
                    <a:lnTo>
                      <a:pt x="216" y="203"/>
                    </a:lnTo>
                    <a:lnTo>
                      <a:pt x="212" y="203"/>
                    </a:lnTo>
                    <a:lnTo>
                      <a:pt x="212" y="203"/>
                    </a:lnTo>
                    <a:lnTo>
                      <a:pt x="209" y="206"/>
                    </a:lnTo>
                    <a:lnTo>
                      <a:pt x="209" y="206"/>
                    </a:lnTo>
                    <a:lnTo>
                      <a:pt x="209" y="206"/>
                    </a:lnTo>
                    <a:lnTo>
                      <a:pt x="210" y="206"/>
                    </a:lnTo>
                    <a:lnTo>
                      <a:pt x="210" y="206"/>
                    </a:lnTo>
                    <a:lnTo>
                      <a:pt x="217" y="203"/>
                    </a:lnTo>
                    <a:lnTo>
                      <a:pt x="217" y="203"/>
                    </a:lnTo>
                    <a:close/>
                    <a:moveTo>
                      <a:pt x="222" y="6"/>
                    </a:moveTo>
                    <a:lnTo>
                      <a:pt x="222" y="6"/>
                    </a:lnTo>
                    <a:lnTo>
                      <a:pt x="209" y="3"/>
                    </a:lnTo>
                    <a:lnTo>
                      <a:pt x="195" y="3"/>
                    </a:lnTo>
                    <a:lnTo>
                      <a:pt x="195" y="3"/>
                    </a:lnTo>
                    <a:lnTo>
                      <a:pt x="209" y="4"/>
                    </a:lnTo>
                    <a:lnTo>
                      <a:pt x="209" y="4"/>
                    </a:lnTo>
                    <a:lnTo>
                      <a:pt x="222" y="6"/>
                    </a:lnTo>
                    <a:lnTo>
                      <a:pt x="222" y="6"/>
                    </a:lnTo>
                    <a:close/>
                    <a:moveTo>
                      <a:pt x="259" y="67"/>
                    </a:moveTo>
                    <a:lnTo>
                      <a:pt x="259" y="67"/>
                    </a:lnTo>
                    <a:lnTo>
                      <a:pt x="260" y="67"/>
                    </a:lnTo>
                    <a:lnTo>
                      <a:pt x="260" y="67"/>
                    </a:lnTo>
                    <a:lnTo>
                      <a:pt x="263" y="70"/>
                    </a:lnTo>
                    <a:lnTo>
                      <a:pt x="263" y="70"/>
                    </a:lnTo>
                    <a:lnTo>
                      <a:pt x="263" y="61"/>
                    </a:lnTo>
                    <a:lnTo>
                      <a:pt x="263" y="61"/>
                    </a:lnTo>
                    <a:lnTo>
                      <a:pt x="261" y="61"/>
                    </a:lnTo>
                    <a:lnTo>
                      <a:pt x="261" y="61"/>
                    </a:lnTo>
                    <a:lnTo>
                      <a:pt x="263" y="64"/>
                    </a:lnTo>
                    <a:lnTo>
                      <a:pt x="263" y="64"/>
                    </a:lnTo>
                    <a:lnTo>
                      <a:pt x="261" y="65"/>
                    </a:lnTo>
                    <a:lnTo>
                      <a:pt x="260" y="67"/>
                    </a:lnTo>
                    <a:lnTo>
                      <a:pt x="260" y="67"/>
                    </a:lnTo>
                    <a:lnTo>
                      <a:pt x="259" y="67"/>
                    </a:lnTo>
                    <a:lnTo>
                      <a:pt x="259" y="67"/>
                    </a:lnTo>
                    <a:close/>
                    <a:moveTo>
                      <a:pt x="50" y="14"/>
                    </a:moveTo>
                    <a:lnTo>
                      <a:pt x="50" y="14"/>
                    </a:lnTo>
                    <a:lnTo>
                      <a:pt x="41" y="16"/>
                    </a:lnTo>
                    <a:lnTo>
                      <a:pt x="33" y="20"/>
                    </a:lnTo>
                    <a:lnTo>
                      <a:pt x="33" y="20"/>
                    </a:lnTo>
                    <a:lnTo>
                      <a:pt x="41" y="17"/>
                    </a:lnTo>
                    <a:lnTo>
                      <a:pt x="41" y="17"/>
                    </a:lnTo>
                    <a:lnTo>
                      <a:pt x="50" y="14"/>
                    </a:lnTo>
                    <a:lnTo>
                      <a:pt x="50" y="14"/>
                    </a:lnTo>
                    <a:close/>
                    <a:moveTo>
                      <a:pt x="48" y="210"/>
                    </a:moveTo>
                    <a:lnTo>
                      <a:pt x="48" y="210"/>
                    </a:lnTo>
                    <a:lnTo>
                      <a:pt x="50" y="207"/>
                    </a:lnTo>
                    <a:lnTo>
                      <a:pt x="50" y="206"/>
                    </a:lnTo>
                    <a:lnTo>
                      <a:pt x="50" y="206"/>
                    </a:lnTo>
                    <a:lnTo>
                      <a:pt x="48" y="205"/>
                    </a:lnTo>
                    <a:lnTo>
                      <a:pt x="45" y="202"/>
                    </a:lnTo>
                    <a:lnTo>
                      <a:pt x="45" y="202"/>
                    </a:lnTo>
                    <a:lnTo>
                      <a:pt x="47" y="205"/>
                    </a:lnTo>
                    <a:lnTo>
                      <a:pt x="47" y="205"/>
                    </a:lnTo>
                    <a:lnTo>
                      <a:pt x="48" y="207"/>
                    </a:lnTo>
                    <a:lnTo>
                      <a:pt x="48" y="207"/>
                    </a:lnTo>
                    <a:lnTo>
                      <a:pt x="48" y="210"/>
                    </a:lnTo>
                    <a:lnTo>
                      <a:pt x="48" y="210"/>
                    </a:lnTo>
                    <a:close/>
                    <a:moveTo>
                      <a:pt x="242" y="71"/>
                    </a:moveTo>
                    <a:lnTo>
                      <a:pt x="242" y="71"/>
                    </a:lnTo>
                    <a:lnTo>
                      <a:pt x="242" y="82"/>
                    </a:lnTo>
                    <a:lnTo>
                      <a:pt x="242" y="94"/>
                    </a:lnTo>
                    <a:lnTo>
                      <a:pt x="242" y="94"/>
                    </a:lnTo>
                    <a:lnTo>
                      <a:pt x="242" y="71"/>
                    </a:lnTo>
                    <a:lnTo>
                      <a:pt x="242" y="71"/>
                    </a:lnTo>
                    <a:close/>
                    <a:moveTo>
                      <a:pt x="264" y="41"/>
                    </a:moveTo>
                    <a:lnTo>
                      <a:pt x="264" y="41"/>
                    </a:lnTo>
                    <a:lnTo>
                      <a:pt x="261" y="33"/>
                    </a:lnTo>
                    <a:lnTo>
                      <a:pt x="257" y="27"/>
                    </a:lnTo>
                    <a:lnTo>
                      <a:pt x="257" y="27"/>
                    </a:lnTo>
                    <a:lnTo>
                      <a:pt x="264" y="41"/>
                    </a:lnTo>
                    <a:lnTo>
                      <a:pt x="264" y="41"/>
                    </a:lnTo>
                    <a:close/>
                    <a:moveTo>
                      <a:pt x="138" y="230"/>
                    </a:moveTo>
                    <a:lnTo>
                      <a:pt x="138" y="230"/>
                    </a:lnTo>
                    <a:lnTo>
                      <a:pt x="135" y="230"/>
                    </a:lnTo>
                    <a:lnTo>
                      <a:pt x="134" y="233"/>
                    </a:lnTo>
                    <a:lnTo>
                      <a:pt x="134" y="233"/>
                    </a:lnTo>
                    <a:lnTo>
                      <a:pt x="135" y="234"/>
                    </a:lnTo>
                    <a:lnTo>
                      <a:pt x="135" y="234"/>
                    </a:lnTo>
                    <a:lnTo>
                      <a:pt x="136" y="233"/>
                    </a:lnTo>
                    <a:lnTo>
                      <a:pt x="138" y="230"/>
                    </a:lnTo>
                    <a:lnTo>
                      <a:pt x="138" y="230"/>
                    </a:lnTo>
                    <a:close/>
                    <a:moveTo>
                      <a:pt x="250" y="55"/>
                    </a:moveTo>
                    <a:lnTo>
                      <a:pt x="250" y="55"/>
                    </a:lnTo>
                    <a:lnTo>
                      <a:pt x="250" y="57"/>
                    </a:lnTo>
                    <a:lnTo>
                      <a:pt x="250" y="57"/>
                    </a:lnTo>
                    <a:lnTo>
                      <a:pt x="250" y="62"/>
                    </a:lnTo>
                    <a:lnTo>
                      <a:pt x="250" y="62"/>
                    </a:lnTo>
                    <a:lnTo>
                      <a:pt x="251" y="62"/>
                    </a:lnTo>
                    <a:lnTo>
                      <a:pt x="251" y="62"/>
                    </a:lnTo>
                    <a:lnTo>
                      <a:pt x="251" y="62"/>
                    </a:lnTo>
                    <a:lnTo>
                      <a:pt x="251" y="55"/>
                    </a:lnTo>
                    <a:lnTo>
                      <a:pt x="251" y="55"/>
                    </a:lnTo>
                    <a:lnTo>
                      <a:pt x="251" y="55"/>
                    </a:lnTo>
                    <a:lnTo>
                      <a:pt x="251" y="55"/>
                    </a:lnTo>
                    <a:lnTo>
                      <a:pt x="250" y="55"/>
                    </a:lnTo>
                    <a:lnTo>
                      <a:pt x="250" y="55"/>
                    </a:lnTo>
                    <a:close/>
                    <a:moveTo>
                      <a:pt x="233" y="216"/>
                    </a:moveTo>
                    <a:lnTo>
                      <a:pt x="233" y="216"/>
                    </a:lnTo>
                    <a:lnTo>
                      <a:pt x="237" y="216"/>
                    </a:lnTo>
                    <a:lnTo>
                      <a:pt x="239" y="213"/>
                    </a:lnTo>
                    <a:lnTo>
                      <a:pt x="239" y="213"/>
                    </a:lnTo>
                    <a:lnTo>
                      <a:pt x="239" y="213"/>
                    </a:lnTo>
                    <a:lnTo>
                      <a:pt x="239" y="213"/>
                    </a:lnTo>
                    <a:lnTo>
                      <a:pt x="233" y="215"/>
                    </a:lnTo>
                    <a:lnTo>
                      <a:pt x="233" y="215"/>
                    </a:lnTo>
                    <a:lnTo>
                      <a:pt x="233" y="216"/>
                    </a:lnTo>
                    <a:lnTo>
                      <a:pt x="233" y="216"/>
                    </a:lnTo>
                    <a:close/>
                    <a:moveTo>
                      <a:pt x="259" y="47"/>
                    </a:moveTo>
                    <a:lnTo>
                      <a:pt x="259" y="47"/>
                    </a:lnTo>
                    <a:lnTo>
                      <a:pt x="257" y="40"/>
                    </a:lnTo>
                    <a:lnTo>
                      <a:pt x="254" y="33"/>
                    </a:lnTo>
                    <a:lnTo>
                      <a:pt x="254" y="33"/>
                    </a:lnTo>
                    <a:lnTo>
                      <a:pt x="259" y="47"/>
                    </a:lnTo>
                    <a:lnTo>
                      <a:pt x="259" y="47"/>
                    </a:lnTo>
                    <a:close/>
                    <a:moveTo>
                      <a:pt x="51" y="210"/>
                    </a:moveTo>
                    <a:lnTo>
                      <a:pt x="51" y="210"/>
                    </a:lnTo>
                    <a:lnTo>
                      <a:pt x="50" y="213"/>
                    </a:lnTo>
                    <a:lnTo>
                      <a:pt x="51" y="216"/>
                    </a:lnTo>
                    <a:lnTo>
                      <a:pt x="51" y="216"/>
                    </a:lnTo>
                    <a:lnTo>
                      <a:pt x="51" y="217"/>
                    </a:lnTo>
                    <a:lnTo>
                      <a:pt x="51" y="217"/>
                    </a:lnTo>
                    <a:lnTo>
                      <a:pt x="53" y="219"/>
                    </a:lnTo>
                    <a:lnTo>
                      <a:pt x="53" y="219"/>
                    </a:lnTo>
                    <a:lnTo>
                      <a:pt x="53" y="215"/>
                    </a:lnTo>
                    <a:lnTo>
                      <a:pt x="51" y="210"/>
                    </a:lnTo>
                    <a:lnTo>
                      <a:pt x="51" y="210"/>
                    </a:lnTo>
                    <a:close/>
                    <a:moveTo>
                      <a:pt x="242" y="16"/>
                    </a:moveTo>
                    <a:lnTo>
                      <a:pt x="242" y="16"/>
                    </a:lnTo>
                    <a:lnTo>
                      <a:pt x="242" y="16"/>
                    </a:lnTo>
                    <a:lnTo>
                      <a:pt x="242" y="16"/>
                    </a:lnTo>
                    <a:lnTo>
                      <a:pt x="239" y="13"/>
                    </a:lnTo>
                    <a:lnTo>
                      <a:pt x="239" y="13"/>
                    </a:lnTo>
                    <a:lnTo>
                      <a:pt x="234" y="11"/>
                    </a:lnTo>
                    <a:lnTo>
                      <a:pt x="234" y="11"/>
                    </a:lnTo>
                    <a:lnTo>
                      <a:pt x="234" y="11"/>
                    </a:lnTo>
                    <a:lnTo>
                      <a:pt x="234" y="11"/>
                    </a:lnTo>
                    <a:lnTo>
                      <a:pt x="233" y="11"/>
                    </a:lnTo>
                    <a:lnTo>
                      <a:pt x="233" y="11"/>
                    </a:lnTo>
                    <a:lnTo>
                      <a:pt x="234" y="13"/>
                    </a:lnTo>
                    <a:lnTo>
                      <a:pt x="234" y="13"/>
                    </a:lnTo>
                    <a:lnTo>
                      <a:pt x="240" y="16"/>
                    </a:lnTo>
                    <a:lnTo>
                      <a:pt x="240" y="16"/>
                    </a:lnTo>
                    <a:lnTo>
                      <a:pt x="242" y="16"/>
                    </a:lnTo>
                    <a:lnTo>
                      <a:pt x="242" y="16"/>
                    </a:lnTo>
                    <a:close/>
                    <a:moveTo>
                      <a:pt x="131" y="234"/>
                    </a:moveTo>
                    <a:lnTo>
                      <a:pt x="131" y="234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32" y="236"/>
                    </a:lnTo>
                    <a:lnTo>
                      <a:pt x="132" y="236"/>
                    </a:lnTo>
                    <a:lnTo>
                      <a:pt x="131" y="234"/>
                    </a:lnTo>
                    <a:lnTo>
                      <a:pt x="131" y="234"/>
                    </a:lnTo>
                    <a:close/>
                    <a:moveTo>
                      <a:pt x="264" y="159"/>
                    </a:moveTo>
                    <a:lnTo>
                      <a:pt x="264" y="159"/>
                    </a:lnTo>
                    <a:lnTo>
                      <a:pt x="264" y="168"/>
                    </a:lnTo>
                    <a:lnTo>
                      <a:pt x="264" y="168"/>
                    </a:lnTo>
                    <a:lnTo>
                      <a:pt x="264" y="158"/>
                    </a:lnTo>
                    <a:lnTo>
                      <a:pt x="264" y="158"/>
                    </a:lnTo>
                    <a:lnTo>
                      <a:pt x="264" y="159"/>
                    </a:lnTo>
                    <a:lnTo>
                      <a:pt x="264" y="159"/>
                    </a:lnTo>
                    <a:close/>
                    <a:moveTo>
                      <a:pt x="102" y="256"/>
                    </a:moveTo>
                    <a:lnTo>
                      <a:pt x="102" y="256"/>
                    </a:lnTo>
                    <a:lnTo>
                      <a:pt x="101" y="250"/>
                    </a:lnTo>
                    <a:lnTo>
                      <a:pt x="99" y="246"/>
                    </a:lnTo>
                    <a:lnTo>
                      <a:pt x="99" y="246"/>
                    </a:lnTo>
                    <a:lnTo>
                      <a:pt x="101" y="251"/>
                    </a:lnTo>
                    <a:lnTo>
                      <a:pt x="102" y="256"/>
                    </a:lnTo>
                    <a:lnTo>
                      <a:pt x="102" y="256"/>
                    </a:lnTo>
                    <a:close/>
                    <a:moveTo>
                      <a:pt x="263" y="57"/>
                    </a:moveTo>
                    <a:lnTo>
                      <a:pt x="263" y="57"/>
                    </a:lnTo>
                    <a:lnTo>
                      <a:pt x="263" y="54"/>
                    </a:lnTo>
                    <a:lnTo>
                      <a:pt x="263" y="54"/>
                    </a:lnTo>
                    <a:lnTo>
                      <a:pt x="263" y="51"/>
                    </a:lnTo>
                    <a:lnTo>
                      <a:pt x="263" y="51"/>
                    </a:lnTo>
                    <a:lnTo>
                      <a:pt x="261" y="51"/>
                    </a:lnTo>
                    <a:lnTo>
                      <a:pt x="261" y="51"/>
                    </a:lnTo>
                    <a:lnTo>
                      <a:pt x="261" y="57"/>
                    </a:lnTo>
                    <a:lnTo>
                      <a:pt x="261" y="57"/>
                    </a:lnTo>
                    <a:lnTo>
                      <a:pt x="263" y="57"/>
                    </a:lnTo>
                    <a:lnTo>
                      <a:pt x="263" y="57"/>
                    </a:lnTo>
                    <a:close/>
                    <a:moveTo>
                      <a:pt x="109" y="222"/>
                    </a:moveTo>
                    <a:lnTo>
                      <a:pt x="109" y="222"/>
                    </a:lnTo>
                    <a:lnTo>
                      <a:pt x="112" y="219"/>
                    </a:lnTo>
                    <a:lnTo>
                      <a:pt x="112" y="219"/>
                    </a:lnTo>
                    <a:lnTo>
                      <a:pt x="114" y="217"/>
                    </a:lnTo>
                    <a:lnTo>
                      <a:pt x="114" y="217"/>
                    </a:lnTo>
                    <a:lnTo>
                      <a:pt x="111" y="219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09" y="222"/>
                    </a:lnTo>
                    <a:lnTo>
                      <a:pt x="109" y="222"/>
                    </a:lnTo>
                    <a:close/>
                    <a:moveTo>
                      <a:pt x="237" y="209"/>
                    </a:moveTo>
                    <a:lnTo>
                      <a:pt x="237" y="209"/>
                    </a:lnTo>
                    <a:lnTo>
                      <a:pt x="239" y="210"/>
                    </a:lnTo>
                    <a:lnTo>
                      <a:pt x="240" y="209"/>
                    </a:lnTo>
                    <a:lnTo>
                      <a:pt x="240" y="209"/>
                    </a:lnTo>
                    <a:lnTo>
                      <a:pt x="242" y="209"/>
                    </a:lnTo>
                    <a:lnTo>
                      <a:pt x="242" y="209"/>
                    </a:lnTo>
                    <a:lnTo>
                      <a:pt x="244" y="206"/>
                    </a:lnTo>
                    <a:lnTo>
                      <a:pt x="244" y="206"/>
                    </a:lnTo>
                    <a:lnTo>
                      <a:pt x="244" y="206"/>
                    </a:lnTo>
                    <a:lnTo>
                      <a:pt x="244" y="206"/>
                    </a:lnTo>
                    <a:lnTo>
                      <a:pt x="244" y="205"/>
                    </a:lnTo>
                    <a:lnTo>
                      <a:pt x="244" y="205"/>
                    </a:lnTo>
                    <a:lnTo>
                      <a:pt x="237" y="209"/>
                    </a:lnTo>
                    <a:lnTo>
                      <a:pt x="237" y="209"/>
                    </a:lnTo>
                    <a:close/>
                    <a:moveTo>
                      <a:pt x="169" y="213"/>
                    </a:moveTo>
                    <a:lnTo>
                      <a:pt x="169" y="213"/>
                    </a:lnTo>
                    <a:lnTo>
                      <a:pt x="169" y="212"/>
                    </a:lnTo>
                    <a:lnTo>
                      <a:pt x="169" y="212"/>
                    </a:lnTo>
                    <a:lnTo>
                      <a:pt x="162" y="212"/>
                    </a:lnTo>
                    <a:lnTo>
                      <a:pt x="162" y="212"/>
                    </a:lnTo>
                    <a:lnTo>
                      <a:pt x="163" y="213"/>
                    </a:lnTo>
                    <a:lnTo>
                      <a:pt x="163" y="213"/>
                    </a:lnTo>
                    <a:lnTo>
                      <a:pt x="169" y="213"/>
                    </a:lnTo>
                    <a:lnTo>
                      <a:pt x="169" y="213"/>
                    </a:lnTo>
                    <a:close/>
                    <a:moveTo>
                      <a:pt x="125" y="251"/>
                    </a:moveTo>
                    <a:lnTo>
                      <a:pt x="125" y="251"/>
                    </a:lnTo>
                    <a:lnTo>
                      <a:pt x="128" y="246"/>
                    </a:lnTo>
                    <a:lnTo>
                      <a:pt x="128" y="246"/>
                    </a:lnTo>
                    <a:lnTo>
                      <a:pt x="126" y="246"/>
                    </a:lnTo>
                    <a:lnTo>
                      <a:pt x="126" y="246"/>
                    </a:lnTo>
                    <a:lnTo>
                      <a:pt x="124" y="250"/>
                    </a:lnTo>
                    <a:lnTo>
                      <a:pt x="124" y="250"/>
                    </a:lnTo>
                    <a:lnTo>
                      <a:pt x="125" y="251"/>
                    </a:lnTo>
                    <a:lnTo>
                      <a:pt x="125" y="251"/>
                    </a:lnTo>
                    <a:close/>
                    <a:moveTo>
                      <a:pt x="240" y="200"/>
                    </a:moveTo>
                    <a:lnTo>
                      <a:pt x="240" y="200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43" y="203"/>
                    </a:lnTo>
                    <a:lnTo>
                      <a:pt x="243" y="203"/>
                    </a:lnTo>
                    <a:lnTo>
                      <a:pt x="240" y="200"/>
                    </a:lnTo>
                    <a:lnTo>
                      <a:pt x="240" y="200"/>
                    </a:lnTo>
                    <a:close/>
                    <a:moveTo>
                      <a:pt x="122" y="261"/>
                    </a:moveTo>
                    <a:lnTo>
                      <a:pt x="122" y="261"/>
                    </a:lnTo>
                    <a:lnTo>
                      <a:pt x="124" y="257"/>
                    </a:lnTo>
                    <a:lnTo>
                      <a:pt x="124" y="257"/>
                    </a:lnTo>
                    <a:lnTo>
                      <a:pt x="124" y="256"/>
                    </a:lnTo>
                    <a:lnTo>
                      <a:pt x="122" y="254"/>
                    </a:lnTo>
                    <a:lnTo>
                      <a:pt x="122" y="254"/>
                    </a:lnTo>
                    <a:lnTo>
                      <a:pt x="122" y="260"/>
                    </a:lnTo>
                    <a:lnTo>
                      <a:pt x="122" y="260"/>
                    </a:lnTo>
                    <a:lnTo>
                      <a:pt x="122" y="261"/>
                    </a:lnTo>
                    <a:lnTo>
                      <a:pt x="122" y="261"/>
                    </a:lnTo>
                    <a:close/>
                    <a:moveTo>
                      <a:pt x="257" y="55"/>
                    </a:moveTo>
                    <a:lnTo>
                      <a:pt x="257" y="55"/>
                    </a:lnTo>
                    <a:lnTo>
                      <a:pt x="256" y="48"/>
                    </a:lnTo>
                    <a:lnTo>
                      <a:pt x="256" y="48"/>
                    </a:lnTo>
                    <a:lnTo>
                      <a:pt x="256" y="55"/>
                    </a:lnTo>
                    <a:lnTo>
                      <a:pt x="256" y="55"/>
                    </a:lnTo>
                    <a:lnTo>
                      <a:pt x="257" y="55"/>
                    </a:lnTo>
                    <a:lnTo>
                      <a:pt x="257" y="55"/>
                    </a:lnTo>
                    <a:close/>
                    <a:moveTo>
                      <a:pt x="102" y="230"/>
                    </a:moveTo>
                    <a:lnTo>
                      <a:pt x="102" y="230"/>
                    </a:lnTo>
                    <a:lnTo>
                      <a:pt x="107" y="224"/>
                    </a:lnTo>
                    <a:lnTo>
                      <a:pt x="107" y="224"/>
                    </a:lnTo>
                    <a:lnTo>
                      <a:pt x="105" y="223"/>
                    </a:lnTo>
                    <a:lnTo>
                      <a:pt x="105" y="223"/>
                    </a:lnTo>
                    <a:lnTo>
                      <a:pt x="104" y="226"/>
                    </a:lnTo>
                    <a:lnTo>
                      <a:pt x="102" y="230"/>
                    </a:lnTo>
                    <a:lnTo>
                      <a:pt x="102" y="230"/>
                    </a:lnTo>
                    <a:close/>
                    <a:moveTo>
                      <a:pt x="82" y="327"/>
                    </a:moveTo>
                    <a:lnTo>
                      <a:pt x="82" y="327"/>
                    </a:lnTo>
                    <a:lnTo>
                      <a:pt x="82" y="327"/>
                    </a:lnTo>
                    <a:lnTo>
                      <a:pt x="82" y="327"/>
                    </a:lnTo>
                    <a:lnTo>
                      <a:pt x="85" y="323"/>
                    </a:lnTo>
                    <a:lnTo>
                      <a:pt x="85" y="323"/>
                    </a:lnTo>
                    <a:lnTo>
                      <a:pt x="84" y="321"/>
                    </a:lnTo>
                    <a:lnTo>
                      <a:pt x="84" y="321"/>
                    </a:lnTo>
                    <a:lnTo>
                      <a:pt x="82" y="327"/>
                    </a:lnTo>
                    <a:lnTo>
                      <a:pt x="82" y="327"/>
                    </a:lnTo>
                    <a:close/>
                    <a:moveTo>
                      <a:pt x="206" y="206"/>
                    </a:moveTo>
                    <a:lnTo>
                      <a:pt x="206" y="206"/>
                    </a:lnTo>
                    <a:lnTo>
                      <a:pt x="199" y="209"/>
                    </a:lnTo>
                    <a:lnTo>
                      <a:pt x="199" y="209"/>
                    </a:lnTo>
                    <a:lnTo>
                      <a:pt x="199" y="209"/>
                    </a:lnTo>
                    <a:lnTo>
                      <a:pt x="199" y="209"/>
                    </a:lnTo>
                    <a:lnTo>
                      <a:pt x="207" y="207"/>
                    </a:lnTo>
                    <a:lnTo>
                      <a:pt x="207" y="207"/>
                    </a:lnTo>
                    <a:lnTo>
                      <a:pt x="206" y="206"/>
                    </a:lnTo>
                    <a:lnTo>
                      <a:pt x="206" y="206"/>
                    </a:lnTo>
                    <a:close/>
                    <a:moveTo>
                      <a:pt x="180" y="212"/>
                    </a:moveTo>
                    <a:lnTo>
                      <a:pt x="180" y="212"/>
                    </a:lnTo>
                    <a:lnTo>
                      <a:pt x="179" y="210"/>
                    </a:lnTo>
                    <a:lnTo>
                      <a:pt x="179" y="210"/>
                    </a:lnTo>
                    <a:lnTo>
                      <a:pt x="176" y="212"/>
                    </a:lnTo>
                    <a:lnTo>
                      <a:pt x="176" y="212"/>
                    </a:lnTo>
                    <a:lnTo>
                      <a:pt x="175" y="212"/>
                    </a:lnTo>
                    <a:lnTo>
                      <a:pt x="175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6" y="212"/>
                    </a:lnTo>
                    <a:lnTo>
                      <a:pt x="176" y="212"/>
                    </a:lnTo>
                    <a:lnTo>
                      <a:pt x="180" y="212"/>
                    </a:lnTo>
                    <a:lnTo>
                      <a:pt x="180" y="212"/>
                    </a:lnTo>
                    <a:close/>
                    <a:moveTo>
                      <a:pt x="249" y="114"/>
                    </a:moveTo>
                    <a:lnTo>
                      <a:pt x="249" y="114"/>
                    </a:lnTo>
                    <a:lnTo>
                      <a:pt x="249" y="122"/>
                    </a:lnTo>
                    <a:lnTo>
                      <a:pt x="249" y="122"/>
                    </a:lnTo>
                    <a:lnTo>
                      <a:pt x="249" y="121"/>
                    </a:lnTo>
                    <a:lnTo>
                      <a:pt x="249" y="121"/>
                    </a:lnTo>
                    <a:lnTo>
                      <a:pt x="250" y="115"/>
                    </a:lnTo>
                    <a:lnTo>
                      <a:pt x="250" y="115"/>
                    </a:lnTo>
                    <a:lnTo>
                      <a:pt x="249" y="114"/>
                    </a:lnTo>
                    <a:lnTo>
                      <a:pt x="249" y="114"/>
                    </a:lnTo>
                    <a:close/>
                    <a:moveTo>
                      <a:pt x="45" y="209"/>
                    </a:moveTo>
                    <a:lnTo>
                      <a:pt x="45" y="209"/>
                    </a:lnTo>
                    <a:lnTo>
                      <a:pt x="44" y="210"/>
                    </a:lnTo>
                    <a:lnTo>
                      <a:pt x="44" y="210"/>
                    </a:lnTo>
                    <a:lnTo>
                      <a:pt x="47" y="213"/>
                    </a:lnTo>
                    <a:lnTo>
                      <a:pt x="47" y="213"/>
                    </a:lnTo>
                    <a:lnTo>
                      <a:pt x="47" y="213"/>
                    </a:lnTo>
                    <a:lnTo>
                      <a:pt x="47" y="213"/>
                    </a:lnTo>
                    <a:lnTo>
                      <a:pt x="45" y="209"/>
                    </a:lnTo>
                    <a:lnTo>
                      <a:pt x="45" y="209"/>
                    </a:lnTo>
                    <a:close/>
                    <a:moveTo>
                      <a:pt x="99" y="237"/>
                    </a:moveTo>
                    <a:lnTo>
                      <a:pt x="99" y="237"/>
                    </a:lnTo>
                    <a:lnTo>
                      <a:pt x="99" y="230"/>
                    </a:lnTo>
                    <a:lnTo>
                      <a:pt x="99" y="230"/>
                    </a:lnTo>
                    <a:lnTo>
                      <a:pt x="99" y="233"/>
                    </a:lnTo>
                    <a:lnTo>
                      <a:pt x="99" y="237"/>
                    </a:lnTo>
                    <a:lnTo>
                      <a:pt x="99" y="237"/>
                    </a:lnTo>
                    <a:close/>
                    <a:moveTo>
                      <a:pt x="121" y="264"/>
                    </a:moveTo>
                    <a:lnTo>
                      <a:pt x="121" y="264"/>
                    </a:lnTo>
                    <a:lnTo>
                      <a:pt x="121" y="270"/>
                    </a:lnTo>
                    <a:lnTo>
                      <a:pt x="121" y="270"/>
                    </a:lnTo>
                    <a:lnTo>
                      <a:pt x="121" y="270"/>
                    </a:lnTo>
                    <a:lnTo>
                      <a:pt x="121" y="270"/>
                    </a:lnTo>
                    <a:lnTo>
                      <a:pt x="121" y="266"/>
                    </a:lnTo>
                    <a:lnTo>
                      <a:pt x="121" y="266"/>
                    </a:lnTo>
                    <a:lnTo>
                      <a:pt x="121" y="264"/>
                    </a:lnTo>
                    <a:lnTo>
                      <a:pt x="121" y="264"/>
                    </a:lnTo>
                    <a:close/>
                    <a:moveTo>
                      <a:pt x="266" y="84"/>
                    </a:moveTo>
                    <a:lnTo>
                      <a:pt x="266" y="84"/>
                    </a:lnTo>
                    <a:lnTo>
                      <a:pt x="266" y="84"/>
                    </a:lnTo>
                    <a:lnTo>
                      <a:pt x="266" y="84"/>
                    </a:lnTo>
                    <a:lnTo>
                      <a:pt x="266" y="84"/>
                    </a:lnTo>
                    <a:lnTo>
                      <a:pt x="266" y="84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84"/>
                    </a:lnTo>
                    <a:lnTo>
                      <a:pt x="266" y="84"/>
                    </a:lnTo>
                    <a:close/>
                    <a:moveTo>
                      <a:pt x="3" y="62"/>
                    </a:moveTo>
                    <a:lnTo>
                      <a:pt x="3" y="62"/>
                    </a:lnTo>
                    <a:lnTo>
                      <a:pt x="3" y="62"/>
                    </a:lnTo>
                    <a:lnTo>
                      <a:pt x="3" y="62"/>
                    </a:lnTo>
                    <a:lnTo>
                      <a:pt x="3" y="72"/>
                    </a:lnTo>
                    <a:lnTo>
                      <a:pt x="3" y="72"/>
                    </a:lnTo>
                    <a:lnTo>
                      <a:pt x="3" y="71"/>
                    </a:lnTo>
                    <a:lnTo>
                      <a:pt x="3" y="71"/>
                    </a:lnTo>
                    <a:lnTo>
                      <a:pt x="3" y="62"/>
                    </a:lnTo>
                    <a:lnTo>
                      <a:pt x="3" y="62"/>
                    </a:lnTo>
                    <a:close/>
                    <a:moveTo>
                      <a:pt x="77" y="305"/>
                    </a:moveTo>
                    <a:lnTo>
                      <a:pt x="77" y="305"/>
                    </a:lnTo>
                    <a:lnTo>
                      <a:pt x="74" y="310"/>
                    </a:lnTo>
                    <a:lnTo>
                      <a:pt x="72" y="314"/>
                    </a:lnTo>
                    <a:lnTo>
                      <a:pt x="72" y="314"/>
                    </a:lnTo>
                    <a:lnTo>
                      <a:pt x="77" y="305"/>
                    </a:lnTo>
                    <a:lnTo>
                      <a:pt x="77" y="305"/>
                    </a:lnTo>
                    <a:close/>
                    <a:moveTo>
                      <a:pt x="72" y="350"/>
                    </a:moveTo>
                    <a:lnTo>
                      <a:pt x="72" y="350"/>
                    </a:lnTo>
                    <a:lnTo>
                      <a:pt x="72" y="347"/>
                    </a:lnTo>
                    <a:lnTo>
                      <a:pt x="72" y="345"/>
                    </a:lnTo>
                    <a:lnTo>
                      <a:pt x="72" y="345"/>
                    </a:lnTo>
                    <a:lnTo>
                      <a:pt x="72" y="350"/>
                    </a:lnTo>
                    <a:lnTo>
                      <a:pt x="72" y="350"/>
                    </a:lnTo>
                    <a:close/>
                    <a:moveTo>
                      <a:pt x="129" y="242"/>
                    </a:moveTo>
                    <a:lnTo>
                      <a:pt x="129" y="242"/>
                    </a:lnTo>
                    <a:lnTo>
                      <a:pt x="129" y="243"/>
                    </a:lnTo>
                    <a:lnTo>
                      <a:pt x="129" y="243"/>
                    </a:lnTo>
                    <a:lnTo>
                      <a:pt x="132" y="239"/>
                    </a:lnTo>
                    <a:lnTo>
                      <a:pt x="132" y="239"/>
                    </a:lnTo>
                    <a:lnTo>
                      <a:pt x="129" y="242"/>
                    </a:lnTo>
                    <a:lnTo>
                      <a:pt x="129" y="242"/>
                    </a:lnTo>
                    <a:close/>
                    <a:moveTo>
                      <a:pt x="256" y="61"/>
                    </a:moveTo>
                    <a:lnTo>
                      <a:pt x="256" y="61"/>
                    </a:lnTo>
                    <a:lnTo>
                      <a:pt x="257" y="61"/>
                    </a:lnTo>
                    <a:lnTo>
                      <a:pt x="257" y="61"/>
                    </a:lnTo>
                    <a:lnTo>
                      <a:pt x="257" y="58"/>
                    </a:lnTo>
                    <a:lnTo>
                      <a:pt x="257" y="58"/>
                    </a:lnTo>
                    <a:lnTo>
                      <a:pt x="257" y="58"/>
                    </a:lnTo>
                    <a:lnTo>
                      <a:pt x="256" y="57"/>
                    </a:lnTo>
                    <a:lnTo>
                      <a:pt x="256" y="57"/>
                    </a:lnTo>
                    <a:lnTo>
                      <a:pt x="256" y="61"/>
                    </a:lnTo>
                    <a:lnTo>
                      <a:pt x="256" y="61"/>
                    </a:lnTo>
                    <a:close/>
                    <a:moveTo>
                      <a:pt x="247" y="55"/>
                    </a:moveTo>
                    <a:lnTo>
                      <a:pt x="247" y="55"/>
                    </a:lnTo>
                    <a:lnTo>
                      <a:pt x="247" y="57"/>
                    </a:lnTo>
                    <a:lnTo>
                      <a:pt x="247" y="57"/>
                    </a:lnTo>
                    <a:lnTo>
                      <a:pt x="249" y="61"/>
                    </a:lnTo>
                    <a:lnTo>
                      <a:pt x="249" y="61"/>
                    </a:lnTo>
                    <a:lnTo>
                      <a:pt x="247" y="55"/>
                    </a:lnTo>
                    <a:lnTo>
                      <a:pt x="247" y="55"/>
                    </a:lnTo>
                    <a:close/>
                    <a:moveTo>
                      <a:pt x="68" y="357"/>
                    </a:moveTo>
                    <a:lnTo>
                      <a:pt x="68" y="357"/>
                    </a:lnTo>
                    <a:lnTo>
                      <a:pt x="68" y="358"/>
                    </a:lnTo>
                    <a:lnTo>
                      <a:pt x="68" y="358"/>
                    </a:lnTo>
                    <a:lnTo>
                      <a:pt x="68" y="359"/>
                    </a:lnTo>
                    <a:lnTo>
                      <a:pt x="68" y="359"/>
                    </a:lnTo>
                    <a:lnTo>
                      <a:pt x="70" y="359"/>
                    </a:lnTo>
                    <a:lnTo>
                      <a:pt x="70" y="359"/>
                    </a:lnTo>
                    <a:lnTo>
                      <a:pt x="70" y="357"/>
                    </a:lnTo>
                    <a:lnTo>
                      <a:pt x="70" y="357"/>
                    </a:lnTo>
                    <a:lnTo>
                      <a:pt x="70" y="357"/>
                    </a:lnTo>
                    <a:lnTo>
                      <a:pt x="70" y="357"/>
                    </a:lnTo>
                    <a:lnTo>
                      <a:pt x="68" y="357"/>
                    </a:lnTo>
                    <a:lnTo>
                      <a:pt x="68" y="357"/>
                    </a:lnTo>
                    <a:close/>
                    <a:moveTo>
                      <a:pt x="249" y="41"/>
                    </a:moveTo>
                    <a:lnTo>
                      <a:pt x="249" y="41"/>
                    </a:lnTo>
                    <a:lnTo>
                      <a:pt x="249" y="40"/>
                    </a:lnTo>
                    <a:lnTo>
                      <a:pt x="247" y="38"/>
                    </a:lnTo>
                    <a:lnTo>
                      <a:pt x="247" y="38"/>
                    </a:lnTo>
                    <a:lnTo>
                      <a:pt x="247" y="40"/>
                    </a:lnTo>
                    <a:lnTo>
                      <a:pt x="249" y="41"/>
                    </a:lnTo>
                    <a:lnTo>
                      <a:pt x="249" y="41"/>
                    </a:lnTo>
                    <a:close/>
                    <a:moveTo>
                      <a:pt x="227" y="215"/>
                    </a:moveTo>
                    <a:lnTo>
                      <a:pt x="227" y="215"/>
                    </a:lnTo>
                    <a:lnTo>
                      <a:pt x="226" y="213"/>
                    </a:lnTo>
                    <a:lnTo>
                      <a:pt x="226" y="213"/>
                    </a:lnTo>
                    <a:lnTo>
                      <a:pt x="224" y="215"/>
                    </a:lnTo>
                    <a:lnTo>
                      <a:pt x="224" y="215"/>
                    </a:lnTo>
                    <a:lnTo>
                      <a:pt x="227" y="215"/>
                    </a:lnTo>
                    <a:lnTo>
                      <a:pt x="227" y="215"/>
                    </a:lnTo>
                    <a:close/>
                    <a:moveTo>
                      <a:pt x="142" y="234"/>
                    </a:moveTo>
                    <a:lnTo>
                      <a:pt x="142" y="234"/>
                    </a:lnTo>
                    <a:lnTo>
                      <a:pt x="142" y="234"/>
                    </a:lnTo>
                    <a:lnTo>
                      <a:pt x="142" y="234"/>
                    </a:lnTo>
                    <a:lnTo>
                      <a:pt x="139" y="236"/>
                    </a:lnTo>
                    <a:lnTo>
                      <a:pt x="139" y="236"/>
                    </a:lnTo>
                    <a:lnTo>
                      <a:pt x="139" y="236"/>
                    </a:lnTo>
                    <a:lnTo>
                      <a:pt x="139" y="236"/>
                    </a:lnTo>
                    <a:lnTo>
                      <a:pt x="142" y="234"/>
                    </a:lnTo>
                    <a:lnTo>
                      <a:pt x="142" y="234"/>
                    </a:lnTo>
                    <a:close/>
                    <a:moveTo>
                      <a:pt x="219" y="202"/>
                    </a:moveTo>
                    <a:lnTo>
                      <a:pt x="219" y="202"/>
                    </a:lnTo>
                    <a:lnTo>
                      <a:pt x="220" y="202"/>
                    </a:lnTo>
                    <a:lnTo>
                      <a:pt x="223" y="200"/>
                    </a:lnTo>
                    <a:lnTo>
                      <a:pt x="223" y="200"/>
                    </a:lnTo>
                    <a:lnTo>
                      <a:pt x="219" y="202"/>
                    </a:lnTo>
                    <a:lnTo>
                      <a:pt x="219" y="202"/>
                    </a:lnTo>
                    <a:close/>
                    <a:moveTo>
                      <a:pt x="217" y="220"/>
                    </a:moveTo>
                    <a:lnTo>
                      <a:pt x="217" y="220"/>
                    </a:lnTo>
                    <a:lnTo>
                      <a:pt x="217" y="219"/>
                    </a:lnTo>
                    <a:lnTo>
                      <a:pt x="217" y="219"/>
                    </a:lnTo>
                    <a:lnTo>
                      <a:pt x="215" y="220"/>
                    </a:lnTo>
                    <a:lnTo>
                      <a:pt x="215" y="220"/>
                    </a:lnTo>
                    <a:lnTo>
                      <a:pt x="216" y="220"/>
                    </a:lnTo>
                    <a:lnTo>
                      <a:pt x="216" y="220"/>
                    </a:lnTo>
                    <a:lnTo>
                      <a:pt x="217" y="220"/>
                    </a:lnTo>
                    <a:lnTo>
                      <a:pt x="217" y="220"/>
                    </a:lnTo>
                    <a:close/>
                    <a:moveTo>
                      <a:pt x="38" y="190"/>
                    </a:moveTo>
                    <a:lnTo>
                      <a:pt x="38" y="190"/>
                    </a:lnTo>
                    <a:lnTo>
                      <a:pt x="41" y="192"/>
                    </a:lnTo>
                    <a:lnTo>
                      <a:pt x="41" y="192"/>
                    </a:lnTo>
                    <a:lnTo>
                      <a:pt x="38" y="190"/>
                    </a:lnTo>
                    <a:lnTo>
                      <a:pt x="38" y="190"/>
                    </a:lnTo>
                    <a:close/>
                    <a:moveTo>
                      <a:pt x="229" y="8"/>
                    </a:moveTo>
                    <a:lnTo>
                      <a:pt x="229" y="8"/>
                    </a:lnTo>
                    <a:lnTo>
                      <a:pt x="230" y="8"/>
                    </a:lnTo>
                    <a:lnTo>
                      <a:pt x="230" y="8"/>
                    </a:lnTo>
                    <a:lnTo>
                      <a:pt x="230" y="8"/>
                    </a:lnTo>
                    <a:lnTo>
                      <a:pt x="229" y="8"/>
                    </a:lnTo>
                    <a:lnTo>
                      <a:pt x="229" y="8"/>
                    </a:lnTo>
                    <a:close/>
                    <a:moveTo>
                      <a:pt x="155" y="213"/>
                    </a:moveTo>
                    <a:lnTo>
                      <a:pt x="155" y="213"/>
                    </a:lnTo>
                    <a:lnTo>
                      <a:pt x="158" y="213"/>
                    </a:lnTo>
                    <a:lnTo>
                      <a:pt x="158" y="213"/>
                    </a:lnTo>
                    <a:lnTo>
                      <a:pt x="158" y="213"/>
                    </a:lnTo>
                    <a:lnTo>
                      <a:pt x="158" y="213"/>
                    </a:lnTo>
                    <a:lnTo>
                      <a:pt x="155" y="213"/>
                    </a:lnTo>
                    <a:lnTo>
                      <a:pt x="155" y="213"/>
                    </a:lnTo>
                    <a:close/>
                    <a:moveTo>
                      <a:pt x="261" y="134"/>
                    </a:moveTo>
                    <a:lnTo>
                      <a:pt x="261" y="134"/>
                    </a:lnTo>
                    <a:lnTo>
                      <a:pt x="260" y="134"/>
                    </a:lnTo>
                    <a:lnTo>
                      <a:pt x="260" y="134"/>
                    </a:lnTo>
                    <a:lnTo>
                      <a:pt x="260" y="135"/>
                    </a:lnTo>
                    <a:lnTo>
                      <a:pt x="260" y="135"/>
                    </a:lnTo>
                    <a:lnTo>
                      <a:pt x="261" y="135"/>
                    </a:lnTo>
                    <a:lnTo>
                      <a:pt x="261" y="135"/>
                    </a:lnTo>
                    <a:lnTo>
                      <a:pt x="261" y="134"/>
                    </a:lnTo>
                    <a:lnTo>
                      <a:pt x="261" y="134"/>
                    </a:lnTo>
                    <a:close/>
                    <a:moveTo>
                      <a:pt x="247" y="27"/>
                    </a:moveTo>
                    <a:lnTo>
                      <a:pt x="247" y="27"/>
                    </a:lnTo>
                    <a:lnTo>
                      <a:pt x="249" y="27"/>
                    </a:lnTo>
                    <a:lnTo>
                      <a:pt x="249" y="27"/>
                    </a:lnTo>
                    <a:lnTo>
                      <a:pt x="247" y="27"/>
                    </a:lnTo>
                    <a:lnTo>
                      <a:pt x="247" y="27"/>
                    </a:lnTo>
                    <a:lnTo>
                      <a:pt x="247" y="27"/>
                    </a:lnTo>
                    <a:close/>
                    <a:moveTo>
                      <a:pt x="261" y="153"/>
                    </a:moveTo>
                    <a:lnTo>
                      <a:pt x="261" y="153"/>
                    </a:lnTo>
                    <a:lnTo>
                      <a:pt x="261" y="153"/>
                    </a:lnTo>
                    <a:lnTo>
                      <a:pt x="261" y="153"/>
                    </a:lnTo>
                    <a:lnTo>
                      <a:pt x="261" y="152"/>
                    </a:lnTo>
                    <a:lnTo>
                      <a:pt x="261" y="152"/>
                    </a:lnTo>
                    <a:lnTo>
                      <a:pt x="261" y="152"/>
                    </a:lnTo>
                    <a:lnTo>
                      <a:pt x="261" y="152"/>
                    </a:lnTo>
                    <a:lnTo>
                      <a:pt x="261" y="153"/>
                    </a:lnTo>
                    <a:lnTo>
                      <a:pt x="261" y="153"/>
                    </a:lnTo>
                    <a:close/>
                    <a:moveTo>
                      <a:pt x="121" y="213"/>
                    </a:moveTo>
                    <a:lnTo>
                      <a:pt x="121" y="213"/>
                    </a:lnTo>
                    <a:lnTo>
                      <a:pt x="121" y="215"/>
                    </a:lnTo>
                    <a:lnTo>
                      <a:pt x="121" y="215"/>
                    </a:lnTo>
                    <a:lnTo>
                      <a:pt x="122" y="213"/>
                    </a:lnTo>
                    <a:lnTo>
                      <a:pt x="122" y="213"/>
                    </a:lnTo>
                    <a:lnTo>
                      <a:pt x="122" y="213"/>
                    </a:lnTo>
                    <a:lnTo>
                      <a:pt x="122" y="213"/>
                    </a:lnTo>
                    <a:lnTo>
                      <a:pt x="121" y="213"/>
                    </a:lnTo>
                    <a:lnTo>
                      <a:pt x="121" y="213"/>
                    </a:lnTo>
                    <a:close/>
                    <a:moveTo>
                      <a:pt x="247" y="210"/>
                    </a:moveTo>
                    <a:lnTo>
                      <a:pt x="247" y="210"/>
                    </a:lnTo>
                    <a:lnTo>
                      <a:pt x="247" y="210"/>
                    </a:lnTo>
                    <a:lnTo>
                      <a:pt x="247" y="210"/>
                    </a:lnTo>
                    <a:lnTo>
                      <a:pt x="249" y="209"/>
                    </a:lnTo>
                    <a:lnTo>
                      <a:pt x="249" y="209"/>
                    </a:lnTo>
                    <a:lnTo>
                      <a:pt x="247" y="209"/>
                    </a:lnTo>
                    <a:lnTo>
                      <a:pt x="247" y="209"/>
                    </a:lnTo>
                    <a:lnTo>
                      <a:pt x="247" y="210"/>
                    </a:lnTo>
                    <a:lnTo>
                      <a:pt x="247" y="210"/>
                    </a:lnTo>
                    <a:close/>
                    <a:moveTo>
                      <a:pt x="246" y="44"/>
                    </a:move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close/>
                    <a:moveTo>
                      <a:pt x="125" y="244"/>
                    </a:moveTo>
                    <a:lnTo>
                      <a:pt x="125" y="244"/>
                    </a:lnTo>
                    <a:lnTo>
                      <a:pt x="125" y="244"/>
                    </a:lnTo>
                    <a:lnTo>
                      <a:pt x="125" y="244"/>
                    </a:lnTo>
                    <a:lnTo>
                      <a:pt x="124" y="244"/>
                    </a:lnTo>
                    <a:lnTo>
                      <a:pt x="124" y="244"/>
                    </a:lnTo>
                    <a:lnTo>
                      <a:pt x="124" y="244"/>
                    </a:lnTo>
                    <a:lnTo>
                      <a:pt x="124" y="244"/>
                    </a:lnTo>
                    <a:lnTo>
                      <a:pt x="125" y="244"/>
                    </a:lnTo>
                    <a:lnTo>
                      <a:pt x="125" y="244"/>
                    </a:lnTo>
                    <a:close/>
                    <a:moveTo>
                      <a:pt x="43" y="195"/>
                    </a:moveTo>
                    <a:lnTo>
                      <a:pt x="43" y="195"/>
                    </a:lnTo>
                    <a:lnTo>
                      <a:pt x="43" y="195"/>
                    </a:lnTo>
                    <a:lnTo>
                      <a:pt x="43" y="195"/>
                    </a:lnTo>
                    <a:lnTo>
                      <a:pt x="43" y="193"/>
                    </a:lnTo>
                    <a:lnTo>
                      <a:pt x="43" y="193"/>
                    </a:lnTo>
                    <a:lnTo>
                      <a:pt x="43" y="193"/>
                    </a:lnTo>
                    <a:lnTo>
                      <a:pt x="43" y="193"/>
                    </a:lnTo>
                    <a:lnTo>
                      <a:pt x="43" y="195"/>
                    </a:lnTo>
                    <a:lnTo>
                      <a:pt x="43" y="195"/>
                    </a:lnTo>
                    <a:close/>
                    <a:moveTo>
                      <a:pt x="64" y="371"/>
                    </a:move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close/>
                  </a:path>
                </a:pathLst>
              </a:custGeom>
              <a:solidFill>
                <a:srgbClr val="4C4C66"/>
              </a:solidFill>
              <a:ln>
                <a:noFill/>
              </a:ln>
            </p:spPr>
            <p:txBody>
              <a:bodyPr vert="horz" wrap="square" lIns="90000" tIns="46800" rIns="90000" bIns="46800" numCol="1" anchor="t" anchorCtr="0" compatLnSpc="1">
                <a:normAutofit/>
              </a:bodyPr>
              <a:lstStyle/>
              <a:p>
                <a:pPr algn="ctr"/>
                <a:endParaRPr lang="zh-CN" altLang="en-US" sz="1350" b="1" dirty="0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" name="Freeform 27">
                <a:extLst>
                  <a:ext uri="{FF2B5EF4-FFF2-40B4-BE49-F238E27FC236}">
                    <a16:creationId xmlns="" xmlns:a16="http://schemas.microsoft.com/office/drawing/2014/main" id="{03166198-A3D7-442F-A668-104384F5C47E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7740456" y="2800951"/>
                <a:ext cx="518151" cy="651255"/>
              </a:xfrm>
              <a:custGeom>
                <a:avLst/>
                <a:gdLst>
                  <a:gd name="T0" fmla="*/ 159 w 248"/>
                  <a:gd name="T1" fmla="*/ 173 h 197"/>
                  <a:gd name="T2" fmla="*/ 93 w 248"/>
                  <a:gd name="T3" fmla="*/ 17 h 197"/>
                  <a:gd name="T4" fmla="*/ 34 w 248"/>
                  <a:gd name="T5" fmla="*/ 139 h 197"/>
                  <a:gd name="T6" fmla="*/ 129 w 248"/>
                  <a:gd name="T7" fmla="*/ 11 h 197"/>
                  <a:gd name="T8" fmla="*/ 230 w 248"/>
                  <a:gd name="T9" fmla="*/ 154 h 197"/>
                  <a:gd name="T10" fmla="*/ 209 w 248"/>
                  <a:gd name="T11" fmla="*/ 53 h 197"/>
                  <a:gd name="T12" fmla="*/ 88 w 248"/>
                  <a:gd name="T13" fmla="*/ 22 h 197"/>
                  <a:gd name="T14" fmla="*/ 142 w 248"/>
                  <a:gd name="T15" fmla="*/ 27 h 197"/>
                  <a:gd name="T16" fmla="*/ 217 w 248"/>
                  <a:gd name="T17" fmla="*/ 61 h 197"/>
                  <a:gd name="T18" fmla="*/ 77 w 248"/>
                  <a:gd name="T19" fmla="*/ 37 h 197"/>
                  <a:gd name="T20" fmla="*/ 107 w 248"/>
                  <a:gd name="T21" fmla="*/ 34 h 197"/>
                  <a:gd name="T22" fmla="*/ 171 w 248"/>
                  <a:gd name="T23" fmla="*/ 70 h 197"/>
                  <a:gd name="T24" fmla="*/ 47 w 248"/>
                  <a:gd name="T25" fmla="*/ 52 h 197"/>
                  <a:gd name="T26" fmla="*/ 206 w 248"/>
                  <a:gd name="T27" fmla="*/ 61 h 197"/>
                  <a:gd name="T28" fmla="*/ 116 w 248"/>
                  <a:gd name="T29" fmla="*/ 56 h 197"/>
                  <a:gd name="T30" fmla="*/ 151 w 248"/>
                  <a:gd name="T31" fmla="*/ 65 h 197"/>
                  <a:gd name="T32" fmla="*/ 76 w 248"/>
                  <a:gd name="T33" fmla="*/ 81 h 197"/>
                  <a:gd name="T34" fmla="*/ 64 w 248"/>
                  <a:gd name="T35" fmla="*/ 139 h 197"/>
                  <a:gd name="T36" fmla="*/ 89 w 248"/>
                  <a:gd name="T37" fmla="*/ 163 h 197"/>
                  <a:gd name="T38" fmla="*/ 48 w 248"/>
                  <a:gd name="T39" fmla="*/ 99 h 197"/>
                  <a:gd name="T40" fmla="*/ 61 w 248"/>
                  <a:gd name="T41" fmla="*/ 98 h 197"/>
                  <a:gd name="T42" fmla="*/ 210 w 248"/>
                  <a:gd name="T43" fmla="*/ 59 h 197"/>
                  <a:gd name="T44" fmla="*/ 64 w 248"/>
                  <a:gd name="T45" fmla="*/ 74 h 197"/>
                  <a:gd name="T46" fmla="*/ 213 w 248"/>
                  <a:gd name="T47" fmla="*/ 76 h 197"/>
                  <a:gd name="T48" fmla="*/ 150 w 248"/>
                  <a:gd name="T49" fmla="*/ 70 h 197"/>
                  <a:gd name="T50" fmla="*/ 242 w 248"/>
                  <a:gd name="T51" fmla="*/ 111 h 197"/>
                  <a:gd name="T52" fmla="*/ 155 w 248"/>
                  <a:gd name="T53" fmla="*/ 105 h 197"/>
                  <a:gd name="T54" fmla="*/ 203 w 248"/>
                  <a:gd name="T55" fmla="*/ 73 h 197"/>
                  <a:gd name="T56" fmla="*/ 119 w 248"/>
                  <a:gd name="T57" fmla="*/ 103 h 197"/>
                  <a:gd name="T58" fmla="*/ 102 w 248"/>
                  <a:gd name="T59" fmla="*/ 104 h 197"/>
                  <a:gd name="T60" fmla="*/ 79 w 248"/>
                  <a:gd name="T61" fmla="*/ 109 h 197"/>
                  <a:gd name="T62" fmla="*/ 191 w 248"/>
                  <a:gd name="T63" fmla="*/ 141 h 197"/>
                  <a:gd name="T64" fmla="*/ 87 w 248"/>
                  <a:gd name="T65" fmla="*/ 98 h 197"/>
                  <a:gd name="T66" fmla="*/ 193 w 248"/>
                  <a:gd name="T67" fmla="*/ 84 h 197"/>
                  <a:gd name="T68" fmla="*/ 171 w 248"/>
                  <a:gd name="T69" fmla="*/ 109 h 197"/>
                  <a:gd name="T70" fmla="*/ 171 w 248"/>
                  <a:gd name="T71" fmla="*/ 109 h 197"/>
                  <a:gd name="T72" fmla="*/ 165 w 248"/>
                  <a:gd name="T73" fmla="*/ 96 h 197"/>
                  <a:gd name="T74" fmla="*/ 64 w 248"/>
                  <a:gd name="T75" fmla="*/ 115 h 197"/>
                  <a:gd name="T76" fmla="*/ 99 w 248"/>
                  <a:gd name="T77" fmla="*/ 116 h 197"/>
                  <a:gd name="T78" fmla="*/ 221 w 248"/>
                  <a:gd name="T79" fmla="*/ 102 h 197"/>
                  <a:gd name="T80" fmla="*/ 183 w 248"/>
                  <a:gd name="T81" fmla="*/ 136 h 197"/>
                  <a:gd name="T82" fmla="*/ 151 w 248"/>
                  <a:gd name="T83" fmla="*/ 122 h 197"/>
                  <a:gd name="T84" fmla="*/ 215 w 248"/>
                  <a:gd name="T85" fmla="*/ 114 h 197"/>
                  <a:gd name="T86" fmla="*/ 114 w 248"/>
                  <a:gd name="T87" fmla="*/ 125 h 197"/>
                  <a:gd name="T88" fmla="*/ 133 w 248"/>
                  <a:gd name="T89" fmla="*/ 122 h 197"/>
                  <a:gd name="T90" fmla="*/ 153 w 248"/>
                  <a:gd name="T91" fmla="*/ 127 h 197"/>
                  <a:gd name="T92" fmla="*/ 100 w 248"/>
                  <a:gd name="T93" fmla="*/ 140 h 197"/>
                  <a:gd name="T94" fmla="*/ 134 w 248"/>
                  <a:gd name="T95" fmla="*/ 139 h 197"/>
                  <a:gd name="T96" fmla="*/ 140 w 248"/>
                  <a:gd name="T97" fmla="*/ 145 h 197"/>
                  <a:gd name="T98" fmla="*/ 129 w 248"/>
                  <a:gd name="T99" fmla="*/ 142 h 197"/>
                  <a:gd name="T100" fmla="*/ 178 w 248"/>
                  <a:gd name="T101" fmla="*/ 167 h 197"/>
                  <a:gd name="T102" fmla="*/ 167 w 248"/>
                  <a:gd name="T103" fmla="*/ 164 h 197"/>
                  <a:gd name="T104" fmla="*/ 116 w 248"/>
                  <a:gd name="T105" fmla="*/ 144 h 197"/>
                  <a:gd name="T106" fmla="*/ 177 w 248"/>
                  <a:gd name="T107" fmla="*/ 149 h 197"/>
                  <a:gd name="T108" fmla="*/ 156 w 248"/>
                  <a:gd name="T109" fmla="*/ 165 h 197"/>
                  <a:gd name="T110" fmla="*/ 151 w 248"/>
                  <a:gd name="T111" fmla="*/ 166 h 197"/>
                  <a:gd name="T112" fmla="*/ 157 w 248"/>
                  <a:gd name="T113" fmla="*/ 156 h 197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48"/>
                  <a:gd name="T172" fmla="*/ 0 h 197"/>
                  <a:gd name="T173" fmla="*/ 248 w 248"/>
                  <a:gd name="T174" fmla="*/ 197 h 197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48" h="197">
                    <a:moveTo>
                      <a:pt x="218" y="161"/>
                    </a:moveTo>
                    <a:cubicBezTo>
                      <a:pt x="212" y="161"/>
                      <a:pt x="201" y="173"/>
                      <a:pt x="192" y="167"/>
                    </a:cubicBezTo>
                    <a:cubicBezTo>
                      <a:pt x="184" y="170"/>
                      <a:pt x="176" y="168"/>
                      <a:pt x="166" y="172"/>
                    </a:cubicBezTo>
                    <a:cubicBezTo>
                      <a:pt x="164" y="172"/>
                      <a:pt x="168" y="171"/>
                      <a:pt x="166" y="170"/>
                    </a:cubicBezTo>
                    <a:cubicBezTo>
                      <a:pt x="163" y="171"/>
                      <a:pt x="159" y="170"/>
                      <a:pt x="159" y="173"/>
                    </a:cubicBezTo>
                    <a:cubicBezTo>
                      <a:pt x="156" y="171"/>
                      <a:pt x="153" y="173"/>
                      <a:pt x="147" y="174"/>
                    </a:cubicBezTo>
                    <a:cubicBezTo>
                      <a:pt x="121" y="177"/>
                      <a:pt x="101" y="173"/>
                      <a:pt x="81" y="162"/>
                    </a:cubicBezTo>
                    <a:cubicBezTo>
                      <a:pt x="60" y="149"/>
                      <a:pt x="39" y="129"/>
                      <a:pt x="31" y="104"/>
                    </a:cubicBezTo>
                    <a:cubicBezTo>
                      <a:pt x="28" y="94"/>
                      <a:pt x="26" y="78"/>
                      <a:pt x="30" y="68"/>
                    </a:cubicBezTo>
                    <a:cubicBezTo>
                      <a:pt x="43" y="44"/>
                      <a:pt x="58" y="21"/>
                      <a:pt x="93" y="17"/>
                    </a:cubicBezTo>
                    <a:cubicBezTo>
                      <a:pt x="102" y="16"/>
                      <a:pt x="109" y="14"/>
                      <a:pt x="119" y="12"/>
                    </a:cubicBezTo>
                    <a:cubicBezTo>
                      <a:pt x="119" y="10"/>
                      <a:pt x="115" y="11"/>
                      <a:pt x="114" y="9"/>
                    </a:cubicBezTo>
                    <a:cubicBezTo>
                      <a:pt x="92" y="6"/>
                      <a:pt x="68" y="7"/>
                      <a:pt x="48" y="15"/>
                    </a:cubicBezTo>
                    <a:cubicBezTo>
                      <a:pt x="22" y="26"/>
                      <a:pt x="10" y="54"/>
                      <a:pt x="10" y="88"/>
                    </a:cubicBezTo>
                    <a:cubicBezTo>
                      <a:pt x="14" y="105"/>
                      <a:pt x="22" y="126"/>
                      <a:pt x="34" y="139"/>
                    </a:cubicBezTo>
                    <a:cubicBezTo>
                      <a:pt x="11" y="118"/>
                      <a:pt x="0" y="82"/>
                      <a:pt x="14" y="49"/>
                    </a:cubicBezTo>
                    <a:cubicBezTo>
                      <a:pt x="15" y="47"/>
                      <a:pt x="17" y="45"/>
                      <a:pt x="18" y="43"/>
                    </a:cubicBezTo>
                    <a:cubicBezTo>
                      <a:pt x="20" y="41"/>
                      <a:pt x="20" y="38"/>
                      <a:pt x="21" y="36"/>
                    </a:cubicBezTo>
                    <a:cubicBezTo>
                      <a:pt x="35" y="10"/>
                      <a:pt x="72" y="0"/>
                      <a:pt x="108" y="5"/>
                    </a:cubicBezTo>
                    <a:cubicBezTo>
                      <a:pt x="115" y="6"/>
                      <a:pt x="122" y="10"/>
                      <a:pt x="129" y="11"/>
                    </a:cubicBezTo>
                    <a:cubicBezTo>
                      <a:pt x="136" y="11"/>
                      <a:pt x="142" y="10"/>
                      <a:pt x="148" y="9"/>
                    </a:cubicBezTo>
                    <a:cubicBezTo>
                      <a:pt x="160" y="9"/>
                      <a:pt x="171" y="13"/>
                      <a:pt x="182" y="16"/>
                    </a:cubicBezTo>
                    <a:cubicBezTo>
                      <a:pt x="208" y="25"/>
                      <a:pt x="224" y="45"/>
                      <a:pt x="238" y="71"/>
                    </a:cubicBezTo>
                    <a:cubicBezTo>
                      <a:pt x="244" y="88"/>
                      <a:pt x="248" y="107"/>
                      <a:pt x="245" y="124"/>
                    </a:cubicBezTo>
                    <a:cubicBezTo>
                      <a:pt x="243" y="134"/>
                      <a:pt x="237" y="146"/>
                      <a:pt x="230" y="154"/>
                    </a:cubicBezTo>
                    <a:cubicBezTo>
                      <a:pt x="193" y="197"/>
                      <a:pt x="99" y="193"/>
                      <a:pt x="59" y="162"/>
                    </a:cubicBezTo>
                    <a:cubicBezTo>
                      <a:pt x="65" y="162"/>
                      <a:pt x="69" y="167"/>
                      <a:pt x="74" y="170"/>
                    </a:cubicBezTo>
                    <a:cubicBezTo>
                      <a:pt x="85" y="176"/>
                      <a:pt x="103" y="180"/>
                      <a:pt x="117" y="183"/>
                    </a:cubicBezTo>
                    <a:cubicBezTo>
                      <a:pt x="154" y="186"/>
                      <a:pt x="195" y="183"/>
                      <a:pt x="218" y="161"/>
                    </a:cubicBezTo>
                    <a:close/>
                    <a:moveTo>
                      <a:pt x="209" y="53"/>
                    </a:moveTo>
                    <a:cubicBezTo>
                      <a:pt x="197" y="31"/>
                      <a:pt x="176" y="12"/>
                      <a:pt x="147" y="16"/>
                    </a:cubicBezTo>
                    <a:cubicBezTo>
                      <a:pt x="171" y="24"/>
                      <a:pt x="189" y="39"/>
                      <a:pt x="209" y="53"/>
                    </a:cubicBezTo>
                    <a:close/>
                    <a:moveTo>
                      <a:pt x="67" y="33"/>
                    </a:moveTo>
                    <a:cubicBezTo>
                      <a:pt x="74" y="30"/>
                      <a:pt x="81" y="28"/>
                      <a:pt x="86" y="24"/>
                    </a:cubicBezTo>
                    <a:cubicBezTo>
                      <a:pt x="88" y="25"/>
                      <a:pt x="90" y="23"/>
                      <a:pt x="88" y="22"/>
                    </a:cubicBezTo>
                    <a:cubicBezTo>
                      <a:pt x="82" y="24"/>
                      <a:pt x="72" y="27"/>
                      <a:pt x="67" y="33"/>
                    </a:cubicBezTo>
                    <a:close/>
                    <a:moveTo>
                      <a:pt x="106" y="23"/>
                    </a:moveTo>
                    <a:cubicBezTo>
                      <a:pt x="108" y="23"/>
                      <a:pt x="110" y="22"/>
                      <a:pt x="113" y="22"/>
                    </a:cubicBezTo>
                    <a:cubicBezTo>
                      <a:pt x="112" y="20"/>
                      <a:pt x="107" y="22"/>
                      <a:pt x="106" y="23"/>
                    </a:cubicBezTo>
                    <a:close/>
                    <a:moveTo>
                      <a:pt x="142" y="27"/>
                    </a:moveTo>
                    <a:cubicBezTo>
                      <a:pt x="129" y="24"/>
                      <a:pt x="112" y="24"/>
                      <a:pt x="101" y="32"/>
                    </a:cubicBezTo>
                    <a:cubicBezTo>
                      <a:pt x="119" y="30"/>
                      <a:pt x="139" y="29"/>
                      <a:pt x="155" y="34"/>
                    </a:cubicBezTo>
                    <a:cubicBezTo>
                      <a:pt x="153" y="31"/>
                      <a:pt x="147" y="28"/>
                      <a:pt x="142" y="27"/>
                    </a:cubicBezTo>
                    <a:close/>
                    <a:moveTo>
                      <a:pt x="203" y="36"/>
                    </a:moveTo>
                    <a:cubicBezTo>
                      <a:pt x="209" y="44"/>
                      <a:pt x="214" y="51"/>
                      <a:pt x="217" y="61"/>
                    </a:cubicBezTo>
                    <a:cubicBezTo>
                      <a:pt x="226" y="69"/>
                      <a:pt x="234" y="79"/>
                      <a:pt x="240" y="89"/>
                    </a:cubicBezTo>
                    <a:cubicBezTo>
                      <a:pt x="234" y="62"/>
                      <a:pt x="216" y="37"/>
                      <a:pt x="194" y="27"/>
                    </a:cubicBezTo>
                    <a:cubicBezTo>
                      <a:pt x="198" y="29"/>
                      <a:pt x="200" y="34"/>
                      <a:pt x="203" y="36"/>
                    </a:cubicBezTo>
                    <a:close/>
                    <a:moveTo>
                      <a:pt x="48" y="83"/>
                    </a:moveTo>
                    <a:cubicBezTo>
                      <a:pt x="46" y="60"/>
                      <a:pt x="65" y="50"/>
                      <a:pt x="77" y="37"/>
                    </a:cubicBezTo>
                    <a:cubicBezTo>
                      <a:pt x="77" y="36"/>
                      <a:pt x="77" y="36"/>
                      <a:pt x="76" y="36"/>
                    </a:cubicBezTo>
                    <a:cubicBezTo>
                      <a:pt x="62" y="47"/>
                      <a:pt x="41" y="56"/>
                      <a:pt x="48" y="83"/>
                    </a:cubicBezTo>
                    <a:close/>
                    <a:moveTo>
                      <a:pt x="105" y="34"/>
                    </a:moveTo>
                    <a:cubicBezTo>
                      <a:pt x="88" y="37"/>
                      <a:pt x="70" y="47"/>
                      <a:pt x="69" y="64"/>
                    </a:cubicBezTo>
                    <a:cubicBezTo>
                      <a:pt x="78" y="51"/>
                      <a:pt x="92" y="42"/>
                      <a:pt x="107" y="34"/>
                    </a:cubicBezTo>
                    <a:cubicBezTo>
                      <a:pt x="106" y="34"/>
                      <a:pt x="106" y="34"/>
                      <a:pt x="105" y="34"/>
                    </a:cubicBezTo>
                    <a:close/>
                    <a:moveTo>
                      <a:pt x="171" y="70"/>
                    </a:moveTo>
                    <a:cubicBezTo>
                      <a:pt x="177" y="76"/>
                      <a:pt x="186" y="82"/>
                      <a:pt x="190" y="89"/>
                    </a:cubicBezTo>
                    <a:cubicBezTo>
                      <a:pt x="188" y="61"/>
                      <a:pt x="163" y="42"/>
                      <a:pt x="141" y="38"/>
                    </a:cubicBezTo>
                    <a:cubicBezTo>
                      <a:pt x="155" y="44"/>
                      <a:pt x="161" y="60"/>
                      <a:pt x="171" y="70"/>
                    </a:cubicBezTo>
                    <a:close/>
                    <a:moveTo>
                      <a:pt x="105" y="47"/>
                    </a:moveTo>
                    <a:cubicBezTo>
                      <a:pt x="123" y="44"/>
                      <a:pt x="137" y="47"/>
                      <a:pt x="151" y="50"/>
                    </a:cubicBezTo>
                    <a:cubicBezTo>
                      <a:pt x="141" y="40"/>
                      <a:pt x="118" y="36"/>
                      <a:pt x="105" y="47"/>
                    </a:cubicBezTo>
                    <a:close/>
                    <a:moveTo>
                      <a:pt x="35" y="74"/>
                    </a:moveTo>
                    <a:cubicBezTo>
                      <a:pt x="38" y="66"/>
                      <a:pt x="45" y="61"/>
                      <a:pt x="47" y="52"/>
                    </a:cubicBezTo>
                    <a:cubicBezTo>
                      <a:pt x="41" y="58"/>
                      <a:pt x="34" y="65"/>
                      <a:pt x="35" y="74"/>
                    </a:cubicBezTo>
                    <a:close/>
                    <a:moveTo>
                      <a:pt x="206" y="61"/>
                    </a:moveTo>
                    <a:cubicBezTo>
                      <a:pt x="206" y="60"/>
                      <a:pt x="206" y="60"/>
                      <a:pt x="206" y="59"/>
                    </a:cubicBezTo>
                    <a:cubicBezTo>
                      <a:pt x="199" y="54"/>
                      <a:pt x="194" y="47"/>
                      <a:pt x="186" y="44"/>
                    </a:cubicBezTo>
                    <a:cubicBezTo>
                      <a:pt x="190" y="53"/>
                      <a:pt x="199" y="56"/>
                      <a:pt x="206" y="61"/>
                    </a:cubicBezTo>
                    <a:close/>
                    <a:moveTo>
                      <a:pt x="54" y="87"/>
                    </a:moveTo>
                    <a:cubicBezTo>
                      <a:pt x="53" y="76"/>
                      <a:pt x="56" y="70"/>
                      <a:pt x="59" y="62"/>
                    </a:cubicBezTo>
                    <a:cubicBezTo>
                      <a:pt x="61" y="61"/>
                      <a:pt x="62" y="59"/>
                      <a:pt x="62" y="57"/>
                    </a:cubicBezTo>
                    <a:cubicBezTo>
                      <a:pt x="55" y="63"/>
                      <a:pt x="49" y="76"/>
                      <a:pt x="54" y="87"/>
                    </a:cubicBezTo>
                    <a:close/>
                    <a:moveTo>
                      <a:pt x="116" y="56"/>
                    </a:moveTo>
                    <a:cubicBezTo>
                      <a:pt x="99" y="56"/>
                      <a:pt x="93" y="63"/>
                      <a:pt x="89" y="75"/>
                    </a:cubicBezTo>
                    <a:cubicBezTo>
                      <a:pt x="90" y="81"/>
                      <a:pt x="87" y="85"/>
                      <a:pt x="91" y="90"/>
                    </a:cubicBezTo>
                    <a:cubicBezTo>
                      <a:pt x="94" y="71"/>
                      <a:pt x="103" y="58"/>
                      <a:pt x="121" y="59"/>
                    </a:cubicBezTo>
                    <a:cubicBezTo>
                      <a:pt x="127" y="59"/>
                      <a:pt x="130" y="62"/>
                      <a:pt x="136" y="64"/>
                    </a:cubicBezTo>
                    <a:cubicBezTo>
                      <a:pt x="141" y="65"/>
                      <a:pt x="146" y="64"/>
                      <a:pt x="151" y="65"/>
                    </a:cubicBezTo>
                    <a:cubicBezTo>
                      <a:pt x="144" y="59"/>
                      <a:pt x="128" y="56"/>
                      <a:pt x="116" y="56"/>
                    </a:cubicBezTo>
                    <a:close/>
                    <a:moveTo>
                      <a:pt x="76" y="81"/>
                    </a:moveTo>
                    <a:cubicBezTo>
                      <a:pt x="79" y="80"/>
                      <a:pt x="77" y="78"/>
                      <a:pt x="77" y="76"/>
                    </a:cubicBezTo>
                    <a:cubicBezTo>
                      <a:pt x="79" y="70"/>
                      <a:pt x="81" y="65"/>
                      <a:pt x="82" y="61"/>
                    </a:cubicBezTo>
                    <a:cubicBezTo>
                      <a:pt x="77" y="66"/>
                      <a:pt x="75" y="72"/>
                      <a:pt x="76" y="81"/>
                    </a:cubicBezTo>
                    <a:close/>
                    <a:moveTo>
                      <a:pt x="197" y="77"/>
                    </a:moveTo>
                    <a:cubicBezTo>
                      <a:pt x="196" y="69"/>
                      <a:pt x="192" y="61"/>
                      <a:pt x="185" y="57"/>
                    </a:cubicBezTo>
                    <a:cubicBezTo>
                      <a:pt x="190" y="63"/>
                      <a:pt x="192" y="71"/>
                      <a:pt x="197" y="77"/>
                    </a:cubicBezTo>
                    <a:close/>
                    <a:moveTo>
                      <a:pt x="37" y="100"/>
                    </a:moveTo>
                    <a:cubicBezTo>
                      <a:pt x="40" y="117"/>
                      <a:pt x="57" y="127"/>
                      <a:pt x="64" y="139"/>
                    </a:cubicBezTo>
                    <a:cubicBezTo>
                      <a:pt x="59" y="137"/>
                      <a:pt x="56" y="133"/>
                      <a:pt x="53" y="129"/>
                    </a:cubicBezTo>
                    <a:cubicBezTo>
                      <a:pt x="49" y="127"/>
                      <a:pt x="46" y="120"/>
                      <a:pt x="43" y="119"/>
                    </a:cubicBezTo>
                    <a:cubicBezTo>
                      <a:pt x="46" y="127"/>
                      <a:pt x="51" y="130"/>
                      <a:pt x="55" y="135"/>
                    </a:cubicBezTo>
                    <a:cubicBezTo>
                      <a:pt x="56" y="136"/>
                      <a:pt x="56" y="138"/>
                      <a:pt x="57" y="139"/>
                    </a:cubicBezTo>
                    <a:cubicBezTo>
                      <a:pt x="65" y="149"/>
                      <a:pt x="79" y="157"/>
                      <a:pt x="89" y="163"/>
                    </a:cubicBezTo>
                    <a:cubicBezTo>
                      <a:pt x="94" y="166"/>
                      <a:pt x="101" y="164"/>
                      <a:pt x="105" y="167"/>
                    </a:cubicBezTo>
                    <a:cubicBezTo>
                      <a:pt x="103" y="164"/>
                      <a:pt x="98" y="164"/>
                      <a:pt x="97" y="160"/>
                    </a:cubicBezTo>
                    <a:cubicBezTo>
                      <a:pt x="107" y="165"/>
                      <a:pt x="117" y="169"/>
                      <a:pt x="129" y="170"/>
                    </a:cubicBezTo>
                    <a:cubicBezTo>
                      <a:pt x="110" y="160"/>
                      <a:pt x="91" y="149"/>
                      <a:pt x="78" y="133"/>
                    </a:cubicBezTo>
                    <a:cubicBezTo>
                      <a:pt x="66" y="126"/>
                      <a:pt x="58" y="111"/>
                      <a:pt x="48" y="99"/>
                    </a:cubicBezTo>
                    <a:cubicBezTo>
                      <a:pt x="43" y="92"/>
                      <a:pt x="42" y="77"/>
                      <a:pt x="41" y="70"/>
                    </a:cubicBezTo>
                    <a:cubicBezTo>
                      <a:pt x="38" y="78"/>
                      <a:pt x="35" y="89"/>
                      <a:pt x="37" y="100"/>
                    </a:cubicBezTo>
                    <a:close/>
                    <a:moveTo>
                      <a:pt x="61" y="98"/>
                    </a:moveTo>
                    <a:cubicBezTo>
                      <a:pt x="57" y="89"/>
                      <a:pt x="61" y="76"/>
                      <a:pt x="60" y="69"/>
                    </a:cubicBezTo>
                    <a:cubicBezTo>
                      <a:pt x="57" y="77"/>
                      <a:pt x="55" y="90"/>
                      <a:pt x="61" y="98"/>
                    </a:cubicBezTo>
                    <a:close/>
                    <a:moveTo>
                      <a:pt x="102" y="78"/>
                    </a:moveTo>
                    <a:cubicBezTo>
                      <a:pt x="107" y="75"/>
                      <a:pt x="112" y="68"/>
                      <a:pt x="122" y="67"/>
                    </a:cubicBezTo>
                    <a:cubicBezTo>
                      <a:pt x="114" y="62"/>
                      <a:pt x="101" y="68"/>
                      <a:pt x="102" y="78"/>
                    </a:cubicBezTo>
                    <a:close/>
                    <a:moveTo>
                      <a:pt x="215" y="67"/>
                    </a:moveTo>
                    <a:cubicBezTo>
                      <a:pt x="214" y="62"/>
                      <a:pt x="212" y="61"/>
                      <a:pt x="210" y="59"/>
                    </a:cubicBezTo>
                    <a:cubicBezTo>
                      <a:pt x="211" y="62"/>
                      <a:pt x="213" y="65"/>
                      <a:pt x="215" y="67"/>
                    </a:cubicBezTo>
                    <a:close/>
                    <a:moveTo>
                      <a:pt x="76" y="122"/>
                    </a:moveTo>
                    <a:cubicBezTo>
                      <a:pt x="82" y="123"/>
                      <a:pt x="87" y="132"/>
                      <a:pt x="92" y="130"/>
                    </a:cubicBezTo>
                    <a:cubicBezTo>
                      <a:pt x="81" y="120"/>
                      <a:pt x="70" y="110"/>
                      <a:pt x="67" y="93"/>
                    </a:cubicBezTo>
                    <a:cubicBezTo>
                      <a:pt x="66" y="85"/>
                      <a:pt x="68" y="79"/>
                      <a:pt x="64" y="74"/>
                    </a:cubicBezTo>
                    <a:cubicBezTo>
                      <a:pt x="61" y="93"/>
                      <a:pt x="67" y="109"/>
                      <a:pt x="76" y="122"/>
                    </a:cubicBezTo>
                    <a:close/>
                    <a:moveTo>
                      <a:pt x="112" y="101"/>
                    </a:moveTo>
                    <a:cubicBezTo>
                      <a:pt x="106" y="80"/>
                      <a:pt x="124" y="74"/>
                      <a:pt x="138" y="72"/>
                    </a:cubicBezTo>
                    <a:cubicBezTo>
                      <a:pt x="121" y="62"/>
                      <a:pt x="99" y="85"/>
                      <a:pt x="112" y="101"/>
                    </a:cubicBezTo>
                    <a:close/>
                    <a:moveTo>
                      <a:pt x="213" y="76"/>
                    </a:moveTo>
                    <a:cubicBezTo>
                      <a:pt x="213" y="70"/>
                      <a:pt x="208" y="68"/>
                      <a:pt x="205" y="65"/>
                    </a:cubicBezTo>
                    <a:cubicBezTo>
                      <a:pt x="205" y="65"/>
                      <a:pt x="205" y="66"/>
                      <a:pt x="206" y="66"/>
                    </a:cubicBezTo>
                    <a:cubicBezTo>
                      <a:pt x="209" y="69"/>
                      <a:pt x="211" y="73"/>
                      <a:pt x="213" y="76"/>
                    </a:cubicBezTo>
                    <a:close/>
                    <a:moveTo>
                      <a:pt x="163" y="77"/>
                    </a:moveTo>
                    <a:cubicBezTo>
                      <a:pt x="160" y="73"/>
                      <a:pt x="155" y="72"/>
                      <a:pt x="150" y="70"/>
                    </a:cubicBezTo>
                    <a:cubicBezTo>
                      <a:pt x="154" y="72"/>
                      <a:pt x="160" y="76"/>
                      <a:pt x="163" y="77"/>
                    </a:cubicBezTo>
                    <a:close/>
                    <a:moveTo>
                      <a:pt x="225" y="98"/>
                    </a:moveTo>
                    <a:cubicBezTo>
                      <a:pt x="235" y="124"/>
                      <a:pt x="228" y="152"/>
                      <a:pt x="205" y="162"/>
                    </a:cubicBezTo>
                    <a:cubicBezTo>
                      <a:pt x="231" y="159"/>
                      <a:pt x="238" y="135"/>
                      <a:pt x="243" y="112"/>
                    </a:cubicBezTo>
                    <a:cubicBezTo>
                      <a:pt x="243" y="112"/>
                      <a:pt x="242" y="111"/>
                      <a:pt x="242" y="111"/>
                    </a:cubicBezTo>
                    <a:cubicBezTo>
                      <a:pt x="241" y="90"/>
                      <a:pt x="232" y="82"/>
                      <a:pt x="220" y="70"/>
                    </a:cubicBezTo>
                    <a:cubicBezTo>
                      <a:pt x="220" y="78"/>
                      <a:pt x="227" y="86"/>
                      <a:pt x="227" y="96"/>
                    </a:cubicBezTo>
                    <a:cubicBezTo>
                      <a:pt x="225" y="93"/>
                      <a:pt x="225" y="89"/>
                      <a:pt x="223" y="87"/>
                    </a:cubicBezTo>
                    <a:cubicBezTo>
                      <a:pt x="222" y="92"/>
                      <a:pt x="224" y="95"/>
                      <a:pt x="225" y="98"/>
                    </a:cubicBezTo>
                    <a:close/>
                    <a:moveTo>
                      <a:pt x="155" y="105"/>
                    </a:moveTo>
                    <a:cubicBezTo>
                      <a:pt x="158" y="88"/>
                      <a:pt x="147" y="71"/>
                      <a:pt x="130" y="78"/>
                    </a:cubicBezTo>
                    <a:cubicBezTo>
                      <a:pt x="142" y="82"/>
                      <a:pt x="152" y="93"/>
                      <a:pt x="150" y="108"/>
                    </a:cubicBezTo>
                    <a:cubicBezTo>
                      <a:pt x="152" y="107"/>
                      <a:pt x="154" y="107"/>
                      <a:pt x="155" y="105"/>
                    </a:cubicBezTo>
                    <a:close/>
                    <a:moveTo>
                      <a:pt x="215" y="110"/>
                    </a:moveTo>
                    <a:cubicBezTo>
                      <a:pt x="220" y="95"/>
                      <a:pt x="212" y="80"/>
                      <a:pt x="203" y="73"/>
                    </a:cubicBezTo>
                    <a:cubicBezTo>
                      <a:pt x="208" y="85"/>
                      <a:pt x="212" y="97"/>
                      <a:pt x="215" y="110"/>
                    </a:cubicBezTo>
                    <a:close/>
                    <a:moveTo>
                      <a:pt x="147" y="106"/>
                    </a:moveTo>
                    <a:cubicBezTo>
                      <a:pt x="147" y="94"/>
                      <a:pt x="140" y="90"/>
                      <a:pt x="135" y="84"/>
                    </a:cubicBezTo>
                    <a:cubicBezTo>
                      <a:pt x="132" y="83"/>
                      <a:pt x="128" y="83"/>
                      <a:pt x="124" y="81"/>
                    </a:cubicBezTo>
                    <a:cubicBezTo>
                      <a:pt x="118" y="85"/>
                      <a:pt x="114" y="96"/>
                      <a:pt x="119" y="103"/>
                    </a:cubicBezTo>
                    <a:cubicBezTo>
                      <a:pt x="127" y="102"/>
                      <a:pt x="131" y="97"/>
                      <a:pt x="136" y="96"/>
                    </a:cubicBezTo>
                    <a:cubicBezTo>
                      <a:pt x="133" y="102"/>
                      <a:pt x="126" y="102"/>
                      <a:pt x="121" y="107"/>
                    </a:cubicBezTo>
                    <a:cubicBezTo>
                      <a:pt x="127" y="112"/>
                      <a:pt x="143" y="114"/>
                      <a:pt x="147" y="106"/>
                    </a:cubicBezTo>
                    <a:close/>
                    <a:moveTo>
                      <a:pt x="97" y="103"/>
                    </a:moveTo>
                    <a:cubicBezTo>
                      <a:pt x="100" y="103"/>
                      <a:pt x="100" y="103"/>
                      <a:pt x="102" y="104"/>
                    </a:cubicBezTo>
                    <a:cubicBezTo>
                      <a:pt x="100" y="98"/>
                      <a:pt x="101" y="88"/>
                      <a:pt x="97" y="83"/>
                    </a:cubicBezTo>
                    <a:cubicBezTo>
                      <a:pt x="94" y="88"/>
                      <a:pt x="95" y="97"/>
                      <a:pt x="97" y="103"/>
                    </a:cubicBezTo>
                    <a:close/>
                    <a:moveTo>
                      <a:pt x="79" y="109"/>
                    </a:moveTo>
                    <a:cubicBezTo>
                      <a:pt x="76" y="102"/>
                      <a:pt x="77" y="92"/>
                      <a:pt x="71" y="88"/>
                    </a:cubicBezTo>
                    <a:cubicBezTo>
                      <a:pt x="72" y="97"/>
                      <a:pt x="75" y="104"/>
                      <a:pt x="79" y="109"/>
                    </a:cubicBezTo>
                    <a:close/>
                    <a:moveTo>
                      <a:pt x="165" y="85"/>
                    </a:moveTo>
                    <a:cubicBezTo>
                      <a:pt x="164" y="84"/>
                      <a:pt x="164" y="83"/>
                      <a:pt x="162" y="82"/>
                    </a:cubicBezTo>
                    <a:cubicBezTo>
                      <a:pt x="163" y="84"/>
                      <a:pt x="164" y="86"/>
                      <a:pt x="165" y="85"/>
                    </a:cubicBezTo>
                    <a:close/>
                    <a:moveTo>
                      <a:pt x="199" y="85"/>
                    </a:moveTo>
                    <a:cubicBezTo>
                      <a:pt x="205" y="104"/>
                      <a:pt x="200" y="128"/>
                      <a:pt x="191" y="141"/>
                    </a:cubicBezTo>
                    <a:cubicBezTo>
                      <a:pt x="193" y="138"/>
                      <a:pt x="197" y="136"/>
                      <a:pt x="200" y="133"/>
                    </a:cubicBezTo>
                    <a:cubicBezTo>
                      <a:pt x="207" y="127"/>
                      <a:pt x="208" y="115"/>
                      <a:pt x="206" y="101"/>
                    </a:cubicBezTo>
                    <a:cubicBezTo>
                      <a:pt x="205" y="93"/>
                      <a:pt x="203" y="84"/>
                      <a:pt x="200" y="81"/>
                    </a:cubicBezTo>
                    <a:cubicBezTo>
                      <a:pt x="202" y="84"/>
                      <a:pt x="199" y="83"/>
                      <a:pt x="199" y="85"/>
                    </a:cubicBezTo>
                    <a:close/>
                    <a:moveTo>
                      <a:pt x="87" y="98"/>
                    </a:moveTo>
                    <a:cubicBezTo>
                      <a:pt x="86" y="96"/>
                      <a:pt x="86" y="92"/>
                      <a:pt x="85" y="90"/>
                    </a:cubicBezTo>
                    <a:cubicBezTo>
                      <a:pt x="85" y="92"/>
                      <a:pt x="84" y="97"/>
                      <a:pt x="87" y="98"/>
                    </a:cubicBezTo>
                    <a:close/>
                    <a:moveTo>
                      <a:pt x="191" y="92"/>
                    </a:moveTo>
                    <a:cubicBezTo>
                      <a:pt x="193" y="93"/>
                      <a:pt x="192" y="96"/>
                      <a:pt x="195" y="95"/>
                    </a:cubicBezTo>
                    <a:cubicBezTo>
                      <a:pt x="196" y="92"/>
                      <a:pt x="197" y="86"/>
                      <a:pt x="193" y="84"/>
                    </a:cubicBezTo>
                    <a:cubicBezTo>
                      <a:pt x="194" y="87"/>
                      <a:pt x="195" y="92"/>
                      <a:pt x="191" y="92"/>
                    </a:cubicBezTo>
                    <a:close/>
                    <a:moveTo>
                      <a:pt x="164" y="94"/>
                    </a:moveTo>
                    <a:cubicBezTo>
                      <a:pt x="164" y="90"/>
                      <a:pt x="162" y="90"/>
                      <a:pt x="161" y="88"/>
                    </a:cubicBezTo>
                    <a:cubicBezTo>
                      <a:pt x="161" y="91"/>
                      <a:pt x="162" y="93"/>
                      <a:pt x="164" y="94"/>
                    </a:cubicBezTo>
                    <a:close/>
                    <a:moveTo>
                      <a:pt x="171" y="109"/>
                    </a:moveTo>
                    <a:cubicBezTo>
                      <a:pt x="169" y="117"/>
                      <a:pt x="161" y="120"/>
                      <a:pt x="155" y="125"/>
                    </a:cubicBezTo>
                    <a:cubicBezTo>
                      <a:pt x="160" y="125"/>
                      <a:pt x="166" y="123"/>
                      <a:pt x="168" y="124"/>
                    </a:cubicBezTo>
                    <a:cubicBezTo>
                      <a:pt x="171" y="121"/>
                      <a:pt x="176" y="119"/>
                      <a:pt x="179" y="116"/>
                    </a:cubicBezTo>
                    <a:cubicBezTo>
                      <a:pt x="182" y="107"/>
                      <a:pt x="178" y="96"/>
                      <a:pt x="172" y="92"/>
                    </a:cubicBezTo>
                    <a:cubicBezTo>
                      <a:pt x="171" y="98"/>
                      <a:pt x="172" y="104"/>
                      <a:pt x="171" y="109"/>
                    </a:cubicBezTo>
                    <a:close/>
                    <a:moveTo>
                      <a:pt x="58" y="107"/>
                    </a:moveTo>
                    <a:cubicBezTo>
                      <a:pt x="58" y="106"/>
                      <a:pt x="57" y="104"/>
                      <a:pt x="56" y="104"/>
                    </a:cubicBezTo>
                    <a:cubicBezTo>
                      <a:pt x="57" y="105"/>
                      <a:pt x="57" y="107"/>
                      <a:pt x="58" y="107"/>
                    </a:cubicBezTo>
                    <a:close/>
                    <a:moveTo>
                      <a:pt x="157" y="113"/>
                    </a:moveTo>
                    <a:cubicBezTo>
                      <a:pt x="162" y="110"/>
                      <a:pt x="168" y="104"/>
                      <a:pt x="165" y="96"/>
                    </a:cubicBezTo>
                    <a:cubicBezTo>
                      <a:pt x="163" y="102"/>
                      <a:pt x="160" y="107"/>
                      <a:pt x="157" y="113"/>
                    </a:cubicBezTo>
                    <a:close/>
                    <a:moveTo>
                      <a:pt x="184" y="112"/>
                    </a:moveTo>
                    <a:cubicBezTo>
                      <a:pt x="191" y="109"/>
                      <a:pt x="189" y="99"/>
                      <a:pt x="184" y="96"/>
                    </a:cubicBezTo>
                    <a:cubicBezTo>
                      <a:pt x="185" y="101"/>
                      <a:pt x="184" y="106"/>
                      <a:pt x="184" y="112"/>
                    </a:cubicBezTo>
                    <a:close/>
                    <a:moveTo>
                      <a:pt x="64" y="115"/>
                    </a:moveTo>
                    <a:cubicBezTo>
                      <a:pt x="63" y="113"/>
                      <a:pt x="62" y="111"/>
                      <a:pt x="60" y="110"/>
                    </a:cubicBezTo>
                    <a:cubicBezTo>
                      <a:pt x="61" y="112"/>
                      <a:pt x="62" y="114"/>
                      <a:pt x="64" y="115"/>
                    </a:cubicBezTo>
                    <a:close/>
                    <a:moveTo>
                      <a:pt x="99" y="116"/>
                    </a:moveTo>
                    <a:cubicBezTo>
                      <a:pt x="97" y="113"/>
                      <a:pt x="94" y="109"/>
                      <a:pt x="92" y="109"/>
                    </a:cubicBezTo>
                    <a:cubicBezTo>
                      <a:pt x="94" y="111"/>
                      <a:pt x="96" y="113"/>
                      <a:pt x="99" y="116"/>
                    </a:cubicBezTo>
                    <a:close/>
                    <a:moveTo>
                      <a:pt x="127" y="119"/>
                    </a:moveTo>
                    <a:cubicBezTo>
                      <a:pt x="121" y="115"/>
                      <a:pt x="115" y="112"/>
                      <a:pt x="110" y="107"/>
                    </a:cubicBezTo>
                    <a:cubicBezTo>
                      <a:pt x="114" y="114"/>
                      <a:pt x="118" y="119"/>
                      <a:pt x="127" y="119"/>
                    </a:cubicBezTo>
                    <a:close/>
                    <a:moveTo>
                      <a:pt x="187" y="166"/>
                    </a:moveTo>
                    <a:cubicBezTo>
                      <a:pt x="217" y="162"/>
                      <a:pt x="234" y="134"/>
                      <a:pt x="221" y="102"/>
                    </a:cubicBezTo>
                    <a:cubicBezTo>
                      <a:pt x="220" y="132"/>
                      <a:pt x="208" y="153"/>
                      <a:pt x="187" y="166"/>
                    </a:cubicBezTo>
                    <a:close/>
                    <a:moveTo>
                      <a:pt x="135" y="116"/>
                    </a:moveTo>
                    <a:cubicBezTo>
                      <a:pt x="143" y="118"/>
                      <a:pt x="150" y="115"/>
                      <a:pt x="153" y="110"/>
                    </a:cubicBezTo>
                    <a:cubicBezTo>
                      <a:pt x="147" y="112"/>
                      <a:pt x="140" y="113"/>
                      <a:pt x="135" y="116"/>
                    </a:cubicBezTo>
                    <a:close/>
                    <a:moveTo>
                      <a:pt x="183" y="136"/>
                    </a:moveTo>
                    <a:cubicBezTo>
                      <a:pt x="185" y="135"/>
                      <a:pt x="188" y="134"/>
                      <a:pt x="190" y="132"/>
                    </a:cubicBezTo>
                    <a:cubicBezTo>
                      <a:pt x="193" y="129"/>
                      <a:pt x="193" y="124"/>
                      <a:pt x="196" y="121"/>
                    </a:cubicBezTo>
                    <a:cubicBezTo>
                      <a:pt x="193" y="118"/>
                      <a:pt x="193" y="111"/>
                      <a:pt x="190" y="109"/>
                    </a:cubicBezTo>
                    <a:cubicBezTo>
                      <a:pt x="183" y="114"/>
                      <a:pt x="187" y="129"/>
                      <a:pt x="183" y="136"/>
                    </a:cubicBezTo>
                    <a:close/>
                    <a:moveTo>
                      <a:pt x="151" y="122"/>
                    </a:moveTo>
                    <a:cubicBezTo>
                      <a:pt x="158" y="121"/>
                      <a:pt x="163" y="116"/>
                      <a:pt x="164" y="112"/>
                    </a:cubicBezTo>
                    <a:cubicBezTo>
                      <a:pt x="161" y="117"/>
                      <a:pt x="154" y="116"/>
                      <a:pt x="151" y="122"/>
                    </a:cubicBezTo>
                    <a:close/>
                    <a:moveTo>
                      <a:pt x="215" y="114"/>
                    </a:moveTo>
                    <a:cubicBezTo>
                      <a:pt x="214" y="113"/>
                      <a:pt x="217" y="111"/>
                      <a:pt x="215" y="111"/>
                    </a:cubicBezTo>
                    <a:cubicBezTo>
                      <a:pt x="215" y="112"/>
                      <a:pt x="213" y="114"/>
                      <a:pt x="215" y="114"/>
                    </a:cubicBezTo>
                    <a:close/>
                    <a:moveTo>
                      <a:pt x="116" y="134"/>
                    </a:moveTo>
                    <a:cubicBezTo>
                      <a:pt x="118" y="135"/>
                      <a:pt x="122" y="136"/>
                      <a:pt x="124" y="135"/>
                    </a:cubicBezTo>
                    <a:cubicBezTo>
                      <a:pt x="118" y="128"/>
                      <a:pt x="106" y="125"/>
                      <a:pt x="99" y="121"/>
                    </a:cubicBezTo>
                    <a:cubicBezTo>
                      <a:pt x="104" y="126"/>
                      <a:pt x="110" y="131"/>
                      <a:pt x="116" y="134"/>
                    </a:cubicBezTo>
                    <a:close/>
                    <a:moveTo>
                      <a:pt x="114" y="125"/>
                    </a:moveTo>
                    <a:cubicBezTo>
                      <a:pt x="113" y="123"/>
                      <a:pt x="109" y="121"/>
                      <a:pt x="108" y="122"/>
                    </a:cubicBezTo>
                    <a:cubicBezTo>
                      <a:pt x="110" y="123"/>
                      <a:pt x="111" y="124"/>
                      <a:pt x="114" y="125"/>
                    </a:cubicBezTo>
                    <a:close/>
                    <a:moveTo>
                      <a:pt x="133" y="122"/>
                    </a:moveTo>
                    <a:cubicBezTo>
                      <a:pt x="136" y="124"/>
                      <a:pt x="143" y="122"/>
                      <a:pt x="145" y="120"/>
                    </a:cubicBezTo>
                    <a:cubicBezTo>
                      <a:pt x="140" y="120"/>
                      <a:pt x="138" y="122"/>
                      <a:pt x="133" y="122"/>
                    </a:cubicBezTo>
                    <a:close/>
                    <a:moveTo>
                      <a:pt x="212" y="121"/>
                    </a:moveTo>
                    <a:cubicBezTo>
                      <a:pt x="212" y="120"/>
                      <a:pt x="215" y="119"/>
                      <a:pt x="213" y="118"/>
                    </a:cubicBezTo>
                    <a:cubicBezTo>
                      <a:pt x="213" y="119"/>
                      <a:pt x="210" y="120"/>
                      <a:pt x="212" y="121"/>
                    </a:cubicBezTo>
                    <a:close/>
                    <a:moveTo>
                      <a:pt x="121" y="128"/>
                    </a:moveTo>
                    <a:cubicBezTo>
                      <a:pt x="131" y="129"/>
                      <a:pt x="143" y="131"/>
                      <a:pt x="153" y="127"/>
                    </a:cubicBezTo>
                    <a:cubicBezTo>
                      <a:pt x="144" y="124"/>
                      <a:pt x="128" y="128"/>
                      <a:pt x="120" y="126"/>
                    </a:cubicBezTo>
                    <a:cubicBezTo>
                      <a:pt x="121" y="126"/>
                      <a:pt x="121" y="127"/>
                      <a:pt x="121" y="128"/>
                    </a:cubicBezTo>
                    <a:close/>
                    <a:moveTo>
                      <a:pt x="127" y="155"/>
                    </a:moveTo>
                    <a:cubicBezTo>
                      <a:pt x="119" y="154"/>
                      <a:pt x="115" y="145"/>
                      <a:pt x="108" y="141"/>
                    </a:cubicBezTo>
                    <a:cubicBezTo>
                      <a:pt x="105" y="140"/>
                      <a:pt x="102" y="141"/>
                      <a:pt x="100" y="140"/>
                    </a:cubicBezTo>
                    <a:cubicBezTo>
                      <a:pt x="94" y="137"/>
                      <a:pt x="89" y="132"/>
                      <a:pt x="83" y="131"/>
                    </a:cubicBezTo>
                    <a:cubicBezTo>
                      <a:pt x="93" y="143"/>
                      <a:pt x="110" y="153"/>
                      <a:pt x="127" y="155"/>
                    </a:cubicBezTo>
                    <a:close/>
                    <a:moveTo>
                      <a:pt x="156" y="130"/>
                    </a:moveTo>
                    <a:cubicBezTo>
                      <a:pt x="146" y="133"/>
                      <a:pt x="134" y="132"/>
                      <a:pt x="125" y="131"/>
                    </a:cubicBezTo>
                    <a:cubicBezTo>
                      <a:pt x="127" y="134"/>
                      <a:pt x="130" y="139"/>
                      <a:pt x="134" y="139"/>
                    </a:cubicBezTo>
                    <a:cubicBezTo>
                      <a:pt x="149" y="142"/>
                      <a:pt x="168" y="138"/>
                      <a:pt x="174" y="125"/>
                    </a:cubicBezTo>
                    <a:cubicBezTo>
                      <a:pt x="168" y="124"/>
                      <a:pt x="162" y="128"/>
                      <a:pt x="156" y="130"/>
                    </a:cubicBezTo>
                    <a:close/>
                    <a:moveTo>
                      <a:pt x="140" y="145"/>
                    </a:moveTo>
                    <a:cubicBezTo>
                      <a:pt x="155" y="150"/>
                      <a:pt x="184" y="143"/>
                      <a:pt x="181" y="125"/>
                    </a:cubicBezTo>
                    <a:cubicBezTo>
                      <a:pt x="175" y="138"/>
                      <a:pt x="160" y="144"/>
                      <a:pt x="140" y="145"/>
                    </a:cubicBezTo>
                    <a:close/>
                    <a:moveTo>
                      <a:pt x="109" y="138"/>
                    </a:moveTo>
                    <a:cubicBezTo>
                      <a:pt x="109" y="137"/>
                      <a:pt x="106" y="135"/>
                      <a:pt x="105" y="136"/>
                    </a:cubicBezTo>
                    <a:cubicBezTo>
                      <a:pt x="107" y="137"/>
                      <a:pt x="107" y="138"/>
                      <a:pt x="109" y="138"/>
                    </a:cubicBezTo>
                    <a:close/>
                    <a:moveTo>
                      <a:pt x="122" y="141"/>
                    </a:moveTo>
                    <a:cubicBezTo>
                      <a:pt x="124" y="142"/>
                      <a:pt x="127" y="142"/>
                      <a:pt x="129" y="142"/>
                    </a:cubicBezTo>
                    <a:cubicBezTo>
                      <a:pt x="128" y="140"/>
                      <a:pt x="124" y="140"/>
                      <a:pt x="122" y="139"/>
                    </a:cubicBezTo>
                    <a:cubicBezTo>
                      <a:pt x="122" y="139"/>
                      <a:pt x="122" y="140"/>
                      <a:pt x="122" y="141"/>
                    </a:cubicBezTo>
                    <a:close/>
                    <a:moveTo>
                      <a:pt x="178" y="167"/>
                    </a:moveTo>
                    <a:cubicBezTo>
                      <a:pt x="194" y="160"/>
                      <a:pt x="208" y="149"/>
                      <a:pt x="210" y="133"/>
                    </a:cubicBezTo>
                    <a:cubicBezTo>
                      <a:pt x="202" y="146"/>
                      <a:pt x="192" y="158"/>
                      <a:pt x="178" y="167"/>
                    </a:cubicBezTo>
                    <a:close/>
                    <a:moveTo>
                      <a:pt x="134" y="141"/>
                    </a:moveTo>
                    <a:cubicBezTo>
                      <a:pt x="133" y="143"/>
                      <a:pt x="132" y="140"/>
                      <a:pt x="130" y="141"/>
                    </a:cubicBezTo>
                    <a:cubicBezTo>
                      <a:pt x="130" y="143"/>
                      <a:pt x="136" y="143"/>
                      <a:pt x="134" y="141"/>
                    </a:cubicBezTo>
                    <a:close/>
                    <a:moveTo>
                      <a:pt x="182" y="149"/>
                    </a:moveTo>
                    <a:cubicBezTo>
                      <a:pt x="178" y="155"/>
                      <a:pt x="172" y="159"/>
                      <a:pt x="167" y="164"/>
                    </a:cubicBezTo>
                    <a:cubicBezTo>
                      <a:pt x="183" y="159"/>
                      <a:pt x="195" y="150"/>
                      <a:pt x="202" y="137"/>
                    </a:cubicBezTo>
                    <a:cubicBezTo>
                      <a:pt x="202" y="137"/>
                      <a:pt x="202" y="136"/>
                      <a:pt x="202" y="136"/>
                    </a:cubicBezTo>
                    <a:cubicBezTo>
                      <a:pt x="196" y="141"/>
                      <a:pt x="191" y="146"/>
                      <a:pt x="182" y="149"/>
                    </a:cubicBezTo>
                    <a:close/>
                    <a:moveTo>
                      <a:pt x="164" y="149"/>
                    </a:moveTo>
                    <a:cubicBezTo>
                      <a:pt x="147" y="152"/>
                      <a:pt x="130" y="147"/>
                      <a:pt x="116" y="144"/>
                    </a:cubicBezTo>
                    <a:cubicBezTo>
                      <a:pt x="117" y="146"/>
                      <a:pt x="117" y="147"/>
                      <a:pt x="120" y="146"/>
                    </a:cubicBezTo>
                    <a:cubicBezTo>
                      <a:pt x="133" y="154"/>
                      <a:pt x="153" y="155"/>
                      <a:pt x="172" y="150"/>
                    </a:cubicBezTo>
                    <a:cubicBezTo>
                      <a:pt x="172" y="151"/>
                      <a:pt x="171" y="152"/>
                      <a:pt x="172" y="152"/>
                    </a:cubicBezTo>
                    <a:cubicBezTo>
                      <a:pt x="173" y="151"/>
                      <a:pt x="172" y="151"/>
                      <a:pt x="172" y="150"/>
                    </a:cubicBezTo>
                    <a:cubicBezTo>
                      <a:pt x="174" y="150"/>
                      <a:pt x="175" y="151"/>
                      <a:pt x="177" y="149"/>
                    </a:cubicBezTo>
                    <a:cubicBezTo>
                      <a:pt x="175" y="146"/>
                      <a:pt x="187" y="143"/>
                      <a:pt x="186" y="139"/>
                    </a:cubicBezTo>
                    <a:cubicBezTo>
                      <a:pt x="179" y="143"/>
                      <a:pt x="173" y="148"/>
                      <a:pt x="164" y="149"/>
                    </a:cubicBezTo>
                    <a:close/>
                    <a:moveTo>
                      <a:pt x="151" y="166"/>
                    </a:moveTo>
                    <a:cubicBezTo>
                      <a:pt x="148" y="165"/>
                      <a:pt x="145" y="164"/>
                      <a:pt x="143" y="162"/>
                    </a:cubicBezTo>
                    <a:cubicBezTo>
                      <a:pt x="147" y="162"/>
                      <a:pt x="152" y="164"/>
                      <a:pt x="156" y="165"/>
                    </a:cubicBezTo>
                    <a:cubicBezTo>
                      <a:pt x="159" y="162"/>
                      <a:pt x="170" y="160"/>
                      <a:pt x="170" y="155"/>
                    </a:cubicBezTo>
                    <a:cubicBezTo>
                      <a:pt x="160" y="158"/>
                      <a:pt x="149" y="159"/>
                      <a:pt x="139" y="160"/>
                    </a:cubicBezTo>
                    <a:cubicBezTo>
                      <a:pt x="138" y="162"/>
                      <a:pt x="142" y="159"/>
                      <a:pt x="142" y="162"/>
                    </a:cubicBezTo>
                    <a:cubicBezTo>
                      <a:pt x="128" y="158"/>
                      <a:pt x="114" y="155"/>
                      <a:pt x="102" y="149"/>
                    </a:cubicBezTo>
                    <a:cubicBezTo>
                      <a:pt x="114" y="160"/>
                      <a:pt x="131" y="170"/>
                      <a:pt x="151" y="166"/>
                    </a:cubicBezTo>
                    <a:close/>
                    <a:moveTo>
                      <a:pt x="155" y="156"/>
                    </a:moveTo>
                    <a:cubicBezTo>
                      <a:pt x="153" y="155"/>
                      <a:pt x="151" y="156"/>
                      <a:pt x="149" y="156"/>
                    </a:cubicBezTo>
                    <a:cubicBezTo>
                      <a:pt x="142" y="156"/>
                      <a:pt x="133" y="153"/>
                      <a:pt x="129" y="154"/>
                    </a:cubicBezTo>
                    <a:cubicBezTo>
                      <a:pt x="135" y="158"/>
                      <a:pt x="148" y="158"/>
                      <a:pt x="155" y="156"/>
                    </a:cubicBezTo>
                    <a:close/>
                    <a:moveTo>
                      <a:pt x="157" y="156"/>
                    </a:moveTo>
                    <a:cubicBezTo>
                      <a:pt x="159" y="156"/>
                      <a:pt x="162" y="155"/>
                      <a:pt x="163" y="154"/>
                    </a:cubicBezTo>
                    <a:cubicBezTo>
                      <a:pt x="162" y="155"/>
                      <a:pt x="157" y="154"/>
                      <a:pt x="157" y="156"/>
                    </a:cubicBezTo>
                    <a:close/>
                  </a:path>
                </a:pathLst>
              </a:custGeom>
              <a:solidFill>
                <a:srgbClr val="4C4C66"/>
              </a:solidFill>
              <a:ln>
                <a:noFill/>
              </a:ln>
            </p:spPr>
            <p:txBody>
              <a:bodyPr lIns="90000" tIns="46800" rIns="90000" bIns="46800">
                <a:normAutofit/>
              </a:bodyPr>
              <a:lstStyle/>
              <a:p>
                <a:endParaRPr lang="zh-CN" altLang="zh-CN" sz="1350" b="1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9DC9F84E-4182-412E-A4FB-013E6FA968B2}"/>
                </a:ext>
              </a:extLst>
            </p:cNvPr>
            <p:cNvSpPr txBox="1"/>
            <p:nvPr/>
          </p:nvSpPr>
          <p:spPr>
            <a:xfrm>
              <a:off x="1996589" y="1955721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rgbClr val="4C4C66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sp>
        <p:nvSpPr>
          <p:cNvPr id="38" name="TextBox 1">
            <a:extLst>
              <a:ext uri="{FF2B5EF4-FFF2-40B4-BE49-F238E27FC236}">
                <a16:creationId xmlns="" xmlns:a16="http://schemas.microsoft.com/office/drawing/2014/main" id="{01C32A4C-2748-4B95-9AA3-2B43291DA3C7}"/>
              </a:ext>
            </a:extLst>
          </p:cNvPr>
          <p:cNvSpPr txBox="1"/>
          <p:nvPr/>
        </p:nvSpPr>
        <p:spPr>
          <a:xfrm>
            <a:off x="5037678" y="4760094"/>
            <a:ext cx="2597919" cy="738664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848C1A7B-7C9E-4323-9E42-0DD37CF61E89}"/>
              </a:ext>
            </a:extLst>
          </p:cNvPr>
          <p:cNvGrpSpPr/>
          <p:nvPr/>
        </p:nvGrpSpPr>
        <p:grpSpPr>
          <a:xfrm>
            <a:off x="8750007" y="2719265"/>
            <a:ext cx="2199428" cy="1736029"/>
            <a:chOff x="1829405" y="1792377"/>
            <a:chExt cx="2199428" cy="1736029"/>
          </a:xfrm>
          <a:solidFill>
            <a:srgbClr val="4C4C66"/>
          </a:solidFill>
        </p:grpSpPr>
        <p:grpSp>
          <p:nvGrpSpPr>
            <p:cNvPr id="52" name="组合 51">
              <a:extLst>
                <a:ext uri="{FF2B5EF4-FFF2-40B4-BE49-F238E27FC236}">
                  <a16:creationId xmlns="" xmlns:a16="http://schemas.microsoft.com/office/drawing/2014/main" id="{ED073A8F-C355-4996-A76F-7B682CAD7249}"/>
                </a:ext>
              </a:extLst>
            </p:cNvPr>
            <p:cNvGrpSpPr/>
            <p:nvPr/>
          </p:nvGrpSpPr>
          <p:grpSpPr>
            <a:xfrm>
              <a:off x="1829405" y="1792377"/>
              <a:ext cx="2199428" cy="1736029"/>
              <a:chOff x="7480905" y="1716177"/>
              <a:chExt cx="2199428" cy="1736029"/>
            </a:xfrm>
            <a:grpFill/>
          </p:grpSpPr>
          <p:sp>
            <p:nvSpPr>
              <p:cNvPr id="54" name="Freeform 143">
                <a:extLst>
                  <a:ext uri="{FF2B5EF4-FFF2-40B4-BE49-F238E27FC236}">
                    <a16:creationId xmlns="" xmlns:a16="http://schemas.microsoft.com/office/drawing/2014/main" id="{31CF25F2-B0C9-427A-8D92-B5AC30E8C1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480905" y="1716177"/>
                <a:ext cx="2199428" cy="1410026"/>
              </a:xfrm>
              <a:custGeom>
                <a:avLst/>
                <a:gdLst>
                  <a:gd name="T0" fmla="*/ 1 w 270"/>
                  <a:gd name="T1" fmla="*/ 87 h 377"/>
                  <a:gd name="T2" fmla="*/ 183 w 270"/>
                  <a:gd name="T3" fmla="*/ 0 h 377"/>
                  <a:gd name="T4" fmla="*/ 270 w 270"/>
                  <a:gd name="T5" fmla="*/ 107 h 377"/>
                  <a:gd name="T6" fmla="*/ 146 w 270"/>
                  <a:gd name="T7" fmla="*/ 236 h 377"/>
                  <a:gd name="T8" fmla="*/ 72 w 270"/>
                  <a:gd name="T9" fmla="*/ 375 h 377"/>
                  <a:gd name="T10" fmla="*/ 62 w 270"/>
                  <a:gd name="T11" fmla="*/ 247 h 377"/>
                  <a:gd name="T12" fmla="*/ 45 w 270"/>
                  <a:gd name="T13" fmla="*/ 215 h 377"/>
                  <a:gd name="T14" fmla="*/ 61 w 270"/>
                  <a:gd name="T15" fmla="*/ 347 h 377"/>
                  <a:gd name="T16" fmla="*/ 116 w 270"/>
                  <a:gd name="T17" fmla="*/ 212 h 377"/>
                  <a:gd name="T18" fmla="*/ 237 w 270"/>
                  <a:gd name="T19" fmla="*/ 40 h 377"/>
                  <a:gd name="T20" fmla="*/ 13 w 270"/>
                  <a:gd name="T21" fmla="*/ 47 h 377"/>
                  <a:gd name="T22" fmla="*/ 28 w 270"/>
                  <a:gd name="T23" fmla="*/ 182 h 377"/>
                  <a:gd name="T24" fmla="*/ 67 w 270"/>
                  <a:gd name="T25" fmla="*/ 281 h 377"/>
                  <a:gd name="T26" fmla="*/ 234 w 270"/>
                  <a:gd name="T27" fmla="*/ 18 h 377"/>
                  <a:gd name="T28" fmla="*/ 10 w 270"/>
                  <a:gd name="T29" fmla="*/ 116 h 377"/>
                  <a:gd name="T30" fmla="*/ 118 w 270"/>
                  <a:gd name="T31" fmla="*/ 261 h 377"/>
                  <a:gd name="T32" fmla="*/ 143 w 270"/>
                  <a:gd name="T33" fmla="*/ 230 h 377"/>
                  <a:gd name="T34" fmla="*/ 250 w 270"/>
                  <a:gd name="T35" fmla="*/ 148 h 377"/>
                  <a:gd name="T36" fmla="*/ 263 w 270"/>
                  <a:gd name="T37" fmla="*/ 146 h 377"/>
                  <a:gd name="T38" fmla="*/ 161 w 270"/>
                  <a:gd name="T39" fmla="*/ 215 h 377"/>
                  <a:gd name="T40" fmla="*/ 250 w 270"/>
                  <a:gd name="T41" fmla="*/ 139 h 377"/>
                  <a:gd name="T42" fmla="*/ 254 w 270"/>
                  <a:gd name="T43" fmla="*/ 88 h 377"/>
                  <a:gd name="T44" fmla="*/ 165 w 270"/>
                  <a:gd name="T45" fmla="*/ 215 h 377"/>
                  <a:gd name="T46" fmla="*/ 240 w 270"/>
                  <a:gd name="T47" fmla="*/ 185 h 377"/>
                  <a:gd name="T48" fmla="*/ 263 w 270"/>
                  <a:gd name="T49" fmla="*/ 72 h 377"/>
                  <a:gd name="T50" fmla="*/ 74 w 270"/>
                  <a:gd name="T51" fmla="*/ 323 h 377"/>
                  <a:gd name="T52" fmla="*/ 124 w 270"/>
                  <a:gd name="T53" fmla="*/ 223 h 377"/>
                  <a:gd name="T54" fmla="*/ 116 w 270"/>
                  <a:gd name="T55" fmla="*/ 257 h 377"/>
                  <a:gd name="T56" fmla="*/ 11 w 270"/>
                  <a:gd name="T57" fmla="*/ 33 h 377"/>
                  <a:gd name="T58" fmla="*/ 246 w 270"/>
                  <a:gd name="T59" fmla="*/ 172 h 377"/>
                  <a:gd name="T60" fmla="*/ 104 w 270"/>
                  <a:gd name="T61" fmla="*/ 277 h 377"/>
                  <a:gd name="T62" fmla="*/ 261 w 270"/>
                  <a:gd name="T63" fmla="*/ 182 h 377"/>
                  <a:gd name="T64" fmla="*/ 223 w 270"/>
                  <a:gd name="T65" fmla="*/ 210 h 377"/>
                  <a:gd name="T66" fmla="*/ 222 w 270"/>
                  <a:gd name="T67" fmla="*/ 205 h 377"/>
                  <a:gd name="T68" fmla="*/ 98 w 270"/>
                  <a:gd name="T69" fmla="*/ 288 h 377"/>
                  <a:gd name="T70" fmla="*/ 199 w 270"/>
                  <a:gd name="T71" fmla="*/ 216 h 377"/>
                  <a:gd name="T72" fmla="*/ 250 w 270"/>
                  <a:gd name="T73" fmla="*/ 179 h 377"/>
                  <a:gd name="T74" fmla="*/ 203 w 270"/>
                  <a:gd name="T75" fmla="*/ 216 h 377"/>
                  <a:gd name="T76" fmla="*/ 125 w 270"/>
                  <a:gd name="T77" fmla="*/ 277 h 377"/>
                  <a:gd name="T78" fmla="*/ 41 w 270"/>
                  <a:gd name="T79" fmla="*/ 200 h 377"/>
                  <a:gd name="T80" fmla="*/ 114 w 270"/>
                  <a:gd name="T81" fmla="*/ 290 h 377"/>
                  <a:gd name="T82" fmla="*/ 247 w 270"/>
                  <a:gd name="T83" fmla="*/ 30 h 377"/>
                  <a:gd name="T84" fmla="*/ 244 w 270"/>
                  <a:gd name="T85" fmla="*/ 27 h 377"/>
                  <a:gd name="T86" fmla="*/ 266 w 270"/>
                  <a:gd name="T87" fmla="*/ 53 h 377"/>
                  <a:gd name="T88" fmla="*/ 250 w 270"/>
                  <a:gd name="T89" fmla="*/ 77 h 377"/>
                  <a:gd name="T90" fmla="*/ 62 w 270"/>
                  <a:gd name="T91" fmla="*/ 234 h 377"/>
                  <a:gd name="T92" fmla="*/ 89 w 270"/>
                  <a:gd name="T93" fmla="*/ 315 h 377"/>
                  <a:gd name="T94" fmla="*/ 188 w 270"/>
                  <a:gd name="T95" fmla="*/ 213 h 377"/>
                  <a:gd name="T96" fmla="*/ 216 w 270"/>
                  <a:gd name="T97" fmla="*/ 213 h 377"/>
                  <a:gd name="T98" fmla="*/ 259 w 270"/>
                  <a:gd name="T99" fmla="*/ 67 h 377"/>
                  <a:gd name="T100" fmla="*/ 135 w 270"/>
                  <a:gd name="T101" fmla="*/ 230 h 377"/>
                  <a:gd name="T102" fmla="*/ 259 w 270"/>
                  <a:gd name="T103" fmla="*/ 47 h 377"/>
                  <a:gd name="T104" fmla="*/ 131 w 270"/>
                  <a:gd name="T105" fmla="*/ 234 h 377"/>
                  <a:gd name="T106" fmla="*/ 237 w 270"/>
                  <a:gd name="T107" fmla="*/ 209 h 377"/>
                  <a:gd name="T108" fmla="*/ 237 w 270"/>
                  <a:gd name="T109" fmla="*/ 205 h 377"/>
                  <a:gd name="T110" fmla="*/ 84 w 270"/>
                  <a:gd name="T111" fmla="*/ 321 h 377"/>
                  <a:gd name="T112" fmla="*/ 249 w 270"/>
                  <a:gd name="T113" fmla="*/ 114 h 377"/>
                  <a:gd name="T114" fmla="*/ 266 w 270"/>
                  <a:gd name="T115" fmla="*/ 84 h 377"/>
                  <a:gd name="T116" fmla="*/ 257 w 270"/>
                  <a:gd name="T117" fmla="*/ 58 h 377"/>
                  <a:gd name="T118" fmla="*/ 224 w 270"/>
                  <a:gd name="T119" fmla="*/ 215 h 377"/>
                  <a:gd name="T120" fmla="*/ 230 w 270"/>
                  <a:gd name="T121" fmla="*/ 8 h 377"/>
                  <a:gd name="T122" fmla="*/ 121 w 270"/>
                  <a:gd name="T123" fmla="*/ 215 h 377"/>
                  <a:gd name="T124" fmla="*/ 43 w 270"/>
                  <a:gd name="T125" fmla="*/ 195 h 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70" h="377">
                    <a:moveTo>
                      <a:pt x="17" y="193"/>
                    </a:moveTo>
                    <a:lnTo>
                      <a:pt x="17" y="193"/>
                    </a:lnTo>
                    <a:lnTo>
                      <a:pt x="17" y="193"/>
                    </a:lnTo>
                    <a:lnTo>
                      <a:pt x="17" y="193"/>
                    </a:lnTo>
                    <a:lnTo>
                      <a:pt x="14" y="193"/>
                    </a:lnTo>
                    <a:lnTo>
                      <a:pt x="14" y="190"/>
                    </a:lnTo>
                    <a:lnTo>
                      <a:pt x="14" y="190"/>
                    </a:lnTo>
                    <a:lnTo>
                      <a:pt x="16" y="190"/>
                    </a:lnTo>
                    <a:lnTo>
                      <a:pt x="16" y="190"/>
                    </a:lnTo>
                    <a:lnTo>
                      <a:pt x="16" y="189"/>
                    </a:lnTo>
                    <a:lnTo>
                      <a:pt x="16" y="189"/>
                    </a:lnTo>
                    <a:lnTo>
                      <a:pt x="16" y="189"/>
                    </a:lnTo>
                    <a:lnTo>
                      <a:pt x="14" y="185"/>
                    </a:lnTo>
                    <a:lnTo>
                      <a:pt x="14" y="185"/>
                    </a:lnTo>
                    <a:lnTo>
                      <a:pt x="13" y="180"/>
                    </a:lnTo>
                    <a:lnTo>
                      <a:pt x="13" y="180"/>
                    </a:lnTo>
                    <a:lnTo>
                      <a:pt x="11" y="175"/>
                    </a:lnTo>
                    <a:lnTo>
                      <a:pt x="11" y="175"/>
                    </a:lnTo>
                    <a:lnTo>
                      <a:pt x="10" y="169"/>
                    </a:lnTo>
                    <a:lnTo>
                      <a:pt x="10" y="169"/>
                    </a:lnTo>
                    <a:lnTo>
                      <a:pt x="8" y="165"/>
                    </a:lnTo>
                    <a:lnTo>
                      <a:pt x="8" y="165"/>
                    </a:lnTo>
                    <a:lnTo>
                      <a:pt x="8" y="163"/>
                    </a:lnTo>
                    <a:lnTo>
                      <a:pt x="8" y="163"/>
                    </a:lnTo>
                    <a:lnTo>
                      <a:pt x="7" y="162"/>
                    </a:lnTo>
                    <a:lnTo>
                      <a:pt x="7" y="162"/>
                    </a:lnTo>
                    <a:lnTo>
                      <a:pt x="6" y="153"/>
                    </a:lnTo>
                    <a:lnTo>
                      <a:pt x="4" y="143"/>
                    </a:lnTo>
                    <a:lnTo>
                      <a:pt x="4" y="143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3" y="124"/>
                    </a:lnTo>
                    <a:lnTo>
                      <a:pt x="3" y="124"/>
                    </a:lnTo>
                    <a:lnTo>
                      <a:pt x="1" y="111"/>
                    </a:lnTo>
                    <a:lnTo>
                      <a:pt x="1" y="111"/>
                    </a:lnTo>
                    <a:lnTo>
                      <a:pt x="1" y="107"/>
                    </a:lnTo>
                    <a:lnTo>
                      <a:pt x="1" y="107"/>
                    </a:lnTo>
                    <a:lnTo>
                      <a:pt x="0" y="97"/>
                    </a:lnTo>
                    <a:lnTo>
                      <a:pt x="1" y="87"/>
                    </a:lnTo>
                    <a:lnTo>
                      <a:pt x="1" y="87"/>
                    </a:lnTo>
                    <a:lnTo>
                      <a:pt x="1" y="77"/>
                    </a:lnTo>
                    <a:lnTo>
                      <a:pt x="1" y="77"/>
                    </a:lnTo>
                    <a:lnTo>
                      <a:pt x="1" y="67"/>
                    </a:lnTo>
                    <a:lnTo>
                      <a:pt x="1" y="67"/>
                    </a:lnTo>
                    <a:lnTo>
                      <a:pt x="1" y="54"/>
                    </a:lnTo>
                    <a:lnTo>
                      <a:pt x="1" y="54"/>
                    </a:lnTo>
                    <a:lnTo>
                      <a:pt x="4" y="43"/>
                    </a:lnTo>
                    <a:lnTo>
                      <a:pt x="8" y="34"/>
                    </a:lnTo>
                    <a:lnTo>
                      <a:pt x="8" y="34"/>
                    </a:lnTo>
                    <a:lnTo>
                      <a:pt x="11" y="27"/>
                    </a:lnTo>
                    <a:lnTo>
                      <a:pt x="17" y="21"/>
                    </a:lnTo>
                    <a:lnTo>
                      <a:pt x="17" y="21"/>
                    </a:lnTo>
                    <a:lnTo>
                      <a:pt x="23" y="17"/>
                    </a:lnTo>
                    <a:lnTo>
                      <a:pt x="31" y="13"/>
                    </a:lnTo>
                    <a:lnTo>
                      <a:pt x="31" y="13"/>
                    </a:lnTo>
                    <a:lnTo>
                      <a:pt x="44" y="11"/>
                    </a:lnTo>
                    <a:lnTo>
                      <a:pt x="44" y="11"/>
                    </a:lnTo>
                    <a:lnTo>
                      <a:pt x="57" y="10"/>
                    </a:lnTo>
                    <a:lnTo>
                      <a:pt x="57" y="10"/>
                    </a:lnTo>
                    <a:lnTo>
                      <a:pt x="71" y="8"/>
                    </a:lnTo>
                    <a:lnTo>
                      <a:pt x="71" y="8"/>
                    </a:lnTo>
                    <a:lnTo>
                      <a:pt x="85" y="7"/>
                    </a:lnTo>
                    <a:lnTo>
                      <a:pt x="85" y="7"/>
                    </a:lnTo>
                    <a:lnTo>
                      <a:pt x="92" y="7"/>
                    </a:lnTo>
                    <a:lnTo>
                      <a:pt x="92" y="7"/>
                    </a:lnTo>
                    <a:lnTo>
                      <a:pt x="107" y="4"/>
                    </a:lnTo>
                    <a:lnTo>
                      <a:pt x="121" y="4"/>
                    </a:lnTo>
                    <a:lnTo>
                      <a:pt x="121" y="4"/>
                    </a:lnTo>
                    <a:lnTo>
                      <a:pt x="129" y="4"/>
                    </a:lnTo>
                    <a:lnTo>
                      <a:pt x="129" y="4"/>
                    </a:lnTo>
                    <a:lnTo>
                      <a:pt x="142" y="3"/>
                    </a:lnTo>
                    <a:lnTo>
                      <a:pt x="142" y="3"/>
                    </a:lnTo>
                    <a:lnTo>
                      <a:pt x="153" y="1"/>
                    </a:lnTo>
                    <a:lnTo>
                      <a:pt x="153" y="1"/>
                    </a:lnTo>
                    <a:lnTo>
                      <a:pt x="165" y="1"/>
                    </a:lnTo>
                    <a:lnTo>
                      <a:pt x="165" y="1"/>
                    </a:lnTo>
                    <a:lnTo>
                      <a:pt x="175" y="1"/>
                    </a:lnTo>
                    <a:lnTo>
                      <a:pt x="175" y="1"/>
                    </a:lnTo>
                    <a:lnTo>
                      <a:pt x="183" y="0"/>
                    </a:lnTo>
                    <a:lnTo>
                      <a:pt x="183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13" y="1"/>
                    </a:lnTo>
                    <a:lnTo>
                      <a:pt x="222" y="3"/>
                    </a:lnTo>
                    <a:lnTo>
                      <a:pt x="222" y="3"/>
                    </a:lnTo>
                    <a:lnTo>
                      <a:pt x="224" y="4"/>
                    </a:lnTo>
                    <a:lnTo>
                      <a:pt x="224" y="4"/>
                    </a:lnTo>
                    <a:lnTo>
                      <a:pt x="227" y="4"/>
                    </a:lnTo>
                    <a:lnTo>
                      <a:pt x="227" y="4"/>
                    </a:lnTo>
                    <a:lnTo>
                      <a:pt x="230" y="4"/>
                    </a:lnTo>
                    <a:lnTo>
                      <a:pt x="230" y="4"/>
                    </a:lnTo>
                    <a:lnTo>
                      <a:pt x="232" y="4"/>
                    </a:lnTo>
                    <a:lnTo>
                      <a:pt x="232" y="4"/>
                    </a:lnTo>
                    <a:lnTo>
                      <a:pt x="232" y="4"/>
                    </a:lnTo>
                    <a:lnTo>
                      <a:pt x="236" y="7"/>
                    </a:lnTo>
                    <a:lnTo>
                      <a:pt x="236" y="7"/>
                    </a:lnTo>
                    <a:lnTo>
                      <a:pt x="237" y="8"/>
                    </a:lnTo>
                    <a:lnTo>
                      <a:pt x="237" y="8"/>
                    </a:lnTo>
                    <a:lnTo>
                      <a:pt x="242" y="11"/>
                    </a:lnTo>
                    <a:lnTo>
                      <a:pt x="246" y="14"/>
                    </a:lnTo>
                    <a:lnTo>
                      <a:pt x="246" y="14"/>
                    </a:lnTo>
                    <a:lnTo>
                      <a:pt x="250" y="17"/>
                    </a:lnTo>
                    <a:lnTo>
                      <a:pt x="250" y="17"/>
                    </a:lnTo>
                    <a:lnTo>
                      <a:pt x="256" y="21"/>
                    </a:lnTo>
                    <a:lnTo>
                      <a:pt x="261" y="27"/>
                    </a:lnTo>
                    <a:lnTo>
                      <a:pt x="261" y="27"/>
                    </a:lnTo>
                    <a:lnTo>
                      <a:pt x="266" y="37"/>
                    </a:lnTo>
                    <a:lnTo>
                      <a:pt x="266" y="37"/>
                    </a:lnTo>
                    <a:lnTo>
                      <a:pt x="269" y="45"/>
                    </a:lnTo>
                    <a:lnTo>
                      <a:pt x="269" y="45"/>
                    </a:lnTo>
                    <a:lnTo>
                      <a:pt x="269" y="50"/>
                    </a:lnTo>
                    <a:lnTo>
                      <a:pt x="269" y="50"/>
                    </a:lnTo>
                    <a:lnTo>
                      <a:pt x="269" y="51"/>
                    </a:lnTo>
                    <a:lnTo>
                      <a:pt x="269" y="51"/>
                    </a:lnTo>
                    <a:lnTo>
                      <a:pt x="270" y="65"/>
                    </a:lnTo>
                    <a:lnTo>
                      <a:pt x="270" y="80"/>
                    </a:lnTo>
                    <a:lnTo>
                      <a:pt x="270" y="80"/>
                    </a:lnTo>
                    <a:lnTo>
                      <a:pt x="270" y="92"/>
                    </a:lnTo>
                    <a:lnTo>
                      <a:pt x="270" y="92"/>
                    </a:lnTo>
                    <a:lnTo>
                      <a:pt x="270" y="107"/>
                    </a:lnTo>
                    <a:lnTo>
                      <a:pt x="270" y="107"/>
                    </a:lnTo>
                    <a:lnTo>
                      <a:pt x="270" y="134"/>
                    </a:lnTo>
                    <a:lnTo>
                      <a:pt x="270" y="134"/>
                    </a:lnTo>
                    <a:lnTo>
                      <a:pt x="269" y="161"/>
                    </a:lnTo>
                    <a:lnTo>
                      <a:pt x="269" y="161"/>
                    </a:lnTo>
                    <a:lnTo>
                      <a:pt x="266" y="178"/>
                    </a:lnTo>
                    <a:lnTo>
                      <a:pt x="266" y="178"/>
                    </a:lnTo>
                    <a:lnTo>
                      <a:pt x="264" y="185"/>
                    </a:lnTo>
                    <a:lnTo>
                      <a:pt x="264" y="185"/>
                    </a:lnTo>
                    <a:lnTo>
                      <a:pt x="263" y="193"/>
                    </a:lnTo>
                    <a:lnTo>
                      <a:pt x="263" y="193"/>
                    </a:lnTo>
                    <a:lnTo>
                      <a:pt x="260" y="199"/>
                    </a:lnTo>
                    <a:lnTo>
                      <a:pt x="260" y="199"/>
                    </a:lnTo>
                    <a:lnTo>
                      <a:pt x="257" y="206"/>
                    </a:lnTo>
                    <a:lnTo>
                      <a:pt x="257" y="206"/>
                    </a:lnTo>
                    <a:lnTo>
                      <a:pt x="253" y="210"/>
                    </a:lnTo>
                    <a:lnTo>
                      <a:pt x="249" y="213"/>
                    </a:lnTo>
                    <a:lnTo>
                      <a:pt x="249" y="213"/>
                    </a:lnTo>
                    <a:lnTo>
                      <a:pt x="246" y="215"/>
                    </a:lnTo>
                    <a:lnTo>
                      <a:pt x="246" y="215"/>
                    </a:lnTo>
                    <a:lnTo>
                      <a:pt x="242" y="217"/>
                    </a:lnTo>
                    <a:lnTo>
                      <a:pt x="236" y="220"/>
                    </a:lnTo>
                    <a:lnTo>
                      <a:pt x="236" y="220"/>
                    </a:lnTo>
                    <a:lnTo>
                      <a:pt x="233" y="220"/>
                    </a:lnTo>
                    <a:lnTo>
                      <a:pt x="233" y="220"/>
                    </a:lnTo>
                    <a:lnTo>
                      <a:pt x="224" y="224"/>
                    </a:lnTo>
                    <a:lnTo>
                      <a:pt x="224" y="224"/>
                    </a:lnTo>
                    <a:lnTo>
                      <a:pt x="213" y="227"/>
                    </a:lnTo>
                    <a:lnTo>
                      <a:pt x="200" y="229"/>
                    </a:lnTo>
                    <a:lnTo>
                      <a:pt x="200" y="229"/>
                    </a:lnTo>
                    <a:lnTo>
                      <a:pt x="179" y="229"/>
                    </a:lnTo>
                    <a:lnTo>
                      <a:pt x="179" y="229"/>
                    </a:lnTo>
                    <a:lnTo>
                      <a:pt x="170" y="230"/>
                    </a:lnTo>
                    <a:lnTo>
                      <a:pt x="170" y="230"/>
                    </a:lnTo>
                    <a:lnTo>
                      <a:pt x="158" y="232"/>
                    </a:lnTo>
                    <a:lnTo>
                      <a:pt x="158" y="232"/>
                    </a:lnTo>
                    <a:lnTo>
                      <a:pt x="155" y="232"/>
                    </a:lnTo>
                    <a:lnTo>
                      <a:pt x="155" y="232"/>
                    </a:lnTo>
                    <a:lnTo>
                      <a:pt x="146" y="236"/>
                    </a:lnTo>
                    <a:lnTo>
                      <a:pt x="146" y="236"/>
                    </a:lnTo>
                    <a:lnTo>
                      <a:pt x="141" y="240"/>
                    </a:lnTo>
                    <a:lnTo>
                      <a:pt x="135" y="246"/>
                    </a:lnTo>
                    <a:lnTo>
                      <a:pt x="135" y="246"/>
                    </a:lnTo>
                    <a:lnTo>
                      <a:pt x="131" y="254"/>
                    </a:lnTo>
                    <a:lnTo>
                      <a:pt x="128" y="264"/>
                    </a:lnTo>
                    <a:lnTo>
                      <a:pt x="128" y="264"/>
                    </a:lnTo>
                    <a:lnTo>
                      <a:pt x="128" y="274"/>
                    </a:lnTo>
                    <a:lnTo>
                      <a:pt x="128" y="274"/>
                    </a:lnTo>
                    <a:lnTo>
                      <a:pt x="128" y="278"/>
                    </a:lnTo>
                    <a:lnTo>
                      <a:pt x="125" y="283"/>
                    </a:lnTo>
                    <a:lnTo>
                      <a:pt x="125" y="283"/>
                    </a:lnTo>
                    <a:lnTo>
                      <a:pt x="124" y="288"/>
                    </a:lnTo>
                    <a:lnTo>
                      <a:pt x="121" y="293"/>
                    </a:lnTo>
                    <a:lnTo>
                      <a:pt x="121" y="293"/>
                    </a:lnTo>
                    <a:lnTo>
                      <a:pt x="114" y="300"/>
                    </a:lnTo>
                    <a:lnTo>
                      <a:pt x="114" y="300"/>
                    </a:lnTo>
                    <a:lnTo>
                      <a:pt x="102" y="313"/>
                    </a:lnTo>
                    <a:lnTo>
                      <a:pt x="102" y="313"/>
                    </a:lnTo>
                    <a:lnTo>
                      <a:pt x="98" y="318"/>
                    </a:lnTo>
                    <a:lnTo>
                      <a:pt x="98" y="318"/>
                    </a:lnTo>
                    <a:lnTo>
                      <a:pt x="91" y="327"/>
                    </a:lnTo>
                    <a:lnTo>
                      <a:pt x="91" y="327"/>
                    </a:lnTo>
                    <a:lnTo>
                      <a:pt x="82" y="341"/>
                    </a:lnTo>
                    <a:lnTo>
                      <a:pt x="82" y="341"/>
                    </a:lnTo>
                    <a:lnTo>
                      <a:pt x="80" y="347"/>
                    </a:lnTo>
                    <a:lnTo>
                      <a:pt x="77" y="354"/>
                    </a:lnTo>
                    <a:lnTo>
                      <a:pt x="77" y="354"/>
                    </a:lnTo>
                    <a:lnTo>
                      <a:pt x="75" y="359"/>
                    </a:lnTo>
                    <a:lnTo>
                      <a:pt x="75" y="359"/>
                    </a:lnTo>
                    <a:lnTo>
                      <a:pt x="74" y="362"/>
                    </a:lnTo>
                    <a:lnTo>
                      <a:pt x="74" y="362"/>
                    </a:lnTo>
                    <a:lnTo>
                      <a:pt x="74" y="365"/>
                    </a:lnTo>
                    <a:lnTo>
                      <a:pt x="74" y="365"/>
                    </a:lnTo>
                    <a:lnTo>
                      <a:pt x="74" y="365"/>
                    </a:lnTo>
                    <a:lnTo>
                      <a:pt x="74" y="365"/>
                    </a:lnTo>
                    <a:lnTo>
                      <a:pt x="72" y="371"/>
                    </a:lnTo>
                    <a:lnTo>
                      <a:pt x="72" y="371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72" y="375"/>
                    </a:lnTo>
                    <a:lnTo>
                      <a:pt x="71" y="375"/>
                    </a:lnTo>
                    <a:lnTo>
                      <a:pt x="71" y="375"/>
                    </a:lnTo>
                    <a:lnTo>
                      <a:pt x="68" y="375"/>
                    </a:lnTo>
                    <a:lnTo>
                      <a:pt x="68" y="375"/>
                    </a:lnTo>
                    <a:lnTo>
                      <a:pt x="68" y="377"/>
                    </a:lnTo>
                    <a:lnTo>
                      <a:pt x="68" y="377"/>
                    </a:lnTo>
                    <a:lnTo>
                      <a:pt x="65" y="375"/>
                    </a:lnTo>
                    <a:lnTo>
                      <a:pt x="65" y="375"/>
                    </a:lnTo>
                    <a:lnTo>
                      <a:pt x="62" y="374"/>
                    </a:lnTo>
                    <a:lnTo>
                      <a:pt x="61" y="371"/>
                    </a:lnTo>
                    <a:lnTo>
                      <a:pt x="61" y="371"/>
                    </a:lnTo>
                    <a:lnTo>
                      <a:pt x="58" y="364"/>
                    </a:lnTo>
                    <a:lnTo>
                      <a:pt x="58" y="364"/>
                    </a:lnTo>
                    <a:lnTo>
                      <a:pt x="57" y="355"/>
                    </a:lnTo>
                    <a:lnTo>
                      <a:pt x="57" y="355"/>
                    </a:lnTo>
                    <a:lnTo>
                      <a:pt x="57" y="352"/>
                    </a:lnTo>
                    <a:lnTo>
                      <a:pt x="57" y="352"/>
                    </a:lnTo>
                    <a:lnTo>
                      <a:pt x="54" y="342"/>
                    </a:lnTo>
                    <a:lnTo>
                      <a:pt x="53" y="334"/>
                    </a:lnTo>
                    <a:lnTo>
                      <a:pt x="53" y="334"/>
                    </a:lnTo>
                    <a:lnTo>
                      <a:pt x="51" y="323"/>
                    </a:lnTo>
                    <a:lnTo>
                      <a:pt x="51" y="313"/>
                    </a:lnTo>
                    <a:lnTo>
                      <a:pt x="51" y="313"/>
                    </a:lnTo>
                    <a:lnTo>
                      <a:pt x="54" y="303"/>
                    </a:lnTo>
                    <a:lnTo>
                      <a:pt x="54" y="303"/>
                    </a:lnTo>
                    <a:lnTo>
                      <a:pt x="57" y="288"/>
                    </a:lnTo>
                    <a:lnTo>
                      <a:pt x="57" y="288"/>
                    </a:lnTo>
                    <a:lnTo>
                      <a:pt x="62" y="280"/>
                    </a:lnTo>
                    <a:lnTo>
                      <a:pt x="62" y="280"/>
                    </a:lnTo>
                    <a:lnTo>
                      <a:pt x="65" y="274"/>
                    </a:lnTo>
                    <a:lnTo>
                      <a:pt x="67" y="269"/>
                    </a:lnTo>
                    <a:lnTo>
                      <a:pt x="67" y="269"/>
                    </a:lnTo>
                    <a:lnTo>
                      <a:pt x="67" y="264"/>
                    </a:lnTo>
                    <a:lnTo>
                      <a:pt x="67" y="264"/>
                    </a:lnTo>
                    <a:lnTo>
                      <a:pt x="67" y="256"/>
                    </a:lnTo>
                    <a:lnTo>
                      <a:pt x="67" y="256"/>
                    </a:lnTo>
                    <a:lnTo>
                      <a:pt x="65" y="251"/>
                    </a:lnTo>
                    <a:lnTo>
                      <a:pt x="65" y="251"/>
                    </a:lnTo>
                    <a:lnTo>
                      <a:pt x="62" y="247"/>
                    </a:lnTo>
                    <a:lnTo>
                      <a:pt x="62" y="247"/>
                    </a:lnTo>
                    <a:lnTo>
                      <a:pt x="60" y="240"/>
                    </a:lnTo>
                    <a:lnTo>
                      <a:pt x="60" y="240"/>
                    </a:lnTo>
                    <a:lnTo>
                      <a:pt x="58" y="237"/>
                    </a:lnTo>
                    <a:lnTo>
                      <a:pt x="58" y="237"/>
                    </a:lnTo>
                    <a:lnTo>
                      <a:pt x="55" y="233"/>
                    </a:lnTo>
                    <a:lnTo>
                      <a:pt x="55" y="233"/>
                    </a:lnTo>
                    <a:lnTo>
                      <a:pt x="54" y="229"/>
                    </a:lnTo>
                    <a:lnTo>
                      <a:pt x="54" y="229"/>
                    </a:lnTo>
                    <a:lnTo>
                      <a:pt x="51" y="226"/>
                    </a:lnTo>
                    <a:lnTo>
                      <a:pt x="50" y="223"/>
                    </a:lnTo>
                    <a:lnTo>
                      <a:pt x="50" y="223"/>
                    </a:lnTo>
                    <a:lnTo>
                      <a:pt x="47" y="220"/>
                    </a:lnTo>
                    <a:lnTo>
                      <a:pt x="47" y="220"/>
                    </a:lnTo>
                    <a:lnTo>
                      <a:pt x="43" y="217"/>
                    </a:lnTo>
                    <a:lnTo>
                      <a:pt x="43" y="217"/>
                    </a:lnTo>
                    <a:lnTo>
                      <a:pt x="35" y="212"/>
                    </a:lnTo>
                    <a:lnTo>
                      <a:pt x="35" y="212"/>
                    </a:lnTo>
                    <a:lnTo>
                      <a:pt x="31" y="209"/>
                    </a:lnTo>
                    <a:lnTo>
                      <a:pt x="27" y="203"/>
                    </a:lnTo>
                    <a:lnTo>
                      <a:pt x="27" y="203"/>
                    </a:lnTo>
                    <a:lnTo>
                      <a:pt x="26" y="203"/>
                    </a:lnTo>
                    <a:lnTo>
                      <a:pt x="26" y="203"/>
                    </a:lnTo>
                    <a:lnTo>
                      <a:pt x="26" y="202"/>
                    </a:lnTo>
                    <a:lnTo>
                      <a:pt x="26" y="202"/>
                    </a:lnTo>
                    <a:lnTo>
                      <a:pt x="24" y="200"/>
                    </a:lnTo>
                    <a:lnTo>
                      <a:pt x="24" y="200"/>
                    </a:lnTo>
                    <a:lnTo>
                      <a:pt x="21" y="199"/>
                    </a:lnTo>
                    <a:lnTo>
                      <a:pt x="18" y="195"/>
                    </a:lnTo>
                    <a:lnTo>
                      <a:pt x="18" y="195"/>
                    </a:lnTo>
                    <a:lnTo>
                      <a:pt x="17" y="193"/>
                    </a:lnTo>
                    <a:lnTo>
                      <a:pt x="17" y="193"/>
                    </a:lnTo>
                    <a:close/>
                    <a:moveTo>
                      <a:pt x="45" y="216"/>
                    </a:moveTo>
                    <a:lnTo>
                      <a:pt x="45" y="216"/>
                    </a:lnTo>
                    <a:lnTo>
                      <a:pt x="47" y="216"/>
                    </a:lnTo>
                    <a:lnTo>
                      <a:pt x="47" y="216"/>
                    </a:lnTo>
                    <a:lnTo>
                      <a:pt x="47" y="216"/>
                    </a:lnTo>
                    <a:lnTo>
                      <a:pt x="47" y="216"/>
                    </a:lnTo>
                    <a:lnTo>
                      <a:pt x="45" y="216"/>
                    </a:lnTo>
                    <a:lnTo>
                      <a:pt x="45" y="216"/>
                    </a:lnTo>
                    <a:lnTo>
                      <a:pt x="45" y="215"/>
                    </a:lnTo>
                    <a:lnTo>
                      <a:pt x="45" y="215"/>
                    </a:lnTo>
                    <a:lnTo>
                      <a:pt x="44" y="215"/>
                    </a:lnTo>
                    <a:lnTo>
                      <a:pt x="44" y="215"/>
                    </a:lnTo>
                    <a:lnTo>
                      <a:pt x="45" y="216"/>
                    </a:lnTo>
                    <a:lnTo>
                      <a:pt x="45" y="216"/>
                    </a:lnTo>
                    <a:close/>
                    <a:moveTo>
                      <a:pt x="193" y="210"/>
                    </a:moveTo>
                    <a:lnTo>
                      <a:pt x="193" y="210"/>
                    </a:lnTo>
                    <a:lnTo>
                      <a:pt x="185" y="210"/>
                    </a:lnTo>
                    <a:lnTo>
                      <a:pt x="185" y="210"/>
                    </a:lnTo>
                    <a:lnTo>
                      <a:pt x="186" y="212"/>
                    </a:lnTo>
                    <a:lnTo>
                      <a:pt x="186" y="212"/>
                    </a:lnTo>
                    <a:lnTo>
                      <a:pt x="193" y="210"/>
                    </a:lnTo>
                    <a:lnTo>
                      <a:pt x="193" y="210"/>
                    </a:lnTo>
                    <a:lnTo>
                      <a:pt x="193" y="210"/>
                    </a:lnTo>
                    <a:lnTo>
                      <a:pt x="193" y="210"/>
                    </a:lnTo>
                    <a:lnTo>
                      <a:pt x="195" y="210"/>
                    </a:lnTo>
                    <a:lnTo>
                      <a:pt x="195" y="210"/>
                    </a:lnTo>
                    <a:lnTo>
                      <a:pt x="195" y="210"/>
                    </a:lnTo>
                    <a:lnTo>
                      <a:pt x="195" y="210"/>
                    </a:lnTo>
                    <a:lnTo>
                      <a:pt x="193" y="210"/>
                    </a:lnTo>
                    <a:lnTo>
                      <a:pt x="193" y="210"/>
                    </a:lnTo>
                    <a:close/>
                    <a:moveTo>
                      <a:pt x="57" y="213"/>
                    </a:moveTo>
                    <a:lnTo>
                      <a:pt x="57" y="213"/>
                    </a:lnTo>
                    <a:lnTo>
                      <a:pt x="57" y="217"/>
                    </a:lnTo>
                    <a:lnTo>
                      <a:pt x="57" y="217"/>
                    </a:lnTo>
                    <a:lnTo>
                      <a:pt x="57" y="213"/>
                    </a:lnTo>
                    <a:lnTo>
                      <a:pt x="57" y="213"/>
                    </a:lnTo>
                    <a:lnTo>
                      <a:pt x="55" y="207"/>
                    </a:lnTo>
                    <a:lnTo>
                      <a:pt x="53" y="203"/>
                    </a:lnTo>
                    <a:lnTo>
                      <a:pt x="53" y="203"/>
                    </a:lnTo>
                    <a:lnTo>
                      <a:pt x="53" y="205"/>
                    </a:lnTo>
                    <a:lnTo>
                      <a:pt x="53" y="205"/>
                    </a:lnTo>
                    <a:lnTo>
                      <a:pt x="54" y="209"/>
                    </a:lnTo>
                    <a:lnTo>
                      <a:pt x="54" y="209"/>
                    </a:lnTo>
                    <a:lnTo>
                      <a:pt x="55" y="212"/>
                    </a:lnTo>
                    <a:lnTo>
                      <a:pt x="55" y="212"/>
                    </a:lnTo>
                    <a:lnTo>
                      <a:pt x="57" y="213"/>
                    </a:lnTo>
                    <a:lnTo>
                      <a:pt x="57" y="213"/>
                    </a:lnTo>
                    <a:close/>
                    <a:moveTo>
                      <a:pt x="61" y="347"/>
                    </a:moveTo>
                    <a:lnTo>
                      <a:pt x="61" y="347"/>
                    </a:lnTo>
                    <a:lnTo>
                      <a:pt x="61" y="347"/>
                    </a:lnTo>
                    <a:lnTo>
                      <a:pt x="61" y="347"/>
                    </a:lnTo>
                    <a:lnTo>
                      <a:pt x="61" y="338"/>
                    </a:lnTo>
                    <a:lnTo>
                      <a:pt x="61" y="338"/>
                    </a:lnTo>
                    <a:lnTo>
                      <a:pt x="62" y="332"/>
                    </a:lnTo>
                    <a:lnTo>
                      <a:pt x="62" y="332"/>
                    </a:lnTo>
                    <a:lnTo>
                      <a:pt x="64" y="324"/>
                    </a:lnTo>
                    <a:lnTo>
                      <a:pt x="68" y="315"/>
                    </a:lnTo>
                    <a:lnTo>
                      <a:pt x="68" y="315"/>
                    </a:lnTo>
                    <a:lnTo>
                      <a:pt x="72" y="307"/>
                    </a:lnTo>
                    <a:lnTo>
                      <a:pt x="72" y="307"/>
                    </a:lnTo>
                    <a:lnTo>
                      <a:pt x="78" y="300"/>
                    </a:lnTo>
                    <a:lnTo>
                      <a:pt x="84" y="293"/>
                    </a:lnTo>
                    <a:lnTo>
                      <a:pt x="84" y="293"/>
                    </a:lnTo>
                    <a:lnTo>
                      <a:pt x="91" y="286"/>
                    </a:lnTo>
                    <a:lnTo>
                      <a:pt x="91" y="286"/>
                    </a:lnTo>
                    <a:lnTo>
                      <a:pt x="95" y="281"/>
                    </a:lnTo>
                    <a:lnTo>
                      <a:pt x="95" y="281"/>
                    </a:lnTo>
                    <a:lnTo>
                      <a:pt x="97" y="280"/>
                    </a:lnTo>
                    <a:lnTo>
                      <a:pt x="97" y="280"/>
                    </a:lnTo>
                    <a:lnTo>
                      <a:pt x="99" y="273"/>
                    </a:lnTo>
                    <a:lnTo>
                      <a:pt x="99" y="273"/>
                    </a:lnTo>
                    <a:lnTo>
                      <a:pt x="101" y="269"/>
                    </a:lnTo>
                    <a:lnTo>
                      <a:pt x="99" y="263"/>
                    </a:lnTo>
                    <a:lnTo>
                      <a:pt x="99" y="263"/>
                    </a:lnTo>
                    <a:lnTo>
                      <a:pt x="98" y="256"/>
                    </a:lnTo>
                    <a:lnTo>
                      <a:pt x="98" y="256"/>
                    </a:lnTo>
                    <a:lnTo>
                      <a:pt x="97" y="249"/>
                    </a:lnTo>
                    <a:lnTo>
                      <a:pt x="97" y="249"/>
                    </a:lnTo>
                    <a:lnTo>
                      <a:pt x="95" y="240"/>
                    </a:lnTo>
                    <a:lnTo>
                      <a:pt x="95" y="230"/>
                    </a:lnTo>
                    <a:lnTo>
                      <a:pt x="95" y="230"/>
                    </a:lnTo>
                    <a:lnTo>
                      <a:pt x="97" y="226"/>
                    </a:lnTo>
                    <a:lnTo>
                      <a:pt x="99" y="222"/>
                    </a:lnTo>
                    <a:lnTo>
                      <a:pt x="99" y="222"/>
                    </a:lnTo>
                    <a:lnTo>
                      <a:pt x="104" y="217"/>
                    </a:lnTo>
                    <a:lnTo>
                      <a:pt x="104" y="217"/>
                    </a:lnTo>
                    <a:lnTo>
                      <a:pt x="111" y="215"/>
                    </a:lnTo>
                    <a:lnTo>
                      <a:pt x="111" y="215"/>
                    </a:lnTo>
                    <a:lnTo>
                      <a:pt x="116" y="212"/>
                    </a:lnTo>
                    <a:lnTo>
                      <a:pt x="124" y="209"/>
                    </a:lnTo>
                    <a:lnTo>
                      <a:pt x="124" y="209"/>
                    </a:lnTo>
                    <a:lnTo>
                      <a:pt x="136" y="207"/>
                    </a:lnTo>
                    <a:lnTo>
                      <a:pt x="136" y="207"/>
                    </a:lnTo>
                    <a:lnTo>
                      <a:pt x="161" y="207"/>
                    </a:lnTo>
                    <a:lnTo>
                      <a:pt x="161" y="207"/>
                    </a:lnTo>
                    <a:lnTo>
                      <a:pt x="170" y="206"/>
                    </a:lnTo>
                    <a:lnTo>
                      <a:pt x="170" y="206"/>
                    </a:lnTo>
                    <a:lnTo>
                      <a:pt x="188" y="203"/>
                    </a:lnTo>
                    <a:lnTo>
                      <a:pt x="188" y="203"/>
                    </a:lnTo>
                    <a:lnTo>
                      <a:pt x="205" y="200"/>
                    </a:lnTo>
                    <a:lnTo>
                      <a:pt x="205" y="200"/>
                    </a:lnTo>
                    <a:lnTo>
                      <a:pt x="212" y="199"/>
                    </a:lnTo>
                    <a:lnTo>
                      <a:pt x="217" y="197"/>
                    </a:lnTo>
                    <a:lnTo>
                      <a:pt x="217" y="197"/>
                    </a:lnTo>
                    <a:lnTo>
                      <a:pt x="222" y="195"/>
                    </a:lnTo>
                    <a:lnTo>
                      <a:pt x="222" y="195"/>
                    </a:lnTo>
                    <a:lnTo>
                      <a:pt x="233" y="185"/>
                    </a:lnTo>
                    <a:lnTo>
                      <a:pt x="233" y="185"/>
                    </a:lnTo>
                    <a:lnTo>
                      <a:pt x="236" y="180"/>
                    </a:lnTo>
                    <a:lnTo>
                      <a:pt x="237" y="178"/>
                    </a:lnTo>
                    <a:lnTo>
                      <a:pt x="237" y="178"/>
                    </a:lnTo>
                    <a:lnTo>
                      <a:pt x="240" y="165"/>
                    </a:lnTo>
                    <a:lnTo>
                      <a:pt x="240" y="165"/>
                    </a:lnTo>
                    <a:lnTo>
                      <a:pt x="242" y="158"/>
                    </a:lnTo>
                    <a:lnTo>
                      <a:pt x="242" y="158"/>
                    </a:lnTo>
                    <a:lnTo>
                      <a:pt x="242" y="149"/>
                    </a:lnTo>
                    <a:lnTo>
                      <a:pt x="242" y="149"/>
                    </a:lnTo>
                    <a:lnTo>
                      <a:pt x="242" y="128"/>
                    </a:lnTo>
                    <a:lnTo>
                      <a:pt x="240" y="108"/>
                    </a:lnTo>
                    <a:lnTo>
                      <a:pt x="240" y="108"/>
                    </a:lnTo>
                    <a:lnTo>
                      <a:pt x="240" y="95"/>
                    </a:lnTo>
                    <a:lnTo>
                      <a:pt x="240" y="95"/>
                    </a:lnTo>
                    <a:lnTo>
                      <a:pt x="239" y="78"/>
                    </a:lnTo>
                    <a:lnTo>
                      <a:pt x="239" y="78"/>
                    </a:lnTo>
                    <a:lnTo>
                      <a:pt x="239" y="71"/>
                    </a:lnTo>
                    <a:lnTo>
                      <a:pt x="239" y="71"/>
                    </a:lnTo>
                    <a:lnTo>
                      <a:pt x="239" y="48"/>
                    </a:lnTo>
                    <a:lnTo>
                      <a:pt x="239" y="48"/>
                    </a:lnTo>
                    <a:lnTo>
                      <a:pt x="237" y="40"/>
                    </a:lnTo>
                    <a:lnTo>
                      <a:pt x="237" y="40"/>
                    </a:lnTo>
                    <a:lnTo>
                      <a:pt x="236" y="33"/>
                    </a:lnTo>
                    <a:lnTo>
                      <a:pt x="236" y="33"/>
                    </a:lnTo>
                    <a:lnTo>
                      <a:pt x="233" y="23"/>
                    </a:lnTo>
                    <a:lnTo>
                      <a:pt x="233" y="23"/>
                    </a:lnTo>
                    <a:lnTo>
                      <a:pt x="233" y="20"/>
                    </a:lnTo>
                    <a:lnTo>
                      <a:pt x="233" y="20"/>
                    </a:lnTo>
                    <a:lnTo>
                      <a:pt x="230" y="17"/>
                    </a:lnTo>
                    <a:lnTo>
                      <a:pt x="226" y="13"/>
                    </a:lnTo>
                    <a:lnTo>
                      <a:pt x="226" y="13"/>
                    </a:lnTo>
                    <a:lnTo>
                      <a:pt x="216" y="8"/>
                    </a:lnTo>
                    <a:lnTo>
                      <a:pt x="212" y="7"/>
                    </a:lnTo>
                    <a:lnTo>
                      <a:pt x="206" y="7"/>
                    </a:lnTo>
                    <a:lnTo>
                      <a:pt x="206" y="7"/>
                    </a:lnTo>
                    <a:lnTo>
                      <a:pt x="189" y="7"/>
                    </a:lnTo>
                    <a:lnTo>
                      <a:pt x="189" y="7"/>
                    </a:lnTo>
                    <a:lnTo>
                      <a:pt x="170" y="7"/>
                    </a:lnTo>
                    <a:lnTo>
                      <a:pt x="170" y="7"/>
                    </a:lnTo>
                    <a:lnTo>
                      <a:pt x="153" y="8"/>
                    </a:lnTo>
                    <a:lnTo>
                      <a:pt x="153" y="8"/>
                    </a:lnTo>
                    <a:lnTo>
                      <a:pt x="129" y="10"/>
                    </a:lnTo>
                    <a:lnTo>
                      <a:pt x="129" y="10"/>
                    </a:lnTo>
                    <a:lnTo>
                      <a:pt x="114" y="10"/>
                    </a:lnTo>
                    <a:lnTo>
                      <a:pt x="114" y="10"/>
                    </a:lnTo>
                    <a:lnTo>
                      <a:pt x="89" y="13"/>
                    </a:lnTo>
                    <a:lnTo>
                      <a:pt x="89" y="13"/>
                    </a:lnTo>
                    <a:lnTo>
                      <a:pt x="64" y="14"/>
                    </a:lnTo>
                    <a:lnTo>
                      <a:pt x="64" y="14"/>
                    </a:lnTo>
                    <a:lnTo>
                      <a:pt x="54" y="17"/>
                    </a:lnTo>
                    <a:lnTo>
                      <a:pt x="54" y="17"/>
                    </a:lnTo>
                    <a:lnTo>
                      <a:pt x="45" y="18"/>
                    </a:lnTo>
                    <a:lnTo>
                      <a:pt x="45" y="18"/>
                    </a:lnTo>
                    <a:lnTo>
                      <a:pt x="34" y="24"/>
                    </a:lnTo>
                    <a:lnTo>
                      <a:pt x="34" y="24"/>
                    </a:lnTo>
                    <a:lnTo>
                      <a:pt x="26" y="28"/>
                    </a:lnTo>
                    <a:lnTo>
                      <a:pt x="26" y="28"/>
                    </a:lnTo>
                    <a:lnTo>
                      <a:pt x="21" y="34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13" y="47"/>
                    </a:lnTo>
                    <a:lnTo>
                      <a:pt x="13" y="47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7" y="71"/>
                    </a:lnTo>
                    <a:lnTo>
                      <a:pt x="7" y="81"/>
                    </a:lnTo>
                    <a:lnTo>
                      <a:pt x="7" y="81"/>
                    </a:lnTo>
                    <a:lnTo>
                      <a:pt x="7" y="94"/>
                    </a:lnTo>
                    <a:lnTo>
                      <a:pt x="7" y="94"/>
                    </a:lnTo>
                    <a:lnTo>
                      <a:pt x="8" y="104"/>
                    </a:lnTo>
                    <a:lnTo>
                      <a:pt x="11" y="114"/>
                    </a:lnTo>
                    <a:lnTo>
                      <a:pt x="11" y="114"/>
                    </a:lnTo>
                    <a:lnTo>
                      <a:pt x="14" y="121"/>
                    </a:lnTo>
                    <a:lnTo>
                      <a:pt x="14" y="121"/>
                    </a:lnTo>
                    <a:lnTo>
                      <a:pt x="16" y="128"/>
                    </a:lnTo>
                    <a:lnTo>
                      <a:pt x="16" y="128"/>
                    </a:lnTo>
                    <a:lnTo>
                      <a:pt x="16" y="131"/>
                    </a:lnTo>
                    <a:lnTo>
                      <a:pt x="17" y="132"/>
                    </a:lnTo>
                    <a:lnTo>
                      <a:pt x="17" y="132"/>
                    </a:lnTo>
                    <a:lnTo>
                      <a:pt x="17" y="134"/>
                    </a:lnTo>
                    <a:lnTo>
                      <a:pt x="16" y="135"/>
                    </a:lnTo>
                    <a:lnTo>
                      <a:pt x="16" y="135"/>
                    </a:lnTo>
                    <a:lnTo>
                      <a:pt x="16" y="136"/>
                    </a:lnTo>
                    <a:lnTo>
                      <a:pt x="16" y="136"/>
                    </a:lnTo>
                    <a:lnTo>
                      <a:pt x="16" y="141"/>
                    </a:lnTo>
                    <a:lnTo>
                      <a:pt x="16" y="141"/>
                    </a:lnTo>
                    <a:lnTo>
                      <a:pt x="18" y="148"/>
                    </a:lnTo>
                    <a:lnTo>
                      <a:pt x="18" y="148"/>
                    </a:lnTo>
                    <a:lnTo>
                      <a:pt x="20" y="159"/>
                    </a:lnTo>
                    <a:lnTo>
                      <a:pt x="20" y="159"/>
                    </a:lnTo>
                    <a:lnTo>
                      <a:pt x="20" y="162"/>
                    </a:lnTo>
                    <a:lnTo>
                      <a:pt x="20" y="162"/>
                    </a:lnTo>
                    <a:lnTo>
                      <a:pt x="21" y="169"/>
                    </a:lnTo>
                    <a:lnTo>
                      <a:pt x="21" y="169"/>
                    </a:lnTo>
                    <a:lnTo>
                      <a:pt x="23" y="175"/>
                    </a:lnTo>
                    <a:lnTo>
                      <a:pt x="23" y="175"/>
                    </a:lnTo>
                    <a:lnTo>
                      <a:pt x="26" y="180"/>
                    </a:lnTo>
                    <a:lnTo>
                      <a:pt x="26" y="180"/>
                    </a:lnTo>
                    <a:lnTo>
                      <a:pt x="27" y="180"/>
                    </a:lnTo>
                    <a:lnTo>
                      <a:pt x="27" y="180"/>
                    </a:lnTo>
                    <a:lnTo>
                      <a:pt x="28" y="182"/>
                    </a:lnTo>
                    <a:lnTo>
                      <a:pt x="28" y="182"/>
                    </a:lnTo>
                    <a:lnTo>
                      <a:pt x="30" y="183"/>
                    </a:lnTo>
                    <a:lnTo>
                      <a:pt x="31" y="183"/>
                    </a:lnTo>
                    <a:lnTo>
                      <a:pt x="31" y="183"/>
                    </a:lnTo>
                    <a:lnTo>
                      <a:pt x="33" y="183"/>
                    </a:lnTo>
                    <a:lnTo>
                      <a:pt x="34" y="185"/>
                    </a:lnTo>
                    <a:lnTo>
                      <a:pt x="34" y="185"/>
                    </a:lnTo>
                    <a:lnTo>
                      <a:pt x="35" y="186"/>
                    </a:lnTo>
                    <a:lnTo>
                      <a:pt x="35" y="186"/>
                    </a:lnTo>
                    <a:lnTo>
                      <a:pt x="44" y="192"/>
                    </a:lnTo>
                    <a:lnTo>
                      <a:pt x="44" y="192"/>
                    </a:lnTo>
                    <a:lnTo>
                      <a:pt x="51" y="197"/>
                    </a:lnTo>
                    <a:lnTo>
                      <a:pt x="51" y="197"/>
                    </a:lnTo>
                    <a:lnTo>
                      <a:pt x="55" y="205"/>
                    </a:lnTo>
                    <a:lnTo>
                      <a:pt x="55" y="205"/>
                    </a:lnTo>
                    <a:lnTo>
                      <a:pt x="60" y="212"/>
                    </a:lnTo>
                    <a:lnTo>
                      <a:pt x="61" y="219"/>
                    </a:lnTo>
                    <a:lnTo>
                      <a:pt x="61" y="219"/>
                    </a:lnTo>
                    <a:lnTo>
                      <a:pt x="61" y="227"/>
                    </a:lnTo>
                    <a:lnTo>
                      <a:pt x="61" y="227"/>
                    </a:lnTo>
                    <a:lnTo>
                      <a:pt x="62" y="229"/>
                    </a:lnTo>
                    <a:lnTo>
                      <a:pt x="62" y="229"/>
                    </a:lnTo>
                    <a:lnTo>
                      <a:pt x="67" y="234"/>
                    </a:lnTo>
                    <a:lnTo>
                      <a:pt x="67" y="234"/>
                    </a:lnTo>
                    <a:lnTo>
                      <a:pt x="70" y="237"/>
                    </a:lnTo>
                    <a:lnTo>
                      <a:pt x="71" y="240"/>
                    </a:lnTo>
                    <a:lnTo>
                      <a:pt x="71" y="240"/>
                    </a:lnTo>
                    <a:lnTo>
                      <a:pt x="74" y="249"/>
                    </a:lnTo>
                    <a:lnTo>
                      <a:pt x="74" y="249"/>
                    </a:lnTo>
                    <a:lnTo>
                      <a:pt x="74" y="253"/>
                    </a:lnTo>
                    <a:lnTo>
                      <a:pt x="74" y="253"/>
                    </a:lnTo>
                    <a:lnTo>
                      <a:pt x="74" y="260"/>
                    </a:lnTo>
                    <a:lnTo>
                      <a:pt x="74" y="260"/>
                    </a:lnTo>
                    <a:lnTo>
                      <a:pt x="72" y="263"/>
                    </a:lnTo>
                    <a:lnTo>
                      <a:pt x="72" y="263"/>
                    </a:lnTo>
                    <a:lnTo>
                      <a:pt x="72" y="267"/>
                    </a:lnTo>
                    <a:lnTo>
                      <a:pt x="71" y="271"/>
                    </a:lnTo>
                    <a:lnTo>
                      <a:pt x="71" y="271"/>
                    </a:lnTo>
                    <a:lnTo>
                      <a:pt x="67" y="281"/>
                    </a:lnTo>
                    <a:lnTo>
                      <a:pt x="67" y="281"/>
                    </a:lnTo>
                    <a:lnTo>
                      <a:pt x="65" y="286"/>
                    </a:lnTo>
                    <a:lnTo>
                      <a:pt x="65" y="286"/>
                    </a:lnTo>
                    <a:lnTo>
                      <a:pt x="62" y="297"/>
                    </a:lnTo>
                    <a:lnTo>
                      <a:pt x="62" y="297"/>
                    </a:lnTo>
                    <a:lnTo>
                      <a:pt x="60" y="313"/>
                    </a:lnTo>
                    <a:lnTo>
                      <a:pt x="60" y="313"/>
                    </a:lnTo>
                    <a:lnTo>
                      <a:pt x="58" y="327"/>
                    </a:lnTo>
                    <a:lnTo>
                      <a:pt x="58" y="327"/>
                    </a:lnTo>
                    <a:lnTo>
                      <a:pt x="60" y="337"/>
                    </a:lnTo>
                    <a:lnTo>
                      <a:pt x="61" y="347"/>
                    </a:lnTo>
                    <a:lnTo>
                      <a:pt x="61" y="347"/>
                    </a:lnTo>
                    <a:lnTo>
                      <a:pt x="61" y="347"/>
                    </a:lnTo>
                    <a:lnTo>
                      <a:pt x="61" y="347"/>
                    </a:lnTo>
                    <a:close/>
                    <a:moveTo>
                      <a:pt x="244" y="107"/>
                    </a:moveTo>
                    <a:lnTo>
                      <a:pt x="244" y="107"/>
                    </a:lnTo>
                    <a:lnTo>
                      <a:pt x="244" y="107"/>
                    </a:lnTo>
                    <a:lnTo>
                      <a:pt x="244" y="107"/>
                    </a:lnTo>
                    <a:lnTo>
                      <a:pt x="246" y="92"/>
                    </a:lnTo>
                    <a:lnTo>
                      <a:pt x="246" y="92"/>
                    </a:lnTo>
                    <a:lnTo>
                      <a:pt x="246" y="87"/>
                    </a:lnTo>
                    <a:lnTo>
                      <a:pt x="246" y="87"/>
                    </a:lnTo>
                    <a:lnTo>
                      <a:pt x="246" y="74"/>
                    </a:lnTo>
                    <a:lnTo>
                      <a:pt x="246" y="74"/>
                    </a:lnTo>
                    <a:lnTo>
                      <a:pt x="246" y="67"/>
                    </a:lnTo>
                    <a:lnTo>
                      <a:pt x="246" y="67"/>
                    </a:lnTo>
                    <a:lnTo>
                      <a:pt x="244" y="53"/>
                    </a:lnTo>
                    <a:lnTo>
                      <a:pt x="244" y="53"/>
                    </a:lnTo>
                    <a:lnTo>
                      <a:pt x="244" y="48"/>
                    </a:lnTo>
                    <a:lnTo>
                      <a:pt x="244" y="48"/>
                    </a:lnTo>
                    <a:lnTo>
                      <a:pt x="243" y="45"/>
                    </a:lnTo>
                    <a:lnTo>
                      <a:pt x="243" y="45"/>
                    </a:lnTo>
                    <a:lnTo>
                      <a:pt x="243" y="45"/>
                    </a:lnTo>
                    <a:lnTo>
                      <a:pt x="243" y="45"/>
                    </a:lnTo>
                    <a:lnTo>
                      <a:pt x="240" y="30"/>
                    </a:lnTo>
                    <a:lnTo>
                      <a:pt x="240" y="30"/>
                    </a:lnTo>
                    <a:lnTo>
                      <a:pt x="239" y="24"/>
                    </a:lnTo>
                    <a:lnTo>
                      <a:pt x="236" y="18"/>
                    </a:lnTo>
                    <a:lnTo>
                      <a:pt x="236" y="18"/>
                    </a:lnTo>
                    <a:lnTo>
                      <a:pt x="234" y="18"/>
                    </a:lnTo>
                    <a:lnTo>
                      <a:pt x="234" y="18"/>
                    </a:lnTo>
                    <a:lnTo>
                      <a:pt x="234" y="18"/>
                    </a:lnTo>
                    <a:lnTo>
                      <a:pt x="234" y="18"/>
                    </a:lnTo>
                    <a:lnTo>
                      <a:pt x="236" y="21"/>
                    </a:lnTo>
                    <a:lnTo>
                      <a:pt x="236" y="21"/>
                    </a:lnTo>
                    <a:lnTo>
                      <a:pt x="237" y="26"/>
                    </a:lnTo>
                    <a:lnTo>
                      <a:pt x="239" y="31"/>
                    </a:lnTo>
                    <a:lnTo>
                      <a:pt x="239" y="31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3" y="60"/>
                    </a:lnTo>
                    <a:lnTo>
                      <a:pt x="243" y="60"/>
                    </a:lnTo>
                    <a:lnTo>
                      <a:pt x="244" y="72"/>
                    </a:lnTo>
                    <a:lnTo>
                      <a:pt x="244" y="72"/>
                    </a:lnTo>
                    <a:lnTo>
                      <a:pt x="244" y="95"/>
                    </a:lnTo>
                    <a:lnTo>
                      <a:pt x="244" y="95"/>
                    </a:lnTo>
                    <a:lnTo>
                      <a:pt x="244" y="107"/>
                    </a:lnTo>
                    <a:lnTo>
                      <a:pt x="244" y="107"/>
                    </a:lnTo>
                    <a:close/>
                    <a:moveTo>
                      <a:pt x="20" y="170"/>
                    </a:moveTo>
                    <a:lnTo>
                      <a:pt x="20" y="170"/>
                    </a:lnTo>
                    <a:lnTo>
                      <a:pt x="18" y="169"/>
                    </a:lnTo>
                    <a:lnTo>
                      <a:pt x="18" y="169"/>
                    </a:lnTo>
                    <a:lnTo>
                      <a:pt x="17" y="163"/>
                    </a:lnTo>
                    <a:lnTo>
                      <a:pt x="17" y="158"/>
                    </a:lnTo>
                    <a:lnTo>
                      <a:pt x="17" y="158"/>
                    </a:lnTo>
                    <a:lnTo>
                      <a:pt x="17" y="151"/>
                    </a:lnTo>
                    <a:lnTo>
                      <a:pt x="16" y="145"/>
                    </a:lnTo>
                    <a:lnTo>
                      <a:pt x="16" y="145"/>
                    </a:lnTo>
                    <a:lnTo>
                      <a:pt x="13" y="138"/>
                    </a:lnTo>
                    <a:lnTo>
                      <a:pt x="13" y="138"/>
                    </a:lnTo>
                    <a:lnTo>
                      <a:pt x="11" y="132"/>
                    </a:lnTo>
                    <a:lnTo>
                      <a:pt x="11" y="132"/>
                    </a:lnTo>
                    <a:lnTo>
                      <a:pt x="11" y="131"/>
                    </a:lnTo>
                    <a:lnTo>
                      <a:pt x="11" y="131"/>
                    </a:lnTo>
                    <a:lnTo>
                      <a:pt x="13" y="129"/>
                    </a:lnTo>
                    <a:lnTo>
                      <a:pt x="13" y="129"/>
                    </a:lnTo>
                    <a:lnTo>
                      <a:pt x="13" y="128"/>
                    </a:lnTo>
                    <a:lnTo>
                      <a:pt x="13" y="128"/>
                    </a:lnTo>
                    <a:lnTo>
                      <a:pt x="13" y="124"/>
                    </a:lnTo>
                    <a:lnTo>
                      <a:pt x="13" y="124"/>
                    </a:lnTo>
                    <a:lnTo>
                      <a:pt x="10" y="116"/>
                    </a:lnTo>
                    <a:lnTo>
                      <a:pt x="8" y="109"/>
                    </a:lnTo>
                    <a:lnTo>
                      <a:pt x="8" y="109"/>
                    </a:lnTo>
                    <a:lnTo>
                      <a:pt x="7" y="109"/>
                    </a:lnTo>
                    <a:lnTo>
                      <a:pt x="7" y="109"/>
                    </a:lnTo>
                    <a:lnTo>
                      <a:pt x="8" y="112"/>
                    </a:lnTo>
                    <a:lnTo>
                      <a:pt x="8" y="112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10" y="115"/>
                    </a:lnTo>
                    <a:lnTo>
                      <a:pt x="10" y="115"/>
                    </a:lnTo>
                    <a:lnTo>
                      <a:pt x="10" y="124"/>
                    </a:lnTo>
                    <a:lnTo>
                      <a:pt x="10" y="124"/>
                    </a:lnTo>
                    <a:lnTo>
                      <a:pt x="10" y="129"/>
                    </a:lnTo>
                    <a:lnTo>
                      <a:pt x="10" y="129"/>
                    </a:lnTo>
                    <a:lnTo>
                      <a:pt x="11" y="142"/>
                    </a:lnTo>
                    <a:lnTo>
                      <a:pt x="11" y="142"/>
                    </a:lnTo>
                    <a:lnTo>
                      <a:pt x="13" y="153"/>
                    </a:lnTo>
                    <a:lnTo>
                      <a:pt x="13" y="153"/>
                    </a:lnTo>
                    <a:lnTo>
                      <a:pt x="16" y="162"/>
                    </a:lnTo>
                    <a:lnTo>
                      <a:pt x="20" y="170"/>
                    </a:lnTo>
                    <a:lnTo>
                      <a:pt x="20" y="170"/>
                    </a:lnTo>
                    <a:close/>
                    <a:moveTo>
                      <a:pt x="254" y="99"/>
                    </a:moveTo>
                    <a:lnTo>
                      <a:pt x="254" y="99"/>
                    </a:lnTo>
                    <a:lnTo>
                      <a:pt x="253" y="112"/>
                    </a:lnTo>
                    <a:lnTo>
                      <a:pt x="253" y="112"/>
                    </a:lnTo>
                    <a:lnTo>
                      <a:pt x="261" y="116"/>
                    </a:lnTo>
                    <a:lnTo>
                      <a:pt x="261" y="116"/>
                    </a:lnTo>
                    <a:lnTo>
                      <a:pt x="263" y="104"/>
                    </a:lnTo>
                    <a:lnTo>
                      <a:pt x="263" y="104"/>
                    </a:lnTo>
                    <a:lnTo>
                      <a:pt x="261" y="104"/>
                    </a:lnTo>
                    <a:lnTo>
                      <a:pt x="260" y="104"/>
                    </a:lnTo>
                    <a:lnTo>
                      <a:pt x="260" y="104"/>
                    </a:lnTo>
                    <a:lnTo>
                      <a:pt x="257" y="101"/>
                    </a:lnTo>
                    <a:lnTo>
                      <a:pt x="254" y="99"/>
                    </a:lnTo>
                    <a:lnTo>
                      <a:pt x="254" y="99"/>
                    </a:lnTo>
                    <a:close/>
                    <a:moveTo>
                      <a:pt x="118" y="269"/>
                    </a:moveTo>
                    <a:lnTo>
                      <a:pt x="118" y="269"/>
                    </a:lnTo>
                    <a:lnTo>
                      <a:pt x="118" y="263"/>
                    </a:lnTo>
                    <a:lnTo>
                      <a:pt x="118" y="263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4" y="257"/>
                    </a:lnTo>
                    <a:lnTo>
                      <a:pt x="114" y="257"/>
                    </a:lnTo>
                    <a:lnTo>
                      <a:pt x="111" y="256"/>
                    </a:lnTo>
                    <a:lnTo>
                      <a:pt x="109" y="254"/>
                    </a:lnTo>
                    <a:lnTo>
                      <a:pt x="109" y="254"/>
                    </a:lnTo>
                    <a:lnTo>
                      <a:pt x="109" y="251"/>
                    </a:lnTo>
                    <a:lnTo>
                      <a:pt x="109" y="251"/>
                    </a:lnTo>
                    <a:lnTo>
                      <a:pt x="108" y="250"/>
                    </a:lnTo>
                    <a:lnTo>
                      <a:pt x="108" y="250"/>
                    </a:lnTo>
                    <a:lnTo>
                      <a:pt x="105" y="247"/>
                    </a:lnTo>
                    <a:lnTo>
                      <a:pt x="105" y="247"/>
                    </a:lnTo>
                    <a:lnTo>
                      <a:pt x="104" y="246"/>
                    </a:lnTo>
                    <a:lnTo>
                      <a:pt x="104" y="246"/>
                    </a:lnTo>
                    <a:lnTo>
                      <a:pt x="104" y="247"/>
                    </a:lnTo>
                    <a:lnTo>
                      <a:pt x="104" y="247"/>
                    </a:lnTo>
                    <a:lnTo>
                      <a:pt x="105" y="254"/>
                    </a:lnTo>
                    <a:lnTo>
                      <a:pt x="105" y="254"/>
                    </a:lnTo>
                    <a:lnTo>
                      <a:pt x="105" y="256"/>
                    </a:lnTo>
                    <a:lnTo>
                      <a:pt x="105" y="256"/>
                    </a:lnTo>
                    <a:lnTo>
                      <a:pt x="107" y="257"/>
                    </a:lnTo>
                    <a:lnTo>
                      <a:pt x="107" y="257"/>
                    </a:lnTo>
                    <a:lnTo>
                      <a:pt x="107" y="259"/>
                    </a:lnTo>
                    <a:lnTo>
                      <a:pt x="108" y="261"/>
                    </a:lnTo>
                    <a:lnTo>
                      <a:pt x="108" y="261"/>
                    </a:lnTo>
                    <a:lnTo>
                      <a:pt x="116" y="269"/>
                    </a:lnTo>
                    <a:lnTo>
                      <a:pt x="116" y="269"/>
                    </a:lnTo>
                    <a:lnTo>
                      <a:pt x="118" y="269"/>
                    </a:lnTo>
                    <a:lnTo>
                      <a:pt x="118" y="269"/>
                    </a:lnTo>
                    <a:close/>
                    <a:moveTo>
                      <a:pt x="135" y="222"/>
                    </a:moveTo>
                    <a:lnTo>
                      <a:pt x="135" y="222"/>
                    </a:lnTo>
                    <a:lnTo>
                      <a:pt x="138" y="224"/>
                    </a:lnTo>
                    <a:lnTo>
                      <a:pt x="138" y="224"/>
                    </a:lnTo>
                    <a:lnTo>
                      <a:pt x="139" y="226"/>
                    </a:lnTo>
                    <a:lnTo>
                      <a:pt x="139" y="226"/>
                    </a:lnTo>
                    <a:lnTo>
                      <a:pt x="141" y="227"/>
                    </a:lnTo>
                    <a:lnTo>
                      <a:pt x="141" y="227"/>
                    </a:lnTo>
                    <a:lnTo>
                      <a:pt x="142" y="229"/>
                    </a:lnTo>
                    <a:lnTo>
                      <a:pt x="142" y="229"/>
                    </a:lnTo>
                    <a:lnTo>
                      <a:pt x="143" y="230"/>
                    </a:lnTo>
                    <a:lnTo>
                      <a:pt x="145" y="230"/>
                    </a:lnTo>
                    <a:lnTo>
                      <a:pt x="145" y="230"/>
                    </a:lnTo>
                    <a:lnTo>
                      <a:pt x="149" y="229"/>
                    </a:lnTo>
                    <a:lnTo>
                      <a:pt x="149" y="229"/>
                    </a:lnTo>
                    <a:lnTo>
                      <a:pt x="146" y="223"/>
                    </a:lnTo>
                    <a:lnTo>
                      <a:pt x="146" y="223"/>
                    </a:lnTo>
                    <a:lnTo>
                      <a:pt x="141" y="216"/>
                    </a:lnTo>
                    <a:lnTo>
                      <a:pt x="141" y="216"/>
                    </a:lnTo>
                    <a:lnTo>
                      <a:pt x="139" y="216"/>
                    </a:lnTo>
                    <a:lnTo>
                      <a:pt x="139" y="216"/>
                    </a:lnTo>
                    <a:lnTo>
                      <a:pt x="131" y="216"/>
                    </a:lnTo>
                    <a:lnTo>
                      <a:pt x="131" y="216"/>
                    </a:lnTo>
                    <a:lnTo>
                      <a:pt x="131" y="216"/>
                    </a:lnTo>
                    <a:lnTo>
                      <a:pt x="131" y="216"/>
                    </a:lnTo>
                    <a:lnTo>
                      <a:pt x="132" y="219"/>
                    </a:lnTo>
                    <a:lnTo>
                      <a:pt x="132" y="219"/>
                    </a:lnTo>
                    <a:lnTo>
                      <a:pt x="134" y="219"/>
                    </a:lnTo>
                    <a:lnTo>
                      <a:pt x="134" y="219"/>
                    </a:lnTo>
                    <a:lnTo>
                      <a:pt x="138" y="217"/>
                    </a:lnTo>
                    <a:lnTo>
                      <a:pt x="138" y="217"/>
                    </a:lnTo>
                    <a:lnTo>
                      <a:pt x="139" y="217"/>
                    </a:lnTo>
                    <a:lnTo>
                      <a:pt x="139" y="217"/>
                    </a:lnTo>
                    <a:lnTo>
                      <a:pt x="141" y="220"/>
                    </a:lnTo>
                    <a:lnTo>
                      <a:pt x="141" y="220"/>
                    </a:lnTo>
                    <a:lnTo>
                      <a:pt x="139" y="222"/>
                    </a:lnTo>
                    <a:lnTo>
                      <a:pt x="139" y="222"/>
                    </a:lnTo>
                    <a:lnTo>
                      <a:pt x="138" y="222"/>
                    </a:lnTo>
                    <a:lnTo>
                      <a:pt x="138" y="222"/>
                    </a:lnTo>
                    <a:lnTo>
                      <a:pt x="136" y="222"/>
                    </a:lnTo>
                    <a:lnTo>
                      <a:pt x="135" y="222"/>
                    </a:lnTo>
                    <a:lnTo>
                      <a:pt x="135" y="222"/>
                    </a:lnTo>
                    <a:close/>
                    <a:moveTo>
                      <a:pt x="256" y="166"/>
                    </a:moveTo>
                    <a:lnTo>
                      <a:pt x="256" y="166"/>
                    </a:lnTo>
                    <a:lnTo>
                      <a:pt x="259" y="156"/>
                    </a:lnTo>
                    <a:lnTo>
                      <a:pt x="259" y="156"/>
                    </a:lnTo>
                    <a:lnTo>
                      <a:pt x="257" y="155"/>
                    </a:lnTo>
                    <a:lnTo>
                      <a:pt x="257" y="155"/>
                    </a:lnTo>
                    <a:lnTo>
                      <a:pt x="250" y="149"/>
                    </a:lnTo>
                    <a:lnTo>
                      <a:pt x="250" y="149"/>
                    </a:lnTo>
                    <a:lnTo>
                      <a:pt x="250" y="148"/>
                    </a:lnTo>
                    <a:lnTo>
                      <a:pt x="250" y="148"/>
                    </a:lnTo>
                    <a:lnTo>
                      <a:pt x="249" y="155"/>
                    </a:lnTo>
                    <a:lnTo>
                      <a:pt x="249" y="155"/>
                    </a:lnTo>
                    <a:lnTo>
                      <a:pt x="250" y="156"/>
                    </a:lnTo>
                    <a:lnTo>
                      <a:pt x="250" y="156"/>
                    </a:lnTo>
                    <a:lnTo>
                      <a:pt x="251" y="156"/>
                    </a:lnTo>
                    <a:lnTo>
                      <a:pt x="251" y="158"/>
                    </a:lnTo>
                    <a:lnTo>
                      <a:pt x="251" y="158"/>
                    </a:lnTo>
                    <a:lnTo>
                      <a:pt x="251" y="162"/>
                    </a:lnTo>
                    <a:lnTo>
                      <a:pt x="251" y="162"/>
                    </a:lnTo>
                    <a:lnTo>
                      <a:pt x="251" y="162"/>
                    </a:lnTo>
                    <a:lnTo>
                      <a:pt x="251" y="162"/>
                    </a:lnTo>
                    <a:lnTo>
                      <a:pt x="256" y="166"/>
                    </a:lnTo>
                    <a:lnTo>
                      <a:pt x="256" y="166"/>
                    </a:lnTo>
                    <a:close/>
                    <a:moveTo>
                      <a:pt x="267" y="124"/>
                    </a:moveTo>
                    <a:lnTo>
                      <a:pt x="267" y="124"/>
                    </a:lnTo>
                    <a:lnTo>
                      <a:pt x="264" y="122"/>
                    </a:lnTo>
                    <a:lnTo>
                      <a:pt x="264" y="122"/>
                    </a:lnTo>
                    <a:lnTo>
                      <a:pt x="264" y="124"/>
                    </a:lnTo>
                    <a:lnTo>
                      <a:pt x="264" y="124"/>
                    </a:lnTo>
                    <a:lnTo>
                      <a:pt x="263" y="129"/>
                    </a:lnTo>
                    <a:lnTo>
                      <a:pt x="263" y="129"/>
                    </a:lnTo>
                    <a:lnTo>
                      <a:pt x="264" y="132"/>
                    </a:lnTo>
                    <a:lnTo>
                      <a:pt x="264" y="132"/>
                    </a:lnTo>
                    <a:lnTo>
                      <a:pt x="266" y="134"/>
                    </a:lnTo>
                    <a:lnTo>
                      <a:pt x="266" y="134"/>
                    </a:lnTo>
                    <a:lnTo>
                      <a:pt x="267" y="134"/>
                    </a:lnTo>
                    <a:lnTo>
                      <a:pt x="267" y="134"/>
                    </a:lnTo>
                    <a:lnTo>
                      <a:pt x="267" y="135"/>
                    </a:lnTo>
                    <a:lnTo>
                      <a:pt x="267" y="135"/>
                    </a:lnTo>
                    <a:lnTo>
                      <a:pt x="266" y="135"/>
                    </a:lnTo>
                    <a:lnTo>
                      <a:pt x="266" y="135"/>
                    </a:lnTo>
                    <a:lnTo>
                      <a:pt x="264" y="135"/>
                    </a:lnTo>
                    <a:lnTo>
                      <a:pt x="264" y="135"/>
                    </a:lnTo>
                    <a:lnTo>
                      <a:pt x="263" y="135"/>
                    </a:lnTo>
                    <a:lnTo>
                      <a:pt x="263" y="135"/>
                    </a:lnTo>
                    <a:lnTo>
                      <a:pt x="263" y="142"/>
                    </a:lnTo>
                    <a:lnTo>
                      <a:pt x="263" y="142"/>
                    </a:lnTo>
                    <a:lnTo>
                      <a:pt x="264" y="143"/>
                    </a:lnTo>
                    <a:lnTo>
                      <a:pt x="263" y="146"/>
                    </a:lnTo>
                    <a:lnTo>
                      <a:pt x="263" y="146"/>
                    </a:lnTo>
                    <a:lnTo>
                      <a:pt x="263" y="155"/>
                    </a:lnTo>
                    <a:lnTo>
                      <a:pt x="263" y="155"/>
                    </a:lnTo>
                    <a:lnTo>
                      <a:pt x="264" y="155"/>
                    </a:lnTo>
                    <a:lnTo>
                      <a:pt x="264" y="155"/>
                    </a:lnTo>
                    <a:lnTo>
                      <a:pt x="266" y="156"/>
                    </a:lnTo>
                    <a:lnTo>
                      <a:pt x="266" y="156"/>
                    </a:lnTo>
                    <a:lnTo>
                      <a:pt x="267" y="141"/>
                    </a:lnTo>
                    <a:lnTo>
                      <a:pt x="267" y="124"/>
                    </a:lnTo>
                    <a:lnTo>
                      <a:pt x="267" y="124"/>
                    </a:lnTo>
                    <a:close/>
                    <a:moveTo>
                      <a:pt x="116" y="278"/>
                    </a:moveTo>
                    <a:lnTo>
                      <a:pt x="116" y="278"/>
                    </a:lnTo>
                    <a:lnTo>
                      <a:pt x="118" y="278"/>
                    </a:lnTo>
                    <a:lnTo>
                      <a:pt x="118" y="278"/>
                    </a:lnTo>
                    <a:lnTo>
                      <a:pt x="118" y="273"/>
                    </a:lnTo>
                    <a:lnTo>
                      <a:pt x="118" y="273"/>
                    </a:lnTo>
                    <a:lnTo>
                      <a:pt x="116" y="271"/>
                    </a:lnTo>
                    <a:lnTo>
                      <a:pt x="116" y="271"/>
                    </a:lnTo>
                    <a:lnTo>
                      <a:pt x="107" y="263"/>
                    </a:lnTo>
                    <a:lnTo>
                      <a:pt x="107" y="263"/>
                    </a:lnTo>
                    <a:lnTo>
                      <a:pt x="107" y="263"/>
                    </a:lnTo>
                    <a:lnTo>
                      <a:pt x="107" y="263"/>
                    </a:lnTo>
                    <a:lnTo>
                      <a:pt x="107" y="269"/>
                    </a:lnTo>
                    <a:lnTo>
                      <a:pt x="107" y="269"/>
                    </a:lnTo>
                    <a:lnTo>
                      <a:pt x="107" y="270"/>
                    </a:lnTo>
                    <a:lnTo>
                      <a:pt x="107" y="270"/>
                    </a:lnTo>
                    <a:lnTo>
                      <a:pt x="108" y="271"/>
                    </a:lnTo>
                    <a:lnTo>
                      <a:pt x="108" y="271"/>
                    </a:lnTo>
                    <a:lnTo>
                      <a:pt x="116" y="278"/>
                    </a:lnTo>
                    <a:lnTo>
                      <a:pt x="116" y="278"/>
                    </a:lnTo>
                    <a:lnTo>
                      <a:pt x="116" y="278"/>
                    </a:lnTo>
                    <a:lnTo>
                      <a:pt x="116" y="278"/>
                    </a:lnTo>
                    <a:close/>
                    <a:moveTo>
                      <a:pt x="168" y="223"/>
                    </a:moveTo>
                    <a:lnTo>
                      <a:pt x="168" y="223"/>
                    </a:lnTo>
                    <a:lnTo>
                      <a:pt x="168" y="222"/>
                    </a:lnTo>
                    <a:lnTo>
                      <a:pt x="168" y="222"/>
                    </a:lnTo>
                    <a:lnTo>
                      <a:pt x="162" y="216"/>
                    </a:lnTo>
                    <a:lnTo>
                      <a:pt x="162" y="216"/>
                    </a:lnTo>
                    <a:lnTo>
                      <a:pt x="161" y="215"/>
                    </a:lnTo>
                    <a:lnTo>
                      <a:pt x="161" y="215"/>
                    </a:lnTo>
                    <a:lnTo>
                      <a:pt x="153" y="216"/>
                    </a:lnTo>
                    <a:lnTo>
                      <a:pt x="153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53" y="217"/>
                    </a:lnTo>
                    <a:lnTo>
                      <a:pt x="153" y="217"/>
                    </a:lnTo>
                    <a:lnTo>
                      <a:pt x="158" y="222"/>
                    </a:lnTo>
                    <a:lnTo>
                      <a:pt x="158" y="222"/>
                    </a:lnTo>
                    <a:lnTo>
                      <a:pt x="163" y="224"/>
                    </a:lnTo>
                    <a:lnTo>
                      <a:pt x="163" y="224"/>
                    </a:lnTo>
                    <a:lnTo>
                      <a:pt x="163" y="226"/>
                    </a:lnTo>
                    <a:lnTo>
                      <a:pt x="163" y="226"/>
                    </a:lnTo>
                    <a:lnTo>
                      <a:pt x="168" y="223"/>
                    </a:lnTo>
                    <a:lnTo>
                      <a:pt x="168" y="223"/>
                    </a:lnTo>
                    <a:close/>
                    <a:moveTo>
                      <a:pt x="142" y="216"/>
                    </a:moveTo>
                    <a:lnTo>
                      <a:pt x="142" y="216"/>
                    </a:lnTo>
                    <a:lnTo>
                      <a:pt x="142" y="216"/>
                    </a:lnTo>
                    <a:lnTo>
                      <a:pt x="142" y="216"/>
                    </a:lnTo>
                    <a:lnTo>
                      <a:pt x="148" y="222"/>
                    </a:lnTo>
                    <a:lnTo>
                      <a:pt x="148" y="222"/>
                    </a:lnTo>
                    <a:lnTo>
                      <a:pt x="152" y="224"/>
                    </a:lnTo>
                    <a:lnTo>
                      <a:pt x="152" y="224"/>
                    </a:lnTo>
                    <a:lnTo>
                      <a:pt x="153" y="226"/>
                    </a:lnTo>
                    <a:lnTo>
                      <a:pt x="153" y="227"/>
                    </a:lnTo>
                    <a:lnTo>
                      <a:pt x="153" y="227"/>
                    </a:lnTo>
                    <a:lnTo>
                      <a:pt x="159" y="226"/>
                    </a:lnTo>
                    <a:lnTo>
                      <a:pt x="159" y="226"/>
                    </a:lnTo>
                    <a:lnTo>
                      <a:pt x="156" y="223"/>
                    </a:lnTo>
                    <a:lnTo>
                      <a:pt x="156" y="223"/>
                    </a:lnTo>
                    <a:lnTo>
                      <a:pt x="151" y="216"/>
                    </a:lnTo>
                    <a:lnTo>
                      <a:pt x="151" y="216"/>
                    </a:lnTo>
                    <a:lnTo>
                      <a:pt x="149" y="216"/>
                    </a:lnTo>
                    <a:lnTo>
                      <a:pt x="149" y="216"/>
                    </a:lnTo>
                    <a:lnTo>
                      <a:pt x="145" y="216"/>
                    </a:lnTo>
                    <a:lnTo>
                      <a:pt x="145" y="216"/>
                    </a:lnTo>
                    <a:lnTo>
                      <a:pt x="142" y="216"/>
                    </a:lnTo>
                    <a:lnTo>
                      <a:pt x="142" y="216"/>
                    </a:lnTo>
                    <a:close/>
                    <a:moveTo>
                      <a:pt x="250" y="138"/>
                    </a:moveTo>
                    <a:lnTo>
                      <a:pt x="250" y="138"/>
                    </a:lnTo>
                    <a:lnTo>
                      <a:pt x="250" y="139"/>
                    </a:lnTo>
                    <a:lnTo>
                      <a:pt x="250" y="139"/>
                    </a:lnTo>
                    <a:lnTo>
                      <a:pt x="250" y="145"/>
                    </a:lnTo>
                    <a:lnTo>
                      <a:pt x="250" y="145"/>
                    </a:lnTo>
                    <a:lnTo>
                      <a:pt x="250" y="146"/>
                    </a:lnTo>
                    <a:lnTo>
                      <a:pt x="250" y="146"/>
                    </a:lnTo>
                    <a:lnTo>
                      <a:pt x="257" y="152"/>
                    </a:lnTo>
                    <a:lnTo>
                      <a:pt x="257" y="152"/>
                    </a:lnTo>
                    <a:lnTo>
                      <a:pt x="259" y="152"/>
                    </a:lnTo>
                    <a:lnTo>
                      <a:pt x="259" y="152"/>
                    </a:lnTo>
                    <a:lnTo>
                      <a:pt x="259" y="151"/>
                    </a:lnTo>
                    <a:lnTo>
                      <a:pt x="259" y="151"/>
                    </a:lnTo>
                    <a:lnTo>
                      <a:pt x="259" y="143"/>
                    </a:lnTo>
                    <a:lnTo>
                      <a:pt x="259" y="143"/>
                    </a:lnTo>
                    <a:lnTo>
                      <a:pt x="257" y="142"/>
                    </a:lnTo>
                    <a:lnTo>
                      <a:pt x="257" y="142"/>
                    </a:lnTo>
                    <a:lnTo>
                      <a:pt x="251" y="138"/>
                    </a:lnTo>
                    <a:lnTo>
                      <a:pt x="251" y="138"/>
                    </a:lnTo>
                    <a:lnTo>
                      <a:pt x="250" y="138"/>
                    </a:lnTo>
                    <a:lnTo>
                      <a:pt x="250" y="138"/>
                    </a:lnTo>
                    <a:close/>
                    <a:moveTo>
                      <a:pt x="129" y="233"/>
                    </a:moveTo>
                    <a:lnTo>
                      <a:pt x="129" y="233"/>
                    </a:lnTo>
                    <a:lnTo>
                      <a:pt x="124" y="226"/>
                    </a:lnTo>
                    <a:lnTo>
                      <a:pt x="124" y="226"/>
                    </a:lnTo>
                    <a:lnTo>
                      <a:pt x="118" y="233"/>
                    </a:lnTo>
                    <a:lnTo>
                      <a:pt x="118" y="233"/>
                    </a:lnTo>
                    <a:lnTo>
                      <a:pt x="125" y="239"/>
                    </a:lnTo>
                    <a:lnTo>
                      <a:pt x="125" y="239"/>
                    </a:lnTo>
                    <a:lnTo>
                      <a:pt x="129" y="233"/>
                    </a:lnTo>
                    <a:lnTo>
                      <a:pt x="129" y="233"/>
                    </a:lnTo>
                    <a:close/>
                    <a:moveTo>
                      <a:pt x="263" y="101"/>
                    </a:moveTo>
                    <a:lnTo>
                      <a:pt x="263" y="101"/>
                    </a:lnTo>
                    <a:lnTo>
                      <a:pt x="263" y="95"/>
                    </a:lnTo>
                    <a:lnTo>
                      <a:pt x="263" y="95"/>
                    </a:lnTo>
                    <a:lnTo>
                      <a:pt x="263" y="94"/>
                    </a:lnTo>
                    <a:lnTo>
                      <a:pt x="263" y="94"/>
                    </a:lnTo>
                    <a:lnTo>
                      <a:pt x="260" y="91"/>
                    </a:lnTo>
                    <a:lnTo>
                      <a:pt x="256" y="89"/>
                    </a:lnTo>
                    <a:lnTo>
                      <a:pt x="256" y="89"/>
                    </a:lnTo>
                    <a:lnTo>
                      <a:pt x="254" y="88"/>
                    </a:lnTo>
                    <a:lnTo>
                      <a:pt x="254" y="88"/>
                    </a:lnTo>
                    <a:lnTo>
                      <a:pt x="254" y="98"/>
                    </a:lnTo>
                    <a:lnTo>
                      <a:pt x="254" y="98"/>
                    </a:lnTo>
                    <a:lnTo>
                      <a:pt x="259" y="99"/>
                    </a:lnTo>
                    <a:lnTo>
                      <a:pt x="259" y="99"/>
                    </a:lnTo>
                    <a:lnTo>
                      <a:pt x="261" y="99"/>
                    </a:lnTo>
                    <a:lnTo>
                      <a:pt x="261" y="99"/>
                    </a:lnTo>
                    <a:lnTo>
                      <a:pt x="263" y="101"/>
                    </a:lnTo>
                    <a:lnTo>
                      <a:pt x="263" y="101"/>
                    </a:lnTo>
                    <a:close/>
                    <a:moveTo>
                      <a:pt x="116" y="232"/>
                    </a:moveTo>
                    <a:lnTo>
                      <a:pt x="116" y="232"/>
                    </a:lnTo>
                    <a:lnTo>
                      <a:pt x="119" y="227"/>
                    </a:lnTo>
                    <a:lnTo>
                      <a:pt x="119" y="227"/>
                    </a:lnTo>
                    <a:lnTo>
                      <a:pt x="122" y="224"/>
                    </a:lnTo>
                    <a:lnTo>
                      <a:pt x="122" y="224"/>
                    </a:lnTo>
                    <a:lnTo>
                      <a:pt x="116" y="219"/>
                    </a:lnTo>
                    <a:lnTo>
                      <a:pt x="116" y="219"/>
                    </a:lnTo>
                    <a:lnTo>
                      <a:pt x="114" y="222"/>
                    </a:lnTo>
                    <a:lnTo>
                      <a:pt x="111" y="224"/>
                    </a:lnTo>
                    <a:lnTo>
                      <a:pt x="111" y="224"/>
                    </a:lnTo>
                    <a:lnTo>
                      <a:pt x="116" y="232"/>
                    </a:lnTo>
                    <a:lnTo>
                      <a:pt x="116" y="232"/>
                    </a:lnTo>
                    <a:close/>
                    <a:moveTo>
                      <a:pt x="165" y="215"/>
                    </a:moveTo>
                    <a:lnTo>
                      <a:pt x="165" y="215"/>
                    </a:lnTo>
                    <a:lnTo>
                      <a:pt x="168" y="219"/>
                    </a:lnTo>
                    <a:lnTo>
                      <a:pt x="172" y="222"/>
                    </a:lnTo>
                    <a:lnTo>
                      <a:pt x="172" y="222"/>
                    </a:lnTo>
                    <a:lnTo>
                      <a:pt x="172" y="223"/>
                    </a:lnTo>
                    <a:lnTo>
                      <a:pt x="175" y="222"/>
                    </a:lnTo>
                    <a:lnTo>
                      <a:pt x="175" y="222"/>
                    </a:lnTo>
                    <a:lnTo>
                      <a:pt x="176" y="222"/>
                    </a:lnTo>
                    <a:lnTo>
                      <a:pt x="176" y="222"/>
                    </a:lnTo>
                    <a:lnTo>
                      <a:pt x="179" y="222"/>
                    </a:lnTo>
                    <a:lnTo>
                      <a:pt x="179" y="222"/>
                    </a:lnTo>
                    <a:lnTo>
                      <a:pt x="173" y="215"/>
                    </a:lnTo>
                    <a:lnTo>
                      <a:pt x="173" y="215"/>
                    </a:lnTo>
                    <a:lnTo>
                      <a:pt x="172" y="215"/>
                    </a:lnTo>
                    <a:lnTo>
                      <a:pt x="172" y="215"/>
                    </a:lnTo>
                    <a:lnTo>
                      <a:pt x="165" y="215"/>
                    </a:lnTo>
                    <a:lnTo>
                      <a:pt x="165" y="215"/>
                    </a:lnTo>
                    <a:lnTo>
                      <a:pt x="165" y="215"/>
                    </a:lnTo>
                    <a:lnTo>
                      <a:pt x="165" y="215"/>
                    </a:lnTo>
                    <a:close/>
                    <a:moveTo>
                      <a:pt x="224" y="222"/>
                    </a:moveTo>
                    <a:lnTo>
                      <a:pt x="224" y="222"/>
                    </a:lnTo>
                    <a:lnTo>
                      <a:pt x="224" y="222"/>
                    </a:lnTo>
                    <a:lnTo>
                      <a:pt x="224" y="222"/>
                    </a:lnTo>
                    <a:lnTo>
                      <a:pt x="223" y="222"/>
                    </a:lnTo>
                    <a:lnTo>
                      <a:pt x="223" y="222"/>
                    </a:lnTo>
                    <a:lnTo>
                      <a:pt x="216" y="223"/>
                    </a:lnTo>
                    <a:lnTo>
                      <a:pt x="216" y="223"/>
                    </a:lnTo>
                    <a:lnTo>
                      <a:pt x="207" y="223"/>
                    </a:lnTo>
                    <a:lnTo>
                      <a:pt x="207" y="223"/>
                    </a:lnTo>
                    <a:lnTo>
                      <a:pt x="207" y="223"/>
                    </a:lnTo>
                    <a:lnTo>
                      <a:pt x="207" y="223"/>
                    </a:lnTo>
                    <a:lnTo>
                      <a:pt x="205" y="224"/>
                    </a:lnTo>
                    <a:lnTo>
                      <a:pt x="205" y="224"/>
                    </a:lnTo>
                    <a:lnTo>
                      <a:pt x="188" y="226"/>
                    </a:lnTo>
                    <a:lnTo>
                      <a:pt x="188" y="226"/>
                    </a:lnTo>
                    <a:lnTo>
                      <a:pt x="183" y="227"/>
                    </a:lnTo>
                    <a:lnTo>
                      <a:pt x="183" y="227"/>
                    </a:lnTo>
                    <a:lnTo>
                      <a:pt x="205" y="226"/>
                    </a:lnTo>
                    <a:lnTo>
                      <a:pt x="215" y="224"/>
                    </a:lnTo>
                    <a:lnTo>
                      <a:pt x="224" y="222"/>
                    </a:lnTo>
                    <a:lnTo>
                      <a:pt x="224" y="222"/>
                    </a:lnTo>
                    <a:close/>
                    <a:moveTo>
                      <a:pt x="256" y="87"/>
                    </a:moveTo>
                    <a:lnTo>
                      <a:pt x="256" y="87"/>
                    </a:lnTo>
                    <a:lnTo>
                      <a:pt x="263" y="91"/>
                    </a:lnTo>
                    <a:lnTo>
                      <a:pt x="263" y="91"/>
                    </a:lnTo>
                    <a:lnTo>
                      <a:pt x="263" y="84"/>
                    </a:lnTo>
                    <a:lnTo>
                      <a:pt x="263" y="84"/>
                    </a:lnTo>
                    <a:lnTo>
                      <a:pt x="263" y="84"/>
                    </a:lnTo>
                    <a:lnTo>
                      <a:pt x="263" y="84"/>
                    </a:lnTo>
                    <a:lnTo>
                      <a:pt x="260" y="82"/>
                    </a:lnTo>
                    <a:lnTo>
                      <a:pt x="260" y="82"/>
                    </a:lnTo>
                    <a:lnTo>
                      <a:pt x="256" y="80"/>
                    </a:lnTo>
                    <a:lnTo>
                      <a:pt x="256" y="80"/>
                    </a:lnTo>
                    <a:lnTo>
                      <a:pt x="256" y="80"/>
                    </a:lnTo>
                    <a:lnTo>
                      <a:pt x="256" y="80"/>
                    </a:lnTo>
                    <a:lnTo>
                      <a:pt x="256" y="87"/>
                    </a:lnTo>
                    <a:lnTo>
                      <a:pt x="256" y="87"/>
                    </a:lnTo>
                    <a:close/>
                    <a:moveTo>
                      <a:pt x="240" y="185"/>
                    </a:moveTo>
                    <a:lnTo>
                      <a:pt x="240" y="185"/>
                    </a:lnTo>
                    <a:lnTo>
                      <a:pt x="236" y="193"/>
                    </a:lnTo>
                    <a:lnTo>
                      <a:pt x="236" y="193"/>
                    </a:lnTo>
                    <a:lnTo>
                      <a:pt x="240" y="197"/>
                    </a:lnTo>
                    <a:lnTo>
                      <a:pt x="240" y="197"/>
                    </a:lnTo>
                    <a:lnTo>
                      <a:pt x="244" y="188"/>
                    </a:lnTo>
                    <a:lnTo>
                      <a:pt x="244" y="188"/>
                    </a:lnTo>
                    <a:lnTo>
                      <a:pt x="240" y="185"/>
                    </a:lnTo>
                    <a:lnTo>
                      <a:pt x="240" y="185"/>
                    </a:lnTo>
                    <a:close/>
                    <a:moveTo>
                      <a:pt x="242" y="199"/>
                    </a:moveTo>
                    <a:lnTo>
                      <a:pt x="242" y="199"/>
                    </a:lnTo>
                    <a:lnTo>
                      <a:pt x="244" y="202"/>
                    </a:lnTo>
                    <a:lnTo>
                      <a:pt x="244" y="202"/>
                    </a:lnTo>
                    <a:lnTo>
                      <a:pt x="246" y="202"/>
                    </a:lnTo>
                    <a:lnTo>
                      <a:pt x="246" y="202"/>
                    </a:lnTo>
                    <a:lnTo>
                      <a:pt x="249" y="199"/>
                    </a:lnTo>
                    <a:lnTo>
                      <a:pt x="251" y="195"/>
                    </a:lnTo>
                    <a:lnTo>
                      <a:pt x="251" y="195"/>
                    </a:lnTo>
                    <a:lnTo>
                      <a:pt x="249" y="192"/>
                    </a:lnTo>
                    <a:lnTo>
                      <a:pt x="246" y="189"/>
                    </a:lnTo>
                    <a:lnTo>
                      <a:pt x="246" y="189"/>
                    </a:lnTo>
                    <a:lnTo>
                      <a:pt x="242" y="199"/>
                    </a:lnTo>
                    <a:lnTo>
                      <a:pt x="242" y="199"/>
                    </a:lnTo>
                    <a:close/>
                    <a:moveTo>
                      <a:pt x="109" y="286"/>
                    </a:moveTo>
                    <a:lnTo>
                      <a:pt x="109" y="286"/>
                    </a:lnTo>
                    <a:lnTo>
                      <a:pt x="105" y="283"/>
                    </a:lnTo>
                    <a:lnTo>
                      <a:pt x="105" y="283"/>
                    </a:lnTo>
                    <a:lnTo>
                      <a:pt x="102" y="280"/>
                    </a:lnTo>
                    <a:lnTo>
                      <a:pt x="102" y="280"/>
                    </a:lnTo>
                    <a:lnTo>
                      <a:pt x="99" y="287"/>
                    </a:lnTo>
                    <a:lnTo>
                      <a:pt x="99" y="287"/>
                    </a:lnTo>
                    <a:lnTo>
                      <a:pt x="104" y="291"/>
                    </a:lnTo>
                    <a:lnTo>
                      <a:pt x="104" y="291"/>
                    </a:lnTo>
                    <a:lnTo>
                      <a:pt x="105" y="290"/>
                    </a:lnTo>
                    <a:lnTo>
                      <a:pt x="105" y="290"/>
                    </a:lnTo>
                    <a:lnTo>
                      <a:pt x="109" y="286"/>
                    </a:lnTo>
                    <a:lnTo>
                      <a:pt x="109" y="286"/>
                    </a:lnTo>
                    <a:close/>
                    <a:moveTo>
                      <a:pt x="263" y="72"/>
                    </a:moveTo>
                    <a:lnTo>
                      <a:pt x="263" y="72"/>
                    </a:lnTo>
                    <a:lnTo>
                      <a:pt x="263" y="72"/>
                    </a:lnTo>
                    <a:lnTo>
                      <a:pt x="263" y="72"/>
                    </a:lnTo>
                    <a:lnTo>
                      <a:pt x="261" y="72"/>
                    </a:lnTo>
                    <a:lnTo>
                      <a:pt x="261" y="72"/>
                    </a:lnTo>
                    <a:lnTo>
                      <a:pt x="259" y="70"/>
                    </a:lnTo>
                    <a:lnTo>
                      <a:pt x="259" y="70"/>
                    </a:lnTo>
                    <a:lnTo>
                      <a:pt x="259" y="70"/>
                    </a:lnTo>
                    <a:lnTo>
                      <a:pt x="259" y="70"/>
                    </a:lnTo>
                    <a:lnTo>
                      <a:pt x="257" y="71"/>
                    </a:lnTo>
                    <a:lnTo>
                      <a:pt x="256" y="71"/>
                    </a:lnTo>
                    <a:lnTo>
                      <a:pt x="256" y="71"/>
                    </a:lnTo>
                    <a:lnTo>
                      <a:pt x="256" y="77"/>
                    </a:lnTo>
                    <a:lnTo>
                      <a:pt x="256" y="77"/>
                    </a:lnTo>
                    <a:lnTo>
                      <a:pt x="256" y="77"/>
                    </a:lnTo>
                    <a:lnTo>
                      <a:pt x="256" y="77"/>
                    </a:lnTo>
                    <a:lnTo>
                      <a:pt x="261" y="80"/>
                    </a:lnTo>
                    <a:lnTo>
                      <a:pt x="261" y="80"/>
                    </a:lnTo>
                    <a:lnTo>
                      <a:pt x="263" y="80"/>
                    </a:lnTo>
                    <a:lnTo>
                      <a:pt x="263" y="80"/>
                    </a:lnTo>
                    <a:lnTo>
                      <a:pt x="263" y="72"/>
                    </a:lnTo>
                    <a:lnTo>
                      <a:pt x="263" y="72"/>
                    </a:lnTo>
                    <a:close/>
                    <a:moveTo>
                      <a:pt x="74" y="323"/>
                    </a:moveTo>
                    <a:lnTo>
                      <a:pt x="74" y="323"/>
                    </a:lnTo>
                    <a:lnTo>
                      <a:pt x="72" y="328"/>
                    </a:lnTo>
                    <a:lnTo>
                      <a:pt x="72" y="328"/>
                    </a:lnTo>
                    <a:lnTo>
                      <a:pt x="72" y="330"/>
                    </a:lnTo>
                    <a:lnTo>
                      <a:pt x="72" y="330"/>
                    </a:lnTo>
                    <a:lnTo>
                      <a:pt x="75" y="332"/>
                    </a:lnTo>
                    <a:lnTo>
                      <a:pt x="75" y="332"/>
                    </a:lnTo>
                    <a:lnTo>
                      <a:pt x="80" y="334"/>
                    </a:lnTo>
                    <a:lnTo>
                      <a:pt x="80" y="334"/>
                    </a:lnTo>
                    <a:lnTo>
                      <a:pt x="81" y="330"/>
                    </a:lnTo>
                    <a:lnTo>
                      <a:pt x="81" y="330"/>
                    </a:lnTo>
                    <a:lnTo>
                      <a:pt x="80" y="328"/>
                    </a:lnTo>
                    <a:lnTo>
                      <a:pt x="80" y="328"/>
                    </a:lnTo>
                    <a:lnTo>
                      <a:pt x="78" y="327"/>
                    </a:lnTo>
                    <a:lnTo>
                      <a:pt x="78" y="327"/>
                    </a:lnTo>
                    <a:lnTo>
                      <a:pt x="77" y="325"/>
                    </a:lnTo>
                    <a:lnTo>
                      <a:pt x="77" y="325"/>
                    </a:lnTo>
                    <a:lnTo>
                      <a:pt x="74" y="323"/>
                    </a:lnTo>
                    <a:lnTo>
                      <a:pt x="74" y="323"/>
                    </a:lnTo>
                    <a:close/>
                    <a:moveTo>
                      <a:pt x="116" y="234"/>
                    </a:moveTo>
                    <a:lnTo>
                      <a:pt x="116" y="234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21" y="247"/>
                    </a:lnTo>
                    <a:lnTo>
                      <a:pt x="121" y="247"/>
                    </a:lnTo>
                    <a:lnTo>
                      <a:pt x="124" y="242"/>
                    </a:lnTo>
                    <a:lnTo>
                      <a:pt x="124" y="242"/>
                    </a:lnTo>
                    <a:lnTo>
                      <a:pt x="121" y="237"/>
                    </a:lnTo>
                    <a:lnTo>
                      <a:pt x="116" y="234"/>
                    </a:lnTo>
                    <a:lnTo>
                      <a:pt x="116" y="234"/>
                    </a:lnTo>
                    <a:close/>
                    <a:moveTo>
                      <a:pt x="136" y="227"/>
                    </a:moveTo>
                    <a:lnTo>
                      <a:pt x="136" y="227"/>
                    </a:lnTo>
                    <a:lnTo>
                      <a:pt x="132" y="223"/>
                    </a:lnTo>
                    <a:lnTo>
                      <a:pt x="132" y="223"/>
                    </a:lnTo>
                    <a:lnTo>
                      <a:pt x="132" y="222"/>
                    </a:lnTo>
                    <a:lnTo>
                      <a:pt x="132" y="222"/>
                    </a:lnTo>
                    <a:lnTo>
                      <a:pt x="126" y="224"/>
                    </a:lnTo>
                    <a:lnTo>
                      <a:pt x="126" y="224"/>
                    </a:lnTo>
                    <a:lnTo>
                      <a:pt x="125" y="224"/>
                    </a:lnTo>
                    <a:lnTo>
                      <a:pt x="125" y="224"/>
                    </a:lnTo>
                    <a:lnTo>
                      <a:pt x="131" y="232"/>
                    </a:lnTo>
                    <a:lnTo>
                      <a:pt x="131" y="232"/>
                    </a:lnTo>
                    <a:lnTo>
                      <a:pt x="136" y="227"/>
                    </a:lnTo>
                    <a:lnTo>
                      <a:pt x="136" y="227"/>
                    </a:lnTo>
                    <a:close/>
                    <a:moveTo>
                      <a:pt x="109" y="226"/>
                    </a:moveTo>
                    <a:lnTo>
                      <a:pt x="109" y="226"/>
                    </a:lnTo>
                    <a:lnTo>
                      <a:pt x="107" y="233"/>
                    </a:lnTo>
                    <a:lnTo>
                      <a:pt x="107" y="233"/>
                    </a:lnTo>
                    <a:lnTo>
                      <a:pt x="107" y="234"/>
                    </a:lnTo>
                    <a:lnTo>
                      <a:pt x="107" y="234"/>
                    </a:lnTo>
                    <a:lnTo>
                      <a:pt x="112" y="239"/>
                    </a:lnTo>
                    <a:lnTo>
                      <a:pt x="112" y="239"/>
                    </a:lnTo>
                    <a:lnTo>
                      <a:pt x="112" y="239"/>
                    </a:lnTo>
                    <a:lnTo>
                      <a:pt x="112" y="239"/>
                    </a:lnTo>
                    <a:lnTo>
                      <a:pt x="115" y="233"/>
                    </a:lnTo>
                    <a:lnTo>
                      <a:pt x="115" y="233"/>
                    </a:lnTo>
                    <a:lnTo>
                      <a:pt x="109" y="226"/>
                    </a:lnTo>
                    <a:lnTo>
                      <a:pt x="109" y="226"/>
                    </a:lnTo>
                    <a:close/>
                    <a:moveTo>
                      <a:pt x="124" y="223"/>
                    </a:moveTo>
                    <a:lnTo>
                      <a:pt x="124" y="223"/>
                    </a:lnTo>
                    <a:lnTo>
                      <a:pt x="131" y="220"/>
                    </a:lnTo>
                    <a:lnTo>
                      <a:pt x="131" y="220"/>
                    </a:lnTo>
                    <a:lnTo>
                      <a:pt x="129" y="217"/>
                    </a:lnTo>
                    <a:lnTo>
                      <a:pt x="129" y="217"/>
                    </a:lnTo>
                    <a:lnTo>
                      <a:pt x="128" y="216"/>
                    </a:lnTo>
                    <a:lnTo>
                      <a:pt x="128" y="216"/>
                    </a:lnTo>
                    <a:lnTo>
                      <a:pt x="124" y="216"/>
                    </a:lnTo>
                    <a:lnTo>
                      <a:pt x="124" y="216"/>
                    </a:lnTo>
                    <a:lnTo>
                      <a:pt x="118" y="217"/>
                    </a:lnTo>
                    <a:lnTo>
                      <a:pt x="118" y="217"/>
                    </a:lnTo>
                    <a:lnTo>
                      <a:pt x="124" y="223"/>
                    </a:lnTo>
                    <a:lnTo>
                      <a:pt x="124" y="223"/>
                    </a:lnTo>
                    <a:close/>
                    <a:moveTo>
                      <a:pt x="257" y="185"/>
                    </a:moveTo>
                    <a:lnTo>
                      <a:pt x="257" y="185"/>
                    </a:lnTo>
                    <a:lnTo>
                      <a:pt x="256" y="188"/>
                    </a:lnTo>
                    <a:lnTo>
                      <a:pt x="256" y="188"/>
                    </a:lnTo>
                    <a:lnTo>
                      <a:pt x="254" y="192"/>
                    </a:lnTo>
                    <a:lnTo>
                      <a:pt x="254" y="192"/>
                    </a:lnTo>
                    <a:lnTo>
                      <a:pt x="256" y="193"/>
                    </a:lnTo>
                    <a:lnTo>
                      <a:pt x="256" y="193"/>
                    </a:lnTo>
                    <a:lnTo>
                      <a:pt x="256" y="195"/>
                    </a:lnTo>
                    <a:lnTo>
                      <a:pt x="254" y="195"/>
                    </a:lnTo>
                    <a:lnTo>
                      <a:pt x="254" y="195"/>
                    </a:lnTo>
                    <a:lnTo>
                      <a:pt x="253" y="196"/>
                    </a:lnTo>
                    <a:lnTo>
                      <a:pt x="253" y="196"/>
                    </a:lnTo>
                    <a:lnTo>
                      <a:pt x="247" y="203"/>
                    </a:lnTo>
                    <a:lnTo>
                      <a:pt x="247" y="203"/>
                    </a:lnTo>
                    <a:lnTo>
                      <a:pt x="247" y="203"/>
                    </a:lnTo>
                    <a:lnTo>
                      <a:pt x="247" y="203"/>
                    </a:lnTo>
                    <a:lnTo>
                      <a:pt x="250" y="203"/>
                    </a:lnTo>
                    <a:lnTo>
                      <a:pt x="250" y="203"/>
                    </a:lnTo>
                    <a:lnTo>
                      <a:pt x="257" y="195"/>
                    </a:lnTo>
                    <a:lnTo>
                      <a:pt x="259" y="189"/>
                    </a:lnTo>
                    <a:lnTo>
                      <a:pt x="260" y="186"/>
                    </a:lnTo>
                    <a:lnTo>
                      <a:pt x="260" y="186"/>
                    </a:lnTo>
                    <a:lnTo>
                      <a:pt x="257" y="185"/>
                    </a:lnTo>
                    <a:lnTo>
                      <a:pt x="257" y="185"/>
                    </a:lnTo>
                    <a:close/>
                    <a:moveTo>
                      <a:pt x="116" y="257"/>
                    </a:moveTo>
                    <a:lnTo>
                      <a:pt x="116" y="257"/>
                    </a:lnTo>
                    <a:lnTo>
                      <a:pt x="119" y="250"/>
                    </a:lnTo>
                    <a:lnTo>
                      <a:pt x="119" y="250"/>
                    </a:lnTo>
                    <a:lnTo>
                      <a:pt x="119" y="249"/>
                    </a:lnTo>
                    <a:lnTo>
                      <a:pt x="119" y="249"/>
                    </a:lnTo>
                    <a:lnTo>
                      <a:pt x="114" y="244"/>
                    </a:lnTo>
                    <a:lnTo>
                      <a:pt x="114" y="244"/>
                    </a:lnTo>
                    <a:lnTo>
                      <a:pt x="114" y="243"/>
                    </a:lnTo>
                    <a:lnTo>
                      <a:pt x="114" y="243"/>
                    </a:lnTo>
                    <a:lnTo>
                      <a:pt x="112" y="251"/>
                    </a:lnTo>
                    <a:lnTo>
                      <a:pt x="112" y="251"/>
                    </a:lnTo>
                    <a:lnTo>
                      <a:pt x="114" y="253"/>
                    </a:lnTo>
                    <a:lnTo>
                      <a:pt x="114" y="253"/>
                    </a:lnTo>
                    <a:lnTo>
                      <a:pt x="115" y="253"/>
                    </a:lnTo>
                    <a:lnTo>
                      <a:pt x="115" y="253"/>
                    </a:lnTo>
                    <a:lnTo>
                      <a:pt x="116" y="257"/>
                    </a:lnTo>
                    <a:lnTo>
                      <a:pt x="116" y="257"/>
                    </a:lnTo>
                    <a:close/>
                    <a:moveTo>
                      <a:pt x="6" y="47"/>
                    </a:moveTo>
                    <a:lnTo>
                      <a:pt x="6" y="47"/>
                    </a:lnTo>
                    <a:lnTo>
                      <a:pt x="6" y="45"/>
                    </a:lnTo>
                    <a:lnTo>
                      <a:pt x="6" y="45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13" y="33"/>
                    </a:lnTo>
                    <a:lnTo>
                      <a:pt x="13" y="33"/>
                    </a:lnTo>
                    <a:lnTo>
                      <a:pt x="17" y="26"/>
                    </a:lnTo>
                    <a:lnTo>
                      <a:pt x="24" y="20"/>
                    </a:lnTo>
                    <a:lnTo>
                      <a:pt x="24" y="20"/>
                    </a:lnTo>
                    <a:lnTo>
                      <a:pt x="27" y="18"/>
                    </a:lnTo>
                    <a:lnTo>
                      <a:pt x="27" y="18"/>
                    </a:lnTo>
                    <a:lnTo>
                      <a:pt x="35" y="14"/>
                    </a:lnTo>
                    <a:lnTo>
                      <a:pt x="35" y="14"/>
                    </a:lnTo>
                    <a:lnTo>
                      <a:pt x="37" y="14"/>
                    </a:lnTo>
                    <a:lnTo>
                      <a:pt x="37" y="14"/>
                    </a:lnTo>
                    <a:lnTo>
                      <a:pt x="33" y="16"/>
                    </a:lnTo>
                    <a:lnTo>
                      <a:pt x="33" y="16"/>
                    </a:lnTo>
                    <a:lnTo>
                      <a:pt x="26" y="18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14" y="27"/>
                    </a:lnTo>
                    <a:lnTo>
                      <a:pt x="11" y="33"/>
                    </a:lnTo>
                    <a:lnTo>
                      <a:pt x="11" y="33"/>
                    </a:lnTo>
                    <a:lnTo>
                      <a:pt x="7" y="40"/>
                    </a:lnTo>
                    <a:lnTo>
                      <a:pt x="6" y="47"/>
                    </a:lnTo>
                    <a:lnTo>
                      <a:pt x="6" y="47"/>
                    </a:lnTo>
                    <a:close/>
                    <a:moveTo>
                      <a:pt x="229" y="200"/>
                    </a:moveTo>
                    <a:lnTo>
                      <a:pt x="229" y="200"/>
                    </a:lnTo>
                    <a:lnTo>
                      <a:pt x="233" y="205"/>
                    </a:lnTo>
                    <a:lnTo>
                      <a:pt x="233" y="205"/>
                    </a:lnTo>
                    <a:lnTo>
                      <a:pt x="239" y="199"/>
                    </a:lnTo>
                    <a:lnTo>
                      <a:pt x="239" y="199"/>
                    </a:lnTo>
                    <a:lnTo>
                      <a:pt x="234" y="195"/>
                    </a:lnTo>
                    <a:lnTo>
                      <a:pt x="234" y="195"/>
                    </a:lnTo>
                    <a:lnTo>
                      <a:pt x="229" y="200"/>
                    </a:lnTo>
                    <a:lnTo>
                      <a:pt x="229" y="200"/>
                    </a:lnTo>
                    <a:close/>
                    <a:moveTo>
                      <a:pt x="109" y="249"/>
                    </a:moveTo>
                    <a:lnTo>
                      <a:pt x="109" y="249"/>
                    </a:lnTo>
                    <a:lnTo>
                      <a:pt x="111" y="242"/>
                    </a:lnTo>
                    <a:lnTo>
                      <a:pt x="111" y="242"/>
                    </a:lnTo>
                    <a:lnTo>
                      <a:pt x="111" y="240"/>
                    </a:lnTo>
                    <a:lnTo>
                      <a:pt x="111" y="240"/>
                    </a:lnTo>
                    <a:lnTo>
                      <a:pt x="107" y="236"/>
                    </a:lnTo>
                    <a:lnTo>
                      <a:pt x="107" y="236"/>
                    </a:lnTo>
                    <a:lnTo>
                      <a:pt x="105" y="236"/>
                    </a:lnTo>
                    <a:lnTo>
                      <a:pt x="105" y="236"/>
                    </a:lnTo>
                    <a:lnTo>
                      <a:pt x="104" y="242"/>
                    </a:lnTo>
                    <a:lnTo>
                      <a:pt x="104" y="242"/>
                    </a:lnTo>
                    <a:lnTo>
                      <a:pt x="105" y="243"/>
                    </a:lnTo>
                    <a:lnTo>
                      <a:pt x="105" y="243"/>
                    </a:lnTo>
                    <a:lnTo>
                      <a:pt x="107" y="244"/>
                    </a:lnTo>
                    <a:lnTo>
                      <a:pt x="107" y="244"/>
                    </a:lnTo>
                    <a:lnTo>
                      <a:pt x="109" y="249"/>
                    </a:lnTo>
                    <a:lnTo>
                      <a:pt x="109" y="249"/>
                    </a:lnTo>
                    <a:close/>
                    <a:moveTo>
                      <a:pt x="249" y="163"/>
                    </a:moveTo>
                    <a:lnTo>
                      <a:pt x="249" y="163"/>
                    </a:lnTo>
                    <a:lnTo>
                      <a:pt x="246" y="162"/>
                    </a:lnTo>
                    <a:lnTo>
                      <a:pt x="246" y="162"/>
                    </a:lnTo>
                    <a:lnTo>
                      <a:pt x="244" y="173"/>
                    </a:lnTo>
                    <a:lnTo>
                      <a:pt x="244" y="173"/>
                    </a:lnTo>
                    <a:lnTo>
                      <a:pt x="246" y="172"/>
                    </a:lnTo>
                    <a:lnTo>
                      <a:pt x="246" y="172"/>
                    </a:lnTo>
                    <a:lnTo>
                      <a:pt x="249" y="175"/>
                    </a:lnTo>
                    <a:lnTo>
                      <a:pt x="249" y="175"/>
                    </a:lnTo>
                    <a:lnTo>
                      <a:pt x="249" y="169"/>
                    </a:lnTo>
                    <a:lnTo>
                      <a:pt x="249" y="163"/>
                    </a:lnTo>
                    <a:lnTo>
                      <a:pt x="249" y="163"/>
                    </a:lnTo>
                    <a:close/>
                    <a:moveTo>
                      <a:pt x="253" y="128"/>
                    </a:moveTo>
                    <a:lnTo>
                      <a:pt x="253" y="128"/>
                    </a:lnTo>
                    <a:lnTo>
                      <a:pt x="253" y="129"/>
                    </a:lnTo>
                    <a:lnTo>
                      <a:pt x="253" y="129"/>
                    </a:lnTo>
                    <a:lnTo>
                      <a:pt x="254" y="131"/>
                    </a:lnTo>
                    <a:lnTo>
                      <a:pt x="254" y="132"/>
                    </a:lnTo>
                    <a:lnTo>
                      <a:pt x="254" y="132"/>
                    </a:lnTo>
                    <a:lnTo>
                      <a:pt x="253" y="134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35"/>
                    </a:lnTo>
                    <a:lnTo>
                      <a:pt x="250" y="135"/>
                    </a:lnTo>
                    <a:lnTo>
                      <a:pt x="259" y="141"/>
                    </a:lnTo>
                    <a:lnTo>
                      <a:pt x="259" y="141"/>
                    </a:lnTo>
                    <a:lnTo>
                      <a:pt x="259" y="134"/>
                    </a:lnTo>
                    <a:lnTo>
                      <a:pt x="259" y="134"/>
                    </a:lnTo>
                    <a:lnTo>
                      <a:pt x="259" y="132"/>
                    </a:lnTo>
                    <a:lnTo>
                      <a:pt x="257" y="132"/>
                    </a:lnTo>
                    <a:lnTo>
                      <a:pt x="257" y="132"/>
                    </a:lnTo>
                    <a:lnTo>
                      <a:pt x="256" y="131"/>
                    </a:lnTo>
                    <a:lnTo>
                      <a:pt x="256" y="131"/>
                    </a:lnTo>
                    <a:lnTo>
                      <a:pt x="256" y="129"/>
                    </a:lnTo>
                    <a:lnTo>
                      <a:pt x="256" y="129"/>
                    </a:lnTo>
                    <a:lnTo>
                      <a:pt x="253" y="128"/>
                    </a:lnTo>
                    <a:lnTo>
                      <a:pt x="253" y="128"/>
                    </a:lnTo>
                    <a:close/>
                    <a:moveTo>
                      <a:pt x="107" y="273"/>
                    </a:moveTo>
                    <a:lnTo>
                      <a:pt x="107" y="273"/>
                    </a:lnTo>
                    <a:lnTo>
                      <a:pt x="105" y="273"/>
                    </a:lnTo>
                    <a:lnTo>
                      <a:pt x="105" y="273"/>
                    </a:lnTo>
                    <a:lnTo>
                      <a:pt x="105" y="274"/>
                    </a:lnTo>
                    <a:lnTo>
                      <a:pt x="104" y="274"/>
                    </a:lnTo>
                    <a:lnTo>
                      <a:pt x="104" y="274"/>
                    </a:lnTo>
                    <a:lnTo>
                      <a:pt x="104" y="276"/>
                    </a:lnTo>
                    <a:lnTo>
                      <a:pt x="104" y="276"/>
                    </a:lnTo>
                    <a:lnTo>
                      <a:pt x="104" y="277"/>
                    </a:lnTo>
                    <a:lnTo>
                      <a:pt x="105" y="278"/>
                    </a:lnTo>
                    <a:lnTo>
                      <a:pt x="105" y="278"/>
                    </a:lnTo>
                    <a:lnTo>
                      <a:pt x="107" y="281"/>
                    </a:lnTo>
                    <a:lnTo>
                      <a:pt x="107" y="281"/>
                    </a:lnTo>
                    <a:lnTo>
                      <a:pt x="109" y="284"/>
                    </a:lnTo>
                    <a:lnTo>
                      <a:pt x="109" y="284"/>
                    </a:lnTo>
                    <a:lnTo>
                      <a:pt x="111" y="280"/>
                    </a:lnTo>
                    <a:lnTo>
                      <a:pt x="111" y="280"/>
                    </a:lnTo>
                    <a:lnTo>
                      <a:pt x="111" y="278"/>
                    </a:lnTo>
                    <a:lnTo>
                      <a:pt x="112" y="277"/>
                    </a:lnTo>
                    <a:lnTo>
                      <a:pt x="112" y="277"/>
                    </a:lnTo>
                    <a:lnTo>
                      <a:pt x="107" y="273"/>
                    </a:lnTo>
                    <a:lnTo>
                      <a:pt x="107" y="273"/>
                    </a:lnTo>
                    <a:close/>
                    <a:moveTo>
                      <a:pt x="266" y="95"/>
                    </a:moveTo>
                    <a:lnTo>
                      <a:pt x="266" y="95"/>
                    </a:lnTo>
                    <a:lnTo>
                      <a:pt x="266" y="95"/>
                    </a:lnTo>
                    <a:lnTo>
                      <a:pt x="266" y="97"/>
                    </a:lnTo>
                    <a:lnTo>
                      <a:pt x="266" y="97"/>
                    </a:lnTo>
                    <a:lnTo>
                      <a:pt x="266" y="102"/>
                    </a:lnTo>
                    <a:lnTo>
                      <a:pt x="266" y="102"/>
                    </a:lnTo>
                    <a:lnTo>
                      <a:pt x="264" y="116"/>
                    </a:lnTo>
                    <a:lnTo>
                      <a:pt x="264" y="116"/>
                    </a:lnTo>
                    <a:lnTo>
                      <a:pt x="264" y="118"/>
                    </a:lnTo>
                    <a:lnTo>
                      <a:pt x="264" y="118"/>
                    </a:lnTo>
                    <a:lnTo>
                      <a:pt x="264" y="118"/>
                    </a:lnTo>
                    <a:lnTo>
                      <a:pt x="264" y="118"/>
                    </a:lnTo>
                    <a:lnTo>
                      <a:pt x="267" y="118"/>
                    </a:lnTo>
                    <a:lnTo>
                      <a:pt x="267" y="118"/>
                    </a:lnTo>
                    <a:lnTo>
                      <a:pt x="266" y="95"/>
                    </a:lnTo>
                    <a:lnTo>
                      <a:pt x="266" y="95"/>
                    </a:lnTo>
                    <a:close/>
                    <a:moveTo>
                      <a:pt x="259" y="170"/>
                    </a:moveTo>
                    <a:lnTo>
                      <a:pt x="259" y="170"/>
                    </a:lnTo>
                    <a:lnTo>
                      <a:pt x="256" y="179"/>
                    </a:lnTo>
                    <a:lnTo>
                      <a:pt x="256" y="179"/>
                    </a:lnTo>
                    <a:lnTo>
                      <a:pt x="256" y="180"/>
                    </a:lnTo>
                    <a:lnTo>
                      <a:pt x="256" y="180"/>
                    </a:lnTo>
                    <a:lnTo>
                      <a:pt x="259" y="182"/>
                    </a:lnTo>
                    <a:lnTo>
                      <a:pt x="259" y="182"/>
                    </a:lnTo>
                    <a:lnTo>
                      <a:pt x="261" y="182"/>
                    </a:lnTo>
                    <a:lnTo>
                      <a:pt x="261" y="182"/>
                    </a:lnTo>
                    <a:lnTo>
                      <a:pt x="261" y="172"/>
                    </a:lnTo>
                    <a:lnTo>
                      <a:pt x="261" y="172"/>
                    </a:lnTo>
                    <a:lnTo>
                      <a:pt x="259" y="170"/>
                    </a:lnTo>
                    <a:lnTo>
                      <a:pt x="259" y="170"/>
                    </a:lnTo>
                    <a:close/>
                    <a:moveTo>
                      <a:pt x="176" y="215"/>
                    </a:moveTo>
                    <a:lnTo>
                      <a:pt x="176" y="215"/>
                    </a:lnTo>
                    <a:lnTo>
                      <a:pt x="175" y="215"/>
                    </a:lnTo>
                    <a:lnTo>
                      <a:pt x="175" y="215"/>
                    </a:lnTo>
                    <a:lnTo>
                      <a:pt x="180" y="220"/>
                    </a:lnTo>
                    <a:lnTo>
                      <a:pt x="180" y="220"/>
                    </a:lnTo>
                    <a:lnTo>
                      <a:pt x="185" y="220"/>
                    </a:lnTo>
                    <a:lnTo>
                      <a:pt x="185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89" y="219"/>
                    </a:lnTo>
                    <a:lnTo>
                      <a:pt x="189" y="219"/>
                    </a:lnTo>
                    <a:lnTo>
                      <a:pt x="188" y="217"/>
                    </a:lnTo>
                    <a:lnTo>
                      <a:pt x="188" y="217"/>
                    </a:lnTo>
                    <a:lnTo>
                      <a:pt x="185" y="219"/>
                    </a:lnTo>
                    <a:lnTo>
                      <a:pt x="185" y="219"/>
                    </a:lnTo>
                    <a:lnTo>
                      <a:pt x="182" y="217"/>
                    </a:lnTo>
                    <a:lnTo>
                      <a:pt x="182" y="217"/>
                    </a:lnTo>
                    <a:lnTo>
                      <a:pt x="182" y="215"/>
                    </a:lnTo>
                    <a:lnTo>
                      <a:pt x="182" y="215"/>
                    </a:lnTo>
                    <a:lnTo>
                      <a:pt x="182" y="215"/>
                    </a:lnTo>
                    <a:lnTo>
                      <a:pt x="182" y="215"/>
                    </a:lnTo>
                    <a:lnTo>
                      <a:pt x="176" y="215"/>
                    </a:lnTo>
                    <a:lnTo>
                      <a:pt x="176" y="215"/>
                    </a:lnTo>
                    <a:close/>
                    <a:moveTo>
                      <a:pt x="219" y="205"/>
                    </a:moveTo>
                    <a:lnTo>
                      <a:pt x="219" y="205"/>
                    </a:lnTo>
                    <a:lnTo>
                      <a:pt x="212" y="209"/>
                    </a:lnTo>
                    <a:lnTo>
                      <a:pt x="212" y="209"/>
                    </a:lnTo>
                    <a:lnTo>
                      <a:pt x="213" y="210"/>
                    </a:lnTo>
                    <a:lnTo>
                      <a:pt x="213" y="210"/>
                    </a:lnTo>
                    <a:lnTo>
                      <a:pt x="215" y="212"/>
                    </a:lnTo>
                    <a:lnTo>
                      <a:pt x="215" y="212"/>
                    </a:lnTo>
                    <a:lnTo>
                      <a:pt x="223" y="210"/>
                    </a:lnTo>
                    <a:lnTo>
                      <a:pt x="223" y="210"/>
                    </a:lnTo>
                    <a:lnTo>
                      <a:pt x="223" y="209"/>
                    </a:lnTo>
                    <a:lnTo>
                      <a:pt x="223" y="209"/>
                    </a:lnTo>
                    <a:lnTo>
                      <a:pt x="219" y="205"/>
                    </a:lnTo>
                    <a:lnTo>
                      <a:pt x="219" y="205"/>
                    </a:lnTo>
                    <a:close/>
                    <a:moveTo>
                      <a:pt x="242" y="183"/>
                    </a:moveTo>
                    <a:lnTo>
                      <a:pt x="242" y="183"/>
                    </a:lnTo>
                    <a:lnTo>
                      <a:pt x="246" y="186"/>
                    </a:lnTo>
                    <a:lnTo>
                      <a:pt x="246" y="186"/>
                    </a:lnTo>
                    <a:lnTo>
                      <a:pt x="249" y="176"/>
                    </a:lnTo>
                    <a:lnTo>
                      <a:pt x="249" y="176"/>
                    </a:lnTo>
                    <a:lnTo>
                      <a:pt x="246" y="175"/>
                    </a:lnTo>
                    <a:lnTo>
                      <a:pt x="246" y="175"/>
                    </a:lnTo>
                    <a:lnTo>
                      <a:pt x="246" y="176"/>
                    </a:lnTo>
                    <a:lnTo>
                      <a:pt x="246" y="176"/>
                    </a:lnTo>
                    <a:lnTo>
                      <a:pt x="244" y="176"/>
                    </a:lnTo>
                    <a:lnTo>
                      <a:pt x="243" y="175"/>
                    </a:lnTo>
                    <a:lnTo>
                      <a:pt x="243" y="175"/>
                    </a:lnTo>
                    <a:lnTo>
                      <a:pt x="242" y="183"/>
                    </a:lnTo>
                    <a:lnTo>
                      <a:pt x="242" y="183"/>
                    </a:lnTo>
                    <a:close/>
                    <a:moveTo>
                      <a:pt x="82" y="307"/>
                    </a:moveTo>
                    <a:lnTo>
                      <a:pt x="82" y="307"/>
                    </a:lnTo>
                    <a:lnTo>
                      <a:pt x="78" y="311"/>
                    </a:lnTo>
                    <a:lnTo>
                      <a:pt x="78" y="311"/>
                    </a:lnTo>
                    <a:lnTo>
                      <a:pt x="84" y="317"/>
                    </a:lnTo>
                    <a:lnTo>
                      <a:pt x="84" y="317"/>
                    </a:lnTo>
                    <a:lnTo>
                      <a:pt x="87" y="311"/>
                    </a:lnTo>
                    <a:lnTo>
                      <a:pt x="87" y="311"/>
                    </a:lnTo>
                    <a:lnTo>
                      <a:pt x="82" y="307"/>
                    </a:lnTo>
                    <a:lnTo>
                      <a:pt x="82" y="307"/>
                    </a:lnTo>
                    <a:close/>
                    <a:moveTo>
                      <a:pt x="222" y="205"/>
                    </a:moveTo>
                    <a:lnTo>
                      <a:pt x="222" y="205"/>
                    </a:lnTo>
                    <a:lnTo>
                      <a:pt x="224" y="207"/>
                    </a:lnTo>
                    <a:lnTo>
                      <a:pt x="224" y="207"/>
                    </a:lnTo>
                    <a:lnTo>
                      <a:pt x="224" y="209"/>
                    </a:lnTo>
                    <a:lnTo>
                      <a:pt x="224" y="209"/>
                    </a:lnTo>
                    <a:lnTo>
                      <a:pt x="232" y="206"/>
                    </a:lnTo>
                    <a:lnTo>
                      <a:pt x="232" y="206"/>
                    </a:lnTo>
                    <a:lnTo>
                      <a:pt x="227" y="202"/>
                    </a:lnTo>
                    <a:lnTo>
                      <a:pt x="227" y="202"/>
                    </a:lnTo>
                    <a:lnTo>
                      <a:pt x="222" y="205"/>
                    </a:lnTo>
                    <a:lnTo>
                      <a:pt x="222" y="205"/>
                    </a:lnTo>
                    <a:close/>
                    <a:moveTo>
                      <a:pt x="112" y="298"/>
                    </a:moveTo>
                    <a:lnTo>
                      <a:pt x="112" y="298"/>
                    </a:lnTo>
                    <a:lnTo>
                      <a:pt x="112" y="298"/>
                    </a:lnTo>
                    <a:lnTo>
                      <a:pt x="112" y="298"/>
                    </a:lnTo>
                    <a:lnTo>
                      <a:pt x="111" y="298"/>
                    </a:lnTo>
                    <a:lnTo>
                      <a:pt x="111" y="298"/>
                    </a:lnTo>
                    <a:lnTo>
                      <a:pt x="104" y="305"/>
                    </a:lnTo>
                    <a:lnTo>
                      <a:pt x="104" y="305"/>
                    </a:lnTo>
                    <a:lnTo>
                      <a:pt x="98" y="313"/>
                    </a:lnTo>
                    <a:lnTo>
                      <a:pt x="98" y="313"/>
                    </a:lnTo>
                    <a:lnTo>
                      <a:pt x="88" y="327"/>
                    </a:lnTo>
                    <a:lnTo>
                      <a:pt x="88" y="327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5" y="331"/>
                    </a:lnTo>
                    <a:lnTo>
                      <a:pt x="88" y="327"/>
                    </a:lnTo>
                    <a:lnTo>
                      <a:pt x="88" y="327"/>
                    </a:lnTo>
                    <a:lnTo>
                      <a:pt x="99" y="313"/>
                    </a:lnTo>
                    <a:lnTo>
                      <a:pt x="99" y="313"/>
                    </a:lnTo>
                    <a:lnTo>
                      <a:pt x="107" y="304"/>
                    </a:lnTo>
                    <a:lnTo>
                      <a:pt x="107" y="304"/>
                    </a:lnTo>
                    <a:lnTo>
                      <a:pt x="112" y="298"/>
                    </a:lnTo>
                    <a:lnTo>
                      <a:pt x="112" y="298"/>
                    </a:lnTo>
                    <a:close/>
                    <a:moveTo>
                      <a:pt x="82" y="318"/>
                    </a:moveTo>
                    <a:lnTo>
                      <a:pt x="82" y="318"/>
                    </a:lnTo>
                    <a:lnTo>
                      <a:pt x="77" y="314"/>
                    </a:lnTo>
                    <a:lnTo>
                      <a:pt x="77" y="314"/>
                    </a:lnTo>
                    <a:lnTo>
                      <a:pt x="74" y="321"/>
                    </a:lnTo>
                    <a:lnTo>
                      <a:pt x="74" y="321"/>
                    </a:lnTo>
                    <a:lnTo>
                      <a:pt x="78" y="324"/>
                    </a:lnTo>
                    <a:lnTo>
                      <a:pt x="78" y="324"/>
                    </a:lnTo>
                    <a:lnTo>
                      <a:pt x="82" y="318"/>
                    </a:lnTo>
                    <a:lnTo>
                      <a:pt x="82" y="318"/>
                    </a:lnTo>
                    <a:close/>
                    <a:moveTo>
                      <a:pt x="102" y="293"/>
                    </a:moveTo>
                    <a:lnTo>
                      <a:pt x="102" y="293"/>
                    </a:lnTo>
                    <a:lnTo>
                      <a:pt x="98" y="288"/>
                    </a:lnTo>
                    <a:lnTo>
                      <a:pt x="98" y="288"/>
                    </a:lnTo>
                    <a:lnTo>
                      <a:pt x="98" y="288"/>
                    </a:lnTo>
                    <a:lnTo>
                      <a:pt x="97" y="288"/>
                    </a:lnTo>
                    <a:lnTo>
                      <a:pt x="97" y="288"/>
                    </a:lnTo>
                    <a:lnTo>
                      <a:pt x="94" y="293"/>
                    </a:lnTo>
                    <a:lnTo>
                      <a:pt x="94" y="293"/>
                    </a:lnTo>
                    <a:lnTo>
                      <a:pt x="98" y="297"/>
                    </a:lnTo>
                    <a:lnTo>
                      <a:pt x="98" y="297"/>
                    </a:lnTo>
                    <a:lnTo>
                      <a:pt x="102" y="293"/>
                    </a:lnTo>
                    <a:lnTo>
                      <a:pt x="102" y="293"/>
                    </a:lnTo>
                    <a:close/>
                    <a:moveTo>
                      <a:pt x="88" y="298"/>
                    </a:moveTo>
                    <a:lnTo>
                      <a:pt x="88" y="298"/>
                    </a:lnTo>
                    <a:lnTo>
                      <a:pt x="92" y="303"/>
                    </a:lnTo>
                    <a:lnTo>
                      <a:pt x="92" y="303"/>
                    </a:lnTo>
                    <a:lnTo>
                      <a:pt x="97" y="298"/>
                    </a:lnTo>
                    <a:lnTo>
                      <a:pt x="97" y="298"/>
                    </a:lnTo>
                    <a:lnTo>
                      <a:pt x="92" y="294"/>
                    </a:lnTo>
                    <a:lnTo>
                      <a:pt x="92" y="294"/>
                    </a:lnTo>
                    <a:lnTo>
                      <a:pt x="88" y="298"/>
                    </a:lnTo>
                    <a:lnTo>
                      <a:pt x="88" y="298"/>
                    </a:lnTo>
                    <a:close/>
                    <a:moveTo>
                      <a:pt x="72" y="332"/>
                    </a:moveTo>
                    <a:lnTo>
                      <a:pt x="72" y="332"/>
                    </a:lnTo>
                    <a:lnTo>
                      <a:pt x="72" y="334"/>
                    </a:lnTo>
                    <a:lnTo>
                      <a:pt x="72" y="334"/>
                    </a:lnTo>
                    <a:lnTo>
                      <a:pt x="72" y="341"/>
                    </a:lnTo>
                    <a:lnTo>
                      <a:pt x="72" y="341"/>
                    </a:lnTo>
                    <a:lnTo>
                      <a:pt x="72" y="342"/>
                    </a:lnTo>
                    <a:lnTo>
                      <a:pt x="75" y="344"/>
                    </a:lnTo>
                    <a:lnTo>
                      <a:pt x="75" y="344"/>
                    </a:lnTo>
                    <a:lnTo>
                      <a:pt x="77" y="340"/>
                    </a:lnTo>
                    <a:lnTo>
                      <a:pt x="77" y="340"/>
                    </a:lnTo>
                    <a:lnTo>
                      <a:pt x="77" y="337"/>
                    </a:lnTo>
                    <a:lnTo>
                      <a:pt x="77" y="337"/>
                    </a:lnTo>
                    <a:lnTo>
                      <a:pt x="72" y="332"/>
                    </a:lnTo>
                    <a:lnTo>
                      <a:pt x="72" y="332"/>
                    </a:lnTo>
                    <a:close/>
                    <a:moveTo>
                      <a:pt x="203" y="219"/>
                    </a:moveTo>
                    <a:lnTo>
                      <a:pt x="203" y="219"/>
                    </a:lnTo>
                    <a:lnTo>
                      <a:pt x="202" y="216"/>
                    </a:lnTo>
                    <a:lnTo>
                      <a:pt x="202" y="216"/>
                    </a:lnTo>
                    <a:lnTo>
                      <a:pt x="199" y="216"/>
                    </a:lnTo>
                    <a:lnTo>
                      <a:pt x="199" y="216"/>
                    </a:lnTo>
                    <a:lnTo>
                      <a:pt x="195" y="217"/>
                    </a:lnTo>
                    <a:lnTo>
                      <a:pt x="195" y="217"/>
                    </a:lnTo>
                    <a:lnTo>
                      <a:pt x="192" y="217"/>
                    </a:lnTo>
                    <a:lnTo>
                      <a:pt x="192" y="217"/>
                    </a:lnTo>
                    <a:lnTo>
                      <a:pt x="193" y="220"/>
                    </a:lnTo>
                    <a:lnTo>
                      <a:pt x="193" y="220"/>
                    </a:lnTo>
                    <a:lnTo>
                      <a:pt x="195" y="220"/>
                    </a:lnTo>
                    <a:lnTo>
                      <a:pt x="195" y="220"/>
                    </a:lnTo>
                    <a:lnTo>
                      <a:pt x="199" y="220"/>
                    </a:lnTo>
                    <a:lnTo>
                      <a:pt x="203" y="219"/>
                    </a:lnTo>
                    <a:lnTo>
                      <a:pt x="203" y="219"/>
                    </a:lnTo>
                    <a:close/>
                    <a:moveTo>
                      <a:pt x="253" y="115"/>
                    </a:moveTo>
                    <a:lnTo>
                      <a:pt x="253" y="115"/>
                    </a:lnTo>
                    <a:lnTo>
                      <a:pt x="253" y="115"/>
                    </a:lnTo>
                    <a:lnTo>
                      <a:pt x="253" y="115"/>
                    </a:lnTo>
                    <a:lnTo>
                      <a:pt x="261" y="128"/>
                    </a:lnTo>
                    <a:lnTo>
                      <a:pt x="261" y="128"/>
                    </a:lnTo>
                    <a:lnTo>
                      <a:pt x="261" y="128"/>
                    </a:lnTo>
                    <a:lnTo>
                      <a:pt x="261" y="128"/>
                    </a:lnTo>
                    <a:lnTo>
                      <a:pt x="261" y="121"/>
                    </a:lnTo>
                    <a:lnTo>
                      <a:pt x="261" y="121"/>
                    </a:lnTo>
                    <a:lnTo>
                      <a:pt x="261" y="121"/>
                    </a:lnTo>
                    <a:lnTo>
                      <a:pt x="261" y="121"/>
                    </a:lnTo>
                    <a:lnTo>
                      <a:pt x="256" y="116"/>
                    </a:lnTo>
                    <a:lnTo>
                      <a:pt x="256" y="116"/>
                    </a:lnTo>
                    <a:lnTo>
                      <a:pt x="253" y="115"/>
                    </a:lnTo>
                    <a:lnTo>
                      <a:pt x="253" y="115"/>
                    </a:lnTo>
                    <a:close/>
                    <a:moveTo>
                      <a:pt x="84" y="304"/>
                    </a:moveTo>
                    <a:lnTo>
                      <a:pt x="84" y="304"/>
                    </a:lnTo>
                    <a:lnTo>
                      <a:pt x="88" y="308"/>
                    </a:lnTo>
                    <a:lnTo>
                      <a:pt x="88" y="308"/>
                    </a:lnTo>
                    <a:lnTo>
                      <a:pt x="91" y="304"/>
                    </a:lnTo>
                    <a:lnTo>
                      <a:pt x="91" y="304"/>
                    </a:lnTo>
                    <a:lnTo>
                      <a:pt x="87" y="300"/>
                    </a:lnTo>
                    <a:lnTo>
                      <a:pt x="87" y="300"/>
                    </a:lnTo>
                    <a:lnTo>
                      <a:pt x="84" y="304"/>
                    </a:lnTo>
                    <a:lnTo>
                      <a:pt x="84" y="304"/>
                    </a:lnTo>
                    <a:close/>
                    <a:moveTo>
                      <a:pt x="250" y="179"/>
                    </a:moveTo>
                    <a:lnTo>
                      <a:pt x="250" y="179"/>
                    </a:lnTo>
                    <a:lnTo>
                      <a:pt x="247" y="188"/>
                    </a:lnTo>
                    <a:lnTo>
                      <a:pt x="247" y="188"/>
                    </a:lnTo>
                    <a:lnTo>
                      <a:pt x="247" y="188"/>
                    </a:lnTo>
                    <a:lnTo>
                      <a:pt x="247" y="188"/>
                    </a:lnTo>
                    <a:lnTo>
                      <a:pt x="250" y="189"/>
                    </a:lnTo>
                    <a:lnTo>
                      <a:pt x="253" y="192"/>
                    </a:lnTo>
                    <a:lnTo>
                      <a:pt x="253" y="192"/>
                    </a:lnTo>
                    <a:lnTo>
                      <a:pt x="254" y="188"/>
                    </a:lnTo>
                    <a:lnTo>
                      <a:pt x="254" y="185"/>
                    </a:lnTo>
                    <a:lnTo>
                      <a:pt x="254" y="185"/>
                    </a:lnTo>
                    <a:lnTo>
                      <a:pt x="254" y="186"/>
                    </a:lnTo>
                    <a:lnTo>
                      <a:pt x="254" y="186"/>
                    </a:lnTo>
                    <a:lnTo>
                      <a:pt x="253" y="186"/>
                    </a:lnTo>
                    <a:lnTo>
                      <a:pt x="251" y="186"/>
                    </a:lnTo>
                    <a:lnTo>
                      <a:pt x="251" y="186"/>
                    </a:lnTo>
                    <a:lnTo>
                      <a:pt x="250" y="185"/>
                    </a:lnTo>
                    <a:lnTo>
                      <a:pt x="250" y="183"/>
                    </a:lnTo>
                    <a:lnTo>
                      <a:pt x="250" y="183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51" y="179"/>
                    </a:lnTo>
                    <a:lnTo>
                      <a:pt x="251" y="179"/>
                    </a:lnTo>
                    <a:lnTo>
                      <a:pt x="250" y="179"/>
                    </a:lnTo>
                    <a:lnTo>
                      <a:pt x="250" y="179"/>
                    </a:lnTo>
                    <a:close/>
                    <a:moveTo>
                      <a:pt x="203" y="216"/>
                    </a:moveTo>
                    <a:lnTo>
                      <a:pt x="203" y="216"/>
                    </a:lnTo>
                    <a:lnTo>
                      <a:pt x="206" y="217"/>
                    </a:lnTo>
                    <a:lnTo>
                      <a:pt x="206" y="217"/>
                    </a:lnTo>
                    <a:lnTo>
                      <a:pt x="207" y="219"/>
                    </a:lnTo>
                    <a:lnTo>
                      <a:pt x="207" y="219"/>
                    </a:lnTo>
                    <a:lnTo>
                      <a:pt x="212" y="217"/>
                    </a:lnTo>
                    <a:lnTo>
                      <a:pt x="212" y="217"/>
                    </a:lnTo>
                    <a:lnTo>
                      <a:pt x="215" y="217"/>
                    </a:lnTo>
                    <a:lnTo>
                      <a:pt x="215" y="217"/>
                    </a:lnTo>
                    <a:lnTo>
                      <a:pt x="213" y="215"/>
                    </a:lnTo>
                    <a:lnTo>
                      <a:pt x="213" y="215"/>
                    </a:lnTo>
                    <a:lnTo>
                      <a:pt x="212" y="215"/>
                    </a:lnTo>
                    <a:lnTo>
                      <a:pt x="212" y="215"/>
                    </a:lnTo>
                    <a:lnTo>
                      <a:pt x="203" y="216"/>
                    </a:lnTo>
                    <a:lnTo>
                      <a:pt x="203" y="216"/>
                    </a:lnTo>
                    <a:close/>
                    <a:moveTo>
                      <a:pt x="64" y="345"/>
                    </a:moveTo>
                    <a:lnTo>
                      <a:pt x="64" y="345"/>
                    </a:lnTo>
                    <a:lnTo>
                      <a:pt x="65" y="340"/>
                    </a:lnTo>
                    <a:lnTo>
                      <a:pt x="65" y="340"/>
                    </a:lnTo>
                    <a:lnTo>
                      <a:pt x="67" y="334"/>
                    </a:lnTo>
                    <a:lnTo>
                      <a:pt x="67" y="328"/>
                    </a:lnTo>
                    <a:lnTo>
                      <a:pt x="67" y="328"/>
                    </a:lnTo>
                    <a:lnTo>
                      <a:pt x="67" y="327"/>
                    </a:lnTo>
                    <a:lnTo>
                      <a:pt x="67" y="327"/>
                    </a:lnTo>
                    <a:lnTo>
                      <a:pt x="67" y="325"/>
                    </a:lnTo>
                    <a:lnTo>
                      <a:pt x="67" y="325"/>
                    </a:lnTo>
                    <a:lnTo>
                      <a:pt x="68" y="321"/>
                    </a:lnTo>
                    <a:lnTo>
                      <a:pt x="68" y="321"/>
                    </a:lnTo>
                    <a:lnTo>
                      <a:pt x="65" y="327"/>
                    </a:lnTo>
                    <a:lnTo>
                      <a:pt x="64" y="332"/>
                    </a:lnTo>
                    <a:lnTo>
                      <a:pt x="64" y="338"/>
                    </a:lnTo>
                    <a:lnTo>
                      <a:pt x="64" y="345"/>
                    </a:lnTo>
                    <a:lnTo>
                      <a:pt x="64" y="345"/>
                    </a:lnTo>
                    <a:close/>
                    <a:moveTo>
                      <a:pt x="126" y="264"/>
                    </a:moveTo>
                    <a:lnTo>
                      <a:pt x="126" y="264"/>
                    </a:lnTo>
                    <a:lnTo>
                      <a:pt x="126" y="264"/>
                    </a:lnTo>
                    <a:lnTo>
                      <a:pt x="126" y="264"/>
                    </a:lnTo>
                    <a:lnTo>
                      <a:pt x="125" y="264"/>
                    </a:lnTo>
                    <a:lnTo>
                      <a:pt x="125" y="264"/>
                    </a:lnTo>
                    <a:lnTo>
                      <a:pt x="124" y="271"/>
                    </a:lnTo>
                    <a:lnTo>
                      <a:pt x="124" y="271"/>
                    </a:lnTo>
                    <a:lnTo>
                      <a:pt x="124" y="273"/>
                    </a:lnTo>
                    <a:lnTo>
                      <a:pt x="124" y="273"/>
                    </a:lnTo>
                    <a:lnTo>
                      <a:pt x="124" y="274"/>
                    </a:lnTo>
                    <a:lnTo>
                      <a:pt x="124" y="274"/>
                    </a:lnTo>
                    <a:lnTo>
                      <a:pt x="124" y="278"/>
                    </a:lnTo>
                    <a:lnTo>
                      <a:pt x="124" y="278"/>
                    </a:lnTo>
                    <a:lnTo>
                      <a:pt x="122" y="283"/>
                    </a:lnTo>
                    <a:lnTo>
                      <a:pt x="122" y="283"/>
                    </a:lnTo>
                    <a:lnTo>
                      <a:pt x="121" y="288"/>
                    </a:lnTo>
                    <a:lnTo>
                      <a:pt x="121" y="288"/>
                    </a:lnTo>
                    <a:lnTo>
                      <a:pt x="125" y="280"/>
                    </a:lnTo>
                    <a:lnTo>
                      <a:pt x="125" y="280"/>
                    </a:lnTo>
                    <a:lnTo>
                      <a:pt x="125" y="277"/>
                    </a:lnTo>
                    <a:lnTo>
                      <a:pt x="125" y="277"/>
                    </a:lnTo>
                    <a:lnTo>
                      <a:pt x="126" y="264"/>
                    </a:lnTo>
                    <a:lnTo>
                      <a:pt x="126" y="264"/>
                    </a:lnTo>
                    <a:close/>
                    <a:moveTo>
                      <a:pt x="37" y="206"/>
                    </a:moveTo>
                    <a:lnTo>
                      <a:pt x="37" y="206"/>
                    </a:lnTo>
                    <a:lnTo>
                      <a:pt x="38" y="199"/>
                    </a:lnTo>
                    <a:lnTo>
                      <a:pt x="38" y="199"/>
                    </a:lnTo>
                    <a:lnTo>
                      <a:pt x="38" y="197"/>
                    </a:lnTo>
                    <a:lnTo>
                      <a:pt x="38" y="197"/>
                    </a:lnTo>
                    <a:lnTo>
                      <a:pt x="35" y="196"/>
                    </a:lnTo>
                    <a:lnTo>
                      <a:pt x="35" y="196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3"/>
                    </a:lnTo>
                    <a:lnTo>
                      <a:pt x="34" y="203"/>
                    </a:lnTo>
                    <a:lnTo>
                      <a:pt x="37" y="206"/>
                    </a:lnTo>
                    <a:lnTo>
                      <a:pt x="37" y="206"/>
                    </a:lnTo>
                    <a:close/>
                    <a:moveTo>
                      <a:pt x="251" y="165"/>
                    </a:moveTo>
                    <a:lnTo>
                      <a:pt x="251" y="165"/>
                    </a:lnTo>
                    <a:lnTo>
                      <a:pt x="251" y="168"/>
                    </a:lnTo>
                    <a:lnTo>
                      <a:pt x="251" y="168"/>
                    </a:lnTo>
                    <a:lnTo>
                      <a:pt x="251" y="175"/>
                    </a:lnTo>
                    <a:lnTo>
                      <a:pt x="251" y="175"/>
                    </a:lnTo>
                    <a:lnTo>
                      <a:pt x="251" y="176"/>
                    </a:lnTo>
                    <a:lnTo>
                      <a:pt x="253" y="178"/>
                    </a:lnTo>
                    <a:lnTo>
                      <a:pt x="253" y="178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1" y="165"/>
                    </a:lnTo>
                    <a:lnTo>
                      <a:pt x="251" y="165"/>
                    </a:lnTo>
                    <a:close/>
                    <a:moveTo>
                      <a:pt x="43" y="210"/>
                    </a:moveTo>
                    <a:lnTo>
                      <a:pt x="43" y="210"/>
                    </a:lnTo>
                    <a:lnTo>
                      <a:pt x="44" y="209"/>
                    </a:lnTo>
                    <a:lnTo>
                      <a:pt x="44" y="209"/>
                    </a:lnTo>
                    <a:lnTo>
                      <a:pt x="44" y="206"/>
                    </a:lnTo>
                    <a:lnTo>
                      <a:pt x="43" y="203"/>
                    </a:lnTo>
                    <a:lnTo>
                      <a:pt x="43" y="203"/>
                    </a:lnTo>
                    <a:lnTo>
                      <a:pt x="41" y="200"/>
                    </a:lnTo>
                    <a:lnTo>
                      <a:pt x="41" y="200"/>
                    </a:lnTo>
                    <a:lnTo>
                      <a:pt x="38" y="206"/>
                    </a:lnTo>
                    <a:lnTo>
                      <a:pt x="38" y="206"/>
                    </a:lnTo>
                    <a:lnTo>
                      <a:pt x="40" y="207"/>
                    </a:lnTo>
                    <a:lnTo>
                      <a:pt x="40" y="207"/>
                    </a:lnTo>
                    <a:lnTo>
                      <a:pt x="43" y="210"/>
                    </a:lnTo>
                    <a:lnTo>
                      <a:pt x="43" y="210"/>
                    </a:lnTo>
                    <a:close/>
                    <a:moveTo>
                      <a:pt x="27" y="188"/>
                    </a:moveTo>
                    <a:lnTo>
                      <a:pt x="27" y="188"/>
                    </a:lnTo>
                    <a:lnTo>
                      <a:pt x="26" y="192"/>
                    </a:lnTo>
                    <a:lnTo>
                      <a:pt x="26" y="192"/>
                    </a:lnTo>
                    <a:lnTo>
                      <a:pt x="26" y="193"/>
                    </a:lnTo>
                    <a:lnTo>
                      <a:pt x="26" y="193"/>
                    </a:lnTo>
                    <a:lnTo>
                      <a:pt x="28" y="197"/>
                    </a:lnTo>
                    <a:lnTo>
                      <a:pt x="28" y="197"/>
                    </a:lnTo>
                    <a:lnTo>
                      <a:pt x="30" y="192"/>
                    </a:lnTo>
                    <a:lnTo>
                      <a:pt x="30" y="192"/>
                    </a:lnTo>
                    <a:lnTo>
                      <a:pt x="30" y="190"/>
                    </a:lnTo>
                    <a:lnTo>
                      <a:pt x="30" y="190"/>
                    </a:lnTo>
                    <a:lnTo>
                      <a:pt x="27" y="188"/>
                    </a:lnTo>
                    <a:lnTo>
                      <a:pt x="27" y="188"/>
                    </a:lnTo>
                    <a:close/>
                    <a:moveTo>
                      <a:pt x="253" y="65"/>
                    </a:moveTo>
                    <a:lnTo>
                      <a:pt x="253" y="65"/>
                    </a:lnTo>
                    <a:lnTo>
                      <a:pt x="250" y="65"/>
                    </a:lnTo>
                    <a:lnTo>
                      <a:pt x="250" y="65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53" y="75"/>
                    </a:lnTo>
                    <a:lnTo>
                      <a:pt x="253" y="75"/>
                    </a:lnTo>
                    <a:lnTo>
                      <a:pt x="253" y="65"/>
                    </a:lnTo>
                    <a:lnTo>
                      <a:pt x="253" y="65"/>
                    </a:lnTo>
                    <a:close/>
                    <a:moveTo>
                      <a:pt x="107" y="293"/>
                    </a:moveTo>
                    <a:lnTo>
                      <a:pt x="107" y="293"/>
                    </a:lnTo>
                    <a:lnTo>
                      <a:pt x="109" y="294"/>
                    </a:lnTo>
                    <a:lnTo>
                      <a:pt x="109" y="294"/>
                    </a:lnTo>
                    <a:lnTo>
                      <a:pt x="112" y="293"/>
                    </a:lnTo>
                    <a:lnTo>
                      <a:pt x="112" y="293"/>
                    </a:lnTo>
                    <a:lnTo>
                      <a:pt x="114" y="290"/>
                    </a:lnTo>
                    <a:lnTo>
                      <a:pt x="114" y="290"/>
                    </a:lnTo>
                    <a:lnTo>
                      <a:pt x="112" y="288"/>
                    </a:lnTo>
                    <a:lnTo>
                      <a:pt x="111" y="287"/>
                    </a:lnTo>
                    <a:lnTo>
                      <a:pt x="111" y="287"/>
                    </a:lnTo>
                    <a:lnTo>
                      <a:pt x="107" y="293"/>
                    </a:lnTo>
                    <a:lnTo>
                      <a:pt x="107" y="293"/>
                    </a:lnTo>
                    <a:close/>
                    <a:moveTo>
                      <a:pt x="259" y="128"/>
                    </a:moveTo>
                    <a:lnTo>
                      <a:pt x="259" y="128"/>
                    </a:lnTo>
                    <a:lnTo>
                      <a:pt x="251" y="118"/>
                    </a:lnTo>
                    <a:lnTo>
                      <a:pt x="251" y="118"/>
                    </a:lnTo>
                    <a:lnTo>
                      <a:pt x="251" y="118"/>
                    </a:lnTo>
                    <a:lnTo>
                      <a:pt x="251" y="118"/>
                    </a:lnTo>
                    <a:lnTo>
                      <a:pt x="251" y="125"/>
                    </a:lnTo>
                    <a:lnTo>
                      <a:pt x="251" y="125"/>
                    </a:lnTo>
                    <a:lnTo>
                      <a:pt x="257" y="128"/>
                    </a:lnTo>
                    <a:lnTo>
                      <a:pt x="257" y="128"/>
                    </a:lnTo>
                    <a:lnTo>
                      <a:pt x="259" y="128"/>
                    </a:lnTo>
                    <a:lnTo>
                      <a:pt x="259" y="128"/>
                    </a:lnTo>
                    <a:close/>
                    <a:moveTo>
                      <a:pt x="247" y="30"/>
                    </a:moveTo>
                    <a:lnTo>
                      <a:pt x="247" y="30"/>
                    </a:lnTo>
                    <a:lnTo>
                      <a:pt x="247" y="31"/>
                    </a:lnTo>
                    <a:lnTo>
                      <a:pt x="247" y="31"/>
                    </a:lnTo>
                    <a:lnTo>
                      <a:pt x="250" y="34"/>
                    </a:lnTo>
                    <a:lnTo>
                      <a:pt x="250" y="34"/>
                    </a:lnTo>
                    <a:lnTo>
                      <a:pt x="250" y="35"/>
                    </a:lnTo>
                    <a:lnTo>
                      <a:pt x="250" y="37"/>
                    </a:lnTo>
                    <a:lnTo>
                      <a:pt x="250" y="37"/>
                    </a:lnTo>
                    <a:lnTo>
                      <a:pt x="250" y="38"/>
                    </a:lnTo>
                    <a:lnTo>
                      <a:pt x="250" y="38"/>
                    </a:lnTo>
                    <a:lnTo>
                      <a:pt x="251" y="43"/>
                    </a:lnTo>
                    <a:lnTo>
                      <a:pt x="251" y="43"/>
                    </a:lnTo>
                    <a:lnTo>
                      <a:pt x="253" y="44"/>
                    </a:lnTo>
                    <a:lnTo>
                      <a:pt x="253" y="44"/>
                    </a:lnTo>
                    <a:lnTo>
                      <a:pt x="253" y="40"/>
                    </a:lnTo>
                    <a:lnTo>
                      <a:pt x="253" y="40"/>
                    </a:lnTo>
                    <a:lnTo>
                      <a:pt x="251" y="33"/>
                    </a:lnTo>
                    <a:lnTo>
                      <a:pt x="251" y="33"/>
                    </a:lnTo>
                    <a:lnTo>
                      <a:pt x="250" y="30"/>
                    </a:lnTo>
                    <a:lnTo>
                      <a:pt x="247" y="30"/>
                    </a:lnTo>
                    <a:lnTo>
                      <a:pt x="247" y="30"/>
                    </a:lnTo>
                    <a:lnTo>
                      <a:pt x="247" y="30"/>
                    </a:lnTo>
                    <a:lnTo>
                      <a:pt x="247" y="30"/>
                    </a:lnTo>
                    <a:close/>
                    <a:moveTo>
                      <a:pt x="212" y="212"/>
                    </a:moveTo>
                    <a:lnTo>
                      <a:pt x="212" y="212"/>
                    </a:lnTo>
                    <a:lnTo>
                      <a:pt x="210" y="210"/>
                    </a:lnTo>
                    <a:lnTo>
                      <a:pt x="210" y="210"/>
                    </a:lnTo>
                    <a:lnTo>
                      <a:pt x="207" y="209"/>
                    </a:lnTo>
                    <a:lnTo>
                      <a:pt x="207" y="209"/>
                    </a:lnTo>
                    <a:lnTo>
                      <a:pt x="200" y="212"/>
                    </a:lnTo>
                    <a:lnTo>
                      <a:pt x="200" y="212"/>
                    </a:lnTo>
                    <a:lnTo>
                      <a:pt x="200" y="212"/>
                    </a:lnTo>
                    <a:lnTo>
                      <a:pt x="200" y="212"/>
                    </a:lnTo>
                    <a:lnTo>
                      <a:pt x="200" y="213"/>
                    </a:lnTo>
                    <a:lnTo>
                      <a:pt x="200" y="213"/>
                    </a:lnTo>
                    <a:lnTo>
                      <a:pt x="202" y="213"/>
                    </a:lnTo>
                    <a:lnTo>
                      <a:pt x="202" y="213"/>
                    </a:lnTo>
                    <a:lnTo>
                      <a:pt x="212" y="212"/>
                    </a:lnTo>
                    <a:lnTo>
                      <a:pt x="212" y="212"/>
                    </a:lnTo>
                    <a:close/>
                    <a:moveTo>
                      <a:pt x="99" y="298"/>
                    </a:moveTo>
                    <a:lnTo>
                      <a:pt x="99" y="298"/>
                    </a:lnTo>
                    <a:lnTo>
                      <a:pt x="104" y="301"/>
                    </a:lnTo>
                    <a:lnTo>
                      <a:pt x="104" y="301"/>
                    </a:lnTo>
                    <a:lnTo>
                      <a:pt x="107" y="297"/>
                    </a:lnTo>
                    <a:lnTo>
                      <a:pt x="107" y="297"/>
                    </a:lnTo>
                    <a:lnTo>
                      <a:pt x="105" y="294"/>
                    </a:lnTo>
                    <a:lnTo>
                      <a:pt x="105" y="294"/>
                    </a:lnTo>
                    <a:lnTo>
                      <a:pt x="99" y="298"/>
                    </a:lnTo>
                    <a:lnTo>
                      <a:pt x="99" y="298"/>
                    </a:lnTo>
                    <a:close/>
                    <a:moveTo>
                      <a:pt x="97" y="307"/>
                    </a:moveTo>
                    <a:lnTo>
                      <a:pt x="97" y="307"/>
                    </a:lnTo>
                    <a:lnTo>
                      <a:pt x="101" y="303"/>
                    </a:lnTo>
                    <a:lnTo>
                      <a:pt x="101" y="303"/>
                    </a:lnTo>
                    <a:lnTo>
                      <a:pt x="98" y="300"/>
                    </a:lnTo>
                    <a:lnTo>
                      <a:pt x="98" y="300"/>
                    </a:lnTo>
                    <a:lnTo>
                      <a:pt x="94" y="304"/>
                    </a:lnTo>
                    <a:lnTo>
                      <a:pt x="94" y="304"/>
                    </a:lnTo>
                    <a:lnTo>
                      <a:pt x="97" y="307"/>
                    </a:lnTo>
                    <a:lnTo>
                      <a:pt x="97" y="307"/>
                    </a:lnTo>
                    <a:close/>
                    <a:moveTo>
                      <a:pt x="243" y="28"/>
                    </a:moveTo>
                    <a:lnTo>
                      <a:pt x="243" y="28"/>
                    </a:lnTo>
                    <a:lnTo>
                      <a:pt x="244" y="27"/>
                    </a:lnTo>
                    <a:lnTo>
                      <a:pt x="244" y="27"/>
                    </a:lnTo>
                    <a:lnTo>
                      <a:pt x="244" y="24"/>
                    </a:lnTo>
                    <a:lnTo>
                      <a:pt x="244" y="24"/>
                    </a:lnTo>
                    <a:lnTo>
                      <a:pt x="244" y="21"/>
                    </a:lnTo>
                    <a:lnTo>
                      <a:pt x="243" y="20"/>
                    </a:lnTo>
                    <a:lnTo>
                      <a:pt x="243" y="20"/>
                    </a:lnTo>
                    <a:lnTo>
                      <a:pt x="239" y="18"/>
                    </a:lnTo>
                    <a:lnTo>
                      <a:pt x="239" y="18"/>
                    </a:lnTo>
                    <a:lnTo>
                      <a:pt x="243" y="28"/>
                    </a:lnTo>
                    <a:lnTo>
                      <a:pt x="243" y="28"/>
                    </a:lnTo>
                    <a:close/>
                    <a:moveTo>
                      <a:pt x="229" y="212"/>
                    </a:moveTo>
                    <a:lnTo>
                      <a:pt x="229" y="212"/>
                    </a:lnTo>
                    <a:lnTo>
                      <a:pt x="230" y="213"/>
                    </a:lnTo>
                    <a:lnTo>
                      <a:pt x="230" y="213"/>
                    </a:lnTo>
                    <a:lnTo>
                      <a:pt x="230" y="213"/>
                    </a:lnTo>
                    <a:lnTo>
                      <a:pt x="230" y="213"/>
                    </a:lnTo>
                    <a:lnTo>
                      <a:pt x="236" y="212"/>
                    </a:lnTo>
                    <a:lnTo>
                      <a:pt x="236" y="212"/>
                    </a:lnTo>
                    <a:lnTo>
                      <a:pt x="233" y="207"/>
                    </a:lnTo>
                    <a:lnTo>
                      <a:pt x="233" y="207"/>
                    </a:lnTo>
                    <a:lnTo>
                      <a:pt x="229" y="212"/>
                    </a:lnTo>
                    <a:lnTo>
                      <a:pt x="229" y="212"/>
                    </a:lnTo>
                    <a:close/>
                    <a:moveTo>
                      <a:pt x="266" y="48"/>
                    </a:moveTo>
                    <a:lnTo>
                      <a:pt x="266" y="48"/>
                    </a:lnTo>
                    <a:lnTo>
                      <a:pt x="264" y="48"/>
                    </a:lnTo>
                    <a:lnTo>
                      <a:pt x="264" y="48"/>
                    </a:lnTo>
                    <a:lnTo>
                      <a:pt x="264" y="50"/>
                    </a:lnTo>
                    <a:lnTo>
                      <a:pt x="264" y="50"/>
                    </a:lnTo>
                    <a:lnTo>
                      <a:pt x="266" y="60"/>
                    </a:lnTo>
                    <a:lnTo>
                      <a:pt x="266" y="60"/>
                    </a:lnTo>
                    <a:lnTo>
                      <a:pt x="266" y="74"/>
                    </a:lnTo>
                    <a:lnTo>
                      <a:pt x="266" y="74"/>
                    </a:lnTo>
                    <a:lnTo>
                      <a:pt x="266" y="80"/>
                    </a:lnTo>
                    <a:lnTo>
                      <a:pt x="266" y="80"/>
                    </a:lnTo>
                    <a:lnTo>
                      <a:pt x="266" y="81"/>
                    </a:lnTo>
                    <a:lnTo>
                      <a:pt x="266" y="81"/>
                    </a:lnTo>
                    <a:lnTo>
                      <a:pt x="266" y="81"/>
                    </a:lnTo>
                    <a:lnTo>
                      <a:pt x="266" y="81"/>
                    </a:lnTo>
                    <a:lnTo>
                      <a:pt x="266" y="53"/>
                    </a:lnTo>
                    <a:lnTo>
                      <a:pt x="266" y="53"/>
                    </a:lnTo>
                    <a:lnTo>
                      <a:pt x="266" y="48"/>
                    </a:lnTo>
                    <a:lnTo>
                      <a:pt x="266" y="48"/>
                    </a:lnTo>
                    <a:close/>
                    <a:moveTo>
                      <a:pt x="92" y="305"/>
                    </a:moveTo>
                    <a:lnTo>
                      <a:pt x="92" y="305"/>
                    </a:lnTo>
                    <a:lnTo>
                      <a:pt x="89" y="311"/>
                    </a:lnTo>
                    <a:lnTo>
                      <a:pt x="89" y="311"/>
                    </a:lnTo>
                    <a:lnTo>
                      <a:pt x="92" y="313"/>
                    </a:lnTo>
                    <a:lnTo>
                      <a:pt x="92" y="313"/>
                    </a:lnTo>
                    <a:lnTo>
                      <a:pt x="95" y="310"/>
                    </a:lnTo>
                    <a:lnTo>
                      <a:pt x="95" y="310"/>
                    </a:lnTo>
                    <a:lnTo>
                      <a:pt x="92" y="305"/>
                    </a:lnTo>
                    <a:lnTo>
                      <a:pt x="92" y="305"/>
                    </a:lnTo>
                    <a:close/>
                    <a:moveTo>
                      <a:pt x="116" y="288"/>
                    </a:moveTo>
                    <a:lnTo>
                      <a:pt x="116" y="288"/>
                    </a:lnTo>
                    <a:lnTo>
                      <a:pt x="116" y="288"/>
                    </a:lnTo>
                    <a:lnTo>
                      <a:pt x="116" y="288"/>
                    </a:lnTo>
                    <a:lnTo>
                      <a:pt x="118" y="284"/>
                    </a:lnTo>
                    <a:lnTo>
                      <a:pt x="118" y="284"/>
                    </a:lnTo>
                    <a:lnTo>
                      <a:pt x="116" y="284"/>
                    </a:lnTo>
                    <a:lnTo>
                      <a:pt x="116" y="284"/>
                    </a:lnTo>
                    <a:lnTo>
                      <a:pt x="116" y="283"/>
                    </a:lnTo>
                    <a:lnTo>
                      <a:pt x="116" y="283"/>
                    </a:lnTo>
                    <a:lnTo>
                      <a:pt x="115" y="281"/>
                    </a:lnTo>
                    <a:lnTo>
                      <a:pt x="115" y="281"/>
                    </a:lnTo>
                    <a:lnTo>
                      <a:pt x="114" y="283"/>
                    </a:lnTo>
                    <a:lnTo>
                      <a:pt x="112" y="286"/>
                    </a:lnTo>
                    <a:lnTo>
                      <a:pt x="112" y="286"/>
                    </a:lnTo>
                    <a:lnTo>
                      <a:pt x="114" y="286"/>
                    </a:lnTo>
                    <a:lnTo>
                      <a:pt x="114" y="286"/>
                    </a:lnTo>
                    <a:lnTo>
                      <a:pt x="115" y="286"/>
                    </a:lnTo>
                    <a:lnTo>
                      <a:pt x="116" y="288"/>
                    </a:lnTo>
                    <a:lnTo>
                      <a:pt x="116" y="288"/>
                    </a:lnTo>
                    <a:close/>
                    <a:moveTo>
                      <a:pt x="250" y="84"/>
                    </a:moveTo>
                    <a:lnTo>
                      <a:pt x="250" y="84"/>
                    </a:lnTo>
                    <a:lnTo>
                      <a:pt x="253" y="85"/>
                    </a:lnTo>
                    <a:lnTo>
                      <a:pt x="253" y="85"/>
                    </a:lnTo>
                    <a:lnTo>
                      <a:pt x="253" y="78"/>
                    </a:lnTo>
                    <a:lnTo>
                      <a:pt x="253" y="78"/>
                    </a:lnTo>
                    <a:lnTo>
                      <a:pt x="250" y="77"/>
                    </a:lnTo>
                    <a:lnTo>
                      <a:pt x="250" y="77"/>
                    </a:lnTo>
                    <a:lnTo>
                      <a:pt x="250" y="84"/>
                    </a:lnTo>
                    <a:lnTo>
                      <a:pt x="250" y="84"/>
                    </a:lnTo>
                    <a:close/>
                    <a:moveTo>
                      <a:pt x="251" y="97"/>
                    </a:moveTo>
                    <a:lnTo>
                      <a:pt x="251" y="97"/>
                    </a:lnTo>
                    <a:lnTo>
                      <a:pt x="253" y="88"/>
                    </a:lnTo>
                    <a:lnTo>
                      <a:pt x="253" y="88"/>
                    </a:lnTo>
                    <a:lnTo>
                      <a:pt x="250" y="87"/>
                    </a:lnTo>
                    <a:lnTo>
                      <a:pt x="250" y="87"/>
                    </a:lnTo>
                    <a:lnTo>
                      <a:pt x="250" y="97"/>
                    </a:lnTo>
                    <a:lnTo>
                      <a:pt x="250" y="97"/>
                    </a:lnTo>
                    <a:lnTo>
                      <a:pt x="251" y="97"/>
                    </a:lnTo>
                    <a:lnTo>
                      <a:pt x="251" y="97"/>
                    </a:lnTo>
                    <a:close/>
                    <a:moveTo>
                      <a:pt x="31" y="193"/>
                    </a:moveTo>
                    <a:lnTo>
                      <a:pt x="31" y="193"/>
                    </a:lnTo>
                    <a:lnTo>
                      <a:pt x="30" y="199"/>
                    </a:lnTo>
                    <a:lnTo>
                      <a:pt x="30" y="199"/>
                    </a:lnTo>
                    <a:lnTo>
                      <a:pt x="30" y="199"/>
                    </a:lnTo>
                    <a:lnTo>
                      <a:pt x="30" y="199"/>
                    </a:lnTo>
                    <a:lnTo>
                      <a:pt x="33" y="202"/>
                    </a:lnTo>
                    <a:lnTo>
                      <a:pt x="33" y="202"/>
                    </a:lnTo>
                    <a:lnTo>
                      <a:pt x="34" y="196"/>
                    </a:lnTo>
                    <a:lnTo>
                      <a:pt x="34" y="196"/>
                    </a:lnTo>
                    <a:lnTo>
                      <a:pt x="34" y="195"/>
                    </a:lnTo>
                    <a:lnTo>
                      <a:pt x="34" y="195"/>
                    </a:lnTo>
                    <a:lnTo>
                      <a:pt x="31" y="193"/>
                    </a:lnTo>
                    <a:lnTo>
                      <a:pt x="31" y="193"/>
                    </a:lnTo>
                    <a:close/>
                    <a:moveTo>
                      <a:pt x="263" y="48"/>
                    </a:moveTo>
                    <a:lnTo>
                      <a:pt x="263" y="48"/>
                    </a:lnTo>
                    <a:lnTo>
                      <a:pt x="260" y="38"/>
                    </a:lnTo>
                    <a:lnTo>
                      <a:pt x="260" y="38"/>
                    </a:lnTo>
                    <a:lnTo>
                      <a:pt x="259" y="37"/>
                    </a:lnTo>
                    <a:lnTo>
                      <a:pt x="259" y="37"/>
                    </a:lnTo>
                    <a:lnTo>
                      <a:pt x="261" y="47"/>
                    </a:lnTo>
                    <a:lnTo>
                      <a:pt x="261" y="47"/>
                    </a:lnTo>
                    <a:lnTo>
                      <a:pt x="263" y="48"/>
                    </a:lnTo>
                    <a:lnTo>
                      <a:pt x="263" y="48"/>
                    </a:lnTo>
                    <a:close/>
                    <a:moveTo>
                      <a:pt x="62" y="233"/>
                    </a:moveTo>
                    <a:lnTo>
                      <a:pt x="62" y="233"/>
                    </a:lnTo>
                    <a:lnTo>
                      <a:pt x="62" y="234"/>
                    </a:lnTo>
                    <a:lnTo>
                      <a:pt x="62" y="234"/>
                    </a:lnTo>
                    <a:lnTo>
                      <a:pt x="70" y="244"/>
                    </a:lnTo>
                    <a:lnTo>
                      <a:pt x="70" y="244"/>
                    </a:lnTo>
                    <a:lnTo>
                      <a:pt x="70" y="244"/>
                    </a:lnTo>
                    <a:lnTo>
                      <a:pt x="70" y="244"/>
                    </a:lnTo>
                    <a:lnTo>
                      <a:pt x="70" y="240"/>
                    </a:lnTo>
                    <a:lnTo>
                      <a:pt x="67" y="237"/>
                    </a:lnTo>
                    <a:lnTo>
                      <a:pt x="67" y="237"/>
                    </a:lnTo>
                    <a:lnTo>
                      <a:pt x="62" y="233"/>
                    </a:lnTo>
                    <a:lnTo>
                      <a:pt x="62" y="233"/>
                    </a:lnTo>
                    <a:lnTo>
                      <a:pt x="62" y="233"/>
                    </a:lnTo>
                    <a:lnTo>
                      <a:pt x="62" y="233"/>
                    </a:lnTo>
                    <a:close/>
                    <a:moveTo>
                      <a:pt x="249" y="44"/>
                    </a:moveTo>
                    <a:lnTo>
                      <a:pt x="249" y="44"/>
                    </a:lnTo>
                    <a:lnTo>
                      <a:pt x="250" y="54"/>
                    </a:lnTo>
                    <a:lnTo>
                      <a:pt x="250" y="54"/>
                    </a:lnTo>
                    <a:lnTo>
                      <a:pt x="251" y="54"/>
                    </a:lnTo>
                    <a:lnTo>
                      <a:pt x="251" y="54"/>
                    </a:lnTo>
                    <a:lnTo>
                      <a:pt x="251" y="53"/>
                    </a:lnTo>
                    <a:lnTo>
                      <a:pt x="251" y="53"/>
                    </a:lnTo>
                    <a:lnTo>
                      <a:pt x="250" y="45"/>
                    </a:lnTo>
                    <a:lnTo>
                      <a:pt x="250" y="45"/>
                    </a:lnTo>
                    <a:lnTo>
                      <a:pt x="249" y="44"/>
                    </a:lnTo>
                    <a:lnTo>
                      <a:pt x="249" y="44"/>
                    </a:lnTo>
                    <a:close/>
                    <a:moveTo>
                      <a:pt x="260" y="158"/>
                    </a:moveTo>
                    <a:lnTo>
                      <a:pt x="260" y="158"/>
                    </a:lnTo>
                    <a:lnTo>
                      <a:pt x="259" y="168"/>
                    </a:lnTo>
                    <a:lnTo>
                      <a:pt x="259" y="168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261" y="168"/>
                    </a:lnTo>
                    <a:lnTo>
                      <a:pt x="261" y="166"/>
                    </a:lnTo>
                    <a:lnTo>
                      <a:pt x="261" y="166"/>
                    </a:lnTo>
                    <a:lnTo>
                      <a:pt x="261" y="159"/>
                    </a:lnTo>
                    <a:lnTo>
                      <a:pt x="261" y="159"/>
                    </a:lnTo>
                    <a:lnTo>
                      <a:pt x="260" y="158"/>
                    </a:lnTo>
                    <a:lnTo>
                      <a:pt x="260" y="158"/>
                    </a:lnTo>
                    <a:close/>
                    <a:moveTo>
                      <a:pt x="88" y="320"/>
                    </a:moveTo>
                    <a:lnTo>
                      <a:pt x="88" y="320"/>
                    </a:lnTo>
                    <a:lnTo>
                      <a:pt x="89" y="315"/>
                    </a:lnTo>
                    <a:lnTo>
                      <a:pt x="89" y="315"/>
                    </a:lnTo>
                    <a:lnTo>
                      <a:pt x="88" y="313"/>
                    </a:lnTo>
                    <a:lnTo>
                      <a:pt x="88" y="313"/>
                    </a:lnTo>
                    <a:lnTo>
                      <a:pt x="85" y="318"/>
                    </a:lnTo>
                    <a:lnTo>
                      <a:pt x="85" y="318"/>
                    </a:lnTo>
                    <a:lnTo>
                      <a:pt x="88" y="320"/>
                    </a:lnTo>
                    <a:lnTo>
                      <a:pt x="88" y="320"/>
                    </a:lnTo>
                    <a:close/>
                    <a:moveTo>
                      <a:pt x="257" y="197"/>
                    </a:moveTo>
                    <a:lnTo>
                      <a:pt x="257" y="197"/>
                    </a:lnTo>
                    <a:lnTo>
                      <a:pt x="257" y="197"/>
                    </a:lnTo>
                    <a:lnTo>
                      <a:pt x="257" y="197"/>
                    </a:lnTo>
                    <a:lnTo>
                      <a:pt x="250" y="207"/>
                    </a:lnTo>
                    <a:lnTo>
                      <a:pt x="250" y="207"/>
                    </a:lnTo>
                    <a:lnTo>
                      <a:pt x="249" y="209"/>
                    </a:lnTo>
                    <a:lnTo>
                      <a:pt x="249" y="209"/>
                    </a:lnTo>
                    <a:lnTo>
                      <a:pt x="254" y="203"/>
                    </a:lnTo>
                    <a:lnTo>
                      <a:pt x="257" y="200"/>
                    </a:lnTo>
                    <a:lnTo>
                      <a:pt x="257" y="197"/>
                    </a:lnTo>
                    <a:lnTo>
                      <a:pt x="257" y="197"/>
                    </a:lnTo>
                    <a:close/>
                    <a:moveTo>
                      <a:pt x="20" y="182"/>
                    </a:moveTo>
                    <a:lnTo>
                      <a:pt x="20" y="182"/>
                    </a:lnTo>
                    <a:lnTo>
                      <a:pt x="23" y="190"/>
                    </a:lnTo>
                    <a:lnTo>
                      <a:pt x="23" y="190"/>
                    </a:lnTo>
                    <a:lnTo>
                      <a:pt x="24" y="185"/>
                    </a:lnTo>
                    <a:lnTo>
                      <a:pt x="24" y="185"/>
                    </a:lnTo>
                    <a:lnTo>
                      <a:pt x="20" y="182"/>
                    </a:lnTo>
                    <a:lnTo>
                      <a:pt x="20" y="182"/>
                    </a:lnTo>
                    <a:close/>
                    <a:moveTo>
                      <a:pt x="230" y="217"/>
                    </a:moveTo>
                    <a:lnTo>
                      <a:pt x="230" y="217"/>
                    </a:lnTo>
                    <a:lnTo>
                      <a:pt x="229" y="216"/>
                    </a:lnTo>
                    <a:lnTo>
                      <a:pt x="229" y="216"/>
                    </a:lnTo>
                    <a:lnTo>
                      <a:pt x="222" y="217"/>
                    </a:lnTo>
                    <a:lnTo>
                      <a:pt x="222" y="217"/>
                    </a:lnTo>
                    <a:lnTo>
                      <a:pt x="222" y="219"/>
                    </a:lnTo>
                    <a:lnTo>
                      <a:pt x="222" y="219"/>
                    </a:lnTo>
                    <a:lnTo>
                      <a:pt x="230" y="217"/>
                    </a:lnTo>
                    <a:lnTo>
                      <a:pt x="230" y="217"/>
                    </a:lnTo>
                    <a:close/>
                    <a:moveTo>
                      <a:pt x="197" y="212"/>
                    </a:moveTo>
                    <a:lnTo>
                      <a:pt x="197" y="212"/>
                    </a:lnTo>
                    <a:lnTo>
                      <a:pt x="188" y="213"/>
                    </a:lnTo>
                    <a:lnTo>
                      <a:pt x="188" y="213"/>
                    </a:lnTo>
                    <a:lnTo>
                      <a:pt x="189" y="215"/>
                    </a:lnTo>
                    <a:lnTo>
                      <a:pt x="189" y="215"/>
                    </a:lnTo>
                    <a:lnTo>
                      <a:pt x="197" y="213"/>
                    </a:lnTo>
                    <a:lnTo>
                      <a:pt x="197" y="213"/>
                    </a:lnTo>
                    <a:lnTo>
                      <a:pt x="199" y="213"/>
                    </a:lnTo>
                    <a:lnTo>
                      <a:pt x="199" y="213"/>
                    </a:lnTo>
                    <a:lnTo>
                      <a:pt x="197" y="212"/>
                    </a:lnTo>
                    <a:lnTo>
                      <a:pt x="197" y="212"/>
                    </a:lnTo>
                    <a:close/>
                    <a:moveTo>
                      <a:pt x="251" y="101"/>
                    </a:moveTo>
                    <a:lnTo>
                      <a:pt x="251" y="101"/>
                    </a:lnTo>
                    <a:lnTo>
                      <a:pt x="250" y="101"/>
                    </a:lnTo>
                    <a:lnTo>
                      <a:pt x="250" y="101"/>
                    </a:lnTo>
                    <a:lnTo>
                      <a:pt x="249" y="112"/>
                    </a:lnTo>
                    <a:lnTo>
                      <a:pt x="249" y="112"/>
                    </a:lnTo>
                    <a:lnTo>
                      <a:pt x="250" y="111"/>
                    </a:lnTo>
                    <a:lnTo>
                      <a:pt x="250" y="109"/>
                    </a:lnTo>
                    <a:lnTo>
                      <a:pt x="250" y="109"/>
                    </a:lnTo>
                    <a:lnTo>
                      <a:pt x="251" y="105"/>
                    </a:lnTo>
                    <a:lnTo>
                      <a:pt x="251" y="105"/>
                    </a:lnTo>
                    <a:lnTo>
                      <a:pt x="251" y="101"/>
                    </a:lnTo>
                    <a:lnTo>
                      <a:pt x="251" y="101"/>
                    </a:lnTo>
                    <a:close/>
                    <a:moveTo>
                      <a:pt x="249" y="18"/>
                    </a:moveTo>
                    <a:lnTo>
                      <a:pt x="249" y="18"/>
                    </a:lnTo>
                    <a:lnTo>
                      <a:pt x="250" y="21"/>
                    </a:lnTo>
                    <a:lnTo>
                      <a:pt x="250" y="21"/>
                    </a:lnTo>
                    <a:lnTo>
                      <a:pt x="253" y="26"/>
                    </a:lnTo>
                    <a:lnTo>
                      <a:pt x="253" y="26"/>
                    </a:lnTo>
                    <a:lnTo>
                      <a:pt x="256" y="28"/>
                    </a:lnTo>
                    <a:lnTo>
                      <a:pt x="256" y="28"/>
                    </a:lnTo>
                    <a:lnTo>
                      <a:pt x="253" y="23"/>
                    </a:lnTo>
                    <a:lnTo>
                      <a:pt x="249" y="18"/>
                    </a:lnTo>
                    <a:lnTo>
                      <a:pt x="249" y="18"/>
                    </a:lnTo>
                    <a:close/>
                    <a:moveTo>
                      <a:pt x="216" y="213"/>
                    </a:moveTo>
                    <a:lnTo>
                      <a:pt x="216" y="213"/>
                    </a:lnTo>
                    <a:lnTo>
                      <a:pt x="217" y="216"/>
                    </a:lnTo>
                    <a:lnTo>
                      <a:pt x="217" y="216"/>
                    </a:lnTo>
                    <a:lnTo>
                      <a:pt x="223" y="213"/>
                    </a:lnTo>
                    <a:lnTo>
                      <a:pt x="223" y="213"/>
                    </a:lnTo>
                    <a:lnTo>
                      <a:pt x="216" y="213"/>
                    </a:lnTo>
                    <a:lnTo>
                      <a:pt x="216" y="213"/>
                    </a:lnTo>
                    <a:close/>
                    <a:moveTo>
                      <a:pt x="217" y="203"/>
                    </a:moveTo>
                    <a:lnTo>
                      <a:pt x="217" y="203"/>
                    </a:lnTo>
                    <a:lnTo>
                      <a:pt x="217" y="203"/>
                    </a:lnTo>
                    <a:lnTo>
                      <a:pt x="216" y="203"/>
                    </a:lnTo>
                    <a:lnTo>
                      <a:pt x="216" y="203"/>
                    </a:lnTo>
                    <a:lnTo>
                      <a:pt x="212" y="203"/>
                    </a:lnTo>
                    <a:lnTo>
                      <a:pt x="212" y="203"/>
                    </a:lnTo>
                    <a:lnTo>
                      <a:pt x="209" y="206"/>
                    </a:lnTo>
                    <a:lnTo>
                      <a:pt x="209" y="206"/>
                    </a:lnTo>
                    <a:lnTo>
                      <a:pt x="209" y="206"/>
                    </a:lnTo>
                    <a:lnTo>
                      <a:pt x="210" y="206"/>
                    </a:lnTo>
                    <a:lnTo>
                      <a:pt x="210" y="206"/>
                    </a:lnTo>
                    <a:lnTo>
                      <a:pt x="217" y="203"/>
                    </a:lnTo>
                    <a:lnTo>
                      <a:pt x="217" y="203"/>
                    </a:lnTo>
                    <a:close/>
                    <a:moveTo>
                      <a:pt x="222" y="6"/>
                    </a:moveTo>
                    <a:lnTo>
                      <a:pt x="222" y="6"/>
                    </a:lnTo>
                    <a:lnTo>
                      <a:pt x="209" y="3"/>
                    </a:lnTo>
                    <a:lnTo>
                      <a:pt x="195" y="3"/>
                    </a:lnTo>
                    <a:lnTo>
                      <a:pt x="195" y="3"/>
                    </a:lnTo>
                    <a:lnTo>
                      <a:pt x="209" y="4"/>
                    </a:lnTo>
                    <a:lnTo>
                      <a:pt x="209" y="4"/>
                    </a:lnTo>
                    <a:lnTo>
                      <a:pt x="222" y="6"/>
                    </a:lnTo>
                    <a:lnTo>
                      <a:pt x="222" y="6"/>
                    </a:lnTo>
                    <a:close/>
                    <a:moveTo>
                      <a:pt x="259" y="67"/>
                    </a:moveTo>
                    <a:lnTo>
                      <a:pt x="259" y="67"/>
                    </a:lnTo>
                    <a:lnTo>
                      <a:pt x="260" y="67"/>
                    </a:lnTo>
                    <a:lnTo>
                      <a:pt x="260" y="67"/>
                    </a:lnTo>
                    <a:lnTo>
                      <a:pt x="263" y="70"/>
                    </a:lnTo>
                    <a:lnTo>
                      <a:pt x="263" y="70"/>
                    </a:lnTo>
                    <a:lnTo>
                      <a:pt x="263" y="61"/>
                    </a:lnTo>
                    <a:lnTo>
                      <a:pt x="263" y="61"/>
                    </a:lnTo>
                    <a:lnTo>
                      <a:pt x="261" y="61"/>
                    </a:lnTo>
                    <a:lnTo>
                      <a:pt x="261" y="61"/>
                    </a:lnTo>
                    <a:lnTo>
                      <a:pt x="263" y="64"/>
                    </a:lnTo>
                    <a:lnTo>
                      <a:pt x="263" y="64"/>
                    </a:lnTo>
                    <a:lnTo>
                      <a:pt x="261" y="65"/>
                    </a:lnTo>
                    <a:lnTo>
                      <a:pt x="260" y="67"/>
                    </a:lnTo>
                    <a:lnTo>
                      <a:pt x="260" y="67"/>
                    </a:lnTo>
                    <a:lnTo>
                      <a:pt x="259" y="67"/>
                    </a:lnTo>
                    <a:lnTo>
                      <a:pt x="259" y="67"/>
                    </a:lnTo>
                    <a:close/>
                    <a:moveTo>
                      <a:pt x="50" y="14"/>
                    </a:moveTo>
                    <a:lnTo>
                      <a:pt x="50" y="14"/>
                    </a:lnTo>
                    <a:lnTo>
                      <a:pt x="41" y="16"/>
                    </a:lnTo>
                    <a:lnTo>
                      <a:pt x="33" y="20"/>
                    </a:lnTo>
                    <a:lnTo>
                      <a:pt x="33" y="20"/>
                    </a:lnTo>
                    <a:lnTo>
                      <a:pt x="41" y="17"/>
                    </a:lnTo>
                    <a:lnTo>
                      <a:pt x="41" y="17"/>
                    </a:lnTo>
                    <a:lnTo>
                      <a:pt x="50" y="14"/>
                    </a:lnTo>
                    <a:lnTo>
                      <a:pt x="50" y="14"/>
                    </a:lnTo>
                    <a:close/>
                    <a:moveTo>
                      <a:pt x="48" y="210"/>
                    </a:moveTo>
                    <a:lnTo>
                      <a:pt x="48" y="210"/>
                    </a:lnTo>
                    <a:lnTo>
                      <a:pt x="50" y="207"/>
                    </a:lnTo>
                    <a:lnTo>
                      <a:pt x="50" y="206"/>
                    </a:lnTo>
                    <a:lnTo>
                      <a:pt x="50" y="206"/>
                    </a:lnTo>
                    <a:lnTo>
                      <a:pt x="48" y="205"/>
                    </a:lnTo>
                    <a:lnTo>
                      <a:pt x="45" y="202"/>
                    </a:lnTo>
                    <a:lnTo>
                      <a:pt x="45" y="202"/>
                    </a:lnTo>
                    <a:lnTo>
                      <a:pt x="47" y="205"/>
                    </a:lnTo>
                    <a:lnTo>
                      <a:pt x="47" y="205"/>
                    </a:lnTo>
                    <a:lnTo>
                      <a:pt x="48" y="207"/>
                    </a:lnTo>
                    <a:lnTo>
                      <a:pt x="48" y="207"/>
                    </a:lnTo>
                    <a:lnTo>
                      <a:pt x="48" y="210"/>
                    </a:lnTo>
                    <a:lnTo>
                      <a:pt x="48" y="210"/>
                    </a:lnTo>
                    <a:close/>
                    <a:moveTo>
                      <a:pt x="242" y="71"/>
                    </a:moveTo>
                    <a:lnTo>
                      <a:pt x="242" y="71"/>
                    </a:lnTo>
                    <a:lnTo>
                      <a:pt x="242" y="82"/>
                    </a:lnTo>
                    <a:lnTo>
                      <a:pt x="242" y="94"/>
                    </a:lnTo>
                    <a:lnTo>
                      <a:pt x="242" y="94"/>
                    </a:lnTo>
                    <a:lnTo>
                      <a:pt x="242" y="71"/>
                    </a:lnTo>
                    <a:lnTo>
                      <a:pt x="242" y="71"/>
                    </a:lnTo>
                    <a:close/>
                    <a:moveTo>
                      <a:pt x="264" y="41"/>
                    </a:moveTo>
                    <a:lnTo>
                      <a:pt x="264" y="41"/>
                    </a:lnTo>
                    <a:lnTo>
                      <a:pt x="261" y="33"/>
                    </a:lnTo>
                    <a:lnTo>
                      <a:pt x="257" y="27"/>
                    </a:lnTo>
                    <a:lnTo>
                      <a:pt x="257" y="27"/>
                    </a:lnTo>
                    <a:lnTo>
                      <a:pt x="264" y="41"/>
                    </a:lnTo>
                    <a:lnTo>
                      <a:pt x="264" y="41"/>
                    </a:lnTo>
                    <a:close/>
                    <a:moveTo>
                      <a:pt x="138" y="230"/>
                    </a:moveTo>
                    <a:lnTo>
                      <a:pt x="138" y="230"/>
                    </a:lnTo>
                    <a:lnTo>
                      <a:pt x="135" y="230"/>
                    </a:lnTo>
                    <a:lnTo>
                      <a:pt x="134" y="233"/>
                    </a:lnTo>
                    <a:lnTo>
                      <a:pt x="134" y="233"/>
                    </a:lnTo>
                    <a:lnTo>
                      <a:pt x="135" y="234"/>
                    </a:lnTo>
                    <a:lnTo>
                      <a:pt x="135" y="234"/>
                    </a:lnTo>
                    <a:lnTo>
                      <a:pt x="136" y="233"/>
                    </a:lnTo>
                    <a:lnTo>
                      <a:pt x="138" y="230"/>
                    </a:lnTo>
                    <a:lnTo>
                      <a:pt x="138" y="230"/>
                    </a:lnTo>
                    <a:close/>
                    <a:moveTo>
                      <a:pt x="250" y="55"/>
                    </a:moveTo>
                    <a:lnTo>
                      <a:pt x="250" y="55"/>
                    </a:lnTo>
                    <a:lnTo>
                      <a:pt x="250" y="57"/>
                    </a:lnTo>
                    <a:lnTo>
                      <a:pt x="250" y="57"/>
                    </a:lnTo>
                    <a:lnTo>
                      <a:pt x="250" y="62"/>
                    </a:lnTo>
                    <a:lnTo>
                      <a:pt x="250" y="62"/>
                    </a:lnTo>
                    <a:lnTo>
                      <a:pt x="251" y="62"/>
                    </a:lnTo>
                    <a:lnTo>
                      <a:pt x="251" y="62"/>
                    </a:lnTo>
                    <a:lnTo>
                      <a:pt x="251" y="62"/>
                    </a:lnTo>
                    <a:lnTo>
                      <a:pt x="251" y="55"/>
                    </a:lnTo>
                    <a:lnTo>
                      <a:pt x="251" y="55"/>
                    </a:lnTo>
                    <a:lnTo>
                      <a:pt x="251" y="55"/>
                    </a:lnTo>
                    <a:lnTo>
                      <a:pt x="251" y="55"/>
                    </a:lnTo>
                    <a:lnTo>
                      <a:pt x="250" y="55"/>
                    </a:lnTo>
                    <a:lnTo>
                      <a:pt x="250" y="55"/>
                    </a:lnTo>
                    <a:close/>
                    <a:moveTo>
                      <a:pt x="233" y="216"/>
                    </a:moveTo>
                    <a:lnTo>
                      <a:pt x="233" y="216"/>
                    </a:lnTo>
                    <a:lnTo>
                      <a:pt x="237" y="216"/>
                    </a:lnTo>
                    <a:lnTo>
                      <a:pt x="239" y="213"/>
                    </a:lnTo>
                    <a:lnTo>
                      <a:pt x="239" y="213"/>
                    </a:lnTo>
                    <a:lnTo>
                      <a:pt x="239" y="213"/>
                    </a:lnTo>
                    <a:lnTo>
                      <a:pt x="239" y="213"/>
                    </a:lnTo>
                    <a:lnTo>
                      <a:pt x="233" y="215"/>
                    </a:lnTo>
                    <a:lnTo>
                      <a:pt x="233" y="215"/>
                    </a:lnTo>
                    <a:lnTo>
                      <a:pt x="233" y="216"/>
                    </a:lnTo>
                    <a:lnTo>
                      <a:pt x="233" y="216"/>
                    </a:lnTo>
                    <a:close/>
                    <a:moveTo>
                      <a:pt x="259" y="47"/>
                    </a:moveTo>
                    <a:lnTo>
                      <a:pt x="259" y="47"/>
                    </a:lnTo>
                    <a:lnTo>
                      <a:pt x="257" y="40"/>
                    </a:lnTo>
                    <a:lnTo>
                      <a:pt x="254" y="33"/>
                    </a:lnTo>
                    <a:lnTo>
                      <a:pt x="254" y="33"/>
                    </a:lnTo>
                    <a:lnTo>
                      <a:pt x="259" y="47"/>
                    </a:lnTo>
                    <a:lnTo>
                      <a:pt x="259" y="47"/>
                    </a:lnTo>
                    <a:close/>
                    <a:moveTo>
                      <a:pt x="51" y="210"/>
                    </a:moveTo>
                    <a:lnTo>
                      <a:pt x="51" y="210"/>
                    </a:lnTo>
                    <a:lnTo>
                      <a:pt x="50" y="213"/>
                    </a:lnTo>
                    <a:lnTo>
                      <a:pt x="51" y="216"/>
                    </a:lnTo>
                    <a:lnTo>
                      <a:pt x="51" y="216"/>
                    </a:lnTo>
                    <a:lnTo>
                      <a:pt x="51" y="217"/>
                    </a:lnTo>
                    <a:lnTo>
                      <a:pt x="51" y="217"/>
                    </a:lnTo>
                    <a:lnTo>
                      <a:pt x="53" y="219"/>
                    </a:lnTo>
                    <a:lnTo>
                      <a:pt x="53" y="219"/>
                    </a:lnTo>
                    <a:lnTo>
                      <a:pt x="53" y="215"/>
                    </a:lnTo>
                    <a:lnTo>
                      <a:pt x="51" y="210"/>
                    </a:lnTo>
                    <a:lnTo>
                      <a:pt x="51" y="210"/>
                    </a:lnTo>
                    <a:close/>
                    <a:moveTo>
                      <a:pt x="242" y="16"/>
                    </a:moveTo>
                    <a:lnTo>
                      <a:pt x="242" y="16"/>
                    </a:lnTo>
                    <a:lnTo>
                      <a:pt x="242" y="16"/>
                    </a:lnTo>
                    <a:lnTo>
                      <a:pt x="242" y="16"/>
                    </a:lnTo>
                    <a:lnTo>
                      <a:pt x="239" y="13"/>
                    </a:lnTo>
                    <a:lnTo>
                      <a:pt x="239" y="13"/>
                    </a:lnTo>
                    <a:lnTo>
                      <a:pt x="234" y="11"/>
                    </a:lnTo>
                    <a:lnTo>
                      <a:pt x="234" y="11"/>
                    </a:lnTo>
                    <a:lnTo>
                      <a:pt x="234" y="11"/>
                    </a:lnTo>
                    <a:lnTo>
                      <a:pt x="234" y="11"/>
                    </a:lnTo>
                    <a:lnTo>
                      <a:pt x="233" y="11"/>
                    </a:lnTo>
                    <a:lnTo>
                      <a:pt x="233" y="11"/>
                    </a:lnTo>
                    <a:lnTo>
                      <a:pt x="234" y="13"/>
                    </a:lnTo>
                    <a:lnTo>
                      <a:pt x="234" y="13"/>
                    </a:lnTo>
                    <a:lnTo>
                      <a:pt x="240" y="16"/>
                    </a:lnTo>
                    <a:lnTo>
                      <a:pt x="240" y="16"/>
                    </a:lnTo>
                    <a:lnTo>
                      <a:pt x="242" y="16"/>
                    </a:lnTo>
                    <a:lnTo>
                      <a:pt x="242" y="16"/>
                    </a:lnTo>
                    <a:close/>
                    <a:moveTo>
                      <a:pt x="131" y="234"/>
                    </a:moveTo>
                    <a:lnTo>
                      <a:pt x="131" y="234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32" y="236"/>
                    </a:lnTo>
                    <a:lnTo>
                      <a:pt x="132" y="236"/>
                    </a:lnTo>
                    <a:lnTo>
                      <a:pt x="131" y="234"/>
                    </a:lnTo>
                    <a:lnTo>
                      <a:pt x="131" y="234"/>
                    </a:lnTo>
                    <a:close/>
                    <a:moveTo>
                      <a:pt x="264" y="159"/>
                    </a:moveTo>
                    <a:lnTo>
                      <a:pt x="264" y="159"/>
                    </a:lnTo>
                    <a:lnTo>
                      <a:pt x="264" y="168"/>
                    </a:lnTo>
                    <a:lnTo>
                      <a:pt x="264" y="168"/>
                    </a:lnTo>
                    <a:lnTo>
                      <a:pt x="264" y="158"/>
                    </a:lnTo>
                    <a:lnTo>
                      <a:pt x="264" y="158"/>
                    </a:lnTo>
                    <a:lnTo>
                      <a:pt x="264" y="159"/>
                    </a:lnTo>
                    <a:lnTo>
                      <a:pt x="264" y="159"/>
                    </a:lnTo>
                    <a:close/>
                    <a:moveTo>
                      <a:pt x="102" y="256"/>
                    </a:moveTo>
                    <a:lnTo>
                      <a:pt x="102" y="256"/>
                    </a:lnTo>
                    <a:lnTo>
                      <a:pt x="101" y="250"/>
                    </a:lnTo>
                    <a:lnTo>
                      <a:pt x="99" y="246"/>
                    </a:lnTo>
                    <a:lnTo>
                      <a:pt x="99" y="246"/>
                    </a:lnTo>
                    <a:lnTo>
                      <a:pt x="101" y="251"/>
                    </a:lnTo>
                    <a:lnTo>
                      <a:pt x="102" y="256"/>
                    </a:lnTo>
                    <a:lnTo>
                      <a:pt x="102" y="256"/>
                    </a:lnTo>
                    <a:close/>
                    <a:moveTo>
                      <a:pt x="263" y="57"/>
                    </a:moveTo>
                    <a:lnTo>
                      <a:pt x="263" y="57"/>
                    </a:lnTo>
                    <a:lnTo>
                      <a:pt x="263" y="54"/>
                    </a:lnTo>
                    <a:lnTo>
                      <a:pt x="263" y="54"/>
                    </a:lnTo>
                    <a:lnTo>
                      <a:pt x="263" y="51"/>
                    </a:lnTo>
                    <a:lnTo>
                      <a:pt x="263" y="51"/>
                    </a:lnTo>
                    <a:lnTo>
                      <a:pt x="261" y="51"/>
                    </a:lnTo>
                    <a:lnTo>
                      <a:pt x="261" y="51"/>
                    </a:lnTo>
                    <a:lnTo>
                      <a:pt x="261" y="57"/>
                    </a:lnTo>
                    <a:lnTo>
                      <a:pt x="261" y="57"/>
                    </a:lnTo>
                    <a:lnTo>
                      <a:pt x="263" y="57"/>
                    </a:lnTo>
                    <a:lnTo>
                      <a:pt x="263" y="57"/>
                    </a:lnTo>
                    <a:close/>
                    <a:moveTo>
                      <a:pt x="109" y="222"/>
                    </a:moveTo>
                    <a:lnTo>
                      <a:pt x="109" y="222"/>
                    </a:lnTo>
                    <a:lnTo>
                      <a:pt x="112" y="219"/>
                    </a:lnTo>
                    <a:lnTo>
                      <a:pt x="112" y="219"/>
                    </a:lnTo>
                    <a:lnTo>
                      <a:pt x="114" y="217"/>
                    </a:lnTo>
                    <a:lnTo>
                      <a:pt x="114" y="217"/>
                    </a:lnTo>
                    <a:lnTo>
                      <a:pt x="111" y="219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09" y="222"/>
                    </a:lnTo>
                    <a:lnTo>
                      <a:pt x="109" y="222"/>
                    </a:lnTo>
                    <a:close/>
                    <a:moveTo>
                      <a:pt x="237" y="209"/>
                    </a:moveTo>
                    <a:lnTo>
                      <a:pt x="237" y="209"/>
                    </a:lnTo>
                    <a:lnTo>
                      <a:pt x="239" y="210"/>
                    </a:lnTo>
                    <a:lnTo>
                      <a:pt x="240" y="209"/>
                    </a:lnTo>
                    <a:lnTo>
                      <a:pt x="240" y="209"/>
                    </a:lnTo>
                    <a:lnTo>
                      <a:pt x="242" y="209"/>
                    </a:lnTo>
                    <a:lnTo>
                      <a:pt x="242" y="209"/>
                    </a:lnTo>
                    <a:lnTo>
                      <a:pt x="244" y="206"/>
                    </a:lnTo>
                    <a:lnTo>
                      <a:pt x="244" y="206"/>
                    </a:lnTo>
                    <a:lnTo>
                      <a:pt x="244" y="206"/>
                    </a:lnTo>
                    <a:lnTo>
                      <a:pt x="244" y="206"/>
                    </a:lnTo>
                    <a:lnTo>
                      <a:pt x="244" y="205"/>
                    </a:lnTo>
                    <a:lnTo>
                      <a:pt x="244" y="205"/>
                    </a:lnTo>
                    <a:lnTo>
                      <a:pt x="237" y="209"/>
                    </a:lnTo>
                    <a:lnTo>
                      <a:pt x="237" y="209"/>
                    </a:lnTo>
                    <a:close/>
                    <a:moveTo>
                      <a:pt x="169" y="213"/>
                    </a:moveTo>
                    <a:lnTo>
                      <a:pt x="169" y="213"/>
                    </a:lnTo>
                    <a:lnTo>
                      <a:pt x="169" y="212"/>
                    </a:lnTo>
                    <a:lnTo>
                      <a:pt x="169" y="212"/>
                    </a:lnTo>
                    <a:lnTo>
                      <a:pt x="162" y="212"/>
                    </a:lnTo>
                    <a:lnTo>
                      <a:pt x="162" y="212"/>
                    </a:lnTo>
                    <a:lnTo>
                      <a:pt x="163" y="213"/>
                    </a:lnTo>
                    <a:lnTo>
                      <a:pt x="163" y="213"/>
                    </a:lnTo>
                    <a:lnTo>
                      <a:pt x="169" y="213"/>
                    </a:lnTo>
                    <a:lnTo>
                      <a:pt x="169" y="213"/>
                    </a:lnTo>
                    <a:close/>
                    <a:moveTo>
                      <a:pt x="125" y="251"/>
                    </a:moveTo>
                    <a:lnTo>
                      <a:pt x="125" y="251"/>
                    </a:lnTo>
                    <a:lnTo>
                      <a:pt x="128" y="246"/>
                    </a:lnTo>
                    <a:lnTo>
                      <a:pt x="128" y="246"/>
                    </a:lnTo>
                    <a:lnTo>
                      <a:pt x="126" y="246"/>
                    </a:lnTo>
                    <a:lnTo>
                      <a:pt x="126" y="246"/>
                    </a:lnTo>
                    <a:lnTo>
                      <a:pt x="124" y="250"/>
                    </a:lnTo>
                    <a:lnTo>
                      <a:pt x="124" y="250"/>
                    </a:lnTo>
                    <a:lnTo>
                      <a:pt x="125" y="251"/>
                    </a:lnTo>
                    <a:lnTo>
                      <a:pt x="125" y="251"/>
                    </a:lnTo>
                    <a:close/>
                    <a:moveTo>
                      <a:pt x="240" y="200"/>
                    </a:moveTo>
                    <a:lnTo>
                      <a:pt x="240" y="200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43" y="203"/>
                    </a:lnTo>
                    <a:lnTo>
                      <a:pt x="243" y="203"/>
                    </a:lnTo>
                    <a:lnTo>
                      <a:pt x="240" y="200"/>
                    </a:lnTo>
                    <a:lnTo>
                      <a:pt x="240" y="200"/>
                    </a:lnTo>
                    <a:close/>
                    <a:moveTo>
                      <a:pt x="122" y="261"/>
                    </a:moveTo>
                    <a:lnTo>
                      <a:pt x="122" y="261"/>
                    </a:lnTo>
                    <a:lnTo>
                      <a:pt x="124" y="257"/>
                    </a:lnTo>
                    <a:lnTo>
                      <a:pt x="124" y="257"/>
                    </a:lnTo>
                    <a:lnTo>
                      <a:pt x="124" y="256"/>
                    </a:lnTo>
                    <a:lnTo>
                      <a:pt x="122" y="254"/>
                    </a:lnTo>
                    <a:lnTo>
                      <a:pt x="122" y="254"/>
                    </a:lnTo>
                    <a:lnTo>
                      <a:pt x="122" y="260"/>
                    </a:lnTo>
                    <a:lnTo>
                      <a:pt x="122" y="260"/>
                    </a:lnTo>
                    <a:lnTo>
                      <a:pt x="122" y="261"/>
                    </a:lnTo>
                    <a:lnTo>
                      <a:pt x="122" y="261"/>
                    </a:lnTo>
                    <a:close/>
                    <a:moveTo>
                      <a:pt x="257" y="55"/>
                    </a:moveTo>
                    <a:lnTo>
                      <a:pt x="257" y="55"/>
                    </a:lnTo>
                    <a:lnTo>
                      <a:pt x="256" y="48"/>
                    </a:lnTo>
                    <a:lnTo>
                      <a:pt x="256" y="48"/>
                    </a:lnTo>
                    <a:lnTo>
                      <a:pt x="256" y="55"/>
                    </a:lnTo>
                    <a:lnTo>
                      <a:pt x="256" y="55"/>
                    </a:lnTo>
                    <a:lnTo>
                      <a:pt x="257" y="55"/>
                    </a:lnTo>
                    <a:lnTo>
                      <a:pt x="257" y="55"/>
                    </a:lnTo>
                    <a:close/>
                    <a:moveTo>
                      <a:pt x="102" y="230"/>
                    </a:moveTo>
                    <a:lnTo>
                      <a:pt x="102" y="230"/>
                    </a:lnTo>
                    <a:lnTo>
                      <a:pt x="107" y="224"/>
                    </a:lnTo>
                    <a:lnTo>
                      <a:pt x="107" y="224"/>
                    </a:lnTo>
                    <a:lnTo>
                      <a:pt x="105" y="223"/>
                    </a:lnTo>
                    <a:lnTo>
                      <a:pt x="105" y="223"/>
                    </a:lnTo>
                    <a:lnTo>
                      <a:pt x="104" y="226"/>
                    </a:lnTo>
                    <a:lnTo>
                      <a:pt x="102" y="230"/>
                    </a:lnTo>
                    <a:lnTo>
                      <a:pt x="102" y="230"/>
                    </a:lnTo>
                    <a:close/>
                    <a:moveTo>
                      <a:pt x="82" y="327"/>
                    </a:moveTo>
                    <a:lnTo>
                      <a:pt x="82" y="327"/>
                    </a:lnTo>
                    <a:lnTo>
                      <a:pt x="82" y="327"/>
                    </a:lnTo>
                    <a:lnTo>
                      <a:pt x="82" y="327"/>
                    </a:lnTo>
                    <a:lnTo>
                      <a:pt x="85" y="323"/>
                    </a:lnTo>
                    <a:lnTo>
                      <a:pt x="85" y="323"/>
                    </a:lnTo>
                    <a:lnTo>
                      <a:pt x="84" y="321"/>
                    </a:lnTo>
                    <a:lnTo>
                      <a:pt x="84" y="321"/>
                    </a:lnTo>
                    <a:lnTo>
                      <a:pt x="82" y="327"/>
                    </a:lnTo>
                    <a:lnTo>
                      <a:pt x="82" y="327"/>
                    </a:lnTo>
                    <a:close/>
                    <a:moveTo>
                      <a:pt x="206" y="206"/>
                    </a:moveTo>
                    <a:lnTo>
                      <a:pt x="206" y="206"/>
                    </a:lnTo>
                    <a:lnTo>
                      <a:pt x="199" y="209"/>
                    </a:lnTo>
                    <a:lnTo>
                      <a:pt x="199" y="209"/>
                    </a:lnTo>
                    <a:lnTo>
                      <a:pt x="199" y="209"/>
                    </a:lnTo>
                    <a:lnTo>
                      <a:pt x="199" y="209"/>
                    </a:lnTo>
                    <a:lnTo>
                      <a:pt x="207" y="207"/>
                    </a:lnTo>
                    <a:lnTo>
                      <a:pt x="207" y="207"/>
                    </a:lnTo>
                    <a:lnTo>
                      <a:pt x="206" y="206"/>
                    </a:lnTo>
                    <a:lnTo>
                      <a:pt x="206" y="206"/>
                    </a:lnTo>
                    <a:close/>
                    <a:moveTo>
                      <a:pt x="180" y="212"/>
                    </a:moveTo>
                    <a:lnTo>
                      <a:pt x="180" y="212"/>
                    </a:lnTo>
                    <a:lnTo>
                      <a:pt x="179" y="210"/>
                    </a:lnTo>
                    <a:lnTo>
                      <a:pt x="179" y="210"/>
                    </a:lnTo>
                    <a:lnTo>
                      <a:pt x="176" y="212"/>
                    </a:lnTo>
                    <a:lnTo>
                      <a:pt x="176" y="212"/>
                    </a:lnTo>
                    <a:lnTo>
                      <a:pt x="175" y="212"/>
                    </a:lnTo>
                    <a:lnTo>
                      <a:pt x="175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3" y="212"/>
                    </a:lnTo>
                    <a:lnTo>
                      <a:pt x="176" y="212"/>
                    </a:lnTo>
                    <a:lnTo>
                      <a:pt x="176" y="212"/>
                    </a:lnTo>
                    <a:lnTo>
                      <a:pt x="180" y="212"/>
                    </a:lnTo>
                    <a:lnTo>
                      <a:pt x="180" y="212"/>
                    </a:lnTo>
                    <a:close/>
                    <a:moveTo>
                      <a:pt x="249" y="114"/>
                    </a:moveTo>
                    <a:lnTo>
                      <a:pt x="249" y="114"/>
                    </a:lnTo>
                    <a:lnTo>
                      <a:pt x="249" y="122"/>
                    </a:lnTo>
                    <a:lnTo>
                      <a:pt x="249" y="122"/>
                    </a:lnTo>
                    <a:lnTo>
                      <a:pt x="249" y="121"/>
                    </a:lnTo>
                    <a:lnTo>
                      <a:pt x="249" y="121"/>
                    </a:lnTo>
                    <a:lnTo>
                      <a:pt x="250" y="115"/>
                    </a:lnTo>
                    <a:lnTo>
                      <a:pt x="250" y="115"/>
                    </a:lnTo>
                    <a:lnTo>
                      <a:pt x="249" y="114"/>
                    </a:lnTo>
                    <a:lnTo>
                      <a:pt x="249" y="114"/>
                    </a:lnTo>
                    <a:close/>
                    <a:moveTo>
                      <a:pt x="45" y="209"/>
                    </a:moveTo>
                    <a:lnTo>
                      <a:pt x="45" y="209"/>
                    </a:lnTo>
                    <a:lnTo>
                      <a:pt x="44" y="210"/>
                    </a:lnTo>
                    <a:lnTo>
                      <a:pt x="44" y="210"/>
                    </a:lnTo>
                    <a:lnTo>
                      <a:pt x="47" y="213"/>
                    </a:lnTo>
                    <a:lnTo>
                      <a:pt x="47" y="213"/>
                    </a:lnTo>
                    <a:lnTo>
                      <a:pt x="47" y="213"/>
                    </a:lnTo>
                    <a:lnTo>
                      <a:pt x="47" y="213"/>
                    </a:lnTo>
                    <a:lnTo>
                      <a:pt x="45" y="209"/>
                    </a:lnTo>
                    <a:lnTo>
                      <a:pt x="45" y="209"/>
                    </a:lnTo>
                    <a:close/>
                    <a:moveTo>
                      <a:pt x="99" y="237"/>
                    </a:moveTo>
                    <a:lnTo>
                      <a:pt x="99" y="237"/>
                    </a:lnTo>
                    <a:lnTo>
                      <a:pt x="99" y="230"/>
                    </a:lnTo>
                    <a:lnTo>
                      <a:pt x="99" y="230"/>
                    </a:lnTo>
                    <a:lnTo>
                      <a:pt x="99" y="233"/>
                    </a:lnTo>
                    <a:lnTo>
                      <a:pt x="99" y="237"/>
                    </a:lnTo>
                    <a:lnTo>
                      <a:pt x="99" y="237"/>
                    </a:lnTo>
                    <a:close/>
                    <a:moveTo>
                      <a:pt x="121" y="264"/>
                    </a:moveTo>
                    <a:lnTo>
                      <a:pt x="121" y="264"/>
                    </a:lnTo>
                    <a:lnTo>
                      <a:pt x="121" y="270"/>
                    </a:lnTo>
                    <a:lnTo>
                      <a:pt x="121" y="270"/>
                    </a:lnTo>
                    <a:lnTo>
                      <a:pt x="121" y="270"/>
                    </a:lnTo>
                    <a:lnTo>
                      <a:pt x="121" y="270"/>
                    </a:lnTo>
                    <a:lnTo>
                      <a:pt x="121" y="266"/>
                    </a:lnTo>
                    <a:lnTo>
                      <a:pt x="121" y="266"/>
                    </a:lnTo>
                    <a:lnTo>
                      <a:pt x="121" y="264"/>
                    </a:lnTo>
                    <a:lnTo>
                      <a:pt x="121" y="264"/>
                    </a:lnTo>
                    <a:close/>
                    <a:moveTo>
                      <a:pt x="266" y="84"/>
                    </a:moveTo>
                    <a:lnTo>
                      <a:pt x="266" y="84"/>
                    </a:lnTo>
                    <a:lnTo>
                      <a:pt x="266" y="84"/>
                    </a:lnTo>
                    <a:lnTo>
                      <a:pt x="266" y="84"/>
                    </a:lnTo>
                    <a:lnTo>
                      <a:pt x="266" y="84"/>
                    </a:lnTo>
                    <a:lnTo>
                      <a:pt x="266" y="84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91"/>
                    </a:lnTo>
                    <a:lnTo>
                      <a:pt x="266" y="84"/>
                    </a:lnTo>
                    <a:lnTo>
                      <a:pt x="266" y="84"/>
                    </a:lnTo>
                    <a:close/>
                    <a:moveTo>
                      <a:pt x="3" y="62"/>
                    </a:moveTo>
                    <a:lnTo>
                      <a:pt x="3" y="62"/>
                    </a:lnTo>
                    <a:lnTo>
                      <a:pt x="3" y="62"/>
                    </a:lnTo>
                    <a:lnTo>
                      <a:pt x="3" y="62"/>
                    </a:lnTo>
                    <a:lnTo>
                      <a:pt x="3" y="72"/>
                    </a:lnTo>
                    <a:lnTo>
                      <a:pt x="3" y="72"/>
                    </a:lnTo>
                    <a:lnTo>
                      <a:pt x="3" y="71"/>
                    </a:lnTo>
                    <a:lnTo>
                      <a:pt x="3" y="71"/>
                    </a:lnTo>
                    <a:lnTo>
                      <a:pt x="3" y="62"/>
                    </a:lnTo>
                    <a:lnTo>
                      <a:pt x="3" y="62"/>
                    </a:lnTo>
                    <a:close/>
                    <a:moveTo>
                      <a:pt x="77" y="305"/>
                    </a:moveTo>
                    <a:lnTo>
                      <a:pt x="77" y="305"/>
                    </a:lnTo>
                    <a:lnTo>
                      <a:pt x="74" y="310"/>
                    </a:lnTo>
                    <a:lnTo>
                      <a:pt x="72" y="314"/>
                    </a:lnTo>
                    <a:lnTo>
                      <a:pt x="72" y="314"/>
                    </a:lnTo>
                    <a:lnTo>
                      <a:pt x="77" y="305"/>
                    </a:lnTo>
                    <a:lnTo>
                      <a:pt x="77" y="305"/>
                    </a:lnTo>
                    <a:close/>
                    <a:moveTo>
                      <a:pt x="72" y="350"/>
                    </a:moveTo>
                    <a:lnTo>
                      <a:pt x="72" y="350"/>
                    </a:lnTo>
                    <a:lnTo>
                      <a:pt x="72" y="347"/>
                    </a:lnTo>
                    <a:lnTo>
                      <a:pt x="72" y="345"/>
                    </a:lnTo>
                    <a:lnTo>
                      <a:pt x="72" y="345"/>
                    </a:lnTo>
                    <a:lnTo>
                      <a:pt x="72" y="350"/>
                    </a:lnTo>
                    <a:lnTo>
                      <a:pt x="72" y="350"/>
                    </a:lnTo>
                    <a:close/>
                    <a:moveTo>
                      <a:pt x="129" y="242"/>
                    </a:moveTo>
                    <a:lnTo>
                      <a:pt x="129" y="242"/>
                    </a:lnTo>
                    <a:lnTo>
                      <a:pt x="129" y="243"/>
                    </a:lnTo>
                    <a:lnTo>
                      <a:pt x="129" y="243"/>
                    </a:lnTo>
                    <a:lnTo>
                      <a:pt x="132" y="239"/>
                    </a:lnTo>
                    <a:lnTo>
                      <a:pt x="132" y="239"/>
                    </a:lnTo>
                    <a:lnTo>
                      <a:pt x="129" y="242"/>
                    </a:lnTo>
                    <a:lnTo>
                      <a:pt x="129" y="242"/>
                    </a:lnTo>
                    <a:close/>
                    <a:moveTo>
                      <a:pt x="256" y="61"/>
                    </a:moveTo>
                    <a:lnTo>
                      <a:pt x="256" y="61"/>
                    </a:lnTo>
                    <a:lnTo>
                      <a:pt x="257" y="61"/>
                    </a:lnTo>
                    <a:lnTo>
                      <a:pt x="257" y="61"/>
                    </a:lnTo>
                    <a:lnTo>
                      <a:pt x="257" y="58"/>
                    </a:lnTo>
                    <a:lnTo>
                      <a:pt x="257" y="58"/>
                    </a:lnTo>
                    <a:lnTo>
                      <a:pt x="257" y="58"/>
                    </a:lnTo>
                    <a:lnTo>
                      <a:pt x="256" y="57"/>
                    </a:lnTo>
                    <a:lnTo>
                      <a:pt x="256" y="57"/>
                    </a:lnTo>
                    <a:lnTo>
                      <a:pt x="256" y="61"/>
                    </a:lnTo>
                    <a:lnTo>
                      <a:pt x="256" y="61"/>
                    </a:lnTo>
                    <a:close/>
                    <a:moveTo>
                      <a:pt x="247" y="55"/>
                    </a:moveTo>
                    <a:lnTo>
                      <a:pt x="247" y="55"/>
                    </a:lnTo>
                    <a:lnTo>
                      <a:pt x="247" y="57"/>
                    </a:lnTo>
                    <a:lnTo>
                      <a:pt x="247" y="57"/>
                    </a:lnTo>
                    <a:lnTo>
                      <a:pt x="249" y="61"/>
                    </a:lnTo>
                    <a:lnTo>
                      <a:pt x="249" y="61"/>
                    </a:lnTo>
                    <a:lnTo>
                      <a:pt x="247" y="55"/>
                    </a:lnTo>
                    <a:lnTo>
                      <a:pt x="247" y="55"/>
                    </a:lnTo>
                    <a:close/>
                    <a:moveTo>
                      <a:pt x="68" y="357"/>
                    </a:moveTo>
                    <a:lnTo>
                      <a:pt x="68" y="357"/>
                    </a:lnTo>
                    <a:lnTo>
                      <a:pt x="68" y="358"/>
                    </a:lnTo>
                    <a:lnTo>
                      <a:pt x="68" y="358"/>
                    </a:lnTo>
                    <a:lnTo>
                      <a:pt x="68" y="359"/>
                    </a:lnTo>
                    <a:lnTo>
                      <a:pt x="68" y="359"/>
                    </a:lnTo>
                    <a:lnTo>
                      <a:pt x="70" y="359"/>
                    </a:lnTo>
                    <a:lnTo>
                      <a:pt x="70" y="359"/>
                    </a:lnTo>
                    <a:lnTo>
                      <a:pt x="70" y="357"/>
                    </a:lnTo>
                    <a:lnTo>
                      <a:pt x="70" y="357"/>
                    </a:lnTo>
                    <a:lnTo>
                      <a:pt x="70" y="357"/>
                    </a:lnTo>
                    <a:lnTo>
                      <a:pt x="70" y="357"/>
                    </a:lnTo>
                    <a:lnTo>
                      <a:pt x="68" y="357"/>
                    </a:lnTo>
                    <a:lnTo>
                      <a:pt x="68" y="357"/>
                    </a:lnTo>
                    <a:close/>
                    <a:moveTo>
                      <a:pt x="249" y="41"/>
                    </a:moveTo>
                    <a:lnTo>
                      <a:pt x="249" y="41"/>
                    </a:lnTo>
                    <a:lnTo>
                      <a:pt x="249" y="40"/>
                    </a:lnTo>
                    <a:lnTo>
                      <a:pt x="247" y="38"/>
                    </a:lnTo>
                    <a:lnTo>
                      <a:pt x="247" y="38"/>
                    </a:lnTo>
                    <a:lnTo>
                      <a:pt x="247" y="40"/>
                    </a:lnTo>
                    <a:lnTo>
                      <a:pt x="249" y="41"/>
                    </a:lnTo>
                    <a:lnTo>
                      <a:pt x="249" y="41"/>
                    </a:lnTo>
                    <a:close/>
                    <a:moveTo>
                      <a:pt x="227" y="215"/>
                    </a:moveTo>
                    <a:lnTo>
                      <a:pt x="227" y="215"/>
                    </a:lnTo>
                    <a:lnTo>
                      <a:pt x="226" y="213"/>
                    </a:lnTo>
                    <a:lnTo>
                      <a:pt x="226" y="213"/>
                    </a:lnTo>
                    <a:lnTo>
                      <a:pt x="224" y="215"/>
                    </a:lnTo>
                    <a:lnTo>
                      <a:pt x="224" y="215"/>
                    </a:lnTo>
                    <a:lnTo>
                      <a:pt x="227" y="215"/>
                    </a:lnTo>
                    <a:lnTo>
                      <a:pt x="227" y="215"/>
                    </a:lnTo>
                    <a:close/>
                    <a:moveTo>
                      <a:pt x="142" y="234"/>
                    </a:moveTo>
                    <a:lnTo>
                      <a:pt x="142" y="234"/>
                    </a:lnTo>
                    <a:lnTo>
                      <a:pt x="142" y="234"/>
                    </a:lnTo>
                    <a:lnTo>
                      <a:pt x="142" y="234"/>
                    </a:lnTo>
                    <a:lnTo>
                      <a:pt x="139" y="236"/>
                    </a:lnTo>
                    <a:lnTo>
                      <a:pt x="139" y="236"/>
                    </a:lnTo>
                    <a:lnTo>
                      <a:pt x="139" y="236"/>
                    </a:lnTo>
                    <a:lnTo>
                      <a:pt x="139" y="236"/>
                    </a:lnTo>
                    <a:lnTo>
                      <a:pt x="142" y="234"/>
                    </a:lnTo>
                    <a:lnTo>
                      <a:pt x="142" y="234"/>
                    </a:lnTo>
                    <a:close/>
                    <a:moveTo>
                      <a:pt x="219" y="202"/>
                    </a:moveTo>
                    <a:lnTo>
                      <a:pt x="219" y="202"/>
                    </a:lnTo>
                    <a:lnTo>
                      <a:pt x="220" y="202"/>
                    </a:lnTo>
                    <a:lnTo>
                      <a:pt x="223" y="200"/>
                    </a:lnTo>
                    <a:lnTo>
                      <a:pt x="223" y="200"/>
                    </a:lnTo>
                    <a:lnTo>
                      <a:pt x="219" y="202"/>
                    </a:lnTo>
                    <a:lnTo>
                      <a:pt x="219" y="202"/>
                    </a:lnTo>
                    <a:close/>
                    <a:moveTo>
                      <a:pt x="217" y="220"/>
                    </a:moveTo>
                    <a:lnTo>
                      <a:pt x="217" y="220"/>
                    </a:lnTo>
                    <a:lnTo>
                      <a:pt x="217" y="219"/>
                    </a:lnTo>
                    <a:lnTo>
                      <a:pt x="217" y="219"/>
                    </a:lnTo>
                    <a:lnTo>
                      <a:pt x="215" y="220"/>
                    </a:lnTo>
                    <a:lnTo>
                      <a:pt x="215" y="220"/>
                    </a:lnTo>
                    <a:lnTo>
                      <a:pt x="216" y="220"/>
                    </a:lnTo>
                    <a:lnTo>
                      <a:pt x="216" y="220"/>
                    </a:lnTo>
                    <a:lnTo>
                      <a:pt x="217" y="220"/>
                    </a:lnTo>
                    <a:lnTo>
                      <a:pt x="217" y="220"/>
                    </a:lnTo>
                    <a:close/>
                    <a:moveTo>
                      <a:pt x="38" y="190"/>
                    </a:moveTo>
                    <a:lnTo>
                      <a:pt x="38" y="190"/>
                    </a:lnTo>
                    <a:lnTo>
                      <a:pt x="41" y="192"/>
                    </a:lnTo>
                    <a:lnTo>
                      <a:pt x="41" y="192"/>
                    </a:lnTo>
                    <a:lnTo>
                      <a:pt x="38" y="190"/>
                    </a:lnTo>
                    <a:lnTo>
                      <a:pt x="38" y="190"/>
                    </a:lnTo>
                    <a:close/>
                    <a:moveTo>
                      <a:pt x="229" y="8"/>
                    </a:moveTo>
                    <a:lnTo>
                      <a:pt x="229" y="8"/>
                    </a:lnTo>
                    <a:lnTo>
                      <a:pt x="230" y="8"/>
                    </a:lnTo>
                    <a:lnTo>
                      <a:pt x="230" y="8"/>
                    </a:lnTo>
                    <a:lnTo>
                      <a:pt x="230" y="8"/>
                    </a:lnTo>
                    <a:lnTo>
                      <a:pt x="229" y="8"/>
                    </a:lnTo>
                    <a:lnTo>
                      <a:pt x="229" y="8"/>
                    </a:lnTo>
                    <a:close/>
                    <a:moveTo>
                      <a:pt x="155" y="213"/>
                    </a:moveTo>
                    <a:lnTo>
                      <a:pt x="155" y="213"/>
                    </a:lnTo>
                    <a:lnTo>
                      <a:pt x="158" y="213"/>
                    </a:lnTo>
                    <a:lnTo>
                      <a:pt x="158" y="213"/>
                    </a:lnTo>
                    <a:lnTo>
                      <a:pt x="158" y="213"/>
                    </a:lnTo>
                    <a:lnTo>
                      <a:pt x="158" y="213"/>
                    </a:lnTo>
                    <a:lnTo>
                      <a:pt x="155" y="213"/>
                    </a:lnTo>
                    <a:lnTo>
                      <a:pt x="155" y="213"/>
                    </a:lnTo>
                    <a:close/>
                    <a:moveTo>
                      <a:pt x="261" y="134"/>
                    </a:moveTo>
                    <a:lnTo>
                      <a:pt x="261" y="134"/>
                    </a:lnTo>
                    <a:lnTo>
                      <a:pt x="260" y="134"/>
                    </a:lnTo>
                    <a:lnTo>
                      <a:pt x="260" y="134"/>
                    </a:lnTo>
                    <a:lnTo>
                      <a:pt x="260" y="135"/>
                    </a:lnTo>
                    <a:lnTo>
                      <a:pt x="260" y="135"/>
                    </a:lnTo>
                    <a:lnTo>
                      <a:pt x="261" y="135"/>
                    </a:lnTo>
                    <a:lnTo>
                      <a:pt x="261" y="135"/>
                    </a:lnTo>
                    <a:lnTo>
                      <a:pt x="261" y="134"/>
                    </a:lnTo>
                    <a:lnTo>
                      <a:pt x="261" y="134"/>
                    </a:lnTo>
                    <a:close/>
                    <a:moveTo>
                      <a:pt x="247" y="27"/>
                    </a:moveTo>
                    <a:lnTo>
                      <a:pt x="247" y="27"/>
                    </a:lnTo>
                    <a:lnTo>
                      <a:pt x="249" y="27"/>
                    </a:lnTo>
                    <a:lnTo>
                      <a:pt x="249" y="27"/>
                    </a:lnTo>
                    <a:lnTo>
                      <a:pt x="247" y="27"/>
                    </a:lnTo>
                    <a:lnTo>
                      <a:pt x="247" y="27"/>
                    </a:lnTo>
                    <a:lnTo>
                      <a:pt x="247" y="27"/>
                    </a:lnTo>
                    <a:close/>
                    <a:moveTo>
                      <a:pt x="261" y="153"/>
                    </a:moveTo>
                    <a:lnTo>
                      <a:pt x="261" y="153"/>
                    </a:lnTo>
                    <a:lnTo>
                      <a:pt x="261" y="153"/>
                    </a:lnTo>
                    <a:lnTo>
                      <a:pt x="261" y="153"/>
                    </a:lnTo>
                    <a:lnTo>
                      <a:pt x="261" y="152"/>
                    </a:lnTo>
                    <a:lnTo>
                      <a:pt x="261" y="152"/>
                    </a:lnTo>
                    <a:lnTo>
                      <a:pt x="261" y="152"/>
                    </a:lnTo>
                    <a:lnTo>
                      <a:pt x="261" y="152"/>
                    </a:lnTo>
                    <a:lnTo>
                      <a:pt x="261" y="153"/>
                    </a:lnTo>
                    <a:lnTo>
                      <a:pt x="261" y="153"/>
                    </a:lnTo>
                    <a:close/>
                    <a:moveTo>
                      <a:pt x="121" y="213"/>
                    </a:moveTo>
                    <a:lnTo>
                      <a:pt x="121" y="213"/>
                    </a:lnTo>
                    <a:lnTo>
                      <a:pt x="121" y="215"/>
                    </a:lnTo>
                    <a:lnTo>
                      <a:pt x="121" y="215"/>
                    </a:lnTo>
                    <a:lnTo>
                      <a:pt x="122" y="213"/>
                    </a:lnTo>
                    <a:lnTo>
                      <a:pt x="122" y="213"/>
                    </a:lnTo>
                    <a:lnTo>
                      <a:pt x="122" y="213"/>
                    </a:lnTo>
                    <a:lnTo>
                      <a:pt x="122" y="213"/>
                    </a:lnTo>
                    <a:lnTo>
                      <a:pt x="121" y="213"/>
                    </a:lnTo>
                    <a:lnTo>
                      <a:pt x="121" y="213"/>
                    </a:lnTo>
                    <a:close/>
                    <a:moveTo>
                      <a:pt x="247" y="210"/>
                    </a:moveTo>
                    <a:lnTo>
                      <a:pt x="247" y="210"/>
                    </a:lnTo>
                    <a:lnTo>
                      <a:pt x="247" y="210"/>
                    </a:lnTo>
                    <a:lnTo>
                      <a:pt x="247" y="210"/>
                    </a:lnTo>
                    <a:lnTo>
                      <a:pt x="249" y="209"/>
                    </a:lnTo>
                    <a:lnTo>
                      <a:pt x="249" y="209"/>
                    </a:lnTo>
                    <a:lnTo>
                      <a:pt x="247" y="209"/>
                    </a:lnTo>
                    <a:lnTo>
                      <a:pt x="247" y="209"/>
                    </a:lnTo>
                    <a:lnTo>
                      <a:pt x="247" y="210"/>
                    </a:lnTo>
                    <a:lnTo>
                      <a:pt x="247" y="210"/>
                    </a:lnTo>
                    <a:close/>
                    <a:moveTo>
                      <a:pt x="246" y="44"/>
                    </a:move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lnTo>
                      <a:pt x="246" y="44"/>
                    </a:lnTo>
                    <a:close/>
                    <a:moveTo>
                      <a:pt x="125" y="244"/>
                    </a:moveTo>
                    <a:lnTo>
                      <a:pt x="125" y="244"/>
                    </a:lnTo>
                    <a:lnTo>
                      <a:pt x="125" y="244"/>
                    </a:lnTo>
                    <a:lnTo>
                      <a:pt x="125" y="244"/>
                    </a:lnTo>
                    <a:lnTo>
                      <a:pt x="124" y="244"/>
                    </a:lnTo>
                    <a:lnTo>
                      <a:pt x="124" y="244"/>
                    </a:lnTo>
                    <a:lnTo>
                      <a:pt x="124" y="244"/>
                    </a:lnTo>
                    <a:lnTo>
                      <a:pt x="124" y="244"/>
                    </a:lnTo>
                    <a:lnTo>
                      <a:pt x="125" y="244"/>
                    </a:lnTo>
                    <a:lnTo>
                      <a:pt x="125" y="244"/>
                    </a:lnTo>
                    <a:close/>
                    <a:moveTo>
                      <a:pt x="43" y="195"/>
                    </a:moveTo>
                    <a:lnTo>
                      <a:pt x="43" y="195"/>
                    </a:lnTo>
                    <a:lnTo>
                      <a:pt x="43" y="195"/>
                    </a:lnTo>
                    <a:lnTo>
                      <a:pt x="43" y="195"/>
                    </a:lnTo>
                    <a:lnTo>
                      <a:pt x="43" y="193"/>
                    </a:lnTo>
                    <a:lnTo>
                      <a:pt x="43" y="193"/>
                    </a:lnTo>
                    <a:lnTo>
                      <a:pt x="43" y="193"/>
                    </a:lnTo>
                    <a:lnTo>
                      <a:pt x="43" y="193"/>
                    </a:lnTo>
                    <a:lnTo>
                      <a:pt x="43" y="195"/>
                    </a:lnTo>
                    <a:lnTo>
                      <a:pt x="43" y="195"/>
                    </a:lnTo>
                    <a:close/>
                    <a:moveTo>
                      <a:pt x="64" y="371"/>
                    </a:move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lnTo>
                      <a:pt x="64" y="37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0000" tIns="46800" rIns="90000" bIns="46800" numCol="1" anchor="t" anchorCtr="0" compatLnSpc="1">
                <a:normAutofit/>
              </a:bodyPr>
              <a:lstStyle/>
              <a:p>
                <a:pPr algn="ctr"/>
                <a:endParaRPr lang="zh-CN" altLang="en-US" sz="1350" b="1" dirty="0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5" name="Freeform 27">
                <a:extLst>
                  <a:ext uri="{FF2B5EF4-FFF2-40B4-BE49-F238E27FC236}">
                    <a16:creationId xmlns="" xmlns:a16="http://schemas.microsoft.com/office/drawing/2014/main" id="{03166198-A3D7-442F-A668-104384F5C47E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7740456" y="2800951"/>
                <a:ext cx="518151" cy="651255"/>
              </a:xfrm>
              <a:custGeom>
                <a:avLst/>
                <a:gdLst>
                  <a:gd name="T0" fmla="*/ 159 w 248"/>
                  <a:gd name="T1" fmla="*/ 173 h 197"/>
                  <a:gd name="T2" fmla="*/ 93 w 248"/>
                  <a:gd name="T3" fmla="*/ 17 h 197"/>
                  <a:gd name="T4" fmla="*/ 34 w 248"/>
                  <a:gd name="T5" fmla="*/ 139 h 197"/>
                  <a:gd name="T6" fmla="*/ 129 w 248"/>
                  <a:gd name="T7" fmla="*/ 11 h 197"/>
                  <a:gd name="T8" fmla="*/ 230 w 248"/>
                  <a:gd name="T9" fmla="*/ 154 h 197"/>
                  <a:gd name="T10" fmla="*/ 209 w 248"/>
                  <a:gd name="T11" fmla="*/ 53 h 197"/>
                  <a:gd name="T12" fmla="*/ 88 w 248"/>
                  <a:gd name="T13" fmla="*/ 22 h 197"/>
                  <a:gd name="T14" fmla="*/ 142 w 248"/>
                  <a:gd name="T15" fmla="*/ 27 h 197"/>
                  <a:gd name="T16" fmla="*/ 217 w 248"/>
                  <a:gd name="T17" fmla="*/ 61 h 197"/>
                  <a:gd name="T18" fmla="*/ 77 w 248"/>
                  <a:gd name="T19" fmla="*/ 37 h 197"/>
                  <a:gd name="T20" fmla="*/ 107 w 248"/>
                  <a:gd name="T21" fmla="*/ 34 h 197"/>
                  <a:gd name="T22" fmla="*/ 171 w 248"/>
                  <a:gd name="T23" fmla="*/ 70 h 197"/>
                  <a:gd name="T24" fmla="*/ 47 w 248"/>
                  <a:gd name="T25" fmla="*/ 52 h 197"/>
                  <a:gd name="T26" fmla="*/ 206 w 248"/>
                  <a:gd name="T27" fmla="*/ 61 h 197"/>
                  <a:gd name="T28" fmla="*/ 116 w 248"/>
                  <a:gd name="T29" fmla="*/ 56 h 197"/>
                  <a:gd name="T30" fmla="*/ 151 w 248"/>
                  <a:gd name="T31" fmla="*/ 65 h 197"/>
                  <a:gd name="T32" fmla="*/ 76 w 248"/>
                  <a:gd name="T33" fmla="*/ 81 h 197"/>
                  <a:gd name="T34" fmla="*/ 64 w 248"/>
                  <a:gd name="T35" fmla="*/ 139 h 197"/>
                  <a:gd name="T36" fmla="*/ 89 w 248"/>
                  <a:gd name="T37" fmla="*/ 163 h 197"/>
                  <a:gd name="T38" fmla="*/ 48 w 248"/>
                  <a:gd name="T39" fmla="*/ 99 h 197"/>
                  <a:gd name="T40" fmla="*/ 61 w 248"/>
                  <a:gd name="T41" fmla="*/ 98 h 197"/>
                  <a:gd name="T42" fmla="*/ 210 w 248"/>
                  <a:gd name="T43" fmla="*/ 59 h 197"/>
                  <a:gd name="T44" fmla="*/ 64 w 248"/>
                  <a:gd name="T45" fmla="*/ 74 h 197"/>
                  <a:gd name="T46" fmla="*/ 213 w 248"/>
                  <a:gd name="T47" fmla="*/ 76 h 197"/>
                  <a:gd name="T48" fmla="*/ 150 w 248"/>
                  <a:gd name="T49" fmla="*/ 70 h 197"/>
                  <a:gd name="T50" fmla="*/ 242 w 248"/>
                  <a:gd name="T51" fmla="*/ 111 h 197"/>
                  <a:gd name="T52" fmla="*/ 155 w 248"/>
                  <a:gd name="T53" fmla="*/ 105 h 197"/>
                  <a:gd name="T54" fmla="*/ 203 w 248"/>
                  <a:gd name="T55" fmla="*/ 73 h 197"/>
                  <a:gd name="T56" fmla="*/ 119 w 248"/>
                  <a:gd name="T57" fmla="*/ 103 h 197"/>
                  <a:gd name="T58" fmla="*/ 102 w 248"/>
                  <a:gd name="T59" fmla="*/ 104 h 197"/>
                  <a:gd name="T60" fmla="*/ 79 w 248"/>
                  <a:gd name="T61" fmla="*/ 109 h 197"/>
                  <a:gd name="T62" fmla="*/ 191 w 248"/>
                  <a:gd name="T63" fmla="*/ 141 h 197"/>
                  <a:gd name="T64" fmla="*/ 87 w 248"/>
                  <a:gd name="T65" fmla="*/ 98 h 197"/>
                  <a:gd name="T66" fmla="*/ 193 w 248"/>
                  <a:gd name="T67" fmla="*/ 84 h 197"/>
                  <a:gd name="T68" fmla="*/ 171 w 248"/>
                  <a:gd name="T69" fmla="*/ 109 h 197"/>
                  <a:gd name="T70" fmla="*/ 171 w 248"/>
                  <a:gd name="T71" fmla="*/ 109 h 197"/>
                  <a:gd name="T72" fmla="*/ 165 w 248"/>
                  <a:gd name="T73" fmla="*/ 96 h 197"/>
                  <a:gd name="T74" fmla="*/ 64 w 248"/>
                  <a:gd name="T75" fmla="*/ 115 h 197"/>
                  <a:gd name="T76" fmla="*/ 99 w 248"/>
                  <a:gd name="T77" fmla="*/ 116 h 197"/>
                  <a:gd name="T78" fmla="*/ 221 w 248"/>
                  <a:gd name="T79" fmla="*/ 102 h 197"/>
                  <a:gd name="T80" fmla="*/ 183 w 248"/>
                  <a:gd name="T81" fmla="*/ 136 h 197"/>
                  <a:gd name="T82" fmla="*/ 151 w 248"/>
                  <a:gd name="T83" fmla="*/ 122 h 197"/>
                  <a:gd name="T84" fmla="*/ 215 w 248"/>
                  <a:gd name="T85" fmla="*/ 114 h 197"/>
                  <a:gd name="T86" fmla="*/ 114 w 248"/>
                  <a:gd name="T87" fmla="*/ 125 h 197"/>
                  <a:gd name="T88" fmla="*/ 133 w 248"/>
                  <a:gd name="T89" fmla="*/ 122 h 197"/>
                  <a:gd name="T90" fmla="*/ 153 w 248"/>
                  <a:gd name="T91" fmla="*/ 127 h 197"/>
                  <a:gd name="T92" fmla="*/ 100 w 248"/>
                  <a:gd name="T93" fmla="*/ 140 h 197"/>
                  <a:gd name="T94" fmla="*/ 134 w 248"/>
                  <a:gd name="T95" fmla="*/ 139 h 197"/>
                  <a:gd name="T96" fmla="*/ 140 w 248"/>
                  <a:gd name="T97" fmla="*/ 145 h 197"/>
                  <a:gd name="T98" fmla="*/ 129 w 248"/>
                  <a:gd name="T99" fmla="*/ 142 h 197"/>
                  <a:gd name="T100" fmla="*/ 178 w 248"/>
                  <a:gd name="T101" fmla="*/ 167 h 197"/>
                  <a:gd name="T102" fmla="*/ 167 w 248"/>
                  <a:gd name="T103" fmla="*/ 164 h 197"/>
                  <a:gd name="T104" fmla="*/ 116 w 248"/>
                  <a:gd name="T105" fmla="*/ 144 h 197"/>
                  <a:gd name="T106" fmla="*/ 177 w 248"/>
                  <a:gd name="T107" fmla="*/ 149 h 197"/>
                  <a:gd name="T108" fmla="*/ 156 w 248"/>
                  <a:gd name="T109" fmla="*/ 165 h 197"/>
                  <a:gd name="T110" fmla="*/ 151 w 248"/>
                  <a:gd name="T111" fmla="*/ 166 h 197"/>
                  <a:gd name="T112" fmla="*/ 157 w 248"/>
                  <a:gd name="T113" fmla="*/ 156 h 197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48"/>
                  <a:gd name="T172" fmla="*/ 0 h 197"/>
                  <a:gd name="T173" fmla="*/ 248 w 248"/>
                  <a:gd name="T174" fmla="*/ 197 h 197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48" h="197">
                    <a:moveTo>
                      <a:pt x="218" y="161"/>
                    </a:moveTo>
                    <a:cubicBezTo>
                      <a:pt x="212" y="161"/>
                      <a:pt x="201" y="173"/>
                      <a:pt x="192" y="167"/>
                    </a:cubicBezTo>
                    <a:cubicBezTo>
                      <a:pt x="184" y="170"/>
                      <a:pt x="176" y="168"/>
                      <a:pt x="166" y="172"/>
                    </a:cubicBezTo>
                    <a:cubicBezTo>
                      <a:pt x="164" y="172"/>
                      <a:pt x="168" y="171"/>
                      <a:pt x="166" y="170"/>
                    </a:cubicBezTo>
                    <a:cubicBezTo>
                      <a:pt x="163" y="171"/>
                      <a:pt x="159" y="170"/>
                      <a:pt x="159" y="173"/>
                    </a:cubicBezTo>
                    <a:cubicBezTo>
                      <a:pt x="156" y="171"/>
                      <a:pt x="153" y="173"/>
                      <a:pt x="147" y="174"/>
                    </a:cubicBezTo>
                    <a:cubicBezTo>
                      <a:pt x="121" y="177"/>
                      <a:pt x="101" y="173"/>
                      <a:pt x="81" y="162"/>
                    </a:cubicBezTo>
                    <a:cubicBezTo>
                      <a:pt x="60" y="149"/>
                      <a:pt x="39" y="129"/>
                      <a:pt x="31" y="104"/>
                    </a:cubicBezTo>
                    <a:cubicBezTo>
                      <a:pt x="28" y="94"/>
                      <a:pt x="26" y="78"/>
                      <a:pt x="30" y="68"/>
                    </a:cubicBezTo>
                    <a:cubicBezTo>
                      <a:pt x="43" y="44"/>
                      <a:pt x="58" y="21"/>
                      <a:pt x="93" y="17"/>
                    </a:cubicBezTo>
                    <a:cubicBezTo>
                      <a:pt x="102" y="16"/>
                      <a:pt x="109" y="14"/>
                      <a:pt x="119" y="12"/>
                    </a:cubicBezTo>
                    <a:cubicBezTo>
                      <a:pt x="119" y="10"/>
                      <a:pt x="115" y="11"/>
                      <a:pt x="114" y="9"/>
                    </a:cubicBezTo>
                    <a:cubicBezTo>
                      <a:pt x="92" y="6"/>
                      <a:pt x="68" y="7"/>
                      <a:pt x="48" y="15"/>
                    </a:cubicBezTo>
                    <a:cubicBezTo>
                      <a:pt x="22" y="26"/>
                      <a:pt x="10" y="54"/>
                      <a:pt x="10" y="88"/>
                    </a:cubicBezTo>
                    <a:cubicBezTo>
                      <a:pt x="14" y="105"/>
                      <a:pt x="22" y="126"/>
                      <a:pt x="34" y="139"/>
                    </a:cubicBezTo>
                    <a:cubicBezTo>
                      <a:pt x="11" y="118"/>
                      <a:pt x="0" y="82"/>
                      <a:pt x="14" y="49"/>
                    </a:cubicBezTo>
                    <a:cubicBezTo>
                      <a:pt x="15" y="47"/>
                      <a:pt x="17" y="45"/>
                      <a:pt x="18" y="43"/>
                    </a:cubicBezTo>
                    <a:cubicBezTo>
                      <a:pt x="20" y="41"/>
                      <a:pt x="20" y="38"/>
                      <a:pt x="21" y="36"/>
                    </a:cubicBezTo>
                    <a:cubicBezTo>
                      <a:pt x="35" y="10"/>
                      <a:pt x="72" y="0"/>
                      <a:pt x="108" y="5"/>
                    </a:cubicBezTo>
                    <a:cubicBezTo>
                      <a:pt x="115" y="6"/>
                      <a:pt x="122" y="10"/>
                      <a:pt x="129" y="11"/>
                    </a:cubicBezTo>
                    <a:cubicBezTo>
                      <a:pt x="136" y="11"/>
                      <a:pt x="142" y="10"/>
                      <a:pt x="148" y="9"/>
                    </a:cubicBezTo>
                    <a:cubicBezTo>
                      <a:pt x="160" y="9"/>
                      <a:pt x="171" y="13"/>
                      <a:pt x="182" y="16"/>
                    </a:cubicBezTo>
                    <a:cubicBezTo>
                      <a:pt x="208" y="25"/>
                      <a:pt x="224" y="45"/>
                      <a:pt x="238" y="71"/>
                    </a:cubicBezTo>
                    <a:cubicBezTo>
                      <a:pt x="244" y="88"/>
                      <a:pt x="248" y="107"/>
                      <a:pt x="245" y="124"/>
                    </a:cubicBezTo>
                    <a:cubicBezTo>
                      <a:pt x="243" y="134"/>
                      <a:pt x="237" y="146"/>
                      <a:pt x="230" y="154"/>
                    </a:cubicBezTo>
                    <a:cubicBezTo>
                      <a:pt x="193" y="197"/>
                      <a:pt x="99" y="193"/>
                      <a:pt x="59" y="162"/>
                    </a:cubicBezTo>
                    <a:cubicBezTo>
                      <a:pt x="65" y="162"/>
                      <a:pt x="69" y="167"/>
                      <a:pt x="74" y="170"/>
                    </a:cubicBezTo>
                    <a:cubicBezTo>
                      <a:pt x="85" y="176"/>
                      <a:pt x="103" y="180"/>
                      <a:pt x="117" y="183"/>
                    </a:cubicBezTo>
                    <a:cubicBezTo>
                      <a:pt x="154" y="186"/>
                      <a:pt x="195" y="183"/>
                      <a:pt x="218" y="161"/>
                    </a:cubicBezTo>
                    <a:close/>
                    <a:moveTo>
                      <a:pt x="209" y="53"/>
                    </a:moveTo>
                    <a:cubicBezTo>
                      <a:pt x="197" y="31"/>
                      <a:pt x="176" y="12"/>
                      <a:pt x="147" y="16"/>
                    </a:cubicBezTo>
                    <a:cubicBezTo>
                      <a:pt x="171" y="24"/>
                      <a:pt x="189" y="39"/>
                      <a:pt x="209" y="53"/>
                    </a:cubicBezTo>
                    <a:close/>
                    <a:moveTo>
                      <a:pt x="67" y="33"/>
                    </a:moveTo>
                    <a:cubicBezTo>
                      <a:pt x="74" y="30"/>
                      <a:pt x="81" y="28"/>
                      <a:pt x="86" y="24"/>
                    </a:cubicBezTo>
                    <a:cubicBezTo>
                      <a:pt x="88" y="25"/>
                      <a:pt x="90" y="23"/>
                      <a:pt x="88" y="22"/>
                    </a:cubicBezTo>
                    <a:cubicBezTo>
                      <a:pt x="82" y="24"/>
                      <a:pt x="72" y="27"/>
                      <a:pt x="67" y="33"/>
                    </a:cubicBezTo>
                    <a:close/>
                    <a:moveTo>
                      <a:pt x="106" y="23"/>
                    </a:moveTo>
                    <a:cubicBezTo>
                      <a:pt x="108" y="23"/>
                      <a:pt x="110" y="22"/>
                      <a:pt x="113" y="22"/>
                    </a:cubicBezTo>
                    <a:cubicBezTo>
                      <a:pt x="112" y="20"/>
                      <a:pt x="107" y="22"/>
                      <a:pt x="106" y="23"/>
                    </a:cubicBezTo>
                    <a:close/>
                    <a:moveTo>
                      <a:pt x="142" y="27"/>
                    </a:moveTo>
                    <a:cubicBezTo>
                      <a:pt x="129" y="24"/>
                      <a:pt x="112" y="24"/>
                      <a:pt x="101" y="32"/>
                    </a:cubicBezTo>
                    <a:cubicBezTo>
                      <a:pt x="119" y="30"/>
                      <a:pt x="139" y="29"/>
                      <a:pt x="155" y="34"/>
                    </a:cubicBezTo>
                    <a:cubicBezTo>
                      <a:pt x="153" y="31"/>
                      <a:pt x="147" y="28"/>
                      <a:pt x="142" y="27"/>
                    </a:cubicBezTo>
                    <a:close/>
                    <a:moveTo>
                      <a:pt x="203" y="36"/>
                    </a:moveTo>
                    <a:cubicBezTo>
                      <a:pt x="209" y="44"/>
                      <a:pt x="214" y="51"/>
                      <a:pt x="217" y="61"/>
                    </a:cubicBezTo>
                    <a:cubicBezTo>
                      <a:pt x="226" y="69"/>
                      <a:pt x="234" y="79"/>
                      <a:pt x="240" y="89"/>
                    </a:cubicBezTo>
                    <a:cubicBezTo>
                      <a:pt x="234" y="62"/>
                      <a:pt x="216" y="37"/>
                      <a:pt x="194" y="27"/>
                    </a:cubicBezTo>
                    <a:cubicBezTo>
                      <a:pt x="198" y="29"/>
                      <a:pt x="200" y="34"/>
                      <a:pt x="203" y="36"/>
                    </a:cubicBezTo>
                    <a:close/>
                    <a:moveTo>
                      <a:pt x="48" y="83"/>
                    </a:moveTo>
                    <a:cubicBezTo>
                      <a:pt x="46" y="60"/>
                      <a:pt x="65" y="50"/>
                      <a:pt x="77" y="37"/>
                    </a:cubicBezTo>
                    <a:cubicBezTo>
                      <a:pt x="77" y="36"/>
                      <a:pt x="77" y="36"/>
                      <a:pt x="76" y="36"/>
                    </a:cubicBezTo>
                    <a:cubicBezTo>
                      <a:pt x="62" y="47"/>
                      <a:pt x="41" y="56"/>
                      <a:pt x="48" y="83"/>
                    </a:cubicBezTo>
                    <a:close/>
                    <a:moveTo>
                      <a:pt x="105" y="34"/>
                    </a:moveTo>
                    <a:cubicBezTo>
                      <a:pt x="88" y="37"/>
                      <a:pt x="70" y="47"/>
                      <a:pt x="69" y="64"/>
                    </a:cubicBezTo>
                    <a:cubicBezTo>
                      <a:pt x="78" y="51"/>
                      <a:pt x="92" y="42"/>
                      <a:pt x="107" y="34"/>
                    </a:cubicBezTo>
                    <a:cubicBezTo>
                      <a:pt x="106" y="34"/>
                      <a:pt x="106" y="34"/>
                      <a:pt x="105" y="34"/>
                    </a:cubicBezTo>
                    <a:close/>
                    <a:moveTo>
                      <a:pt x="171" y="70"/>
                    </a:moveTo>
                    <a:cubicBezTo>
                      <a:pt x="177" y="76"/>
                      <a:pt x="186" y="82"/>
                      <a:pt x="190" y="89"/>
                    </a:cubicBezTo>
                    <a:cubicBezTo>
                      <a:pt x="188" y="61"/>
                      <a:pt x="163" y="42"/>
                      <a:pt x="141" y="38"/>
                    </a:cubicBezTo>
                    <a:cubicBezTo>
                      <a:pt x="155" y="44"/>
                      <a:pt x="161" y="60"/>
                      <a:pt x="171" y="70"/>
                    </a:cubicBezTo>
                    <a:close/>
                    <a:moveTo>
                      <a:pt x="105" y="47"/>
                    </a:moveTo>
                    <a:cubicBezTo>
                      <a:pt x="123" y="44"/>
                      <a:pt x="137" y="47"/>
                      <a:pt x="151" y="50"/>
                    </a:cubicBezTo>
                    <a:cubicBezTo>
                      <a:pt x="141" y="40"/>
                      <a:pt x="118" y="36"/>
                      <a:pt x="105" y="47"/>
                    </a:cubicBezTo>
                    <a:close/>
                    <a:moveTo>
                      <a:pt x="35" y="74"/>
                    </a:moveTo>
                    <a:cubicBezTo>
                      <a:pt x="38" y="66"/>
                      <a:pt x="45" y="61"/>
                      <a:pt x="47" y="52"/>
                    </a:cubicBezTo>
                    <a:cubicBezTo>
                      <a:pt x="41" y="58"/>
                      <a:pt x="34" y="65"/>
                      <a:pt x="35" y="74"/>
                    </a:cubicBezTo>
                    <a:close/>
                    <a:moveTo>
                      <a:pt x="206" y="61"/>
                    </a:moveTo>
                    <a:cubicBezTo>
                      <a:pt x="206" y="60"/>
                      <a:pt x="206" y="60"/>
                      <a:pt x="206" y="59"/>
                    </a:cubicBezTo>
                    <a:cubicBezTo>
                      <a:pt x="199" y="54"/>
                      <a:pt x="194" y="47"/>
                      <a:pt x="186" y="44"/>
                    </a:cubicBezTo>
                    <a:cubicBezTo>
                      <a:pt x="190" y="53"/>
                      <a:pt x="199" y="56"/>
                      <a:pt x="206" y="61"/>
                    </a:cubicBezTo>
                    <a:close/>
                    <a:moveTo>
                      <a:pt x="54" y="87"/>
                    </a:moveTo>
                    <a:cubicBezTo>
                      <a:pt x="53" y="76"/>
                      <a:pt x="56" y="70"/>
                      <a:pt x="59" y="62"/>
                    </a:cubicBezTo>
                    <a:cubicBezTo>
                      <a:pt x="61" y="61"/>
                      <a:pt x="62" y="59"/>
                      <a:pt x="62" y="57"/>
                    </a:cubicBezTo>
                    <a:cubicBezTo>
                      <a:pt x="55" y="63"/>
                      <a:pt x="49" y="76"/>
                      <a:pt x="54" y="87"/>
                    </a:cubicBezTo>
                    <a:close/>
                    <a:moveTo>
                      <a:pt x="116" y="56"/>
                    </a:moveTo>
                    <a:cubicBezTo>
                      <a:pt x="99" y="56"/>
                      <a:pt x="93" y="63"/>
                      <a:pt x="89" y="75"/>
                    </a:cubicBezTo>
                    <a:cubicBezTo>
                      <a:pt x="90" y="81"/>
                      <a:pt x="87" y="85"/>
                      <a:pt x="91" y="90"/>
                    </a:cubicBezTo>
                    <a:cubicBezTo>
                      <a:pt x="94" y="71"/>
                      <a:pt x="103" y="58"/>
                      <a:pt x="121" y="59"/>
                    </a:cubicBezTo>
                    <a:cubicBezTo>
                      <a:pt x="127" y="59"/>
                      <a:pt x="130" y="62"/>
                      <a:pt x="136" y="64"/>
                    </a:cubicBezTo>
                    <a:cubicBezTo>
                      <a:pt x="141" y="65"/>
                      <a:pt x="146" y="64"/>
                      <a:pt x="151" y="65"/>
                    </a:cubicBezTo>
                    <a:cubicBezTo>
                      <a:pt x="144" y="59"/>
                      <a:pt x="128" y="56"/>
                      <a:pt x="116" y="56"/>
                    </a:cubicBezTo>
                    <a:close/>
                    <a:moveTo>
                      <a:pt x="76" y="81"/>
                    </a:moveTo>
                    <a:cubicBezTo>
                      <a:pt x="79" y="80"/>
                      <a:pt x="77" y="78"/>
                      <a:pt x="77" y="76"/>
                    </a:cubicBezTo>
                    <a:cubicBezTo>
                      <a:pt x="79" y="70"/>
                      <a:pt x="81" y="65"/>
                      <a:pt x="82" y="61"/>
                    </a:cubicBezTo>
                    <a:cubicBezTo>
                      <a:pt x="77" y="66"/>
                      <a:pt x="75" y="72"/>
                      <a:pt x="76" y="81"/>
                    </a:cubicBezTo>
                    <a:close/>
                    <a:moveTo>
                      <a:pt x="197" y="77"/>
                    </a:moveTo>
                    <a:cubicBezTo>
                      <a:pt x="196" y="69"/>
                      <a:pt x="192" y="61"/>
                      <a:pt x="185" y="57"/>
                    </a:cubicBezTo>
                    <a:cubicBezTo>
                      <a:pt x="190" y="63"/>
                      <a:pt x="192" y="71"/>
                      <a:pt x="197" y="77"/>
                    </a:cubicBezTo>
                    <a:close/>
                    <a:moveTo>
                      <a:pt x="37" y="100"/>
                    </a:moveTo>
                    <a:cubicBezTo>
                      <a:pt x="40" y="117"/>
                      <a:pt x="57" y="127"/>
                      <a:pt x="64" y="139"/>
                    </a:cubicBezTo>
                    <a:cubicBezTo>
                      <a:pt x="59" y="137"/>
                      <a:pt x="56" y="133"/>
                      <a:pt x="53" y="129"/>
                    </a:cubicBezTo>
                    <a:cubicBezTo>
                      <a:pt x="49" y="127"/>
                      <a:pt x="46" y="120"/>
                      <a:pt x="43" y="119"/>
                    </a:cubicBezTo>
                    <a:cubicBezTo>
                      <a:pt x="46" y="127"/>
                      <a:pt x="51" y="130"/>
                      <a:pt x="55" y="135"/>
                    </a:cubicBezTo>
                    <a:cubicBezTo>
                      <a:pt x="56" y="136"/>
                      <a:pt x="56" y="138"/>
                      <a:pt x="57" y="139"/>
                    </a:cubicBezTo>
                    <a:cubicBezTo>
                      <a:pt x="65" y="149"/>
                      <a:pt x="79" y="157"/>
                      <a:pt x="89" y="163"/>
                    </a:cubicBezTo>
                    <a:cubicBezTo>
                      <a:pt x="94" y="166"/>
                      <a:pt x="101" y="164"/>
                      <a:pt x="105" y="167"/>
                    </a:cubicBezTo>
                    <a:cubicBezTo>
                      <a:pt x="103" y="164"/>
                      <a:pt x="98" y="164"/>
                      <a:pt x="97" y="160"/>
                    </a:cubicBezTo>
                    <a:cubicBezTo>
                      <a:pt x="107" y="165"/>
                      <a:pt x="117" y="169"/>
                      <a:pt x="129" y="170"/>
                    </a:cubicBezTo>
                    <a:cubicBezTo>
                      <a:pt x="110" y="160"/>
                      <a:pt x="91" y="149"/>
                      <a:pt x="78" y="133"/>
                    </a:cubicBezTo>
                    <a:cubicBezTo>
                      <a:pt x="66" y="126"/>
                      <a:pt x="58" y="111"/>
                      <a:pt x="48" y="99"/>
                    </a:cubicBezTo>
                    <a:cubicBezTo>
                      <a:pt x="43" y="92"/>
                      <a:pt x="42" y="77"/>
                      <a:pt x="41" y="70"/>
                    </a:cubicBezTo>
                    <a:cubicBezTo>
                      <a:pt x="38" y="78"/>
                      <a:pt x="35" y="89"/>
                      <a:pt x="37" y="100"/>
                    </a:cubicBezTo>
                    <a:close/>
                    <a:moveTo>
                      <a:pt x="61" y="98"/>
                    </a:moveTo>
                    <a:cubicBezTo>
                      <a:pt x="57" y="89"/>
                      <a:pt x="61" y="76"/>
                      <a:pt x="60" y="69"/>
                    </a:cubicBezTo>
                    <a:cubicBezTo>
                      <a:pt x="57" y="77"/>
                      <a:pt x="55" y="90"/>
                      <a:pt x="61" y="98"/>
                    </a:cubicBezTo>
                    <a:close/>
                    <a:moveTo>
                      <a:pt x="102" y="78"/>
                    </a:moveTo>
                    <a:cubicBezTo>
                      <a:pt x="107" y="75"/>
                      <a:pt x="112" y="68"/>
                      <a:pt x="122" y="67"/>
                    </a:cubicBezTo>
                    <a:cubicBezTo>
                      <a:pt x="114" y="62"/>
                      <a:pt x="101" y="68"/>
                      <a:pt x="102" y="78"/>
                    </a:cubicBezTo>
                    <a:close/>
                    <a:moveTo>
                      <a:pt x="215" y="67"/>
                    </a:moveTo>
                    <a:cubicBezTo>
                      <a:pt x="214" y="62"/>
                      <a:pt x="212" y="61"/>
                      <a:pt x="210" y="59"/>
                    </a:cubicBezTo>
                    <a:cubicBezTo>
                      <a:pt x="211" y="62"/>
                      <a:pt x="213" y="65"/>
                      <a:pt x="215" y="67"/>
                    </a:cubicBezTo>
                    <a:close/>
                    <a:moveTo>
                      <a:pt x="76" y="122"/>
                    </a:moveTo>
                    <a:cubicBezTo>
                      <a:pt x="82" y="123"/>
                      <a:pt x="87" y="132"/>
                      <a:pt x="92" y="130"/>
                    </a:cubicBezTo>
                    <a:cubicBezTo>
                      <a:pt x="81" y="120"/>
                      <a:pt x="70" y="110"/>
                      <a:pt x="67" y="93"/>
                    </a:cubicBezTo>
                    <a:cubicBezTo>
                      <a:pt x="66" y="85"/>
                      <a:pt x="68" y="79"/>
                      <a:pt x="64" y="74"/>
                    </a:cubicBezTo>
                    <a:cubicBezTo>
                      <a:pt x="61" y="93"/>
                      <a:pt x="67" y="109"/>
                      <a:pt x="76" y="122"/>
                    </a:cubicBezTo>
                    <a:close/>
                    <a:moveTo>
                      <a:pt x="112" y="101"/>
                    </a:moveTo>
                    <a:cubicBezTo>
                      <a:pt x="106" y="80"/>
                      <a:pt x="124" y="74"/>
                      <a:pt x="138" y="72"/>
                    </a:cubicBezTo>
                    <a:cubicBezTo>
                      <a:pt x="121" y="62"/>
                      <a:pt x="99" y="85"/>
                      <a:pt x="112" y="101"/>
                    </a:cubicBezTo>
                    <a:close/>
                    <a:moveTo>
                      <a:pt x="213" y="76"/>
                    </a:moveTo>
                    <a:cubicBezTo>
                      <a:pt x="213" y="70"/>
                      <a:pt x="208" y="68"/>
                      <a:pt x="205" y="65"/>
                    </a:cubicBezTo>
                    <a:cubicBezTo>
                      <a:pt x="205" y="65"/>
                      <a:pt x="205" y="66"/>
                      <a:pt x="206" y="66"/>
                    </a:cubicBezTo>
                    <a:cubicBezTo>
                      <a:pt x="209" y="69"/>
                      <a:pt x="211" y="73"/>
                      <a:pt x="213" y="76"/>
                    </a:cubicBezTo>
                    <a:close/>
                    <a:moveTo>
                      <a:pt x="163" y="77"/>
                    </a:moveTo>
                    <a:cubicBezTo>
                      <a:pt x="160" y="73"/>
                      <a:pt x="155" y="72"/>
                      <a:pt x="150" y="70"/>
                    </a:cubicBezTo>
                    <a:cubicBezTo>
                      <a:pt x="154" y="72"/>
                      <a:pt x="160" y="76"/>
                      <a:pt x="163" y="77"/>
                    </a:cubicBezTo>
                    <a:close/>
                    <a:moveTo>
                      <a:pt x="225" y="98"/>
                    </a:moveTo>
                    <a:cubicBezTo>
                      <a:pt x="235" y="124"/>
                      <a:pt x="228" y="152"/>
                      <a:pt x="205" y="162"/>
                    </a:cubicBezTo>
                    <a:cubicBezTo>
                      <a:pt x="231" y="159"/>
                      <a:pt x="238" y="135"/>
                      <a:pt x="243" y="112"/>
                    </a:cubicBezTo>
                    <a:cubicBezTo>
                      <a:pt x="243" y="112"/>
                      <a:pt x="242" y="111"/>
                      <a:pt x="242" y="111"/>
                    </a:cubicBezTo>
                    <a:cubicBezTo>
                      <a:pt x="241" y="90"/>
                      <a:pt x="232" y="82"/>
                      <a:pt x="220" y="70"/>
                    </a:cubicBezTo>
                    <a:cubicBezTo>
                      <a:pt x="220" y="78"/>
                      <a:pt x="227" y="86"/>
                      <a:pt x="227" y="96"/>
                    </a:cubicBezTo>
                    <a:cubicBezTo>
                      <a:pt x="225" y="93"/>
                      <a:pt x="225" y="89"/>
                      <a:pt x="223" y="87"/>
                    </a:cubicBezTo>
                    <a:cubicBezTo>
                      <a:pt x="222" y="92"/>
                      <a:pt x="224" y="95"/>
                      <a:pt x="225" y="98"/>
                    </a:cubicBezTo>
                    <a:close/>
                    <a:moveTo>
                      <a:pt x="155" y="105"/>
                    </a:moveTo>
                    <a:cubicBezTo>
                      <a:pt x="158" y="88"/>
                      <a:pt x="147" y="71"/>
                      <a:pt x="130" y="78"/>
                    </a:cubicBezTo>
                    <a:cubicBezTo>
                      <a:pt x="142" y="82"/>
                      <a:pt x="152" y="93"/>
                      <a:pt x="150" y="108"/>
                    </a:cubicBezTo>
                    <a:cubicBezTo>
                      <a:pt x="152" y="107"/>
                      <a:pt x="154" y="107"/>
                      <a:pt x="155" y="105"/>
                    </a:cubicBezTo>
                    <a:close/>
                    <a:moveTo>
                      <a:pt x="215" y="110"/>
                    </a:moveTo>
                    <a:cubicBezTo>
                      <a:pt x="220" y="95"/>
                      <a:pt x="212" y="80"/>
                      <a:pt x="203" y="73"/>
                    </a:cubicBezTo>
                    <a:cubicBezTo>
                      <a:pt x="208" y="85"/>
                      <a:pt x="212" y="97"/>
                      <a:pt x="215" y="110"/>
                    </a:cubicBezTo>
                    <a:close/>
                    <a:moveTo>
                      <a:pt x="147" y="106"/>
                    </a:moveTo>
                    <a:cubicBezTo>
                      <a:pt x="147" y="94"/>
                      <a:pt x="140" y="90"/>
                      <a:pt x="135" y="84"/>
                    </a:cubicBezTo>
                    <a:cubicBezTo>
                      <a:pt x="132" y="83"/>
                      <a:pt x="128" y="83"/>
                      <a:pt x="124" y="81"/>
                    </a:cubicBezTo>
                    <a:cubicBezTo>
                      <a:pt x="118" y="85"/>
                      <a:pt x="114" y="96"/>
                      <a:pt x="119" y="103"/>
                    </a:cubicBezTo>
                    <a:cubicBezTo>
                      <a:pt x="127" y="102"/>
                      <a:pt x="131" y="97"/>
                      <a:pt x="136" y="96"/>
                    </a:cubicBezTo>
                    <a:cubicBezTo>
                      <a:pt x="133" y="102"/>
                      <a:pt x="126" y="102"/>
                      <a:pt x="121" y="107"/>
                    </a:cubicBezTo>
                    <a:cubicBezTo>
                      <a:pt x="127" y="112"/>
                      <a:pt x="143" y="114"/>
                      <a:pt x="147" y="106"/>
                    </a:cubicBezTo>
                    <a:close/>
                    <a:moveTo>
                      <a:pt x="97" y="103"/>
                    </a:moveTo>
                    <a:cubicBezTo>
                      <a:pt x="100" y="103"/>
                      <a:pt x="100" y="103"/>
                      <a:pt x="102" y="104"/>
                    </a:cubicBezTo>
                    <a:cubicBezTo>
                      <a:pt x="100" y="98"/>
                      <a:pt x="101" y="88"/>
                      <a:pt x="97" y="83"/>
                    </a:cubicBezTo>
                    <a:cubicBezTo>
                      <a:pt x="94" y="88"/>
                      <a:pt x="95" y="97"/>
                      <a:pt x="97" y="103"/>
                    </a:cubicBezTo>
                    <a:close/>
                    <a:moveTo>
                      <a:pt x="79" y="109"/>
                    </a:moveTo>
                    <a:cubicBezTo>
                      <a:pt x="76" y="102"/>
                      <a:pt x="77" y="92"/>
                      <a:pt x="71" y="88"/>
                    </a:cubicBezTo>
                    <a:cubicBezTo>
                      <a:pt x="72" y="97"/>
                      <a:pt x="75" y="104"/>
                      <a:pt x="79" y="109"/>
                    </a:cubicBezTo>
                    <a:close/>
                    <a:moveTo>
                      <a:pt x="165" y="85"/>
                    </a:moveTo>
                    <a:cubicBezTo>
                      <a:pt x="164" y="84"/>
                      <a:pt x="164" y="83"/>
                      <a:pt x="162" y="82"/>
                    </a:cubicBezTo>
                    <a:cubicBezTo>
                      <a:pt x="163" y="84"/>
                      <a:pt x="164" y="86"/>
                      <a:pt x="165" y="85"/>
                    </a:cubicBezTo>
                    <a:close/>
                    <a:moveTo>
                      <a:pt x="199" y="85"/>
                    </a:moveTo>
                    <a:cubicBezTo>
                      <a:pt x="205" y="104"/>
                      <a:pt x="200" y="128"/>
                      <a:pt x="191" y="141"/>
                    </a:cubicBezTo>
                    <a:cubicBezTo>
                      <a:pt x="193" y="138"/>
                      <a:pt x="197" y="136"/>
                      <a:pt x="200" y="133"/>
                    </a:cubicBezTo>
                    <a:cubicBezTo>
                      <a:pt x="207" y="127"/>
                      <a:pt x="208" y="115"/>
                      <a:pt x="206" y="101"/>
                    </a:cubicBezTo>
                    <a:cubicBezTo>
                      <a:pt x="205" y="93"/>
                      <a:pt x="203" y="84"/>
                      <a:pt x="200" y="81"/>
                    </a:cubicBezTo>
                    <a:cubicBezTo>
                      <a:pt x="202" y="84"/>
                      <a:pt x="199" y="83"/>
                      <a:pt x="199" y="85"/>
                    </a:cubicBezTo>
                    <a:close/>
                    <a:moveTo>
                      <a:pt x="87" y="98"/>
                    </a:moveTo>
                    <a:cubicBezTo>
                      <a:pt x="86" y="96"/>
                      <a:pt x="86" y="92"/>
                      <a:pt x="85" y="90"/>
                    </a:cubicBezTo>
                    <a:cubicBezTo>
                      <a:pt x="85" y="92"/>
                      <a:pt x="84" y="97"/>
                      <a:pt x="87" y="98"/>
                    </a:cubicBezTo>
                    <a:close/>
                    <a:moveTo>
                      <a:pt x="191" y="92"/>
                    </a:moveTo>
                    <a:cubicBezTo>
                      <a:pt x="193" y="93"/>
                      <a:pt x="192" y="96"/>
                      <a:pt x="195" y="95"/>
                    </a:cubicBezTo>
                    <a:cubicBezTo>
                      <a:pt x="196" y="92"/>
                      <a:pt x="197" y="86"/>
                      <a:pt x="193" y="84"/>
                    </a:cubicBezTo>
                    <a:cubicBezTo>
                      <a:pt x="194" y="87"/>
                      <a:pt x="195" y="92"/>
                      <a:pt x="191" y="92"/>
                    </a:cubicBezTo>
                    <a:close/>
                    <a:moveTo>
                      <a:pt x="164" y="94"/>
                    </a:moveTo>
                    <a:cubicBezTo>
                      <a:pt x="164" y="90"/>
                      <a:pt x="162" y="90"/>
                      <a:pt x="161" y="88"/>
                    </a:cubicBezTo>
                    <a:cubicBezTo>
                      <a:pt x="161" y="91"/>
                      <a:pt x="162" y="93"/>
                      <a:pt x="164" y="94"/>
                    </a:cubicBezTo>
                    <a:close/>
                    <a:moveTo>
                      <a:pt x="171" y="109"/>
                    </a:moveTo>
                    <a:cubicBezTo>
                      <a:pt x="169" y="117"/>
                      <a:pt x="161" y="120"/>
                      <a:pt x="155" y="125"/>
                    </a:cubicBezTo>
                    <a:cubicBezTo>
                      <a:pt x="160" y="125"/>
                      <a:pt x="166" y="123"/>
                      <a:pt x="168" y="124"/>
                    </a:cubicBezTo>
                    <a:cubicBezTo>
                      <a:pt x="171" y="121"/>
                      <a:pt x="176" y="119"/>
                      <a:pt x="179" y="116"/>
                    </a:cubicBezTo>
                    <a:cubicBezTo>
                      <a:pt x="182" y="107"/>
                      <a:pt x="178" y="96"/>
                      <a:pt x="172" y="92"/>
                    </a:cubicBezTo>
                    <a:cubicBezTo>
                      <a:pt x="171" y="98"/>
                      <a:pt x="172" y="104"/>
                      <a:pt x="171" y="109"/>
                    </a:cubicBezTo>
                    <a:close/>
                    <a:moveTo>
                      <a:pt x="58" y="107"/>
                    </a:moveTo>
                    <a:cubicBezTo>
                      <a:pt x="58" y="106"/>
                      <a:pt x="57" y="104"/>
                      <a:pt x="56" y="104"/>
                    </a:cubicBezTo>
                    <a:cubicBezTo>
                      <a:pt x="57" y="105"/>
                      <a:pt x="57" y="107"/>
                      <a:pt x="58" y="107"/>
                    </a:cubicBezTo>
                    <a:close/>
                    <a:moveTo>
                      <a:pt x="157" y="113"/>
                    </a:moveTo>
                    <a:cubicBezTo>
                      <a:pt x="162" y="110"/>
                      <a:pt x="168" y="104"/>
                      <a:pt x="165" y="96"/>
                    </a:cubicBezTo>
                    <a:cubicBezTo>
                      <a:pt x="163" y="102"/>
                      <a:pt x="160" y="107"/>
                      <a:pt x="157" y="113"/>
                    </a:cubicBezTo>
                    <a:close/>
                    <a:moveTo>
                      <a:pt x="184" y="112"/>
                    </a:moveTo>
                    <a:cubicBezTo>
                      <a:pt x="191" y="109"/>
                      <a:pt x="189" y="99"/>
                      <a:pt x="184" y="96"/>
                    </a:cubicBezTo>
                    <a:cubicBezTo>
                      <a:pt x="185" y="101"/>
                      <a:pt x="184" y="106"/>
                      <a:pt x="184" y="112"/>
                    </a:cubicBezTo>
                    <a:close/>
                    <a:moveTo>
                      <a:pt x="64" y="115"/>
                    </a:moveTo>
                    <a:cubicBezTo>
                      <a:pt x="63" y="113"/>
                      <a:pt x="62" y="111"/>
                      <a:pt x="60" y="110"/>
                    </a:cubicBezTo>
                    <a:cubicBezTo>
                      <a:pt x="61" y="112"/>
                      <a:pt x="62" y="114"/>
                      <a:pt x="64" y="115"/>
                    </a:cubicBezTo>
                    <a:close/>
                    <a:moveTo>
                      <a:pt x="99" y="116"/>
                    </a:moveTo>
                    <a:cubicBezTo>
                      <a:pt x="97" y="113"/>
                      <a:pt x="94" y="109"/>
                      <a:pt x="92" y="109"/>
                    </a:cubicBezTo>
                    <a:cubicBezTo>
                      <a:pt x="94" y="111"/>
                      <a:pt x="96" y="113"/>
                      <a:pt x="99" y="116"/>
                    </a:cubicBezTo>
                    <a:close/>
                    <a:moveTo>
                      <a:pt x="127" y="119"/>
                    </a:moveTo>
                    <a:cubicBezTo>
                      <a:pt x="121" y="115"/>
                      <a:pt x="115" y="112"/>
                      <a:pt x="110" y="107"/>
                    </a:cubicBezTo>
                    <a:cubicBezTo>
                      <a:pt x="114" y="114"/>
                      <a:pt x="118" y="119"/>
                      <a:pt x="127" y="119"/>
                    </a:cubicBezTo>
                    <a:close/>
                    <a:moveTo>
                      <a:pt x="187" y="166"/>
                    </a:moveTo>
                    <a:cubicBezTo>
                      <a:pt x="217" y="162"/>
                      <a:pt x="234" y="134"/>
                      <a:pt x="221" y="102"/>
                    </a:cubicBezTo>
                    <a:cubicBezTo>
                      <a:pt x="220" y="132"/>
                      <a:pt x="208" y="153"/>
                      <a:pt x="187" y="166"/>
                    </a:cubicBezTo>
                    <a:close/>
                    <a:moveTo>
                      <a:pt x="135" y="116"/>
                    </a:moveTo>
                    <a:cubicBezTo>
                      <a:pt x="143" y="118"/>
                      <a:pt x="150" y="115"/>
                      <a:pt x="153" y="110"/>
                    </a:cubicBezTo>
                    <a:cubicBezTo>
                      <a:pt x="147" y="112"/>
                      <a:pt x="140" y="113"/>
                      <a:pt x="135" y="116"/>
                    </a:cubicBezTo>
                    <a:close/>
                    <a:moveTo>
                      <a:pt x="183" y="136"/>
                    </a:moveTo>
                    <a:cubicBezTo>
                      <a:pt x="185" y="135"/>
                      <a:pt x="188" y="134"/>
                      <a:pt x="190" y="132"/>
                    </a:cubicBezTo>
                    <a:cubicBezTo>
                      <a:pt x="193" y="129"/>
                      <a:pt x="193" y="124"/>
                      <a:pt x="196" y="121"/>
                    </a:cubicBezTo>
                    <a:cubicBezTo>
                      <a:pt x="193" y="118"/>
                      <a:pt x="193" y="111"/>
                      <a:pt x="190" y="109"/>
                    </a:cubicBezTo>
                    <a:cubicBezTo>
                      <a:pt x="183" y="114"/>
                      <a:pt x="187" y="129"/>
                      <a:pt x="183" y="136"/>
                    </a:cubicBezTo>
                    <a:close/>
                    <a:moveTo>
                      <a:pt x="151" y="122"/>
                    </a:moveTo>
                    <a:cubicBezTo>
                      <a:pt x="158" y="121"/>
                      <a:pt x="163" y="116"/>
                      <a:pt x="164" y="112"/>
                    </a:cubicBezTo>
                    <a:cubicBezTo>
                      <a:pt x="161" y="117"/>
                      <a:pt x="154" y="116"/>
                      <a:pt x="151" y="122"/>
                    </a:cubicBezTo>
                    <a:close/>
                    <a:moveTo>
                      <a:pt x="215" y="114"/>
                    </a:moveTo>
                    <a:cubicBezTo>
                      <a:pt x="214" y="113"/>
                      <a:pt x="217" y="111"/>
                      <a:pt x="215" y="111"/>
                    </a:cubicBezTo>
                    <a:cubicBezTo>
                      <a:pt x="215" y="112"/>
                      <a:pt x="213" y="114"/>
                      <a:pt x="215" y="114"/>
                    </a:cubicBezTo>
                    <a:close/>
                    <a:moveTo>
                      <a:pt x="116" y="134"/>
                    </a:moveTo>
                    <a:cubicBezTo>
                      <a:pt x="118" y="135"/>
                      <a:pt x="122" y="136"/>
                      <a:pt x="124" y="135"/>
                    </a:cubicBezTo>
                    <a:cubicBezTo>
                      <a:pt x="118" y="128"/>
                      <a:pt x="106" y="125"/>
                      <a:pt x="99" y="121"/>
                    </a:cubicBezTo>
                    <a:cubicBezTo>
                      <a:pt x="104" y="126"/>
                      <a:pt x="110" y="131"/>
                      <a:pt x="116" y="134"/>
                    </a:cubicBezTo>
                    <a:close/>
                    <a:moveTo>
                      <a:pt x="114" y="125"/>
                    </a:moveTo>
                    <a:cubicBezTo>
                      <a:pt x="113" y="123"/>
                      <a:pt x="109" y="121"/>
                      <a:pt x="108" y="122"/>
                    </a:cubicBezTo>
                    <a:cubicBezTo>
                      <a:pt x="110" y="123"/>
                      <a:pt x="111" y="124"/>
                      <a:pt x="114" y="125"/>
                    </a:cubicBezTo>
                    <a:close/>
                    <a:moveTo>
                      <a:pt x="133" y="122"/>
                    </a:moveTo>
                    <a:cubicBezTo>
                      <a:pt x="136" y="124"/>
                      <a:pt x="143" y="122"/>
                      <a:pt x="145" y="120"/>
                    </a:cubicBezTo>
                    <a:cubicBezTo>
                      <a:pt x="140" y="120"/>
                      <a:pt x="138" y="122"/>
                      <a:pt x="133" y="122"/>
                    </a:cubicBezTo>
                    <a:close/>
                    <a:moveTo>
                      <a:pt x="212" y="121"/>
                    </a:moveTo>
                    <a:cubicBezTo>
                      <a:pt x="212" y="120"/>
                      <a:pt x="215" y="119"/>
                      <a:pt x="213" y="118"/>
                    </a:cubicBezTo>
                    <a:cubicBezTo>
                      <a:pt x="213" y="119"/>
                      <a:pt x="210" y="120"/>
                      <a:pt x="212" y="121"/>
                    </a:cubicBezTo>
                    <a:close/>
                    <a:moveTo>
                      <a:pt x="121" y="128"/>
                    </a:moveTo>
                    <a:cubicBezTo>
                      <a:pt x="131" y="129"/>
                      <a:pt x="143" y="131"/>
                      <a:pt x="153" y="127"/>
                    </a:cubicBezTo>
                    <a:cubicBezTo>
                      <a:pt x="144" y="124"/>
                      <a:pt x="128" y="128"/>
                      <a:pt x="120" y="126"/>
                    </a:cubicBezTo>
                    <a:cubicBezTo>
                      <a:pt x="121" y="126"/>
                      <a:pt x="121" y="127"/>
                      <a:pt x="121" y="128"/>
                    </a:cubicBezTo>
                    <a:close/>
                    <a:moveTo>
                      <a:pt x="127" y="155"/>
                    </a:moveTo>
                    <a:cubicBezTo>
                      <a:pt x="119" y="154"/>
                      <a:pt x="115" y="145"/>
                      <a:pt x="108" y="141"/>
                    </a:cubicBezTo>
                    <a:cubicBezTo>
                      <a:pt x="105" y="140"/>
                      <a:pt x="102" y="141"/>
                      <a:pt x="100" y="140"/>
                    </a:cubicBezTo>
                    <a:cubicBezTo>
                      <a:pt x="94" y="137"/>
                      <a:pt x="89" y="132"/>
                      <a:pt x="83" y="131"/>
                    </a:cubicBezTo>
                    <a:cubicBezTo>
                      <a:pt x="93" y="143"/>
                      <a:pt x="110" y="153"/>
                      <a:pt x="127" y="155"/>
                    </a:cubicBezTo>
                    <a:close/>
                    <a:moveTo>
                      <a:pt x="156" y="130"/>
                    </a:moveTo>
                    <a:cubicBezTo>
                      <a:pt x="146" y="133"/>
                      <a:pt x="134" y="132"/>
                      <a:pt x="125" y="131"/>
                    </a:cubicBezTo>
                    <a:cubicBezTo>
                      <a:pt x="127" y="134"/>
                      <a:pt x="130" y="139"/>
                      <a:pt x="134" y="139"/>
                    </a:cubicBezTo>
                    <a:cubicBezTo>
                      <a:pt x="149" y="142"/>
                      <a:pt x="168" y="138"/>
                      <a:pt x="174" y="125"/>
                    </a:cubicBezTo>
                    <a:cubicBezTo>
                      <a:pt x="168" y="124"/>
                      <a:pt x="162" y="128"/>
                      <a:pt x="156" y="130"/>
                    </a:cubicBezTo>
                    <a:close/>
                    <a:moveTo>
                      <a:pt x="140" y="145"/>
                    </a:moveTo>
                    <a:cubicBezTo>
                      <a:pt x="155" y="150"/>
                      <a:pt x="184" y="143"/>
                      <a:pt x="181" y="125"/>
                    </a:cubicBezTo>
                    <a:cubicBezTo>
                      <a:pt x="175" y="138"/>
                      <a:pt x="160" y="144"/>
                      <a:pt x="140" y="145"/>
                    </a:cubicBezTo>
                    <a:close/>
                    <a:moveTo>
                      <a:pt x="109" y="138"/>
                    </a:moveTo>
                    <a:cubicBezTo>
                      <a:pt x="109" y="137"/>
                      <a:pt x="106" y="135"/>
                      <a:pt x="105" y="136"/>
                    </a:cubicBezTo>
                    <a:cubicBezTo>
                      <a:pt x="107" y="137"/>
                      <a:pt x="107" y="138"/>
                      <a:pt x="109" y="138"/>
                    </a:cubicBezTo>
                    <a:close/>
                    <a:moveTo>
                      <a:pt x="122" y="141"/>
                    </a:moveTo>
                    <a:cubicBezTo>
                      <a:pt x="124" y="142"/>
                      <a:pt x="127" y="142"/>
                      <a:pt x="129" y="142"/>
                    </a:cubicBezTo>
                    <a:cubicBezTo>
                      <a:pt x="128" y="140"/>
                      <a:pt x="124" y="140"/>
                      <a:pt x="122" y="139"/>
                    </a:cubicBezTo>
                    <a:cubicBezTo>
                      <a:pt x="122" y="139"/>
                      <a:pt x="122" y="140"/>
                      <a:pt x="122" y="141"/>
                    </a:cubicBezTo>
                    <a:close/>
                    <a:moveTo>
                      <a:pt x="178" y="167"/>
                    </a:moveTo>
                    <a:cubicBezTo>
                      <a:pt x="194" y="160"/>
                      <a:pt x="208" y="149"/>
                      <a:pt x="210" y="133"/>
                    </a:cubicBezTo>
                    <a:cubicBezTo>
                      <a:pt x="202" y="146"/>
                      <a:pt x="192" y="158"/>
                      <a:pt x="178" y="167"/>
                    </a:cubicBezTo>
                    <a:close/>
                    <a:moveTo>
                      <a:pt x="134" y="141"/>
                    </a:moveTo>
                    <a:cubicBezTo>
                      <a:pt x="133" y="143"/>
                      <a:pt x="132" y="140"/>
                      <a:pt x="130" y="141"/>
                    </a:cubicBezTo>
                    <a:cubicBezTo>
                      <a:pt x="130" y="143"/>
                      <a:pt x="136" y="143"/>
                      <a:pt x="134" y="141"/>
                    </a:cubicBezTo>
                    <a:close/>
                    <a:moveTo>
                      <a:pt x="182" y="149"/>
                    </a:moveTo>
                    <a:cubicBezTo>
                      <a:pt x="178" y="155"/>
                      <a:pt x="172" y="159"/>
                      <a:pt x="167" y="164"/>
                    </a:cubicBezTo>
                    <a:cubicBezTo>
                      <a:pt x="183" y="159"/>
                      <a:pt x="195" y="150"/>
                      <a:pt x="202" y="137"/>
                    </a:cubicBezTo>
                    <a:cubicBezTo>
                      <a:pt x="202" y="137"/>
                      <a:pt x="202" y="136"/>
                      <a:pt x="202" y="136"/>
                    </a:cubicBezTo>
                    <a:cubicBezTo>
                      <a:pt x="196" y="141"/>
                      <a:pt x="191" y="146"/>
                      <a:pt x="182" y="149"/>
                    </a:cubicBezTo>
                    <a:close/>
                    <a:moveTo>
                      <a:pt x="164" y="149"/>
                    </a:moveTo>
                    <a:cubicBezTo>
                      <a:pt x="147" y="152"/>
                      <a:pt x="130" y="147"/>
                      <a:pt x="116" y="144"/>
                    </a:cubicBezTo>
                    <a:cubicBezTo>
                      <a:pt x="117" y="146"/>
                      <a:pt x="117" y="147"/>
                      <a:pt x="120" y="146"/>
                    </a:cubicBezTo>
                    <a:cubicBezTo>
                      <a:pt x="133" y="154"/>
                      <a:pt x="153" y="155"/>
                      <a:pt x="172" y="150"/>
                    </a:cubicBezTo>
                    <a:cubicBezTo>
                      <a:pt x="172" y="151"/>
                      <a:pt x="171" y="152"/>
                      <a:pt x="172" y="152"/>
                    </a:cubicBezTo>
                    <a:cubicBezTo>
                      <a:pt x="173" y="151"/>
                      <a:pt x="172" y="151"/>
                      <a:pt x="172" y="150"/>
                    </a:cubicBezTo>
                    <a:cubicBezTo>
                      <a:pt x="174" y="150"/>
                      <a:pt x="175" y="151"/>
                      <a:pt x="177" y="149"/>
                    </a:cubicBezTo>
                    <a:cubicBezTo>
                      <a:pt x="175" y="146"/>
                      <a:pt x="187" y="143"/>
                      <a:pt x="186" y="139"/>
                    </a:cubicBezTo>
                    <a:cubicBezTo>
                      <a:pt x="179" y="143"/>
                      <a:pt x="173" y="148"/>
                      <a:pt x="164" y="149"/>
                    </a:cubicBezTo>
                    <a:close/>
                    <a:moveTo>
                      <a:pt x="151" y="166"/>
                    </a:moveTo>
                    <a:cubicBezTo>
                      <a:pt x="148" y="165"/>
                      <a:pt x="145" y="164"/>
                      <a:pt x="143" y="162"/>
                    </a:cubicBezTo>
                    <a:cubicBezTo>
                      <a:pt x="147" y="162"/>
                      <a:pt x="152" y="164"/>
                      <a:pt x="156" y="165"/>
                    </a:cubicBezTo>
                    <a:cubicBezTo>
                      <a:pt x="159" y="162"/>
                      <a:pt x="170" y="160"/>
                      <a:pt x="170" y="155"/>
                    </a:cubicBezTo>
                    <a:cubicBezTo>
                      <a:pt x="160" y="158"/>
                      <a:pt x="149" y="159"/>
                      <a:pt x="139" y="160"/>
                    </a:cubicBezTo>
                    <a:cubicBezTo>
                      <a:pt x="138" y="162"/>
                      <a:pt x="142" y="159"/>
                      <a:pt x="142" y="162"/>
                    </a:cubicBezTo>
                    <a:cubicBezTo>
                      <a:pt x="128" y="158"/>
                      <a:pt x="114" y="155"/>
                      <a:pt x="102" y="149"/>
                    </a:cubicBezTo>
                    <a:cubicBezTo>
                      <a:pt x="114" y="160"/>
                      <a:pt x="131" y="170"/>
                      <a:pt x="151" y="166"/>
                    </a:cubicBezTo>
                    <a:close/>
                    <a:moveTo>
                      <a:pt x="155" y="156"/>
                    </a:moveTo>
                    <a:cubicBezTo>
                      <a:pt x="153" y="155"/>
                      <a:pt x="151" y="156"/>
                      <a:pt x="149" y="156"/>
                    </a:cubicBezTo>
                    <a:cubicBezTo>
                      <a:pt x="142" y="156"/>
                      <a:pt x="133" y="153"/>
                      <a:pt x="129" y="154"/>
                    </a:cubicBezTo>
                    <a:cubicBezTo>
                      <a:pt x="135" y="158"/>
                      <a:pt x="148" y="158"/>
                      <a:pt x="155" y="156"/>
                    </a:cubicBezTo>
                    <a:close/>
                    <a:moveTo>
                      <a:pt x="157" y="156"/>
                    </a:moveTo>
                    <a:cubicBezTo>
                      <a:pt x="159" y="156"/>
                      <a:pt x="162" y="155"/>
                      <a:pt x="163" y="154"/>
                    </a:cubicBezTo>
                    <a:cubicBezTo>
                      <a:pt x="162" y="155"/>
                      <a:pt x="157" y="154"/>
                      <a:pt x="157" y="15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90000" tIns="46800" rIns="90000" bIns="46800">
                <a:normAutofit/>
              </a:bodyPr>
              <a:lstStyle/>
              <a:p>
                <a:endParaRPr lang="zh-CN" altLang="zh-CN" sz="1350" b="1">
                  <a:solidFill>
                    <a:srgbClr val="4C4C66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3" name="文本框 52">
              <a:extLst>
                <a:ext uri="{FF2B5EF4-FFF2-40B4-BE49-F238E27FC236}">
                  <a16:creationId xmlns="" xmlns:a16="http://schemas.microsoft.com/office/drawing/2014/main" id="{9DC9F84E-4182-412E-A4FB-013E6FA968B2}"/>
                </a:ext>
              </a:extLst>
            </p:cNvPr>
            <p:cNvSpPr txBox="1"/>
            <p:nvPr/>
          </p:nvSpPr>
          <p:spPr>
            <a:xfrm>
              <a:off x="1996589" y="1955721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rgbClr val="4C4C66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sp>
        <p:nvSpPr>
          <p:cNvPr id="56" name="TextBox 1">
            <a:extLst>
              <a:ext uri="{FF2B5EF4-FFF2-40B4-BE49-F238E27FC236}">
                <a16:creationId xmlns="" xmlns:a16="http://schemas.microsoft.com/office/drawing/2014/main" id="{01C32A4C-2748-4B95-9AA3-2B43291DA3C7}"/>
              </a:ext>
            </a:extLst>
          </p:cNvPr>
          <p:cNvSpPr txBox="1"/>
          <p:nvPr/>
        </p:nvSpPr>
        <p:spPr>
          <a:xfrm>
            <a:off x="8478517" y="4760094"/>
            <a:ext cx="2597919" cy="738664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</p:spTree>
    <p:extLst>
      <p:ext uri="{BB962C8B-B14F-4D97-AF65-F5344CB8AC3E}">
        <p14:creationId xmlns:p14="http://schemas.microsoft.com/office/powerpoint/2010/main" val="392609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32" grpId="0"/>
      <p:bldP spid="38" grpId="0"/>
      <p:bldP spid="5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51923" y="1132377"/>
            <a:ext cx="2574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03</a:t>
            </a:r>
            <a:r>
              <a:rPr lang="zh-CN" altLang="en-US" dirty="0">
                <a:sym typeface="+mn-lt"/>
              </a:rPr>
              <a:t>遗留问题探讨</a:t>
            </a:r>
          </a:p>
        </p:txBody>
      </p:sp>
      <p:sp>
        <p:nvSpPr>
          <p:cNvPr id="6" name="Freeform 69"/>
          <p:cNvSpPr>
            <a:spLocks noEditPoints="1"/>
          </p:cNvSpPr>
          <p:nvPr/>
        </p:nvSpPr>
        <p:spPr bwMode="auto">
          <a:xfrm>
            <a:off x="5147190" y="3560621"/>
            <a:ext cx="2239067" cy="1369601"/>
          </a:xfrm>
          <a:custGeom>
            <a:avLst/>
            <a:gdLst>
              <a:gd name="T0" fmla="*/ 491 w 582"/>
              <a:gd name="T1" fmla="*/ 236 h 356"/>
              <a:gd name="T2" fmla="*/ 527 w 582"/>
              <a:gd name="T3" fmla="*/ 36 h 356"/>
              <a:gd name="T4" fmla="*/ 95 w 582"/>
              <a:gd name="T5" fmla="*/ 228 h 356"/>
              <a:gd name="T6" fmla="*/ 523 w 582"/>
              <a:gd name="T7" fmla="*/ 38 h 356"/>
              <a:gd name="T8" fmla="*/ 87 w 582"/>
              <a:gd name="T9" fmla="*/ 228 h 356"/>
              <a:gd name="T10" fmla="*/ 512 w 582"/>
              <a:gd name="T11" fmla="*/ 55 h 356"/>
              <a:gd name="T12" fmla="*/ 531 w 582"/>
              <a:gd name="T13" fmla="*/ 40 h 356"/>
              <a:gd name="T14" fmla="*/ 544 w 582"/>
              <a:gd name="T15" fmla="*/ 74 h 356"/>
              <a:gd name="T16" fmla="*/ 514 w 582"/>
              <a:gd name="T17" fmla="*/ 49 h 356"/>
              <a:gd name="T18" fmla="*/ 546 w 582"/>
              <a:gd name="T19" fmla="*/ 104 h 356"/>
              <a:gd name="T20" fmla="*/ 548 w 582"/>
              <a:gd name="T21" fmla="*/ 34 h 356"/>
              <a:gd name="T22" fmla="*/ 362 w 582"/>
              <a:gd name="T23" fmla="*/ 61 h 356"/>
              <a:gd name="T24" fmla="*/ 379 w 582"/>
              <a:gd name="T25" fmla="*/ 120 h 356"/>
              <a:gd name="T26" fmla="*/ 91 w 582"/>
              <a:gd name="T27" fmla="*/ 304 h 356"/>
              <a:gd name="T28" fmla="*/ 369 w 582"/>
              <a:gd name="T29" fmla="*/ 89 h 356"/>
              <a:gd name="T30" fmla="*/ 365 w 582"/>
              <a:gd name="T31" fmla="*/ 110 h 356"/>
              <a:gd name="T32" fmla="*/ 516 w 582"/>
              <a:gd name="T33" fmla="*/ 228 h 356"/>
              <a:gd name="T34" fmla="*/ 82 w 582"/>
              <a:gd name="T35" fmla="*/ 312 h 356"/>
              <a:gd name="T36" fmla="*/ 68 w 582"/>
              <a:gd name="T37" fmla="*/ 279 h 356"/>
              <a:gd name="T38" fmla="*/ 531 w 582"/>
              <a:gd name="T39" fmla="*/ 91 h 356"/>
              <a:gd name="T40" fmla="*/ 518 w 582"/>
              <a:gd name="T41" fmla="*/ 76 h 356"/>
              <a:gd name="T42" fmla="*/ 84 w 582"/>
              <a:gd name="T43" fmla="*/ 276 h 356"/>
              <a:gd name="T44" fmla="*/ 542 w 582"/>
              <a:gd name="T45" fmla="*/ 169 h 356"/>
              <a:gd name="T46" fmla="*/ 105 w 582"/>
              <a:gd name="T47" fmla="*/ 312 h 356"/>
              <a:gd name="T48" fmla="*/ 497 w 582"/>
              <a:gd name="T49" fmla="*/ 91 h 356"/>
              <a:gd name="T50" fmla="*/ 474 w 582"/>
              <a:gd name="T51" fmla="*/ 55 h 356"/>
              <a:gd name="T52" fmla="*/ 537 w 582"/>
              <a:gd name="T53" fmla="*/ 118 h 356"/>
              <a:gd name="T54" fmla="*/ 535 w 582"/>
              <a:gd name="T55" fmla="*/ 110 h 356"/>
              <a:gd name="T56" fmla="*/ 510 w 582"/>
              <a:gd name="T57" fmla="*/ 89 h 356"/>
              <a:gd name="T58" fmla="*/ 457 w 582"/>
              <a:gd name="T59" fmla="*/ 152 h 356"/>
              <a:gd name="T60" fmla="*/ 466 w 582"/>
              <a:gd name="T61" fmla="*/ 150 h 356"/>
              <a:gd name="T62" fmla="*/ 463 w 582"/>
              <a:gd name="T63" fmla="*/ 131 h 356"/>
              <a:gd name="T64" fmla="*/ 476 w 582"/>
              <a:gd name="T65" fmla="*/ 121 h 356"/>
              <a:gd name="T66" fmla="*/ 489 w 582"/>
              <a:gd name="T67" fmla="*/ 139 h 356"/>
              <a:gd name="T68" fmla="*/ 485 w 582"/>
              <a:gd name="T69" fmla="*/ 158 h 356"/>
              <a:gd name="T70" fmla="*/ 449 w 582"/>
              <a:gd name="T71" fmla="*/ 49 h 356"/>
              <a:gd name="T72" fmla="*/ 455 w 582"/>
              <a:gd name="T73" fmla="*/ 53 h 356"/>
              <a:gd name="T74" fmla="*/ 461 w 582"/>
              <a:gd name="T75" fmla="*/ 245 h 356"/>
              <a:gd name="T76" fmla="*/ 539 w 582"/>
              <a:gd name="T77" fmla="*/ 192 h 356"/>
              <a:gd name="T78" fmla="*/ 392 w 582"/>
              <a:gd name="T79" fmla="*/ 93 h 356"/>
              <a:gd name="T80" fmla="*/ 103 w 582"/>
              <a:gd name="T81" fmla="*/ 226 h 356"/>
              <a:gd name="T82" fmla="*/ 112 w 582"/>
              <a:gd name="T83" fmla="*/ 257 h 356"/>
              <a:gd name="T84" fmla="*/ 118 w 582"/>
              <a:gd name="T85" fmla="*/ 262 h 356"/>
              <a:gd name="T86" fmla="*/ 160 w 582"/>
              <a:gd name="T87" fmla="*/ 302 h 356"/>
              <a:gd name="T88" fmla="*/ 223 w 582"/>
              <a:gd name="T89" fmla="*/ 293 h 356"/>
              <a:gd name="T90" fmla="*/ 207 w 582"/>
              <a:gd name="T91" fmla="*/ 299 h 356"/>
              <a:gd name="T92" fmla="*/ 143 w 582"/>
              <a:gd name="T93" fmla="*/ 302 h 356"/>
              <a:gd name="T94" fmla="*/ 122 w 582"/>
              <a:gd name="T95" fmla="*/ 312 h 356"/>
              <a:gd name="T96" fmla="*/ 118 w 582"/>
              <a:gd name="T97" fmla="*/ 314 h 356"/>
              <a:gd name="T98" fmla="*/ 569 w 582"/>
              <a:gd name="T99" fmla="*/ 239 h 356"/>
              <a:gd name="T100" fmla="*/ 510 w 582"/>
              <a:gd name="T101" fmla="*/ 260 h 356"/>
              <a:gd name="T102" fmla="*/ 487 w 582"/>
              <a:gd name="T103" fmla="*/ 260 h 356"/>
              <a:gd name="T104" fmla="*/ 32 w 582"/>
              <a:gd name="T105" fmla="*/ 335 h 356"/>
              <a:gd name="T106" fmla="*/ 49 w 582"/>
              <a:gd name="T107" fmla="*/ 297 h 356"/>
              <a:gd name="T108" fmla="*/ 59 w 582"/>
              <a:gd name="T109" fmla="*/ 241 h 356"/>
              <a:gd name="T110" fmla="*/ 68 w 582"/>
              <a:gd name="T111" fmla="*/ 205 h 356"/>
              <a:gd name="T112" fmla="*/ 154 w 582"/>
              <a:gd name="T113" fmla="*/ 200 h 356"/>
              <a:gd name="T114" fmla="*/ 346 w 582"/>
              <a:gd name="T115" fmla="*/ 116 h 356"/>
              <a:gd name="T116" fmla="*/ 322 w 582"/>
              <a:gd name="T117" fmla="*/ 101 h 356"/>
              <a:gd name="T118" fmla="*/ 352 w 582"/>
              <a:gd name="T119" fmla="*/ 34 h 356"/>
              <a:gd name="T120" fmla="*/ 535 w 582"/>
              <a:gd name="T121" fmla="*/ 9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82" h="356">
                <a:moveTo>
                  <a:pt x="369" y="110"/>
                </a:moveTo>
                <a:lnTo>
                  <a:pt x="369" y="110"/>
                </a:lnTo>
                <a:lnTo>
                  <a:pt x="367" y="112"/>
                </a:lnTo>
                <a:lnTo>
                  <a:pt x="369" y="112"/>
                </a:lnTo>
                <a:lnTo>
                  <a:pt x="369" y="112"/>
                </a:lnTo>
                <a:lnTo>
                  <a:pt x="369" y="110"/>
                </a:lnTo>
                <a:lnTo>
                  <a:pt x="371" y="110"/>
                </a:lnTo>
                <a:lnTo>
                  <a:pt x="371" y="110"/>
                </a:lnTo>
                <a:lnTo>
                  <a:pt x="369" y="110"/>
                </a:lnTo>
                <a:close/>
                <a:moveTo>
                  <a:pt x="483" y="64"/>
                </a:moveTo>
                <a:lnTo>
                  <a:pt x="483" y="64"/>
                </a:lnTo>
                <a:lnTo>
                  <a:pt x="483" y="66"/>
                </a:lnTo>
                <a:lnTo>
                  <a:pt x="485" y="66"/>
                </a:lnTo>
                <a:lnTo>
                  <a:pt x="485" y="66"/>
                </a:lnTo>
                <a:lnTo>
                  <a:pt x="485" y="68"/>
                </a:lnTo>
                <a:lnTo>
                  <a:pt x="487" y="68"/>
                </a:lnTo>
                <a:lnTo>
                  <a:pt x="485" y="68"/>
                </a:lnTo>
                <a:lnTo>
                  <a:pt x="485" y="66"/>
                </a:lnTo>
                <a:lnTo>
                  <a:pt x="485" y="66"/>
                </a:lnTo>
                <a:lnTo>
                  <a:pt x="483" y="66"/>
                </a:lnTo>
                <a:lnTo>
                  <a:pt x="483" y="64"/>
                </a:lnTo>
                <a:lnTo>
                  <a:pt x="483" y="64"/>
                </a:lnTo>
                <a:close/>
                <a:moveTo>
                  <a:pt x="491" y="234"/>
                </a:moveTo>
                <a:lnTo>
                  <a:pt x="491" y="236"/>
                </a:lnTo>
                <a:lnTo>
                  <a:pt x="491" y="236"/>
                </a:lnTo>
                <a:lnTo>
                  <a:pt x="493" y="236"/>
                </a:lnTo>
                <a:lnTo>
                  <a:pt x="493" y="236"/>
                </a:lnTo>
                <a:lnTo>
                  <a:pt x="493" y="234"/>
                </a:lnTo>
                <a:lnTo>
                  <a:pt x="493" y="234"/>
                </a:lnTo>
                <a:lnTo>
                  <a:pt x="491" y="234"/>
                </a:lnTo>
                <a:close/>
                <a:moveTo>
                  <a:pt x="91" y="228"/>
                </a:moveTo>
                <a:lnTo>
                  <a:pt x="91" y="228"/>
                </a:lnTo>
                <a:lnTo>
                  <a:pt x="89" y="228"/>
                </a:lnTo>
                <a:lnTo>
                  <a:pt x="91" y="230"/>
                </a:lnTo>
                <a:lnTo>
                  <a:pt x="91" y="230"/>
                </a:lnTo>
                <a:lnTo>
                  <a:pt x="91" y="228"/>
                </a:lnTo>
                <a:lnTo>
                  <a:pt x="91" y="228"/>
                </a:lnTo>
                <a:close/>
                <a:moveTo>
                  <a:pt x="93" y="262"/>
                </a:moveTo>
                <a:lnTo>
                  <a:pt x="91" y="262"/>
                </a:lnTo>
                <a:lnTo>
                  <a:pt x="91" y="264"/>
                </a:lnTo>
                <a:lnTo>
                  <a:pt x="91" y="264"/>
                </a:lnTo>
                <a:lnTo>
                  <a:pt x="91" y="264"/>
                </a:lnTo>
                <a:lnTo>
                  <a:pt x="93" y="262"/>
                </a:lnTo>
                <a:lnTo>
                  <a:pt x="93" y="262"/>
                </a:lnTo>
                <a:close/>
                <a:moveTo>
                  <a:pt x="529" y="40"/>
                </a:moveTo>
                <a:lnTo>
                  <a:pt x="529" y="38"/>
                </a:lnTo>
                <a:lnTo>
                  <a:pt x="529" y="38"/>
                </a:lnTo>
                <a:lnTo>
                  <a:pt x="527" y="36"/>
                </a:lnTo>
                <a:lnTo>
                  <a:pt x="525" y="36"/>
                </a:lnTo>
                <a:lnTo>
                  <a:pt x="523" y="34"/>
                </a:lnTo>
                <a:lnTo>
                  <a:pt x="529" y="40"/>
                </a:lnTo>
                <a:close/>
                <a:moveTo>
                  <a:pt x="546" y="91"/>
                </a:moveTo>
                <a:lnTo>
                  <a:pt x="546" y="93"/>
                </a:lnTo>
                <a:lnTo>
                  <a:pt x="546" y="93"/>
                </a:lnTo>
                <a:lnTo>
                  <a:pt x="548" y="93"/>
                </a:lnTo>
                <a:lnTo>
                  <a:pt x="546" y="89"/>
                </a:lnTo>
                <a:lnTo>
                  <a:pt x="544" y="91"/>
                </a:lnTo>
                <a:lnTo>
                  <a:pt x="546" y="91"/>
                </a:lnTo>
                <a:close/>
                <a:moveTo>
                  <a:pt x="384" y="101"/>
                </a:moveTo>
                <a:lnTo>
                  <a:pt x="383" y="104"/>
                </a:lnTo>
                <a:lnTo>
                  <a:pt x="381" y="106"/>
                </a:lnTo>
                <a:lnTo>
                  <a:pt x="383" y="106"/>
                </a:lnTo>
                <a:lnTo>
                  <a:pt x="383" y="102"/>
                </a:lnTo>
                <a:lnTo>
                  <a:pt x="384" y="101"/>
                </a:lnTo>
                <a:close/>
                <a:moveTo>
                  <a:pt x="95" y="226"/>
                </a:moveTo>
                <a:lnTo>
                  <a:pt x="95" y="228"/>
                </a:lnTo>
                <a:lnTo>
                  <a:pt x="93" y="230"/>
                </a:lnTo>
                <a:lnTo>
                  <a:pt x="93" y="232"/>
                </a:lnTo>
                <a:lnTo>
                  <a:pt x="93" y="230"/>
                </a:lnTo>
                <a:lnTo>
                  <a:pt x="95" y="230"/>
                </a:lnTo>
                <a:lnTo>
                  <a:pt x="95" y="228"/>
                </a:lnTo>
                <a:lnTo>
                  <a:pt x="95" y="228"/>
                </a:lnTo>
                <a:lnTo>
                  <a:pt x="95" y="226"/>
                </a:lnTo>
                <a:close/>
                <a:moveTo>
                  <a:pt x="533" y="97"/>
                </a:moveTo>
                <a:lnTo>
                  <a:pt x="535" y="99"/>
                </a:lnTo>
                <a:lnTo>
                  <a:pt x="537" y="101"/>
                </a:lnTo>
                <a:lnTo>
                  <a:pt x="537" y="101"/>
                </a:lnTo>
                <a:lnTo>
                  <a:pt x="537" y="99"/>
                </a:lnTo>
                <a:lnTo>
                  <a:pt x="535" y="99"/>
                </a:lnTo>
                <a:lnTo>
                  <a:pt x="535" y="97"/>
                </a:lnTo>
                <a:lnTo>
                  <a:pt x="533" y="97"/>
                </a:lnTo>
                <a:close/>
                <a:moveTo>
                  <a:pt x="544" y="64"/>
                </a:moveTo>
                <a:lnTo>
                  <a:pt x="544" y="66"/>
                </a:lnTo>
                <a:lnTo>
                  <a:pt x="544" y="68"/>
                </a:lnTo>
                <a:lnTo>
                  <a:pt x="544" y="64"/>
                </a:lnTo>
                <a:lnTo>
                  <a:pt x="544" y="62"/>
                </a:lnTo>
                <a:lnTo>
                  <a:pt x="544" y="62"/>
                </a:lnTo>
                <a:lnTo>
                  <a:pt x="544" y="64"/>
                </a:lnTo>
                <a:close/>
                <a:moveTo>
                  <a:pt x="527" y="40"/>
                </a:moveTo>
                <a:lnTo>
                  <a:pt x="525" y="38"/>
                </a:lnTo>
                <a:lnTo>
                  <a:pt x="525" y="38"/>
                </a:lnTo>
                <a:lnTo>
                  <a:pt x="523" y="36"/>
                </a:lnTo>
                <a:lnTo>
                  <a:pt x="523" y="36"/>
                </a:lnTo>
                <a:lnTo>
                  <a:pt x="523" y="34"/>
                </a:lnTo>
                <a:lnTo>
                  <a:pt x="522" y="36"/>
                </a:lnTo>
                <a:lnTo>
                  <a:pt x="523" y="38"/>
                </a:lnTo>
                <a:lnTo>
                  <a:pt x="525" y="38"/>
                </a:lnTo>
                <a:lnTo>
                  <a:pt x="527" y="40"/>
                </a:lnTo>
                <a:close/>
                <a:moveTo>
                  <a:pt x="137" y="285"/>
                </a:moveTo>
                <a:lnTo>
                  <a:pt x="137" y="293"/>
                </a:lnTo>
                <a:lnTo>
                  <a:pt x="137" y="293"/>
                </a:lnTo>
                <a:lnTo>
                  <a:pt x="137" y="293"/>
                </a:lnTo>
                <a:lnTo>
                  <a:pt x="135" y="289"/>
                </a:lnTo>
                <a:lnTo>
                  <a:pt x="135" y="287"/>
                </a:lnTo>
                <a:lnTo>
                  <a:pt x="135" y="285"/>
                </a:lnTo>
                <a:lnTo>
                  <a:pt x="137" y="285"/>
                </a:lnTo>
                <a:close/>
                <a:moveTo>
                  <a:pt x="531" y="34"/>
                </a:moveTo>
                <a:lnTo>
                  <a:pt x="531" y="34"/>
                </a:lnTo>
                <a:lnTo>
                  <a:pt x="533" y="36"/>
                </a:lnTo>
                <a:lnTo>
                  <a:pt x="535" y="38"/>
                </a:lnTo>
                <a:lnTo>
                  <a:pt x="535" y="36"/>
                </a:lnTo>
                <a:lnTo>
                  <a:pt x="533" y="34"/>
                </a:lnTo>
                <a:lnTo>
                  <a:pt x="533" y="34"/>
                </a:lnTo>
                <a:lnTo>
                  <a:pt x="531" y="34"/>
                </a:lnTo>
                <a:close/>
                <a:moveTo>
                  <a:pt x="82" y="234"/>
                </a:moveTo>
                <a:lnTo>
                  <a:pt x="85" y="232"/>
                </a:lnTo>
                <a:lnTo>
                  <a:pt x="85" y="230"/>
                </a:lnTo>
                <a:lnTo>
                  <a:pt x="87" y="228"/>
                </a:lnTo>
                <a:lnTo>
                  <a:pt x="89" y="228"/>
                </a:lnTo>
                <a:lnTo>
                  <a:pt x="87" y="228"/>
                </a:lnTo>
                <a:lnTo>
                  <a:pt x="85" y="230"/>
                </a:lnTo>
                <a:lnTo>
                  <a:pt x="82" y="234"/>
                </a:lnTo>
                <a:lnTo>
                  <a:pt x="82" y="234"/>
                </a:lnTo>
                <a:close/>
                <a:moveTo>
                  <a:pt x="386" y="101"/>
                </a:moveTo>
                <a:lnTo>
                  <a:pt x="386" y="102"/>
                </a:lnTo>
                <a:lnTo>
                  <a:pt x="384" y="104"/>
                </a:lnTo>
                <a:lnTo>
                  <a:pt x="384" y="104"/>
                </a:lnTo>
                <a:lnTo>
                  <a:pt x="386" y="104"/>
                </a:lnTo>
                <a:lnTo>
                  <a:pt x="388" y="102"/>
                </a:lnTo>
                <a:lnTo>
                  <a:pt x="390" y="102"/>
                </a:lnTo>
                <a:lnTo>
                  <a:pt x="388" y="101"/>
                </a:lnTo>
                <a:lnTo>
                  <a:pt x="388" y="101"/>
                </a:lnTo>
                <a:lnTo>
                  <a:pt x="386" y="101"/>
                </a:lnTo>
                <a:close/>
                <a:moveTo>
                  <a:pt x="504" y="45"/>
                </a:moveTo>
                <a:lnTo>
                  <a:pt x="504" y="47"/>
                </a:lnTo>
                <a:lnTo>
                  <a:pt x="506" y="47"/>
                </a:lnTo>
                <a:lnTo>
                  <a:pt x="506" y="47"/>
                </a:lnTo>
                <a:lnTo>
                  <a:pt x="508" y="49"/>
                </a:lnTo>
                <a:lnTo>
                  <a:pt x="508" y="49"/>
                </a:lnTo>
                <a:lnTo>
                  <a:pt x="508" y="51"/>
                </a:lnTo>
                <a:lnTo>
                  <a:pt x="510" y="51"/>
                </a:lnTo>
                <a:lnTo>
                  <a:pt x="510" y="53"/>
                </a:lnTo>
                <a:lnTo>
                  <a:pt x="512" y="53"/>
                </a:lnTo>
                <a:lnTo>
                  <a:pt x="512" y="55"/>
                </a:lnTo>
                <a:lnTo>
                  <a:pt x="512" y="55"/>
                </a:lnTo>
                <a:lnTo>
                  <a:pt x="514" y="57"/>
                </a:lnTo>
                <a:lnTo>
                  <a:pt x="514" y="59"/>
                </a:lnTo>
                <a:lnTo>
                  <a:pt x="514" y="57"/>
                </a:lnTo>
                <a:lnTo>
                  <a:pt x="512" y="55"/>
                </a:lnTo>
                <a:lnTo>
                  <a:pt x="512" y="55"/>
                </a:lnTo>
                <a:lnTo>
                  <a:pt x="512" y="53"/>
                </a:lnTo>
                <a:lnTo>
                  <a:pt x="510" y="53"/>
                </a:lnTo>
                <a:lnTo>
                  <a:pt x="510" y="51"/>
                </a:lnTo>
                <a:lnTo>
                  <a:pt x="510" y="51"/>
                </a:lnTo>
                <a:lnTo>
                  <a:pt x="508" y="49"/>
                </a:lnTo>
                <a:lnTo>
                  <a:pt x="508" y="49"/>
                </a:lnTo>
                <a:lnTo>
                  <a:pt x="508" y="49"/>
                </a:lnTo>
                <a:lnTo>
                  <a:pt x="506" y="47"/>
                </a:lnTo>
                <a:lnTo>
                  <a:pt x="506" y="47"/>
                </a:lnTo>
                <a:lnTo>
                  <a:pt x="506" y="45"/>
                </a:lnTo>
                <a:lnTo>
                  <a:pt x="504" y="45"/>
                </a:lnTo>
                <a:close/>
                <a:moveTo>
                  <a:pt x="529" y="40"/>
                </a:moveTo>
                <a:lnTo>
                  <a:pt x="531" y="41"/>
                </a:lnTo>
                <a:lnTo>
                  <a:pt x="535" y="45"/>
                </a:lnTo>
                <a:lnTo>
                  <a:pt x="535" y="43"/>
                </a:lnTo>
                <a:lnTo>
                  <a:pt x="535" y="41"/>
                </a:lnTo>
                <a:lnTo>
                  <a:pt x="535" y="41"/>
                </a:lnTo>
                <a:lnTo>
                  <a:pt x="531" y="40"/>
                </a:lnTo>
                <a:lnTo>
                  <a:pt x="529" y="40"/>
                </a:lnTo>
                <a:close/>
                <a:moveTo>
                  <a:pt x="358" y="85"/>
                </a:moveTo>
                <a:lnTo>
                  <a:pt x="358" y="85"/>
                </a:lnTo>
                <a:lnTo>
                  <a:pt x="360" y="83"/>
                </a:lnTo>
                <a:lnTo>
                  <a:pt x="360" y="81"/>
                </a:lnTo>
                <a:lnTo>
                  <a:pt x="362" y="80"/>
                </a:lnTo>
                <a:lnTo>
                  <a:pt x="360" y="81"/>
                </a:lnTo>
                <a:lnTo>
                  <a:pt x="356" y="83"/>
                </a:lnTo>
                <a:lnTo>
                  <a:pt x="356" y="87"/>
                </a:lnTo>
                <a:lnTo>
                  <a:pt x="356" y="87"/>
                </a:lnTo>
                <a:lnTo>
                  <a:pt x="356" y="85"/>
                </a:lnTo>
                <a:lnTo>
                  <a:pt x="358" y="85"/>
                </a:lnTo>
                <a:close/>
                <a:moveTo>
                  <a:pt x="499" y="213"/>
                </a:moveTo>
                <a:lnTo>
                  <a:pt x="497" y="215"/>
                </a:lnTo>
                <a:lnTo>
                  <a:pt x="497" y="217"/>
                </a:lnTo>
                <a:lnTo>
                  <a:pt x="495" y="217"/>
                </a:lnTo>
                <a:lnTo>
                  <a:pt x="493" y="219"/>
                </a:lnTo>
                <a:lnTo>
                  <a:pt x="495" y="220"/>
                </a:lnTo>
                <a:lnTo>
                  <a:pt x="497" y="219"/>
                </a:lnTo>
                <a:lnTo>
                  <a:pt x="499" y="215"/>
                </a:lnTo>
                <a:lnTo>
                  <a:pt x="499" y="215"/>
                </a:lnTo>
                <a:lnTo>
                  <a:pt x="499" y="213"/>
                </a:lnTo>
                <a:lnTo>
                  <a:pt x="499" y="213"/>
                </a:lnTo>
                <a:close/>
                <a:moveTo>
                  <a:pt x="544" y="74"/>
                </a:moveTo>
                <a:lnTo>
                  <a:pt x="544" y="76"/>
                </a:lnTo>
                <a:lnTo>
                  <a:pt x="544" y="80"/>
                </a:lnTo>
                <a:lnTo>
                  <a:pt x="546" y="81"/>
                </a:lnTo>
                <a:lnTo>
                  <a:pt x="546" y="83"/>
                </a:lnTo>
                <a:lnTo>
                  <a:pt x="546" y="80"/>
                </a:lnTo>
                <a:lnTo>
                  <a:pt x="546" y="74"/>
                </a:lnTo>
                <a:lnTo>
                  <a:pt x="544" y="74"/>
                </a:lnTo>
                <a:lnTo>
                  <a:pt x="544" y="72"/>
                </a:lnTo>
                <a:lnTo>
                  <a:pt x="544" y="74"/>
                </a:lnTo>
                <a:close/>
                <a:moveTo>
                  <a:pt x="381" y="102"/>
                </a:moveTo>
                <a:lnTo>
                  <a:pt x="379" y="104"/>
                </a:lnTo>
                <a:lnTo>
                  <a:pt x="379" y="104"/>
                </a:lnTo>
                <a:lnTo>
                  <a:pt x="375" y="110"/>
                </a:lnTo>
                <a:lnTo>
                  <a:pt x="371" y="118"/>
                </a:lnTo>
                <a:lnTo>
                  <a:pt x="375" y="112"/>
                </a:lnTo>
                <a:lnTo>
                  <a:pt x="379" y="108"/>
                </a:lnTo>
                <a:lnTo>
                  <a:pt x="381" y="102"/>
                </a:lnTo>
                <a:close/>
                <a:moveTo>
                  <a:pt x="527" y="40"/>
                </a:moveTo>
                <a:lnTo>
                  <a:pt x="531" y="45"/>
                </a:lnTo>
                <a:lnTo>
                  <a:pt x="535" y="49"/>
                </a:lnTo>
                <a:lnTo>
                  <a:pt x="531" y="45"/>
                </a:lnTo>
                <a:lnTo>
                  <a:pt x="527" y="40"/>
                </a:lnTo>
                <a:lnTo>
                  <a:pt x="527" y="40"/>
                </a:lnTo>
                <a:close/>
                <a:moveTo>
                  <a:pt x="514" y="49"/>
                </a:moveTo>
                <a:lnTo>
                  <a:pt x="510" y="45"/>
                </a:lnTo>
                <a:lnTo>
                  <a:pt x="508" y="40"/>
                </a:lnTo>
                <a:lnTo>
                  <a:pt x="503" y="36"/>
                </a:lnTo>
                <a:lnTo>
                  <a:pt x="508" y="41"/>
                </a:lnTo>
                <a:lnTo>
                  <a:pt x="512" y="47"/>
                </a:lnTo>
                <a:lnTo>
                  <a:pt x="512" y="49"/>
                </a:lnTo>
                <a:lnTo>
                  <a:pt x="514" y="49"/>
                </a:lnTo>
                <a:lnTo>
                  <a:pt x="514" y="49"/>
                </a:lnTo>
                <a:lnTo>
                  <a:pt x="514" y="49"/>
                </a:lnTo>
                <a:close/>
                <a:moveTo>
                  <a:pt x="527" y="238"/>
                </a:moveTo>
                <a:lnTo>
                  <a:pt x="525" y="239"/>
                </a:lnTo>
                <a:lnTo>
                  <a:pt x="525" y="239"/>
                </a:lnTo>
                <a:lnTo>
                  <a:pt x="525" y="239"/>
                </a:lnTo>
                <a:lnTo>
                  <a:pt x="523" y="238"/>
                </a:lnTo>
                <a:lnTo>
                  <a:pt x="522" y="239"/>
                </a:lnTo>
                <a:lnTo>
                  <a:pt x="520" y="241"/>
                </a:lnTo>
                <a:lnTo>
                  <a:pt x="518" y="243"/>
                </a:lnTo>
                <a:lnTo>
                  <a:pt x="523" y="241"/>
                </a:lnTo>
                <a:lnTo>
                  <a:pt x="529" y="239"/>
                </a:lnTo>
                <a:lnTo>
                  <a:pt x="529" y="239"/>
                </a:lnTo>
                <a:lnTo>
                  <a:pt x="527" y="238"/>
                </a:lnTo>
                <a:lnTo>
                  <a:pt x="527" y="238"/>
                </a:lnTo>
                <a:lnTo>
                  <a:pt x="527" y="238"/>
                </a:lnTo>
                <a:close/>
                <a:moveTo>
                  <a:pt x="546" y="104"/>
                </a:moveTo>
                <a:lnTo>
                  <a:pt x="546" y="112"/>
                </a:lnTo>
                <a:lnTo>
                  <a:pt x="548" y="120"/>
                </a:lnTo>
                <a:lnTo>
                  <a:pt x="548" y="114"/>
                </a:lnTo>
                <a:lnTo>
                  <a:pt x="548" y="108"/>
                </a:lnTo>
                <a:lnTo>
                  <a:pt x="548" y="102"/>
                </a:lnTo>
                <a:lnTo>
                  <a:pt x="546" y="102"/>
                </a:lnTo>
                <a:lnTo>
                  <a:pt x="546" y="102"/>
                </a:lnTo>
                <a:lnTo>
                  <a:pt x="546" y="104"/>
                </a:lnTo>
                <a:close/>
                <a:moveTo>
                  <a:pt x="548" y="34"/>
                </a:moveTo>
                <a:lnTo>
                  <a:pt x="550" y="38"/>
                </a:lnTo>
                <a:lnTo>
                  <a:pt x="550" y="40"/>
                </a:lnTo>
                <a:lnTo>
                  <a:pt x="550" y="41"/>
                </a:lnTo>
                <a:lnTo>
                  <a:pt x="550" y="43"/>
                </a:lnTo>
                <a:lnTo>
                  <a:pt x="552" y="43"/>
                </a:lnTo>
                <a:lnTo>
                  <a:pt x="552" y="38"/>
                </a:lnTo>
                <a:lnTo>
                  <a:pt x="550" y="32"/>
                </a:lnTo>
                <a:lnTo>
                  <a:pt x="550" y="30"/>
                </a:lnTo>
                <a:lnTo>
                  <a:pt x="552" y="30"/>
                </a:lnTo>
                <a:lnTo>
                  <a:pt x="552" y="28"/>
                </a:lnTo>
                <a:lnTo>
                  <a:pt x="550" y="28"/>
                </a:lnTo>
                <a:lnTo>
                  <a:pt x="548" y="28"/>
                </a:lnTo>
                <a:lnTo>
                  <a:pt x="548" y="30"/>
                </a:lnTo>
                <a:lnTo>
                  <a:pt x="548" y="32"/>
                </a:lnTo>
                <a:lnTo>
                  <a:pt x="548" y="34"/>
                </a:lnTo>
                <a:close/>
                <a:moveTo>
                  <a:pt x="522" y="61"/>
                </a:moveTo>
                <a:lnTo>
                  <a:pt x="537" y="80"/>
                </a:lnTo>
                <a:lnTo>
                  <a:pt x="537" y="78"/>
                </a:lnTo>
                <a:lnTo>
                  <a:pt x="537" y="78"/>
                </a:lnTo>
                <a:lnTo>
                  <a:pt x="523" y="62"/>
                </a:lnTo>
                <a:lnTo>
                  <a:pt x="523" y="62"/>
                </a:lnTo>
                <a:lnTo>
                  <a:pt x="522" y="61"/>
                </a:lnTo>
                <a:lnTo>
                  <a:pt x="522" y="61"/>
                </a:lnTo>
                <a:lnTo>
                  <a:pt x="522" y="61"/>
                </a:lnTo>
                <a:close/>
                <a:moveTo>
                  <a:pt x="82" y="295"/>
                </a:moveTo>
                <a:lnTo>
                  <a:pt x="76" y="300"/>
                </a:lnTo>
                <a:lnTo>
                  <a:pt x="72" y="306"/>
                </a:lnTo>
                <a:lnTo>
                  <a:pt x="72" y="306"/>
                </a:lnTo>
                <a:lnTo>
                  <a:pt x="74" y="306"/>
                </a:lnTo>
                <a:lnTo>
                  <a:pt x="74" y="306"/>
                </a:lnTo>
                <a:lnTo>
                  <a:pt x="82" y="297"/>
                </a:lnTo>
                <a:lnTo>
                  <a:pt x="82" y="295"/>
                </a:lnTo>
                <a:close/>
                <a:moveTo>
                  <a:pt x="362" y="55"/>
                </a:moveTo>
                <a:lnTo>
                  <a:pt x="360" y="57"/>
                </a:lnTo>
                <a:lnTo>
                  <a:pt x="358" y="57"/>
                </a:lnTo>
                <a:lnTo>
                  <a:pt x="358" y="59"/>
                </a:lnTo>
                <a:lnTo>
                  <a:pt x="360" y="61"/>
                </a:lnTo>
                <a:lnTo>
                  <a:pt x="362" y="61"/>
                </a:lnTo>
                <a:lnTo>
                  <a:pt x="362" y="61"/>
                </a:lnTo>
                <a:lnTo>
                  <a:pt x="363" y="59"/>
                </a:lnTo>
                <a:lnTo>
                  <a:pt x="363" y="57"/>
                </a:lnTo>
                <a:lnTo>
                  <a:pt x="365" y="57"/>
                </a:lnTo>
                <a:lnTo>
                  <a:pt x="365" y="57"/>
                </a:lnTo>
                <a:lnTo>
                  <a:pt x="367" y="55"/>
                </a:lnTo>
                <a:lnTo>
                  <a:pt x="365" y="55"/>
                </a:lnTo>
                <a:lnTo>
                  <a:pt x="363" y="55"/>
                </a:lnTo>
                <a:lnTo>
                  <a:pt x="362" y="55"/>
                </a:lnTo>
                <a:close/>
                <a:moveTo>
                  <a:pt x="82" y="234"/>
                </a:moveTo>
                <a:lnTo>
                  <a:pt x="78" y="236"/>
                </a:lnTo>
                <a:lnTo>
                  <a:pt x="74" y="239"/>
                </a:lnTo>
                <a:lnTo>
                  <a:pt x="72" y="241"/>
                </a:lnTo>
                <a:lnTo>
                  <a:pt x="70" y="243"/>
                </a:lnTo>
                <a:lnTo>
                  <a:pt x="72" y="243"/>
                </a:lnTo>
                <a:lnTo>
                  <a:pt x="72" y="243"/>
                </a:lnTo>
                <a:lnTo>
                  <a:pt x="78" y="239"/>
                </a:lnTo>
                <a:lnTo>
                  <a:pt x="82" y="234"/>
                </a:lnTo>
                <a:close/>
                <a:moveTo>
                  <a:pt x="383" y="112"/>
                </a:moveTo>
                <a:lnTo>
                  <a:pt x="379" y="116"/>
                </a:lnTo>
                <a:lnTo>
                  <a:pt x="373" y="120"/>
                </a:lnTo>
                <a:lnTo>
                  <a:pt x="375" y="121"/>
                </a:lnTo>
                <a:lnTo>
                  <a:pt x="375" y="123"/>
                </a:lnTo>
                <a:lnTo>
                  <a:pt x="377" y="121"/>
                </a:lnTo>
                <a:lnTo>
                  <a:pt x="379" y="120"/>
                </a:lnTo>
                <a:lnTo>
                  <a:pt x="381" y="118"/>
                </a:lnTo>
                <a:lnTo>
                  <a:pt x="383" y="118"/>
                </a:lnTo>
                <a:lnTo>
                  <a:pt x="384" y="116"/>
                </a:lnTo>
                <a:lnTo>
                  <a:pt x="384" y="114"/>
                </a:lnTo>
                <a:lnTo>
                  <a:pt x="384" y="112"/>
                </a:lnTo>
                <a:lnTo>
                  <a:pt x="383" y="112"/>
                </a:lnTo>
                <a:close/>
                <a:moveTo>
                  <a:pt x="82" y="253"/>
                </a:moveTo>
                <a:lnTo>
                  <a:pt x="78" y="257"/>
                </a:lnTo>
                <a:lnTo>
                  <a:pt x="72" y="260"/>
                </a:lnTo>
                <a:lnTo>
                  <a:pt x="70" y="262"/>
                </a:lnTo>
                <a:lnTo>
                  <a:pt x="68" y="266"/>
                </a:lnTo>
                <a:lnTo>
                  <a:pt x="68" y="268"/>
                </a:lnTo>
                <a:lnTo>
                  <a:pt x="74" y="264"/>
                </a:lnTo>
                <a:lnTo>
                  <a:pt x="78" y="259"/>
                </a:lnTo>
                <a:lnTo>
                  <a:pt x="80" y="259"/>
                </a:lnTo>
                <a:lnTo>
                  <a:pt x="82" y="257"/>
                </a:lnTo>
                <a:lnTo>
                  <a:pt x="82" y="257"/>
                </a:lnTo>
                <a:lnTo>
                  <a:pt x="82" y="255"/>
                </a:lnTo>
                <a:lnTo>
                  <a:pt x="84" y="255"/>
                </a:lnTo>
                <a:lnTo>
                  <a:pt x="84" y="253"/>
                </a:lnTo>
                <a:lnTo>
                  <a:pt x="84" y="253"/>
                </a:lnTo>
                <a:lnTo>
                  <a:pt x="84" y="253"/>
                </a:lnTo>
                <a:lnTo>
                  <a:pt x="82" y="253"/>
                </a:lnTo>
                <a:close/>
                <a:moveTo>
                  <a:pt x="91" y="304"/>
                </a:moveTo>
                <a:lnTo>
                  <a:pt x="87" y="310"/>
                </a:lnTo>
                <a:lnTo>
                  <a:pt x="82" y="314"/>
                </a:lnTo>
                <a:lnTo>
                  <a:pt x="91" y="318"/>
                </a:lnTo>
                <a:lnTo>
                  <a:pt x="91" y="312"/>
                </a:lnTo>
                <a:lnTo>
                  <a:pt x="93" y="306"/>
                </a:lnTo>
                <a:lnTo>
                  <a:pt x="93" y="304"/>
                </a:lnTo>
                <a:lnTo>
                  <a:pt x="91" y="304"/>
                </a:lnTo>
                <a:lnTo>
                  <a:pt x="91" y="304"/>
                </a:lnTo>
                <a:close/>
                <a:moveTo>
                  <a:pt x="369" y="89"/>
                </a:moveTo>
                <a:lnTo>
                  <a:pt x="367" y="89"/>
                </a:lnTo>
                <a:lnTo>
                  <a:pt x="367" y="91"/>
                </a:lnTo>
                <a:lnTo>
                  <a:pt x="363" y="97"/>
                </a:lnTo>
                <a:lnTo>
                  <a:pt x="360" y="102"/>
                </a:lnTo>
                <a:lnTo>
                  <a:pt x="360" y="104"/>
                </a:lnTo>
                <a:lnTo>
                  <a:pt x="362" y="104"/>
                </a:lnTo>
                <a:lnTo>
                  <a:pt x="362" y="104"/>
                </a:lnTo>
                <a:lnTo>
                  <a:pt x="363" y="102"/>
                </a:lnTo>
                <a:lnTo>
                  <a:pt x="365" y="99"/>
                </a:lnTo>
                <a:lnTo>
                  <a:pt x="369" y="95"/>
                </a:lnTo>
                <a:lnTo>
                  <a:pt x="369" y="95"/>
                </a:lnTo>
                <a:lnTo>
                  <a:pt x="371" y="91"/>
                </a:lnTo>
                <a:lnTo>
                  <a:pt x="371" y="89"/>
                </a:lnTo>
                <a:lnTo>
                  <a:pt x="369" y="89"/>
                </a:lnTo>
                <a:lnTo>
                  <a:pt x="369" y="89"/>
                </a:lnTo>
                <a:close/>
                <a:moveTo>
                  <a:pt x="529" y="133"/>
                </a:moveTo>
                <a:lnTo>
                  <a:pt x="533" y="140"/>
                </a:lnTo>
                <a:lnTo>
                  <a:pt x="539" y="148"/>
                </a:lnTo>
                <a:lnTo>
                  <a:pt x="542" y="158"/>
                </a:lnTo>
                <a:lnTo>
                  <a:pt x="542" y="150"/>
                </a:lnTo>
                <a:lnTo>
                  <a:pt x="541" y="142"/>
                </a:lnTo>
                <a:lnTo>
                  <a:pt x="541" y="142"/>
                </a:lnTo>
                <a:lnTo>
                  <a:pt x="539" y="142"/>
                </a:lnTo>
                <a:lnTo>
                  <a:pt x="529" y="133"/>
                </a:lnTo>
                <a:close/>
                <a:moveTo>
                  <a:pt x="506" y="220"/>
                </a:moveTo>
                <a:lnTo>
                  <a:pt x="503" y="226"/>
                </a:lnTo>
                <a:lnTo>
                  <a:pt x="499" y="232"/>
                </a:lnTo>
                <a:lnTo>
                  <a:pt x="495" y="238"/>
                </a:lnTo>
                <a:lnTo>
                  <a:pt x="501" y="234"/>
                </a:lnTo>
                <a:lnTo>
                  <a:pt x="504" y="228"/>
                </a:lnTo>
                <a:lnTo>
                  <a:pt x="510" y="222"/>
                </a:lnTo>
                <a:lnTo>
                  <a:pt x="510" y="222"/>
                </a:lnTo>
                <a:lnTo>
                  <a:pt x="508" y="220"/>
                </a:lnTo>
                <a:lnTo>
                  <a:pt x="506" y="220"/>
                </a:lnTo>
                <a:close/>
                <a:moveTo>
                  <a:pt x="381" y="95"/>
                </a:moveTo>
                <a:lnTo>
                  <a:pt x="371" y="101"/>
                </a:lnTo>
                <a:lnTo>
                  <a:pt x="365" y="108"/>
                </a:lnTo>
                <a:lnTo>
                  <a:pt x="365" y="110"/>
                </a:lnTo>
                <a:lnTo>
                  <a:pt x="365" y="110"/>
                </a:lnTo>
                <a:lnTo>
                  <a:pt x="371" y="108"/>
                </a:lnTo>
                <a:lnTo>
                  <a:pt x="373" y="104"/>
                </a:lnTo>
                <a:lnTo>
                  <a:pt x="381" y="97"/>
                </a:lnTo>
                <a:lnTo>
                  <a:pt x="381" y="95"/>
                </a:lnTo>
                <a:lnTo>
                  <a:pt x="381" y="95"/>
                </a:lnTo>
                <a:close/>
                <a:moveTo>
                  <a:pt x="520" y="230"/>
                </a:moveTo>
                <a:lnTo>
                  <a:pt x="514" y="236"/>
                </a:lnTo>
                <a:lnTo>
                  <a:pt x="508" y="239"/>
                </a:lnTo>
                <a:lnTo>
                  <a:pt x="503" y="243"/>
                </a:lnTo>
                <a:lnTo>
                  <a:pt x="506" y="245"/>
                </a:lnTo>
                <a:lnTo>
                  <a:pt x="508" y="243"/>
                </a:lnTo>
                <a:lnTo>
                  <a:pt x="510" y="243"/>
                </a:lnTo>
                <a:lnTo>
                  <a:pt x="512" y="241"/>
                </a:lnTo>
                <a:lnTo>
                  <a:pt x="518" y="238"/>
                </a:lnTo>
                <a:lnTo>
                  <a:pt x="523" y="234"/>
                </a:lnTo>
                <a:lnTo>
                  <a:pt x="522" y="232"/>
                </a:lnTo>
                <a:lnTo>
                  <a:pt x="520" y="230"/>
                </a:lnTo>
                <a:close/>
                <a:moveTo>
                  <a:pt x="512" y="226"/>
                </a:moveTo>
                <a:lnTo>
                  <a:pt x="499" y="239"/>
                </a:lnTo>
                <a:lnTo>
                  <a:pt x="499" y="239"/>
                </a:lnTo>
                <a:lnTo>
                  <a:pt x="499" y="241"/>
                </a:lnTo>
                <a:lnTo>
                  <a:pt x="501" y="241"/>
                </a:lnTo>
                <a:lnTo>
                  <a:pt x="508" y="236"/>
                </a:lnTo>
                <a:lnTo>
                  <a:pt x="516" y="228"/>
                </a:lnTo>
                <a:lnTo>
                  <a:pt x="516" y="226"/>
                </a:lnTo>
                <a:lnTo>
                  <a:pt x="514" y="226"/>
                </a:lnTo>
                <a:lnTo>
                  <a:pt x="514" y="226"/>
                </a:lnTo>
                <a:lnTo>
                  <a:pt x="512" y="226"/>
                </a:lnTo>
                <a:close/>
                <a:moveTo>
                  <a:pt x="89" y="241"/>
                </a:moveTo>
                <a:lnTo>
                  <a:pt x="87" y="239"/>
                </a:lnTo>
                <a:lnTo>
                  <a:pt x="87" y="239"/>
                </a:lnTo>
                <a:lnTo>
                  <a:pt x="82" y="243"/>
                </a:lnTo>
                <a:lnTo>
                  <a:pt x="76" y="247"/>
                </a:lnTo>
                <a:lnTo>
                  <a:pt x="70" y="251"/>
                </a:lnTo>
                <a:lnTo>
                  <a:pt x="70" y="253"/>
                </a:lnTo>
                <a:lnTo>
                  <a:pt x="70" y="255"/>
                </a:lnTo>
                <a:lnTo>
                  <a:pt x="72" y="255"/>
                </a:lnTo>
                <a:lnTo>
                  <a:pt x="76" y="253"/>
                </a:lnTo>
                <a:lnTo>
                  <a:pt x="78" y="251"/>
                </a:lnTo>
                <a:lnTo>
                  <a:pt x="80" y="249"/>
                </a:lnTo>
                <a:lnTo>
                  <a:pt x="85" y="245"/>
                </a:lnTo>
                <a:lnTo>
                  <a:pt x="89" y="241"/>
                </a:lnTo>
                <a:close/>
                <a:moveTo>
                  <a:pt x="93" y="287"/>
                </a:moveTo>
                <a:lnTo>
                  <a:pt x="84" y="299"/>
                </a:lnTo>
                <a:lnTo>
                  <a:pt x="78" y="308"/>
                </a:lnTo>
                <a:lnTo>
                  <a:pt x="78" y="310"/>
                </a:lnTo>
                <a:lnTo>
                  <a:pt x="80" y="310"/>
                </a:lnTo>
                <a:lnTo>
                  <a:pt x="82" y="312"/>
                </a:lnTo>
                <a:lnTo>
                  <a:pt x="84" y="310"/>
                </a:lnTo>
                <a:lnTo>
                  <a:pt x="84" y="308"/>
                </a:lnTo>
                <a:lnTo>
                  <a:pt x="85" y="308"/>
                </a:lnTo>
                <a:lnTo>
                  <a:pt x="85" y="308"/>
                </a:lnTo>
                <a:lnTo>
                  <a:pt x="84" y="308"/>
                </a:lnTo>
                <a:lnTo>
                  <a:pt x="84" y="306"/>
                </a:lnTo>
                <a:lnTo>
                  <a:pt x="85" y="306"/>
                </a:lnTo>
                <a:lnTo>
                  <a:pt x="85" y="306"/>
                </a:lnTo>
                <a:lnTo>
                  <a:pt x="85" y="306"/>
                </a:lnTo>
                <a:lnTo>
                  <a:pt x="87" y="306"/>
                </a:lnTo>
                <a:lnTo>
                  <a:pt x="85" y="304"/>
                </a:lnTo>
                <a:lnTo>
                  <a:pt x="89" y="302"/>
                </a:lnTo>
                <a:lnTo>
                  <a:pt x="93" y="299"/>
                </a:lnTo>
                <a:lnTo>
                  <a:pt x="93" y="297"/>
                </a:lnTo>
                <a:lnTo>
                  <a:pt x="93" y="293"/>
                </a:lnTo>
                <a:lnTo>
                  <a:pt x="93" y="291"/>
                </a:lnTo>
                <a:lnTo>
                  <a:pt x="93" y="287"/>
                </a:lnTo>
                <a:lnTo>
                  <a:pt x="93" y="287"/>
                </a:lnTo>
                <a:close/>
                <a:moveTo>
                  <a:pt x="91" y="257"/>
                </a:moveTo>
                <a:lnTo>
                  <a:pt x="84" y="262"/>
                </a:lnTo>
                <a:lnTo>
                  <a:pt x="76" y="268"/>
                </a:lnTo>
                <a:lnTo>
                  <a:pt x="68" y="274"/>
                </a:lnTo>
                <a:lnTo>
                  <a:pt x="68" y="276"/>
                </a:lnTo>
                <a:lnTo>
                  <a:pt x="68" y="279"/>
                </a:lnTo>
                <a:lnTo>
                  <a:pt x="68" y="281"/>
                </a:lnTo>
                <a:lnTo>
                  <a:pt x="74" y="278"/>
                </a:lnTo>
                <a:lnTo>
                  <a:pt x="80" y="272"/>
                </a:lnTo>
                <a:lnTo>
                  <a:pt x="85" y="264"/>
                </a:lnTo>
                <a:lnTo>
                  <a:pt x="85" y="264"/>
                </a:lnTo>
                <a:lnTo>
                  <a:pt x="87" y="264"/>
                </a:lnTo>
                <a:lnTo>
                  <a:pt x="87" y="262"/>
                </a:lnTo>
                <a:lnTo>
                  <a:pt x="87" y="260"/>
                </a:lnTo>
                <a:lnTo>
                  <a:pt x="89" y="260"/>
                </a:lnTo>
                <a:lnTo>
                  <a:pt x="89" y="262"/>
                </a:lnTo>
                <a:lnTo>
                  <a:pt x="89" y="260"/>
                </a:lnTo>
                <a:lnTo>
                  <a:pt x="89" y="259"/>
                </a:lnTo>
                <a:lnTo>
                  <a:pt x="89" y="259"/>
                </a:lnTo>
                <a:lnTo>
                  <a:pt x="91" y="257"/>
                </a:lnTo>
                <a:lnTo>
                  <a:pt x="91" y="257"/>
                </a:lnTo>
                <a:lnTo>
                  <a:pt x="91" y="257"/>
                </a:lnTo>
                <a:close/>
                <a:moveTo>
                  <a:pt x="522" y="78"/>
                </a:moveTo>
                <a:lnTo>
                  <a:pt x="522" y="80"/>
                </a:lnTo>
                <a:lnTo>
                  <a:pt x="522" y="80"/>
                </a:lnTo>
                <a:lnTo>
                  <a:pt x="523" y="80"/>
                </a:lnTo>
                <a:lnTo>
                  <a:pt x="531" y="89"/>
                </a:lnTo>
                <a:lnTo>
                  <a:pt x="531" y="91"/>
                </a:lnTo>
                <a:lnTo>
                  <a:pt x="531" y="91"/>
                </a:lnTo>
                <a:lnTo>
                  <a:pt x="531" y="91"/>
                </a:lnTo>
                <a:lnTo>
                  <a:pt x="531" y="91"/>
                </a:lnTo>
                <a:lnTo>
                  <a:pt x="533" y="91"/>
                </a:lnTo>
                <a:lnTo>
                  <a:pt x="533" y="91"/>
                </a:lnTo>
                <a:lnTo>
                  <a:pt x="533" y="93"/>
                </a:lnTo>
                <a:lnTo>
                  <a:pt x="535" y="93"/>
                </a:lnTo>
                <a:lnTo>
                  <a:pt x="533" y="91"/>
                </a:lnTo>
                <a:lnTo>
                  <a:pt x="497" y="43"/>
                </a:lnTo>
                <a:lnTo>
                  <a:pt x="497" y="41"/>
                </a:lnTo>
                <a:lnTo>
                  <a:pt x="495" y="40"/>
                </a:lnTo>
                <a:lnTo>
                  <a:pt x="493" y="40"/>
                </a:lnTo>
                <a:lnTo>
                  <a:pt x="491" y="40"/>
                </a:lnTo>
                <a:lnTo>
                  <a:pt x="489" y="40"/>
                </a:lnTo>
                <a:lnTo>
                  <a:pt x="489" y="40"/>
                </a:lnTo>
                <a:lnTo>
                  <a:pt x="489" y="40"/>
                </a:lnTo>
                <a:lnTo>
                  <a:pt x="497" y="49"/>
                </a:lnTo>
                <a:lnTo>
                  <a:pt x="504" y="59"/>
                </a:lnTo>
                <a:lnTo>
                  <a:pt x="512" y="68"/>
                </a:lnTo>
                <a:lnTo>
                  <a:pt x="512" y="68"/>
                </a:lnTo>
                <a:lnTo>
                  <a:pt x="514" y="68"/>
                </a:lnTo>
                <a:lnTo>
                  <a:pt x="514" y="70"/>
                </a:lnTo>
                <a:lnTo>
                  <a:pt x="516" y="72"/>
                </a:lnTo>
                <a:lnTo>
                  <a:pt x="518" y="72"/>
                </a:lnTo>
                <a:lnTo>
                  <a:pt x="518" y="74"/>
                </a:lnTo>
                <a:lnTo>
                  <a:pt x="518" y="76"/>
                </a:lnTo>
                <a:lnTo>
                  <a:pt x="520" y="78"/>
                </a:lnTo>
                <a:lnTo>
                  <a:pt x="522" y="78"/>
                </a:lnTo>
                <a:close/>
                <a:moveTo>
                  <a:pt x="525" y="59"/>
                </a:moveTo>
                <a:lnTo>
                  <a:pt x="527" y="59"/>
                </a:lnTo>
                <a:lnTo>
                  <a:pt x="527" y="61"/>
                </a:lnTo>
                <a:lnTo>
                  <a:pt x="529" y="61"/>
                </a:lnTo>
                <a:lnTo>
                  <a:pt x="529" y="62"/>
                </a:lnTo>
                <a:lnTo>
                  <a:pt x="529" y="62"/>
                </a:lnTo>
                <a:lnTo>
                  <a:pt x="531" y="64"/>
                </a:lnTo>
                <a:lnTo>
                  <a:pt x="531" y="64"/>
                </a:lnTo>
                <a:lnTo>
                  <a:pt x="531" y="66"/>
                </a:lnTo>
                <a:lnTo>
                  <a:pt x="533" y="66"/>
                </a:lnTo>
                <a:lnTo>
                  <a:pt x="535" y="68"/>
                </a:lnTo>
                <a:lnTo>
                  <a:pt x="535" y="62"/>
                </a:lnTo>
                <a:lnTo>
                  <a:pt x="535" y="57"/>
                </a:lnTo>
                <a:lnTo>
                  <a:pt x="527" y="45"/>
                </a:lnTo>
                <a:lnTo>
                  <a:pt x="516" y="36"/>
                </a:lnTo>
                <a:lnTo>
                  <a:pt x="514" y="36"/>
                </a:lnTo>
                <a:lnTo>
                  <a:pt x="512" y="36"/>
                </a:lnTo>
                <a:lnTo>
                  <a:pt x="508" y="36"/>
                </a:lnTo>
                <a:lnTo>
                  <a:pt x="518" y="47"/>
                </a:lnTo>
                <a:lnTo>
                  <a:pt x="525" y="59"/>
                </a:lnTo>
                <a:close/>
                <a:moveTo>
                  <a:pt x="93" y="270"/>
                </a:moveTo>
                <a:lnTo>
                  <a:pt x="84" y="276"/>
                </a:lnTo>
                <a:lnTo>
                  <a:pt x="74" y="283"/>
                </a:lnTo>
                <a:lnTo>
                  <a:pt x="66" y="291"/>
                </a:lnTo>
                <a:lnTo>
                  <a:pt x="66" y="293"/>
                </a:lnTo>
                <a:lnTo>
                  <a:pt x="66" y="293"/>
                </a:lnTo>
                <a:lnTo>
                  <a:pt x="66" y="295"/>
                </a:lnTo>
                <a:lnTo>
                  <a:pt x="66" y="297"/>
                </a:lnTo>
                <a:lnTo>
                  <a:pt x="65" y="297"/>
                </a:lnTo>
                <a:lnTo>
                  <a:pt x="65" y="299"/>
                </a:lnTo>
                <a:lnTo>
                  <a:pt x="65" y="302"/>
                </a:lnTo>
                <a:lnTo>
                  <a:pt x="66" y="302"/>
                </a:lnTo>
                <a:lnTo>
                  <a:pt x="80" y="289"/>
                </a:lnTo>
                <a:lnTo>
                  <a:pt x="93" y="274"/>
                </a:lnTo>
                <a:lnTo>
                  <a:pt x="93" y="274"/>
                </a:lnTo>
                <a:lnTo>
                  <a:pt x="93" y="272"/>
                </a:lnTo>
                <a:lnTo>
                  <a:pt x="93" y="270"/>
                </a:lnTo>
                <a:lnTo>
                  <a:pt x="93" y="270"/>
                </a:lnTo>
                <a:lnTo>
                  <a:pt x="93" y="268"/>
                </a:lnTo>
                <a:lnTo>
                  <a:pt x="93" y="270"/>
                </a:lnTo>
                <a:close/>
                <a:moveTo>
                  <a:pt x="514" y="140"/>
                </a:moveTo>
                <a:lnTo>
                  <a:pt x="520" y="152"/>
                </a:lnTo>
                <a:lnTo>
                  <a:pt x="527" y="161"/>
                </a:lnTo>
                <a:lnTo>
                  <a:pt x="535" y="175"/>
                </a:lnTo>
                <a:lnTo>
                  <a:pt x="544" y="190"/>
                </a:lnTo>
                <a:lnTo>
                  <a:pt x="542" y="169"/>
                </a:lnTo>
                <a:lnTo>
                  <a:pt x="527" y="156"/>
                </a:lnTo>
                <a:lnTo>
                  <a:pt x="514" y="140"/>
                </a:lnTo>
                <a:close/>
                <a:moveTo>
                  <a:pt x="106" y="238"/>
                </a:moveTo>
                <a:lnTo>
                  <a:pt x="106" y="239"/>
                </a:lnTo>
                <a:lnTo>
                  <a:pt x="105" y="239"/>
                </a:lnTo>
                <a:lnTo>
                  <a:pt x="103" y="253"/>
                </a:lnTo>
                <a:lnTo>
                  <a:pt x="103" y="255"/>
                </a:lnTo>
                <a:lnTo>
                  <a:pt x="105" y="257"/>
                </a:lnTo>
                <a:lnTo>
                  <a:pt x="106" y="259"/>
                </a:lnTo>
                <a:lnTo>
                  <a:pt x="105" y="260"/>
                </a:lnTo>
                <a:lnTo>
                  <a:pt x="103" y="264"/>
                </a:lnTo>
                <a:lnTo>
                  <a:pt x="101" y="268"/>
                </a:lnTo>
                <a:lnTo>
                  <a:pt x="101" y="291"/>
                </a:lnTo>
                <a:lnTo>
                  <a:pt x="101" y="312"/>
                </a:lnTo>
                <a:lnTo>
                  <a:pt x="101" y="316"/>
                </a:lnTo>
                <a:lnTo>
                  <a:pt x="101" y="318"/>
                </a:lnTo>
                <a:lnTo>
                  <a:pt x="99" y="321"/>
                </a:lnTo>
                <a:lnTo>
                  <a:pt x="101" y="321"/>
                </a:lnTo>
                <a:lnTo>
                  <a:pt x="101" y="321"/>
                </a:lnTo>
                <a:lnTo>
                  <a:pt x="101" y="323"/>
                </a:lnTo>
                <a:lnTo>
                  <a:pt x="103" y="323"/>
                </a:lnTo>
                <a:lnTo>
                  <a:pt x="103" y="325"/>
                </a:lnTo>
                <a:lnTo>
                  <a:pt x="103" y="323"/>
                </a:lnTo>
                <a:lnTo>
                  <a:pt x="105" y="312"/>
                </a:lnTo>
                <a:lnTo>
                  <a:pt x="105" y="300"/>
                </a:lnTo>
                <a:lnTo>
                  <a:pt x="108" y="236"/>
                </a:lnTo>
                <a:lnTo>
                  <a:pt x="108" y="236"/>
                </a:lnTo>
                <a:lnTo>
                  <a:pt x="106" y="236"/>
                </a:lnTo>
                <a:lnTo>
                  <a:pt x="106" y="238"/>
                </a:lnTo>
                <a:lnTo>
                  <a:pt x="106" y="238"/>
                </a:lnTo>
                <a:close/>
                <a:moveTo>
                  <a:pt x="468" y="49"/>
                </a:moveTo>
                <a:lnTo>
                  <a:pt x="468" y="49"/>
                </a:lnTo>
                <a:lnTo>
                  <a:pt x="468" y="51"/>
                </a:lnTo>
                <a:lnTo>
                  <a:pt x="470" y="51"/>
                </a:lnTo>
                <a:lnTo>
                  <a:pt x="470" y="53"/>
                </a:lnTo>
                <a:lnTo>
                  <a:pt x="468" y="51"/>
                </a:lnTo>
                <a:lnTo>
                  <a:pt x="466" y="49"/>
                </a:lnTo>
                <a:lnTo>
                  <a:pt x="464" y="47"/>
                </a:lnTo>
                <a:lnTo>
                  <a:pt x="463" y="47"/>
                </a:lnTo>
                <a:lnTo>
                  <a:pt x="461" y="45"/>
                </a:lnTo>
                <a:lnTo>
                  <a:pt x="461" y="43"/>
                </a:lnTo>
                <a:lnTo>
                  <a:pt x="457" y="43"/>
                </a:lnTo>
                <a:lnTo>
                  <a:pt x="451" y="43"/>
                </a:lnTo>
                <a:lnTo>
                  <a:pt x="464" y="55"/>
                </a:lnTo>
                <a:lnTo>
                  <a:pt x="476" y="68"/>
                </a:lnTo>
                <a:lnTo>
                  <a:pt x="476" y="68"/>
                </a:lnTo>
                <a:lnTo>
                  <a:pt x="478" y="68"/>
                </a:lnTo>
                <a:lnTo>
                  <a:pt x="497" y="91"/>
                </a:lnTo>
                <a:lnTo>
                  <a:pt x="516" y="114"/>
                </a:lnTo>
                <a:lnTo>
                  <a:pt x="516" y="116"/>
                </a:lnTo>
                <a:lnTo>
                  <a:pt x="518" y="116"/>
                </a:lnTo>
                <a:lnTo>
                  <a:pt x="518" y="118"/>
                </a:lnTo>
                <a:lnTo>
                  <a:pt x="520" y="118"/>
                </a:lnTo>
                <a:lnTo>
                  <a:pt x="520" y="118"/>
                </a:lnTo>
                <a:lnTo>
                  <a:pt x="520" y="120"/>
                </a:lnTo>
                <a:lnTo>
                  <a:pt x="520" y="120"/>
                </a:lnTo>
                <a:lnTo>
                  <a:pt x="523" y="123"/>
                </a:lnTo>
                <a:lnTo>
                  <a:pt x="525" y="123"/>
                </a:lnTo>
                <a:lnTo>
                  <a:pt x="525" y="123"/>
                </a:lnTo>
                <a:lnTo>
                  <a:pt x="523" y="125"/>
                </a:lnTo>
                <a:lnTo>
                  <a:pt x="527" y="127"/>
                </a:lnTo>
                <a:lnTo>
                  <a:pt x="531" y="131"/>
                </a:lnTo>
                <a:lnTo>
                  <a:pt x="531" y="135"/>
                </a:lnTo>
                <a:lnTo>
                  <a:pt x="533" y="133"/>
                </a:lnTo>
                <a:lnTo>
                  <a:pt x="533" y="133"/>
                </a:lnTo>
                <a:lnTo>
                  <a:pt x="529" y="125"/>
                </a:lnTo>
                <a:lnTo>
                  <a:pt x="529" y="123"/>
                </a:lnTo>
                <a:lnTo>
                  <a:pt x="527" y="123"/>
                </a:lnTo>
                <a:lnTo>
                  <a:pt x="527" y="123"/>
                </a:lnTo>
                <a:lnTo>
                  <a:pt x="501" y="87"/>
                </a:lnTo>
                <a:lnTo>
                  <a:pt x="472" y="55"/>
                </a:lnTo>
                <a:lnTo>
                  <a:pt x="474" y="55"/>
                </a:lnTo>
                <a:lnTo>
                  <a:pt x="474" y="57"/>
                </a:lnTo>
                <a:lnTo>
                  <a:pt x="474" y="57"/>
                </a:lnTo>
                <a:lnTo>
                  <a:pt x="474" y="55"/>
                </a:lnTo>
                <a:lnTo>
                  <a:pt x="472" y="53"/>
                </a:lnTo>
                <a:lnTo>
                  <a:pt x="472" y="53"/>
                </a:lnTo>
                <a:lnTo>
                  <a:pt x="470" y="51"/>
                </a:lnTo>
                <a:lnTo>
                  <a:pt x="468" y="51"/>
                </a:lnTo>
                <a:lnTo>
                  <a:pt x="468" y="49"/>
                </a:lnTo>
                <a:lnTo>
                  <a:pt x="468" y="49"/>
                </a:lnTo>
                <a:close/>
                <a:moveTo>
                  <a:pt x="516" y="102"/>
                </a:moveTo>
                <a:lnTo>
                  <a:pt x="518" y="104"/>
                </a:lnTo>
                <a:lnTo>
                  <a:pt x="520" y="108"/>
                </a:lnTo>
                <a:lnTo>
                  <a:pt x="531" y="121"/>
                </a:lnTo>
                <a:lnTo>
                  <a:pt x="541" y="139"/>
                </a:lnTo>
                <a:lnTo>
                  <a:pt x="541" y="133"/>
                </a:lnTo>
                <a:lnTo>
                  <a:pt x="539" y="127"/>
                </a:lnTo>
                <a:lnTo>
                  <a:pt x="537" y="123"/>
                </a:lnTo>
                <a:lnTo>
                  <a:pt x="533" y="120"/>
                </a:lnTo>
                <a:lnTo>
                  <a:pt x="533" y="120"/>
                </a:lnTo>
                <a:lnTo>
                  <a:pt x="533" y="120"/>
                </a:lnTo>
                <a:lnTo>
                  <a:pt x="535" y="120"/>
                </a:lnTo>
                <a:lnTo>
                  <a:pt x="535" y="120"/>
                </a:lnTo>
                <a:lnTo>
                  <a:pt x="535" y="120"/>
                </a:lnTo>
                <a:lnTo>
                  <a:pt x="537" y="118"/>
                </a:lnTo>
                <a:lnTo>
                  <a:pt x="533" y="114"/>
                </a:lnTo>
                <a:lnTo>
                  <a:pt x="529" y="110"/>
                </a:lnTo>
                <a:lnTo>
                  <a:pt x="529" y="108"/>
                </a:lnTo>
                <a:lnTo>
                  <a:pt x="529" y="106"/>
                </a:lnTo>
                <a:lnTo>
                  <a:pt x="529" y="106"/>
                </a:lnTo>
                <a:lnTo>
                  <a:pt x="527" y="106"/>
                </a:lnTo>
                <a:lnTo>
                  <a:pt x="527" y="106"/>
                </a:lnTo>
                <a:lnTo>
                  <a:pt x="512" y="85"/>
                </a:lnTo>
                <a:lnTo>
                  <a:pt x="495" y="64"/>
                </a:lnTo>
                <a:lnTo>
                  <a:pt x="476" y="45"/>
                </a:lnTo>
                <a:lnTo>
                  <a:pt x="478" y="45"/>
                </a:lnTo>
                <a:lnTo>
                  <a:pt x="480" y="45"/>
                </a:lnTo>
                <a:lnTo>
                  <a:pt x="482" y="45"/>
                </a:lnTo>
                <a:lnTo>
                  <a:pt x="499" y="64"/>
                </a:lnTo>
                <a:lnTo>
                  <a:pt x="516" y="85"/>
                </a:lnTo>
                <a:lnTo>
                  <a:pt x="531" y="104"/>
                </a:lnTo>
                <a:lnTo>
                  <a:pt x="531" y="104"/>
                </a:lnTo>
                <a:lnTo>
                  <a:pt x="533" y="104"/>
                </a:lnTo>
                <a:lnTo>
                  <a:pt x="533" y="106"/>
                </a:lnTo>
                <a:lnTo>
                  <a:pt x="533" y="106"/>
                </a:lnTo>
                <a:lnTo>
                  <a:pt x="535" y="108"/>
                </a:lnTo>
                <a:lnTo>
                  <a:pt x="535" y="108"/>
                </a:lnTo>
                <a:lnTo>
                  <a:pt x="535" y="110"/>
                </a:lnTo>
                <a:lnTo>
                  <a:pt x="535" y="110"/>
                </a:lnTo>
                <a:lnTo>
                  <a:pt x="537" y="112"/>
                </a:lnTo>
                <a:lnTo>
                  <a:pt x="537" y="110"/>
                </a:lnTo>
                <a:lnTo>
                  <a:pt x="535" y="110"/>
                </a:lnTo>
                <a:lnTo>
                  <a:pt x="537" y="110"/>
                </a:lnTo>
                <a:lnTo>
                  <a:pt x="539" y="110"/>
                </a:lnTo>
                <a:lnTo>
                  <a:pt x="539" y="110"/>
                </a:lnTo>
                <a:lnTo>
                  <a:pt x="539" y="108"/>
                </a:lnTo>
                <a:lnTo>
                  <a:pt x="512" y="72"/>
                </a:lnTo>
                <a:lnTo>
                  <a:pt x="483" y="40"/>
                </a:lnTo>
                <a:lnTo>
                  <a:pt x="468" y="41"/>
                </a:lnTo>
                <a:lnTo>
                  <a:pt x="466" y="41"/>
                </a:lnTo>
                <a:lnTo>
                  <a:pt x="466" y="43"/>
                </a:lnTo>
                <a:lnTo>
                  <a:pt x="466" y="43"/>
                </a:lnTo>
                <a:lnTo>
                  <a:pt x="480" y="55"/>
                </a:lnTo>
                <a:lnTo>
                  <a:pt x="489" y="66"/>
                </a:lnTo>
                <a:lnTo>
                  <a:pt x="491" y="68"/>
                </a:lnTo>
                <a:lnTo>
                  <a:pt x="493" y="70"/>
                </a:lnTo>
                <a:lnTo>
                  <a:pt x="495" y="72"/>
                </a:lnTo>
                <a:lnTo>
                  <a:pt x="495" y="72"/>
                </a:lnTo>
                <a:lnTo>
                  <a:pt x="495" y="74"/>
                </a:lnTo>
                <a:lnTo>
                  <a:pt x="495" y="74"/>
                </a:lnTo>
                <a:lnTo>
                  <a:pt x="499" y="78"/>
                </a:lnTo>
                <a:lnTo>
                  <a:pt x="503" y="80"/>
                </a:lnTo>
                <a:lnTo>
                  <a:pt x="510" y="89"/>
                </a:lnTo>
                <a:lnTo>
                  <a:pt x="518" y="99"/>
                </a:lnTo>
                <a:lnTo>
                  <a:pt x="525" y="108"/>
                </a:lnTo>
                <a:lnTo>
                  <a:pt x="527" y="108"/>
                </a:lnTo>
                <a:lnTo>
                  <a:pt x="527" y="108"/>
                </a:lnTo>
                <a:lnTo>
                  <a:pt x="525" y="108"/>
                </a:lnTo>
                <a:lnTo>
                  <a:pt x="527" y="112"/>
                </a:lnTo>
                <a:lnTo>
                  <a:pt x="531" y="114"/>
                </a:lnTo>
                <a:lnTo>
                  <a:pt x="531" y="114"/>
                </a:lnTo>
                <a:lnTo>
                  <a:pt x="533" y="116"/>
                </a:lnTo>
                <a:lnTo>
                  <a:pt x="533" y="118"/>
                </a:lnTo>
                <a:lnTo>
                  <a:pt x="533" y="118"/>
                </a:lnTo>
                <a:lnTo>
                  <a:pt x="533" y="118"/>
                </a:lnTo>
                <a:lnTo>
                  <a:pt x="533" y="120"/>
                </a:lnTo>
                <a:lnTo>
                  <a:pt x="527" y="114"/>
                </a:lnTo>
                <a:lnTo>
                  <a:pt x="522" y="108"/>
                </a:lnTo>
                <a:lnTo>
                  <a:pt x="522" y="106"/>
                </a:lnTo>
                <a:lnTo>
                  <a:pt x="520" y="108"/>
                </a:lnTo>
                <a:lnTo>
                  <a:pt x="520" y="106"/>
                </a:lnTo>
                <a:lnTo>
                  <a:pt x="520" y="104"/>
                </a:lnTo>
                <a:lnTo>
                  <a:pt x="518" y="102"/>
                </a:lnTo>
                <a:lnTo>
                  <a:pt x="518" y="102"/>
                </a:lnTo>
                <a:lnTo>
                  <a:pt x="516" y="102"/>
                </a:lnTo>
                <a:close/>
                <a:moveTo>
                  <a:pt x="457" y="150"/>
                </a:moveTo>
                <a:lnTo>
                  <a:pt x="457" y="152"/>
                </a:lnTo>
                <a:lnTo>
                  <a:pt x="459" y="154"/>
                </a:lnTo>
                <a:lnTo>
                  <a:pt x="457" y="154"/>
                </a:lnTo>
                <a:lnTo>
                  <a:pt x="455" y="154"/>
                </a:lnTo>
                <a:lnTo>
                  <a:pt x="453" y="154"/>
                </a:lnTo>
                <a:lnTo>
                  <a:pt x="451" y="156"/>
                </a:lnTo>
                <a:lnTo>
                  <a:pt x="447" y="158"/>
                </a:lnTo>
                <a:lnTo>
                  <a:pt x="447" y="160"/>
                </a:lnTo>
                <a:lnTo>
                  <a:pt x="445" y="163"/>
                </a:lnTo>
                <a:lnTo>
                  <a:pt x="445" y="163"/>
                </a:lnTo>
                <a:lnTo>
                  <a:pt x="443" y="163"/>
                </a:lnTo>
                <a:lnTo>
                  <a:pt x="443" y="163"/>
                </a:lnTo>
                <a:lnTo>
                  <a:pt x="443" y="158"/>
                </a:lnTo>
                <a:lnTo>
                  <a:pt x="447" y="154"/>
                </a:lnTo>
                <a:lnTo>
                  <a:pt x="449" y="152"/>
                </a:lnTo>
                <a:lnTo>
                  <a:pt x="453" y="150"/>
                </a:lnTo>
                <a:lnTo>
                  <a:pt x="449" y="144"/>
                </a:lnTo>
                <a:lnTo>
                  <a:pt x="445" y="137"/>
                </a:lnTo>
                <a:lnTo>
                  <a:pt x="445" y="135"/>
                </a:lnTo>
                <a:lnTo>
                  <a:pt x="447" y="135"/>
                </a:lnTo>
                <a:lnTo>
                  <a:pt x="449" y="135"/>
                </a:lnTo>
                <a:lnTo>
                  <a:pt x="455" y="139"/>
                </a:lnTo>
                <a:lnTo>
                  <a:pt x="459" y="142"/>
                </a:lnTo>
                <a:lnTo>
                  <a:pt x="464" y="148"/>
                </a:lnTo>
                <a:lnTo>
                  <a:pt x="466" y="150"/>
                </a:lnTo>
                <a:lnTo>
                  <a:pt x="468" y="150"/>
                </a:lnTo>
                <a:lnTo>
                  <a:pt x="472" y="152"/>
                </a:lnTo>
                <a:lnTo>
                  <a:pt x="470" y="150"/>
                </a:lnTo>
                <a:lnTo>
                  <a:pt x="468" y="148"/>
                </a:lnTo>
                <a:lnTo>
                  <a:pt x="468" y="146"/>
                </a:lnTo>
                <a:lnTo>
                  <a:pt x="463" y="139"/>
                </a:lnTo>
                <a:lnTo>
                  <a:pt x="457" y="131"/>
                </a:lnTo>
                <a:lnTo>
                  <a:pt x="451" y="123"/>
                </a:lnTo>
                <a:lnTo>
                  <a:pt x="451" y="123"/>
                </a:lnTo>
                <a:lnTo>
                  <a:pt x="451" y="123"/>
                </a:lnTo>
                <a:lnTo>
                  <a:pt x="451" y="123"/>
                </a:lnTo>
                <a:lnTo>
                  <a:pt x="449" y="123"/>
                </a:lnTo>
                <a:lnTo>
                  <a:pt x="447" y="121"/>
                </a:lnTo>
                <a:lnTo>
                  <a:pt x="445" y="120"/>
                </a:lnTo>
                <a:lnTo>
                  <a:pt x="445" y="118"/>
                </a:lnTo>
                <a:lnTo>
                  <a:pt x="443" y="118"/>
                </a:lnTo>
                <a:lnTo>
                  <a:pt x="443" y="116"/>
                </a:lnTo>
                <a:lnTo>
                  <a:pt x="445" y="114"/>
                </a:lnTo>
                <a:lnTo>
                  <a:pt x="447" y="114"/>
                </a:lnTo>
                <a:lnTo>
                  <a:pt x="455" y="121"/>
                </a:lnTo>
                <a:lnTo>
                  <a:pt x="461" y="129"/>
                </a:lnTo>
                <a:lnTo>
                  <a:pt x="463" y="129"/>
                </a:lnTo>
                <a:lnTo>
                  <a:pt x="463" y="131"/>
                </a:lnTo>
                <a:lnTo>
                  <a:pt x="463" y="131"/>
                </a:lnTo>
                <a:lnTo>
                  <a:pt x="463" y="133"/>
                </a:lnTo>
                <a:lnTo>
                  <a:pt x="463" y="133"/>
                </a:lnTo>
                <a:lnTo>
                  <a:pt x="464" y="133"/>
                </a:lnTo>
                <a:lnTo>
                  <a:pt x="466" y="133"/>
                </a:lnTo>
                <a:lnTo>
                  <a:pt x="466" y="137"/>
                </a:lnTo>
                <a:lnTo>
                  <a:pt x="468" y="139"/>
                </a:lnTo>
                <a:lnTo>
                  <a:pt x="472" y="142"/>
                </a:lnTo>
                <a:lnTo>
                  <a:pt x="476" y="146"/>
                </a:lnTo>
                <a:lnTo>
                  <a:pt x="480" y="150"/>
                </a:lnTo>
                <a:lnTo>
                  <a:pt x="483" y="154"/>
                </a:lnTo>
                <a:lnTo>
                  <a:pt x="487" y="158"/>
                </a:lnTo>
                <a:lnTo>
                  <a:pt x="491" y="161"/>
                </a:lnTo>
                <a:lnTo>
                  <a:pt x="497" y="165"/>
                </a:lnTo>
                <a:lnTo>
                  <a:pt x="476" y="135"/>
                </a:lnTo>
                <a:lnTo>
                  <a:pt x="453" y="104"/>
                </a:lnTo>
                <a:lnTo>
                  <a:pt x="434" y="85"/>
                </a:lnTo>
                <a:lnTo>
                  <a:pt x="415" y="66"/>
                </a:lnTo>
                <a:lnTo>
                  <a:pt x="415" y="66"/>
                </a:lnTo>
                <a:lnTo>
                  <a:pt x="415" y="64"/>
                </a:lnTo>
                <a:lnTo>
                  <a:pt x="417" y="64"/>
                </a:lnTo>
                <a:lnTo>
                  <a:pt x="447" y="91"/>
                </a:lnTo>
                <a:lnTo>
                  <a:pt x="476" y="120"/>
                </a:lnTo>
                <a:lnTo>
                  <a:pt x="476" y="121"/>
                </a:lnTo>
                <a:lnTo>
                  <a:pt x="476" y="121"/>
                </a:lnTo>
                <a:lnTo>
                  <a:pt x="480" y="123"/>
                </a:lnTo>
                <a:lnTo>
                  <a:pt x="483" y="125"/>
                </a:lnTo>
                <a:lnTo>
                  <a:pt x="539" y="190"/>
                </a:lnTo>
                <a:lnTo>
                  <a:pt x="539" y="190"/>
                </a:lnTo>
                <a:lnTo>
                  <a:pt x="537" y="190"/>
                </a:lnTo>
                <a:lnTo>
                  <a:pt x="537" y="190"/>
                </a:lnTo>
                <a:lnTo>
                  <a:pt x="535" y="190"/>
                </a:lnTo>
                <a:lnTo>
                  <a:pt x="504" y="156"/>
                </a:lnTo>
                <a:lnTo>
                  <a:pt x="503" y="154"/>
                </a:lnTo>
                <a:lnTo>
                  <a:pt x="503" y="152"/>
                </a:lnTo>
                <a:lnTo>
                  <a:pt x="503" y="152"/>
                </a:lnTo>
                <a:lnTo>
                  <a:pt x="501" y="152"/>
                </a:lnTo>
                <a:lnTo>
                  <a:pt x="501" y="150"/>
                </a:lnTo>
                <a:lnTo>
                  <a:pt x="499" y="148"/>
                </a:lnTo>
                <a:lnTo>
                  <a:pt x="497" y="146"/>
                </a:lnTo>
                <a:lnTo>
                  <a:pt x="495" y="144"/>
                </a:lnTo>
                <a:lnTo>
                  <a:pt x="495" y="144"/>
                </a:lnTo>
                <a:lnTo>
                  <a:pt x="493" y="142"/>
                </a:lnTo>
                <a:lnTo>
                  <a:pt x="493" y="142"/>
                </a:lnTo>
                <a:lnTo>
                  <a:pt x="491" y="142"/>
                </a:lnTo>
                <a:lnTo>
                  <a:pt x="491" y="140"/>
                </a:lnTo>
                <a:lnTo>
                  <a:pt x="491" y="140"/>
                </a:lnTo>
                <a:lnTo>
                  <a:pt x="491" y="140"/>
                </a:lnTo>
                <a:lnTo>
                  <a:pt x="489" y="139"/>
                </a:lnTo>
                <a:lnTo>
                  <a:pt x="483" y="135"/>
                </a:lnTo>
                <a:lnTo>
                  <a:pt x="482" y="129"/>
                </a:lnTo>
                <a:lnTo>
                  <a:pt x="480" y="129"/>
                </a:lnTo>
                <a:lnTo>
                  <a:pt x="480" y="127"/>
                </a:lnTo>
                <a:lnTo>
                  <a:pt x="480" y="127"/>
                </a:lnTo>
                <a:lnTo>
                  <a:pt x="478" y="127"/>
                </a:lnTo>
                <a:lnTo>
                  <a:pt x="476" y="123"/>
                </a:lnTo>
                <a:lnTo>
                  <a:pt x="474" y="121"/>
                </a:lnTo>
                <a:lnTo>
                  <a:pt x="472" y="120"/>
                </a:lnTo>
                <a:lnTo>
                  <a:pt x="472" y="120"/>
                </a:lnTo>
                <a:lnTo>
                  <a:pt x="470" y="120"/>
                </a:lnTo>
                <a:lnTo>
                  <a:pt x="470" y="118"/>
                </a:lnTo>
                <a:lnTo>
                  <a:pt x="468" y="118"/>
                </a:lnTo>
                <a:lnTo>
                  <a:pt x="466" y="116"/>
                </a:lnTo>
                <a:lnTo>
                  <a:pt x="480" y="133"/>
                </a:lnTo>
                <a:lnTo>
                  <a:pt x="491" y="150"/>
                </a:lnTo>
                <a:lnTo>
                  <a:pt x="495" y="156"/>
                </a:lnTo>
                <a:lnTo>
                  <a:pt x="499" y="161"/>
                </a:lnTo>
                <a:lnTo>
                  <a:pt x="503" y="169"/>
                </a:lnTo>
                <a:lnTo>
                  <a:pt x="501" y="169"/>
                </a:lnTo>
                <a:lnTo>
                  <a:pt x="501" y="169"/>
                </a:lnTo>
                <a:lnTo>
                  <a:pt x="499" y="169"/>
                </a:lnTo>
                <a:lnTo>
                  <a:pt x="497" y="167"/>
                </a:lnTo>
                <a:lnTo>
                  <a:pt x="485" y="158"/>
                </a:lnTo>
                <a:lnTo>
                  <a:pt x="472" y="146"/>
                </a:lnTo>
                <a:lnTo>
                  <a:pt x="474" y="150"/>
                </a:lnTo>
                <a:lnTo>
                  <a:pt x="476" y="152"/>
                </a:lnTo>
                <a:lnTo>
                  <a:pt x="476" y="156"/>
                </a:lnTo>
                <a:lnTo>
                  <a:pt x="476" y="156"/>
                </a:lnTo>
                <a:lnTo>
                  <a:pt x="476" y="158"/>
                </a:lnTo>
                <a:lnTo>
                  <a:pt x="474" y="158"/>
                </a:lnTo>
                <a:lnTo>
                  <a:pt x="463" y="148"/>
                </a:lnTo>
                <a:lnTo>
                  <a:pt x="451" y="140"/>
                </a:lnTo>
                <a:lnTo>
                  <a:pt x="451" y="140"/>
                </a:lnTo>
                <a:lnTo>
                  <a:pt x="451" y="142"/>
                </a:lnTo>
                <a:lnTo>
                  <a:pt x="451" y="142"/>
                </a:lnTo>
                <a:lnTo>
                  <a:pt x="453" y="142"/>
                </a:lnTo>
                <a:lnTo>
                  <a:pt x="453" y="144"/>
                </a:lnTo>
                <a:lnTo>
                  <a:pt x="453" y="144"/>
                </a:lnTo>
                <a:lnTo>
                  <a:pt x="453" y="146"/>
                </a:lnTo>
                <a:lnTo>
                  <a:pt x="455" y="148"/>
                </a:lnTo>
                <a:lnTo>
                  <a:pt x="457" y="150"/>
                </a:lnTo>
                <a:close/>
                <a:moveTo>
                  <a:pt x="451" y="51"/>
                </a:moveTo>
                <a:lnTo>
                  <a:pt x="451" y="51"/>
                </a:lnTo>
                <a:lnTo>
                  <a:pt x="451" y="49"/>
                </a:lnTo>
                <a:lnTo>
                  <a:pt x="451" y="49"/>
                </a:lnTo>
                <a:lnTo>
                  <a:pt x="449" y="47"/>
                </a:lnTo>
                <a:lnTo>
                  <a:pt x="449" y="49"/>
                </a:lnTo>
                <a:lnTo>
                  <a:pt x="447" y="47"/>
                </a:lnTo>
                <a:lnTo>
                  <a:pt x="445" y="45"/>
                </a:lnTo>
                <a:lnTo>
                  <a:pt x="443" y="45"/>
                </a:lnTo>
                <a:lnTo>
                  <a:pt x="434" y="47"/>
                </a:lnTo>
                <a:lnTo>
                  <a:pt x="426" y="47"/>
                </a:lnTo>
                <a:lnTo>
                  <a:pt x="449" y="70"/>
                </a:lnTo>
                <a:lnTo>
                  <a:pt x="472" y="91"/>
                </a:lnTo>
                <a:lnTo>
                  <a:pt x="482" y="101"/>
                </a:lnTo>
                <a:lnTo>
                  <a:pt x="489" y="110"/>
                </a:lnTo>
                <a:lnTo>
                  <a:pt x="527" y="152"/>
                </a:lnTo>
                <a:lnTo>
                  <a:pt x="531" y="156"/>
                </a:lnTo>
                <a:lnTo>
                  <a:pt x="535" y="158"/>
                </a:lnTo>
                <a:lnTo>
                  <a:pt x="539" y="161"/>
                </a:lnTo>
                <a:lnTo>
                  <a:pt x="537" y="156"/>
                </a:lnTo>
                <a:lnTo>
                  <a:pt x="535" y="150"/>
                </a:lnTo>
                <a:lnTo>
                  <a:pt x="506" y="108"/>
                </a:lnTo>
                <a:lnTo>
                  <a:pt x="470" y="70"/>
                </a:lnTo>
                <a:lnTo>
                  <a:pt x="470" y="68"/>
                </a:lnTo>
                <a:lnTo>
                  <a:pt x="470" y="68"/>
                </a:lnTo>
                <a:lnTo>
                  <a:pt x="464" y="62"/>
                </a:lnTo>
                <a:lnTo>
                  <a:pt x="459" y="59"/>
                </a:lnTo>
                <a:lnTo>
                  <a:pt x="459" y="57"/>
                </a:lnTo>
                <a:lnTo>
                  <a:pt x="457" y="55"/>
                </a:lnTo>
                <a:lnTo>
                  <a:pt x="455" y="53"/>
                </a:lnTo>
                <a:lnTo>
                  <a:pt x="453" y="53"/>
                </a:lnTo>
                <a:lnTo>
                  <a:pt x="455" y="53"/>
                </a:lnTo>
                <a:lnTo>
                  <a:pt x="455" y="51"/>
                </a:lnTo>
                <a:lnTo>
                  <a:pt x="453" y="51"/>
                </a:lnTo>
                <a:lnTo>
                  <a:pt x="453" y="51"/>
                </a:lnTo>
                <a:lnTo>
                  <a:pt x="451" y="51"/>
                </a:lnTo>
                <a:close/>
                <a:moveTo>
                  <a:pt x="116" y="314"/>
                </a:moveTo>
                <a:lnTo>
                  <a:pt x="116" y="316"/>
                </a:lnTo>
                <a:lnTo>
                  <a:pt x="118" y="316"/>
                </a:lnTo>
                <a:lnTo>
                  <a:pt x="118" y="318"/>
                </a:lnTo>
                <a:lnTo>
                  <a:pt x="118" y="319"/>
                </a:lnTo>
                <a:lnTo>
                  <a:pt x="118" y="323"/>
                </a:lnTo>
                <a:lnTo>
                  <a:pt x="118" y="329"/>
                </a:lnTo>
                <a:lnTo>
                  <a:pt x="118" y="329"/>
                </a:lnTo>
                <a:lnTo>
                  <a:pt x="120" y="331"/>
                </a:lnTo>
                <a:lnTo>
                  <a:pt x="160" y="340"/>
                </a:lnTo>
                <a:lnTo>
                  <a:pt x="205" y="344"/>
                </a:lnTo>
                <a:lnTo>
                  <a:pt x="251" y="342"/>
                </a:lnTo>
                <a:lnTo>
                  <a:pt x="295" y="337"/>
                </a:lnTo>
                <a:lnTo>
                  <a:pt x="335" y="325"/>
                </a:lnTo>
                <a:lnTo>
                  <a:pt x="358" y="316"/>
                </a:lnTo>
                <a:lnTo>
                  <a:pt x="381" y="304"/>
                </a:lnTo>
                <a:lnTo>
                  <a:pt x="402" y="291"/>
                </a:lnTo>
                <a:lnTo>
                  <a:pt x="461" y="245"/>
                </a:lnTo>
                <a:lnTo>
                  <a:pt x="478" y="226"/>
                </a:lnTo>
                <a:lnTo>
                  <a:pt x="493" y="205"/>
                </a:lnTo>
                <a:lnTo>
                  <a:pt x="495" y="203"/>
                </a:lnTo>
                <a:lnTo>
                  <a:pt x="495" y="203"/>
                </a:lnTo>
                <a:lnTo>
                  <a:pt x="497" y="201"/>
                </a:lnTo>
                <a:lnTo>
                  <a:pt x="499" y="201"/>
                </a:lnTo>
                <a:lnTo>
                  <a:pt x="501" y="201"/>
                </a:lnTo>
                <a:lnTo>
                  <a:pt x="501" y="200"/>
                </a:lnTo>
                <a:lnTo>
                  <a:pt x="501" y="200"/>
                </a:lnTo>
                <a:lnTo>
                  <a:pt x="504" y="200"/>
                </a:lnTo>
                <a:lnTo>
                  <a:pt x="506" y="201"/>
                </a:lnTo>
                <a:lnTo>
                  <a:pt x="516" y="211"/>
                </a:lnTo>
                <a:lnTo>
                  <a:pt x="525" y="220"/>
                </a:lnTo>
                <a:lnTo>
                  <a:pt x="537" y="230"/>
                </a:lnTo>
                <a:lnTo>
                  <a:pt x="539" y="232"/>
                </a:lnTo>
                <a:lnTo>
                  <a:pt x="541" y="236"/>
                </a:lnTo>
                <a:lnTo>
                  <a:pt x="544" y="238"/>
                </a:lnTo>
                <a:lnTo>
                  <a:pt x="542" y="220"/>
                </a:lnTo>
                <a:lnTo>
                  <a:pt x="544" y="205"/>
                </a:lnTo>
                <a:lnTo>
                  <a:pt x="544" y="201"/>
                </a:lnTo>
                <a:lnTo>
                  <a:pt x="544" y="198"/>
                </a:lnTo>
                <a:lnTo>
                  <a:pt x="541" y="196"/>
                </a:lnTo>
                <a:lnTo>
                  <a:pt x="541" y="194"/>
                </a:lnTo>
                <a:lnTo>
                  <a:pt x="539" y="192"/>
                </a:lnTo>
                <a:lnTo>
                  <a:pt x="539" y="190"/>
                </a:lnTo>
                <a:lnTo>
                  <a:pt x="539" y="190"/>
                </a:lnTo>
                <a:lnTo>
                  <a:pt x="539" y="190"/>
                </a:lnTo>
                <a:lnTo>
                  <a:pt x="539" y="190"/>
                </a:lnTo>
                <a:lnTo>
                  <a:pt x="539" y="190"/>
                </a:lnTo>
                <a:lnTo>
                  <a:pt x="514" y="146"/>
                </a:lnTo>
                <a:lnTo>
                  <a:pt x="483" y="110"/>
                </a:lnTo>
                <a:lnTo>
                  <a:pt x="453" y="78"/>
                </a:lnTo>
                <a:lnTo>
                  <a:pt x="421" y="49"/>
                </a:lnTo>
                <a:lnTo>
                  <a:pt x="394" y="51"/>
                </a:lnTo>
                <a:lnTo>
                  <a:pt x="369" y="55"/>
                </a:lnTo>
                <a:lnTo>
                  <a:pt x="369" y="59"/>
                </a:lnTo>
                <a:lnTo>
                  <a:pt x="367" y="62"/>
                </a:lnTo>
                <a:lnTo>
                  <a:pt x="365" y="66"/>
                </a:lnTo>
                <a:lnTo>
                  <a:pt x="369" y="66"/>
                </a:lnTo>
                <a:lnTo>
                  <a:pt x="371" y="70"/>
                </a:lnTo>
                <a:lnTo>
                  <a:pt x="371" y="72"/>
                </a:lnTo>
                <a:lnTo>
                  <a:pt x="390" y="87"/>
                </a:lnTo>
                <a:lnTo>
                  <a:pt x="390" y="87"/>
                </a:lnTo>
                <a:lnTo>
                  <a:pt x="392" y="87"/>
                </a:lnTo>
                <a:lnTo>
                  <a:pt x="392" y="89"/>
                </a:lnTo>
                <a:lnTo>
                  <a:pt x="394" y="89"/>
                </a:lnTo>
                <a:lnTo>
                  <a:pt x="392" y="91"/>
                </a:lnTo>
                <a:lnTo>
                  <a:pt x="392" y="93"/>
                </a:lnTo>
                <a:lnTo>
                  <a:pt x="400" y="101"/>
                </a:lnTo>
                <a:lnTo>
                  <a:pt x="405" y="108"/>
                </a:lnTo>
                <a:lnTo>
                  <a:pt x="403" y="112"/>
                </a:lnTo>
                <a:lnTo>
                  <a:pt x="400" y="116"/>
                </a:lnTo>
                <a:lnTo>
                  <a:pt x="398" y="120"/>
                </a:lnTo>
                <a:lnTo>
                  <a:pt x="396" y="120"/>
                </a:lnTo>
                <a:lnTo>
                  <a:pt x="394" y="121"/>
                </a:lnTo>
                <a:lnTo>
                  <a:pt x="373" y="140"/>
                </a:lnTo>
                <a:lnTo>
                  <a:pt x="350" y="156"/>
                </a:lnTo>
                <a:lnTo>
                  <a:pt x="350" y="158"/>
                </a:lnTo>
                <a:lnTo>
                  <a:pt x="350" y="158"/>
                </a:lnTo>
                <a:lnTo>
                  <a:pt x="335" y="169"/>
                </a:lnTo>
                <a:lnTo>
                  <a:pt x="316" y="179"/>
                </a:lnTo>
                <a:lnTo>
                  <a:pt x="299" y="188"/>
                </a:lnTo>
                <a:lnTo>
                  <a:pt x="291" y="192"/>
                </a:lnTo>
                <a:lnTo>
                  <a:pt x="284" y="196"/>
                </a:lnTo>
                <a:lnTo>
                  <a:pt x="274" y="198"/>
                </a:lnTo>
                <a:lnTo>
                  <a:pt x="255" y="207"/>
                </a:lnTo>
                <a:lnTo>
                  <a:pt x="232" y="213"/>
                </a:lnTo>
                <a:lnTo>
                  <a:pt x="186" y="217"/>
                </a:lnTo>
                <a:lnTo>
                  <a:pt x="139" y="217"/>
                </a:lnTo>
                <a:lnTo>
                  <a:pt x="106" y="211"/>
                </a:lnTo>
                <a:lnTo>
                  <a:pt x="105" y="219"/>
                </a:lnTo>
                <a:lnTo>
                  <a:pt x="103" y="226"/>
                </a:lnTo>
                <a:lnTo>
                  <a:pt x="103" y="236"/>
                </a:lnTo>
                <a:lnTo>
                  <a:pt x="103" y="234"/>
                </a:lnTo>
                <a:lnTo>
                  <a:pt x="103" y="232"/>
                </a:lnTo>
                <a:lnTo>
                  <a:pt x="105" y="230"/>
                </a:lnTo>
                <a:lnTo>
                  <a:pt x="105" y="230"/>
                </a:lnTo>
                <a:lnTo>
                  <a:pt x="105" y="228"/>
                </a:lnTo>
                <a:lnTo>
                  <a:pt x="105" y="224"/>
                </a:lnTo>
                <a:lnTo>
                  <a:pt x="106" y="222"/>
                </a:lnTo>
                <a:lnTo>
                  <a:pt x="108" y="222"/>
                </a:lnTo>
                <a:lnTo>
                  <a:pt x="108" y="224"/>
                </a:lnTo>
                <a:lnTo>
                  <a:pt x="110" y="228"/>
                </a:lnTo>
                <a:lnTo>
                  <a:pt x="110" y="232"/>
                </a:lnTo>
                <a:lnTo>
                  <a:pt x="110" y="234"/>
                </a:lnTo>
                <a:lnTo>
                  <a:pt x="110" y="234"/>
                </a:lnTo>
                <a:lnTo>
                  <a:pt x="112" y="234"/>
                </a:lnTo>
                <a:lnTo>
                  <a:pt x="112" y="234"/>
                </a:lnTo>
                <a:lnTo>
                  <a:pt x="112" y="234"/>
                </a:lnTo>
                <a:lnTo>
                  <a:pt x="114" y="247"/>
                </a:lnTo>
                <a:lnTo>
                  <a:pt x="114" y="262"/>
                </a:lnTo>
                <a:lnTo>
                  <a:pt x="114" y="259"/>
                </a:lnTo>
                <a:lnTo>
                  <a:pt x="114" y="255"/>
                </a:lnTo>
                <a:lnTo>
                  <a:pt x="112" y="253"/>
                </a:lnTo>
                <a:lnTo>
                  <a:pt x="112" y="255"/>
                </a:lnTo>
                <a:lnTo>
                  <a:pt x="112" y="257"/>
                </a:lnTo>
                <a:lnTo>
                  <a:pt x="110" y="259"/>
                </a:lnTo>
                <a:lnTo>
                  <a:pt x="112" y="255"/>
                </a:lnTo>
                <a:lnTo>
                  <a:pt x="112" y="251"/>
                </a:lnTo>
                <a:lnTo>
                  <a:pt x="110" y="247"/>
                </a:lnTo>
                <a:lnTo>
                  <a:pt x="110" y="257"/>
                </a:lnTo>
                <a:lnTo>
                  <a:pt x="110" y="259"/>
                </a:lnTo>
                <a:lnTo>
                  <a:pt x="110" y="259"/>
                </a:lnTo>
                <a:lnTo>
                  <a:pt x="112" y="259"/>
                </a:lnTo>
                <a:lnTo>
                  <a:pt x="112" y="260"/>
                </a:lnTo>
                <a:lnTo>
                  <a:pt x="112" y="260"/>
                </a:lnTo>
                <a:lnTo>
                  <a:pt x="110" y="259"/>
                </a:lnTo>
                <a:lnTo>
                  <a:pt x="108" y="293"/>
                </a:lnTo>
                <a:lnTo>
                  <a:pt x="108" y="327"/>
                </a:lnTo>
                <a:lnTo>
                  <a:pt x="110" y="327"/>
                </a:lnTo>
                <a:lnTo>
                  <a:pt x="112" y="327"/>
                </a:lnTo>
                <a:lnTo>
                  <a:pt x="112" y="327"/>
                </a:lnTo>
                <a:lnTo>
                  <a:pt x="112" y="297"/>
                </a:lnTo>
                <a:lnTo>
                  <a:pt x="112" y="264"/>
                </a:lnTo>
                <a:lnTo>
                  <a:pt x="112" y="266"/>
                </a:lnTo>
                <a:lnTo>
                  <a:pt x="114" y="268"/>
                </a:lnTo>
                <a:lnTo>
                  <a:pt x="114" y="260"/>
                </a:lnTo>
                <a:lnTo>
                  <a:pt x="116" y="262"/>
                </a:lnTo>
                <a:lnTo>
                  <a:pt x="116" y="262"/>
                </a:lnTo>
                <a:lnTo>
                  <a:pt x="118" y="262"/>
                </a:lnTo>
                <a:lnTo>
                  <a:pt x="120" y="264"/>
                </a:lnTo>
                <a:lnTo>
                  <a:pt x="127" y="308"/>
                </a:lnTo>
                <a:lnTo>
                  <a:pt x="129" y="306"/>
                </a:lnTo>
                <a:lnTo>
                  <a:pt x="129" y="306"/>
                </a:lnTo>
                <a:lnTo>
                  <a:pt x="129" y="304"/>
                </a:lnTo>
                <a:lnTo>
                  <a:pt x="129" y="302"/>
                </a:lnTo>
                <a:lnTo>
                  <a:pt x="127" y="300"/>
                </a:lnTo>
                <a:lnTo>
                  <a:pt x="129" y="270"/>
                </a:lnTo>
                <a:lnTo>
                  <a:pt x="131" y="268"/>
                </a:lnTo>
                <a:lnTo>
                  <a:pt x="131" y="268"/>
                </a:lnTo>
                <a:lnTo>
                  <a:pt x="133" y="268"/>
                </a:lnTo>
                <a:lnTo>
                  <a:pt x="133" y="268"/>
                </a:lnTo>
                <a:lnTo>
                  <a:pt x="139" y="281"/>
                </a:lnTo>
                <a:lnTo>
                  <a:pt x="141" y="297"/>
                </a:lnTo>
                <a:lnTo>
                  <a:pt x="143" y="295"/>
                </a:lnTo>
                <a:lnTo>
                  <a:pt x="145" y="291"/>
                </a:lnTo>
                <a:lnTo>
                  <a:pt x="145" y="287"/>
                </a:lnTo>
                <a:lnTo>
                  <a:pt x="145" y="283"/>
                </a:lnTo>
                <a:lnTo>
                  <a:pt x="145" y="281"/>
                </a:lnTo>
                <a:lnTo>
                  <a:pt x="146" y="279"/>
                </a:lnTo>
                <a:lnTo>
                  <a:pt x="148" y="281"/>
                </a:lnTo>
                <a:lnTo>
                  <a:pt x="152" y="293"/>
                </a:lnTo>
                <a:lnTo>
                  <a:pt x="156" y="304"/>
                </a:lnTo>
                <a:lnTo>
                  <a:pt x="160" y="302"/>
                </a:lnTo>
                <a:lnTo>
                  <a:pt x="160" y="300"/>
                </a:lnTo>
                <a:lnTo>
                  <a:pt x="160" y="300"/>
                </a:lnTo>
                <a:lnTo>
                  <a:pt x="162" y="297"/>
                </a:lnTo>
                <a:lnTo>
                  <a:pt x="164" y="295"/>
                </a:lnTo>
                <a:lnTo>
                  <a:pt x="164" y="291"/>
                </a:lnTo>
                <a:lnTo>
                  <a:pt x="164" y="291"/>
                </a:lnTo>
                <a:lnTo>
                  <a:pt x="165" y="289"/>
                </a:lnTo>
                <a:lnTo>
                  <a:pt x="165" y="289"/>
                </a:lnTo>
                <a:lnTo>
                  <a:pt x="167" y="291"/>
                </a:lnTo>
                <a:lnTo>
                  <a:pt x="169" y="295"/>
                </a:lnTo>
                <a:lnTo>
                  <a:pt x="171" y="299"/>
                </a:lnTo>
                <a:lnTo>
                  <a:pt x="173" y="300"/>
                </a:lnTo>
                <a:lnTo>
                  <a:pt x="173" y="302"/>
                </a:lnTo>
                <a:lnTo>
                  <a:pt x="175" y="304"/>
                </a:lnTo>
                <a:lnTo>
                  <a:pt x="179" y="299"/>
                </a:lnTo>
                <a:lnTo>
                  <a:pt x="181" y="295"/>
                </a:lnTo>
                <a:lnTo>
                  <a:pt x="183" y="293"/>
                </a:lnTo>
                <a:lnTo>
                  <a:pt x="184" y="295"/>
                </a:lnTo>
                <a:lnTo>
                  <a:pt x="184" y="293"/>
                </a:lnTo>
                <a:lnTo>
                  <a:pt x="186" y="293"/>
                </a:lnTo>
                <a:lnTo>
                  <a:pt x="188" y="293"/>
                </a:lnTo>
                <a:lnTo>
                  <a:pt x="188" y="295"/>
                </a:lnTo>
                <a:lnTo>
                  <a:pt x="190" y="295"/>
                </a:lnTo>
                <a:lnTo>
                  <a:pt x="223" y="293"/>
                </a:lnTo>
                <a:lnTo>
                  <a:pt x="228" y="291"/>
                </a:lnTo>
                <a:lnTo>
                  <a:pt x="236" y="289"/>
                </a:lnTo>
                <a:lnTo>
                  <a:pt x="242" y="287"/>
                </a:lnTo>
                <a:lnTo>
                  <a:pt x="249" y="285"/>
                </a:lnTo>
                <a:lnTo>
                  <a:pt x="249" y="283"/>
                </a:lnTo>
                <a:lnTo>
                  <a:pt x="249" y="283"/>
                </a:lnTo>
                <a:lnTo>
                  <a:pt x="251" y="283"/>
                </a:lnTo>
                <a:lnTo>
                  <a:pt x="253" y="283"/>
                </a:lnTo>
                <a:lnTo>
                  <a:pt x="253" y="283"/>
                </a:lnTo>
                <a:lnTo>
                  <a:pt x="245" y="287"/>
                </a:lnTo>
                <a:lnTo>
                  <a:pt x="238" y="291"/>
                </a:lnTo>
                <a:lnTo>
                  <a:pt x="238" y="291"/>
                </a:lnTo>
                <a:lnTo>
                  <a:pt x="238" y="291"/>
                </a:lnTo>
                <a:lnTo>
                  <a:pt x="236" y="291"/>
                </a:lnTo>
                <a:lnTo>
                  <a:pt x="236" y="293"/>
                </a:lnTo>
                <a:lnTo>
                  <a:pt x="236" y="293"/>
                </a:lnTo>
                <a:lnTo>
                  <a:pt x="234" y="293"/>
                </a:lnTo>
                <a:lnTo>
                  <a:pt x="234" y="293"/>
                </a:lnTo>
                <a:lnTo>
                  <a:pt x="232" y="293"/>
                </a:lnTo>
                <a:lnTo>
                  <a:pt x="232" y="293"/>
                </a:lnTo>
                <a:lnTo>
                  <a:pt x="230" y="293"/>
                </a:lnTo>
                <a:lnTo>
                  <a:pt x="223" y="297"/>
                </a:lnTo>
                <a:lnTo>
                  <a:pt x="213" y="299"/>
                </a:lnTo>
                <a:lnTo>
                  <a:pt x="207" y="299"/>
                </a:lnTo>
                <a:lnTo>
                  <a:pt x="202" y="299"/>
                </a:lnTo>
                <a:lnTo>
                  <a:pt x="194" y="300"/>
                </a:lnTo>
                <a:lnTo>
                  <a:pt x="186" y="300"/>
                </a:lnTo>
                <a:lnTo>
                  <a:pt x="186" y="300"/>
                </a:lnTo>
                <a:lnTo>
                  <a:pt x="184" y="300"/>
                </a:lnTo>
                <a:lnTo>
                  <a:pt x="183" y="300"/>
                </a:lnTo>
                <a:lnTo>
                  <a:pt x="179" y="306"/>
                </a:lnTo>
                <a:lnTo>
                  <a:pt x="179" y="308"/>
                </a:lnTo>
                <a:lnTo>
                  <a:pt x="177" y="308"/>
                </a:lnTo>
                <a:lnTo>
                  <a:pt x="175" y="308"/>
                </a:lnTo>
                <a:lnTo>
                  <a:pt x="171" y="306"/>
                </a:lnTo>
                <a:lnTo>
                  <a:pt x="169" y="302"/>
                </a:lnTo>
                <a:lnTo>
                  <a:pt x="167" y="297"/>
                </a:lnTo>
                <a:lnTo>
                  <a:pt x="164" y="300"/>
                </a:lnTo>
                <a:lnTo>
                  <a:pt x="162" y="304"/>
                </a:lnTo>
                <a:lnTo>
                  <a:pt x="160" y="308"/>
                </a:lnTo>
                <a:lnTo>
                  <a:pt x="158" y="308"/>
                </a:lnTo>
                <a:lnTo>
                  <a:pt x="154" y="308"/>
                </a:lnTo>
                <a:lnTo>
                  <a:pt x="152" y="306"/>
                </a:lnTo>
                <a:lnTo>
                  <a:pt x="150" y="300"/>
                </a:lnTo>
                <a:lnTo>
                  <a:pt x="148" y="295"/>
                </a:lnTo>
                <a:lnTo>
                  <a:pt x="146" y="289"/>
                </a:lnTo>
                <a:lnTo>
                  <a:pt x="145" y="302"/>
                </a:lnTo>
                <a:lnTo>
                  <a:pt x="143" y="302"/>
                </a:lnTo>
                <a:lnTo>
                  <a:pt x="141" y="302"/>
                </a:lnTo>
                <a:lnTo>
                  <a:pt x="139" y="300"/>
                </a:lnTo>
                <a:lnTo>
                  <a:pt x="137" y="297"/>
                </a:lnTo>
                <a:lnTo>
                  <a:pt x="137" y="293"/>
                </a:lnTo>
                <a:lnTo>
                  <a:pt x="137" y="289"/>
                </a:lnTo>
                <a:lnTo>
                  <a:pt x="137" y="285"/>
                </a:lnTo>
                <a:lnTo>
                  <a:pt x="135" y="279"/>
                </a:lnTo>
                <a:lnTo>
                  <a:pt x="133" y="274"/>
                </a:lnTo>
                <a:lnTo>
                  <a:pt x="133" y="281"/>
                </a:lnTo>
                <a:lnTo>
                  <a:pt x="133" y="287"/>
                </a:lnTo>
                <a:lnTo>
                  <a:pt x="131" y="293"/>
                </a:lnTo>
                <a:lnTo>
                  <a:pt x="129" y="297"/>
                </a:lnTo>
                <a:lnTo>
                  <a:pt x="131" y="300"/>
                </a:lnTo>
                <a:lnTo>
                  <a:pt x="131" y="306"/>
                </a:lnTo>
                <a:lnTo>
                  <a:pt x="131" y="312"/>
                </a:lnTo>
                <a:lnTo>
                  <a:pt x="129" y="316"/>
                </a:lnTo>
                <a:lnTo>
                  <a:pt x="129" y="318"/>
                </a:lnTo>
                <a:lnTo>
                  <a:pt x="127" y="318"/>
                </a:lnTo>
                <a:lnTo>
                  <a:pt x="127" y="318"/>
                </a:lnTo>
                <a:lnTo>
                  <a:pt x="125" y="316"/>
                </a:lnTo>
                <a:lnTo>
                  <a:pt x="125" y="314"/>
                </a:lnTo>
                <a:lnTo>
                  <a:pt x="124" y="312"/>
                </a:lnTo>
                <a:lnTo>
                  <a:pt x="124" y="312"/>
                </a:lnTo>
                <a:lnTo>
                  <a:pt x="122" y="312"/>
                </a:lnTo>
                <a:lnTo>
                  <a:pt x="122" y="310"/>
                </a:lnTo>
                <a:lnTo>
                  <a:pt x="124" y="310"/>
                </a:lnTo>
                <a:lnTo>
                  <a:pt x="124" y="310"/>
                </a:lnTo>
                <a:lnTo>
                  <a:pt x="120" y="287"/>
                </a:lnTo>
                <a:lnTo>
                  <a:pt x="122" y="287"/>
                </a:lnTo>
                <a:lnTo>
                  <a:pt x="122" y="285"/>
                </a:lnTo>
                <a:lnTo>
                  <a:pt x="122" y="283"/>
                </a:lnTo>
                <a:lnTo>
                  <a:pt x="122" y="279"/>
                </a:lnTo>
                <a:lnTo>
                  <a:pt x="122" y="278"/>
                </a:lnTo>
                <a:lnTo>
                  <a:pt x="120" y="278"/>
                </a:lnTo>
                <a:lnTo>
                  <a:pt x="120" y="279"/>
                </a:lnTo>
                <a:lnTo>
                  <a:pt x="120" y="279"/>
                </a:lnTo>
                <a:lnTo>
                  <a:pt x="120" y="281"/>
                </a:lnTo>
                <a:lnTo>
                  <a:pt x="120" y="279"/>
                </a:lnTo>
                <a:lnTo>
                  <a:pt x="120" y="278"/>
                </a:lnTo>
                <a:lnTo>
                  <a:pt x="120" y="276"/>
                </a:lnTo>
                <a:lnTo>
                  <a:pt x="120" y="274"/>
                </a:lnTo>
                <a:lnTo>
                  <a:pt x="118" y="272"/>
                </a:lnTo>
                <a:lnTo>
                  <a:pt x="118" y="272"/>
                </a:lnTo>
                <a:lnTo>
                  <a:pt x="118" y="270"/>
                </a:lnTo>
                <a:lnTo>
                  <a:pt x="118" y="270"/>
                </a:lnTo>
                <a:lnTo>
                  <a:pt x="116" y="312"/>
                </a:lnTo>
                <a:lnTo>
                  <a:pt x="118" y="314"/>
                </a:lnTo>
                <a:lnTo>
                  <a:pt x="118" y="314"/>
                </a:lnTo>
                <a:lnTo>
                  <a:pt x="116" y="314"/>
                </a:lnTo>
                <a:close/>
                <a:moveTo>
                  <a:pt x="552" y="0"/>
                </a:moveTo>
                <a:lnTo>
                  <a:pt x="554" y="0"/>
                </a:lnTo>
                <a:lnTo>
                  <a:pt x="554" y="0"/>
                </a:lnTo>
                <a:lnTo>
                  <a:pt x="556" y="2"/>
                </a:lnTo>
                <a:lnTo>
                  <a:pt x="562" y="36"/>
                </a:lnTo>
                <a:lnTo>
                  <a:pt x="565" y="74"/>
                </a:lnTo>
                <a:lnTo>
                  <a:pt x="563" y="74"/>
                </a:lnTo>
                <a:lnTo>
                  <a:pt x="563" y="74"/>
                </a:lnTo>
                <a:lnTo>
                  <a:pt x="565" y="87"/>
                </a:lnTo>
                <a:lnTo>
                  <a:pt x="565" y="101"/>
                </a:lnTo>
                <a:lnTo>
                  <a:pt x="565" y="135"/>
                </a:lnTo>
                <a:lnTo>
                  <a:pt x="563" y="167"/>
                </a:lnTo>
                <a:lnTo>
                  <a:pt x="562" y="200"/>
                </a:lnTo>
                <a:lnTo>
                  <a:pt x="560" y="232"/>
                </a:lnTo>
                <a:lnTo>
                  <a:pt x="567" y="232"/>
                </a:lnTo>
                <a:lnTo>
                  <a:pt x="575" y="232"/>
                </a:lnTo>
                <a:lnTo>
                  <a:pt x="581" y="234"/>
                </a:lnTo>
                <a:lnTo>
                  <a:pt x="582" y="234"/>
                </a:lnTo>
                <a:lnTo>
                  <a:pt x="582" y="236"/>
                </a:lnTo>
                <a:lnTo>
                  <a:pt x="582" y="236"/>
                </a:lnTo>
                <a:lnTo>
                  <a:pt x="579" y="239"/>
                </a:lnTo>
                <a:lnTo>
                  <a:pt x="575" y="239"/>
                </a:lnTo>
                <a:lnTo>
                  <a:pt x="569" y="239"/>
                </a:lnTo>
                <a:lnTo>
                  <a:pt x="569" y="239"/>
                </a:lnTo>
                <a:lnTo>
                  <a:pt x="569" y="241"/>
                </a:lnTo>
                <a:lnTo>
                  <a:pt x="567" y="243"/>
                </a:lnTo>
                <a:lnTo>
                  <a:pt x="565" y="243"/>
                </a:lnTo>
                <a:lnTo>
                  <a:pt x="562" y="245"/>
                </a:lnTo>
                <a:lnTo>
                  <a:pt x="560" y="245"/>
                </a:lnTo>
                <a:lnTo>
                  <a:pt x="560" y="253"/>
                </a:lnTo>
                <a:lnTo>
                  <a:pt x="560" y="259"/>
                </a:lnTo>
                <a:lnTo>
                  <a:pt x="558" y="260"/>
                </a:lnTo>
                <a:lnTo>
                  <a:pt x="556" y="262"/>
                </a:lnTo>
                <a:lnTo>
                  <a:pt x="554" y="262"/>
                </a:lnTo>
                <a:lnTo>
                  <a:pt x="552" y="262"/>
                </a:lnTo>
                <a:lnTo>
                  <a:pt x="552" y="268"/>
                </a:lnTo>
                <a:lnTo>
                  <a:pt x="552" y="276"/>
                </a:lnTo>
                <a:lnTo>
                  <a:pt x="550" y="278"/>
                </a:lnTo>
                <a:lnTo>
                  <a:pt x="548" y="278"/>
                </a:lnTo>
                <a:lnTo>
                  <a:pt x="544" y="279"/>
                </a:lnTo>
                <a:lnTo>
                  <a:pt x="544" y="278"/>
                </a:lnTo>
                <a:lnTo>
                  <a:pt x="542" y="276"/>
                </a:lnTo>
                <a:lnTo>
                  <a:pt x="542" y="268"/>
                </a:lnTo>
                <a:lnTo>
                  <a:pt x="544" y="260"/>
                </a:lnTo>
                <a:lnTo>
                  <a:pt x="544" y="253"/>
                </a:lnTo>
                <a:lnTo>
                  <a:pt x="512" y="260"/>
                </a:lnTo>
                <a:lnTo>
                  <a:pt x="510" y="260"/>
                </a:lnTo>
                <a:lnTo>
                  <a:pt x="510" y="260"/>
                </a:lnTo>
                <a:lnTo>
                  <a:pt x="512" y="264"/>
                </a:lnTo>
                <a:lnTo>
                  <a:pt x="516" y="264"/>
                </a:lnTo>
                <a:lnTo>
                  <a:pt x="516" y="266"/>
                </a:lnTo>
                <a:lnTo>
                  <a:pt x="516" y="266"/>
                </a:lnTo>
                <a:lnTo>
                  <a:pt x="518" y="268"/>
                </a:lnTo>
                <a:lnTo>
                  <a:pt x="516" y="270"/>
                </a:lnTo>
                <a:lnTo>
                  <a:pt x="516" y="272"/>
                </a:lnTo>
                <a:lnTo>
                  <a:pt x="516" y="276"/>
                </a:lnTo>
                <a:lnTo>
                  <a:pt x="514" y="276"/>
                </a:lnTo>
                <a:lnTo>
                  <a:pt x="510" y="278"/>
                </a:lnTo>
                <a:lnTo>
                  <a:pt x="506" y="276"/>
                </a:lnTo>
                <a:lnTo>
                  <a:pt x="503" y="274"/>
                </a:lnTo>
                <a:lnTo>
                  <a:pt x="501" y="272"/>
                </a:lnTo>
                <a:lnTo>
                  <a:pt x="497" y="270"/>
                </a:lnTo>
                <a:lnTo>
                  <a:pt x="495" y="268"/>
                </a:lnTo>
                <a:lnTo>
                  <a:pt x="491" y="266"/>
                </a:lnTo>
                <a:lnTo>
                  <a:pt x="487" y="264"/>
                </a:lnTo>
                <a:lnTo>
                  <a:pt x="487" y="264"/>
                </a:lnTo>
                <a:lnTo>
                  <a:pt x="485" y="264"/>
                </a:lnTo>
                <a:lnTo>
                  <a:pt x="485" y="262"/>
                </a:lnTo>
                <a:lnTo>
                  <a:pt x="485" y="262"/>
                </a:lnTo>
                <a:lnTo>
                  <a:pt x="485" y="262"/>
                </a:lnTo>
                <a:lnTo>
                  <a:pt x="487" y="260"/>
                </a:lnTo>
                <a:lnTo>
                  <a:pt x="487" y="260"/>
                </a:lnTo>
                <a:lnTo>
                  <a:pt x="489" y="259"/>
                </a:lnTo>
                <a:lnTo>
                  <a:pt x="485" y="257"/>
                </a:lnTo>
                <a:lnTo>
                  <a:pt x="482" y="253"/>
                </a:lnTo>
                <a:lnTo>
                  <a:pt x="478" y="249"/>
                </a:lnTo>
                <a:lnTo>
                  <a:pt x="434" y="285"/>
                </a:lnTo>
                <a:lnTo>
                  <a:pt x="384" y="316"/>
                </a:lnTo>
                <a:lnTo>
                  <a:pt x="343" y="335"/>
                </a:lnTo>
                <a:lnTo>
                  <a:pt x="297" y="348"/>
                </a:lnTo>
                <a:lnTo>
                  <a:pt x="253" y="354"/>
                </a:lnTo>
                <a:lnTo>
                  <a:pt x="207" y="356"/>
                </a:lnTo>
                <a:lnTo>
                  <a:pt x="162" y="354"/>
                </a:lnTo>
                <a:lnTo>
                  <a:pt x="118" y="348"/>
                </a:lnTo>
                <a:lnTo>
                  <a:pt x="116" y="348"/>
                </a:lnTo>
                <a:lnTo>
                  <a:pt x="116" y="350"/>
                </a:lnTo>
                <a:lnTo>
                  <a:pt x="118" y="352"/>
                </a:lnTo>
                <a:lnTo>
                  <a:pt x="116" y="354"/>
                </a:lnTo>
                <a:lnTo>
                  <a:pt x="114" y="354"/>
                </a:lnTo>
                <a:lnTo>
                  <a:pt x="112" y="354"/>
                </a:lnTo>
                <a:lnTo>
                  <a:pt x="95" y="346"/>
                </a:lnTo>
                <a:lnTo>
                  <a:pt x="74" y="342"/>
                </a:lnTo>
                <a:lnTo>
                  <a:pt x="65" y="340"/>
                </a:lnTo>
                <a:lnTo>
                  <a:pt x="57" y="338"/>
                </a:lnTo>
                <a:lnTo>
                  <a:pt x="32" y="335"/>
                </a:lnTo>
                <a:lnTo>
                  <a:pt x="11" y="327"/>
                </a:lnTo>
                <a:lnTo>
                  <a:pt x="7" y="323"/>
                </a:lnTo>
                <a:lnTo>
                  <a:pt x="4" y="321"/>
                </a:lnTo>
                <a:lnTo>
                  <a:pt x="2" y="319"/>
                </a:lnTo>
                <a:lnTo>
                  <a:pt x="2" y="319"/>
                </a:lnTo>
                <a:lnTo>
                  <a:pt x="0" y="318"/>
                </a:lnTo>
                <a:lnTo>
                  <a:pt x="0" y="316"/>
                </a:lnTo>
                <a:lnTo>
                  <a:pt x="21" y="323"/>
                </a:lnTo>
                <a:lnTo>
                  <a:pt x="44" y="329"/>
                </a:lnTo>
                <a:lnTo>
                  <a:pt x="68" y="331"/>
                </a:lnTo>
                <a:lnTo>
                  <a:pt x="45" y="316"/>
                </a:lnTo>
                <a:lnTo>
                  <a:pt x="45" y="316"/>
                </a:lnTo>
                <a:lnTo>
                  <a:pt x="47" y="314"/>
                </a:lnTo>
                <a:lnTo>
                  <a:pt x="47" y="314"/>
                </a:lnTo>
                <a:lnTo>
                  <a:pt x="47" y="312"/>
                </a:lnTo>
                <a:lnTo>
                  <a:pt x="47" y="310"/>
                </a:lnTo>
                <a:lnTo>
                  <a:pt x="51" y="310"/>
                </a:lnTo>
                <a:lnTo>
                  <a:pt x="53" y="312"/>
                </a:lnTo>
                <a:lnTo>
                  <a:pt x="47" y="306"/>
                </a:lnTo>
                <a:lnTo>
                  <a:pt x="44" y="302"/>
                </a:lnTo>
                <a:lnTo>
                  <a:pt x="44" y="300"/>
                </a:lnTo>
                <a:lnTo>
                  <a:pt x="45" y="299"/>
                </a:lnTo>
                <a:lnTo>
                  <a:pt x="47" y="297"/>
                </a:lnTo>
                <a:lnTo>
                  <a:pt x="49" y="297"/>
                </a:lnTo>
                <a:lnTo>
                  <a:pt x="49" y="299"/>
                </a:lnTo>
                <a:lnTo>
                  <a:pt x="49" y="299"/>
                </a:lnTo>
                <a:lnTo>
                  <a:pt x="51" y="300"/>
                </a:lnTo>
                <a:lnTo>
                  <a:pt x="53" y="302"/>
                </a:lnTo>
                <a:lnTo>
                  <a:pt x="55" y="302"/>
                </a:lnTo>
                <a:lnTo>
                  <a:pt x="55" y="300"/>
                </a:lnTo>
                <a:lnTo>
                  <a:pt x="55" y="300"/>
                </a:lnTo>
                <a:lnTo>
                  <a:pt x="55" y="300"/>
                </a:lnTo>
                <a:lnTo>
                  <a:pt x="61" y="278"/>
                </a:lnTo>
                <a:lnTo>
                  <a:pt x="61" y="253"/>
                </a:lnTo>
                <a:lnTo>
                  <a:pt x="61" y="251"/>
                </a:lnTo>
                <a:lnTo>
                  <a:pt x="63" y="249"/>
                </a:lnTo>
                <a:lnTo>
                  <a:pt x="63" y="247"/>
                </a:lnTo>
                <a:lnTo>
                  <a:pt x="63" y="249"/>
                </a:lnTo>
                <a:lnTo>
                  <a:pt x="61" y="249"/>
                </a:lnTo>
                <a:lnTo>
                  <a:pt x="59" y="249"/>
                </a:lnTo>
                <a:lnTo>
                  <a:pt x="57" y="249"/>
                </a:lnTo>
                <a:lnTo>
                  <a:pt x="57" y="247"/>
                </a:lnTo>
                <a:lnTo>
                  <a:pt x="59" y="245"/>
                </a:lnTo>
                <a:lnTo>
                  <a:pt x="61" y="243"/>
                </a:lnTo>
                <a:lnTo>
                  <a:pt x="63" y="241"/>
                </a:lnTo>
                <a:lnTo>
                  <a:pt x="63" y="241"/>
                </a:lnTo>
                <a:lnTo>
                  <a:pt x="61" y="241"/>
                </a:lnTo>
                <a:lnTo>
                  <a:pt x="59" y="241"/>
                </a:lnTo>
                <a:lnTo>
                  <a:pt x="59" y="238"/>
                </a:lnTo>
                <a:lnTo>
                  <a:pt x="59" y="236"/>
                </a:lnTo>
                <a:lnTo>
                  <a:pt x="61" y="236"/>
                </a:lnTo>
                <a:lnTo>
                  <a:pt x="66" y="228"/>
                </a:lnTo>
                <a:lnTo>
                  <a:pt x="66" y="228"/>
                </a:lnTo>
                <a:lnTo>
                  <a:pt x="65" y="226"/>
                </a:lnTo>
                <a:lnTo>
                  <a:pt x="65" y="226"/>
                </a:lnTo>
                <a:lnTo>
                  <a:pt x="63" y="228"/>
                </a:lnTo>
                <a:lnTo>
                  <a:pt x="61" y="228"/>
                </a:lnTo>
                <a:lnTo>
                  <a:pt x="61" y="226"/>
                </a:lnTo>
                <a:lnTo>
                  <a:pt x="61" y="226"/>
                </a:lnTo>
                <a:lnTo>
                  <a:pt x="61" y="224"/>
                </a:lnTo>
                <a:lnTo>
                  <a:pt x="61" y="224"/>
                </a:lnTo>
                <a:lnTo>
                  <a:pt x="55" y="226"/>
                </a:lnTo>
                <a:lnTo>
                  <a:pt x="49" y="228"/>
                </a:lnTo>
                <a:lnTo>
                  <a:pt x="47" y="228"/>
                </a:lnTo>
                <a:lnTo>
                  <a:pt x="47" y="228"/>
                </a:lnTo>
                <a:lnTo>
                  <a:pt x="45" y="224"/>
                </a:lnTo>
                <a:lnTo>
                  <a:pt x="45" y="222"/>
                </a:lnTo>
                <a:lnTo>
                  <a:pt x="47" y="220"/>
                </a:lnTo>
                <a:lnTo>
                  <a:pt x="51" y="217"/>
                </a:lnTo>
                <a:lnTo>
                  <a:pt x="59" y="211"/>
                </a:lnTo>
                <a:lnTo>
                  <a:pt x="65" y="207"/>
                </a:lnTo>
                <a:lnTo>
                  <a:pt x="68" y="205"/>
                </a:lnTo>
                <a:lnTo>
                  <a:pt x="72" y="203"/>
                </a:lnTo>
                <a:lnTo>
                  <a:pt x="74" y="203"/>
                </a:lnTo>
                <a:lnTo>
                  <a:pt x="74" y="201"/>
                </a:lnTo>
                <a:lnTo>
                  <a:pt x="74" y="201"/>
                </a:lnTo>
                <a:lnTo>
                  <a:pt x="63" y="198"/>
                </a:lnTo>
                <a:lnTo>
                  <a:pt x="55" y="194"/>
                </a:lnTo>
                <a:lnTo>
                  <a:pt x="45" y="190"/>
                </a:lnTo>
                <a:lnTo>
                  <a:pt x="44" y="188"/>
                </a:lnTo>
                <a:lnTo>
                  <a:pt x="44" y="184"/>
                </a:lnTo>
                <a:lnTo>
                  <a:pt x="65" y="192"/>
                </a:lnTo>
                <a:lnTo>
                  <a:pt x="87" y="196"/>
                </a:lnTo>
                <a:lnTo>
                  <a:pt x="103" y="188"/>
                </a:lnTo>
                <a:lnTo>
                  <a:pt x="120" y="180"/>
                </a:lnTo>
                <a:lnTo>
                  <a:pt x="122" y="180"/>
                </a:lnTo>
                <a:lnTo>
                  <a:pt x="122" y="180"/>
                </a:lnTo>
                <a:lnTo>
                  <a:pt x="124" y="182"/>
                </a:lnTo>
                <a:lnTo>
                  <a:pt x="125" y="184"/>
                </a:lnTo>
                <a:lnTo>
                  <a:pt x="124" y="188"/>
                </a:lnTo>
                <a:lnTo>
                  <a:pt x="124" y="188"/>
                </a:lnTo>
                <a:lnTo>
                  <a:pt x="120" y="190"/>
                </a:lnTo>
                <a:lnTo>
                  <a:pt x="118" y="192"/>
                </a:lnTo>
                <a:lnTo>
                  <a:pt x="116" y="194"/>
                </a:lnTo>
                <a:lnTo>
                  <a:pt x="135" y="198"/>
                </a:lnTo>
                <a:lnTo>
                  <a:pt x="154" y="200"/>
                </a:lnTo>
                <a:lnTo>
                  <a:pt x="181" y="203"/>
                </a:lnTo>
                <a:lnTo>
                  <a:pt x="207" y="201"/>
                </a:lnTo>
                <a:lnTo>
                  <a:pt x="232" y="198"/>
                </a:lnTo>
                <a:lnTo>
                  <a:pt x="274" y="182"/>
                </a:lnTo>
                <a:lnTo>
                  <a:pt x="312" y="165"/>
                </a:lnTo>
                <a:lnTo>
                  <a:pt x="341" y="150"/>
                </a:lnTo>
                <a:lnTo>
                  <a:pt x="363" y="131"/>
                </a:lnTo>
                <a:lnTo>
                  <a:pt x="363" y="131"/>
                </a:lnTo>
                <a:lnTo>
                  <a:pt x="363" y="129"/>
                </a:lnTo>
                <a:lnTo>
                  <a:pt x="362" y="127"/>
                </a:lnTo>
                <a:lnTo>
                  <a:pt x="360" y="127"/>
                </a:lnTo>
                <a:lnTo>
                  <a:pt x="358" y="125"/>
                </a:lnTo>
                <a:lnTo>
                  <a:pt x="358" y="125"/>
                </a:lnTo>
                <a:lnTo>
                  <a:pt x="356" y="125"/>
                </a:lnTo>
                <a:lnTo>
                  <a:pt x="356" y="123"/>
                </a:lnTo>
                <a:lnTo>
                  <a:pt x="354" y="121"/>
                </a:lnTo>
                <a:lnTo>
                  <a:pt x="354" y="121"/>
                </a:lnTo>
                <a:lnTo>
                  <a:pt x="352" y="121"/>
                </a:lnTo>
                <a:lnTo>
                  <a:pt x="352" y="121"/>
                </a:lnTo>
                <a:lnTo>
                  <a:pt x="350" y="121"/>
                </a:lnTo>
                <a:lnTo>
                  <a:pt x="350" y="120"/>
                </a:lnTo>
                <a:lnTo>
                  <a:pt x="350" y="116"/>
                </a:lnTo>
                <a:lnTo>
                  <a:pt x="348" y="114"/>
                </a:lnTo>
                <a:lnTo>
                  <a:pt x="346" y="116"/>
                </a:lnTo>
                <a:lnTo>
                  <a:pt x="344" y="116"/>
                </a:lnTo>
                <a:lnTo>
                  <a:pt x="344" y="114"/>
                </a:lnTo>
                <a:lnTo>
                  <a:pt x="344" y="112"/>
                </a:lnTo>
                <a:lnTo>
                  <a:pt x="344" y="110"/>
                </a:lnTo>
                <a:lnTo>
                  <a:pt x="343" y="110"/>
                </a:lnTo>
                <a:lnTo>
                  <a:pt x="341" y="110"/>
                </a:lnTo>
                <a:lnTo>
                  <a:pt x="341" y="108"/>
                </a:lnTo>
                <a:lnTo>
                  <a:pt x="341" y="106"/>
                </a:lnTo>
                <a:lnTo>
                  <a:pt x="341" y="106"/>
                </a:lnTo>
                <a:lnTo>
                  <a:pt x="339" y="106"/>
                </a:lnTo>
                <a:lnTo>
                  <a:pt x="337" y="106"/>
                </a:lnTo>
                <a:lnTo>
                  <a:pt x="337" y="102"/>
                </a:lnTo>
                <a:lnTo>
                  <a:pt x="333" y="99"/>
                </a:lnTo>
                <a:lnTo>
                  <a:pt x="333" y="101"/>
                </a:lnTo>
                <a:lnTo>
                  <a:pt x="331" y="102"/>
                </a:lnTo>
                <a:lnTo>
                  <a:pt x="331" y="104"/>
                </a:lnTo>
                <a:lnTo>
                  <a:pt x="329" y="104"/>
                </a:lnTo>
                <a:lnTo>
                  <a:pt x="329" y="104"/>
                </a:lnTo>
                <a:lnTo>
                  <a:pt x="329" y="106"/>
                </a:lnTo>
                <a:lnTo>
                  <a:pt x="327" y="108"/>
                </a:lnTo>
                <a:lnTo>
                  <a:pt x="325" y="110"/>
                </a:lnTo>
                <a:lnTo>
                  <a:pt x="322" y="108"/>
                </a:lnTo>
                <a:lnTo>
                  <a:pt x="318" y="106"/>
                </a:lnTo>
                <a:lnTo>
                  <a:pt x="322" y="101"/>
                </a:lnTo>
                <a:lnTo>
                  <a:pt x="324" y="95"/>
                </a:lnTo>
                <a:lnTo>
                  <a:pt x="325" y="87"/>
                </a:lnTo>
                <a:lnTo>
                  <a:pt x="327" y="87"/>
                </a:lnTo>
                <a:lnTo>
                  <a:pt x="327" y="85"/>
                </a:lnTo>
                <a:lnTo>
                  <a:pt x="331" y="80"/>
                </a:lnTo>
                <a:lnTo>
                  <a:pt x="333" y="76"/>
                </a:lnTo>
                <a:lnTo>
                  <a:pt x="337" y="70"/>
                </a:lnTo>
                <a:lnTo>
                  <a:pt x="339" y="64"/>
                </a:lnTo>
                <a:lnTo>
                  <a:pt x="341" y="62"/>
                </a:lnTo>
                <a:lnTo>
                  <a:pt x="341" y="62"/>
                </a:lnTo>
                <a:lnTo>
                  <a:pt x="343" y="61"/>
                </a:lnTo>
                <a:lnTo>
                  <a:pt x="341" y="59"/>
                </a:lnTo>
                <a:lnTo>
                  <a:pt x="339" y="55"/>
                </a:lnTo>
                <a:lnTo>
                  <a:pt x="341" y="51"/>
                </a:lnTo>
                <a:lnTo>
                  <a:pt x="341" y="51"/>
                </a:lnTo>
                <a:lnTo>
                  <a:pt x="343" y="51"/>
                </a:lnTo>
                <a:lnTo>
                  <a:pt x="343" y="49"/>
                </a:lnTo>
                <a:lnTo>
                  <a:pt x="346" y="45"/>
                </a:lnTo>
                <a:lnTo>
                  <a:pt x="346" y="43"/>
                </a:lnTo>
                <a:lnTo>
                  <a:pt x="348" y="38"/>
                </a:lnTo>
                <a:lnTo>
                  <a:pt x="350" y="38"/>
                </a:lnTo>
                <a:lnTo>
                  <a:pt x="352" y="36"/>
                </a:lnTo>
                <a:lnTo>
                  <a:pt x="352" y="34"/>
                </a:lnTo>
                <a:lnTo>
                  <a:pt x="352" y="34"/>
                </a:lnTo>
                <a:lnTo>
                  <a:pt x="352" y="32"/>
                </a:lnTo>
                <a:lnTo>
                  <a:pt x="352" y="32"/>
                </a:lnTo>
                <a:lnTo>
                  <a:pt x="354" y="32"/>
                </a:lnTo>
                <a:lnTo>
                  <a:pt x="356" y="32"/>
                </a:lnTo>
                <a:lnTo>
                  <a:pt x="358" y="32"/>
                </a:lnTo>
                <a:lnTo>
                  <a:pt x="360" y="34"/>
                </a:lnTo>
                <a:lnTo>
                  <a:pt x="362" y="38"/>
                </a:lnTo>
                <a:lnTo>
                  <a:pt x="360" y="41"/>
                </a:lnTo>
                <a:lnTo>
                  <a:pt x="392" y="36"/>
                </a:lnTo>
                <a:lnTo>
                  <a:pt x="426" y="32"/>
                </a:lnTo>
                <a:lnTo>
                  <a:pt x="430" y="32"/>
                </a:lnTo>
                <a:lnTo>
                  <a:pt x="432" y="30"/>
                </a:lnTo>
                <a:lnTo>
                  <a:pt x="436" y="30"/>
                </a:lnTo>
                <a:lnTo>
                  <a:pt x="440" y="30"/>
                </a:lnTo>
                <a:lnTo>
                  <a:pt x="445" y="30"/>
                </a:lnTo>
                <a:lnTo>
                  <a:pt x="449" y="28"/>
                </a:lnTo>
                <a:lnTo>
                  <a:pt x="480" y="24"/>
                </a:lnTo>
                <a:lnTo>
                  <a:pt x="510" y="21"/>
                </a:lnTo>
                <a:lnTo>
                  <a:pt x="518" y="19"/>
                </a:lnTo>
                <a:lnTo>
                  <a:pt x="525" y="17"/>
                </a:lnTo>
                <a:lnTo>
                  <a:pt x="535" y="19"/>
                </a:lnTo>
                <a:lnTo>
                  <a:pt x="535" y="15"/>
                </a:lnTo>
                <a:lnTo>
                  <a:pt x="535" y="11"/>
                </a:lnTo>
                <a:lnTo>
                  <a:pt x="535" y="9"/>
                </a:lnTo>
                <a:lnTo>
                  <a:pt x="537" y="7"/>
                </a:lnTo>
                <a:lnTo>
                  <a:pt x="537" y="5"/>
                </a:lnTo>
                <a:lnTo>
                  <a:pt x="537" y="5"/>
                </a:lnTo>
                <a:lnTo>
                  <a:pt x="539" y="5"/>
                </a:lnTo>
                <a:lnTo>
                  <a:pt x="541" y="3"/>
                </a:lnTo>
                <a:lnTo>
                  <a:pt x="542" y="3"/>
                </a:lnTo>
                <a:lnTo>
                  <a:pt x="544" y="3"/>
                </a:lnTo>
                <a:lnTo>
                  <a:pt x="546" y="9"/>
                </a:lnTo>
                <a:lnTo>
                  <a:pt x="546" y="17"/>
                </a:lnTo>
                <a:lnTo>
                  <a:pt x="548" y="17"/>
                </a:lnTo>
                <a:lnTo>
                  <a:pt x="548" y="17"/>
                </a:lnTo>
                <a:lnTo>
                  <a:pt x="548" y="13"/>
                </a:lnTo>
                <a:lnTo>
                  <a:pt x="548" y="7"/>
                </a:lnTo>
                <a:lnTo>
                  <a:pt x="548" y="2"/>
                </a:lnTo>
                <a:lnTo>
                  <a:pt x="548" y="2"/>
                </a:lnTo>
                <a:lnTo>
                  <a:pt x="548" y="0"/>
                </a:lnTo>
                <a:lnTo>
                  <a:pt x="550" y="0"/>
                </a:lnTo>
                <a:lnTo>
                  <a:pt x="552" y="0"/>
                </a:lnTo>
                <a:close/>
              </a:path>
            </a:pathLst>
          </a:custGeom>
          <a:solidFill>
            <a:srgbClr val="4C4C66"/>
          </a:solidFill>
          <a:ln w="0">
            <a:solidFill>
              <a:srgbClr val="4C4C66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72"/>
          <p:cNvSpPr>
            <a:spLocks noEditPoints="1"/>
          </p:cNvSpPr>
          <p:nvPr/>
        </p:nvSpPr>
        <p:spPr bwMode="auto">
          <a:xfrm>
            <a:off x="4808568" y="2272825"/>
            <a:ext cx="2146733" cy="1758168"/>
          </a:xfrm>
          <a:custGeom>
            <a:avLst/>
            <a:gdLst>
              <a:gd name="T0" fmla="*/ 327 w 558"/>
              <a:gd name="T1" fmla="*/ 198 h 457"/>
              <a:gd name="T2" fmla="*/ 472 w 558"/>
              <a:gd name="T3" fmla="*/ 158 h 457"/>
              <a:gd name="T4" fmla="*/ 53 w 558"/>
              <a:gd name="T5" fmla="*/ 421 h 457"/>
              <a:gd name="T6" fmla="*/ 45 w 558"/>
              <a:gd name="T7" fmla="*/ 306 h 457"/>
              <a:gd name="T8" fmla="*/ 356 w 558"/>
              <a:gd name="T9" fmla="*/ 186 h 457"/>
              <a:gd name="T10" fmla="*/ 386 w 558"/>
              <a:gd name="T11" fmla="*/ 179 h 457"/>
              <a:gd name="T12" fmla="*/ 453 w 558"/>
              <a:gd name="T13" fmla="*/ 162 h 457"/>
              <a:gd name="T14" fmla="*/ 343 w 558"/>
              <a:gd name="T15" fmla="*/ 192 h 457"/>
              <a:gd name="T16" fmla="*/ 87 w 558"/>
              <a:gd name="T17" fmla="*/ 407 h 457"/>
              <a:gd name="T18" fmla="*/ 165 w 558"/>
              <a:gd name="T19" fmla="*/ 392 h 457"/>
              <a:gd name="T20" fmla="*/ 127 w 558"/>
              <a:gd name="T21" fmla="*/ 413 h 457"/>
              <a:gd name="T22" fmla="*/ 501 w 558"/>
              <a:gd name="T23" fmla="*/ 160 h 457"/>
              <a:gd name="T24" fmla="*/ 464 w 558"/>
              <a:gd name="T25" fmla="*/ 156 h 457"/>
              <a:gd name="T26" fmla="*/ 276 w 558"/>
              <a:gd name="T27" fmla="*/ 217 h 457"/>
              <a:gd name="T28" fmla="*/ 436 w 558"/>
              <a:gd name="T29" fmla="*/ 160 h 457"/>
              <a:gd name="T30" fmla="*/ 164 w 558"/>
              <a:gd name="T31" fmla="*/ 405 h 457"/>
              <a:gd name="T32" fmla="*/ 360 w 558"/>
              <a:gd name="T33" fmla="*/ 185 h 457"/>
              <a:gd name="T34" fmla="*/ 112 w 558"/>
              <a:gd name="T35" fmla="*/ 424 h 457"/>
              <a:gd name="T36" fmla="*/ 247 w 558"/>
              <a:gd name="T37" fmla="*/ 278 h 457"/>
              <a:gd name="T38" fmla="*/ 405 w 558"/>
              <a:gd name="T39" fmla="*/ 158 h 457"/>
              <a:gd name="T40" fmla="*/ 306 w 558"/>
              <a:gd name="T41" fmla="*/ 190 h 457"/>
              <a:gd name="T42" fmla="*/ 80 w 558"/>
              <a:gd name="T43" fmla="*/ 411 h 457"/>
              <a:gd name="T44" fmla="*/ 57 w 558"/>
              <a:gd name="T45" fmla="*/ 388 h 457"/>
              <a:gd name="T46" fmla="*/ 329 w 558"/>
              <a:gd name="T47" fmla="*/ 177 h 457"/>
              <a:gd name="T48" fmla="*/ 379 w 558"/>
              <a:gd name="T49" fmla="*/ 181 h 457"/>
              <a:gd name="T50" fmla="*/ 531 w 558"/>
              <a:gd name="T51" fmla="*/ 44 h 457"/>
              <a:gd name="T52" fmla="*/ 139 w 558"/>
              <a:gd name="T53" fmla="*/ 400 h 457"/>
              <a:gd name="T54" fmla="*/ 259 w 558"/>
              <a:gd name="T55" fmla="*/ 245 h 457"/>
              <a:gd name="T56" fmla="*/ 42 w 558"/>
              <a:gd name="T57" fmla="*/ 339 h 457"/>
              <a:gd name="T58" fmla="*/ 112 w 558"/>
              <a:gd name="T59" fmla="*/ 363 h 457"/>
              <a:gd name="T60" fmla="*/ 183 w 558"/>
              <a:gd name="T61" fmla="*/ 384 h 457"/>
              <a:gd name="T62" fmla="*/ 211 w 558"/>
              <a:gd name="T63" fmla="*/ 312 h 457"/>
              <a:gd name="T64" fmla="*/ 45 w 558"/>
              <a:gd name="T65" fmla="*/ 289 h 457"/>
              <a:gd name="T66" fmla="*/ 141 w 558"/>
              <a:gd name="T67" fmla="*/ 362 h 457"/>
              <a:gd name="T68" fmla="*/ 85 w 558"/>
              <a:gd name="T69" fmla="*/ 301 h 457"/>
              <a:gd name="T70" fmla="*/ 91 w 558"/>
              <a:gd name="T71" fmla="*/ 263 h 457"/>
              <a:gd name="T72" fmla="*/ 127 w 558"/>
              <a:gd name="T73" fmla="*/ 263 h 457"/>
              <a:gd name="T74" fmla="*/ 171 w 558"/>
              <a:gd name="T75" fmla="*/ 207 h 457"/>
              <a:gd name="T76" fmla="*/ 125 w 558"/>
              <a:gd name="T77" fmla="*/ 280 h 457"/>
              <a:gd name="T78" fmla="*/ 74 w 558"/>
              <a:gd name="T79" fmla="*/ 274 h 457"/>
              <a:gd name="T80" fmla="*/ 196 w 558"/>
              <a:gd name="T81" fmla="*/ 287 h 457"/>
              <a:gd name="T82" fmla="*/ 493 w 558"/>
              <a:gd name="T83" fmla="*/ 141 h 457"/>
              <a:gd name="T84" fmla="*/ 470 w 558"/>
              <a:gd name="T85" fmla="*/ 122 h 457"/>
              <a:gd name="T86" fmla="*/ 407 w 558"/>
              <a:gd name="T87" fmla="*/ 87 h 457"/>
              <a:gd name="T88" fmla="*/ 358 w 558"/>
              <a:gd name="T89" fmla="*/ 68 h 457"/>
              <a:gd name="T90" fmla="*/ 409 w 558"/>
              <a:gd name="T91" fmla="*/ 80 h 457"/>
              <a:gd name="T92" fmla="*/ 472 w 558"/>
              <a:gd name="T93" fmla="*/ 106 h 457"/>
              <a:gd name="T94" fmla="*/ 508 w 558"/>
              <a:gd name="T95" fmla="*/ 40 h 457"/>
              <a:gd name="T96" fmla="*/ 527 w 558"/>
              <a:gd name="T97" fmla="*/ 30 h 457"/>
              <a:gd name="T98" fmla="*/ 423 w 558"/>
              <a:gd name="T99" fmla="*/ 13 h 457"/>
              <a:gd name="T100" fmla="*/ 293 w 558"/>
              <a:gd name="T101" fmla="*/ 40 h 457"/>
              <a:gd name="T102" fmla="*/ 546 w 558"/>
              <a:gd name="T103" fmla="*/ 13 h 457"/>
              <a:gd name="T104" fmla="*/ 514 w 558"/>
              <a:gd name="T105" fmla="*/ 169 h 457"/>
              <a:gd name="T106" fmla="*/ 426 w 558"/>
              <a:gd name="T107" fmla="*/ 186 h 457"/>
              <a:gd name="T108" fmla="*/ 377 w 558"/>
              <a:gd name="T109" fmla="*/ 194 h 457"/>
              <a:gd name="T110" fmla="*/ 247 w 558"/>
              <a:gd name="T111" fmla="*/ 314 h 457"/>
              <a:gd name="T112" fmla="*/ 221 w 558"/>
              <a:gd name="T113" fmla="*/ 398 h 457"/>
              <a:gd name="T114" fmla="*/ 80 w 558"/>
              <a:gd name="T115" fmla="*/ 445 h 457"/>
              <a:gd name="T116" fmla="*/ 47 w 558"/>
              <a:gd name="T117" fmla="*/ 443 h 457"/>
              <a:gd name="T118" fmla="*/ 9 w 558"/>
              <a:gd name="T119" fmla="*/ 388 h 457"/>
              <a:gd name="T120" fmla="*/ 26 w 558"/>
              <a:gd name="T121" fmla="*/ 198 h 457"/>
              <a:gd name="T122" fmla="*/ 51 w 558"/>
              <a:gd name="T123" fmla="*/ 162 h 457"/>
              <a:gd name="T124" fmla="*/ 127 w 558"/>
              <a:gd name="T125" fmla="*/ 164 h 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58" h="457">
                <a:moveTo>
                  <a:pt x="493" y="99"/>
                </a:moveTo>
                <a:lnTo>
                  <a:pt x="495" y="97"/>
                </a:lnTo>
                <a:lnTo>
                  <a:pt x="495" y="97"/>
                </a:lnTo>
                <a:lnTo>
                  <a:pt x="495" y="95"/>
                </a:lnTo>
                <a:lnTo>
                  <a:pt x="495" y="95"/>
                </a:lnTo>
                <a:lnTo>
                  <a:pt x="493" y="95"/>
                </a:lnTo>
                <a:lnTo>
                  <a:pt x="493" y="99"/>
                </a:lnTo>
                <a:close/>
                <a:moveTo>
                  <a:pt x="40" y="390"/>
                </a:moveTo>
                <a:lnTo>
                  <a:pt x="42" y="390"/>
                </a:lnTo>
                <a:lnTo>
                  <a:pt x="42" y="392"/>
                </a:lnTo>
                <a:lnTo>
                  <a:pt x="42" y="392"/>
                </a:lnTo>
                <a:lnTo>
                  <a:pt x="44" y="392"/>
                </a:lnTo>
                <a:lnTo>
                  <a:pt x="42" y="392"/>
                </a:lnTo>
                <a:lnTo>
                  <a:pt x="42" y="390"/>
                </a:lnTo>
                <a:lnTo>
                  <a:pt x="40" y="390"/>
                </a:lnTo>
                <a:close/>
                <a:moveTo>
                  <a:pt x="396" y="175"/>
                </a:moveTo>
                <a:lnTo>
                  <a:pt x="398" y="175"/>
                </a:lnTo>
                <a:lnTo>
                  <a:pt x="398" y="175"/>
                </a:lnTo>
                <a:lnTo>
                  <a:pt x="398" y="175"/>
                </a:lnTo>
                <a:lnTo>
                  <a:pt x="398" y="175"/>
                </a:lnTo>
                <a:lnTo>
                  <a:pt x="398" y="173"/>
                </a:lnTo>
                <a:lnTo>
                  <a:pt x="398" y="173"/>
                </a:lnTo>
                <a:lnTo>
                  <a:pt x="398" y="173"/>
                </a:lnTo>
                <a:lnTo>
                  <a:pt x="396" y="173"/>
                </a:lnTo>
                <a:lnTo>
                  <a:pt x="396" y="175"/>
                </a:lnTo>
                <a:lnTo>
                  <a:pt x="396" y="175"/>
                </a:lnTo>
                <a:close/>
                <a:moveTo>
                  <a:pt x="329" y="196"/>
                </a:moveTo>
                <a:lnTo>
                  <a:pt x="327" y="198"/>
                </a:lnTo>
                <a:lnTo>
                  <a:pt x="327" y="198"/>
                </a:lnTo>
                <a:lnTo>
                  <a:pt x="329" y="198"/>
                </a:lnTo>
                <a:lnTo>
                  <a:pt x="331" y="196"/>
                </a:lnTo>
                <a:lnTo>
                  <a:pt x="329" y="196"/>
                </a:lnTo>
                <a:close/>
                <a:moveTo>
                  <a:pt x="63" y="426"/>
                </a:moveTo>
                <a:lnTo>
                  <a:pt x="63" y="424"/>
                </a:lnTo>
                <a:lnTo>
                  <a:pt x="63" y="424"/>
                </a:lnTo>
                <a:lnTo>
                  <a:pt x="61" y="423"/>
                </a:lnTo>
                <a:lnTo>
                  <a:pt x="61" y="424"/>
                </a:lnTo>
                <a:lnTo>
                  <a:pt x="61" y="426"/>
                </a:lnTo>
                <a:lnTo>
                  <a:pt x="63" y="426"/>
                </a:lnTo>
                <a:close/>
                <a:moveTo>
                  <a:pt x="520" y="103"/>
                </a:moveTo>
                <a:lnTo>
                  <a:pt x="518" y="105"/>
                </a:lnTo>
                <a:lnTo>
                  <a:pt x="518" y="106"/>
                </a:lnTo>
                <a:lnTo>
                  <a:pt x="520" y="105"/>
                </a:lnTo>
                <a:lnTo>
                  <a:pt x="520" y="103"/>
                </a:lnTo>
                <a:lnTo>
                  <a:pt x="520" y="99"/>
                </a:lnTo>
                <a:lnTo>
                  <a:pt x="520" y="101"/>
                </a:lnTo>
                <a:lnTo>
                  <a:pt x="520" y="103"/>
                </a:lnTo>
                <a:close/>
                <a:moveTo>
                  <a:pt x="55" y="316"/>
                </a:moveTo>
                <a:lnTo>
                  <a:pt x="53" y="314"/>
                </a:lnTo>
                <a:lnTo>
                  <a:pt x="51" y="312"/>
                </a:lnTo>
                <a:lnTo>
                  <a:pt x="49" y="310"/>
                </a:lnTo>
                <a:lnTo>
                  <a:pt x="51" y="312"/>
                </a:lnTo>
                <a:lnTo>
                  <a:pt x="53" y="314"/>
                </a:lnTo>
                <a:lnTo>
                  <a:pt x="55" y="316"/>
                </a:lnTo>
                <a:close/>
                <a:moveTo>
                  <a:pt x="470" y="162"/>
                </a:moveTo>
                <a:lnTo>
                  <a:pt x="472" y="158"/>
                </a:lnTo>
                <a:lnTo>
                  <a:pt x="470" y="158"/>
                </a:lnTo>
                <a:lnTo>
                  <a:pt x="470" y="158"/>
                </a:lnTo>
                <a:lnTo>
                  <a:pt x="470" y="160"/>
                </a:lnTo>
                <a:lnTo>
                  <a:pt x="468" y="160"/>
                </a:lnTo>
                <a:lnTo>
                  <a:pt x="470" y="162"/>
                </a:lnTo>
                <a:close/>
                <a:moveTo>
                  <a:pt x="423" y="173"/>
                </a:moveTo>
                <a:lnTo>
                  <a:pt x="424" y="173"/>
                </a:lnTo>
                <a:lnTo>
                  <a:pt x="424" y="171"/>
                </a:lnTo>
                <a:lnTo>
                  <a:pt x="424" y="169"/>
                </a:lnTo>
                <a:lnTo>
                  <a:pt x="424" y="167"/>
                </a:lnTo>
                <a:lnTo>
                  <a:pt x="423" y="167"/>
                </a:lnTo>
                <a:lnTo>
                  <a:pt x="423" y="173"/>
                </a:lnTo>
                <a:close/>
                <a:moveTo>
                  <a:pt x="66" y="430"/>
                </a:moveTo>
                <a:lnTo>
                  <a:pt x="66" y="430"/>
                </a:lnTo>
                <a:lnTo>
                  <a:pt x="66" y="430"/>
                </a:lnTo>
                <a:lnTo>
                  <a:pt x="66" y="430"/>
                </a:lnTo>
                <a:lnTo>
                  <a:pt x="68" y="432"/>
                </a:lnTo>
                <a:lnTo>
                  <a:pt x="68" y="432"/>
                </a:lnTo>
                <a:lnTo>
                  <a:pt x="70" y="432"/>
                </a:lnTo>
                <a:lnTo>
                  <a:pt x="70" y="430"/>
                </a:lnTo>
                <a:lnTo>
                  <a:pt x="68" y="430"/>
                </a:lnTo>
                <a:lnTo>
                  <a:pt x="66" y="430"/>
                </a:lnTo>
                <a:close/>
                <a:moveTo>
                  <a:pt x="59" y="424"/>
                </a:moveTo>
                <a:lnTo>
                  <a:pt x="59" y="424"/>
                </a:lnTo>
                <a:lnTo>
                  <a:pt x="57" y="423"/>
                </a:lnTo>
                <a:lnTo>
                  <a:pt x="55" y="421"/>
                </a:lnTo>
                <a:lnTo>
                  <a:pt x="55" y="421"/>
                </a:lnTo>
                <a:lnTo>
                  <a:pt x="53" y="421"/>
                </a:lnTo>
                <a:lnTo>
                  <a:pt x="53" y="421"/>
                </a:lnTo>
                <a:lnTo>
                  <a:pt x="55" y="423"/>
                </a:lnTo>
                <a:lnTo>
                  <a:pt x="57" y="424"/>
                </a:lnTo>
                <a:lnTo>
                  <a:pt x="59" y="424"/>
                </a:lnTo>
                <a:close/>
                <a:moveTo>
                  <a:pt x="463" y="162"/>
                </a:moveTo>
                <a:lnTo>
                  <a:pt x="461" y="164"/>
                </a:lnTo>
                <a:lnTo>
                  <a:pt x="461" y="165"/>
                </a:lnTo>
                <a:lnTo>
                  <a:pt x="461" y="165"/>
                </a:lnTo>
                <a:lnTo>
                  <a:pt x="463" y="164"/>
                </a:lnTo>
                <a:lnTo>
                  <a:pt x="463" y="158"/>
                </a:lnTo>
                <a:lnTo>
                  <a:pt x="463" y="160"/>
                </a:lnTo>
                <a:lnTo>
                  <a:pt x="463" y="160"/>
                </a:lnTo>
                <a:lnTo>
                  <a:pt x="463" y="162"/>
                </a:lnTo>
                <a:close/>
                <a:moveTo>
                  <a:pt x="470" y="95"/>
                </a:moveTo>
                <a:lnTo>
                  <a:pt x="470" y="95"/>
                </a:lnTo>
                <a:lnTo>
                  <a:pt x="470" y="99"/>
                </a:lnTo>
                <a:lnTo>
                  <a:pt x="470" y="101"/>
                </a:lnTo>
                <a:lnTo>
                  <a:pt x="472" y="103"/>
                </a:lnTo>
                <a:lnTo>
                  <a:pt x="472" y="101"/>
                </a:lnTo>
                <a:lnTo>
                  <a:pt x="472" y="97"/>
                </a:lnTo>
                <a:lnTo>
                  <a:pt x="472" y="95"/>
                </a:lnTo>
                <a:lnTo>
                  <a:pt x="472" y="95"/>
                </a:lnTo>
                <a:lnTo>
                  <a:pt x="470" y="95"/>
                </a:lnTo>
                <a:lnTo>
                  <a:pt x="470" y="95"/>
                </a:lnTo>
                <a:close/>
                <a:moveTo>
                  <a:pt x="51" y="310"/>
                </a:moveTo>
                <a:lnTo>
                  <a:pt x="51" y="310"/>
                </a:lnTo>
                <a:lnTo>
                  <a:pt x="53" y="308"/>
                </a:lnTo>
                <a:lnTo>
                  <a:pt x="45" y="306"/>
                </a:lnTo>
                <a:lnTo>
                  <a:pt x="47" y="308"/>
                </a:lnTo>
                <a:lnTo>
                  <a:pt x="49" y="308"/>
                </a:lnTo>
                <a:lnTo>
                  <a:pt x="51" y="310"/>
                </a:lnTo>
                <a:close/>
                <a:moveTo>
                  <a:pt x="259" y="236"/>
                </a:moveTo>
                <a:lnTo>
                  <a:pt x="257" y="236"/>
                </a:lnTo>
                <a:lnTo>
                  <a:pt x="257" y="238"/>
                </a:lnTo>
                <a:lnTo>
                  <a:pt x="257" y="238"/>
                </a:lnTo>
                <a:lnTo>
                  <a:pt x="259" y="240"/>
                </a:lnTo>
                <a:lnTo>
                  <a:pt x="261" y="238"/>
                </a:lnTo>
                <a:lnTo>
                  <a:pt x="261" y="238"/>
                </a:lnTo>
                <a:lnTo>
                  <a:pt x="259" y="236"/>
                </a:lnTo>
                <a:lnTo>
                  <a:pt x="259" y="234"/>
                </a:lnTo>
                <a:lnTo>
                  <a:pt x="259" y="234"/>
                </a:lnTo>
                <a:lnTo>
                  <a:pt x="259" y="236"/>
                </a:lnTo>
                <a:close/>
                <a:moveTo>
                  <a:pt x="118" y="398"/>
                </a:moveTo>
                <a:lnTo>
                  <a:pt x="116" y="398"/>
                </a:lnTo>
                <a:lnTo>
                  <a:pt x="116" y="400"/>
                </a:lnTo>
                <a:lnTo>
                  <a:pt x="120" y="402"/>
                </a:lnTo>
                <a:lnTo>
                  <a:pt x="122" y="405"/>
                </a:lnTo>
                <a:lnTo>
                  <a:pt x="120" y="400"/>
                </a:lnTo>
                <a:lnTo>
                  <a:pt x="120" y="398"/>
                </a:lnTo>
                <a:lnTo>
                  <a:pt x="118" y="398"/>
                </a:lnTo>
                <a:lnTo>
                  <a:pt x="118" y="398"/>
                </a:lnTo>
                <a:close/>
                <a:moveTo>
                  <a:pt x="354" y="183"/>
                </a:moveTo>
                <a:lnTo>
                  <a:pt x="354" y="185"/>
                </a:lnTo>
                <a:lnTo>
                  <a:pt x="354" y="186"/>
                </a:lnTo>
                <a:lnTo>
                  <a:pt x="354" y="186"/>
                </a:lnTo>
                <a:lnTo>
                  <a:pt x="356" y="186"/>
                </a:lnTo>
                <a:lnTo>
                  <a:pt x="358" y="186"/>
                </a:lnTo>
                <a:lnTo>
                  <a:pt x="356" y="185"/>
                </a:lnTo>
                <a:lnTo>
                  <a:pt x="356" y="183"/>
                </a:lnTo>
                <a:lnTo>
                  <a:pt x="354" y="179"/>
                </a:lnTo>
                <a:lnTo>
                  <a:pt x="354" y="181"/>
                </a:lnTo>
                <a:lnTo>
                  <a:pt x="354" y="183"/>
                </a:lnTo>
                <a:close/>
                <a:moveTo>
                  <a:pt x="55" y="356"/>
                </a:moveTo>
                <a:lnTo>
                  <a:pt x="51" y="352"/>
                </a:lnTo>
                <a:lnTo>
                  <a:pt x="45" y="348"/>
                </a:lnTo>
                <a:lnTo>
                  <a:pt x="40" y="344"/>
                </a:lnTo>
                <a:lnTo>
                  <a:pt x="45" y="350"/>
                </a:lnTo>
                <a:lnTo>
                  <a:pt x="49" y="354"/>
                </a:lnTo>
                <a:lnTo>
                  <a:pt x="55" y="356"/>
                </a:lnTo>
                <a:close/>
                <a:moveTo>
                  <a:pt x="105" y="403"/>
                </a:moveTo>
                <a:lnTo>
                  <a:pt x="105" y="403"/>
                </a:lnTo>
                <a:lnTo>
                  <a:pt x="105" y="403"/>
                </a:lnTo>
                <a:lnTo>
                  <a:pt x="106" y="405"/>
                </a:lnTo>
                <a:lnTo>
                  <a:pt x="108" y="409"/>
                </a:lnTo>
                <a:lnTo>
                  <a:pt x="110" y="409"/>
                </a:lnTo>
                <a:lnTo>
                  <a:pt x="108" y="407"/>
                </a:lnTo>
                <a:lnTo>
                  <a:pt x="108" y="405"/>
                </a:lnTo>
                <a:lnTo>
                  <a:pt x="108" y="403"/>
                </a:lnTo>
                <a:lnTo>
                  <a:pt x="106" y="402"/>
                </a:lnTo>
                <a:lnTo>
                  <a:pt x="105" y="402"/>
                </a:lnTo>
                <a:lnTo>
                  <a:pt x="105" y="403"/>
                </a:lnTo>
                <a:close/>
                <a:moveTo>
                  <a:pt x="384" y="169"/>
                </a:moveTo>
                <a:lnTo>
                  <a:pt x="384" y="181"/>
                </a:lnTo>
                <a:lnTo>
                  <a:pt x="386" y="179"/>
                </a:lnTo>
                <a:lnTo>
                  <a:pt x="388" y="179"/>
                </a:lnTo>
                <a:lnTo>
                  <a:pt x="386" y="173"/>
                </a:lnTo>
                <a:lnTo>
                  <a:pt x="384" y="169"/>
                </a:lnTo>
                <a:close/>
                <a:moveTo>
                  <a:pt x="177" y="196"/>
                </a:moveTo>
                <a:lnTo>
                  <a:pt x="175" y="196"/>
                </a:lnTo>
                <a:lnTo>
                  <a:pt x="175" y="194"/>
                </a:lnTo>
                <a:lnTo>
                  <a:pt x="175" y="192"/>
                </a:lnTo>
                <a:lnTo>
                  <a:pt x="177" y="190"/>
                </a:lnTo>
                <a:lnTo>
                  <a:pt x="175" y="190"/>
                </a:lnTo>
                <a:lnTo>
                  <a:pt x="177" y="188"/>
                </a:lnTo>
                <a:lnTo>
                  <a:pt x="177" y="188"/>
                </a:lnTo>
                <a:lnTo>
                  <a:pt x="179" y="188"/>
                </a:lnTo>
                <a:lnTo>
                  <a:pt x="181" y="188"/>
                </a:lnTo>
                <a:lnTo>
                  <a:pt x="179" y="188"/>
                </a:lnTo>
                <a:lnTo>
                  <a:pt x="179" y="188"/>
                </a:lnTo>
                <a:lnTo>
                  <a:pt x="179" y="190"/>
                </a:lnTo>
                <a:lnTo>
                  <a:pt x="179" y="192"/>
                </a:lnTo>
                <a:lnTo>
                  <a:pt x="177" y="194"/>
                </a:lnTo>
                <a:lnTo>
                  <a:pt x="177" y="196"/>
                </a:lnTo>
                <a:close/>
                <a:moveTo>
                  <a:pt x="314" y="198"/>
                </a:moveTo>
                <a:lnTo>
                  <a:pt x="314" y="198"/>
                </a:lnTo>
                <a:lnTo>
                  <a:pt x="314" y="209"/>
                </a:lnTo>
                <a:lnTo>
                  <a:pt x="316" y="207"/>
                </a:lnTo>
                <a:lnTo>
                  <a:pt x="318" y="207"/>
                </a:lnTo>
                <a:lnTo>
                  <a:pt x="318" y="205"/>
                </a:lnTo>
                <a:lnTo>
                  <a:pt x="314" y="198"/>
                </a:lnTo>
                <a:lnTo>
                  <a:pt x="314" y="198"/>
                </a:lnTo>
                <a:close/>
                <a:moveTo>
                  <a:pt x="453" y="162"/>
                </a:moveTo>
                <a:lnTo>
                  <a:pt x="451" y="169"/>
                </a:lnTo>
                <a:lnTo>
                  <a:pt x="449" y="173"/>
                </a:lnTo>
                <a:lnTo>
                  <a:pt x="451" y="175"/>
                </a:lnTo>
                <a:lnTo>
                  <a:pt x="455" y="175"/>
                </a:lnTo>
                <a:lnTo>
                  <a:pt x="453" y="169"/>
                </a:lnTo>
                <a:lnTo>
                  <a:pt x="453" y="162"/>
                </a:lnTo>
                <a:close/>
                <a:moveTo>
                  <a:pt x="299" y="207"/>
                </a:moveTo>
                <a:lnTo>
                  <a:pt x="299" y="207"/>
                </a:lnTo>
                <a:lnTo>
                  <a:pt x="299" y="209"/>
                </a:lnTo>
                <a:lnTo>
                  <a:pt x="297" y="209"/>
                </a:lnTo>
                <a:lnTo>
                  <a:pt x="299" y="209"/>
                </a:lnTo>
                <a:lnTo>
                  <a:pt x="299" y="211"/>
                </a:lnTo>
                <a:lnTo>
                  <a:pt x="299" y="211"/>
                </a:lnTo>
                <a:lnTo>
                  <a:pt x="301" y="211"/>
                </a:lnTo>
                <a:lnTo>
                  <a:pt x="301" y="217"/>
                </a:lnTo>
                <a:lnTo>
                  <a:pt x="303" y="215"/>
                </a:lnTo>
                <a:lnTo>
                  <a:pt x="304" y="215"/>
                </a:lnTo>
                <a:lnTo>
                  <a:pt x="306" y="213"/>
                </a:lnTo>
                <a:lnTo>
                  <a:pt x="303" y="211"/>
                </a:lnTo>
                <a:lnTo>
                  <a:pt x="301" y="209"/>
                </a:lnTo>
                <a:lnTo>
                  <a:pt x="301" y="207"/>
                </a:lnTo>
                <a:lnTo>
                  <a:pt x="299" y="207"/>
                </a:lnTo>
                <a:lnTo>
                  <a:pt x="299" y="205"/>
                </a:lnTo>
                <a:lnTo>
                  <a:pt x="299" y="207"/>
                </a:lnTo>
                <a:close/>
                <a:moveTo>
                  <a:pt x="343" y="185"/>
                </a:moveTo>
                <a:lnTo>
                  <a:pt x="343" y="188"/>
                </a:lnTo>
                <a:lnTo>
                  <a:pt x="343" y="190"/>
                </a:lnTo>
                <a:lnTo>
                  <a:pt x="343" y="192"/>
                </a:lnTo>
                <a:lnTo>
                  <a:pt x="344" y="192"/>
                </a:lnTo>
                <a:lnTo>
                  <a:pt x="346" y="192"/>
                </a:lnTo>
                <a:lnTo>
                  <a:pt x="348" y="190"/>
                </a:lnTo>
                <a:lnTo>
                  <a:pt x="344" y="186"/>
                </a:lnTo>
                <a:lnTo>
                  <a:pt x="343" y="181"/>
                </a:lnTo>
                <a:lnTo>
                  <a:pt x="343" y="183"/>
                </a:lnTo>
                <a:lnTo>
                  <a:pt x="343" y="185"/>
                </a:lnTo>
                <a:close/>
                <a:moveTo>
                  <a:pt x="68" y="415"/>
                </a:moveTo>
                <a:lnTo>
                  <a:pt x="80" y="424"/>
                </a:lnTo>
                <a:lnTo>
                  <a:pt x="89" y="432"/>
                </a:lnTo>
                <a:lnTo>
                  <a:pt x="78" y="421"/>
                </a:lnTo>
                <a:lnTo>
                  <a:pt x="76" y="419"/>
                </a:lnTo>
                <a:lnTo>
                  <a:pt x="72" y="417"/>
                </a:lnTo>
                <a:lnTo>
                  <a:pt x="70" y="415"/>
                </a:lnTo>
                <a:lnTo>
                  <a:pt x="68" y="415"/>
                </a:lnTo>
                <a:close/>
                <a:moveTo>
                  <a:pt x="457" y="156"/>
                </a:moveTo>
                <a:lnTo>
                  <a:pt x="457" y="156"/>
                </a:lnTo>
                <a:lnTo>
                  <a:pt x="455" y="158"/>
                </a:lnTo>
                <a:lnTo>
                  <a:pt x="457" y="160"/>
                </a:lnTo>
                <a:lnTo>
                  <a:pt x="457" y="164"/>
                </a:lnTo>
                <a:lnTo>
                  <a:pt x="457" y="167"/>
                </a:lnTo>
                <a:lnTo>
                  <a:pt x="459" y="162"/>
                </a:lnTo>
                <a:lnTo>
                  <a:pt x="461" y="156"/>
                </a:lnTo>
                <a:lnTo>
                  <a:pt x="459" y="156"/>
                </a:lnTo>
                <a:lnTo>
                  <a:pt x="457" y="156"/>
                </a:lnTo>
                <a:close/>
                <a:moveTo>
                  <a:pt x="91" y="407"/>
                </a:moveTo>
                <a:lnTo>
                  <a:pt x="89" y="407"/>
                </a:lnTo>
                <a:lnTo>
                  <a:pt x="87" y="407"/>
                </a:lnTo>
                <a:lnTo>
                  <a:pt x="97" y="415"/>
                </a:lnTo>
                <a:lnTo>
                  <a:pt x="97" y="417"/>
                </a:lnTo>
                <a:lnTo>
                  <a:pt x="99" y="417"/>
                </a:lnTo>
                <a:lnTo>
                  <a:pt x="101" y="419"/>
                </a:lnTo>
                <a:lnTo>
                  <a:pt x="101" y="419"/>
                </a:lnTo>
                <a:lnTo>
                  <a:pt x="97" y="415"/>
                </a:lnTo>
                <a:lnTo>
                  <a:pt x="95" y="411"/>
                </a:lnTo>
                <a:lnTo>
                  <a:pt x="93" y="407"/>
                </a:lnTo>
                <a:lnTo>
                  <a:pt x="93" y="407"/>
                </a:lnTo>
                <a:lnTo>
                  <a:pt x="91" y="407"/>
                </a:lnTo>
                <a:lnTo>
                  <a:pt x="91" y="407"/>
                </a:lnTo>
                <a:close/>
                <a:moveTo>
                  <a:pt x="419" y="160"/>
                </a:moveTo>
                <a:lnTo>
                  <a:pt x="417" y="164"/>
                </a:lnTo>
                <a:lnTo>
                  <a:pt x="417" y="167"/>
                </a:lnTo>
                <a:lnTo>
                  <a:pt x="417" y="167"/>
                </a:lnTo>
                <a:lnTo>
                  <a:pt x="417" y="169"/>
                </a:lnTo>
                <a:lnTo>
                  <a:pt x="417" y="171"/>
                </a:lnTo>
                <a:lnTo>
                  <a:pt x="417" y="171"/>
                </a:lnTo>
                <a:lnTo>
                  <a:pt x="417" y="171"/>
                </a:lnTo>
                <a:lnTo>
                  <a:pt x="419" y="171"/>
                </a:lnTo>
                <a:lnTo>
                  <a:pt x="419" y="171"/>
                </a:lnTo>
                <a:lnTo>
                  <a:pt x="421" y="165"/>
                </a:lnTo>
                <a:lnTo>
                  <a:pt x="421" y="158"/>
                </a:lnTo>
                <a:lnTo>
                  <a:pt x="421" y="156"/>
                </a:lnTo>
                <a:lnTo>
                  <a:pt x="419" y="156"/>
                </a:lnTo>
                <a:lnTo>
                  <a:pt x="419" y="158"/>
                </a:lnTo>
                <a:lnTo>
                  <a:pt x="419" y="160"/>
                </a:lnTo>
                <a:close/>
                <a:moveTo>
                  <a:pt x="165" y="392"/>
                </a:moveTo>
                <a:lnTo>
                  <a:pt x="169" y="402"/>
                </a:lnTo>
                <a:lnTo>
                  <a:pt x="171" y="402"/>
                </a:lnTo>
                <a:lnTo>
                  <a:pt x="175" y="402"/>
                </a:lnTo>
                <a:lnTo>
                  <a:pt x="173" y="398"/>
                </a:lnTo>
                <a:lnTo>
                  <a:pt x="171" y="398"/>
                </a:lnTo>
                <a:lnTo>
                  <a:pt x="169" y="396"/>
                </a:lnTo>
                <a:lnTo>
                  <a:pt x="169" y="394"/>
                </a:lnTo>
                <a:lnTo>
                  <a:pt x="167" y="392"/>
                </a:lnTo>
                <a:lnTo>
                  <a:pt x="165" y="392"/>
                </a:lnTo>
                <a:lnTo>
                  <a:pt x="165" y="392"/>
                </a:lnTo>
                <a:close/>
                <a:moveTo>
                  <a:pt x="411" y="162"/>
                </a:moveTo>
                <a:lnTo>
                  <a:pt x="409" y="173"/>
                </a:lnTo>
                <a:lnTo>
                  <a:pt x="413" y="173"/>
                </a:lnTo>
                <a:lnTo>
                  <a:pt x="415" y="173"/>
                </a:lnTo>
                <a:lnTo>
                  <a:pt x="413" y="167"/>
                </a:lnTo>
                <a:lnTo>
                  <a:pt x="413" y="162"/>
                </a:lnTo>
                <a:lnTo>
                  <a:pt x="413" y="156"/>
                </a:lnTo>
                <a:lnTo>
                  <a:pt x="411" y="160"/>
                </a:lnTo>
                <a:lnTo>
                  <a:pt x="411" y="162"/>
                </a:lnTo>
                <a:close/>
                <a:moveTo>
                  <a:pt x="129" y="405"/>
                </a:moveTo>
                <a:lnTo>
                  <a:pt x="129" y="405"/>
                </a:lnTo>
                <a:lnTo>
                  <a:pt x="129" y="403"/>
                </a:lnTo>
                <a:lnTo>
                  <a:pt x="127" y="403"/>
                </a:lnTo>
                <a:lnTo>
                  <a:pt x="125" y="402"/>
                </a:lnTo>
                <a:lnTo>
                  <a:pt x="125" y="402"/>
                </a:lnTo>
                <a:lnTo>
                  <a:pt x="124" y="400"/>
                </a:lnTo>
                <a:lnTo>
                  <a:pt x="125" y="407"/>
                </a:lnTo>
                <a:lnTo>
                  <a:pt x="127" y="413"/>
                </a:lnTo>
                <a:lnTo>
                  <a:pt x="131" y="417"/>
                </a:lnTo>
                <a:lnTo>
                  <a:pt x="133" y="417"/>
                </a:lnTo>
                <a:lnTo>
                  <a:pt x="133" y="417"/>
                </a:lnTo>
                <a:lnTo>
                  <a:pt x="131" y="413"/>
                </a:lnTo>
                <a:lnTo>
                  <a:pt x="129" y="409"/>
                </a:lnTo>
                <a:lnTo>
                  <a:pt x="129" y="407"/>
                </a:lnTo>
                <a:lnTo>
                  <a:pt x="129" y="407"/>
                </a:lnTo>
                <a:lnTo>
                  <a:pt x="129" y="405"/>
                </a:lnTo>
                <a:close/>
                <a:moveTo>
                  <a:pt x="226" y="325"/>
                </a:moveTo>
                <a:lnTo>
                  <a:pt x="230" y="331"/>
                </a:lnTo>
                <a:lnTo>
                  <a:pt x="236" y="337"/>
                </a:lnTo>
                <a:lnTo>
                  <a:pt x="236" y="333"/>
                </a:lnTo>
                <a:lnTo>
                  <a:pt x="236" y="329"/>
                </a:lnTo>
                <a:lnTo>
                  <a:pt x="226" y="325"/>
                </a:lnTo>
                <a:close/>
                <a:moveTo>
                  <a:pt x="501" y="160"/>
                </a:moveTo>
                <a:lnTo>
                  <a:pt x="497" y="158"/>
                </a:lnTo>
                <a:lnTo>
                  <a:pt x="495" y="158"/>
                </a:lnTo>
                <a:lnTo>
                  <a:pt x="491" y="158"/>
                </a:lnTo>
                <a:lnTo>
                  <a:pt x="491" y="160"/>
                </a:lnTo>
                <a:lnTo>
                  <a:pt x="491" y="162"/>
                </a:lnTo>
                <a:lnTo>
                  <a:pt x="489" y="164"/>
                </a:lnTo>
                <a:lnTo>
                  <a:pt x="491" y="165"/>
                </a:lnTo>
                <a:lnTo>
                  <a:pt x="491" y="167"/>
                </a:lnTo>
                <a:lnTo>
                  <a:pt x="495" y="165"/>
                </a:lnTo>
                <a:lnTo>
                  <a:pt x="499" y="162"/>
                </a:lnTo>
                <a:lnTo>
                  <a:pt x="501" y="160"/>
                </a:lnTo>
                <a:lnTo>
                  <a:pt x="501" y="160"/>
                </a:lnTo>
                <a:lnTo>
                  <a:pt x="501" y="160"/>
                </a:lnTo>
                <a:lnTo>
                  <a:pt x="501" y="160"/>
                </a:lnTo>
                <a:close/>
                <a:moveTo>
                  <a:pt x="449" y="162"/>
                </a:moveTo>
                <a:lnTo>
                  <a:pt x="449" y="156"/>
                </a:lnTo>
                <a:lnTo>
                  <a:pt x="445" y="156"/>
                </a:lnTo>
                <a:lnTo>
                  <a:pt x="445" y="160"/>
                </a:lnTo>
                <a:lnTo>
                  <a:pt x="445" y="162"/>
                </a:lnTo>
                <a:lnTo>
                  <a:pt x="445" y="164"/>
                </a:lnTo>
                <a:lnTo>
                  <a:pt x="443" y="164"/>
                </a:lnTo>
                <a:lnTo>
                  <a:pt x="443" y="169"/>
                </a:lnTo>
                <a:lnTo>
                  <a:pt x="445" y="173"/>
                </a:lnTo>
                <a:lnTo>
                  <a:pt x="447" y="169"/>
                </a:lnTo>
                <a:lnTo>
                  <a:pt x="447" y="165"/>
                </a:lnTo>
                <a:lnTo>
                  <a:pt x="449" y="162"/>
                </a:lnTo>
                <a:close/>
                <a:moveTo>
                  <a:pt x="464" y="156"/>
                </a:moveTo>
                <a:lnTo>
                  <a:pt x="464" y="158"/>
                </a:lnTo>
                <a:lnTo>
                  <a:pt x="464" y="160"/>
                </a:lnTo>
                <a:lnTo>
                  <a:pt x="463" y="167"/>
                </a:lnTo>
                <a:lnTo>
                  <a:pt x="459" y="177"/>
                </a:lnTo>
                <a:lnTo>
                  <a:pt x="461" y="177"/>
                </a:lnTo>
                <a:lnTo>
                  <a:pt x="463" y="177"/>
                </a:lnTo>
                <a:lnTo>
                  <a:pt x="464" y="177"/>
                </a:lnTo>
                <a:lnTo>
                  <a:pt x="464" y="171"/>
                </a:lnTo>
                <a:lnTo>
                  <a:pt x="464" y="165"/>
                </a:lnTo>
                <a:lnTo>
                  <a:pt x="466" y="160"/>
                </a:lnTo>
                <a:lnTo>
                  <a:pt x="466" y="158"/>
                </a:lnTo>
                <a:lnTo>
                  <a:pt x="466" y="156"/>
                </a:lnTo>
                <a:lnTo>
                  <a:pt x="466" y="156"/>
                </a:lnTo>
                <a:lnTo>
                  <a:pt x="464" y="156"/>
                </a:lnTo>
                <a:close/>
                <a:moveTo>
                  <a:pt x="346" y="167"/>
                </a:moveTo>
                <a:lnTo>
                  <a:pt x="344" y="169"/>
                </a:lnTo>
                <a:lnTo>
                  <a:pt x="344" y="169"/>
                </a:lnTo>
                <a:lnTo>
                  <a:pt x="343" y="171"/>
                </a:lnTo>
                <a:lnTo>
                  <a:pt x="344" y="177"/>
                </a:lnTo>
                <a:lnTo>
                  <a:pt x="348" y="183"/>
                </a:lnTo>
                <a:lnTo>
                  <a:pt x="348" y="183"/>
                </a:lnTo>
                <a:lnTo>
                  <a:pt x="348" y="183"/>
                </a:lnTo>
                <a:lnTo>
                  <a:pt x="350" y="183"/>
                </a:lnTo>
                <a:lnTo>
                  <a:pt x="350" y="183"/>
                </a:lnTo>
                <a:lnTo>
                  <a:pt x="350" y="177"/>
                </a:lnTo>
                <a:lnTo>
                  <a:pt x="348" y="171"/>
                </a:lnTo>
                <a:lnTo>
                  <a:pt x="348" y="171"/>
                </a:lnTo>
                <a:lnTo>
                  <a:pt x="348" y="169"/>
                </a:lnTo>
                <a:lnTo>
                  <a:pt x="348" y="167"/>
                </a:lnTo>
                <a:lnTo>
                  <a:pt x="348" y="167"/>
                </a:lnTo>
                <a:lnTo>
                  <a:pt x="346" y="167"/>
                </a:lnTo>
                <a:close/>
                <a:moveTo>
                  <a:pt x="442" y="171"/>
                </a:moveTo>
                <a:lnTo>
                  <a:pt x="442" y="171"/>
                </a:lnTo>
                <a:lnTo>
                  <a:pt x="442" y="171"/>
                </a:lnTo>
                <a:lnTo>
                  <a:pt x="442" y="164"/>
                </a:lnTo>
                <a:lnTo>
                  <a:pt x="442" y="156"/>
                </a:lnTo>
                <a:lnTo>
                  <a:pt x="440" y="156"/>
                </a:lnTo>
                <a:lnTo>
                  <a:pt x="440" y="156"/>
                </a:lnTo>
                <a:lnTo>
                  <a:pt x="434" y="171"/>
                </a:lnTo>
                <a:lnTo>
                  <a:pt x="438" y="171"/>
                </a:lnTo>
                <a:lnTo>
                  <a:pt x="442" y="171"/>
                </a:lnTo>
                <a:close/>
                <a:moveTo>
                  <a:pt x="276" y="217"/>
                </a:moveTo>
                <a:lnTo>
                  <a:pt x="274" y="221"/>
                </a:lnTo>
                <a:lnTo>
                  <a:pt x="270" y="223"/>
                </a:lnTo>
                <a:lnTo>
                  <a:pt x="268" y="224"/>
                </a:lnTo>
                <a:lnTo>
                  <a:pt x="272" y="226"/>
                </a:lnTo>
                <a:lnTo>
                  <a:pt x="276" y="228"/>
                </a:lnTo>
                <a:lnTo>
                  <a:pt x="278" y="232"/>
                </a:lnTo>
                <a:lnTo>
                  <a:pt x="278" y="224"/>
                </a:lnTo>
                <a:lnTo>
                  <a:pt x="278" y="219"/>
                </a:lnTo>
                <a:lnTo>
                  <a:pt x="278" y="217"/>
                </a:lnTo>
                <a:lnTo>
                  <a:pt x="276" y="217"/>
                </a:lnTo>
                <a:lnTo>
                  <a:pt x="276" y="217"/>
                </a:lnTo>
                <a:close/>
                <a:moveTo>
                  <a:pt x="386" y="160"/>
                </a:moveTo>
                <a:lnTo>
                  <a:pt x="386" y="160"/>
                </a:lnTo>
                <a:lnTo>
                  <a:pt x="386" y="162"/>
                </a:lnTo>
                <a:lnTo>
                  <a:pt x="388" y="165"/>
                </a:lnTo>
                <a:lnTo>
                  <a:pt x="388" y="169"/>
                </a:lnTo>
                <a:lnTo>
                  <a:pt x="390" y="173"/>
                </a:lnTo>
                <a:lnTo>
                  <a:pt x="390" y="175"/>
                </a:lnTo>
                <a:lnTo>
                  <a:pt x="392" y="175"/>
                </a:lnTo>
                <a:lnTo>
                  <a:pt x="392" y="175"/>
                </a:lnTo>
                <a:lnTo>
                  <a:pt x="392" y="173"/>
                </a:lnTo>
                <a:lnTo>
                  <a:pt x="394" y="165"/>
                </a:lnTo>
                <a:lnTo>
                  <a:pt x="394" y="158"/>
                </a:lnTo>
                <a:lnTo>
                  <a:pt x="390" y="158"/>
                </a:lnTo>
                <a:lnTo>
                  <a:pt x="386" y="160"/>
                </a:lnTo>
                <a:close/>
                <a:moveTo>
                  <a:pt x="436" y="162"/>
                </a:moveTo>
                <a:lnTo>
                  <a:pt x="436" y="162"/>
                </a:lnTo>
                <a:lnTo>
                  <a:pt x="436" y="160"/>
                </a:lnTo>
                <a:lnTo>
                  <a:pt x="436" y="158"/>
                </a:lnTo>
                <a:lnTo>
                  <a:pt x="436" y="158"/>
                </a:lnTo>
                <a:lnTo>
                  <a:pt x="434" y="160"/>
                </a:lnTo>
                <a:lnTo>
                  <a:pt x="434" y="158"/>
                </a:lnTo>
                <a:lnTo>
                  <a:pt x="434" y="158"/>
                </a:lnTo>
                <a:lnTo>
                  <a:pt x="436" y="156"/>
                </a:lnTo>
                <a:lnTo>
                  <a:pt x="428" y="156"/>
                </a:lnTo>
                <a:lnTo>
                  <a:pt x="428" y="158"/>
                </a:lnTo>
                <a:lnTo>
                  <a:pt x="428" y="162"/>
                </a:lnTo>
                <a:lnTo>
                  <a:pt x="426" y="164"/>
                </a:lnTo>
                <a:lnTo>
                  <a:pt x="426" y="165"/>
                </a:lnTo>
                <a:lnTo>
                  <a:pt x="426" y="169"/>
                </a:lnTo>
                <a:lnTo>
                  <a:pt x="426" y="171"/>
                </a:lnTo>
                <a:lnTo>
                  <a:pt x="426" y="171"/>
                </a:lnTo>
                <a:lnTo>
                  <a:pt x="428" y="171"/>
                </a:lnTo>
                <a:lnTo>
                  <a:pt x="430" y="171"/>
                </a:lnTo>
                <a:lnTo>
                  <a:pt x="432" y="169"/>
                </a:lnTo>
                <a:lnTo>
                  <a:pt x="432" y="167"/>
                </a:lnTo>
                <a:lnTo>
                  <a:pt x="434" y="165"/>
                </a:lnTo>
                <a:lnTo>
                  <a:pt x="434" y="164"/>
                </a:lnTo>
                <a:lnTo>
                  <a:pt x="434" y="162"/>
                </a:lnTo>
                <a:lnTo>
                  <a:pt x="434" y="160"/>
                </a:lnTo>
                <a:lnTo>
                  <a:pt x="434" y="162"/>
                </a:lnTo>
                <a:lnTo>
                  <a:pt x="436" y="162"/>
                </a:lnTo>
                <a:close/>
                <a:moveTo>
                  <a:pt x="154" y="396"/>
                </a:moveTo>
                <a:lnTo>
                  <a:pt x="154" y="402"/>
                </a:lnTo>
                <a:lnTo>
                  <a:pt x="154" y="409"/>
                </a:lnTo>
                <a:lnTo>
                  <a:pt x="164" y="405"/>
                </a:lnTo>
                <a:lnTo>
                  <a:pt x="162" y="403"/>
                </a:lnTo>
                <a:lnTo>
                  <a:pt x="162" y="402"/>
                </a:lnTo>
                <a:lnTo>
                  <a:pt x="162" y="400"/>
                </a:lnTo>
                <a:lnTo>
                  <a:pt x="160" y="398"/>
                </a:lnTo>
                <a:lnTo>
                  <a:pt x="156" y="394"/>
                </a:lnTo>
                <a:lnTo>
                  <a:pt x="154" y="392"/>
                </a:lnTo>
                <a:lnTo>
                  <a:pt x="154" y="394"/>
                </a:lnTo>
                <a:lnTo>
                  <a:pt x="154" y="396"/>
                </a:lnTo>
                <a:close/>
                <a:moveTo>
                  <a:pt x="282" y="217"/>
                </a:moveTo>
                <a:lnTo>
                  <a:pt x="282" y="219"/>
                </a:lnTo>
                <a:lnTo>
                  <a:pt x="282" y="219"/>
                </a:lnTo>
                <a:lnTo>
                  <a:pt x="284" y="226"/>
                </a:lnTo>
                <a:lnTo>
                  <a:pt x="284" y="232"/>
                </a:lnTo>
                <a:lnTo>
                  <a:pt x="285" y="234"/>
                </a:lnTo>
                <a:lnTo>
                  <a:pt x="285" y="232"/>
                </a:lnTo>
                <a:lnTo>
                  <a:pt x="291" y="228"/>
                </a:lnTo>
                <a:lnTo>
                  <a:pt x="295" y="224"/>
                </a:lnTo>
                <a:lnTo>
                  <a:pt x="282" y="217"/>
                </a:lnTo>
                <a:close/>
                <a:moveTo>
                  <a:pt x="360" y="164"/>
                </a:moveTo>
                <a:lnTo>
                  <a:pt x="356" y="164"/>
                </a:lnTo>
                <a:lnTo>
                  <a:pt x="354" y="165"/>
                </a:lnTo>
                <a:lnTo>
                  <a:pt x="358" y="179"/>
                </a:lnTo>
                <a:lnTo>
                  <a:pt x="360" y="179"/>
                </a:lnTo>
                <a:lnTo>
                  <a:pt x="360" y="179"/>
                </a:lnTo>
                <a:lnTo>
                  <a:pt x="358" y="181"/>
                </a:lnTo>
                <a:lnTo>
                  <a:pt x="360" y="183"/>
                </a:lnTo>
                <a:lnTo>
                  <a:pt x="360" y="183"/>
                </a:lnTo>
                <a:lnTo>
                  <a:pt x="360" y="185"/>
                </a:lnTo>
                <a:lnTo>
                  <a:pt x="362" y="185"/>
                </a:lnTo>
                <a:lnTo>
                  <a:pt x="362" y="175"/>
                </a:lnTo>
                <a:lnTo>
                  <a:pt x="362" y="167"/>
                </a:lnTo>
                <a:lnTo>
                  <a:pt x="362" y="165"/>
                </a:lnTo>
                <a:lnTo>
                  <a:pt x="362" y="164"/>
                </a:lnTo>
                <a:lnTo>
                  <a:pt x="362" y="164"/>
                </a:lnTo>
                <a:lnTo>
                  <a:pt x="360" y="164"/>
                </a:lnTo>
                <a:close/>
                <a:moveTo>
                  <a:pt x="59" y="419"/>
                </a:moveTo>
                <a:lnTo>
                  <a:pt x="59" y="419"/>
                </a:lnTo>
                <a:lnTo>
                  <a:pt x="59" y="419"/>
                </a:lnTo>
                <a:lnTo>
                  <a:pt x="66" y="426"/>
                </a:lnTo>
                <a:lnTo>
                  <a:pt x="74" y="432"/>
                </a:lnTo>
                <a:lnTo>
                  <a:pt x="76" y="436"/>
                </a:lnTo>
                <a:lnTo>
                  <a:pt x="80" y="436"/>
                </a:lnTo>
                <a:lnTo>
                  <a:pt x="82" y="436"/>
                </a:lnTo>
                <a:lnTo>
                  <a:pt x="82" y="434"/>
                </a:lnTo>
                <a:lnTo>
                  <a:pt x="82" y="434"/>
                </a:lnTo>
                <a:lnTo>
                  <a:pt x="72" y="426"/>
                </a:lnTo>
                <a:lnTo>
                  <a:pt x="63" y="419"/>
                </a:lnTo>
                <a:lnTo>
                  <a:pt x="63" y="417"/>
                </a:lnTo>
                <a:lnTo>
                  <a:pt x="61" y="417"/>
                </a:lnTo>
                <a:lnTo>
                  <a:pt x="59" y="419"/>
                </a:lnTo>
                <a:close/>
                <a:moveTo>
                  <a:pt x="97" y="405"/>
                </a:moveTo>
                <a:lnTo>
                  <a:pt x="97" y="405"/>
                </a:lnTo>
                <a:lnTo>
                  <a:pt x="101" y="415"/>
                </a:lnTo>
                <a:lnTo>
                  <a:pt x="108" y="424"/>
                </a:lnTo>
                <a:lnTo>
                  <a:pt x="110" y="424"/>
                </a:lnTo>
                <a:lnTo>
                  <a:pt x="112" y="424"/>
                </a:lnTo>
                <a:lnTo>
                  <a:pt x="114" y="424"/>
                </a:lnTo>
                <a:lnTo>
                  <a:pt x="110" y="419"/>
                </a:lnTo>
                <a:lnTo>
                  <a:pt x="106" y="413"/>
                </a:lnTo>
                <a:lnTo>
                  <a:pt x="103" y="407"/>
                </a:lnTo>
                <a:lnTo>
                  <a:pt x="99" y="405"/>
                </a:lnTo>
                <a:lnTo>
                  <a:pt x="97" y="405"/>
                </a:lnTo>
                <a:close/>
                <a:moveTo>
                  <a:pt x="122" y="415"/>
                </a:moveTo>
                <a:lnTo>
                  <a:pt x="118" y="409"/>
                </a:lnTo>
                <a:lnTo>
                  <a:pt x="116" y="405"/>
                </a:lnTo>
                <a:lnTo>
                  <a:pt x="114" y="400"/>
                </a:lnTo>
                <a:lnTo>
                  <a:pt x="108" y="400"/>
                </a:lnTo>
                <a:lnTo>
                  <a:pt x="114" y="411"/>
                </a:lnTo>
                <a:lnTo>
                  <a:pt x="120" y="423"/>
                </a:lnTo>
                <a:lnTo>
                  <a:pt x="122" y="421"/>
                </a:lnTo>
                <a:lnTo>
                  <a:pt x="124" y="421"/>
                </a:lnTo>
                <a:lnTo>
                  <a:pt x="122" y="415"/>
                </a:lnTo>
                <a:close/>
                <a:moveTo>
                  <a:pt x="249" y="274"/>
                </a:moveTo>
                <a:lnTo>
                  <a:pt x="245" y="272"/>
                </a:lnTo>
                <a:lnTo>
                  <a:pt x="244" y="270"/>
                </a:lnTo>
                <a:lnTo>
                  <a:pt x="240" y="270"/>
                </a:lnTo>
                <a:lnTo>
                  <a:pt x="240" y="278"/>
                </a:lnTo>
                <a:lnTo>
                  <a:pt x="236" y="285"/>
                </a:lnTo>
                <a:lnTo>
                  <a:pt x="234" y="291"/>
                </a:lnTo>
                <a:lnTo>
                  <a:pt x="238" y="289"/>
                </a:lnTo>
                <a:lnTo>
                  <a:pt x="240" y="285"/>
                </a:lnTo>
                <a:lnTo>
                  <a:pt x="242" y="282"/>
                </a:lnTo>
                <a:lnTo>
                  <a:pt x="244" y="280"/>
                </a:lnTo>
                <a:lnTo>
                  <a:pt x="247" y="278"/>
                </a:lnTo>
                <a:lnTo>
                  <a:pt x="249" y="274"/>
                </a:lnTo>
                <a:close/>
                <a:moveTo>
                  <a:pt x="186" y="386"/>
                </a:moveTo>
                <a:lnTo>
                  <a:pt x="184" y="388"/>
                </a:lnTo>
                <a:lnTo>
                  <a:pt x="184" y="390"/>
                </a:lnTo>
                <a:lnTo>
                  <a:pt x="183" y="392"/>
                </a:lnTo>
                <a:lnTo>
                  <a:pt x="183" y="394"/>
                </a:lnTo>
                <a:lnTo>
                  <a:pt x="183" y="396"/>
                </a:lnTo>
                <a:lnTo>
                  <a:pt x="183" y="398"/>
                </a:lnTo>
                <a:lnTo>
                  <a:pt x="204" y="390"/>
                </a:lnTo>
                <a:lnTo>
                  <a:pt x="196" y="388"/>
                </a:lnTo>
                <a:lnTo>
                  <a:pt x="188" y="386"/>
                </a:lnTo>
                <a:lnTo>
                  <a:pt x="186" y="386"/>
                </a:lnTo>
                <a:lnTo>
                  <a:pt x="186" y="386"/>
                </a:lnTo>
                <a:close/>
                <a:moveTo>
                  <a:pt x="402" y="158"/>
                </a:moveTo>
                <a:lnTo>
                  <a:pt x="400" y="158"/>
                </a:lnTo>
                <a:lnTo>
                  <a:pt x="400" y="158"/>
                </a:lnTo>
                <a:lnTo>
                  <a:pt x="400" y="160"/>
                </a:lnTo>
                <a:lnTo>
                  <a:pt x="400" y="162"/>
                </a:lnTo>
                <a:lnTo>
                  <a:pt x="400" y="164"/>
                </a:lnTo>
                <a:lnTo>
                  <a:pt x="402" y="165"/>
                </a:lnTo>
                <a:lnTo>
                  <a:pt x="402" y="171"/>
                </a:lnTo>
                <a:lnTo>
                  <a:pt x="400" y="175"/>
                </a:lnTo>
                <a:lnTo>
                  <a:pt x="402" y="175"/>
                </a:lnTo>
                <a:lnTo>
                  <a:pt x="403" y="175"/>
                </a:lnTo>
                <a:lnTo>
                  <a:pt x="405" y="175"/>
                </a:lnTo>
                <a:lnTo>
                  <a:pt x="407" y="165"/>
                </a:lnTo>
                <a:lnTo>
                  <a:pt x="407" y="156"/>
                </a:lnTo>
                <a:lnTo>
                  <a:pt x="405" y="158"/>
                </a:lnTo>
                <a:lnTo>
                  <a:pt x="402" y="158"/>
                </a:lnTo>
                <a:close/>
                <a:moveTo>
                  <a:pt x="291" y="204"/>
                </a:moveTo>
                <a:lnTo>
                  <a:pt x="285" y="207"/>
                </a:lnTo>
                <a:lnTo>
                  <a:pt x="282" y="211"/>
                </a:lnTo>
                <a:lnTo>
                  <a:pt x="287" y="215"/>
                </a:lnTo>
                <a:lnTo>
                  <a:pt x="295" y="219"/>
                </a:lnTo>
                <a:lnTo>
                  <a:pt x="295" y="213"/>
                </a:lnTo>
                <a:lnTo>
                  <a:pt x="293" y="207"/>
                </a:lnTo>
                <a:lnTo>
                  <a:pt x="293" y="205"/>
                </a:lnTo>
                <a:lnTo>
                  <a:pt x="293" y="204"/>
                </a:lnTo>
                <a:lnTo>
                  <a:pt x="291" y="204"/>
                </a:lnTo>
                <a:close/>
                <a:moveTo>
                  <a:pt x="70" y="318"/>
                </a:moveTo>
                <a:lnTo>
                  <a:pt x="68" y="316"/>
                </a:lnTo>
                <a:lnTo>
                  <a:pt x="68" y="314"/>
                </a:lnTo>
                <a:lnTo>
                  <a:pt x="66" y="314"/>
                </a:lnTo>
                <a:lnTo>
                  <a:pt x="66" y="312"/>
                </a:lnTo>
                <a:lnTo>
                  <a:pt x="65" y="312"/>
                </a:lnTo>
                <a:lnTo>
                  <a:pt x="63" y="310"/>
                </a:lnTo>
                <a:lnTo>
                  <a:pt x="59" y="306"/>
                </a:lnTo>
                <a:lnTo>
                  <a:pt x="57" y="304"/>
                </a:lnTo>
                <a:lnTo>
                  <a:pt x="51" y="301"/>
                </a:lnTo>
                <a:lnTo>
                  <a:pt x="45" y="295"/>
                </a:lnTo>
                <a:lnTo>
                  <a:pt x="45" y="299"/>
                </a:lnTo>
                <a:lnTo>
                  <a:pt x="45" y="301"/>
                </a:lnTo>
                <a:lnTo>
                  <a:pt x="45" y="301"/>
                </a:lnTo>
                <a:lnTo>
                  <a:pt x="57" y="310"/>
                </a:lnTo>
                <a:lnTo>
                  <a:pt x="70" y="318"/>
                </a:lnTo>
                <a:close/>
                <a:moveTo>
                  <a:pt x="306" y="190"/>
                </a:moveTo>
                <a:lnTo>
                  <a:pt x="304" y="192"/>
                </a:lnTo>
                <a:lnTo>
                  <a:pt x="303" y="192"/>
                </a:lnTo>
                <a:lnTo>
                  <a:pt x="301" y="194"/>
                </a:lnTo>
                <a:lnTo>
                  <a:pt x="301" y="196"/>
                </a:lnTo>
                <a:lnTo>
                  <a:pt x="299" y="198"/>
                </a:lnTo>
                <a:lnTo>
                  <a:pt x="299" y="198"/>
                </a:lnTo>
                <a:lnTo>
                  <a:pt x="303" y="204"/>
                </a:lnTo>
                <a:lnTo>
                  <a:pt x="308" y="209"/>
                </a:lnTo>
                <a:lnTo>
                  <a:pt x="310" y="204"/>
                </a:lnTo>
                <a:lnTo>
                  <a:pt x="308" y="196"/>
                </a:lnTo>
                <a:lnTo>
                  <a:pt x="308" y="194"/>
                </a:lnTo>
                <a:lnTo>
                  <a:pt x="308" y="192"/>
                </a:lnTo>
                <a:lnTo>
                  <a:pt x="308" y="190"/>
                </a:lnTo>
                <a:lnTo>
                  <a:pt x="306" y="190"/>
                </a:lnTo>
                <a:close/>
                <a:moveTo>
                  <a:pt x="318" y="183"/>
                </a:moveTo>
                <a:lnTo>
                  <a:pt x="314" y="185"/>
                </a:lnTo>
                <a:lnTo>
                  <a:pt x="312" y="186"/>
                </a:lnTo>
                <a:lnTo>
                  <a:pt x="316" y="192"/>
                </a:lnTo>
                <a:lnTo>
                  <a:pt x="318" y="198"/>
                </a:lnTo>
                <a:lnTo>
                  <a:pt x="322" y="204"/>
                </a:lnTo>
                <a:lnTo>
                  <a:pt x="324" y="202"/>
                </a:lnTo>
                <a:lnTo>
                  <a:pt x="324" y="202"/>
                </a:lnTo>
                <a:lnTo>
                  <a:pt x="324" y="190"/>
                </a:lnTo>
                <a:lnTo>
                  <a:pt x="322" y="181"/>
                </a:lnTo>
                <a:lnTo>
                  <a:pt x="318" y="183"/>
                </a:lnTo>
                <a:close/>
                <a:moveTo>
                  <a:pt x="84" y="409"/>
                </a:moveTo>
                <a:lnTo>
                  <a:pt x="82" y="409"/>
                </a:lnTo>
                <a:lnTo>
                  <a:pt x="80" y="411"/>
                </a:lnTo>
                <a:lnTo>
                  <a:pt x="82" y="413"/>
                </a:lnTo>
                <a:lnTo>
                  <a:pt x="84" y="417"/>
                </a:lnTo>
                <a:lnTo>
                  <a:pt x="85" y="417"/>
                </a:lnTo>
                <a:lnTo>
                  <a:pt x="85" y="419"/>
                </a:lnTo>
                <a:lnTo>
                  <a:pt x="85" y="419"/>
                </a:lnTo>
                <a:lnTo>
                  <a:pt x="91" y="424"/>
                </a:lnTo>
                <a:lnTo>
                  <a:pt x="97" y="430"/>
                </a:lnTo>
                <a:lnTo>
                  <a:pt x="99" y="430"/>
                </a:lnTo>
                <a:lnTo>
                  <a:pt x="103" y="428"/>
                </a:lnTo>
                <a:lnTo>
                  <a:pt x="103" y="428"/>
                </a:lnTo>
                <a:lnTo>
                  <a:pt x="103" y="428"/>
                </a:lnTo>
                <a:lnTo>
                  <a:pt x="89" y="415"/>
                </a:lnTo>
                <a:lnTo>
                  <a:pt x="87" y="415"/>
                </a:lnTo>
                <a:lnTo>
                  <a:pt x="85" y="413"/>
                </a:lnTo>
                <a:lnTo>
                  <a:pt x="85" y="411"/>
                </a:lnTo>
                <a:lnTo>
                  <a:pt x="85" y="409"/>
                </a:lnTo>
                <a:lnTo>
                  <a:pt x="84" y="409"/>
                </a:lnTo>
                <a:close/>
                <a:moveTo>
                  <a:pt x="40" y="379"/>
                </a:moveTo>
                <a:lnTo>
                  <a:pt x="40" y="379"/>
                </a:lnTo>
                <a:lnTo>
                  <a:pt x="40" y="379"/>
                </a:lnTo>
                <a:lnTo>
                  <a:pt x="40" y="381"/>
                </a:lnTo>
                <a:lnTo>
                  <a:pt x="40" y="381"/>
                </a:lnTo>
                <a:lnTo>
                  <a:pt x="42" y="383"/>
                </a:lnTo>
                <a:lnTo>
                  <a:pt x="42" y="381"/>
                </a:lnTo>
                <a:lnTo>
                  <a:pt x="44" y="384"/>
                </a:lnTo>
                <a:lnTo>
                  <a:pt x="47" y="388"/>
                </a:lnTo>
                <a:lnTo>
                  <a:pt x="51" y="390"/>
                </a:lnTo>
                <a:lnTo>
                  <a:pt x="57" y="388"/>
                </a:lnTo>
                <a:lnTo>
                  <a:pt x="61" y="386"/>
                </a:lnTo>
                <a:lnTo>
                  <a:pt x="51" y="381"/>
                </a:lnTo>
                <a:lnTo>
                  <a:pt x="42" y="375"/>
                </a:lnTo>
                <a:lnTo>
                  <a:pt x="40" y="375"/>
                </a:lnTo>
                <a:lnTo>
                  <a:pt x="40" y="377"/>
                </a:lnTo>
                <a:lnTo>
                  <a:pt x="40" y="379"/>
                </a:lnTo>
                <a:close/>
                <a:moveTo>
                  <a:pt x="482" y="167"/>
                </a:moveTo>
                <a:lnTo>
                  <a:pt x="485" y="164"/>
                </a:lnTo>
                <a:lnTo>
                  <a:pt x="489" y="158"/>
                </a:lnTo>
                <a:lnTo>
                  <a:pt x="485" y="158"/>
                </a:lnTo>
                <a:lnTo>
                  <a:pt x="482" y="158"/>
                </a:lnTo>
                <a:lnTo>
                  <a:pt x="476" y="158"/>
                </a:lnTo>
                <a:lnTo>
                  <a:pt x="476" y="162"/>
                </a:lnTo>
                <a:lnTo>
                  <a:pt x="474" y="164"/>
                </a:lnTo>
                <a:lnTo>
                  <a:pt x="474" y="167"/>
                </a:lnTo>
                <a:lnTo>
                  <a:pt x="474" y="167"/>
                </a:lnTo>
                <a:lnTo>
                  <a:pt x="474" y="167"/>
                </a:lnTo>
                <a:lnTo>
                  <a:pt x="472" y="167"/>
                </a:lnTo>
                <a:lnTo>
                  <a:pt x="472" y="169"/>
                </a:lnTo>
                <a:lnTo>
                  <a:pt x="470" y="171"/>
                </a:lnTo>
                <a:lnTo>
                  <a:pt x="470" y="173"/>
                </a:lnTo>
                <a:lnTo>
                  <a:pt x="470" y="175"/>
                </a:lnTo>
                <a:lnTo>
                  <a:pt x="476" y="175"/>
                </a:lnTo>
                <a:lnTo>
                  <a:pt x="480" y="171"/>
                </a:lnTo>
                <a:lnTo>
                  <a:pt x="482" y="167"/>
                </a:lnTo>
                <a:close/>
                <a:moveTo>
                  <a:pt x="335" y="173"/>
                </a:moveTo>
                <a:lnTo>
                  <a:pt x="331" y="175"/>
                </a:lnTo>
                <a:lnTo>
                  <a:pt x="329" y="177"/>
                </a:lnTo>
                <a:lnTo>
                  <a:pt x="325" y="179"/>
                </a:lnTo>
                <a:lnTo>
                  <a:pt x="325" y="181"/>
                </a:lnTo>
                <a:lnTo>
                  <a:pt x="325" y="183"/>
                </a:lnTo>
                <a:lnTo>
                  <a:pt x="327" y="185"/>
                </a:lnTo>
                <a:lnTo>
                  <a:pt x="331" y="188"/>
                </a:lnTo>
                <a:lnTo>
                  <a:pt x="335" y="192"/>
                </a:lnTo>
                <a:lnTo>
                  <a:pt x="335" y="194"/>
                </a:lnTo>
                <a:lnTo>
                  <a:pt x="337" y="194"/>
                </a:lnTo>
                <a:lnTo>
                  <a:pt x="337" y="192"/>
                </a:lnTo>
                <a:lnTo>
                  <a:pt x="339" y="186"/>
                </a:lnTo>
                <a:lnTo>
                  <a:pt x="339" y="181"/>
                </a:lnTo>
                <a:lnTo>
                  <a:pt x="337" y="173"/>
                </a:lnTo>
                <a:lnTo>
                  <a:pt x="337" y="173"/>
                </a:lnTo>
                <a:lnTo>
                  <a:pt x="335" y="173"/>
                </a:lnTo>
                <a:close/>
                <a:moveTo>
                  <a:pt x="371" y="160"/>
                </a:moveTo>
                <a:lnTo>
                  <a:pt x="369" y="162"/>
                </a:lnTo>
                <a:lnTo>
                  <a:pt x="367" y="162"/>
                </a:lnTo>
                <a:lnTo>
                  <a:pt x="369" y="167"/>
                </a:lnTo>
                <a:lnTo>
                  <a:pt x="369" y="173"/>
                </a:lnTo>
                <a:lnTo>
                  <a:pt x="369" y="175"/>
                </a:lnTo>
                <a:lnTo>
                  <a:pt x="369" y="177"/>
                </a:lnTo>
                <a:lnTo>
                  <a:pt x="371" y="177"/>
                </a:lnTo>
                <a:lnTo>
                  <a:pt x="373" y="179"/>
                </a:lnTo>
                <a:lnTo>
                  <a:pt x="373" y="181"/>
                </a:lnTo>
                <a:lnTo>
                  <a:pt x="373" y="181"/>
                </a:lnTo>
                <a:lnTo>
                  <a:pt x="375" y="183"/>
                </a:lnTo>
                <a:lnTo>
                  <a:pt x="377" y="183"/>
                </a:lnTo>
                <a:lnTo>
                  <a:pt x="379" y="181"/>
                </a:lnTo>
                <a:lnTo>
                  <a:pt x="379" y="175"/>
                </a:lnTo>
                <a:lnTo>
                  <a:pt x="381" y="167"/>
                </a:lnTo>
                <a:lnTo>
                  <a:pt x="379" y="160"/>
                </a:lnTo>
                <a:lnTo>
                  <a:pt x="375" y="160"/>
                </a:lnTo>
                <a:lnTo>
                  <a:pt x="371" y="160"/>
                </a:lnTo>
                <a:close/>
                <a:moveTo>
                  <a:pt x="49" y="207"/>
                </a:moveTo>
                <a:lnTo>
                  <a:pt x="44" y="242"/>
                </a:lnTo>
                <a:lnTo>
                  <a:pt x="42" y="278"/>
                </a:lnTo>
                <a:lnTo>
                  <a:pt x="42" y="278"/>
                </a:lnTo>
                <a:lnTo>
                  <a:pt x="42" y="278"/>
                </a:lnTo>
                <a:lnTo>
                  <a:pt x="44" y="278"/>
                </a:lnTo>
                <a:lnTo>
                  <a:pt x="45" y="261"/>
                </a:lnTo>
                <a:lnTo>
                  <a:pt x="47" y="242"/>
                </a:lnTo>
                <a:lnTo>
                  <a:pt x="49" y="240"/>
                </a:lnTo>
                <a:lnTo>
                  <a:pt x="47" y="240"/>
                </a:lnTo>
                <a:lnTo>
                  <a:pt x="51" y="207"/>
                </a:lnTo>
                <a:lnTo>
                  <a:pt x="51" y="207"/>
                </a:lnTo>
                <a:lnTo>
                  <a:pt x="51" y="205"/>
                </a:lnTo>
                <a:lnTo>
                  <a:pt x="49" y="204"/>
                </a:lnTo>
                <a:lnTo>
                  <a:pt x="49" y="205"/>
                </a:lnTo>
                <a:lnTo>
                  <a:pt x="49" y="207"/>
                </a:lnTo>
                <a:close/>
                <a:moveTo>
                  <a:pt x="535" y="32"/>
                </a:moveTo>
                <a:lnTo>
                  <a:pt x="533" y="36"/>
                </a:lnTo>
                <a:lnTo>
                  <a:pt x="533" y="38"/>
                </a:lnTo>
                <a:lnTo>
                  <a:pt x="533" y="40"/>
                </a:lnTo>
                <a:lnTo>
                  <a:pt x="533" y="42"/>
                </a:lnTo>
                <a:lnTo>
                  <a:pt x="531" y="44"/>
                </a:lnTo>
                <a:lnTo>
                  <a:pt x="531" y="44"/>
                </a:lnTo>
                <a:lnTo>
                  <a:pt x="531" y="42"/>
                </a:lnTo>
                <a:lnTo>
                  <a:pt x="529" y="49"/>
                </a:lnTo>
                <a:lnTo>
                  <a:pt x="529" y="55"/>
                </a:lnTo>
                <a:lnTo>
                  <a:pt x="529" y="59"/>
                </a:lnTo>
                <a:lnTo>
                  <a:pt x="527" y="61"/>
                </a:lnTo>
                <a:lnTo>
                  <a:pt x="527" y="63"/>
                </a:lnTo>
                <a:lnTo>
                  <a:pt x="527" y="65"/>
                </a:lnTo>
                <a:lnTo>
                  <a:pt x="527" y="66"/>
                </a:lnTo>
                <a:lnTo>
                  <a:pt x="525" y="76"/>
                </a:lnTo>
                <a:lnTo>
                  <a:pt x="523" y="84"/>
                </a:lnTo>
                <a:lnTo>
                  <a:pt x="522" y="93"/>
                </a:lnTo>
                <a:lnTo>
                  <a:pt x="522" y="95"/>
                </a:lnTo>
                <a:lnTo>
                  <a:pt x="522" y="95"/>
                </a:lnTo>
                <a:lnTo>
                  <a:pt x="522" y="97"/>
                </a:lnTo>
                <a:lnTo>
                  <a:pt x="522" y="97"/>
                </a:lnTo>
                <a:lnTo>
                  <a:pt x="531" y="66"/>
                </a:lnTo>
                <a:lnTo>
                  <a:pt x="539" y="34"/>
                </a:lnTo>
                <a:lnTo>
                  <a:pt x="537" y="34"/>
                </a:lnTo>
                <a:lnTo>
                  <a:pt x="537" y="32"/>
                </a:lnTo>
                <a:lnTo>
                  <a:pt x="535" y="32"/>
                </a:lnTo>
                <a:close/>
                <a:moveTo>
                  <a:pt x="150" y="386"/>
                </a:moveTo>
                <a:lnTo>
                  <a:pt x="148" y="388"/>
                </a:lnTo>
                <a:lnTo>
                  <a:pt x="146" y="388"/>
                </a:lnTo>
                <a:lnTo>
                  <a:pt x="125" y="396"/>
                </a:lnTo>
                <a:lnTo>
                  <a:pt x="133" y="405"/>
                </a:lnTo>
                <a:lnTo>
                  <a:pt x="139" y="415"/>
                </a:lnTo>
                <a:lnTo>
                  <a:pt x="143" y="413"/>
                </a:lnTo>
                <a:lnTo>
                  <a:pt x="139" y="400"/>
                </a:lnTo>
                <a:lnTo>
                  <a:pt x="139" y="398"/>
                </a:lnTo>
                <a:lnTo>
                  <a:pt x="141" y="396"/>
                </a:lnTo>
                <a:lnTo>
                  <a:pt x="143" y="396"/>
                </a:lnTo>
                <a:lnTo>
                  <a:pt x="143" y="398"/>
                </a:lnTo>
                <a:lnTo>
                  <a:pt x="145" y="400"/>
                </a:lnTo>
                <a:lnTo>
                  <a:pt x="145" y="403"/>
                </a:lnTo>
                <a:lnTo>
                  <a:pt x="146" y="407"/>
                </a:lnTo>
                <a:lnTo>
                  <a:pt x="148" y="411"/>
                </a:lnTo>
                <a:lnTo>
                  <a:pt x="150" y="411"/>
                </a:lnTo>
                <a:lnTo>
                  <a:pt x="150" y="409"/>
                </a:lnTo>
                <a:lnTo>
                  <a:pt x="152" y="409"/>
                </a:lnTo>
                <a:lnTo>
                  <a:pt x="152" y="407"/>
                </a:lnTo>
                <a:lnTo>
                  <a:pt x="150" y="405"/>
                </a:lnTo>
                <a:lnTo>
                  <a:pt x="150" y="405"/>
                </a:lnTo>
                <a:lnTo>
                  <a:pt x="150" y="400"/>
                </a:lnTo>
                <a:lnTo>
                  <a:pt x="150" y="392"/>
                </a:lnTo>
                <a:lnTo>
                  <a:pt x="150" y="386"/>
                </a:lnTo>
                <a:close/>
                <a:moveTo>
                  <a:pt x="263" y="230"/>
                </a:moveTo>
                <a:lnTo>
                  <a:pt x="263" y="230"/>
                </a:lnTo>
                <a:lnTo>
                  <a:pt x="263" y="230"/>
                </a:lnTo>
                <a:lnTo>
                  <a:pt x="263" y="234"/>
                </a:lnTo>
                <a:lnTo>
                  <a:pt x="264" y="238"/>
                </a:lnTo>
                <a:lnTo>
                  <a:pt x="264" y="240"/>
                </a:lnTo>
                <a:lnTo>
                  <a:pt x="266" y="244"/>
                </a:lnTo>
                <a:lnTo>
                  <a:pt x="264" y="245"/>
                </a:lnTo>
                <a:lnTo>
                  <a:pt x="263" y="247"/>
                </a:lnTo>
                <a:lnTo>
                  <a:pt x="261" y="247"/>
                </a:lnTo>
                <a:lnTo>
                  <a:pt x="259" y="245"/>
                </a:lnTo>
                <a:lnTo>
                  <a:pt x="257" y="244"/>
                </a:lnTo>
                <a:lnTo>
                  <a:pt x="255" y="244"/>
                </a:lnTo>
                <a:lnTo>
                  <a:pt x="257" y="249"/>
                </a:lnTo>
                <a:lnTo>
                  <a:pt x="257" y="257"/>
                </a:lnTo>
                <a:lnTo>
                  <a:pt x="255" y="263"/>
                </a:lnTo>
                <a:lnTo>
                  <a:pt x="253" y="268"/>
                </a:lnTo>
                <a:lnTo>
                  <a:pt x="266" y="253"/>
                </a:lnTo>
                <a:lnTo>
                  <a:pt x="278" y="240"/>
                </a:lnTo>
                <a:lnTo>
                  <a:pt x="276" y="236"/>
                </a:lnTo>
                <a:lnTo>
                  <a:pt x="272" y="234"/>
                </a:lnTo>
                <a:lnTo>
                  <a:pt x="270" y="232"/>
                </a:lnTo>
                <a:lnTo>
                  <a:pt x="266" y="230"/>
                </a:lnTo>
                <a:lnTo>
                  <a:pt x="266" y="228"/>
                </a:lnTo>
                <a:lnTo>
                  <a:pt x="264" y="228"/>
                </a:lnTo>
                <a:lnTo>
                  <a:pt x="263" y="230"/>
                </a:lnTo>
                <a:close/>
                <a:moveTo>
                  <a:pt x="42" y="354"/>
                </a:moveTo>
                <a:lnTo>
                  <a:pt x="42" y="358"/>
                </a:lnTo>
                <a:lnTo>
                  <a:pt x="42" y="360"/>
                </a:lnTo>
                <a:lnTo>
                  <a:pt x="44" y="362"/>
                </a:lnTo>
                <a:lnTo>
                  <a:pt x="51" y="369"/>
                </a:lnTo>
                <a:lnTo>
                  <a:pt x="61" y="377"/>
                </a:lnTo>
                <a:lnTo>
                  <a:pt x="70" y="384"/>
                </a:lnTo>
                <a:lnTo>
                  <a:pt x="85" y="381"/>
                </a:lnTo>
                <a:lnTo>
                  <a:pt x="55" y="362"/>
                </a:lnTo>
                <a:lnTo>
                  <a:pt x="49" y="358"/>
                </a:lnTo>
                <a:lnTo>
                  <a:pt x="42" y="354"/>
                </a:lnTo>
                <a:close/>
                <a:moveTo>
                  <a:pt x="42" y="339"/>
                </a:moveTo>
                <a:lnTo>
                  <a:pt x="42" y="339"/>
                </a:lnTo>
                <a:lnTo>
                  <a:pt x="42" y="341"/>
                </a:lnTo>
                <a:lnTo>
                  <a:pt x="93" y="377"/>
                </a:lnTo>
                <a:lnTo>
                  <a:pt x="110" y="375"/>
                </a:lnTo>
                <a:lnTo>
                  <a:pt x="42" y="337"/>
                </a:lnTo>
                <a:lnTo>
                  <a:pt x="42" y="337"/>
                </a:lnTo>
                <a:lnTo>
                  <a:pt x="42" y="337"/>
                </a:lnTo>
                <a:lnTo>
                  <a:pt x="42" y="339"/>
                </a:lnTo>
                <a:close/>
                <a:moveTo>
                  <a:pt x="55" y="316"/>
                </a:moveTo>
                <a:lnTo>
                  <a:pt x="61" y="322"/>
                </a:lnTo>
                <a:lnTo>
                  <a:pt x="66" y="327"/>
                </a:lnTo>
                <a:lnTo>
                  <a:pt x="122" y="371"/>
                </a:lnTo>
                <a:lnTo>
                  <a:pt x="127" y="369"/>
                </a:lnTo>
                <a:lnTo>
                  <a:pt x="135" y="369"/>
                </a:lnTo>
                <a:lnTo>
                  <a:pt x="143" y="369"/>
                </a:lnTo>
                <a:lnTo>
                  <a:pt x="103" y="344"/>
                </a:lnTo>
                <a:lnTo>
                  <a:pt x="55" y="316"/>
                </a:lnTo>
                <a:close/>
                <a:moveTo>
                  <a:pt x="44" y="331"/>
                </a:moveTo>
                <a:lnTo>
                  <a:pt x="45" y="331"/>
                </a:lnTo>
                <a:lnTo>
                  <a:pt x="45" y="333"/>
                </a:lnTo>
                <a:lnTo>
                  <a:pt x="47" y="333"/>
                </a:lnTo>
                <a:lnTo>
                  <a:pt x="82" y="352"/>
                </a:lnTo>
                <a:lnTo>
                  <a:pt x="116" y="371"/>
                </a:lnTo>
                <a:lnTo>
                  <a:pt x="118" y="371"/>
                </a:lnTo>
                <a:lnTo>
                  <a:pt x="118" y="371"/>
                </a:lnTo>
                <a:lnTo>
                  <a:pt x="120" y="369"/>
                </a:lnTo>
                <a:lnTo>
                  <a:pt x="118" y="369"/>
                </a:lnTo>
                <a:lnTo>
                  <a:pt x="114" y="365"/>
                </a:lnTo>
                <a:lnTo>
                  <a:pt x="112" y="363"/>
                </a:lnTo>
                <a:lnTo>
                  <a:pt x="110" y="363"/>
                </a:lnTo>
                <a:lnTo>
                  <a:pt x="108" y="363"/>
                </a:lnTo>
                <a:lnTo>
                  <a:pt x="108" y="363"/>
                </a:lnTo>
                <a:lnTo>
                  <a:pt x="108" y="363"/>
                </a:lnTo>
                <a:lnTo>
                  <a:pt x="105" y="362"/>
                </a:lnTo>
                <a:lnTo>
                  <a:pt x="101" y="360"/>
                </a:lnTo>
                <a:lnTo>
                  <a:pt x="99" y="358"/>
                </a:lnTo>
                <a:lnTo>
                  <a:pt x="95" y="354"/>
                </a:lnTo>
                <a:lnTo>
                  <a:pt x="93" y="354"/>
                </a:lnTo>
                <a:lnTo>
                  <a:pt x="93" y="352"/>
                </a:lnTo>
                <a:lnTo>
                  <a:pt x="93" y="350"/>
                </a:lnTo>
                <a:lnTo>
                  <a:pt x="91" y="350"/>
                </a:lnTo>
                <a:lnTo>
                  <a:pt x="89" y="352"/>
                </a:lnTo>
                <a:lnTo>
                  <a:pt x="89" y="350"/>
                </a:lnTo>
                <a:lnTo>
                  <a:pt x="89" y="350"/>
                </a:lnTo>
                <a:lnTo>
                  <a:pt x="87" y="350"/>
                </a:lnTo>
                <a:lnTo>
                  <a:pt x="44" y="312"/>
                </a:lnTo>
                <a:lnTo>
                  <a:pt x="44" y="320"/>
                </a:lnTo>
                <a:lnTo>
                  <a:pt x="42" y="325"/>
                </a:lnTo>
                <a:lnTo>
                  <a:pt x="42" y="329"/>
                </a:lnTo>
                <a:lnTo>
                  <a:pt x="44" y="331"/>
                </a:lnTo>
                <a:close/>
                <a:moveTo>
                  <a:pt x="179" y="398"/>
                </a:moveTo>
                <a:lnTo>
                  <a:pt x="179" y="398"/>
                </a:lnTo>
                <a:lnTo>
                  <a:pt x="181" y="400"/>
                </a:lnTo>
                <a:lnTo>
                  <a:pt x="179" y="394"/>
                </a:lnTo>
                <a:lnTo>
                  <a:pt x="179" y="392"/>
                </a:lnTo>
                <a:lnTo>
                  <a:pt x="181" y="386"/>
                </a:lnTo>
                <a:lnTo>
                  <a:pt x="183" y="384"/>
                </a:lnTo>
                <a:lnTo>
                  <a:pt x="186" y="383"/>
                </a:lnTo>
                <a:lnTo>
                  <a:pt x="190" y="383"/>
                </a:lnTo>
                <a:lnTo>
                  <a:pt x="196" y="383"/>
                </a:lnTo>
                <a:lnTo>
                  <a:pt x="202" y="384"/>
                </a:lnTo>
                <a:lnTo>
                  <a:pt x="205" y="386"/>
                </a:lnTo>
                <a:lnTo>
                  <a:pt x="209" y="388"/>
                </a:lnTo>
                <a:lnTo>
                  <a:pt x="213" y="386"/>
                </a:lnTo>
                <a:lnTo>
                  <a:pt x="217" y="384"/>
                </a:lnTo>
                <a:lnTo>
                  <a:pt x="219" y="375"/>
                </a:lnTo>
                <a:lnTo>
                  <a:pt x="223" y="365"/>
                </a:lnTo>
                <a:lnTo>
                  <a:pt x="188" y="375"/>
                </a:lnTo>
                <a:lnTo>
                  <a:pt x="154" y="386"/>
                </a:lnTo>
                <a:lnTo>
                  <a:pt x="160" y="392"/>
                </a:lnTo>
                <a:lnTo>
                  <a:pt x="162" y="392"/>
                </a:lnTo>
                <a:lnTo>
                  <a:pt x="162" y="390"/>
                </a:lnTo>
                <a:lnTo>
                  <a:pt x="162" y="390"/>
                </a:lnTo>
                <a:lnTo>
                  <a:pt x="160" y="388"/>
                </a:lnTo>
                <a:lnTo>
                  <a:pt x="162" y="386"/>
                </a:lnTo>
                <a:lnTo>
                  <a:pt x="162" y="384"/>
                </a:lnTo>
                <a:lnTo>
                  <a:pt x="164" y="386"/>
                </a:lnTo>
                <a:lnTo>
                  <a:pt x="171" y="392"/>
                </a:lnTo>
                <a:lnTo>
                  <a:pt x="179" y="398"/>
                </a:lnTo>
                <a:close/>
                <a:moveTo>
                  <a:pt x="249" y="245"/>
                </a:moveTo>
                <a:lnTo>
                  <a:pt x="230" y="270"/>
                </a:lnTo>
                <a:lnTo>
                  <a:pt x="211" y="295"/>
                </a:lnTo>
                <a:lnTo>
                  <a:pt x="207" y="301"/>
                </a:lnTo>
                <a:lnTo>
                  <a:pt x="205" y="306"/>
                </a:lnTo>
                <a:lnTo>
                  <a:pt x="211" y="312"/>
                </a:lnTo>
                <a:lnTo>
                  <a:pt x="215" y="318"/>
                </a:lnTo>
                <a:lnTo>
                  <a:pt x="230" y="299"/>
                </a:lnTo>
                <a:lnTo>
                  <a:pt x="232" y="282"/>
                </a:lnTo>
                <a:lnTo>
                  <a:pt x="234" y="264"/>
                </a:lnTo>
                <a:lnTo>
                  <a:pt x="240" y="264"/>
                </a:lnTo>
                <a:lnTo>
                  <a:pt x="245" y="264"/>
                </a:lnTo>
                <a:lnTo>
                  <a:pt x="247" y="266"/>
                </a:lnTo>
                <a:lnTo>
                  <a:pt x="249" y="261"/>
                </a:lnTo>
                <a:lnTo>
                  <a:pt x="251" y="257"/>
                </a:lnTo>
                <a:lnTo>
                  <a:pt x="251" y="249"/>
                </a:lnTo>
                <a:lnTo>
                  <a:pt x="251" y="249"/>
                </a:lnTo>
                <a:lnTo>
                  <a:pt x="251" y="247"/>
                </a:lnTo>
                <a:lnTo>
                  <a:pt x="249" y="245"/>
                </a:lnTo>
                <a:lnTo>
                  <a:pt x="249" y="245"/>
                </a:lnTo>
                <a:close/>
                <a:moveTo>
                  <a:pt x="65" y="297"/>
                </a:moveTo>
                <a:lnTo>
                  <a:pt x="65" y="295"/>
                </a:lnTo>
                <a:lnTo>
                  <a:pt x="63" y="293"/>
                </a:lnTo>
                <a:lnTo>
                  <a:pt x="61" y="293"/>
                </a:lnTo>
                <a:lnTo>
                  <a:pt x="59" y="291"/>
                </a:lnTo>
                <a:lnTo>
                  <a:pt x="57" y="289"/>
                </a:lnTo>
                <a:lnTo>
                  <a:pt x="55" y="289"/>
                </a:lnTo>
                <a:lnTo>
                  <a:pt x="51" y="289"/>
                </a:lnTo>
                <a:lnTo>
                  <a:pt x="51" y="287"/>
                </a:lnTo>
                <a:lnTo>
                  <a:pt x="49" y="285"/>
                </a:lnTo>
                <a:lnTo>
                  <a:pt x="47" y="285"/>
                </a:lnTo>
                <a:lnTo>
                  <a:pt x="47" y="287"/>
                </a:lnTo>
                <a:lnTo>
                  <a:pt x="47" y="289"/>
                </a:lnTo>
                <a:lnTo>
                  <a:pt x="45" y="289"/>
                </a:lnTo>
                <a:lnTo>
                  <a:pt x="47" y="289"/>
                </a:lnTo>
                <a:lnTo>
                  <a:pt x="47" y="291"/>
                </a:lnTo>
                <a:lnTo>
                  <a:pt x="80" y="320"/>
                </a:lnTo>
                <a:lnTo>
                  <a:pt x="116" y="344"/>
                </a:lnTo>
                <a:lnTo>
                  <a:pt x="116" y="346"/>
                </a:lnTo>
                <a:lnTo>
                  <a:pt x="118" y="346"/>
                </a:lnTo>
                <a:lnTo>
                  <a:pt x="118" y="348"/>
                </a:lnTo>
                <a:lnTo>
                  <a:pt x="120" y="348"/>
                </a:lnTo>
                <a:lnTo>
                  <a:pt x="122" y="348"/>
                </a:lnTo>
                <a:lnTo>
                  <a:pt x="124" y="350"/>
                </a:lnTo>
                <a:lnTo>
                  <a:pt x="124" y="350"/>
                </a:lnTo>
                <a:lnTo>
                  <a:pt x="125" y="352"/>
                </a:lnTo>
                <a:lnTo>
                  <a:pt x="125" y="352"/>
                </a:lnTo>
                <a:lnTo>
                  <a:pt x="127" y="354"/>
                </a:lnTo>
                <a:lnTo>
                  <a:pt x="129" y="354"/>
                </a:lnTo>
                <a:lnTo>
                  <a:pt x="129" y="354"/>
                </a:lnTo>
                <a:lnTo>
                  <a:pt x="131" y="356"/>
                </a:lnTo>
                <a:lnTo>
                  <a:pt x="133" y="356"/>
                </a:lnTo>
                <a:lnTo>
                  <a:pt x="135" y="356"/>
                </a:lnTo>
                <a:lnTo>
                  <a:pt x="135" y="356"/>
                </a:lnTo>
                <a:lnTo>
                  <a:pt x="135" y="358"/>
                </a:lnTo>
                <a:lnTo>
                  <a:pt x="135" y="358"/>
                </a:lnTo>
                <a:lnTo>
                  <a:pt x="137" y="358"/>
                </a:lnTo>
                <a:lnTo>
                  <a:pt x="139" y="358"/>
                </a:lnTo>
                <a:lnTo>
                  <a:pt x="139" y="360"/>
                </a:lnTo>
                <a:lnTo>
                  <a:pt x="139" y="360"/>
                </a:lnTo>
                <a:lnTo>
                  <a:pt x="139" y="360"/>
                </a:lnTo>
                <a:lnTo>
                  <a:pt x="141" y="362"/>
                </a:lnTo>
                <a:lnTo>
                  <a:pt x="141" y="362"/>
                </a:lnTo>
                <a:lnTo>
                  <a:pt x="145" y="363"/>
                </a:lnTo>
                <a:lnTo>
                  <a:pt x="150" y="365"/>
                </a:lnTo>
                <a:lnTo>
                  <a:pt x="154" y="363"/>
                </a:lnTo>
                <a:lnTo>
                  <a:pt x="160" y="362"/>
                </a:lnTo>
                <a:lnTo>
                  <a:pt x="110" y="331"/>
                </a:lnTo>
                <a:lnTo>
                  <a:pt x="65" y="299"/>
                </a:lnTo>
                <a:lnTo>
                  <a:pt x="63" y="297"/>
                </a:lnTo>
                <a:lnTo>
                  <a:pt x="65" y="297"/>
                </a:lnTo>
                <a:close/>
                <a:moveTo>
                  <a:pt x="105" y="320"/>
                </a:moveTo>
                <a:lnTo>
                  <a:pt x="105" y="320"/>
                </a:lnTo>
                <a:lnTo>
                  <a:pt x="103" y="318"/>
                </a:lnTo>
                <a:lnTo>
                  <a:pt x="103" y="318"/>
                </a:lnTo>
                <a:lnTo>
                  <a:pt x="103" y="316"/>
                </a:lnTo>
                <a:lnTo>
                  <a:pt x="103" y="316"/>
                </a:lnTo>
                <a:lnTo>
                  <a:pt x="103" y="316"/>
                </a:lnTo>
                <a:lnTo>
                  <a:pt x="101" y="316"/>
                </a:lnTo>
                <a:lnTo>
                  <a:pt x="99" y="314"/>
                </a:lnTo>
                <a:lnTo>
                  <a:pt x="99" y="312"/>
                </a:lnTo>
                <a:lnTo>
                  <a:pt x="97" y="312"/>
                </a:lnTo>
                <a:lnTo>
                  <a:pt x="97" y="312"/>
                </a:lnTo>
                <a:lnTo>
                  <a:pt x="95" y="312"/>
                </a:lnTo>
                <a:lnTo>
                  <a:pt x="93" y="310"/>
                </a:lnTo>
                <a:lnTo>
                  <a:pt x="93" y="308"/>
                </a:lnTo>
                <a:lnTo>
                  <a:pt x="91" y="306"/>
                </a:lnTo>
                <a:lnTo>
                  <a:pt x="91" y="304"/>
                </a:lnTo>
                <a:lnTo>
                  <a:pt x="89" y="304"/>
                </a:lnTo>
                <a:lnTo>
                  <a:pt x="85" y="301"/>
                </a:lnTo>
                <a:lnTo>
                  <a:pt x="82" y="297"/>
                </a:lnTo>
                <a:lnTo>
                  <a:pt x="78" y="293"/>
                </a:lnTo>
                <a:lnTo>
                  <a:pt x="76" y="293"/>
                </a:lnTo>
                <a:lnTo>
                  <a:pt x="76" y="289"/>
                </a:lnTo>
                <a:lnTo>
                  <a:pt x="74" y="289"/>
                </a:lnTo>
                <a:lnTo>
                  <a:pt x="74" y="289"/>
                </a:lnTo>
                <a:lnTo>
                  <a:pt x="72" y="287"/>
                </a:lnTo>
                <a:lnTo>
                  <a:pt x="68" y="284"/>
                </a:lnTo>
                <a:lnTo>
                  <a:pt x="65" y="278"/>
                </a:lnTo>
                <a:lnTo>
                  <a:pt x="61" y="272"/>
                </a:lnTo>
                <a:lnTo>
                  <a:pt x="61" y="272"/>
                </a:lnTo>
                <a:lnTo>
                  <a:pt x="59" y="270"/>
                </a:lnTo>
                <a:lnTo>
                  <a:pt x="59" y="270"/>
                </a:lnTo>
                <a:lnTo>
                  <a:pt x="55" y="266"/>
                </a:lnTo>
                <a:lnTo>
                  <a:pt x="51" y="261"/>
                </a:lnTo>
                <a:lnTo>
                  <a:pt x="51" y="259"/>
                </a:lnTo>
                <a:lnTo>
                  <a:pt x="53" y="259"/>
                </a:lnTo>
                <a:lnTo>
                  <a:pt x="55" y="259"/>
                </a:lnTo>
                <a:lnTo>
                  <a:pt x="116" y="301"/>
                </a:lnTo>
                <a:lnTo>
                  <a:pt x="118" y="301"/>
                </a:lnTo>
                <a:lnTo>
                  <a:pt x="116" y="301"/>
                </a:lnTo>
                <a:lnTo>
                  <a:pt x="116" y="299"/>
                </a:lnTo>
                <a:lnTo>
                  <a:pt x="116" y="299"/>
                </a:lnTo>
                <a:lnTo>
                  <a:pt x="99" y="284"/>
                </a:lnTo>
                <a:lnTo>
                  <a:pt x="87" y="264"/>
                </a:lnTo>
                <a:lnTo>
                  <a:pt x="87" y="264"/>
                </a:lnTo>
                <a:lnTo>
                  <a:pt x="89" y="263"/>
                </a:lnTo>
                <a:lnTo>
                  <a:pt x="91" y="263"/>
                </a:lnTo>
                <a:lnTo>
                  <a:pt x="95" y="264"/>
                </a:lnTo>
                <a:lnTo>
                  <a:pt x="116" y="272"/>
                </a:lnTo>
                <a:lnTo>
                  <a:pt x="137" y="282"/>
                </a:lnTo>
                <a:lnTo>
                  <a:pt x="158" y="293"/>
                </a:lnTo>
                <a:lnTo>
                  <a:pt x="154" y="289"/>
                </a:lnTo>
                <a:lnTo>
                  <a:pt x="154" y="287"/>
                </a:lnTo>
                <a:lnTo>
                  <a:pt x="152" y="285"/>
                </a:lnTo>
                <a:lnTo>
                  <a:pt x="150" y="285"/>
                </a:lnTo>
                <a:lnTo>
                  <a:pt x="146" y="284"/>
                </a:lnTo>
                <a:lnTo>
                  <a:pt x="146" y="282"/>
                </a:lnTo>
                <a:lnTo>
                  <a:pt x="146" y="282"/>
                </a:lnTo>
                <a:lnTo>
                  <a:pt x="148" y="284"/>
                </a:lnTo>
                <a:lnTo>
                  <a:pt x="150" y="284"/>
                </a:lnTo>
                <a:lnTo>
                  <a:pt x="146" y="280"/>
                </a:lnTo>
                <a:lnTo>
                  <a:pt x="146" y="280"/>
                </a:lnTo>
                <a:lnTo>
                  <a:pt x="146" y="282"/>
                </a:lnTo>
                <a:lnTo>
                  <a:pt x="145" y="282"/>
                </a:lnTo>
                <a:lnTo>
                  <a:pt x="145" y="282"/>
                </a:lnTo>
                <a:lnTo>
                  <a:pt x="143" y="280"/>
                </a:lnTo>
                <a:lnTo>
                  <a:pt x="139" y="276"/>
                </a:lnTo>
                <a:lnTo>
                  <a:pt x="139" y="274"/>
                </a:lnTo>
                <a:lnTo>
                  <a:pt x="137" y="274"/>
                </a:lnTo>
                <a:lnTo>
                  <a:pt x="137" y="274"/>
                </a:lnTo>
                <a:lnTo>
                  <a:pt x="137" y="274"/>
                </a:lnTo>
                <a:lnTo>
                  <a:pt x="137" y="272"/>
                </a:lnTo>
                <a:lnTo>
                  <a:pt x="135" y="272"/>
                </a:lnTo>
                <a:lnTo>
                  <a:pt x="131" y="268"/>
                </a:lnTo>
                <a:lnTo>
                  <a:pt x="127" y="263"/>
                </a:lnTo>
                <a:lnTo>
                  <a:pt x="127" y="261"/>
                </a:lnTo>
                <a:lnTo>
                  <a:pt x="129" y="261"/>
                </a:lnTo>
                <a:lnTo>
                  <a:pt x="131" y="261"/>
                </a:lnTo>
                <a:lnTo>
                  <a:pt x="137" y="261"/>
                </a:lnTo>
                <a:lnTo>
                  <a:pt x="143" y="263"/>
                </a:lnTo>
                <a:lnTo>
                  <a:pt x="145" y="263"/>
                </a:lnTo>
                <a:lnTo>
                  <a:pt x="145" y="263"/>
                </a:lnTo>
                <a:lnTo>
                  <a:pt x="146" y="263"/>
                </a:lnTo>
                <a:lnTo>
                  <a:pt x="146" y="263"/>
                </a:lnTo>
                <a:lnTo>
                  <a:pt x="146" y="263"/>
                </a:lnTo>
                <a:lnTo>
                  <a:pt x="145" y="261"/>
                </a:lnTo>
                <a:lnTo>
                  <a:pt x="145" y="259"/>
                </a:lnTo>
                <a:lnTo>
                  <a:pt x="146" y="259"/>
                </a:lnTo>
                <a:lnTo>
                  <a:pt x="150" y="257"/>
                </a:lnTo>
                <a:lnTo>
                  <a:pt x="152" y="255"/>
                </a:lnTo>
                <a:lnTo>
                  <a:pt x="154" y="251"/>
                </a:lnTo>
                <a:lnTo>
                  <a:pt x="158" y="249"/>
                </a:lnTo>
                <a:lnTo>
                  <a:pt x="160" y="244"/>
                </a:lnTo>
                <a:lnTo>
                  <a:pt x="162" y="238"/>
                </a:lnTo>
                <a:lnTo>
                  <a:pt x="164" y="232"/>
                </a:lnTo>
                <a:lnTo>
                  <a:pt x="165" y="226"/>
                </a:lnTo>
                <a:lnTo>
                  <a:pt x="165" y="219"/>
                </a:lnTo>
                <a:lnTo>
                  <a:pt x="169" y="213"/>
                </a:lnTo>
                <a:lnTo>
                  <a:pt x="169" y="211"/>
                </a:lnTo>
                <a:lnTo>
                  <a:pt x="169" y="209"/>
                </a:lnTo>
                <a:lnTo>
                  <a:pt x="171" y="207"/>
                </a:lnTo>
                <a:lnTo>
                  <a:pt x="171" y="207"/>
                </a:lnTo>
                <a:lnTo>
                  <a:pt x="171" y="207"/>
                </a:lnTo>
                <a:lnTo>
                  <a:pt x="171" y="205"/>
                </a:lnTo>
                <a:lnTo>
                  <a:pt x="171" y="204"/>
                </a:lnTo>
                <a:lnTo>
                  <a:pt x="173" y="200"/>
                </a:lnTo>
                <a:lnTo>
                  <a:pt x="173" y="198"/>
                </a:lnTo>
                <a:lnTo>
                  <a:pt x="175" y="198"/>
                </a:lnTo>
                <a:lnTo>
                  <a:pt x="177" y="196"/>
                </a:lnTo>
                <a:lnTo>
                  <a:pt x="175" y="205"/>
                </a:lnTo>
                <a:lnTo>
                  <a:pt x="171" y="215"/>
                </a:lnTo>
                <a:lnTo>
                  <a:pt x="169" y="223"/>
                </a:lnTo>
                <a:lnTo>
                  <a:pt x="165" y="238"/>
                </a:lnTo>
                <a:lnTo>
                  <a:pt x="160" y="251"/>
                </a:lnTo>
                <a:lnTo>
                  <a:pt x="152" y="263"/>
                </a:lnTo>
                <a:lnTo>
                  <a:pt x="152" y="264"/>
                </a:lnTo>
                <a:lnTo>
                  <a:pt x="152" y="266"/>
                </a:lnTo>
                <a:lnTo>
                  <a:pt x="150" y="266"/>
                </a:lnTo>
                <a:lnTo>
                  <a:pt x="145" y="266"/>
                </a:lnTo>
                <a:lnTo>
                  <a:pt x="139" y="264"/>
                </a:lnTo>
                <a:lnTo>
                  <a:pt x="133" y="264"/>
                </a:lnTo>
                <a:lnTo>
                  <a:pt x="146" y="278"/>
                </a:lnTo>
                <a:lnTo>
                  <a:pt x="160" y="291"/>
                </a:lnTo>
                <a:lnTo>
                  <a:pt x="162" y="293"/>
                </a:lnTo>
                <a:lnTo>
                  <a:pt x="162" y="293"/>
                </a:lnTo>
                <a:lnTo>
                  <a:pt x="162" y="295"/>
                </a:lnTo>
                <a:lnTo>
                  <a:pt x="160" y="297"/>
                </a:lnTo>
                <a:lnTo>
                  <a:pt x="158" y="297"/>
                </a:lnTo>
                <a:lnTo>
                  <a:pt x="141" y="291"/>
                </a:lnTo>
                <a:lnTo>
                  <a:pt x="125" y="282"/>
                </a:lnTo>
                <a:lnTo>
                  <a:pt x="125" y="280"/>
                </a:lnTo>
                <a:lnTo>
                  <a:pt x="125" y="280"/>
                </a:lnTo>
                <a:lnTo>
                  <a:pt x="124" y="280"/>
                </a:lnTo>
                <a:lnTo>
                  <a:pt x="122" y="278"/>
                </a:lnTo>
                <a:lnTo>
                  <a:pt x="118" y="276"/>
                </a:lnTo>
                <a:lnTo>
                  <a:pt x="116" y="274"/>
                </a:lnTo>
                <a:lnTo>
                  <a:pt x="112" y="272"/>
                </a:lnTo>
                <a:lnTo>
                  <a:pt x="106" y="270"/>
                </a:lnTo>
                <a:lnTo>
                  <a:pt x="103" y="270"/>
                </a:lnTo>
                <a:lnTo>
                  <a:pt x="97" y="268"/>
                </a:lnTo>
                <a:lnTo>
                  <a:pt x="93" y="268"/>
                </a:lnTo>
                <a:lnTo>
                  <a:pt x="114" y="291"/>
                </a:lnTo>
                <a:lnTo>
                  <a:pt x="137" y="310"/>
                </a:lnTo>
                <a:lnTo>
                  <a:pt x="162" y="327"/>
                </a:lnTo>
                <a:lnTo>
                  <a:pt x="165" y="329"/>
                </a:lnTo>
                <a:lnTo>
                  <a:pt x="167" y="333"/>
                </a:lnTo>
                <a:lnTo>
                  <a:pt x="169" y="335"/>
                </a:lnTo>
                <a:lnTo>
                  <a:pt x="167" y="337"/>
                </a:lnTo>
                <a:lnTo>
                  <a:pt x="164" y="337"/>
                </a:lnTo>
                <a:lnTo>
                  <a:pt x="162" y="335"/>
                </a:lnTo>
                <a:lnTo>
                  <a:pt x="118" y="308"/>
                </a:lnTo>
                <a:lnTo>
                  <a:pt x="76" y="278"/>
                </a:lnTo>
                <a:lnTo>
                  <a:pt x="78" y="278"/>
                </a:lnTo>
                <a:lnTo>
                  <a:pt x="78" y="278"/>
                </a:lnTo>
                <a:lnTo>
                  <a:pt x="80" y="278"/>
                </a:lnTo>
                <a:lnTo>
                  <a:pt x="78" y="276"/>
                </a:lnTo>
                <a:lnTo>
                  <a:pt x="76" y="274"/>
                </a:lnTo>
                <a:lnTo>
                  <a:pt x="74" y="272"/>
                </a:lnTo>
                <a:lnTo>
                  <a:pt x="74" y="274"/>
                </a:lnTo>
                <a:lnTo>
                  <a:pt x="72" y="274"/>
                </a:lnTo>
                <a:lnTo>
                  <a:pt x="68" y="270"/>
                </a:lnTo>
                <a:lnTo>
                  <a:pt x="65" y="266"/>
                </a:lnTo>
                <a:lnTo>
                  <a:pt x="59" y="264"/>
                </a:lnTo>
                <a:lnTo>
                  <a:pt x="61" y="266"/>
                </a:lnTo>
                <a:lnTo>
                  <a:pt x="61" y="266"/>
                </a:lnTo>
                <a:lnTo>
                  <a:pt x="95" y="304"/>
                </a:lnTo>
                <a:lnTo>
                  <a:pt x="135" y="339"/>
                </a:lnTo>
                <a:lnTo>
                  <a:pt x="135" y="337"/>
                </a:lnTo>
                <a:lnTo>
                  <a:pt x="135" y="339"/>
                </a:lnTo>
                <a:lnTo>
                  <a:pt x="137" y="339"/>
                </a:lnTo>
                <a:lnTo>
                  <a:pt x="135" y="339"/>
                </a:lnTo>
                <a:lnTo>
                  <a:pt x="137" y="339"/>
                </a:lnTo>
                <a:lnTo>
                  <a:pt x="137" y="341"/>
                </a:lnTo>
                <a:lnTo>
                  <a:pt x="139" y="343"/>
                </a:lnTo>
                <a:lnTo>
                  <a:pt x="167" y="360"/>
                </a:lnTo>
                <a:lnTo>
                  <a:pt x="192" y="352"/>
                </a:lnTo>
                <a:lnTo>
                  <a:pt x="221" y="346"/>
                </a:lnTo>
                <a:lnTo>
                  <a:pt x="223" y="346"/>
                </a:lnTo>
                <a:lnTo>
                  <a:pt x="223" y="346"/>
                </a:lnTo>
                <a:lnTo>
                  <a:pt x="224" y="346"/>
                </a:lnTo>
                <a:lnTo>
                  <a:pt x="224" y="344"/>
                </a:lnTo>
                <a:lnTo>
                  <a:pt x="207" y="327"/>
                </a:lnTo>
                <a:lnTo>
                  <a:pt x="192" y="310"/>
                </a:lnTo>
                <a:lnTo>
                  <a:pt x="190" y="306"/>
                </a:lnTo>
                <a:lnTo>
                  <a:pt x="190" y="304"/>
                </a:lnTo>
                <a:lnTo>
                  <a:pt x="192" y="295"/>
                </a:lnTo>
                <a:lnTo>
                  <a:pt x="196" y="287"/>
                </a:lnTo>
                <a:lnTo>
                  <a:pt x="200" y="282"/>
                </a:lnTo>
                <a:lnTo>
                  <a:pt x="213" y="261"/>
                </a:lnTo>
                <a:lnTo>
                  <a:pt x="228" y="242"/>
                </a:lnTo>
                <a:lnTo>
                  <a:pt x="253" y="215"/>
                </a:lnTo>
                <a:lnTo>
                  <a:pt x="282" y="192"/>
                </a:lnTo>
                <a:lnTo>
                  <a:pt x="301" y="177"/>
                </a:lnTo>
                <a:lnTo>
                  <a:pt x="322" y="164"/>
                </a:lnTo>
                <a:lnTo>
                  <a:pt x="343" y="148"/>
                </a:lnTo>
                <a:lnTo>
                  <a:pt x="365" y="139"/>
                </a:lnTo>
                <a:lnTo>
                  <a:pt x="394" y="133"/>
                </a:lnTo>
                <a:lnTo>
                  <a:pt x="426" y="133"/>
                </a:lnTo>
                <a:lnTo>
                  <a:pt x="430" y="133"/>
                </a:lnTo>
                <a:lnTo>
                  <a:pt x="434" y="133"/>
                </a:lnTo>
                <a:lnTo>
                  <a:pt x="438" y="133"/>
                </a:lnTo>
                <a:lnTo>
                  <a:pt x="442" y="133"/>
                </a:lnTo>
                <a:lnTo>
                  <a:pt x="443" y="133"/>
                </a:lnTo>
                <a:lnTo>
                  <a:pt x="443" y="135"/>
                </a:lnTo>
                <a:lnTo>
                  <a:pt x="453" y="135"/>
                </a:lnTo>
                <a:lnTo>
                  <a:pt x="455" y="133"/>
                </a:lnTo>
                <a:lnTo>
                  <a:pt x="455" y="131"/>
                </a:lnTo>
                <a:lnTo>
                  <a:pt x="457" y="131"/>
                </a:lnTo>
                <a:lnTo>
                  <a:pt x="459" y="133"/>
                </a:lnTo>
                <a:lnTo>
                  <a:pt x="459" y="135"/>
                </a:lnTo>
                <a:lnTo>
                  <a:pt x="461" y="135"/>
                </a:lnTo>
                <a:lnTo>
                  <a:pt x="478" y="139"/>
                </a:lnTo>
                <a:lnTo>
                  <a:pt x="491" y="145"/>
                </a:lnTo>
                <a:lnTo>
                  <a:pt x="493" y="143"/>
                </a:lnTo>
                <a:lnTo>
                  <a:pt x="493" y="141"/>
                </a:lnTo>
                <a:lnTo>
                  <a:pt x="495" y="141"/>
                </a:lnTo>
                <a:lnTo>
                  <a:pt x="497" y="141"/>
                </a:lnTo>
                <a:lnTo>
                  <a:pt x="497" y="141"/>
                </a:lnTo>
                <a:lnTo>
                  <a:pt x="497" y="143"/>
                </a:lnTo>
                <a:lnTo>
                  <a:pt x="497" y="145"/>
                </a:lnTo>
                <a:lnTo>
                  <a:pt x="497" y="146"/>
                </a:lnTo>
                <a:lnTo>
                  <a:pt x="499" y="146"/>
                </a:lnTo>
                <a:lnTo>
                  <a:pt x="499" y="145"/>
                </a:lnTo>
                <a:lnTo>
                  <a:pt x="497" y="143"/>
                </a:lnTo>
                <a:lnTo>
                  <a:pt x="501" y="110"/>
                </a:lnTo>
                <a:lnTo>
                  <a:pt x="499" y="118"/>
                </a:lnTo>
                <a:lnTo>
                  <a:pt x="495" y="125"/>
                </a:lnTo>
                <a:lnTo>
                  <a:pt x="493" y="125"/>
                </a:lnTo>
                <a:lnTo>
                  <a:pt x="491" y="125"/>
                </a:lnTo>
                <a:lnTo>
                  <a:pt x="491" y="124"/>
                </a:lnTo>
                <a:lnTo>
                  <a:pt x="491" y="101"/>
                </a:lnTo>
                <a:lnTo>
                  <a:pt x="493" y="80"/>
                </a:lnTo>
                <a:lnTo>
                  <a:pt x="491" y="82"/>
                </a:lnTo>
                <a:lnTo>
                  <a:pt x="491" y="84"/>
                </a:lnTo>
                <a:lnTo>
                  <a:pt x="491" y="84"/>
                </a:lnTo>
                <a:lnTo>
                  <a:pt x="489" y="86"/>
                </a:lnTo>
                <a:lnTo>
                  <a:pt x="489" y="86"/>
                </a:lnTo>
                <a:lnTo>
                  <a:pt x="491" y="86"/>
                </a:lnTo>
                <a:lnTo>
                  <a:pt x="483" y="105"/>
                </a:lnTo>
                <a:lnTo>
                  <a:pt x="476" y="122"/>
                </a:lnTo>
                <a:lnTo>
                  <a:pt x="474" y="122"/>
                </a:lnTo>
                <a:lnTo>
                  <a:pt x="472" y="124"/>
                </a:lnTo>
                <a:lnTo>
                  <a:pt x="470" y="122"/>
                </a:lnTo>
                <a:lnTo>
                  <a:pt x="470" y="120"/>
                </a:lnTo>
                <a:lnTo>
                  <a:pt x="470" y="116"/>
                </a:lnTo>
                <a:lnTo>
                  <a:pt x="468" y="87"/>
                </a:lnTo>
                <a:lnTo>
                  <a:pt x="470" y="55"/>
                </a:lnTo>
                <a:lnTo>
                  <a:pt x="468" y="61"/>
                </a:lnTo>
                <a:lnTo>
                  <a:pt x="468" y="66"/>
                </a:lnTo>
                <a:lnTo>
                  <a:pt x="468" y="70"/>
                </a:lnTo>
                <a:lnTo>
                  <a:pt x="466" y="72"/>
                </a:lnTo>
                <a:lnTo>
                  <a:pt x="466" y="72"/>
                </a:lnTo>
                <a:lnTo>
                  <a:pt x="464" y="82"/>
                </a:lnTo>
                <a:lnTo>
                  <a:pt x="463" y="91"/>
                </a:lnTo>
                <a:lnTo>
                  <a:pt x="457" y="101"/>
                </a:lnTo>
                <a:lnTo>
                  <a:pt x="457" y="103"/>
                </a:lnTo>
                <a:lnTo>
                  <a:pt x="455" y="106"/>
                </a:lnTo>
                <a:lnTo>
                  <a:pt x="451" y="106"/>
                </a:lnTo>
                <a:lnTo>
                  <a:pt x="447" y="103"/>
                </a:lnTo>
                <a:lnTo>
                  <a:pt x="443" y="97"/>
                </a:lnTo>
                <a:lnTo>
                  <a:pt x="442" y="93"/>
                </a:lnTo>
                <a:lnTo>
                  <a:pt x="426" y="46"/>
                </a:lnTo>
                <a:lnTo>
                  <a:pt x="424" y="49"/>
                </a:lnTo>
                <a:lnTo>
                  <a:pt x="423" y="53"/>
                </a:lnTo>
                <a:lnTo>
                  <a:pt x="423" y="57"/>
                </a:lnTo>
                <a:lnTo>
                  <a:pt x="421" y="66"/>
                </a:lnTo>
                <a:lnTo>
                  <a:pt x="419" y="72"/>
                </a:lnTo>
                <a:lnTo>
                  <a:pt x="415" y="80"/>
                </a:lnTo>
                <a:lnTo>
                  <a:pt x="411" y="86"/>
                </a:lnTo>
                <a:lnTo>
                  <a:pt x="409" y="87"/>
                </a:lnTo>
                <a:lnTo>
                  <a:pt x="407" y="87"/>
                </a:lnTo>
                <a:lnTo>
                  <a:pt x="407" y="86"/>
                </a:lnTo>
                <a:lnTo>
                  <a:pt x="398" y="72"/>
                </a:lnTo>
                <a:lnTo>
                  <a:pt x="388" y="59"/>
                </a:lnTo>
                <a:lnTo>
                  <a:pt x="388" y="65"/>
                </a:lnTo>
                <a:lnTo>
                  <a:pt x="386" y="70"/>
                </a:lnTo>
                <a:lnTo>
                  <a:pt x="386" y="74"/>
                </a:lnTo>
                <a:lnTo>
                  <a:pt x="384" y="78"/>
                </a:lnTo>
                <a:lnTo>
                  <a:pt x="384" y="82"/>
                </a:lnTo>
                <a:lnTo>
                  <a:pt x="381" y="84"/>
                </a:lnTo>
                <a:lnTo>
                  <a:pt x="379" y="84"/>
                </a:lnTo>
                <a:lnTo>
                  <a:pt x="373" y="80"/>
                </a:lnTo>
                <a:lnTo>
                  <a:pt x="369" y="76"/>
                </a:lnTo>
                <a:lnTo>
                  <a:pt x="363" y="72"/>
                </a:lnTo>
                <a:lnTo>
                  <a:pt x="362" y="72"/>
                </a:lnTo>
                <a:lnTo>
                  <a:pt x="362" y="74"/>
                </a:lnTo>
                <a:lnTo>
                  <a:pt x="360" y="76"/>
                </a:lnTo>
                <a:lnTo>
                  <a:pt x="358" y="76"/>
                </a:lnTo>
                <a:lnTo>
                  <a:pt x="358" y="76"/>
                </a:lnTo>
                <a:lnTo>
                  <a:pt x="346" y="76"/>
                </a:lnTo>
                <a:lnTo>
                  <a:pt x="339" y="78"/>
                </a:lnTo>
                <a:lnTo>
                  <a:pt x="331" y="80"/>
                </a:lnTo>
                <a:lnTo>
                  <a:pt x="327" y="84"/>
                </a:lnTo>
                <a:lnTo>
                  <a:pt x="322" y="87"/>
                </a:lnTo>
                <a:lnTo>
                  <a:pt x="314" y="89"/>
                </a:lnTo>
                <a:lnTo>
                  <a:pt x="325" y="80"/>
                </a:lnTo>
                <a:lnTo>
                  <a:pt x="341" y="72"/>
                </a:lnTo>
                <a:lnTo>
                  <a:pt x="358" y="70"/>
                </a:lnTo>
                <a:lnTo>
                  <a:pt x="358" y="68"/>
                </a:lnTo>
                <a:lnTo>
                  <a:pt x="360" y="68"/>
                </a:lnTo>
                <a:lnTo>
                  <a:pt x="360" y="66"/>
                </a:lnTo>
                <a:lnTo>
                  <a:pt x="365" y="68"/>
                </a:lnTo>
                <a:lnTo>
                  <a:pt x="369" y="70"/>
                </a:lnTo>
                <a:lnTo>
                  <a:pt x="373" y="72"/>
                </a:lnTo>
                <a:lnTo>
                  <a:pt x="375" y="76"/>
                </a:lnTo>
                <a:lnTo>
                  <a:pt x="377" y="76"/>
                </a:lnTo>
                <a:lnTo>
                  <a:pt x="377" y="78"/>
                </a:lnTo>
                <a:lnTo>
                  <a:pt x="379" y="78"/>
                </a:lnTo>
                <a:lnTo>
                  <a:pt x="379" y="78"/>
                </a:lnTo>
                <a:lnTo>
                  <a:pt x="383" y="70"/>
                </a:lnTo>
                <a:lnTo>
                  <a:pt x="384" y="63"/>
                </a:lnTo>
                <a:lnTo>
                  <a:pt x="386" y="53"/>
                </a:lnTo>
                <a:lnTo>
                  <a:pt x="386" y="53"/>
                </a:lnTo>
                <a:lnTo>
                  <a:pt x="388" y="51"/>
                </a:lnTo>
                <a:lnTo>
                  <a:pt x="390" y="53"/>
                </a:lnTo>
                <a:lnTo>
                  <a:pt x="394" y="57"/>
                </a:lnTo>
                <a:lnTo>
                  <a:pt x="396" y="61"/>
                </a:lnTo>
                <a:lnTo>
                  <a:pt x="398" y="63"/>
                </a:lnTo>
                <a:lnTo>
                  <a:pt x="396" y="65"/>
                </a:lnTo>
                <a:lnTo>
                  <a:pt x="396" y="66"/>
                </a:lnTo>
                <a:lnTo>
                  <a:pt x="398" y="65"/>
                </a:lnTo>
                <a:lnTo>
                  <a:pt x="398" y="65"/>
                </a:lnTo>
                <a:lnTo>
                  <a:pt x="398" y="66"/>
                </a:lnTo>
                <a:lnTo>
                  <a:pt x="403" y="72"/>
                </a:lnTo>
                <a:lnTo>
                  <a:pt x="407" y="80"/>
                </a:lnTo>
                <a:lnTo>
                  <a:pt x="409" y="82"/>
                </a:lnTo>
                <a:lnTo>
                  <a:pt x="409" y="80"/>
                </a:lnTo>
                <a:lnTo>
                  <a:pt x="417" y="61"/>
                </a:lnTo>
                <a:lnTo>
                  <a:pt x="424" y="42"/>
                </a:lnTo>
                <a:lnTo>
                  <a:pt x="424" y="40"/>
                </a:lnTo>
                <a:lnTo>
                  <a:pt x="426" y="40"/>
                </a:lnTo>
                <a:lnTo>
                  <a:pt x="428" y="42"/>
                </a:lnTo>
                <a:lnTo>
                  <a:pt x="430" y="42"/>
                </a:lnTo>
                <a:lnTo>
                  <a:pt x="432" y="44"/>
                </a:lnTo>
                <a:lnTo>
                  <a:pt x="436" y="61"/>
                </a:lnTo>
                <a:lnTo>
                  <a:pt x="442" y="78"/>
                </a:lnTo>
                <a:lnTo>
                  <a:pt x="442" y="80"/>
                </a:lnTo>
                <a:lnTo>
                  <a:pt x="442" y="80"/>
                </a:lnTo>
                <a:lnTo>
                  <a:pt x="443" y="80"/>
                </a:lnTo>
                <a:lnTo>
                  <a:pt x="442" y="82"/>
                </a:lnTo>
                <a:lnTo>
                  <a:pt x="442" y="82"/>
                </a:lnTo>
                <a:lnTo>
                  <a:pt x="443" y="84"/>
                </a:lnTo>
                <a:lnTo>
                  <a:pt x="443" y="86"/>
                </a:lnTo>
                <a:lnTo>
                  <a:pt x="447" y="93"/>
                </a:lnTo>
                <a:lnTo>
                  <a:pt x="451" y="101"/>
                </a:lnTo>
                <a:lnTo>
                  <a:pt x="459" y="89"/>
                </a:lnTo>
                <a:lnTo>
                  <a:pt x="464" y="66"/>
                </a:lnTo>
                <a:lnTo>
                  <a:pt x="468" y="42"/>
                </a:lnTo>
                <a:lnTo>
                  <a:pt x="472" y="42"/>
                </a:lnTo>
                <a:lnTo>
                  <a:pt x="474" y="42"/>
                </a:lnTo>
                <a:lnTo>
                  <a:pt x="474" y="44"/>
                </a:lnTo>
                <a:lnTo>
                  <a:pt x="474" y="70"/>
                </a:lnTo>
                <a:lnTo>
                  <a:pt x="474" y="99"/>
                </a:lnTo>
                <a:lnTo>
                  <a:pt x="474" y="103"/>
                </a:lnTo>
                <a:lnTo>
                  <a:pt x="472" y="106"/>
                </a:lnTo>
                <a:lnTo>
                  <a:pt x="472" y="106"/>
                </a:lnTo>
                <a:lnTo>
                  <a:pt x="472" y="108"/>
                </a:lnTo>
                <a:lnTo>
                  <a:pt x="472" y="110"/>
                </a:lnTo>
                <a:lnTo>
                  <a:pt x="474" y="112"/>
                </a:lnTo>
                <a:lnTo>
                  <a:pt x="474" y="112"/>
                </a:lnTo>
                <a:lnTo>
                  <a:pt x="474" y="114"/>
                </a:lnTo>
                <a:lnTo>
                  <a:pt x="474" y="114"/>
                </a:lnTo>
                <a:lnTo>
                  <a:pt x="483" y="91"/>
                </a:lnTo>
                <a:lnTo>
                  <a:pt x="491" y="66"/>
                </a:lnTo>
                <a:lnTo>
                  <a:pt x="495" y="47"/>
                </a:lnTo>
                <a:lnTo>
                  <a:pt x="497" y="28"/>
                </a:lnTo>
                <a:lnTo>
                  <a:pt x="499" y="28"/>
                </a:lnTo>
                <a:lnTo>
                  <a:pt x="501" y="30"/>
                </a:lnTo>
                <a:lnTo>
                  <a:pt x="503" y="32"/>
                </a:lnTo>
                <a:lnTo>
                  <a:pt x="499" y="65"/>
                </a:lnTo>
                <a:lnTo>
                  <a:pt x="497" y="99"/>
                </a:lnTo>
                <a:lnTo>
                  <a:pt x="497" y="103"/>
                </a:lnTo>
                <a:lnTo>
                  <a:pt x="495" y="106"/>
                </a:lnTo>
                <a:lnTo>
                  <a:pt x="493" y="108"/>
                </a:lnTo>
                <a:lnTo>
                  <a:pt x="493" y="110"/>
                </a:lnTo>
                <a:lnTo>
                  <a:pt x="493" y="112"/>
                </a:lnTo>
                <a:lnTo>
                  <a:pt x="495" y="114"/>
                </a:lnTo>
                <a:lnTo>
                  <a:pt x="495" y="114"/>
                </a:lnTo>
                <a:lnTo>
                  <a:pt x="495" y="112"/>
                </a:lnTo>
                <a:lnTo>
                  <a:pt x="497" y="110"/>
                </a:lnTo>
                <a:lnTo>
                  <a:pt x="497" y="110"/>
                </a:lnTo>
                <a:lnTo>
                  <a:pt x="504" y="78"/>
                </a:lnTo>
                <a:lnTo>
                  <a:pt x="508" y="40"/>
                </a:lnTo>
                <a:lnTo>
                  <a:pt x="508" y="38"/>
                </a:lnTo>
                <a:lnTo>
                  <a:pt x="508" y="34"/>
                </a:lnTo>
                <a:lnTo>
                  <a:pt x="510" y="30"/>
                </a:lnTo>
                <a:lnTo>
                  <a:pt x="510" y="28"/>
                </a:lnTo>
                <a:lnTo>
                  <a:pt x="512" y="28"/>
                </a:lnTo>
                <a:lnTo>
                  <a:pt x="514" y="28"/>
                </a:lnTo>
                <a:lnTo>
                  <a:pt x="514" y="30"/>
                </a:lnTo>
                <a:lnTo>
                  <a:pt x="514" y="32"/>
                </a:lnTo>
                <a:lnTo>
                  <a:pt x="514" y="38"/>
                </a:lnTo>
                <a:lnTo>
                  <a:pt x="514" y="46"/>
                </a:lnTo>
                <a:lnTo>
                  <a:pt x="510" y="72"/>
                </a:lnTo>
                <a:lnTo>
                  <a:pt x="506" y="101"/>
                </a:lnTo>
                <a:lnTo>
                  <a:pt x="506" y="110"/>
                </a:lnTo>
                <a:lnTo>
                  <a:pt x="506" y="120"/>
                </a:lnTo>
                <a:lnTo>
                  <a:pt x="504" y="127"/>
                </a:lnTo>
                <a:lnTo>
                  <a:pt x="504" y="129"/>
                </a:lnTo>
                <a:lnTo>
                  <a:pt x="503" y="131"/>
                </a:lnTo>
                <a:lnTo>
                  <a:pt x="503" y="131"/>
                </a:lnTo>
                <a:lnTo>
                  <a:pt x="504" y="133"/>
                </a:lnTo>
                <a:lnTo>
                  <a:pt x="510" y="105"/>
                </a:lnTo>
                <a:lnTo>
                  <a:pt x="516" y="76"/>
                </a:lnTo>
                <a:lnTo>
                  <a:pt x="518" y="44"/>
                </a:lnTo>
                <a:lnTo>
                  <a:pt x="520" y="44"/>
                </a:lnTo>
                <a:lnTo>
                  <a:pt x="522" y="44"/>
                </a:lnTo>
                <a:lnTo>
                  <a:pt x="523" y="44"/>
                </a:lnTo>
                <a:lnTo>
                  <a:pt x="523" y="44"/>
                </a:lnTo>
                <a:lnTo>
                  <a:pt x="525" y="36"/>
                </a:lnTo>
                <a:lnTo>
                  <a:pt x="527" y="30"/>
                </a:lnTo>
                <a:lnTo>
                  <a:pt x="516" y="25"/>
                </a:lnTo>
                <a:lnTo>
                  <a:pt x="503" y="21"/>
                </a:lnTo>
                <a:lnTo>
                  <a:pt x="501" y="21"/>
                </a:lnTo>
                <a:lnTo>
                  <a:pt x="499" y="19"/>
                </a:lnTo>
                <a:lnTo>
                  <a:pt x="497" y="19"/>
                </a:lnTo>
                <a:lnTo>
                  <a:pt x="495" y="19"/>
                </a:lnTo>
                <a:lnTo>
                  <a:pt x="495" y="19"/>
                </a:lnTo>
                <a:lnTo>
                  <a:pt x="495" y="19"/>
                </a:lnTo>
                <a:lnTo>
                  <a:pt x="495" y="19"/>
                </a:lnTo>
                <a:lnTo>
                  <a:pt x="493" y="17"/>
                </a:lnTo>
                <a:lnTo>
                  <a:pt x="489" y="17"/>
                </a:lnTo>
                <a:lnTo>
                  <a:pt x="482" y="17"/>
                </a:lnTo>
                <a:lnTo>
                  <a:pt x="482" y="17"/>
                </a:lnTo>
                <a:lnTo>
                  <a:pt x="480" y="17"/>
                </a:lnTo>
                <a:lnTo>
                  <a:pt x="478" y="15"/>
                </a:lnTo>
                <a:lnTo>
                  <a:pt x="478" y="15"/>
                </a:lnTo>
                <a:lnTo>
                  <a:pt x="476" y="15"/>
                </a:lnTo>
                <a:lnTo>
                  <a:pt x="440" y="11"/>
                </a:lnTo>
                <a:lnTo>
                  <a:pt x="440" y="11"/>
                </a:lnTo>
                <a:lnTo>
                  <a:pt x="438" y="11"/>
                </a:lnTo>
                <a:lnTo>
                  <a:pt x="438" y="11"/>
                </a:lnTo>
                <a:lnTo>
                  <a:pt x="438" y="13"/>
                </a:lnTo>
                <a:lnTo>
                  <a:pt x="434" y="13"/>
                </a:lnTo>
                <a:lnTo>
                  <a:pt x="430" y="11"/>
                </a:lnTo>
                <a:lnTo>
                  <a:pt x="426" y="11"/>
                </a:lnTo>
                <a:lnTo>
                  <a:pt x="423" y="13"/>
                </a:lnTo>
                <a:lnTo>
                  <a:pt x="423" y="13"/>
                </a:lnTo>
                <a:lnTo>
                  <a:pt x="423" y="13"/>
                </a:lnTo>
                <a:lnTo>
                  <a:pt x="423" y="11"/>
                </a:lnTo>
                <a:lnTo>
                  <a:pt x="423" y="11"/>
                </a:lnTo>
                <a:lnTo>
                  <a:pt x="421" y="11"/>
                </a:lnTo>
                <a:lnTo>
                  <a:pt x="419" y="11"/>
                </a:lnTo>
                <a:lnTo>
                  <a:pt x="417" y="13"/>
                </a:lnTo>
                <a:lnTo>
                  <a:pt x="417" y="11"/>
                </a:lnTo>
                <a:lnTo>
                  <a:pt x="417" y="11"/>
                </a:lnTo>
                <a:lnTo>
                  <a:pt x="417" y="9"/>
                </a:lnTo>
                <a:lnTo>
                  <a:pt x="415" y="9"/>
                </a:lnTo>
                <a:lnTo>
                  <a:pt x="415" y="11"/>
                </a:lnTo>
                <a:lnTo>
                  <a:pt x="415" y="9"/>
                </a:lnTo>
                <a:lnTo>
                  <a:pt x="409" y="9"/>
                </a:lnTo>
                <a:lnTo>
                  <a:pt x="403" y="11"/>
                </a:lnTo>
                <a:lnTo>
                  <a:pt x="402" y="11"/>
                </a:lnTo>
                <a:lnTo>
                  <a:pt x="398" y="11"/>
                </a:lnTo>
                <a:lnTo>
                  <a:pt x="394" y="11"/>
                </a:lnTo>
                <a:lnTo>
                  <a:pt x="396" y="11"/>
                </a:lnTo>
                <a:lnTo>
                  <a:pt x="398" y="13"/>
                </a:lnTo>
                <a:lnTo>
                  <a:pt x="384" y="15"/>
                </a:lnTo>
                <a:lnTo>
                  <a:pt x="371" y="17"/>
                </a:lnTo>
                <a:lnTo>
                  <a:pt x="375" y="15"/>
                </a:lnTo>
                <a:lnTo>
                  <a:pt x="371" y="15"/>
                </a:lnTo>
                <a:lnTo>
                  <a:pt x="369" y="17"/>
                </a:lnTo>
                <a:lnTo>
                  <a:pt x="367" y="17"/>
                </a:lnTo>
                <a:lnTo>
                  <a:pt x="367" y="17"/>
                </a:lnTo>
                <a:lnTo>
                  <a:pt x="365" y="15"/>
                </a:lnTo>
                <a:lnTo>
                  <a:pt x="327" y="26"/>
                </a:lnTo>
                <a:lnTo>
                  <a:pt x="293" y="40"/>
                </a:lnTo>
                <a:lnTo>
                  <a:pt x="261" y="57"/>
                </a:lnTo>
                <a:lnTo>
                  <a:pt x="255" y="61"/>
                </a:lnTo>
                <a:lnTo>
                  <a:pt x="251" y="65"/>
                </a:lnTo>
                <a:lnTo>
                  <a:pt x="230" y="80"/>
                </a:lnTo>
                <a:lnTo>
                  <a:pt x="209" y="97"/>
                </a:lnTo>
                <a:lnTo>
                  <a:pt x="204" y="103"/>
                </a:lnTo>
                <a:lnTo>
                  <a:pt x="196" y="106"/>
                </a:lnTo>
                <a:lnTo>
                  <a:pt x="190" y="112"/>
                </a:lnTo>
                <a:lnTo>
                  <a:pt x="122" y="192"/>
                </a:lnTo>
                <a:lnTo>
                  <a:pt x="112" y="209"/>
                </a:lnTo>
                <a:lnTo>
                  <a:pt x="103" y="230"/>
                </a:lnTo>
                <a:lnTo>
                  <a:pt x="93" y="228"/>
                </a:lnTo>
                <a:lnTo>
                  <a:pt x="84" y="226"/>
                </a:lnTo>
                <a:lnTo>
                  <a:pt x="78" y="221"/>
                </a:lnTo>
                <a:lnTo>
                  <a:pt x="70" y="217"/>
                </a:lnTo>
                <a:lnTo>
                  <a:pt x="63" y="213"/>
                </a:lnTo>
                <a:lnTo>
                  <a:pt x="55" y="209"/>
                </a:lnTo>
                <a:lnTo>
                  <a:pt x="51" y="245"/>
                </a:lnTo>
                <a:lnTo>
                  <a:pt x="47" y="282"/>
                </a:lnTo>
                <a:lnTo>
                  <a:pt x="78" y="301"/>
                </a:lnTo>
                <a:lnTo>
                  <a:pt x="105" y="320"/>
                </a:lnTo>
                <a:close/>
                <a:moveTo>
                  <a:pt x="379" y="0"/>
                </a:moveTo>
                <a:lnTo>
                  <a:pt x="423" y="0"/>
                </a:lnTo>
                <a:lnTo>
                  <a:pt x="466" y="2"/>
                </a:lnTo>
                <a:lnTo>
                  <a:pt x="508" y="9"/>
                </a:lnTo>
                <a:lnTo>
                  <a:pt x="542" y="21"/>
                </a:lnTo>
                <a:lnTo>
                  <a:pt x="544" y="17"/>
                </a:lnTo>
                <a:lnTo>
                  <a:pt x="546" y="13"/>
                </a:lnTo>
                <a:lnTo>
                  <a:pt x="548" y="13"/>
                </a:lnTo>
                <a:lnTo>
                  <a:pt x="552" y="13"/>
                </a:lnTo>
                <a:lnTo>
                  <a:pt x="552" y="13"/>
                </a:lnTo>
                <a:lnTo>
                  <a:pt x="556" y="17"/>
                </a:lnTo>
                <a:lnTo>
                  <a:pt x="558" y="23"/>
                </a:lnTo>
                <a:lnTo>
                  <a:pt x="556" y="26"/>
                </a:lnTo>
                <a:lnTo>
                  <a:pt x="554" y="30"/>
                </a:lnTo>
                <a:lnTo>
                  <a:pt x="554" y="34"/>
                </a:lnTo>
                <a:lnTo>
                  <a:pt x="554" y="40"/>
                </a:lnTo>
                <a:lnTo>
                  <a:pt x="552" y="38"/>
                </a:lnTo>
                <a:lnTo>
                  <a:pt x="552" y="40"/>
                </a:lnTo>
                <a:lnTo>
                  <a:pt x="550" y="42"/>
                </a:lnTo>
                <a:lnTo>
                  <a:pt x="539" y="89"/>
                </a:lnTo>
                <a:lnTo>
                  <a:pt x="525" y="135"/>
                </a:lnTo>
                <a:lnTo>
                  <a:pt x="525" y="141"/>
                </a:lnTo>
                <a:lnTo>
                  <a:pt x="523" y="146"/>
                </a:lnTo>
                <a:lnTo>
                  <a:pt x="520" y="152"/>
                </a:lnTo>
                <a:lnTo>
                  <a:pt x="522" y="150"/>
                </a:lnTo>
                <a:lnTo>
                  <a:pt x="525" y="150"/>
                </a:lnTo>
                <a:lnTo>
                  <a:pt x="527" y="150"/>
                </a:lnTo>
                <a:lnTo>
                  <a:pt x="531" y="148"/>
                </a:lnTo>
                <a:lnTo>
                  <a:pt x="537" y="146"/>
                </a:lnTo>
                <a:lnTo>
                  <a:pt x="541" y="146"/>
                </a:lnTo>
                <a:lnTo>
                  <a:pt x="544" y="148"/>
                </a:lnTo>
                <a:lnTo>
                  <a:pt x="546" y="152"/>
                </a:lnTo>
                <a:lnTo>
                  <a:pt x="544" y="152"/>
                </a:lnTo>
                <a:lnTo>
                  <a:pt x="529" y="162"/>
                </a:lnTo>
                <a:lnTo>
                  <a:pt x="514" y="169"/>
                </a:lnTo>
                <a:lnTo>
                  <a:pt x="514" y="171"/>
                </a:lnTo>
                <a:lnTo>
                  <a:pt x="512" y="173"/>
                </a:lnTo>
                <a:lnTo>
                  <a:pt x="512" y="175"/>
                </a:lnTo>
                <a:lnTo>
                  <a:pt x="510" y="177"/>
                </a:lnTo>
                <a:lnTo>
                  <a:pt x="508" y="175"/>
                </a:lnTo>
                <a:lnTo>
                  <a:pt x="504" y="175"/>
                </a:lnTo>
                <a:lnTo>
                  <a:pt x="503" y="175"/>
                </a:lnTo>
                <a:lnTo>
                  <a:pt x="499" y="177"/>
                </a:lnTo>
                <a:lnTo>
                  <a:pt x="493" y="179"/>
                </a:lnTo>
                <a:lnTo>
                  <a:pt x="489" y="183"/>
                </a:lnTo>
                <a:lnTo>
                  <a:pt x="482" y="185"/>
                </a:lnTo>
                <a:lnTo>
                  <a:pt x="476" y="190"/>
                </a:lnTo>
                <a:lnTo>
                  <a:pt x="476" y="190"/>
                </a:lnTo>
                <a:lnTo>
                  <a:pt x="476" y="190"/>
                </a:lnTo>
                <a:lnTo>
                  <a:pt x="474" y="190"/>
                </a:lnTo>
                <a:lnTo>
                  <a:pt x="470" y="194"/>
                </a:lnTo>
                <a:lnTo>
                  <a:pt x="466" y="198"/>
                </a:lnTo>
                <a:lnTo>
                  <a:pt x="457" y="200"/>
                </a:lnTo>
                <a:lnTo>
                  <a:pt x="455" y="198"/>
                </a:lnTo>
                <a:lnTo>
                  <a:pt x="453" y="198"/>
                </a:lnTo>
                <a:lnTo>
                  <a:pt x="451" y="194"/>
                </a:lnTo>
                <a:lnTo>
                  <a:pt x="447" y="188"/>
                </a:lnTo>
                <a:lnTo>
                  <a:pt x="447" y="188"/>
                </a:lnTo>
                <a:lnTo>
                  <a:pt x="443" y="188"/>
                </a:lnTo>
                <a:lnTo>
                  <a:pt x="442" y="188"/>
                </a:lnTo>
                <a:lnTo>
                  <a:pt x="438" y="188"/>
                </a:lnTo>
                <a:lnTo>
                  <a:pt x="432" y="186"/>
                </a:lnTo>
                <a:lnTo>
                  <a:pt x="426" y="186"/>
                </a:lnTo>
                <a:lnTo>
                  <a:pt x="424" y="185"/>
                </a:lnTo>
                <a:lnTo>
                  <a:pt x="424" y="185"/>
                </a:lnTo>
                <a:lnTo>
                  <a:pt x="423" y="183"/>
                </a:lnTo>
                <a:lnTo>
                  <a:pt x="421" y="185"/>
                </a:lnTo>
                <a:lnTo>
                  <a:pt x="421" y="185"/>
                </a:lnTo>
                <a:lnTo>
                  <a:pt x="419" y="186"/>
                </a:lnTo>
                <a:lnTo>
                  <a:pt x="417" y="186"/>
                </a:lnTo>
                <a:lnTo>
                  <a:pt x="417" y="186"/>
                </a:lnTo>
                <a:lnTo>
                  <a:pt x="415" y="185"/>
                </a:lnTo>
                <a:lnTo>
                  <a:pt x="411" y="185"/>
                </a:lnTo>
                <a:lnTo>
                  <a:pt x="407" y="185"/>
                </a:lnTo>
                <a:lnTo>
                  <a:pt x="407" y="188"/>
                </a:lnTo>
                <a:lnTo>
                  <a:pt x="403" y="192"/>
                </a:lnTo>
                <a:lnTo>
                  <a:pt x="403" y="190"/>
                </a:lnTo>
                <a:lnTo>
                  <a:pt x="402" y="190"/>
                </a:lnTo>
                <a:lnTo>
                  <a:pt x="402" y="188"/>
                </a:lnTo>
                <a:lnTo>
                  <a:pt x="402" y="185"/>
                </a:lnTo>
                <a:lnTo>
                  <a:pt x="398" y="185"/>
                </a:lnTo>
                <a:lnTo>
                  <a:pt x="394" y="186"/>
                </a:lnTo>
                <a:lnTo>
                  <a:pt x="392" y="186"/>
                </a:lnTo>
                <a:lnTo>
                  <a:pt x="392" y="188"/>
                </a:lnTo>
                <a:lnTo>
                  <a:pt x="392" y="188"/>
                </a:lnTo>
                <a:lnTo>
                  <a:pt x="390" y="186"/>
                </a:lnTo>
                <a:lnTo>
                  <a:pt x="384" y="188"/>
                </a:lnTo>
                <a:lnTo>
                  <a:pt x="381" y="190"/>
                </a:lnTo>
                <a:lnTo>
                  <a:pt x="381" y="192"/>
                </a:lnTo>
                <a:lnTo>
                  <a:pt x="379" y="192"/>
                </a:lnTo>
                <a:lnTo>
                  <a:pt x="377" y="194"/>
                </a:lnTo>
                <a:lnTo>
                  <a:pt x="375" y="194"/>
                </a:lnTo>
                <a:lnTo>
                  <a:pt x="375" y="194"/>
                </a:lnTo>
                <a:lnTo>
                  <a:pt x="375" y="192"/>
                </a:lnTo>
                <a:lnTo>
                  <a:pt x="373" y="190"/>
                </a:lnTo>
                <a:lnTo>
                  <a:pt x="343" y="204"/>
                </a:lnTo>
                <a:lnTo>
                  <a:pt x="316" y="219"/>
                </a:lnTo>
                <a:lnTo>
                  <a:pt x="287" y="245"/>
                </a:lnTo>
                <a:lnTo>
                  <a:pt x="261" y="276"/>
                </a:lnTo>
                <a:lnTo>
                  <a:pt x="238" y="306"/>
                </a:lnTo>
                <a:lnTo>
                  <a:pt x="232" y="314"/>
                </a:lnTo>
                <a:lnTo>
                  <a:pt x="226" y="322"/>
                </a:lnTo>
                <a:lnTo>
                  <a:pt x="230" y="323"/>
                </a:lnTo>
                <a:lnTo>
                  <a:pt x="234" y="325"/>
                </a:lnTo>
                <a:lnTo>
                  <a:pt x="238" y="325"/>
                </a:lnTo>
                <a:lnTo>
                  <a:pt x="238" y="323"/>
                </a:lnTo>
                <a:lnTo>
                  <a:pt x="240" y="322"/>
                </a:lnTo>
                <a:lnTo>
                  <a:pt x="242" y="320"/>
                </a:lnTo>
                <a:lnTo>
                  <a:pt x="242" y="316"/>
                </a:lnTo>
                <a:lnTo>
                  <a:pt x="244" y="314"/>
                </a:lnTo>
                <a:lnTo>
                  <a:pt x="245" y="301"/>
                </a:lnTo>
                <a:lnTo>
                  <a:pt x="247" y="299"/>
                </a:lnTo>
                <a:lnTo>
                  <a:pt x="249" y="299"/>
                </a:lnTo>
                <a:lnTo>
                  <a:pt x="251" y="299"/>
                </a:lnTo>
                <a:lnTo>
                  <a:pt x="251" y="301"/>
                </a:lnTo>
                <a:lnTo>
                  <a:pt x="251" y="303"/>
                </a:lnTo>
                <a:lnTo>
                  <a:pt x="249" y="306"/>
                </a:lnTo>
                <a:lnTo>
                  <a:pt x="249" y="310"/>
                </a:lnTo>
                <a:lnTo>
                  <a:pt x="247" y="314"/>
                </a:lnTo>
                <a:lnTo>
                  <a:pt x="247" y="322"/>
                </a:lnTo>
                <a:lnTo>
                  <a:pt x="245" y="331"/>
                </a:lnTo>
                <a:lnTo>
                  <a:pt x="244" y="337"/>
                </a:lnTo>
                <a:lnTo>
                  <a:pt x="244" y="339"/>
                </a:lnTo>
                <a:lnTo>
                  <a:pt x="244" y="341"/>
                </a:lnTo>
                <a:lnTo>
                  <a:pt x="245" y="343"/>
                </a:lnTo>
                <a:lnTo>
                  <a:pt x="245" y="344"/>
                </a:lnTo>
                <a:lnTo>
                  <a:pt x="245" y="344"/>
                </a:lnTo>
                <a:lnTo>
                  <a:pt x="245" y="346"/>
                </a:lnTo>
                <a:lnTo>
                  <a:pt x="245" y="348"/>
                </a:lnTo>
                <a:lnTo>
                  <a:pt x="255" y="356"/>
                </a:lnTo>
                <a:lnTo>
                  <a:pt x="264" y="363"/>
                </a:lnTo>
                <a:lnTo>
                  <a:pt x="264" y="365"/>
                </a:lnTo>
                <a:lnTo>
                  <a:pt x="263" y="367"/>
                </a:lnTo>
                <a:lnTo>
                  <a:pt x="261" y="367"/>
                </a:lnTo>
                <a:lnTo>
                  <a:pt x="255" y="363"/>
                </a:lnTo>
                <a:lnTo>
                  <a:pt x="251" y="360"/>
                </a:lnTo>
                <a:lnTo>
                  <a:pt x="244" y="356"/>
                </a:lnTo>
                <a:lnTo>
                  <a:pt x="234" y="400"/>
                </a:lnTo>
                <a:lnTo>
                  <a:pt x="230" y="402"/>
                </a:lnTo>
                <a:lnTo>
                  <a:pt x="228" y="403"/>
                </a:lnTo>
                <a:lnTo>
                  <a:pt x="224" y="405"/>
                </a:lnTo>
                <a:lnTo>
                  <a:pt x="224" y="405"/>
                </a:lnTo>
                <a:lnTo>
                  <a:pt x="223" y="403"/>
                </a:lnTo>
                <a:lnTo>
                  <a:pt x="223" y="402"/>
                </a:lnTo>
                <a:lnTo>
                  <a:pt x="223" y="400"/>
                </a:lnTo>
                <a:lnTo>
                  <a:pt x="221" y="398"/>
                </a:lnTo>
                <a:lnTo>
                  <a:pt x="221" y="398"/>
                </a:lnTo>
                <a:lnTo>
                  <a:pt x="219" y="398"/>
                </a:lnTo>
                <a:lnTo>
                  <a:pt x="217" y="398"/>
                </a:lnTo>
                <a:lnTo>
                  <a:pt x="186" y="407"/>
                </a:lnTo>
                <a:lnTo>
                  <a:pt x="156" y="419"/>
                </a:lnTo>
                <a:lnTo>
                  <a:pt x="156" y="421"/>
                </a:lnTo>
                <a:lnTo>
                  <a:pt x="156" y="423"/>
                </a:lnTo>
                <a:lnTo>
                  <a:pt x="154" y="424"/>
                </a:lnTo>
                <a:lnTo>
                  <a:pt x="152" y="423"/>
                </a:lnTo>
                <a:lnTo>
                  <a:pt x="150" y="423"/>
                </a:lnTo>
                <a:lnTo>
                  <a:pt x="148" y="421"/>
                </a:lnTo>
                <a:lnTo>
                  <a:pt x="148" y="423"/>
                </a:lnTo>
                <a:lnTo>
                  <a:pt x="146" y="424"/>
                </a:lnTo>
                <a:lnTo>
                  <a:pt x="146" y="426"/>
                </a:lnTo>
                <a:lnTo>
                  <a:pt x="146" y="428"/>
                </a:lnTo>
                <a:lnTo>
                  <a:pt x="146" y="430"/>
                </a:lnTo>
                <a:lnTo>
                  <a:pt x="143" y="430"/>
                </a:lnTo>
                <a:lnTo>
                  <a:pt x="141" y="428"/>
                </a:lnTo>
                <a:lnTo>
                  <a:pt x="139" y="426"/>
                </a:lnTo>
                <a:lnTo>
                  <a:pt x="127" y="430"/>
                </a:lnTo>
                <a:lnTo>
                  <a:pt x="118" y="432"/>
                </a:lnTo>
                <a:lnTo>
                  <a:pt x="118" y="434"/>
                </a:lnTo>
                <a:lnTo>
                  <a:pt x="118" y="436"/>
                </a:lnTo>
                <a:lnTo>
                  <a:pt x="116" y="436"/>
                </a:lnTo>
                <a:lnTo>
                  <a:pt x="114" y="438"/>
                </a:lnTo>
                <a:lnTo>
                  <a:pt x="112" y="436"/>
                </a:lnTo>
                <a:lnTo>
                  <a:pt x="110" y="436"/>
                </a:lnTo>
                <a:lnTo>
                  <a:pt x="108" y="436"/>
                </a:lnTo>
                <a:lnTo>
                  <a:pt x="80" y="445"/>
                </a:lnTo>
                <a:lnTo>
                  <a:pt x="84" y="449"/>
                </a:lnTo>
                <a:lnTo>
                  <a:pt x="85" y="453"/>
                </a:lnTo>
                <a:lnTo>
                  <a:pt x="89" y="457"/>
                </a:lnTo>
                <a:lnTo>
                  <a:pt x="87" y="457"/>
                </a:lnTo>
                <a:lnTo>
                  <a:pt x="85" y="457"/>
                </a:lnTo>
                <a:lnTo>
                  <a:pt x="85" y="455"/>
                </a:lnTo>
                <a:lnTo>
                  <a:pt x="84" y="455"/>
                </a:lnTo>
                <a:lnTo>
                  <a:pt x="84" y="457"/>
                </a:lnTo>
                <a:lnTo>
                  <a:pt x="84" y="457"/>
                </a:lnTo>
                <a:lnTo>
                  <a:pt x="84" y="457"/>
                </a:lnTo>
                <a:lnTo>
                  <a:pt x="82" y="455"/>
                </a:lnTo>
                <a:lnTo>
                  <a:pt x="80" y="455"/>
                </a:lnTo>
                <a:lnTo>
                  <a:pt x="80" y="453"/>
                </a:lnTo>
                <a:lnTo>
                  <a:pt x="80" y="451"/>
                </a:lnTo>
                <a:lnTo>
                  <a:pt x="78" y="451"/>
                </a:lnTo>
                <a:lnTo>
                  <a:pt x="76" y="453"/>
                </a:lnTo>
                <a:lnTo>
                  <a:pt x="74" y="453"/>
                </a:lnTo>
                <a:lnTo>
                  <a:pt x="72" y="453"/>
                </a:lnTo>
                <a:lnTo>
                  <a:pt x="68" y="451"/>
                </a:lnTo>
                <a:lnTo>
                  <a:pt x="66" y="449"/>
                </a:lnTo>
                <a:lnTo>
                  <a:pt x="63" y="449"/>
                </a:lnTo>
                <a:lnTo>
                  <a:pt x="59" y="451"/>
                </a:lnTo>
                <a:lnTo>
                  <a:pt x="57" y="449"/>
                </a:lnTo>
                <a:lnTo>
                  <a:pt x="55" y="447"/>
                </a:lnTo>
                <a:lnTo>
                  <a:pt x="53" y="445"/>
                </a:lnTo>
                <a:lnTo>
                  <a:pt x="51" y="445"/>
                </a:lnTo>
                <a:lnTo>
                  <a:pt x="49" y="445"/>
                </a:lnTo>
                <a:lnTo>
                  <a:pt x="47" y="443"/>
                </a:lnTo>
                <a:lnTo>
                  <a:pt x="47" y="442"/>
                </a:lnTo>
                <a:lnTo>
                  <a:pt x="47" y="440"/>
                </a:lnTo>
                <a:lnTo>
                  <a:pt x="47" y="440"/>
                </a:lnTo>
                <a:lnTo>
                  <a:pt x="32" y="430"/>
                </a:lnTo>
                <a:lnTo>
                  <a:pt x="32" y="434"/>
                </a:lnTo>
                <a:lnTo>
                  <a:pt x="32" y="438"/>
                </a:lnTo>
                <a:lnTo>
                  <a:pt x="30" y="442"/>
                </a:lnTo>
                <a:lnTo>
                  <a:pt x="28" y="443"/>
                </a:lnTo>
                <a:lnTo>
                  <a:pt x="26" y="442"/>
                </a:lnTo>
                <a:lnTo>
                  <a:pt x="26" y="440"/>
                </a:lnTo>
                <a:lnTo>
                  <a:pt x="25" y="438"/>
                </a:lnTo>
                <a:lnTo>
                  <a:pt x="25" y="434"/>
                </a:lnTo>
                <a:lnTo>
                  <a:pt x="25" y="434"/>
                </a:lnTo>
                <a:lnTo>
                  <a:pt x="23" y="426"/>
                </a:lnTo>
                <a:lnTo>
                  <a:pt x="21" y="421"/>
                </a:lnTo>
                <a:lnTo>
                  <a:pt x="19" y="413"/>
                </a:lnTo>
                <a:lnTo>
                  <a:pt x="17" y="409"/>
                </a:lnTo>
                <a:lnTo>
                  <a:pt x="15" y="405"/>
                </a:lnTo>
                <a:lnTo>
                  <a:pt x="11" y="402"/>
                </a:lnTo>
                <a:lnTo>
                  <a:pt x="7" y="398"/>
                </a:lnTo>
                <a:lnTo>
                  <a:pt x="4" y="396"/>
                </a:lnTo>
                <a:lnTo>
                  <a:pt x="2" y="394"/>
                </a:lnTo>
                <a:lnTo>
                  <a:pt x="0" y="392"/>
                </a:lnTo>
                <a:lnTo>
                  <a:pt x="0" y="390"/>
                </a:lnTo>
                <a:lnTo>
                  <a:pt x="0" y="388"/>
                </a:lnTo>
                <a:lnTo>
                  <a:pt x="2" y="388"/>
                </a:lnTo>
                <a:lnTo>
                  <a:pt x="5" y="388"/>
                </a:lnTo>
                <a:lnTo>
                  <a:pt x="9" y="388"/>
                </a:lnTo>
                <a:lnTo>
                  <a:pt x="11" y="388"/>
                </a:lnTo>
                <a:lnTo>
                  <a:pt x="15" y="390"/>
                </a:lnTo>
                <a:lnTo>
                  <a:pt x="19" y="392"/>
                </a:lnTo>
                <a:lnTo>
                  <a:pt x="17" y="367"/>
                </a:lnTo>
                <a:lnTo>
                  <a:pt x="15" y="341"/>
                </a:lnTo>
                <a:lnTo>
                  <a:pt x="15" y="339"/>
                </a:lnTo>
                <a:lnTo>
                  <a:pt x="13" y="337"/>
                </a:lnTo>
                <a:lnTo>
                  <a:pt x="11" y="335"/>
                </a:lnTo>
                <a:lnTo>
                  <a:pt x="11" y="333"/>
                </a:lnTo>
                <a:lnTo>
                  <a:pt x="13" y="331"/>
                </a:lnTo>
                <a:lnTo>
                  <a:pt x="15" y="331"/>
                </a:lnTo>
                <a:lnTo>
                  <a:pt x="17" y="333"/>
                </a:lnTo>
                <a:lnTo>
                  <a:pt x="17" y="327"/>
                </a:lnTo>
                <a:lnTo>
                  <a:pt x="17" y="322"/>
                </a:lnTo>
                <a:lnTo>
                  <a:pt x="17" y="322"/>
                </a:lnTo>
                <a:lnTo>
                  <a:pt x="15" y="320"/>
                </a:lnTo>
                <a:lnTo>
                  <a:pt x="15" y="318"/>
                </a:lnTo>
                <a:lnTo>
                  <a:pt x="15" y="316"/>
                </a:lnTo>
                <a:lnTo>
                  <a:pt x="17" y="316"/>
                </a:lnTo>
                <a:lnTo>
                  <a:pt x="19" y="291"/>
                </a:lnTo>
                <a:lnTo>
                  <a:pt x="19" y="289"/>
                </a:lnTo>
                <a:lnTo>
                  <a:pt x="19" y="289"/>
                </a:lnTo>
                <a:lnTo>
                  <a:pt x="19" y="289"/>
                </a:lnTo>
                <a:lnTo>
                  <a:pt x="23" y="245"/>
                </a:lnTo>
                <a:lnTo>
                  <a:pt x="23" y="202"/>
                </a:lnTo>
                <a:lnTo>
                  <a:pt x="23" y="200"/>
                </a:lnTo>
                <a:lnTo>
                  <a:pt x="25" y="198"/>
                </a:lnTo>
                <a:lnTo>
                  <a:pt x="26" y="198"/>
                </a:lnTo>
                <a:lnTo>
                  <a:pt x="28" y="198"/>
                </a:lnTo>
                <a:lnTo>
                  <a:pt x="30" y="200"/>
                </a:lnTo>
                <a:lnTo>
                  <a:pt x="30" y="198"/>
                </a:lnTo>
                <a:lnTo>
                  <a:pt x="32" y="196"/>
                </a:lnTo>
                <a:lnTo>
                  <a:pt x="34" y="194"/>
                </a:lnTo>
                <a:lnTo>
                  <a:pt x="34" y="192"/>
                </a:lnTo>
                <a:lnTo>
                  <a:pt x="34" y="190"/>
                </a:lnTo>
                <a:lnTo>
                  <a:pt x="34" y="186"/>
                </a:lnTo>
                <a:lnTo>
                  <a:pt x="34" y="185"/>
                </a:lnTo>
                <a:lnTo>
                  <a:pt x="34" y="181"/>
                </a:lnTo>
                <a:lnTo>
                  <a:pt x="36" y="175"/>
                </a:lnTo>
                <a:lnTo>
                  <a:pt x="36" y="167"/>
                </a:lnTo>
                <a:lnTo>
                  <a:pt x="38" y="162"/>
                </a:lnTo>
                <a:lnTo>
                  <a:pt x="38" y="162"/>
                </a:lnTo>
                <a:lnTo>
                  <a:pt x="38" y="162"/>
                </a:lnTo>
                <a:lnTo>
                  <a:pt x="40" y="162"/>
                </a:lnTo>
                <a:lnTo>
                  <a:pt x="42" y="162"/>
                </a:lnTo>
                <a:lnTo>
                  <a:pt x="44" y="148"/>
                </a:lnTo>
                <a:lnTo>
                  <a:pt x="47" y="137"/>
                </a:lnTo>
                <a:lnTo>
                  <a:pt x="47" y="137"/>
                </a:lnTo>
                <a:lnTo>
                  <a:pt x="49" y="137"/>
                </a:lnTo>
                <a:lnTo>
                  <a:pt x="49" y="139"/>
                </a:lnTo>
                <a:lnTo>
                  <a:pt x="49" y="145"/>
                </a:lnTo>
                <a:lnTo>
                  <a:pt x="51" y="148"/>
                </a:lnTo>
                <a:lnTo>
                  <a:pt x="51" y="150"/>
                </a:lnTo>
                <a:lnTo>
                  <a:pt x="51" y="152"/>
                </a:lnTo>
                <a:lnTo>
                  <a:pt x="51" y="156"/>
                </a:lnTo>
                <a:lnTo>
                  <a:pt x="51" y="162"/>
                </a:lnTo>
                <a:lnTo>
                  <a:pt x="51" y="165"/>
                </a:lnTo>
                <a:lnTo>
                  <a:pt x="57" y="150"/>
                </a:lnTo>
                <a:lnTo>
                  <a:pt x="59" y="133"/>
                </a:lnTo>
                <a:lnTo>
                  <a:pt x="61" y="131"/>
                </a:lnTo>
                <a:lnTo>
                  <a:pt x="61" y="131"/>
                </a:lnTo>
                <a:lnTo>
                  <a:pt x="63" y="131"/>
                </a:lnTo>
                <a:lnTo>
                  <a:pt x="63" y="133"/>
                </a:lnTo>
                <a:lnTo>
                  <a:pt x="63" y="141"/>
                </a:lnTo>
                <a:lnTo>
                  <a:pt x="63" y="148"/>
                </a:lnTo>
                <a:lnTo>
                  <a:pt x="61" y="156"/>
                </a:lnTo>
                <a:lnTo>
                  <a:pt x="59" y="194"/>
                </a:lnTo>
                <a:lnTo>
                  <a:pt x="59" y="196"/>
                </a:lnTo>
                <a:lnTo>
                  <a:pt x="59" y="196"/>
                </a:lnTo>
                <a:lnTo>
                  <a:pt x="59" y="198"/>
                </a:lnTo>
                <a:lnTo>
                  <a:pt x="72" y="205"/>
                </a:lnTo>
                <a:lnTo>
                  <a:pt x="85" y="215"/>
                </a:lnTo>
                <a:lnTo>
                  <a:pt x="87" y="215"/>
                </a:lnTo>
                <a:lnTo>
                  <a:pt x="87" y="213"/>
                </a:lnTo>
                <a:lnTo>
                  <a:pt x="89" y="211"/>
                </a:lnTo>
                <a:lnTo>
                  <a:pt x="89" y="209"/>
                </a:lnTo>
                <a:lnTo>
                  <a:pt x="106" y="188"/>
                </a:lnTo>
                <a:lnTo>
                  <a:pt x="106" y="188"/>
                </a:lnTo>
                <a:lnTo>
                  <a:pt x="108" y="186"/>
                </a:lnTo>
                <a:lnTo>
                  <a:pt x="108" y="186"/>
                </a:lnTo>
                <a:lnTo>
                  <a:pt x="118" y="177"/>
                </a:lnTo>
                <a:lnTo>
                  <a:pt x="127" y="165"/>
                </a:lnTo>
                <a:lnTo>
                  <a:pt x="127" y="164"/>
                </a:lnTo>
                <a:lnTo>
                  <a:pt x="127" y="164"/>
                </a:lnTo>
                <a:lnTo>
                  <a:pt x="129" y="164"/>
                </a:lnTo>
                <a:lnTo>
                  <a:pt x="146" y="139"/>
                </a:lnTo>
                <a:lnTo>
                  <a:pt x="165" y="116"/>
                </a:lnTo>
                <a:lnTo>
                  <a:pt x="194" y="86"/>
                </a:lnTo>
                <a:lnTo>
                  <a:pt x="194" y="84"/>
                </a:lnTo>
                <a:lnTo>
                  <a:pt x="196" y="84"/>
                </a:lnTo>
                <a:lnTo>
                  <a:pt x="196" y="84"/>
                </a:lnTo>
                <a:lnTo>
                  <a:pt x="219" y="63"/>
                </a:lnTo>
                <a:lnTo>
                  <a:pt x="242" y="46"/>
                </a:lnTo>
                <a:lnTo>
                  <a:pt x="270" y="30"/>
                </a:lnTo>
                <a:lnTo>
                  <a:pt x="303" y="15"/>
                </a:lnTo>
                <a:lnTo>
                  <a:pt x="337" y="6"/>
                </a:lnTo>
                <a:lnTo>
                  <a:pt x="375" y="0"/>
                </a:lnTo>
                <a:lnTo>
                  <a:pt x="377" y="0"/>
                </a:lnTo>
                <a:lnTo>
                  <a:pt x="379" y="0"/>
                </a:lnTo>
                <a:close/>
              </a:path>
            </a:pathLst>
          </a:custGeom>
          <a:solidFill>
            <a:srgbClr val="4C4C66"/>
          </a:solidFill>
          <a:ln w="0">
            <a:solidFill>
              <a:srgbClr val="4C4C66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05163" y="2979353"/>
            <a:ext cx="581267" cy="581266"/>
          </a:xfrm>
          <a:prstGeom prst="rect">
            <a:avLst/>
          </a:prstGeom>
          <a:solidFill>
            <a:srgbClr val="4C4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cs typeface="+mn-ea"/>
                <a:sym typeface="+mn-lt"/>
              </a:rPr>
              <a:t>1</a:t>
            </a:r>
            <a:endParaRPr lang="zh-CN" altLang="en-US" sz="2800" dirty="0"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41759" y="3583699"/>
            <a:ext cx="37974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  <a:endParaRPr lang="en-US" altLang="zh-CN" sz="1200" dirty="0">
              <a:solidFill>
                <a:srgbClr val="4C4C66"/>
              </a:solidFill>
              <a:cs typeface="+mn-ea"/>
              <a:sym typeface="+mn-lt"/>
            </a:endParaRPr>
          </a:p>
          <a:p>
            <a:pPr>
              <a:lnSpc>
                <a:spcPts val="1800"/>
              </a:lnSpc>
            </a:pPr>
            <a:endParaRPr lang="en-US" altLang="zh-CN" sz="1200" dirty="0">
              <a:solidFill>
                <a:srgbClr val="4C4C66"/>
              </a:solidFill>
              <a:cs typeface="+mn-ea"/>
              <a:sym typeface="+mn-lt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  <a:p>
            <a:pPr>
              <a:lnSpc>
                <a:spcPts val="1800"/>
              </a:lnSpc>
              <a:buNone/>
            </a:pPr>
            <a:endParaRPr lang="zh-CN" altLang="en-US" sz="1200" dirty="0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86429" y="3039155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4C4C66"/>
                </a:solidFill>
                <a:cs typeface="+mn-ea"/>
                <a:sym typeface="+mn-lt"/>
              </a:rPr>
              <a:t>请在此处输入标题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7957597" y="2963189"/>
            <a:ext cx="581267" cy="581266"/>
          </a:xfrm>
          <a:prstGeom prst="rect">
            <a:avLst/>
          </a:prstGeom>
          <a:solidFill>
            <a:srgbClr val="4C4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cs typeface="+mn-ea"/>
                <a:sym typeface="+mn-lt"/>
              </a:rPr>
              <a:t>2</a:t>
            </a:r>
            <a:endParaRPr lang="zh-CN" altLang="en-US" sz="2800" dirty="0"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894193" y="3567535"/>
            <a:ext cx="37974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  <a:endParaRPr lang="en-US" altLang="zh-CN" sz="1200" dirty="0">
              <a:solidFill>
                <a:srgbClr val="4C4C66"/>
              </a:solidFill>
              <a:cs typeface="+mn-ea"/>
              <a:sym typeface="+mn-lt"/>
            </a:endParaRPr>
          </a:p>
          <a:p>
            <a:pPr>
              <a:lnSpc>
                <a:spcPts val="1800"/>
              </a:lnSpc>
            </a:pPr>
            <a:endParaRPr lang="en-US" altLang="zh-CN" sz="1200" dirty="0">
              <a:solidFill>
                <a:srgbClr val="4C4C66"/>
              </a:solidFill>
              <a:cs typeface="+mn-ea"/>
              <a:sym typeface="+mn-lt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  <a:p>
            <a:pPr>
              <a:lnSpc>
                <a:spcPts val="1800"/>
              </a:lnSpc>
              <a:buNone/>
            </a:pPr>
            <a:endParaRPr lang="zh-CN" altLang="en-US" sz="1200" dirty="0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538863" y="3022991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4C4C66"/>
                </a:solidFill>
                <a:cs typeface="+mn-ea"/>
                <a:sym typeface="+mn-lt"/>
              </a:rPr>
              <a:t>请在此处输入标题</a:t>
            </a:r>
          </a:p>
        </p:txBody>
      </p:sp>
    </p:spTree>
    <p:extLst>
      <p:ext uri="{BB962C8B-B14F-4D97-AF65-F5344CB8AC3E}">
        <p14:creationId xmlns:p14="http://schemas.microsoft.com/office/powerpoint/2010/main" val="44979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4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6" grpId="0" animBg="1"/>
      <p:bldP spid="7" grpId="0" animBg="1"/>
      <p:bldP spid="8" grpId="0" animBg="1"/>
      <p:bldP spid="9" grpId="0"/>
      <p:bldP spid="10" grpId="0"/>
      <p:bldP spid="11" grpId="0" animBg="1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47160" y="1144853"/>
            <a:ext cx="2584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03</a:t>
            </a:r>
            <a:r>
              <a:rPr lang="zh-CN" altLang="en-US" dirty="0">
                <a:sym typeface="+mn-lt"/>
              </a:rPr>
              <a:t>遗留问题探讨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FFC40CD7-EB58-4C00-BC5F-3AD3AF8C1875}"/>
              </a:ext>
            </a:extLst>
          </p:cNvPr>
          <p:cNvGrpSpPr/>
          <p:nvPr/>
        </p:nvGrpSpPr>
        <p:grpSpPr>
          <a:xfrm>
            <a:off x="1448759" y="3873671"/>
            <a:ext cx="542864" cy="330299"/>
            <a:chOff x="745709" y="1904734"/>
            <a:chExt cx="1123829" cy="683779"/>
          </a:xfrm>
          <a:solidFill>
            <a:srgbClr val="4C4C66"/>
          </a:solidFill>
        </p:grpSpPr>
        <p:sp>
          <p:nvSpPr>
            <p:cNvPr id="7" name="Freeform 18">
              <a:extLst>
                <a:ext uri="{FF2B5EF4-FFF2-40B4-BE49-F238E27FC236}">
                  <a16:creationId xmlns="" xmlns:a16="http://schemas.microsoft.com/office/drawing/2014/main" id="{0FF6DDC6-17D2-425D-B9ED-4ADFD52EB48D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745709" y="1904734"/>
              <a:ext cx="473319" cy="683779"/>
            </a:xfrm>
            <a:custGeom>
              <a:avLst/>
              <a:gdLst>
                <a:gd name="T0" fmla="*/ 157 w 657"/>
                <a:gd name="T1" fmla="*/ 35 h 559"/>
                <a:gd name="T2" fmla="*/ 325 w 657"/>
                <a:gd name="T3" fmla="*/ 33 h 559"/>
                <a:gd name="T4" fmla="*/ 488 w 657"/>
                <a:gd name="T5" fmla="*/ 54 h 559"/>
                <a:gd name="T6" fmla="*/ 596 w 657"/>
                <a:gd name="T7" fmla="*/ 107 h 559"/>
                <a:gd name="T8" fmla="*/ 264 w 657"/>
                <a:gd name="T9" fmla="*/ 83 h 559"/>
                <a:gd name="T10" fmla="*/ 349 w 657"/>
                <a:gd name="T11" fmla="*/ 94 h 559"/>
                <a:gd name="T12" fmla="*/ 117 w 657"/>
                <a:gd name="T13" fmla="*/ 104 h 559"/>
                <a:gd name="T14" fmla="*/ 614 w 657"/>
                <a:gd name="T15" fmla="*/ 144 h 559"/>
                <a:gd name="T16" fmla="*/ 279 w 657"/>
                <a:gd name="T17" fmla="*/ 119 h 559"/>
                <a:gd name="T18" fmla="*/ 459 w 657"/>
                <a:gd name="T19" fmla="*/ 138 h 559"/>
                <a:gd name="T20" fmla="*/ 55 w 657"/>
                <a:gd name="T21" fmla="*/ 135 h 559"/>
                <a:gd name="T22" fmla="*/ 93 w 657"/>
                <a:gd name="T23" fmla="*/ 138 h 559"/>
                <a:gd name="T24" fmla="*/ 75 w 657"/>
                <a:gd name="T25" fmla="*/ 142 h 559"/>
                <a:gd name="T26" fmla="*/ 134 w 657"/>
                <a:gd name="T27" fmla="*/ 147 h 559"/>
                <a:gd name="T28" fmla="*/ 206 w 657"/>
                <a:gd name="T29" fmla="*/ 155 h 559"/>
                <a:gd name="T30" fmla="*/ 87 w 657"/>
                <a:gd name="T31" fmla="*/ 164 h 559"/>
                <a:gd name="T32" fmla="*/ 104 w 657"/>
                <a:gd name="T33" fmla="*/ 169 h 559"/>
                <a:gd name="T34" fmla="*/ 549 w 657"/>
                <a:gd name="T35" fmla="*/ 184 h 559"/>
                <a:gd name="T36" fmla="*/ 161 w 657"/>
                <a:gd name="T37" fmla="*/ 175 h 559"/>
                <a:gd name="T38" fmla="*/ 533 w 657"/>
                <a:gd name="T39" fmla="*/ 178 h 559"/>
                <a:gd name="T40" fmla="*/ 51 w 657"/>
                <a:gd name="T41" fmla="*/ 186 h 559"/>
                <a:gd name="T42" fmla="*/ 110 w 657"/>
                <a:gd name="T43" fmla="*/ 191 h 559"/>
                <a:gd name="T44" fmla="*/ 333 w 657"/>
                <a:gd name="T45" fmla="*/ 192 h 559"/>
                <a:gd name="T46" fmla="*/ 626 w 657"/>
                <a:gd name="T47" fmla="*/ 204 h 559"/>
                <a:gd name="T48" fmla="*/ 273 w 657"/>
                <a:gd name="T49" fmla="*/ 204 h 559"/>
                <a:gd name="T50" fmla="*/ 566 w 657"/>
                <a:gd name="T51" fmla="*/ 212 h 559"/>
                <a:gd name="T52" fmla="*/ 145 w 657"/>
                <a:gd name="T53" fmla="*/ 215 h 559"/>
                <a:gd name="T54" fmla="*/ 292 w 657"/>
                <a:gd name="T55" fmla="*/ 216 h 559"/>
                <a:gd name="T56" fmla="*/ 573 w 657"/>
                <a:gd name="T57" fmla="*/ 226 h 559"/>
                <a:gd name="T58" fmla="*/ 329 w 657"/>
                <a:gd name="T59" fmla="*/ 234 h 559"/>
                <a:gd name="T60" fmla="*/ 131 w 657"/>
                <a:gd name="T61" fmla="*/ 231 h 559"/>
                <a:gd name="T62" fmla="*/ 507 w 657"/>
                <a:gd name="T63" fmla="*/ 240 h 559"/>
                <a:gd name="T64" fmla="*/ 600 w 657"/>
                <a:gd name="T65" fmla="*/ 268 h 559"/>
                <a:gd name="T66" fmla="*/ 540 w 657"/>
                <a:gd name="T67" fmla="*/ 249 h 559"/>
                <a:gd name="T68" fmla="*/ 509 w 657"/>
                <a:gd name="T69" fmla="*/ 260 h 559"/>
                <a:gd name="T70" fmla="*/ 406 w 657"/>
                <a:gd name="T71" fmla="*/ 257 h 559"/>
                <a:gd name="T72" fmla="*/ 372 w 657"/>
                <a:gd name="T73" fmla="*/ 260 h 559"/>
                <a:gd name="T74" fmla="*/ 246 w 657"/>
                <a:gd name="T75" fmla="*/ 270 h 559"/>
                <a:gd name="T76" fmla="*/ 152 w 657"/>
                <a:gd name="T77" fmla="*/ 274 h 559"/>
                <a:gd name="T78" fmla="*/ 507 w 657"/>
                <a:gd name="T79" fmla="*/ 280 h 559"/>
                <a:gd name="T80" fmla="*/ 189 w 657"/>
                <a:gd name="T81" fmla="*/ 283 h 559"/>
                <a:gd name="T82" fmla="*/ 314 w 657"/>
                <a:gd name="T83" fmla="*/ 285 h 559"/>
                <a:gd name="T84" fmla="*/ 504 w 657"/>
                <a:gd name="T85" fmla="*/ 289 h 559"/>
                <a:gd name="T86" fmla="*/ 479 w 657"/>
                <a:gd name="T87" fmla="*/ 294 h 559"/>
                <a:gd name="T88" fmla="*/ 483 w 657"/>
                <a:gd name="T89" fmla="*/ 300 h 559"/>
                <a:gd name="T90" fmla="*/ 485 w 657"/>
                <a:gd name="T91" fmla="*/ 312 h 559"/>
                <a:gd name="T92" fmla="*/ 409 w 657"/>
                <a:gd name="T93" fmla="*/ 314 h 559"/>
                <a:gd name="T94" fmla="*/ 269 w 657"/>
                <a:gd name="T95" fmla="*/ 318 h 559"/>
                <a:gd name="T96" fmla="*/ 460 w 657"/>
                <a:gd name="T97" fmla="*/ 323 h 559"/>
                <a:gd name="T98" fmla="*/ 387 w 657"/>
                <a:gd name="T99" fmla="*/ 334 h 559"/>
                <a:gd name="T100" fmla="*/ 67 w 657"/>
                <a:gd name="T101" fmla="*/ 334 h 559"/>
                <a:gd name="T102" fmla="*/ 50 w 657"/>
                <a:gd name="T103" fmla="*/ 338 h 559"/>
                <a:gd name="T104" fmla="*/ 410 w 657"/>
                <a:gd name="T105" fmla="*/ 351 h 559"/>
                <a:gd name="T106" fmla="*/ 157 w 657"/>
                <a:gd name="T107" fmla="*/ 363 h 559"/>
                <a:gd name="T108" fmla="*/ 315 w 657"/>
                <a:gd name="T109" fmla="*/ 358 h 559"/>
                <a:gd name="T110" fmla="*/ 321 w 657"/>
                <a:gd name="T111" fmla="*/ 364 h 559"/>
                <a:gd name="T112" fmla="*/ 232 w 657"/>
                <a:gd name="T113" fmla="*/ 367 h 559"/>
                <a:gd name="T114" fmla="*/ 101 w 657"/>
                <a:gd name="T115" fmla="*/ 391 h 559"/>
                <a:gd name="T116" fmla="*/ 402 w 657"/>
                <a:gd name="T117" fmla="*/ 382 h 559"/>
                <a:gd name="T118" fmla="*/ 72 w 657"/>
                <a:gd name="T119" fmla="*/ 403 h 559"/>
                <a:gd name="T120" fmla="*/ 157 w 657"/>
                <a:gd name="T121" fmla="*/ 399 h 559"/>
                <a:gd name="T122" fmla="*/ 392 w 657"/>
                <a:gd name="T123" fmla="*/ 416 h 559"/>
                <a:gd name="T124" fmla="*/ 115 w 657"/>
                <a:gd name="T125" fmla="*/ 440 h 559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657"/>
                <a:gd name="T190" fmla="*/ 0 h 559"/>
                <a:gd name="T191" fmla="*/ 657 w 657"/>
                <a:gd name="T192" fmla="*/ 559 h 559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657" h="559">
                  <a:moveTo>
                    <a:pt x="185" y="393"/>
                  </a:moveTo>
                  <a:cubicBezTo>
                    <a:pt x="192" y="400"/>
                    <a:pt x="207" y="406"/>
                    <a:pt x="216" y="414"/>
                  </a:cubicBezTo>
                  <a:cubicBezTo>
                    <a:pt x="214" y="422"/>
                    <a:pt x="205" y="412"/>
                    <a:pt x="200" y="411"/>
                  </a:cubicBezTo>
                  <a:cubicBezTo>
                    <a:pt x="199" y="412"/>
                    <a:pt x="200" y="414"/>
                    <a:pt x="199" y="414"/>
                  </a:cubicBezTo>
                  <a:cubicBezTo>
                    <a:pt x="190" y="412"/>
                    <a:pt x="187" y="402"/>
                    <a:pt x="179" y="401"/>
                  </a:cubicBezTo>
                  <a:cubicBezTo>
                    <a:pt x="182" y="407"/>
                    <a:pt x="191" y="411"/>
                    <a:pt x="198" y="417"/>
                  </a:cubicBezTo>
                  <a:cubicBezTo>
                    <a:pt x="203" y="421"/>
                    <a:pt x="211" y="427"/>
                    <a:pt x="209" y="433"/>
                  </a:cubicBezTo>
                  <a:cubicBezTo>
                    <a:pt x="201" y="432"/>
                    <a:pt x="193" y="425"/>
                    <a:pt x="185" y="421"/>
                  </a:cubicBezTo>
                  <a:cubicBezTo>
                    <a:pt x="186" y="426"/>
                    <a:pt x="195" y="430"/>
                    <a:pt x="198" y="435"/>
                  </a:cubicBezTo>
                  <a:cubicBezTo>
                    <a:pt x="202" y="438"/>
                    <a:pt x="212" y="442"/>
                    <a:pt x="209" y="449"/>
                  </a:cubicBezTo>
                  <a:cubicBezTo>
                    <a:pt x="199" y="446"/>
                    <a:pt x="188" y="438"/>
                    <a:pt x="177" y="434"/>
                  </a:cubicBezTo>
                  <a:cubicBezTo>
                    <a:pt x="186" y="441"/>
                    <a:pt x="193" y="449"/>
                    <a:pt x="202" y="455"/>
                  </a:cubicBezTo>
                  <a:cubicBezTo>
                    <a:pt x="203" y="464"/>
                    <a:pt x="214" y="465"/>
                    <a:pt x="214" y="474"/>
                  </a:cubicBezTo>
                  <a:cubicBezTo>
                    <a:pt x="213" y="474"/>
                    <a:pt x="213" y="475"/>
                    <a:pt x="213" y="475"/>
                  </a:cubicBezTo>
                  <a:cubicBezTo>
                    <a:pt x="206" y="472"/>
                    <a:pt x="202" y="464"/>
                    <a:pt x="194" y="464"/>
                  </a:cubicBezTo>
                  <a:cubicBezTo>
                    <a:pt x="201" y="475"/>
                    <a:pt x="215" y="482"/>
                    <a:pt x="217" y="496"/>
                  </a:cubicBezTo>
                  <a:cubicBezTo>
                    <a:pt x="213" y="497"/>
                    <a:pt x="209" y="492"/>
                    <a:pt x="206" y="490"/>
                  </a:cubicBezTo>
                  <a:cubicBezTo>
                    <a:pt x="202" y="487"/>
                    <a:pt x="199" y="484"/>
                    <a:pt x="195" y="482"/>
                  </a:cubicBezTo>
                  <a:cubicBezTo>
                    <a:pt x="197" y="485"/>
                    <a:pt x="203" y="489"/>
                    <a:pt x="207" y="493"/>
                  </a:cubicBezTo>
                  <a:cubicBezTo>
                    <a:pt x="207" y="495"/>
                    <a:pt x="206" y="495"/>
                    <a:pt x="206" y="496"/>
                  </a:cubicBezTo>
                  <a:cubicBezTo>
                    <a:pt x="214" y="502"/>
                    <a:pt x="220" y="510"/>
                    <a:pt x="227" y="517"/>
                  </a:cubicBezTo>
                  <a:cubicBezTo>
                    <a:pt x="227" y="519"/>
                    <a:pt x="225" y="519"/>
                    <a:pt x="225" y="521"/>
                  </a:cubicBezTo>
                  <a:cubicBezTo>
                    <a:pt x="230" y="527"/>
                    <a:pt x="237" y="530"/>
                    <a:pt x="240" y="537"/>
                  </a:cubicBezTo>
                  <a:cubicBezTo>
                    <a:pt x="239" y="539"/>
                    <a:pt x="236" y="539"/>
                    <a:pt x="234" y="540"/>
                  </a:cubicBezTo>
                  <a:cubicBezTo>
                    <a:pt x="241" y="542"/>
                    <a:pt x="249" y="542"/>
                    <a:pt x="253" y="547"/>
                  </a:cubicBezTo>
                  <a:cubicBezTo>
                    <a:pt x="253" y="551"/>
                    <a:pt x="249" y="552"/>
                    <a:pt x="251" y="556"/>
                  </a:cubicBezTo>
                  <a:cubicBezTo>
                    <a:pt x="241" y="559"/>
                    <a:pt x="234" y="550"/>
                    <a:pt x="227" y="546"/>
                  </a:cubicBezTo>
                  <a:cubicBezTo>
                    <a:pt x="223" y="547"/>
                    <a:pt x="221" y="545"/>
                    <a:pt x="220" y="543"/>
                  </a:cubicBezTo>
                  <a:cubicBezTo>
                    <a:pt x="215" y="542"/>
                    <a:pt x="208" y="543"/>
                    <a:pt x="206" y="538"/>
                  </a:cubicBezTo>
                  <a:cubicBezTo>
                    <a:pt x="206" y="536"/>
                    <a:pt x="206" y="535"/>
                    <a:pt x="208" y="536"/>
                  </a:cubicBezTo>
                  <a:cubicBezTo>
                    <a:pt x="204" y="531"/>
                    <a:pt x="194" y="530"/>
                    <a:pt x="192" y="523"/>
                  </a:cubicBezTo>
                  <a:cubicBezTo>
                    <a:pt x="190" y="521"/>
                    <a:pt x="191" y="524"/>
                    <a:pt x="188" y="523"/>
                  </a:cubicBezTo>
                  <a:cubicBezTo>
                    <a:pt x="170" y="507"/>
                    <a:pt x="149" y="493"/>
                    <a:pt x="129" y="477"/>
                  </a:cubicBezTo>
                  <a:cubicBezTo>
                    <a:pt x="133" y="485"/>
                    <a:pt x="143" y="490"/>
                    <a:pt x="148" y="498"/>
                  </a:cubicBezTo>
                  <a:cubicBezTo>
                    <a:pt x="139" y="495"/>
                    <a:pt x="130" y="486"/>
                    <a:pt x="124" y="478"/>
                  </a:cubicBezTo>
                  <a:cubicBezTo>
                    <a:pt x="118" y="473"/>
                    <a:pt x="112" y="466"/>
                    <a:pt x="104" y="462"/>
                  </a:cubicBezTo>
                  <a:cubicBezTo>
                    <a:pt x="103" y="458"/>
                    <a:pt x="103" y="459"/>
                    <a:pt x="100" y="458"/>
                  </a:cubicBezTo>
                  <a:cubicBezTo>
                    <a:pt x="99" y="454"/>
                    <a:pt x="92" y="452"/>
                    <a:pt x="92" y="448"/>
                  </a:cubicBezTo>
                  <a:cubicBezTo>
                    <a:pt x="92" y="451"/>
                    <a:pt x="86" y="444"/>
                    <a:pt x="87" y="442"/>
                  </a:cubicBezTo>
                  <a:cubicBezTo>
                    <a:pt x="72" y="431"/>
                    <a:pt x="61" y="416"/>
                    <a:pt x="49" y="402"/>
                  </a:cubicBezTo>
                  <a:cubicBezTo>
                    <a:pt x="44" y="395"/>
                    <a:pt x="35" y="389"/>
                    <a:pt x="36" y="379"/>
                  </a:cubicBezTo>
                  <a:cubicBezTo>
                    <a:pt x="41" y="380"/>
                    <a:pt x="44" y="383"/>
                    <a:pt x="48" y="385"/>
                  </a:cubicBezTo>
                  <a:cubicBezTo>
                    <a:pt x="47" y="381"/>
                    <a:pt x="40" y="382"/>
                    <a:pt x="41" y="376"/>
                  </a:cubicBezTo>
                  <a:cubicBezTo>
                    <a:pt x="40" y="374"/>
                    <a:pt x="43" y="374"/>
                    <a:pt x="44" y="374"/>
                  </a:cubicBezTo>
                  <a:cubicBezTo>
                    <a:pt x="41" y="358"/>
                    <a:pt x="26" y="352"/>
                    <a:pt x="23" y="335"/>
                  </a:cubicBezTo>
                  <a:cubicBezTo>
                    <a:pt x="22" y="333"/>
                    <a:pt x="20" y="333"/>
                    <a:pt x="19" y="331"/>
                  </a:cubicBezTo>
                  <a:cubicBezTo>
                    <a:pt x="22" y="324"/>
                    <a:pt x="16" y="317"/>
                    <a:pt x="16" y="310"/>
                  </a:cubicBezTo>
                  <a:cubicBezTo>
                    <a:pt x="14" y="307"/>
                    <a:pt x="10" y="306"/>
                    <a:pt x="10" y="301"/>
                  </a:cubicBezTo>
                  <a:cubicBezTo>
                    <a:pt x="10" y="299"/>
                    <a:pt x="12" y="299"/>
                    <a:pt x="14" y="299"/>
                  </a:cubicBezTo>
                  <a:cubicBezTo>
                    <a:pt x="17" y="285"/>
                    <a:pt x="0" y="285"/>
                    <a:pt x="3" y="275"/>
                  </a:cubicBezTo>
                  <a:cubicBezTo>
                    <a:pt x="6" y="275"/>
                    <a:pt x="8" y="276"/>
                    <a:pt x="10" y="276"/>
                  </a:cubicBezTo>
                  <a:cubicBezTo>
                    <a:pt x="11" y="272"/>
                    <a:pt x="12" y="266"/>
                    <a:pt x="10" y="263"/>
                  </a:cubicBezTo>
                  <a:cubicBezTo>
                    <a:pt x="9" y="258"/>
                    <a:pt x="1" y="257"/>
                    <a:pt x="2" y="251"/>
                  </a:cubicBezTo>
                  <a:cubicBezTo>
                    <a:pt x="5" y="250"/>
                    <a:pt x="6" y="250"/>
                    <a:pt x="10" y="251"/>
                  </a:cubicBezTo>
                  <a:cubicBezTo>
                    <a:pt x="10" y="249"/>
                    <a:pt x="11" y="244"/>
                    <a:pt x="10" y="242"/>
                  </a:cubicBezTo>
                  <a:cubicBezTo>
                    <a:pt x="9" y="239"/>
                    <a:pt x="5" y="239"/>
                    <a:pt x="5" y="234"/>
                  </a:cubicBezTo>
                  <a:cubicBezTo>
                    <a:pt x="7" y="232"/>
                    <a:pt x="9" y="231"/>
                    <a:pt x="13" y="232"/>
                  </a:cubicBezTo>
                  <a:cubicBezTo>
                    <a:pt x="14" y="219"/>
                    <a:pt x="15" y="206"/>
                    <a:pt x="19" y="195"/>
                  </a:cubicBezTo>
                  <a:cubicBezTo>
                    <a:pt x="17" y="193"/>
                    <a:pt x="15" y="192"/>
                    <a:pt x="14" y="189"/>
                  </a:cubicBezTo>
                  <a:cubicBezTo>
                    <a:pt x="15" y="187"/>
                    <a:pt x="17" y="185"/>
                    <a:pt x="21" y="186"/>
                  </a:cubicBezTo>
                  <a:cubicBezTo>
                    <a:pt x="24" y="173"/>
                    <a:pt x="27" y="162"/>
                    <a:pt x="28" y="150"/>
                  </a:cubicBezTo>
                  <a:cubicBezTo>
                    <a:pt x="32" y="143"/>
                    <a:pt x="32" y="136"/>
                    <a:pt x="36" y="130"/>
                  </a:cubicBezTo>
                  <a:cubicBezTo>
                    <a:pt x="39" y="126"/>
                    <a:pt x="43" y="123"/>
                    <a:pt x="45" y="119"/>
                  </a:cubicBezTo>
                  <a:cubicBezTo>
                    <a:pt x="52" y="110"/>
                    <a:pt x="54" y="103"/>
                    <a:pt x="63" y="97"/>
                  </a:cubicBezTo>
                  <a:cubicBezTo>
                    <a:pt x="62" y="95"/>
                    <a:pt x="59" y="94"/>
                    <a:pt x="59" y="90"/>
                  </a:cubicBezTo>
                  <a:cubicBezTo>
                    <a:pt x="62" y="88"/>
                    <a:pt x="68" y="88"/>
                    <a:pt x="71" y="90"/>
                  </a:cubicBezTo>
                  <a:cubicBezTo>
                    <a:pt x="77" y="86"/>
                    <a:pt x="83" y="83"/>
                    <a:pt x="90" y="80"/>
                  </a:cubicBezTo>
                  <a:cubicBezTo>
                    <a:pt x="96" y="78"/>
                    <a:pt x="100" y="74"/>
                    <a:pt x="105" y="69"/>
                  </a:cubicBezTo>
                  <a:cubicBezTo>
                    <a:pt x="112" y="63"/>
                    <a:pt x="120" y="58"/>
                    <a:pt x="129" y="52"/>
                  </a:cubicBezTo>
                  <a:cubicBezTo>
                    <a:pt x="136" y="47"/>
                    <a:pt x="143" y="44"/>
                    <a:pt x="151" y="38"/>
                  </a:cubicBezTo>
                  <a:cubicBezTo>
                    <a:pt x="153" y="39"/>
                    <a:pt x="153" y="37"/>
                    <a:pt x="155" y="38"/>
                  </a:cubicBezTo>
                  <a:cubicBezTo>
                    <a:pt x="156" y="37"/>
                    <a:pt x="157" y="37"/>
                    <a:pt x="157" y="35"/>
                  </a:cubicBezTo>
                  <a:cubicBezTo>
                    <a:pt x="165" y="35"/>
                    <a:pt x="172" y="28"/>
                    <a:pt x="182" y="27"/>
                  </a:cubicBezTo>
                  <a:cubicBezTo>
                    <a:pt x="200" y="19"/>
                    <a:pt x="222" y="16"/>
                    <a:pt x="242" y="11"/>
                  </a:cubicBezTo>
                  <a:cubicBezTo>
                    <a:pt x="338" y="0"/>
                    <a:pt x="445" y="8"/>
                    <a:pt x="518" y="46"/>
                  </a:cubicBezTo>
                  <a:cubicBezTo>
                    <a:pt x="541" y="54"/>
                    <a:pt x="557" y="67"/>
                    <a:pt x="574" y="80"/>
                  </a:cubicBezTo>
                  <a:cubicBezTo>
                    <a:pt x="585" y="89"/>
                    <a:pt x="594" y="96"/>
                    <a:pt x="601" y="106"/>
                  </a:cubicBezTo>
                  <a:cubicBezTo>
                    <a:pt x="604" y="110"/>
                    <a:pt x="605" y="115"/>
                    <a:pt x="609" y="119"/>
                  </a:cubicBezTo>
                  <a:cubicBezTo>
                    <a:pt x="615" y="126"/>
                    <a:pt x="623" y="131"/>
                    <a:pt x="629" y="139"/>
                  </a:cubicBezTo>
                  <a:cubicBezTo>
                    <a:pt x="634" y="146"/>
                    <a:pt x="638" y="153"/>
                    <a:pt x="643" y="161"/>
                  </a:cubicBezTo>
                  <a:cubicBezTo>
                    <a:pt x="656" y="184"/>
                    <a:pt x="657" y="213"/>
                    <a:pt x="648" y="238"/>
                  </a:cubicBezTo>
                  <a:cubicBezTo>
                    <a:pt x="646" y="238"/>
                    <a:pt x="648" y="241"/>
                    <a:pt x="645" y="241"/>
                  </a:cubicBezTo>
                  <a:cubicBezTo>
                    <a:pt x="645" y="243"/>
                    <a:pt x="644" y="245"/>
                    <a:pt x="644" y="247"/>
                  </a:cubicBezTo>
                  <a:cubicBezTo>
                    <a:pt x="644" y="249"/>
                    <a:pt x="643" y="248"/>
                    <a:pt x="642" y="248"/>
                  </a:cubicBezTo>
                  <a:cubicBezTo>
                    <a:pt x="644" y="255"/>
                    <a:pt x="639" y="265"/>
                    <a:pt x="638" y="274"/>
                  </a:cubicBezTo>
                  <a:cubicBezTo>
                    <a:pt x="637" y="273"/>
                    <a:pt x="637" y="271"/>
                    <a:pt x="636" y="271"/>
                  </a:cubicBezTo>
                  <a:cubicBezTo>
                    <a:pt x="634" y="273"/>
                    <a:pt x="638" y="273"/>
                    <a:pt x="637" y="275"/>
                  </a:cubicBezTo>
                  <a:cubicBezTo>
                    <a:pt x="631" y="294"/>
                    <a:pt x="623" y="311"/>
                    <a:pt x="614" y="327"/>
                  </a:cubicBezTo>
                  <a:cubicBezTo>
                    <a:pt x="613" y="327"/>
                    <a:pt x="611" y="327"/>
                    <a:pt x="611" y="326"/>
                  </a:cubicBezTo>
                  <a:cubicBezTo>
                    <a:pt x="598" y="339"/>
                    <a:pt x="587" y="359"/>
                    <a:pt x="572" y="371"/>
                  </a:cubicBezTo>
                  <a:cubicBezTo>
                    <a:pt x="556" y="385"/>
                    <a:pt x="539" y="396"/>
                    <a:pt x="521" y="409"/>
                  </a:cubicBezTo>
                  <a:cubicBezTo>
                    <a:pt x="511" y="411"/>
                    <a:pt x="502" y="419"/>
                    <a:pt x="490" y="415"/>
                  </a:cubicBezTo>
                  <a:cubicBezTo>
                    <a:pt x="463" y="424"/>
                    <a:pt x="433" y="423"/>
                    <a:pt x="402" y="423"/>
                  </a:cubicBezTo>
                  <a:cubicBezTo>
                    <a:pt x="388" y="423"/>
                    <a:pt x="374" y="427"/>
                    <a:pt x="360" y="427"/>
                  </a:cubicBezTo>
                  <a:cubicBezTo>
                    <a:pt x="334" y="428"/>
                    <a:pt x="311" y="423"/>
                    <a:pt x="289" y="418"/>
                  </a:cubicBezTo>
                  <a:cubicBezTo>
                    <a:pt x="286" y="422"/>
                    <a:pt x="285" y="427"/>
                    <a:pt x="281" y="429"/>
                  </a:cubicBezTo>
                  <a:cubicBezTo>
                    <a:pt x="275" y="428"/>
                    <a:pt x="279" y="422"/>
                    <a:pt x="281" y="419"/>
                  </a:cubicBezTo>
                  <a:cubicBezTo>
                    <a:pt x="265" y="414"/>
                    <a:pt x="248" y="414"/>
                    <a:pt x="230" y="409"/>
                  </a:cubicBezTo>
                  <a:cubicBezTo>
                    <a:pt x="230" y="412"/>
                    <a:pt x="237" y="413"/>
                    <a:pt x="237" y="418"/>
                  </a:cubicBezTo>
                  <a:cubicBezTo>
                    <a:pt x="232" y="421"/>
                    <a:pt x="228" y="416"/>
                    <a:pt x="224" y="413"/>
                  </a:cubicBezTo>
                  <a:cubicBezTo>
                    <a:pt x="216" y="409"/>
                    <a:pt x="208" y="404"/>
                    <a:pt x="199" y="399"/>
                  </a:cubicBezTo>
                  <a:cubicBezTo>
                    <a:pt x="195" y="397"/>
                    <a:pt x="190" y="395"/>
                    <a:pt x="185" y="393"/>
                  </a:cubicBezTo>
                  <a:close/>
                  <a:moveTo>
                    <a:pt x="481" y="34"/>
                  </a:moveTo>
                  <a:cubicBezTo>
                    <a:pt x="446" y="23"/>
                    <a:pt x="408" y="15"/>
                    <a:pt x="368" y="12"/>
                  </a:cubicBezTo>
                  <a:cubicBezTo>
                    <a:pt x="307" y="8"/>
                    <a:pt x="244" y="10"/>
                    <a:pt x="191" y="27"/>
                  </a:cubicBezTo>
                  <a:cubicBezTo>
                    <a:pt x="164" y="37"/>
                    <a:pt x="137" y="49"/>
                    <a:pt x="117" y="65"/>
                  </a:cubicBezTo>
                  <a:cubicBezTo>
                    <a:pt x="115" y="66"/>
                    <a:pt x="111" y="67"/>
                    <a:pt x="112" y="70"/>
                  </a:cubicBezTo>
                  <a:cubicBezTo>
                    <a:pt x="113" y="70"/>
                    <a:pt x="117" y="70"/>
                    <a:pt x="119" y="71"/>
                  </a:cubicBezTo>
                  <a:cubicBezTo>
                    <a:pt x="125" y="65"/>
                    <a:pt x="135" y="63"/>
                    <a:pt x="143" y="59"/>
                  </a:cubicBezTo>
                  <a:cubicBezTo>
                    <a:pt x="159" y="32"/>
                    <a:pt x="203" y="32"/>
                    <a:pt x="237" y="32"/>
                  </a:cubicBezTo>
                  <a:cubicBezTo>
                    <a:pt x="247" y="32"/>
                    <a:pt x="261" y="29"/>
                    <a:pt x="272" y="29"/>
                  </a:cubicBezTo>
                  <a:cubicBezTo>
                    <a:pt x="272" y="26"/>
                    <a:pt x="267" y="26"/>
                    <a:pt x="269" y="21"/>
                  </a:cubicBezTo>
                  <a:cubicBezTo>
                    <a:pt x="270" y="15"/>
                    <a:pt x="282" y="19"/>
                    <a:pt x="287" y="21"/>
                  </a:cubicBezTo>
                  <a:cubicBezTo>
                    <a:pt x="295" y="23"/>
                    <a:pt x="300" y="26"/>
                    <a:pt x="307" y="28"/>
                  </a:cubicBezTo>
                  <a:cubicBezTo>
                    <a:pt x="313" y="29"/>
                    <a:pt x="327" y="26"/>
                    <a:pt x="334" y="28"/>
                  </a:cubicBezTo>
                  <a:cubicBezTo>
                    <a:pt x="330" y="24"/>
                    <a:pt x="324" y="20"/>
                    <a:pt x="324" y="14"/>
                  </a:cubicBezTo>
                  <a:cubicBezTo>
                    <a:pt x="334" y="7"/>
                    <a:pt x="349" y="19"/>
                    <a:pt x="360" y="23"/>
                  </a:cubicBezTo>
                  <a:cubicBezTo>
                    <a:pt x="366" y="26"/>
                    <a:pt x="371" y="27"/>
                    <a:pt x="375" y="28"/>
                  </a:cubicBezTo>
                  <a:cubicBezTo>
                    <a:pt x="372" y="25"/>
                    <a:pt x="367" y="24"/>
                    <a:pt x="367" y="17"/>
                  </a:cubicBezTo>
                  <a:cubicBezTo>
                    <a:pt x="373" y="13"/>
                    <a:pt x="377" y="17"/>
                    <a:pt x="383" y="20"/>
                  </a:cubicBezTo>
                  <a:cubicBezTo>
                    <a:pt x="392" y="24"/>
                    <a:pt x="407" y="27"/>
                    <a:pt x="413" y="33"/>
                  </a:cubicBezTo>
                  <a:cubicBezTo>
                    <a:pt x="418" y="33"/>
                    <a:pt x="420" y="34"/>
                    <a:pt x="425" y="34"/>
                  </a:cubicBezTo>
                  <a:cubicBezTo>
                    <a:pt x="424" y="32"/>
                    <a:pt x="423" y="29"/>
                    <a:pt x="422" y="27"/>
                  </a:cubicBezTo>
                  <a:cubicBezTo>
                    <a:pt x="424" y="25"/>
                    <a:pt x="426" y="25"/>
                    <a:pt x="428" y="23"/>
                  </a:cubicBezTo>
                  <a:cubicBezTo>
                    <a:pt x="453" y="30"/>
                    <a:pt x="471" y="45"/>
                    <a:pt x="493" y="50"/>
                  </a:cubicBezTo>
                  <a:cubicBezTo>
                    <a:pt x="493" y="47"/>
                    <a:pt x="491" y="47"/>
                    <a:pt x="492" y="44"/>
                  </a:cubicBezTo>
                  <a:cubicBezTo>
                    <a:pt x="492" y="42"/>
                    <a:pt x="495" y="42"/>
                    <a:pt x="496" y="40"/>
                  </a:cubicBezTo>
                  <a:cubicBezTo>
                    <a:pt x="490" y="38"/>
                    <a:pt x="485" y="37"/>
                    <a:pt x="481" y="34"/>
                  </a:cubicBezTo>
                  <a:close/>
                  <a:moveTo>
                    <a:pt x="330" y="18"/>
                  </a:moveTo>
                  <a:cubicBezTo>
                    <a:pt x="333" y="21"/>
                    <a:pt x="335" y="26"/>
                    <a:pt x="340" y="28"/>
                  </a:cubicBezTo>
                  <a:cubicBezTo>
                    <a:pt x="347" y="31"/>
                    <a:pt x="360" y="26"/>
                    <a:pt x="367" y="29"/>
                  </a:cubicBezTo>
                  <a:cubicBezTo>
                    <a:pt x="357" y="24"/>
                    <a:pt x="344" y="16"/>
                    <a:pt x="330" y="18"/>
                  </a:cubicBezTo>
                  <a:close/>
                  <a:moveTo>
                    <a:pt x="374" y="22"/>
                  </a:moveTo>
                  <a:cubicBezTo>
                    <a:pt x="379" y="28"/>
                    <a:pt x="397" y="37"/>
                    <a:pt x="408" y="32"/>
                  </a:cubicBezTo>
                  <a:cubicBezTo>
                    <a:pt x="398" y="29"/>
                    <a:pt x="387" y="20"/>
                    <a:pt x="374" y="22"/>
                  </a:cubicBezTo>
                  <a:close/>
                  <a:moveTo>
                    <a:pt x="274" y="25"/>
                  </a:moveTo>
                  <a:cubicBezTo>
                    <a:pt x="277" y="30"/>
                    <a:pt x="289" y="29"/>
                    <a:pt x="294" y="25"/>
                  </a:cubicBezTo>
                  <a:cubicBezTo>
                    <a:pt x="288" y="25"/>
                    <a:pt x="277" y="22"/>
                    <a:pt x="274" y="25"/>
                  </a:cubicBezTo>
                  <a:close/>
                  <a:moveTo>
                    <a:pt x="428" y="30"/>
                  </a:moveTo>
                  <a:cubicBezTo>
                    <a:pt x="429" y="35"/>
                    <a:pt x="433" y="34"/>
                    <a:pt x="437" y="35"/>
                  </a:cubicBezTo>
                  <a:cubicBezTo>
                    <a:pt x="448" y="38"/>
                    <a:pt x="462" y="46"/>
                    <a:pt x="471" y="44"/>
                  </a:cubicBezTo>
                  <a:cubicBezTo>
                    <a:pt x="458" y="38"/>
                    <a:pt x="443" y="28"/>
                    <a:pt x="428" y="30"/>
                  </a:cubicBezTo>
                  <a:close/>
                  <a:moveTo>
                    <a:pt x="361" y="47"/>
                  </a:moveTo>
                  <a:cubicBezTo>
                    <a:pt x="350" y="42"/>
                    <a:pt x="343" y="27"/>
                    <a:pt x="325" y="33"/>
                  </a:cubicBezTo>
                  <a:cubicBezTo>
                    <a:pt x="335" y="40"/>
                    <a:pt x="349" y="45"/>
                    <a:pt x="361" y="47"/>
                  </a:cubicBezTo>
                  <a:close/>
                  <a:moveTo>
                    <a:pt x="371" y="48"/>
                  </a:moveTo>
                  <a:cubicBezTo>
                    <a:pt x="373" y="47"/>
                    <a:pt x="375" y="45"/>
                    <a:pt x="379" y="46"/>
                  </a:cubicBezTo>
                  <a:cubicBezTo>
                    <a:pt x="379" y="44"/>
                    <a:pt x="378" y="44"/>
                    <a:pt x="380" y="43"/>
                  </a:cubicBezTo>
                  <a:cubicBezTo>
                    <a:pt x="393" y="40"/>
                    <a:pt x="399" y="56"/>
                    <a:pt x="413" y="55"/>
                  </a:cubicBezTo>
                  <a:cubicBezTo>
                    <a:pt x="411" y="52"/>
                    <a:pt x="403" y="51"/>
                    <a:pt x="405" y="48"/>
                  </a:cubicBezTo>
                  <a:cubicBezTo>
                    <a:pt x="404" y="47"/>
                    <a:pt x="402" y="46"/>
                    <a:pt x="400" y="46"/>
                  </a:cubicBezTo>
                  <a:cubicBezTo>
                    <a:pt x="387" y="33"/>
                    <a:pt x="367" y="35"/>
                    <a:pt x="348" y="32"/>
                  </a:cubicBezTo>
                  <a:cubicBezTo>
                    <a:pt x="354" y="39"/>
                    <a:pt x="363" y="44"/>
                    <a:pt x="371" y="48"/>
                  </a:cubicBezTo>
                  <a:close/>
                  <a:moveTo>
                    <a:pt x="274" y="37"/>
                  </a:moveTo>
                  <a:cubicBezTo>
                    <a:pt x="264" y="36"/>
                    <a:pt x="254" y="35"/>
                    <a:pt x="247" y="35"/>
                  </a:cubicBezTo>
                  <a:cubicBezTo>
                    <a:pt x="215" y="40"/>
                    <a:pt x="178" y="45"/>
                    <a:pt x="150" y="60"/>
                  </a:cubicBezTo>
                  <a:cubicBezTo>
                    <a:pt x="159" y="60"/>
                    <a:pt x="168" y="56"/>
                    <a:pt x="177" y="54"/>
                  </a:cubicBezTo>
                  <a:cubicBezTo>
                    <a:pt x="186" y="51"/>
                    <a:pt x="196" y="48"/>
                    <a:pt x="206" y="47"/>
                  </a:cubicBezTo>
                  <a:cubicBezTo>
                    <a:pt x="224" y="45"/>
                    <a:pt x="242" y="44"/>
                    <a:pt x="258" y="42"/>
                  </a:cubicBezTo>
                  <a:cubicBezTo>
                    <a:pt x="269" y="41"/>
                    <a:pt x="279" y="43"/>
                    <a:pt x="289" y="42"/>
                  </a:cubicBezTo>
                  <a:cubicBezTo>
                    <a:pt x="286" y="37"/>
                    <a:pt x="281" y="38"/>
                    <a:pt x="274" y="37"/>
                  </a:cubicBezTo>
                  <a:close/>
                  <a:moveTo>
                    <a:pt x="316" y="35"/>
                  </a:moveTo>
                  <a:cubicBezTo>
                    <a:pt x="318" y="36"/>
                    <a:pt x="323" y="38"/>
                    <a:pt x="324" y="37"/>
                  </a:cubicBezTo>
                  <a:cubicBezTo>
                    <a:pt x="321" y="37"/>
                    <a:pt x="319" y="33"/>
                    <a:pt x="316" y="35"/>
                  </a:cubicBezTo>
                  <a:close/>
                  <a:moveTo>
                    <a:pt x="152" y="54"/>
                  </a:moveTo>
                  <a:cubicBezTo>
                    <a:pt x="172" y="46"/>
                    <a:pt x="197" y="41"/>
                    <a:pt x="219" y="35"/>
                  </a:cubicBezTo>
                  <a:cubicBezTo>
                    <a:pt x="194" y="36"/>
                    <a:pt x="164" y="37"/>
                    <a:pt x="152" y="54"/>
                  </a:cubicBezTo>
                  <a:close/>
                  <a:moveTo>
                    <a:pt x="437" y="43"/>
                  </a:moveTo>
                  <a:cubicBezTo>
                    <a:pt x="432" y="42"/>
                    <a:pt x="432" y="36"/>
                    <a:pt x="425" y="37"/>
                  </a:cubicBezTo>
                  <a:cubicBezTo>
                    <a:pt x="427" y="40"/>
                    <a:pt x="433" y="44"/>
                    <a:pt x="437" y="43"/>
                  </a:cubicBezTo>
                  <a:close/>
                  <a:moveTo>
                    <a:pt x="307" y="42"/>
                  </a:moveTo>
                  <a:cubicBezTo>
                    <a:pt x="304" y="39"/>
                    <a:pt x="297" y="40"/>
                    <a:pt x="293" y="38"/>
                  </a:cubicBezTo>
                  <a:cubicBezTo>
                    <a:pt x="295" y="45"/>
                    <a:pt x="303" y="41"/>
                    <a:pt x="307" y="42"/>
                  </a:cubicBezTo>
                  <a:close/>
                  <a:moveTo>
                    <a:pt x="408" y="45"/>
                  </a:moveTo>
                  <a:cubicBezTo>
                    <a:pt x="404" y="43"/>
                    <a:pt x="402" y="40"/>
                    <a:pt x="398" y="39"/>
                  </a:cubicBezTo>
                  <a:cubicBezTo>
                    <a:pt x="399" y="42"/>
                    <a:pt x="405" y="44"/>
                    <a:pt x="408" y="45"/>
                  </a:cubicBezTo>
                  <a:close/>
                  <a:moveTo>
                    <a:pt x="442" y="43"/>
                  </a:moveTo>
                  <a:cubicBezTo>
                    <a:pt x="451" y="42"/>
                    <a:pt x="459" y="53"/>
                    <a:pt x="463" y="47"/>
                  </a:cubicBezTo>
                  <a:cubicBezTo>
                    <a:pt x="457" y="44"/>
                    <a:pt x="447" y="41"/>
                    <a:pt x="439" y="39"/>
                  </a:cubicBezTo>
                  <a:cubicBezTo>
                    <a:pt x="438" y="42"/>
                    <a:pt x="442" y="41"/>
                    <a:pt x="442" y="43"/>
                  </a:cubicBezTo>
                  <a:close/>
                  <a:moveTo>
                    <a:pt x="412" y="44"/>
                  </a:moveTo>
                  <a:cubicBezTo>
                    <a:pt x="413" y="45"/>
                    <a:pt x="417" y="47"/>
                    <a:pt x="417" y="44"/>
                  </a:cubicBezTo>
                  <a:cubicBezTo>
                    <a:pt x="416" y="44"/>
                    <a:pt x="412" y="42"/>
                    <a:pt x="412" y="44"/>
                  </a:cubicBezTo>
                  <a:close/>
                  <a:moveTo>
                    <a:pt x="512" y="46"/>
                  </a:moveTo>
                  <a:cubicBezTo>
                    <a:pt x="506" y="44"/>
                    <a:pt x="500" y="44"/>
                    <a:pt x="496" y="46"/>
                  </a:cubicBezTo>
                  <a:cubicBezTo>
                    <a:pt x="496" y="49"/>
                    <a:pt x="498" y="49"/>
                    <a:pt x="498" y="52"/>
                  </a:cubicBezTo>
                  <a:cubicBezTo>
                    <a:pt x="528" y="59"/>
                    <a:pt x="543" y="81"/>
                    <a:pt x="569" y="92"/>
                  </a:cubicBezTo>
                  <a:cubicBezTo>
                    <a:pt x="556" y="75"/>
                    <a:pt x="533" y="55"/>
                    <a:pt x="512" y="46"/>
                  </a:cubicBezTo>
                  <a:close/>
                  <a:moveTo>
                    <a:pt x="266" y="48"/>
                  </a:moveTo>
                  <a:cubicBezTo>
                    <a:pt x="260" y="47"/>
                    <a:pt x="257" y="48"/>
                    <a:pt x="252" y="47"/>
                  </a:cubicBezTo>
                  <a:cubicBezTo>
                    <a:pt x="255" y="50"/>
                    <a:pt x="263" y="51"/>
                    <a:pt x="266" y="48"/>
                  </a:cubicBezTo>
                  <a:close/>
                  <a:moveTo>
                    <a:pt x="238" y="49"/>
                  </a:moveTo>
                  <a:cubicBezTo>
                    <a:pt x="237" y="49"/>
                    <a:pt x="236" y="49"/>
                    <a:pt x="236" y="49"/>
                  </a:cubicBezTo>
                  <a:cubicBezTo>
                    <a:pt x="225" y="50"/>
                    <a:pt x="216" y="54"/>
                    <a:pt x="207" y="57"/>
                  </a:cubicBezTo>
                  <a:cubicBezTo>
                    <a:pt x="202" y="58"/>
                    <a:pt x="197" y="59"/>
                    <a:pt x="193" y="62"/>
                  </a:cubicBezTo>
                  <a:cubicBezTo>
                    <a:pt x="209" y="58"/>
                    <a:pt x="220" y="56"/>
                    <a:pt x="239" y="53"/>
                  </a:cubicBezTo>
                  <a:cubicBezTo>
                    <a:pt x="239" y="51"/>
                    <a:pt x="238" y="51"/>
                    <a:pt x="238" y="49"/>
                  </a:cubicBezTo>
                  <a:close/>
                  <a:moveTo>
                    <a:pt x="295" y="51"/>
                  </a:moveTo>
                  <a:cubicBezTo>
                    <a:pt x="301" y="54"/>
                    <a:pt x="308" y="56"/>
                    <a:pt x="313" y="59"/>
                  </a:cubicBezTo>
                  <a:cubicBezTo>
                    <a:pt x="312" y="55"/>
                    <a:pt x="307" y="54"/>
                    <a:pt x="305" y="50"/>
                  </a:cubicBezTo>
                  <a:cubicBezTo>
                    <a:pt x="301" y="51"/>
                    <a:pt x="298" y="50"/>
                    <a:pt x="295" y="51"/>
                  </a:cubicBezTo>
                  <a:close/>
                  <a:moveTo>
                    <a:pt x="316" y="56"/>
                  </a:moveTo>
                  <a:cubicBezTo>
                    <a:pt x="327" y="58"/>
                    <a:pt x="332" y="70"/>
                    <a:pt x="343" y="71"/>
                  </a:cubicBezTo>
                  <a:cubicBezTo>
                    <a:pt x="351" y="73"/>
                    <a:pt x="359" y="68"/>
                    <a:pt x="371" y="69"/>
                  </a:cubicBezTo>
                  <a:cubicBezTo>
                    <a:pt x="370" y="65"/>
                    <a:pt x="373" y="64"/>
                    <a:pt x="376" y="62"/>
                  </a:cubicBezTo>
                  <a:cubicBezTo>
                    <a:pt x="357" y="57"/>
                    <a:pt x="336" y="51"/>
                    <a:pt x="310" y="50"/>
                  </a:cubicBezTo>
                  <a:cubicBezTo>
                    <a:pt x="311" y="53"/>
                    <a:pt x="316" y="52"/>
                    <a:pt x="316" y="56"/>
                  </a:cubicBezTo>
                  <a:close/>
                  <a:moveTo>
                    <a:pt x="454" y="60"/>
                  </a:moveTo>
                  <a:cubicBezTo>
                    <a:pt x="445" y="55"/>
                    <a:pt x="436" y="50"/>
                    <a:pt x="425" y="50"/>
                  </a:cubicBezTo>
                  <a:cubicBezTo>
                    <a:pt x="425" y="50"/>
                    <a:pt x="424" y="51"/>
                    <a:pt x="424" y="51"/>
                  </a:cubicBezTo>
                  <a:cubicBezTo>
                    <a:pt x="437" y="61"/>
                    <a:pt x="453" y="68"/>
                    <a:pt x="473" y="71"/>
                  </a:cubicBezTo>
                  <a:cubicBezTo>
                    <a:pt x="469" y="65"/>
                    <a:pt x="461" y="63"/>
                    <a:pt x="454" y="60"/>
                  </a:cubicBezTo>
                  <a:close/>
                  <a:moveTo>
                    <a:pt x="465" y="52"/>
                  </a:moveTo>
                  <a:cubicBezTo>
                    <a:pt x="473" y="56"/>
                    <a:pt x="484" y="60"/>
                    <a:pt x="493" y="60"/>
                  </a:cubicBezTo>
                  <a:cubicBezTo>
                    <a:pt x="485" y="58"/>
                    <a:pt x="475" y="47"/>
                    <a:pt x="465" y="52"/>
                  </a:cubicBezTo>
                  <a:close/>
                  <a:moveTo>
                    <a:pt x="488" y="54"/>
                  </a:moveTo>
                  <a:cubicBezTo>
                    <a:pt x="488" y="52"/>
                    <a:pt x="486" y="53"/>
                    <a:pt x="487" y="51"/>
                  </a:cubicBezTo>
                  <a:cubicBezTo>
                    <a:pt x="484" y="50"/>
                    <a:pt x="486" y="53"/>
                    <a:pt x="485" y="52"/>
                  </a:cubicBezTo>
                  <a:cubicBezTo>
                    <a:pt x="484" y="51"/>
                    <a:pt x="481" y="49"/>
                    <a:pt x="479" y="51"/>
                  </a:cubicBezTo>
                  <a:cubicBezTo>
                    <a:pt x="482" y="52"/>
                    <a:pt x="485" y="53"/>
                    <a:pt x="488" y="54"/>
                  </a:cubicBezTo>
                  <a:close/>
                  <a:moveTo>
                    <a:pt x="287" y="51"/>
                  </a:moveTo>
                  <a:cubicBezTo>
                    <a:pt x="285" y="53"/>
                    <a:pt x="280" y="53"/>
                    <a:pt x="278" y="56"/>
                  </a:cubicBezTo>
                  <a:cubicBezTo>
                    <a:pt x="285" y="63"/>
                    <a:pt x="297" y="65"/>
                    <a:pt x="305" y="72"/>
                  </a:cubicBezTo>
                  <a:cubicBezTo>
                    <a:pt x="314" y="69"/>
                    <a:pt x="325" y="74"/>
                    <a:pt x="335" y="73"/>
                  </a:cubicBezTo>
                  <a:cubicBezTo>
                    <a:pt x="322" y="63"/>
                    <a:pt x="303" y="59"/>
                    <a:pt x="287" y="51"/>
                  </a:cubicBezTo>
                  <a:close/>
                  <a:moveTo>
                    <a:pt x="361" y="55"/>
                  </a:moveTo>
                  <a:cubicBezTo>
                    <a:pt x="361" y="53"/>
                    <a:pt x="357" y="52"/>
                    <a:pt x="355" y="53"/>
                  </a:cubicBezTo>
                  <a:cubicBezTo>
                    <a:pt x="358" y="53"/>
                    <a:pt x="360" y="54"/>
                    <a:pt x="361" y="55"/>
                  </a:cubicBezTo>
                  <a:close/>
                  <a:moveTo>
                    <a:pt x="497" y="56"/>
                  </a:moveTo>
                  <a:cubicBezTo>
                    <a:pt x="498" y="53"/>
                    <a:pt x="495" y="54"/>
                    <a:pt x="493" y="53"/>
                  </a:cubicBezTo>
                  <a:cubicBezTo>
                    <a:pt x="493" y="56"/>
                    <a:pt x="495" y="56"/>
                    <a:pt x="497" y="56"/>
                  </a:cubicBezTo>
                  <a:close/>
                  <a:moveTo>
                    <a:pt x="251" y="55"/>
                  </a:moveTo>
                  <a:cubicBezTo>
                    <a:pt x="252" y="58"/>
                    <a:pt x="255" y="59"/>
                    <a:pt x="258" y="60"/>
                  </a:cubicBezTo>
                  <a:cubicBezTo>
                    <a:pt x="260" y="59"/>
                    <a:pt x="263" y="58"/>
                    <a:pt x="265" y="56"/>
                  </a:cubicBezTo>
                  <a:cubicBezTo>
                    <a:pt x="262" y="53"/>
                    <a:pt x="256" y="54"/>
                    <a:pt x="251" y="55"/>
                  </a:cubicBezTo>
                  <a:close/>
                  <a:moveTo>
                    <a:pt x="185" y="57"/>
                  </a:moveTo>
                  <a:cubicBezTo>
                    <a:pt x="186" y="56"/>
                    <a:pt x="189" y="55"/>
                    <a:pt x="190" y="54"/>
                  </a:cubicBezTo>
                  <a:cubicBezTo>
                    <a:pt x="187" y="55"/>
                    <a:pt x="185" y="54"/>
                    <a:pt x="185" y="57"/>
                  </a:cubicBezTo>
                  <a:close/>
                  <a:moveTo>
                    <a:pt x="241" y="56"/>
                  </a:moveTo>
                  <a:cubicBezTo>
                    <a:pt x="232" y="58"/>
                    <a:pt x="217" y="60"/>
                    <a:pt x="209" y="63"/>
                  </a:cubicBezTo>
                  <a:cubicBezTo>
                    <a:pt x="221" y="65"/>
                    <a:pt x="232" y="69"/>
                    <a:pt x="244" y="73"/>
                  </a:cubicBezTo>
                  <a:cubicBezTo>
                    <a:pt x="247" y="69"/>
                    <a:pt x="251" y="66"/>
                    <a:pt x="254" y="63"/>
                  </a:cubicBezTo>
                  <a:cubicBezTo>
                    <a:pt x="249" y="61"/>
                    <a:pt x="245" y="55"/>
                    <a:pt x="241" y="56"/>
                  </a:cubicBezTo>
                  <a:close/>
                  <a:moveTo>
                    <a:pt x="172" y="59"/>
                  </a:moveTo>
                  <a:cubicBezTo>
                    <a:pt x="166" y="61"/>
                    <a:pt x="159" y="61"/>
                    <a:pt x="155" y="66"/>
                  </a:cubicBezTo>
                  <a:cubicBezTo>
                    <a:pt x="165" y="63"/>
                    <a:pt x="174" y="59"/>
                    <a:pt x="183" y="56"/>
                  </a:cubicBezTo>
                  <a:cubicBezTo>
                    <a:pt x="180" y="56"/>
                    <a:pt x="176" y="58"/>
                    <a:pt x="172" y="59"/>
                  </a:cubicBezTo>
                  <a:close/>
                  <a:moveTo>
                    <a:pt x="261" y="63"/>
                  </a:moveTo>
                  <a:cubicBezTo>
                    <a:pt x="267" y="66"/>
                    <a:pt x="270" y="70"/>
                    <a:pt x="276" y="73"/>
                  </a:cubicBezTo>
                  <a:cubicBezTo>
                    <a:pt x="279" y="70"/>
                    <a:pt x="284" y="68"/>
                    <a:pt x="288" y="69"/>
                  </a:cubicBezTo>
                  <a:cubicBezTo>
                    <a:pt x="282" y="63"/>
                    <a:pt x="268" y="53"/>
                    <a:pt x="261" y="63"/>
                  </a:cubicBezTo>
                  <a:close/>
                  <a:moveTo>
                    <a:pt x="521" y="88"/>
                  </a:moveTo>
                  <a:cubicBezTo>
                    <a:pt x="506" y="78"/>
                    <a:pt x="490" y="66"/>
                    <a:pt x="472" y="60"/>
                  </a:cubicBezTo>
                  <a:cubicBezTo>
                    <a:pt x="485" y="73"/>
                    <a:pt x="503" y="84"/>
                    <a:pt x="521" y="88"/>
                  </a:cubicBezTo>
                  <a:close/>
                  <a:moveTo>
                    <a:pt x="540" y="78"/>
                  </a:moveTo>
                  <a:cubicBezTo>
                    <a:pt x="531" y="70"/>
                    <a:pt x="521" y="65"/>
                    <a:pt x="509" y="60"/>
                  </a:cubicBezTo>
                  <a:cubicBezTo>
                    <a:pt x="516" y="70"/>
                    <a:pt x="528" y="74"/>
                    <a:pt x="540" y="78"/>
                  </a:cubicBezTo>
                  <a:close/>
                  <a:moveTo>
                    <a:pt x="142" y="64"/>
                  </a:moveTo>
                  <a:cubicBezTo>
                    <a:pt x="145" y="65"/>
                    <a:pt x="145" y="62"/>
                    <a:pt x="148" y="63"/>
                  </a:cubicBezTo>
                  <a:cubicBezTo>
                    <a:pt x="148" y="60"/>
                    <a:pt x="142" y="62"/>
                    <a:pt x="142" y="64"/>
                  </a:cubicBezTo>
                  <a:close/>
                  <a:moveTo>
                    <a:pt x="428" y="67"/>
                  </a:moveTo>
                  <a:cubicBezTo>
                    <a:pt x="428" y="64"/>
                    <a:pt x="420" y="61"/>
                    <a:pt x="417" y="62"/>
                  </a:cubicBezTo>
                  <a:cubicBezTo>
                    <a:pt x="420" y="63"/>
                    <a:pt x="424" y="65"/>
                    <a:pt x="428" y="67"/>
                  </a:cubicBezTo>
                  <a:close/>
                  <a:moveTo>
                    <a:pt x="211" y="79"/>
                  </a:moveTo>
                  <a:cubicBezTo>
                    <a:pt x="213" y="79"/>
                    <a:pt x="213" y="82"/>
                    <a:pt x="214" y="79"/>
                  </a:cubicBezTo>
                  <a:cubicBezTo>
                    <a:pt x="209" y="76"/>
                    <a:pt x="198" y="71"/>
                    <a:pt x="203" y="63"/>
                  </a:cubicBezTo>
                  <a:cubicBezTo>
                    <a:pt x="198" y="65"/>
                    <a:pt x="193" y="66"/>
                    <a:pt x="188" y="67"/>
                  </a:cubicBezTo>
                  <a:cubicBezTo>
                    <a:pt x="194" y="72"/>
                    <a:pt x="205" y="76"/>
                    <a:pt x="211" y="79"/>
                  </a:cubicBezTo>
                  <a:close/>
                  <a:moveTo>
                    <a:pt x="150" y="67"/>
                  </a:moveTo>
                  <a:cubicBezTo>
                    <a:pt x="152" y="67"/>
                    <a:pt x="155" y="68"/>
                    <a:pt x="154" y="65"/>
                  </a:cubicBezTo>
                  <a:cubicBezTo>
                    <a:pt x="153" y="64"/>
                    <a:pt x="151" y="66"/>
                    <a:pt x="150" y="67"/>
                  </a:cubicBezTo>
                  <a:close/>
                  <a:moveTo>
                    <a:pt x="160" y="70"/>
                  </a:moveTo>
                  <a:cubicBezTo>
                    <a:pt x="164" y="72"/>
                    <a:pt x="166" y="69"/>
                    <a:pt x="170" y="69"/>
                  </a:cubicBezTo>
                  <a:cubicBezTo>
                    <a:pt x="170" y="67"/>
                    <a:pt x="170" y="67"/>
                    <a:pt x="171" y="66"/>
                  </a:cubicBezTo>
                  <a:cubicBezTo>
                    <a:pt x="167" y="65"/>
                    <a:pt x="162" y="67"/>
                    <a:pt x="160" y="70"/>
                  </a:cubicBezTo>
                  <a:close/>
                  <a:moveTo>
                    <a:pt x="526" y="88"/>
                  </a:moveTo>
                  <a:cubicBezTo>
                    <a:pt x="516" y="79"/>
                    <a:pt x="508" y="65"/>
                    <a:pt x="492" y="66"/>
                  </a:cubicBezTo>
                  <a:cubicBezTo>
                    <a:pt x="503" y="72"/>
                    <a:pt x="515" y="82"/>
                    <a:pt x="526" y="88"/>
                  </a:cubicBezTo>
                  <a:close/>
                  <a:moveTo>
                    <a:pt x="248" y="74"/>
                  </a:moveTo>
                  <a:cubicBezTo>
                    <a:pt x="254" y="78"/>
                    <a:pt x="258" y="71"/>
                    <a:pt x="260" y="67"/>
                  </a:cubicBezTo>
                  <a:cubicBezTo>
                    <a:pt x="255" y="64"/>
                    <a:pt x="250" y="71"/>
                    <a:pt x="248" y="74"/>
                  </a:cubicBezTo>
                  <a:close/>
                  <a:moveTo>
                    <a:pt x="209" y="69"/>
                  </a:moveTo>
                  <a:cubicBezTo>
                    <a:pt x="214" y="77"/>
                    <a:pt x="225" y="80"/>
                    <a:pt x="232" y="86"/>
                  </a:cubicBezTo>
                  <a:cubicBezTo>
                    <a:pt x="235" y="83"/>
                    <a:pt x="238" y="79"/>
                    <a:pt x="241" y="76"/>
                  </a:cubicBezTo>
                  <a:cubicBezTo>
                    <a:pt x="233" y="71"/>
                    <a:pt x="221" y="69"/>
                    <a:pt x="209" y="69"/>
                  </a:cubicBezTo>
                  <a:close/>
                  <a:moveTo>
                    <a:pt x="596" y="107"/>
                  </a:moveTo>
                  <a:cubicBezTo>
                    <a:pt x="584" y="92"/>
                    <a:pt x="570" y="80"/>
                    <a:pt x="553" y="69"/>
                  </a:cubicBezTo>
                  <a:cubicBezTo>
                    <a:pt x="566" y="83"/>
                    <a:pt x="578" y="101"/>
                    <a:pt x="596" y="107"/>
                  </a:cubicBezTo>
                  <a:close/>
                  <a:moveTo>
                    <a:pt x="194" y="79"/>
                  </a:moveTo>
                  <a:cubicBezTo>
                    <a:pt x="195" y="78"/>
                    <a:pt x="195" y="76"/>
                    <a:pt x="197" y="77"/>
                  </a:cubicBezTo>
                  <a:cubicBezTo>
                    <a:pt x="194" y="73"/>
                    <a:pt x="187" y="72"/>
                    <a:pt x="180" y="70"/>
                  </a:cubicBezTo>
                  <a:cubicBezTo>
                    <a:pt x="185" y="73"/>
                    <a:pt x="189" y="77"/>
                    <a:pt x="194" y="79"/>
                  </a:cubicBezTo>
                  <a:close/>
                  <a:moveTo>
                    <a:pt x="171" y="74"/>
                  </a:moveTo>
                  <a:cubicBezTo>
                    <a:pt x="175" y="75"/>
                    <a:pt x="178" y="77"/>
                    <a:pt x="183" y="78"/>
                  </a:cubicBezTo>
                  <a:cubicBezTo>
                    <a:pt x="179" y="76"/>
                    <a:pt x="174" y="67"/>
                    <a:pt x="171" y="74"/>
                  </a:cubicBezTo>
                  <a:close/>
                  <a:moveTo>
                    <a:pt x="259" y="79"/>
                  </a:moveTo>
                  <a:cubicBezTo>
                    <a:pt x="270" y="87"/>
                    <a:pt x="281" y="76"/>
                    <a:pt x="265" y="71"/>
                  </a:cubicBezTo>
                  <a:cubicBezTo>
                    <a:pt x="264" y="74"/>
                    <a:pt x="260" y="75"/>
                    <a:pt x="259" y="79"/>
                  </a:cubicBezTo>
                  <a:close/>
                  <a:moveTo>
                    <a:pt x="493" y="86"/>
                  </a:moveTo>
                  <a:cubicBezTo>
                    <a:pt x="486" y="77"/>
                    <a:pt x="469" y="75"/>
                    <a:pt x="457" y="72"/>
                  </a:cubicBezTo>
                  <a:cubicBezTo>
                    <a:pt x="467" y="79"/>
                    <a:pt x="480" y="85"/>
                    <a:pt x="493" y="86"/>
                  </a:cubicBezTo>
                  <a:close/>
                  <a:moveTo>
                    <a:pt x="146" y="75"/>
                  </a:moveTo>
                  <a:cubicBezTo>
                    <a:pt x="148" y="79"/>
                    <a:pt x="156" y="76"/>
                    <a:pt x="158" y="73"/>
                  </a:cubicBezTo>
                  <a:cubicBezTo>
                    <a:pt x="154" y="72"/>
                    <a:pt x="147" y="71"/>
                    <a:pt x="146" y="75"/>
                  </a:cubicBezTo>
                  <a:close/>
                  <a:moveTo>
                    <a:pt x="350" y="74"/>
                  </a:moveTo>
                  <a:cubicBezTo>
                    <a:pt x="357" y="83"/>
                    <a:pt x="370" y="84"/>
                    <a:pt x="383" y="83"/>
                  </a:cubicBezTo>
                  <a:cubicBezTo>
                    <a:pt x="379" y="80"/>
                    <a:pt x="374" y="78"/>
                    <a:pt x="373" y="73"/>
                  </a:cubicBezTo>
                  <a:cubicBezTo>
                    <a:pt x="367" y="72"/>
                    <a:pt x="358" y="75"/>
                    <a:pt x="350" y="74"/>
                  </a:cubicBezTo>
                  <a:close/>
                  <a:moveTo>
                    <a:pt x="132" y="76"/>
                  </a:moveTo>
                  <a:cubicBezTo>
                    <a:pt x="134" y="75"/>
                    <a:pt x="135" y="74"/>
                    <a:pt x="137" y="74"/>
                  </a:cubicBezTo>
                  <a:cubicBezTo>
                    <a:pt x="136" y="71"/>
                    <a:pt x="132" y="74"/>
                    <a:pt x="132" y="76"/>
                  </a:cubicBezTo>
                  <a:close/>
                  <a:moveTo>
                    <a:pt x="280" y="76"/>
                  </a:moveTo>
                  <a:cubicBezTo>
                    <a:pt x="281" y="76"/>
                    <a:pt x="282" y="77"/>
                    <a:pt x="283" y="77"/>
                  </a:cubicBezTo>
                  <a:cubicBezTo>
                    <a:pt x="284" y="75"/>
                    <a:pt x="286" y="75"/>
                    <a:pt x="289" y="76"/>
                  </a:cubicBezTo>
                  <a:cubicBezTo>
                    <a:pt x="289" y="74"/>
                    <a:pt x="291" y="74"/>
                    <a:pt x="292" y="73"/>
                  </a:cubicBezTo>
                  <a:cubicBezTo>
                    <a:pt x="287" y="73"/>
                    <a:pt x="283" y="72"/>
                    <a:pt x="280" y="76"/>
                  </a:cubicBezTo>
                  <a:close/>
                  <a:moveTo>
                    <a:pt x="583" y="124"/>
                  </a:moveTo>
                  <a:cubicBezTo>
                    <a:pt x="580" y="120"/>
                    <a:pt x="576" y="117"/>
                    <a:pt x="574" y="113"/>
                  </a:cubicBezTo>
                  <a:cubicBezTo>
                    <a:pt x="566" y="113"/>
                    <a:pt x="560" y="107"/>
                    <a:pt x="558" y="99"/>
                  </a:cubicBezTo>
                  <a:cubicBezTo>
                    <a:pt x="552" y="100"/>
                    <a:pt x="546" y="95"/>
                    <a:pt x="545" y="90"/>
                  </a:cubicBezTo>
                  <a:cubicBezTo>
                    <a:pt x="533" y="89"/>
                    <a:pt x="528" y="77"/>
                    <a:pt x="516" y="73"/>
                  </a:cubicBezTo>
                  <a:cubicBezTo>
                    <a:pt x="533" y="95"/>
                    <a:pt x="560" y="108"/>
                    <a:pt x="583" y="124"/>
                  </a:cubicBezTo>
                  <a:close/>
                  <a:moveTo>
                    <a:pt x="155" y="82"/>
                  </a:moveTo>
                  <a:cubicBezTo>
                    <a:pt x="162" y="85"/>
                    <a:pt x="167" y="91"/>
                    <a:pt x="175" y="94"/>
                  </a:cubicBezTo>
                  <a:cubicBezTo>
                    <a:pt x="178" y="90"/>
                    <a:pt x="180" y="85"/>
                    <a:pt x="183" y="82"/>
                  </a:cubicBezTo>
                  <a:cubicBezTo>
                    <a:pt x="174" y="78"/>
                    <a:pt x="161" y="70"/>
                    <a:pt x="155" y="82"/>
                  </a:cubicBezTo>
                  <a:close/>
                  <a:moveTo>
                    <a:pt x="337" y="76"/>
                  </a:moveTo>
                  <a:cubicBezTo>
                    <a:pt x="339" y="78"/>
                    <a:pt x="343" y="79"/>
                    <a:pt x="343" y="83"/>
                  </a:cubicBezTo>
                  <a:cubicBezTo>
                    <a:pt x="345" y="81"/>
                    <a:pt x="347" y="81"/>
                    <a:pt x="349" y="79"/>
                  </a:cubicBezTo>
                  <a:cubicBezTo>
                    <a:pt x="346" y="80"/>
                    <a:pt x="348" y="78"/>
                    <a:pt x="347" y="77"/>
                  </a:cubicBezTo>
                  <a:cubicBezTo>
                    <a:pt x="342" y="77"/>
                    <a:pt x="340" y="74"/>
                    <a:pt x="337" y="76"/>
                  </a:cubicBezTo>
                  <a:close/>
                  <a:moveTo>
                    <a:pt x="237" y="90"/>
                  </a:moveTo>
                  <a:cubicBezTo>
                    <a:pt x="244" y="91"/>
                    <a:pt x="247" y="83"/>
                    <a:pt x="250" y="78"/>
                  </a:cubicBezTo>
                  <a:cubicBezTo>
                    <a:pt x="243" y="73"/>
                    <a:pt x="237" y="84"/>
                    <a:pt x="237" y="90"/>
                  </a:cubicBezTo>
                  <a:close/>
                  <a:moveTo>
                    <a:pt x="286" y="79"/>
                  </a:moveTo>
                  <a:cubicBezTo>
                    <a:pt x="289" y="84"/>
                    <a:pt x="301" y="79"/>
                    <a:pt x="306" y="77"/>
                  </a:cubicBezTo>
                  <a:cubicBezTo>
                    <a:pt x="301" y="76"/>
                    <a:pt x="291" y="77"/>
                    <a:pt x="286" y="79"/>
                  </a:cubicBezTo>
                  <a:close/>
                  <a:moveTo>
                    <a:pt x="391" y="84"/>
                  </a:moveTo>
                  <a:cubicBezTo>
                    <a:pt x="399" y="87"/>
                    <a:pt x="410" y="85"/>
                    <a:pt x="417" y="86"/>
                  </a:cubicBezTo>
                  <a:cubicBezTo>
                    <a:pt x="407" y="82"/>
                    <a:pt x="396" y="76"/>
                    <a:pt x="382" y="77"/>
                  </a:cubicBezTo>
                  <a:cubicBezTo>
                    <a:pt x="385" y="78"/>
                    <a:pt x="387" y="82"/>
                    <a:pt x="391" y="84"/>
                  </a:cubicBezTo>
                  <a:close/>
                  <a:moveTo>
                    <a:pt x="137" y="79"/>
                  </a:moveTo>
                  <a:cubicBezTo>
                    <a:pt x="139" y="79"/>
                    <a:pt x="141" y="82"/>
                    <a:pt x="145" y="80"/>
                  </a:cubicBezTo>
                  <a:cubicBezTo>
                    <a:pt x="144" y="76"/>
                    <a:pt x="139" y="76"/>
                    <a:pt x="137" y="79"/>
                  </a:cubicBezTo>
                  <a:close/>
                  <a:moveTo>
                    <a:pt x="321" y="80"/>
                  </a:moveTo>
                  <a:cubicBezTo>
                    <a:pt x="325" y="83"/>
                    <a:pt x="330" y="84"/>
                    <a:pt x="338" y="83"/>
                  </a:cubicBezTo>
                  <a:cubicBezTo>
                    <a:pt x="335" y="77"/>
                    <a:pt x="327" y="76"/>
                    <a:pt x="321" y="80"/>
                  </a:cubicBezTo>
                  <a:close/>
                  <a:moveTo>
                    <a:pt x="202" y="78"/>
                  </a:moveTo>
                  <a:cubicBezTo>
                    <a:pt x="201" y="80"/>
                    <a:pt x="200" y="82"/>
                    <a:pt x="199" y="83"/>
                  </a:cubicBezTo>
                  <a:cubicBezTo>
                    <a:pt x="207" y="86"/>
                    <a:pt x="224" y="104"/>
                    <a:pt x="230" y="91"/>
                  </a:cubicBezTo>
                  <a:cubicBezTo>
                    <a:pt x="221" y="86"/>
                    <a:pt x="211" y="81"/>
                    <a:pt x="202" y="78"/>
                  </a:cubicBezTo>
                  <a:close/>
                  <a:moveTo>
                    <a:pt x="97" y="84"/>
                  </a:moveTo>
                  <a:cubicBezTo>
                    <a:pt x="103" y="86"/>
                    <a:pt x="104" y="81"/>
                    <a:pt x="107" y="79"/>
                  </a:cubicBezTo>
                  <a:cubicBezTo>
                    <a:pt x="103" y="79"/>
                    <a:pt x="100" y="81"/>
                    <a:pt x="97" y="84"/>
                  </a:cubicBezTo>
                  <a:close/>
                  <a:moveTo>
                    <a:pt x="122" y="80"/>
                  </a:moveTo>
                  <a:cubicBezTo>
                    <a:pt x="124" y="81"/>
                    <a:pt x="126" y="79"/>
                    <a:pt x="124" y="79"/>
                  </a:cubicBezTo>
                  <a:cubicBezTo>
                    <a:pt x="124" y="80"/>
                    <a:pt x="122" y="78"/>
                    <a:pt x="122" y="80"/>
                  </a:cubicBezTo>
                  <a:close/>
                  <a:moveTo>
                    <a:pt x="256" y="80"/>
                  </a:moveTo>
                  <a:cubicBezTo>
                    <a:pt x="253" y="85"/>
                    <a:pt x="249" y="88"/>
                    <a:pt x="247" y="93"/>
                  </a:cubicBezTo>
                  <a:cubicBezTo>
                    <a:pt x="255" y="92"/>
                    <a:pt x="260" y="88"/>
                    <a:pt x="264" y="83"/>
                  </a:cubicBezTo>
                  <a:cubicBezTo>
                    <a:pt x="261" y="83"/>
                    <a:pt x="259" y="81"/>
                    <a:pt x="256" y="80"/>
                  </a:cubicBezTo>
                  <a:close/>
                  <a:moveTo>
                    <a:pt x="277" y="84"/>
                  </a:moveTo>
                  <a:cubicBezTo>
                    <a:pt x="281" y="84"/>
                    <a:pt x="283" y="85"/>
                    <a:pt x="285" y="83"/>
                  </a:cubicBezTo>
                  <a:cubicBezTo>
                    <a:pt x="283" y="81"/>
                    <a:pt x="278" y="80"/>
                    <a:pt x="277" y="84"/>
                  </a:cubicBezTo>
                  <a:close/>
                  <a:moveTo>
                    <a:pt x="295" y="86"/>
                  </a:moveTo>
                  <a:cubicBezTo>
                    <a:pt x="301" y="85"/>
                    <a:pt x="311" y="87"/>
                    <a:pt x="315" y="83"/>
                  </a:cubicBezTo>
                  <a:cubicBezTo>
                    <a:pt x="310" y="79"/>
                    <a:pt x="300" y="83"/>
                    <a:pt x="295" y="86"/>
                  </a:cubicBezTo>
                  <a:close/>
                  <a:moveTo>
                    <a:pt x="127" y="83"/>
                  </a:moveTo>
                  <a:cubicBezTo>
                    <a:pt x="129" y="84"/>
                    <a:pt x="130" y="86"/>
                    <a:pt x="134" y="86"/>
                  </a:cubicBezTo>
                  <a:cubicBezTo>
                    <a:pt x="134" y="85"/>
                    <a:pt x="137" y="85"/>
                    <a:pt x="138" y="83"/>
                  </a:cubicBezTo>
                  <a:cubicBezTo>
                    <a:pt x="137" y="82"/>
                    <a:pt x="135" y="81"/>
                    <a:pt x="133" y="82"/>
                  </a:cubicBezTo>
                  <a:cubicBezTo>
                    <a:pt x="133" y="84"/>
                    <a:pt x="131" y="84"/>
                    <a:pt x="129" y="84"/>
                  </a:cubicBezTo>
                  <a:cubicBezTo>
                    <a:pt x="128" y="83"/>
                    <a:pt x="131" y="82"/>
                    <a:pt x="128" y="82"/>
                  </a:cubicBezTo>
                  <a:cubicBezTo>
                    <a:pt x="128" y="82"/>
                    <a:pt x="127" y="82"/>
                    <a:pt x="127" y="83"/>
                  </a:cubicBezTo>
                  <a:close/>
                  <a:moveTo>
                    <a:pt x="457" y="85"/>
                  </a:moveTo>
                  <a:cubicBezTo>
                    <a:pt x="454" y="86"/>
                    <a:pt x="453" y="81"/>
                    <a:pt x="451" y="83"/>
                  </a:cubicBezTo>
                  <a:cubicBezTo>
                    <a:pt x="453" y="83"/>
                    <a:pt x="456" y="88"/>
                    <a:pt x="457" y="85"/>
                  </a:cubicBezTo>
                  <a:close/>
                  <a:moveTo>
                    <a:pt x="591" y="130"/>
                  </a:moveTo>
                  <a:cubicBezTo>
                    <a:pt x="592" y="131"/>
                    <a:pt x="594" y="131"/>
                    <a:pt x="595" y="133"/>
                  </a:cubicBezTo>
                  <a:cubicBezTo>
                    <a:pt x="595" y="134"/>
                    <a:pt x="595" y="135"/>
                    <a:pt x="595" y="136"/>
                  </a:cubicBezTo>
                  <a:cubicBezTo>
                    <a:pt x="600" y="141"/>
                    <a:pt x="603" y="148"/>
                    <a:pt x="609" y="150"/>
                  </a:cubicBezTo>
                  <a:cubicBezTo>
                    <a:pt x="599" y="121"/>
                    <a:pt x="572" y="102"/>
                    <a:pt x="548" y="85"/>
                  </a:cubicBezTo>
                  <a:cubicBezTo>
                    <a:pt x="544" y="85"/>
                    <a:pt x="541" y="82"/>
                    <a:pt x="539" y="83"/>
                  </a:cubicBezTo>
                  <a:cubicBezTo>
                    <a:pt x="558" y="96"/>
                    <a:pt x="578" y="110"/>
                    <a:pt x="591" y="130"/>
                  </a:cubicBezTo>
                  <a:close/>
                  <a:moveTo>
                    <a:pt x="423" y="83"/>
                  </a:moveTo>
                  <a:cubicBezTo>
                    <a:pt x="423" y="85"/>
                    <a:pt x="425" y="85"/>
                    <a:pt x="424" y="86"/>
                  </a:cubicBezTo>
                  <a:cubicBezTo>
                    <a:pt x="427" y="85"/>
                    <a:pt x="430" y="92"/>
                    <a:pt x="433" y="88"/>
                  </a:cubicBezTo>
                  <a:cubicBezTo>
                    <a:pt x="431" y="87"/>
                    <a:pt x="427" y="86"/>
                    <a:pt x="425" y="83"/>
                  </a:cubicBezTo>
                  <a:cubicBezTo>
                    <a:pt x="425" y="83"/>
                    <a:pt x="424" y="84"/>
                    <a:pt x="423" y="83"/>
                  </a:cubicBezTo>
                  <a:close/>
                  <a:moveTo>
                    <a:pt x="185" y="95"/>
                  </a:moveTo>
                  <a:cubicBezTo>
                    <a:pt x="187" y="93"/>
                    <a:pt x="188" y="87"/>
                    <a:pt x="191" y="87"/>
                  </a:cubicBezTo>
                  <a:cubicBezTo>
                    <a:pt x="191" y="85"/>
                    <a:pt x="189" y="84"/>
                    <a:pt x="186" y="83"/>
                  </a:cubicBezTo>
                  <a:cubicBezTo>
                    <a:pt x="187" y="88"/>
                    <a:pt x="183" y="92"/>
                    <a:pt x="185" y="95"/>
                  </a:cubicBezTo>
                  <a:close/>
                  <a:moveTo>
                    <a:pt x="156" y="87"/>
                  </a:moveTo>
                  <a:cubicBezTo>
                    <a:pt x="154" y="86"/>
                    <a:pt x="153" y="83"/>
                    <a:pt x="151" y="85"/>
                  </a:cubicBezTo>
                  <a:cubicBezTo>
                    <a:pt x="152" y="86"/>
                    <a:pt x="155" y="88"/>
                    <a:pt x="156" y="87"/>
                  </a:cubicBezTo>
                  <a:close/>
                  <a:moveTo>
                    <a:pt x="115" y="91"/>
                  </a:moveTo>
                  <a:cubicBezTo>
                    <a:pt x="118" y="91"/>
                    <a:pt x="119" y="93"/>
                    <a:pt x="123" y="93"/>
                  </a:cubicBezTo>
                  <a:cubicBezTo>
                    <a:pt x="125" y="91"/>
                    <a:pt x="128" y="90"/>
                    <a:pt x="130" y="88"/>
                  </a:cubicBezTo>
                  <a:cubicBezTo>
                    <a:pt x="125" y="87"/>
                    <a:pt x="118" y="84"/>
                    <a:pt x="115" y="91"/>
                  </a:cubicBezTo>
                  <a:close/>
                  <a:moveTo>
                    <a:pt x="334" y="86"/>
                  </a:moveTo>
                  <a:cubicBezTo>
                    <a:pt x="337" y="90"/>
                    <a:pt x="343" y="87"/>
                    <a:pt x="347" y="88"/>
                  </a:cubicBezTo>
                  <a:cubicBezTo>
                    <a:pt x="346" y="84"/>
                    <a:pt x="339" y="88"/>
                    <a:pt x="334" y="86"/>
                  </a:cubicBezTo>
                  <a:close/>
                  <a:moveTo>
                    <a:pt x="79" y="94"/>
                  </a:moveTo>
                  <a:cubicBezTo>
                    <a:pt x="82" y="92"/>
                    <a:pt x="86" y="90"/>
                    <a:pt x="88" y="86"/>
                  </a:cubicBezTo>
                  <a:cubicBezTo>
                    <a:pt x="84" y="87"/>
                    <a:pt x="77" y="91"/>
                    <a:pt x="79" y="94"/>
                  </a:cubicBezTo>
                  <a:close/>
                  <a:moveTo>
                    <a:pt x="147" y="87"/>
                  </a:moveTo>
                  <a:cubicBezTo>
                    <a:pt x="144" y="88"/>
                    <a:pt x="142" y="90"/>
                    <a:pt x="140" y="92"/>
                  </a:cubicBezTo>
                  <a:cubicBezTo>
                    <a:pt x="150" y="97"/>
                    <a:pt x="159" y="103"/>
                    <a:pt x="168" y="108"/>
                  </a:cubicBezTo>
                  <a:cubicBezTo>
                    <a:pt x="169" y="105"/>
                    <a:pt x="172" y="103"/>
                    <a:pt x="173" y="99"/>
                  </a:cubicBezTo>
                  <a:cubicBezTo>
                    <a:pt x="164" y="95"/>
                    <a:pt x="156" y="91"/>
                    <a:pt x="147" y="87"/>
                  </a:cubicBezTo>
                  <a:close/>
                  <a:moveTo>
                    <a:pt x="313" y="88"/>
                  </a:moveTo>
                  <a:cubicBezTo>
                    <a:pt x="310" y="89"/>
                    <a:pt x="304" y="88"/>
                    <a:pt x="302" y="90"/>
                  </a:cubicBezTo>
                  <a:cubicBezTo>
                    <a:pt x="308" y="92"/>
                    <a:pt x="315" y="90"/>
                    <a:pt x="323" y="90"/>
                  </a:cubicBezTo>
                  <a:cubicBezTo>
                    <a:pt x="322" y="86"/>
                    <a:pt x="316" y="88"/>
                    <a:pt x="313" y="88"/>
                  </a:cubicBezTo>
                  <a:close/>
                  <a:moveTo>
                    <a:pt x="191" y="104"/>
                  </a:moveTo>
                  <a:cubicBezTo>
                    <a:pt x="198" y="102"/>
                    <a:pt x="205" y="99"/>
                    <a:pt x="214" y="99"/>
                  </a:cubicBezTo>
                  <a:cubicBezTo>
                    <a:pt x="209" y="94"/>
                    <a:pt x="204" y="90"/>
                    <a:pt x="197" y="88"/>
                  </a:cubicBezTo>
                  <a:cubicBezTo>
                    <a:pt x="195" y="94"/>
                    <a:pt x="194" y="99"/>
                    <a:pt x="191" y="104"/>
                  </a:cubicBezTo>
                  <a:close/>
                  <a:moveTo>
                    <a:pt x="504" y="102"/>
                  </a:moveTo>
                  <a:cubicBezTo>
                    <a:pt x="514" y="107"/>
                    <a:pt x="521" y="114"/>
                    <a:pt x="530" y="119"/>
                  </a:cubicBezTo>
                  <a:cubicBezTo>
                    <a:pt x="523" y="102"/>
                    <a:pt x="505" y="94"/>
                    <a:pt x="485" y="89"/>
                  </a:cubicBezTo>
                  <a:cubicBezTo>
                    <a:pt x="490" y="95"/>
                    <a:pt x="499" y="97"/>
                    <a:pt x="504" y="102"/>
                  </a:cubicBezTo>
                  <a:close/>
                  <a:moveTo>
                    <a:pt x="378" y="91"/>
                  </a:moveTo>
                  <a:cubicBezTo>
                    <a:pt x="387" y="94"/>
                    <a:pt x="395" y="98"/>
                    <a:pt x="403" y="102"/>
                  </a:cubicBezTo>
                  <a:cubicBezTo>
                    <a:pt x="397" y="96"/>
                    <a:pt x="391" y="87"/>
                    <a:pt x="378" y="91"/>
                  </a:cubicBezTo>
                  <a:close/>
                  <a:moveTo>
                    <a:pt x="516" y="96"/>
                  </a:moveTo>
                  <a:cubicBezTo>
                    <a:pt x="518" y="96"/>
                    <a:pt x="519" y="97"/>
                    <a:pt x="520" y="96"/>
                  </a:cubicBezTo>
                  <a:cubicBezTo>
                    <a:pt x="517" y="94"/>
                    <a:pt x="513" y="92"/>
                    <a:pt x="509" y="90"/>
                  </a:cubicBezTo>
                  <a:cubicBezTo>
                    <a:pt x="510" y="93"/>
                    <a:pt x="516" y="92"/>
                    <a:pt x="516" y="96"/>
                  </a:cubicBezTo>
                  <a:close/>
                  <a:moveTo>
                    <a:pt x="342" y="92"/>
                  </a:moveTo>
                  <a:cubicBezTo>
                    <a:pt x="344" y="93"/>
                    <a:pt x="346" y="94"/>
                    <a:pt x="349" y="94"/>
                  </a:cubicBezTo>
                  <a:cubicBezTo>
                    <a:pt x="349" y="92"/>
                    <a:pt x="351" y="92"/>
                    <a:pt x="351" y="91"/>
                  </a:cubicBezTo>
                  <a:cubicBezTo>
                    <a:pt x="347" y="91"/>
                    <a:pt x="344" y="91"/>
                    <a:pt x="342" y="92"/>
                  </a:cubicBezTo>
                  <a:close/>
                  <a:moveTo>
                    <a:pt x="379" y="94"/>
                  </a:moveTo>
                  <a:cubicBezTo>
                    <a:pt x="379" y="92"/>
                    <a:pt x="376" y="93"/>
                    <a:pt x="375" y="91"/>
                  </a:cubicBezTo>
                  <a:cubicBezTo>
                    <a:pt x="375" y="94"/>
                    <a:pt x="377" y="94"/>
                    <a:pt x="379" y="94"/>
                  </a:cubicBezTo>
                  <a:close/>
                  <a:moveTo>
                    <a:pt x="436" y="110"/>
                  </a:moveTo>
                  <a:cubicBezTo>
                    <a:pt x="437" y="109"/>
                    <a:pt x="438" y="108"/>
                    <a:pt x="440" y="108"/>
                  </a:cubicBezTo>
                  <a:cubicBezTo>
                    <a:pt x="440" y="111"/>
                    <a:pt x="442" y="112"/>
                    <a:pt x="444" y="113"/>
                  </a:cubicBezTo>
                  <a:cubicBezTo>
                    <a:pt x="450" y="113"/>
                    <a:pt x="457" y="118"/>
                    <a:pt x="464" y="120"/>
                  </a:cubicBezTo>
                  <a:cubicBezTo>
                    <a:pt x="458" y="111"/>
                    <a:pt x="450" y="108"/>
                    <a:pt x="442" y="102"/>
                  </a:cubicBezTo>
                  <a:cubicBezTo>
                    <a:pt x="439" y="100"/>
                    <a:pt x="437" y="97"/>
                    <a:pt x="434" y="96"/>
                  </a:cubicBezTo>
                  <a:cubicBezTo>
                    <a:pt x="425" y="91"/>
                    <a:pt x="413" y="93"/>
                    <a:pt x="403" y="91"/>
                  </a:cubicBezTo>
                  <a:cubicBezTo>
                    <a:pt x="413" y="99"/>
                    <a:pt x="422" y="107"/>
                    <a:pt x="436" y="110"/>
                  </a:cubicBezTo>
                  <a:close/>
                  <a:moveTo>
                    <a:pt x="233" y="94"/>
                  </a:moveTo>
                  <a:cubicBezTo>
                    <a:pt x="234" y="95"/>
                    <a:pt x="235" y="94"/>
                    <a:pt x="235" y="93"/>
                  </a:cubicBezTo>
                  <a:cubicBezTo>
                    <a:pt x="234" y="93"/>
                    <a:pt x="234" y="92"/>
                    <a:pt x="233" y="92"/>
                  </a:cubicBezTo>
                  <a:cubicBezTo>
                    <a:pt x="233" y="93"/>
                    <a:pt x="232" y="93"/>
                    <a:pt x="233" y="94"/>
                  </a:cubicBezTo>
                  <a:close/>
                  <a:moveTo>
                    <a:pt x="105" y="96"/>
                  </a:moveTo>
                  <a:cubicBezTo>
                    <a:pt x="109" y="102"/>
                    <a:pt x="117" y="102"/>
                    <a:pt x="120" y="96"/>
                  </a:cubicBezTo>
                  <a:cubicBezTo>
                    <a:pt x="115" y="94"/>
                    <a:pt x="107" y="90"/>
                    <a:pt x="105" y="96"/>
                  </a:cubicBezTo>
                  <a:close/>
                  <a:moveTo>
                    <a:pt x="133" y="98"/>
                  </a:moveTo>
                  <a:cubicBezTo>
                    <a:pt x="144" y="103"/>
                    <a:pt x="154" y="108"/>
                    <a:pt x="165" y="113"/>
                  </a:cubicBezTo>
                  <a:cubicBezTo>
                    <a:pt x="165" y="110"/>
                    <a:pt x="161" y="111"/>
                    <a:pt x="162" y="108"/>
                  </a:cubicBezTo>
                  <a:cubicBezTo>
                    <a:pt x="151" y="105"/>
                    <a:pt x="149" y="98"/>
                    <a:pt x="140" y="97"/>
                  </a:cubicBezTo>
                  <a:cubicBezTo>
                    <a:pt x="140" y="96"/>
                    <a:pt x="139" y="95"/>
                    <a:pt x="139" y="94"/>
                  </a:cubicBezTo>
                  <a:cubicBezTo>
                    <a:pt x="138" y="94"/>
                    <a:pt x="137" y="94"/>
                    <a:pt x="137" y="93"/>
                  </a:cubicBezTo>
                  <a:cubicBezTo>
                    <a:pt x="136" y="96"/>
                    <a:pt x="134" y="96"/>
                    <a:pt x="133" y="98"/>
                  </a:cubicBezTo>
                  <a:close/>
                  <a:moveTo>
                    <a:pt x="278" y="94"/>
                  </a:moveTo>
                  <a:cubicBezTo>
                    <a:pt x="278" y="95"/>
                    <a:pt x="277" y="96"/>
                    <a:pt x="278" y="96"/>
                  </a:cubicBezTo>
                  <a:cubicBezTo>
                    <a:pt x="279" y="95"/>
                    <a:pt x="280" y="95"/>
                    <a:pt x="282" y="95"/>
                  </a:cubicBezTo>
                  <a:cubicBezTo>
                    <a:pt x="281" y="92"/>
                    <a:pt x="280" y="94"/>
                    <a:pt x="278" y="94"/>
                  </a:cubicBezTo>
                  <a:close/>
                  <a:moveTo>
                    <a:pt x="253" y="99"/>
                  </a:moveTo>
                  <a:cubicBezTo>
                    <a:pt x="258" y="101"/>
                    <a:pt x="270" y="98"/>
                    <a:pt x="273" y="96"/>
                  </a:cubicBezTo>
                  <a:cubicBezTo>
                    <a:pt x="267" y="94"/>
                    <a:pt x="256" y="94"/>
                    <a:pt x="253" y="99"/>
                  </a:cubicBezTo>
                  <a:close/>
                  <a:moveTo>
                    <a:pt x="310" y="96"/>
                  </a:moveTo>
                  <a:cubicBezTo>
                    <a:pt x="316" y="99"/>
                    <a:pt x="319" y="105"/>
                    <a:pt x="329" y="104"/>
                  </a:cubicBezTo>
                  <a:cubicBezTo>
                    <a:pt x="329" y="100"/>
                    <a:pt x="333" y="100"/>
                    <a:pt x="334" y="96"/>
                  </a:cubicBezTo>
                  <a:cubicBezTo>
                    <a:pt x="327" y="96"/>
                    <a:pt x="317" y="94"/>
                    <a:pt x="310" y="96"/>
                  </a:cubicBezTo>
                  <a:close/>
                  <a:moveTo>
                    <a:pt x="311" y="104"/>
                  </a:moveTo>
                  <a:cubicBezTo>
                    <a:pt x="305" y="102"/>
                    <a:pt x="291" y="90"/>
                    <a:pt x="290" y="104"/>
                  </a:cubicBezTo>
                  <a:cubicBezTo>
                    <a:pt x="297" y="108"/>
                    <a:pt x="304" y="112"/>
                    <a:pt x="313" y="110"/>
                  </a:cubicBezTo>
                  <a:cubicBezTo>
                    <a:pt x="312" y="108"/>
                    <a:pt x="311" y="106"/>
                    <a:pt x="311" y="104"/>
                  </a:cubicBezTo>
                  <a:close/>
                  <a:moveTo>
                    <a:pt x="308" y="100"/>
                  </a:moveTo>
                  <a:cubicBezTo>
                    <a:pt x="308" y="97"/>
                    <a:pt x="306" y="97"/>
                    <a:pt x="304" y="97"/>
                  </a:cubicBezTo>
                  <a:cubicBezTo>
                    <a:pt x="304" y="99"/>
                    <a:pt x="307" y="99"/>
                    <a:pt x="308" y="100"/>
                  </a:cubicBezTo>
                  <a:close/>
                  <a:moveTo>
                    <a:pt x="388" y="99"/>
                  </a:moveTo>
                  <a:cubicBezTo>
                    <a:pt x="389" y="99"/>
                    <a:pt x="389" y="99"/>
                    <a:pt x="390" y="100"/>
                  </a:cubicBezTo>
                  <a:cubicBezTo>
                    <a:pt x="391" y="98"/>
                    <a:pt x="385" y="97"/>
                    <a:pt x="387" y="98"/>
                  </a:cubicBezTo>
                  <a:cubicBezTo>
                    <a:pt x="387" y="98"/>
                    <a:pt x="388" y="99"/>
                    <a:pt x="388" y="99"/>
                  </a:cubicBezTo>
                  <a:close/>
                  <a:moveTo>
                    <a:pt x="186" y="102"/>
                  </a:moveTo>
                  <a:cubicBezTo>
                    <a:pt x="188" y="103"/>
                    <a:pt x="189" y="98"/>
                    <a:pt x="187" y="98"/>
                  </a:cubicBezTo>
                  <a:cubicBezTo>
                    <a:pt x="188" y="100"/>
                    <a:pt x="186" y="100"/>
                    <a:pt x="186" y="102"/>
                  </a:cubicBezTo>
                  <a:close/>
                  <a:moveTo>
                    <a:pt x="356" y="99"/>
                  </a:moveTo>
                  <a:cubicBezTo>
                    <a:pt x="366" y="105"/>
                    <a:pt x="375" y="111"/>
                    <a:pt x="385" y="116"/>
                  </a:cubicBezTo>
                  <a:cubicBezTo>
                    <a:pt x="385" y="114"/>
                    <a:pt x="387" y="115"/>
                    <a:pt x="386" y="113"/>
                  </a:cubicBezTo>
                  <a:cubicBezTo>
                    <a:pt x="375" y="107"/>
                    <a:pt x="369" y="97"/>
                    <a:pt x="356" y="99"/>
                  </a:cubicBezTo>
                  <a:close/>
                  <a:moveTo>
                    <a:pt x="448" y="100"/>
                  </a:moveTo>
                  <a:cubicBezTo>
                    <a:pt x="447" y="100"/>
                    <a:pt x="444" y="98"/>
                    <a:pt x="443" y="99"/>
                  </a:cubicBezTo>
                  <a:cubicBezTo>
                    <a:pt x="444" y="99"/>
                    <a:pt x="447" y="101"/>
                    <a:pt x="448" y="100"/>
                  </a:cubicBezTo>
                  <a:close/>
                  <a:moveTo>
                    <a:pt x="98" y="102"/>
                  </a:moveTo>
                  <a:cubicBezTo>
                    <a:pt x="102" y="103"/>
                    <a:pt x="106" y="107"/>
                    <a:pt x="109" y="104"/>
                  </a:cubicBezTo>
                  <a:cubicBezTo>
                    <a:pt x="106" y="102"/>
                    <a:pt x="104" y="99"/>
                    <a:pt x="101" y="99"/>
                  </a:cubicBezTo>
                  <a:cubicBezTo>
                    <a:pt x="100" y="100"/>
                    <a:pt x="98" y="100"/>
                    <a:pt x="98" y="102"/>
                  </a:cubicBezTo>
                  <a:close/>
                  <a:moveTo>
                    <a:pt x="283" y="102"/>
                  </a:moveTo>
                  <a:cubicBezTo>
                    <a:pt x="283" y="101"/>
                    <a:pt x="285" y="102"/>
                    <a:pt x="286" y="102"/>
                  </a:cubicBezTo>
                  <a:cubicBezTo>
                    <a:pt x="286" y="101"/>
                    <a:pt x="286" y="100"/>
                    <a:pt x="286" y="99"/>
                  </a:cubicBezTo>
                  <a:cubicBezTo>
                    <a:pt x="283" y="98"/>
                    <a:pt x="282" y="101"/>
                    <a:pt x="283" y="102"/>
                  </a:cubicBezTo>
                  <a:close/>
                  <a:moveTo>
                    <a:pt x="332" y="104"/>
                  </a:moveTo>
                  <a:cubicBezTo>
                    <a:pt x="335" y="105"/>
                    <a:pt x="336" y="107"/>
                    <a:pt x="339" y="108"/>
                  </a:cubicBezTo>
                  <a:cubicBezTo>
                    <a:pt x="341" y="107"/>
                    <a:pt x="343" y="104"/>
                    <a:pt x="344" y="101"/>
                  </a:cubicBezTo>
                  <a:cubicBezTo>
                    <a:pt x="341" y="95"/>
                    <a:pt x="335" y="101"/>
                    <a:pt x="332" y="104"/>
                  </a:cubicBezTo>
                  <a:close/>
                  <a:moveTo>
                    <a:pt x="117" y="104"/>
                  </a:moveTo>
                  <a:cubicBezTo>
                    <a:pt x="118" y="105"/>
                    <a:pt x="119" y="106"/>
                    <a:pt x="121" y="105"/>
                  </a:cubicBezTo>
                  <a:cubicBezTo>
                    <a:pt x="120" y="101"/>
                    <a:pt x="124" y="102"/>
                    <a:pt x="125" y="99"/>
                  </a:cubicBezTo>
                  <a:cubicBezTo>
                    <a:pt x="122" y="101"/>
                    <a:pt x="118" y="101"/>
                    <a:pt x="117" y="104"/>
                  </a:cubicBezTo>
                  <a:close/>
                  <a:moveTo>
                    <a:pt x="484" y="105"/>
                  </a:moveTo>
                  <a:cubicBezTo>
                    <a:pt x="481" y="103"/>
                    <a:pt x="477" y="99"/>
                    <a:pt x="475" y="100"/>
                  </a:cubicBezTo>
                  <a:cubicBezTo>
                    <a:pt x="477" y="102"/>
                    <a:pt x="480" y="103"/>
                    <a:pt x="484" y="105"/>
                  </a:cubicBezTo>
                  <a:close/>
                  <a:moveTo>
                    <a:pt x="546" y="109"/>
                  </a:moveTo>
                  <a:cubicBezTo>
                    <a:pt x="540" y="106"/>
                    <a:pt x="539" y="100"/>
                    <a:pt x="532" y="99"/>
                  </a:cubicBezTo>
                  <a:cubicBezTo>
                    <a:pt x="532" y="101"/>
                    <a:pt x="532" y="102"/>
                    <a:pt x="531" y="102"/>
                  </a:cubicBezTo>
                  <a:cubicBezTo>
                    <a:pt x="536" y="104"/>
                    <a:pt x="541" y="108"/>
                    <a:pt x="546" y="109"/>
                  </a:cubicBezTo>
                  <a:close/>
                  <a:moveTo>
                    <a:pt x="586" y="111"/>
                  </a:moveTo>
                  <a:cubicBezTo>
                    <a:pt x="583" y="106"/>
                    <a:pt x="579" y="102"/>
                    <a:pt x="574" y="99"/>
                  </a:cubicBezTo>
                  <a:cubicBezTo>
                    <a:pt x="577" y="103"/>
                    <a:pt x="581" y="107"/>
                    <a:pt x="586" y="111"/>
                  </a:cubicBezTo>
                  <a:close/>
                  <a:moveTo>
                    <a:pt x="56" y="113"/>
                  </a:moveTo>
                  <a:cubicBezTo>
                    <a:pt x="63" y="114"/>
                    <a:pt x="66" y="106"/>
                    <a:pt x="70" y="102"/>
                  </a:cubicBezTo>
                  <a:cubicBezTo>
                    <a:pt x="64" y="100"/>
                    <a:pt x="58" y="107"/>
                    <a:pt x="56" y="113"/>
                  </a:cubicBezTo>
                  <a:close/>
                  <a:moveTo>
                    <a:pt x="123" y="108"/>
                  </a:moveTo>
                  <a:cubicBezTo>
                    <a:pt x="126" y="110"/>
                    <a:pt x="128" y="112"/>
                    <a:pt x="131" y="113"/>
                  </a:cubicBezTo>
                  <a:cubicBezTo>
                    <a:pt x="133" y="109"/>
                    <a:pt x="136" y="107"/>
                    <a:pt x="138" y="104"/>
                  </a:cubicBezTo>
                  <a:cubicBezTo>
                    <a:pt x="132" y="99"/>
                    <a:pt x="125" y="101"/>
                    <a:pt x="123" y="108"/>
                  </a:cubicBezTo>
                  <a:close/>
                  <a:moveTo>
                    <a:pt x="272" y="109"/>
                  </a:moveTo>
                  <a:cubicBezTo>
                    <a:pt x="273" y="108"/>
                    <a:pt x="274" y="107"/>
                    <a:pt x="274" y="104"/>
                  </a:cubicBezTo>
                  <a:cubicBezTo>
                    <a:pt x="271" y="104"/>
                    <a:pt x="267" y="102"/>
                    <a:pt x="262" y="104"/>
                  </a:cubicBezTo>
                  <a:cubicBezTo>
                    <a:pt x="266" y="105"/>
                    <a:pt x="268" y="108"/>
                    <a:pt x="272" y="109"/>
                  </a:cubicBezTo>
                  <a:close/>
                  <a:moveTo>
                    <a:pt x="89" y="110"/>
                  </a:moveTo>
                  <a:cubicBezTo>
                    <a:pt x="92" y="111"/>
                    <a:pt x="95" y="113"/>
                    <a:pt x="97" y="115"/>
                  </a:cubicBezTo>
                  <a:cubicBezTo>
                    <a:pt x="98" y="111"/>
                    <a:pt x="103" y="111"/>
                    <a:pt x="103" y="107"/>
                  </a:cubicBezTo>
                  <a:cubicBezTo>
                    <a:pt x="97" y="104"/>
                    <a:pt x="92" y="103"/>
                    <a:pt x="89" y="110"/>
                  </a:cubicBezTo>
                  <a:close/>
                  <a:moveTo>
                    <a:pt x="242" y="106"/>
                  </a:moveTo>
                  <a:cubicBezTo>
                    <a:pt x="243" y="108"/>
                    <a:pt x="247" y="109"/>
                    <a:pt x="250" y="111"/>
                  </a:cubicBezTo>
                  <a:cubicBezTo>
                    <a:pt x="250" y="108"/>
                    <a:pt x="251" y="107"/>
                    <a:pt x="251" y="104"/>
                  </a:cubicBezTo>
                  <a:cubicBezTo>
                    <a:pt x="247" y="104"/>
                    <a:pt x="246" y="106"/>
                    <a:pt x="242" y="106"/>
                  </a:cubicBezTo>
                  <a:close/>
                  <a:moveTo>
                    <a:pt x="70" y="112"/>
                  </a:moveTo>
                  <a:cubicBezTo>
                    <a:pt x="73" y="111"/>
                    <a:pt x="75" y="109"/>
                    <a:pt x="76" y="106"/>
                  </a:cubicBezTo>
                  <a:cubicBezTo>
                    <a:pt x="76" y="106"/>
                    <a:pt x="75" y="105"/>
                    <a:pt x="75" y="105"/>
                  </a:cubicBezTo>
                  <a:cubicBezTo>
                    <a:pt x="74" y="107"/>
                    <a:pt x="69" y="109"/>
                    <a:pt x="70" y="112"/>
                  </a:cubicBezTo>
                  <a:close/>
                  <a:moveTo>
                    <a:pt x="180" y="108"/>
                  </a:moveTo>
                  <a:cubicBezTo>
                    <a:pt x="182" y="108"/>
                    <a:pt x="184" y="107"/>
                    <a:pt x="185" y="106"/>
                  </a:cubicBezTo>
                  <a:cubicBezTo>
                    <a:pt x="184" y="106"/>
                    <a:pt x="184" y="105"/>
                    <a:pt x="183" y="105"/>
                  </a:cubicBezTo>
                  <a:cubicBezTo>
                    <a:pt x="182" y="106"/>
                    <a:pt x="180" y="107"/>
                    <a:pt x="180" y="108"/>
                  </a:cubicBezTo>
                  <a:close/>
                  <a:moveTo>
                    <a:pt x="479" y="111"/>
                  </a:moveTo>
                  <a:cubicBezTo>
                    <a:pt x="477" y="108"/>
                    <a:pt x="471" y="105"/>
                    <a:pt x="468" y="105"/>
                  </a:cubicBezTo>
                  <a:cubicBezTo>
                    <a:pt x="471" y="108"/>
                    <a:pt x="475" y="110"/>
                    <a:pt x="479" y="111"/>
                  </a:cubicBezTo>
                  <a:close/>
                  <a:moveTo>
                    <a:pt x="255" y="113"/>
                  </a:moveTo>
                  <a:cubicBezTo>
                    <a:pt x="258" y="114"/>
                    <a:pt x="261" y="116"/>
                    <a:pt x="265" y="118"/>
                  </a:cubicBezTo>
                  <a:cubicBezTo>
                    <a:pt x="267" y="117"/>
                    <a:pt x="269" y="115"/>
                    <a:pt x="269" y="113"/>
                  </a:cubicBezTo>
                  <a:cubicBezTo>
                    <a:pt x="266" y="109"/>
                    <a:pt x="260" y="108"/>
                    <a:pt x="256" y="105"/>
                  </a:cubicBezTo>
                  <a:cubicBezTo>
                    <a:pt x="254" y="107"/>
                    <a:pt x="254" y="110"/>
                    <a:pt x="255" y="113"/>
                  </a:cubicBezTo>
                  <a:close/>
                  <a:moveTo>
                    <a:pt x="414" y="114"/>
                  </a:moveTo>
                  <a:cubicBezTo>
                    <a:pt x="415" y="116"/>
                    <a:pt x="412" y="115"/>
                    <a:pt x="413" y="117"/>
                  </a:cubicBezTo>
                  <a:cubicBezTo>
                    <a:pt x="417" y="120"/>
                    <a:pt x="421" y="123"/>
                    <a:pt x="425" y="125"/>
                  </a:cubicBezTo>
                  <a:cubicBezTo>
                    <a:pt x="426" y="123"/>
                    <a:pt x="428" y="123"/>
                    <a:pt x="428" y="120"/>
                  </a:cubicBezTo>
                  <a:cubicBezTo>
                    <a:pt x="419" y="116"/>
                    <a:pt x="414" y="108"/>
                    <a:pt x="403" y="105"/>
                  </a:cubicBezTo>
                  <a:cubicBezTo>
                    <a:pt x="406" y="109"/>
                    <a:pt x="412" y="110"/>
                    <a:pt x="414" y="114"/>
                  </a:cubicBezTo>
                  <a:close/>
                  <a:moveTo>
                    <a:pt x="116" y="109"/>
                  </a:moveTo>
                  <a:cubicBezTo>
                    <a:pt x="116" y="107"/>
                    <a:pt x="114" y="107"/>
                    <a:pt x="113" y="107"/>
                  </a:cubicBezTo>
                  <a:cubicBezTo>
                    <a:pt x="113" y="109"/>
                    <a:pt x="114" y="109"/>
                    <a:pt x="116" y="109"/>
                  </a:cubicBezTo>
                  <a:close/>
                  <a:moveTo>
                    <a:pt x="140" y="119"/>
                  </a:moveTo>
                  <a:cubicBezTo>
                    <a:pt x="144" y="121"/>
                    <a:pt x="146" y="123"/>
                    <a:pt x="149" y="125"/>
                  </a:cubicBezTo>
                  <a:cubicBezTo>
                    <a:pt x="154" y="122"/>
                    <a:pt x="159" y="119"/>
                    <a:pt x="163" y="116"/>
                  </a:cubicBezTo>
                  <a:cubicBezTo>
                    <a:pt x="158" y="111"/>
                    <a:pt x="151" y="109"/>
                    <a:pt x="144" y="107"/>
                  </a:cubicBezTo>
                  <a:cubicBezTo>
                    <a:pt x="143" y="111"/>
                    <a:pt x="141" y="116"/>
                    <a:pt x="140" y="119"/>
                  </a:cubicBezTo>
                  <a:close/>
                  <a:moveTo>
                    <a:pt x="552" y="110"/>
                  </a:moveTo>
                  <a:cubicBezTo>
                    <a:pt x="552" y="108"/>
                    <a:pt x="550" y="108"/>
                    <a:pt x="548" y="107"/>
                  </a:cubicBezTo>
                  <a:cubicBezTo>
                    <a:pt x="548" y="109"/>
                    <a:pt x="549" y="110"/>
                    <a:pt x="552" y="110"/>
                  </a:cubicBezTo>
                  <a:close/>
                  <a:moveTo>
                    <a:pt x="244" y="112"/>
                  </a:moveTo>
                  <a:cubicBezTo>
                    <a:pt x="243" y="109"/>
                    <a:pt x="241" y="109"/>
                    <a:pt x="238" y="108"/>
                  </a:cubicBezTo>
                  <a:cubicBezTo>
                    <a:pt x="239" y="110"/>
                    <a:pt x="243" y="110"/>
                    <a:pt x="244" y="112"/>
                  </a:cubicBezTo>
                  <a:close/>
                  <a:moveTo>
                    <a:pt x="457" y="108"/>
                  </a:moveTo>
                  <a:cubicBezTo>
                    <a:pt x="461" y="113"/>
                    <a:pt x="465" y="118"/>
                    <a:pt x="472" y="121"/>
                  </a:cubicBezTo>
                  <a:cubicBezTo>
                    <a:pt x="473" y="114"/>
                    <a:pt x="462" y="110"/>
                    <a:pt x="457" y="108"/>
                  </a:cubicBezTo>
                  <a:close/>
                  <a:moveTo>
                    <a:pt x="614" y="144"/>
                  </a:moveTo>
                  <a:cubicBezTo>
                    <a:pt x="611" y="127"/>
                    <a:pt x="602" y="113"/>
                    <a:pt x="588" y="109"/>
                  </a:cubicBezTo>
                  <a:cubicBezTo>
                    <a:pt x="597" y="120"/>
                    <a:pt x="604" y="133"/>
                    <a:pt x="614" y="144"/>
                  </a:cubicBezTo>
                  <a:close/>
                  <a:moveTo>
                    <a:pt x="423" y="110"/>
                  </a:moveTo>
                  <a:cubicBezTo>
                    <a:pt x="422" y="110"/>
                    <a:pt x="422" y="109"/>
                    <a:pt x="420" y="109"/>
                  </a:cubicBezTo>
                  <a:cubicBezTo>
                    <a:pt x="419" y="111"/>
                    <a:pt x="423" y="111"/>
                    <a:pt x="423" y="110"/>
                  </a:cubicBezTo>
                  <a:close/>
                  <a:moveTo>
                    <a:pt x="358" y="111"/>
                  </a:moveTo>
                  <a:cubicBezTo>
                    <a:pt x="358" y="110"/>
                    <a:pt x="354" y="109"/>
                    <a:pt x="354" y="110"/>
                  </a:cubicBezTo>
                  <a:cubicBezTo>
                    <a:pt x="355" y="110"/>
                    <a:pt x="357" y="112"/>
                    <a:pt x="358" y="111"/>
                  </a:cubicBezTo>
                  <a:close/>
                  <a:moveTo>
                    <a:pt x="103" y="119"/>
                  </a:moveTo>
                  <a:cubicBezTo>
                    <a:pt x="105" y="119"/>
                    <a:pt x="105" y="121"/>
                    <a:pt x="107" y="121"/>
                  </a:cubicBezTo>
                  <a:cubicBezTo>
                    <a:pt x="109" y="117"/>
                    <a:pt x="113" y="116"/>
                    <a:pt x="114" y="111"/>
                  </a:cubicBezTo>
                  <a:cubicBezTo>
                    <a:pt x="108" y="108"/>
                    <a:pt x="106" y="116"/>
                    <a:pt x="103" y="119"/>
                  </a:cubicBezTo>
                  <a:close/>
                  <a:moveTo>
                    <a:pt x="81" y="116"/>
                  </a:moveTo>
                  <a:cubicBezTo>
                    <a:pt x="84" y="114"/>
                    <a:pt x="89" y="114"/>
                    <a:pt x="89" y="118"/>
                  </a:cubicBezTo>
                  <a:cubicBezTo>
                    <a:pt x="88" y="121"/>
                    <a:pt x="85" y="123"/>
                    <a:pt x="86" y="125"/>
                  </a:cubicBezTo>
                  <a:cubicBezTo>
                    <a:pt x="91" y="124"/>
                    <a:pt x="93" y="121"/>
                    <a:pt x="93" y="116"/>
                  </a:cubicBezTo>
                  <a:cubicBezTo>
                    <a:pt x="92" y="115"/>
                    <a:pt x="87" y="113"/>
                    <a:pt x="85" y="111"/>
                  </a:cubicBezTo>
                  <a:cubicBezTo>
                    <a:pt x="84" y="113"/>
                    <a:pt x="82" y="114"/>
                    <a:pt x="81" y="116"/>
                  </a:cubicBezTo>
                  <a:close/>
                  <a:moveTo>
                    <a:pt x="178" y="114"/>
                  </a:moveTo>
                  <a:cubicBezTo>
                    <a:pt x="180" y="114"/>
                    <a:pt x="184" y="113"/>
                    <a:pt x="183" y="111"/>
                  </a:cubicBezTo>
                  <a:cubicBezTo>
                    <a:pt x="182" y="113"/>
                    <a:pt x="178" y="111"/>
                    <a:pt x="178" y="114"/>
                  </a:cubicBezTo>
                  <a:close/>
                  <a:moveTo>
                    <a:pt x="227" y="118"/>
                  </a:moveTo>
                  <a:cubicBezTo>
                    <a:pt x="235" y="120"/>
                    <a:pt x="241" y="126"/>
                    <a:pt x="250" y="122"/>
                  </a:cubicBezTo>
                  <a:cubicBezTo>
                    <a:pt x="247" y="117"/>
                    <a:pt x="240" y="116"/>
                    <a:pt x="237" y="111"/>
                  </a:cubicBezTo>
                  <a:cubicBezTo>
                    <a:pt x="235" y="111"/>
                    <a:pt x="234" y="111"/>
                    <a:pt x="233" y="111"/>
                  </a:cubicBezTo>
                  <a:cubicBezTo>
                    <a:pt x="232" y="115"/>
                    <a:pt x="229" y="115"/>
                    <a:pt x="227" y="118"/>
                  </a:cubicBezTo>
                  <a:close/>
                  <a:moveTo>
                    <a:pt x="544" y="131"/>
                  </a:moveTo>
                  <a:cubicBezTo>
                    <a:pt x="544" y="127"/>
                    <a:pt x="546" y="125"/>
                    <a:pt x="545" y="121"/>
                  </a:cubicBezTo>
                  <a:cubicBezTo>
                    <a:pt x="540" y="118"/>
                    <a:pt x="534" y="112"/>
                    <a:pt x="529" y="111"/>
                  </a:cubicBezTo>
                  <a:cubicBezTo>
                    <a:pt x="535" y="117"/>
                    <a:pt x="535" y="128"/>
                    <a:pt x="544" y="131"/>
                  </a:cubicBezTo>
                  <a:close/>
                  <a:moveTo>
                    <a:pt x="547" y="116"/>
                  </a:moveTo>
                  <a:cubicBezTo>
                    <a:pt x="545" y="113"/>
                    <a:pt x="541" y="113"/>
                    <a:pt x="538" y="111"/>
                  </a:cubicBezTo>
                  <a:cubicBezTo>
                    <a:pt x="540" y="113"/>
                    <a:pt x="544" y="117"/>
                    <a:pt x="547" y="116"/>
                  </a:cubicBezTo>
                  <a:close/>
                  <a:moveTo>
                    <a:pt x="307" y="113"/>
                  </a:moveTo>
                  <a:cubicBezTo>
                    <a:pt x="313" y="116"/>
                    <a:pt x="319" y="120"/>
                    <a:pt x="325" y="122"/>
                  </a:cubicBezTo>
                  <a:cubicBezTo>
                    <a:pt x="324" y="113"/>
                    <a:pt x="316" y="109"/>
                    <a:pt x="307" y="113"/>
                  </a:cubicBezTo>
                  <a:close/>
                  <a:moveTo>
                    <a:pt x="498" y="124"/>
                  </a:moveTo>
                  <a:cubicBezTo>
                    <a:pt x="499" y="122"/>
                    <a:pt x="492" y="119"/>
                    <a:pt x="490" y="116"/>
                  </a:cubicBezTo>
                  <a:cubicBezTo>
                    <a:pt x="491" y="116"/>
                    <a:pt x="491" y="116"/>
                    <a:pt x="490" y="115"/>
                  </a:cubicBezTo>
                  <a:cubicBezTo>
                    <a:pt x="488" y="116"/>
                    <a:pt x="488" y="113"/>
                    <a:pt x="486" y="113"/>
                  </a:cubicBezTo>
                  <a:cubicBezTo>
                    <a:pt x="487" y="114"/>
                    <a:pt x="485" y="114"/>
                    <a:pt x="484" y="114"/>
                  </a:cubicBezTo>
                  <a:cubicBezTo>
                    <a:pt x="483" y="118"/>
                    <a:pt x="490" y="117"/>
                    <a:pt x="490" y="120"/>
                  </a:cubicBezTo>
                  <a:cubicBezTo>
                    <a:pt x="490" y="120"/>
                    <a:pt x="496" y="121"/>
                    <a:pt x="498" y="124"/>
                  </a:cubicBezTo>
                  <a:close/>
                  <a:moveTo>
                    <a:pt x="134" y="115"/>
                  </a:moveTo>
                  <a:cubicBezTo>
                    <a:pt x="136" y="116"/>
                    <a:pt x="137" y="115"/>
                    <a:pt x="137" y="113"/>
                  </a:cubicBezTo>
                  <a:cubicBezTo>
                    <a:pt x="135" y="113"/>
                    <a:pt x="135" y="114"/>
                    <a:pt x="134" y="115"/>
                  </a:cubicBezTo>
                  <a:close/>
                  <a:moveTo>
                    <a:pt x="350" y="116"/>
                  </a:moveTo>
                  <a:cubicBezTo>
                    <a:pt x="359" y="121"/>
                    <a:pt x="366" y="128"/>
                    <a:pt x="375" y="133"/>
                  </a:cubicBezTo>
                  <a:cubicBezTo>
                    <a:pt x="368" y="125"/>
                    <a:pt x="359" y="120"/>
                    <a:pt x="351" y="113"/>
                  </a:cubicBezTo>
                  <a:cubicBezTo>
                    <a:pt x="351" y="114"/>
                    <a:pt x="350" y="115"/>
                    <a:pt x="350" y="116"/>
                  </a:cubicBezTo>
                  <a:close/>
                  <a:moveTo>
                    <a:pt x="111" y="124"/>
                  </a:moveTo>
                  <a:cubicBezTo>
                    <a:pt x="113" y="125"/>
                    <a:pt x="115" y="126"/>
                    <a:pt x="117" y="128"/>
                  </a:cubicBezTo>
                  <a:cubicBezTo>
                    <a:pt x="121" y="125"/>
                    <a:pt x="123" y="121"/>
                    <a:pt x="126" y="117"/>
                  </a:cubicBezTo>
                  <a:cubicBezTo>
                    <a:pt x="119" y="111"/>
                    <a:pt x="114" y="117"/>
                    <a:pt x="111" y="124"/>
                  </a:cubicBezTo>
                  <a:close/>
                  <a:moveTo>
                    <a:pt x="306" y="121"/>
                  </a:moveTo>
                  <a:cubicBezTo>
                    <a:pt x="306" y="120"/>
                    <a:pt x="306" y="120"/>
                    <a:pt x="307" y="120"/>
                  </a:cubicBezTo>
                  <a:cubicBezTo>
                    <a:pt x="307" y="117"/>
                    <a:pt x="304" y="118"/>
                    <a:pt x="304" y="116"/>
                  </a:cubicBezTo>
                  <a:cubicBezTo>
                    <a:pt x="303" y="116"/>
                    <a:pt x="301" y="116"/>
                    <a:pt x="301" y="114"/>
                  </a:cubicBezTo>
                  <a:cubicBezTo>
                    <a:pt x="299" y="114"/>
                    <a:pt x="298" y="114"/>
                    <a:pt x="296" y="114"/>
                  </a:cubicBezTo>
                  <a:cubicBezTo>
                    <a:pt x="298" y="117"/>
                    <a:pt x="302" y="119"/>
                    <a:pt x="306" y="121"/>
                  </a:cubicBezTo>
                  <a:close/>
                  <a:moveTo>
                    <a:pt x="364" y="114"/>
                  </a:moveTo>
                  <a:cubicBezTo>
                    <a:pt x="362" y="114"/>
                    <a:pt x="361" y="114"/>
                    <a:pt x="360" y="115"/>
                  </a:cubicBezTo>
                  <a:cubicBezTo>
                    <a:pt x="364" y="117"/>
                    <a:pt x="368" y="123"/>
                    <a:pt x="372" y="123"/>
                  </a:cubicBezTo>
                  <a:cubicBezTo>
                    <a:pt x="370" y="120"/>
                    <a:pt x="365" y="119"/>
                    <a:pt x="364" y="114"/>
                  </a:cubicBezTo>
                  <a:close/>
                  <a:moveTo>
                    <a:pt x="521" y="137"/>
                  </a:moveTo>
                  <a:cubicBezTo>
                    <a:pt x="513" y="129"/>
                    <a:pt x="506" y="118"/>
                    <a:pt x="493" y="114"/>
                  </a:cubicBezTo>
                  <a:cubicBezTo>
                    <a:pt x="502" y="122"/>
                    <a:pt x="511" y="131"/>
                    <a:pt x="521" y="137"/>
                  </a:cubicBezTo>
                  <a:close/>
                  <a:moveTo>
                    <a:pt x="273" y="115"/>
                  </a:moveTo>
                  <a:cubicBezTo>
                    <a:pt x="271" y="117"/>
                    <a:pt x="274" y="116"/>
                    <a:pt x="273" y="118"/>
                  </a:cubicBezTo>
                  <a:cubicBezTo>
                    <a:pt x="273" y="119"/>
                    <a:pt x="270" y="118"/>
                    <a:pt x="270" y="119"/>
                  </a:cubicBezTo>
                  <a:cubicBezTo>
                    <a:pt x="272" y="122"/>
                    <a:pt x="275" y="123"/>
                    <a:pt x="278" y="124"/>
                  </a:cubicBezTo>
                  <a:cubicBezTo>
                    <a:pt x="278" y="122"/>
                    <a:pt x="279" y="121"/>
                    <a:pt x="279" y="119"/>
                  </a:cubicBezTo>
                  <a:cubicBezTo>
                    <a:pt x="279" y="118"/>
                    <a:pt x="276" y="119"/>
                    <a:pt x="274" y="117"/>
                  </a:cubicBezTo>
                  <a:cubicBezTo>
                    <a:pt x="274" y="116"/>
                    <a:pt x="276" y="117"/>
                    <a:pt x="275" y="114"/>
                  </a:cubicBezTo>
                  <a:cubicBezTo>
                    <a:pt x="274" y="114"/>
                    <a:pt x="273" y="115"/>
                    <a:pt x="273" y="115"/>
                  </a:cubicBezTo>
                  <a:close/>
                  <a:moveTo>
                    <a:pt x="440" y="115"/>
                  </a:moveTo>
                  <a:cubicBezTo>
                    <a:pt x="444" y="121"/>
                    <a:pt x="455" y="128"/>
                    <a:pt x="464" y="131"/>
                  </a:cubicBezTo>
                  <a:cubicBezTo>
                    <a:pt x="465" y="130"/>
                    <a:pt x="468" y="128"/>
                    <a:pt x="468" y="125"/>
                  </a:cubicBezTo>
                  <a:cubicBezTo>
                    <a:pt x="458" y="122"/>
                    <a:pt x="450" y="116"/>
                    <a:pt x="440" y="115"/>
                  </a:cubicBezTo>
                  <a:close/>
                  <a:moveTo>
                    <a:pt x="339" y="116"/>
                  </a:moveTo>
                  <a:cubicBezTo>
                    <a:pt x="339" y="117"/>
                    <a:pt x="341" y="117"/>
                    <a:pt x="343" y="118"/>
                  </a:cubicBezTo>
                  <a:cubicBezTo>
                    <a:pt x="342" y="116"/>
                    <a:pt x="340" y="115"/>
                    <a:pt x="339" y="116"/>
                  </a:cubicBezTo>
                  <a:close/>
                  <a:moveTo>
                    <a:pt x="517" y="117"/>
                  </a:moveTo>
                  <a:cubicBezTo>
                    <a:pt x="517" y="116"/>
                    <a:pt x="515" y="115"/>
                    <a:pt x="514" y="115"/>
                  </a:cubicBezTo>
                  <a:cubicBezTo>
                    <a:pt x="513" y="117"/>
                    <a:pt x="516" y="117"/>
                    <a:pt x="517" y="117"/>
                  </a:cubicBezTo>
                  <a:close/>
                  <a:moveTo>
                    <a:pt x="66" y="117"/>
                  </a:moveTo>
                  <a:cubicBezTo>
                    <a:pt x="67" y="118"/>
                    <a:pt x="70" y="118"/>
                    <a:pt x="69" y="116"/>
                  </a:cubicBezTo>
                  <a:cubicBezTo>
                    <a:pt x="68" y="116"/>
                    <a:pt x="66" y="116"/>
                    <a:pt x="66" y="117"/>
                  </a:cubicBezTo>
                  <a:close/>
                  <a:moveTo>
                    <a:pt x="188" y="121"/>
                  </a:moveTo>
                  <a:cubicBezTo>
                    <a:pt x="191" y="123"/>
                    <a:pt x="195" y="125"/>
                    <a:pt x="198" y="127"/>
                  </a:cubicBezTo>
                  <a:cubicBezTo>
                    <a:pt x="202" y="126"/>
                    <a:pt x="204" y="122"/>
                    <a:pt x="207" y="119"/>
                  </a:cubicBezTo>
                  <a:cubicBezTo>
                    <a:pt x="201" y="114"/>
                    <a:pt x="194" y="117"/>
                    <a:pt x="188" y="121"/>
                  </a:cubicBezTo>
                  <a:close/>
                  <a:moveTo>
                    <a:pt x="301" y="122"/>
                  </a:moveTo>
                  <a:cubicBezTo>
                    <a:pt x="295" y="122"/>
                    <a:pt x="292" y="113"/>
                    <a:pt x="287" y="117"/>
                  </a:cubicBezTo>
                  <a:cubicBezTo>
                    <a:pt x="295" y="123"/>
                    <a:pt x="304" y="127"/>
                    <a:pt x="312" y="132"/>
                  </a:cubicBezTo>
                  <a:cubicBezTo>
                    <a:pt x="310" y="128"/>
                    <a:pt x="301" y="126"/>
                    <a:pt x="301" y="122"/>
                  </a:cubicBezTo>
                  <a:close/>
                  <a:moveTo>
                    <a:pt x="390" y="121"/>
                  </a:moveTo>
                  <a:cubicBezTo>
                    <a:pt x="395" y="124"/>
                    <a:pt x="402" y="126"/>
                    <a:pt x="408" y="130"/>
                  </a:cubicBezTo>
                  <a:cubicBezTo>
                    <a:pt x="403" y="125"/>
                    <a:pt x="398" y="120"/>
                    <a:pt x="391" y="117"/>
                  </a:cubicBezTo>
                  <a:cubicBezTo>
                    <a:pt x="391" y="119"/>
                    <a:pt x="390" y="119"/>
                    <a:pt x="390" y="121"/>
                  </a:cubicBezTo>
                  <a:close/>
                  <a:moveTo>
                    <a:pt x="423" y="128"/>
                  </a:moveTo>
                  <a:cubicBezTo>
                    <a:pt x="418" y="126"/>
                    <a:pt x="414" y="119"/>
                    <a:pt x="409" y="119"/>
                  </a:cubicBezTo>
                  <a:cubicBezTo>
                    <a:pt x="414" y="120"/>
                    <a:pt x="419" y="133"/>
                    <a:pt x="423" y="128"/>
                  </a:cubicBezTo>
                  <a:close/>
                  <a:moveTo>
                    <a:pt x="487" y="122"/>
                  </a:moveTo>
                  <a:cubicBezTo>
                    <a:pt x="488" y="121"/>
                    <a:pt x="485" y="119"/>
                    <a:pt x="482" y="119"/>
                  </a:cubicBezTo>
                  <a:cubicBezTo>
                    <a:pt x="482" y="121"/>
                    <a:pt x="485" y="121"/>
                    <a:pt x="487" y="122"/>
                  </a:cubicBezTo>
                  <a:close/>
                  <a:moveTo>
                    <a:pt x="562" y="128"/>
                  </a:moveTo>
                  <a:cubicBezTo>
                    <a:pt x="565" y="123"/>
                    <a:pt x="555" y="121"/>
                    <a:pt x="551" y="119"/>
                  </a:cubicBezTo>
                  <a:cubicBezTo>
                    <a:pt x="552" y="124"/>
                    <a:pt x="558" y="125"/>
                    <a:pt x="562" y="128"/>
                  </a:cubicBezTo>
                  <a:close/>
                  <a:moveTo>
                    <a:pt x="121" y="131"/>
                  </a:moveTo>
                  <a:cubicBezTo>
                    <a:pt x="125" y="132"/>
                    <a:pt x="127" y="136"/>
                    <a:pt x="131" y="136"/>
                  </a:cubicBezTo>
                  <a:cubicBezTo>
                    <a:pt x="133" y="132"/>
                    <a:pt x="133" y="126"/>
                    <a:pt x="135" y="121"/>
                  </a:cubicBezTo>
                  <a:cubicBezTo>
                    <a:pt x="134" y="120"/>
                    <a:pt x="132" y="120"/>
                    <a:pt x="131" y="119"/>
                  </a:cubicBezTo>
                  <a:cubicBezTo>
                    <a:pt x="127" y="123"/>
                    <a:pt x="124" y="126"/>
                    <a:pt x="121" y="131"/>
                  </a:cubicBezTo>
                  <a:close/>
                  <a:moveTo>
                    <a:pt x="347" y="122"/>
                  </a:moveTo>
                  <a:cubicBezTo>
                    <a:pt x="356" y="126"/>
                    <a:pt x="365" y="133"/>
                    <a:pt x="374" y="136"/>
                  </a:cubicBezTo>
                  <a:cubicBezTo>
                    <a:pt x="365" y="130"/>
                    <a:pt x="357" y="125"/>
                    <a:pt x="348" y="119"/>
                  </a:cubicBezTo>
                  <a:cubicBezTo>
                    <a:pt x="348" y="120"/>
                    <a:pt x="347" y="121"/>
                    <a:pt x="347" y="122"/>
                  </a:cubicBezTo>
                  <a:close/>
                  <a:moveTo>
                    <a:pt x="79" y="122"/>
                  </a:moveTo>
                  <a:cubicBezTo>
                    <a:pt x="81" y="123"/>
                    <a:pt x="82" y="123"/>
                    <a:pt x="84" y="122"/>
                  </a:cubicBezTo>
                  <a:cubicBezTo>
                    <a:pt x="84" y="122"/>
                    <a:pt x="84" y="121"/>
                    <a:pt x="84" y="120"/>
                  </a:cubicBezTo>
                  <a:cubicBezTo>
                    <a:pt x="82" y="121"/>
                    <a:pt x="80" y="121"/>
                    <a:pt x="79" y="122"/>
                  </a:cubicBezTo>
                  <a:close/>
                  <a:moveTo>
                    <a:pt x="31" y="166"/>
                  </a:moveTo>
                  <a:cubicBezTo>
                    <a:pt x="35" y="159"/>
                    <a:pt x="35" y="148"/>
                    <a:pt x="42" y="144"/>
                  </a:cubicBezTo>
                  <a:cubicBezTo>
                    <a:pt x="42" y="141"/>
                    <a:pt x="44" y="140"/>
                    <a:pt x="44" y="138"/>
                  </a:cubicBezTo>
                  <a:cubicBezTo>
                    <a:pt x="43" y="137"/>
                    <a:pt x="43" y="135"/>
                    <a:pt x="42" y="134"/>
                  </a:cubicBezTo>
                  <a:cubicBezTo>
                    <a:pt x="46" y="131"/>
                    <a:pt x="52" y="127"/>
                    <a:pt x="52" y="122"/>
                  </a:cubicBezTo>
                  <a:cubicBezTo>
                    <a:pt x="51" y="121"/>
                    <a:pt x="51" y="121"/>
                    <a:pt x="50" y="121"/>
                  </a:cubicBezTo>
                  <a:cubicBezTo>
                    <a:pt x="40" y="132"/>
                    <a:pt x="32" y="148"/>
                    <a:pt x="31" y="166"/>
                  </a:cubicBezTo>
                  <a:close/>
                  <a:moveTo>
                    <a:pt x="60" y="122"/>
                  </a:moveTo>
                  <a:cubicBezTo>
                    <a:pt x="60" y="126"/>
                    <a:pt x="66" y="125"/>
                    <a:pt x="66" y="122"/>
                  </a:cubicBezTo>
                  <a:cubicBezTo>
                    <a:pt x="65" y="121"/>
                    <a:pt x="61" y="121"/>
                    <a:pt x="60" y="122"/>
                  </a:cubicBezTo>
                  <a:close/>
                  <a:moveTo>
                    <a:pt x="97" y="130"/>
                  </a:moveTo>
                  <a:cubicBezTo>
                    <a:pt x="102" y="133"/>
                    <a:pt x="104" y="128"/>
                    <a:pt x="105" y="124"/>
                  </a:cubicBezTo>
                  <a:cubicBezTo>
                    <a:pt x="103" y="124"/>
                    <a:pt x="104" y="122"/>
                    <a:pt x="101" y="122"/>
                  </a:cubicBezTo>
                  <a:cubicBezTo>
                    <a:pt x="100" y="124"/>
                    <a:pt x="98" y="127"/>
                    <a:pt x="97" y="130"/>
                  </a:cubicBezTo>
                  <a:close/>
                  <a:moveTo>
                    <a:pt x="204" y="132"/>
                  </a:moveTo>
                  <a:cubicBezTo>
                    <a:pt x="205" y="133"/>
                    <a:pt x="207" y="133"/>
                    <a:pt x="208" y="133"/>
                  </a:cubicBezTo>
                  <a:cubicBezTo>
                    <a:pt x="210" y="130"/>
                    <a:pt x="212" y="127"/>
                    <a:pt x="212" y="122"/>
                  </a:cubicBezTo>
                  <a:cubicBezTo>
                    <a:pt x="208" y="124"/>
                    <a:pt x="205" y="127"/>
                    <a:pt x="204" y="132"/>
                  </a:cubicBezTo>
                  <a:close/>
                  <a:moveTo>
                    <a:pt x="459" y="138"/>
                  </a:moveTo>
                  <a:cubicBezTo>
                    <a:pt x="462" y="133"/>
                    <a:pt x="452" y="134"/>
                    <a:pt x="454" y="130"/>
                  </a:cubicBezTo>
                  <a:cubicBezTo>
                    <a:pt x="447" y="130"/>
                    <a:pt x="444" y="122"/>
                    <a:pt x="438" y="123"/>
                  </a:cubicBezTo>
                  <a:cubicBezTo>
                    <a:pt x="446" y="128"/>
                    <a:pt x="452" y="134"/>
                    <a:pt x="459" y="138"/>
                  </a:cubicBezTo>
                  <a:close/>
                  <a:moveTo>
                    <a:pt x="532" y="127"/>
                  </a:moveTo>
                  <a:cubicBezTo>
                    <a:pt x="531" y="124"/>
                    <a:pt x="527" y="124"/>
                    <a:pt x="525" y="122"/>
                  </a:cubicBezTo>
                  <a:cubicBezTo>
                    <a:pt x="526" y="125"/>
                    <a:pt x="529" y="126"/>
                    <a:pt x="532" y="127"/>
                  </a:cubicBezTo>
                  <a:close/>
                  <a:moveTo>
                    <a:pt x="153" y="126"/>
                  </a:moveTo>
                  <a:cubicBezTo>
                    <a:pt x="152" y="129"/>
                    <a:pt x="156" y="129"/>
                    <a:pt x="157" y="128"/>
                  </a:cubicBezTo>
                  <a:cubicBezTo>
                    <a:pt x="156" y="127"/>
                    <a:pt x="158" y="124"/>
                    <a:pt x="159" y="123"/>
                  </a:cubicBezTo>
                  <a:cubicBezTo>
                    <a:pt x="156" y="123"/>
                    <a:pt x="156" y="126"/>
                    <a:pt x="153" y="126"/>
                  </a:cubicBezTo>
                  <a:close/>
                  <a:moveTo>
                    <a:pt x="286" y="124"/>
                  </a:moveTo>
                  <a:cubicBezTo>
                    <a:pt x="286" y="126"/>
                    <a:pt x="288" y="128"/>
                    <a:pt x="289" y="130"/>
                  </a:cubicBezTo>
                  <a:cubicBezTo>
                    <a:pt x="298" y="134"/>
                    <a:pt x="305" y="141"/>
                    <a:pt x="317" y="144"/>
                  </a:cubicBezTo>
                  <a:cubicBezTo>
                    <a:pt x="317" y="143"/>
                    <a:pt x="318" y="143"/>
                    <a:pt x="318" y="141"/>
                  </a:cubicBezTo>
                  <a:cubicBezTo>
                    <a:pt x="315" y="139"/>
                    <a:pt x="309" y="139"/>
                    <a:pt x="309" y="135"/>
                  </a:cubicBezTo>
                  <a:cubicBezTo>
                    <a:pt x="306" y="136"/>
                    <a:pt x="303" y="134"/>
                    <a:pt x="303" y="131"/>
                  </a:cubicBezTo>
                  <a:cubicBezTo>
                    <a:pt x="296" y="133"/>
                    <a:pt x="293" y="123"/>
                    <a:pt x="286" y="124"/>
                  </a:cubicBezTo>
                  <a:close/>
                  <a:moveTo>
                    <a:pt x="138" y="132"/>
                  </a:moveTo>
                  <a:cubicBezTo>
                    <a:pt x="140" y="130"/>
                    <a:pt x="144" y="130"/>
                    <a:pt x="145" y="127"/>
                  </a:cubicBezTo>
                  <a:cubicBezTo>
                    <a:pt x="143" y="125"/>
                    <a:pt x="141" y="125"/>
                    <a:pt x="139" y="124"/>
                  </a:cubicBezTo>
                  <a:cubicBezTo>
                    <a:pt x="139" y="127"/>
                    <a:pt x="137" y="128"/>
                    <a:pt x="138" y="132"/>
                  </a:cubicBezTo>
                  <a:close/>
                  <a:moveTo>
                    <a:pt x="509" y="147"/>
                  </a:moveTo>
                  <a:cubicBezTo>
                    <a:pt x="512" y="146"/>
                    <a:pt x="512" y="143"/>
                    <a:pt x="510" y="141"/>
                  </a:cubicBezTo>
                  <a:cubicBezTo>
                    <a:pt x="506" y="141"/>
                    <a:pt x="503" y="137"/>
                    <a:pt x="500" y="135"/>
                  </a:cubicBezTo>
                  <a:cubicBezTo>
                    <a:pt x="497" y="134"/>
                    <a:pt x="490" y="131"/>
                    <a:pt x="490" y="128"/>
                  </a:cubicBezTo>
                  <a:cubicBezTo>
                    <a:pt x="486" y="128"/>
                    <a:pt x="485" y="125"/>
                    <a:pt x="482" y="124"/>
                  </a:cubicBezTo>
                  <a:cubicBezTo>
                    <a:pt x="487" y="136"/>
                    <a:pt x="500" y="140"/>
                    <a:pt x="509" y="147"/>
                  </a:cubicBezTo>
                  <a:close/>
                  <a:moveTo>
                    <a:pt x="169" y="136"/>
                  </a:moveTo>
                  <a:cubicBezTo>
                    <a:pt x="171" y="136"/>
                    <a:pt x="171" y="137"/>
                    <a:pt x="173" y="137"/>
                  </a:cubicBezTo>
                  <a:cubicBezTo>
                    <a:pt x="175" y="133"/>
                    <a:pt x="178" y="129"/>
                    <a:pt x="179" y="124"/>
                  </a:cubicBezTo>
                  <a:cubicBezTo>
                    <a:pt x="173" y="125"/>
                    <a:pt x="170" y="130"/>
                    <a:pt x="169" y="136"/>
                  </a:cubicBezTo>
                  <a:close/>
                  <a:moveTo>
                    <a:pt x="248" y="127"/>
                  </a:moveTo>
                  <a:cubicBezTo>
                    <a:pt x="250" y="127"/>
                    <a:pt x="251" y="128"/>
                    <a:pt x="253" y="128"/>
                  </a:cubicBezTo>
                  <a:cubicBezTo>
                    <a:pt x="255" y="123"/>
                    <a:pt x="249" y="124"/>
                    <a:pt x="248" y="127"/>
                  </a:cubicBezTo>
                  <a:close/>
                  <a:moveTo>
                    <a:pt x="332" y="127"/>
                  </a:moveTo>
                  <a:cubicBezTo>
                    <a:pt x="334" y="128"/>
                    <a:pt x="337" y="129"/>
                    <a:pt x="340" y="131"/>
                  </a:cubicBezTo>
                  <a:cubicBezTo>
                    <a:pt x="340" y="126"/>
                    <a:pt x="336" y="126"/>
                    <a:pt x="334" y="124"/>
                  </a:cubicBezTo>
                  <a:cubicBezTo>
                    <a:pt x="334" y="125"/>
                    <a:pt x="332" y="125"/>
                    <a:pt x="332" y="127"/>
                  </a:cubicBezTo>
                  <a:close/>
                  <a:moveTo>
                    <a:pt x="581" y="131"/>
                  </a:moveTo>
                  <a:cubicBezTo>
                    <a:pt x="582" y="128"/>
                    <a:pt x="576" y="125"/>
                    <a:pt x="574" y="125"/>
                  </a:cubicBezTo>
                  <a:cubicBezTo>
                    <a:pt x="577" y="127"/>
                    <a:pt x="579" y="129"/>
                    <a:pt x="581" y="131"/>
                  </a:cubicBezTo>
                  <a:close/>
                  <a:moveTo>
                    <a:pt x="75" y="133"/>
                  </a:moveTo>
                  <a:cubicBezTo>
                    <a:pt x="77" y="134"/>
                    <a:pt x="79" y="129"/>
                    <a:pt x="81" y="127"/>
                  </a:cubicBezTo>
                  <a:cubicBezTo>
                    <a:pt x="79" y="126"/>
                    <a:pt x="79" y="125"/>
                    <a:pt x="76" y="125"/>
                  </a:cubicBezTo>
                  <a:cubicBezTo>
                    <a:pt x="75" y="127"/>
                    <a:pt x="75" y="131"/>
                    <a:pt x="75" y="133"/>
                  </a:cubicBezTo>
                  <a:close/>
                  <a:moveTo>
                    <a:pt x="524" y="133"/>
                  </a:moveTo>
                  <a:cubicBezTo>
                    <a:pt x="527" y="136"/>
                    <a:pt x="529" y="141"/>
                    <a:pt x="532" y="142"/>
                  </a:cubicBezTo>
                  <a:cubicBezTo>
                    <a:pt x="534" y="146"/>
                    <a:pt x="537" y="147"/>
                    <a:pt x="540" y="149"/>
                  </a:cubicBezTo>
                  <a:cubicBezTo>
                    <a:pt x="542" y="146"/>
                    <a:pt x="537" y="141"/>
                    <a:pt x="534" y="141"/>
                  </a:cubicBezTo>
                  <a:cubicBezTo>
                    <a:pt x="534" y="137"/>
                    <a:pt x="529" y="137"/>
                    <a:pt x="527" y="133"/>
                  </a:cubicBezTo>
                  <a:cubicBezTo>
                    <a:pt x="526" y="131"/>
                    <a:pt x="520" y="129"/>
                    <a:pt x="518" y="125"/>
                  </a:cubicBezTo>
                  <a:cubicBezTo>
                    <a:pt x="519" y="125"/>
                    <a:pt x="519" y="125"/>
                    <a:pt x="518" y="125"/>
                  </a:cubicBezTo>
                  <a:cubicBezTo>
                    <a:pt x="516" y="128"/>
                    <a:pt x="522" y="130"/>
                    <a:pt x="524" y="133"/>
                  </a:cubicBezTo>
                  <a:close/>
                  <a:moveTo>
                    <a:pt x="182" y="131"/>
                  </a:moveTo>
                  <a:cubicBezTo>
                    <a:pt x="186" y="129"/>
                    <a:pt x="190" y="133"/>
                    <a:pt x="194" y="130"/>
                  </a:cubicBezTo>
                  <a:cubicBezTo>
                    <a:pt x="190" y="128"/>
                    <a:pt x="189" y="126"/>
                    <a:pt x="183" y="125"/>
                  </a:cubicBezTo>
                  <a:cubicBezTo>
                    <a:pt x="183" y="127"/>
                    <a:pt x="182" y="128"/>
                    <a:pt x="182" y="131"/>
                  </a:cubicBezTo>
                  <a:close/>
                  <a:moveTo>
                    <a:pt x="549" y="135"/>
                  </a:moveTo>
                  <a:cubicBezTo>
                    <a:pt x="552" y="137"/>
                    <a:pt x="556" y="140"/>
                    <a:pt x="560" y="143"/>
                  </a:cubicBezTo>
                  <a:cubicBezTo>
                    <a:pt x="561" y="140"/>
                    <a:pt x="562" y="137"/>
                    <a:pt x="561" y="133"/>
                  </a:cubicBezTo>
                  <a:cubicBezTo>
                    <a:pt x="557" y="131"/>
                    <a:pt x="555" y="127"/>
                    <a:pt x="550" y="125"/>
                  </a:cubicBezTo>
                  <a:cubicBezTo>
                    <a:pt x="550" y="129"/>
                    <a:pt x="548" y="132"/>
                    <a:pt x="549" y="135"/>
                  </a:cubicBezTo>
                  <a:close/>
                  <a:moveTo>
                    <a:pt x="272" y="128"/>
                  </a:moveTo>
                  <a:cubicBezTo>
                    <a:pt x="274" y="127"/>
                    <a:pt x="275" y="127"/>
                    <a:pt x="276" y="128"/>
                  </a:cubicBezTo>
                  <a:cubicBezTo>
                    <a:pt x="276" y="127"/>
                    <a:pt x="274" y="127"/>
                    <a:pt x="273" y="126"/>
                  </a:cubicBezTo>
                  <a:cubicBezTo>
                    <a:pt x="273" y="127"/>
                    <a:pt x="272" y="127"/>
                    <a:pt x="272" y="128"/>
                  </a:cubicBezTo>
                  <a:close/>
                  <a:moveTo>
                    <a:pt x="388" y="128"/>
                  </a:moveTo>
                  <a:cubicBezTo>
                    <a:pt x="388" y="133"/>
                    <a:pt x="394" y="132"/>
                    <a:pt x="400" y="132"/>
                  </a:cubicBezTo>
                  <a:cubicBezTo>
                    <a:pt x="397" y="127"/>
                    <a:pt x="393" y="125"/>
                    <a:pt x="388" y="128"/>
                  </a:cubicBezTo>
                  <a:close/>
                  <a:moveTo>
                    <a:pt x="433" y="131"/>
                  </a:moveTo>
                  <a:cubicBezTo>
                    <a:pt x="440" y="136"/>
                    <a:pt x="446" y="142"/>
                    <a:pt x="453" y="147"/>
                  </a:cubicBezTo>
                  <a:cubicBezTo>
                    <a:pt x="453" y="144"/>
                    <a:pt x="456" y="144"/>
                    <a:pt x="456" y="141"/>
                  </a:cubicBezTo>
                  <a:cubicBezTo>
                    <a:pt x="449" y="136"/>
                    <a:pt x="442" y="131"/>
                    <a:pt x="436" y="126"/>
                  </a:cubicBezTo>
                  <a:cubicBezTo>
                    <a:pt x="435" y="128"/>
                    <a:pt x="434" y="129"/>
                    <a:pt x="433" y="131"/>
                  </a:cubicBezTo>
                  <a:close/>
                  <a:moveTo>
                    <a:pt x="55" y="135"/>
                  </a:moveTo>
                  <a:cubicBezTo>
                    <a:pt x="57" y="133"/>
                    <a:pt x="57" y="129"/>
                    <a:pt x="59" y="128"/>
                  </a:cubicBezTo>
                  <a:cubicBezTo>
                    <a:pt x="57" y="126"/>
                    <a:pt x="51" y="134"/>
                    <a:pt x="55" y="135"/>
                  </a:cubicBezTo>
                  <a:close/>
                  <a:moveTo>
                    <a:pt x="112" y="136"/>
                  </a:moveTo>
                  <a:cubicBezTo>
                    <a:pt x="112" y="134"/>
                    <a:pt x="114" y="132"/>
                    <a:pt x="115" y="131"/>
                  </a:cubicBezTo>
                  <a:cubicBezTo>
                    <a:pt x="109" y="121"/>
                    <a:pt x="102" y="135"/>
                    <a:pt x="112" y="136"/>
                  </a:cubicBezTo>
                  <a:close/>
                  <a:moveTo>
                    <a:pt x="78" y="135"/>
                  </a:moveTo>
                  <a:cubicBezTo>
                    <a:pt x="80" y="136"/>
                    <a:pt x="80" y="138"/>
                    <a:pt x="81" y="138"/>
                  </a:cubicBezTo>
                  <a:cubicBezTo>
                    <a:pt x="84" y="135"/>
                    <a:pt x="85" y="132"/>
                    <a:pt x="86" y="128"/>
                  </a:cubicBezTo>
                  <a:cubicBezTo>
                    <a:pt x="85" y="128"/>
                    <a:pt x="84" y="128"/>
                    <a:pt x="84" y="128"/>
                  </a:cubicBezTo>
                  <a:cubicBezTo>
                    <a:pt x="82" y="131"/>
                    <a:pt x="80" y="133"/>
                    <a:pt x="78" y="135"/>
                  </a:cubicBezTo>
                  <a:close/>
                  <a:moveTo>
                    <a:pt x="219" y="131"/>
                  </a:moveTo>
                  <a:cubicBezTo>
                    <a:pt x="221" y="132"/>
                    <a:pt x="221" y="130"/>
                    <a:pt x="223" y="131"/>
                  </a:cubicBezTo>
                  <a:cubicBezTo>
                    <a:pt x="223" y="129"/>
                    <a:pt x="221" y="128"/>
                    <a:pt x="219" y="128"/>
                  </a:cubicBezTo>
                  <a:cubicBezTo>
                    <a:pt x="219" y="129"/>
                    <a:pt x="219" y="130"/>
                    <a:pt x="219" y="131"/>
                  </a:cubicBezTo>
                  <a:close/>
                  <a:moveTo>
                    <a:pt x="236" y="130"/>
                  </a:moveTo>
                  <a:cubicBezTo>
                    <a:pt x="241" y="136"/>
                    <a:pt x="247" y="131"/>
                    <a:pt x="255" y="135"/>
                  </a:cubicBezTo>
                  <a:cubicBezTo>
                    <a:pt x="251" y="130"/>
                    <a:pt x="241" y="126"/>
                    <a:pt x="236" y="130"/>
                  </a:cubicBezTo>
                  <a:close/>
                  <a:moveTo>
                    <a:pt x="468" y="135"/>
                  </a:moveTo>
                  <a:cubicBezTo>
                    <a:pt x="471" y="134"/>
                    <a:pt x="471" y="130"/>
                    <a:pt x="473" y="128"/>
                  </a:cubicBezTo>
                  <a:cubicBezTo>
                    <a:pt x="470" y="129"/>
                    <a:pt x="467" y="132"/>
                    <a:pt x="468" y="135"/>
                  </a:cubicBezTo>
                  <a:close/>
                  <a:moveTo>
                    <a:pt x="149" y="128"/>
                  </a:moveTo>
                  <a:cubicBezTo>
                    <a:pt x="146" y="133"/>
                    <a:pt x="140" y="134"/>
                    <a:pt x="136" y="139"/>
                  </a:cubicBezTo>
                  <a:cubicBezTo>
                    <a:pt x="140" y="139"/>
                    <a:pt x="141" y="139"/>
                    <a:pt x="144" y="139"/>
                  </a:cubicBezTo>
                  <a:cubicBezTo>
                    <a:pt x="146" y="136"/>
                    <a:pt x="149" y="134"/>
                    <a:pt x="152" y="131"/>
                  </a:cubicBezTo>
                  <a:cubicBezTo>
                    <a:pt x="152" y="130"/>
                    <a:pt x="151" y="129"/>
                    <a:pt x="149" y="128"/>
                  </a:cubicBezTo>
                  <a:close/>
                  <a:moveTo>
                    <a:pt x="261" y="133"/>
                  </a:moveTo>
                  <a:cubicBezTo>
                    <a:pt x="265" y="134"/>
                    <a:pt x="269" y="137"/>
                    <a:pt x="273" y="138"/>
                  </a:cubicBezTo>
                  <a:cubicBezTo>
                    <a:pt x="274" y="137"/>
                    <a:pt x="274" y="136"/>
                    <a:pt x="274" y="134"/>
                  </a:cubicBezTo>
                  <a:cubicBezTo>
                    <a:pt x="269" y="133"/>
                    <a:pt x="267" y="130"/>
                    <a:pt x="263" y="128"/>
                  </a:cubicBezTo>
                  <a:cubicBezTo>
                    <a:pt x="262" y="130"/>
                    <a:pt x="261" y="130"/>
                    <a:pt x="261" y="133"/>
                  </a:cubicBezTo>
                  <a:close/>
                  <a:moveTo>
                    <a:pt x="324" y="133"/>
                  </a:moveTo>
                  <a:cubicBezTo>
                    <a:pt x="324" y="131"/>
                    <a:pt x="320" y="129"/>
                    <a:pt x="319" y="130"/>
                  </a:cubicBezTo>
                  <a:cubicBezTo>
                    <a:pt x="321" y="131"/>
                    <a:pt x="321" y="134"/>
                    <a:pt x="324" y="133"/>
                  </a:cubicBezTo>
                  <a:close/>
                  <a:moveTo>
                    <a:pt x="338" y="135"/>
                  </a:moveTo>
                  <a:cubicBezTo>
                    <a:pt x="338" y="131"/>
                    <a:pt x="334" y="131"/>
                    <a:pt x="332" y="130"/>
                  </a:cubicBezTo>
                  <a:cubicBezTo>
                    <a:pt x="333" y="132"/>
                    <a:pt x="336" y="133"/>
                    <a:pt x="338" y="135"/>
                  </a:cubicBezTo>
                  <a:close/>
                  <a:moveTo>
                    <a:pt x="623" y="157"/>
                  </a:moveTo>
                  <a:cubicBezTo>
                    <a:pt x="624" y="158"/>
                    <a:pt x="627" y="156"/>
                    <a:pt x="628" y="158"/>
                  </a:cubicBezTo>
                  <a:cubicBezTo>
                    <a:pt x="630" y="169"/>
                    <a:pt x="623" y="180"/>
                    <a:pt x="629" y="190"/>
                  </a:cubicBezTo>
                  <a:cubicBezTo>
                    <a:pt x="633" y="188"/>
                    <a:pt x="631" y="180"/>
                    <a:pt x="635" y="178"/>
                  </a:cubicBezTo>
                  <a:cubicBezTo>
                    <a:pt x="631" y="174"/>
                    <a:pt x="635" y="165"/>
                    <a:pt x="638" y="161"/>
                  </a:cubicBezTo>
                  <a:cubicBezTo>
                    <a:pt x="634" y="154"/>
                    <a:pt x="630" y="147"/>
                    <a:pt x="625" y="142"/>
                  </a:cubicBezTo>
                  <a:cubicBezTo>
                    <a:pt x="624" y="138"/>
                    <a:pt x="619" y="138"/>
                    <a:pt x="619" y="134"/>
                  </a:cubicBezTo>
                  <a:cubicBezTo>
                    <a:pt x="617" y="134"/>
                    <a:pt x="615" y="128"/>
                    <a:pt x="614" y="131"/>
                  </a:cubicBezTo>
                  <a:cubicBezTo>
                    <a:pt x="618" y="139"/>
                    <a:pt x="621" y="147"/>
                    <a:pt x="623" y="157"/>
                  </a:cubicBezTo>
                  <a:close/>
                  <a:moveTo>
                    <a:pt x="284" y="133"/>
                  </a:moveTo>
                  <a:cubicBezTo>
                    <a:pt x="285" y="130"/>
                    <a:pt x="281" y="129"/>
                    <a:pt x="281" y="131"/>
                  </a:cubicBezTo>
                  <a:cubicBezTo>
                    <a:pt x="282" y="131"/>
                    <a:pt x="283" y="132"/>
                    <a:pt x="284" y="133"/>
                  </a:cubicBezTo>
                  <a:close/>
                  <a:moveTo>
                    <a:pt x="351" y="136"/>
                  </a:moveTo>
                  <a:cubicBezTo>
                    <a:pt x="348" y="135"/>
                    <a:pt x="346" y="132"/>
                    <a:pt x="344" y="130"/>
                  </a:cubicBezTo>
                  <a:cubicBezTo>
                    <a:pt x="343" y="130"/>
                    <a:pt x="343" y="132"/>
                    <a:pt x="343" y="133"/>
                  </a:cubicBezTo>
                  <a:cubicBezTo>
                    <a:pt x="346" y="133"/>
                    <a:pt x="349" y="137"/>
                    <a:pt x="351" y="136"/>
                  </a:cubicBezTo>
                  <a:close/>
                  <a:moveTo>
                    <a:pt x="89" y="140"/>
                  </a:moveTo>
                  <a:cubicBezTo>
                    <a:pt x="86" y="138"/>
                    <a:pt x="91" y="134"/>
                    <a:pt x="91" y="131"/>
                  </a:cubicBezTo>
                  <a:cubicBezTo>
                    <a:pt x="88" y="131"/>
                    <a:pt x="83" y="143"/>
                    <a:pt x="89" y="140"/>
                  </a:cubicBezTo>
                  <a:close/>
                  <a:moveTo>
                    <a:pt x="163" y="133"/>
                  </a:moveTo>
                  <a:cubicBezTo>
                    <a:pt x="164" y="133"/>
                    <a:pt x="164" y="133"/>
                    <a:pt x="165" y="133"/>
                  </a:cubicBezTo>
                  <a:cubicBezTo>
                    <a:pt x="165" y="132"/>
                    <a:pt x="165" y="131"/>
                    <a:pt x="166" y="131"/>
                  </a:cubicBezTo>
                  <a:cubicBezTo>
                    <a:pt x="164" y="131"/>
                    <a:pt x="163" y="131"/>
                    <a:pt x="163" y="133"/>
                  </a:cubicBezTo>
                  <a:close/>
                  <a:moveTo>
                    <a:pt x="425" y="133"/>
                  </a:moveTo>
                  <a:cubicBezTo>
                    <a:pt x="426" y="135"/>
                    <a:pt x="428" y="133"/>
                    <a:pt x="428" y="131"/>
                  </a:cubicBezTo>
                  <a:cubicBezTo>
                    <a:pt x="427" y="132"/>
                    <a:pt x="427" y="131"/>
                    <a:pt x="426" y="131"/>
                  </a:cubicBezTo>
                  <a:cubicBezTo>
                    <a:pt x="426" y="133"/>
                    <a:pt x="425" y="132"/>
                    <a:pt x="425" y="133"/>
                  </a:cubicBezTo>
                  <a:close/>
                  <a:moveTo>
                    <a:pt x="473" y="138"/>
                  </a:moveTo>
                  <a:cubicBezTo>
                    <a:pt x="479" y="140"/>
                    <a:pt x="482" y="144"/>
                    <a:pt x="488" y="145"/>
                  </a:cubicBezTo>
                  <a:cubicBezTo>
                    <a:pt x="487" y="138"/>
                    <a:pt x="481" y="135"/>
                    <a:pt x="476" y="131"/>
                  </a:cubicBezTo>
                  <a:cubicBezTo>
                    <a:pt x="475" y="134"/>
                    <a:pt x="473" y="134"/>
                    <a:pt x="473" y="138"/>
                  </a:cubicBezTo>
                  <a:close/>
                  <a:moveTo>
                    <a:pt x="219" y="136"/>
                  </a:moveTo>
                  <a:cubicBezTo>
                    <a:pt x="222" y="137"/>
                    <a:pt x="225" y="138"/>
                    <a:pt x="228" y="139"/>
                  </a:cubicBezTo>
                  <a:cubicBezTo>
                    <a:pt x="230" y="138"/>
                    <a:pt x="231" y="137"/>
                    <a:pt x="231" y="135"/>
                  </a:cubicBezTo>
                  <a:cubicBezTo>
                    <a:pt x="228" y="131"/>
                    <a:pt x="222" y="133"/>
                    <a:pt x="219" y="136"/>
                  </a:cubicBezTo>
                  <a:close/>
                  <a:moveTo>
                    <a:pt x="93" y="138"/>
                  </a:moveTo>
                  <a:cubicBezTo>
                    <a:pt x="95" y="138"/>
                    <a:pt x="97" y="136"/>
                    <a:pt x="97" y="133"/>
                  </a:cubicBezTo>
                  <a:cubicBezTo>
                    <a:pt x="96" y="133"/>
                    <a:pt x="96" y="132"/>
                    <a:pt x="95" y="133"/>
                  </a:cubicBezTo>
                  <a:cubicBezTo>
                    <a:pt x="95" y="135"/>
                    <a:pt x="93" y="136"/>
                    <a:pt x="93" y="138"/>
                  </a:cubicBezTo>
                  <a:close/>
                  <a:moveTo>
                    <a:pt x="115" y="138"/>
                  </a:moveTo>
                  <a:cubicBezTo>
                    <a:pt x="119" y="139"/>
                    <a:pt x="122" y="142"/>
                    <a:pt x="127" y="142"/>
                  </a:cubicBezTo>
                  <a:cubicBezTo>
                    <a:pt x="128" y="141"/>
                    <a:pt x="128" y="140"/>
                    <a:pt x="129" y="139"/>
                  </a:cubicBezTo>
                  <a:cubicBezTo>
                    <a:pt x="123" y="139"/>
                    <a:pt x="118" y="129"/>
                    <a:pt x="115" y="138"/>
                  </a:cubicBezTo>
                  <a:close/>
                  <a:moveTo>
                    <a:pt x="580" y="139"/>
                  </a:moveTo>
                  <a:cubicBezTo>
                    <a:pt x="580" y="136"/>
                    <a:pt x="578" y="135"/>
                    <a:pt x="575" y="133"/>
                  </a:cubicBezTo>
                  <a:cubicBezTo>
                    <a:pt x="576" y="136"/>
                    <a:pt x="578" y="137"/>
                    <a:pt x="580" y="139"/>
                  </a:cubicBezTo>
                  <a:close/>
                  <a:moveTo>
                    <a:pt x="66" y="139"/>
                  </a:moveTo>
                  <a:cubicBezTo>
                    <a:pt x="67" y="140"/>
                    <a:pt x="68" y="141"/>
                    <a:pt x="70" y="141"/>
                  </a:cubicBezTo>
                  <a:cubicBezTo>
                    <a:pt x="71" y="139"/>
                    <a:pt x="70" y="138"/>
                    <a:pt x="70" y="135"/>
                  </a:cubicBezTo>
                  <a:cubicBezTo>
                    <a:pt x="69" y="136"/>
                    <a:pt x="69" y="133"/>
                    <a:pt x="67" y="134"/>
                  </a:cubicBezTo>
                  <a:cubicBezTo>
                    <a:pt x="67" y="136"/>
                    <a:pt x="65" y="137"/>
                    <a:pt x="66" y="139"/>
                  </a:cubicBezTo>
                  <a:close/>
                  <a:moveTo>
                    <a:pt x="312" y="150"/>
                  </a:moveTo>
                  <a:cubicBezTo>
                    <a:pt x="313" y="149"/>
                    <a:pt x="314" y="148"/>
                    <a:pt x="314" y="147"/>
                  </a:cubicBezTo>
                  <a:cubicBezTo>
                    <a:pt x="307" y="143"/>
                    <a:pt x="299" y="138"/>
                    <a:pt x="290" y="135"/>
                  </a:cubicBezTo>
                  <a:cubicBezTo>
                    <a:pt x="295" y="142"/>
                    <a:pt x="304" y="146"/>
                    <a:pt x="312" y="150"/>
                  </a:cubicBezTo>
                  <a:close/>
                  <a:moveTo>
                    <a:pt x="431" y="135"/>
                  </a:moveTo>
                  <a:cubicBezTo>
                    <a:pt x="435" y="141"/>
                    <a:pt x="444" y="146"/>
                    <a:pt x="450" y="148"/>
                  </a:cubicBezTo>
                  <a:cubicBezTo>
                    <a:pt x="444" y="144"/>
                    <a:pt x="438" y="137"/>
                    <a:pt x="431" y="135"/>
                  </a:cubicBezTo>
                  <a:close/>
                  <a:moveTo>
                    <a:pt x="181" y="138"/>
                  </a:moveTo>
                  <a:cubicBezTo>
                    <a:pt x="182" y="137"/>
                    <a:pt x="186" y="138"/>
                    <a:pt x="186" y="135"/>
                  </a:cubicBezTo>
                  <a:cubicBezTo>
                    <a:pt x="184" y="135"/>
                    <a:pt x="182" y="135"/>
                    <a:pt x="180" y="135"/>
                  </a:cubicBezTo>
                  <a:cubicBezTo>
                    <a:pt x="180" y="137"/>
                    <a:pt x="181" y="137"/>
                    <a:pt x="181" y="138"/>
                  </a:cubicBezTo>
                  <a:close/>
                  <a:moveTo>
                    <a:pt x="341" y="138"/>
                  </a:moveTo>
                  <a:cubicBezTo>
                    <a:pt x="346" y="141"/>
                    <a:pt x="354" y="153"/>
                    <a:pt x="358" y="144"/>
                  </a:cubicBezTo>
                  <a:cubicBezTo>
                    <a:pt x="353" y="141"/>
                    <a:pt x="348" y="137"/>
                    <a:pt x="342" y="135"/>
                  </a:cubicBezTo>
                  <a:cubicBezTo>
                    <a:pt x="343" y="137"/>
                    <a:pt x="341" y="137"/>
                    <a:pt x="341" y="138"/>
                  </a:cubicBezTo>
                  <a:close/>
                  <a:moveTo>
                    <a:pt x="510" y="138"/>
                  </a:moveTo>
                  <a:cubicBezTo>
                    <a:pt x="510" y="136"/>
                    <a:pt x="507" y="135"/>
                    <a:pt x="507" y="136"/>
                  </a:cubicBezTo>
                  <a:cubicBezTo>
                    <a:pt x="508" y="136"/>
                    <a:pt x="508" y="138"/>
                    <a:pt x="510" y="138"/>
                  </a:cubicBezTo>
                  <a:close/>
                  <a:moveTo>
                    <a:pt x="152" y="141"/>
                  </a:moveTo>
                  <a:cubicBezTo>
                    <a:pt x="156" y="141"/>
                    <a:pt x="158" y="143"/>
                    <a:pt x="160" y="144"/>
                  </a:cubicBezTo>
                  <a:cubicBezTo>
                    <a:pt x="161" y="142"/>
                    <a:pt x="163" y="141"/>
                    <a:pt x="163" y="138"/>
                  </a:cubicBezTo>
                  <a:cubicBezTo>
                    <a:pt x="159" y="135"/>
                    <a:pt x="153" y="136"/>
                    <a:pt x="152" y="141"/>
                  </a:cubicBezTo>
                  <a:close/>
                  <a:moveTo>
                    <a:pt x="183" y="142"/>
                  </a:moveTo>
                  <a:cubicBezTo>
                    <a:pt x="183" y="146"/>
                    <a:pt x="188" y="144"/>
                    <a:pt x="190" y="146"/>
                  </a:cubicBezTo>
                  <a:cubicBezTo>
                    <a:pt x="191" y="143"/>
                    <a:pt x="196" y="138"/>
                    <a:pt x="194" y="136"/>
                  </a:cubicBezTo>
                  <a:cubicBezTo>
                    <a:pt x="190" y="137"/>
                    <a:pt x="188" y="141"/>
                    <a:pt x="183" y="142"/>
                  </a:cubicBezTo>
                  <a:close/>
                  <a:moveTo>
                    <a:pt x="411" y="146"/>
                  </a:moveTo>
                  <a:cubicBezTo>
                    <a:pt x="411" y="145"/>
                    <a:pt x="413" y="143"/>
                    <a:pt x="414" y="141"/>
                  </a:cubicBezTo>
                  <a:cubicBezTo>
                    <a:pt x="410" y="137"/>
                    <a:pt x="403" y="136"/>
                    <a:pt x="397" y="136"/>
                  </a:cubicBezTo>
                  <a:cubicBezTo>
                    <a:pt x="400" y="140"/>
                    <a:pt x="406" y="145"/>
                    <a:pt x="411" y="146"/>
                  </a:cubicBezTo>
                  <a:close/>
                  <a:moveTo>
                    <a:pt x="335" y="142"/>
                  </a:moveTo>
                  <a:cubicBezTo>
                    <a:pt x="336" y="140"/>
                    <a:pt x="335" y="137"/>
                    <a:pt x="333" y="137"/>
                  </a:cubicBezTo>
                  <a:cubicBezTo>
                    <a:pt x="333" y="139"/>
                    <a:pt x="333" y="141"/>
                    <a:pt x="335" y="142"/>
                  </a:cubicBezTo>
                  <a:close/>
                  <a:moveTo>
                    <a:pt x="252" y="139"/>
                  </a:moveTo>
                  <a:cubicBezTo>
                    <a:pt x="252" y="138"/>
                    <a:pt x="251" y="138"/>
                    <a:pt x="249" y="138"/>
                  </a:cubicBezTo>
                  <a:cubicBezTo>
                    <a:pt x="248" y="140"/>
                    <a:pt x="250" y="139"/>
                    <a:pt x="252" y="139"/>
                  </a:cubicBezTo>
                  <a:close/>
                  <a:moveTo>
                    <a:pt x="278" y="138"/>
                  </a:moveTo>
                  <a:cubicBezTo>
                    <a:pt x="278" y="141"/>
                    <a:pt x="282" y="143"/>
                    <a:pt x="285" y="142"/>
                  </a:cubicBezTo>
                  <a:cubicBezTo>
                    <a:pt x="283" y="141"/>
                    <a:pt x="280" y="137"/>
                    <a:pt x="278" y="138"/>
                  </a:cubicBezTo>
                  <a:close/>
                  <a:moveTo>
                    <a:pt x="384" y="138"/>
                  </a:moveTo>
                  <a:cubicBezTo>
                    <a:pt x="386" y="142"/>
                    <a:pt x="390" y="144"/>
                    <a:pt x="394" y="147"/>
                  </a:cubicBezTo>
                  <a:cubicBezTo>
                    <a:pt x="392" y="143"/>
                    <a:pt x="387" y="139"/>
                    <a:pt x="384" y="138"/>
                  </a:cubicBezTo>
                  <a:close/>
                  <a:moveTo>
                    <a:pt x="467" y="141"/>
                  </a:moveTo>
                  <a:cubicBezTo>
                    <a:pt x="467" y="139"/>
                    <a:pt x="464" y="139"/>
                    <a:pt x="464" y="138"/>
                  </a:cubicBezTo>
                  <a:cubicBezTo>
                    <a:pt x="462" y="140"/>
                    <a:pt x="465" y="143"/>
                    <a:pt x="467" y="141"/>
                  </a:cubicBezTo>
                  <a:close/>
                  <a:moveTo>
                    <a:pt x="503" y="153"/>
                  </a:moveTo>
                  <a:cubicBezTo>
                    <a:pt x="504" y="152"/>
                    <a:pt x="505" y="152"/>
                    <a:pt x="506" y="150"/>
                  </a:cubicBezTo>
                  <a:cubicBezTo>
                    <a:pt x="502" y="145"/>
                    <a:pt x="496" y="142"/>
                    <a:pt x="491" y="138"/>
                  </a:cubicBezTo>
                  <a:cubicBezTo>
                    <a:pt x="493" y="145"/>
                    <a:pt x="499" y="148"/>
                    <a:pt x="503" y="153"/>
                  </a:cubicBezTo>
                  <a:close/>
                  <a:moveTo>
                    <a:pt x="566" y="147"/>
                  </a:moveTo>
                  <a:cubicBezTo>
                    <a:pt x="568" y="150"/>
                    <a:pt x="571" y="151"/>
                    <a:pt x="572" y="154"/>
                  </a:cubicBezTo>
                  <a:cubicBezTo>
                    <a:pt x="571" y="154"/>
                    <a:pt x="572" y="156"/>
                    <a:pt x="570" y="156"/>
                  </a:cubicBezTo>
                  <a:cubicBezTo>
                    <a:pt x="571" y="158"/>
                    <a:pt x="573" y="159"/>
                    <a:pt x="575" y="161"/>
                  </a:cubicBezTo>
                  <a:cubicBezTo>
                    <a:pt x="575" y="155"/>
                    <a:pt x="579" y="152"/>
                    <a:pt x="579" y="147"/>
                  </a:cubicBezTo>
                  <a:cubicBezTo>
                    <a:pt x="576" y="143"/>
                    <a:pt x="572" y="140"/>
                    <a:pt x="567" y="138"/>
                  </a:cubicBezTo>
                  <a:cubicBezTo>
                    <a:pt x="567" y="143"/>
                    <a:pt x="567" y="143"/>
                    <a:pt x="566" y="147"/>
                  </a:cubicBezTo>
                  <a:close/>
                  <a:moveTo>
                    <a:pt x="75" y="142"/>
                  </a:moveTo>
                  <a:cubicBezTo>
                    <a:pt x="75" y="144"/>
                    <a:pt x="76" y="145"/>
                    <a:pt x="77" y="145"/>
                  </a:cubicBezTo>
                  <a:cubicBezTo>
                    <a:pt x="79" y="144"/>
                    <a:pt x="79" y="142"/>
                    <a:pt x="80" y="141"/>
                  </a:cubicBezTo>
                  <a:cubicBezTo>
                    <a:pt x="77" y="141"/>
                    <a:pt x="79" y="138"/>
                    <a:pt x="77" y="139"/>
                  </a:cubicBezTo>
                  <a:cubicBezTo>
                    <a:pt x="77" y="141"/>
                    <a:pt x="74" y="140"/>
                    <a:pt x="75" y="142"/>
                  </a:cubicBezTo>
                  <a:close/>
                  <a:moveTo>
                    <a:pt x="233" y="140"/>
                  </a:moveTo>
                  <a:cubicBezTo>
                    <a:pt x="236" y="144"/>
                    <a:pt x="242" y="145"/>
                    <a:pt x="247" y="147"/>
                  </a:cubicBezTo>
                  <a:cubicBezTo>
                    <a:pt x="246" y="144"/>
                    <a:pt x="245" y="144"/>
                    <a:pt x="245" y="141"/>
                  </a:cubicBezTo>
                  <a:cubicBezTo>
                    <a:pt x="240" y="143"/>
                    <a:pt x="237" y="137"/>
                    <a:pt x="233" y="140"/>
                  </a:cubicBezTo>
                  <a:close/>
                  <a:moveTo>
                    <a:pt x="254" y="142"/>
                  </a:moveTo>
                  <a:cubicBezTo>
                    <a:pt x="257" y="143"/>
                    <a:pt x="257" y="145"/>
                    <a:pt x="261" y="145"/>
                  </a:cubicBezTo>
                  <a:cubicBezTo>
                    <a:pt x="261" y="142"/>
                    <a:pt x="259" y="141"/>
                    <a:pt x="258" y="139"/>
                  </a:cubicBezTo>
                  <a:cubicBezTo>
                    <a:pt x="257" y="139"/>
                    <a:pt x="256" y="139"/>
                    <a:pt x="255" y="139"/>
                  </a:cubicBezTo>
                  <a:cubicBezTo>
                    <a:pt x="256" y="141"/>
                    <a:pt x="254" y="141"/>
                    <a:pt x="254" y="142"/>
                  </a:cubicBezTo>
                  <a:close/>
                  <a:moveTo>
                    <a:pt x="99" y="149"/>
                  </a:moveTo>
                  <a:cubicBezTo>
                    <a:pt x="103" y="147"/>
                    <a:pt x="109" y="146"/>
                    <a:pt x="114" y="144"/>
                  </a:cubicBezTo>
                  <a:cubicBezTo>
                    <a:pt x="115" y="146"/>
                    <a:pt x="122" y="149"/>
                    <a:pt x="123" y="145"/>
                  </a:cubicBezTo>
                  <a:cubicBezTo>
                    <a:pt x="120" y="143"/>
                    <a:pt x="117" y="142"/>
                    <a:pt x="113" y="141"/>
                  </a:cubicBezTo>
                  <a:cubicBezTo>
                    <a:pt x="110" y="145"/>
                    <a:pt x="105" y="146"/>
                    <a:pt x="102" y="140"/>
                  </a:cubicBezTo>
                  <a:cubicBezTo>
                    <a:pt x="101" y="143"/>
                    <a:pt x="98" y="147"/>
                    <a:pt x="99" y="149"/>
                  </a:cubicBezTo>
                  <a:close/>
                  <a:moveTo>
                    <a:pt x="269" y="149"/>
                  </a:moveTo>
                  <a:cubicBezTo>
                    <a:pt x="269" y="146"/>
                    <a:pt x="271" y="145"/>
                    <a:pt x="271" y="142"/>
                  </a:cubicBezTo>
                  <a:cubicBezTo>
                    <a:pt x="268" y="142"/>
                    <a:pt x="265" y="140"/>
                    <a:pt x="263" y="141"/>
                  </a:cubicBezTo>
                  <a:cubicBezTo>
                    <a:pt x="266" y="142"/>
                    <a:pt x="265" y="148"/>
                    <a:pt x="269" y="149"/>
                  </a:cubicBezTo>
                  <a:close/>
                  <a:moveTo>
                    <a:pt x="165" y="146"/>
                  </a:moveTo>
                  <a:cubicBezTo>
                    <a:pt x="169" y="146"/>
                    <a:pt x="170" y="150"/>
                    <a:pt x="174" y="149"/>
                  </a:cubicBezTo>
                  <a:cubicBezTo>
                    <a:pt x="174" y="147"/>
                    <a:pt x="172" y="146"/>
                    <a:pt x="172" y="144"/>
                  </a:cubicBezTo>
                  <a:cubicBezTo>
                    <a:pt x="170" y="143"/>
                    <a:pt x="168" y="142"/>
                    <a:pt x="166" y="141"/>
                  </a:cubicBezTo>
                  <a:cubicBezTo>
                    <a:pt x="167" y="143"/>
                    <a:pt x="165" y="143"/>
                    <a:pt x="165" y="146"/>
                  </a:cubicBezTo>
                  <a:close/>
                  <a:moveTo>
                    <a:pt x="215" y="147"/>
                  </a:moveTo>
                  <a:cubicBezTo>
                    <a:pt x="214" y="146"/>
                    <a:pt x="215" y="141"/>
                    <a:pt x="211" y="141"/>
                  </a:cubicBezTo>
                  <a:cubicBezTo>
                    <a:pt x="210" y="144"/>
                    <a:pt x="213" y="148"/>
                    <a:pt x="215" y="147"/>
                  </a:cubicBezTo>
                  <a:close/>
                  <a:moveTo>
                    <a:pt x="227" y="145"/>
                  </a:moveTo>
                  <a:cubicBezTo>
                    <a:pt x="227" y="141"/>
                    <a:pt x="222" y="141"/>
                    <a:pt x="220" y="142"/>
                  </a:cubicBezTo>
                  <a:cubicBezTo>
                    <a:pt x="223" y="142"/>
                    <a:pt x="224" y="145"/>
                    <a:pt x="227" y="145"/>
                  </a:cubicBezTo>
                  <a:close/>
                  <a:moveTo>
                    <a:pt x="586" y="143"/>
                  </a:moveTo>
                  <a:cubicBezTo>
                    <a:pt x="586" y="141"/>
                    <a:pt x="585" y="141"/>
                    <a:pt x="583" y="141"/>
                  </a:cubicBezTo>
                  <a:cubicBezTo>
                    <a:pt x="583" y="143"/>
                    <a:pt x="584" y="143"/>
                    <a:pt x="586" y="143"/>
                  </a:cubicBezTo>
                  <a:close/>
                  <a:moveTo>
                    <a:pt x="342" y="145"/>
                  </a:moveTo>
                  <a:cubicBezTo>
                    <a:pt x="343" y="141"/>
                    <a:pt x="337" y="141"/>
                    <a:pt x="338" y="145"/>
                  </a:cubicBezTo>
                  <a:cubicBezTo>
                    <a:pt x="343" y="146"/>
                    <a:pt x="345" y="151"/>
                    <a:pt x="349" y="150"/>
                  </a:cubicBezTo>
                  <a:cubicBezTo>
                    <a:pt x="347" y="148"/>
                    <a:pt x="346" y="146"/>
                    <a:pt x="342" y="145"/>
                  </a:cubicBezTo>
                  <a:close/>
                  <a:moveTo>
                    <a:pt x="456" y="149"/>
                  </a:moveTo>
                  <a:cubicBezTo>
                    <a:pt x="457" y="150"/>
                    <a:pt x="458" y="153"/>
                    <a:pt x="461" y="153"/>
                  </a:cubicBezTo>
                  <a:cubicBezTo>
                    <a:pt x="462" y="150"/>
                    <a:pt x="463" y="148"/>
                    <a:pt x="464" y="145"/>
                  </a:cubicBezTo>
                  <a:cubicBezTo>
                    <a:pt x="461" y="145"/>
                    <a:pt x="461" y="143"/>
                    <a:pt x="460" y="142"/>
                  </a:cubicBezTo>
                  <a:cubicBezTo>
                    <a:pt x="459" y="145"/>
                    <a:pt x="456" y="146"/>
                    <a:pt x="456" y="149"/>
                  </a:cubicBezTo>
                  <a:close/>
                  <a:moveTo>
                    <a:pt x="470" y="143"/>
                  </a:moveTo>
                  <a:cubicBezTo>
                    <a:pt x="470" y="144"/>
                    <a:pt x="470" y="144"/>
                    <a:pt x="470" y="145"/>
                  </a:cubicBezTo>
                  <a:cubicBezTo>
                    <a:pt x="478" y="150"/>
                    <a:pt x="485" y="157"/>
                    <a:pt x="495" y="161"/>
                  </a:cubicBezTo>
                  <a:cubicBezTo>
                    <a:pt x="489" y="152"/>
                    <a:pt x="479" y="147"/>
                    <a:pt x="470" y="143"/>
                  </a:cubicBezTo>
                  <a:close/>
                  <a:moveTo>
                    <a:pt x="63" y="147"/>
                  </a:moveTo>
                  <a:cubicBezTo>
                    <a:pt x="65" y="148"/>
                    <a:pt x="65" y="149"/>
                    <a:pt x="67" y="149"/>
                  </a:cubicBezTo>
                  <a:cubicBezTo>
                    <a:pt x="68" y="148"/>
                    <a:pt x="69" y="147"/>
                    <a:pt x="69" y="145"/>
                  </a:cubicBezTo>
                  <a:cubicBezTo>
                    <a:pt x="67" y="143"/>
                    <a:pt x="62" y="141"/>
                    <a:pt x="63" y="147"/>
                  </a:cubicBezTo>
                  <a:close/>
                  <a:moveTo>
                    <a:pt x="81" y="147"/>
                  </a:moveTo>
                  <a:cubicBezTo>
                    <a:pt x="83" y="148"/>
                    <a:pt x="83" y="149"/>
                    <a:pt x="84" y="148"/>
                  </a:cubicBezTo>
                  <a:cubicBezTo>
                    <a:pt x="84" y="146"/>
                    <a:pt x="87" y="147"/>
                    <a:pt x="86" y="144"/>
                  </a:cubicBezTo>
                  <a:cubicBezTo>
                    <a:pt x="84" y="145"/>
                    <a:pt x="84" y="144"/>
                    <a:pt x="83" y="144"/>
                  </a:cubicBezTo>
                  <a:cubicBezTo>
                    <a:pt x="83" y="146"/>
                    <a:pt x="81" y="145"/>
                    <a:pt x="81" y="147"/>
                  </a:cubicBezTo>
                  <a:close/>
                  <a:moveTo>
                    <a:pt x="193" y="148"/>
                  </a:moveTo>
                  <a:cubicBezTo>
                    <a:pt x="195" y="150"/>
                    <a:pt x="198" y="152"/>
                    <a:pt x="202" y="153"/>
                  </a:cubicBezTo>
                  <a:cubicBezTo>
                    <a:pt x="203" y="150"/>
                    <a:pt x="204" y="149"/>
                    <a:pt x="204" y="145"/>
                  </a:cubicBezTo>
                  <a:cubicBezTo>
                    <a:pt x="200" y="141"/>
                    <a:pt x="196" y="147"/>
                    <a:pt x="193" y="148"/>
                  </a:cubicBezTo>
                  <a:close/>
                  <a:moveTo>
                    <a:pt x="319" y="147"/>
                  </a:moveTo>
                  <a:cubicBezTo>
                    <a:pt x="323" y="148"/>
                    <a:pt x="326" y="151"/>
                    <a:pt x="330" y="152"/>
                  </a:cubicBezTo>
                  <a:cubicBezTo>
                    <a:pt x="328" y="148"/>
                    <a:pt x="324" y="146"/>
                    <a:pt x="321" y="144"/>
                  </a:cubicBezTo>
                  <a:cubicBezTo>
                    <a:pt x="320" y="145"/>
                    <a:pt x="319" y="145"/>
                    <a:pt x="319" y="147"/>
                  </a:cubicBezTo>
                  <a:close/>
                  <a:moveTo>
                    <a:pt x="413" y="150"/>
                  </a:moveTo>
                  <a:cubicBezTo>
                    <a:pt x="414" y="150"/>
                    <a:pt x="414" y="153"/>
                    <a:pt x="417" y="153"/>
                  </a:cubicBezTo>
                  <a:cubicBezTo>
                    <a:pt x="418" y="151"/>
                    <a:pt x="420" y="149"/>
                    <a:pt x="420" y="145"/>
                  </a:cubicBezTo>
                  <a:cubicBezTo>
                    <a:pt x="417" y="141"/>
                    <a:pt x="414" y="147"/>
                    <a:pt x="413" y="150"/>
                  </a:cubicBezTo>
                  <a:close/>
                  <a:moveTo>
                    <a:pt x="134" y="147"/>
                  </a:moveTo>
                  <a:cubicBezTo>
                    <a:pt x="135" y="147"/>
                    <a:pt x="136" y="146"/>
                    <a:pt x="137" y="145"/>
                  </a:cubicBezTo>
                  <a:cubicBezTo>
                    <a:pt x="136" y="143"/>
                    <a:pt x="131" y="145"/>
                    <a:pt x="134" y="147"/>
                  </a:cubicBezTo>
                  <a:close/>
                  <a:moveTo>
                    <a:pt x="217" y="149"/>
                  </a:moveTo>
                  <a:cubicBezTo>
                    <a:pt x="220" y="151"/>
                    <a:pt x="223" y="153"/>
                    <a:pt x="226" y="156"/>
                  </a:cubicBezTo>
                  <a:cubicBezTo>
                    <a:pt x="227" y="154"/>
                    <a:pt x="225" y="153"/>
                    <a:pt x="227" y="151"/>
                  </a:cubicBezTo>
                  <a:cubicBezTo>
                    <a:pt x="223" y="149"/>
                    <a:pt x="222" y="145"/>
                    <a:pt x="217" y="144"/>
                  </a:cubicBezTo>
                  <a:cubicBezTo>
                    <a:pt x="217" y="146"/>
                    <a:pt x="218" y="148"/>
                    <a:pt x="217" y="149"/>
                  </a:cubicBezTo>
                  <a:close/>
                  <a:moveTo>
                    <a:pt x="230" y="147"/>
                  </a:moveTo>
                  <a:cubicBezTo>
                    <a:pt x="235" y="149"/>
                    <a:pt x="237" y="153"/>
                    <a:pt x="243" y="153"/>
                  </a:cubicBezTo>
                  <a:cubicBezTo>
                    <a:pt x="243" y="151"/>
                    <a:pt x="243" y="151"/>
                    <a:pt x="244" y="149"/>
                  </a:cubicBezTo>
                  <a:cubicBezTo>
                    <a:pt x="239" y="148"/>
                    <a:pt x="235" y="146"/>
                    <a:pt x="231" y="144"/>
                  </a:cubicBezTo>
                  <a:cubicBezTo>
                    <a:pt x="231" y="145"/>
                    <a:pt x="231" y="146"/>
                    <a:pt x="230" y="147"/>
                  </a:cubicBezTo>
                  <a:close/>
                  <a:moveTo>
                    <a:pt x="272" y="153"/>
                  </a:moveTo>
                  <a:cubicBezTo>
                    <a:pt x="280" y="159"/>
                    <a:pt x="289" y="165"/>
                    <a:pt x="299" y="170"/>
                  </a:cubicBezTo>
                  <a:cubicBezTo>
                    <a:pt x="299" y="169"/>
                    <a:pt x="301" y="169"/>
                    <a:pt x="300" y="167"/>
                  </a:cubicBezTo>
                  <a:cubicBezTo>
                    <a:pt x="293" y="161"/>
                    <a:pt x="286" y="156"/>
                    <a:pt x="278" y="150"/>
                  </a:cubicBezTo>
                  <a:cubicBezTo>
                    <a:pt x="277" y="148"/>
                    <a:pt x="278" y="145"/>
                    <a:pt x="277" y="145"/>
                  </a:cubicBezTo>
                  <a:cubicBezTo>
                    <a:pt x="277" y="144"/>
                    <a:pt x="276" y="144"/>
                    <a:pt x="275" y="144"/>
                  </a:cubicBezTo>
                  <a:cubicBezTo>
                    <a:pt x="275" y="148"/>
                    <a:pt x="272" y="150"/>
                    <a:pt x="272" y="153"/>
                  </a:cubicBezTo>
                  <a:close/>
                  <a:moveTo>
                    <a:pt x="42" y="167"/>
                  </a:moveTo>
                  <a:cubicBezTo>
                    <a:pt x="46" y="161"/>
                    <a:pt x="50" y="152"/>
                    <a:pt x="52" y="145"/>
                  </a:cubicBezTo>
                  <a:cubicBezTo>
                    <a:pt x="47" y="151"/>
                    <a:pt x="43" y="157"/>
                    <a:pt x="42" y="167"/>
                  </a:cubicBezTo>
                  <a:close/>
                  <a:moveTo>
                    <a:pt x="148" y="148"/>
                  </a:moveTo>
                  <a:cubicBezTo>
                    <a:pt x="151" y="150"/>
                    <a:pt x="153" y="152"/>
                    <a:pt x="157" y="153"/>
                  </a:cubicBezTo>
                  <a:cubicBezTo>
                    <a:pt x="158" y="151"/>
                    <a:pt x="159" y="150"/>
                    <a:pt x="159" y="147"/>
                  </a:cubicBezTo>
                  <a:cubicBezTo>
                    <a:pt x="155" y="147"/>
                    <a:pt x="149" y="142"/>
                    <a:pt x="148" y="148"/>
                  </a:cubicBezTo>
                  <a:close/>
                  <a:moveTo>
                    <a:pt x="380" y="147"/>
                  </a:moveTo>
                  <a:cubicBezTo>
                    <a:pt x="385" y="153"/>
                    <a:pt x="392" y="158"/>
                    <a:pt x="400" y="162"/>
                  </a:cubicBezTo>
                  <a:cubicBezTo>
                    <a:pt x="400" y="160"/>
                    <a:pt x="401" y="159"/>
                    <a:pt x="402" y="157"/>
                  </a:cubicBezTo>
                  <a:cubicBezTo>
                    <a:pt x="395" y="153"/>
                    <a:pt x="388" y="145"/>
                    <a:pt x="380" y="147"/>
                  </a:cubicBezTo>
                  <a:close/>
                  <a:moveTo>
                    <a:pt x="512" y="149"/>
                  </a:moveTo>
                  <a:cubicBezTo>
                    <a:pt x="512" y="151"/>
                    <a:pt x="513" y="151"/>
                    <a:pt x="514" y="152"/>
                  </a:cubicBezTo>
                  <a:cubicBezTo>
                    <a:pt x="514" y="150"/>
                    <a:pt x="518" y="147"/>
                    <a:pt x="515" y="146"/>
                  </a:cubicBezTo>
                  <a:cubicBezTo>
                    <a:pt x="514" y="147"/>
                    <a:pt x="514" y="149"/>
                    <a:pt x="512" y="149"/>
                  </a:cubicBezTo>
                  <a:close/>
                  <a:moveTo>
                    <a:pt x="250" y="147"/>
                  </a:moveTo>
                  <a:cubicBezTo>
                    <a:pt x="250" y="150"/>
                    <a:pt x="253" y="150"/>
                    <a:pt x="255" y="152"/>
                  </a:cubicBezTo>
                  <a:cubicBezTo>
                    <a:pt x="255" y="151"/>
                    <a:pt x="255" y="149"/>
                    <a:pt x="255" y="148"/>
                  </a:cubicBezTo>
                  <a:cubicBezTo>
                    <a:pt x="253" y="149"/>
                    <a:pt x="252" y="145"/>
                    <a:pt x="250" y="147"/>
                  </a:cubicBezTo>
                  <a:close/>
                  <a:moveTo>
                    <a:pt x="358" y="151"/>
                  </a:moveTo>
                  <a:cubicBezTo>
                    <a:pt x="359" y="153"/>
                    <a:pt x="360" y="154"/>
                    <a:pt x="362" y="155"/>
                  </a:cubicBezTo>
                  <a:cubicBezTo>
                    <a:pt x="364" y="152"/>
                    <a:pt x="365" y="151"/>
                    <a:pt x="366" y="147"/>
                  </a:cubicBezTo>
                  <a:cubicBezTo>
                    <a:pt x="362" y="146"/>
                    <a:pt x="359" y="148"/>
                    <a:pt x="358" y="151"/>
                  </a:cubicBezTo>
                  <a:close/>
                  <a:moveTo>
                    <a:pt x="93" y="152"/>
                  </a:moveTo>
                  <a:cubicBezTo>
                    <a:pt x="93" y="152"/>
                    <a:pt x="93" y="151"/>
                    <a:pt x="93" y="151"/>
                  </a:cubicBezTo>
                  <a:cubicBezTo>
                    <a:pt x="93" y="149"/>
                    <a:pt x="92" y="149"/>
                    <a:pt x="91" y="148"/>
                  </a:cubicBezTo>
                  <a:cubicBezTo>
                    <a:pt x="89" y="149"/>
                    <a:pt x="90" y="153"/>
                    <a:pt x="93" y="152"/>
                  </a:cubicBezTo>
                  <a:close/>
                  <a:moveTo>
                    <a:pt x="315" y="153"/>
                  </a:moveTo>
                  <a:cubicBezTo>
                    <a:pt x="318" y="156"/>
                    <a:pt x="323" y="157"/>
                    <a:pt x="325" y="161"/>
                  </a:cubicBezTo>
                  <a:cubicBezTo>
                    <a:pt x="328" y="160"/>
                    <a:pt x="329" y="158"/>
                    <a:pt x="329" y="154"/>
                  </a:cubicBezTo>
                  <a:cubicBezTo>
                    <a:pt x="325" y="152"/>
                    <a:pt x="321" y="150"/>
                    <a:pt x="318" y="148"/>
                  </a:cubicBezTo>
                  <a:cubicBezTo>
                    <a:pt x="317" y="150"/>
                    <a:pt x="315" y="151"/>
                    <a:pt x="315" y="153"/>
                  </a:cubicBezTo>
                  <a:close/>
                  <a:moveTo>
                    <a:pt x="445" y="156"/>
                  </a:moveTo>
                  <a:cubicBezTo>
                    <a:pt x="448" y="152"/>
                    <a:pt x="440" y="151"/>
                    <a:pt x="437" y="148"/>
                  </a:cubicBezTo>
                  <a:cubicBezTo>
                    <a:pt x="439" y="152"/>
                    <a:pt x="442" y="154"/>
                    <a:pt x="445" y="156"/>
                  </a:cubicBezTo>
                  <a:close/>
                  <a:moveTo>
                    <a:pt x="464" y="156"/>
                  </a:moveTo>
                  <a:cubicBezTo>
                    <a:pt x="470" y="162"/>
                    <a:pt x="477" y="168"/>
                    <a:pt x="485" y="172"/>
                  </a:cubicBezTo>
                  <a:cubicBezTo>
                    <a:pt x="487" y="170"/>
                    <a:pt x="490" y="168"/>
                    <a:pt x="492" y="164"/>
                  </a:cubicBezTo>
                  <a:cubicBezTo>
                    <a:pt x="484" y="159"/>
                    <a:pt x="477" y="154"/>
                    <a:pt x="467" y="148"/>
                  </a:cubicBezTo>
                  <a:cubicBezTo>
                    <a:pt x="466" y="151"/>
                    <a:pt x="465" y="153"/>
                    <a:pt x="464" y="156"/>
                  </a:cubicBezTo>
                  <a:close/>
                  <a:moveTo>
                    <a:pt x="517" y="155"/>
                  </a:moveTo>
                  <a:cubicBezTo>
                    <a:pt x="521" y="156"/>
                    <a:pt x="522" y="161"/>
                    <a:pt x="527" y="162"/>
                  </a:cubicBezTo>
                  <a:cubicBezTo>
                    <a:pt x="529" y="161"/>
                    <a:pt x="529" y="157"/>
                    <a:pt x="529" y="154"/>
                  </a:cubicBezTo>
                  <a:cubicBezTo>
                    <a:pt x="526" y="152"/>
                    <a:pt x="523" y="151"/>
                    <a:pt x="521" y="148"/>
                  </a:cubicBezTo>
                  <a:cubicBezTo>
                    <a:pt x="519" y="150"/>
                    <a:pt x="518" y="152"/>
                    <a:pt x="517" y="155"/>
                  </a:cubicBezTo>
                  <a:close/>
                  <a:moveTo>
                    <a:pt x="70" y="152"/>
                  </a:moveTo>
                  <a:cubicBezTo>
                    <a:pt x="72" y="154"/>
                    <a:pt x="72" y="148"/>
                    <a:pt x="70" y="149"/>
                  </a:cubicBezTo>
                  <a:cubicBezTo>
                    <a:pt x="71" y="151"/>
                    <a:pt x="70" y="151"/>
                    <a:pt x="70" y="152"/>
                  </a:cubicBezTo>
                  <a:close/>
                  <a:moveTo>
                    <a:pt x="206" y="155"/>
                  </a:moveTo>
                  <a:cubicBezTo>
                    <a:pt x="209" y="156"/>
                    <a:pt x="212" y="157"/>
                    <a:pt x="215" y="158"/>
                  </a:cubicBezTo>
                  <a:cubicBezTo>
                    <a:pt x="215" y="156"/>
                    <a:pt x="214" y="155"/>
                    <a:pt x="214" y="153"/>
                  </a:cubicBezTo>
                  <a:cubicBezTo>
                    <a:pt x="212" y="152"/>
                    <a:pt x="210" y="150"/>
                    <a:pt x="208" y="149"/>
                  </a:cubicBezTo>
                  <a:cubicBezTo>
                    <a:pt x="208" y="152"/>
                    <a:pt x="205" y="152"/>
                    <a:pt x="206" y="155"/>
                  </a:cubicBezTo>
                  <a:close/>
                  <a:moveTo>
                    <a:pt x="423" y="149"/>
                  </a:moveTo>
                  <a:cubicBezTo>
                    <a:pt x="423" y="151"/>
                    <a:pt x="422" y="154"/>
                    <a:pt x="420" y="156"/>
                  </a:cubicBezTo>
                  <a:cubicBezTo>
                    <a:pt x="425" y="160"/>
                    <a:pt x="431" y="164"/>
                    <a:pt x="437" y="167"/>
                  </a:cubicBezTo>
                  <a:cubicBezTo>
                    <a:pt x="438" y="165"/>
                    <a:pt x="439" y="164"/>
                    <a:pt x="440" y="161"/>
                  </a:cubicBezTo>
                  <a:cubicBezTo>
                    <a:pt x="435" y="157"/>
                    <a:pt x="431" y="152"/>
                    <a:pt x="423" y="149"/>
                  </a:cubicBezTo>
                  <a:close/>
                  <a:moveTo>
                    <a:pt x="160" y="156"/>
                  </a:moveTo>
                  <a:cubicBezTo>
                    <a:pt x="163" y="157"/>
                    <a:pt x="165" y="160"/>
                    <a:pt x="168" y="162"/>
                  </a:cubicBezTo>
                  <a:cubicBezTo>
                    <a:pt x="171" y="160"/>
                    <a:pt x="175" y="159"/>
                    <a:pt x="176" y="155"/>
                  </a:cubicBezTo>
                  <a:cubicBezTo>
                    <a:pt x="171" y="153"/>
                    <a:pt x="168" y="150"/>
                    <a:pt x="163" y="150"/>
                  </a:cubicBezTo>
                  <a:cubicBezTo>
                    <a:pt x="162" y="152"/>
                    <a:pt x="160" y="154"/>
                    <a:pt x="160" y="156"/>
                  </a:cubicBezTo>
                  <a:close/>
                  <a:moveTo>
                    <a:pt x="365" y="156"/>
                  </a:moveTo>
                  <a:cubicBezTo>
                    <a:pt x="366" y="158"/>
                    <a:pt x="368" y="161"/>
                    <a:pt x="371" y="159"/>
                  </a:cubicBezTo>
                  <a:cubicBezTo>
                    <a:pt x="370" y="156"/>
                    <a:pt x="372" y="155"/>
                    <a:pt x="372" y="152"/>
                  </a:cubicBezTo>
                  <a:cubicBezTo>
                    <a:pt x="372" y="151"/>
                    <a:pt x="370" y="151"/>
                    <a:pt x="369" y="150"/>
                  </a:cubicBezTo>
                  <a:cubicBezTo>
                    <a:pt x="368" y="152"/>
                    <a:pt x="366" y="154"/>
                    <a:pt x="365" y="156"/>
                  </a:cubicBezTo>
                  <a:close/>
                  <a:moveTo>
                    <a:pt x="578" y="164"/>
                  </a:moveTo>
                  <a:cubicBezTo>
                    <a:pt x="581" y="165"/>
                    <a:pt x="581" y="167"/>
                    <a:pt x="584" y="168"/>
                  </a:cubicBezTo>
                  <a:cubicBezTo>
                    <a:pt x="586" y="161"/>
                    <a:pt x="590" y="151"/>
                    <a:pt x="583" y="150"/>
                  </a:cubicBezTo>
                  <a:cubicBezTo>
                    <a:pt x="580" y="153"/>
                    <a:pt x="580" y="159"/>
                    <a:pt x="578" y="164"/>
                  </a:cubicBezTo>
                  <a:close/>
                  <a:moveTo>
                    <a:pt x="76" y="157"/>
                  </a:moveTo>
                  <a:cubicBezTo>
                    <a:pt x="80" y="157"/>
                    <a:pt x="83" y="154"/>
                    <a:pt x="81" y="150"/>
                  </a:cubicBezTo>
                  <a:cubicBezTo>
                    <a:pt x="77" y="150"/>
                    <a:pt x="78" y="154"/>
                    <a:pt x="76" y="157"/>
                  </a:cubicBezTo>
                  <a:close/>
                  <a:moveTo>
                    <a:pt x="104" y="152"/>
                  </a:moveTo>
                  <a:cubicBezTo>
                    <a:pt x="106" y="153"/>
                    <a:pt x="107" y="155"/>
                    <a:pt x="109" y="155"/>
                  </a:cubicBezTo>
                  <a:cubicBezTo>
                    <a:pt x="110" y="154"/>
                    <a:pt x="110" y="152"/>
                    <a:pt x="110" y="150"/>
                  </a:cubicBezTo>
                  <a:cubicBezTo>
                    <a:pt x="107" y="150"/>
                    <a:pt x="105" y="150"/>
                    <a:pt x="104" y="152"/>
                  </a:cubicBezTo>
                  <a:close/>
                  <a:moveTo>
                    <a:pt x="114" y="156"/>
                  </a:moveTo>
                  <a:cubicBezTo>
                    <a:pt x="115" y="154"/>
                    <a:pt x="116" y="152"/>
                    <a:pt x="118" y="151"/>
                  </a:cubicBezTo>
                  <a:cubicBezTo>
                    <a:pt x="116" y="151"/>
                    <a:pt x="116" y="150"/>
                    <a:pt x="115" y="150"/>
                  </a:cubicBezTo>
                  <a:cubicBezTo>
                    <a:pt x="115" y="152"/>
                    <a:pt x="113" y="155"/>
                    <a:pt x="114" y="156"/>
                  </a:cubicBezTo>
                  <a:close/>
                  <a:moveTo>
                    <a:pt x="294" y="154"/>
                  </a:moveTo>
                  <a:cubicBezTo>
                    <a:pt x="293" y="152"/>
                    <a:pt x="292" y="151"/>
                    <a:pt x="290" y="150"/>
                  </a:cubicBezTo>
                  <a:cubicBezTo>
                    <a:pt x="291" y="152"/>
                    <a:pt x="293" y="153"/>
                    <a:pt x="294" y="154"/>
                  </a:cubicBezTo>
                  <a:close/>
                  <a:moveTo>
                    <a:pt x="152" y="156"/>
                  </a:moveTo>
                  <a:cubicBezTo>
                    <a:pt x="151" y="153"/>
                    <a:pt x="147" y="153"/>
                    <a:pt x="145" y="151"/>
                  </a:cubicBezTo>
                  <a:cubicBezTo>
                    <a:pt x="144" y="154"/>
                    <a:pt x="149" y="155"/>
                    <a:pt x="152" y="156"/>
                  </a:cubicBezTo>
                  <a:close/>
                  <a:moveTo>
                    <a:pt x="245" y="155"/>
                  </a:moveTo>
                  <a:cubicBezTo>
                    <a:pt x="247" y="155"/>
                    <a:pt x="248" y="152"/>
                    <a:pt x="250" y="152"/>
                  </a:cubicBezTo>
                  <a:cubicBezTo>
                    <a:pt x="250" y="153"/>
                    <a:pt x="251" y="153"/>
                    <a:pt x="251" y="154"/>
                  </a:cubicBezTo>
                  <a:cubicBezTo>
                    <a:pt x="252" y="156"/>
                    <a:pt x="251" y="157"/>
                    <a:pt x="251" y="159"/>
                  </a:cubicBezTo>
                  <a:cubicBezTo>
                    <a:pt x="255" y="161"/>
                    <a:pt x="258" y="164"/>
                    <a:pt x="262" y="166"/>
                  </a:cubicBezTo>
                  <a:cubicBezTo>
                    <a:pt x="263" y="163"/>
                    <a:pt x="265" y="161"/>
                    <a:pt x="265" y="158"/>
                  </a:cubicBezTo>
                  <a:cubicBezTo>
                    <a:pt x="258" y="156"/>
                    <a:pt x="254" y="152"/>
                    <a:pt x="247" y="151"/>
                  </a:cubicBezTo>
                  <a:cubicBezTo>
                    <a:pt x="247" y="153"/>
                    <a:pt x="246" y="154"/>
                    <a:pt x="245" y="155"/>
                  </a:cubicBezTo>
                  <a:close/>
                  <a:moveTo>
                    <a:pt x="63" y="161"/>
                  </a:moveTo>
                  <a:cubicBezTo>
                    <a:pt x="64" y="158"/>
                    <a:pt x="68" y="152"/>
                    <a:pt x="62" y="152"/>
                  </a:cubicBezTo>
                  <a:cubicBezTo>
                    <a:pt x="61" y="155"/>
                    <a:pt x="58" y="160"/>
                    <a:pt x="63" y="161"/>
                  </a:cubicBezTo>
                  <a:close/>
                  <a:moveTo>
                    <a:pt x="548" y="154"/>
                  </a:moveTo>
                  <a:cubicBezTo>
                    <a:pt x="547" y="153"/>
                    <a:pt x="546" y="152"/>
                    <a:pt x="544" y="152"/>
                  </a:cubicBezTo>
                  <a:cubicBezTo>
                    <a:pt x="544" y="154"/>
                    <a:pt x="547" y="155"/>
                    <a:pt x="548" y="154"/>
                  </a:cubicBezTo>
                  <a:close/>
                  <a:moveTo>
                    <a:pt x="117" y="160"/>
                  </a:moveTo>
                  <a:cubicBezTo>
                    <a:pt x="118" y="162"/>
                    <a:pt x="120" y="163"/>
                    <a:pt x="122" y="164"/>
                  </a:cubicBezTo>
                  <a:cubicBezTo>
                    <a:pt x="124" y="161"/>
                    <a:pt x="126" y="158"/>
                    <a:pt x="128" y="156"/>
                  </a:cubicBezTo>
                  <a:cubicBezTo>
                    <a:pt x="125" y="148"/>
                    <a:pt x="117" y="155"/>
                    <a:pt x="117" y="160"/>
                  </a:cubicBezTo>
                  <a:close/>
                  <a:moveTo>
                    <a:pt x="506" y="156"/>
                  </a:moveTo>
                  <a:cubicBezTo>
                    <a:pt x="508" y="157"/>
                    <a:pt x="508" y="158"/>
                    <a:pt x="510" y="158"/>
                  </a:cubicBezTo>
                  <a:cubicBezTo>
                    <a:pt x="510" y="156"/>
                    <a:pt x="512" y="155"/>
                    <a:pt x="512" y="153"/>
                  </a:cubicBezTo>
                  <a:cubicBezTo>
                    <a:pt x="509" y="151"/>
                    <a:pt x="507" y="154"/>
                    <a:pt x="506" y="156"/>
                  </a:cubicBezTo>
                  <a:close/>
                  <a:moveTo>
                    <a:pt x="238" y="161"/>
                  </a:moveTo>
                  <a:cubicBezTo>
                    <a:pt x="238" y="160"/>
                    <a:pt x="238" y="159"/>
                    <a:pt x="239" y="158"/>
                  </a:cubicBezTo>
                  <a:cubicBezTo>
                    <a:pt x="237" y="156"/>
                    <a:pt x="234" y="154"/>
                    <a:pt x="231" y="153"/>
                  </a:cubicBezTo>
                  <a:cubicBezTo>
                    <a:pt x="232" y="157"/>
                    <a:pt x="232" y="161"/>
                    <a:pt x="238" y="161"/>
                  </a:cubicBezTo>
                  <a:close/>
                  <a:moveTo>
                    <a:pt x="609" y="159"/>
                  </a:moveTo>
                  <a:cubicBezTo>
                    <a:pt x="606" y="158"/>
                    <a:pt x="606" y="154"/>
                    <a:pt x="604" y="153"/>
                  </a:cubicBezTo>
                  <a:cubicBezTo>
                    <a:pt x="604" y="155"/>
                    <a:pt x="605" y="160"/>
                    <a:pt x="609" y="159"/>
                  </a:cubicBezTo>
                  <a:close/>
                  <a:moveTo>
                    <a:pt x="55" y="156"/>
                  </a:moveTo>
                  <a:cubicBezTo>
                    <a:pt x="57" y="156"/>
                    <a:pt x="57" y="155"/>
                    <a:pt x="57" y="153"/>
                  </a:cubicBezTo>
                  <a:cubicBezTo>
                    <a:pt x="55" y="153"/>
                    <a:pt x="55" y="155"/>
                    <a:pt x="55" y="156"/>
                  </a:cubicBezTo>
                  <a:close/>
                  <a:moveTo>
                    <a:pt x="621" y="169"/>
                  </a:moveTo>
                  <a:cubicBezTo>
                    <a:pt x="620" y="164"/>
                    <a:pt x="620" y="157"/>
                    <a:pt x="617" y="153"/>
                  </a:cubicBezTo>
                  <a:cubicBezTo>
                    <a:pt x="616" y="161"/>
                    <a:pt x="616" y="167"/>
                    <a:pt x="621" y="169"/>
                  </a:cubicBezTo>
                  <a:close/>
                  <a:moveTo>
                    <a:pt x="87" y="164"/>
                  </a:moveTo>
                  <a:cubicBezTo>
                    <a:pt x="89" y="164"/>
                    <a:pt x="89" y="165"/>
                    <a:pt x="90" y="165"/>
                  </a:cubicBezTo>
                  <a:cubicBezTo>
                    <a:pt x="91" y="162"/>
                    <a:pt x="91" y="159"/>
                    <a:pt x="92" y="156"/>
                  </a:cubicBezTo>
                  <a:cubicBezTo>
                    <a:pt x="90" y="155"/>
                    <a:pt x="90" y="154"/>
                    <a:pt x="88" y="155"/>
                  </a:cubicBezTo>
                  <a:cubicBezTo>
                    <a:pt x="87" y="157"/>
                    <a:pt x="87" y="161"/>
                    <a:pt x="87" y="164"/>
                  </a:cubicBezTo>
                  <a:close/>
                  <a:moveTo>
                    <a:pt x="200" y="157"/>
                  </a:moveTo>
                  <a:cubicBezTo>
                    <a:pt x="200" y="156"/>
                    <a:pt x="200" y="155"/>
                    <a:pt x="200" y="155"/>
                  </a:cubicBezTo>
                  <a:cubicBezTo>
                    <a:pt x="197" y="154"/>
                    <a:pt x="197" y="157"/>
                    <a:pt x="200" y="157"/>
                  </a:cubicBezTo>
                  <a:close/>
                  <a:moveTo>
                    <a:pt x="408" y="156"/>
                  </a:moveTo>
                  <a:cubicBezTo>
                    <a:pt x="410" y="157"/>
                    <a:pt x="411" y="159"/>
                    <a:pt x="414" y="159"/>
                  </a:cubicBezTo>
                  <a:cubicBezTo>
                    <a:pt x="414" y="156"/>
                    <a:pt x="409" y="153"/>
                    <a:pt x="408" y="156"/>
                  </a:cubicBezTo>
                  <a:close/>
                  <a:moveTo>
                    <a:pt x="65" y="161"/>
                  </a:moveTo>
                  <a:cubicBezTo>
                    <a:pt x="66" y="162"/>
                    <a:pt x="67" y="163"/>
                    <a:pt x="70" y="162"/>
                  </a:cubicBezTo>
                  <a:cubicBezTo>
                    <a:pt x="71" y="160"/>
                    <a:pt x="71" y="158"/>
                    <a:pt x="70" y="155"/>
                  </a:cubicBezTo>
                  <a:cubicBezTo>
                    <a:pt x="66" y="155"/>
                    <a:pt x="66" y="159"/>
                    <a:pt x="65" y="161"/>
                  </a:cubicBezTo>
                  <a:close/>
                  <a:moveTo>
                    <a:pt x="218" y="161"/>
                  </a:moveTo>
                  <a:cubicBezTo>
                    <a:pt x="223" y="161"/>
                    <a:pt x="224" y="164"/>
                    <a:pt x="229" y="165"/>
                  </a:cubicBezTo>
                  <a:cubicBezTo>
                    <a:pt x="228" y="159"/>
                    <a:pt x="221" y="158"/>
                    <a:pt x="217" y="155"/>
                  </a:cubicBezTo>
                  <a:cubicBezTo>
                    <a:pt x="217" y="158"/>
                    <a:pt x="219" y="158"/>
                    <a:pt x="218" y="161"/>
                  </a:cubicBezTo>
                  <a:close/>
                  <a:moveTo>
                    <a:pt x="303" y="162"/>
                  </a:moveTo>
                  <a:cubicBezTo>
                    <a:pt x="305" y="161"/>
                    <a:pt x="307" y="161"/>
                    <a:pt x="307" y="158"/>
                  </a:cubicBezTo>
                  <a:cubicBezTo>
                    <a:pt x="304" y="158"/>
                    <a:pt x="303" y="155"/>
                    <a:pt x="299" y="155"/>
                  </a:cubicBezTo>
                  <a:cubicBezTo>
                    <a:pt x="300" y="158"/>
                    <a:pt x="302" y="159"/>
                    <a:pt x="303" y="162"/>
                  </a:cubicBezTo>
                  <a:close/>
                  <a:moveTo>
                    <a:pt x="373" y="164"/>
                  </a:moveTo>
                  <a:cubicBezTo>
                    <a:pt x="379" y="167"/>
                    <a:pt x="383" y="172"/>
                    <a:pt x="389" y="175"/>
                  </a:cubicBezTo>
                  <a:cubicBezTo>
                    <a:pt x="391" y="173"/>
                    <a:pt x="393" y="170"/>
                    <a:pt x="394" y="167"/>
                  </a:cubicBezTo>
                  <a:cubicBezTo>
                    <a:pt x="388" y="162"/>
                    <a:pt x="384" y="158"/>
                    <a:pt x="376" y="155"/>
                  </a:cubicBezTo>
                  <a:cubicBezTo>
                    <a:pt x="375" y="158"/>
                    <a:pt x="373" y="160"/>
                    <a:pt x="373" y="164"/>
                  </a:cubicBezTo>
                  <a:close/>
                  <a:moveTo>
                    <a:pt x="107" y="159"/>
                  </a:moveTo>
                  <a:cubicBezTo>
                    <a:pt x="105" y="158"/>
                    <a:pt x="104" y="156"/>
                    <a:pt x="101" y="156"/>
                  </a:cubicBezTo>
                  <a:cubicBezTo>
                    <a:pt x="102" y="158"/>
                    <a:pt x="105" y="160"/>
                    <a:pt x="107" y="159"/>
                  </a:cubicBezTo>
                  <a:close/>
                  <a:moveTo>
                    <a:pt x="448" y="159"/>
                  </a:moveTo>
                  <a:cubicBezTo>
                    <a:pt x="450" y="160"/>
                    <a:pt x="452" y="162"/>
                    <a:pt x="454" y="164"/>
                  </a:cubicBezTo>
                  <a:cubicBezTo>
                    <a:pt x="455" y="162"/>
                    <a:pt x="457" y="162"/>
                    <a:pt x="456" y="159"/>
                  </a:cubicBezTo>
                  <a:cubicBezTo>
                    <a:pt x="454" y="159"/>
                    <a:pt x="453" y="156"/>
                    <a:pt x="450" y="156"/>
                  </a:cubicBezTo>
                  <a:cubicBezTo>
                    <a:pt x="450" y="157"/>
                    <a:pt x="448" y="157"/>
                    <a:pt x="448" y="159"/>
                  </a:cubicBezTo>
                  <a:close/>
                  <a:moveTo>
                    <a:pt x="513" y="161"/>
                  </a:moveTo>
                  <a:cubicBezTo>
                    <a:pt x="517" y="162"/>
                    <a:pt x="519" y="165"/>
                    <a:pt x="524" y="167"/>
                  </a:cubicBezTo>
                  <a:cubicBezTo>
                    <a:pt x="525" y="161"/>
                    <a:pt x="517" y="160"/>
                    <a:pt x="515" y="156"/>
                  </a:cubicBezTo>
                  <a:cubicBezTo>
                    <a:pt x="514" y="158"/>
                    <a:pt x="513" y="159"/>
                    <a:pt x="513" y="161"/>
                  </a:cubicBezTo>
                  <a:close/>
                  <a:moveTo>
                    <a:pt x="330" y="164"/>
                  </a:moveTo>
                  <a:cubicBezTo>
                    <a:pt x="332" y="165"/>
                    <a:pt x="336" y="170"/>
                    <a:pt x="338" y="167"/>
                  </a:cubicBezTo>
                  <a:cubicBezTo>
                    <a:pt x="336" y="163"/>
                    <a:pt x="337" y="159"/>
                    <a:pt x="333" y="157"/>
                  </a:cubicBezTo>
                  <a:cubicBezTo>
                    <a:pt x="332" y="159"/>
                    <a:pt x="330" y="161"/>
                    <a:pt x="330" y="164"/>
                  </a:cubicBezTo>
                  <a:close/>
                  <a:moveTo>
                    <a:pt x="171" y="164"/>
                  </a:moveTo>
                  <a:cubicBezTo>
                    <a:pt x="173" y="164"/>
                    <a:pt x="174" y="166"/>
                    <a:pt x="176" y="166"/>
                  </a:cubicBezTo>
                  <a:cubicBezTo>
                    <a:pt x="176" y="164"/>
                    <a:pt x="178" y="163"/>
                    <a:pt x="179" y="162"/>
                  </a:cubicBezTo>
                  <a:cubicBezTo>
                    <a:pt x="179" y="161"/>
                    <a:pt x="179" y="158"/>
                    <a:pt x="177" y="158"/>
                  </a:cubicBezTo>
                  <a:cubicBezTo>
                    <a:pt x="176" y="160"/>
                    <a:pt x="172" y="161"/>
                    <a:pt x="171" y="164"/>
                  </a:cubicBezTo>
                  <a:close/>
                  <a:moveTo>
                    <a:pt x="204" y="161"/>
                  </a:moveTo>
                  <a:cubicBezTo>
                    <a:pt x="208" y="163"/>
                    <a:pt x="212" y="166"/>
                    <a:pt x="216" y="168"/>
                  </a:cubicBezTo>
                  <a:cubicBezTo>
                    <a:pt x="217" y="165"/>
                    <a:pt x="215" y="165"/>
                    <a:pt x="215" y="162"/>
                  </a:cubicBezTo>
                  <a:cubicBezTo>
                    <a:pt x="214" y="160"/>
                    <a:pt x="214" y="163"/>
                    <a:pt x="212" y="162"/>
                  </a:cubicBezTo>
                  <a:cubicBezTo>
                    <a:pt x="211" y="160"/>
                    <a:pt x="207" y="160"/>
                    <a:pt x="205" y="158"/>
                  </a:cubicBezTo>
                  <a:cubicBezTo>
                    <a:pt x="204" y="158"/>
                    <a:pt x="204" y="159"/>
                    <a:pt x="204" y="161"/>
                  </a:cubicBezTo>
                  <a:close/>
                  <a:moveTo>
                    <a:pt x="593" y="178"/>
                  </a:moveTo>
                  <a:cubicBezTo>
                    <a:pt x="595" y="171"/>
                    <a:pt x="598" y="161"/>
                    <a:pt x="591" y="158"/>
                  </a:cubicBezTo>
                  <a:cubicBezTo>
                    <a:pt x="590" y="164"/>
                    <a:pt x="585" y="176"/>
                    <a:pt x="593" y="178"/>
                  </a:cubicBezTo>
                  <a:close/>
                  <a:moveTo>
                    <a:pt x="138" y="164"/>
                  </a:moveTo>
                  <a:cubicBezTo>
                    <a:pt x="141" y="166"/>
                    <a:pt x="146" y="168"/>
                    <a:pt x="149" y="169"/>
                  </a:cubicBezTo>
                  <a:cubicBezTo>
                    <a:pt x="151" y="168"/>
                    <a:pt x="151" y="165"/>
                    <a:pt x="152" y="163"/>
                  </a:cubicBezTo>
                  <a:cubicBezTo>
                    <a:pt x="148" y="161"/>
                    <a:pt x="139" y="155"/>
                    <a:pt x="138" y="164"/>
                  </a:cubicBezTo>
                  <a:close/>
                  <a:moveTo>
                    <a:pt x="99" y="170"/>
                  </a:moveTo>
                  <a:cubicBezTo>
                    <a:pt x="97" y="167"/>
                    <a:pt x="98" y="162"/>
                    <a:pt x="95" y="160"/>
                  </a:cubicBezTo>
                  <a:cubicBezTo>
                    <a:pt x="94" y="165"/>
                    <a:pt x="93" y="170"/>
                    <a:pt x="99" y="170"/>
                  </a:cubicBezTo>
                  <a:close/>
                  <a:moveTo>
                    <a:pt x="307" y="164"/>
                  </a:moveTo>
                  <a:cubicBezTo>
                    <a:pt x="312" y="167"/>
                    <a:pt x="316" y="171"/>
                    <a:pt x="321" y="174"/>
                  </a:cubicBezTo>
                  <a:cubicBezTo>
                    <a:pt x="322" y="172"/>
                    <a:pt x="323" y="170"/>
                    <a:pt x="324" y="168"/>
                  </a:cubicBezTo>
                  <a:cubicBezTo>
                    <a:pt x="318" y="167"/>
                    <a:pt x="310" y="155"/>
                    <a:pt x="307" y="164"/>
                  </a:cubicBezTo>
                  <a:close/>
                  <a:moveTo>
                    <a:pt x="428" y="167"/>
                  </a:moveTo>
                  <a:cubicBezTo>
                    <a:pt x="425" y="165"/>
                    <a:pt x="421" y="159"/>
                    <a:pt x="417" y="161"/>
                  </a:cubicBezTo>
                  <a:cubicBezTo>
                    <a:pt x="421" y="163"/>
                    <a:pt x="425" y="167"/>
                    <a:pt x="428" y="167"/>
                  </a:cubicBezTo>
                  <a:close/>
                  <a:moveTo>
                    <a:pt x="104" y="169"/>
                  </a:moveTo>
                  <a:cubicBezTo>
                    <a:pt x="106" y="168"/>
                    <a:pt x="108" y="167"/>
                    <a:pt x="107" y="164"/>
                  </a:cubicBezTo>
                  <a:cubicBezTo>
                    <a:pt x="106" y="162"/>
                    <a:pt x="104" y="161"/>
                    <a:pt x="101" y="161"/>
                  </a:cubicBezTo>
                  <a:cubicBezTo>
                    <a:pt x="101" y="164"/>
                    <a:pt x="104" y="166"/>
                    <a:pt x="104" y="169"/>
                  </a:cubicBezTo>
                  <a:close/>
                  <a:moveTo>
                    <a:pt x="269" y="161"/>
                  </a:moveTo>
                  <a:cubicBezTo>
                    <a:pt x="268" y="164"/>
                    <a:pt x="265" y="165"/>
                    <a:pt x="265" y="169"/>
                  </a:cubicBezTo>
                  <a:cubicBezTo>
                    <a:pt x="269" y="171"/>
                    <a:pt x="271" y="174"/>
                    <a:pt x="276" y="175"/>
                  </a:cubicBezTo>
                  <a:cubicBezTo>
                    <a:pt x="277" y="174"/>
                    <a:pt x="278" y="173"/>
                    <a:pt x="279" y="172"/>
                  </a:cubicBezTo>
                  <a:cubicBezTo>
                    <a:pt x="276" y="170"/>
                    <a:pt x="274" y="165"/>
                    <a:pt x="273" y="163"/>
                  </a:cubicBezTo>
                  <a:cubicBezTo>
                    <a:pt x="272" y="164"/>
                    <a:pt x="271" y="160"/>
                    <a:pt x="269" y="161"/>
                  </a:cubicBezTo>
                  <a:close/>
                  <a:moveTo>
                    <a:pt x="402" y="164"/>
                  </a:moveTo>
                  <a:cubicBezTo>
                    <a:pt x="404" y="166"/>
                    <a:pt x="406" y="168"/>
                    <a:pt x="409" y="169"/>
                  </a:cubicBezTo>
                  <a:cubicBezTo>
                    <a:pt x="410" y="163"/>
                    <a:pt x="403" y="157"/>
                    <a:pt x="402" y="164"/>
                  </a:cubicBezTo>
                  <a:close/>
                  <a:moveTo>
                    <a:pt x="572" y="172"/>
                  </a:moveTo>
                  <a:cubicBezTo>
                    <a:pt x="572" y="166"/>
                    <a:pt x="570" y="164"/>
                    <a:pt x="566" y="162"/>
                  </a:cubicBezTo>
                  <a:cubicBezTo>
                    <a:pt x="568" y="165"/>
                    <a:pt x="570" y="168"/>
                    <a:pt x="572" y="172"/>
                  </a:cubicBezTo>
                  <a:close/>
                  <a:moveTo>
                    <a:pt x="458" y="167"/>
                  </a:moveTo>
                  <a:cubicBezTo>
                    <a:pt x="465" y="171"/>
                    <a:pt x="470" y="179"/>
                    <a:pt x="478" y="180"/>
                  </a:cubicBezTo>
                  <a:cubicBezTo>
                    <a:pt x="474" y="172"/>
                    <a:pt x="467" y="168"/>
                    <a:pt x="460" y="162"/>
                  </a:cubicBezTo>
                  <a:cubicBezTo>
                    <a:pt x="460" y="164"/>
                    <a:pt x="458" y="164"/>
                    <a:pt x="458" y="167"/>
                  </a:cubicBezTo>
                  <a:close/>
                  <a:moveTo>
                    <a:pt x="504" y="167"/>
                  </a:moveTo>
                  <a:cubicBezTo>
                    <a:pt x="504" y="166"/>
                    <a:pt x="504" y="165"/>
                    <a:pt x="504" y="164"/>
                  </a:cubicBezTo>
                  <a:cubicBezTo>
                    <a:pt x="502" y="164"/>
                    <a:pt x="502" y="162"/>
                    <a:pt x="500" y="162"/>
                  </a:cubicBezTo>
                  <a:cubicBezTo>
                    <a:pt x="501" y="165"/>
                    <a:pt x="501" y="167"/>
                    <a:pt x="504" y="167"/>
                  </a:cubicBezTo>
                  <a:close/>
                  <a:moveTo>
                    <a:pt x="534" y="170"/>
                  </a:moveTo>
                  <a:cubicBezTo>
                    <a:pt x="534" y="167"/>
                    <a:pt x="537" y="165"/>
                    <a:pt x="535" y="162"/>
                  </a:cubicBezTo>
                  <a:cubicBezTo>
                    <a:pt x="533" y="164"/>
                    <a:pt x="531" y="168"/>
                    <a:pt x="534" y="170"/>
                  </a:cubicBezTo>
                  <a:close/>
                  <a:moveTo>
                    <a:pt x="608" y="175"/>
                  </a:moveTo>
                  <a:cubicBezTo>
                    <a:pt x="610" y="169"/>
                    <a:pt x="606" y="165"/>
                    <a:pt x="603" y="162"/>
                  </a:cubicBezTo>
                  <a:cubicBezTo>
                    <a:pt x="601" y="168"/>
                    <a:pt x="606" y="171"/>
                    <a:pt x="608" y="175"/>
                  </a:cubicBezTo>
                  <a:close/>
                  <a:moveTo>
                    <a:pt x="244" y="167"/>
                  </a:moveTo>
                  <a:cubicBezTo>
                    <a:pt x="249" y="169"/>
                    <a:pt x="253" y="173"/>
                    <a:pt x="259" y="175"/>
                  </a:cubicBezTo>
                  <a:cubicBezTo>
                    <a:pt x="258" y="168"/>
                    <a:pt x="250" y="167"/>
                    <a:pt x="246" y="163"/>
                  </a:cubicBezTo>
                  <a:cubicBezTo>
                    <a:pt x="245" y="164"/>
                    <a:pt x="244" y="165"/>
                    <a:pt x="244" y="167"/>
                  </a:cubicBezTo>
                  <a:close/>
                  <a:moveTo>
                    <a:pt x="77" y="165"/>
                  </a:moveTo>
                  <a:cubicBezTo>
                    <a:pt x="79" y="167"/>
                    <a:pt x="78" y="170"/>
                    <a:pt x="81" y="169"/>
                  </a:cubicBezTo>
                  <a:cubicBezTo>
                    <a:pt x="81" y="167"/>
                    <a:pt x="82" y="166"/>
                    <a:pt x="82" y="164"/>
                  </a:cubicBezTo>
                  <a:cubicBezTo>
                    <a:pt x="80" y="163"/>
                    <a:pt x="78" y="164"/>
                    <a:pt x="77" y="165"/>
                  </a:cubicBezTo>
                  <a:close/>
                  <a:moveTo>
                    <a:pt x="223" y="165"/>
                  </a:moveTo>
                  <a:cubicBezTo>
                    <a:pt x="221" y="165"/>
                    <a:pt x="221" y="164"/>
                    <a:pt x="219" y="164"/>
                  </a:cubicBezTo>
                  <a:cubicBezTo>
                    <a:pt x="218" y="165"/>
                    <a:pt x="219" y="167"/>
                    <a:pt x="219" y="170"/>
                  </a:cubicBezTo>
                  <a:cubicBezTo>
                    <a:pt x="222" y="171"/>
                    <a:pt x="224" y="173"/>
                    <a:pt x="228" y="174"/>
                  </a:cubicBezTo>
                  <a:cubicBezTo>
                    <a:pt x="229" y="168"/>
                    <a:pt x="222" y="170"/>
                    <a:pt x="220" y="166"/>
                  </a:cubicBezTo>
                  <a:cubicBezTo>
                    <a:pt x="221" y="164"/>
                    <a:pt x="223" y="167"/>
                    <a:pt x="223" y="165"/>
                  </a:cubicBezTo>
                  <a:close/>
                  <a:moveTo>
                    <a:pt x="343" y="167"/>
                  </a:moveTo>
                  <a:cubicBezTo>
                    <a:pt x="345" y="170"/>
                    <a:pt x="346" y="173"/>
                    <a:pt x="347" y="176"/>
                  </a:cubicBezTo>
                  <a:cubicBezTo>
                    <a:pt x="351" y="174"/>
                    <a:pt x="352" y="170"/>
                    <a:pt x="354" y="167"/>
                  </a:cubicBezTo>
                  <a:cubicBezTo>
                    <a:pt x="351" y="166"/>
                    <a:pt x="344" y="161"/>
                    <a:pt x="343" y="167"/>
                  </a:cubicBezTo>
                  <a:close/>
                  <a:moveTo>
                    <a:pt x="282" y="170"/>
                  </a:moveTo>
                  <a:cubicBezTo>
                    <a:pt x="285" y="167"/>
                    <a:pt x="280" y="166"/>
                    <a:pt x="278" y="164"/>
                  </a:cubicBezTo>
                  <a:cubicBezTo>
                    <a:pt x="279" y="167"/>
                    <a:pt x="281" y="168"/>
                    <a:pt x="282" y="170"/>
                  </a:cubicBezTo>
                  <a:close/>
                  <a:moveTo>
                    <a:pt x="366" y="169"/>
                  </a:moveTo>
                  <a:cubicBezTo>
                    <a:pt x="366" y="166"/>
                    <a:pt x="362" y="164"/>
                    <a:pt x="360" y="165"/>
                  </a:cubicBezTo>
                  <a:cubicBezTo>
                    <a:pt x="362" y="166"/>
                    <a:pt x="363" y="168"/>
                    <a:pt x="366" y="169"/>
                  </a:cubicBezTo>
                  <a:close/>
                  <a:moveTo>
                    <a:pt x="521" y="170"/>
                  </a:moveTo>
                  <a:cubicBezTo>
                    <a:pt x="522" y="168"/>
                    <a:pt x="516" y="166"/>
                    <a:pt x="514" y="164"/>
                  </a:cubicBezTo>
                  <a:cubicBezTo>
                    <a:pt x="515" y="168"/>
                    <a:pt x="518" y="169"/>
                    <a:pt x="521" y="170"/>
                  </a:cubicBezTo>
                  <a:close/>
                  <a:moveTo>
                    <a:pt x="179" y="169"/>
                  </a:moveTo>
                  <a:cubicBezTo>
                    <a:pt x="180" y="170"/>
                    <a:pt x="181" y="169"/>
                    <a:pt x="183" y="169"/>
                  </a:cubicBezTo>
                  <a:cubicBezTo>
                    <a:pt x="183" y="168"/>
                    <a:pt x="183" y="166"/>
                    <a:pt x="182" y="165"/>
                  </a:cubicBezTo>
                  <a:cubicBezTo>
                    <a:pt x="182" y="165"/>
                    <a:pt x="181" y="165"/>
                    <a:pt x="180" y="165"/>
                  </a:cubicBezTo>
                  <a:cubicBezTo>
                    <a:pt x="180" y="166"/>
                    <a:pt x="179" y="168"/>
                    <a:pt x="179" y="169"/>
                  </a:cubicBezTo>
                  <a:close/>
                  <a:moveTo>
                    <a:pt x="430" y="176"/>
                  </a:moveTo>
                  <a:cubicBezTo>
                    <a:pt x="430" y="175"/>
                    <a:pt x="432" y="174"/>
                    <a:pt x="431" y="172"/>
                  </a:cubicBezTo>
                  <a:cubicBezTo>
                    <a:pt x="426" y="171"/>
                    <a:pt x="422" y="165"/>
                    <a:pt x="417" y="165"/>
                  </a:cubicBezTo>
                  <a:cubicBezTo>
                    <a:pt x="421" y="169"/>
                    <a:pt x="425" y="173"/>
                    <a:pt x="430" y="176"/>
                  </a:cubicBezTo>
                  <a:close/>
                  <a:moveTo>
                    <a:pt x="440" y="170"/>
                  </a:moveTo>
                  <a:cubicBezTo>
                    <a:pt x="443" y="170"/>
                    <a:pt x="443" y="172"/>
                    <a:pt x="445" y="172"/>
                  </a:cubicBezTo>
                  <a:cubicBezTo>
                    <a:pt x="445" y="169"/>
                    <a:pt x="444" y="167"/>
                    <a:pt x="442" y="165"/>
                  </a:cubicBezTo>
                  <a:cubicBezTo>
                    <a:pt x="442" y="168"/>
                    <a:pt x="440" y="168"/>
                    <a:pt x="440" y="170"/>
                  </a:cubicBezTo>
                  <a:close/>
                  <a:moveTo>
                    <a:pt x="549" y="184"/>
                  </a:moveTo>
                  <a:cubicBezTo>
                    <a:pt x="549" y="177"/>
                    <a:pt x="545" y="170"/>
                    <a:pt x="541" y="165"/>
                  </a:cubicBezTo>
                  <a:cubicBezTo>
                    <a:pt x="534" y="174"/>
                    <a:pt x="543" y="180"/>
                    <a:pt x="549" y="184"/>
                  </a:cubicBezTo>
                  <a:close/>
                  <a:moveTo>
                    <a:pt x="108" y="177"/>
                  </a:moveTo>
                  <a:cubicBezTo>
                    <a:pt x="110" y="179"/>
                    <a:pt x="112" y="180"/>
                    <a:pt x="115" y="180"/>
                  </a:cubicBezTo>
                  <a:cubicBezTo>
                    <a:pt x="115" y="176"/>
                    <a:pt x="119" y="174"/>
                    <a:pt x="118" y="170"/>
                  </a:cubicBezTo>
                  <a:cubicBezTo>
                    <a:pt x="117" y="168"/>
                    <a:pt x="115" y="166"/>
                    <a:pt x="112" y="166"/>
                  </a:cubicBezTo>
                  <a:cubicBezTo>
                    <a:pt x="111" y="170"/>
                    <a:pt x="109" y="173"/>
                    <a:pt x="108" y="177"/>
                  </a:cubicBezTo>
                  <a:close/>
                  <a:moveTo>
                    <a:pt x="153" y="172"/>
                  </a:moveTo>
                  <a:cubicBezTo>
                    <a:pt x="155" y="172"/>
                    <a:pt x="156" y="174"/>
                    <a:pt x="159" y="173"/>
                  </a:cubicBezTo>
                  <a:cubicBezTo>
                    <a:pt x="159" y="171"/>
                    <a:pt x="161" y="171"/>
                    <a:pt x="162" y="169"/>
                  </a:cubicBezTo>
                  <a:cubicBezTo>
                    <a:pt x="159" y="168"/>
                    <a:pt x="158" y="166"/>
                    <a:pt x="155" y="166"/>
                  </a:cubicBezTo>
                  <a:cubicBezTo>
                    <a:pt x="155" y="168"/>
                    <a:pt x="154" y="170"/>
                    <a:pt x="153" y="172"/>
                  </a:cubicBezTo>
                  <a:close/>
                  <a:moveTo>
                    <a:pt x="191" y="169"/>
                  </a:moveTo>
                  <a:cubicBezTo>
                    <a:pt x="190" y="169"/>
                    <a:pt x="188" y="165"/>
                    <a:pt x="187" y="167"/>
                  </a:cubicBezTo>
                  <a:cubicBezTo>
                    <a:pt x="188" y="167"/>
                    <a:pt x="190" y="170"/>
                    <a:pt x="191" y="169"/>
                  </a:cubicBezTo>
                  <a:close/>
                  <a:moveTo>
                    <a:pt x="231" y="171"/>
                  </a:moveTo>
                  <a:cubicBezTo>
                    <a:pt x="231" y="168"/>
                    <a:pt x="227" y="165"/>
                    <a:pt x="224" y="167"/>
                  </a:cubicBezTo>
                  <a:cubicBezTo>
                    <a:pt x="226" y="168"/>
                    <a:pt x="229" y="169"/>
                    <a:pt x="231" y="171"/>
                  </a:cubicBezTo>
                  <a:close/>
                  <a:moveTo>
                    <a:pt x="86" y="172"/>
                  </a:moveTo>
                  <a:cubicBezTo>
                    <a:pt x="87" y="173"/>
                    <a:pt x="88" y="174"/>
                    <a:pt x="90" y="173"/>
                  </a:cubicBezTo>
                  <a:cubicBezTo>
                    <a:pt x="90" y="173"/>
                    <a:pt x="90" y="172"/>
                    <a:pt x="90" y="172"/>
                  </a:cubicBezTo>
                  <a:cubicBezTo>
                    <a:pt x="90" y="169"/>
                    <a:pt x="88" y="168"/>
                    <a:pt x="86" y="167"/>
                  </a:cubicBezTo>
                  <a:cubicBezTo>
                    <a:pt x="86" y="169"/>
                    <a:pt x="86" y="171"/>
                    <a:pt x="86" y="172"/>
                  </a:cubicBezTo>
                  <a:close/>
                  <a:moveTo>
                    <a:pt x="488" y="175"/>
                  </a:moveTo>
                  <a:cubicBezTo>
                    <a:pt x="491" y="175"/>
                    <a:pt x="491" y="179"/>
                    <a:pt x="495" y="179"/>
                  </a:cubicBezTo>
                  <a:cubicBezTo>
                    <a:pt x="498" y="177"/>
                    <a:pt x="499" y="172"/>
                    <a:pt x="497" y="167"/>
                  </a:cubicBezTo>
                  <a:cubicBezTo>
                    <a:pt x="492" y="168"/>
                    <a:pt x="490" y="172"/>
                    <a:pt x="488" y="175"/>
                  </a:cubicBezTo>
                  <a:close/>
                  <a:moveTo>
                    <a:pt x="507" y="168"/>
                  </a:moveTo>
                  <a:cubicBezTo>
                    <a:pt x="507" y="172"/>
                    <a:pt x="511" y="172"/>
                    <a:pt x="513" y="174"/>
                  </a:cubicBezTo>
                  <a:cubicBezTo>
                    <a:pt x="513" y="172"/>
                    <a:pt x="516" y="173"/>
                    <a:pt x="515" y="171"/>
                  </a:cubicBezTo>
                  <a:cubicBezTo>
                    <a:pt x="511" y="171"/>
                    <a:pt x="510" y="166"/>
                    <a:pt x="507" y="168"/>
                  </a:cubicBezTo>
                  <a:close/>
                  <a:moveTo>
                    <a:pt x="640" y="175"/>
                  </a:moveTo>
                  <a:cubicBezTo>
                    <a:pt x="638" y="184"/>
                    <a:pt x="635" y="199"/>
                    <a:pt x="635" y="209"/>
                  </a:cubicBezTo>
                  <a:cubicBezTo>
                    <a:pt x="636" y="204"/>
                    <a:pt x="637" y="200"/>
                    <a:pt x="640" y="198"/>
                  </a:cubicBezTo>
                  <a:cubicBezTo>
                    <a:pt x="641" y="199"/>
                    <a:pt x="643" y="199"/>
                    <a:pt x="643" y="201"/>
                  </a:cubicBezTo>
                  <a:cubicBezTo>
                    <a:pt x="641" y="214"/>
                    <a:pt x="636" y="227"/>
                    <a:pt x="639" y="241"/>
                  </a:cubicBezTo>
                  <a:cubicBezTo>
                    <a:pt x="638" y="234"/>
                    <a:pt x="643" y="229"/>
                    <a:pt x="644" y="223"/>
                  </a:cubicBezTo>
                  <a:cubicBezTo>
                    <a:pt x="645" y="213"/>
                    <a:pt x="644" y="203"/>
                    <a:pt x="650" y="196"/>
                  </a:cubicBezTo>
                  <a:cubicBezTo>
                    <a:pt x="649" y="184"/>
                    <a:pt x="646" y="174"/>
                    <a:pt x="640" y="167"/>
                  </a:cubicBezTo>
                  <a:cubicBezTo>
                    <a:pt x="640" y="170"/>
                    <a:pt x="640" y="171"/>
                    <a:pt x="640" y="175"/>
                  </a:cubicBezTo>
                  <a:close/>
                  <a:moveTo>
                    <a:pt x="52" y="175"/>
                  </a:moveTo>
                  <a:cubicBezTo>
                    <a:pt x="53" y="173"/>
                    <a:pt x="54" y="173"/>
                    <a:pt x="55" y="172"/>
                  </a:cubicBezTo>
                  <a:cubicBezTo>
                    <a:pt x="55" y="170"/>
                    <a:pt x="56" y="168"/>
                    <a:pt x="53" y="168"/>
                  </a:cubicBezTo>
                  <a:cubicBezTo>
                    <a:pt x="53" y="170"/>
                    <a:pt x="50" y="173"/>
                    <a:pt x="52" y="175"/>
                  </a:cubicBezTo>
                  <a:close/>
                  <a:moveTo>
                    <a:pt x="392" y="178"/>
                  </a:moveTo>
                  <a:cubicBezTo>
                    <a:pt x="395" y="180"/>
                    <a:pt x="397" y="182"/>
                    <a:pt x="400" y="184"/>
                  </a:cubicBezTo>
                  <a:cubicBezTo>
                    <a:pt x="402" y="181"/>
                    <a:pt x="404" y="178"/>
                    <a:pt x="405" y="174"/>
                  </a:cubicBezTo>
                  <a:cubicBezTo>
                    <a:pt x="403" y="171"/>
                    <a:pt x="400" y="171"/>
                    <a:pt x="397" y="169"/>
                  </a:cubicBezTo>
                  <a:cubicBezTo>
                    <a:pt x="397" y="173"/>
                    <a:pt x="393" y="174"/>
                    <a:pt x="392" y="178"/>
                  </a:cubicBezTo>
                  <a:close/>
                  <a:moveTo>
                    <a:pt x="69" y="174"/>
                  </a:moveTo>
                  <a:cubicBezTo>
                    <a:pt x="69" y="171"/>
                    <a:pt x="71" y="171"/>
                    <a:pt x="71" y="169"/>
                  </a:cubicBezTo>
                  <a:cubicBezTo>
                    <a:pt x="69" y="169"/>
                    <a:pt x="66" y="174"/>
                    <a:pt x="69" y="174"/>
                  </a:cubicBezTo>
                  <a:close/>
                  <a:moveTo>
                    <a:pt x="219" y="173"/>
                  </a:moveTo>
                  <a:cubicBezTo>
                    <a:pt x="214" y="173"/>
                    <a:pt x="211" y="167"/>
                    <a:pt x="209" y="170"/>
                  </a:cubicBezTo>
                  <a:cubicBezTo>
                    <a:pt x="212" y="171"/>
                    <a:pt x="216" y="177"/>
                    <a:pt x="219" y="173"/>
                  </a:cubicBezTo>
                  <a:close/>
                  <a:moveTo>
                    <a:pt x="358" y="182"/>
                  </a:moveTo>
                  <a:cubicBezTo>
                    <a:pt x="361" y="180"/>
                    <a:pt x="362" y="176"/>
                    <a:pt x="363" y="172"/>
                  </a:cubicBezTo>
                  <a:cubicBezTo>
                    <a:pt x="360" y="172"/>
                    <a:pt x="360" y="169"/>
                    <a:pt x="356" y="169"/>
                  </a:cubicBezTo>
                  <a:cubicBezTo>
                    <a:pt x="353" y="176"/>
                    <a:pt x="349" y="179"/>
                    <a:pt x="358" y="182"/>
                  </a:cubicBezTo>
                  <a:close/>
                  <a:moveTo>
                    <a:pt x="619" y="179"/>
                  </a:moveTo>
                  <a:cubicBezTo>
                    <a:pt x="621" y="177"/>
                    <a:pt x="618" y="175"/>
                    <a:pt x="617" y="173"/>
                  </a:cubicBezTo>
                  <a:cubicBezTo>
                    <a:pt x="618" y="173"/>
                    <a:pt x="619" y="174"/>
                    <a:pt x="619" y="174"/>
                  </a:cubicBezTo>
                  <a:cubicBezTo>
                    <a:pt x="618" y="172"/>
                    <a:pt x="616" y="171"/>
                    <a:pt x="615" y="169"/>
                  </a:cubicBezTo>
                  <a:cubicBezTo>
                    <a:pt x="613" y="173"/>
                    <a:pt x="617" y="176"/>
                    <a:pt x="619" y="179"/>
                  </a:cubicBezTo>
                  <a:close/>
                  <a:moveTo>
                    <a:pt x="69" y="176"/>
                  </a:moveTo>
                  <a:cubicBezTo>
                    <a:pt x="73" y="177"/>
                    <a:pt x="74" y="180"/>
                    <a:pt x="78" y="181"/>
                  </a:cubicBezTo>
                  <a:cubicBezTo>
                    <a:pt x="77" y="178"/>
                    <a:pt x="76" y="174"/>
                    <a:pt x="75" y="170"/>
                  </a:cubicBezTo>
                  <a:cubicBezTo>
                    <a:pt x="74" y="170"/>
                    <a:pt x="74" y="170"/>
                    <a:pt x="73" y="170"/>
                  </a:cubicBezTo>
                  <a:cubicBezTo>
                    <a:pt x="73" y="173"/>
                    <a:pt x="70" y="173"/>
                    <a:pt x="69" y="176"/>
                  </a:cubicBezTo>
                  <a:close/>
                  <a:moveTo>
                    <a:pt x="161" y="175"/>
                  </a:moveTo>
                  <a:cubicBezTo>
                    <a:pt x="164" y="176"/>
                    <a:pt x="165" y="177"/>
                    <a:pt x="168" y="178"/>
                  </a:cubicBezTo>
                  <a:cubicBezTo>
                    <a:pt x="168" y="176"/>
                    <a:pt x="170" y="176"/>
                    <a:pt x="170" y="174"/>
                  </a:cubicBezTo>
                  <a:cubicBezTo>
                    <a:pt x="168" y="173"/>
                    <a:pt x="166" y="171"/>
                    <a:pt x="163" y="170"/>
                  </a:cubicBezTo>
                  <a:cubicBezTo>
                    <a:pt x="163" y="172"/>
                    <a:pt x="161" y="173"/>
                    <a:pt x="161" y="175"/>
                  </a:cubicBezTo>
                  <a:close/>
                  <a:moveTo>
                    <a:pt x="306" y="173"/>
                  </a:moveTo>
                  <a:cubicBezTo>
                    <a:pt x="304" y="172"/>
                    <a:pt x="304" y="171"/>
                    <a:pt x="303" y="170"/>
                  </a:cubicBezTo>
                  <a:cubicBezTo>
                    <a:pt x="300" y="172"/>
                    <a:pt x="304" y="175"/>
                    <a:pt x="306" y="173"/>
                  </a:cubicBezTo>
                  <a:close/>
                  <a:moveTo>
                    <a:pt x="206" y="172"/>
                  </a:moveTo>
                  <a:cubicBezTo>
                    <a:pt x="205" y="172"/>
                    <a:pt x="200" y="170"/>
                    <a:pt x="202" y="171"/>
                  </a:cubicBezTo>
                  <a:cubicBezTo>
                    <a:pt x="203" y="171"/>
                    <a:pt x="205" y="175"/>
                    <a:pt x="206" y="172"/>
                  </a:cubicBezTo>
                  <a:close/>
                  <a:moveTo>
                    <a:pt x="427" y="179"/>
                  </a:moveTo>
                  <a:cubicBezTo>
                    <a:pt x="425" y="176"/>
                    <a:pt x="420" y="174"/>
                    <a:pt x="417" y="170"/>
                  </a:cubicBezTo>
                  <a:cubicBezTo>
                    <a:pt x="418" y="176"/>
                    <a:pt x="422" y="178"/>
                    <a:pt x="427" y="179"/>
                  </a:cubicBezTo>
                  <a:close/>
                  <a:moveTo>
                    <a:pt x="292" y="181"/>
                  </a:moveTo>
                  <a:cubicBezTo>
                    <a:pt x="292" y="179"/>
                    <a:pt x="294" y="178"/>
                    <a:pt x="295" y="176"/>
                  </a:cubicBezTo>
                  <a:cubicBezTo>
                    <a:pt x="292" y="174"/>
                    <a:pt x="289" y="173"/>
                    <a:pt x="286" y="171"/>
                  </a:cubicBezTo>
                  <a:cubicBezTo>
                    <a:pt x="286" y="176"/>
                    <a:pt x="288" y="179"/>
                    <a:pt x="292" y="181"/>
                  </a:cubicBezTo>
                  <a:close/>
                  <a:moveTo>
                    <a:pt x="324" y="177"/>
                  </a:moveTo>
                  <a:cubicBezTo>
                    <a:pt x="327" y="177"/>
                    <a:pt x="328" y="180"/>
                    <a:pt x="330" y="181"/>
                  </a:cubicBezTo>
                  <a:cubicBezTo>
                    <a:pt x="332" y="179"/>
                    <a:pt x="332" y="177"/>
                    <a:pt x="333" y="175"/>
                  </a:cubicBezTo>
                  <a:cubicBezTo>
                    <a:pt x="331" y="174"/>
                    <a:pt x="329" y="172"/>
                    <a:pt x="327" y="171"/>
                  </a:cubicBezTo>
                  <a:cubicBezTo>
                    <a:pt x="326" y="173"/>
                    <a:pt x="325" y="175"/>
                    <a:pt x="324" y="177"/>
                  </a:cubicBezTo>
                  <a:close/>
                  <a:moveTo>
                    <a:pt x="605" y="193"/>
                  </a:moveTo>
                  <a:cubicBezTo>
                    <a:pt x="608" y="186"/>
                    <a:pt x="608" y="175"/>
                    <a:pt x="601" y="172"/>
                  </a:cubicBezTo>
                  <a:cubicBezTo>
                    <a:pt x="597" y="181"/>
                    <a:pt x="598" y="189"/>
                    <a:pt x="605" y="193"/>
                  </a:cubicBezTo>
                  <a:close/>
                  <a:moveTo>
                    <a:pt x="100" y="178"/>
                  </a:moveTo>
                  <a:cubicBezTo>
                    <a:pt x="99" y="174"/>
                    <a:pt x="97" y="175"/>
                    <a:pt x="93" y="173"/>
                  </a:cubicBezTo>
                  <a:cubicBezTo>
                    <a:pt x="92" y="176"/>
                    <a:pt x="97" y="179"/>
                    <a:pt x="100" y="178"/>
                  </a:cubicBezTo>
                  <a:close/>
                  <a:moveTo>
                    <a:pt x="254" y="186"/>
                  </a:moveTo>
                  <a:cubicBezTo>
                    <a:pt x="253" y="183"/>
                    <a:pt x="257" y="184"/>
                    <a:pt x="256" y="180"/>
                  </a:cubicBezTo>
                  <a:cubicBezTo>
                    <a:pt x="250" y="178"/>
                    <a:pt x="245" y="174"/>
                    <a:pt x="238" y="173"/>
                  </a:cubicBezTo>
                  <a:cubicBezTo>
                    <a:pt x="242" y="179"/>
                    <a:pt x="248" y="182"/>
                    <a:pt x="254" y="186"/>
                  </a:cubicBezTo>
                  <a:close/>
                  <a:moveTo>
                    <a:pt x="504" y="186"/>
                  </a:moveTo>
                  <a:cubicBezTo>
                    <a:pt x="509" y="185"/>
                    <a:pt x="511" y="182"/>
                    <a:pt x="512" y="178"/>
                  </a:cubicBezTo>
                  <a:cubicBezTo>
                    <a:pt x="509" y="176"/>
                    <a:pt x="506" y="174"/>
                    <a:pt x="504" y="173"/>
                  </a:cubicBezTo>
                  <a:cubicBezTo>
                    <a:pt x="502" y="177"/>
                    <a:pt x="505" y="180"/>
                    <a:pt x="504" y="186"/>
                  </a:cubicBezTo>
                  <a:close/>
                  <a:moveTo>
                    <a:pt x="453" y="178"/>
                  </a:moveTo>
                  <a:cubicBezTo>
                    <a:pt x="459" y="181"/>
                    <a:pt x="463" y="186"/>
                    <a:pt x="470" y="188"/>
                  </a:cubicBezTo>
                  <a:cubicBezTo>
                    <a:pt x="466" y="182"/>
                    <a:pt x="460" y="178"/>
                    <a:pt x="454" y="173"/>
                  </a:cubicBezTo>
                  <a:cubicBezTo>
                    <a:pt x="455" y="176"/>
                    <a:pt x="453" y="175"/>
                    <a:pt x="453" y="178"/>
                  </a:cubicBezTo>
                  <a:close/>
                  <a:moveTo>
                    <a:pt x="60" y="178"/>
                  </a:moveTo>
                  <a:cubicBezTo>
                    <a:pt x="61" y="178"/>
                    <a:pt x="63" y="174"/>
                    <a:pt x="60" y="174"/>
                  </a:cubicBezTo>
                  <a:cubicBezTo>
                    <a:pt x="60" y="175"/>
                    <a:pt x="59" y="178"/>
                    <a:pt x="60" y="178"/>
                  </a:cubicBezTo>
                  <a:close/>
                  <a:moveTo>
                    <a:pt x="224" y="179"/>
                  </a:moveTo>
                  <a:cubicBezTo>
                    <a:pt x="223" y="178"/>
                    <a:pt x="224" y="178"/>
                    <a:pt x="224" y="176"/>
                  </a:cubicBezTo>
                  <a:cubicBezTo>
                    <a:pt x="220" y="178"/>
                    <a:pt x="222" y="174"/>
                    <a:pt x="220" y="174"/>
                  </a:cubicBezTo>
                  <a:cubicBezTo>
                    <a:pt x="220" y="177"/>
                    <a:pt x="222" y="178"/>
                    <a:pt x="224" y="179"/>
                  </a:cubicBezTo>
                  <a:close/>
                  <a:moveTo>
                    <a:pt x="582" y="184"/>
                  </a:moveTo>
                  <a:cubicBezTo>
                    <a:pt x="580" y="179"/>
                    <a:pt x="580" y="176"/>
                    <a:pt x="575" y="174"/>
                  </a:cubicBezTo>
                  <a:cubicBezTo>
                    <a:pt x="575" y="180"/>
                    <a:pt x="578" y="184"/>
                    <a:pt x="582" y="184"/>
                  </a:cubicBezTo>
                  <a:close/>
                  <a:moveTo>
                    <a:pt x="270" y="182"/>
                  </a:moveTo>
                  <a:cubicBezTo>
                    <a:pt x="271" y="181"/>
                    <a:pt x="272" y="181"/>
                    <a:pt x="272" y="178"/>
                  </a:cubicBezTo>
                  <a:cubicBezTo>
                    <a:pt x="268" y="178"/>
                    <a:pt x="265" y="176"/>
                    <a:pt x="262" y="175"/>
                  </a:cubicBezTo>
                  <a:cubicBezTo>
                    <a:pt x="262" y="180"/>
                    <a:pt x="267" y="180"/>
                    <a:pt x="270" y="182"/>
                  </a:cubicBezTo>
                  <a:close/>
                  <a:moveTo>
                    <a:pt x="473" y="184"/>
                  </a:moveTo>
                  <a:cubicBezTo>
                    <a:pt x="473" y="181"/>
                    <a:pt x="466" y="180"/>
                    <a:pt x="467" y="177"/>
                  </a:cubicBezTo>
                  <a:cubicBezTo>
                    <a:pt x="465" y="177"/>
                    <a:pt x="463" y="174"/>
                    <a:pt x="461" y="175"/>
                  </a:cubicBezTo>
                  <a:cubicBezTo>
                    <a:pt x="466" y="178"/>
                    <a:pt x="468" y="182"/>
                    <a:pt x="473" y="184"/>
                  </a:cubicBezTo>
                  <a:close/>
                  <a:moveTo>
                    <a:pt x="126" y="184"/>
                  </a:moveTo>
                  <a:cubicBezTo>
                    <a:pt x="130" y="186"/>
                    <a:pt x="135" y="188"/>
                    <a:pt x="140" y="190"/>
                  </a:cubicBezTo>
                  <a:cubicBezTo>
                    <a:pt x="141" y="188"/>
                    <a:pt x="142" y="186"/>
                    <a:pt x="143" y="183"/>
                  </a:cubicBezTo>
                  <a:cubicBezTo>
                    <a:pt x="138" y="180"/>
                    <a:pt x="134" y="177"/>
                    <a:pt x="129" y="175"/>
                  </a:cubicBezTo>
                  <a:cubicBezTo>
                    <a:pt x="127" y="178"/>
                    <a:pt x="126" y="181"/>
                    <a:pt x="126" y="184"/>
                  </a:cubicBezTo>
                  <a:close/>
                  <a:moveTo>
                    <a:pt x="318" y="179"/>
                  </a:moveTo>
                  <a:cubicBezTo>
                    <a:pt x="317" y="177"/>
                    <a:pt x="315" y="176"/>
                    <a:pt x="312" y="175"/>
                  </a:cubicBezTo>
                  <a:cubicBezTo>
                    <a:pt x="312" y="178"/>
                    <a:pt x="318" y="181"/>
                    <a:pt x="318" y="179"/>
                  </a:cubicBezTo>
                  <a:close/>
                  <a:moveTo>
                    <a:pt x="362" y="184"/>
                  </a:moveTo>
                  <a:cubicBezTo>
                    <a:pt x="367" y="187"/>
                    <a:pt x="371" y="191"/>
                    <a:pt x="377" y="193"/>
                  </a:cubicBezTo>
                  <a:cubicBezTo>
                    <a:pt x="378" y="190"/>
                    <a:pt x="381" y="189"/>
                    <a:pt x="381" y="185"/>
                  </a:cubicBezTo>
                  <a:cubicBezTo>
                    <a:pt x="377" y="181"/>
                    <a:pt x="371" y="178"/>
                    <a:pt x="366" y="175"/>
                  </a:cubicBezTo>
                  <a:cubicBezTo>
                    <a:pt x="366" y="179"/>
                    <a:pt x="363" y="181"/>
                    <a:pt x="362" y="184"/>
                  </a:cubicBezTo>
                  <a:close/>
                  <a:moveTo>
                    <a:pt x="432" y="178"/>
                  </a:moveTo>
                  <a:cubicBezTo>
                    <a:pt x="434" y="182"/>
                    <a:pt x="438" y="185"/>
                    <a:pt x="442" y="187"/>
                  </a:cubicBezTo>
                  <a:cubicBezTo>
                    <a:pt x="443" y="185"/>
                    <a:pt x="444" y="183"/>
                    <a:pt x="445" y="181"/>
                  </a:cubicBezTo>
                  <a:cubicBezTo>
                    <a:pt x="441" y="179"/>
                    <a:pt x="435" y="172"/>
                    <a:pt x="432" y="178"/>
                  </a:cubicBezTo>
                  <a:close/>
                  <a:moveTo>
                    <a:pt x="533" y="178"/>
                  </a:moveTo>
                  <a:cubicBezTo>
                    <a:pt x="533" y="177"/>
                    <a:pt x="533" y="176"/>
                    <a:pt x="533" y="175"/>
                  </a:cubicBezTo>
                  <a:cubicBezTo>
                    <a:pt x="530" y="175"/>
                    <a:pt x="530" y="178"/>
                    <a:pt x="533" y="178"/>
                  </a:cubicBezTo>
                  <a:close/>
                  <a:moveTo>
                    <a:pt x="198" y="176"/>
                  </a:moveTo>
                  <a:cubicBezTo>
                    <a:pt x="194" y="184"/>
                    <a:pt x="207" y="187"/>
                    <a:pt x="213" y="192"/>
                  </a:cubicBezTo>
                  <a:cubicBezTo>
                    <a:pt x="215" y="190"/>
                    <a:pt x="218" y="189"/>
                    <a:pt x="217" y="186"/>
                  </a:cubicBezTo>
                  <a:cubicBezTo>
                    <a:pt x="212" y="183"/>
                    <a:pt x="206" y="177"/>
                    <a:pt x="198" y="176"/>
                  </a:cubicBezTo>
                  <a:close/>
                  <a:moveTo>
                    <a:pt x="90" y="190"/>
                  </a:moveTo>
                  <a:cubicBezTo>
                    <a:pt x="90" y="186"/>
                    <a:pt x="89" y="180"/>
                    <a:pt x="89" y="177"/>
                  </a:cubicBezTo>
                  <a:cubicBezTo>
                    <a:pt x="87" y="177"/>
                    <a:pt x="87" y="176"/>
                    <a:pt x="86" y="176"/>
                  </a:cubicBezTo>
                  <a:cubicBezTo>
                    <a:pt x="85" y="181"/>
                    <a:pt x="83" y="190"/>
                    <a:pt x="90" y="190"/>
                  </a:cubicBezTo>
                  <a:close/>
                  <a:moveTo>
                    <a:pt x="299" y="176"/>
                  </a:moveTo>
                  <a:cubicBezTo>
                    <a:pt x="297" y="179"/>
                    <a:pt x="295" y="181"/>
                    <a:pt x="293" y="184"/>
                  </a:cubicBezTo>
                  <a:cubicBezTo>
                    <a:pt x="297" y="189"/>
                    <a:pt x="304" y="192"/>
                    <a:pt x="309" y="195"/>
                  </a:cubicBezTo>
                  <a:cubicBezTo>
                    <a:pt x="312" y="193"/>
                    <a:pt x="314" y="190"/>
                    <a:pt x="315" y="187"/>
                  </a:cubicBezTo>
                  <a:cubicBezTo>
                    <a:pt x="311" y="182"/>
                    <a:pt x="305" y="179"/>
                    <a:pt x="299" y="176"/>
                  </a:cubicBezTo>
                  <a:close/>
                  <a:moveTo>
                    <a:pt x="523" y="180"/>
                  </a:moveTo>
                  <a:cubicBezTo>
                    <a:pt x="521" y="179"/>
                    <a:pt x="521" y="177"/>
                    <a:pt x="519" y="176"/>
                  </a:cubicBezTo>
                  <a:cubicBezTo>
                    <a:pt x="519" y="179"/>
                    <a:pt x="522" y="181"/>
                    <a:pt x="523" y="180"/>
                  </a:cubicBezTo>
                  <a:close/>
                  <a:moveTo>
                    <a:pt x="555" y="184"/>
                  </a:moveTo>
                  <a:cubicBezTo>
                    <a:pt x="555" y="182"/>
                    <a:pt x="557" y="178"/>
                    <a:pt x="555" y="176"/>
                  </a:cubicBezTo>
                  <a:cubicBezTo>
                    <a:pt x="553" y="179"/>
                    <a:pt x="554" y="183"/>
                    <a:pt x="555" y="184"/>
                  </a:cubicBezTo>
                  <a:close/>
                  <a:moveTo>
                    <a:pt x="568" y="186"/>
                  </a:moveTo>
                  <a:cubicBezTo>
                    <a:pt x="569" y="181"/>
                    <a:pt x="564" y="178"/>
                    <a:pt x="560" y="176"/>
                  </a:cubicBezTo>
                  <a:cubicBezTo>
                    <a:pt x="562" y="181"/>
                    <a:pt x="565" y="183"/>
                    <a:pt x="568" y="186"/>
                  </a:cubicBezTo>
                  <a:close/>
                  <a:moveTo>
                    <a:pt x="171" y="180"/>
                  </a:moveTo>
                  <a:cubicBezTo>
                    <a:pt x="174" y="180"/>
                    <a:pt x="175" y="182"/>
                    <a:pt x="177" y="183"/>
                  </a:cubicBezTo>
                  <a:cubicBezTo>
                    <a:pt x="177" y="179"/>
                    <a:pt x="175" y="178"/>
                    <a:pt x="172" y="177"/>
                  </a:cubicBezTo>
                  <a:cubicBezTo>
                    <a:pt x="172" y="178"/>
                    <a:pt x="171" y="178"/>
                    <a:pt x="171" y="180"/>
                  </a:cubicBezTo>
                  <a:close/>
                  <a:moveTo>
                    <a:pt x="403" y="187"/>
                  </a:moveTo>
                  <a:cubicBezTo>
                    <a:pt x="408" y="189"/>
                    <a:pt x="411" y="193"/>
                    <a:pt x="416" y="195"/>
                  </a:cubicBezTo>
                  <a:cubicBezTo>
                    <a:pt x="417" y="192"/>
                    <a:pt x="419" y="190"/>
                    <a:pt x="421" y="188"/>
                  </a:cubicBezTo>
                  <a:cubicBezTo>
                    <a:pt x="420" y="181"/>
                    <a:pt x="414" y="179"/>
                    <a:pt x="408" y="177"/>
                  </a:cubicBezTo>
                  <a:cubicBezTo>
                    <a:pt x="407" y="181"/>
                    <a:pt x="404" y="183"/>
                    <a:pt x="403" y="187"/>
                  </a:cubicBezTo>
                  <a:close/>
                  <a:moveTo>
                    <a:pt x="63" y="183"/>
                  </a:moveTo>
                  <a:cubicBezTo>
                    <a:pt x="69" y="186"/>
                    <a:pt x="75" y="190"/>
                    <a:pt x="81" y="193"/>
                  </a:cubicBezTo>
                  <a:cubicBezTo>
                    <a:pt x="80" y="185"/>
                    <a:pt x="71" y="182"/>
                    <a:pt x="64" y="178"/>
                  </a:cubicBezTo>
                  <a:cubicBezTo>
                    <a:pt x="65" y="180"/>
                    <a:pt x="63" y="181"/>
                    <a:pt x="63" y="183"/>
                  </a:cubicBezTo>
                  <a:close/>
                  <a:moveTo>
                    <a:pt x="165" y="180"/>
                  </a:moveTo>
                  <a:cubicBezTo>
                    <a:pt x="162" y="179"/>
                    <a:pt x="160" y="178"/>
                    <a:pt x="157" y="178"/>
                  </a:cubicBezTo>
                  <a:cubicBezTo>
                    <a:pt x="159" y="179"/>
                    <a:pt x="164" y="184"/>
                    <a:pt x="165" y="180"/>
                  </a:cubicBezTo>
                  <a:close/>
                  <a:moveTo>
                    <a:pt x="288" y="185"/>
                  </a:moveTo>
                  <a:cubicBezTo>
                    <a:pt x="286" y="183"/>
                    <a:pt x="285" y="179"/>
                    <a:pt x="282" y="178"/>
                  </a:cubicBezTo>
                  <a:cubicBezTo>
                    <a:pt x="282" y="179"/>
                    <a:pt x="281" y="179"/>
                    <a:pt x="281" y="181"/>
                  </a:cubicBezTo>
                  <a:cubicBezTo>
                    <a:pt x="284" y="181"/>
                    <a:pt x="286" y="184"/>
                    <a:pt x="288" y="185"/>
                  </a:cubicBezTo>
                  <a:close/>
                  <a:moveTo>
                    <a:pt x="335" y="184"/>
                  </a:moveTo>
                  <a:cubicBezTo>
                    <a:pt x="337" y="185"/>
                    <a:pt x="338" y="187"/>
                    <a:pt x="341" y="188"/>
                  </a:cubicBezTo>
                  <a:cubicBezTo>
                    <a:pt x="342" y="186"/>
                    <a:pt x="343" y="184"/>
                    <a:pt x="344" y="182"/>
                  </a:cubicBezTo>
                  <a:cubicBezTo>
                    <a:pt x="341" y="181"/>
                    <a:pt x="339" y="179"/>
                    <a:pt x="337" y="178"/>
                  </a:cubicBezTo>
                  <a:cubicBezTo>
                    <a:pt x="336" y="180"/>
                    <a:pt x="335" y="182"/>
                    <a:pt x="335" y="184"/>
                  </a:cubicBezTo>
                  <a:close/>
                  <a:moveTo>
                    <a:pt x="498" y="182"/>
                  </a:moveTo>
                  <a:cubicBezTo>
                    <a:pt x="499" y="182"/>
                    <a:pt x="499" y="182"/>
                    <a:pt x="500" y="182"/>
                  </a:cubicBezTo>
                  <a:cubicBezTo>
                    <a:pt x="499" y="180"/>
                    <a:pt x="500" y="179"/>
                    <a:pt x="499" y="178"/>
                  </a:cubicBezTo>
                  <a:cubicBezTo>
                    <a:pt x="499" y="180"/>
                    <a:pt x="498" y="180"/>
                    <a:pt x="498" y="182"/>
                  </a:cubicBezTo>
                  <a:close/>
                  <a:moveTo>
                    <a:pt x="608" y="200"/>
                  </a:moveTo>
                  <a:cubicBezTo>
                    <a:pt x="610" y="201"/>
                    <a:pt x="609" y="206"/>
                    <a:pt x="612" y="206"/>
                  </a:cubicBezTo>
                  <a:cubicBezTo>
                    <a:pt x="614" y="197"/>
                    <a:pt x="620" y="186"/>
                    <a:pt x="612" y="179"/>
                  </a:cubicBezTo>
                  <a:cubicBezTo>
                    <a:pt x="611" y="185"/>
                    <a:pt x="618" y="197"/>
                    <a:pt x="608" y="200"/>
                  </a:cubicBezTo>
                  <a:close/>
                  <a:moveTo>
                    <a:pt x="544" y="185"/>
                  </a:moveTo>
                  <a:cubicBezTo>
                    <a:pt x="541" y="183"/>
                    <a:pt x="540" y="180"/>
                    <a:pt x="536" y="179"/>
                  </a:cubicBezTo>
                  <a:cubicBezTo>
                    <a:pt x="537" y="183"/>
                    <a:pt x="542" y="185"/>
                    <a:pt x="544" y="185"/>
                  </a:cubicBezTo>
                  <a:close/>
                  <a:moveTo>
                    <a:pt x="591" y="188"/>
                  </a:moveTo>
                  <a:cubicBezTo>
                    <a:pt x="593" y="184"/>
                    <a:pt x="590" y="181"/>
                    <a:pt x="588" y="179"/>
                  </a:cubicBezTo>
                  <a:cubicBezTo>
                    <a:pt x="586" y="183"/>
                    <a:pt x="590" y="186"/>
                    <a:pt x="591" y="188"/>
                  </a:cubicBezTo>
                  <a:close/>
                  <a:moveTo>
                    <a:pt x="556" y="189"/>
                  </a:moveTo>
                  <a:cubicBezTo>
                    <a:pt x="559" y="191"/>
                    <a:pt x="561" y="194"/>
                    <a:pt x="565" y="195"/>
                  </a:cubicBezTo>
                  <a:cubicBezTo>
                    <a:pt x="566" y="193"/>
                    <a:pt x="567" y="192"/>
                    <a:pt x="567" y="189"/>
                  </a:cubicBezTo>
                  <a:cubicBezTo>
                    <a:pt x="564" y="186"/>
                    <a:pt x="561" y="183"/>
                    <a:pt x="558" y="180"/>
                  </a:cubicBezTo>
                  <a:cubicBezTo>
                    <a:pt x="557" y="183"/>
                    <a:pt x="557" y="186"/>
                    <a:pt x="556" y="189"/>
                  </a:cubicBezTo>
                  <a:close/>
                  <a:moveTo>
                    <a:pt x="635" y="184"/>
                  </a:moveTo>
                  <a:cubicBezTo>
                    <a:pt x="636" y="184"/>
                    <a:pt x="638" y="180"/>
                    <a:pt x="636" y="181"/>
                  </a:cubicBezTo>
                  <a:cubicBezTo>
                    <a:pt x="636" y="182"/>
                    <a:pt x="635" y="182"/>
                    <a:pt x="635" y="184"/>
                  </a:cubicBezTo>
                  <a:close/>
                  <a:moveTo>
                    <a:pt x="51" y="186"/>
                  </a:moveTo>
                  <a:cubicBezTo>
                    <a:pt x="52" y="185"/>
                    <a:pt x="52" y="186"/>
                    <a:pt x="53" y="186"/>
                  </a:cubicBezTo>
                  <a:cubicBezTo>
                    <a:pt x="53" y="184"/>
                    <a:pt x="54" y="183"/>
                    <a:pt x="54" y="182"/>
                  </a:cubicBezTo>
                  <a:cubicBezTo>
                    <a:pt x="53" y="181"/>
                    <a:pt x="52" y="181"/>
                    <a:pt x="51" y="181"/>
                  </a:cubicBezTo>
                  <a:cubicBezTo>
                    <a:pt x="51" y="183"/>
                    <a:pt x="51" y="184"/>
                    <a:pt x="51" y="186"/>
                  </a:cubicBezTo>
                  <a:close/>
                  <a:moveTo>
                    <a:pt x="487" y="189"/>
                  </a:moveTo>
                  <a:cubicBezTo>
                    <a:pt x="484" y="187"/>
                    <a:pt x="483" y="180"/>
                    <a:pt x="479" y="182"/>
                  </a:cubicBezTo>
                  <a:cubicBezTo>
                    <a:pt x="480" y="186"/>
                    <a:pt x="484" y="186"/>
                    <a:pt x="487" y="189"/>
                  </a:cubicBezTo>
                  <a:close/>
                  <a:moveTo>
                    <a:pt x="39" y="192"/>
                  </a:moveTo>
                  <a:cubicBezTo>
                    <a:pt x="41" y="190"/>
                    <a:pt x="41" y="184"/>
                    <a:pt x="39" y="182"/>
                  </a:cubicBezTo>
                  <a:cubicBezTo>
                    <a:pt x="40" y="185"/>
                    <a:pt x="38" y="189"/>
                    <a:pt x="39" y="192"/>
                  </a:cubicBezTo>
                  <a:close/>
                  <a:moveTo>
                    <a:pt x="233" y="184"/>
                  </a:moveTo>
                  <a:cubicBezTo>
                    <a:pt x="232" y="184"/>
                    <a:pt x="232" y="181"/>
                    <a:pt x="230" y="182"/>
                  </a:cubicBezTo>
                  <a:cubicBezTo>
                    <a:pt x="230" y="183"/>
                    <a:pt x="232" y="186"/>
                    <a:pt x="233" y="184"/>
                  </a:cubicBezTo>
                  <a:close/>
                  <a:moveTo>
                    <a:pt x="55" y="188"/>
                  </a:moveTo>
                  <a:cubicBezTo>
                    <a:pt x="57" y="187"/>
                    <a:pt x="58" y="184"/>
                    <a:pt x="56" y="183"/>
                  </a:cubicBezTo>
                  <a:cubicBezTo>
                    <a:pt x="55" y="183"/>
                    <a:pt x="54" y="186"/>
                    <a:pt x="55" y="188"/>
                  </a:cubicBezTo>
                  <a:close/>
                  <a:moveTo>
                    <a:pt x="168" y="183"/>
                  </a:moveTo>
                  <a:cubicBezTo>
                    <a:pt x="170" y="187"/>
                    <a:pt x="177" y="189"/>
                    <a:pt x="180" y="190"/>
                  </a:cubicBezTo>
                  <a:cubicBezTo>
                    <a:pt x="179" y="186"/>
                    <a:pt x="173" y="183"/>
                    <a:pt x="168" y="183"/>
                  </a:cubicBezTo>
                  <a:close/>
                  <a:moveTo>
                    <a:pt x="188" y="187"/>
                  </a:moveTo>
                  <a:cubicBezTo>
                    <a:pt x="187" y="184"/>
                    <a:pt x="185" y="183"/>
                    <a:pt x="182" y="183"/>
                  </a:cubicBezTo>
                  <a:cubicBezTo>
                    <a:pt x="183" y="185"/>
                    <a:pt x="185" y="189"/>
                    <a:pt x="188" y="187"/>
                  </a:cubicBezTo>
                  <a:close/>
                  <a:moveTo>
                    <a:pt x="257" y="189"/>
                  </a:moveTo>
                  <a:cubicBezTo>
                    <a:pt x="260" y="192"/>
                    <a:pt x="263" y="188"/>
                    <a:pt x="265" y="187"/>
                  </a:cubicBezTo>
                  <a:cubicBezTo>
                    <a:pt x="265" y="184"/>
                    <a:pt x="262" y="184"/>
                    <a:pt x="260" y="183"/>
                  </a:cubicBezTo>
                  <a:cubicBezTo>
                    <a:pt x="259" y="184"/>
                    <a:pt x="258" y="186"/>
                    <a:pt x="257" y="189"/>
                  </a:cubicBezTo>
                  <a:close/>
                  <a:moveTo>
                    <a:pt x="397" y="188"/>
                  </a:moveTo>
                  <a:cubicBezTo>
                    <a:pt x="395" y="185"/>
                    <a:pt x="391" y="185"/>
                    <a:pt x="388" y="183"/>
                  </a:cubicBezTo>
                  <a:cubicBezTo>
                    <a:pt x="390" y="185"/>
                    <a:pt x="394" y="188"/>
                    <a:pt x="397" y="188"/>
                  </a:cubicBezTo>
                  <a:close/>
                  <a:moveTo>
                    <a:pt x="514" y="192"/>
                  </a:moveTo>
                  <a:cubicBezTo>
                    <a:pt x="516" y="193"/>
                    <a:pt x="517" y="196"/>
                    <a:pt x="521" y="196"/>
                  </a:cubicBezTo>
                  <a:cubicBezTo>
                    <a:pt x="521" y="193"/>
                    <a:pt x="523" y="191"/>
                    <a:pt x="523" y="187"/>
                  </a:cubicBezTo>
                  <a:cubicBezTo>
                    <a:pt x="522" y="185"/>
                    <a:pt x="520" y="185"/>
                    <a:pt x="520" y="183"/>
                  </a:cubicBezTo>
                  <a:cubicBezTo>
                    <a:pt x="519" y="183"/>
                    <a:pt x="518" y="183"/>
                    <a:pt x="517" y="183"/>
                  </a:cubicBezTo>
                  <a:cubicBezTo>
                    <a:pt x="516" y="186"/>
                    <a:pt x="514" y="188"/>
                    <a:pt x="514" y="192"/>
                  </a:cubicBezTo>
                  <a:close/>
                  <a:moveTo>
                    <a:pt x="276" y="187"/>
                  </a:moveTo>
                  <a:cubicBezTo>
                    <a:pt x="280" y="188"/>
                    <a:pt x="282" y="191"/>
                    <a:pt x="286" y="190"/>
                  </a:cubicBezTo>
                  <a:cubicBezTo>
                    <a:pt x="284" y="187"/>
                    <a:pt x="282" y="185"/>
                    <a:pt x="279" y="183"/>
                  </a:cubicBezTo>
                  <a:cubicBezTo>
                    <a:pt x="278" y="184"/>
                    <a:pt x="277" y="185"/>
                    <a:pt x="276" y="187"/>
                  </a:cubicBezTo>
                  <a:close/>
                  <a:moveTo>
                    <a:pt x="356" y="187"/>
                  </a:moveTo>
                  <a:cubicBezTo>
                    <a:pt x="355" y="185"/>
                    <a:pt x="355" y="183"/>
                    <a:pt x="352" y="183"/>
                  </a:cubicBezTo>
                  <a:cubicBezTo>
                    <a:pt x="352" y="185"/>
                    <a:pt x="354" y="187"/>
                    <a:pt x="356" y="187"/>
                  </a:cubicBezTo>
                  <a:close/>
                  <a:moveTo>
                    <a:pt x="445" y="190"/>
                  </a:moveTo>
                  <a:cubicBezTo>
                    <a:pt x="448" y="193"/>
                    <a:pt x="451" y="195"/>
                    <a:pt x="454" y="197"/>
                  </a:cubicBezTo>
                  <a:cubicBezTo>
                    <a:pt x="455" y="191"/>
                    <a:pt x="452" y="188"/>
                    <a:pt x="450" y="184"/>
                  </a:cubicBezTo>
                  <a:cubicBezTo>
                    <a:pt x="446" y="184"/>
                    <a:pt x="447" y="188"/>
                    <a:pt x="445" y="190"/>
                  </a:cubicBezTo>
                  <a:close/>
                  <a:moveTo>
                    <a:pt x="145" y="193"/>
                  </a:moveTo>
                  <a:cubicBezTo>
                    <a:pt x="147" y="192"/>
                    <a:pt x="151" y="187"/>
                    <a:pt x="146" y="186"/>
                  </a:cubicBezTo>
                  <a:cubicBezTo>
                    <a:pt x="146" y="188"/>
                    <a:pt x="143" y="191"/>
                    <a:pt x="145" y="193"/>
                  </a:cubicBezTo>
                  <a:close/>
                  <a:moveTo>
                    <a:pt x="344" y="190"/>
                  </a:moveTo>
                  <a:cubicBezTo>
                    <a:pt x="347" y="192"/>
                    <a:pt x="349" y="194"/>
                    <a:pt x="352" y="195"/>
                  </a:cubicBezTo>
                  <a:cubicBezTo>
                    <a:pt x="352" y="190"/>
                    <a:pt x="349" y="188"/>
                    <a:pt x="346" y="186"/>
                  </a:cubicBezTo>
                  <a:cubicBezTo>
                    <a:pt x="346" y="188"/>
                    <a:pt x="344" y="188"/>
                    <a:pt x="344" y="190"/>
                  </a:cubicBezTo>
                  <a:close/>
                  <a:moveTo>
                    <a:pt x="501" y="189"/>
                  </a:moveTo>
                  <a:cubicBezTo>
                    <a:pt x="500" y="188"/>
                    <a:pt x="498" y="185"/>
                    <a:pt x="496" y="186"/>
                  </a:cubicBezTo>
                  <a:cubicBezTo>
                    <a:pt x="498" y="187"/>
                    <a:pt x="499" y="188"/>
                    <a:pt x="501" y="189"/>
                  </a:cubicBezTo>
                  <a:close/>
                  <a:moveTo>
                    <a:pt x="535" y="189"/>
                  </a:moveTo>
                  <a:cubicBezTo>
                    <a:pt x="537" y="192"/>
                    <a:pt x="542" y="193"/>
                    <a:pt x="544" y="196"/>
                  </a:cubicBezTo>
                  <a:cubicBezTo>
                    <a:pt x="545" y="195"/>
                    <a:pt x="546" y="192"/>
                    <a:pt x="545" y="190"/>
                  </a:cubicBezTo>
                  <a:cubicBezTo>
                    <a:pt x="540" y="190"/>
                    <a:pt x="540" y="186"/>
                    <a:pt x="535" y="186"/>
                  </a:cubicBezTo>
                  <a:cubicBezTo>
                    <a:pt x="535" y="186"/>
                    <a:pt x="534" y="187"/>
                    <a:pt x="535" y="189"/>
                  </a:cubicBezTo>
                  <a:close/>
                  <a:moveTo>
                    <a:pt x="62" y="194"/>
                  </a:moveTo>
                  <a:cubicBezTo>
                    <a:pt x="70" y="198"/>
                    <a:pt x="76" y="204"/>
                    <a:pt x="83" y="209"/>
                  </a:cubicBezTo>
                  <a:cubicBezTo>
                    <a:pt x="83" y="205"/>
                    <a:pt x="83" y="202"/>
                    <a:pt x="82" y="197"/>
                  </a:cubicBezTo>
                  <a:cubicBezTo>
                    <a:pt x="75" y="193"/>
                    <a:pt x="69" y="189"/>
                    <a:pt x="61" y="186"/>
                  </a:cubicBezTo>
                  <a:cubicBezTo>
                    <a:pt x="59" y="189"/>
                    <a:pt x="62" y="191"/>
                    <a:pt x="62" y="194"/>
                  </a:cubicBezTo>
                  <a:close/>
                  <a:moveTo>
                    <a:pt x="439" y="192"/>
                  </a:moveTo>
                  <a:cubicBezTo>
                    <a:pt x="439" y="189"/>
                    <a:pt x="433" y="186"/>
                    <a:pt x="433" y="187"/>
                  </a:cubicBezTo>
                  <a:cubicBezTo>
                    <a:pt x="434" y="189"/>
                    <a:pt x="437" y="190"/>
                    <a:pt x="439" y="192"/>
                  </a:cubicBezTo>
                  <a:close/>
                  <a:moveTo>
                    <a:pt x="104" y="201"/>
                  </a:moveTo>
                  <a:cubicBezTo>
                    <a:pt x="107" y="200"/>
                    <a:pt x="108" y="198"/>
                    <a:pt x="111" y="197"/>
                  </a:cubicBezTo>
                  <a:cubicBezTo>
                    <a:pt x="108" y="196"/>
                    <a:pt x="111" y="194"/>
                    <a:pt x="110" y="191"/>
                  </a:cubicBezTo>
                  <a:cubicBezTo>
                    <a:pt x="107" y="190"/>
                    <a:pt x="108" y="188"/>
                    <a:pt x="104" y="187"/>
                  </a:cubicBezTo>
                  <a:cubicBezTo>
                    <a:pt x="104" y="192"/>
                    <a:pt x="98" y="199"/>
                    <a:pt x="104" y="201"/>
                  </a:cubicBezTo>
                  <a:close/>
                  <a:moveTo>
                    <a:pt x="485" y="193"/>
                  </a:moveTo>
                  <a:cubicBezTo>
                    <a:pt x="485" y="191"/>
                    <a:pt x="483" y="191"/>
                    <a:pt x="484" y="190"/>
                  </a:cubicBezTo>
                  <a:cubicBezTo>
                    <a:pt x="480" y="191"/>
                    <a:pt x="480" y="187"/>
                    <a:pt x="476" y="187"/>
                  </a:cubicBezTo>
                  <a:cubicBezTo>
                    <a:pt x="478" y="190"/>
                    <a:pt x="482" y="197"/>
                    <a:pt x="485" y="193"/>
                  </a:cubicBezTo>
                  <a:close/>
                  <a:moveTo>
                    <a:pt x="183" y="198"/>
                  </a:moveTo>
                  <a:cubicBezTo>
                    <a:pt x="182" y="194"/>
                    <a:pt x="177" y="194"/>
                    <a:pt x="177" y="192"/>
                  </a:cubicBezTo>
                  <a:cubicBezTo>
                    <a:pt x="172" y="193"/>
                    <a:pt x="170" y="187"/>
                    <a:pt x="165" y="187"/>
                  </a:cubicBezTo>
                  <a:cubicBezTo>
                    <a:pt x="170" y="191"/>
                    <a:pt x="176" y="196"/>
                    <a:pt x="183" y="198"/>
                  </a:cubicBezTo>
                  <a:close/>
                  <a:moveTo>
                    <a:pt x="496" y="194"/>
                  </a:moveTo>
                  <a:cubicBezTo>
                    <a:pt x="498" y="194"/>
                    <a:pt x="499" y="193"/>
                    <a:pt x="499" y="191"/>
                  </a:cubicBezTo>
                  <a:cubicBezTo>
                    <a:pt x="496" y="191"/>
                    <a:pt x="496" y="187"/>
                    <a:pt x="493" y="187"/>
                  </a:cubicBezTo>
                  <a:cubicBezTo>
                    <a:pt x="493" y="191"/>
                    <a:pt x="496" y="191"/>
                    <a:pt x="496" y="194"/>
                  </a:cubicBezTo>
                  <a:close/>
                  <a:moveTo>
                    <a:pt x="45" y="198"/>
                  </a:moveTo>
                  <a:cubicBezTo>
                    <a:pt x="46" y="195"/>
                    <a:pt x="46" y="191"/>
                    <a:pt x="46" y="188"/>
                  </a:cubicBezTo>
                  <a:cubicBezTo>
                    <a:pt x="45" y="191"/>
                    <a:pt x="40" y="196"/>
                    <a:pt x="45" y="198"/>
                  </a:cubicBezTo>
                  <a:close/>
                  <a:moveTo>
                    <a:pt x="379" y="195"/>
                  </a:moveTo>
                  <a:cubicBezTo>
                    <a:pt x="383" y="196"/>
                    <a:pt x="386" y="199"/>
                    <a:pt x="391" y="200"/>
                  </a:cubicBezTo>
                  <a:cubicBezTo>
                    <a:pt x="391" y="197"/>
                    <a:pt x="388" y="196"/>
                    <a:pt x="389" y="192"/>
                  </a:cubicBezTo>
                  <a:cubicBezTo>
                    <a:pt x="385" y="194"/>
                    <a:pt x="387" y="188"/>
                    <a:pt x="384" y="188"/>
                  </a:cubicBezTo>
                  <a:cubicBezTo>
                    <a:pt x="383" y="190"/>
                    <a:pt x="380" y="192"/>
                    <a:pt x="379" y="195"/>
                  </a:cubicBezTo>
                  <a:close/>
                  <a:moveTo>
                    <a:pt x="396" y="192"/>
                  </a:moveTo>
                  <a:cubicBezTo>
                    <a:pt x="395" y="189"/>
                    <a:pt x="392" y="189"/>
                    <a:pt x="390" y="188"/>
                  </a:cubicBezTo>
                  <a:cubicBezTo>
                    <a:pt x="391" y="190"/>
                    <a:pt x="393" y="191"/>
                    <a:pt x="396" y="192"/>
                  </a:cubicBezTo>
                  <a:close/>
                  <a:moveTo>
                    <a:pt x="265" y="192"/>
                  </a:moveTo>
                  <a:cubicBezTo>
                    <a:pt x="268" y="192"/>
                    <a:pt x="268" y="190"/>
                    <a:pt x="269" y="189"/>
                  </a:cubicBezTo>
                  <a:cubicBezTo>
                    <a:pt x="267" y="189"/>
                    <a:pt x="266" y="191"/>
                    <a:pt x="265" y="192"/>
                  </a:cubicBezTo>
                  <a:close/>
                  <a:moveTo>
                    <a:pt x="373" y="197"/>
                  </a:moveTo>
                  <a:cubicBezTo>
                    <a:pt x="368" y="194"/>
                    <a:pt x="364" y="191"/>
                    <a:pt x="359" y="189"/>
                  </a:cubicBezTo>
                  <a:cubicBezTo>
                    <a:pt x="361" y="194"/>
                    <a:pt x="369" y="204"/>
                    <a:pt x="373" y="197"/>
                  </a:cubicBezTo>
                  <a:close/>
                  <a:moveTo>
                    <a:pt x="137" y="196"/>
                  </a:moveTo>
                  <a:cubicBezTo>
                    <a:pt x="137" y="195"/>
                    <a:pt x="137" y="195"/>
                    <a:pt x="138" y="195"/>
                  </a:cubicBezTo>
                  <a:cubicBezTo>
                    <a:pt x="136" y="192"/>
                    <a:pt x="130" y="190"/>
                    <a:pt x="126" y="190"/>
                  </a:cubicBezTo>
                  <a:cubicBezTo>
                    <a:pt x="131" y="191"/>
                    <a:pt x="132" y="195"/>
                    <a:pt x="137" y="196"/>
                  </a:cubicBezTo>
                  <a:close/>
                  <a:moveTo>
                    <a:pt x="270" y="194"/>
                  </a:moveTo>
                  <a:cubicBezTo>
                    <a:pt x="271" y="197"/>
                    <a:pt x="275" y="198"/>
                    <a:pt x="279" y="200"/>
                  </a:cubicBezTo>
                  <a:cubicBezTo>
                    <a:pt x="278" y="196"/>
                    <a:pt x="281" y="197"/>
                    <a:pt x="281" y="194"/>
                  </a:cubicBezTo>
                  <a:cubicBezTo>
                    <a:pt x="279" y="192"/>
                    <a:pt x="276" y="191"/>
                    <a:pt x="274" y="189"/>
                  </a:cubicBezTo>
                  <a:cubicBezTo>
                    <a:pt x="273" y="191"/>
                    <a:pt x="271" y="193"/>
                    <a:pt x="270" y="194"/>
                  </a:cubicBezTo>
                  <a:close/>
                  <a:moveTo>
                    <a:pt x="526" y="200"/>
                  </a:moveTo>
                  <a:cubicBezTo>
                    <a:pt x="528" y="197"/>
                    <a:pt x="527" y="194"/>
                    <a:pt x="529" y="190"/>
                  </a:cubicBezTo>
                  <a:cubicBezTo>
                    <a:pt x="528" y="190"/>
                    <a:pt x="528" y="189"/>
                    <a:pt x="527" y="189"/>
                  </a:cubicBezTo>
                  <a:cubicBezTo>
                    <a:pt x="527" y="193"/>
                    <a:pt x="523" y="198"/>
                    <a:pt x="526" y="200"/>
                  </a:cubicBezTo>
                  <a:close/>
                  <a:moveTo>
                    <a:pt x="218" y="196"/>
                  </a:moveTo>
                  <a:cubicBezTo>
                    <a:pt x="226" y="200"/>
                    <a:pt x="231" y="206"/>
                    <a:pt x="239" y="209"/>
                  </a:cubicBezTo>
                  <a:cubicBezTo>
                    <a:pt x="241" y="208"/>
                    <a:pt x="242" y="205"/>
                    <a:pt x="244" y="206"/>
                  </a:cubicBezTo>
                  <a:cubicBezTo>
                    <a:pt x="244" y="204"/>
                    <a:pt x="245" y="204"/>
                    <a:pt x="245" y="202"/>
                  </a:cubicBezTo>
                  <a:cubicBezTo>
                    <a:pt x="238" y="199"/>
                    <a:pt x="229" y="190"/>
                    <a:pt x="224" y="191"/>
                  </a:cubicBezTo>
                  <a:cubicBezTo>
                    <a:pt x="224" y="191"/>
                    <a:pt x="225" y="191"/>
                    <a:pt x="225" y="192"/>
                  </a:cubicBezTo>
                  <a:cubicBezTo>
                    <a:pt x="222" y="188"/>
                    <a:pt x="219" y="193"/>
                    <a:pt x="218" y="196"/>
                  </a:cubicBezTo>
                  <a:close/>
                  <a:moveTo>
                    <a:pt x="460" y="198"/>
                  </a:moveTo>
                  <a:cubicBezTo>
                    <a:pt x="460" y="196"/>
                    <a:pt x="463" y="197"/>
                    <a:pt x="463" y="195"/>
                  </a:cubicBezTo>
                  <a:cubicBezTo>
                    <a:pt x="462" y="193"/>
                    <a:pt x="459" y="189"/>
                    <a:pt x="457" y="190"/>
                  </a:cubicBezTo>
                  <a:cubicBezTo>
                    <a:pt x="459" y="192"/>
                    <a:pt x="459" y="196"/>
                    <a:pt x="460" y="198"/>
                  </a:cubicBezTo>
                  <a:close/>
                  <a:moveTo>
                    <a:pt x="633" y="196"/>
                  </a:moveTo>
                  <a:cubicBezTo>
                    <a:pt x="633" y="194"/>
                    <a:pt x="636" y="191"/>
                    <a:pt x="634" y="190"/>
                  </a:cubicBezTo>
                  <a:cubicBezTo>
                    <a:pt x="634" y="192"/>
                    <a:pt x="631" y="195"/>
                    <a:pt x="633" y="196"/>
                  </a:cubicBezTo>
                  <a:close/>
                  <a:moveTo>
                    <a:pt x="293" y="195"/>
                  </a:moveTo>
                  <a:cubicBezTo>
                    <a:pt x="293" y="193"/>
                    <a:pt x="290" y="193"/>
                    <a:pt x="290" y="190"/>
                  </a:cubicBezTo>
                  <a:cubicBezTo>
                    <a:pt x="289" y="190"/>
                    <a:pt x="288" y="191"/>
                    <a:pt x="287" y="191"/>
                  </a:cubicBezTo>
                  <a:cubicBezTo>
                    <a:pt x="287" y="194"/>
                    <a:pt x="292" y="196"/>
                    <a:pt x="293" y="195"/>
                  </a:cubicBezTo>
                  <a:close/>
                  <a:moveTo>
                    <a:pt x="327" y="196"/>
                  </a:moveTo>
                  <a:cubicBezTo>
                    <a:pt x="330" y="193"/>
                    <a:pt x="324" y="192"/>
                    <a:pt x="324" y="190"/>
                  </a:cubicBezTo>
                  <a:cubicBezTo>
                    <a:pt x="323" y="192"/>
                    <a:pt x="326" y="195"/>
                    <a:pt x="327" y="196"/>
                  </a:cubicBezTo>
                  <a:close/>
                  <a:moveTo>
                    <a:pt x="433" y="201"/>
                  </a:moveTo>
                  <a:cubicBezTo>
                    <a:pt x="435" y="200"/>
                    <a:pt x="436" y="198"/>
                    <a:pt x="437" y="195"/>
                  </a:cubicBezTo>
                  <a:cubicBezTo>
                    <a:pt x="432" y="195"/>
                    <a:pt x="431" y="189"/>
                    <a:pt x="428" y="191"/>
                  </a:cubicBezTo>
                  <a:cubicBezTo>
                    <a:pt x="430" y="194"/>
                    <a:pt x="431" y="198"/>
                    <a:pt x="433" y="201"/>
                  </a:cubicBezTo>
                  <a:close/>
                  <a:moveTo>
                    <a:pt x="333" y="192"/>
                  </a:moveTo>
                  <a:cubicBezTo>
                    <a:pt x="335" y="193"/>
                    <a:pt x="335" y="195"/>
                    <a:pt x="337" y="195"/>
                  </a:cubicBezTo>
                  <a:cubicBezTo>
                    <a:pt x="337" y="193"/>
                    <a:pt x="334" y="190"/>
                    <a:pt x="333" y="192"/>
                  </a:cubicBezTo>
                  <a:close/>
                  <a:moveTo>
                    <a:pt x="417" y="198"/>
                  </a:moveTo>
                  <a:cubicBezTo>
                    <a:pt x="422" y="200"/>
                    <a:pt x="425" y="203"/>
                    <a:pt x="430" y="206"/>
                  </a:cubicBezTo>
                  <a:cubicBezTo>
                    <a:pt x="429" y="202"/>
                    <a:pt x="426" y="201"/>
                    <a:pt x="428" y="196"/>
                  </a:cubicBezTo>
                  <a:cubicBezTo>
                    <a:pt x="423" y="196"/>
                    <a:pt x="426" y="192"/>
                    <a:pt x="422" y="191"/>
                  </a:cubicBezTo>
                  <a:cubicBezTo>
                    <a:pt x="420" y="193"/>
                    <a:pt x="418" y="195"/>
                    <a:pt x="417" y="198"/>
                  </a:cubicBezTo>
                  <a:close/>
                  <a:moveTo>
                    <a:pt x="600" y="195"/>
                  </a:moveTo>
                  <a:cubicBezTo>
                    <a:pt x="600" y="193"/>
                    <a:pt x="598" y="193"/>
                    <a:pt x="597" y="191"/>
                  </a:cubicBezTo>
                  <a:cubicBezTo>
                    <a:pt x="595" y="193"/>
                    <a:pt x="597" y="196"/>
                    <a:pt x="600" y="195"/>
                  </a:cubicBezTo>
                  <a:close/>
                  <a:moveTo>
                    <a:pt x="149" y="195"/>
                  </a:moveTo>
                  <a:cubicBezTo>
                    <a:pt x="151" y="196"/>
                    <a:pt x="154" y="198"/>
                    <a:pt x="155" y="195"/>
                  </a:cubicBezTo>
                  <a:cubicBezTo>
                    <a:pt x="153" y="191"/>
                    <a:pt x="150" y="191"/>
                    <a:pt x="149" y="195"/>
                  </a:cubicBezTo>
                  <a:close/>
                  <a:moveTo>
                    <a:pt x="509" y="195"/>
                  </a:moveTo>
                  <a:cubicBezTo>
                    <a:pt x="509" y="193"/>
                    <a:pt x="507" y="192"/>
                    <a:pt x="505" y="192"/>
                  </a:cubicBezTo>
                  <a:cubicBezTo>
                    <a:pt x="505" y="193"/>
                    <a:pt x="506" y="196"/>
                    <a:pt x="509" y="195"/>
                  </a:cubicBezTo>
                  <a:close/>
                  <a:moveTo>
                    <a:pt x="189" y="195"/>
                  </a:moveTo>
                  <a:cubicBezTo>
                    <a:pt x="193" y="198"/>
                    <a:pt x="198" y="200"/>
                    <a:pt x="202" y="203"/>
                  </a:cubicBezTo>
                  <a:cubicBezTo>
                    <a:pt x="203" y="201"/>
                    <a:pt x="205" y="201"/>
                    <a:pt x="205" y="199"/>
                  </a:cubicBezTo>
                  <a:cubicBezTo>
                    <a:pt x="200" y="198"/>
                    <a:pt x="192" y="189"/>
                    <a:pt x="189" y="195"/>
                  </a:cubicBezTo>
                  <a:close/>
                  <a:moveTo>
                    <a:pt x="585" y="208"/>
                  </a:moveTo>
                  <a:cubicBezTo>
                    <a:pt x="589" y="204"/>
                    <a:pt x="588" y="199"/>
                    <a:pt x="589" y="194"/>
                  </a:cubicBezTo>
                  <a:cubicBezTo>
                    <a:pt x="588" y="194"/>
                    <a:pt x="587" y="192"/>
                    <a:pt x="584" y="192"/>
                  </a:cubicBezTo>
                  <a:cubicBezTo>
                    <a:pt x="583" y="198"/>
                    <a:pt x="584" y="202"/>
                    <a:pt x="585" y="208"/>
                  </a:cubicBezTo>
                  <a:close/>
                  <a:moveTo>
                    <a:pt x="177" y="213"/>
                  </a:moveTo>
                  <a:cubicBezTo>
                    <a:pt x="177" y="211"/>
                    <a:pt x="179" y="209"/>
                    <a:pt x="179" y="207"/>
                  </a:cubicBezTo>
                  <a:cubicBezTo>
                    <a:pt x="173" y="204"/>
                    <a:pt x="170" y="199"/>
                    <a:pt x="163" y="197"/>
                  </a:cubicBezTo>
                  <a:cubicBezTo>
                    <a:pt x="165" y="195"/>
                    <a:pt x="161" y="195"/>
                    <a:pt x="160" y="193"/>
                  </a:cubicBezTo>
                  <a:cubicBezTo>
                    <a:pt x="163" y="200"/>
                    <a:pt x="170" y="207"/>
                    <a:pt x="177" y="213"/>
                  </a:cubicBezTo>
                  <a:close/>
                  <a:moveTo>
                    <a:pt x="209" y="195"/>
                  </a:moveTo>
                  <a:cubicBezTo>
                    <a:pt x="209" y="194"/>
                    <a:pt x="209" y="194"/>
                    <a:pt x="209" y="193"/>
                  </a:cubicBezTo>
                  <a:cubicBezTo>
                    <a:pt x="208" y="193"/>
                    <a:pt x="207" y="193"/>
                    <a:pt x="207" y="193"/>
                  </a:cubicBezTo>
                  <a:cubicBezTo>
                    <a:pt x="207" y="194"/>
                    <a:pt x="207" y="195"/>
                    <a:pt x="209" y="195"/>
                  </a:cubicBezTo>
                  <a:close/>
                  <a:moveTo>
                    <a:pt x="399" y="193"/>
                  </a:moveTo>
                  <a:cubicBezTo>
                    <a:pt x="400" y="199"/>
                    <a:pt x="405" y="200"/>
                    <a:pt x="409" y="203"/>
                  </a:cubicBezTo>
                  <a:cubicBezTo>
                    <a:pt x="409" y="202"/>
                    <a:pt x="410" y="201"/>
                    <a:pt x="411" y="201"/>
                  </a:cubicBezTo>
                  <a:cubicBezTo>
                    <a:pt x="408" y="197"/>
                    <a:pt x="402" y="194"/>
                    <a:pt x="399" y="193"/>
                  </a:cubicBezTo>
                  <a:close/>
                  <a:moveTo>
                    <a:pt x="315" y="200"/>
                  </a:moveTo>
                  <a:cubicBezTo>
                    <a:pt x="319" y="203"/>
                    <a:pt x="323" y="206"/>
                    <a:pt x="327" y="209"/>
                  </a:cubicBezTo>
                  <a:cubicBezTo>
                    <a:pt x="330" y="202"/>
                    <a:pt x="322" y="198"/>
                    <a:pt x="320" y="194"/>
                  </a:cubicBezTo>
                  <a:cubicBezTo>
                    <a:pt x="318" y="197"/>
                    <a:pt x="315" y="197"/>
                    <a:pt x="315" y="200"/>
                  </a:cubicBezTo>
                  <a:close/>
                  <a:moveTo>
                    <a:pt x="530" y="204"/>
                  </a:moveTo>
                  <a:cubicBezTo>
                    <a:pt x="534" y="206"/>
                    <a:pt x="537" y="208"/>
                    <a:pt x="540" y="210"/>
                  </a:cubicBezTo>
                  <a:cubicBezTo>
                    <a:pt x="542" y="209"/>
                    <a:pt x="542" y="206"/>
                    <a:pt x="543" y="204"/>
                  </a:cubicBezTo>
                  <a:cubicBezTo>
                    <a:pt x="541" y="199"/>
                    <a:pt x="537" y="197"/>
                    <a:pt x="534" y="194"/>
                  </a:cubicBezTo>
                  <a:cubicBezTo>
                    <a:pt x="532" y="196"/>
                    <a:pt x="532" y="200"/>
                    <a:pt x="530" y="204"/>
                  </a:cubicBezTo>
                  <a:close/>
                  <a:moveTo>
                    <a:pt x="575" y="203"/>
                  </a:moveTo>
                  <a:cubicBezTo>
                    <a:pt x="576" y="200"/>
                    <a:pt x="574" y="195"/>
                    <a:pt x="571" y="194"/>
                  </a:cubicBezTo>
                  <a:cubicBezTo>
                    <a:pt x="568" y="198"/>
                    <a:pt x="571" y="202"/>
                    <a:pt x="575" y="203"/>
                  </a:cubicBezTo>
                  <a:close/>
                  <a:moveTo>
                    <a:pt x="614" y="214"/>
                  </a:moveTo>
                  <a:cubicBezTo>
                    <a:pt x="617" y="210"/>
                    <a:pt x="620" y="199"/>
                    <a:pt x="619" y="194"/>
                  </a:cubicBezTo>
                  <a:cubicBezTo>
                    <a:pt x="617" y="201"/>
                    <a:pt x="613" y="207"/>
                    <a:pt x="614" y="214"/>
                  </a:cubicBezTo>
                  <a:close/>
                  <a:moveTo>
                    <a:pt x="90" y="198"/>
                  </a:moveTo>
                  <a:cubicBezTo>
                    <a:pt x="90" y="197"/>
                    <a:pt x="89" y="194"/>
                    <a:pt x="87" y="195"/>
                  </a:cubicBezTo>
                  <a:cubicBezTo>
                    <a:pt x="88" y="196"/>
                    <a:pt x="89" y="198"/>
                    <a:pt x="90" y="198"/>
                  </a:cubicBezTo>
                  <a:close/>
                  <a:moveTo>
                    <a:pt x="547" y="199"/>
                  </a:moveTo>
                  <a:cubicBezTo>
                    <a:pt x="549" y="199"/>
                    <a:pt x="549" y="200"/>
                    <a:pt x="551" y="200"/>
                  </a:cubicBezTo>
                  <a:cubicBezTo>
                    <a:pt x="550" y="197"/>
                    <a:pt x="554" y="196"/>
                    <a:pt x="549" y="195"/>
                  </a:cubicBezTo>
                  <a:cubicBezTo>
                    <a:pt x="549" y="197"/>
                    <a:pt x="547" y="196"/>
                    <a:pt x="547" y="199"/>
                  </a:cubicBezTo>
                  <a:close/>
                  <a:moveTo>
                    <a:pt x="486" y="196"/>
                  </a:moveTo>
                  <a:cubicBezTo>
                    <a:pt x="486" y="199"/>
                    <a:pt x="489" y="199"/>
                    <a:pt x="489" y="201"/>
                  </a:cubicBezTo>
                  <a:cubicBezTo>
                    <a:pt x="491" y="202"/>
                    <a:pt x="491" y="199"/>
                    <a:pt x="493" y="200"/>
                  </a:cubicBezTo>
                  <a:cubicBezTo>
                    <a:pt x="492" y="198"/>
                    <a:pt x="492" y="198"/>
                    <a:pt x="493" y="196"/>
                  </a:cubicBezTo>
                  <a:cubicBezTo>
                    <a:pt x="491" y="196"/>
                    <a:pt x="487" y="195"/>
                    <a:pt x="486" y="196"/>
                  </a:cubicBezTo>
                  <a:close/>
                  <a:moveTo>
                    <a:pt x="140" y="200"/>
                  </a:moveTo>
                  <a:cubicBezTo>
                    <a:pt x="141" y="200"/>
                    <a:pt x="142" y="201"/>
                    <a:pt x="144" y="201"/>
                  </a:cubicBezTo>
                  <a:cubicBezTo>
                    <a:pt x="144" y="199"/>
                    <a:pt x="144" y="197"/>
                    <a:pt x="143" y="196"/>
                  </a:cubicBezTo>
                  <a:cubicBezTo>
                    <a:pt x="143" y="196"/>
                    <a:pt x="142" y="196"/>
                    <a:pt x="142" y="196"/>
                  </a:cubicBezTo>
                  <a:cubicBezTo>
                    <a:pt x="142" y="198"/>
                    <a:pt x="141" y="198"/>
                    <a:pt x="140" y="200"/>
                  </a:cubicBezTo>
                  <a:close/>
                  <a:moveTo>
                    <a:pt x="281" y="201"/>
                  </a:moveTo>
                  <a:cubicBezTo>
                    <a:pt x="286" y="203"/>
                    <a:pt x="290" y="206"/>
                    <a:pt x="295" y="208"/>
                  </a:cubicBezTo>
                  <a:cubicBezTo>
                    <a:pt x="297" y="208"/>
                    <a:pt x="298" y="206"/>
                    <a:pt x="299" y="204"/>
                  </a:cubicBezTo>
                  <a:cubicBezTo>
                    <a:pt x="292" y="203"/>
                    <a:pt x="284" y="189"/>
                    <a:pt x="281" y="201"/>
                  </a:cubicBezTo>
                  <a:close/>
                  <a:moveTo>
                    <a:pt x="626" y="204"/>
                  </a:moveTo>
                  <a:cubicBezTo>
                    <a:pt x="628" y="202"/>
                    <a:pt x="628" y="197"/>
                    <a:pt x="626" y="196"/>
                  </a:cubicBezTo>
                  <a:cubicBezTo>
                    <a:pt x="626" y="200"/>
                    <a:pt x="625" y="202"/>
                    <a:pt x="626" y="204"/>
                  </a:cubicBezTo>
                  <a:close/>
                  <a:moveTo>
                    <a:pt x="55" y="204"/>
                  </a:moveTo>
                  <a:cubicBezTo>
                    <a:pt x="57" y="205"/>
                    <a:pt x="60" y="208"/>
                    <a:pt x="62" y="207"/>
                  </a:cubicBezTo>
                  <a:cubicBezTo>
                    <a:pt x="60" y="202"/>
                    <a:pt x="61" y="199"/>
                    <a:pt x="57" y="196"/>
                  </a:cubicBezTo>
                  <a:cubicBezTo>
                    <a:pt x="56" y="199"/>
                    <a:pt x="55" y="200"/>
                    <a:pt x="55" y="204"/>
                  </a:cubicBezTo>
                  <a:close/>
                  <a:moveTo>
                    <a:pt x="462" y="202"/>
                  </a:moveTo>
                  <a:cubicBezTo>
                    <a:pt x="465" y="205"/>
                    <a:pt x="468" y="207"/>
                    <a:pt x="472" y="209"/>
                  </a:cubicBezTo>
                  <a:cubicBezTo>
                    <a:pt x="474" y="207"/>
                    <a:pt x="475" y="206"/>
                    <a:pt x="476" y="203"/>
                  </a:cubicBezTo>
                  <a:cubicBezTo>
                    <a:pt x="471" y="200"/>
                    <a:pt x="464" y="193"/>
                    <a:pt x="462" y="202"/>
                  </a:cubicBezTo>
                  <a:close/>
                  <a:moveTo>
                    <a:pt x="518" y="205"/>
                  </a:moveTo>
                  <a:cubicBezTo>
                    <a:pt x="521" y="200"/>
                    <a:pt x="516" y="197"/>
                    <a:pt x="512" y="196"/>
                  </a:cubicBezTo>
                  <a:cubicBezTo>
                    <a:pt x="511" y="201"/>
                    <a:pt x="515" y="204"/>
                    <a:pt x="518" y="205"/>
                  </a:cubicBezTo>
                  <a:close/>
                  <a:moveTo>
                    <a:pt x="145" y="203"/>
                  </a:moveTo>
                  <a:cubicBezTo>
                    <a:pt x="147" y="203"/>
                    <a:pt x="147" y="204"/>
                    <a:pt x="148" y="204"/>
                  </a:cubicBezTo>
                  <a:cubicBezTo>
                    <a:pt x="150" y="202"/>
                    <a:pt x="150" y="202"/>
                    <a:pt x="151" y="199"/>
                  </a:cubicBezTo>
                  <a:cubicBezTo>
                    <a:pt x="148" y="198"/>
                    <a:pt x="147" y="199"/>
                    <a:pt x="146" y="197"/>
                  </a:cubicBezTo>
                  <a:cubicBezTo>
                    <a:pt x="146" y="200"/>
                    <a:pt x="146" y="200"/>
                    <a:pt x="145" y="203"/>
                  </a:cubicBezTo>
                  <a:close/>
                  <a:moveTo>
                    <a:pt x="269" y="199"/>
                  </a:moveTo>
                  <a:cubicBezTo>
                    <a:pt x="272" y="199"/>
                    <a:pt x="275" y="204"/>
                    <a:pt x="276" y="201"/>
                  </a:cubicBezTo>
                  <a:cubicBezTo>
                    <a:pt x="274" y="201"/>
                    <a:pt x="271" y="196"/>
                    <a:pt x="269" y="199"/>
                  </a:cubicBezTo>
                  <a:close/>
                  <a:moveTo>
                    <a:pt x="444" y="216"/>
                  </a:moveTo>
                  <a:cubicBezTo>
                    <a:pt x="446" y="213"/>
                    <a:pt x="450" y="210"/>
                    <a:pt x="452" y="206"/>
                  </a:cubicBezTo>
                  <a:cubicBezTo>
                    <a:pt x="449" y="203"/>
                    <a:pt x="443" y="202"/>
                    <a:pt x="441" y="198"/>
                  </a:cubicBezTo>
                  <a:cubicBezTo>
                    <a:pt x="434" y="203"/>
                    <a:pt x="435" y="214"/>
                    <a:pt x="444" y="216"/>
                  </a:cubicBezTo>
                  <a:close/>
                  <a:moveTo>
                    <a:pt x="601" y="207"/>
                  </a:moveTo>
                  <a:cubicBezTo>
                    <a:pt x="601" y="204"/>
                    <a:pt x="602" y="202"/>
                    <a:pt x="603" y="200"/>
                  </a:cubicBezTo>
                  <a:cubicBezTo>
                    <a:pt x="600" y="199"/>
                    <a:pt x="601" y="197"/>
                    <a:pt x="597" y="198"/>
                  </a:cubicBezTo>
                  <a:cubicBezTo>
                    <a:pt x="597" y="200"/>
                    <a:pt x="599" y="205"/>
                    <a:pt x="601" y="207"/>
                  </a:cubicBezTo>
                  <a:close/>
                  <a:moveTo>
                    <a:pt x="334" y="204"/>
                  </a:moveTo>
                  <a:cubicBezTo>
                    <a:pt x="336" y="207"/>
                    <a:pt x="339" y="211"/>
                    <a:pt x="342" y="214"/>
                  </a:cubicBezTo>
                  <a:cubicBezTo>
                    <a:pt x="343" y="211"/>
                    <a:pt x="346" y="209"/>
                    <a:pt x="346" y="206"/>
                  </a:cubicBezTo>
                  <a:cubicBezTo>
                    <a:pt x="345" y="202"/>
                    <a:pt x="339" y="201"/>
                    <a:pt x="338" y="199"/>
                  </a:cubicBezTo>
                  <a:cubicBezTo>
                    <a:pt x="338" y="199"/>
                    <a:pt x="338" y="198"/>
                    <a:pt x="337" y="198"/>
                  </a:cubicBezTo>
                  <a:cubicBezTo>
                    <a:pt x="336" y="200"/>
                    <a:pt x="335" y="203"/>
                    <a:pt x="334" y="204"/>
                  </a:cubicBezTo>
                  <a:close/>
                  <a:moveTo>
                    <a:pt x="405" y="209"/>
                  </a:moveTo>
                  <a:cubicBezTo>
                    <a:pt x="405" y="207"/>
                    <a:pt x="407" y="207"/>
                    <a:pt x="406" y="204"/>
                  </a:cubicBezTo>
                  <a:cubicBezTo>
                    <a:pt x="403" y="205"/>
                    <a:pt x="405" y="203"/>
                    <a:pt x="404" y="202"/>
                  </a:cubicBezTo>
                  <a:cubicBezTo>
                    <a:pt x="403" y="202"/>
                    <a:pt x="403" y="203"/>
                    <a:pt x="402" y="203"/>
                  </a:cubicBezTo>
                  <a:cubicBezTo>
                    <a:pt x="401" y="202"/>
                    <a:pt x="401" y="200"/>
                    <a:pt x="400" y="200"/>
                  </a:cubicBezTo>
                  <a:cubicBezTo>
                    <a:pt x="398" y="200"/>
                    <a:pt x="398" y="199"/>
                    <a:pt x="396" y="199"/>
                  </a:cubicBezTo>
                  <a:cubicBezTo>
                    <a:pt x="398" y="203"/>
                    <a:pt x="399" y="208"/>
                    <a:pt x="405" y="209"/>
                  </a:cubicBezTo>
                  <a:close/>
                  <a:moveTo>
                    <a:pt x="505" y="202"/>
                  </a:moveTo>
                  <a:cubicBezTo>
                    <a:pt x="508" y="202"/>
                    <a:pt x="507" y="197"/>
                    <a:pt x="505" y="200"/>
                  </a:cubicBezTo>
                  <a:cubicBezTo>
                    <a:pt x="507" y="200"/>
                    <a:pt x="505" y="201"/>
                    <a:pt x="505" y="202"/>
                  </a:cubicBezTo>
                  <a:close/>
                  <a:moveTo>
                    <a:pt x="382" y="214"/>
                  </a:moveTo>
                  <a:cubicBezTo>
                    <a:pt x="383" y="210"/>
                    <a:pt x="386" y="209"/>
                    <a:pt x="386" y="205"/>
                  </a:cubicBezTo>
                  <a:cubicBezTo>
                    <a:pt x="383" y="203"/>
                    <a:pt x="379" y="201"/>
                    <a:pt x="375" y="200"/>
                  </a:cubicBezTo>
                  <a:cubicBezTo>
                    <a:pt x="369" y="204"/>
                    <a:pt x="378" y="210"/>
                    <a:pt x="382" y="214"/>
                  </a:cubicBezTo>
                  <a:close/>
                  <a:moveTo>
                    <a:pt x="553" y="203"/>
                  </a:moveTo>
                  <a:cubicBezTo>
                    <a:pt x="554" y="202"/>
                    <a:pt x="555" y="204"/>
                    <a:pt x="556" y="204"/>
                  </a:cubicBezTo>
                  <a:cubicBezTo>
                    <a:pt x="556" y="202"/>
                    <a:pt x="555" y="201"/>
                    <a:pt x="553" y="200"/>
                  </a:cubicBezTo>
                  <a:cubicBezTo>
                    <a:pt x="554" y="201"/>
                    <a:pt x="552" y="201"/>
                    <a:pt x="553" y="203"/>
                  </a:cubicBezTo>
                  <a:close/>
                  <a:moveTo>
                    <a:pt x="108" y="204"/>
                  </a:moveTo>
                  <a:cubicBezTo>
                    <a:pt x="109" y="204"/>
                    <a:pt x="110" y="205"/>
                    <a:pt x="111" y="205"/>
                  </a:cubicBezTo>
                  <a:cubicBezTo>
                    <a:pt x="111" y="204"/>
                    <a:pt x="112" y="201"/>
                    <a:pt x="111" y="200"/>
                  </a:cubicBezTo>
                  <a:cubicBezTo>
                    <a:pt x="110" y="201"/>
                    <a:pt x="108" y="202"/>
                    <a:pt x="108" y="204"/>
                  </a:cubicBezTo>
                  <a:close/>
                  <a:moveTo>
                    <a:pt x="83" y="219"/>
                  </a:moveTo>
                  <a:cubicBezTo>
                    <a:pt x="84" y="209"/>
                    <a:pt x="71" y="209"/>
                    <a:pt x="67" y="202"/>
                  </a:cubicBezTo>
                  <a:cubicBezTo>
                    <a:pt x="67" y="203"/>
                    <a:pt x="66" y="200"/>
                    <a:pt x="64" y="201"/>
                  </a:cubicBezTo>
                  <a:cubicBezTo>
                    <a:pt x="64" y="213"/>
                    <a:pt x="76" y="215"/>
                    <a:pt x="83" y="219"/>
                  </a:cubicBezTo>
                  <a:close/>
                  <a:moveTo>
                    <a:pt x="87" y="210"/>
                  </a:moveTo>
                  <a:cubicBezTo>
                    <a:pt x="92" y="209"/>
                    <a:pt x="87" y="203"/>
                    <a:pt x="86" y="201"/>
                  </a:cubicBezTo>
                  <a:cubicBezTo>
                    <a:pt x="86" y="203"/>
                    <a:pt x="86" y="208"/>
                    <a:pt x="87" y="210"/>
                  </a:cubicBezTo>
                  <a:close/>
                  <a:moveTo>
                    <a:pt x="194" y="203"/>
                  </a:moveTo>
                  <a:cubicBezTo>
                    <a:pt x="194" y="202"/>
                    <a:pt x="193" y="201"/>
                    <a:pt x="192" y="201"/>
                  </a:cubicBezTo>
                  <a:cubicBezTo>
                    <a:pt x="192" y="202"/>
                    <a:pt x="193" y="203"/>
                    <a:pt x="194" y="203"/>
                  </a:cubicBezTo>
                  <a:close/>
                  <a:moveTo>
                    <a:pt x="41" y="208"/>
                  </a:moveTo>
                  <a:cubicBezTo>
                    <a:pt x="43" y="209"/>
                    <a:pt x="44" y="211"/>
                    <a:pt x="47" y="210"/>
                  </a:cubicBezTo>
                  <a:cubicBezTo>
                    <a:pt x="47" y="207"/>
                    <a:pt x="47" y="200"/>
                    <a:pt x="42" y="201"/>
                  </a:cubicBezTo>
                  <a:cubicBezTo>
                    <a:pt x="42" y="204"/>
                    <a:pt x="42" y="206"/>
                    <a:pt x="41" y="208"/>
                  </a:cubicBezTo>
                  <a:close/>
                  <a:moveTo>
                    <a:pt x="273" y="204"/>
                  </a:moveTo>
                  <a:cubicBezTo>
                    <a:pt x="270" y="204"/>
                    <a:pt x="268" y="200"/>
                    <a:pt x="265" y="202"/>
                  </a:cubicBezTo>
                  <a:cubicBezTo>
                    <a:pt x="268" y="202"/>
                    <a:pt x="271" y="207"/>
                    <a:pt x="273" y="204"/>
                  </a:cubicBezTo>
                  <a:close/>
                  <a:moveTo>
                    <a:pt x="493" y="204"/>
                  </a:moveTo>
                  <a:cubicBezTo>
                    <a:pt x="494" y="204"/>
                    <a:pt x="494" y="206"/>
                    <a:pt x="495" y="206"/>
                  </a:cubicBezTo>
                  <a:cubicBezTo>
                    <a:pt x="497" y="205"/>
                    <a:pt x="497" y="203"/>
                    <a:pt x="496" y="201"/>
                  </a:cubicBezTo>
                  <a:cubicBezTo>
                    <a:pt x="495" y="202"/>
                    <a:pt x="493" y="202"/>
                    <a:pt x="493" y="204"/>
                  </a:cubicBezTo>
                  <a:close/>
                  <a:moveTo>
                    <a:pt x="151" y="207"/>
                  </a:moveTo>
                  <a:cubicBezTo>
                    <a:pt x="156" y="213"/>
                    <a:pt x="165" y="216"/>
                    <a:pt x="174" y="219"/>
                  </a:cubicBezTo>
                  <a:cubicBezTo>
                    <a:pt x="170" y="211"/>
                    <a:pt x="161" y="206"/>
                    <a:pt x="153" y="202"/>
                  </a:cubicBezTo>
                  <a:cubicBezTo>
                    <a:pt x="153" y="204"/>
                    <a:pt x="151" y="205"/>
                    <a:pt x="151" y="207"/>
                  </a:cubicBezTo>
                  <a:close/>
                  <a:moveTo>
                    <a:pt x="362" y="209"/>
                  </a:moveTo>
                  <a:cubicBezTo>
                    <a:pt x="361" y="206"/>
                    <a:pt x="354" y="203"/>
                    <a:pt x="354" y="203"/>
                  </a:cubicBezTo>
                  <a:cubicBezTo>
                    <a:pt x="356" y="205"/>
                    <a:pt x="359" y="208"/>
                    <a:pt x="362" y="209"/>
                  </a:cubicBezTo>
                  <a:close/>
                  <a:moveTo>
                    <a:pt x="368" y="206"/>
                  </a:moveTo>
                  <a:cubicBezTo>
                    <a:pt x="367" y="204"/>
                    <a:pt x="365" y="201"/>
                    <a:pt x="363" y="203"/>
                  </a:cubicBezTo>
                  <a:cubicBezTo>
                    <a:pt x="365" y="203"/>
                    <a:pt x="365" y="206"/>
                    <a:pt x="368" y="206"/>
                  </a:cubicBezTo>
                  <a:close/>
                  <a:moveTo>
                    <a:pt x="411" y="205"/>
                  </a:moveTo>
                  <a:cubicBezTo>
                    <a:pt x="416" y="208"/>
                    <a:pt x="420" y="213"/>
                    <a:pt x="425" y="215"/>
                  </a:cubicBezTo>
                  <a:cubicBezTo>
                    <a:pt x="426" y="213"/>
                    <a:pt x="428" y="213"/>
                    <a:pt x="428" y="210"/>
                  </a:cubicBezTo>
                  <a:cubicBezTo>
                    <a:pt x="423" y="209"/>
                    <a:pt x="415" y="198"/>
                    <a:pt x="411" y="205"/>
                  </a:cubicBezTo>
                  <a:close/>
                  <a:moveTo>
                    <a:pt x="562" y="205"/>
                  </a:moveTo>
                  <a:cubicBezTo>
                    <a:pt x="564" y="204"/>
                    <a:pt x="561" y="201"/>
                    <a:pt x="560" y="203"/>
                  </a:cubicBezTo>
                  <a:cubicBezTo>
                    <a:pt x="561" y="203"/>
                    <a:pt x="560" y="205"/>
                    <a:pt x="562" y="205"/>
                  </a:cubicBezTo>
                  <a:close/>
                  <a:moveTo>
                    <a:pt x="280" y="203"/>
                  </a:moveTo>
                  <a:cubicBezTo>
                    <a:pt x="280" y="204"/>
                    <a:pt x="278" y="203"/>
                    <a:pt x="278" y="204"/>
                  </a:cubicBezTo>
                  <a:cubicBezTo>
                    <a:pt x="283" y="206"/>
                    <a:pt x="286" y="211"/>
                    <a:pt x="292" y="211"/>
                  </a:cubicBezTo>
                  <a:cubicBezTo>
                    <a:pt x="290" y="207"/>
                    <a:pt x="283" y="207"/>
                    <a:pt x="280" y="203"/>
                  </a:cubicBezTo>
                  <a:close/>
                  <a:moveTo>
                    <a:pt x="510" y="206"/>
                  </a:moveTo>
                  <a:cubicBezTo>
                    <a:pt x="512" y="207"/>
                    <a:pt x="514" y="212"/>
                    <a:pt x="516" y="210"/>
                  </a:cubicBezTo>
                  <a:cubicBezTo>
                    <a:pt x="516" y="206"/>
                    <a:pt x="514" y="204"/>
                    <a:pt x="510" y="203"/>
                  </a:cubicBezTo>
                  <a:cubicBezTo>
                    <a:pt x="511" y="205"/>
                    <a:pt x="509" y="205"/>
                    <a:pt x="510" y="206"/>
                  </a:cubicBezTo>
                  <a:close/>
                  <a:moveTo>
                    <a:pt x="521" y="209"/>
                  </a:moveTo>
                  <a:cubicBezTo>
                    <a:pt x="525" y="210"/>
                    <a:pt x="524" y="207"/>
                    <a:pt x="524" y="204"/>
                  </a:cubicBezTo>
                  <a:cubicBezTo>
                    <a:pt x="524" y="204"/>
                    <a:pt x="523" y="204"/>
                    <a:pt x="522" y="204"/>
                  </a:cubicBezTo>
                  <a:cubicBezTo>
                    <a:pt x="522" y="206"/>
                    <a:pt x="521" y="207"/>
                    <a:pt x="521" y="209"/>
                  </a:cubicBezTo>
                  <a:close/>
                  <a:moveTo>
                    <a:pt x="119" y="207"/>
                  </a:moveTo>
                  <a:cubicBezTo>
                    <a:pt x="119" y="206"/>
                    <a:pt x="119" y="205"/>
                    <a:pt x="118" y="204"/>
                  </a:cubicBezTo>
                  <a:cubicBezTo>
                    <a:pt x="117" y="205"/>
                    <a:pt x="117" y="208"/>
                    <a:pt x="119" y="207"/>
                  </a:cubicBezTo>
                  <a:close/>
                  <a:moveTo>
                    <a:pt x="213" y="207"/>
                  </a:moveTo>
                  <a:cubicBezTo>
                    <a:pt x="211" y="207"/>
                    <a:pt x="211" y="203"/>
                    <a:pt x="208" y="205"/>
                  </a:cubicBezTo>
                  <a:cubicBezTo>
                    <a:pt x="208" y="207"/>
                    <a:pt x="212" y="208"/>
                    <a:pt x="213" y="207"/>
                  </a:cubicBezTo>
                  <a:close/>
                  <a:moveTo>
                    <a:pt x="245" y="215"/>
                  </a:moveTo>
                  <a:cubicBezTo>
                    <a:pt x="250" y="215"/>
                    <a:pt x="251" y="211"/>
                    <a:pt x="253" y="208"/>
                  </a:cubicBezTo>
                  <a:cubicBezTo>
                    <a:pt x="251" y="208"/>
                    <a:pt x="251" y="205"/>
                    <a:pt x="249" y="205"/>
                  </a:cubicBezTo>
                  <a:cubicBezTo>
                    <a:pt x="248" y="209"/>
                    <a:pt x="246" y="211"/>
                    <a:pt x="245" y="215"/>
                  </a:cubicBezTo>
                  <a:close/>
                  <a:moveTo>
                    <a:pt x="591" y="217"/>
                  </a:moveTo>
                  <a:cubicBezTo>
                    <a:pt x="591" y="220"/>
                    <a:pt x="594" y="221"/>
                    <a:pt x="593" y="224"/>
                  </a:cubicBezTo>
                  <a:cubicBezTo>
                    <a:pt x="592" y="226"/>
                    <a:pt x="590" y="227"/>
                    <a:pt x="588" y="228"/>
                  </a:cubicBezTo>
                  <a:cubicBezTo>
                    <a:pt x="586" y="236"/>
                    <a:pt x="585" y="246"/>
                    <a:pt x="585" y="255"/>
                  </a:cubicBezTo>
                  <a:cubicBezTo>
                    <a:pt x="583" y="258"/>
                    <a:pt x="579" y="264"/>
                    <a:pt x="581" y="267"/>
                  </a:cubicBezTo>
                  <a:cubicBezTo>
                    <a:pt x="584" y="259"/>
                    <a:pt x="588" y="250"/>
                    <a:pt x="592" y="239"/>
                  </a:cubicBezTo>
                  <a:cubicBezTo>
                    <a:pt x="595" y="229"/>
                    <a:pt x="602" y="212"/>
                    <a:pt x="594" y="205"/>
                  </a:cubicBezTo>
                  <a:cubicBezTo>
                    <a:pt x="594" y="209"/>
                    <a:pt x="590" y="212"/>
                    <a:pt x="591" y="217"/>
                  </a:cubicBezTo>
                  <a:close/>
                  <a:moveTo>
                    <a:pt x="607" y="223"/>
                  </a:moveTo>
                  <a:cubicBezTo>
                    <a:pt x="610" y="218"/>
                    <a:pt x="610" y="211"/>
                    <a:pt x="606" y="205"/>
                  </a:cubicBezTo>
                  <a:cubicBezTo>
                    <a:pt x="604" y="211"/>
                    <a:pt x="602" y="218"/>
                    <a:pt x="607" y="223"/>
                  </a:cubicBezTo>
                  <a:close/>
                  <a:moveTo>
                    <a:pt x="469" y="213"/>
                  </a:moveTo>
                  <a:cubicBezTo>
                    <a:pt x="470" y="209"/>
                    <a:pt x="463" y="208"/>
                    <a:pt x="461" y="206"/>
                  </a:cubicBezTo>
                  <a:cubicBezTo>
                    <a:pt x="462" y="209"/>
                    <a:pt x="466" y="212"/>
                    <a:pt x="469" y="213"/>
                  </a:cubicBezTo>
                  <a:close/>
                  <a:moveTo>
                    <a:pt x="543" y="212"/>
                  </a:moveTo>
                  <a:cubicBezTo>
                    <a:pt x="544" y="213"/>
                    <a:pt x="546" y="216"/>
                    <a:pt x="547" y="215"/>
                  </a:cubicBezTo>
                  <a:cubicBezTo>
                    <a:pt x="545" y="212"/>
                    <a:pt x="547" y="211"/>
                    <a:pt x="549" y="210"/>
                  </a:cubicBezTo>
                  <a:cubicBezTo>
                    <a:pt x="548" y="208"/>
                    <a:pt x="547" y="206"/>
                    <a:pt x="546" y="206"/>
                  </a:cubicBezTo>
                  <a:cubicBezTo>
                    <a:pt x="545" y="208"/>
                    <a:pt x="543" y="209"/>
                    <a:pt x="543" y="212"/>
                  </a:cubicBezTo>
                  <a:close/>
                  <a:moveTo>
                    <a:pt x="140" y="212"/>
                  </a:moveTo>
                  <a:cubicBezTo>
                    <a:pt x="141" y="211"/>
                    <a:pt x="141" y="208"/>
                    <a:pt x="140" y="207"/>
                  </a:cubicBezTo>
                  <a:cubicBezTo>
                    <a:pt x="139" y="208"/>
                    <a:pt x="137" y="206"/>
                    <a:pt x="136" y="206"/>
                  </a:cubicBezTo>
                  <a:cubicBezTo>
                    <a:pt x="136" y="210"/>
                    <a:pt x="137" y="212"/>
                    <a:pt x="140" y="212"/>
                  </a:cubicBezTo>
                  <a:close/>
                  <a:moveTo>
                    <a:pt x="556" y="212"/>
                  </a:moveTo>
                  <a:cubicBezTo>
                    <a:pt x="557" y="208"/>
                    <a:pt x="554" y="207"/>
                    <a:pt x="552" y="206"/>
                  </a:cubicBezTo>
                  <a:cubicBezTo>
                    <a:pt x="550" y="209"/>
                    <a:pt x="554" y="211"/>
                    <a:pt x="556" y="212"/>
                  </a:cubicBezTo>
                  <a:close/>
                  <a:moveTo>
                    <a:pt x="566" y="212"/>
                  </a:moveTo>
                  <a:cubicBezTo>
                    <a:pt x="569" y="212"/>
                    <a:pt x="570" y="215"/>
                    <a:pt x="572" y="217"/>
                  </a:cubicBezTo>
                  <a:cubicBezTo>
                    <a:pt x="572" y="214"/>
                    <a:pt x="572" y="212"/>
                    <a:pt x="574" y="210"/>
                  </a:cubicBezTo>
                  <a:cubicBezTo>
                    <a:pt x="571" y="209"/>
                    <a:pt x="570" y="207"/>
                    <a:pt x="567" y="206"/>
                  </a:cubicBezTo>
                  <a:cubicBezTo>
                    <a:pt x="567" y="209"/>
                    <a:pt x="565" y="209"/>
                    <a:pt x="566" y="212"/>
                  </a:cubicBezTo>
                  <a:close/>
                  <a:moveTo>
                    <a:pt x="476" y="212"/>
                  </a:moveTo>
                  <a:cubicBezTo>
                    <a:pt x="479" y="216"/>
                    <a:pt x="480" y="209"/>
                    <a:pt x="484" y="209"/>
                  </a:cubicBezTo>
                  <a:cubicBezTo>
                    <a:pt x="480" y="206"/>
                    <a:pt x="476" y="207"/>
                    <a:pt x="476" y="212"/>
                  </a:cubicBezTo>
                  <a:close/>
                  <a:moveTo>
                    <a:pt x="58" y="220"/>
                  </a:moveTo>
                  <a:cubicBezTo>
                    <a:pt x="62" y="223"/>
                    <a:pt x="67" y="229"/>
                    <a:pt x="72" y="230"/>
                  </a:cubicBezTo>
                  <a:cubicBezTo>
                    <a:pt x="66" y="223"/>
                    <a:pt x="66" y="209"/>
                    <a:pt x="54" y="207"/>
                  </a:cubicBezTo>
                  <a:cubicBezTo>
                    <a:pt x="55" y="212"/>
                    <a:pt x="57" y="216"/>
                    <a:pt x="58" y="220"/>
                  </a:cubicBezTo>
                  <a:close/>
                  <a:moveTo>
                    <a:pt x="351" y="207"/>
                  </a:moveTo>
                  <a:cubicBezTo>
                    <a:pt x="349" y="211"/>
                    <a:pt x="346" y="214"/>
                    <a:pt x="345" y="218"/>
                  </a:cubicBezTo>
                  <a:cubicBezTo>
                    <a:pt x="347" y="218"/>
                    <a:pt x="348" y="220"/>
                    <a:pt x="349" y="221"/>
                  </a:cubicBezTo>
                  <a:cubicBezTo>
                    <a:pt x="352" y="218"/>
                    <a:pt x="356" y="217"/>
                    <a:pt x="358" y="213"/>
                  </a:cubicBezTo>
                  <a:cubicBezTo>
                    <a:pt x="356" y="210"/>
                    <a:pt x="353" y="209"/>
                    <a:pt x="351" y="207"/>
                  </a:cubicBezTo>
                  <a:close/>
                  <a:moveTo>
                    <a:pt x="406" y="211"/>
                  </a:moveTo>
                  <a:cubicBezTo>
                    <a:pt x="413" y="213"/>
                    <a:pt x="417" y="218"/>
                    <a:pt x="423" y="220"/>
                  </a:cubicBezTo>
                  <a:cubicBezTo>
                    <a:pt x="423" y="218"/>
                    <a:pt x="422" y="217"/>
                    <a:pt x="421" y="215"/>
                  </a:cubicBezTo>
                  <a:cubicBezTo>
                    <a:pt x="414" y="216"/>
                    <a:pt x="411" y="202"/>
                    <a:pt x="406" y="211"/>
                  </a:cubicBezTo>
                  <a:close/>
                  <a:moveTo>
                    <a:pt x="628" y="215"/>
                  </a:moveTo>
                  <a:cubicBezTo>
                    <a:pt x="630" y="213"/>
                    <a:pt x="630" y="208"/>
                    <a:pt x="629" y="207"/>
                  </a:cubicBezTo>
                  <a:cubicBezTo>
                    <a:pt x="629" y="210"/>
                    <a:pt x="627" y="213"/>
                    <a:pt x="628" y="215"/>
                  </a:cubicBezTo>
                  <a:close/>
                  <a:moveTo>
                    <a:pt x="494" y="212"/>
                  </a:moveTo>
                  <a:cubicBezTo>
                    <a:pt x="493" y="210"/>
                    <a:pt x="490" y="209"/>
                    <a:pt x="488" y="208"/>
                  </a:cubicBezTo>
                  <a:cubicBezTo>
                    <a:pt x="490" y="210"/>
                    <a:pt x="492" y="211"/>
                    <a:pt x="494" y="212"/>
                  </a:cubicBezTo>
                  <a:close/>
                  <a:moveTo>
                    <a:pt x="527" y="215"/>
                  </a:moveTo>
                  <a:cubicBezTo>
                    <a:pt x="531" y="217"/>
                    <a:pt x="532" y="222"/>
                    <a:pt x="536" y="223"/>
                  </a:cubicBezTo>
                  <a:cubicBezTo>
                    <a:pt x="537" y="220"/>
                    <a:pt x="539" y="218"/>
                    <a:pt x="538" y="214"/>
                  </a:cubicBezTo>
                  <a:cubicBezTo>
                    <a:pt x="535" y="212"/>
                    <a:pt x="533" y="209"/>
                    <a:pt x="529" y="208"/>
                  </a:cubicBezTo>
                  <a:cubicBezTo>
                    <a:pt x="529" y="211"/>
                    <a:pt x="527" y="212"/>
                    <a:pt x="527" y="215"/>
                  </a:cubicBezTo>
                  <a:close/>
                  <a:moveTo>
                    <a:pt x="273" y="211"/>
                  </a:moveTo>
                  <a:cubicBezTo>
                    <a:pt x="277" y="214"/>
                    <a:pt x="280" y="216"/>
                    <a:pt x="284" y="218"/>
                  </a:cubicBezTo>
                  <a:cubicBezTo>
                    <a:pt x="286" y="217"/>
                    <a:pt x="288" y="216"/>
                    <a:pt x="289" y="214"/>
                  </a:cubicBezTo>
                  <a:cubicBezTo>
                    <a:pt x="286" y="212"/>
                    <a:pt x="283" y="210"/>
                    <a:pt x="280" y="209"/>
                  </a:cubicBezTo>
                  <a:cubicBezTo>
                    <a:pt x="280" y="213"/>
                    <a:pt x="276" y="209"/>
                    <a:pt x="273" y="211"/>
                  </a:cubicBezTo>
                  <a:close/>
                  <a:moveTo>
                    <a:pt x="385" y="217"/>
                  </a:moveTo>
                  <a:cubicBezTo>
                    <a:pt x="388" y="218"/>
                    <a:pt x="390" y="221"/>
                    <a:pt x="393" y="221"/>
                  </a:cubicBezTo>
                  <a:cubicBezTo>
                    <a:pt x="395" y="219"/>
                    <a:pt x="398" y="218"/>
                    <a:pt x="399" y="214"/>
                  </a:cubicBezTo>
                  <a:cubicBezTo>
                    <a:pt x="395" y="213"/>
                    <a:pt x="393" y="210"/>
                    <a:pt x="389" y="209"/>
                  </a:cubicBezTo>
                  <a:cubicBezTo>
                    <a:pt x="388" y="212"/>
                    <a:pt x="385" y="213"/>
                    <a:pt x="385" y="217"/>
                  </a:cubicBezTo>
                  <a:close/>
                  <a:moveTo>
                    <a:pt x="454" y="209"/>
                  </a:moveTo>
                  <a:cubicBezTo>
                    <a:pt x="451" y="212"/>
                    <a:pt x="448" y="214"/>
                    <a:pt x="446" y="218"/>
                  </a:cubicBezTo>
                  <a:cubicBezTo>
                    <a:pt x="451" y="220"/>
                    <a:pt x="454" y="225"/>
                    <a:pt x="459" y="225"/>
                  </a:cubicBezTo>
                  <a:cubicBezTo>
                    <a:pt x="457" y="220"/>
                    <a:pt x="460" y="210"/>
                    <a:pt x="454" y="209"/>
                  </a:cubicBezTo>
                  <a:close/>
                  <a:moveTo>
                    <a:pt x="233" y="214"/>
                  </a:moveTo>
                  <a:cubicBezTo>
                    <a:pt x="235" y="211"/>
                    <a:pt x="230" y="210"/>
                    <a:pt x="227" y="209"/>
                  </a:cubicBezTo>
                  <a:cubicBezTo>
                    <a:pt x="229" y="211"/>
                    <a:pt x="230" y="214"/>
                    <a:pt x="233" y="214"/>
                  </a:cubicBezTo>
                  <a:close/>
                  <a:moveTo>
                    <a:pt x="515" y="218"/>
                  </a:moveTo>
                  <a:cubicBezTo>
                    <a:pt x="515" y="213"/>
                    <a:pt x="510" y="213"/>
                    <a:pt x="509" y="209"/>
                  </a:cubicBezTo>
                  <a:cubicBezTo>
                    <a:pt x="505" y="214"/>
                    <a:pt x="511" y="219"/>
                    <a:pt x="515" y="218"/>
                  </a:cubicBezTo>
                  <a:close/>
                  <a:moveTo>
                    <a:pt x="180" y="216"/>
                  </a:moveTo>
                  <a:cubicBezTo>
                    <a:pt x="183" y="216"/>
                    <a:pt x="183" y="219"/>
                    <a:pt x="186" y="219"/>
                  </a:cubicBezTo>
                  <a:cubicBezTo>
                    <a:pt x="187" y="217"/>
                    <a:pt x="189" y="216"/>
                    <a:pt x="191" y="214"/>
                  </a:cubicBezTo>
                  <a:cubicBezTo>
                    <a:pt x="188" y="215"/>
                    <a:pt x="189" y="212"/>
                    <a:pt x="188" y="212"/>
                  </a:cubicBezTo>
                  <a:cubicBezTo>
                    <a:pt x="186" y="213"/>
                    <a:pt x="184" y="210"/>
                    <a:pt x="183" y="210"/>
                  </a:cubicBezTo>
                  <a:cubicBezTo>
                    <a:pt x="182" y="212"/>
                    <a:pt x="180" y="213"/>
                    <a:pt x="180" y="216"/>
                  </a:cubicBezTo>
                  <a:close/>
                  <a:moveTo>
                    <a:pt x="230" y="217"/>
                  </a:moveTo>
                  <a:cubicBezTo>
                    <a:pt x="225" y="215"/>
                    <a:pt x="224" y="210"/>
                    <a:pt x="220" y="210"/>
                  </a:cubicBezTo>
                  <a:cubicBezTo>
                    <a:pt x="222" y="213"/>
                    <a:pt x="226" y="218"/>
                    <a:pt x="230" y="217"/>
                  </a:cubicBezTo>
                  <a:close/>
                  <a:moveTo>
                    <a:pt x="649" y="219"/>
                  </a:moveTo>
                  <a:cubicBezTo>
                    <a:pt x="648" y="216"/>
                    <a:pt x="651" y="212"/>
                    <a:pt x="649" y="210"/>
                  </a:cubicBezTo>
                  <a:cubicBezTo>
                    <a:pt x="649" y="213"/>
                    <a:pt x="646" y="218"/>
                    <a:pt x="649" y="219"/>
                  </a:cubicBezTo>
                  <a:close/>
                  <a:moveTo>
                    <a:pt x="36" y="217"/>
                  </a:moveTo>
                  <a:cubicBezTo>
                    <a:pt x="38" y="215"/>
                    <a:pt x="38" y="212"/>
                    <a:pt x="36" y="210"/>
                  </a:cubicBezTo>
                  <a:cubicBezTo>
                    <a:pt x="36" y="212"/>
                    <a:pt x="35" y="215"/>
                    <a:pt x="36" y="217"/>
                  </a:cubicBezTo>
                  <a:close/>
                  <a:moveTo>
                    <a:pt x="145" y="215"/>
                  </a:moveTo>
                  <a:cubicBezTo>
                    <a:pt x="152" y="220"/>
                    <a:pt x="160" y="226"/>
                    <a:pt x="168" y="230"/>
                  </a:cubicBezTo>
                  <a:cubicBezTo>
                    <a:pt x="170" y="229"/>
                    <a:pt x="170" y="227"/>
                    <a:pt x="171" y="225"/>
                  </a:cubicBezTo>
                  <a:cubicBezTo>
                    <a:pt x="166" y="223"/>
                    <a:pt x="155" y="217"/>
                    <a:pt x="156" y="214"/>
                  </a:cubicBezTo>
                  <a:cubicBezTo>
                    <a:pt x="152" y="214"/>
                    <a:pt x="150" y="211"/>
                    <a:pt x="147" y="210"/>
                  </a:cubicBezTo>
                  <a:cubicBezTo>
                    <a:pt x="146" y="212"/>
                    <a:pt x="144" y="213"/>
                    <a:pt x="145" y="215"/>
                  </a:cubicBezTo>
                  <a:close/>
                  <a:moveTo>
                    <a:pt x="306" y="214"/>
                  </a:moveTo>
                  <a:cubicBezTo>
                    <a:pt x="309" y="217"/>
                    <a:pt x="313" y="219"/>
                    <a:pt x="318" y="220"/>
                  </a:cubicBezTo>
                  <a:cubicBezTo>
                    <a:pt x="319" y="216"/>
                    <a:pt x="308" y="206"/>
                    <a:pt x="306" y="214"/>
                  </a:cubicBezTo>
                  <a:close/>
                  <a:moveTo>
                    <a:pt x="99" y="217"/>
                  </a:moveTo>
                  <a:cubicBezTo>
                    <a:pt x="102" y="223"/>
                    <a:pt x="107" y="227"/>
                    <a:pt x="114" y="230"/>
                  </a:cubicBezTo>
                  <a:cubicBezTo>
                    <a:pt x="111" y="222"/>
                    <a:pt x="107" y="216"/>
                    <a:pt x="101" y="211"/>
                  </a:cubicBezTo>
                  <a:cubicBezTo>
                    <a:pt x="101" y="214"/>
                    <a:pt x="99" y="214"/>
                    <a:pt x="99" y="217"/>
                  </a:cubicBezTo>
                  <a:close/>
                  <a:moveTo>
                    <a:pt x="203" y="212"/>
                  </a:moveTo>
                  <a:cubicBezTo>
                    <a:pt x="209" y="216"/>
                    <a:pt x="215" y="221"/>
                    <a:pt x="224" y="224"/>
                  </a:cubicBezTo>
                  <a:cubicBezTo>
                    <a:pt x="223" y="223"/>
                    <a:pt x="225" y="222"/>
                    <a:pt x="224" y="221"/>
                  </a:cubicBezTo>
                  <a:cubicBezTo>
                    <a:pt x="221" y="219"/>
                    <a:pt x="209" y="212"/>
                    <a:pt x="203" y="212"/>
                  </a:cubicBezTo>
                  <a:close/>
                  <a:moveTo>
                    <a:pt x="481" y="216"/>
                  </a:moveTo>
                  <a:cubicBezTo>
                    <a:pt x="483" y="218"/>
                    <a:pt x="484" y="217"/>
                    <a:pt x="487" y="217"/>
                  </a:cubicBezTo>
                  <a:cubicBezTo>
                    <a:pt x="488" y="218"/>
                    <a:pt x="487" y="223"/>
                    <a:pt x="491" y="223"/>
                  </a:cubicBezTo>
                  <a:cubicBezTo>
                    <a:pt x="492" y="220"/>
                    <a:pt x="493" y="219"/>
                    <a:pt x="493" y="216"/>
                  </a:cubicBezTo>
                  <a:cubicBezTo>
                    <a:pt x="488" y="213"/>
                    <a:pt x="484" y="209"/>
                    <a:pt x="481" y="216"/>
                  </a:cubicBezTo>
                  <a:close/>
                  <a:moveTo>
                    <a:pt x="549" y="217"/>
                  </a:moveTo>
                  <a:cubicBezTo>
                    <a:pt x="552" y="218"/>
                    <a:pt x="553" y="222"/>
                    <a:pt x="557" y="223"/>
                  </a:cubicBezTo>
                  <a:cubicBezTo>
                    <a:pt x="557" y="218"/>
                    <a:pt x="554" y="214"/>
                    <a:pt x="550" y="212"/>
                  </a:cubicBezTo>
                  <a:cubicBezTo>
                    <a:pt x="550" y="214"/>
                    <a:pt x="549" y="215"/>
                    <a:pt x="549" y="217"/>
                  </a:cubicBezTo>
                  <a:close/>
                  <a:moveTo>
                    <a:pt x="575" y="218"/>
                  </a:moveTo>
                  <a:cubicBezTo>
                    <a:pt x="575" y="217"/>
                    <a:pt x="577" y="211"/>
                    <a:pt x="575" y="212"/>
                  </a:cubicBezTo>
                  <a:cubicBezTo>
                    <a:pt x="576" y="215"/>
                    <a:pt x="572" y="217"/>
                    <a:pt x="575" y="218"/>
                  </a:cubicBezTo>
                  <a:close/>
                  <a:moveTo>
                    <a:pt x="618" y="221"/>
                  </a:moveTo>
                  <a:cubicBezTo>
                    <a:pt x="619" y="219"/>
                    <a:pt x="621" y="214"/>
                    <a:pt x="619" y="212"/>
                  </a:cubicBezTo>
                  <a:cubicBezTo>
                    <a:pt x="620" y="215"/>
                    <a:pt x="617" y="219"/>
                    <a:pt x="618" y="221"/>
                  </a:cubicBezTo>
                  <a:close/>
                  <a:moveTo>
                    <a:pt x="251" y="218"/>
                  </a:moveTo>
                  <a:cubicBezTo>
                    <a:pt x="255" y="219"/>
                    <a:pt x="256" y="222"/>
                    <a:pt x="260" y="223"/>
                  </a:cubicBezTo>
                  <a:cubicBezTo>
                    <a:pt x="260" y="222"/>
                    <a:pt x="261" y="222"/>
                    <a:pt x="262" y="221"/>
                  </a:cubicBezTo>
                  <a:cubicBezTo>
                    <a:pt x="260" y="218"/>
                    <a:pt x="259" y="214"/>
                    <a:pt x="255" y="212"/>
                  </a:cubicBezTo>
                  <a:cubicBezTo>
                    <a:pt x="255" y="215"/>
                    <a:pt x="251" y="215"/>
                    <a:pt x="251" y="218"/>
                  </a:cubicBezTo>
                  <a:close/>
                  <a:moveTo>
                    <a:pt x="522" y="215"/>
                  </a:moveTo>
                  <a:cubicBezTo>
                    <a:pt x="522" y="213"/>
                    <a:pt x="521" y="213"/>
                    <a:pt x="520" y="212"/>
                  </a:cubicBezTo>
                  <a:cubicBezTo>
                    <a:pt x="519" y="214"/>
                    <a:pt x="520" y="215"/>
                    <a:pt x="522" y="215"/>
                  </a:cubicBezTo>
                  <a:close/>
                  <a:moveTo>
                    <a:pt x="132" y="215"/>
                  </a:moveTo>
                  <a:cubicBezTo>
                    <a:pt x="135" y="215"/>
                    <a:pt x="135" y="217"/>
                    <a:pt x="137" y="217"/>
                  </a:cubicBezTo>
                  <a:cubicBezTo>
                    <a:pt x="136" y="215"/>
                    <a:pt x="135" y="215"/>
                    <a:pt x="135" y="213"/>
                  </a:cubicBezTo>
                  <a:cubicBezTo>
                    <a:pt x="135" y="214"/>
                    <a:pt x="132" y="213"/>
                    <a:pt x="132" y="215"/>
                  </a:cubicBezTo>
                  <a:close/>
                  <a:moveTo>
                    <a:pt x="420" y="224"/>
                  </a:moveTo>
                  <a:cubicBezTo>
                    <a:pt x="417" y="218"/>
                    <a:pt x="410" y="216"/>
                    <a:pt x="404" y="213"/>
                  </a:cubicBezTo>
                  <a:cubicBezTo>
                    <a:pt x="408" y="218"/>
                    <a:pt x="414" y="221"/>
                    <a:pt x="420" y="224"/>
                  </a:cubicBezTo>
                  <a:close/>
                  <a:moveTo>
                    <a:pt x="43" y="220"/>
                  </a:moveTo>
                  <a:cubicBezTo>
                    <a:pt x="42" y="219"/>
                    <a:pt x="43" y="215"/>
                    <a:pt x="42" y="214"/>
                  </a:cubicBezTo>
                  <a:cubicBezTo>
                    <a:pt x="42" y="214"/>
                    <a:pt x="41" y="214"/>
                    <a:pt x="41" y="214"/>
                  </a:cubicBezTo>
                  <a:cubicBezTo>
                    <a:pt x="40" y="216"/>
                    <a:pt x="40" y="222"/>
                    <a:pt x="43" y="220"/>
                  </a:cubicBezTo>
                  <a:close/>
                  <a:moveTo>
                    <a:pt x="429" y="218"/>
                  </a:moveTo>
                  <a:cubicBezTo>
                    <a:pt x="431" y="221"/>
                    <a:pt x="433" y="222"/>
                    <a:pt x="436" y="223"/>
                  </a:cubicBezTo>
                  <a:cubicBezTo>
                    <a:pt x="436" y="219"/>
                    <a:pt x="435" y="215"/>
                    <a:pt x="431" y="214"/>
                  </a:cubicBezTo>
                  <a:cubicBezTo>
                    <a:pt x="431" y="216"/>
                    <a:pt x="429" y="216"/>
                    <a:pt x="429" y="218"/>
                  </a:cubicBezTo>
                  <a:close/>
                  <a:moveTo>
                    <a:pt x="475" y="218"/>
                  </a:moveTo>
                  <a:cubicBezTo>
                    <a:pt x="475" y="218"/>
                    <a:pt x="475" y="217"/>
                    <a:pt x="476" y="217"/>
                  </a:cubicBezTo>
                  <a:cubicBezTo>
                    <a:pt x="476" y="215"/>
                    <a:pt x="475" y="214"/>
                    <a:pt x="473" y="214"/>
                  </a:cubicBezTo>
                  <a:cubicBezTo>
                    <a:pt x="472" y="216"/>
                    <a:pt x="473" y="217"/>
                    <a:pt x="475" y="218"/>
                  </a:cubicBezTo>
                  <a:close/>
                  <a:moveTo>
                    <a:pt x="378" y="219"/>
                  </a:moveTo>
                  <a:cubicBezTo>
                    <a:pt x="376" y="218"/>
                    <a:pt x="378" y="217"/>
                    <a:pt x="377" y="215"/>
                  </a:cubicBezTo>
                  <a:cubicBezTo>
                    <a:pt x="375" y="216"/>
                    <a:pt x="374" y="215"/>
                    <a:pt x="374" y="215"/>
                  </a:cubicBezTo>
                  <a:cubicBezTo>
                    <a:pt x="374" y="217"/>
                    <a:pt x="376" y="221"/>
                    <a:pt x="378" y="219"/>
                  </a:cubicBezTo>
                  <a:close/>
                  <a:moveTo>
                    <a:pt x="83" y="238"/>
                  </a:moveTo>
                  <a:cubicBezTo>
                    <a:pt x="83" y="233"/>
                    <a:pt x="81" y="227"/>
                    <a:pt x="83" y="223"/>
                  </a:cubicBezTo>
                  <a:cubicBezTo>
                    <a:pt x="78" y="220"/>
                    <a:pt x="74" y="217"/>
                    <a:pt x="69" y="215"/>
                  </a:cubicBezTo>
                  <a:cubicBezTo>
                    <a:pt x="73" y="223"/>
                    <a:pt x="74" y="234"/>
                    <a:pt x="83" y="238"/>
                  </a:cubicBezTo>
                  <a:close/>
                  <a:moveTo>
                    <a:pt x="237" y="217"/>
                  </a:moveTo>
                  <a:cubicBezTo>
                    <a:pt x="236" y="217"/>
                    <a:pt x="236" y="217"/>
                    <a:pt x="236" y="217"/>
                  </a:cubicBezTo>
                  <a:cubicBezTo>
                    <a:pt x="235" y="218"/>
                    <a:pt x="237" y="218"/>
                    <a:pt x="239" y="218"/>
                  </a:cubicBezTo>
                  <a:cubicBezTo>
                    <a:pt x="238" y="217"/>
                    <a:pt x="240" y="217"/>
                    <a:pt x="239" y="215"/>
                  </a:cubicBezTo>
                  <a:cubicBezTo>
                    <a:pt x="237" y="214"/>
                    <a:pt x="238" y="217"/>
                    <a:pt x="237" y="217"/>
                  </a:cubicBezTo>
                  <a:close/>
                  <a:moveTo>
                    <a:pt x="462" y="221"/>
                  </a:moveTo>
                  <a:cubicBezTo>
                    <a:pt x="464" y="221"/>
                    <a:pt x="465" y="218"/>
                    <a:pt x="465" y="217"/>
                  </a:cubicBezTo>
                  <a:cubicBezTo>
                    <a:pt x="463" y="217"/>
                    <a:pt x="464" y="215"/>
                    <a:pt x="462" y="215"/>
                  </a:cubicBezTo>
                  <a:cubicBezTo>
                    <a:pt x="462" y="217"/>
                    <a:pt x="462" y="219"/>
                    <a:pt x="462" y="221"/>
                  </a:cubicBezTo>
                  <a:close/>
                  <a:moveTo>
                    <a:pt x="287" y="221"/>
                  </a:moveTo>
                  <a:cubicBezTo>
                    <a:pt x="290" y="221"/>
                    <a:pt x="293" y="218"/>
                    <a:pt x="292" y="216"/>
                  </a:cubicBezTo>
                  <a:cubicBezTo>
                    <a:pt x="291" y="218"/>
                    <a:pt x="288" y="219"/>
                    <a:pt x="287" y="221"/>
                  </a:cubicBezTo>
                  <a:close/>
                  <a:moveTo>
                    <a:pt x="363" y="217"/>
                  </a:moveTo>
                  <a:cubicBezTo>
                    <a:pt x="360" y="220"/>
                    <a:pt x="357" y="223"/>
                    <a:pt x="355" y="227"/>
                  </a:cubicBezTo>
                  <a:cubicBezTo>
                    <a:pt x="358" y="231"/>
                    <a:pt x="364" y="233"/>
                    <a:pt x="368" y="235"/>
                  </a:cubicBezTo>
                  <a:cubicBezTo>
                    <a:pt x="370" y="231"/>
                    <a:pt x="373" y="229"/>
                    <a:pt x="374" y="224"/>
                  </a:cubicBezTo>
                  <a:cubicBezTo>
                    <a:pt x="370" y="223"/>
                    <a:pt x="369" y="218"/>
                    <a:pt x="363" y="217"/>
                  </a:cubicBezTo>
                  <a:close/>
                  <a:moveTo>
                    <a:pt x="19" y="235"/>
                  </a:moveTo>
                  <a:cubicBezTo>
                    <a:pt x="19" y="228"/>
                    <a:pt x="22" y="220"/>
                    <a:pt x="19" y="217"/>
                  </a:cubicBezTo>
                  <a:cubicBezTo>
                    <a:pt x="19" y="223"/>
                    <a:pt x="14" y="232"/>
                    <a:pt x="19" y="235"/>
                  </a:cubicBezTo>
                  <a:close/>
                  <a:moveTo>
                    <a:pt x="315" y="224"/>
                  </a:moveTo>
                  <a:cubicBezTo>
                    <a:pt x="313" y="220"/>
                    <a:pt x="308" y="219"/>
                    <a:pt x="304" y="217"/>
                  </a:cubicBezTo>
                  <a:cubicBezTo>
                    <a:pt x="304" y="221"/>
                    <a:pt x="312" y="224"/>
                    <a:pt x="315" y="224"/>
                  </a:cubicBezTo>
                  <a:close/>
                  <a:moveTo>
                    <a:pt x="396" y="223"/>
                  </a:moveTo>
                  <a:cubicBezTo>
                    <a:pt x="397" y="224"/>
                    <a:pt x="398" y="225"/>
                    <a:pt x="400" y="226"/>
                  </a:cubicBezTo>
                  <a:cubicBezTo>
                    <a:pt x="402" y="224"/>
                    <a:pt x="402" y="219"/>
                    <a:pt x="400" y="217"/>
                  </a:cubicBezTo>
                  <a:cubicBezTo>
                    <a:pt x="399" y="219"/>
                    <a:pt x="397" y="221"/>
                    <a:pt x="396" y="223"/>
                  </a:cubicBezTo>
                  <a:close/>
                  <a:moveTo>
                    <a:pt x="538" y="227"/>
                  </a:moveTo>
                  <a:cubicBezTo>
                    <a:pt x="540" y="228"/>
                    <a:pt x="541" y="229"/>
                    <a:pt x="542" y="230"/>
                  </a:cubicBezTo>
                  <a:cubicBezTo>
                    <a:pt x="543" y="226"/>
                    <a:pt x="544" y="223"/>
                    <a:pt x="545" y="219"/>
                  </a:cubicBezTo>
                  <a:cubicBezTo>
                    <a:pt x="543" y="219"/>
                    <a:pt x="543" y="217"/>
                    <a:pt x="541" y="217"/>
                  </a:cubicBezTo>
                  <a:cubicBezTo>
                    <a:pt x="541" y="222"/>
                    <a:pt x="538" y="223"/>
                    <a:pt x="538" y="227"/>
                  </a:cubicBezTo>
                  <a:close/>
                  <a:moveTo>
                    <a:pt x="569" y="226"/>
                  </a:moveTo>
                  <a:cubicBezTo>
                    <a:pt x="566" y="223"/>
                    <a:pt x="566" y="220"/>
                    <a:pt x="564" y="217"/>
                  </a:cubicBezTo>
                  <a:cubicBezTo>
                    <a:pt x="561" y="221"/>
                    <a:pt x="566" y="227"/>
                    <a:pt x="569" y="226"/>
                  </a:cubicBezTo>
                  <a:close/>
                  <a:moveTo>
                    <a:pt x="481" y="222"/>
                  </a:moveTo>
                  <a:cubicBezTo>
                    <a:pt x="483" y="220"/>
                    <a:pt x="480" y="219"/>
                    <a:pt x="478" y="218"/>
                  </a:cubicBezTo>
                  <a:cubicBezTo>
                    <a:pt x="477" y="220"/>
                    <a:pt x="479" y="221"/>
                    <a:pt x="481" y="222"/>
                  </a:cubicBezTo>
                  <a:close/>
                  <a:moveTo>
                    <a:pt x="92" y="224"/>
                  </a:moveTo>
                  <a:cubicBezTo>
                    <a:pt x="92" y="220"/>
                    <a:pt x="90" y="219"/>
                    <a:pt x="88" y="218"/>
                  </a:cubicBezTo>
                  <a:cubicBezTo>
                    <a:pt x="89" y="220"/>
                    <a:pt x="88" y="224"/>
                    <a:pt x="92" y="224"/>
                  </a:cubicBezTo>
                  <a:close/>
                  <a:moveTo>
                    <a:pt x="166" y="237"/>
                  </a:moveTo>
                  <a:cubicBezTo>
                    <a:pt x="165" y="235"/>
                    <a:pt x="167" y="235"/>
                    <a:pt x="167" y="234"/>
                  </a:cubicBezTo>
                  <a:cubicBezTo>
                    <a:pt x="166" y="232"/>
                    <a:pt x="162" y="233"/>
                    <a:pt x="162" y="230"/>
                  </a:cubicBezTo>
                  <a:cubicBezTo>
                    <a:pt x="158" y="231"/>
                    <a:pt x="158" y="228"/>
                    <a:pt x="157" y="226"/>
                  </a:cubicBezTo>
                  <a:cubicBezTo>
                    <a:pt x="151" y="225"/>
                    <a:pt x="148" y="221"/>
                    <a:pt x="141" y="218"/>
                  </a:cubicBezTo>
                  <a:cubicBezTo>
                    <a:pt x="149" y="225"/>
                    <a:pt x="158" y="230"/>
                    <a:pt x="166" y="237"/>
                  </a:cubicBezTo>
                  <a:close/>
                  <a:moveTo>
                    <a:pt x="292" y="224"/>
                  </a:moveTo>
                  <a:cubicBezTo>
                    <a:pt x="292" y="226"/>
                    <a:pt x="293" y="227"/>
                    <a:pt x="295" y="227"/>
                  </a:cubicBezTo>
                  <a:cubicBezTo>
                    <a:pt x="296" y="224"/>
                    <a:pt x="298" y="222"/>
                    <a:pt x="299" y="219"/>
                  </a:cubicBezTo>
                  <a:cubicBezTo>
                    <a:pt x="295" y="218"/>
                    <a:pt x="293" y="222"/>
                    <a:pt x="292" y="224"/>
                  </a:cubicBezTo>
                  <a:close/>
                  <a:moveTo>
                    <a:pt x="517" y="222"/>
                  </a:moveTo>
                  <a:cubicBezTo>
                    <a:pt x="519" y="223"/>
                    <a:pt x="520" y="222"/>
                    <a:pt x="520" y="220"/>
                  </a:cubicBezTo>
                  <a:cubicBezTo>
                    <a:pt x="519" y="220"/>
                    <a:pt x="519" y="218"/>
                    <a:pt x="518" y="218"/>
                  </a:cubicBezTo>
                  <a:cubicBezTo>
                    <a:pt x="518" y="220"/>
                    <a:pt x="517" y="221"/>
                    <a:pt x="517" y="222"/>
                  </a:cubicBezTo>
                  <a:close/>
                  <a:moveTo>
                    <a:pt x="628" y="238"/>
                  </a:moveTo>
                  <a:cubicBezTo>
                    <a:pt x="628" y="231"/>
                    <a:pt x="634" y="224"/>
                    <a:pt x="631" y="218"/>
                  </a:cubicBezTo>
                  <a:cubicBezTo>
                    <a:pt x="630" y="225"/>
                    <a:pt x="626" y="232"/>
                    <a:pt x="628" y="238"/>
                  </a:cubicBezTo>
                  <a:close/>
                  <a:moveTo>
                    <a:pt x="278" y="224"/>
                  </a:moveTo>
                  <a:cubicBezTo>
                    <a:pt x="279" y="221"/>
                    <a:pt x="274" y="221"/>
                    <a:pt x="273" y="219"/>
                  </a:cubicBezTo>
                  <a:cubicBezTo>
                    <a:pt x="273" y="222"/>
                    <a:pt x="277" y="222"/>
                    <a:pt x="278" y="224"/>
                  </a:cubicBezTo>
                  <a:close/>
                  <a:moveTo>
                    <a:pt x="193" y="226"/>
                  </a:moveTo>
                  <a:cubicBezTo>
                    <a:pt x="198" y="229"/>
                    <a:pt x="201" y="234"/>
                    <a:pt x="208" y="235"/>
                  </a:cubicBezTo>
                  <a:cubicBezTo>
                    <a:pt x="208" y="235"/>
                    <a:pt x="208" y="234"/>
                    <a:pt x="209" y="234"/>
                  </a:cubicBezTo>
                  <a:cubicBezTo>
                    <a:pt x="206" y="227"/>
                    <a:pt x="197" y="213"/>
                    <a:pt x="193" y="226"/>
                  </a:cubicBezTo>
                  <a:close/>
                  <a:moveTo>
                    <a:pt x="611" y="237"/>
                  </a:moveTo>
                  <a:cubicBezTo>
                    <a:pt x="609" y="232"/>
                    <a:pt x="616" y="223"/>
                    <a:pt x="611" y="220"/>
                  </a:cubicBezTo>
                  <a:cubicBezTo>
                    <a:pt x="610" y="225"/>
                    <a:pt x="607" y="234"/>
                    <a:pt x="611" y="237"/>
                  </a:cubicBezTo>
                  <a:close/>
                  <a:moveTo>
                    <a:pt x="646" y="224"/>
                  </a:moveTo>
                  <a:cubicBezTo>
                    <a:pt x="648" y="224"/>
                    <a:pt x="649" y="220"/>
                    <a:pt x="648" y="220"/>
                  </a:cubicBezTo>
                  <a:cubicBezTo>
                    <a:pt x="648" y="221"/>
                    <a:pt x="647" y="222"/>
                    <a:pt x="646" y="224"/>
                  </a:cubicBezTo>
                  <a:close/>
                  <a:moveTo>
                    <a:pt x="495" y="226"/>
                  </a:moveTo>
                  <a:cubicBezTo>
                    <a:pt x="496" y="227"/>
                    <a:pt x="496" y="228"/>
                    <a:pt x="498" y="227"/>
                  </a:cubicBezTo>
                  <a:cubicBezTo>
                    <a:pt x="499" y="226"/>
                    <a:pt x="499" y="224"/>
                    <a:pt x="499" y="221"/>
                  </a:cubicBezTo>
                  <a:cubicBezTo>
                    <a:pt x="498" y="222"/>
                    <a:pt x="498" y="220"/>
                    <a:pt x="497" y="220"/>
                  </a:cubicBezTo>
                  <a:cubicBezTo>
                    <a:pt x="496" y="222"/>
                    <a:pt x="495" y="224"/>
                    <a:pt x="495" y="226"/>
                  </a:cubicBezTo>
                  <a:close/>
                  <a:moveTo>
                    <a:pt x="462" y="229"/>
                  </a:moveTo>
                  <a:cubicBezTo>
                    <a:pt x="466" y="227"/>
                    <a:pt x="468" y="225"/>
                    <a:pt x="470" y="221"/>
                  </a:cubicBezTo>
                  <a:cubicBezTo>
                    <a:pt x="466" y="220"/>
                    <a:pt x="463" y="225"/>
                    <a:pt x="462" y="229"/>
                  </a:cubicBezTo>
                  <a:close/>
                  <a:moveTo>
                    <a:pt x="56" y="227"/>
                  </a:moveTo>
                  <a:cubicBezTo>
                    <a:pt x="56" y="224"/>
                    <a:pt x="55" y="222"/>
                    <a:pt x="52" y="221"/>
                  </a:cubicBezTo>
                  <a:cubicBezTo>
                    <a:pt x="51" y="225"/>
                    <a:pt x="54" y="229"/>
                    <a:pt x="56" y="227"/>
                  </a:cubicBezTo>
                  <a:close/>
                  <a:moveTo>
                    <a:pt x="573" y="226"/>
                  </a:moveTo>
                  <a:cubicBezTo>
                    <a:pt x="574" y="226"/>
                    <a:pt x="574" y="221"/>
                    <a:pt x="572" y="221"/>
                  </a:cubicBezTo>
                  <a:cubicBezTo>
                    <a:pt x="572" y="222"/>
                    <a:pt x="570" y="226"/>
                    <a:pt x="573" y="226"/>
                  </a:cubicBezTo>
                  <a:close/>
                  <a:moveTo>
                    <a:pt x="244" y="225"/>
                  </a:moveTo>
                  <a:cubicBezTo>
                    <a:pt x="248" y="227"/>
                    <a:pt x="249" y="231"/>
                    <a:pt x="254" y="232"/>
                  </a:cubicBezTo>
                  <a:cubicBezTo>
                    <a:pt x="254" y="228"/>
                    <a:pt x="258" y="228"/>
                    <a:pt x="258" y="224"/>
                  </a:cubicBezTo>
                  <a:cubicBezTo>
                    <a:pt x="254" y="222"/>
                    <a:pt x="247" y="222"/>
                    <a:pt x="244" y="225"/>
                  </a:cubicBezTo>
                  <a:close/>
                  <a:moveTo>
                    <a:pt x="408" y="232"/>
                  </a:moveTo>
                  <a:cubicBezTo>
                    <a:pt x="410" y="232"/>
                    <a:pt x="411" y="235"/>
                    <a:pt x="414" y="235"/>
                  </a:cubicBezTo>
                  <a:cubicBezTo>
                    <a:pt x="415" y="232"/>
                    <a:pt x="417" y="231"/>
                    <a:pt x="417" y="228"/>
                  </a:cubicBezTo>
                  <a:cubicBezTo>
                    <a:pt x="416" y="225"/>
                    <a:pt x="413" y="223"/>
                    <a:pt x="410" y="222"/>
                  </a:cubicBezTo>
                  <a:cubicBezTo>
                    <a:pt x="409" y="227"/>
                    <a:pt x="406" y="226"/>
                    <a:pt x="408" y="232"/>
                  </a:cubicBezTo>
                  <a:close/>
                  <a:moveTo>
                    <a:pt x="433" y="227"/>
                  </a:moveTo>
                  <a:cubicBezTo>
                    <a:pt x="431" y="225"/>
                    <a:pt x="430" y="222"/>
                    <a:pt x="426" y="222"/>
                  </a:cubicBezTo>
                  <a:cubicBezTo>
                    <a:pt x="427" y="225"/>
                    <a:pt x="431" y="226"/>
                    <a:pt x="433" y="227"/>
                  </a:cubicBezTo>
                  <a:close/>
                  <a:moveTo>
                    <a:pt x="545" y="234"/>
                  </a:moveTo>
                  <a:cubicBezTo>
                    <a:pt x="547" y="235"/>
                    <a:pt x="550" y="239"/>
                    <a:pt x="552" y="238"/>
                  </a:cubicBezTo>
                  <a:cubicBezTo>
                    <a:pt x="551" y="235"/>
                    <a:pt x="555" y="233"/>
                    <a:pt x="555" y="231"/>
                  </a:cubicBezTo>
                  <a:cubicBezTo>
                    <a:pt x="555" y="226"/>
                    <a:pt x="551" y="224"/>
                    <a:pt x="547" y="222"/>
                  </a:cubicBezTo>
                  <a:cubicBezTo>
                    <a:pt x="547" y="225"/>
                    <a:pt x="545" y="229"/>
                    <a:pt x="545" y="234"/>
                  </a:cubicBezTo>
                  <a:close/>
                  <a:moveTo>
                    <a:pt x="274" y="227"/>
                  </a:moveTo>
                  <a:cubicBezTo>
                    <a:pt x="275" y="224"/>
                    <a:pt x="271" y="222"/>
                    <a:pt x="270" y="223"/>
                  </a:cubicBezTo>
                  <a:cubicBezTo>
                    <a:pt x="272" y="224"/>
                    <a:pt x="271" y="228"/>
                    <a:pt x="274" y="227"/>
                  </a:cubicBezTo>
                  <a:close/>
                  <a:moveTo>
                    <a:pt x="298" y="230"/>
                  </a:moveTo>
                  <a:cubicBezTo>
                    <a:pt x="301" y="232"/>
                    <a:pt x="303" y="234"/>
                    <a:pt x="306" y="235"/>
                  </a:cubicBezTo>
                  <a:cubicBezTo>
                    <a:pt x="307" y="232"/>
                    <a:pt x="311" y="231"/>
                    <a:pt x="312" y="227"/>
                  </a:cubicBezTo>
                  <a:cubicBezTo>
                    <a:pt x="306" y="223"/>
                    <a:pt x="300" y="221"/>
                    <a:pt x="298" y="230"/>
                  </a:cubicBezTo>
                  <a:close/>
                  <a:moveTo>
                    <a:pt x="120" y="229"/>
                  </a:moveTo>
                  <a:cubicBezTo>
                    <a:pt x="121" y="228"/>
                    <a:pt x="122" y="227"/>
                    <a:pt x="122" y="225"/>
                  </a:cubicBezTo>
                  <a:cubicBezTo>
                    <a:pt x="120" y="225"/>
                    <a:pt x="120" y="223"/>
                    <a:pt x="118" y="223"/>
                  </a:cubicBezTo>
                  <a:cubicBezTo>
                    <a:pt x="119" y="227"/>
                    <a:pt x="119" y="228"/>
                    <a:pt x="120" y="229"/>
                  </a:cubicBezTo>
                  <a:close/>
                  <a:moveTo>
                    <a:pt x="450" y="235"/>
                  </a:moveTo>
                  <a:cubicBezTo>
                    <a:pt x="451" y="234"/>
                    <a:pt x="451" y="234"/>
                    <a:pt x="452" y="234"/>
                  </a:cubicBezTo>
                  <a:cubicBezTo>
                    <a:pt x="449" y="229"/>
                    <a:pt x="446" y="225"/>
                    <a:pt x="441" y="223"/>
                  </a:cubicBezTo>
                  <a:cubicBezTo>
                    <a:pt x="441" y="230"/>
                    <a:pt x="447" y="232"/>
                    <a:pt x="450" y="235"/>
                  </a:cubicBezTo>
                  <a:close/>
                  <a:moveTo>
                    <a:pt x="486" y="224"/>
                  </a:moveTo>
                  <a:cubicBezTo>
                    <a:pt x="486" y="227"/>
                    <a:pt x="487" y="228"/>
                    <a:pt x="489" y="228"/>
                  </a:cubicBezTo>
                  <a:cubicBezTo>
                    <a:pt x="491" y="226"/>
                    <a:pt x="488" y="223"/>
                    <a:pt x="486" y="224"/>
                  </a:cubicBezTo>
                  <a:close/>
                  <a:moveTo>
                    <a:pt x="533" y="231"/>
                  </a:moveTo>
                  <a:cubicBezTo>
                    <a:pt x="533" y="231"/>
                    <a:pt x="533" y="230"/>
                    <a:pt x="533" y="229"/>
                  </a:cubicBezTo>
                  <a:cubicBezTo>
                    <a:pt x="530" y="228"/>
                    <a:pt x="528" y="225"/>
                    <a:pt x="524" y="223"/>
                  </a:cubicBezTo>
                  <a:cubicBezTo>
                    <a:pt x="524" y="227"/>
                    <a:pt x="530" y="232"/>
                    <a:pt x="533" y="231"/>
                  </a:cubicBezTo>
                  <a:close/>
                  <a:moveTo>
                    <a:pt x="44" y="232"/>
                  </a:moveTo>
                  <a:cubicBezTo>
                    <a:pt x="44" y="230"/>
                    <a:pt x="44" y="228"/>
                    <a:pt x="44" y="225"/>
                  </a:cubicBezTo>
                  <a:cubicBezTo>
                    <a:pt x="42" y="225"/>
                    <a:pt x="42" y="224"/>
                    <a:pt x="41" y="224"/>
                  </a:cubicBezTo>
                  <a:cubicBezTo>
                    <a:pt x="39" y="227"/>
                    <a:pt x="40" y="232"/>
                    <a:pt x="44" y="232"/>
                  </a:cubicBezTo>
                  <a:close/>
                  <a:moveTo>
                    <a:pt x="565" y="229"/>
                  </a:moveTo>
                  <a:cubicBezTo>
                    <a:pt x="565" y="227"/>
                    <a:pt x="562" y="226"/>
                    <a:pt x="561" y="224"/>
                  </a:cubicBezTo>
                  <a:cubicBezTo>
                    <a:pt x="561" y="225"/>
                    <a:pt x="560" y="225"/>
                    <a:pt x="560" y="226"/>
                  </a:cubicBezTo>
                  <a:cubicBezTo>
                    <a:pt x="562" y="227"/>
                    <a:pt x="564" y="228"/>
                    <a:pt x="565" y="229"/>
                  </a:cubicBezTo>
                  <a:close/>
                  <a:moveTo>
                    <a:pt x="578" y="239"/>
                  </a:moveTo>
                  <a:cubicBezTo>
                    <a:pt x="580" y="235"/>
                    <a:pt x="580" y="230"/>
                    <a:pt x="579" y="224"/>
                  </a:cubicBezTo>
                  <a:cubicBezTo>
                    <a:pt x="578" y="224"/>
                    <a:pt x="578" y="224"/>
                    <a:pt x="577" y="224"/>
                  </a:cubicBezTo>
                  <a:cubicBezTo>
                    <a:pt x="576" y="229"/>
                    <a:pt x="573" y="236"/>
                    <a:pt x="578" y="239"/>
                  </a:cubicBezTo>
                  <a:close/>
                  <a:moveTo>
                    <a:pt x="153" y="233"/>
                  </a:moveTo>
                  <a:cubicBezTo>
                    <a:pt x="149" y="230"/>
                    <a:pt x="144" y="228"/>
                    <a:pt x="140" y="224"/>
                  </a:cubicBezTo>
                  <a:cubicBezTo>
                    <a:pt x="142" y="230"/>
                    <a:pt x="149" y="232"/>
                    <a:pt x="153" y="233"/>
                  </a:cubicBezTo>
                  <a:close/>
                  <a:moveTo>
                    <a:pt x="229" y="227"/>
                  </a:moveTo>
                  <a:cubicBezTo>
                    <a:pt x="228" y="226"/>
                    <a:pt x="228" y="224"/>
                    <a:pt x="225" y="224"/>
                  </a:cubicBezTo>
                  <a:cubicBezTo>
                    <a:pt x="226" y="226"/>
                    <a:pt x="227" y="227"/>
                    <a:pt x="229" y="227"/>
                  </a:cubicBezTo>
                  <a:close/>
                  <a:moveTo>
                    <a:pt x="466" y="231"/>
                  </a:moveTo>
                  <a:cubicBezTo>
                    <a:pt x="469" y="233"/>
                    <a:pt x="472" y="236"/>
                    <a:pt x="476" y="238"/>
                  </a:cubicBezTo>
                  <a:cubicBezTo>
                    <a:pt x="477" y="235"/>
                    <a:pt x="478" y="233"/>
                    <a:pt x="478" y="230"/>
                  </a:cubicBezTo>
                  <a:cubicBezTo>
                    <a:pt x="475" y="223"/>
                    <a:pt x="469" y="225"/>
                    <a:pt x="466" y="231"/>
                  </a:cubicBezTo>
                  <a:close/>
                  <a:moveTo>
                    <a:pt x="591" y="265"/>
                  </a:moveTo>
                  <a:cubicBezTo>
                    <a:pt x="589" y="272"/>
                    <a:pt x="587" y="278"/>
                    <a:pt x="588" y="283"/>
                  </a:cubicBezTo>
                  <a:cubicBezTo>
                    <a:pt x="592" y="279"/>
                    <a:pt x="592" y="274"/>
                    <a:pt x="594" y="266"/>
                  </a:cubicBezTo>
                  <a:cubicBezTo>
                    <a:pt x="597" y="255"/>
                    <a:pt x="608" y="235"/>
                    <a:pt x="601" y="224"/>
                  </a:cubicBezTo>
                  <a:cubicBezTo>
                    <a:pt x="599" y="240"/>
                    <a:pt x="595" y="252"/>
                    <a:pt x="591" y="265"/>
                  </a:cubicBezTo>
                  <a:close/>
                  <a:moveTo>
                    <a:pt x="281" y="228"/>
                  </a:moveTo>
                  <a:cubicBezTo>
                    <a:pt x="281" y="228"/>
                    <a:pt x="281" y="228"/>
                    <a:pt x="281" y="228"/>
                  </a:cubicBezTo>
                  <a:moveTo>
                    <a:pt x="318" y="226"/>
                  </a:moveTo>
                  <a:cubicBezTo>
                    <a:pt x="318" y="230"/>
                    <a:pt x="326" y="231"/>
                    <a:pt x="329" y="234"/>
                  </a:cubicBezTo>
                  <a:cubicBezTo>
                    <a:pt x="330" y="234"/>
                    <a:pt x="330" y="233"/>
                    <a:pt x="330" y="232"/>
                  </a:cubicBezTo>
                  <a:cubicBezTo>
                    <a:pt x="327" y="230"/>
                    <a:pt x="322" y="226"/>
                    <a:pt x="318" y="226"/>
                  </a:cubicBezTo>
                  <a:close/>
                  <a:moveTo>
                    <a:pt x="455" y="230"/>
                  </a:moveTo>
                  <a:cubicBezTo>
                    <a:pt x="454" y="228"/>
                    <a:pt x="449" y="224"/>
                    <a:pt x="449" y="226"/>
                  </a:cubicBezTo>
                  <a:cubicBezTo>
                    <a:pt x="451" y="227"/>
                    <a:pt x="452" y="230"/>
                    <a:pt x="455" y="230"/>
                  </a:cubicBezTo>
                  <a:close/>
                  <a:moveTo>
                    <a:pt x="502" y="231"/>
                  </a:moveTo>
                  <a:cubicBezTo>
                    <a:pt x="504" y="232"/>
                    <a:pt x="505" y="235"/>
                    <a:pt x="509" y="235"/>
                  </a:cubicBezTo>
                  <a:cubicBezTo>
                    <a:pt x="511" y="230"/>
                    <a:pt x="506" y="227"/>
                    <a:pt x="503" y="225"/>
                  </a:cubicBezTo>
                  <a:cubicBezTo>
                    <a:pt x="503" y="227"/>
                    <a:pt x="502" y="229"/>
                    <a:pt x="502" y="231"/>
                  </a:cubicBezTo>
                  <a:close/>
                  <a:moveTo>
                    <a:pt x="431" y="231"/>
                  </a:moveTo>
                  <a:cubicBezTo>
                    <a:pt x="430" y="228"/>
                    <a:pt x="427" y="227"/>
                    <a:pt x="424" y="226"/>
                  </a:cubicBezTo>
                  <a:cubicBezTo>
                    <a:pt x="425" y="229"/>
                    <a:pt x="427" y="230"/>
                    <a:pt x="431" y="231"/>
                  </a:cubicBezTo>
                  <a:close/>
                  <a:moveTo>
                    <a:pt x="256" y="234"/>
                  </a:moveTo>
                  <a:cubicBezTo>
                    <a:pt x="258" y="235"/>
                    <a:pt x="260" y="237"/>
                    <a:pt x="263" y="238"/>
                  </a:cubicBezTo>
                  <a:cubicBezTo>
                    <a:pt x="264" y="235"/>
                    <a:pt x="268" y="234"/>
                    <a:pt x="269" y="231"/>
                  </a:cubicBezTo>
                  <a:cubicBezTo>
                    <a:pt x="267" y="228"/>
                    <a:pt x="264" y="227"/>
                    <a:pt x="261" y="226"/>
                  </a:cubicBezTo>
                  <a:cubicBezTo>
                    <a:pt x="260" y="229"/>
                    <a:pt x="257" y="231"/>
                    <a:pt x="256" y="234"/>
                  </a:cubicBezTo>
                  <a:close/>
                  <a:moveTo>
                    <a:pt x="76" y="240"/>
                  </a:moveTo>
                  <a:cubicBezTo>
                    <a:pt x="73" y="234"/>
                    <a:pt x="65" y="232"/>
                    <a:pt x="61" y="227"/>
                  </a:cubicBezTo>
                  <a:cubicBezTo>
                    <a:pt x="61" y="234"/>
                    <a:pt x="71" y="236"/>
                    <a:pt x="76" y="240"/>
                  </a:cubicBezTo>
                  <a:close/>
                  <a:moveTo>
                    <a:pt x="123" y="233"/>
                  </a:moveTo>
                  <a:cubicBezTo>
                    <a:pt x="125" y="234"/>
                    <a:pt x="126" y="230"/>
                    <a:pt x="128" y="231"/>
                  </a:cubicBezTo>
                  <a:cubicBezTo>
                    <a:pt x="128" y="229"/>
                    <a:pt x="128" y="227"/>
                    <a:pt x="126" y="227"/>
                  </a:cubicBezTo>
                  <a:cubicBezTo>
                    <a:pt x="126" y="230"/>
                    <a:pt x="122" y="230"/>
                    <a:pt x="123" y="233"/>
                  </a:cubicBezTo>
                  <a:close/>
                  <a:moveTo>
                    <a:pt x="225" y="231"/>
                  </a:moveTo>
                  <a:cubicBezTo>
                    <a:pt x="224" y="229"/>
                    <a:pt x="223" y="229"/>
                    <a:pt x="224" y="227"/>
                  </a:cubicBezTo>
                  <a:cubicBezTo>
                    <a:pt x="221" y="228"/>
                    <a:pt x="222" y="228"/>
                    <a:pt x="222" y="230"/>
                  </a:cubicBezTo>
                  <a:cubicBezTo>
                    <a:pt x="224" y="229"/>
                    <a:pt x="226" y="232"/>
                    <a:pt x="225" y="231"/>
                  </a:cubicBezTo>
                  <a:close/>
                  <a:moveTo>
                    <a:pt x="372" y="238"/>
                  </a:moveTo>
                  <a:cubicBezTo>
                    <a:pt x="374" y="238"/>
                    <a:pt x="375" y="240"/>
                    <a:pt x="378" y="240"/>
                  </a:cubicBezTo>
                  <a:cubicBezTo>
                    <a:pt x="379" y="237"/>
                    <a:pt x="382" y="236"/>
                    <a:pt x="383" y="233"/>
                  </a:cubicBezTo>
                  <a:cubicBezTo>
                    <a:pt x="381" y="231"/>
                    <a:pt x="380" y="229"/>
                    <a:pt x="377" y="228"/>
                  </a:cubicBezTo>
                  <a:cubicBezTo>
                    <a:pt x="376" y="232"/>
                    <a:pt x="373" y="234"/>
                    <a:pt x="372" y="238"/>
                  </a:cubicBezTo>
                  <a:close/>
                  <a:moveTo>
                    <a:pt x="394" y="231"/>
                  </a:moveTo>
                  <a:cubicBezTo>
                    <a:pt x="396" y="230"/>
                    <a:pt x="393" y="227"/>
                    <a:pt x="392" y="229"/>
                  </a:cubicBezTo>
                  <a:cubicBezTo>
                    <a:pt x="393" y="229"/>
                    <a:pt x="393" y="231"/>
                    <a:pt x="394" y="231"/>
                  </a:cubicBezTo>
                  <a:close/>
                  <a:moveTo>
                    <a:pt x="622" y="239"/>
                  </a:moveTo>
                  <a:cubicBezTo>
                    <a:pt x="622" y="235"/>
                    <a:pt x="625" y="232"/>
                    <a:pt x="623" y="228"/>
                  </a:cubicBezTo>
                  <a:cubicBezTo>
                    <a:pt x="624" y="232"/>
                    <a:pt x="620" y="235"/>
                    <a:pt x="622" y="239"/>
                  </a:cubicBezTo>
                  <a:close/>
                  <a:moveTo>
                    <a:pt x="286" y="232"/>
                  </a:moveTo>
                  <a:cubicBezTo>
                    <a:pt x="287" y="234"/>
                    <a:pt x="292" y="237"/>
                    <a:pt x="292" y="231"/>
                  </a:cubicBezTo>
                  <a:cubicBezTo>
                    <a:pt x="290" y="229"/>
                    <a:pt x="286" y="227"/>
                    <a:pt x="286" y="232"/>
                  </a:cubicBezTo>
                  <a:close/>
                  <a:moveTo>
                    <a:pt x="496" y="232"/>
                  </a:moveTo>
                  <a:cubicBezTo>
                    <a:pt x="496" y="230"/>
                    <a:pt x="495" y="229"/>
                    <a:pt x="493" y="229"/>
                  </a:cubicBezTo>
                  <a:cubicBezTo>
                    <a:pt x="493" y="232"/>
                    <a:pt x="495" y="234"/>
                    <a:pt x="496" y="232"/>
                  </a:cubicBezTo>
                  <a:close/>
                  <a:moveTo>
                    <a:pt x="93" y="237"/>
                  </a:moveTo>
                  <a:cubicBezTo>
                    <a:pt x="95" y="234"/>
                    <a:pt x="93" y="230"/>
                    <a:pt x="90" y="229"/>
                  </a:cubicBezTo>
                  <a:cubicBezTo>
                    <a:pt x="92" y="232"/>
                    <a:pt x="92" y="235"/>
                    <a:pt x="93" y="237"/>
                  </a:cubicBezTo>
                  <a:close/>
                  <a:moveTo>
                    <a:pt x="276" y="230"/>
                  </a:moveTo>
                  <a:cubicBezTo>
                    <a:pt x="276" y="232"/>
                    <a:pt x="277" y="232"/>
                    <a:pt x="279" y="232"/>
                  </a:cubicBezTo>
                  <a:cubicBezTo>
                    <a:pt x="279" y="230"/>
                    <a:pt x="277" y="229"/>
                    <a:pt x="276" y="230"/>
                  </a:cubicBezTo>
                  <a:close/>
                  <a:moveTo>
                    <a:pt x="309" y="238"/>
                  </a:moveTo>
                  <a:cubicBezTo>
                    <a:pt x="312" y="240"/>
                    <a:pt x="315" y="242"/>
                    <a:pt x="319" y="244"/>
                  </a:cubicBezTo>
                  <a:cubicBezTo>
                    <a:pt x="323" y="245"/>
                    <a:pt x="324" y="239"/>
                    <a:pt x="327" y="240"/>
                  </a:cubicBezTo>
                  <a:cubicBezTo>
                    <a:pt x="327" y="238"/>
                    <a:pt x="326" y="237"/>
                    <a:pt x="326" y="235"/>
                  </a:cubicBezTo>
                  <a:cubicBezTo>
                    <a:pt x="320" y="235"/>
                    <a:pt x="319" y="230"/>
                    <a:pt x="314" y="229"/>
                  </a:cubicBezTo>
                  <a:cubicBezTo>
                    <a:pt x="313" y="233"/>
                    <a:pt x="310" y="234"/>
                    <a:pt x="309" y="238"/>
                  </a:cubicBezTo>
                  <a:close/>
                  <a:moveTo>
                    <a:pt x="238" y="231"/>
                  </a:moveTo>
                  <a:cubicBezTo>
                    <a:pt x="240" y="235"/>
                    <a:pt x="244" y="237"/>
                    <a:pt x="248" y="239"/>
                  </a:cubicBezTo>
                  <a:cubicBezTo>
                    <a:pt x="248" y="238"/>
                    <a:pt x="250" y="238"/>
                    <a:pt x="250" y="236"/>
                  </a:cubicBezTo>
                  <a:cubicBezTo>
                    <a:pt x="247" y="233"/>
                    <a:pt x="242" y="228"/>
                    <a:pt x="238" y="231"/>
                  </a:cubicBezTo>
                  <a:close/>
                  <a:moveTo>
                    <a:pt x="487" y="234"/>
                  </a:moveTo>
                  <a:cubicBezTo>
                    <a:pt x="487" y="231"/>
                    <a:pt x="485" y="231"/>
                    <a:pt x="484" y="230"/>
                  </a:cubicBezTo>
                  <a:cubicBezTo>
                    <a:pt x="484" y="232"/>
                    <a:pt x="485" y="233"/>
                    <a:pt x="487" y="234"/>
                  </a:cubicBezTo>
                  <a:close/>
                  <a:moveTo>
                    <a:pt x="521" y="234"/>
                  </a:moveTo>
                  <a:cubicBezTo>
                    <a:pt x="523" y="237"/>
                    <a:pt x="527" y="238"/>
                    <a:pt x="530" y="241"/>
                  </a:cubicBezTo>
                  <a:cubicBezTo>
                    <a:pt x="530" y="240"/>
                    <a:pt x="531" y="238"/>
                    <a:pt x="531" y="237"/>
                  </a:cubicBezTo>
                  <a:cubicBezTo>
                    <a:pt x="528" y="234"/>
                    <a:pt x="525" y="232"/>
                    <a:pt x="522" y="230"/>
                  </a:cubicBezTo>
                  <a:cubicBezTo>
                    <a:pt x="522" y="232"/>
                    <a:pt x="521" y="232"/>
                    <a:pt x="521" y="234"/>
                  </a:cubicBezTo>
                  <a:close/>
                  <a:moveTo>
                    <a:pt x="131" y="231"/>
                  </a:moveTo>
                  <a:cubicBezTo>
                    <a:pt x="123" y="236"/>
                    <a:pt x="129" y="244"/>
                    <a:pt x="136" y="246"/>
                  </a:cubicBezTo>
                  <a:cubicBezTo>
                    <a:pt x="139" y="240"/>
                    <a:pt x="135" y="234"/>
                    <a:pt x="131" y="231"/>
                  </a:cubicBezTo>
                  <a:close/>
                  <a:moveTo>
                    <a:pt x="356" y="235"/>
                  </a:moveTo>
                  <a:cubicBezTo>
                    <a:pt x="354" y="233"/>
                    <a:pt x="353" y="231"/>
                    <a:pt x="351" y="231"/>
                  </a:cubicBezTo>
                  <a:cubicBezTo>
                    <a:pt x="350" y="234"/>
                    <a:pt x="357" y="235"/>
                    <a:pt x="356" y="235"/>
                  </a:cubicBezTo>
                  <a:close/>
                  <a:moveTo>
                    <a:pt x="417" y="238"/>
                  </a:moveTo>
                  <a:cubicBezTo>
                    <a:pt x="419" y="238"/>
                    <a:pt x="419" y="240"/>
                    <a:pt x="421" y="240"/>
                  </a:cubicBezTo>
                  <a:cubicBezTo>
                    <a:pt x="423" y="236"/>
                    <a:pt x="426" y="237"/>
                    <a:pt x="426" y="232"/>
                  </a:cubicBezTo>
                  <a:cubicBezTo>
                    <a:pt x="422" y="230"/>
                    <a:pt x="419" y="232"/>
                    <a:pt x="417" y="238"/>
                  </a:cubicBezTo>
                  <a:close/>
                  <a:moveTo>
                    <a:pt x="439" y="237"/>
                  </a:moveTo>
                  <a:cubicBezTo>
                    <a:pt x="438" y="233"/>
                    <a:pt x="436" y="232"/>
                    <a:pt x="433" y="231"/>
                  </a:cubicBezTo>
                  <a:cubicBezTo>
                    <a:pt x="433" y="235"/>
                    <a:pt x="436" y="236"/>
                    <a:pt x="439" y="237"/>
                  </a:cubicBezTo>
                  <a:close/>
                  <a:moveTo>
                    <a:pt x="62" y="241"/>
                  </a:moveTo>
                  <a:cubicBezTo>
                    <a:pt x="61" y="237"/>
                    <a:pt x="59" y="233"/>
                    <a:pt x="54" y="232"/>
                  </a:cubicBezTo>
                  <a:cubicBezTo>
                    <a:pt x="56" y="239"/>
                    <a:pt x="58" y="246"/>
                    <a:pt x="66" y="249"/>
                  </a:cubicBezTo>
                  <a:cubicBezTo>
                    <a:pt x="63" y="246"/>
                    <a:pt x="64" y="238"/>
                    <a:pt x="62" y="241"/>
                  </a:cubicBezTo>
                  <a:close/>
                  <a:moveTo>
                    <a:pt x="202" y="241"/>
                  </a:moveTo>
                  <a:cubicBezTo>
                    <a:pt x="202" y="238"/>
                    <a:pt x="196" y="232"/>
                    <a:pt x="193" y="232"/>
                  </a:cubicBezTo>
                  <a:cubicBezTo>
                    <a:pt x="196" y="235"/>
                    <a:pt x="198" y="239"/>
                    <a:pt x="202" y="241"/>
                  </a:cubicBezTo>
                  <a:close/>
                  <a:moveTo>
                    <a:pt x="231" y="234"/>
                  </a:moveTo>
                  <a:cubicBezTo>
                    <a:pt x="231" y="234"/>
                    <a:pt x="231" y="233"/>
                    <a:pt x="231" y="232"/>
                  </a:cubicBezTo>
                  <a:cubicBezTo>
                    <a:pt x="229" y="233"/>
                    <a:pt x="226" y="231"/>
                    <a:pt x="227" y="232"/>
                  </a:cubicBezTo>
                  <a:cubicBezTo>
                    <a:pt x="229" y="233"/>
                    <a:pt x="229" y="236"/>
                    <a:pt x="231" y="234"/>
                  </a:cubicBezTo>
                  <a:close/>
                  <a:moveTo>
                    <a:pt x="560" y="245"/>
                  </a:moveTo>
                  <a:cubicBezTo>
                    <a:pt x="562" y="243"/>
                    <a:pt x="564" y="239"/>
                    <a:pt x="565" y="236"/>
                  </a:cubicBezTo>
                  <a:cubicBezTo>
                    <a:pt x="564" y="235"/>
                    <a:pt x="563" y="233"/>
                    <a:pt x="561" y="232"/>
                  </a:cubicBezTo>
                  <a:cubicBezTo>
                    <a:pt x="560" y="235"/>
                    <a:pt x="560" y="243"/>
                    <a:pt x="560" y="245"/>
                  </a:cubicBezTo>
                  <a:close/>
                  <a:moveTo>
                    <a:pt x="341" y="235"/>
                  </a:moveTo>
                  <a:cubicBezTo>
                    <a:pt x="343" y="237"/>
                    <a:pt x="347" y="233"/>
                    <a:pt x="344" y="232"/>
                  </a:cubicBezTo>
                  <a:cubicBezTo>
                    <a:pt x="344" y="234"/>
                    <a:pt x="341" y="233"/>
                    <a:pt x="341" y="235"/>
                  </a:cubicBezTo>
                  <a:close/>
                  <a:moveTo>
                    <a:pt x="541" y="237"/>
                  </a:moveTo>
                  <a:cubicBezTo>
                    <a:pt x="540" y="235"/>
                    <a:pt x="539" y="233"/>
                    <a:pt x="536" y="233"/>
                  </a:cubicBezTo>
                  <a:cubicBezTo>
                    <a:pt x="536" y="236"/>
                    <a:pt x="539" y="236"/>
                    <a:pt x="541" y="237"/>
                  </a:cubicBezTo>
                  <a:close/>
                  <a:moveTo>
                    <a:pt x="179" y="237"/>
                  </a:moveTo>
                  <a:cubicBezTo>
                    <a:pt x="181" y="237"/>
                    <a:pt x="181" y="234"/>
                    <a:pt x="180" y="234"/>
                  </a:cubicBezTo>
                  <a:cubicBezTo>
                    <a:pt x="180" y="234"/>
                    <a:pt x="178" y="235"/>
                    <a:pt x="179" y="237"/>
                  </a:cubicBezTo>
                  <a:close/>
                  <a:moveTo>
                    <a:pt x="225" y="242"/>
                  </a:moveTo>
                  <a:cubicBezTo>
                    <a:pt x="224" y="237"/>
                    <a:pt x="219" y="234"/>
                    <a:pt x="216" y="234"/>
                  </a:cubicBezTo>
                  <a:cubicBezTo>
                    <a:pt x="218" y="237"/>
                    <a:pt x="220" y="243"/>
                    <a:pt x="225" y="242"/>
                  </a:cubicBezTo>
                  <a:close/>
                  <a:moveTo>
                    <a:pt x="403" y="237"/>
                  </a:moveTo>
                  <a:cubicBezTo>
                    <a:pt x="403" y="235"/>
                    <a:pt x="403" y="235"/>
                    <a:pt x="403" y="235"/>
                  </a:cubicBezTo>
                  <a:cubicBezTo>
                    <a:pt x="403" y="235"/>
                    <a:pt x="403" y="235"/>
                    <a:pt x="403" y="235"/>
                  </a:cubicBezTo>
                  <a:cubicBezTo>
                    <a:pt x="402" y="237"/>
                    <a:pt x="399" y="232"/>
                    <a:pt x="399" y="235"/>
                  </a:cubicBezTo>
                  <a:cubicBezTo>
                    <a:pt x="401" y="235"/>
                    <a:pt x="401" y="237"/>
                    <a:pt x="403" y="237"/>
                  </a:cubicBezTo>
                  <a:close/>
                  <a:moveTo>
                    <a:pt x="101" y="241"/>
                  </a:moveTo>
                  <a:cubicBezTo>
                    <a:pt x="101" y="238"/>
                    <a:pt x="100" y="235"/>
                    <a:pt x="97" y="234"/>
                  </a:cubicBezTo>
                  <a:cubicBezTo>
                    <a:pt x="97" y="238"/>
                    <a:pt x="98" y="241"/>
                    <a:pt x="101" y="241"/>
                  </a:cubicBezTo>
                  <a:close/>
                  <a:moveTo>
                    <a:pt x="142" y="240"/>
                  </a:moveTo>
                  <a:cubicBezTo>
                    <a:pt x="145" y="238"/>
                    <a:pt x="140" y="236"/>
                    <a:pt x="139" y="234"/>
                  </a:cubicBezTo>
                  <a:cubicBezTo>
                    <a:pt x="139" y="237"/>
                    <a:pt x="140" y="239"/>
                    <a:pt x="142" y="240"/>
                  </a:cubicBezTo>
                  <a:close/>
                  <a:moveTo>
                    <a:pt x="266" y="240"/>
                  </a:moveTo>
                  <a:cubicBezTo>
                    <a:pt x="268" y="241"/>
                    <a:pt x="268" y="242"/>
                    <a:pt x="270" y="242"/>
                  </a:cubicBezTo>
                  <a:cubicBezTo>
                    <a:pt x="270" y="238"/>
                    <a:pt x="275" y="240"/>
                    <a:pt x="274" y="235"/>
                  </a:cubicBezTo>
                  <a:cubicBezTo>
                    <a:pt x="273" y="235"/>
                    <a:pt x="273" y="235"/>
                    <a:pt x="273" y="234"/>
                  </a:cubicBezTo>
                  <a:cubicBezTo>
                    <a:pt x="270" y="236"/>
                    <a:pt x="267" y="237"/>
                    <a:pt x="266" y="240"/>
                  </a:cubicBezTo>
                  <a:close/>
                  <a:moveTo>
                    <a:pt x="293" y="239"/>
                  </a:moveTo>
                  <a:cubicBezTo>
                    <a:pt x="294" y="242"/>
                    <a:pt x="298" y="242"/>
                    <a:pt x="301" y="244"/>
                  </a:cubicBezTo>
                  <a:cubicBezTo>
                    <a:pt x="302" y="243"/>
                    <a:pt x="302" y="242"/>
                    <a:pt x="303" y="241"/>
                  </a:cubicBezTo>
                  <a:cubicBezTo>
                    <a:pt x="301" y="238"/>
                    <a:pt x="299" y="235"/>
                    <a:pt x="295" y="234"/>
                  </a:cubicBezTo>
                  <a:cubicBezTo>
                    <a:pt x="295" y="236"/>
                    <a:pt x="293" y="237"/>
                    <a:pt x="293" y="239"/>
                  </a:cubicBezTo>
                  <a:close/>
                  <a:moveTo>
                    <a:pt x="461" y="237"/>
                  </a:moveTo>
                  <a:cubicBezTo>
                    <a:pt x="465" y="240"/>
                    <a:pt x="467" y="245"/>
                    <a:pt x="472" y="248"/>
                  </a:cubicBezTo>
                  <a:cubicBezTo>
                    <a:pt x="472" y="246"/>
                    <a:pt x="473" y="245"/>
                    <a:pt x="473" y="243"/>
                  </a:cubicBezTo>
                  <a:cubicBezTo>
                    <a:pt x="470" y="239"/>
                    <a:pt x="466" y="236"/>
                    <a:pt x="462" y="234"/>
                  </a:cubicBezTo>
                  <a:cubicBezTo>
                    <a:pt x="462" y="235"/>
                    <a:pt x="461" y="236"/>
                    <a:pt x="461" y="237"/>
                  </a:cubicBezTo>
                  <a:close/>
                  <a:moveTo>
                    <a:pt x="480" y="240"/>
                  </a:moveTo>
                  <a:cubicBezTo>
                    <a:pt x="482" y="241"/>
                    <a:pt x="482" y="243"/>
                    <a:pt x="484" y="243"/>
                  </a:cubicBezTo>
                  <a:cubicBezTo>
                    <a:pt x="487" y="239"/>
                    <a:pt x="486" y="236"/>
                    <a:pt x="482" y="234"/>
                  </a:cubicBezTo>
                  <a:cubicBezTo>
                    <a:pt x="482" y="237"/>
                    <a:pt x="480" y="238"/>
                    <a:pt x="480" y="240"/>
                  </a:cubicBezTo>
                  <a:close/>
                  <a:moveTo>
                    <a:pt x="43" y="249"/>
                  </a:moveTo>
                  <a:cubicBezTo>
                    <a:pt x="42" y="245"/>
                    <a:pt x="43" y="242"/>
                    <a:pt x="44" y="238"/>
                  </a:cubicBezTo>
                  <a:cubicBezTo>
                    <a:pt x="43" y="237"/>
                    <a:pt x="42" y="235"/>
                    <a:pt x="40" y="235"/>
                  </a:cubicBezTo>
                  <a:cubicBezTo>
                    <a:pt x="40" y="238"/>
                    <a:pt x="37" y="247"/>
                    <a:pt x="43" y="249"/>
                  </a:cubicBezTo>
                  <a:close/>
                  <a:moveTo>
                    <a:pt x="507" y="240"/>
                  </a:moveTo>
                  <a:cubicBezTo>
                    <a:pt x="506" y="237"/>
                    <a:pt x="504" y="235"/>
                    <a:pt x="501" y="235"/>
                  </a:cubicBezTo>
                  <a:cubicBezTo>
                    <a:pt x="501" y="238"/>
                    <a:pt x="504" y="239"/>
                    <a:pt x="507" y="240"/>
                  </a:cubicBezTo>
                  <a:close/>
                  <a:moveTo>
                    <a:pt x="182" y="239"/>
                  </a:moveTo>
                  <a:cubicBezTo>
                    <a:pt x="187" y="240"/>
                    <a:pt x="191" y="249"/>
                    <a:pt x="196" y="244"/>
                  </a:cubicBezTo>
                  <a:cubicBezTo>
                    <a:pt x="192" y="241"/>
                    <a:pt x="188" y="239"/>
                    <a:pt x="184" y="235"/>
                  </a:cubicBezTo>
                  <a:cubicBezTo>
                    <a:pt x="184" y="237"/>
                    <a:pt x="182" y="238"/>
                    <a:pt x="182" y="239"/>
                  </a:cubicBezTo>
                  <a:close/>
                  <a:moveTo>
                    <a:pt x="346" y="238"/>
                  </a:moveTo>
                  <a:cubicBezTo>
                    <a:pt x="349" y="237"/>
                    <a:pt x="350" y="242"/>
                    <a:pt x="353" y="240"/>
                  </a:cubicBezTo>
                  <a:cubicBezTo>
                    <a:pt x="351" y="239"/>
                    <a:pt x="347" y="232"/>
                    <a:pt x="346" y="238"/>
                  </a:cubicBezTo>
                  <a:close/>
                  <a:moveTo>
                    <a:pt x="286" y="243"/>
                  </a:moveTo>
                  <a:cubicBezTo>
                    <a:pt x="286" y="242"/>
                    <a:pt x="287" y="241"/>
                    <a:pt x="287" y="240"/>
                  </a:cubicBezTo>
                  <a:cubicBezTo>
                    <a:pt x="285" y="238"/>
                    <a:pt x="282" y="237"/>
                    <a:pt x="280" y="236"/>
                  </a:cubicBezTo>
                  <a:cubicBezTo>
                    <a:pt x="281" y="239"/>
                    <a:pt x="284" y="241"/>
                    <a:pt x="286" y="243"/>
                  </a:cubicBezTo>
                  <a:close/>
                  <a:moveTo>
                    <a:pt x="381" y="241"/>
                  </a:moveTo>
                  <a:cubicBezTo>
                    <a:pt x="382" y="241"/>
                    <a:pt x="383" y="241"/>
                    <a:pt x="384" y="241"/>
                  </a:cubicBezTo>
                  <a:cubicBezTo>
                    <a:pt x="384" y="238"/>
                    <a:pt x="387" y="239"/>
                    <a:pt x="386" y="236"/>
                  </a:cubicBezTo>
                  <a:cubicBezTo>
                    <a:pt x="383" y="236"/>
                    <a:pt x="383" y="239"/>
                    <a:pt x="381" y="241"/>
                  </a:cubicBezTo>
                  <a:close/>
                  <a:moveTo>
                    <a:pt x="423" y="243"/>
                  </a:moveTo>
                  <a:cubicBezTo>
                    <a:pt x="428" y="244"/>
                    <a:pt x="431" y="248"/>
                    <a:pt x="436" y="250"/>
                  </a:cubicBezTo>
                  <a:cubicBezTo>
                    <a:pt x="438" y="248"/>
                    <a:pt x="440" y="247"/>
                    <a:pt x="440" y="244"/>
                  </a:cubicBezTo>
                  <a:cubicBezTo>
                    <a:pt x="437" y="240"/>
                    <a:pt x="434" y="238"/>
                    <a:pt x="429" y="236"/>
                  </a:cubicBezTo>
                  <a:cubicBezTo>
                    <a:pt x="427" y="238"/>
                    <a:pt x="424" y="239"/>
                    <a:pt x="423" y="243"/>
                  </a:cubicBezTo>
                  <a:close/>
                  <a:moveTo>
                    <a:pt x="490" y="237"/>
                  </a:moveTo>
                  <a:cubicBezTo>
                    <a:pt x="491" y="238"/>
                    <a:pt x="491" y="241"/>
                    <a:pt x="493" y="241"/>
                  </a:cubicBezTo>
                  <a:cubicBezTo>
                    <a:pt x="493" y="239"/>
                    <a:pt x="494" y="239"/>
                    <a:pt x="494" y="237"/>
                  </a:cubicBezTo>
                  <a:cubicBezTo>
                    <a:pt x="493" y="236"/>
                    <a:pt x="492" y="235"/>
                    <a:pt x="490" y="237"/>
                  </a:cubicBezTo>
                  <a:close/>
                  <a:moveTo>
                    <a:pt x="631" y="239"/>
                  </a:moveTo>
                  <a:cubicBezTo>
                    <a:pt x="634" y="240"/>
                    <a:pt x="634" y="236"/>
                    <a:pt x="632" y="236"/>
                  </a:cubicBezTo>
                  <a:cubicBezTo>
                    <a:pt x="632" y="238"/>
                    <a:pt x="631" y="238"/>
                    <a:pt x="631" y="239"/>
                  </a:cubicBezTo>
                  <a:close/>
                  <a:moveTo>
                    <a:pt x="242" y="246"/>
                  </a:moveTo>
                  <a:cubicBezTo>
                    <a:pt x="245" y="241"/>
                    <a:pt x="239" y="237"/>
                    <a:pt x="234" y="237"/>
                  </a:cubicBezTo>
                  <a:cubicBezTo>
                    <a:pt x="235" y="241"/>
                    <a:pt x="240" y="242"/>
                    <a:pt x="242" y="246"/>
                  </a:cubicBezTo>
                  <a:close/>
                  <a:moveTo>
                    <a:pt x="91" y="267"/>
                  </a:moveTo>
                  <a:cubicBezTo>
                    <a:pt x="88" y="261"/>
                    <a:pt x="86" y="253"/>
                    <a:pt x="82" y="248"/>
                  </a:cubicBezTo>
                  <a:cubicBezTo>
                    <a:pt x="76" y="245"/>
                    <a:pt x="70" y="241"/>
                    <a:pt x="64" y="237"/>
                  </a:cubicBezTo>
                  <a:cubicBezTo>
                    <a:pt x="69" y="251"/>
                    <a:pt x="79" y="262"/>
                    <a:pt x="91" y="267"/>
                  </a:cubicBezTo>
                  <a:close/>
                  <a:moveTo>
                    <a:pt x="564" y="248"/>
                  </a:moveTo>
                  <a:cubicBezTo>
                    <a:pt x="565" y="249"/>
                    <a:pt x="566" y="250"/>
                    <a:pt x="567" y="250"/>
                  </a:cubicBezTo>
                  <a:cubicBezTo>
                    <a:pt x="567" y="246"/>
                    <a:pt x="569" y="243"/>
                    <a:pt x="569" y="238"/>
                  </a:cubicBezTo>
                  <a:cubicBezTo>
                    <a:pt x="568" y="238"/>
                    <a:pt x="568" y="238"/>
                    <a:pt x="567" y="237"/>
                  </a:cubicBezTo>
                  <a:cubicBezTo>
                    <a:pt x="566" y="241"/>
                    <a:pt x="564" y="244"/>
                    <a:pt x="564" y="248"/>
                  </a:cubicBezTo>
                  <a:close/>
                  <a:moveTo>
                    <a:pt x="405" y="246"/>
                  </a:moveTo>
                  <a:cubicBezTo>
                    <a:pt x="407" y="241"/>
                    <a:pt x="400" y="240"/>
                    <a:pt x="398" y="238"/>
                  </a:cubicBezTo>
                  <a:cubicBezTo>
                    <a:pt x="399" y="242"/>
                    <a:pt x="401" y="245"/>
                    <a:pt x="405" y="246"/>
                  </a:cubicBezTo>
                  <a:close/>
                  <a:moveTo>
                    <a:pt x="250" y="241"/>
                  </a:moveTo>
                  <a:cubicBezTo>
                    <a:pt x="251" y="241"/>
                    <a:pt x="252" y="243"/>
                    <a:pt x="254" y="243"/>
                  </a:cubicBezTo>
                  <a:cubicBezTo>
                    <a:pt x="253" y="241"/>
                    <a:pt x="253" y="240"/>
                    <a:pt x="253" y="238"/>
                  </a:cubicBezTo>
                  <a:cubicBezTo>
                    <a:pt x="252" y="238"/>
                    <a:pt x="251" y="238"/>
                    <a:pt x="251" y="238"/>
                  </a:cubicBezTo>
                  <a:cubicBezTo>
                    <a:pt x="251" y="239"/>
                    <a:pt x="250" y="240"/>
                    <a:pt x="250" y="241"/>
                  </a:cubicBezTo>
                  <a:close/>
                  <a:moveTo>
                    <a:pt x="532" y="243"/>
                  </a:moveTo>
                  <a:cubicBezTo>
                    <a:pt x="534" y="244"/>
                    <a:pt x="534" y="246"/>
                    <a:pt x="537" y="246"/>
                  </a:cubicBezTo>
                  <a:cubicBezTo>
                    <a:pt x="537" y="244"/>
                    <a:pt x="538" y="244"/>
                    <a:pt x="538" y="242"/>
                  </a:cubicBezTo>
                  <a:cubicBezTo>
                    <a:pt x="537" y="241"/>
                    <a:pt x="536" y="239"/>
                    <a:pt x="533" y="239"/>
                  </a:cubicBezTo>
                  <a:cubicBezTo>
                    <a:pt x="534" y="241"/>
                    <a:pt x="533" y="242"/>
                    <a:pt x="532" y="243"/>
                  </a:cubicBezTo>
                  <a:close/>
                  <a:moveTo>
                    <a:pt x="119" y="250"/>
                  </a:moveTo>
                  <a:cubicBezTo>
                    <a:pt x="116" y="245"/>
                    <a:pt x="110" y="243"/>
                    <a:pt x="106" y="240"/>
                  </a:cubicBezTo>
                  <a:cubicBezTo>
                    <a:pt x="106" y="246"/>
                    <a:pt x="114" y="250"/>
                    <a:pt x="119" y="250"/>
                  </a:cubicBezTo>
                  <a:close/>
                  <a:moveTo>
                    <a:pt x="157" y="245"/>
                  </a:moveTo>
                  <a:cubicBezTo>
                    <a:pt x="153" y="244"/>
                    <a:pt x="152" y="241"/>
                    <a:pt x="149" y="240"/>
                  </a:cubicBezTo>
                  <a:cubicBezTo>
                    <a:pt x="151" y="242"/>
                    <a:pt x="154" y="249"/>
                    <a:pt x="157" y="245"/>
                  </a:cubicBezTo>
                  <a:close/>
                  <a:moveTo>
                    <a:pt x="172" y="243"/>
                  </a:moveTo>
                  <a:cubicBezTo>
                    <a:pt x="175" y="243"/>
                    <a:pt x="176" y="241"/>
                    <a:pt x="176" y="240"/>
                  </a:cubicBezTo>
                  <a:cubicBezTo>
                    <a:pt x="174" y="239"/>
                    <a:pt x="174" y="242"/>
                    <a:pt x="172" y="243"/>
                  </a:cubicBezTo>
                  <a:close/>
                  <a:moveTo>
                    <a:pt x="273" y="244"/>
                  </a:moveTo>
                  <a:cubicBezTo>
                    <a:pt x="276" y="246"/>
                    <a:pt x="278" y="249"/>
                    <a:pt x="282" y="249"/>
                  </a:cubicBezTo>
                  <a:cubicBezTo>
                    <a:pt x="284" y="243"/>
                    <a:pt x="275" y="236"/>
                    <a:pt x="273" y="244"/>
                  </a:cubicBezTo>
                  <a:close/>
                  <a:moveTo>
                    <a:pt x="518" y="244"/>
                  </a:moveTo>
                  <a:cubicBezTo>
                    <a:pt x="521" y="246"/>
                    <a:pt x="523" y="248"/>
                    <a:pt x="526" y="250"/>
                  </a:cubicBezTo>
                  <a:cubicBezTo>
                    <a:pt x="530" y="244"/>
                    <a:pt x="522" y="242"/>
                    <a:pt x="519" y="240"/>
                  </a:cubicBezTo>
                  <a:cubicBezTo>
                    <a:pt x="519" y="242"/>
                    <a:pt x="518" y="242"/>
                    <a:pt x="518" y="244"/>
                  </a:cubicBezTo>
                  <a:close/>
                  <a:moveTo>
                    <a:pt x="598" y="268"/>
                  </a:moveTo>
                  <a:cubicBezTo>
                    <a:pt x="598" y="270"/>
                    <a:pt x="598" y="270"/>
                    <a:pt x="600" y="268"/>
                  </a:cubicBezTo>
                  <a:cubicBezTo>
                    <a:pt x="599" y="265"/>
                    <a:pt x="601" y="264"/>
                    <a:pt x="603" y="262"/>
                  </a:cubicBezTo>
                  <a:cubicBezTo>
                    <a:pt x="604" y="257"/>
                    <a:pt x="604" y="253"/>
                    <a:pt x="607" y="249"/>
                  </a:cubicBezTo>
                  <a:cubicBezTo>
                    <a:pt x="606" y="246"/>
                    <a:pt x="607" y="243"/>
                    <a:pt x="606" y="240"/>
                  </a:cubicBezTo>
                  <a:cubicBezTo>
                    <a:pt x="603" y="247"/>
                    <a:pt x="601" y="258"/>
                    <a:pt x="598" y="268"/>
                  </a:cubicBezTo>
                  <a:close/>
                  <a:moveTo>
                    <a:pt x="621" y="277"/>
                  </a:moveTo>
                  <a:cubicBezTo>
                    <a:pt x="627" y="272"/>
                    <a:pt x="625" y="261"/>
                    <a:pt x="630" y="253"/>
                  </a:cubicBezTo>
                  <a:cubicBezTo>
                    <a:pt x="628" y="250"/>
                    <a:pt x="630" y="247"/>
                    <a:pt x="632" y="246"/>
                  </a:cubicBezTo>
                  <a:cubicBezTo>
                    <a:pt x="632" y="243"/>
                    <a:pt x="633" y="241"/>
                    <a:pt x="631" y="240"/>
                  </a:cubicBezTo>
                  <a:cubicBezTo>
                    <a:pt x="629" y="254"/>
                    <a:pt x="622" y="264"/>
                    <a:pt x="621" y="277"/>
                  </a:cubicBezTo>
                  <a:close/>
                  <a:moveTo>
                    <a:pt x="219" y="248"/>
                  </a:moveTo>
                  <a:cubicBezTo>
                    <a:pt x="220" y="244"/>
                    <a:pt x="213" y="240"/>
                    <a:pt x="211" y="241"/>
                  </a:cubicBezTo>
                  <a:cubicBezTo>
                    <a:pt x="214" y="243"/>
                    <a:pt x="215" y="246"/>
                    <a:pt x="219" y="248"/>
                  </a:cubicBezTo>
                  <a:close/>
                  <a:moveTo>
                    <a:pt x="386" y="246"/>
                  </a:moveTo>
                  <a:cubicBezTo>
                    <a:pt x="391" y="247"/>
                    <a:pt x="392" y="251"/>
                    <a:pt x="398" y="252"/>
                  </a:cubicBezTo>
                  <a:cubicBezTo>
                    <a:pt x="400" y="246"/>
                    <a:pt x="393" y="244"/>
                    <a:pt x="391" y="241"/>
                  </a:cubicBezTo>
                  <a:cubicBezTo>
                    <a:pt x="389" y="243"/>
                    <a:pt x="386" y="243"/>
                    <a:pt x="386" y="246"/>
                  </a:cubicBezTo>
                  <a:close/>
                  <a:moveTo>
                    <a:pt x="468" y="248"/>
                  </a:moveTo>
                  <a:cubicBezTo>
                    <a:pt x="465" y="246"/>
                    <a:pt x="464" y="242"/>
                    <a:pt x="459" y="241"/>
                  </a:cubicBezTo>
                  <a:cubicBezTo>
                    <a:pt x="461" y="244"/>
                    <a:pt x="465" y="248"/>
                    <a:pt x="468" y="248"/>
                  </a:cubicBezTo>
                  <a:close/>
                  <a:moveTo>
                    <a:pt x="46" y="252"/>
                  </a:moveTo>
                  <a:cubicBezTo>
                    <a:pt x="47" y="252"/>
                    <a:pt x="48" y="253"/>
                    <a:pt x="50" y="253"/>
                  </a:cubicBezTo>
                  <a:cubicBezTo>
                    <a:pt x="49" y="249"/>
                    <a:pt x="50" y="244"/>
                    <a:pt x="47" y="241"/>
                  </a:cubicBezTo>
                  <a:cubicBezTo>
                    <a:pt x="46" y="244"/>
                    <a:pt x="46" y="248"/>
                    <a:pt x="46" y="252"/>
                  </a:cubicBezTo>
                  <a:close/>
                  <a:moveTo>
                    <a:pt x="209" y="246"/>
                  </a:moveTo>
                  <a:cubicBezTo>
                    <a:pt x="208" y="244"/>
                    <a:pt x="207" y="242"/>
                    <a:pt x="205" y="241"/>
                  </a:cubicBezTo>
                  <a:cubicBezTo>
                    <a:pt x="204" y="244"/>
                    <a:pt x="208" y="245"/>
                    <a:pt x="209" y="246"/>
                  </a:cubicBezTo>
                  <a:close/>
                  <a:moveTo>
                    <a:pt x="303" y="245"/>
                  </a:moveTo>
                  <a:cubicBezTo>
                    <a:pt x="306" y="246"/>
                    <a:pt x="311" y="253"/>
                    <a:pt x="313" y="248"/>
                  </a:cubicBezTo>
                  <a:cubicBezTo>
                    <a:pt x="310" y="246"/>
                    <a:pt x="305" y="238"/>
                    <a:pt x="303" y="245"/>
                  </a:cubicBezTo>
                  <a:close/>
                  <a:moveTo>
                    <a:pt x="326" y="249"/>
                  </a:moveTo>
                  <a:cubicBezTo>
                    <a:pt x="328" y="250"/>
                    <a:pt x="329" y="251"/>
                    <a:pt x="330" y="252"/>
                  </a:cubicBezTo>
                  <a:cubicBezTo>
                    <a:pt x="333" y="249"/>
                    <a:pt x="334" y="246"/>
                    <a:pt x="337" y="243"/>
                  </a:cubicBezTo>
                  <a:cubicBezTo>
                    <a:pt x="333" y="240"/>
                    <a:pt x="326" y="246"/>
                    <a:pt x="326" y="249"/>
                  </a:cubicBezTo>
                  <a:close/>
                  <a:moveTo>
                    <a:pt x="488" y="246"/>
                  </a:moveTo>
                  <a:cubicBezTo>
                    <a:pt x="489" y="246"/>
                    <a:pt x="489" y="246"/>
                    <a:pt x="489" y="248"/>
                  </a:cubicBezTo>
                  <a:cubicBezTo>
                    <a:pt x="491" y="248"/>
                    <a:pt x="491" y="245"/>
                    <a:pt x="492" y="244"/>
                  </a:cubicBezTo>
                  <a:cubicBezTo>
                    <a:pt x="491" y="243"/>
                    <a:pt x="491" y="242"/>
                    <a:pt x="489" y="241"/>
                  </a:cubicBezTo>
                  <a:cubicBezTo>
                    <a:pt x="489" y="243"/>
                    <a:pt x="488" y="244"/>
                    <a:pt x="488" y="246"/>
                  </a:cubicBezTo>
                  <a:close/>
                  <a:moveTo>
                    <a:pt x="177" y="246"/>
                  </a:moveTo>
                  <a:cubicBezTo>
                    <a:pt x="181" y="249"/>
                    <a:pt x="188" y="255"/>
                    <a:pt x="191" y="249"/>
                  </a:cubicBezTo>
                  <a:cubicBezTo>
                    <a:pt x="187" y="247"/>
                    <a:pt x="180" y="238"/>
                    <a:pt x="177" y="246"/>
                  </a:cubicBezTo>
                  <a:close/>
                  <a:moveTo>
                    <a:pt x="502" y="251"/>
                  </a:moveTo>
                  <a:cubicBezTo>
                    <a:pt x="504" y="250"/>
                    <a:pt x="505" y="249"/>
                    <a:pt x="505" y="246"/>
                  </a:cubicBezTo>
                  <a:cubicBezTo>
                    <a:pt x="503" y="244"/>
                    <a:pt x="502" y="243"/>
                    <a:pt x="499" y="242"/>
                  </a:cubicBezTo>
                  <a:cubicBezTo>
                    <a:pt x="497" y="246"/>
                    <a:pt x="499" y="250"/>
                    <a:pt x="502" y="251"/>
                  </a:cubicBezTo>
                  <a:close/>
                  <a:moveTo>
                    <a:pt x="573" y="254"/>
                  </a:moveTo>
                  <a:cubicBezTo>
                    <a:pt x="575" y="252"/>
                    <a:pt x="576" y="243"/>
                    <a:pt x="573" y="242"/>
                  </a:cubicBezTo>
                  <a:cubicBezTo>
                    <a:pt x="572" y="245"/>
                    <a:pt x="568" y="252"/>
                    <a:pt x="573" y="254"/>
                  </a:cubicBezTo>
                  <a:close/>
                  <a:moveTo>
                    <a:pt x="149" y="252"/>
                  </a:moveTo>
                  <a:cubicBezTo>
                    <a:pt x="149" y="252"/>
                    <a:pt x="150" y="252"/>
                    <a:pt x="151" y="252"/>
                  </a:cubicBezTo>
                  <a:cubicBezTo>
                    <a:pt x="150" y="247"/>
                    <a:pt x="148" y="245"/>
                    <a:pt x="145" y="243"/>
                  </a:cubicBezTo>
                  <a:cubicBezTo>
                    <a:pt x="142" y="246"/>
                    <a:pt x="147" y="250"/>
                    <a:pt x="149" y="252"/>
                  </a:cubicBezTo>
                  <a:close/>
                  <a:moveTo>
                    <a:pt x="290" y="243"/>
                  </a:moveTo>
                  <a:cubicBezTo>
                    <a:pt x="287" y="246"/>
                    <a:pt x="291" y="250"/>
                    <a:pt x="293" y="252"/>
                  </a:cubicBezTo>
                  <a:cubicBezTo>
                    <a:pt x="295" y="251"/>
                    <a:pt x="297" y="250"/>
                    <a:pt x="297" y="248"/>
                  </a:cubicBezTo>
                  <a:cubicBezTo>
                    <a:pt x="294" y="248"/>
                    <a:pt x="294" y="244"/>
                    <a:pt x="290" y="243"/>
                  </a:cubicBezTo>
                  <a:close/>
                  <a:moveTo>
                    <a:pt x="57" y="258"/>
                  </a:moveTo>
                  <a:cubicBezTo>
                    <a:pt x="56" y="253"/>
                    <a:pt x="55" y="247"/>
                    <a:pt x="52" y="244"/>
                  </a:cubicBezTo>
                  <a:cubicBezTo>
                    <a:pt x="54" y="247"/>
                    <a:pt x="52" y="256"/>
                    <a:pt x="57" y="258"/>
                  </a:cubicBezTo>
                  <a:close/>
                  <a:moveTo>
                    <a:pt x="230" y="245"/>
                  </a:moveTo>
                  <a:cubicBezTo>
                    <a:pt x="231" y="248"/>
                    <a:pt x="236" y="250"/>
                    <a:pt x="239" y="250"/>
                  </a:cubicBezTo>
                  <a:cubicBezTo>
                    <a:pt x="237" y="247"/>
                    <a:pt x="233" y="244"/>
                    <a:pt x="230" y="245"/>
                  </a:cubicBezTo>
                  <a:close/>
                  <a:moveTo>
                    <a:pt x="332" y="254"/>
                  </a:moveTo>
                  <a:cubicBezTo>
                    <a:pt x="339" y="257"/>
                    <a:pt x="344" y="261"/>
                    <a:pt x="350" y="264"/>
                  </a:cubicBezTo>
                  <a:cubicBezTo>
                    <a:pt x="352" y="261"/>
                    <a:pt x="348" y="258"/>
                    <a:pt x="347" y="256"/>
                  </a:cubicBezTo>
                  <a:cubicBezTo>
                    <a:pt x="344" y="252"/>
                    <a:pt x="342" y="247"/>
                    <a:pt x="339" y="244"/>
                  </a:cubicBezTo>
                  <a:cubicBezTo>
                    <a:pt x="337" y="248"/>
                    <a:pt x="334" y="250"/>
                    <a:pt x="332" y="254"/>
                  </a:cubicBezTo>
                  <a:close/>
                  <a:moveTo>
                    <a:pt x="452" y="245"/>
                  </a:moveTo>
                  <a:cubicBezTo>
                    <a:pt x="452" y="247"/>
                    <a:pt x="453" y="247"/>
                    <a:pt x="454" y="247"/>
                  </a:cubicBezTo>
                  <a:cubicBezTo>
                    <a:pt x="455" y="245"/>
                    <a:pt x="454" y="244"/>
                    <a:pt x="453" y="244"/>
                  </a:cubicBezTo>
                  <a:cubicBezTo>
                    <a:pt x="453" y="245"/>
                    <a:pt x="453" y="245"/>
                    <a:pt x="452" y="245"/>
                  </a:cubicBezTo>
                  <a:close/>
                  <a:moveTo>
                    <a:pt x="540" y="249"/>
                  </a:moveTo>
                  <a:cubicBezTo>
                    <a:pt x="542" y="251"/>
                    <a:pt x="544" y="253"/>
                    <a:pt x="547" y="254"/>
                  </a:cubicBezTo>
                  <a:cubicBezTo>
                    <a:pt x="548" y="251"/>
                    <a:pt x="548" y="251"/>
                    <a:pt x="548" y="249"/>
                  </a:cubicBezTo>
                  <a:cubicBezTo>
                    <a:pt x="546" y="248"/>
                    <a:pt x="544" y="245"/>
                    <a:pt x="541" y="244"/>
                  </a:cubicBezTo>
                  <a:cubicBezTo>
                    <a:pt x="541" y="246"/>
                    <a:pt x="540" y="247"/>
                    <a:pt x="540" y="249"/>
                  </a:cubicBezTo>
                  <a:close/>
                  <a:moveTo>
                    <a:pt x="240" y="252"/>
                  </a:moveTo>
                  <a:cubicBezTo>
                    <a:pt x="242" y="253"/>
                    <a:pt x="243" y="254"/>
                    <a:pt x="245" y="254"/>
                  </a:cubicBezTo>
                  <a:cubicBezTo>
                    <a:pt x="245" y="251"/>
                    <a:pt x="249" y="252"/>
                    <a:pt x="248" y="249"/>
                  </a:cubicBezTo>
                  <a:cubicBezTo>
                    <a:pt x="247" y="248"/>
                    <a:pt x="247" y="246"/>
                    <a:pt x="245" y="246"/>
                  </a:cubicBezTo>
                  <a:cubicBezTo>
                    <a:pt x="244" y="248"/>
                    <a:pt x="241" y="250"/>
                    <a:pt x="240" y="252"/>
                  </a:cubicBezTo>
                  <a:close/>
                  <a:moveTo>
                    <a:pt x="359" y="250"/>
                  </a:moveTo>
                  <a:cubicBezTo>
                    <a:pt x="359" y="247"/>
                    <a:pt x="355" y="246"/>
                    <a:pt x="354" y="246"/>
                  </a:cubicBezTo>
                  <a:cubicBezTo>
                    <a:pt x="356" y="247"/>
                    <a:pt x="356" y="250"/>
                    <a:pt x="359" y="250"/>
                  </a:cubicBezTo>
                  <a:close/>
                  <a:moveTo>
                    <a:pt x="370" y="248"/>
                  </a:moveTo>
                  <a:cubicBezTo>
                    <a:pt x="368" y="248"/>
                    <a:pt x="366" y="247"/>
                    <a:pt x="368" y="246"/>
                  </a:cubicBezTo>
                  <a:cubicBezTo>
                    <a:pt x="363" y="246"/>
                    <a:pt x="370" y="252"/>
                    <a:pt x="370" y="248"/>
                  </a:cubicBezTo>
                  <a:close/>
                  <a:moveTo>
                    <a:pt x="476" y="252"/>
                  </a:moveTo>
                  <a:cubicBezTo>
                    <a:pt x="477" y="254"/>
                    <a:pt x="477" y="255"/>
                    <a:pt x="479" y="255"/>
                  </a:cubicBezTo>
                  <a:cubicBezTo>
                    <a:pt x="480" y="253"/>
                    <a:pt x="481" y="251"/>
                    <a:pt x="482" y="248"/>
                  </a:cubicBezTo>
                  <a:cubicBezTo>
                    <a:pt x="480" y="248"/>
                    <a:pt x="480" y="246"/>
                    <a:pt x="478" y="246"/>
                  </a:cubicBezTo>
                  <a:cubicBezTo>
                    <a:pt x="478" y="249"/>
                    <a:pt x="476" y="249"/>
                    <a:pt x="476" y="252"/>
                  </a:cubicBezTo>
                  <a:close/>
                  <a:moveTo>
                    <a:pt x="614" y="268"/>
                  </a:moveTo>
                  <a:cubicBezTo>
                    <a:pt x="615" y="261"/>
                    <a:pt x="621" y="251"/>
                    <a:pt x="618" y="246"/>
                  </a:cubicBezTo>
                  <a:cubicBezTo>
                    <a:pt x="617" y="253"/>
                    <a:pt x="611" y="259"/>
                    <a:pt x="614" y="268"/>
                  </a:cubicBezTo>
                  <a:close/>
                  <a:moveTo>
                    <a:pt x="139" y="248"/>
                  </a:moveTo>
                  <a:cubicBezTo>
                    <a:pt x="141" y="248"/>
                    <a:pt x="141" y="249"/>
                    <a:pt x="142" y="249"/>
                  </a:cubicBezTo>
                  <a:cubicBezTo>
                    <a:pt x="142" y="247"/>
                    <a:pt x="141" y="247"/>
                    <a:pt x="140" y="246"/>
                  </a:cubicBezTo>
                  <a:cubicBezTo>
                    <a:pt x="140" y="247"/>
                    <a:pt x="139" y="247"/>
                    <a:pt x="139" y="248"/>
                  </a:cubicBezTo>
                  <a:close/>
                  <a:moveTo>
                    <a:pt x="197" y="249"/>
                  </a:moveTo>
                  <a:cubicBezTo>
                    <a:pt x="203" y="251"/>
                    <a:pt x="205" y="255"/>
                    <a:pt x="210" y="256"/>
                  </a:cubicBezTo>
                  <a:cubicBezTo>
                    <a:pt x="208" y="253"/>
                    <a:pt x="201" y="244"/>
                    <a:pt x="197" y="249"/>
                  </a:cubicBezTo>
                  <a:close/>
                  <a:moveTo>
                    <a:pt x="278" y="258"/>
                  </a:moveTo>
                  <a:cubicBezTo>
                    <a:pt x="278" y="256"/>
                    <a:pt x="280" y="255"/>
                    <a:pt x="280" y="253"/>
                  </a:cubicBezTo>
                  <a:cubicBezTo>
                    <a:pt x="278" y="249"/>
                    <a:pt x="273" y="248"/>
                    <a:pt x="269" y="247"/>
                  </a:cubicBezTo>
                  <a:cubicBezTo>
                    <a:pt x="268" y="252"/>
                    <a:pt x="274" y="255"/>
                    <a:pt x="278" y="258"/>
                  </a:cubicBezTo>
                  <a:close/>
                  <a:moveTo>
                    <a:pt x="410" y="252"/>
                  </a:moveTo>
                  <a:cubicBezTo>
                    <a:pt x="413" y="252"/>
                    <a:pt x="413" y="250"/>
                    <a:pt x="413" y="248"/>
                  </a:cubicBezTo>
                  <a:cubicBezTo>
                    <a:pt x="412" y="246"/>
                    <a:pt x="409" y="250"/>
                    <a:pt x="410" y="252"/>
                  </a:cubicBezTo>
                  <a:close/>
                  <a:moveTo>
                    <a:pt x="525" y="254"/>
                  </a:moveTo>
                  <a:cubicBezTo>
                    <a:pt x="523" y="250"/>
                    <a:pt x="520" y="249"/>
                    <a:pt x="517" y="247"/>
                  </a:cubicBezTo>
                  <a:cubicBezTo>
                    <a:pt x="517" y="250"/>
                    <a:pt x="522" y="252"/>
                    <a:pt x="525" y="254"/>
                  </a:cubicBezTo>
                  <a:close/>
                  <a:moveTo>
                    <a:pt x="308" y="254"/>
                  </a:moveTo>
                  <a:cubicBezTo>
                    <a:pt x="308" y="253"/>
                    <a:pt x="309" y="253"/>
                    <a:pt x="309" y="252"/>
                  </a:cubicBezTo>
                  <a:cubicBezTo>
                    <a:pt x="307" y="251"/>
                    <a:pt x="303" y="247"/>
                    <a:pt x="301" y="248"/>
                  </a:cubicBezTo>
                  <a:cubicBezTo>
                    <a:pt x="303" y="250"/>
                    <a:pt x="304" y="254"/>
                    <a:pt x="308" y="254"/>
                  </a:cubicBezTo>
                  <a:close/>
                  <a:moveTo>
                    <a:pt x="534" y="255"/>
                  </a:moveTo>
                  <a:cubicBezTo>
                    <a:pt x="537" y="252"/>
                    <a:pt x="532" y="250"/>
                    <a:pt x="531" y="248"/>
                  </a:cubicBezTo>
                  <a:cubicBezTo>
                    <a:pt x="528" y="251"/>
                    <a:pt x="530" y="255"/>
                    <a:pt x="534" y="255"/>
                  </a:cubicBezTo>
                  <a:close/>
                  <a:moveTo>
                    <a:pt x="233" y="255"/>
                  </a:moveTo>
                  <a:cubicBezTo>
                    <a:pt x="235" y="255"/>
                    <a:pt x="236" y="254"/>
                    <a:pt x="236" y="252"/>
                  </a:cubicBezTo>
                  <a:cubicBezTo>
                    <a:pt x="233" y="251"/>
                    <a:pt x="231" y="250"/>
                    <a:pt x="228" y="249"/>
                  </a:cubicBezTo>
                  <a:cubicBezTo>
                    <a:pt x="229" y="251"/>
                    <a:pt x="231" y="253"/>
                    <a:pt x="233" y="255"/>
                  </a:cubicBezTo>
                  <a:close/>
                  <a:moveTo>
                    <a:pt x="459" y="252"/>
                  </a:moveTo>
                  <a:cubicBezTo>
                    <a:pt x="462" y="252"/>
                    <a:pt x="466" y="258"/>
                    <a:pt x="468" y="256"/>
                  </a:cubicBezTo>
                  <a:cubicBezTo>
                    <a:pt x="467" y="254"/>
                    <a:pt x="462" y="251"/>
                    <a:pt x="459" y="249"/>
                  </a:cubicBezTo>
                  <a:cubicBezTo>
                    <a:pt x="459" y="250"/>
                    <a:pt x="459" y="251"/>
                    <a:pt x="459" y="252"/>
                  </a:cubicBezTo>
                  <a:close/>
                  <a:moveTo>
                    <a:pt x="256" y="252"/>
                  </a:moveTo>
                  <a:cubicBezTo>
                    <a:pt x="258" y="252"/>
                    <a:pt x="259" y="252"/>
                    <a:pt x="259" y="251"/>
                  </a:cubicBezTo>
                  <a:cubicBezTo>
                    <a:pt x="257" y="251"/>
                    <a:pt x="257" y="249"/>
                    <a:pt x="255" y="249"/>
                  </a:cubicBezTo>
                  <a:cubicBezTo>
                    <a:pt x="255" y="251"/>
                    <a:pt x="257" y="251"/>
                    <a:pt x="256" y="252"/>
                  </a:cubicBezTo>
                  <a:close/>
                  <a:moveTo>
                    <a:pt x="448" y="260"/>
                  </a:moveTo>
                  <a:cubicBezTo>
                    <a:pt x="450" y="257"/>
                    <a:pt x="451" y="254"/>
                    <a:pt x="452" y="251"/>
                  </a:cubicBezTo>
                  <a:cubicBezTo>
                    <a:pt x="445" y="246"/>
                    <a:pt x="442" y="258"/>
                    <a:pt x="448" y="260"/>
                  </a:cubicBezTo>
                  <a:close/>
                  <a:moveTo>
                    <a:pt x="414" y="254"/>
                  </a:moveTo>
                  <a:cubicBezTo>
                    <a:pt x="416" y="256"/>
                    <a:pt x="419" y="257"/>
                    <a:pt x="421" y="254"/>
                  </a:cubicBezTo>
                  <a:cubicBezTo>
                    <a:pt x="420" y="250"/>
                    <a:pt x="415" y="249"/>
                    <a:pt x="414" y="254"/>
                  </a:cubicBezTo>
                  <a:close/>
                  <a:moveTo>
                    <a:pt x="501" y="255"/>
                  </a:moveTo>
                  <a:cubicBezTo>
                    <a:pt x="499" y="253"/>
                    <a:pt x="499" y="250"/>
                    <a:pt x="495" y="250"/>
                  </a:cubicBezTo>
                  <a:cubicBezTo>
                    <a:pt x="496" y="253"/>
                    <a:pt x="498" y="254"/>
                    <a:pt x="501" y="255"/>
                  </a:cubicBezTo>
                  <a:close/>
                  <a:moveTo>
                    <a:pt x="509" y="260"/>
                  </a:moveTo>
                  <a:cubicBezTo>
                    <a:pt x="509" y="257"/>
                    <a:pt x="509" y="256"/>
                    <a:pt x="512" y="255"/>
                  </a:cubicBezTo>
                  <a:cubicBezTo>
                    <a:pt x="510" y="254"/>
                    <a:pt x="512" y="250"/>
                    <a:pt x="509" y="250"/>
                  </a:cubicBezTo>
                  <a:cubicBezTo>
                    <a:pt x="509" y="253"/>
                    <a:pt x="505" y="258"/>
                    <a:pt x="509" y="260"/>
                  </a:cubicBezTo>
                  <a:close/>
                  <a:moveTo>
                    <a:pt x="580" y="293"/>
                  </a:moveTo>
                  <a:cubicBezTo>
                    <a:pt x="581" y="286"/>
                    <a:pt x="583" y="278"/>
                    <a:pt x="586" y="272"/>
                  </a:cubicBezTo>
                  <a:cubicBezTo>
                    <a:pt x="587" y="265"/>
                    <a:pt x="592" y="256"/>
                    <a:pt x="591" y="250"/>
                  </a:cubicBezTo>
                  <a:cubicBezTo>
                    <a:pt x="586" y="264"/>
                    <a:pt x="579" y="280"/>
                    <a:pt x="580" y="293"/>
                  </a:cubicBezTo>
                  <a:close/>
                  <a:moveTo>
                    <a:pt x="74" y="269"/>
                  </a:moveTo>
                  <a:cubicBezTo>
                    <a:pt x="74" y="267"/>
                    <a:pt x="77" y="268"/>
                    <a:pt x="78" y="267"/>
                  </a:cubicBezTo>
                  <a:cubicBezTo>
                    <a:pt x="74" y="261"/>
                    <a:pt x="67" y="254"/>
                    <a:pt x="60" y="252"/>
                  </a:cubicBezTo>
                  <a:cubicBezTo>
                    <a:pt x="61" y="261"/>
                    <a:pt x="67" y="266"/>
                    <a:pt x="74" y="269"/>
                  </a:cubicBezTo>
                  <a:close/>
                  <a:moveTo>
                    <a:pt x="127" y="254"/>
                  </a:moveTo>
                  <a:cubicBezTo>
                    <a:pt x="128" y="254"/>
                    <a:pt x="127" y="252"/>
                    <a:pt x="128" y="251"/>
                  </a:cubicBezTo>
                  <a:cubicBezTo>
                    <a:pt x="127" y="251"/>
                    <a:pt x="126" y="251"/>
                    <a:pt x="126" y="251"/>
                  </a:cubicBezTo>
                  <a:cubicBezTo>
                    <a:pt x="126" y="252"/>
                    <a:pt x="125" y="255"/>
                    <a:pt x="127" y="254"/>
                  </a:cubicBezTo>
                  <a:close/>
                  <a:moveTo>
                    <a:pt x="190" y="254"/>
                  </a:moveTo>
                  <a:cubicBezTo>
                    <a:pt x="196" y="255"/>
                    <a:pt x="199" y="260"/>
                    <a:pt x="205" y="261"/>
                  </a:cubicBezTo>
                  <a:cubicBezTo>
                    <a:pt x="205" y="260"/>
                    <a:pt x="207" y="260"/>
                    <a:pt x="207" y="258"/>
                  </a:cubicBezTo>
                  <a:cubicBezTo>
                    <a:pt x="202" y="257"/>
                    <a:pt x="195" y="247"/>
                    <a:pt x="190" y="254"/>
                  </a:cubicBezTo>
                  <a:close/>
                  <a:moveTo>
                    <a:pt x="485" y="263"/>
                  </a:moveTo>
                  <a:cubicBezTo>
                    <a:pt x="486" y="260"/>
                    <a:pt x="488" y="257"/>
                    <a:pt x="489" y="253"/>
                  </a:cubicBezTo>
                  <a:cubicBezTo>
                    <a:pt x="487" y="253"/>
                    <a:pt x="488" y="251"/>
                    <a:pt x="485" y="251"/>
                  </a:cubicBezTo>
                  <a:cubicBezTo>
                    <a:pt x="485" y="255"/>
                    <a:pt x="480" y="260"/>
                    <a:pt x="485" y="263"/>
                  </a:cubicBezTo>
                  <a:close/>
                  <a:moveTo>
                    <a:pt x="39" y="255"/>
                  </a:moveTo>
                  <a:cubicBezTo>
                    <a:pt x="41" y="257"/>
                    <a:pt x="40" y="262"/>
                    <a:pt x="42" y="263"/>
                  </a:cubicBezTo>
                  <a:cubicBezTo>
                    <a:pt x="41" y="259"/>
                    <a:pt x="45" y="254"/>
                    <a:pt x="41" y="252"/>
                  </a:cubicBezTo>
                  <a:cubicBezTo>
                    <a:pt x="41" y="254"/>
                    <a:pt x="40" y="254"/>
                    <a:pt x="39" y="255"/>
                  </a:cubicBezTo>
                  <a:close/>
                  <a:moveTo>
                    <a:pt x="121" y="259"/>
                  </a:moveTo>
                  <a:cubicBezTo>
                    <a:pt x="121" y="257"/>
                    <a:pt x="120" y="257"/>
                    <a:pt x="120" y="255"/>
                  </a:cubicBezTo>
                  <a:cubicBezTo>
                    <a:pt x="116" y="256"/>
                    <a:pt x="115" y="250"/>
                    <a:pt x="111" y="252"/>
                  </a:cubicBezTo>
                  <a:cubicBezTo>
                    <a:pt x="114" y="255"/>
                    <a:pt x="117" y="257"/>
                    <a:pt x="121" y="259"/>
                  </a:cubicBezTo>
                  <a:close/>
                  <a:moveTo>
                    <a:pt x="299" y="259"/>
                  </a:moveTo>
                  <a:cubicBezTo>
                    <a:pt x="301" y="259"/>
                    <a:pt x="301" y="258"/>
                    <a:pt x="303" y="258"/>
                  </a:cubicBezTo>
                  <a:cubicBezTo>
                    <a:pt x="302" y="256"/>
                    <a:pt x="302" y="256"/>
                    <a:pt x="303" y="254"/>
                  </a:cubicBezTo>
                  <a:cubicBezTo>
                    <a:pt x="299" y="254"/>
                    <a:pt x="300" y="251"/>
                    <a:pt x="296" y="252"/>
                  </a:cubicBezTo>
                  <a:cubicBezTo>
                    <a:pt x="294" y="256"/>
                    <a:pt x="298" y="256"/>
                    <a:pt x="299" y="259"/>
                  </a:cubicBezTo>
                  <a:close/>
                  <a:moveTo>
                    <a:pt x="362" y="252"/>
                  </a:moveTo>
                  <a:cubicBezTo>
                    <a:pt x="362" y="255"/>
                    <a:pt x="363" y="253"/>
                    <a:pt x="365" y="254"/>
                  </a:cubicBezTo>
                  <a:cubicBezTo>
                    <a:pt x="366" y="252"/>
                    <a:pt x="363" y="251"/>
                    <a:pt x="362" y="252"/>
                  </a:cubicBezTo>
                  <a:close/>
                  <a:moveTo>
                    <a:pt x="566" y="255"/>
                  </a:moveTo>
                  <a:cubicBezTo>
                    <a:pt x="566" y="253"/>
                    <a:pt x="564" y="252"/>
                    <a:pt x="562" y="252"/>
                  </a:cubicBezTo>
                  <a:cubicBezTo>
                    <a:pt x="562" y="254"/>
                    <a:pt x="564" y="256"/>
                    <a:pt x="566" y="255"/>
                  </a:cubicBezTo>
                  <a:close/>
                  <a:moveTo>
                    <a:pt x="248" y="256"/>
                  </a:moveTo>
                  <a:cubicBezTo>
                    <a:pt x="250" y="258"/>
                    <a:pt x="253" y="258"/>
                    <a:pt x="255" y="256"/>
                  </a:cubicBezTo>
                  <a:cubicBezTo>
                    <a:pt x="254" y="254"/>
                    <a:pt x="253" y="253"/>
                    <a:pt x="251" y="252"/>
                  </a:cubicBezTo>
                  <a:cubicBezTo>
                    <a:pt x="250" y="254"/>
                    <a:pt x="249" y="254"/>
                    <a:pt x="248" y="256"/>
                  </a:cubicBezTo>
                  <a:close/>
                  <a:moveTo>
                    <a:pt x="550" y="257"/>
                  </a:moveTo>
                  <a:cubicBezTo>
                    <a:pt x="552" y="258"/>
                    <a:pt x="552" y="260"/>
                    <a:pt x="554" y="260"/>
                  </a:cubicBezTo>
                  <a:cubicBezTo>
                    <a:pt x="554" y="258"/>
                    <a:pt x="554" y="256"/>
                    <a:pt x="555" y="254"/>
                  </a:cubicBezTo>
                  <a:cubicBezTo>
                    <a:pt x="553" y="254"/>
                    <a:pt x="554" y="252"/>
                    <a:pt x="552" y="252"/>
                  </a:cubicBezTo>
                  <a:cubicBezTo>
                    <a:pt x="551" y="254"/>
                    <a:pt x="550" y="255"/>
                    <a:pt x="550" y="257"/>
                  </a:cubicBezTo>
                  <a:close/>
                  <a:moveTo>
                    <a:pt x="169" y="253"/>
                  </a:moveTo>
                  <a:cubicBezTo>
                    <a:pt x="168" y="255"/>
                    <a:pt x="166" y="256"/>
                    <a:pt x="163" y="257"/>
                  </a:cubicBezTo>
                  <a:cubicBezTo>
                    <a:pt x="163" y="255"/>
                    <a:pt x="162" y="254"/>
                    <a:pt x="160" y="254"/>
                  </a:cubicBezTo>
                  <a:cubicBezTo>
                    <a:pt x="163" y="262"/>
                    <a:pt x="173" y="266"/>
                    <a:pt x="179" y="258"/>
                  </a:cubicBezTo>
                  <a:cubicBezTo>
                    <a:pt x="174" y="257"/>
                    <a:pt x="173" y="254"/>
                    <a:pt x="169" y="253"/>
                  </a:cubicBezTo>
                  <a:close/>
                  <a:moveTo>
                    <a:pt x="375" y="255"/>
                  </a:moveTo>
                  <a:cubicBezTo>
                    <a:pt x="382" y="257"/>
                    <a:pt x="388" y="267"/>
                    <a:pt x="395" y="265"/>
                  </a:cubicBezTo>
                  <a:cubicBezTo>
                    <a:pt x="390" y="259"/>
                    <a:pt x="383" y="256"/>
                    <a:pt x="376" y="253"/>
                  </a:cubicBezTo>
                  <a:cubicBezTo>
                    <a:pt x="376" y="254"/>
                    <a:pt x="374" y="254"/>
                    <a:pt x="375" y="255"/>
                  </a:cubicBezTo>
                  <a:close/>
                  <a:moveTo>
                    <a:pt x="261" y="256"/>
                  </a:moveTo>
                  <a:cubicBezTo>
                    <a:pt x="265" y="260"/>
                    <a:pt x="267" y="264"/>
                    <a:pt x="272" y="267"/>
                  </a:cubicBezTo>
                  <a:cubicBezTo>
                    <a:pt x="274" y="262"/>
                    <a:pt x="266" y="257"/>
                    <a:pt x="262" y="254"/>
                  </a:cubicBezTo>
                  <a:cubicBezTo>
                    <a:pt x="262" y="255"/>
                    <a:pt x="261" y="255"/>
                    <a:pt x="261" y="256"/>
                  </a:cubicBezTo>
                  <a:close/>
                  <a:moveTo>
                    <a:pt x="355" y="256"/>
                  </a:moveTo>
                  <a:cubicBezTo>
                    <a:pt x="355" y="255"/>
                    <a:pt x="356" y="255"/>
                    <a:pt x="356" y="254"/>
                  </a:cubicBezTo>
                  <a:cubicBezTo>
                    <a:pt x="356" y="254"/>
                    <a:pt x="353" y="253"/>
                    <a:pt x="353" y="254"/>
                  </a:cubicBezTo>
                  <a:cubicBezTo>
                    <a:pt x="354" y="254"/>
                    <a:pt x="353" y="256"/>
                    <a:pt x="355" y="256"/>
                  </a:cubicBezTo>
                  <a:close/>
                  <a:moveTo>
                    <a:pt x="631" y="266"/>
                  </a:moveTo>
                  <a:cubicBezTo>
                    <a:pt x="633" y="261"/>
                    <a:pt x="634" y="257"/>
                    <a:pt x="632" y="254"/>
                  </a:cubicBezTo>
                  <a:cubicBezTo>
                    <a:pt x="632" y="258"/>
                    <a:pt x="629" y="262"/>
                    <a:pt x="631" y="266"/>
                  </a:cubicBezTo>
                  <a:close/>
                  <a:moveTo>
                    <a:pt x="236" y="259"/>
                  </a:moveTo>
                  <a:cubicBezTo>
                    <a:pt x="239" y="259"/>
                    <a:pt x="241" y="258"/>
                    <a:pt x="242" y="255"/>
                  </a:cubicBezTo>
                  <a:cubicBezTo>
                    <a:pt x="239" y="253"/>
                    <a:pt x="236" y="256"/>
                    <a:pt x="236" y="259"/>
                  </a:cubicBezTo>
                  <a:close/>
                  <a:moveTo>
                    <a:pt x="406" y="257"/>
                  </a:moveTo>
                  <a:cubicBezTo>
                    <a:pt x="407" y="256"/>
                    <a:pt x="409" y="255"/>
                    <a:pt x="406" y="254"/>
                  </a:cubicBezTo>
                  <a:cubicBezTo>
                    <a:pt x="406" y="255"/>
                    <a:pt x="405" y="257"/>
                    <a:pt x="406" y="257"/>
                  </a:cubicBezTo>
                  <a:close/>
                  <a:moveTo>
                    <a:pt x="200" y="266"/>
                  </a:moveTo>
                  <a:cubicBezTo>
                    <a:pt x="200" y="265"/>
                    <a:pt x="202" y="265"/>
                    <a:pt x="203" y="264"/>
                  </a:cubicBezTo>
                  <a:cubicBezTo>
                    <a:pt x="200" y="259"/>
                    <a:pt x="192" y="259"/>
                    <a:pt x="188" y="255"/>
                  </a:cubicBezTo>
                  <a:cubicBezTo>
                    <a:pt x="192" y="259"/>
                    <a:pt x="196" y="262"/>
                    <a:pt x="200" y="266"/>
                  </a:cubicBezTo>
                  <a:close/>
                  <a:moveTo>
                    <a:pt x="285" y="263"/>
                  </a:moveTo>
                  <a:cubicBezTo>
                    <a:pt x="286" y="261"/>
                    <a:pt x="288" y="260"/>
                    <a:pt x="289" y="258"/>
                  </a:cubicBezTo>
                  <a:cubicBezTo>
                    <a:pt x="286" y="258"/>
                    <a:pt x="285" y="256"/>
                    <a:pt x="284" y="255"/>
                  </a:cubicBezTo>
                  <a:cubicBezTo>
                    <a:pt x="281" y="257"/>
                    <a:pt x="280" y="262"/>
                    <a:pt x="285" y="263"/>
                  </a:cubicBezTo>
                  <a:close/>
                  <a:moveTo>
                    <a:pt x="399" y="258"/>
                  </a:moveTo>
                  <a:cubicBezTo>
                    <a:pt x="400" y="256"/>
                    <a:pt x="395" y="254"/>
                    <a:pt x="393" y="255"/>
                  </a:cubicBezTo>
                  <a:cubicBezTo>
                    <a:pt x="395" y="256"/>
                    <a:pt x="396" y="258"/>
                    <a:pt x="399" y="258"/>
                  </a:cubicBezTo>
                  <a:close/>
                  <a:moveTo>
                    <a:pt x="110" y="258"/>
                  </a:moveTo>
                  <a:cubicBezTo>
                    <a:pt x="108" y="258"/>
                    <a:pt x="107" y="254"/>
                    <a:pt x="106" y="256"/>
                  </a:cubicBezTo>
                  <a:cubicBezTo>
                    <a:pt x="107" y="256"/>
                    <a:pt x="109" y="259"/>
                    <a:pt x="110" y="258"/>
                  </a:cubicBezTo>
                  <a:close/>
                  <a:moveTo>
                    <a:pt x="455" y="264"/>
                  </a:moveTo>
                  <a:cubicBezTo>
                    <a:pt x="457" y="266"/>
                    <a:pt x="460" y="271"/>
                    <a:pt x="463" y="269"/>
                  </a:cubicBezTo>
                  <a:cubicBezTo>
                    <a:pt x="462" y="267"/>
                    <a:pt x="466" y="264"/>
                    <a:pt x="466" y="259"/>
                  </a:cubicBezTo>
                  <a:cubicBezTo>
                    <a:pt x="461" y="260"/>
                    <a:pt x="461" y="256"/>
                    <a:pt x="457" y="255"/>
                  </a:cubicBezTo>
                  <a:cubicBezTo>
                    <a:pt x="457" y="258"/>
                    <a:pt x="455" y="260"/>
                    <a:pt x="455" y="264"/>
                  </a:cubicBezTo>
                  <a:close/>
                  <a:moveTo>
                    <a:pt x="516" y="268"/>
                  </a:moveTo>
                  <a:cubicBezTo>
                    <a:pt x="518" y="267"/>
                    <a:pt x="518" y="269"/>
                    <a:pt x="519" y="269"/>
                  </a:cubicBezTo>
                  <a:cubicBezTo>
                    <a:pt x="520" y="266"/>
                    <a:pt x="522" y="263"/>
                    <a:pt x="523" y="260"/>
                  </a:cubicBezTo>
                  <a:cubicBezTo>
                    <a:pt x="521" y="259"/>
                    <a:pt x="519" y="256"/>
                    <a:pt x="516" y="255"/>
                  </a:cubicBezTo>
                  <a:cubicBezTo>
                    <a:pt x="517" y="261"/>
                    <a:pt x="517" y="263"/>
                    <a:pt x="516" y="268"/>
                  </a:cubicBezTo>
                  <a:close/>
                  <a:moveTo>
                    <a:pt x="528" y="258"/>
                  </a:moveTo>
                  <a:cubicBezTo>
                    <a:pt x="530" y="258"/>
                    <a:pt x="532" y="260"/>
                    <a:pt x="533" y="259"/>
                  </a:cubicBezTo>
                  <a:cubicBezTo>
                    <a:pt x="531" y="258"/>
                    <a:pt x="531" y="255"/>
                    <a:pt x="528" y="255"/>
                  </a:cubicBezTo>
                  <a:cubicBezTo>
                    <a:pt x="528" y="256"/>
                    <a:pt x="528" y="257"/>
                    <a:pt x="528" y="258"/>
                  </a:cubicBezTo>
                  <a:close/>
                  <a:moveTo>
                    <a:pt x="46" y="266"/>
                  </a:moveTo>
                  <a:cubicBezTo>
                    <a:pt x="49" y="267"/>
                    <a:pt x="51" y="270"/>
                    <a:pt x="55" y="271"/>
                  </a:cubicBezTo>
                  <a:cubicBezTo>
                    <a:pt x="52" y="266"/>
                    <a:pt x="54" y="256"/>
                    <a:pt x="46" y="256"/>
                  </a:cubicBezTo>
                  <a:cubicBezTo>
                    <a:pt x="46" y="261"/>
                    <a:pt x="46" y="261"/>
                    <a:pt x="46" y="266"/>
                  </a:cubicBezTo>
                  <a:close/>
                  <a:moveTo>
                    <a:pt x="330" y="257"/>
                  </a:moveTo>
                  <a:cubicBezTo>
                    <a:pt x="333" y="262"/>
                    <a:pt x="339" y="265"/>
                    <a:pt x="344" y="268"/>
                  </a:cubicBezTo>
                  <a:cubicBezTo>
                    <a:pt x="344" y="266"/>
                    <a:pt x="346" y="267"/>
                    <a:pt x="346" y="265"/>
                  </a:cubicBezTo>
                  <a:cubicBezTo>
                    <a:pt x="340" y="263"/>
                    <a:pt x="335" y="257"/>
                    <a:pt x="330" y="257"/>
                  </a:cubicBezTo>
                  <a:close/>
                  <a:moveTo>
                    <a:pt x="492" y="257"/>
                  </a:moveTo>
                  <a:cubicBezTo>
                    <a:pt x="492" y="261"/>
                    <a:pt x="489" y="262"/>
                    <a:pt x="490" y="266"/>
                  </a:cubicBezTo>
                  <a:cubicBezTo>
                    <a:pt x="492" y="267"/>
                    <a:pt x="492" y="270"/>
                    <a:pt x="496" y="270"/>
                  </a:cubicBezTo>
                  <a:cubicBezTo>
                    <a:pt x="496" y="267"/>
                    <a:pt x="498" y="265"/>
                    <a:pt x="499" y="262"/>
                  </a:cubicBezTo>
                  <a:cubicBezTo>
                    <a:pt x="498" y="259"/>
                    <a:pt x="496" y="258"/>
                    <a:pt x="496" y="256"/>
                  </a:cubicBezTo>
                  <a:cubicBezTo>
                    <a:pt x="495" y="257"/>
                    <a:pt x="493" y="256"/>
                    <a:pt x="492" y="257"/>
                  </a:cubicBezTo>
                  <a:close/>
                  <a:moveTo>
                    <a:pt x="572" y="259"/>
                  </a:moveTo>
                  <a:cubicBezTo>
                    <a:pt x="572" y="257"/>
                    <a:pt x="570" y="256"/>
                    <a:pt x="569" y="256"/>
                  </a:cubicBezTo>
                  <a:cubicBezTo>
                    <a:pt x="569" y="258"/>
                    <a:pt x="570" y="259"/>
                    <a:pt x="572" y="259"/>
                  </a:cubicBezTo>
                  <a:close/>
                  <a:moveTo>
                    <a:pt x="537" y="258"/>
                  </a:moveTo>
                  <a:cubicBezTo>
                    <a:pt x="538" y="260"/>
                    <a:pt x="540" y="262"/>
                    <a:pt x="543" y="263"/>
                  </a:cubicBezTo>
                  <a:cubicBezTo>
                    <a:pt x="542" y="260"/>
                    <a:pt x="539" y="260"/>
                    <a:pt x="540" y="257"/>
                  </a:cubicBezTo>
                  <a:cubicBezTo>
                    <a:pt x="539" y="257"/>
                    <a:pt x="538" y="257"/>
                    <a:pt x="538" y="257"/>
                  </a:cubicBezTo>
                  <a:cubicBezTo>
                    <a:pt x="538" y="257"/>
                    <a:pt x="538" y="258"/>
                    <a:pt x="537" y="258"/>
                  </a:cubicBezTo>
                  <a:close/>
                  <a:moveTo>
                    <a:pt x="239" y="263"/>
                  </a:moveTo>
                  <a:cubicBezTo>
                    <a:pt x="242" y="264"/>
                    <a:pt x="242" y="267"/>
                    <a:pt x="245" y="266"/>
                  </a:cubicBezTo>
                  <a:cubicBezTo>
                    <a:pt x="246" y="264"/>
                    <a:pt x="247" y="262"/>
                    <a:pt x="250" y="261"/>
                  </a:cubicBezTo>
                  <a:cubicBezTo>
                    <a:pt x="247" y="255"/>
                    <a:pt x="242" y="259"/>
                    <a:pt x="239" y="263"/>
                  </a:cubicBezTo>
                  <a:close/>
                  <a:moveTo>
                    <a:pt x="409" y="260"/>
                  </a:moveTo>
                  <a:cubicBezTo>
                    <a:pt x="412" y="259"/>
                    <a:pt x="413" y="264"/>
                    <a:pt x="416" y="263"/>
                  </a:cubicBezTo>
                  <a:cubicBezTo>
                    <a:pt x="415" y="260"/>
                    <a:pt x="413" y="258"/>
                    <a:pt x="410" y="257"/>
                  </a:cubicBezTo>
                  <a:cubicBezTo>
                    <a:pt x="410" y="258"/>
                    <a:pt x="408" y="258"/>
                    <a:pt x="409" y="260"/>
                  </a:cubicBezTo>
                  <a:close/>
                  <a:moveTo>
                    <a:pt x="138" y="261"/>
                  </a:moveTo>
                  <a:cubicBezTo>
                    <a:pt x="139" y="259"/>
                    <a:pt x="137" y="258"/>
                    <a:pt x="135" y="258"/>
                  </a:cubicBezTo>
                  <a:cubicBezTo>
                    <a:pt x="135" y="260"/>
                    <a:pt x="136" y="261"/>
                    <a:pt x="138" y="261"/>
                  </a:cubicBezTo>
                  <a:close/>
                  <a:moveTo>
                    <a:pt x="312" y="262"/>
                  </a:moveTo>
                  <a:cubicBezTo>
                    <a:pt x="313" y="262"/>
                    <a:pt x="315" y="259"/>
                    <a:pt x="314" y="258"/>
                  </a:cubicBezTo>
                  <a:cubicBezTo>
                    <a:pt x="314" y="259"/>
                    <a:pt x="312" y="260"/>
                    <a:pt x="312" y="262"/>
                  </a:cubicBezTo>
                  <a:close/>
                  <a:moveTo>
                    <a:pt x="316" y="267"/>
                  </a:moveTo>
                  <a:cubicBezTo>
                    <a:pt x="320" y="266"/>
                    <a:pt x="320" y="262"/>
                    <a:pt x="323" y="260"/>
                  </a:cubicBezTo>
                  <a:cubicBezTo>
                    <a:pt x="322" y="260"/>
                    <a:pt x="322" y="258"/>
                    <a:pt x="320" y="258"/>
                  </a:cubicBezTo>
                  <a:cubicBezTo>
                    <a:pt x="319" y="261"/>
                    <a:pt x="315" y="263"/>
                    <a:pt x="316" y="267"/>
                  </a:cubicBezTo>
                  <a:close/>
                  <a:moveTo>
                    <a:pt x="369" y="259"/>
                  </a:moveTo>
                  <a:cubicBezTo>
                    <a:pt x="371" y="259"/>
                    <a:pt x="371" y="261"/>
                    <a:pt x="372" y="260"/>
                  </a:cubicBezTo>
                  <a:cubicBezTo>
                    <a:pt x="373" y="259"/>
                    <a:pt x="371" y="258"/>
                    <a:pt x="371" y="258"/>
                  </a:cubicBezTo>
                  <a:cubicBezTo>
                    <a:pt x="371" y="259"/>
                    <a:pt x="370" y="258"/>
                    <a:pt x="369" y="259"/>
                  </a:cubicBezTo>
                  <a:close/>
                  <a:moveTo>
                    <a:pt x="558" y="263"/>
                  </a:moveTo>
                  <a:cubicBezTo>
                    <a:pt x="559" y="263"/>
                    <a:pt x="560" y="265"/>
                    <a:pt x="562" y="265"/>
                  </a:cubicBezTo>
                  <a:cubicBezTo>
                    <a:pt x="564" y="262"/>
                    <a:pt x="562" y="259"/>
                    <a:pt x="560" y="258"/>
                  </a:cubicBezTo>
                  <a:cubicBezTo>
                    <a:pt x="559" y="260"/>
                    <a:pt x="558" y="261"/>
                    <a:pt x="558" y="263"/>
                  </a:cubicBezTo>
                  <a:close/>
                  <a:moveTo>
                    <a:pt x="256" y="261"/>
                  </a:moveTo>
                  <a:cubicBezTo>
                    <a:pt x="258" y="261"/>
                    <a:pt x="259" y="263"/>
                    <a:pt x="261" y="263"/>
                  </a:cubicBezTo>
                  <a:cubicBezTo>
                    <a:pt x="261" y="261"/>
                    <a:pt x="259" y="259"/>
                    <a:pt x="257" y="258"/>
                  </a:cubicBezTo>
                  <a:cubicBezTo>
                    <a:pt x="257" y="260"/>
                    <a:pt x="255" y="259"/>
                    <a:pt x="256" y="261"/>
                  </a:cubicBezTo>
                  <a:close/>
                  <a:moveTo>
                    <a:pt x="165" y="266"/>
                  </a:moveTo>
                  <a:cubicBezTo>
                    <a:pt x="162" y="264"/>
                    <a:pt x="160" y="260"/>
                    <a:pt x="155" y="259"/>
                  </a:cubicBezTo>
                  <a:cubicBezTo>
                    <a:pt x="157" y="262"/>
                    <a:pt x="162" y="266"/>
                    <a:pt x="165" y="266"/>
                  </a:cubicBezTo>
                  <a:close/>
                  <a:moveTo>
                    <a:pt x="303" y="260"/>
                  </a:moveTo>
                  <a:cubicBezTo>
                    <a:pt x="303" y="264"/>
                    <a:pt x="306" y="261"/>
                    <a:pt x="306" y="259"/>
                  </a:cubicBezTo>
                  <a:cubicBezTo>
                    <a:pt x="304" y="259"/>
                    <a:pt x="305" y="261"/>
                    <a:pt x="303" y="260"/>
                  </a:cubicBezTo>
                  <a:close/>
                  <a:moveTo>
                    <a:pt x="288" y="265"/>
                  </a:moveTo>
                  <a:cubicBezTo>
                    <a:pt x="289" y="265"/>
                    <a:pt x="289" y="266"/>
                    <a:pt x="290" y="266"/>
                  </a:cubicBezTo>
                  <a:cubicBezTo>
                    <a:pt x="293" y="267"/>
                    <a:pt x="292" y="264"/>
                    <a:pt x="295" y="264"/>
                  </a:cubicBezTo>
                  <a:cubicBezTo>
                    <a:pt x="294" y="257"/>
                    <a:pt x="288" y="260"/>
                    <a:pt x="288" y="265"/>
                  </a:cubicBezTo>
                  <a:close/>
                  <a:moveTo>
                    <a:pt x="476" y="263"/>
                  </a:moveTo>
                  <a:cubicBezTo>
                    <a:pt x="477" y="261"/>
                    <a:pt x="475" y="260"/>
                    <a:pt x="473" y="260"/>
                  </a:cubicBezTo>
                  <a:cubicBezTo>
                    <a:pt x="473" y="262"/>
                    <a:pt x="474" y="263"/>
                    <a:pt x="476" y="263"/>
                  </a:cubicBezTo>
                  <a:close/>
                  <a:moveTo>
                    <a:pt x="592" y="310"/>
                  </a:moveTo>
                  <a:cubicBezTo>
                    <a:pt x="597" y="309"/>
                    <a:pt x="594" y="300"/>
                    <a:pt x="599" y="296"/>
                  </a:cubicBezTo>
                  <a:cubicBezTo>
                    <a:pt x="598" y="292"/>
                    <a:pt x="600" y="291"/>
                    <a:pt x="601" y="288"/>
                  </a:cubicBezTo>
                  <a:cubicBezTo>
                    <a:pt x="601" y="277"/>
                    <a:pt x="610" y="271"/>
                    <a:pt x="608" y="260"/>
                  </a:cubicBezTo>
                  <a:cubicBezTo>
                    <a:pt x="601" y="274"/>
                    <a:pt x="596" y="295"/>
                    <a:pt x="592" y="310"/>
                  </a:cubicBezTo>
                  <a:close/>
                  <a:moveTo>
                    <a:pt x="223" y="262"/>
                  </a:moveTo>
                  <a:cubicBezTo>
                    <a:pt x="223" y="263"/>
                    <a:pt x="224" y="264"/>
                    <a:pt x="226" y="265"/>
                  </a:cubicBezTo>
                  <a:cubicBezTo>
                    <a:pt x="226" y="264"/>
                    <a:pt x="227" y="264"/>
                    <a:pt x="227" y="263"/>
                  </a:cubicBezTo>
                  <a:cubicBezTo>
                    <a:pt x="227" y="261"/>
                    <a:pt x="225" y="260"/>
                    <a:pt x="223" y="262"/>
                  </a:cubicBezTo>
                  <a:close/>
                  <a:moveTo>
                    <a:pt x="389" y="271"/>
                  </a:moveTo>
                  <a:cubicBezTo>
                    <a:pt x="390" y="271"/>
                    <a:pt x="390" y="270"/>
                    <a:pt x="391" y="270"/>
                  </a:cubicBezTo>
                  <a:cubicBezTo>
                    <a:pt x="388" y="265"/>
                    <a:pt x="381" y="262"/>
                    <a:pt x="377" y="261"/>
                  </a:cubicBezTo>
                  <a:cubicBezTo>
                    <a:pt x="380" y="266"/>
                    <a:pt x="385" y="269"/>
                    <a:pt x="389" y="271"/>
                  </a:cubicBezTo>
                  <a:close/>
                  <a:moveTo>
                    <a:pt x="448" y="263"/>
                  </a:moveTo>
                  <a:cubicBezTo>
                    <a:pt x="448" y="261"/>
                    <a:pt x="444" y="260"/>
                    <a:pt x="444" y="261"/>
                  </a:cubicBezTo>
                  <a:cubicBezTo>
                    <a:pt x="446" y="261"/>
                    <a:pt x="446" y="263"/>
                    <a:pt x="448" y="263"/>
                  </a:cubicBezTo>
                  <a:close/>
                  <a:moveTo>
                    <a:pt x="175" y="266"/>
                  </a:moveTo>
                  <a:cubicBezTo>
                    <a:pt x="181" y="268"/>
                    <a:pt x="191" y="280"/>
                    <a:pt x="195" y="270"/>
                  </a:cubicBezTo>
                  <a:cubicBezTo>
                    <a:pt x="189" y="266"/>
                    <a:pt x="182" y="256"/>
                    <a:pt x="175" y="266"/>
                  </a:cubicBezTo>
                  <a:close/>
                  <a:moveTo>
                    <a:pt x="319" y="271"/>
                  </a:moveTo>
                  <a:cubicBezTo>
                    <a:pt x="324" y="272"/>
                    <a:pt x="326" y="275"/>
                    <a:pt x="330" y="277"/>
                  </a:cubicBezTo>
                  <a:cubicBezTo>
                    <a:pt x="333" y="275"/>
                    <a:pt x="337" y="274"/>
                    <a:pt x="338" y="270"/>
                  </a:cubicBezTo>
                  <a:cubicBezTo>
                    <a:pt x="333" y="269"/>
                    <a:pt x="332" y="262"/>
                    <a:pt x="326" y="261"/>
                  </a:cubicBezTo>
                  <a:cubicBezTo>
                    <a:pt x="324" y="265"/>
                    <a:pt x="320" y="266"/>
                    <a:pt x="319" y="271"/>
                  </a:cubicBezTo>
                  <a:close/>
                  <a:moveTo>
                    <a:pt x="209" y="263"/>
                  </a:moveTo>
                  <a:cubicBezTo>
                    <a:pt x="211" y="264"/>
                    <a:pt x="212" y="266"/>
                    <a:pt x="214" y="266"/>
                  </a:cubicBezTo>
                  <a:cubicBezTo>
                    <a:pt x="214" y="264"/>
                    <a:pt x="216" y="265"/>
                    <a:pt x="216" y="263"/>
                  </a:cubicBezTo>
                  <a:cubicBezTo>
                    <a:pt x="214" y="262"/>
                    <a:pt x="211" y="261"/>
                    <a:pt x="209" y="263"/>
                  </a:cubicBezTo>
                  <a:close/>
                  <a:moveTo>
                    <a:pt x="361" y="267"/>
                  </a:moveTo>
                  <a:cubicBezTo>
                    <a:pt x="367" y="273"/>
                    <a:pt x="373" y="279"/>
                    <a:pt x="382" y="282"/>
                  </a:cubicBezTo>
                  <a:cubicBezTo>
                    <a:pt x="384" y="280"/>
                    <a:pt x="385" y="278"/>
                    <a:pt x="386" y="275"/>
                  </a:cubicBezTo>
                  <a:cubicBezTo>
                    <a:pt x="384" y="274"/>
                    <a:pt x="381" y="272"/>
                    <a:pt x="379" y="270"/>
                  </a:cubicBezTo>
                  <a:cubicBezTo>
                    <a:pt x="377" y="271"/>
                    <a:pt x="372" y="275"/>
                    <a:pt x="369" y="272"/>
                  </a:cubicBezTo>
                  <a:cubicBezTo>
                    <a:pt x="371" y="271"/>
                    <a:pt x="374" y="271"/>
                    <a:pt x="375" y="268"/>
                  </a:cubicBezTo>
                  <a:cubicBezTo>
                    <a:pt x="370" y="264"/>
                    <a:pt x="364" y="259"/>
                    <a:pt x="361" y="267"/>
                  </a:cubicBezTo>
                  <a:close/>
                  <a:moveTo>
                    <a:pt x="551" y="270"/>
                  </a:moveTo>
                  <a:cubicBezTo>
                    <a:pt x="552" y="267"/>
                    <a:pt x="552" y="265"/>
                    <a:pt x="552" y="263"/>
                  </a:cubicBezTo>
                  <a:cubicBezTo>
                    <a:pt x="551" y="265"/>
                    <a:pt x="550" y="262"/>
                    <a:pt x="550" y="262"/>
                  </a:cubicBezTo>
                  <a:cubicBezTo>
                    <a:pt x="549" y="262"/>
                    <a:pt x="549" y="262"/>
                    <a:pt x="548" y="262"/>
                  </a:cubicBezTo>
                  <a:cubicBezTo>
                    <a:pt x="549" y="264"/>
                    <a:pt x="548" y="267"/>
                    <a:pt x="551" y="270"/>
                  </a:cubicBezTo>
                  <a:close/>
                  <a:moveTo>
                    <a:pt x="64" y="278"/>
                  </a:moveTo>
                  <a:cubicBezTo>
                    <a:pt x="61" y="273"/>
                    <a:pt x="62" y="265"/>
                    <a:pt x="56" y="262"/>
                  </a:cubicBezTo>
                  <a:cubicBezTo>
                    <a:pt x="57" y="269"/>
                    <a:pt x="59" y="278"/>
                    <a:pt x="64" y="278"/>
                  </a:cubicBezTo>
                  <a:close/>
                  <a:moveTo>
                    <a:pt x="120" y="265"/>
                  </a:moveTo>
                  <a:cubicBezTo>
                    <a:pt x="120" y="264"/>
                    <a:pt x="120" y="263"/>
                    <a:pt x="120" y="262"/>
                  </a:cubicBezTo>
                  <a:cubicBezTo>
                    <a:pt x="119" y="262"/>
                    <a:pt x="119" y="262"/>
                    <a:pt x="118" y="262"/>
                  </a:cubicBezTo>
                  <a:cubicBezTo>
                    <a:pt x="118" y="264"/>
                    <a:pt x="119" y="265"/>
                    <a:pt x="120" y="265"/>
                  </a:cubicBezTo>
                  <a:close/>
                  <a:moveTo>
                    <a:pt x="253" y="262"/>
                  </a:moveTo>
                  <a:cubicBezTo>
                    <a:pt x="251" y="265"/>
                    <a:pt x="248" y="266"/>
                    <a:pt x="246" y="270"/>
                  </a:cubicBezTo>
                  <a:cubicBezTo>
                    <a:pt x="252" y="275"/>
                    <a:pt x="255" y="283"/>
                    <a:pt x="263" y="285"/>
                  </a:cubicBezTo>
                  <a:cubicBezTo>
                    <a:pt x="266" y="281"/>
                    <a:pt x="267" y="276"/>
                    <a:pt x="270" y="271"/>
                  </a:cubicBezTo>
                  <a:cubicBezTo>
                    <a:pt x="265" y="268"/>
                    <a:pt x="259" y="265"/>
                    <a:pt x="253" y="262"/>
                  </a:cubicBezTo>
                  <a:close/>
                  <a:moveTo>
                    <a:pt x="522" y="272"/>
                  </a:moveTo>
                  <a:cubicBezTo>
                    <a:pt x="524" y="273"/>
                    <a:pt x="526" y="274"/>
                    <a:pt x="527" y="275"/>
                  </a:cubicBezTo>
                  <a:cubicBezTo>
                    <a:pt x="529" y="273"/>
                    <a:pt x="529" y="271"/>
                    <a:pt x="531" y="270"/>
                  </a:cubicBezTo>
                  <a:cubicBezTo>
                    <a:pt x="531" y="265"/>
                    <a:pt x="529" y="263"/>
                    <a:pt x="525" y="262"/>
                  </a:cubicBezTo>
                  <a:cubicBezTo>
                    <a:pt x="524" y="266"/>
                    <a:pt x="523" y="268"/>
                    <a:pt x="522" y="272"/>
                  </a:cubicBezTo>
                  <a:close/>
                  <a:moveTo>
                    <a:pt x="567" y="263"/>
                  </a:moveTo>
                  <a:cubicBezTo>
                    <a:pt x="567" y="264"/>
                    <a:pt x="568" y="264"/>
                    <a:pt x="568" y="265"/>
                  </a:cubicBezTo>
                  <a:cubicBezTo>
                    <a:pt x="571" y="265"/>
                    <a:pt x="571" y="261"/>
                    <a:pt x="567" y="263"/>
                  </a:cubicBezTo>
                  <a:close/>
                  <a:moveTo>
                    <a:pt x="637" y="270"/>
                  </a:moveTo>
                  <a:cubicBezTo>
                    <a:pt x="637" y="267"/>
                    <a:pt x="641" y="264"/>
                    <a:pt x="639" y="262"/>
                  </a:cubicBezTo>
                  <a:cubicBezTo>
                    <a:pt x="639" y="265"/>
                    <a:pt x="636" y="268"/>
                    <a:pt x="637" y="270"/>
                  </a:cubicBezTo>
                  <a:close/>
                  <a:moveTo>
                    <a:pt x="409" y="266"/>
                  </a:moveTo>
                  <a:cubicBezTo>
                    <a:pt x="410" y="267"/>
                    <a:pt x="411" y="266"/>
                    <a:pt x="412" y="266"/>
                  </a:cubicBezTo>
                  <a:cubicBezTo>
                    <a:pt x="412" y="264"/>
                    <a:pt x="410" y="263"/>
                    <a:pt x="408" y="263"/>
                  </a:cubicBezTo>
                  <a:cubicBezTo>
                    <a:pt x="408" y="265"/>
                    <a:pt x="409" y="265"/>
                    <a:pt x="409" y="266"/>
                  </a:cubicBezTo>
                  <a:close/>
                  <a:moveTo>
                    <a:pt x="293" y="269"/>
                  </a:moveTo>
                  <a:cubicBezTo>
                    <a:pt x="296" y="270"/>
                    <a:pt x="298" y="267"/>
                    <a:pt x="299" y="265"/>
                  </a:cubicBezTo>
                  <a:cubicBezTo>
                    <a:pt x="296" y="266"/>
                    <a:pt x="294" y="266"/>
                    <a:pt x="293" y="269"/>
                  </a:cubicBezTo>
                  <a:close/>
                  <a:moveTo>
                    <a:pt x="467" y="274"/>
                  </a:moveTo>
                  <a:cubicBezTo>
                    <a:pt x="468" y="275"/>
                    <a:pt x="468" y="276"/>
                    <a:pt x="470" y="276"/>
                  </a:cubicBezTo>
                  <a:cubicBezTo>
                    <a:pt x="473" y="274"/>
                    <a:pt x="473" y="270"/>
                    <a:pt x="475" y="267"/>
                  </a:cubicBezTo>
                  <a:cubicBezTo>
                    <a:pt x="473" y="267"/>
                    <a:pt x="473" y="264"/>
                    <a:pt x="470" y="265"/>
                  </a:cubicBezTo>
                  <a:cubicBezTo>
                    <a:pt x="470" y="268"/>
                    <a:pt x="468" y="270"/>
                    <a:pt x="467" y="274"/>
                  </a:cubicBezTo>
                  <a:close/>
                  <a:moveTo>
                    <a:pt x="203" y="269"/>
                  </a:moveTo>
                  <a:cubicBezTo>
                    <a:pt x="207" y="270"/>
                    <a:pt x="208" y="274"/>
                    <a:pt x="212" y="272"/>
                  </a:cubicBezTo>
                  <a:cubicBezTo>
                    <a:pt x="212" y="270"/>
                    <a:pt x="213" y="270"/>
                    <a:pt x="213" y="268"/>
                  </a:cubicBezTo>
                  <a:cubicBezTo>
                    <a:pt x="209" y="265"/>
                    <a:pt x="205" y="265"/>
                    <a:pt x="203" y="269"/>
                  </a:cubicBezTo>
                  <a:close/>
                  <a:moveTo>
                    <a:pt x="436" y="277"/>
                  </a:moveTo>
                  <a:cubicBezTo>
                    <a:pt x="439" y="274"/>
                    <a:pt x="443" y="273"/>
                    <a:pt x="444" y="268"/>
                  </a:cubicBezTo>
                  <a:cubicBezTo>
                    <a:pt x="442" y="267"/>
                    <a:pt x="440" y="266"/>
                    <a:pt x="438" y="265"/>
                  </a:cubicBezTo>
                  <a:cubicBezTo>
                    <a:pt x="438" y="269"/>
                    <a:pt x="433" y="274"/>
                    <a:pt x="436" y="277"/>
                  </a:cubicBezTo>
                  <a:close/>
                  <a:moveTo>
                    <a:pt x="218" y="268"/>
                  </a:moveTo>
                  <a:cubicBezTo>
                    <a:pt x="220" y="268"/>
                    <a:pt x="220" y="270"/>
                    <a:pt x="222" y="269"/>
                  </a:cubicBezTo>
                  <a:cubicBezTo>
                    <a:pt x="222" y="267"/>
                    <a:pt x="220" y="267"/>
                    <a:pt x="219" y="266"/>
                  </a:cubicBezTo>
                  <a:cubicBezTo>
                    <a:pt x="219" y="267"/>
                    <a:pt x="218" y="267"/>
                    <a:pt x="218" y="268"/>
                  </a:cubicBezTo>
                  <a:close/>
                  <a:moveTo>
                    <a:pt x="159" y="271"/>
                  </a:moveTo>
                  <a:cubicBezTo>
                    <a:pt x="156" y="270"/>
                    <a:pt x="154" y="268"/>
                    <a:pt x="152" y="266"/>
                  </a:cubicBezTo>
                  <a:cubicBezTo>
                    <a:pt x="151" y="269"/>
                    <a:pt x="157" y="272"/>
                    <a:pt x="159" y="271"/>
                  </a:cubicBezTo>
                  <a:close/>
                  <a:moveTo>
                    <a:pt x="123" y="268"/>
                  </a:moveTo>
                  <a:cubicBezTo>
                    <a:pt x="123" y="269"/>
                    <a:pt x="125" y="271"/>
                    <a:pt x="127" y="269"/>
                  </a:cubicBezTo>
                  <a:cubicBezTo>
                    <a:pt x="127" y="267"/>
                    <a:pt x="125" y="266"/>
                    <a:pt x="123" y="268"/>
                  </a:cubicBezTo>
                  <a:close/>
                  <a:moveTo>
                    <a:pt x="275" y="272"/>
                  </a:moveTo>
                  <a:cubicBezTo>
                    <a:pt x="279" y="272"/>
                    <a:pt x="278" y="268"/>
                    <a:pt x="276" y="267"/>
                  </a:cubicBezTo>
                  <a:cubicBezTo>
                    <a:pt x="276" y="270"/>
                    <a:pt x="274" y="269"/>
                    <a:pt x="275" y="272"/>
                  </a:cubicBezTo>
                  <a:close/>
                  <a:moveTo>
                    <a:pt x="461" y="273"/>
                  </a:moveTo>
                  <a:cubicBezTo>
                    <a:pt x="460" y="270"/>
                    <a:pt x="455" y="268"/>
                    <a:pt x="453" y="268"/>
                  </a:cubicBezTo>
                  <a:cubicBezTo>
                    <a:pt x="456" y="269"/>
                    <a:pt x="458" y="272"/>
                    <a:pt x="461" y="273"/>
                  </a:cubicBezTo>
                  <a:close/>
                  <a:moveTo>
                    <a:pt x="553" y="273"/>
                  </a:moveTo>
                  <a:cubicBezTo>
                    <a:pt x="555" y="274"/>
                    <a:pt x="556" y="275"/>
                    <a:pt x="557" y="277"/>
                  </a:cubicBezTo>
                  <a:cubicBezTo>
                    <a:pt x="556" y="279"/>
                    <a:pt x="553" y="279"/>
                    <a:pt x="551" y="279"/>
                  </a:cubicBezTo>
                  <a:cubicBezTo>
                    <a:pt x="547" y="290"/>
                    <a:pt x="542" y="303"/>
                    <a:pt x="538" y="315"/>
                  </a:cubicBezTo>
                  <a:cubicBezTo>
                    <a:pt x="548" y="308"/>
                    <a:pt x="553" y="297"/>
                    <a:pt x="556" y="283"/>
                  </a:cubicBezTo>
                  <a:cubicBezTo>
                    <a:pt x="557" y="282"/>
                    <a:pt x="557" y="281"/>
                    <a:pt x="559" y="281"/>
                  </a:cubicBezTo>
                  <a:cubicBezTo>
                    <a:pt x="558" y="277"/>
                    <a:pt x="560" y="273"/>
                    <a:pt x="562" y="271"/>
                  </a:cubicBezTo>
                  <a:cubicBezTo>
                    <a:pt x="560" y="270"/>
                    <a:pt x="559" y="267"/>
                    <a:pt x="556" y="267"/>
                  </a:cubicBezTo>
                  <a:cubicBezTo>
                    <a:pt x="556" y="270"/>
                    <a:pt x="554" y="271"/>
                    <a:pt x="553" y="273"/>
                  </a:cubicBezTo>
                  <a:close/>
                  <a:moveTo>
                    <a:pt x="80" y="290"/>
                  </a:moveTo>
                  <a:cubicBezTo>
                    <a:pt x="79" y="284"/>
                    <a:pt x="75" y="280"/>
                    <a:pt x="75" y="273"/>
                  </a:cubicBezTo>
                  <a:cubicBezTo>
                    <a:pt x="71" y="272"/>
                    <a:pt x="69" y="269"/>
                    <a:pt x="65" y="268"/>
                  </a:cubicBezTo>
                  <a:cubicBezTo>
                    <a:pt x="67" y="278"/>
                    <a:pt x="71" y="286"/>
                    <a:pt x="80" y="290"/>
                  </a:cubicBezTo>
                  <a:close/>
                  <a:moveTo>
                    <a:pt x="231" y="269"/>
                  </a:moveTo>
                  <a:cubicBezTo>
                    <a:pt x="233" y="270"/>
                    <a:pt x="234" y="272"/>
                    <a:pt x="236" y="272"/>
                  </a:cubicBezTo>
                  <a:cubicBezTo>
                    <a:pt x="236" y="269"/>
                    <a:pt x="232" y="266"/>
                    <a:pt x="231" y="269"/>
                  </a:cubicBezTo>
                  <a:close/>
                  <a:moveTo>
                    <a:pt x="100" y="286"/>
                  </a:moveTo>
                  <a:cubicBezTo>
                    <a:pt x="97" y="278"/>
                    <a:pt x="90" y="270"/>
                    <a:pt x="83" y="269"/>
                  </a:cubicBezTo>
                  <a:cubicBezTo>
                    <a:pt x="89" y="275"/>
                    <a:pt x="92" y="282"/>
                    <a:pt x="100" y="286"/>
                  </a:cubicBezTo>
                  <a:close/>
                  <a:moveTo>
                    <a:pt x="143" y="271"/>
                  </a:moveTo>
                  <a:cubicBezTo>
                    <a:pt x="146" y="273"/>
                    <a:pt x="148" y="275"/>
                    <a:pt x="151" y="277"/>
                  </a:cubicBezTo>
                  <a:cubicBezTo>
                    <a:pt x="152" y="276"/>
                    <a:pt x="153" y="276"/>
                    <a:pt x="152" y="274"/>
                  </a:cubicBezTo>
                  <a:cubicBezTo>
                    <a:pt x="150" y="273"/>
                    <a:pt x="148" y="269"/>
                    <a:pt x="145" y="268"/>
                  </a:cubicBezTo>
                  <a:cubicBezTo>
                    <a:pt x="145" y="269"/>
                    <a:pt x="144" y="269"/>
                    <a:pt x="143" y="271"/>
                  </a:cubicBezTo>
                  <a:close/>
                  <a:moveTo>
                    <a:pt x="185" y="280"/>
                  </a:moveTo>
                  <a:cubicBezTo>
                    <a:pt x="186" y="279"/>
                    <a:pt x="188" y="278"/>
                    <a:pt x="189" y="276"/>
                  </a:cubicBezTo>
                  <a:cubicBezTo>
                    <a:pt x="183" y="274"/>
                    <a:pt x="178" y="269"/>
                    <a:pt x="172" y="269"/>
                  </a:cubicBezTo>
                  <a:cubicBezTo>
                    <a:pt x="177" y="272"/>
                    <a:pt x="179" y="279"/>
                    <a:pt x="185" y="280"/>
                  </a:cubicBezTo>
                  <a:close/>
                  <a:moveTo>
                    <a:pt x="299" y="272"/>
                  </a:moveTo>
                  <a:cubicBezTo>
                    <a:pt x="301" y="272"/>
                    <a:pt x="302" y="275"/>
                    <a:pt x="304" y="275"/>
                  </a:cubicBezTo>
                  <a:cubicBezTo>
                    <a:pt x="305" y="274"/>
                    <a:pt x="307" y="271"/>
                    <a:pt x="306" y="270"/>
                  </a:cubicBezTo>
                  <a:cubicBezTo>
                    <a:pt x="305" y="269"/>
                    <a:pt x="300" y="268"/>
                    <a:pt x="299" y="272"/>
                  </a:cubicBezTo>
                  <a:close/>
                  <a:moveTo>
                    <a:pt x="430" y="272"/>
                  </a:moveTo>
                  <a:cubicBezTo>
                    <a:pt x="432" y="273"/>
                    <a:pt x="433" y="269"/>
                    <a:pt x="432" y="269"/>
                  </a:cubicBezTo>
                  <a:cubicBezTo>
                    <a:pt x="431" y="270"/>
                    <a:pt x="431" y="271"/>
                    <a:pt x="430" y="272"/>
                  </a:cubicBezTo>
                  <a:close/>
                  <a:moveTo>
                    <a:pt x="531" y="277"/>
                  </a:moveTo>
                  <a:cubicBezTo>
                    <a:pt x="531" y="279"/>
                    <a:pt x="534" y="279"/>
                    <a:pt x="534" y="282"/>
                  </a:cubicBezTo>
                  <a:cubicBezTo>
                    <a:pt x="532" y="284"/>
                    <a:pt x="531" y="282"/>
                    <a:pt x="529" y="283"/>
                  </a:cubicBezTo>
                  <a:cubicBezTo>
                    <a:pt x="527" y="286"/>
                    <a:pt x="528" y="290"/>
                    <a:pt x="529" y="294"/>
                  </a:cubicBezTo>
                  <a:cubicBezTo>
                    <a:pt x="520" y="300"/>
                    <a:pt x="521" y="314"/>
                    <a:pt x="516" y="323"/>
                  </a:cubicBezTo>
                  <a:cubicBezTo>
                    <a:pt x="519" y="323"/>
                    <a:pt x="521" y="318"/>
                    <a:pt x="524" y="316"/>
                  </a:cubicBezTo>
                  <a:cubicBezTo>
                    <a:pt x="529" y="300"/>
                    <a:pt x="536" y="287"/>
                    <a:pt x="540" y="271"/>
                  </a:cubicBezTo>
                  <a:cubicBezTo>
                    <a:pt x="537" y="271"/>
                    <a:pt x="536" y="269"/>
                    <a:pt x="533" y="269"/>
                  </a:cubicBezTo>
                  <a:cubicBezTo>
                    <a:pt x="533" y="272"/>
                    <a:pt x="532" y="274"/>
                    <a:pt x="531" y="277"/>
                  </a:cubicBezTo>
                  <a:close/>
                  <a:moveTo>
                    <a:pt x="401" y="272"/>
                  </a:moveTo>
                  <a:cubicBezTo>
                    <a:pt x="403" y="272"/>
                    <a:pt x="404" y="271"/>
                    <a:pt x="404" y="269"/>
                  </a:cubicBezTo>
                  <a:cubicBezTo>
                    <a:pt x="402" y="269"/>
                    <a:pt x="402" y="271"/>
                    <a:pt x="401" y="272"/>
                  </a:cubicBezTo>
                  <a:close/>
                  <a:moveTo>
                    <a:pt x="559" y="290"/>
                  </a:moveTo>
                  <a:cubicBezTo>
                    <a:pt x="563" y="284"/>
                    <a:pt x="566" y="278"/>
                    <a:pt x="567" y="270"/>
                  </a:cubicBezTo>
                  <a:cubicBezTo>
                    <a:pt x="567" y="270"/>
                    <a:pt x="567" y="269"/>
                    <a:pt x="566" y="269"/>
                  </a:cubicBezTo>
                  <a:cubicBezTo>
                    <a:pt x="562" y="275"/>
                    <a:pt x="560" y="284"/>
                    <a:pt x="559" y="290"/>
                  </a:cubicBezTo>
                  <a:close/>
                  <a:moveTo>
                    <a:pt x="287" y="274"/>
                  </a:moveTo>
                  <a:cubicBezTo>
                    <a:pt x="290" y="275"/>
                    <a:pt x="293" y="271"/>
                    <a:pt x="290" y="270"/>
                  </a:cubicBezTo>
                  <a:cubicBezTo>
                    <a:pt x="289" y="272"/>
                    <a:pt x="286" y="271"/>
                    <a:pt x="287" y="274"/>
                  </a:cubicBezTo>
                  <a:close/>
                  <a:moveTo>
                    <a:pt x="214" y="276"/>
                  </a:moveTo>
                  <a:cubicBezTo>
                    <a:pt x="217" y="276"/>
                    <a:pt x="218" y="274"/>
                    <a:pt x="220" y="272"/>
                  </a:cubicBezTo>
                  <a:cubicBezTo>
                    <a:pt x="217" y="269"/>
                    <a:pt x="212" y="273"/>
                    <a:pt x="214" y="276"/>
                  </a:cubicBezTo>
                  <a:close/>
                  <a:moveTo>
                    <a:pt x="502" y="277"/>
                  </a:moveTo>
                  <a:cubicBezTo>
                    <a:pt x="502" y="274"/>
                    <a:pt x="505" y="274"/>
                    <a:pt x="505" y="271"/>
                  </a:cubicBezTo>
                  <a:cubicBezTo>
                    <a:pt x="504" y="271"/>
                    <a:pt x="504" y="271"/>
                    <a:pt x="503" y="271"/>
                  </a:cubicBezTo>
                  <a:cubicBezTo>
                    <a:pt x="502" y="272"/>
                    <a:pt x="500" y="276"/>
                    <a:pt x="502" y="277"/>
                  </a:cubicBezTo>
                  <a:close/>
                  <a:moveTo>
                    <a:pt x="33" y="275"/>
                  </a:moveTo>
                  <a:cubicBezTo>
                    <a:pt x="33" y="274"/>
                    <a:pt x="34" y="271"/>
                    <a:pt x="32" y="271"/>
                  </a:cubicBezTo>
                  <a:cubicBezTo>
                    <a:pt x="32" y="272"/>
                    <a:pt x="31" y="275"/>
                    <a:pt x="33" y="275"/>
                  </a:cubicBezTo>
                  <a:close/>
                  <a:moveTo>
                    <a:pt x="56" y="280"/>
                  </a:moveTo>
                  <a:cubicBezTo>
                    <a:pt x="55" y="275"/>
                    <a:pt x="50" y="274"/>
                    <a:pt x="47" y="271"/>
                  </a:cubicBezTo>
                  <a:cubicBezTo>
                    <a:pt x="47" y="278"/>
                    <a:pt x="53" y="277"/>
                    <a:pt x="56" y="280"/>
                  </a:cubicBezTo>
                  <a:close/>
                  <a:moveTo>
                    <a:pt x="196" y="277"/>
                  </a:moveTo>
                  <a:cubicBezTo>
                    <a:pt x="199" y="278"/>
                    <a:pt x="202" y="281"/>
                    <a:pt x="206" y="282"/>
                  </a:cubicBezTo>
                  <a:cubicBezTo>
                    <a:pt x="205" y="280"/>
                    <a:pt x="208" y="282"/>
                    <a:pt x="207" y="280"/>
                  </a:cubicBezTo>
                  <a:cubicBezTo>
                    <a:pt x="203" y="277"/>
                    <a:pt x="199" y="269"/>
                    <a:pt x="196" y="277"/>
                  </a:cubicBezTo>
                  <a:close/>
                  <a:moveTo>
                    <a:pt x="361" y="276"/>
                  </a:moveTo>
                  <a:cubicBezTo>
                    <a:pt x="359" y="276"/>
                    <a:pt x="359" y="273"/>
                    <a:pt x="358" y="272"/>
                  </a:cubicBezTo>
                  <a:cubicBezTo>
                    <a:pt x="357" y="272"/>
                    <a:pt x="355" y="272"/>
                    <a:pt x="354" y="272"/>
                  </a:cubicBezTo>
                  <a:cubicBezTo>
                    <a:pt x="355" y="275"/>
                    <a:pt x="359" y="277"/>
                    <a:pt x="361" y="276"/>
                  </a:cubicBezTo>
                  <a:close/>
                  <a:moveTo>
                    <a:pt x="622" y="297"/>
                  </a:moveTo>
                  <a:cubicBezTo>
                    <a:pt x="621" y="298"/>
                    <a:pt x="617" y="301"/>
                    <a:pt x="620" y="302"/>
                  </a:cubicBezTo>
                  <a:cubicBezTo>
                    <a:pt x="624" y="293"/>
                    <a:pt x="630" y="284"/>
                    <a:pt x="629" y="273"/>
                  </a:cubicBezTo>
                  <a:cubicBezTo>
                    <a:pt x="625" y="280"/>
                    <a:pt x="623" y="288"/>
                    <a:pt x="622" y="297"/>
                  </a:cubicBezTo>
                  <a:close/>
                  <a:moveTo>
                    <a:pt x="86" y="276"/>
                  </a:moveTo>
                  <a:cubicBezTo>
                    <a:pt x="83" y="277"/>
                    <a:pt x="85" y="273"/>
                    <a:pt x="83" y="274"/>
                  </a:cubicBezTo>
                  <a:cubicBezTo>
                    <a:pt x="82" y="275"/>
                    <a:pt x="85" y="278"/>
                    <a:pt x="86" y="276"/>
                  </a:cubicBezTo>
                  <a:close/>
                  <a:moveTo>
                    <a:pt x="218" y="279"/>
                  </a:moveTo>
                  <a:cubicBezTo>
                    <a:pt x="220" y="280"/>
                    <a:pt x="222" y="282"/>
                    <a:pt x="225" y="282"/>
                  </a:cubicBezTo>
                  <a:cubicBezTo>
                    <a:pt x="227" y="281"/>
                    <a:pt x="229" y="279"/>
                    <a:pt x="230" y="277"/>
                  </a:cubicBezTo>
                  <a:cubicBezTo>
                    <a:pt x="226" y="274"/>
                    <a:pt x="221" y="273"/>
                    <a:pt x="218" y="279"/>
                  </a:cubicBezTo>
                  <a:close/>
                  <a:moveTo>
                    <a:pt x="272" y="277"/>
                  </a:moveTo>
                  <a:cubicBezTo>
                    <a:pt x="274" y="277"/>
                    <a:pt x="274" y="277"/>
                    <a:pt x="275" y="275"/>
                  </a:cubicBezTo>
                  <a:cubicBezTo>
                    <a:pt x="273" y="275"/>
                    <a:pt x="273" y="274"/>
                    <a:pt x="273" y="274"/>
                  </a:cubicBezTo>
                  <a:cubicBezTo>
                    <a:pt x="273" y="275"/>
                    <a:pt x="272" y="276"/>
                    <a:pt x="272" y="277"/>
                  </a:cubicBezTo>
                  <a:close/>
                  <a:moveTo>
                    <a:pt x="507" y="280"/>
                  </a:moveTo>
                  <a:cubicBezTo>
                    <a:pt x="507" y="282"/>
                    <a:pt x="508" y="283"/>
                    <a:pt x="510" y="283"/>
                  </a:cubicBezTo>
                  <a:cubicBezTo>
                    <a:pt x="510" y="281"/>
                    <a:pt x="512" y="276"/>
                    <a:pt x="511" y="274"/>
                  </a:cubicBezTo>
                  <a:cubicBezTo>
                    <a:pt x="510" y="277"/>
                    <a:pt x="507" y="277"/>
                    <a:pt x="507" y="280"/>
                  </a:cubicBezTo>
                  <a:close/>
                  <a:moveTo>
                    <a:pt x="536" y="300"/>
                  </a:moveTo>
                  <a:cubicBezTo>
                    <a:pt x="540" y="292"/>
                    <a:pt x="546" y="286"/>
                    <a:pt x="548" y="277"/>
                  </a:cubicBezTo>
                  <a:cubicBezTo>
                    <a:pt x="546" y="276"/>
                    <a:pt x="547" y="274"/>
                    <a:pt x="544" y="274"/>
                  </a:cubicBezTo>
                  <a:cubicBezTo>
                    <a:pt x="542" y="282"/>
                    <a:pt x="537" y="291"/>
                    <a:pt x="536" y="300"/>
                  </a:cubicBezTo>
                  <a:close/>
                  <a:moveTo>
                    <a:pt x="129" y="296"/>
                  </a:moveTo>
                  <a:cubicBezTo>
                    <a:pt x="123" y="289"/>
                    <a:pt x="118" y="281"/>
                    <a:pt x="111" y="274"/>
                  </a:cubicBezTo>
                  <a:cubicBezTo>
                    <a:pt x="115" y="283"/>
                    <a:pt x="120" y="292"/>
                    <a:pt x="129" y="296"/>
                  </a:cubicBezTo>
                  <a:close/>
                  <a:moveTo>
                    <a:pt x="291" y="278"/>
                  </a:moveTo>
                  <a:cubicBezTo>
                    <a:pt x="294" y="280"/>
                    <a:pt x="296" y="284"/>
                    <a:pt x="299" y="285"/>
                  </a:cubicBezTo>
                  <a:cubicBezTo>
                    <a:pt x="300" y="282"/>
                    <a:pt x="302" y="281"/>
                    <a:pt x="303" y="278"/>
                  </a:cubicBezTo>
                  <a:cubicBezTo>
                    <a:pt x="299" y="276"/>
                    <a:pt x="293" y="272"/>
                    <a:pt x="291" y="278"/>
                  </a:cubicBezTo>
                  <a:close/>
                  <a:moveTo>
                    <a:pt x="334" y="278"/>
                  </a:moveTo>
                  <a:cubicBezTo>
                    <a:pt x="335" y="280"/>
                    <a:pt x="335" y="281"/>
                    <a:pt x="338" y="281"/>
                  </a:cubicBezTo>
                  <a:cubicBezTo>
                    <a:pt x="339" y="279"/>
                    <a:pt x="342" y="279"/>
                    <a:pt x="343" y="275"/>
                  </a:cubicBezTo>
                  <a:cubicBezTo>
                    <a:pt x="339" y="273"/>
                    <a:pt x="337" y="277"/>
                    <a:pt x="334" y="278"/>
                  </a:cubicBezTo>
                  <a:close/>
                  <a:moveTo>
                    <a:pt x="447" y="285"/>
                  </a:moveTo>
                  <a:cubicBezTo>
                    <a:pt x="449" y="286"/>
                    <a:pt x="451" y="288"/>
                    <a:pt x="454" y="288"/>
                  </a:cubicBezTo>
                  <a:cubicBezTo>
                    <a:pt x="456" y="285"/>
                    <a:pt x="457" y="282"/>
                    <a:pt x="459" y="279"/>
                  </a:cubicBezTo>
                  <a:cubicBezTo>
                    <a:pt x="455" y="278"/>
                    <a:pt x="455" y="274"/>
                    <a:pt x="451" y="274"/>
                  </a:cubicBezTo>
                  <a:cubicBezTo>
                    <a:pt x="450" y="278"/>
                    <a:pt x="448" y="280"/>
                    <a:pt x="447" y="285"/>
                  </a:cubicBezTo>
                  <a:close/>
                  <a:moveTo>
                    <a:pt x="601" y="300"/>
                  </a:moveTo>
                  <a:cubicBezTo>
                    <a:pt x="606" y="296"/>
                    <a:pt x="610" y="284"/>
                    <a:pt x="608" y="274"/>
                  </a:cubicBezTo>
                  <a:cubicBezTo>
                    <a:pt x="607" y="284"/>
                    <a:pt x="601" y="292"/>
                    <a:pt x="601" y="300"/>
                  </a:cubicBezTo>
                  <a:close/>
                  <a:moveTo>
                    <a:pt x="175" y="290"/>
                  </a:moveTo>
                  <a:cubicBezTo>
                    <a:pt x="174" y="283"/>
                    <a:pt x="166" y="278"/>
                    <a:pt x="160" y="275"/>
                  </a:cubicBezTo>
                  <a:cubicBezTo>
                    <a:pt x="162" y="280"/>
                    <a:pt x="169" y="286"/>
                    <a:pt x="175" y="290"/>
                  </a:cubicBezTo>
                  <a:close/>
                  <a:moveTo>
                    <a:pt x="308" y="277"/>
                  </a:moveTo>
                  <a:cubicBezTo>
                    <a:pt x="310" y="278"/>
                    <a:pt x="311" y="277"/>
                    <a:pt x="310" y="275"/>
                  </a:cubicBezTo>
                  <a:cubicBezTo>
                    <a:pt x="310" y="275"/>
                    <a:pt x="309" y="275"/>
                    <a:pt x="309" y="275"/>
                  </a:cubicBezTo>
                  <a:cubicBezTo>
                    <a:pt x="309" y="276"/>
                    <a:pt x="308" y="276"/>
                    <a:pt x="308" y="277"/>
                  </a:cubicBezTo>
                  <a:close/>
                  <a:moveTo>
                    <a:pt x="515" y="280"/>
                  </a:moveTo>
                  <a:cubicBezTo>
                    <a:pt x="517" y="280"/>
                    <a:pt x="518" y="274"/>
                    <a:pt x="515" y="275"/>
                  </a:cubicBezTo>
                  <a:cubicBezTo>
                    <a:pt x="516" y="277"/>
                    <a:pt x="514" y="278"/>
                    <a:pt x="515" y="280"/>
                  </a:cubicBezTo>
                  <a:close/>
                  <a:moveTo>
                    <a:pt x="109" y="280"/>
                  </a:moveTo>
                  <a:cubicBezTo>
                    <a:pt x="107" y="279"/>
                    <a:pt x="106" y="277"/>
                    <a:pt x="104" y="275"/>
                  </a:cubicBezTo>
                  <a:cubicBezTo>
                    <a:pt x="104" y="278"/>
                    <a:pt x="107" y="281"/>
                    <a:pt x="109" y="280"/>
                  </a:cubicBezTo>
                  <a:close/>
                  <a:moveTo>
                    <a:pt x="351" y="277"/>
                  </a:moveTo>
                  <a:cubicBezTo>
                    <a:pt x="351" y="277"/>
                    <a:pt x="351" y="278"/>
                    <a:pt x="351" y="279"/>
                  </a:cubicBezTo>
                  <a:cubicBezTo>
                    <a:pt x="354" y="283"/>
                    <a:pt x="358" y="286"/>
                    <a:pt x="361" y="290"/>
                  </a:cubicBezTo>
                  <a:cubicBezTo>
                    <a:pt x="363" y="292"/>
                    <a:pt x="363" y="296"/>
                    <a:pt x="366" y="295"/>
                  </a:cubicBezTo>
                  <a:cubicBezTo>
                    <a:pt x="366" y="287"/>
                    <a:pt x="360" y="276"/>
                    <a:pt x="351" y="277"/>
                  </a:cubicBezTo>
                  <a:close/>
                  <a:moveTo>
                    <a:pt x="400" y="278"/>
                  </a:moveTo>
                  <a:cubicBezTo>
                    <a:pt x="402" y="279"/>
                    <a:pt x="403" y="278"/>
                    <a:pt x="403" y="276"/>
                  </a:cubicBezTo>
                  <a:cubicBezTo>
                    <a:pt x="403" y="276"/>
                    <a:pt x="402" y="276"/>
                    <a:pt x="402" y="276"/>
                  </a:cubicBezTo>
                  <a:cubicBezTo>
                    <a:pt x="402" y="277"/>
                    <a:pt x="401" y="277"/>
                    <a:pt x="400" y="278"/>
                  </a:cubicBezTo>
                  <a:close/>
                  <a:moveTo>
                    <a:pt x="427" y="278"/>
                  </a:moveTo>
                  <a:cubicBezTo>
                    <a:pt x="427" y="280"/>
                    <a:pt x="428" y="281"/>
                    <a:pt x="429" y="282"/>
                  </a:cubicBezTo>
                  <a:cubicBezTo>
                    <a:pt x="429" y="281"/>
                    <a:pt x="429" y="277"/>
                    <a:pt x="429" y="277"/>
                  </a:cubicBezTo>
                  <a:cubicBezTo>
                    <a:pt x="429" y="278"/>
                    <a:pt x="428" y="277"/>
                    <a:pt x="427" y="278"/>
                  </a:cubicBezTo>
                  <a:close/>
                  <a:moveTo>
                    <a:pt x="524" y="284"/>
                  </a:moveTo>
                  <a:cubicBezTo>
                    <a:pt x="529" y="282"/>
                    <a:pt x="523" y="277"/>
                    <a:pt x="520" y="277"/>
                  </a:cubicBezTo>
                  <a:cubicBezTo>
                    <a:pt x="521" y="280"/>
                    <a:pt x="523" y="281"/>
                    <a:pt x="524" y="284"/>
                  </a:cubicBezTo>
                  <a:close/>
                  <a:moveTo>
                    <a:pt x="311" y="280"/>
                  </a:moveTo>
                  <a:cubicBezTo>
                    <a:pt x="314" y="281"/>
                    <a:pt x="315" y="284"/>
                    <a:pt x="319" y="284"/>
                  </a:cubicBezTo>
                  <a:cubicBezTo>
                    <a:pt x="318" y="280"/>
                    <a:pt x="315" y="279"/>
                    <a:pt x="312" y="277"/>
                  </a:cubicBezTo>
                  <a:cubicBezTo>
                    <a:pt x="312" y="279"/>
                    <a:pt x="311" y="278"/>
                    <a:pt x="311" y="280"/>
                  </a:cubicBezTo>
                  <a:close/>
                  <a:moveTo>
                    <a:pt x="482" y="286"/>
                  </a:moveTo>
                  <a:cubicBezTo>
                    <a:pt x="485" y="287"/>
                    <a:pt x="486" y="290"/>
                    <a:pt x="488" y="290"/>
                  </a:cubicBezTo>
                  <a:cubicBezTo>
                    <a:pt x="489" y="287"/>
                    <a:pt x="490" y="285"/>
                    <a:pt x="492" y="283"/>
                  </a:cubicBezTo>
                  <a:cubicBezTo>
                    <a:pt x="492" y="273"/>
                    <a:pt x="482" y="278"/>
                    <a:pt x="482" y="286"/>
                  </a:cubicBezTo>
                  <a:close/>
                  <a:moveTo>
                    <a:pt x="565" y="306"/>
                  </a:moveTo>
                  <a:cubicBezTo>
                    <a:pt x="566" y="304"/>
                    <a:pt x="568" y="303"/>
                    <a:pt x="570" y="302"/>
                  </a:cubicBezTo>
                  <a:cubicBezTo>
                    <a:pt x="570" y="292"/>
                    <a:pt x="578" y="285"/>
                    <a:pt x="576" y="277"/>
                  </a:cubicBezTo>
                  <a:cubicBezTo>
                    <a:pt x="573" y="287"/>
                    <a:pt x="565" y="297"/>
                    <a:pt x="565" y="306"/>
                  </a:cubicBezTo>
                  <a:close/>
                  <a:moveTo>
                    <a:pt x="55" y="292"/>
                  </a:moveTo>
                  <a:cubicBezTo>
                    <a:pt x="54" y="288"/>
                    <a:pt x="53" y="287"/>
                    <a:pt x="54" y="283"/>
                  </a:cubicBezTo>
                  <a:cubicBezTo>
                    <a:pt x="51" y="282"/>
                    <a:pt x="50" y="279"/>
                    <a:pt x="47" y="279"/>
                  </a:cubicBezTo>
                  <a:cubicBezTo>
                    <a:pt x="46" y="287"/>
                    <a:pt x="50" y="290"/>
                    <a:pt x="55" y="292"/>
                  </a:cubicBezTo>
                  <a:close/>
                  <a:moveTo>
                    <a:pt x="154" y="280"/>
                  </a:moveTo>
                  <a:cubicBezTo>
                    <a:pt x="156" y="281"/>
                    <a:pt x="157" y="283"/>
                    <a:pt x="160" y="283"/>
                  </a:cubicBezTo>
                  <a:cubicBezTo>
                    <a:pt x="159" y="281"/>
                    <a:pt x="156" y="277"/>
                    <a:pt x="154" y="280"/>
                  </a:cubicBezTo>
                  <a:close/>
                  <a:moveTo>
                    <a:pt x="189" y="283"/>
                  </a:moveTo>
                  <a:cubicBezTo>
                    <a:pt x="191" y="285"/>
                    <a:pt x="195" y="286"/>
                    <a:pt x="198" y="288"/>
                  </a:cubicBezTo>
                  <a:cubicBezTo>
                    <a:pt x="200" y="287"/>
                    <a:pt x="202" y="286"/>
                    <a:pt x="203" y="283"/>
                  </a:cubicBezTo>
                  <a:cubicBezTo>
                    <a:pt x="197" y="282"/>
                    <a:pt x="192" y="275"/>
                    <a:pt x="189" y="283"/>
                  </a:cubicBezTo>
                  <a:close/>
                  <a:moveTo>
                    <a:pt x="268" y="286"/>
                  </a:moveTo>
                  <a:cubicBezTo>
                    <a:pt x="266" y="286"/>
                    <a:pt x="265" y="287"/>
                    <a:pt x="264" y="288"/>
                  </a:cubicBezTo>
                  <a:cubicBezTo>
                    <a:pt x="266" y="291"/>
                    <a:pt x="268" y="290"/>
                    <a:pt x="271" y="290"/>
                  </a:cubicBezTo>
                  <a:cubicBezTo>
                    <a:pt x="272" y="285"/>
                    <a:pt x="278" y="285"/>
                    <a:pt x="279" y="280"/>
                  </a:cubicBezTo>
                  <a:cubicBezTo>
                    <a:pt x="276" y="276"/>
                    <a:pt x="271" y="284"/>
                    <a:pt x="268" y="286"/>
                  </a:cubicBezTo>
                  <a:close/>
                  <a:moveTo>
                    <a:pt x="581" y="318"/>
                  </a:moveTo>
                  <a:cubicBezTo>
                    <a:pt x="583" y="316"/>
                    <a:pt x="585" y="315"/>
                    <a:pt x="587" y="313"/>
                  </a:cubicBezTo>
                  <a:cubicBezTo>
                    <a:pt x="589" y="299"/>
                    <a:pt x="595" y="293"/>
                    <a:pt x="597" y="279"/>
                  </a:cubicBezTo>
                  <a:cubicBezTo>
                    <a:pt x="596" y="279"/>
                    <a:pt x="596" y="278"/>
                    <a:pt x="595" y="279"/>
                  </a:cubicBezTo>
                  <a:cubicBezTo>
                    <a:pt x="590" y="290"/>
                    <a:pt x="584" y="306"/>
                    <a:pt x="581" y="318"/>
                  </a:cubicBezTo>
                  <a:close/>
                  <a:moveTo>
                    <a:pt x="125" y="286"/>
                  </a:moveTo>
                  <a:cubicBezTo>
                    <a:pt x="125" y="285"/>
                    <a:pt x="126" y="284"/>
                    <a:pt x="126" y="284"/>
                  </a:cubicBezTo>
                  <a:cubicBezTo>
                    <a:pt x="126" y="281"/>
                    <a:pt x="123" y="282"/>
                    <a:pt x="123" y="279"/>
                  </a:cubicBezTo>
                  <a:cubicBezTo>
                    <a:pt x="122" y="279"/>
                    <a:pt x="120" y="278"/>
                    <a:pt x="120" y="280"/>
                  </a:cubicBezTo>
                  <a:cubicBezTo>
                    <a:pt x="122" y="281"/>
                    <a:pt x="122" y="286"/>
                    <a:pt x="125" y="286"/>
                  </a:cubicBezTo>
                  <a:close/>
                  <a:moveTo>
                    <a:pt x="375" y="285"/>
                  </a:moveTo>
                  <a:cubicBezTo>
                    <a:pt x="374" y="283"/>
                    <a:pt x="369" y="279"/>
                    <a:pt x="366" y="280"/>
                  </a:cubicBezTo>
                  <a:cubicBezTo>
                    <a:pt x="369" y="282"/>
                    <a:pt x="371" y="285"/>
                    <a:pt x="375" y="285"/>
                  </a:cubicBezTo>
                  <a:close/>
                  <a:moveTo>
                    <a:pt x="229" y="285"/>
                  </a:moveTo>
                  <a:cubicBezTo>
                    <a:pt x="235" y="289"/>
                    <a:pt x="239" y="293"/>
                    <a:pt x="247" y="296"/>
                  </a:cubicBezTo>
                  <a:cubicBezTo>
                    <a:pt x="247" y="294"/>
                    <a:pt x="248" y="294"/>
                    <a:pt x="249" y="294"/>
                  </a:cubicBezTo>
                  <a:cubicBezTo>
                    <a:pt x="245" y="288"/>
                    <a:pt x="234" y="274"/>
                    <a:pt x="229" y="285"/>
                  </a:cubicBezTo>
                  <a:close/>
                  <a:moveTo>
                    <a:pt x="248" y="283"/>
                  </a:moveTo>
                  <a:cubicBezTo>
                    <a:pt x="244" y="284"/>
                    <a:pt x="245" y="281"/>
                    <a:pt x="243" y="280"/>
                  </a:cubicBezTo>
                  <a:cubicBezTo>
                    <a:pt x="242" y="281"/>
                    <a:pt x="243" y="281"/>
                    <a:pt x="243" y="283"/>
                  </a:cubicBezTo>
                  <a:cubicBezTo>
                    <a:pt x="245" y="282"/>
                    <a:pt x="247" y="286"/>
                    <a:pt x="248" y="283"/>
                  </a:cubicBezTo>
                  <a:close/>
                  <a:moveTo>
                    <a:pt x="420" y="285"/>
                  </a:moveTo>
                  <a:cubicBezTo>
                    <a:pt x="422" y="283"/>
                    <a:pt x="421" y="282"/>
                    <a:pt x="420" y="280"/>
                  </a:cubicBezTo>
                  <a:cubicBezTo>
                    <a:pt x="420" y="280"/>
                    <a:pt x="419" y="280"/>
                    <a:pt x="418" y="280"/>
                  </a:cubicBezTo>
                  <a:cubicBezTo>
                    <a:pt x="416" y="282"/>
                    <a:pt x="418" y="284"/>
                    <a:pt x="420" y="285"/>
                  </a:cubicBezTo>
                  <a:close/>
                  <a:moveTo>
                    <a:pt x="516" y="289"/>
                  </a:moveTo>
                  <a:cubicBezTo>
                    <a:pt x="519" y="289"/>
                    <a:pt x="520" y="292"/>
                    <a:pt x="522" y="292"/>
                  </a:cubicBezTo>
                  <a:cubicBezTo>
                    <a:pt x="525" y="287"/>
                    <a:pt x="520" y="283"/>
                    <a:pt x="519" y="280"/>
                  </a:cubicBezTo>
                  <a:cubicBezTo>
                    <a:pt x="518" y="283"/>
                    <a:pt x="517" y="285"/>
                    <a:pt x="516" y="289"/>
                  </a:cubicBezTo>
                  <a:close/>
                  <a:moveTo>
                    <a:pt x="26" y="287"/>
                  </a:moveTo>
                  <a:cubicBezTo>
                    <a:pt x="26" y="286"/>
                    <a:pt x="27" y="280"/>
                    <a:pt x="23" y="280"/>
                  </a:cubicBezTo>
                  <a:cubicBezTo>
                    <a:pt x="23" y="284"/>
                    <a:pt x="23" y="287"/>
                    <a:pt x="26" y="287"/>
                  </a:cubicBezTo>
                  <a:close/>
                  <a:moveTo>
                    <a:pt x="396" y="287"/>
                  </a:moveTo>
                  <a:cubicBezTo>
                    <a:pt x="398" y="286"/>
                    <a:pt x="400" y="285"/>
                    <a:pt x="400" y="283"/>
                  </a:cubicBezTo>
                  <a:cubicBezTo>
                    <a:pt x="398" y="283"/>
                    <a:pt x="399" y="281"/>
                    <a:pt x="397" y="282"/>
                  </a:cubicBezTo>
                  <a:cubicBezTo>
                    <a:pt x="397" y="284"/>
                    <a:pt x="396" y="285"/>
                    <a:pt x="396" y="287"/>
                  </a:cubicBezTo>
                  <a:close/>
                  <a:moveTo>
                    <a:pt x="434" y="285"/>
                  </a:moveTo>
                  <a:cubicBezTo>
                    <a:pt x="435" y="286"/>
                    <a:pt x="436" y="286"/>
                    <a:pt x="437" y="287"/>
                  </a:cubicBezTo>
                  <a:cubicBezTo>
                    <a:pt x="438" y="285"/>
                    <a:pt x="439" y="284"/>
                    <a:pt x="439" y="282"/>
                  </a:cubicBezTo>
                  <a:cubicBezTo>
                    <a:pt x="437" y="281"/>
                    <a:pt x="435" y="284"/>
                    <a:pt x="434" y="285"/>
                  </a:cubicBezTo>
                  <a:close/>
                  <a:moveTo>
                    <a:pt x="168" y="294"/>
                  </a:moveTo>
                  <a:cubicBezTo>
                    <a:pt x="161" y="291"/>
                    <a:pt x="157" y="284"/>
                    <a:pt x="148" y="282"/>
                  </a:cubicBezTo>
                  <a:cubicBezTo>
                    <a:pt x="151" y="289"/>
                    <a:pt x="161" y="293"/>
                    <a:pt x="168" y="294"/>
                  </a:cubicBezTo>
                  <a:close/>
                  <a:moveTo>
                    <a:pt x="332" y="287"/>
                  </a:moveTo>
                  <a:cubicBezTo>
                    <a:pt x="332" y="286"/>
                    <a:pt x="332" y="286"/>
                    <a:pt x="332" y="286"/>
                  </a:cubicBezTo>
                  <a:cubicBezTo>
                    <a:pt x="332" y="286"/>
                    <a:pt x="332" y="286"/>
                    <a:pt x="332" y="285"/>
                  </a:cubicBezTo>
                  <a:cubicBezTo>
                    <a:pt x="331" y="284"/>
                    <a:pt x="329" y="283"/>
                    <a:pt x="327" y="282"/>
                  </a:cubicBezTo>
                  <a:cubicBezTo>
                    <a:pt x="327" y="285"/>
                    <a:pt x="330" y="286"/>
                    <a:pt x="332" y="287"/>
                  </a:cubicBezTo>
                  <a:close/>
                  <a:moveTo>
                    <a:pt x="346" y="285"/>
                  </a:moveTo>
                  <a:cubicBezTo>
                    <a:pt x="348" y="287"/>
                    <a:pt x="353" y="292"/>
                    <a:pt x="355" y="290"/>
                  </a:cubicBezTo>
                  <a:cubicBezTo>
                    <a:pt x="352" y="288"/>
                    <a:pt x="352" y="283"/>
                    <a:pt x="347" y="282"/>
                  </a:cubicBezTo>
                  <a:cubicBezTo>
                    <a:pt x="348" y="284"/>
                    <a:pt x="345" y="283"/>
                    <a:pt x="346" y="285"/>
                  </a:cubicBezTo>
                  <a:close/>
                  <a:moveTo>
                    <a:pt x="103" y="309"/>
                  </a:moveTo>
                  <a:cubicBezTo>
                    <a:pt x="107" y="310"/>
                    <a:pt x="108" y="316"/>
                    <a:pt x="113" y="314"/>
                  </a:cubicBezTo>
                  <a:cubicBezTo>
                    <a:pt x="111" y="310"/>
                    <a:pt x="110" y="304"/>
                    <a:pt x="108" y="299"/>
                  </a:cubicBezTo>
                  <a:cubicBezTo>
                    <a:pt x="101" y="294"/>
                    <a:pt x="96" y="287"/>
                    <a:pt x="89" y="283"/>
                  </a:cubicBezTo>
                  <a:cubicBezTo>
                    <a:pt x="93" y="292"/>
                    <a:pt x="99" y="300"/>
                    <a:pt x="103" y="309"/>
                  </a:cubicBezTo>
                  <a:close/>
                  <a:moveTo>
                    <a:pt x="176" y="285"/>
                  </a:moveTo>
                  <a:cubicBezTo>
                    <a:pt x="178" y="286"/>
                    <a:pt x="177" y="285"/>
                    <a:pt x="179" y="286"/>
                  </a:cubicBezTo>
                  <a:cubicBezTo>
                    <a:pt x="179" y="284"/>
                    <a:pt x="178" y="284"/>
                    <a:pt x="177" y="283"/>
                  </a:cubicBezTo>
                  <a:cubicBezTo>
                    <a:pt x="177" y="284"/>
                    <a:pt x="176" y="284"/>
                    <a:pt x="176" y="285"/>
                  </a:cubicBezTo>
                  <a:close/>
                  <a:moveTo>
                    <a:pt x="304" y="288"/>
                  </a:moveTo>
                  <a:cubicBezTo>
                    <a:pt x="306" y="288"/>
                    <a:pt x="306" y="290"/>
                    <a:pt x="309" y="290"/>
                  </a:cubicBezTo>
                  <a:cubicBezTo>
                    <a:pt x="310" y="288"/>
                    <a:pt x="314" y="288"/>
                    <a:pt x="314" y="285"/>
                  </a:cubicBezTo>
                  <a:cubicBezTo>
                    <a:pt x="310" y="281"/>
                    <a:pt x="305" y="284"/>
                    <a:pt x="304" y="288"/>
                  </a:cubicBezTo>
                  <a:close/>
                  <a:moveTo>
                    <a:pt x="66" y="286"/>
                  </a:moveTo>
                  <a:cubicBezTo>
                    <a:pt x="66" y="285"/>
                    <a:pt x="66" y="284"/>
                    <a:pt x="66" y="284"/>
                  </a:cubicBezTo>
                  <a:cubicBezTo>
                    <a:pt x="65" y="284"/>
                    <a:pt x="63" y="284"/>
                    <a:pt x="63" y="283"/>
                  </a:cubicBezTo>
                  <a:cubicBezTo>
                    <a:pt x="63" y="285"/>
                    <a:pt x="64" y="285"/>
                    <a:pt x="66" y="286"/>
                  </a:cubicBezTo>
                  <a:close/>
                  <a:moveTo>
                    <a:pt x="93" y="299"/>
                  </a:moveTo>
                  <a:cubicBezTo>
                    <a:pt x="89" y="295"/>
                    <a:pt x="88" y="287"/>
                    <a:pt x="83" y="284"/>
                  </a:cubicBezTo>
                  <a:cubicBezTo>
                    <a:pt x="83" y="291"/>
                    <a:pt x="87" y="299"/>
                    <a:pt x="93" y="299"/>
                  </a:cubicBezTo>
                  <a:close/>
                  <a:moveTo>
                    <a:pt x="283" y="284"/>
                  </a:moveTo>
                  <a:cubicBezTo>
                    <a:pt x="278" y="286"/>
                    <a:pt x="275" y="290"/>
                    <a:pt x="271" y="293"/>
                  </a:cubicBezTo>
                  <a:cubicBezTo>
                    <a:pt x="276" y="295"/>
                    <a:pt x="281" y="303"/>
                    <a:pt x="287" y="303"/>
                  </a:cubicBezTo>
                  <a:cubicBezTo>
                    <a:pt x="291" y="303"/>
                    <a:pt x="292" y="299"/>
                    <a:pt x="296" y="299"/>
                  </a:cubicBezTo>
                  <a:cubicBezTo>
                    <a:pt x="295" y="292"/>
                    <a:pt x="288" y="288"/>
                    <a:pt x="283" y="284"/>
                  </a:cubicBezTo>
                  <a:close/>
                  <a:moveTo>
                    <a:pt x="414" y="288"/>
                  </a:moveTo>
                  <a:cubicBezTo>
                    <a:pt x="415" y="287"/>
                    <a:pt x="417" y="287"/>
                    <a:pt x="417" y="286"/>
                  </a:cubicBezTo>
                  <a:cubicBezTo>
                    <a:pt x="416" y="285"/>
                    <a:pt x="415" y="285"/>
                    <a:pt x="414" y="285"/>
                  </a:cubicBezTo>
                  <a:cubicBezTo>
                    <a:pt x="413" y="285"/>
                    <a:pt x="413" y="287"/>
                    <a:pt x="414" y="288"/>
                  </a:cubicBezTo>
                  <a:close/>
                  <a:moveTo>
                    <a:pt x="326" y="289"/>
                  </a:moveTo>
                  <a:cubicBezTo>
                    <a:pt x="324" y="288"/>
                    <a:pt x="324" y="286"/>
                    <a:pt x="322" y="286"/>
                  </a:cubicBezTo>
                  <a:cubicBezTo>
                    <a:pt x="322" y="288"/>
                    <a:pt x="325" y="289"/>
                    <a:pt x="326" y="289"/>
                  </a:cubicBezTo>
                  <a:close/>
                  <a:moveTo>
                    <a:pt x="563" y="293"/>
                  </a:moveTo>
                  <a:cubicBezTo>
                    <a:pt x="566" y="293"/>
                    <a:pt x="567" y="287"/>
                    <a:pt x="566" y="286"/>
                  </a:cubicBezTo>
                  <a:cubicBezTo>
                    <a:pt x="565" y="288"/>
                    <a:pt x="565" y="291"/>
                    <a:pt x="563" y="293"/>
                  </a:cubicBezTo>
                  <a:close/>
                  <a:moveTo>
                    <a:pt x="300" y="295"/>
                  </a:moveTo>
                  <a:cubicBezTo>
                    <a:pt x="302" y="295"/>
                    <a:pt x="304" y="294"/>
                    <a:pt x="305" y="292"/>
                  </a:cubicBezTo>
                  <a:cubicBezTo>
                    <a:pt x="302" y="291"/>
                    <a:pt x="299" y="286"/>
                    <a:pt x="295" y="287"/>
                  </a:cubicBezTo>
                  <a:cubicBezTo>
                    <a:pt x="297" y="289"/>
                    <a:pt x="298" y="293"/>
                    <a:pt x="300" y="295"/>
                  </a:cubicBezTo>
                  <a:close/>
                  <a:moveTo>
                    <a:pt x="371" y="292"/>
                  </a:moveTo>
                  <a:cubicBezTo>
                    <a:pt x="372" y="291"/>
                    <a:pt x="373" y="290"/>
                    <a:pt x="373" y="288"/>
                  </a:cubicBezTo>
                  <a:cubicBezTo>
                    <a:pt x="372" y="287"/>
                    <a:pt x="370" y="285"/>
                    <a:pt x="369" y="287"/>
                  </a:cubicBezTo>
                  <a:cubicBezTo>
                    <a:pt x="370" y="288"/>
                    <a:pt x="369" y="292"/>
                    <a:pt x="371" y="292"/>
                  </a:cubicBezTo>
                  <a:close/>
                  <a:moveTo>
                    <a:pt x="45" y="300"/>
                  </a:moveTo>
                  <a:cubicBezTo>
                    <a:pt x="45" y="294"/>
                    <a:pt x="42" y="290"/>
                    <a:pt x="38" y="287"/>
                  </a:cubicBezTo>
                  <a:cubicBezTo>
                    <a:pt x="39" y="293"/>
                    <a:pt x="40" y="299"/>
                    <a:pt x="45" y="300"/>
                  </a:cubicBezTo>
                  <a:close/>
                  <a:moveTo>
                    <a:pt x="202" y="291"/>
                  </a:moveTo>
                  <a:cubicBezTo>
                    <a:pt x="205" y="292"/>
                    <a:pt x="207" y="294"/>
                    <a:pt x="210" y="295"/>
                  </a:cubicBezTo>
                  <a:cubicBezTo>
                    <a:pt x="212" y="293"/>
                    <a:pt x="214" y="293"/>
                    <a:pt x="214" y="290"/>
                  </a:cubicBezTo>
                  <a:cubicBezTo>
                    <a:pt x="210" y="288"/>
                    <a:pt x="205" y="285"/>
                    <a:pt x="202" y="291"/>
                  </a:cubicBezTo>
                  <a:close/>
                  <a:moveTo>
                    <a:pt x="429" y="291"/>
                  </a:moveTo>
                  <a:cubicBezTo>
                    <a:pt x="431" y="292"/>
                    <a:pt x="432" y="293"/>
                    <a:pt x="434" y="294"/>
                  </a:cubicBezTo>
                  <a:cubicBezTo>
                    <a:pt x="435" y="293"/>
                    <a:pt x="436" y="291"/>
                    <a:pt x="436" y="289"/>
                  </a:cubicBezTo>
                  <a:cubicBezTo>
                    <a:pt x="434" y="291"/>
                    <a:pt x="433" y="287"/>
                    <a:pt x="430" y="287"/>
                  </a:cubicBezTo>
                  <a:cubicBezTo>
                    <a:pt x="430" y="288"/>
                    <a:pt x="428" y="289"/>
                    <a:pt x="429" y="291"/>
                  </a:cubicBezTo>
                  <a:close/>
                  <a:moveTo>
                    <a:pt x="442" y="290"/>
                  </a:moveTo>
                  <a:cubicBezTo>
                    <a:pt x="443" y="289"/>
                    <a:pt x="443" y="287"/>
                    <a:pt x="441" y="287"/>
                  </a:cubicBezTo>
                  <a:cubicBezTo>
                    <a:pt x="441" y="288"/>
                    <a:pt x="440" y="290"/>
                    <a:pt x="442" y="290"/>
                  </a:cubicBezTo>
                  <a:close/>
                  <a:moveTo>
                    <a:pt x="444" y="292"/>
                  </a:moveTo>
                  <a:cubicBezTo>
                    <a:pt x="445" y="294"/>
                    <a:pt x="451" y="294"/>
                    <a:pt x="451" y="291"/>
                  </a:cubicBezTo>
                  <a:cubicBezTo>
                    <a:pt x="450" y="286"/>
                    <a:pt x="444" y="286"/>
                    <a:pt x="444" y="292"/>
                  </a:cubicBezTo>
                  <a:close/>
                  <a:moveTo>
                    <a:pt x="459" y="293"/>
                  </a:moveTo>
                  <a:cubicBezTo>
                    <a:pt x="461" y="294"/>
                    <a:pt x="466" y="289"/>
                    <a:pt x="465" y="287"/>
                  </a:cubicBezTo>
                  <a:cubicBezTo>
                    <a:pt x="463" y="289"/>
                    <a:pt x="459" y="289"/>
                    <a:pt x="459" y="293"/>
                  </a:cubicBezTo>
                  <a:close/>
                  <a:moveTo>
                    <a:pt x="182" y="288"/>
                  </a:moveTo>
                  <a:cubicBezTo>
                    <a:pt x="183" y="292"/>
                    <a:pt x="186" y="295"/>
                    <a:pt x="190" y="294"/>
                  </a:cubicBezTo>
                  <a:cubicBezTo>
                    <a:pt x="188" y="292"/>
                    <a:pt x="186" y="286"/>
                    <a:pt x="182" y="288"/>
                  </a:cubicBezTo>
                  <a:close/>
                  <a:moveTo>
                    <a:pt x="617" y="293"/>
                  </a:moveTo>
                  <a:cubicBezTo>
                    <a:pt x="619" y="293"/>
                    <a:pt x="620" y="289"/>
                    <a:pt x="619" y="288"/>
                  </a:cubicBezTo>
                  <a:cubicBezTo>
                    <a:pt x="618" y="289"/>
                    <a:pt x="617" y="291"/>
                    <a:pt x="617" y="293"/>
                  </a:cubicBezTo>
                  <a:close/>
                  <a:moveTo>
                    <a:pt x="470" y="300"/>
                  </a:moveTo>
                  <a:cubicBezTo>
                    <a:pt x="472" y="297"/>
                    <a:pt x="473" y="294"/>
                    <a:pt x="474" y="289"/>
                  </a:cubicBezTo>
                  <a:cubicBezTo>
                    <a:pt x="473" y="289"/>
                    <a:pt x="472" y="289"/>
                    <a:pt x="471" y="288"/>
                  </a:cubicBezTo>
                  <a:cubicBezTo>
                    <a:pt x="472" y="293"/>
                    <a:pt x="465" y="297"/>
                    <a:pt x="470" y="300"/>
                  </a:cubicBezTo>
                  <a:close/>
                  <a:moveTo>
                    <a:pt x="496" y="296"/>
                  </a:moveTo>
                  <a:cubicBezTo>
                    <a:pt x="496" y="293"/>
                    <a:pt x="499" y="291"/>
                    <a:pt x="498" y="288"/>
                  </a:cubicBezTo>
                  <a:cubicBezTo>
                    <a:pt x="496" y="289"/>
                    <a:pt x="492" y="295"/>
                    <a:pt x="496" y="296"/>
                  </a:cubicBezTo>
                  <a:close/>
                  <a:moveTo>
                    <a:pt x="312" y="292"/>
                  </a:moveTo>
                  <a:cubicBezTo>
                    <a:pt x="314" y="294"/>
                    <a:pt x="316" y="296"/>
                    <a:pt x="319" y="297"/>
                  </a:cubicBezTo>
                  <a:cubicBezTo>
                    <a:pt x="320" y="295"/>
                    <a:pt x="322" y="294"/>
                    <a:pt x="323" y="292"/>
                  </a:cubicBezTo>
                  <a:cubicBezTo>
                    <a:pt x="320" y="288"/>
                    <a:pt x="314" y="289"/>
                    <a:pt x="312" y="292"/>
                  </a:cubicBezTo>
                  <a:close/>
                  <a:moveTo>
                    <a:pt x="504" y="302"/>
                  </a:moveTo>
                  <a:cubicBezTo>
                    <a:pt x="506" y="299"/>
                    <a:pt x="507" y="295"/>
                    <a:pt x="508" y="291"/>
                  </a:cubicBezTo>
                  <a:cubicBezTo>
                    <a:pt x="507" y="290"/>
                    <a:pt x="506" y="289"/>
                    <a:pt x="504" y="289"/>
                  </a:cubicBezTo>
                  <a:cubicBezTo>
                    <a:pt x="508" y="294"/>
                    <a:pt x="500" y="300"/>
                    <a:pt x="504" y="302"/>
                  </a:cubicBezTo>
                  <a:close/>
                  <a:moveTo>
                    <a:pt x="73" y="307"/>
                  </a:moveTo>
                  <a:cubicBezTo>
                    <a:pt x="73" y="301"/>
                    <a:pt x="71" y="291"/>
                    <a:pt x="64" y="291"/>
                  </a:cubicBezTo>
                  <a:cubicBezTo>
                    <a:pt x="67" y="296"/>
                    <a:pt x="66" y="305"/>
                    <a:pt x="73" y="307"/>
                  </a:cubicBezTo>
                  <a:close/>
                  <a:moveTo>
                    <a:pt x="131" y="291"/>
                  </a:moveTo>
                  <a:cubicBezTo>
                    <a:pt x="132" y="296"/>
                    <a:pt x="135" y="297"/>
                    <a:pt x="138" y="300"/>
                  </a:cubicBezTo>
                  <a:cubicBezTo>
                    <a:pt x="137" y="297"/>
                    <a:pt x="137" y="291"/>
                    <a:pt x="133" y="290"/>
                  </a:cubicBezTo>
                  <a:cubicBezTo>
                    <a:pt x="133" y="291"/>
                    <a:pt x="131" y="290"/>
                    <a:pt x="131" y="291"/>
                  </a:cubicBezTo>
                  <a:close/>
                  <a:moveTo>
                    <a:pt x="239" y="300"/>
                  </a:moveTo>
                  <a:cubicBezTo>
                    <a:pt x="239" y="299"/>
                    <a:pt x="241" y="300"/>
                    <a:pt x="241" y="298"/>
                  </a:cubicBezTo>
                  <a:cubicBezTo>
                    <a:pt x="239" y="297"/>
                    <a:pt x="238" y="295"/>
                    <a:pt x="236" y="294"/>
                  </a:cubicBezTo>
                  <a:cubicBezTo>
                    <a:pt x="230" y="297"/>
                    <a:pt x="224" y="289"/>
                    <a:pt x="223" y="291"/>
                  </a:cubicBezTo>
                  <a:cubicBezTo>
                    <a:pt x="228" y="295"/>
                    <a:pt x="233" y="297"/>
                    <a:pt x="239" y="300"/>
                  </a:cubicBezTo>
                  <a:close/>
                  <a:moveTo>
                    <a:pt x="423" y="294"/>
                  </a:moveTo>
                  <a:cubicBezTo>
                    <a:pt x="426" y="294"/>
                    <a:pt x="422" y="292"/>
                    <a:pt x="424" y="290"/>
                  </a:cubicBezTo>
                  <a:cubicBezTo>
                    <a:pt x="423" y="290"/>
                    <a:pt x="421" y="290"/>
                    <a:pt x="420" y="291"/>
                  </a:cubicBezTo>
                  <a:cubicBezTo>
                    <a:pt x="420" y="293"/>
                    <a:pt x="423" y="292"/>
                    <a:pt x="423" y="294"/>
                  </a:cubicBezTo>
                  <a:close/>
                  <a:moveTo>
                    <a:pt x="28" y="295"/>
                  </a:moveTo>
                  <a:cubicBezTo>
                    <a:pt x="28" y="292"/>
                    <a:pt x="27" y="291"/>
                    <a:pt x="24" y="291"/>
                  </a:cubicBezTo>
                  <a:cubicBezTo>
                    <a:pt x="25" y="293"/>
                    <a:pt x="26" y="295"/>
                    <a:pt x="28" y="295"/>
                  </a:cubicBezTo>
                  <a:close/>
                  <a:moveTo>
                    <a:pt x="177" y="294"/>
                  </a:moveTo>
                  <a:cubicBezTo>
                    <a:pt x="179" y="295"/>
                    <a:pt x="181" y="298"/>
                    <a:pt x="185" y="298"/>
                  </a:cubicBezTo>
                  <a:cubicBezTo>
                    <a:pt x="185" y="294"/>
                    <a:pt x="182" y="293"/>
                    <a:pt x="179" y="291"/>
                  </a:cubicBezTo>
                  <a:cubicBezTo>
                    <a:pt x="178" y="292"/>
                    <a:pt x="176" y="292"/>
                    <a:pt x="177" y="294"/>
                  </a:cubicBezTo>
                  <a:close/>
                  <a:moveTo>
                    <a:pt x="340" y="292"/>
                  </a:moveTo>
                  <a:cubicBezTo>
                    <a:pt x="342" y="295"/>
                    <a:pt x="347" y="298"/>
                    <a:pt x="351" y="297"/>
                  </a:cubicBezTo>
                  <a:cubicBezTo>
                    <a:pt x="347" y="296"/>
                    <a:pt x="345" y="290"/>
                    <a:pt x="340" y="292"/>
                  </a:cubicBezTo>
                  <a:close/>
                  <a:moveTo>
                    <a:pt x="395" y="294"/>
                  </a:moveTo>
                  <a:cubicBezTo>
                    <a:pt x="397" y="295"/>
                    <a:pt x="399" y="293"/>
                    <a:pt x="399" y="291"/>
                  </a:cubicBezTo>
                  <a:cubicBezTo>
                    <a:pt x="397" y="291"/>
                    <a:pt x="395" y="292"/>
                    <a:pt x="395" y="294"/>
                  </a:cubicBezTo>
                  <a:close/>
                  <a:moveTo>
                    <a:pt x="575" y="320"/>
                  </a:moveTo>
                  <a:cubicBezTo>
                    <a:pt x="580" y="311"/>
                    <a:pt x="583" y="300"/>
                    <a:pt x="587" y="291"/>
                  </a:cubicBezTo>
                  <a:cubicBezTo>
                    <a:pt x="579" y="297"/>
                    <a:pt x="578" y="312"/>
                    <a:pt x="575" y="320"/>
                  </a:cubicBezTo>
                  <a:close/>
                  <a:moveTo>
                    <a:pt x="165" y="299"/>
                  </a:moveTo>
                  <a:cubicBezTo>
                    <a:pt x="165" y="298"/>
                    <a:pt x="166" y="298"/>
                    <a:pt x="166" y="297"/>
                  </a:cubicBezTo>
                  <a:cubicBezTo>
                    <a:pt x="161" y="297"/>
                    <a:pt x="158" y="291"/>
                    <a:pt x="155" y="292"/>
                  </a:cubicBezTo>
                  <a:cubicBezTo>
                    <a:pt x="158" y="295"/>
                    <a:pt x="161" y="297"/>
                    <a:pt x="165" y="299"/>
                  </a:cubicBezTo>
                  <a:close/>
                  <a:moveTo>
                    <a:pt x="375" y="303"/>
                  </a:moveTo>
                  <a:cubicBezTo>
                    <a:pt x="378" y="302"/>
                    <a:pt x="383" y="299"/>
                    <a:pt x="383" y="294"/>
                  </a:cubicBezTo>
                  <a:cubicBezTo>
                    <a:pt x="382" y="293"/>
                    <a:pt x="381" y="292"/>
                    <a:pt x="379" y="292"/>
                  </a:cubicBezTo>
                  <a:cubicBezTo>
                    <a:pt x="378" y="296"/>
                    <a:pt x="376" y="299"/>
                    <a:pt x="375" y="303"/>
                  </a:cubicBezTo>
                  <a:close/>
                  <a:moveTo>
                    <a:pt x="406" y="302"/>
                  </a:moveTo>
                  <a:cubicBezTo>
                    <a:pt x="408" y="302"/>
                    <a:pt x="408" y="304"/>
                    <a:pt x="411" y="303"/>
                  </a:cubicBezTo>
                  <a:cubicBezTo>
                    <a:pt x="411" y="299"/>
                    <a:pt x="416" y="298"/>
                    <a:pt x="416" y="293"/>
                  </a:cubicBezTo>
                  <a:cubicBezTo>
                    <a:pt x="415" y="292"/>
                    <a:pt x="413" y="292"/>
                    <a:pt x="410" y="292"/>
                  </a:cubicBezTo>
                  <a:cubicBezTo>
                    <a:pt x="410" y="296"/>
                    <a:pt x="407" y="298"/>
                    <a:pt x="406" y="302"/>
                  </a:cubicBezTo>
                  <a:close/>
                  <a:moveTo>
                    <a:pt x="145" y="295"/>
                  </a:moveTo>
                  <a:cubicBezTo>
                    <a:pt x="145" y="294"/>
                    <a:pt x="145" y="292"/>
                    <a:pt x="143" y="292"/>
                  </a:cubicBezTo>
                  <a:cubicBezTo>
                    <a:pt x="142" y="294"/>
                    <a:pt x="144" y="295"/>
                    <a:pt x="145" y="295"/>
                  </a:cubicBezTo>
                  <a:close/>
                  <a:moveTo>
                    <a:pt x="118" y="299"/>
                  </a:moveTo>
                  <a:cubicBezTo>
                    <a:pt x="116" y="297"/>
                    <a:pt x="114" y="294"/>
                    <a:pt x="110" y="293"/>
                  </a:cubicBezTo>
                  <a:cubicBezTo>
                    <a:pt x="111" y="296"/>
                    <a:pt x="116" y="299"/>
                    <a:pt x="118" y="299"/>
                  </a:cubicBezTo>
                  <a:close/>
                  <a:moveTo>
                    <a:pt x="227" y="306"/>
                  </a:moveTo>
                  <a:cubicBezTo>
                    <a:pt x="227" y="303"/>
                    <a:pt x="224" y="302"/>
                    <a:pt x="224" y="298"/>
                  </a:cubicBezTo>
                  <a:cubicBezTo>
                    <a:pt x="221" y="299"/>
                    <a:pt x="221" y="294"/>
                    <a:pt x="217" y="293"/>
                  </a:cubicBezTo>
                  <a:cubicBezTo>
                    <a:pt x="216" y="295"/>
                    <a:pt x="214" y="296"/>
                    <a:pt x="214" y="298"/>
                  </a:cubicBezTo>
                  <a:cubicBezTo>
                    <a:pt x="218" y="300"/>
                    <a:pt x="223" y="303"/>
                    <a:pt x="227" y="306"/>
                  </a:cubicBezTo>
                  <a:close/>
                  <a:moveTo>
                    <a:pt x="349" y="304"/>
                  </a:moveTo>
                  <a:cubicBezTo>
                    <a:pt x="347" y="298"/>
                    <a:pt x="337" y="298"/>
                    <a:pt x="334" y="293"/>
                  </a:cubicBezTo>
                  <a:cubicBezTo>
                    <a:pt x="338" y="298"/>
                    <a:pt x="344" y="303"/>
                    <a:pt x="349" y="304"/>
                  </a:cubicBezTo>
                  <a:close/>
                  <a:moveTo>
                    <a:pt x="433" y="299"/>
                  </a:moveTo>
                  <a:cubicBezTo>
                    <a:pt x="433" y="295"/>
                    <a:pt x="429" y="295"/>
                    <a:pt x="427" y="293"/>
                  </a:cubicBezTo>
                  <a:cubicBezTo>
                    <a:pt x="426" y="296"/>
                    <a:pt x="429" y="298"/>
                    <a:pt x="433" y="299"/>
                  </a:cubicBezTo>
                  <a:close/>
                  <a:moveTo>
                    <a:pt x="438" y="297"/>
                  </a:moveTo>
                  <a:cubicBezTo>
                    <a:pt x="439" y="296"/>
                    <a:pt x="441" y="293"/>
                    <a:pt x="438" y="293"/>
                  </a:cubicBezTo>
                  <a:cubicBezTo>
                    <a:pt x="439" y="295"/>
                    <a:pt x="436" y="296"/>
                    <a:pt x="438" y="297"/>
                  </a:cubicBezTo>
                  <a:close/>
                  <a:moveTo>
                    <a:pt x="321" y="299"/>
                  </a:moveTo>
                  <a:cubicBezTo>
                    <a:pt x="325" y="300"/>
                    <a:pt x="326" y="303"/>
                    <a:pt x="330" y="303"/>
                  </a:cubicBezTo>
                  <a:cubicBezTo>
                    <a:pt x="334" y="296"/>
                    <a:pt x="323" y="291"/>
                    <a:pt x="321" y="299"/>
                  </a:cubicBezTo>
                  <a:close/>
                  <a:moveTo>
                    <a:pt x="479" y="300"/>
                  </a:moveTo>
                  <a:cubicBezTo>
                    <a:pt x="479" y="298"/>
                    <a:pt x="483" y="298"/>
                    <a:pt x="482" y="295"/>
                  </a:cubicBezTo>
                  <a:cubicBezTo>
                    <a:pt x="481" y="295"/>
                    <a:pt x="481" y="294"/>
                    <a:pt x="479" y="294"/>
                  </a:cubicBezTo>
                  <a:cubicBezTo>
                    <a:pt x="479" y="296"/>
                    <a:pt x="477" y="298"/>
                    <a:pt x="479" y="300"/>
                  </a:cubicBezTo>
                  <a:close/>
                  <a:moveTo>
                    <a:pt x="501" y="326"/>
                  </a:moveTo>
                  <a:cubicBezTo>
                    <a:pt x="504" y="327"/>
                    <a:pt x="505" y="331"/>
                    <a:pt x="508" y="331"/>
                  </a:cubicBezTo>
                  <a:cubicBezTo>
                    <a:pt x="515" y="322"/>
                    <a:pt x="516" y="307"/>
                    <a:pt x="522" y="296"/>
                  </a:cubicBezTo>
                  <a:cubicBezTo>
                    <a:pt x="519" y="294"/>
                    <a:pt x="517" y="295"/>
                    <a:pt x="513" y="294"/>
                  </a:cubicBezTo>
                  <a:cubicBezTo>
                    <a:pt x="510" y="305"/>
                    <a:pt x="505" y="315"/>
                    <a:pt x="501" y="326"/>
                  </a:cubicBezTo>
                  <a:close/>
                  <a:moveTo>
                    <a:pt x="304" y="298"/>
                  </a:moveTo>
                  <a:cubicBezTo>
                    <a:pt x="306" y="300"/>
                    <a:pt x="307" y="303"/>
                    <a:pt x="310" y="303"/>
                  </a:cubicBezTo>
                  <a:cubicBezTo>
                    <a:pt x="311" y="302"/>
                    <a:pt x="310" y="300"/>
                    <a:pt x="313" y="301"/>
                  </a:cubicBezTo>
                  <a:cubicBezTo>
                    <a:pt x="314" y="296"/>
                    <a:pt x="305" y="292"/>
                    <a:pt x="304" y="298"/>
                  </a:cubicBezTo>
                  <a:close/>
                  <a:moveTo>
                    <a:pt x="413" y="306"/>
                  </a:moveTo>
                  <a:cubicBezTo>
                    <a:pt x="415" y="307"/>
                    <a:pt x="416" y="309"/>
                    <a:pt x="418" y="309"/>
                  </a:cubicBezTo>
                  <a:cubicBezTo>
                    <a:pt x="418" y="305"/>
                    <a:pt x="419" y="303"/>
                    <a:pt x="421" y="302"/>
                  </a:cubicBezTo>
                  <a:cubicBezTo>
                    <a:pt x="420" y="300"/>
                    <a:pt x="421" y="299"/>
                    <a:pt x="422" y="297"/>
                  </a:cubicBezTo>
                  <a:cubicBezTo>
                    <a:pt x="420" y="296"/>
                    <a:pt x="419" y="296"/>
                    <a:pt x="418" y="295"/>
                  </a:cubicBezTo>
                  <a:cubicBezTo>
                    <a:pt x="417" y="299"/>
                    <a:pt x="415" y="302"/>
                    <a:pt x="413" y="306"/>
                  </a:cubicBezTo>
                  <a:close/>
                  <a:moveTo>
                    <a:pt x="200" y="302"/>
                  </a:moveTo>
                  <a:cubicBezTo>
                    <a:pt x="197" y="302"/>
                    <a:pt x="195" y="294"/>
                    <a:pt x="192" y="297"/>
                  </a:cubicBezTo>
                  <a:cubicBezTo>
                    <a:pt x="195" y="298"/>
                    <a:pt x="197" y="303"/>
                    <a:pt x="200" y="302"/>
                  </a:cubicBezTo>
                  <a:close/>
                  <a:moveTo>
                    <a:pt x="256" y="299"/>
                  </a:moveTo>
                  <a:cubicBezTo>
                    <a:pt x="256" y="296"/>
                    <a:pt x="250" y="295"/>
                    <a:pt x="248" y="299"/>
                  </a:cubicBezTo>
                  <a:cubicBezTo>
                    <a:pt x="250" y="301"/>
                    <a:pt x="257" y="302"/>
                    <a:pt x="256" y="299"/>
                  </a:cubicBezTo>
                  <a:close/>
                  <a:moveTo>
                    <a:pt x="551" y="310"/>
                  </a:moveTo>
                  <a:cubicBezTo>
                    <a:pt x="555" y="308"/>
                    <a:pt x="558" y="301"/>
                    <a:pt x="558" y="297"/>
                  </a:cubicBezTo>
                  <a:cubicBezTo>
                    <a:pt x="555" y="301"/>
                    <a:pt x="553" y="305"/>
                    <a:pt x="551" y="310"/>
                  </a:cubicBezTo>
                  <a:close/>
                  <a:moveTo>
                    <a:pt x="442" y="300"/>
                  </a:moveTo>
                  <a:cubicBezTo>
                    <a:pt x="444" y="301"/>
                    <a:pt x="445" y="303"/>
                    <a:pt x="447" y="303"/>
                  </a:cubicBezTo>
                  <a:cubicBezTo>
                    <a:pt x="448" y="303"/>
                    <a:pt x="448" y="300"/>
                    <a:pt x="449" y="299"/>
                  </a:cubicBezTo>
                  <a:cubicBezTo>
                    <a:pt x="446" y="298"/>
                    <a:pt x="444" y="297"/>
                    <a:pt x="442" y="300"/>
                  </a:cubicBezTo>
                  <a:close/>
                  <a:moveTo>
                    <a:pt x="89" y="319"/>
                  </a:moveTo>
                  <a:cubicBezTo>
                    <a:pt x="83" y="314"/>
                    <a:pt x="80" y="305"/>
                    <a:pt x="75" y="298"/>
                  </a:cubicBezTo>
                  <a:cubicBezTo>
                    <a:pt x="77" y="308"/>
                    <a:pt x="81" y="318"/>
                    <a:pt x="89" y="319"/>
                  </a:cubicBezTo>
                  <a:close/>
                  <a:moveTo>
                    <a:pt x="231" y="304"/>
                  </a:moveTo>
                  <a:cubicBezTo>
                    <a:pt x="234" y="304"/>
                    <a:pt x="235" y="303"/>
                    <a:pt x="236" y="302"/>
                  </a:cubicBezTo>
                  <a:cubicBezTo>
                    <a:pt x="233" y="301"/>
                    <a:pt x="231" y="299"/>
                    <a:pt x="228" y="298"/>
                  </a:cubicBezTo>
                  <a:cubicBezTo>
                    <a:pt x="228" y="301"/>
                    <a:pt x="231" y="302"/>
                    <a:pt x="231" y="304"/>
                  </a:cubicBezTo>
                  <a:close/>
                  <a:moveTo>
                    <a:pt x="279" y="308"/>
                  </a:moveTo>
                  <a:cubicBezTo>
                    <a:pt x="276" y="303"/>
                    <a:pt x="271" y="300"/>
                    <a:pt x="265" y="298"/>
                  </a:cubicBezTo>
                  <a:cubicBezTo>
                    <a:pt x="268" y="303"/>
                    <a:pt x="272" y="313"/>
                    <a:pt x="279" y="308"/>
                  </a:cubicBezTo>
                  <a:close/>
                  <a:moveTo>
                    <a:pt x="39" y="304"/>
                  </a:moveTo>
                  <a:cubicBezTo>
                    <a:pt x="39" y="302"/>
                    <a:pt x="38" y="300"/>
                    <a:pt x="36" y="299"/>
                  </a:cubicBezTo>
                  <a:cubicBezTo>
                    <a:pt x="36" y="301"/>
                    <a:pt x="37" y="303"/>
                    <a:pt x="39" y="304"/>
                  </a:cubicBezTo>
                  <a:close/>
                  <a:moveTo>
                    <a:pt x="186" y="300"/>
                  </a:moveTo>
                  <a:cubicBezTo>
                    <a:pt x="190" y="302"/>
                    <a:pt x="193" y="305"/>
                    <a:pt x="197" y="306"/>
                  </a:cubicBezTo>
                  <a:cubicBezTo>
                    <a:pt x="195" y="303"/>
                    <a:pt x="190" y="296"/>
                    <a:pt x="186" y="300"/>
                  </a:cubicBezTo>
                  <a:close/>
                  <a:moveTo>
                    <a:pt x="457" y="299"/>
                  </a:moveTo>
                  <a:cubicBezTo>
                    <a:pt x="457" y="301"/>
                    <a:pt x="458" y="301"/>
                    <a:pt x="459" y="302"/>
                  </a:cubicBezTo>
                  <a:cubicBezTo>
                    <a:pt x="460" y="301"/>
                    <a:pt x="460" y="299"/>
                    <a:pt x="461" y="299"/>
                  </a:cubicBezTo>
                  <a:cubicBezTo>
                    <a:pt x="459" y="298"/>
                    <a:pt x="458" y="299"/>
                    <a:pt x="457" y="299"/>
                  </a:cubicBezTo>
                  <a:close/>
                  <a:moveTo>
                    <a:pt x="60" y="305"/>
                  </a:moveTo>
                  <a:cubicBezTo>
                    <a:pt x="59" y="303"/>
                    <a:pt x="58" y="300"/>
                    <a:pt x="56" y="299"/>
                  </a:cubicBezTo>
                  <a:cubicBezTo>
                    <a:pt x="57" y="301"/>
                    <a:pt x="59" y="305"/>
                    <a:pt x="60" y="305"/>
                  </a:cubicBezTo>
                  <a:close/>
                  <a:moveTo>
                    <a:pt x="422" y="306"/>
                  </a:moveTo>
                  <a:cubicBezTo>
                    <a:pt x="425" y="305"/>
                    <a:pt x="430" y="305"/>
                    <a:pt x="430" y="301"/>
                  </a:cubicBezTo>
                  <a:cubicBezTo>
                    <a:pt x="427" y="302"/>
                    <a:pt x="427" y="300"/>
                    <a:pt x="425" y="300"/>
                  </a:cubicBezTo>
                  <a:cubicBezTo>
                    <a:pt x="424" y="301"/>
                    <a:pt x="423" y="304"/>
                    <a:pt x="422" y="306"/>
                  </a:cubicBezTo>
                  <a:close/>
                  <a:moveTo>
                    <a:pt x="149" y="306"/>
                  </a:moveTo>
                  <a:cubicBezTo>
                    <a:pt x="148" y="304"/>
                    <a:pt x="147" y="301"/>
                    <a:pt x="145" y="300"/>
                  </a:cubicBezTo>
                  <a:cubicBezTo>
                    <a:pt x="145" y="304"/>
                    <a:pt x="146" y="306"/>
                    <a:pt x="149" y="306"/>
                  </a:cubicBezTo>
                  <a:close/>
                  <a:moveTo>
                    <a:pt x="168" y="303"/>
                  </a:moveTo>
                  <a:cubicBezTo>
                    <a:pt x="172" y="303"/>
                    <a:pt x="173" y="307"/>
                    <a:pt x="176" y="303"/>
                  </a:cubicBezTo>
                  <a:cubicBezTo>
                    <a:pt x="174" y="301"/>
                    <a:pt x="168" y="298"/>
                    <a:pt x="168" y="303"/>
                  </a:cubicBezTo>
                  <a:close/>
                  <a:moveTo>
                    <a:pt x="242" y="303"/>
                  </a:moveTo>
                  <a:cubicBezTo>
                    <a:pt x="244" y="303"/>
                    <a:pt x="246" y="303"/>
                    <a:pt x="246" y="305"/>
                  </a:cubicBezTo>
                  <a:cubicBezTo>
                    <a:pt x="249" y="305"/>
                    <a:pt x="250" y="304"/>
                    <a:pt x="251" y="303"/>
                  </a:cubicBezTo>
                  <a:cubicBezTo>
                    <a:pt x="247" y="302"/>
                    <a:pt x="245" y="298"/>
                    <a:pt x="242" y="303"/>
                  </a:cubicBezTo>
                  <a:close/>
                  <a:moveTo>
                    <a:pt x="300" y="304"/>
                  </a:moveTo>
                  <a:cubicBezTo>
                    <a:pt x="297" y="297"/>
                    <a:pt x="296" y="303"/>
                    <a:pt x="290" y="305"/>
                  </a:cubicBezTo>
                  <a:cubicBezTo>
                    <a:pt x="292" y="307"/>
                    <a:pt x="296" y="309"/>
                    <a:pt x="299" y="310"/>
                  </a:cubicBezTo>
                  <a:cubicBezTo>
                    <a:pt x="302" y="308"/>
                    <a:pt x="301" y="307"/>
                    <a:pt x="300" y="304"/>
                  </a:cubicBezTo>
                  <a:close/>
                  <a:moveTo>
                    <a:pt x="481" y="308"/>
                  </a:moveTo>
                  <a:cubicBezTo>
                    <a:pt x="482" y="306"/>
                    <a:pt x="484" y="303"/>
                    <a:pt x="483" y="300"/>
                  </a:cubicBezTo>
                  <a:cubicBezTo>
                    <a:pt x="480" y="303"/>
                    <a:pt x="473" y="307"/>
                    <a:pt x="481" y="308"/>
                  </a:cubicBezTo>
                  <a:close/>
                  <a:moveTo>
                    <a:pt x="340" y="310"/>
                  </a:moveTo>
                  <a:cubicBezTo>
                    <a:pt x="341" y="310"/>
                    <a:pt x="343" y="309"/>
                    <a:pt x="344" y="308"/>
                  </a:cubicBezTo>
                  <a:cubicBezTo>
                    <a:pt x="344" y="307"/>
                    <a:pt x="344" y="306"/>
                    <a:pt x="344" y="305"/>
                  </a:cubicBezTo>
                  <a:cubicBezTo>
                    <a:pt x="341" y="304"/>
                    <a:pt x="339" y="303"/>
                    <a:pt x="337" y="301"/>
                  </a:cubicBezTo>
                  <a:cubicBezTo>
                    <a:pt x="336" y="304"/>
                    <a:pt x="340" y="305"/>
                    <a:pt x="340" y="310"/>
                  </a:cubicBezTo>
                  <a:close/>
                  <a:moveTo>
                    <a:pt x="84" y="306"/>
                  </a:moveTo>
                  <a:cubicBezTo>
                    <a:pt x="84" y="305"/>
                    <a:pt x="85" y="305"/>
                    <a:pt x="85" y="303"/>
                  </a:cubicBezTo>
                  <a:cubicBezTo>
                    <a:pt x="84" y="303"/>
                    <a:pt x="82" y="301"/>
                    <a:pt x="81" y="302"/>
                  </a:cubicBezTo>
                  <a:cubicBezTo>
                    <a:pt x="82" y="303"/>
                    <a:pt x="82" y="306"/>
                    <a:pt x="84" y="306"/>
                  </a:cubicBezTo>
                  <a:close/>
                  <a:moveTo>
                    <a:pt x="256" y="304"/>
                  </a:moveTo>
                  <a:cubicBezTo>
                    <a:pt x="260" y="305"/>
                    <a:pt x="263" y="310"/>
                    <a:pt x="266" y="309"/>
                  </a:cubicBezTo>
                  <a:cubicBezTo>
                    <a:pt x="264" y="306"/>
                    <a:pt x="262" y="303"/>
                    <a:pt x="259" y="302"/>
                  </a:cubicBezTo>
                  <a:cubicBezTo>
                    <a:pt x="259" y="303"/>
                    <a:pt x="256" y="302"/>
                    <a:pt x="256" y="304"/>
                  </a:cubicBezTo>
                  <a:close/>
                  <a:moveTo>
                    <a:pt x="312" y="305"/>
                  </a:moveTo>
                  <a:cubicBezTo>
                    <a:pt x="315" y="310"/>
                    <a:pt x="319" y="313"/>
                    <a:pt x="324" y="316"/>
                  </a:cubicBezTo>
                  <a:cubicBezTo>
                    <a:pt x="324" y="313"/>
                    <a:pt x="327" y="312"/>
                    <a:pt x="327" y="308"/>
                  </a:cubicBezTo>
                  <a:cubicBezTo>
                    <a:pt x="321" y="305"/>
                    <a:pt x="318" y="299"/>
                    <a:pt x="312" y="305"/>
                  </a:cubicBezTo>
                  <a:close/>
                  <a:moveTo>
                    <a:pt x="465" y="306"/>
                  </a:moveTo>
                  <a:cubicBezTo>
                    <a:pt x="467" y="306"/>
                    <a:pt x="467" y="308"/>
                    <a:pt x="468" y="306"/>
                  </a:cubicBezTo>
                  <a:cubicBezTo>
                    <a:pt x="467" y="306"/>
                    <a:pt x="470" y="302"/>
                    <a:pt x="467" y="302"/>
                  </a:cubicBezTo>
                  <a:cubicBezTo>
                    <a:pt x="466" y="303"/>
                    <a:pt x="465" y="304"/>
                    <a:pt x="465" y="306"/>
                  </a:cubicBezTo>
                  <a:close/>
                  <a:moveTo>
                    <a:pt x="388" y="311"/>
                  </a:moveTo>
                  <a:cubicBezTo>
                    <a:pt x="388" y="314"/>
                    <a:pt x="390" y="314"/>
                    <a:pt x="392" y="314"/>
                  </a:cubicBezTo>
                  <a:cubicBezTo>
                    <a:pt x="393" y="310"/>
                    <a:pt x="397" y="306"/>
                    <a:pt x="396" y="302"/>
                  </a:cubicBezTo>
                  <a:cubicBezTo>
                    <a:pt x="394" y="306"/>
                    <a:pt x="391" y="308"/>
                    <a:pt x="388" y="311"/>
                  </a:cubicBezTo>
                  <a:close/>
                  <a:moveTo>
                    <a:pt x="490" y="310"/>
                  </a:moveTo>
                  <a:cubicBezTo>
                    <a:pt x="490" y="308"/>
                    <a:pt x="493" y="304"/>
                    <a:pt x="492" y="302"/>
                  </a:cubicBezTo>
                  <a:cubicBezTo>
                    <a:pt x="491" y="304"/>
                    <a:pt x="488" y="308"/>
                    <a:pt x="490" y="310"/>
                  </a:cubicBezTo>
                  <a:close/>
                  <a:moveTo>
                    <a:pt x="47" y="310"/>
                  </a:moveTo>
                  <a:cubicBezTo>
                    <a:pt x="46" y="307"/>
                    <a:pt x="45" y="302"/>
                    <a:pt x="42" y="303"/>
                  </a:cubicBezTo>
                  <a:cubicBezTo>
                    <a:pt x="45" y="304"/>
                    <a:pt x="43" y="309"/>
                    <a:pt x="47" y="310"/>
                  </a:cubicBezTo>
                  <a:close/>
                  <a:moveTo>
                    <a:pt x="382" y="308"/>
                  </a:moveTo>
                  <a:cubicBezTo>
                    <a:pt x="384" y="308"/>
                    <a:pt x="385" y="304"/>
                    <a:pt x="384" y="303"/>
                  </a:cubicBezTo>
                  <a:cubicBezTo>
                    <a:pt x="383" y="305"/>
                    <a:pt x="382" y="306"/>
                    <a:pt x="382" y="308"/>
                  </a:cubicBezTo>
                  <a:close/>
                  <a:moveTo>
                    <a:pt x="445" y="307"/>
                  </a:moveTo>
                  <a:cubicBezTo>
                    <a:pt x="445" y="304"/>
                    <a:pt x="442" y="303"/>
                    <a:pt x="440" y="303"/>
                  </a:cubicBezTo>
                  <a:cubicBezTo>
                    <a:pt x="440" y="306"/>
                    <a:pt x="441" y="307"/>
                    <a:pt x="445" y="307"/>
                  </a:cubicBezTo>
                  <a:close/>
                  <a:moveTo>
                    <a:pt x="132" y="310"/>
                  </a:moveTo>
                  <a:cubicBezTo>
                    <a:pt x="130" y="307"/>
                    <a:pt x="129" y="305"/>
                    <a:pt x="125" y="304"/>
                  </a:cubicBezTo>
                  <a:cubicBezTo>
                    <a:pt x="126" y="307"/>
                    <a:pt x="130" y="310"/>
                    <a:pt x="132" y="310"/>
                  </a:cubicBezTo>
                  <a:close/>
                  <a:moveTo>
                    <a:pt x="234" y="307"/>
                  </a:moveTo>
                  <a:cubicBezTo>
                    <a:pt x="235" y="313"/>
                    <a:pt x="243" y="313"/>
                    <a:pt x="244" y="307"/>
                  </a:cubicBezTo>
                  <a:cubicBezTo>
                    <a:pt x="243" y="306"/>
                    <a:pt x="240" y="305"/>
                    <a:pt x="239" y="304"/>
                  </a:cubicBezTo>
                  <a:cubicBezTo>
                    <a:pt x="237" y="305"/>
                    <a:pt x="237" y="307"/>
                    <a:pt x="234" y="307"/>
                  </a:cubicBezTo>
                  <a:close/>
                  <a:moveTo>
                    <a:pt x="455" y="310"/>
                  </a:moveTo>
                  <a:cubicBezTo>
                    <a:pt x="456" y="309"/>
                    <a:pt x="457" y="307"/>
                    <a:pt x="457" y="305"/>
                  </a:cubicBezTo>
                  <a:cubicBezTo>
                    <a:pt x="457" y="305"/>
                    <a:pt x="456" y="304"/>
                    <a:pt x="455" y="304"/>
                  </a:cubicBezTo>
                  <a:cubicBezTo>
                    <a:pt x="455" y="306"/>
                    <a:pt x="451" y="309"/>
                    <a:pt x="455" y="310"/>
                  </a:cubicBezTo>
                  <a:close/>
                  <a:moveTo>
                    <a:pt x="354" y="308"/>
                  </a:moveTo>
                  <a:cubicBezTo>
                    <a:pt x="355" y="310"/>
                    <a:pt x="357" y="311"/>
                    <a:pt x="360" y="313"/>
                  </a:cubicBezTo>
                  <a:cubicBezTo>
                    <a:pt x="361" y="310"/>
                    <a:pt x="363" y="308"/>
                    <a:pt x="363" y="305"/>
                  </a:cubicBezTo>
                  <a:cubicBezTo>
                    <a:pt x="360" y="306"/>
                    <a:pt x="354" y="303"/>
                    <a:pt x="354" y="308"/>
                  </a:cubicBezTo>
                  <a:close/>
                  <a:moveTo>
                    <a:pt x="421" y="313"/>
                  </a:moveTo>
                  <a:cubicBezTo>
                    <a:pt x="423" y="313"/>
                    <a:pt x="423" y="314"/>
                    <a:pt x="425" y="314"/>
                  </a:cubicBezTo>
                  <a:cubicBezTo>
                    <a:pt x="426" y="311"/>
                    <a:pt x="429" y="307"/>
                    <a:pt x="430" y="305"/>
                  </a:cubicBezTo>
                  <a:cubicBezTo>
                    <a:pt x="428" y="309"/>
                    <a:pt x="422" y="308"/>
                    <a:pt x="421" y="313"/>
                  </a:cubicBezTo>
                  <a:close/>
                  <a:moveTo>
                    <a:pt x="557" y="314"/>
                  </a:moveTo>
                  <a:cubicBezTo>
                    <a:pt x="559" y="314"/>
                    <a:pt x="558" y="309"/>
                    <a:pt x="561" y="310"/>
                  </a:cubicBezTo>
                  <a:cubicBezTo>
                    <a:pt x="560" y="307"/>
                    <a:pt x="561" y="306"/>
                    <a:pt x="560" y="305"/>
                  </a:cubicBezTo>
                  <a:cubicBezTo>
                    <a:pt x="559" y="307"/>
                    <a:pt x="557" y="310"/>
                    <a:pt x="557" y="314"/>
                  </a:cubicBezTo>
                  <a:close/>
                  <a:moveTo>
                    <a:pt x="176" y="307"/>
                  </a:moveTo>
                  <a:cubicBezTo>
                    <a:pt x="178" y="311"/>
                    <a:pt x="183" y="313"/>
                    <a:pt x="186" y="316"/>
                  </a:cubicBezTo>
                  <a:cubicBezTo>
                    <a:pt x="186" y="313"/>
                    <a:pt x="190" y="314"/>
                    <a:pt x="190" y="311"/>
                  </a:cubicBezTo>
                  <a:cubicBezTo>
                    <a:pt x="186" y="309"/>
                    <a:pt x="181" y="303"/>
                    <a:pt x="176" y="307"/>
                  </a:cubicBezTo>
                  <a:close/>
                  <a:moveTo>
                    <a:pt x="428" y="317"/>
                  </a:moveTo>
                  <a:cubicBezTo>
                    <a:pt x="430" y="319"/>
                    <a:pt x="430" y="316"/>
                    <a:pt x="432" y="316"/>
                  </a:cubicBezTo>
                  <a:cubicBezTo>
                    <a:pt x="430" y="313"/>
                    <a:pt x="436" y="308"/>
                    <a:pt x="433" y="305"/>
                  </a:cubicBezTo>
                  <a:cubicBezTo>
                    <a:pt x="432" y="309"/>
                    <a:pt x="428" y="314"/>
                    <a:pt x="428" y="317"/>
                  </a:cubicBezTo>
                  <a:close/>
                  <a:moveTo>
                    <a:pt x="485" y="312"/>
                  </a:moveTo>
                  <a:cubicBezTo>
                    <a:pt x="484" y="309"/>
                    <a:pt x="488" y="308"/>
                    <a:pt x="485" y="305"/>
                  </a:cubicBezTo>
                  <a:cubicBezTo>
                    <a:pt x="486" y="308"/>
                    <a:pt x="482" y="311"/>
                    <a:pt x="485" y="312"/>
                  </a:cubicBezTo>
                  <a:close/>
                  <a:moveTo>
                    <a:pt x="164" y="310"/>
                  </a:moveTo>
                  <a:cubicBezTo>
                    <a:pt x="164" y="310"/>
                    <a:pt x="166" y="310"/>
                    <a:pt x="167" y="309"/>
                  </a:cubicBezTo>
                  <a:cubicBezTo>
                    <a:pt x="167" y="306"/>
                    <a:pt x="163" y="305"/>
                    <a:pt x="163" y="308"/>
                  </a:cubicBezTo>
                  <a:cubicBezTo>
                    <a:pt x="165" y="308"/>
                    <a:pt x="163" y="310"/>
                    <a:pt x="164" y="310"/>
                  </a:cubicBezTo>
                  <a:close/>
                  <a:moveTo>
                    <a:pt x="495" y="320"/>
                  </a:moveTo>
                  <a:cubicBezTo>
                    <a:pt x="497" y="315"/>
                    <a:pt x="501" y="312"/>
                    <a:pt x="502" y="306"/>
                  </a:cubicBezTo>
                  <a:cubicBezTo>
                    <a:pt x="500" y="307"/>
                    <a:pt x="500" y="306"/>
                    <a:pt x="498" y="306"/>
                  </a:cubicBezTo>
                  <a:cubicBezTo>
                    <a:pt x="497" y="310"/>
                    <a:pt x="494" y="316"/>
                    <a:pt x="495" y="320"/>
                  </a:cubicBezTo>
                  <a:close/>
                  <a:moveTo>
                    <a:pt x="526" y="326"/>
                  </a:moveTo>
                  <a:cubicBezTo>
                    <a:pt x="533" y="322"/>
                    <a:pt x="535" y="314"/>
                    <a:pt x="536" y="306"/>
                  </a:cubicBezTo>
                  <a:cubicBezTo>
                    <a:pt x="533" y="312"/>
                    <a:pt x="528" y="317"/>
                    <a:pt x="526" y="326"/>
                  </a:cubicBezTo>
                  <a:close/>
                  <a:moveTo>
                    <a:pt x="252" y="307"/>
                  </a:moveTo>
                  <a:cubicBezTo>
                    <a:pt x="256" y="310"/>
                    <a:pt x="261" y="317"/>
                    <a:pt x="266" y="314"/>
                  </a:cubicBezTo>
                  <a:cubicBezTo>
                    <a:pt x="263" y="313"/>
                    <a:pt x="258" y="306"/>
                    <a:pt x="252" y="307"/>
                  </a:cubicBezTo>
                  <a:close/>
                  <a:moveTo>
                    <a:pt x="569" y="314"/>
                  </a:moveTo>
                  <a:cubicBezTo>
                    <a:pt x="568" y="311"/>
                    <a:pt x="573" y="307"/>
                    <a:pt x="571" y="306"/>
                  </a:cubicBezTo>
                  <a:cubicBezTo>
                    <a:pt x="570" y="309"/>
                    <a:pt x="567" y="311"/>
                    <a:pt x="569" y="314"/>
                  </a:cubicBezTo>
                  <a:close/>
                  <a:moveTo>
                    <a:pt x="396" y="317"/>
                  </a:moveTo>
                  <a:cubicBezTo>
                    <a:pt x="396" y="313"/>
                    <a:pt x="400" y="311"/>
                    <a:pt x="399" y="307"/>
                  </a:cubicBezTo>
                  <a:cubicBezTo>
                    <a:pt x="398" y="310"/>
                    <a:pt x="393" y="315"/>
                    <a:pt x="396" y="317"/>
                  </a:cubicBezTo>
                  <a:close/>
                  <a:moveTo>
                    <a:pt x="111" y="336"/>
                  </a:moveTo>
                  <a:cubicBezTo>
                    <a:pt x="107" y="323"/>
                    <a:pt x="101" y="313"/>
                    <a:pt x="90" y="308"/>
                  </a:cubicBezTo>
                  <a:cubicBezTo>
                    <a:pt x="91" y="322"/>
                    <a:pt x="101" y="333"/>
                    <a:pt x="111" y="336"/>
                  </a:cubicBezTo>
                  <a:close/>
                  <a:moveTo>
                    <a:pt x="308" y="308"/>
                  </a:moveTo>
                  <a:cubicBezTo>
                    <a:pt x="308" y="314"/>
                    <a:pt x="312" y="322"/>
                    <a:pt x="318" y="323"/>
                  </a:cubicBezTo>
                  <a:cubicBezTo>
                    <a:pt x="320" y="322"/>
                    <a:pt x="321" y="321"/>
                    <a:pt x="322" y="320"/>
                  </a:cubicBezTo>
                  <a:cubicBezTo>
                    <a:pt x="318" y="316"/>
                    <a:pt x="313" y="309"/>
                    <a:pt x="308" y="308"/>
                  </a:cubicBezTo>
                  <a:close/>
                  <a:moveTo>
                    <a:pt x="399" y="320"/>
                  </a:moveTo>
                  <a:cubicBezTo>
                    <a:pt x="405" y="318"/>
                    <a:pt x="405" y="314"/>
                    <a:pt x="407" y="310"/>
                  </a:cubicBezTo>
                  <a:cubicBezTo>
                    <a:pt x="406" y="309"/>
                    <a:pt x="406" y="307"/>
                    <a:pt x="403" y="308"/>
                  </a:cubicBezTo>
                  <a:cubicBezTo>
                    <a:pt x="403" y="312"/>
                    <a:pt x="400" y="315"/>
                    <a:pt x="399" y="320"/>
                  </a:cubicBezTo>
                  <a:close/>
                  <a:moveTo>
                    <a:pt x="213" y="316"/>
                  </a:moveTo>
                  <a:cubicBezTo>
                    <a:pt x="209" y="314"/>
                    <a:pt x="205" y="308"/>
                    <a:pt x="200" y="309"/>
                  </a:cubicBezTo>
                  <a:cubicBezTo>
                    <a:pt x="205" y="310"/>
                    <a:pt x="210" y="317"/>
                    <a:pt x="213" y="316"/>
                  </a:cubicBezTo>
                  <a:close/>
                  <a:moveTo>
                    <a:pt x="474" y="312"/>
                  </a:moveTo>
                  <a:cubicBezTo>
                    <a:pt x="476" y="313"/>
                    <a:pt x="477" y="314"/>
                    <a:pt x="479" y="315"/>
                  </a:cubicBezTo>
                  <a:cubicBezTo>
                    <a:pt x="481" y="311"/>
                    <a:pt x="477" y="309"/>
                    <a:pt x="475" y="308"/>
                  </a:cubicBezTo>
                  <a:cubicBezTo>
                    <a:pt x="475" y="310"/>
                    <a:pt x="473" y="310"/>
                    <a:pt x="474" y="312"/>
                  </a:cubicBezTo>
                  <a:close/>
                  <a:moveTo>
                    <a:pt x="437" y="313"/>
                  </a:moveTo>
                  <a:cubicBezTo>
                    <a:pt x="438" y="312"/>
                    <a:pt x="440" y="312"/>
                    <a:pt x="440" y="310"/>
                  </a:cubicBezTo>
                  <a:cubicBezTo>
                    <a:pt x="439" y="309"/>
                    <a:pt x="439" y="309"/>
                    <a:pt x="437" y="309"/>
                  </a:cubicBezTo>
                  <a:cubicBezTo>
                    <a:pt x="437" y="310"/>
                    <a:pt x="435" y="312"/>
                    <a:pt x="437" y="313"/>
                  </a:cubicBezTo>
                  <a:close/>
                  <a:moveTo>
                    <a:pt x="242" y="315"/>
                  </a:moveTo>
                  <a:cubicBezTo>
                    <a:pt x="246" y="317"/>
                    <a:pt x="249" y="320"/>
                    <a:pt x="253" y="322"/>
                  </a:cubicBezTo>
                  <a:cubicBezTo>
                    <a:pt x="257" y="322"/>
                    <a:pt x="258" y="319"/>
                    <a:pt x="261" y="318"/>
                  </a:cubicBezTo>
                  <a:cubicBezTo>
                    <a:pt x="258" y="314"/>
                    <a:pt x="253" y="312"/>
                    <a:pt x="248" y="310"/>
                  </a:cubicBezTo>
                  <a:cubicBezTo>
                    <a:pt x="247" y="312"/>
                    <a:pt x="243" y="312"/>
                    <a:pt x="242" y="315"/>
                  </a:cubicBezTo>
                  <a:close/>
                  <a:moveTo>
                    <a:pt x="218" y="313"/>
                  </a:moveTo>
                  <a:cubicBezTo>
                    <a:pt x="218" y="311"/>
                    <a:pt x="214" y="311"/>
                    <a:pt x="214" y="311"/>
                  </a:cubicBezTo>
                  <a:cubicBezTo>
                    <a:pt x="216" y="311"/>
                    <a:pt x="215" y="314"/>
                    <a:pt x="218" y="313"/>
                  </a:cubicBezTo>
                  <a:close/>
                  <a:moveTo>
                    <a:pt x="278" y="313"/>
                  </a:moveTo>
                  <a:cubicBezTo>
                    <a:pt x="283" y="314"/>
                    <a:pt x="287" y="323"/>
                    <a:pt x="290" y="316"/>
                  </a:cubicBezTo>
                  <a:cubicBezTo>
                    <a:pt x="288" y="313"/>
                    <a:pt x="281" y="307"/>
                    <a:pt x="278" y="313"/>
                  </a:cubicBezTo>
                  <a:close/>
                  <a:moveTo>
                    <a:pt x="488" y="314"/>
                  </a:moveTo>
                  <a:cubicBezTo>
                    <a:pt x="488" y="313"/>
                    <a:pt x="491" y="311"/>
                    <a:pt x="488" y="310"/>
                  </a:cubicBezTo>
                  <a:cubicBezTo>
                    <a:pt x="489" y="312"/>
                    <a:pt x="486" y="313"/>
                    <a:pt x="488" y="314"/>
                  </a:cubicBezTo>
                  <a:close/>
                  <a:moveTo>
                    <a:pt x="42" y="313"/>
                  </a:moveTo>
                  <a:cubicBezTo>
                    <a:pt x="41" y="312"/>
                    <a:pt x="41" y="311"/>
                    <a:pt x="39" y="311"/>
                  </a:cubicBezTo>
                  <a:cubicBezTo>
                    <a:pt x="39" y="312"/>
                    <a:pt x="42" y="314"/>
                    <a:pt x="42" y="313"/>
                  </a:cubicBezTo>
                  <a:close/>
                  <a:moveTo>
                    <a:pt x="70" y="317"/>
                  </a:moveTo>
                  <a:cubicBezTo>
                    <a:pt x="69" y="314"/>
                    <a:pt x="68" y="312"/>
                    <a:pt x="67" y="311"/>
                  </a:cubicBezTo>
                  <a:cubicBezTo>
                    <a:pt x="68" y="313"/>
                    <a:pt x="68" y="316"/>
                    <a:pt x="70" y="317"/>
                  </a:cubicBezTo>
                  <a:close/>
                  <a:moveTo>
                    <a:pt x="167" y="313"/>
                  </a:moveTo>
                  <a:cubicBezTo>
                    <a:pt x="170" y="315"/>
                    <a:pt x="173" y="316"/>
                    <a:pt x="174" y="320"/>
                  </a:cubicBezTo>
                  <a:cubicBezTo>
                    <a:pt x="177" y="318"/>
                    <a:pt x="179" y="322"/>
                    <a:pt x="183" y="320"/>
                  </a:cubicBezTo>
                  <a:cubicBezTo>
                    <a:pt x="183" y="319"/>
                    <a:pt x="182" y="319"/>
                    <a:pt x="182" y="317"/>
                  </a:cubicBezTo>
                  <a:cubicBezTo>
                    <a:pt x="176" y="319"/>
                    <a:pt x="172" y="307"/>
                    <a:pt x="167" y="313"/>
                  </a:cubicBezTo>
                  <a:close/>
                  <a:moveTo>
                    <a:pt x="350" y="317"/>
                  </a:moveTo>
                  <a:cubicBezTo>
                    <a:pt x="353" y="319"/>
                    <a:pt x="357" y="319"/>
                    <a:pt x="357" y="316"/>
                  </a:cubicBezTo>
                  <a:cubicBezTo>
                    <a:pt x="357" y="314"/>
                    <a:pt x="353" y="314"/>
                    <a:pt x="352" y="311"/>
                  </a:cubicBezTo>
                  <a:cubicBezTo>
                    <a:pt x="351" y="313"/>
                    <a:pt x="350" y="314"/>
                    <a:pt x="350" y="317"/>
                  </a:cubicBezTo>
                  <a:close/>
                  <a:moveTo>
                    <a:pt x="409" y="314"/>
                  </a:moveTo>
                  <a:cubicBezTo>
                    <a:pt x="411" y="315"/>
                    <a:pt x="412" y="312"/>
                    <a:pt x="410" y="311"/>
                  </a:cubicBezTo>
                  <a:cubicBezTo>
                    <a:pt x="411" y="313"/>
                    <a:pt x="408" y="313"/>
                    <a:pt x="409" y="314"/>
                  </a:cubicBezTo>
                  <a:close/>
                  <a:moveTo>
                    <a:pt x="453" y="314"/>
                  </a:moveTo>
                  <a:cubicBezTo>
                    <a:pt x="455" y="313"/>
                    <a:pt x="453" y="312"/>
                    <a:pt x="452" y="311"/>
                  </a:cubicBezTo>
                  <a:cubicBezTo>
                    <a:pt x="451" y="313"/>
                    <a:pt x="452" y="314"/>
                    <a:pt x="453" y="314"/>
                  </a:cubicBezTo>
                  <a:close/>
                  <a:moveTo>
                    <a:pt x="220" y="317"/>
                  </a:moveTo>
                  <a:cubicBezTo>
                    <a:pt x="223" y="319"/>
                    <a:pt x="225" y="320"/>
                    <a:pt x="228" y="321"/>
                  </a:cubicBezTo>
                  <a:cubicBezTo>
                    <a:pt x="228" y="319"/>
                    <a:pt x="232" y="317"/>
                    <a:pt x="234" y="316"/>
                  </a:cubicBezTo>
                  <a:cubicBezTo>
                    <a:pt x="231" y="311"/>
                    <a:pt x="223" y="311"/>
                    <a:pt x="220" y="317"/>
                  </a:cubicBezTo>
                  <a:close/>
                  <a:moveTo>
                    <a:pt x="368" y="319"/>
                  </a:moveTo>
                  <a:cubicBezTo>
                    <a:pt x="369" y="319"/>
                    <a:pt x="369" y="320"/>
                    <a:pt x="370" y="320"/>
                  </a:cubicBezTo>
                  <a:cubicBezTo>
                    <a:pt x="371" y="318"/>
                    <a:pt x="373" y="317"/>
                    <a:pt x="372" y="313"/>
                  </a:cubicBezTo>
                  <a:cubicBezTo>
                    <a:pt x="371" y="313"/>
                    <a:pt x="372" y="311"/>
                    <a:pt x="370" y="312"/>
                  </a:cubicBezTo>
                  <a:cubicBezTo>
                    <a:pt x="370" y="315"/>
                    <a:pt x="368" y="316"/>
                    <a:pt x="368" y="319"/>
                  </a:cubicBezTo>
                  <a:close/>
                  <a:moveTo>
                    <a:pt x="530" y="333"/>
                  </a:moveTo>
                  <a:cubicBezTo>
                    <a:pt x="535" y="327"/>
                    <a:pt x="545" y="322"/>
                    <a:pt x="546" y="313"/>
                  </a:cubicBezTo>
                  <a:cubicBezTo>
                    <a:pt x="541" y="319"/>
                    <a:pt x="531" y="325"/>
                    <a:pt x="530" y="333"/>
                  </a:cubicBezTo>
                  <a:close/>
                  <a:moveTo>
                    <a:pt x="466" y="319"/>
                  </a:moveTo>
                  <a:cubicBezTo>
                    <a:pt x="468" y="318"/>
                    <a:pt x="469" y="314"/>
                    <a:pt x="468" y="313"/>
                  </a:cubicBezTo>
                  <a:cubicBezTo>
                    <a:pt x="467" y="315"/>
                    <a:pt x="466" y="316"/>
                    <a:pt x="466" y="319"/>
                  </a:cubicBezTo>
                  <a:close/>
                  <a:moveTo>
                    <a:pt x="63" y="322"/>
                  </a:moveTo>
                  <a:cubicBezTo>
                    <a:pt x="61" y="321"/>
                    <a:pt x="60" y="315"/>
                    <a:pt x="57" y="314"/>
                  </a:cubicBezTo>
                  <a:cubicBezTo>
                    <a:pt x="58" y="317"/>
                    <a:pt x="61" y="324"/>
                    <a:pt x="63" y="322"/>
                  </a:cubicBezTo>
                  <a:close/>
                  <a:moveTo>
                    <a:pt x="558" y="323"/>
                  </a:moveTo>
                  <a:cubicBezTo>
                    <a:pt x="559" y="322"/>
                    <a:pt x="557" y="326"/>
                    <a:pt x="559" y="325"/>
                  </a:cubicBezTo>
                  <a:cubicBezTo>
                    <a:pt x="560" y="321"/>
                    <a:pt x="564" y="318"/>
                    <a:pt x="563" y="314"/>
                  </a:cubicBezTo>
                  <a:cubicBezTo>
                    <a:pt x="560" y="317"/>
                    <a:pt x="560" y="320"/>
                    <a:pt x="558" y="323"/>
                  </a:cubicBezTo>
                  <a:close/>
                  <a:moveTo>
                    <a:pt x="189" y="318"/>
                  </a:moveTo>
                  <a:cubicBezTo>
                    <a:pt x="193" y="319"/>
                    <a:pt x="196" y="325"/>
                    <a:pt x="201" y="323"/>
                  </a:cubicBezTo>
                  <a:cubicBezTo>
                    <a:pt x="199" y="318"/>
                    <a:pt x="193" y="311"/>
                    <a:pt x="189" y="318"/>
                  </a:cubicBezTo>
                  <a:close/>
                  <a:moveTo>
                    <a:pt x="390" y="317"/>
                  </a:moveTo>
                  <a:cubicBezTo>
                    <a:pt x="388" y="317"/>
                    <a:pt x="388" y="315"/>
                    <a:pt x="385" y="314"/>
                  </a:cubicBezTo>
                  <a:cubicBezTo>
                    <a:pt x="386" y="316"/>
                    <a:pt x="388" y="319"/>
                    <a:pt x="390" y="317"/>
                  </a:cubicBezTo>
                  <a:close/>
                  <a:moveTo>
                    <a:pt x="433" y="319"/>
                  </a:moveTo>
                  <a:cubicBezTo>
                    <a:pt x="434" y="322"/>
                    <a:pt x="435" y="323"/>
                    <a:pt x="437" y="323"/>
                  </a:cubicBezTo>
                  <a:cubicBezTo>
                    <a:pt x="438" y="321"/>
                    <a:pt x="442" y="317"/>
                    <a:pt x="440" y="314"/>
                  </a:cubicBezTo>
                  <a:cubicBezTo>
                    <a:pt x="438" y="316"/>
                    <a:pt x="436" y="318"/>
                    <a:pt x="433" y="319"/>
                  </a:cubicBezTo>
                  <a:close/>
                  <a:moveTo>
                    <a:pt x="442" y="322"/>
                  </a:moveTo>
                  <a:cubicBezTo>
                    <a:pt x="446" y="322"/>
                    <a:pt x="446" y="316"/>
                    <a:pt x="445" y="314"/>
                  </a:cubicBezTo>
                  <a:cubicBezTo>
                    <a:pt x="445" y="317"/>
                    <a:pt x="443" y="319"/>
                    <a:pt x="442" y="322"/>
                  </a:cubicBezTo>
                  <a:close/>
                  <a:moveTo>
                    <a:pt x="481" y="317"/>
                  </a:moveTo>
                  <a:cubicBezTo>
                    <a:pt x="484" y="319"/>
                    <a:pt x="484" y="314"/>
                    <a:pt x="482" y="314"/>
                  </a:cubicBezTo>
                  <a:cubicBezTo>
                    <a:pt x="482" y="316"/>
                    <a:pt x="481" y="316"/>
                    <a:pt x="481" y="317"/>
                  </a:cubicBezTo>
                  <a:close/>
                  <a:moveTo>
                    <a:pt x="81" y="324"/>
                  </a:moveTo>
                  <a:cubicBezTo>
                    <a:pt x="79" y="321"/>
                    <a:pt x="78" y="316"/>
                    <a:pt x="75" y="315"/>
                  </a:cubicBezTo>
                  <a:cubicBezTo>
                    <a:pt x="75" y="318"/>
                    <a:pt x="77" y="325"/>
                    <a:pt x="81" y="324"/>
                  </a:cubicBezTo>
                  <a:close/>
                  <a:moveTo>
                    <a:pt x="148" y="328"/>
                  </a:moveTo>
                  <a:cubicBezTo>
                    <a:pt x="146" y="320"/>
                    <a:pt x="136" y="318"/>
                    <a:pt x="131" y="316"/>
                  </a:cubicBezTo>
                  <a:cubicBezTo>
                    <a:pt x="134" y="322"/>
                    <a:pt x="143" y="323"/>
                    <a:pt x="148" y="328"/>
                  </a:cubicBezTo>
                  <a:close/>
                  <a:moveTo>
                    <a:pt x="330" y="322"/>
                  </a:moveTo>
                  <a:cubicBezTo>
                    <a:pt x="332" y="324"/>
                    <a:pt x="334" y="326"/>
                    <a:pt x="337" y="327"/>
                  </a:cubicBezTo>
                  <a:cubicBezTo>
                    <a:pt x="340" y="324"/>
                    <a:pt x="340" y="318"/>
                    <a:pt x="337" y="315"/>
                  </a:cubicBezTo>
                  <a:cubicBezTo>
                    <a:pt x="336" y="318"/>
                    <a:pt x="330" y="317"/>
                    <a:pt x="330" y="322"/>
                  </a:cubicBezTo>
                  <a:close/>
                  <a:moveTo>
                    <a:pt x="405" y="324"/>
                  </a:moveTo>
                  <a:cubicBezTo>
                    <a:pt x="407" y="325"/>
                    <a:pt x="407" y="327"/>
                    <a:pt x="411" y="327"/>
                  </a:cubicBezTo>
                  <a:cubicBezTo>
                    <a:pt x="410" y="323"/>
                    <a:pt x="416" y="319"/>
                    <a:pt x="413" y="315"/>
                  </a:cubicBezTo>
                  <a:cubicBezTo>
                    <a:pt x="410" y="318"/>
                    <a:pt x="405" y="319"/>
                    <a:pt x="405" y="324"/>
                  </a:cubicBezTo>
                  <a:close/>
                  <a:moveTo>
                    <a:pt x="414" y="327"/>
                  </a:moveTo>
                  <a:cubicBezTo>
                    <a:pt x="418" y="326"/>
                    <a:pt x="421" y="324"/>
                    <a:pt x="423" y="320"/>
                  </a:cubicBezTo>
                  <a:cubicBezTo>
                    <a:pt x="422" y="319"/>
                    <a:pt x="420" y="318"/>
                    <a:pt x="418" y="316"/>
                  </a:cubicBezTo>
                  <a:cubicBezTo>
                    <a:pt x="417" y="320"/>
                    <a:pt x="414" y="323"/>
                    <a:pt x="414" y="327"/>
                  </a:cubicBezTo>
                  <a:close/>
                  <a:moveTo>
                    <a:pt x="470" y="322"/>
                  </a:moveTo>
                  <a:cubicBezTo>
                    <a:pt x="472" y="322"/>
                    <a:pt x="473" y="324"/>
                    <a:pt x="475" y="324"/>
                  </a:cubicBezTo>
                  <a:cubicBezTo>
                    <a:pt x="475" y="322"/>
                    <a:pt x="476" y="320"/>
                    <a:pt x="476" y="318"/>
                  </a:cubicBezTo>
                  <a:cubicBezTo>
                    <a:pt x="475" y="318"/>
                    <a:pt x="474" y="316"/>
                    <a:pt x="472" y="316"/>
                  </a:cubicBezTo>
                  <a:cubicBezTo>
                    <a:pt x="472" y="318"/>
                    <a:pt x="470" y="319"/>
                    <a:pt x="470" y="322"/>
                  </a:cubicBezTo>
                  <a:close/>
                  <a:moveTo>
                    <a:pt x="158" y="319"/>
                  </a:moveTo>
                  <a:cubicBezTo>
                    <a:pt x="163" y="321"/>
                    <a:pt x="166" y="326"/>
                    <a:pt x="172" y="328"/>
                  </a:cubicBezTo>
                  <a:cubicBezTo>
                    <a:pt x="172" y="327"/>
                    <a:pt x="175" y="327"/>
                    <a:pt x="174" y="325"/>
                  </a:cubicBezTo>
                  <a:cubicBezTo>
                    <a:pt x="170" y="322"/>
                    <a:pt x="163" y="315"/>
                    <a:pt x="158" y="319"/>
                  </a:cubicBezTo>
                  <a:close/>
                  <a:moveTo>
                    <a:pt x="273" y="320"/>
                  </a:moveTo>
                  <a:cubicBezTo>
                    <a:pt x="272" y="319"/>
                    <a:pt x="270" y="315"/>
                    <a:pt x="269" y="318"/>
                  </a:cubicBezTo>
                  <a:cubicBezTo>
                    <a:pt x="270" y="318"/>
                    <a:pt x="272" y="321"/>
                    <a:pt x="273" y="320"/>
                  </a:cubicBezTo>
                  <a:close/>
                  <a:moveTo>
                    <a:pt x="224" y="323"/>
                  </a:moveTo>
                  <a:cubicBezTo>
                    <a:pt x="221" y="321"/>
                    <a:pt x="219" y="320"/>
                    <a:pt x="216" y="318"/>
                  </a:cubicBezTo>
                  <a:cubicBezTo>
                    <a:pt x="217" y="321"/>
                    <a:pt x="222" y="323"/>
                    <a:pt x="224" y="323"/>
                  </a:cubicBezTo>
                  <a:close/>
                  <a:moveTo>
                    <a:pt x="50" y="332"/>
                  </a:moveTo>
                  <a:cubicBezTo>
                    <a:pt x="47" y="328"/>
                    <a:pt x="48" y="320"/>
                    <a:pt x="42" y="319"/>
                  </a:cubicBezTo>
                  <a:cubicBezTo>
                    <a:pt x="43" y="325"/>
                    <a:pt x="45" y="330"/>
                    <a:pt x="50" y="332"/>
                  </a:cubicBezTo>
                  <a:close/>
                  <a:moveTo>
                    <a:pt x="360" y="323"/>
                  </a:moveTo>
                  <a:cubicBezTo>
                    <a:pt x="362" y="323"/>
                    <a:pt x="362" y="321"/>
                    <a:pt x="362" y="319"/>
                  </a:cubicBezTo>
                  <a:cubicBezTo>
                    <a:pt x="360" y="319"/>
                    <a:pt x="358" y="321"/>
                    <a:pt x="360" y="323"/>
                  </a:cubicBezTo>
                  <a:close/>
                  <a:moveTo>
                    <a:pt x="597" y="334"/>
                  </a:moveTo>
                  <a:cubicBezTo>
                    <a:pt x="601" y="331"/>
                    <a:pt x="607" y="323"/>
                    <a:pt x="605" y="319"/>
                  </a:cubicBezTo>
                  <a:cubicBezTo>
                    <a:pt x="602" y="323"/>
                    <a:pt x="597" y="329"/>
                    <a:pt x="597" y="334"/>
                  </a:cubicBezTo>
                  <a:close/>
                  <a:moveTo>
                    <a:pt x="231" y="323"/>
                  </a:moveTo>
                  <a:cubicBezTo>
                    <a:pt x="234" y="325"/>
                    <a:pt x="238" y="327"/>
                    <a:pt x="241" y="328"/>
                  </a:cubicBezTo>
                  <a:cubicBezTo>
                    <a:pt x="240" y="322"/>
                    <a:pt x="234" y="315"/>
                    <a:pt x="231" y="323"/>
                  </a:cubicBezTo>
                  <a:close/>
                  <a:moveTo>
                    <a:pt x="258" y="325"/>
                  </a:moveTo>
                  <a:cubicBezTo>
                    <a:pt x="262" y="327"/>
                    <a:pt x="265" y="330"/>
                    <a:pt x="270" y="332"/>
                  </a:cubicBezTo>
                  <a:cubicBezTo>
                    <a:pt x="271" y="330"/>
                    <a:pt x="275" y="330"/>
                    <a:pt x="276" y="327"/>
                  </a:cubicBezTo>
                  <a:cubicBezTo>
                    <a:pt x="271" y="321"/>
                    <a:pt x="262" y="316"/>
                    <a:pt x="258" y="325"/>
                  </a:cubicBezTo>
                  <a:close/>
                  <a:moveTo>
                    <a:pt x="291" y="322"/>
                  </a:moveTo>
                  <a:cubicBezTo>
                    <a:pt x="295" y="325"/>
                    <a:pt x="300" y="327"/>
                    <a:pt x="306" y="328"/>
                  </a:cubicBezTo>
                  <a:cubicBezTo>
                    <a:pt x="302" y="325"/>
                    <a:pt x="295" y="316"/>
                    <a:pt x="291" y="322"/>
                  </a:cubicBezTo>
                  <a:close/>
                  <a:moveTo>
                    <a:pt x="385" y="328"/>
                  </a:moveTo>
                  <a:cubicBezTo>
                    <a:pt x="386" y="326"/>
                    <a:pt x="387" y="324"/>
                    <a:pt x="388" y="322"/>
                  </a:cubicBezTo>
                  <a:cubicBezTo>
                    <a:pt x="386" y="321"/>
                    <a:pt x="385" y="320"/>
                    <a:pt x="383" y="319"/>
                  </a:cubicBezTo>
                  <a:cubicBezTo>
                    <a:pt x="381" y="322"/>
                    <a:pt x="383" y="326"/>
                    <a:pt x="385" y="328"/>
                  </a:cubicBezTo>
                  <a:close/>
                  <a:moveTo>
                    <a:pt x="347" y="323"/>
                  </a:moveTo>
                  <a:cubicBezTo>
                    <a:pt x="349" y="323"/>
                    <a:pt x="351" y="323"/>
                    <a:pt x="351" y="322"/>
                  </a:cubicBezTo>
                  <a:cubicBezTo>
                    <a:pt x="349" y="322"/>
                    <a:pt x="350" y="320"/>
                    <a:pt x="348" y="320"/>
                  </a:cubicBezTo>
                  <a:cubicBezTo>
                    <a:pt x="347" y="321"/>
                    <a:pt x="348" y="323"/>
                    <a:pt x="347" y="323"/>
                  </a:cubicBezTo>
                  <a:close/>
                  <a:moveTo>
                    <a:pt x="479" y="328"/>
                  </a:moveTo>
                  <a:cubicBezTo>
                    <a:pt x="478" y="325"/>
                    <a:pt x="482" y="322"/>
                    <a:pt x="479" y="320"/>
                  </a:cubicBezTo>
                  <a:cubicBezTo>
                    <a:pt x="479" y="323"/>
                    <a:pt x="474" y="327"/>
                    <a:pt x="479" y="328"/>
                  </a:cubicBezTo>
                  <a:close/>
                  <a:moveTo>
                    <a:pt x="547" y="333"/>
                  </a:moveTo>
                  <a:cubicBezTo>
                    <a:pt x="554" y="333"/>
                    <a:pt x="555" y="325"/>
                    <a:pt x="555" y="320"/>
                  </a:cubicBezTo>
                  <a:cubicBezTo>
                    <a:pt x="551" y="324"/>
                    <a:pt x="549" y="329"/>
                    <a:pt x="547" y="333"/>
                  </a:cubicBezTo>
                  <a:close/>
                  <a:moveTo>
                    <a:pt x="245" y="326"/>
                  </a:moveTo>
                  <a:cubicBezTo>
                    <a:pt x="247" y="326"/>
                    <a:pt x="247" y="325"/>
                    <a:pt x="248" y="325"/>
                  </a:cubicBezTo>
                  <a:cubicBezTo>
                    <a:pt x="248" y="323"/>
                    <a:pt x="246" y="322"/>
                    <a:pt x="243" y="321"/>
                  </a:cubicBezTo>
                  <a:cubicBezTo>
                    <a:pt x="243" y="323"/>
                    <a:pt x="244" y="324"/>
                    <a:pt x="245" y="326"/>
                  </a:cubicBezTo>
                  <a:close/>
                  <a:moveTo>
                    <a:pt x="75" y="327"/>
                  </a:moveTo>
                  <a:cubicBezTo>
                    <a:pt x="74" y="324"/>
                    <a:pt x="74" y="323"/>
                    <a:pt x="71" y="322"/>
                  </a:cubicBezTo>
                  <a:cubicBezTo>
                    <a:pt x="72" y="324"/>
                    <a:pt x="73" y="326"/>
                    <a:pt x="75" y="327"/>
                  </a:cubicBezTo>
                  <a:close/>
                  <a:moveTo>
                    <a:pt x="134" y="333"/>
                  </a:moveTo>
                  <a:cubicBezTo>
                    <a:pt x="132" y="327"/>
                    <a:pt x="125" y="325"/>
                    <a:pt x="121" y="322"/>
                  </a:cubicBezTo>
                  <a:cubicBezTo>
                    <a:pt x="124" y="327"/>
                    <a:pt x="129" y="330"/>
                    <a:pt x="134" y="333"/>
                  </a:cubicBezTo>
                  <a:close/>
                  <a:moveTo>
                    <a:pt x="365" y="325"/>
                  </a:moveTo>
                  <a:cubicBezTo>
                    <a:pt x="366" y="325"/>
                    <a:pt x="366" y="326"/>
                    <a:pt x="367" y="326"/>
                  </a:cubicBezTo>
                  <a:cubicBezTo>
                    <a:pt x="367" y="324"/>
                    <a:pt x="368" y="322"/>
                    <a:pt x="366" y="322"/>
                  </a:cubicBezTo>
                  <a:cubicBezTo>
                    <a:pt x="365" y="322"/>
                    <a:pt x="365" y="324"/>
                    <a:pt x="365" y="325"/>
                  </a:cubicBezTo>
                  <a:close/>
                  <a:moveTo>
                    <a:pt x="566" y="329"/>
                  </a:moveTo>
                  <a:cubicBezTo>
                    <a:pt x="567" y="327"/>
                    <a:pt x="571" y="325"/>
                    <a:pt x="569" y="322"/>
                  </a:cubicBezTo>
                  <a:cubicBezTo>
                    <a:pt x="568" y="324"/>
                    <a:pt x="564" y="326"/>
                    <a:pt x="566" y="329"/>
                  </a:cubicBezTo>
                  <a:close/>
                  <a:moveTo>
                    <a:pt x="94" y="333"/>
                  </a:moveTo>
                  <a:cubicBezTo>
                    <a:pt x="93" y="328"/>
                    <a:pt x="88" y="325"/>
                    <a:pt x="84" y="322"/>
                  </a:cubicBezTo>
                  <a:cubicBezTo>
                    <a:pt x="85" y="328"/>
                    <a:pt x="90" y="333"/>
                    <a:pt x="94" y="333"/>
                  </a:cubicBezTo>
                  <a:close/>
                  <a:moveTo>
                    <a:pt x="217" y="328"/>
                  </a:moveTo>
                  <a:cubicBezTo>
                    <a:pt x="216" y="324"/>
                    <a:pt x="212" y="324"/>
                    <a:pt x="210" y="322"/>
                  </a:cubicBezTo>
                  <a:cubicBezTo>
                    <a:pt x="208" y="326"/>
                    <a:pt x="215" y="330"/>
                    <a:pt x="217" y="328"/>
                  </a:cubicBezTo>
                  <a:close/>
                  <a:moveTo>
                    <a:pt x="377" y="325"/>
                  </a:moveTo>
                  <a:cubicBezTo>
                    <a:pt x="377" y="324"/>
                    <a:pt x="377" y="324"/>
                    <a:pt x="377" y="323"/>
                  </a:cubicBezTo>
                  <a:cubicBezTo>
                    <a:pt x="376" y="323"/>
                    <a:pt x="375" y="322"/>
                    <a:pt x="374" y="322"/>
                  </a:cubicBezTo>
                  <a:cubicBezTo>
                    <a:pt x="374" y="324"/>
                    <a:pt x="375" y="325"/>
                    <a:pt x="377" y="325"/>
                  </a:cubicBezTo>
                  <a:close/>
                  <a:moveTo>
                    <a:pt x="446" y="330"/>
                  </a:moveTo>
                  <a:cubicBezTo>
                    <a:pt x="447" y="328"/>
                    <a:pt x="449" y="326"/>
                    <a:pt x="450" y="323"/>
                  </a:cubicBezTo>
                  <a:cubicBezTo>
                    <a:pt x="446" y="323"/>
                    <a:pt x="444" y="329"/>
                    <a:pt x="446" y="330"/>
                  </a:cubicBezTo>
                  <a:close/>
                  <a:moveTo>
                    <a:pt x="420" y="334"/>
                  </a:moveTo>
                  <a:cubicBezTo>
                    <a:pt x="425" y="334"/>
                    <a:pt x="429" y="327"/>
                    <a:pt x="426" y="323"/>
                  </a:cubicBezTo>
                  <a:cubicBezTo>
                    <a:pt x="423" y="325"/>
                    <a:pt x="422" y="330"/>
                    <a:pt x="420" y="334"/>
                  </a:cubicBezTo>
                  <a:close/>
                  <a:moveTo>
                    <a:pt x="454" y="337"/>
                  </a:moveTo>
                  <a:cubicBezTo>
                    <a:pt x="456" y="332"/>
                    <a:pt x="458" y="328"/>
                    <a:pt x="460" y="323"/>
                  </a:cubicBezTo>
                  <a:cubicBezTo>
                    <a:pt x="459" y="323"/>
                    <a:pt x="458" y="323"/>
                    <a:pt x="457" y="323"/>
                  </a:cubicBezTo>
                  <a:cubicBezTo>
                    <a:pt x="457" y="328"/>
                    <a:pt x="453" y="332"/>
                    <a:pt x="454" y="337"/>
                  </a:cubicBezTo>
                  <a:close/>
                  <a:moveTo>
                    <a:pt x="127" y="350"/>
                  </a:moveTo>
                  <a:cubicBezTo>
                    <a:pt x="127" y="345"/>
                    <a:pt x="122" y="345"/>
                    <a:pt x="121" y="341"/>
                  </a:cubicBezTo>
                  <a:cubicBezTo>
                    <a:pt x="123" y="335"/>
                    <a:pt x="119" y="326"/>
                    <a:pt x="113" y="324"/>
                  </a:cubicBezTo>
                  <a:cubicBezTo>
                    <a:pt x="115" y="336"/>
                    <a:pt x="119" y="345"/>
                    <a:pt x="127" y="350"/>
                  </a:cubicBezTo>
                  <a:close/>
                  <a:moveTo>
                    <a:pt x="52" y="326"/>
                  </a:moveTo>
                  <a:cubicBezTo>
                    <a:pt x="55" y="330"/>
                    <a:pt x="56" y="335"/>
                    <a:pt x="59" y="339"/>
                  </a:cubicBezTo>
                  <a:cubicBezTo>
                    <a:pt x="58" y="334"/>
                    <a:pt x="56" y="324"/>
                    <a:pt x="52" y="326"/>
                  </a:cubicBezTo>
                  <a:close/>
                  <a:moveTo>
                    <a:pt x="150" y="336"/>
                  </a:moveTo>
                  <a:cubicBezTo>
                    <a:pt x="148" y="329"/>
                    <a:pt x="140" y="328"/>
                    <a:pt x="135" y="325"/>
                  </a:cubicBezTo>
                  <a:cubicBezTo>
                    <a:pt x="138" y="330"/>
                    <a:pt x="146" y="333"/>
                    <a:pt x="150" y="336"/>
                  </a:cubicBezTo>
                  <a:close/>
                  <a:moveTo>
                    <a:pt x="349" y="338"/>
                  </a:moveTo>
                  <a:cubicBezTo>
                    <a:pt x="351" y="338"/>
                    <a:pt x="351" y="339"/>
                    <a:pt x="352" y="339"/>
                  </a:cubicBezTo>
                  <a:cubicBezTo>
                    <a:pt x="354" y="335"/>
                    <a:pt x="358" y="331"/>
                    <a:pt x="359" y="325"/>
                  </a:cubicBezTo>
                  <a:cubicBezTo>
                    <a:pt x="358" y="325"/>
                    <a:pt x="358" y="325"/>
                    <a:pt x="357" y="325"/>
                  </a:cubicBezTo>
                  <a:cubicBezTo>
                    <a:pt x="354" y="329"/>
                    <a:pt x="351" y="333"/>
                    <a:pt x="349" y="338"/>
                  </a:cubicBezTo>
                  <a:close/>
                  <a:moveTo>
                    <a:pt x="327" y="330"/>
                  </a:moveTo>
                  <a:cubicBezTo>
                    <a:pt x="330" y="330"/>
                    <a:pt x="331" y="333"/>
                    <a:pt x="334" y="333"/>
                  </a:cubicBezTo>
                  <a:cubicBezTo>
                    <a:pt x="334" y="332"/>
                    <a:pt x="335" y="332"/>
                    <a:pt x="335" y="330"/>
                  </a:cubicBezTo>
                  <a:cubicBezTo>
                    <a:pt x="333" y="329"/>
                    <a:pt x="331" y="326"/>
                    <a:pt x="329" y="325"/>
                  </a:cubicBezTo>
                  <a:cubicBezTo>
                    <a:pt x="329" y="328"/>
                    <a:pt x="327" y="328"/>
                    <a:pt x="327" y="330"/>
                  </a:cubicBezTo>
                  <a:close/>
                  <a:moveTo>
                    <a:pt x="513" y="337"/>
                  </a:moveTo>
                  <a:cubicBezTo>
                    <a:pt x="516" y="334"/>
                    <a:pt x="521" y="328"/>
                    <a:pt x="519" y="325"/>
                  </a:cubicBezTo>
                  <a:cubicBezTo>
                    <a:pt x="517" y="329"/>
                    <a:pt x="511" y="331"/>
                    <a:pt x="513" y="337"/>
                  </a:cubicBezTo>
                  <a:close/>
                  <a:moveTo>
                    <a:pt x="210" y="330"/>
                  </a:moveTo>
                  <a:cubicBezTo>
                    <a:pt x="208" y="330"/>
                    <a:pt x="207" y="326"/>
                    <a:pt x="203" y="326"/>
                  </a:cubicBezTo>
                  <a:cubicBezTo>
                    <a:pt x="204" y="328"/>
                    <a:pt x="209" y="332"/>
                    <a:pt x="210" y="330"/>
                  </a:cubicBezTo>
                  <a:close/>
                  <a:moveTo>
                    <a:pt x="430" y="329"/>
                  </a:moveTo>
                  <a:cubicBezTo>
                    <a:pt x="432" y="329"/>
                    <a:pt x="433" y="329"/>
                    <a:pt x="433" y="327"/>
                  </a:cubicBezTo>
                  <a:cubicBezTo>
                    <a:pt x="432" y="327"/>
                    <a:pt x="431" y="326"/>
                    <a:pt x="431" y="326"/>
                  </a:cubicBezTo>
                  <a:cubicBezTo>
                    <a:pt x="431" y="327"/>
                    <a:pt x="430" y="328"/>
                    <a:pt x="430" y="329"/>
                  </a:cubicBezTo>
                  <a:close/>
                  <a:moveTo>
                    <a:pt x="459" y="340"/>
                  </a:moveTo>
                  <a:cubicBezTo>
                    <a:pt x="459" y="335"/>
                    <a:pt x="465" y="330"/>
                    <a:pt x="462" y="326"/>
                  </a:cubicBezTo>
                  <a:cubicBezTo>
                    <a:pt x="462" y="330"/>
                    <a:pt x="455" y="337"/>
                    <a:pt x="459" y="340"/>
                  </a:cubicBezTo>
                  <a:close/>
                  <a:moveTo>
                    <a:pt x="572" y="336"/>
                  </a:moveTo>
                  <a:cubicBezTo>
                    <a:pt x="575" y="332"/>
                    <a:pt x="583" y="331"/>
                    <a:pt x="582" y="326"/>
                  </a:cubicBezTo>
                  <a:cubicBezTo>
                    <a:pt x="580" y="330"/>
                    <a:pt x="572" y="332"/>
                    <a:pt x="572" y="336"/>
                  </a:cubicBezTo>
                  <a:close/>
                  <a:moveTo>
                    <a:pt x="247" y="331"/>
                  </a:moveTo>
                  <a:cubicBezTo>
                    <a:pt x="251" y="334"/>
                    <a:pt x="256" y="335"/>
                    <a:pt x="261" y="338"/>
                  </a:cubicBezTo>
                  <a:cubicBezTo>
                    <a:pt x="263" y="337"/>
                    <a:pt x="264" y="336"/>
                    <a:pt x="265" y="334"/>
                  </a:cubicBezTo>
                  <a:cubicBezTo>
                    <a:pt x="260" y="332"/>
                    <a:pt x="252" y="322"/>
                    <a:pt x="247" y="331"/>
                  </a:cubicBezTo>
                  <a:close/>
                  <a:moveTo>
                    <a:pt x="374" y="329"/>
                  </a:moveTo>
                  <a:cubicBezTo>
                    <a:pt x="375" y="326"/>
                    <a:pt x="372" y="327"/>
                    <a:pt x="371" y="327"/>
                  </a:cubicBezTo>
                  <a:cubicBezTo>
                    <a:pt x="371" y="328"/>
                    <a:pt x="373" y="328"/>
                    <a:pt x="374" y="329"/>
                  </a:cubicBezTo>
                  <a:close/>
                  <a:moveTo>
                    <a:pt x="407" y="330"/>
                  </a:moveTo>
                  <a:cubicBezTo>
                    <a:pt x="407" y="328"/>
                    <a:pt x="405" y="327"/>
                    <a:pt x="402" y="327"/>
                  </a:cubicBezTo>
                  <a:cubicBezTo>
                    <a:pt x="403" y="329"/>
                    <a:pt x="405" y="329"/>
                    <a:pt x="407" y="330"/>
                  </a:cubicBezTo>
                  <a:close/>
                  <a:moveTo>
                    <a:pt x="345" y="335"/>
                  </a:moveTo>
                  <a:cubicBezTo>
                    <a:pt x="348" y="334"/>
                    <a:pt x="351" y="330"/>
                    <a:pt x="350" y="327"/>
                  </a:cubicBezTo>
                  <a:cubicBezTo>
                    <a:pt x="346" y="329"/>
                    <a:pt x="346" y="331"/>
                    <a:pt x="345" y="335"/>
                  </a:cubicBezTo>
                  <a:close/>
                  <a:moveTo>
                    <a:pt x="356" y="342"/>
                  </a:moveTo>
                  <a:cubicBezTo>
                    <a:pt x="361" y="340"/>
                    <a:pt x="361" y="333"/>
                    <a:pt x="365" y="330"/>
                  </a:cubicBezTo>
                  <a:cubicBezTo>
                    <a:pt x="364" y="329"/>
                    <a:pt x="363" y="328"/>
                    <a:pt x="363" y="328"/>
                  </a:cubicBezTo>
                  <a:cubicBezTo>
                    <a:pt x="360" y="333"/>
                    <a:pt x="358" y="337"/>
                    <a:pt x="356" y="342"/>
                  </a:cubicBezTo>
                  <a:close/>
                  <a:moveTo>
                    <a:pt x="391" y="336"/>
                  </a:moveTo>
                  <a:cubicBezTo>
                    <a:pt x="392" y="336"/>
                    <a:pt x="392" y="337"/>
                    <a:pt x="394" y="337"/>
                  </a:cubicBezTo>
                  <a:cubicBezTo>
                    <a:pt x="395" y="334"/>
                    <a:pt x="397" y="332"/>
                    <a:pt x="399" y="330"/>
                  </a:cubicBezTo>
                  <a:cubicBezTo>
                    <a:pt x="397" y="330"/>
                    <a:pt x="397" y="328"/>
                    <a:pt x="396" y="328"/>
                  </a:cubicBezTo>
                  <a:cubicBezTo>
                    <a:pt x="394" y="330"/>
                    <a:pt x="393" y="333"/>
                    <a:pt x="391" y="336"/>
                  </a:cubicBezTo>
                  <a:close/>
                  <a:moveTo>
                    <a:pt x="84" y="334"/>
                  </a:moveTo>
                  <a:cubicBezTo>
                    <a:pt x="83" y="332"/>
                    <a:pt x="83" y="330"/>
                    <a:pt x="81" y="329"/>
                  </a:cubicBezTo>
                  <a:cubicBezTo>
                    <a:pt x="83" y="330"/>
                    <a:pt x="82" y="334"/>
                    <a:pt x="84" y="334"/>
                  </a:cubicBezTo>
                  <a:close/>
                  <a:moveTo>
                    <a:pt x="186" y="331"/>
                  </a:moveTo>
                  <a:cubicBezTo>
                    <a:pt x="185" y="331"/>
                    <a:pt x="184" y="328"/>
                    <a:pt x="183" y="330"/>
                  </a:cubicBezTo>
                  <a:cubicBezTo>
                    <a:pt x="184" y="330"/>
                    <a:pt x="186" y="332"/>
                    <a:pt x="186" y="331"/>
                  </a:cubicBezTo>
                  <a:close/>
                  <a:moveTo>
                    <a:pt x="302" y="331"/>
                  </a:moveTo>
                  <a:cubicBezTo>
                    <a:pt x="300" y="331"/>
                    <a:pt x="297" y="329"/>
                    <a:pt x="295" y="330"/>
                  </a:cubicBezTo>
                  <a:cubicBezTo>
                    <a:pt x="297" y="330"/>
                    <a:pt x="300" y="334"/>
                    <a:pt x="302" y="331"/>
                  </a:cubicBezTo>
                  <a:close/>
                  <a:moveTo>
                    <a:pt x="387" y="334"/>
                  </a:moveTo>
                  <a:cubicBezTo>
                    <a:pt x="390" y="333"/>
                    <a:pt x="389" y="331"/>
                    <a:pt x="391" y="329"/>
                  </a:cubicBezTo>
                  <a:cubicBezTo>
                    <a:pt x="388" y="329"/>
                    <a:pt x="385" y="331"/>
                    <a:pt x="387" y="334"/>
                  </a:cubicBezTo>
                  <a:close/>
                  <a:moveTo>
                    <a:pt x="414" y="331"/>
                  </a:moveTo>
                  <a:cubicBezTo>
                    <a:pt x="416" y="331"/>
                    <a:pt x="415" y="332"/>
                    <a:pt x="417" y="332"/>
                  </a:cubicBezTo>
                  <a:cubicBezTo>
                    <a:pt x="416" y="330"/>
                    <a:pt x="419" y="330"/>
                    <a:pt x="417" y="329"/>
                  </a:cubicBezTo>
                  <a:cubicBezTo>
                    <a:pt x="417" y="330"/>
                    <a:pt x="415" y="329"/>
                    <a:pt x="414" y="331"/>
                  </a:cubicBezTo>
                  <a:close/>
                  <a:moveTo>
                    <a:pt x="179" y="330"/>
                  </a:moveTo>
                  <a:cubicBezTo>
                    <a:pt x="180" y="331"/>
                    <a:pt x="180" y="333"/>
                    <a:pt x="182" y="334"/>
                  </a:cubicBezTo>
                  <a:cubicBezTo>
                    <a:pt x="182" y="333"/>
                    <a:pt x="184" y="333"/>
                    <a:pt x="183" y="331"/>
                  </a:cubicBezTo>
                  <a:cubicBezTo>
                    <a:pt x="183" y="331"/>
                    <a:pt x="182" y="331"/>
                    <a:pt x="182" y="331"/>
                  </a:cubicBezTo>
                  <a:cubicBezTo>
                    <a:pt x="183" y="331"/>
                    <a:pt x="183" y="330"/>
                    <a:pt x="182" y="330"/>
                  </a:cubicBezTo>
                  <a:cubicBezTo>
                    <a:pt x="182" y="332"/>
                    <a:pt x="180" y="330"/>
                    <a:pt x="179" y="330"/>
                  </a:cubicBezTo>
                  <a:close/>
                  <a:moveTo>
                    <a:pt x="219" y="333"/>
                  </a:moveTo>
                  <a:cubicBezTo>
                    <a:pt x="222" y="337"/>
                    <a:pt x="227" y="339"/>
                    <a:pt x="231" y="335"/>
                  </a:cubicBezTo>
                  <a:cubicBezTo>
                    <a:pt x="227" y="333"/>
                    <a:pt x="221" y="326"/>
                    <a:pt x="219" y="333"/>
                  </a:cubicBezTo>
                  <a:close/>
                  <a:moveTo>
                    <a:pt x="462" y="342"/>
                  </a:moveTo>
                  <a:cubicBezTo>
                    <a:pt x="469" y="342"/>
                    <a:pt x="469" y="336"/>
                    <a:pt x="471" y="331"/>
                  </a:cubicBezTo>
                  <a:cubicBezTo>
                    <a:pt x="469" y="331"/>
                    <a:pt x="469" y="329"/>
                    <a:pt x="467" y="330"/>
                  </a:cubicBezTo>
                  <a:cubicBezTo>
                    <a:pt x="466" y="334"/>
                    <a:pt x="463" y="337"/>
                    <a:pt x="462" y="342"/>
                  </a:cubicBezTo>
                  <a:close/>
                  <a:moveTo>
                    <a:pt x="484" y="348"/>
                  </a:moveTo>
                  <a:cubicBezTo>
                    <a:pt x="492" y="346"/>
                    <a:pt x="492" y="337"/>
                    <a:pt x="495" y="331"/>
                  </a:cubicBezTo>
                  <a:cubicBezTo>
                    <a:pt x="487" y="328"/>
                    <a:pt x="488" y="343"/>
                    <a:pt x="484" y="348"/>
                  </a:cubicBezTo>
                  <a:close/>
                  <a:moveTo>
                    <a:pt x="284" y="341"/>
                  </a:moveTo>
                  <a:cubicBezTo>
                    <a:pt x="289" y="341"/>
                    <a:pt x="290" y="338"/>
                    <a:pt x="293" y="336"/>
                  </a:cubicBezTo>
                  <a:cubicBezTo>
                    <a:pt x="289" y="334"/>
                    <a:pt x="286" y="332"/>
                    <a:pt x="282" y="330"/>
                  </a:cubicBezTo>
                  <a:cubicBezTo>
                    <a:pt x="283" y="334"/>
                    <a:pt x="284" y="337"/>
                    <a:pt x="284" y="341"/>
                  </a:cubicBezTo>
                  <a:close/>
                  <a:moveTo>
                    <a:pt x="72" y="349"/>
                  </a:moveTo>
                  <a:cubicBezTo>
                    <a:pt x="68" y="343"/>
                    <a:pt x="65" y="336"/>
                    <a:pt x="60" y="331"/>
                  </a:cubicBezTo>
                  <a:cubicBezTo>
                    <a:pt x="62" y="339"/>
                    <a:pt x="64" y="347"/>
                    <a:pt x="72" y="349"/>
                  </a:cubicBezTo>
                  <a:close/>
                  <a:moveTo>
                    <a:pt x="273" y="334"/>
                  </a:moveTo>
                  <a:cubicBezTo>
                    <a:pt x="275" y="336"/>
                    <a:pt x="277" y="338"/>
                    <a:pt x="280" y="339"/>
                  </a:cubicBezTo>
                  <a:cubicBezTo>
                    <a:pt x="280" y="335"/>
                    <a:pt x="279" y="333"/>
                    <a:pt x="277" y="331"/>
                  </a:cubicBezTo>
                  <a:cubicBezTo>
                    <a:pt x="276" y="332"/>
                    <a:pt x="274" y="333"/>
                    <a:pt x="273" y="334"/>
                  </a:cubicBezTo>
                  <a:close/>
                  <a:moveTo>
                    <a:pt x="304" y="334"/>
                  </a:moveTo>
                  <a:cubicBezTo>
                    <a:pt x="305" y="337"/>
                    <a:pt x="308" y="338"/>
                    <a:pt x="310" y="340"/>
                  </a:cubicBezTo>
                  <a:cubicBezTo>
                    <a:pt x="312" y="338"/>
                    <a:pt x="314" y="335"/>
                    <a:pt x="315" y="333"/>
                  </a:cubicBezTo>
                  <a:cubicBezTo>
                    <a:pt x="311" y="329"/>
                    <a:pt x="307" y="333"/>
                    <a:pt x="304" y="334"/>
                  </a:cubicBezTo>
                  <a:close/>
                  <a:moveTo>
                    <a:pt x="399" y="334"/>
                  </a:moveTo>
                  <a:cubicBezTo>
                    <a:pt x="400" y="334"/>
                    <a:pt x="401" y="334"/>
                    <a:pt x="402" y="333"/>
                  </a:cubicBezTo>
                  <a:cubicBezTo>
                    <a:pt x="402" y="331"/>
                    <a:pt x="401" y="331"/>
                    <a:pt x="400" y="331"/>
                  </a:cubicBezTo>
                  <a:cubicBezTo>
                    <a:pt x="399" y="332"/>
                    <a:pt x="399" y="333"/>
                    <a:pt x="399" y="334"/>
                  </a:cubicBezTo>
                  <a:close/>
                  <a:moveTo>
                    <a:pt x="431" y="344"/>
                  </a:moveTo>
                  <a:cubicBezTo>
                    <a:pt x="436" y="344"/>
                    <a:pt x="439" y="336"/>
                    <a:pt x="439" y="331"/>
                  </a:cubicBezTo>
                  <a:cubicBezTo>
                    <a:pt x="438" y="331"/>
                    <a:pt x="438" y="331"/>
                    <a:pt x="437" y="331"/>
                  </a:cubicBezTo>
                  <a:cubicBezTo>
                    <a:pt x="435" y="335"/>
                    <a:pt x="434" y="340"/>
                    <a:pt x="431" y="344"/>
                  </a:cubicBezTo>
                  <a:close/>
                  <a:moveTo>
                    <a:pt x="363" y="341"/>
                  </a:moveTo>
                  <a:cubicBezTo>
                    <a:pt x="367" y="339"/>
                    <a:pt x="372" y="338"/>
                    <a:pt x="372" y="334"/>
                  </a:cubicBezTo>
                  <a:cubicBezTo>
                    <a:pt x="370" y="334"/>
                    <a:pt x="370" y="331"/>
                    <a:pt x="368" y="331"/>
                  </a:cubicBezTo>
                  <a:cubicBezTo>
                    <a:pt x="366" y="335"/>
                    <a:pt x="364" y="337"/>
                    <a:pt x="363" y="341"/>
                  </a:cubicBezTo>
                  <a:close/>
                  <a:moveTo>
                    <a:pt x="521" y="341"/>
                  </a:moveTo>
                  <a:cubicBezTo>
                    <a:pt x="522" y="339"/>
                    <a:pt x="528" y="333"/>
                    <a:pt x="524" y="331"/>
                  </a:cubicBezTo>
                  <a:cubicBezTo>
                    <a:pt x="523" y="334"/>
                    <a:pt x="520" y="338"/>
                    <a:pt x="521" y="341"/>
                  </a:cubicBezTo>
                  <a:close/>
                  <a:moveTo>
                    <a:pt x="425" y="339"/>
                  </a:moveTo>
                  <a:cubicBezTo>
                    <a:pt x="427" y="340"/>
                    <a:pt x="427" y="342"/>
                    <a:pt x="429" y="342"/>
                  </a:cubicBezTo>
                  <a:cubicBezTo>
                    <a:pt x="430" y="339"/>
                    <a:pt x="432" y="336"/>
                    <a:pt x="433" y="332"/>
                  </a:cubicBezTo>
                  <a:cubicBezTo>
                    <a:pt x="429" y="333"/>
                    <a:pt x="426" y="335"/>
                    <a:pt x="425" y="339"/>
                  </a:cubicBezTo>
                  <a:close/>
                  <a:moveTo>
                    <a:pt x="133" y="340"/>
                  </a:moveTo>
                  <a:cubicBezTo>
                    <a:pt x="131" y="337"/>
                    <a:pt x="128" y="335"/>
                    <a:pt x="124" y="333"/>
                  </a:cubicBezTo>
                  <a:cubicBezTo>
                    <a:pt x="125" y="335"/>
                    <a:pt x="126" y="336"/>
                    <a:pt x="126" y="337"/>
                  </a:cubicBezTo>
                  <a:cubicBezTo>
                    <a:pt x="130" y="337"/>
                    <a:pt x="131" y="339"/>
                    <a:pt x="133" y="340"/>
                  </a:cubicBezTo>
                  <a:close/>
                  <a:moveTo>
                    <a:pt x="190" y="334"/>
                  </a:moveTo>
                  <a:cubicBezTo>
                    <a:pt x="192" y="338"/>
                    <a:pt x="196" y="339"/>
                    <a:pt x="199" y="342"/>
                  </a:cubicBezTo>
                  <a:cubicBezTo>
                    <a:pt x="200" y="341"/>
                    <a:pt x="202" y="341"/>
                    <a:pt x="202" y="339"/>
                  </a:cubicBezTo>
                  <a:cubicBezTo>
                    <a:pt x="197" y="339"/>
                    <a:pt x="192" y="333"/>
                    <a:pt x="190" y="334"/>
                  </a:cubicBezTo>
                  <a:close/>
                  <a:moveTo>
                    <a:pt x="472" y="339"/>
                  </a:moveTo>
                  <a:cubicBezTo>
                    <a:pt x="475" y="339"/>
                    <a:pt x="475" y="336"/>
                    <a:pt x="476" y="333"/>
                  </a:cubicBezTo>
                  <a:cubicBezTo>
                    <a:pt x="475" y="333"/>
                    <a:pt x="474" y="333"/>
                    <a:pt x="473" y="333"/>
                  </a:cubicBezTo>
                  <a:cubicBezTo>
                    <a:pt x="474" y="336"/>
                    <a:pt x="472" y="336"/>
                    <a:pt x="472" y="339"/>
                  </a:cubicBezTo>
                  <a:close/>
                  <a:moveTo>
                    <a:pt x="559" y="339"/>
                  </a:moveTo>
                  <a:cubicBezTo>
                    <a:pt x="561" y="337"/>
                    <a:pt x="565" y="336"/>
                    <a:pt x="566" y="333"/>
                  </a:cubicBezTo>
                  <a:cubicBezTo>
                    <a:pt x="563" y="333"/>
                    <a:pt x="563" y="334"/>
                    <a:pt x="561" y="333"/>
                  </a:cubicBezTo>
                  <a:cubicBezTo>
                    <a:pt x="561" y="335"/>
                    <a:pt x="558" y="337"/>
                    <a:pt x="559" y="339"/>
                  </a:cubicBezTo>
                  <a:close/>
                  <a:moveTo>
                    <a:pt x="72" y="342"/>
                  </a:moveTo>
                  <a:cubicBezTo>
                    <a:pt x="72" y="338"/>
                    <a:pt x="70" y="334"/>
                    <a:pt x="67" y="334"/>
                  </a:cubicBezTo>
                  <a:cubicBezTo>
                    <a:pt x="69" y="337"/>
                    <a:pt x="70" y="340"/>
                    <a:pt x="72" y="342"/>
                  </a:cubicBezTo>
                  <a:close/>
                  <a:moveTo>
                    <a:pt x="111" y="346"/>
                  </a:moveTo>
                  <a:cubicBezTo>
                    <a:pt x="110" y="340"/>
                    <a:pt x="104" y="340"/>
                    <a:pt x="103" y="335"/>
                  </a:cubicBezTo>
                  <a:cubicBezTo>
                    <a:pt x="101" y="337"/>
                    <a:pt x="99" y="333"/>
                    <a:pt x="98" y="334"/>
                  </a:cubicBezTo>
                  <a:cubicBezTo>
                    <a:pt x="101" y="340"/>
                    <a:pt x="106" y="343"/>
                    <a:pt x="111" y="346"/>
                  </a:cubicBezTo>
                  <a:close/>
                  <a:moveTo>
                    <a:pt x="494" y="342"/>
                  </a:moveTo>
                  <a:cubicBezTo>
                    <a:pt x="497" y="340"/>
                    <a:pt x="500" y="339"/>
                    <a:pt x="502" y="336"/>
                  </a:cubicBezTo>
                  <a:cubicBezTo>
                    <a:pt x="500" y="335"/>
                    <a:pt x="500" y="333"/>
                    <a:pt x="497" y="334"/>
                  </a:cubicBezTo>
                  <a:cubicBezTo>
                    <a:pt x="497" y="337"/>
                    <a:pt x="495" y="339"/>
                    <a:pt x="494" y="342"/>
                  </a:cubicBezTo>
                  <a:close/>
                  <a:moveTo>
                    <a:pt x="537" y="334"/>
                  </a:moveTo>
                  <a:cubicBezTo>
                    <a:pt x="532" y="337"/>
                    <a:pt x="524" y="339"/>
                    <a:pt x="522" y="348"/>
                  </a:cubicBezTo>
                  <a:cubicBezTo>
                    <a:pt x="528" y="347"/>
                    <a:pt x="542" y="343"/>
                    <a:pt x="537" y="334"/>
                  </a:cubicBezTo>
                  <a:close/>
                  <a:moveTo>
                    <a:pt x="564" y="359"/>
                  </a:moveTo>
                  <a:cubicBezTo>
                    <a:pt x="576" y="354"/>
                    <a:pt x="588" y="346"/>
                    <a:pt x="591" y="334"/>
                  </a:cubicBezTo>
                  <a:cubicBezTo>
                    <a:pt x="583" y="344"/>
                    <a:pt x="571" y="349"/>
                    <a:pt x="564" y="359"/>
                  </a:cubicBezTo>
                  <a:close/>
                  <a:moveTo>
                    <a:pt x="101" y="353"/>
                  </a:moveTo>
                  <a:cubicBezTo>
                    <a:pt x="98" y="345"/>
                    <a:pt x="97" y="337"/>
                    <a:pt x="89" y="334"/>
                  </a:cubicBezTo>
                  <a:cubicBezTo>
                    <a:pt x="93" y="341"/>
                    <a:pt x="93" y="350"/>
                    <a:pt x="101" y="353"/>
                  </a:cubicBezTo>
                  <a:close/>
                  <a:moveTo>
                    <a:pt x="313" y="343"/>
                  </a:moveTo>
                  <a:cubicBezTo>
                    <a:pt x="315" y="343"/>
                    <a:pt x="315" y="345"/>
                    <a:pt x="317" y="345"/>
                  </a:cubicBezTo>
                  <a:cubicBezTo>
                    <a:pt x="318" y="341"/>
                    <a:pt x="320" y="339"/>
                    <a:pt x="320" y="335"/>
                  </a:cubicBezTo>
                  <a:cubicBezTo>
                    <a:pt x="319" y="335"/>
                    <a:pt x="319" y="334"/>
                    <a:pt x="318" y="334"/>
                  </a:cubicBezTo>
                  <a:cubicBezTo>
                    <a:pt x="317" y="338"/>
                    <a:pt x="314" y="340"/>
                    <a:pt x="313" y="343"/>
                  </a:cubicBezTo>
                  <a:close/>
                  <a:moveTo>
                    <a:pt x="438" y="345"/>
                  </a:moveTo>
                  <a:cubicBezTo>
                    <a:pt x="442" y="343"/>
                    <a:pt x="442" y="339"/>
                    <a:pt x="444" y="335"/>
                  </a:cubicBezTo>
                  <a:cubicBezTo>
                    <a:pt x="443" y="335"/>
                    <a:pt x="442" y="335"/>
                    <a:pt x="442" y="335"/>
                  </a:cubicBezTo>
                  <a:cubicBezTo>
                    <a:pt x="440" y="338"/>
                    <a:pt x="439" y="342"/>
                    <a:pt x="438" y="345"/>
                  </a:cubicBezTo>
                  <a:close/>
                  <a:moveTo>
                    <a:pt x="250" y="339"/>
                  </a:moveTo>
                  <a:cubicBezTo>
                    <a:pt x="253" y="340"/>
                    <a:pt x="257" y="344"/>
                    <a:pt x="258" y="339"/>
                  </a:cubicBezTo>
                  <a:cubicBezTo>
                    <a:pt x="255" y="338"/>
                    <a:pt x="253" y="337"/>
                    <a:pt x="250" y="336"/>
                  </a:cubicBezTo>
                  <a:cubicBezTo>
                    <a:pt x="250" y="337"/>
                    <a:pt x="250" y="338"/>
                    <a:pt x="250" y="339"/>
                  </a:cubicBezTo>
                  <a:close/>
                  <a:moveTo>
                    <a:pt x="154" y="350"/>
                  </a:moveTo>
                  <a:cubicBezTo>
                    <a:pt x="151" y="344"/>
                    <a:pt x="145" y="341"/>
                    <a:pt x="140" y="336"/>
                  </a:cubicBezTo>
                  <a:cubicBezTo>
                    <a:pt x="142" y="343"/>
                    <a:pt x="148" y="347"/>
                    <a:pt x="154" y="350"/>
                  </a:cubicBezTo>
                  <a:close/>
                  <a:moveTo>
                    <a:pt x="400" y="338"/>
                  </a:moveTo>
                  <a:cubicBezTo>
                    <a:pt x="401" y="338"/>
                    <a:pt x="405" y="340"/>
                    <a:pt x="405" y="336"/>
                  </a:cubicBezTo>
                  <a:cubicBezTo>
                    <a:pt x="403" y="336"/>
                    <a:pt x="402" y="337"/>
                    <a:pt x="400" y="338"/>
                  </a:cubicBezTo>
                  <a:close/>
                  <a:moveTo>
                    <a:pt x="228" y="340"/>
                  </a:moveTo>
                  <a:cubicBezTo>
                    <a:pt x="233" y="341"/>
                    <a:pt x="238" y="343"/>
                    <a:pt x="244" y="344"/>
                  </a:cubicBezTo>
                  <a:cubicBezTo>
                    <a:pt x="240" y="340"/>
                    <a:pt x="233" y="334"/>
                    <a:pt x="228" y="340"/>
                  </a:cubicBezTo>
                  <a:close/>
                  <a:moveTo>
                    <a:pt x="374" y="344"/>
                  </a:moveTo>
                  <a:cubicBezTo>
                    <a:pt x="377" y="343"/>
                    <a:pt x="380" y="342"/>
                    <a:pt x="379" y="338"/>
                  </a:cubicBezTo>
                  <a:cubicBezTo>
                    <a:pt x="377" y="339"/>
                    <a:pt x="377" y="337"/>
                    <a:pt x="376" y="337"/>
                  </a:cubicBezTo>
                  <a:cubicBezTo>
                    <a:pt x="375" y="339"/>
                    <a:pt x="373" y="342"/>
                    <a:pt x="374" y="344"/>
                  </a:cubicBezTo>
                  <a:close/>
                  <a:moveTo>
                    <a:pt x="266" y="340"/>
                  </a:moveTo>
                  <a:cubicBezTo>
                    <a:pt x="270" y="341"/>
                    <a:pt x="275" y="345"/>
                    <a:pt x="279" y="344"/>
                  </a:cubicBezTo>
                  <a:cubicBezTo>
                    <a:pt x="277" y="341"/>
                    <a:pt x="269" y="334"/>
                    <a:pt x="266" y="340"/>
                  </a:cubicBezTo>
                  <a:close/>
                  <a:moveTo>
                    <a:pt x="323" y="341"/>
                  </a:moveTo>
                  <a:cubicBezTo>
                    <a:pt x="325" y="341"/>
                    <a:pt x="327" y="340"/>
                    <a:pt x="327" y="338"/>
                  </a:cubicBezTo>
                  <a:cubicBezTo>
                    <a:pt x="325" y="338"/>
                    <a:pt x="326" y="337"/>
                    <a:pt x="324" y="337"/>
                  </a:cubicBezTo>
                  <a:cubicBezTo>
                    <a:pt x="323" y="338"/>
                    <a:pt x="323" y="340"/>
                    <a:pt x="323" y="341"/>
                  </a:cubicBezTo>
                  <a:close/>
                  <a:moveTo>
                    <a:pt x="408" y="341"/>
                  </a:moveTo>
                  <a:cubicBezTo>
                    <a:pt x="409" y="339"/>
                    <a:pt x="411" y="340"/>
                    <a:pt x="411" y="338"/>
                  </a:cubicBezTo>
                  <a:cubicBezTo>
                    <a:pt x="410" y="338"/>
                    <a:pt x="409" y="338"/>
                    <a:pt x="409" y="337"/>
                  </a:cubicBezTo>
                  <a:cubicBezTo>
                    <a:pt x="409" y="338"/>
                    <a:pt x="407" y="340"/>
                    <a:pt x="408" y="341"/>
                  </a:cubicBezTo>
                  <a:close/>
                  <a:moveTo>
                    <a:pt x="445" y="345"/>
                  </a:moveTo>
                  <a:cubicBezTo>
                    <a:pt x="445" y="343"/>
                    <a:pt x="449" y="339"/>
                    <a:pt x="446" y="337"/>
                  </a:cubicBezTo>
                  <a:cubicBezTo>
                    <a:pt x="446" y="340"/>
                    <a:pt x="442" y="343"/>
                    <a:pt x="445" y="345"/>
                  </a:cubicBezTo>
                  <a:close/>
                  <a:moveTo>
                    <a:pt x="477" y="354"/>
                  </a:moveTo>
                  <a:cubicBezTo>
                    <a:pt x="480" y="351"/>
                    <a:pt x="483" y="341"/>
                    <a:pt x="482" y="337"/>
                  </a:cubicBezTo>
                  <a:cubicBezTo>
                    <a:pt x="481" y="343"/>
                    <a:pt x="476" y="349"/>
                    <a:pt x="477" y="354"/>
                  </a:cubicBezTo>
                  <a:close/>
                  <a:moveTo>
                    <a:pt x="492" y="346"/>
                  </a:moveTo>
                  <a:cubicBezTo>
                    <a:pt x="492" y="348"/>
                    <a:pt x="488" y="350"/>
                    <a:pt x="491" y="351"/>
                  </a:cubicBezTo>
                  <a:cubicBezTo>
                    <a:pt x="496" y="346"/>
                    <a:pt x="505" y="345"/>
                    <a:pt x="507" y="337"/>
                  </a:cubicBezTo>
                  <a:cubicBezTo>
                    <a:pt x="501" y="339"/>
                    <a:pt x="498" y="346"/>
                    <a:pt x="492" y="346"/>
                  </a:cubicBezTo>
                  <a:close/>
                  <a:moveTo>
                    <a:pt x="549" y="348"/>
                  </a:moveTo>
                  <a:cubicBezTo>
                    <a:pt x="545" y="354"/>
                    <a:pt x="539" y="360"/>
                    <a:pt x="533" y="364"/>
                  </a:cubicBezTo>
                  <a:cubicBezTo>
                    <a:pt x="531" y="366"/>
                    <a:pt x="527" y="367"/>
                    <a:pt x="527" y="370"/>
                  </a:cubicBezTo>
                  <a:cubicBezTo>
                    <a:pt x="547" y="362"/>
                    <a:pt x="564" y="352"/>
                    <a:pt x="576" y="337"/>
                  </a:cubicBezTo>
                  <a:cubicBezTo>
                    <a:pt x="567" y="341"/>
                    <a:pt x="560" y="346"/>
                    <a:pt x="549" y="348"/>
                  </a:cubicBezTo>
                  <a:close/>
                  <a:moveTo>
                    <a:pt x="52" y="344"/>
                  </a:moveTo>
                  <a:cubicBezTo>
                    <a:pt x="53" y="341"/>
                    <a:pt x="51" y="340"/>
                    <a:pt x="50" y="338"/>
                  </a:cubicBezTo>
                  <a:cubicBezTo>
                    <a:pt x="50" y="341"/>
                    <a:pt x="51" y="342"/>
                    <a:pt x="52" y="344"/>
                  </a:cubicBezTo>
                  <a:close/>
                  <a:moveTo>
                    <a:pt x="210" y="339"/>
                  </a:moveTo>
                  <a:cubicBezTo>
                    <a:pt x="210" y="342"/>
                    <a:pt x="216" y="345"/>
                    <a:pt x="217" y="341"/>
                  </a:cubicBezTo>
                  <a:cubicBezTo>
                    <a:pt x="215" y="340"/>
                    <a:pt x="212" y="337"/>
                    <a:pt x="210" y="339"/>
                  </a:cubicBezTo>
                  <a:close/>
                  <a:moveTo>
                    <a:pt x="287" y="344"/>
                  </a:moveTo>
                  <a:cubicBezTo>
                    <a:pt x="293" y="347"/>
                    <a:pt x="302" y="357"/>
                    <a:pt x="307" y="347"/>
                  </a:cubicBezTo>
                  <a:cubicBezTo>
                    <a:pt x="302" y="339"/>
                    <a:pt x="293" y="337"/>
                    <a:pt x="287" y="344"/>
                  </a:cubicBezTo>
                  <a:close/>
                  <a:moveTo>
                    <a:pt x="397" y="340"/>
                  </a:moveTo>
                  <a:cubicBezTo>
                    <a:pt x="397" y="343"/>
                    <a:pt x="403" y="344"/>
                    <a:pt x="403" y="342"/>
                  </a:cubicBezTo>
                  <a:cubicBezTo>
                    <a:pt x="402" y="340"/>
                    <a:pt x="399" y="341"/>
                    <a:pt x="398" y="340"/>
                  </a:cubicBezTo>
                  <a:cubicBezTo>
                    <a:pt x="399" y="340"/>
                    <a:pt x="399" y="340"/>
                    <a:pt x="399" y="339"/>
                  </a:cubicBezTo>
                  <a:cubicBezTo>
                    <a:pt x="397" y="338"/>
                    <a:pt x="398" y="340"/>
                    <a:pt x="397" y="340"/>
                  </a:cubicBezTo>
                  <a:close/>
                  <a:moveTo>
                    <a:pt x="176" y="349"/>
                  </a:moveTo>
                  <a:cubicBezTo>
                    <a:pt x="171" y="346"/>
                    <a:pt x="167" y="342"/>
                    <a:pt x="162" y="340"/>
                  </a:cubicBezTo>
                  <a:cubicBezTo>
                    <a:pt x="162" y="347"/>
                    <a:pt x="171" y="353"/>
                    <a:pt x="176" y="349"/>
                  </a:cubicBezTo>
                  <a:close/>
                  <a:moveTo>
                    <a:pt x="347" y="341"/>
                  </a:moveTo>
                  <a:cubicBezTo>
                    <a:pt x="347" y="343"/>
                    <a:pt x="348" y="344"/>
                    <a:pt x="350" y="345"/>
                  </a:cubicBezTo>
                  <a:cubicBezTo>
                    <a:pt x="350" y="343"/>
                    <a:pt x="351" y="343"/>
                    <a:pt x="351" y="342"/>
                  </a:cubicBezTo>
                  <a:cubicBezTo>
                    <a:pt x="348" y="342"/>
                    <a:pt x="349" y="340"/>
                    <a:pt x="347" y="341"/>
                  </a:cubicBezTo>
                  <a:close/>
                  <a:moveTo>
                    <a:pt x="362" y="346"/>
                  </a:moveTo>
                  <a:cubicBezTo>
                    <a:pt x="365" y="347"/>
                    <a:pt x="365" y="345"/>
                    <a:pt x="368" y="345"/>
                  </a:cubicBezTo>
                  <a:cubicBezTo>
                    <a:pt x="369" y="344"/>
                    <a:pt x="371" y="341"/>
                    <a:pt x="369" y="341"/>
                  </a:cubicBezTo>
                  <a:cubicBezTo>
                    <a:pt x="368" y="343"/>
                    <a:pt x="363" y="342"/>
                    <a:pt x="362" y="346"/>
                  </a:cubicBezTo>
                  <a:close/>
                  <a:moveTo>
                    <a:pt x="329" y="351"/>
                  </a:moveTo>
                  <a:cubicBezTo>
                    <a:pt x="330" y="348"/>
                    <a:pt x="334" y="344"/>
                    <a:pt x="333" y="341"/>
                  </a:cubicBezTo>
                  <a:cubicBezTo>
                    <a:pt x="332" y="345"/>
                    <a:pt x="328" y="348"/>
                    <a:pt x="329" y="351"/>
                  </a:cubicBezTo>
                  <a:close/>
                  <a:moveTo>
                    <a:pt x="449" y="344"/>
                  </a:moveTo>
                  <a:cubicBezTo>
                    <a:pt x="451" y="345"/>
                    <a:pt x="451" y="343"/>
                    <a:pt x="451" y="341"/>
                  </a:cubicBezTo>
                  <a:cubicBezTo>
                    <a:pt x="450" y="341"/>
                    <a:pt x="449" y="343"/>
                    <a:pt x="449" y="344"/>
                  </a:cubicBezTo>
                  <a:close/>
                  <a:moveTo>
                    <a:pt x="543" y="347"/>
                  </a:moveTo>
                  <a:cubicBezTo>
                    <a:pt x="546" y="346"/>
                    <a:pt x="547" y="346"/>
                    <a:pt x="550" y="344"/>
                  </a:cubicBezTo>
                  <a:cubicBezTo>
                    <a:pt x="549" y="343"/>
                    <a:pt x="550" y="341"/>
                    <a:pt x="548" y="341"/>
                  </a:cubicBezTo>
                  <a:cubicBezTo>
                    <a:pt x="546" y="343"/>
                    <a:pt x="543" y="344"/>
                    <a:pt x="543" y="347"/>
                  </a:cubicBezTo>
                  <a:close/>
                  <a:moveTo>
                    <a:pt x="36" y="350"/>
                  </a:moveTo>
                  <a:cubicBezTo>
                    <a:pt x="35" y="347"/>
                    <a:pt x="33" y="342"/>
                    <a:pt x="30" y="342"/>
                  </a:cubicBezTo>
                  <a:cubicBezTo>
                    <a:pt x="32" y="344"/>
                    <a:pt x="33" y="351"/>
                    <a:pt x="36" y="350"/>
                  </a:cubicBezTo>
                  <a:close/>
                  <a:moveTo>
                    <a:pt x="261" y="343"/>
                  </a:moveTo>
                  <a:cubicBezTo>
                    <a:pt x="262" y="347"/>
                    <a:pt x="271" y="351"/>
                    <a:pt x="275" y="347"/>
                  </a:cubicBezTo>
                  <a:cubicBezTo>
                    <a:pt x="271" y="345"/>
                    <a:pt x="265" y="340"/>
                    <a:pt x="261" y="343"/>
                  </a:cubicBezTo>
                  <a:close/>
                  <a:moveTo>
                    <a:pt x="202" y="345"/>
                  </a:moveTo>
                  <a:cubicBezTo>
                    <a:pt x="203" y="345"/>
                    <a:pt x="204" y="346"/>
                    <a:pt x="204" y="347"/>
                  </a:cubicBezTo>
                  <a:cubicBezTo>
                    <a:pt x="207" y="346"/>
                    <a:pt x="209" y="346"/>
                    <a:pt x="210" y="344"/>
                  </a:cubicBezTo>
                  <a:cubicBezTo>
                    <a:pt x="208" y="343"/>
                    <a:pt x="204" y="341"/>
                    <a:pt x="202" y="345"/>
                  </a:cubicBezTo>
                  <a:close/>
                  <a:moveTo>
                    <a:pt x="509" y="347"/>
                  </a:moveTo>
                  <a:cubicBezTo>
                    <a:pt x="511" y="347"/>
                    <a:pt x="512" y="344"/>
                    <a:pt x="511" y="342"/>
                  </a:cubicBezTo>
                  <a:cubicBezTo>
                    <a:pt x="510" y="343"/>
                    <a:pt x="507" y="345"/>
                    <a:pt x="509" y="347"/>
                  </a:cubicBezTo>
                  <a:close/>
                  <a:moveTo>
                    <a:pt x="116" y="364"/>
                  </a:moveTo>
                  <a:cubicBezTo>
                    <a:pt x="115" y="352"/>
                    <a:pt x="110" y="346"/>
                    <a:pt x="101" y="343"/>
                  </a:cubicBezTo>
                  <a:cubicBezTo>
                    <a:pt x="103" y="353"/>
                    <a:pt x="107" y="361"/>
                    <a:pt x="116" y="364"/>
                  </a:cubicBezTo>
                  <a:close/>
                  <a:moveTo>
                    <a:pt x="405" y="346"/>
                  </a:moveTo>
                  <a:cubicBezTo>
                    <a:pt x="405" y="348"/>
                    <a:pt x="407" y="349"/>
                    <a:pt x="408" y="349"/>
                  </a:cubicBezTo>
                  <a:cubicBezTo>
                    <a:pt x="409" y="347"/>
                    <a:pt x="409" y="347"/>
                    <a:pt x="410" y="344"/>
                  </a:cubicBezTo>
                  <a:cubicBezTo>
                    <a:pt x="408" y="342"/>
                    <a:pt x="406" y="344"/>
                    <a:pt x="405" y="346"/>
                  </a:cubicBezTo>
                  <a:close/>
                  <a:moveTo>
                    <a:pt x="226" y="347"/>
                  </a:moveTo>
                  <a:cubicBezTo>
                    <a:pt x="224" y="347"/>
                    <a:pt x="222" y="343"/>
                    <a:pt x="219" y="344"/>
                  </a:cubicBezTo>
                  <a:cubicBezTo>
                    <a:pt x="220" y="347"/>
                    <a:pt x="225" y="347"/>
                    <a:pt x="226" y="347"/>
                  </a:cubicBezTo>
                  <a:close/>
                  <a:moveTo>
                    <a:pt x="334" y="350"/>
                  </a:moveTo>
                  <a:cubicBezTo>
                    <a:pt x="335" y="350"/>
                    <a:pt x="337" y="350"/>
                    <a:pt x="338" y="350"/>
                  </a:cubicBezTo>
                  <a:cubicBezTo>
                    <a:pt x="338" y="347"/>
                    <a:pt x="341" y="348"/>
                    <a:pt x="340" y="345"/>
                  </a:cubicBezTo>
                  <a:cubicBezTo>
                    <a:pt x="338" y="345"/>
                    <a:pt x="339" y="343"/>
                    <a:pt x="337" y="344"/>
                  </a:cubicBezTo>
                  <a:cubicBezTo>
                    <a:pt x="336" y="345"/>
                    <a:pt x="336" y="348"/>
                    <a:pt x="334" y="350"/>
                  </a:cubicBezTo>
                  <a:close/>
                  <a:moveTo>
                    <a:pt x="469" y="349"/>
                  </a:moveTo>
                  <a:cubicBezTo>
                    <a:pt x="472" y="349"/>
                    <a:pt x="471" y="345"/>
                    <a:pt x="472" y="344"/>
                  </a:cubicBezTo>
                  <a:cubicBezTo>
                    <a:pt x="468" y="343"/>
                    <a:pt x="468" y="347"/>
                    <a:pt x="469" y="349"/>
                  </a:cubicBezTo>
                  <a:close/>
                  <a:moveTo>
                    <a:pt x="322" y="347"/>
                  </a:moveTo>
                  <a:cubicBezTo>
                    <a:pt x="322" y="349"/>
                    <a:pt x="322" y="350"/>
                    <a:pt x="324" y="350"/>
                  </a:cubicBezTo>
                  <a:cubicBezTo>
                    <a:pt x="325" y="348"/>
                    <a:pt x="327" y="346"/>
                    <a:pt x="327" y="344"/>
                  </a:cubicBezTo>
                  <a:cubicBezTo>
                    <a:pt x="324" y="344"/>
                    <a:pt x="325" y="347"/>
                    <a:pt x="322" y="347"/>
                  </a:cubicBezTo>
                  <a:close/>
                  <a:moveTo>
                    <a:pt x="377" y="353"/>
                  </a:moveTo>
                  <a:cubicBezTo>
                    <a:pt x="382" y="353"/>
                    <a:pt x="380" y="347"/>
                    <a:pt x="383" y="345"/>
                  </a:cubicBezTo>
                  <a:cubicBezTo>
                    <a:pt x="378" y="345"/>
                    <a:pt x="379" y="350"/>
                    <a:pt x="377" y="353"/>
                  </a:cubicBezTo>
                  <a:close/>
                  <a:moveTo>
                    <a:pt x="410" y="351"/>
                  </a:moveTo>
                  <a:cubicBezTo>
                    <a:pt x="413" y="351"/>
                    <a:pt x="412" y="354"/>
                    <a:pt x="414" y="354"/>
                  </a:cubicBezTo>
                  <a:cubicBezTo>
                    <a:pt x="416" y="352"/>
                    <a:pt x="418" y="349"/>
                    <a:pt x="418" y="345"/>
                  </a:cubicBezTo>
                  <a:cubicBezTo>
                    <a:pt x="413" y="342"/>
                    <a:pt x="412" y="349"/>
                    <a:pt x="410" y="351"/>
                  </a:cubicBezTo>
                  <a:close/>
                  <a:moveTo>
                    <a:pt x="64" y="355"/>
                  </a:moveTo>
                  <a:cubicBezTo>
                    <a:pt x="60" y="353"/>
                    <a:pt x="59" y="348"/>
                    <a:pt x="56" y="345"/>
                  </a:cubicBezTo>
                  <a:cubicBezTo>
                    <a:pt x="56" y="351"/>
                    <a:pt x="59" y="356"/>
                    <a:pt x="64" y="355"/>
                  </a:cubicBezTo>
                  <a:close/>
                  <a:moveTo>
                    <a:pt x="134" y="346"/>
                  </a:moveTo>
                  <a:cubicBezTo>
                    <a:pt x="135" y="348"/>
                    <a:pt x="139" y="352"/>
                    <a:pt x="143" y="353"/>
                  </a:cubicBezTo>
                  <a:cubicBezTo>
                    <a:pt x="142" y="349"/>
                    <a:pt x="138" y="344"/>
                    <a:pt x="134" y="346"/>
                  </a:cubicBezTo>
                  <a:close/>
                  <a:moveTo>
                    <a:pt x="244" y="350"/>
                  </a:moveTo>
                  <a:cubicBezTo>
                    <a:pt x="245" y="349"/>
                    <a:pt x="247" y="350"/>
                    <a:pt x="247" y="348"/>
                  </a:cubicBezTo>
                  <a:cubicBezTo>
                    <a:pt x="244" y="347"/>
                    <a:pt x="239" y="346"/>
                    <a:pt x="237" y="347"/>
                  </a:cubicBezTo>
                  <a:cubicBezTo>
                    <a:pt x="240" y="347"/>
                    <a:pt x="241" y="350"/>
                    <a:pt x="244" y="350"/>
                  </a:cubicBezTo>
                  <a:close/>
                  <a:moveTo>
                    <a:pt x="212" y="347"/>
                  </a:moveTo>
                  <a:cubicBezTo>
                    <a:pt x="216" y="351"/>
                    <a:pt x="222" y="352"/>
                    <a:pt x="228" y="354"/>
                  </a:cubicBezTo>
                  <a:cubicBezTo>
                    <a:pt x="223" y="352"/>
                    <a:pt x="219" y="347"/>
                    <a:pt x="212" y="347"/>
                  </a:cubicBezTo>
                  <a:close/>
                  <a:moveTo>
                    <a:pt x="370" y="351"/>
                  </a:moveTo>
                  <a:cubicBezTo>
                    <a:pt x="372" y="350"/>
                    <a:pt x="372" y="352"/>
                    <a:pt x="373" y="351"/>
                  </a:cubicBezTo>
                  <a:cubicBezTo>
                    <a:pt x="373" y="349"/>
                    <a:pt x="376" y="350"/>
                    <a:pt x="375" y="347"/>
                  </a:cubicBezTo>
                  <a:cubicBezTo>
                    <a:pt x="372" y="346"/>
                    <a:pt x="371" y="349"/>
                    <a:pt x="370" y="351"/>
                  </a:cubicBezTo>
                  <a:close/>
                  <a:moveTo>
                    <a:pt x="227" y="348"/>
                  </a:moveTo>
                  <a:cubicBezTo>
                    <a:pt x="228" y="349"/>
                    <a:pt x="230" y="349"/>
                    <a:pt x="231" y="350"/>
                  </a:cubicBezTo>
                  <a:cubicBezTo>
                    <a:pt x="231" y="348"/>
                    <a:pt x="227" y="346"/>
                    <a:pt x="227" y="348"/>
                  </a:cubicBezTo>
                  <a:close/>
                  <a:moveTo>
                    <a:pt x="419" y="358"/>
                  </a:moveTo>
                  <a:cubicBezTo>
                    <a:pt x="423" y="357"/>
                    <a:pt x="423" y="352"/>
                    <a:pt x="425" y="349"/>
                  </a:cubicBezTo>
                  <a:cubicBezTo>
                    <a:pt x="424" y="348"/>
                    <a:pt x="424" y="347"/>
                    <a:pt x="422" y="347"/>
                  </a:cubicBezTo>
                  <a:cubicBezTo>
                    <a:pt x="422" y="351"/>
                    <a:pt x="417" y="354"/>
                    <a:pt x="419" y="358"/>
                  </a:cubicBezTo>
                  <a:close/>
                  <a:moveTo>
                    <a:pt x="445" y="364"/>
                  </a:moveTo>
                  <a:cubicBezTo>
                    <a:pt x="451" y="364"/>
                    <a:pt x="452" y="354"/>
                    <a:pt x="454" y="348"/>
                  </a:cubicBezTo>
                  <a:cubicBezTo>
                    <a:pt x="455" y="348"/>
                    <a:pt x="455" y="347"/>
                    <a:pt x="454" y="347"/>
                  </a:cubicBezTo>
                  <a:cubicBezTo>
                    <a:pt x="450" y="352"/>
                    <a:pt x="448" y="359"/>
                    <a:pt x="445" y="364"/>
                  </a:cubicBezTo>
                  <a:close/>
                  <a:moveTo>
                    <a:pt x="455" y="361"/>
                  </a:moveTo>
                  <a:cubicBezTo>
                    <a:pt x="458" y="360"/>
                    <a:pt x="461" y="354"/>
                    <a:pt x="462" y="348"/>
                  </a:cubicBezTo>
                  <a:cubicBezTo>
                    <a:pt x="461" y="349"/>
                    <a:pt x="461" y="347"/>
                    <a:pt x="460" y="347"/>
                  </a:cubicBezTo>
                  <a:cubicBezTo>
                    <a:pt x="458" y="351"/>
                    <a:pt x="454" y="358"/>
                    <a:pt x="455" y="361"/>
                  </a:cubicBezTo>
                  <a:close/>
                  <a:moveTo>
                    <a:pt x="586" y="351"/>
                  </a:moveTo>
                  <a:cubicBezTo>
                    <a:pt x="586" y="350"/>
                    <a:pt x="590" y="349"/>
                    <a:pt x="588" y="347"/>
                  </a:cubicBezTo>
                  <a:cubicBezTo>
                    <a:pt x="587" y="348"/>
                    <a:pt x="584" y="350"/>
                    <a:pt x="586" y="351"/>
                  </a:cubicBezTo>
                  <a:close/>
                  <a:moveTo>
                    <a:pt x="308" y="351"/>
                  </a:moveTo>
                  <a:cubicBezTo>
                    <a:pt x="310" y="352"/>
                    <a:pt x="311" y="350"/>
                    <a:pt x="314" y="351"/>
                  </a:cubicBezTo>
                  <a:cubicBezTo>
                    <a:pt x="314" y="349"/>
                    <a:pt x="312" y="349"/>
                    <a:pt x="310" y="348"/>
                  </a:cubicBezTo>
                  <a:cubicBezTo>
                    <a:pt x="310" y="349"/>
                    <a:pt x="308" y="349"/>
                    <a:pt x="308" y="351"/>
                  </a:cubicBezTo>
                  <a:close/>
                  <a:moveTo>
                    <a:pt x="341" y="350"/>
                  </a:moveTo>
                  <a:cubicBezTo>
                    <a:pt x="343" y="350"/>
                    <a:pt x="345" y="349"/>
                    <a:pt x="345" y="348"/>
                  </a:cubicBezTo>
                  <a:cubicBezTo>
                    <a:pt x="344" y="347"/>
                    <a:pt x="342" y="348"/>
                    <a:pt x="341" y="350"/>
                  </a:cubicBezTo>
                  <a:close/>
                  <a:moveTo>
                    <a:pt x="440" y="352"/>
                  </a:moveTo>
                  <a:cubicBezTo>
                    <a:pt x="442" y="352"/>
                    <a:pt x="444" y="349"/>
                    <a:pt x="442" y="348"/>
                  </a:cubicBezTo>
                  <a:cubicBezTo>
                    <a:pt x="442" y="349"/>
                    <a:pt x="440" y="350"/>
                    <a:pt x="440" y="352"/>
                  </a:cubicBezTo>
                  <a:close/>
                  <a:moveTo>
                    <a:pt x="502" y="348"/>
                  </a:moveTo>
                  <a:cubicBezTo>
                    <a:pt x="499" y="351"/>
                    <a:pt x="490" y="352"/>
                    <a:pt x="488" y="356"/>
                  </a:cubicBezTo>
                  <a:cubicBezTo>
                    <a:pt x="493" y="353"/>
                    <a:pt x="501" y="353"/>
                    <a:pt x="503" y="348"/>
                  </a:cubicBezTo>
                  <a:cubicBezTo>
                    <a:pt x="503" y="348"/>
                    <a:pt x="503" y="348"/>
                    <a:pt x="502" y="348"/>
                  </a:cubicBezTo>
                  <a:close/>
                  <a:moveTo>
                    <a:pt x="89" y="364"/>
                  </a:moveTo>
                  <a:cubicBezTo>
                    <a:pt x="88" y="358"/>
                    <a:pt x="84" y="353"/>
                    <a:pt x="81" y="349"/>
                  </a:cubicBezTo>
                  <a:cubicBezTo>
                    <a:pt x="82" y="355"/>
                    <a:pt x="84" y="361"/>
                    <a:pt x="89" y="364"/>
                  </a:cubicBezTo>
                  <a:close/>
                  <a:moveTo>
                    <a:pt x="358" y="351"/>
                  </a:moveTo>
                  <a:cubicBezTo>
                    <a:pt x="361" y="352"/>
                    <a:pt x="361" y="355"/>
                    <a:pt x="366" y="354"/>
                  </a:cubicBezTo>
                  <a:cubicBezTo>
                    <a:pt x="366" y="353"/>
                    <a:pt x="365" y="353"/>
                    <a:pt x="365" y="351"/>
                  </a:cubicBezTo>
                  <a:cubicBezTo>
                    <a:pt x="363" y="350"/>
                    <a:pt x="360" y="349"/>
                    <a:pt x="358" y="351"/>
                  </a:cubicBezTo>
                  <a:close/>
                  <a:moveTo>
                    <a:pt x="391" y="350"/>
                  </a:moveTo>
                  <a:cubicBezTo>
                    <a:pt x="388" y="355"/>
                    <a:pt x="385" y="361"/>
                    <a:pt x="383" y="366"/>
                  </a:cubicBezTo>
                  <a:cubicBezTo>
                    <a:pt x="385" y="368"/>
                    <a:pt x="387" y="367"/>
                    <a:pt x="391" y="367"/>
                  </a:cubicBezTo>
                  <a:cubicBezTo>
                    <a:pt x="393" y="362"/>
                    <a:pt x="396" y="356"/>
                    <a:pt x="398" y="350"/>
                  </a:cubicBezTo>
                  <a:cubicBezTo>
                    <a:pt x="396" y="349"/>
                    <a:pt x="394" y="350"/>
                    <a:pt x="391" y="350"/>
                  </a:cubicBezTo>
                  <a:close/>
                  <a:moveTo>
                    <a:pt x="422" y="361"/>
                  </a:moveTo>
                  <a:cubicBezTo>
                    <a:pt x="424" y="362"/>
                    <a:pt x="425" y="365"/>
                    <a:pt x="427" y="364"/>
                  </a:cubicBezTo>
                  <a:cubicBezTo>
                    <a:pt x="426" y="359"/>
                    <a:pt x="430" y="356"/>
                    <a:pt x="431" y="352"/>
                  </a:cubicBezTo>
                  <a:cubicBezTo>
                    <a:pt x="429" y="352"/>
                    <a:pt x="429" y="350"/>
                    <a:pt x="427" y="350"/>
                  </a:cubicBezTo>
                  <a:cubicBezTo>
                    <a:pt x="427" y="355"/>
                    <a:pt x="424" y="357"/>
                    <a:pt x="422" y="361"/>
                  </a:cubicBezTo>
                  <a:close/>
                  <a:moveTo>
                    <a:pt x="157" y="363"/>
                  </a:moveTo>
                  <a:cubicBezTo>
                    <a:pt x="156" y="356"/>
                    <a:pt x="150" y="354"/>
                    <a:pt x="147" y="351"/>
                  </a:cubicBezTo>
                  <a:cubicBezTo>
                    <a:pt x="148" y="358"/>
                    <a:pt x="152" y="361"/>
                    <a:pt x="157" y="363"/>
                  </a:cubicBezTo>
                  <a:close/>
                  <a:moveTo>
                    <a:pt x="202" y="353"/>
                  </a:moveTo>
                  <a:cubicBezTo>
                    <a:pt x="209" y="358"/>
                    <a:pt x="216" y="363"/>
                    <a:pt x="224" y="367"/>
                  </a:cubicBezTo>
                  <a:cubicBezTo>
                    <a:pt x="224" y="365"/>
                    <a:pt x="227" y="366"/>
                    <a:pt x="226" y="364"/>
                  </a:cubicBezTo>
                  <a:cubicBezTo>
                    <a:pt x="218" y="361"/>
                    <a:pt x="211" y="348"/>
                    <a:pt x="202" y="353"/>
                  </a:cubicBezTo>
                  <a:close/>
                  <a:moveTo>
                    <a:pt x="521" y="353"/>
                  </a:moveTo>
                  <a:cubicBezTo>
                    <a:pt x="524" y="353"/>
                    <a:pt x="526" y="353"/>
                    <a:pt x="527" y="351"/>
                  </a:cubicBezTo>
                  <a:cubicBezTo>
                    <a:pt x="524" y="351"/>
                    <a:pt x="523" y="352"/>
                    <a:pt x="521" y="353"/>
                  </a:cubicBezTo>
                  <a:close/>
                  <a:moveTo>
                    <a:pt x="132" y="354"/>
                  </a:moveTo>
                  <a:cubicBezTo>
                    <a:pt x="138" y="358"/>
                    <a:pt x="143" y="366"/>
                    <a:pt x="149" y="367"/>
                  </a:cubicBezTo>
                  <a:cubicBezTo>
                    <a:pt x="148" y="364"/>
                    <a:pt x="145" y="362"/>
                    <a:pt x="146" y="359"/>
                  </a:cubicBezTo>
                  <a:cubicBezTo>
                    <a:pt x="139" y="359"/>
                    <a:pt x="137" y="351"/>
                    <a:pt x="131" y="352"/>
                  </a:cubicBezTo>
                  <a:cubicBezTo>
                    <a:pt x="132" y="352"/>
                    <a:pt x="132" y="354"/>
                    <a:pt x="132" y="354"/>
                  </a:cubicBezTo>
                  <a:close/>
                  <a:moveTo>
                    <a:pt x="253" y="358"/>
                  </a:moveTo>
                  <a:cubicBezTo>
                    <a:pt x="256" y="359"/>
                    <a:pt x="257" y="356"/>
                    <a:pt x="259" y="355"/>
                  </a:cubicBezTo>
                  <a:cubicBezTo>
                    <a:pt x="259" y="354"/>
                    <a:pt x="259" y="353"/>
                    <a:pt x="258" y="351"/>
                  </a:cubicBezTo>
                  <a:cubicBezTo>
                    <a:pt x="257" y="351"/>
                    <a:pt x="257" y="351"/>
                    <a:pt x="256" y="351"/>
                  </a:cubicBezTo>
                  <a:cubicBezTo>
                    <a:pt x="254" y="353"/>
                    <a:pt x="256" y="356"/>
                    <a:pt x="253" y="358"/>
                  </a:cubicBezTo>
                  <a:close/>
                  <a:moveTo>
                    <a:pt x="73" y="359"/>
                  </a:moveTo>
                  <a:cubicBezTo>
                    <a:pt x="73" y="357"/>
                    <a:pt x="74" y="357"/>
                    <a:pt x="73" y="355"/>
                  </a:cubicBezTo>
                  <a:cubicBezTo>
                    <a:pt x="70" y="355"/>
                    <a:pt x="70" y="353"/>
                    <a:pt x="68" y="352"/>
                  </a:cubicBezTo>
                  <a:cubicBezTo>
                    <a:pt x="69" y="355"/>
                    <a:pt x="70" y="358"/>
                    <a:pt x="73" y="359"/>
                  </a:cubicBezTo>
                  <a:close/>
                  <a:moveTo>
                    <a:pt x="461" y="362"/>
                  </a:moveTo>
                  <a:cubicBezTo>
                    <a:pt x="466" y="362"/>
                    <a:pt x="467" y="357"/>
                    <a:pt x="468" y="353"/>
                  </a:cubicBezTo>
                  <a:cubicBezTo>
                    <a:pt x="467" y="353"/>
                    <a:pt x="467" y="352"/>
                    <a:pt x="465" y="352"/>
                  </a:cubicBezTo>
                  <a:cubicBezTo>
                    <a:pt x="464" y="356"/>
                    <a:pt x="462" y="359"/>
                    <a:pt x="461" y="362"/>
                  </a:cubicBezTo>
                  <a:close/>
                  <a:moveTo>
                    <a:pt x="171" y="359"/>
                  </a:moveTo>
                  <a:cubicBezTo>
                    <a:pt x="177" y="362"/>
                    <a:pt x="184" y="364"/>
                    <a:pt x="189" y="368"/>
                  </a:cubicBezTo>
                  <a:cubicBezTo>
                    <a:pt x="192" y="367"/>
                    <a:pt x="184" y="366"/>
                    <a:pt x="185" y="363"/>
                  </a:cubicBezTo>
                  <a:cubicBezTo>
                    <a:pt x="176" y="361"/>
                    <a:pt x="173" y="354"/>
                    <a:pt x="164" y="353"/>
                  </a:cubicBezTo>
                  <a:cubicBezTo>
                    <a:pt x="165" y="356"/>
                    <a:pt x="169" y="358"/>
                    <a:pt x="171" y="359"/>
                  </a:cubicBezTo>
                  <a:close/>
                  <a:moveTo>
                    <a:pt x="180" y="353"/>
                  </a:moveTo>
                  <a:cubicBezTo>
                    <a:pt x="180" y="353"/>
                    <a:pt x="180" y="354"/>
                    <a:pt x="179" y="354"/>
                  </a:cubicBezTo>
                  <a:cubicBezTo>
                    <a:pt x="194" y="367"/>
                    <a:pt x="213" y="378"/>
                    <a:pt x="230" y="390"/>
                  </a:cubicBezTo>
                  <a:cubicBezTo>
                    <a:pt x="230" y="388"/>
                    <a:pt x="229" y="386"/>
                    <a:pt x="231" y="385"/>
                  </a:cubicBezTo>
                  <a:cubicBezTo>
                    <a:pt x="234" y="385"/>
                    <a:pt x="235" y="387"/>
                    <a:pt x="238" y="387"/>
                  </a:cubicBezTo>
                  <a:cubicBezTo>
                    <a:pt x="219" y="375"/>
                    <a:pt x="199" y="365"/>
                    <a:pt x="180" y="353"/>
                  </a:cubicBezTo>
                  <a:close/>
                  <a:moveTo>
                    <a:pt x="269" y="353"/>
                  </a:moveTo>
                  <a:cubicBezTo>
                    <a:pt x="269" y="353"/>
                    <a:pt x="268" y="354"/>
                    <a:pt x="269" y="354"/>
                  </a:cubicBezTo>
                  <a:cubicBezTo>
                    <a:pt x="276" y="358"/>
                    <a:pt x="279" y="365"/>
                    <a:pt x="290" y="366"/>
                  </a:cubicBezTo>
                  <a:cubicBezTo>
                    <a:pt x="291" y="365"/>
                    <a:pt x="293" y="364"/>
                    <a:pt x="293" y="362"/>
                  </a:cubicBezTo>
                  <a:cubicBezTo>
                    <a:pt x="284" y="360"/>
                    <a:pt x="277" y="354"/>
                    <a:pt x="269" y="353"/>
                  </a:cubicBezTo>
                  <a:close/>
                  <a:moveTo>
                    <a:pt x="296" y="361"/>
                  </a:moveTo>
                  <a:cubicBezTo>
                    <a:pt x="303" y="360"/>
                    <a:pt x="297" y="354"/>
                    <a:pt x="293" y="353"/>
                  </a:cubicBezTo>
                  <a:cubicBezTo>
                    <a:pt x="289" y="352"/>
                    <a:pt x="281" y="353"/>
                    <a:pt x="277" y="353"/>
                  </a:cubicBezTo>
                  <a:cubicBezTo>
                    <a:pt x="283" y="353"/>
                    <a:pt x="291" y="362"/>
                    <a:pt x="296" y="361"/>
                  </a:cubicBezTo>
                  <a:close/>
                  <a:moveTo>
                    <a:pt x="342" y="353"/>
                  </a:moveTo>
                  <a:cubicBezTo>
                    <a:pt x="341" y="353"/>
                    <a:pt x="340" y="353"/>
                    <a:pt x="339" y="353"/>
                  </a:cubicBezTo>
                  <a:cubicBezTo>
                    <a:pt x="338" y="356"/>
                    <a:pt x="342" y="354"/>
                    <a:pt x="342" y="353"/>
                  </a:cubicBezTo>
                  <a:close/>
                  <a:moveTo>
                    <a:pt x="346" y="363"/>
                  </a:moveTo>
                  <a:cubicBezTo>
                    <a:pt x="348" y="360"/>
                    <a:pt x="349" y="356"/>
                    <a:pt x="352" y="353"/>
                  </a:cubicBezTo>
                  <a:cubicBezTo>
                    <a:pt x="349" y="352"/>
                    <a:pt x="346" y="360"/>
                    <a:pt x="346" y="363"/>
                  </a:cubicBezTo>
                  <a:close/>
                  <a:moveTo>
                    <a:pt x="368" y="357"/>
                  </a:moveTo>
                  <a:cubicBezTo>
                    <a:pt x="370" y="357"/>
                    <a:pt x="370" y="355"/>
                    <a:pt x="371" y="354"/>
                  </a:cubicBezTo>
                  <a:cubicBezTo>
                    <a:pt x="370" y="354"/>
                    <a:pt x="369" y="351"/>
                    <a:pt x="368" y="353"/>
                  </a:cubicBezTo>
                  <a:cubicBezTo>
                    <a:pt x="370" y="354"/>
                    <a:pt x="367" y="355"/>
                    <a:pt x="368" y="357"/>
                  </a:cubicBezTo>
                  <a:close/>
                  <a:moveTo>
                    <a:pt x="69" y="361"/>
                  </a:moveTo>
                  <a:cubicBezTo>
                    <a:pt x="69" y="358"/>
                    <a:pt x="66" y="358"/>
                    <a:pt x="68" y="355"/>
                  </a:cubicBezTo>
                  <a:cubicBezTo>
                    <a:pt x="66" y="356"/>
                    <a:pt x="67" y="353"/>
                    <a:pt x="65" y="353"/>
                  </a:cubicBezTo>
                  <a:cubicBezTo>
                    <a:pt x="66" y="356"/>
                    <a:pt x="66" y="360"/>
                    <a:pt x="69" y="361"/>
                  </a:cubicBezTo>
                  <a:close/>
                  <a:moveTo>
                    <a:pt x="332" y="356"/>
                  </a:moveTo>
                  <a:cubicBezTo>
                    <a:pt x="335" y="357"/>
                    <a:pt x="335" y="355"/>
                    <a:pt x="335" y="353"/>
                  </a:cubicBezTo>
                  <a:cubicBezTo>
                    <a:pt x="332" y="353"/>
                    <a:pt x="331" y="354"/>
                    <a:pt x="332" y="356"/>
                  </a:cubicBezTo>
                  <a:close/>
                  <a:moveTo>
                    <a:pt x="396" y="367"/>
                  </a:moveTo>
                  <a:cubicBezTo>
                    <a:pt x="401" y="366"/>
                    <a:pt x="402" y="360"/>
                    <a:pt x="404" y="356"/>
                  </a:cubicBezTo>
                  <a:cubicBezTo>
                    <a:pt x="403" y="355"/>
                    <a:pt x="403" y="354"/>
                    <a:pt x="402" y="353"/>
                  </a:cubicBezTo>
                  <a:cubicBezTo>
                    <a:pt x="399" y="358"/>
                    <a:pt x="397" y="362"/>
                    <a:pt x="396" y="367"/>
                  </a:cubicBezTo>
                  <a:close/>
                  <a:moveTo>
                    <a:pt x="516" y="372"/>
                  </a:moveTo>
                  <a:cubicBezTo>
                    <a:pt x="524" y="367"/>
                    <a:pt x="535" y="361"/>
                    <a:pt x="539" y="353"/>
                  </a:cubicBezTo>
                  <a:cubicBezTo>
                    <a:pt x="529" y="358"/>
                    <a:pt x="523" y="365"/>
                    <a:pt x="516" y="372"/>
                  </a:cubicBezTo>
                  <a:close/>
                  <a:moveTo>
                    <a:pt x="315" y="358"/>
                  </a:moveTo>
                  <a:cubicBezTo>
                    <a:pt x="318" y="357"/>
                    <a:pt x="320" y="359"/>
                    <a:pt x="322" y="357"/>
                  </a:cubicBezTo>
                  <a:cubicBezTo>
                    <a:pt x="322" y="353"/>
                    <a:pt x="315" y="353"/>
                    <a:pt x="315" y="358"/>
                  </a:cubicBezTo>
                  <a:close/>
                  <a:moveTo>
                    <a:pt x="56" y="362"/>
                  </a:moveTo>
                  <a:cubicBezTo>
                    <a:pt x="58" y="359"/>
                    <a:pt x="55" y="355"/>
                    <a:pt x="52" y="354"/>
                  </a:cubicBezTo>
                  <a:cubicBezTo>
                    <a:pt x="52" y="358"/>
                    <a:pt x="54" y="361"/>
                    <a:pt x="56" y="362"/>
                  </a:cubicBezTo>
                  <a:close/>
                  <a:moveTo>
                    <a:pt x="430" y="365"/>
                  </a:moveTo>
                  <a:cubicBezTo>
                    <a:pt x="431" y="362"/>
                    <a:pt x="435" y="358"/>
                    <a:pt x="434" y="354"/>
                  </a:cubicBezTo>
                  <a:cubicBezTo>
                    <a:pt x="432" y="358"/>
                    <a:pt x="429" y="363"/>
                    <a:pt x="430" y="365"/>
                  </a:cubicBezTo>
                  <a:close/>
                  <a:moveTo>
                    <a:pt x="128" y="372"/>
                  </a:moveTo>
                  <a:cubicBezTo>
                    <a:pt x="125" y="366"/>
                    <a:pt x="125" y="358"/>
                    <a:pt x="118" y="355"/>
                  </a:cubicBezTo>
                  <a:cubicBezTo>
                    <a:pt x="120" y="363"/>
                    <a:pt x="121" y="370"/>
                    <a:pt x="128" y="372"/>
                  </a:cubicBezTo>
                  <a:close/>
                  <a:moveTo>
                    <a:pt x="352" y="362"/>
                  </a:moveTo>
                  <a:cubicBezTo>
                    <a:pt x="354" y="360"/>
                    <a:pt x="357" y="361"/>
                    <a:pt x="360" y="359"/>
                  </a:cubicBezTo>
                  <a:cubicBezTo>
                    <a:pt x="359" y="357"/>
                    <a:pt x="357" y="356"/>
                    <a:pt x="354" y="355"/>
                  </a:cubicBezTo>
                  <a:cubicBezTo>
                    <a:pt x="354" y="358"/>
                    <a:pt x="350" y="360"/>
                    <a:pt x="352" y="362"/>
                  </a:cubicBezTo>
                  <a:close/>
                  <a:moveTo>
                    <a:pt x="338" y="359"/>
                  </a:moveTo>
                  <a:cubicBezTo>
                    <a:pt x="338" y="361"/>
                    <a:pt x="340" y="361"/>
                    <a:pt x="341" y="362"/>
                  </a:cubicBezTo>
                  <a:cubicBezTo>
                    <a:pt x="342" y="360"/>
                    <a:pt x="344" y="359"/>
                    <a:pt x="344" y="356"/>
                  </a:cubicBezTo>
                  <a:cubicBezTo>
                    <a:pt x="341" y="356"/>
                    <a:pt x="340" y="358"/>
                    <a:pt x="338" y="359"/>
                  </a:cubicBezTo>
                  <a:close/>
                  <a:moveTo>
                    <a:pt x="372" y="361"/>
                  </a:moveTo>
                  <a:cubicBezTo>
                    <a:pt x="374" y="361"/>
                    <a:pt x="374" y="362"/>
                    <a:pt x="375" y="362"/>
                  </a:cubicBezTo>
                  <a:cubicBezTo>
                    <a:pt x="375" y="359"/>
                    <a:pt x="377" y="359"/>
                    <a:pt x="378" y="358"/>
                  </a:cubicBezTo>
                  <a:cubicBezTo>
                    <a:pt x="377" y="358"/>
                    <a:pt x="377" y="357"/>
                    <a:pt x="377" y="356"/>
                  </a:cubicBezTo>
                  <a:cubicBezTo>
                    <a:pt x="374" y="356"/>
                    <a:pt x="374" y="359"/>
                    <a:pt x="372" y="361"/>
                  </a:cubicBezTo>
                  <a:close/>
                  <a:moveTo>
                    <a:pt x="259" y="359"/>
                  </a:moveTo>
                  <a:cubicBezTo>
                    <a:pt x="262" y="359"/>
                    <a:pt x="265" y="362"/>
                    <a:pt x="267" y="361"/>
                  </a:cubicBezTo>
                  <a:cubicBezTo>
                    <a:pt x="266" y="360"/>
                    <a:pt x="265" y="359"/>
                    <a:pt x="265" y="358"/>
                  </a:cubicBezTo>
                  <a:cubicBezTo>
                    <a:pt x="263" y="358"/>
                    <a:pt x="261" y="356"/>
                    <a:pt x="259" y="359"/>
                  </a:cubicBezTo>
                  <a:close/>
                  <a:moveTo>
                    <a:pt x="434" y="365"/>
                  </a:moveTo>
                  <a:cubicBezTo>
                    <a:pt x="438" y="365"/>
                    <a:pt x="439" y="359"/>
                    <a:pt x="439" y="357"/>
                  </a:cubicBezTo>
                  <a:cubicBezTo>
                    <a:pt x="438" y="357"/>
                    <a:pt x="437" y="357"/>
                    <a:pt x="437" y="357"/>
                  </a:cubicBezTo>
                  <a:cubicBezTo>
                    <a:pt x="437" y="361"/>
                    <a:pt x="434" y="362"/>
                    <a:pt x="434" y="365"/>
                  </a:cubicBezTo>
                  <a:close/>
                  <a:moveTo>
                    <a:pt x="508" y="359"/>
                  </a:moveTo>
                  <a:cubicBezTo>
                    <a:pt x="507" y="362"/>
                    <a:pt x="505" y="364"/>
                    <a:pt x="504" y="367"/>
                  </a:cubicBezTo>
                  <a:cubicBezTo>
                    <a:pt x="508" y="364"/>
                    <a:pt x="518" y="360"/>
                    <a:pt x="517" y="357"/>
                  </a:cubicBezTo>
                  <a:cubicBezTo>
                    <a:pt x="515" y="359"/>
                    <a:pt x="512" y="357"/>
                    <a:pt x="508" y="359"/>
                  </a:cubicBezTo>
                  <a:close/>
                  <a:moveTo>
                    <a:pt x="212" y="365"/>
                  </a:moveTo>
                  <a:cubicBezTo>
                    <a:pt x="208" y="363"/>
                    <a:pt x="204" y="358"/>
                    <a:pt x="201" y="358"/>
                  </a:cubicBezTo>
                  <a:cubicBezTo>
                    <a:pt x="204" y="361"/>
                    <a:pt x="209" y="365"/>
                    <a:pt x="212" y="365"/>
                  </a:cubicBezTo>
                  <a:close/>
                  <a:moveTo>
                    <a:pt x="230" y="362"/>
                  </a:moveTo>
                  <a:cubicBezTo>
                    <a:pt x="229" y="359"/>
                    <a:pt x="223" y="358"/>
                    <a:pt x="221" y="358"/>
                  </a:cubicBezTo>
                  <a:cubicBezTo>
                    <a:pt x="224" y="359"/>
                    <a:pt x="226" y="363"/>
                    <a:pt x="230" y="362"/>
                  </a:cubicBezTo>
                  <a:close/>
                  <a:moveTo>
                    <a:pt x="378" y="365"/>
                  </a:moveTo>
                  <a:cubicBezTo>
                    <a:pt x="381" y="364"/>
                    <a:pt x="383" y="360"/>
                    <a:pt x="382" y="358"/>
                  </a:cubicBezTo>
                  <a:cubicBezTo>
                    <a:pt x="381" y="360"/>
                    <a:pt x="379" y="362"/>
                    <a:pt x="378" y="365"/>
                  </a:cubicBezTo>
                  <a:close/>
                  <a:moveTo>
                    <a:pt x="402" y="367"/>
                  </a:moveTo>
                  <a:cubicBezTo>
                    <a:pt x="405" y="367"/>
                    <a:pt x="407" y="367"/>
                    <a:pt x="410" y="367"/>
                  </a:cubicBezTo>
                  <a:cubicBezTo>
                    <a:pt x="412" y="365"/>
                    <a:pt x="411" y="363"/>
                    <a:pt x="412" y="361"/>
                  </a:cubicBezTo>
                  <a:cubicBezTo>
                    <a:pt x="407" y="354"/>
                    <a:pt x="404" y="362"/>
                    <a:pt x="402" y="367"/>
                  </a:cubicBezTo>
                  <a:close/>
                  <a:moveTo>
                    <a:pt x="551" y="369"/>
                  </a:moveTo>
                  <a:cubicBezTo>
                    <a:pt x="547" y="371"/>
                    <a:pt x="543" y="375"/>
                    <a:pt x="540" y="378"/>
                  </a:cubicBezTo>
                  <a:cubicBezTo>
                    <a:pt x="528" y="387"/>
                    <a:pt x="515" y="396"/>
                    <a:pt x="502" y="403"/>
                  </a:cubicBezTo>
                  <a:cubicBezTo>
                    <a:pt x="498" y="405"/>
                    <a:pt x="493" y="406"/>
                    <a:pt x="490" y="411"/>
                  </a:cubicBezTo>
                  <a:cubicBezTo>
                    <a:pt x="526" y="402"/>
                    <a:pt x="553" y="382"/>
                    <a:pt x="574" y="358"/>
                  </a:cubicBezTo>
                  <a:cubicBezTo>
                    <a:pt x="575" y="358"/>
                    <a:pt x="575" y="357"/>
                    <a:pt x="574" y="358"/>
                  </a:cubicBezTo>
                  <a:cubicBezTo>
                    <a:pt x="567" y="363"/>
                    <a:pt x="559" y="365"/>
                    <a:pt x="551" y="369"/>
                  </a:cubicBezTo>
                  <a:close/>
                  <a:moveTo>
                    <a:pt x="313" y="360"/>
                  </a:moveTo>
                  <a:cubicBezTo>
                    <a:pt x="314" y="362"/>
                    <a:pt x="315" y="363"/>
                    <a:pt x="318" y="363"/>
                  </a:cubicBezTo>
                  <a:cubicBezTo>
                    <a:pt x="317" y="362"/>
                    <a:pt x="319" y="362"/>
                    <a:pt x="318" y="360"/>
                  </a:cubicBezTo>
                  <a:cubicBezTo>
                    <a:pt x="316" y="361"/>
                    <a:pt x="315" y="359"/>
                    <a:pt x="313" y="360"/>
                  </a:cubicBezTo>
                  <a:close/>
                  <a:moveTo>
                    <a:pt x="173" y="365"/>
                  </a:moveTo>
                  <a:cubicBezTo>
                    <a:pt x="172" y="362"/>
                    <a:pt x="168" y="360"/>
                    <a:pt x="166" y="361"/>
                  </a:cubicBezTo>
                  <a:cubicBezTo>
                    <a:pt x="169" y="362"/>
                    <a:pt x="170" y="365"/>
                    <a:pt x="173" y="365"/>
                  </a:cubicBezTo>
                  <a:close/>
                  <a:moveTo>
                    <a:pt x="254" y="362"/>
                  </a:moveTo>
                  <a:cubicBezTo>
                    <a:pt x="259" y="363"/>
                    <a:pt x="266" y="366"/>
                    <a:pt x="272" y="365"/>
                  </a:cubicBezTo>
                  <a:cubicBezTo>
                    <a:pt x="266" y="365"/>
                    <a:pt x="258" y="360"/>
                    <a:pt x="254" y="362"/>
                  </a:cubicBezTo>
                  <a:close/>
                  <a:moveTo>
                    <a:pt x="301" y="363"/>
                  </a:moveTo>
                  <a:cubicBezTo>
                    <a:pt x="303" y="364"/>
                    <a:pt x="305" y="365"/>
                    <a:pt x="307" y="365"/>
                  </a:cubicBezTo>
                  <a:cubicBezTo>
                    <a:pt x="307" y="364"/>
                    <a:pt x="308" y="363"/>
                    <a:pt x="308" y="363"/>
                  </a:cubicBezTo>
                  <a:cubicBezTo>
                    <a:pt x="307" y="361"/>
                    <a:pt x="302" y="360"/>
                    <a:pt x="301" y="363"/>
                  </a:cubicBezTo>
                  <a:close/>
                  <a:moveTo>
                    <a:pt x="106" y="368"/>
                  </a:moveTo>
                  <a:cubicBezTo>
                    <a:pt x="106" y="364"/>
                    <a:pt x="104" y="362"/>
                    <a:pt x="102" y="361"/>
                  </a:cubicBezTo>
                  <a:cubicBezTo>
                    <a:pt x="103" y="364"/>
                    <a:pt x="104" y="366"/>
                    <a:pt x="106" y="368"/>
                  </a:cubicBezTo>
                  <a:close/>
                  <a:moveTo>
                    <a:pt x="321" y="364"/>
                  </a:moveTo>
                  <a:cubicBezTo>
                    <a:pt x="322" y="364"/>
                    <a:pt x="324" y="364"/>
                    <a:pt x="324" y="362"/>
                  </a:cubicBezTo>
                  <a:cubicBezTo>
                    <a:pt x="323" y="362"/>
                    <a:pt x="323" y="361"/>
                    <a:pt x="322" y="361"/>
                  </a:cubicBezTo>
                  <a:cubicBezTo>
                    <a:pt x="322" y="363"/>
                    <a:pt x="320" y="362"/>
                    <a:pt x="321" y="364"/>
                  </a:cubicBezTo>
                  <a:close/>
                  <a:moveTo>
                    <a:pt x="490" y="365"/>
                  </a:moveTo>
                  <a:cubicBezTo>
                    <a:pt x="491" y="365"/>
                    <a:pt x="491" y="366"/>
                    <a:pt x="492" y="367"/>
                  </a:cubicBezTo>
                  <a:cubicBezTo>
                    <a:pt x="493" y="366"/>
                    <a:pt x="497" y="364"/>
                    <a:pt x="496" y="361"/>
                  </a:cubicBezTo>
                  <a:cubicBezTo>
                    <a:pt x="494" y="363"/>
                    <a:pt x="491" y="363"/>
                    <a:pt x="490" y="365"/>
                  </a:cubicBezTo>
                  <a:close/>
                  <a:moveTo>
                    <a:pt x="133" y="365"/>
                  </a:moveTo>
                  <a:cubicBezTo>
                    <a:pt x="131" y="365"/>
                    <a:pt x="130" y="361"/>
                    <a:pt x="129" y="364"/>
                  </a:cubicBezTo>
                  <a:cubicBezTo>
                    <a:pt x="132" y="368"/>
                    <a:pt x="132" y="375"/>
                    <a:pt x="137" y="379"/>
                  </a:cubicBezTo>
                  <a:cubicBezTo>
                    <a:pt x="136" y="373"/>
                    <a:pt x="134" y="371"/>
                    <a:pt x="133" y="365"/>
                  </a:cubicBezTo>
                  <a:close/>
                  <a:moveTo>
                    <a:pt x="233" y="365"/>
                  </a:moveTo>
                  <a:cubicBezTo>
                    <a:pt x="235" y="366"/>
                    <a:pt x="238" y="366"/>
                    <a:pt x="239" y="364"/>
                  </a:cubicBezTo>
                  <a:cubicBezTo>
                    <a:pt x="236" y="363"/>
                    <a:pt x="233" y="362"/>
                    <a:pt x="233" y="365"/>
                  </a:cubicBezTo>
                  <a:close/>
                  <a:moveTo>
                    <a:pt x="357" y="365"/>
                  </a:moveTo>
                  <a:cubicBezTo>
                    <a:pt x="358" y="365"/>
                    <a:pt x="359" y="365"/>
                    <a:pt x="360" y="365"/>
                  </a:cubicBezTo>
                  <a:cubicBezTo>
                    <a:pt x="360" y="364"/>
                    <a:pt x="360" y="363"/>
                    <a:pt x="360" y="362"/>
                  </a:cubicBezTo>
                  <a:cubicBezTo>
                    <a:pt x="358" y="363"/>
                    <a:pt x="357" y="363"/>
                    <a:pt x="357" y="365"/>
                  </a:cubicBezTo>
                  <a:close/>
                  <a:moveTo>
                    <a:pt x="364" y="365"/>
                  </a:moveTo>
                  <a:cubicBezTo>
                    <a:pt x="366" y="366"/>
                    <a:pt x="366" y="365"/>
                    <a:pt x="367" y="364"/>
                  </a:cubicBezTo>
                  <a:cubicBezTo>
                    <a:pt x="366" y="363"/>
                    <a:pt x="366" y="363"/>
                    <a:pt x="365" y="362"/>
                  </a:cubicBezTo>
                  <a:cubicBezTo>
                    <a:pt x="365" y="364"/>
                    <a:pt x="363" y="363"/>
                    <a:pt x="364" y="365"/>
                  </a:cubicBezTo>
                  <a:close/>
                  <a:moveTo>
                    <a:pt x="78" y="367"/>
                  </a:moveTo>
                  <a:cubicBezTo>
                    <a:pt x="78" y="365"/>
                    <a:pt x="77" y="363"/>
                    <a:pt x="74" y="364"/>
                  </a:cubicBezTo>
                  <a:cubicBezTo>
                    <a:pt x="74" y="366"/>
                    <a:pt x="76" y="366"/>
                    <a:pt x="78" y="367"/>
                  </a:cubicBezTo>
                  <a:close/>
                  <a:moveTo>
                    <a:pt x="414" y="366"/>
                  </a:moveTo>
                  <a:cubicBezTo>
                    <a:pt x="416" y="366"/>
                    <a:pt x="417" y="365"/>
                    <a:pt x="417" y="364"/>
                  </a:cubicBezTo>
                  <a:cubicBezTo>
                    <a:pt x="415" y="363"/>
                    <a:pt x="414" y="364"/>
                    <a:pt x="414" y="366"/>
                  </a:cubicBezTo>
                  <a:close/>
                  <a:moveTo>
                    <a:pt x="73" y="373"/>
                  </a:moveTo>
                  <a:cubicBezTo>
                    <a:pt x="72" y="369"/>
                    <a:pt x="68" y="364"/>
                    <a:pt x="64" y="365"/>
                  </a:cubicBezTo>
                  <a:cubicBezTo>
                    <a:pt x="67" y="368"/>
                    <a:pt x="69" y="371"/>
                    <a:pt x="73" y="373"/>
                  </a:cubicBezTo>
                  <a:close/>
                  <a:moveTo>
                    <a:pt x="160" y="373"/>
                  </a:moveTo>
                  <a:cubicBezTo>
                    <a:pt x="160" y="371"/>
                    <a:pt x="160" y="370"/>
                    <a:pt x="160" y="369"/>
                  </a:cubicBezTo>
                  <a:cubicBezTo>
                    <a:pt x="157" y="371"/>
                    <a:pt x="155" y="363"/>
                    <a:pt x="152" y="365"/>
                  </a:cubicBezTo>
                  <a:cubicBezTo>
                    <a:pt x="153" y="369"/>
                    <a:pt x="157" y="371"/>
                    <a:pt x="160" y="373"/>
                  </a:cubicBezTo>
                  <a:close/>
                  <a:moveTo>
                    <a:pt x="227" y="400"/>
                  </a:moveTo>
                  <a:cubicBezTo>
                    <a:pt x="227" y="398"/>
                    <a:pt x="228" y="398"/>
                    <a:pt x="230" y="398"/>
                  </a:cubicBezTo>
                  <a:cubicBezTo>
                    <a:pt x="229" y="393"/>
                    <a:pt x="223" y="393"/>
                    <a:pt x="221" y="389"/>
                  </a:cubicBezTo>
                  <a:cubicBezTo>
                    <a:pt x="205" y="382"/>
                    <a:pt x="190" y="370"/>
                    <a:pt x="174" y="365"/>
                  </a:cubicBezTo>
                  <a:cubicBezTo>
                    <a:pt x="189" y="379"/>
                    <a:pt x="206" y="391"/>
                    <a:pt x="227" y="400"/>
                  </a:cubicBezTo>
                  <a:close/>
                  <a:moveTo>
                    <a:pt x="326" y="370"/>
                  </a:moveTo>
                  <a:cubicBezTo>
                    <a:pt x="327" y="368"/>
                    <a:pt x="328" y="366"/>
                    <a:pt x="329" y="364"/>
                  </a:cubicBezTo>
                  <a:cubicBezTo>
                    <a:pt x="327" y="364"/>
                    <a:pt x="324" y="369"/>
                    <a:pt x="326" y="370"/>
                  </a:cubicBezTo>
                  <a:close/>
                  <a:moveTo>
                    <a:pt x="330" y="369"/>
                  </a:moveTo>
                  <a:cubicBezTo>
                    <a:pt x="334" y="369"/>
                    <a:pt x="334" y="367"/>
                    <a:pt x="337" y="367"/>
                  </a:cubicBezTo>
                  <a:cubicBezTo>
                    <a:pt x="337" y="365"/>
                    <a:pt x="335" y="365"/>
                    <a:pt x="334" y="364"/>
                  </a:cubicBezTo>
                  <a:cubicBezTo>
                    <a:pt x="333" y="366"/>
                    <a:pt x="331" y="367"/>
                    <a:pt x="330" y="369"/>
                  </a:cubicBezTo>
                  <a:close/>
                  <a:moveTo>
                    <a:pt x="518" y="365"/>
                  </a:moveTo>
                  <a:cubicBezTo>
                    <a:pt x="518" y="365"/>
                    <a:pt x="517" y="364"/>
                    <a:pt x="516" y="364"/>
                  </a:cubicBezTo>
                  <a:cubicBezTo>
                    <a:pt x="509" y="370"/>
                    <a:pt x="499" y="373"/>
                    <a:pt x="492" y="379"/>
                  </a:cubicBezTo>
                  <a:cubicBezTo>
                    <a:pt x="504" y="380"/>
                    <a:pt x="511" y="371"/>
                    <a:pt x="518" y="365"/>
                  </a:cubicBezTo>
                  <a:close/>
                  <a:moveTo>
                    <a:pt x="310" y="367"/>
                  </a:moveTo>
                  <a:cubicBezTo>
                    <a:pt x="311" y="367"/>
                    <a:pt x="314" y="368"/>
                    <a:pt x="313" y="367"/>
                  </a:cubicBezTo>
                  <a:cubicBezTo>
                    <a:pt x="311" y="368"/>
                    <a:pt x="313" y="364"/>
                    <a:pt x="311" y="365"/>
                  </a:cubicBezTo>
                  <a:cubicBezTo>
                    <a:pt x="311" y="366"/>
                    <a:pt x="310" y="366"/>
                    <a:pt x="310" y="367"/>
                  </a:cubicBezTo>
                  <a:close/>
                  <a:moveTo>
                    <a:pt x="470" y="371"/>
                  </a:moveTo>
                  <a:cubicBezTo>
                    <a:pt x="473" y="369"/>
                    <a:pt x="477" y="368"/>
                    <a:pt x="480" y="366"/>
                  </a:cubicBezTo>
                  <a:cubicBezTo>
                    <a:pt x="475" y="364"/>
                    <a:pt x="468" y="368"/>
                    <a:pt x="470" y="371"/>
                  </a:cubicBezTo>
                  <a:close/>
                  <a:moveTo>
                    <a:pt x="240" y="368"/>
                  </a:moveTo>
                  <a:cubicBezTo>
                    <a:pt x="245" y="372"/>
                    <a:pt x="265" y="388"/>
                    <a:pt x="270" y="379"/>
                  </a:cubicBezTo>
                  <a:cubicBezTo>
                    <a:pt x="261" y="375"/>
                    <a:pt x="252" y="363"/>
                    <a:pt x="240" y="368"/>
                  </a:cubicBezTo>
                  <a:close/>
                  <a:moveTo>
                    <a:pt x="305" y="368"/>
                  </a:moveTo>
                  <a:cubicBezTo>
                    <a:pt x="303" y="367"/>
                    <a:pt x="302" y="366"/>
                    <a:pt x="299" y="366"/>
                  </a:cubicBezTo>
                  <a:cubicBezTo>
                    <a:pt x="298" y="369"/>
                    <a:pt x="304" y="370"/>
                    <a:pt x="305" y="368"/>
                  </a:cubicBezTo>
                  <a:close/>
                  <a:moveTo>
                    <a:pt x="113" y="381"/>
                  </a:moveTo>
                  <a:cubicBezTo>
                    <a:pt x="116" y="381"/>
                    <a:pt x="118" y="380"/>
                    <a:pt x="120" y="382"/>
                  </a:cubicBezTo>
                  <a:cubicBezTo>
                    <a:pt x="119" y="383"/>
                    <a:pt x="116" y="382"/>
                    <a:pt x="115" y="384"/>
                  </a:cubicBezTo>
                  <a:cubicBezTo>
                    <a:pt x="119" y="386"/>
                    <a:pt x="122" y="389"/>
                    <a:pt x="126" y="391"/>
                  </a:cubicBezTo>
                  <a:cubicBezTo>
                    <a:pt x="122" y="382"/>
                    <a:pt x="119" y="368"/>
                    <a:pt x="109" y="367"/>
                  </a:cubicBezTo>
                  <a:cubicBezTo>
                    <a:pt x="110" y="372"/>
                    <a:pt x="113" y="376"/>
                    <a:pt x="113" y="381"/>
                  </a:cubicBezTo>
                  <a:close/>
                  <a:moveTo>
                    <a:pt x="228" y="368"/>
                  </a:moveTo>
                  <a:cubicBezTo>
                    <a:pt x="230" y="368"/>
                    <a:pt x="232" y="368"/>
                    <a:pt x="232" y="367"/>
                  </a:cubicBezTo>
                  <a:cubicBezTo>
                    <a:pt x="231" y="367"/>
                    <a:pt x="230" y="367"/>
                    <a:pt x="229" y="367"/>
                  </a:cubicBezTo>
                  <a:cubicBezTo>
                    <a:pt x="229" y="367"/>
                    <a:pt x="229" y="368"/>
                    <a:pt x="228" y="368"/>
                  </a:cubicBezTo>
                  <a:close/>
                  <a:moveTo>
                    <a:pt x="348" y="368"/>
                  </a:moveTo>
                  <a:cubicBezTo>
                    <a:pt x="350" y="370"/>
                    <a:pt x="353" y="372"/>
                    <a:pt x="355" y="373"/>
                  </a:cubicBezTo>
                  <a:cubicBezTo>
                    <a:pt x="356" y="372"/>
                    <a:pt x="358" y="370"/>
                    <a:pt x="358" y="367"/>
                  </a:cubicBezTo>
                  <a:cubicBezTo>
                    <a:pt x="354" y="368"/>
                    <a:pt x="351" y="365"/>
                    <a:pt x="348" y="368"/>
                  </a:cubicBezTo>
                  <a:close/>
                  <a:moveTo>
                    <a:pt x="495" y="371"/>
                  </a:moveTo>
                  <a:cubicBezTo>
                    <a:pt x="496" y="369"/>
                    <a:pt x="500" y="370"/>
                    <a:pt x="501" y="368"/>
                  </a:cubicBezTo>
                  <a:cubicBezTo>
                    <a:pt x="499" y="365"/>
                    <a:pt x="494" y="369"/>
                    <a:pt x="495" y="371"/>
                  </a:cubicBezTo>
                  <a:close/>
                  <a:moveTo>
                    <a:pt x="61" y="385"/>
                  </a:moveTo>
                  <a:cubicBezTo>
                    <a:pt x="58" y="377"/>
                    <a:pt x="54" y="371"/>
                    <a:pt x="47" y="367"/>
                  </a:cubicBezTo>
                  <a:cubicBezTo>
                    <a:pt x="47" y="377"/>
                    <a:pt x="54" y="381"/>
                    <a:pt x="61" y="385"/>
                  </a:cubicBezTo>
                  <a:close/>
                  <a:moveTo>
                    <a:pt x="171" y="371"/>
                  </a:moveTo>
                  <a:cubicBezTo>
                    <a:pt x="169" y="370"/>
                    <a:pt x="167" y="366"/>
                    <a:pt x="165" y="368"/>
                  </a:cubicBezTo>
                  <a:cubicBezTo>
                    <a:pt x="167" y="369"/>
                    <a:pt x="169" y="372"/>
                    <a:pt x="171" y="371"/>
                  </a:cubicBezTo>
                  <a:close/>
                  <a:moveTo>
                    <a:pt x="264" y="368"/>
                  </a:moveTo>
                  <a:cubicBezTo>
                    <a:pt x="266" y="371"/>
                    <a:pt x="271" y="371"/>
                    <a:pt x="272" y="375"/>
                  </a:cubicBezTo>
                  <a:cubicBezTo>
                    <a:pt x="273" y="369"/>
                    <a:pt x="278" y="377"/>
                    <a:pt x="281" y="372"/>
                  </a:cubicBezTo>
                  <a:cubicBezTo>
                    <a:pt x="276" y="370"/>
                    <a:pt x="268" y="369"/>
                    <a:pt x="264" y="368"/>
                  </a:cubicBezTo>
                  <a:close/>
                  <a:moveTo>
                    <a:pt x="434" y="370"/>
                  </a:moveTo>
                  <a:cubicBezTo>
                    <a:pt x="435" y="369"/>
                    <a:pt x="435" y="367"/>
                    <a:pt x="433" y="367"/>
                  </a:cubicBezTo>
                  <a:cubicBezTo>
                    <a:pt x="432" y="368"/>
                    <a:pt x="432" y="371"/>
                    <a:pt x="434" y="370"/>
                  </a:cubicBezTo>
                  <a:close/>
                  <a:moveTo>
                    <a:pt x="360" y="375"/>
                  </a:moveTo>
                  <a:cubicBezTo>
                    <a:pt x="361" y="372"/>
                    <a:pt x="364" y="371"/>
                    <a:pt x="365" y="368"/>
                  </a:cubicBezTo>
                  <a:cubicBezTo>
                    <a:pt x="361" y="368"/>
                    <a:pt x="359" y="374"/>
                    <a:pt x="360" y="375"/>
                  </a:cubicBezTo>
                  <a:close/>
                  <a:moveTo>
                    <a:pt x="467" y="375"/>
                  </a:moveTo>
                  <a:cubicBezTo>
                    <a:pt x="466" y="378"/>
                    <a:pt x="464" y="381"/>
                    <a:pt x="462" y="384"/>
                  </a:cubicBezTo>
                  <a:cubicBezTo>
                    <a:pt x="473" y="380"/>
                    <a:pt x="482" y="378"/>
                    <a:pt x="488" y="369"/>
                  </a:cubicBezTo>
                  <a:cubicBezTo>
                    <a:pt x="480" y="366"/>
                    <a:pt x="475" y="374"/>
                    <a:pt x="467" y="375"/>
                  </a:cubicBezTo>
                  <a:close/>
                  <a:moveTo>
                    <a:pt x="143" y="384"/>
                  </a:moveTo>
                  <a:cubicBezTo>
                    <a:pt x="149" y="388"/>
                    <a:pt x="154" y="392"/>
                    <a:pt x="159" y="396"/>
                  </a:cubicBezTo>
                  <a:cubicBezTo>
                    <a:pt x="157" y="382"/>
                    <a:pt x="148" y="374"/>
                    <a:pt x="137" y="368"/>
                  </a:cubicBezTo>
                  <a:cubicBezTo>
                    <a:pt x="139" y="374"/>
                    <a:pt x="141" y="379"/>
                    <a:pt x="143" y="384"/>
                  </a:cubicBezTo>
                  <a:close/>
                  <a:moveTo>
                    <a:pt x="365" y="375"/>
                  </a:moveTo>
                  <a:cubicBezTo>
                    <a:pt x="366" y="375"/>
                    <a:pt x="367" y="375"/>
                    <a:pt x="368" y="376"/>
                  </a:cubicBezTo>
                  <a:cubicBezTo>
                    <a:pt x="369" y="373"/>
                    <a:pt x="371" y="372"/>
                    <a:pt x="371" y="368"/>
                  </a:cubicBezTo>
                  <a:cubicBezTo>
                    <a:pt x="366" y="368"/>
                    <a:pt x="367" y="373"/>
                    <a:pt x="365" y="375"/>
                  </a:cubicBezTo>
                  <a:close/>
                  <a:moveTo>
                    <a:pt x="417" y="373"/>
                  </a:moveTo>
                  <a:cubicBezTo>
                    <a:pt x="421" y="375"/>
                    <a:pt x="422" y="372"/>
                    <a:pt x="423" y="369"/>
                  </a:cubicBezTo>
                  <a:cubicBezTo>
                    <a:pt x="421" y="369"/>
                    <a:pt x="421" y="369"/>
                    <a:pt x="418" y="368"/>
                  </a:cubicBezTo>
                  <a:cubicBezTo>
                    <a:pt x="417" y="370"/>
                    <a:pt x="417" y="371"/>
                    <a:pt x="417" y="373"/>
                  </a:cubicBezTo>
                  <a:close/>
                  <a:moveTo>
                    <a:pt x="388" y="372"/>
                  </a:moveTo>
                  <a:cubicBezTo>
                    <a:pt x="388" y="371"/>
                    <a:pt x="390" y="371"/>
                    <a:pt x="389" y="370"/>
                  </a:cubicBezTo>
                  <a:cubicBezTo>
                    <a:pt x="389" y="369"/>
                    <a:pt x="387" y="369"/>
                    <a:pt x="385" y="369"/>
                  </a:cubicBezTo>
                  <a:cubicBezTo>
                    <a:pt x="385" y="371"/>
                    <a:pt x="387" y="371"/>
                    <a:pt x="388" y="372"/>
                  </a:cubicBezTo>
                  <a:close/>
                  <a:moveTo>
                    <a:pt x="398" y="375"/>
                  </a:moveTo>
                  <a:cubicBezTo>
                    <a:pt x="400" y="375"/>
                    <a:pt x="403" y="375"/>
                    <a:pt x="405" y="375"/>
                  </a:cubicBezTo>
                  <a:cubicBezTo>
                    <a:pt x="406" y="374"/>
                    <a:pt x="407" y="372"/>
                    <a:pt x="408" y="370"/>
                  </a:cubicBezTo>
                  <a:cubicBezTo>
                    <a:pt x="402" y="368"/>
                    <a:pt x="399" y="370"/>
                    <a:pt x="398" y="375"/>
                  </a:cubicBezTo>
                  <a:close/>
                  <a:moveTo>
                    <a:pt x="411" y="375"/>
                  </a:moveTo>
                  <a:cubicBezTo>
                    <a:pt x="413" y="373"/>
                    <a:pt x="414" y="372"/>
                    <a:pt x="414" y="369"/>
                  </a:cubicBezTo>
                  <a:cubicBezTo>
                    <a:pt x="412" y="369"/>
                    <a:pt x="410" y="373"/>
                    <a:pt x="411" y="375"/>
                  </a:cubicBezTo>
                  <a:close/>
                  <a:moveTo>
                    <a:pt x="237" y="370"/>
                  </a:moveTo>
                  <a:cubicBezTo>
                    <a:pt x="234" y="368"/>
                    <a:pt x="232" y="373"/>
                    <a:pt x="230" y="371"/>
                  </a:cubicBezTo>
                  <a:cubicBezTo>
                    <a:pt x="237" y="379"/>
                    <a:pt x="247" y="384"/>
                    <a:pt x="256" y="390"/>
                  </a:cubicBezTo>
                  <a:cubicBezTo>
                    <a:pt x="259" y="389"/>
                    <a:pt x="260" y="386"/>
                    <a:pt x="264" y="385"/>
                  </a:cubicBezTo>
                  <a:cubicBezTo>
                    <a:pt x="257" y="381"/>
                    <a:pt x="245" y="374"/>
                    <a:pt x="237" y="370"/>
                  </a:cubicBezTo>
                  <a:close/>
                  <a:moveTo>
                    <a:pt x="374" y="375"/>
                  </a:moveTo>
                  <a:cubicBezTo>
                    <a:pt x="374" y="373"/>
                    <a:pt x="377" y="373"/>
                    <a:pt x="377" y="371"/>
                  </a:cubicBezTo>
                  <a:cubicBezTo>
                    <a:pt x="377" y="370"/>
                    <a:pt x="376" y="370"/>
                    <a:pt x="375" y="370"/>
                  </a:cubicBezTo>
                  <a:cubicBezTo>
                    <a:pt x="376" y="372"/>
                    <a:pt x="373" y="374"/>
                    <a:pt x="374" y="375"/>
                  </a:cubicBezTo>
                  <a:close/>
                  <a:moveTo>
                    <a:pt x="392" y="375"/>
                  </a:moveTo>
                  <a:cubicBezTo>
                    <a:pt x="394" y="374"/>
                    <a:pt x="396" y="373"/>
                    <a:pt x="396" y="370"/>
                  </a:cubicBezTo>
                  <a:cubicBezTo>
                    <a:pt x="393" y="369"/>
                    <a:pt x="392" y="372"/>
                    <a:pt x="392" y="375"/>
                  </a:cubicBezTo>
                  <a:close/>
                  <a:moveTo>
                    <a:pt x="453" y="374"/>
                  </a:moveTo>
                  <a:cubicBezTo>
                    <a:pt x="454" y="372"/>
                    <a:pt x="461" y="372"/>
                    <a:pt x="459" y="370"/>
                  </a:cubicBezTo>
                  <a:cubicBezTo>
                    <a:pt x="458" y="371"/>
                    <a:pt x="458" y="370"/>
                    <a:pt x="457" y="370"/>
                  </a:cubicBezTo>
                  <a:cubicBezTo>
                    <a:pt x="456" y="371"/>
                    <a:pt x="452" y="374"/>
                    <a:pt x="453" y="374"/>
                  </a:cubicBezTo>
                  <a:close/>
                  <a:moveTo>
                    <a:pt x="70" y="378"/>
                  </a:moveTo>
                  <a:cubicBezTo>
                    <a:pt x="67" y="375"/>
                    <a:pt x="66" y="372"/>
                    <a:pt x="62" y="370"/>
                  </a:cubicBezTo>
                  <a:cubicBezTo>
                    <a:pt x="63" y="374"/>
                    <a:pt x="66" y="378"/>
                    <a:pt x="70" y="378"/>
                  </a:cubicBezTo>
                  <a:close/>
                  <a:moveTo>
                    <a:pt x="101" y="391"/>
                  </a:moveTo>
                  <a:cubicBezTo>
                    <a:pt x="100" y="388"/>
                    <a:pt x="97" y="388"/>
                    <a:pt x="97" y="385"/>
                  </a:cubicBezTo>
                  <a:cubicBezTo>
                    <a:pt x="88" y="382"/>
                    <a:pt x="82" y="374"/>
                    <a:pt x="75" y="371"/>
                  </a:cubicBezTo>
                  <a:cubicBezTo>
                    <a:pt x="81" y="380"/>
                    <a:pt x="92" y="384"/>
                    <a:pt x="101" y="391"/>
                  </a:cubicBezTo>
                  <a:close/>
                  <a:moveTo>
                    <a:pt x="97" y="379"/>
                  </a:moveTo>
                  <a:cubicBezTo>
                    <a:pt x="96" y="375"/>
                    <a:pt x="94" y="372"/>
                    <a:pt x="91" y="371"/>
                  </a:cubicBezTo>
                  <a:cubicBezTo>
                    <a:pt x="92" y="375"/>
                    <a:pt x="95" y="376"/>
                    <a:pt x="97" y="379"/>
                  </a:cubicBezTo>
                  <a:close/>
                  <a:moveTo>
                    <a:pt x="333" y="373"/>
                  </a:moveTo>
                  <a:cubicBezTo>
                    <a:pt x="335" y="373"/>
                    <a:pt x="336" y="373"/>
                    <a:pt x="336" y="371"/>
                  </a:cubicBezTo>
                  <a:cubicBezTo>
                    <a:pt x="334" y="371"/>
                    <a:pt x="333" y="372"/>
                    <a:pt x="333" y="373"/>
                  </a:cubicBezTo>
                  <a:close/>
                  <a:moveTo>
                    <a:pt x="378" y="375"/>
                  </a:moveTo>
                  <a:cubicBezTo>
                    <a:pt x="379" y="376"/>
                    <a:pt x="383" y="376"/>
                    <a:pt x="383" y="375"/>
                  </a:cubicBezTo>
                  <a:cubicBezTo>
                    <a:pt x="382" y="374"/>
                    <a:pt x="381" y="373"/>
                    <a:pt x="380" y="372"/>
                  </a:cubicBezTo>
                  <a:cubicBezTo>
                    <a:pt x="379" y="373"/>
                    <a:pt x="378" y="374"/>
                    <a:pt x="378" y="375"/>
                  </a:cubicBezTo>
                  <a:close/>
                  <a:moveTo>
                    <a:pt x="181" y="383"/>
                  </a:moveTo>
                  <a:cubicBezTo>
                    <a:pt x="178" y="380"/>
                    <a:pt x="172" y="381"/>
                    <a:pt x="172" y="376"/>
                  </a:cubicBezTo>
                  <a:cubicBezTo>
                    <a:pt x="168" y="377"/>
                    <a:pt x="169" y="375"/>
                    <a:pt x="168" y="374"/>
                  </a:cubicBezTo>
                  <a:cubicBezTo>
                    <a:pt x="167" y="374"/>
                    <a:pt x="167" y="375"/>
                    <a:pt x="166" y="375"/>
                  </a:cubicBezTo>
                  <a:cubicBezTo>
                    <a:pt x="169" y="379"/>
                    <a:pt x="176" y="382"/>
                    <a:pt x="181" y="383"/>
                  </a:cubicBezTo>
                  <a:close/>
                  <a:moveTo>
                    <a:pt x="108" y="409"/>
                  </a:moveTo>
                  <a:cubicBezTo>
                    <a:pt x="105" y="389"/>
                    <a:pt x="84" y="386"/>
                    <a:pt x="71" y="376"/>
                  </a:cubicBezTo>
                  <a:cubicBezTo>
                    <a:pt x="80" y="390"/>
                    <a:pt x="96" y="398"/>
                    <a:pt x="108" y="409"/>
                  </a:cubicBezTo>
                  <a:close/>
                  <a:moveTo>
                    <a:pt x="439" y="381"/>
                  </a:moveTo>
                  <a:cubicBezTo>
                    <a:pt x="443" y="381"/>
                    <a:pt x="447" y="381"/>
                    <a:pt x="448" y="377"/>
                  </a:cubicBezTo>
                  <a:cubicBezTo>
                    <a:pt x="445" y="375"/>
                    <a:pt x="440" y="378"/>
                    <a:pt x="439" y="381"/>
                  </a:cubicBezTo>
                  <a:close/>
                  <a:moveTo>
                    <a:pt x="305" y="378"/>
                  </a:moveTo>
                  <a:cubicBezTo>
                    <a:pt x="307" y="378"/>
                    <a:pt x="308" y="378"/>
                    <a:pt x="309" y="377"/>
                  </a:cubicBezTo>
                  <a:cubicBezTo>
                    <a:pt x="307" y="377"/>
                    <a:pt x="305" y="375"/>
                    <a:pt x="305" y="378"/>
                  </a:cubicBezTo>
                  <a:close/>
                  <a:moveTo>
                    <a:pt x="347" y="378"/>
                  </a:moveTo>
                  <a:cubicBezTo>
                    <a:pt x="347" y="377"/>
                    <a:pt x="343" y="376"/>
                    <a:pt x="343" y="377"/>
                  </a:cubicBezTo>
                  <a:cubicBezTo>
                    <a:pt x="344" y="378"/>
                    <a:pt x="346" y="378"/>
                    <a:pt x="347" y="378"/>
                  </a:cubicBezTo>
                  <a:close/>
                  <a:moveTo>
                    <a:pt x="366" y="378"/>
                  </a:moveTo>
                  <a:cubicBezTo>
                    <a:pt x="364" y="379"/>
                    <a:pt x="364" y="378"/>
                    <a:pt x="363" y="378"/>
                  </a:cubicBezTo>
                  <a:cubicBezTo>
                    <a:pt x="363" y="381"/>
                    <a:pt x="365" y="380"/>
                    <a:pt x="366" y="378"/>
                  </a:cubicBezTo>
                  <a:close/>
                  <a:moveTo>
                    <a:pt x="413" y="379"/>
                  </a:moveTo>
                  <a:cubicBezTo>
                    <a:pt x="412" y="382"/>
                    <a:pt x="410" y="383"/>
                    <a:pt x="409" y="387"/>
                  </a:cubicBezTo>
                  <a:cubicBezTo>
                    <a:pt x="416" y="387"/>
                    <a:pt x="419" y="382"/>
                    <a:pt x="418" y="378"/>
                  </a:cubicBezTo>
                  <a:cubicBezTo>
                    <a:pt x="417" y="379"/>
                    <a:pt x="415" y="379"/>
                    <a:pt x="413" y="379"/>
                  </a:cubicBezTo>
                  <a:close/>
                  <a:moveTo>
                    <a:pt x="426" y="382"/>
                  </a:moveTo>
                  <a:cubicBezTo>
                    <a:pt x="427" y="380"/>
                    <a:pt x="429" y="381"/>
                    <a:pt x="430" y="379"/>
                  </a:cubicBezTo>
                  <a:cubicBezTo>
                    <a:pt x="430" y="379"/>
                    <a:pt x="430" y="378"/>
                    <a:pt x="430" y="378"/>
                  </a:cubicBezTo>
                  <a:cubicBezTo>
                    <a:pt x="429" y="379"/>
                    <a:pt x="424" y="380"/>
                    <a:pt x="426" y="382"/>
                  </a:cubicBezTo>
                  <a:close/>
                  <a:moveTo>
                    <a:pt x="311" y="382"/>
                  </a:moveTo>
                  <a:cubicBezTo>
                    <a:pt x="314" y="382"/>
                    <a:pt x="315" y="381"/>
                    <a:pt x="315" y="379"/>
                  </a:cubicBezTo>
                  <a:cubicBezTo>
                    <a:pt x="313" y="379"/>
                    <a:pt x="311" y="379"/>
                    <a:pt x="311" y="382"/>
                  </a:cubicBezTo>
                  <a:close/>
                  <a:moveTo>
                    <a:pt x="439" y="392"/>
                  </a:moveTo>
                  <a:cubicBezTo>
                    <a:pt x="444" y="391"/>
                    <a:pt x="452" y="389"/>
                    <a:pt x="457" y="386"/>
                  </a:cubicBezTo>
                  <a:cubicBezTo>
                    <a:pt x="457" y="383"/>
                    <a:pt x="458" y="381"/>
                    <a:pt x="459" y="379"/>
                  </a:cubicBezTo>
                  <a:cubicBezTo>
                    <a:pt x="450" y="380"/>
                    <a:pt x="442" y="386"/>
                    <a:pt x="439" y="392"/>
                  </a:cubicBezTo>
                  <a:close/>
                  <a:moveTo>
                    <a:pt x="323" y="384"/>
                  </a:moveTo>
                  <a:cubicBezTo>
                    <a:pt x="325" y="384"/>
                    <a:pt x="327" y="384"/>
                    <a:pt x="329" y="385"/>
                  </a:cubicBezTo>
                  <a:cubicBezTo>
                    <a:pt x="330" y="383"/>
                    <a:pt x="331" y="382"/>
                    <a:pt x="332" y="380"/>
                  </a:cubicBezTo>
                  <a:cubicBezTo>
                    <a:pt x="328" y="378"/>
                    <a:pt x="323" y="379"/>
                    <a:pt x="323" y="384"/>
                  </a:cubicBezTo>
                  <a:close/>
                  <a:moveTo>
                    <a:pt x="112" y="391"/>
                  </a:moveTo>
                  <a:cubicBezTo>
                    <a:pt x="108" y="388"/>
                    <a:pt x="107" y="382"/>
                    <a:pt x="102" y="380"/>
                  </a:cubicBezTo>
                  <a:cubicBezTo>
                    <a:pt x="102" y="386"/>
                    <a:pt x="108" y="391"/>
                    <a:pt x="112" y="391"/>
                  </a:cubicBezTo>
                  <a:close/>
                  <a:moveTo>
                    <a:pt x="139" y="401"/>
                  </a:moveTo>
                  <a:cubicBezTo>
                    <a:pt x="137" y="392"/>
                    <a:pt x="134" y="383"/>
                    <a:pt x="126" y="380"/>
                  </a:cubicBezTo>
                  <a:cubicBezTo>
                    <a:pt x="129" y="388"/>
                    <a:pt x="131" y="398"/>
                    <a:pt x="139" y="401"/>
                  </a:cubicBezTo>
                  <a:close/>
                  <a:moveTo>
                    <a:pt x="495" y="389"/>
                  </a:moveTo>
                  <a:cubicBezTo>
                    <a:pt x="481" y="399"/>
                    <a:pt x="465" y="410"/>
                    <a:pt x="445" y="416"/>
                  </a:cubicBezTo>
                  <a:cubicBezTo>
                    <a:pt x="458" y="418"/>
                    <a:pt x="469" y="415"/>
                    <a:pt x="479" y="409"/>
                  </a:cubicBezTo>
                  <a:cubicBezTo>
                    <a:pt x="479" y="406"/>
                    <a:pt x="481" y="405"/>
                    <a:pt x="483" y="404"/>
                  </a:cubicBezTo>
                  <a:cubicBezTo>
                    <a:pt x="501" y="401"/>
                    <a:pt x="514" y="389"/>
                    <a:pt x="527" y="380"/>
                  </a:cubicBezTo>
                  <a:cubicBezTo>
                    <a:pt x="516" y="383"/>
                    <a:pt x="507" y="387"/>
                    <a:pt x="495" y="389"/>
                  </a:cubicBezTo>
                  <a:close/>
                  <a:moveTo>
                    <a:pt x="350" y="386"/>
                  </a:moveTo>
                  <a:cubicBezTo>
                    <a:pt x="350" y="385"/>
                    <a:pt x="351" y="385"/>
                    <a:pt x="351" y="383"/>
                  </a:cubicBezTo>
                  <a:cubicBezTo>
                    <a:pt x="348" y="383"/>
                    <a:pt x="344" y="380"/>
                    <a:pt x="342" y="381"/>
                  </a:cubicBezTo>
                  <a:cubicBezTo>
                    <a:pt x="345" y="383"/>
                    <a:pt x="346" y="385"/>
                    <a:pt x="350" y="386"/>
                  </a:cubicBezTo>
                  <a:close/>
                  <a:moveTo>
                    <a:pt x="402" y="382"/>
                  </a:moveTo>
                  <a:cubicBezTo>
                    <a:pt x="402" y="382"/>
                    <a:pt x="402" y="381"/>
                    <a:pt x="403" y="381"/>
                  </a:cubicBezTo>
                  <a:cubicBezTo>
                    <a:pt x="402" y="381"/>
                    <a:pt x="401" y="381"/>
                    <a:pt x="400" y="381"/>
                  </a:cubicBezTo>
                  <a:cubicBezTo>
                    <a:pt x="400" y="382"/>
                    <a:pt x="401" y="383"/>
                    <a:pt x="402" y="382"/>
                  </a:cubicBezTo>
                  <a:close/>
                  <a:moveTo>
                    <a:pt x="386" y="387"/>
                  </a:moveTo>
                  <a:cubicBezTo>
                    <a:pt x="388" y="386"/>
                    <a:pt x="390" y="384"/>
                    <a:pt x="391" y="381"/>
                  </a:cubicBezTo>
                  <a:cubicBezTo>
                    <a:pt x="390" y="381"/>
                    <a:pt x="389" y="381"/>
                    <a:pt x="388" y="381"/>
                  </a:cubicBezTo>
                  <a:cubicBezTo>
                    <a:pt x="388" y="385"/>
                    <a:pt x="386" y="384"/>
                    <a:pt x="386" y="387"/>
                  </a:cubicBezTo>
                  <a:close/>
                  <a:moveTo>
                    <a:pt x="270" y="384"/>
                  </a:moveTo>
                  <a:cubicBezTo>
                    <a:pt x="271" y="386"/>
                    <a:pt x="274" y="386"/>
                    <a:pt x="276" y="387"/>
                  </a:cubicBezTo>
                  <a:cubicBezTo>
                    <a:pt x="277" y="386"/>
                    <a:pt x="278" y="386"/>
                    <a:pt x="278" y="384"/>
                  </a:cubicBezTo>
                  <a:cubicBezTo>
                    <a:pt x="275" y="381"/>
                    <a:pt x="273" y="382"/>
                    <a:pt x="270" y="384"/>
                  </a:cubicBezTo>
                  <a:close/>
                  <a:moveTo>
                    <a:pt x="374" y="385"/>
                  </a:moveTo>
                  <a:cubicBezTo>
                    <a:pt x="376" y="386"/>
                    <a:pt x="379" y="386"/>
                    <a:pt x="382" y="387"/>
                  </a:cubicBezTo>
                  <a:cubicBezTo>
                    <a:pt x="382" y="385"/>
                    <a:pt x="383" y="384"/>
                    <a:pt x="383" y="382"/>
                  </a:cubicBezTo>
                  <a:cubicBezTo>
                    <a:pt x="379" y="382"/>
                    <a:pt x="373" y="380"/>
                    <a:pt x="374" y="385"/>
                  </a:cubicBezTo>
                  <a:close/>
                  <a:moveTo>
                    <a:pt x="85" y="401"/>
                  </a:moveTo>
                  <a:cubicBezTo>
                    <a:pt x="80" y="394"/>
                    <a:pt x="74" y="385"/>
                    <a:pt x="66" y="383"/>
                  </a:cubicBezTo>
                  <a:cubicBezTo>
                    <a:pt x="72" y="389"/>
                    <a:pt x="77" y="399"/>
                    <a:pt x="85" y="401"/>
                  </a:cubicBezTo>
                  <a:close/>
                  <a:moveTo>
                    <a:pt x="391" y="388"/>
                  </a:moveTo>
                  <a:cubicBezTo>
                    <a:pt x="392" y="389"/>
                    <a:pt x="399" y="388"/>
                    <a:pt x="400" y="387"/>
                  </a:cubicBezTo>
                  <a:cubicBezTo>
                    <a:pt x="399" y="385"/>
                    <a:pt x="395" y="384"/>
                    <a:pt x="392" y="382"/>
                  </a:cubicBezTo>
                  <a:cubicBezTo>
                    <a:pt x="392" y="385"/>
                    <a:pt x="391" y="386"/>
                    <a:pt x="391" y="388"/>
                  </a:cubicBezTo>
                  <a:close/>
                  <a:moveTo>
                    <a:pt x="295" y="390"/>
                  </a:moveTo>
                  <a:cubicBezTo>
                    <a:pt x="295" y="388"/>
                    <a:pt x="296" y="388"/>
                    <a:pt x="296" y="386"/>
                  </a:cubicBezTo>
                  <a:cubicBezTo>
                    <a:pt x="293" y="385"/>
                    <a:pt x="293" y="387"/>
                    <a:pt x="290" y="387"/>
                  </a:cubicBezTo>
                  <a:cubicBezTo>
                    <a:pt x="291" y="389"/>
                    <a:pt x="292" y="390"/>
                    <a:pt x="295" y="390"/>
                  </a:cubicBezTo>
                  <a:close/>
                  <a:moveTo>
                    <a:pt x="295" y="383"/>
                  </a:moveTo>
                  <a:cubicBezTo>
                    <a:pt x="292" y="383"/>
                    <a:pt x="290" y="384"/>
                    <a:pt x="289" y="386"/>
                  </a:cubicBezTo>
                  <a:cubicBezTo>
                    <a:pt x="290" y="387"/>
                    <a:pt x="294" y="385"/>
                    <a:pt x="295" y="383"/>
                  </a:cubicBezTo>
                  <a:close/>
                  <a:moveTo>
                    <a:pt x="309" y="384"/>
                  </a:moveTo>
                  <a:cubicBezTo>
                    <a:pt x="308" y="386"/>
                    <a:pt x="313" y="387"/>
                    <a:pt x="313" y="384"/>
                  </a:cubicBezTo>
                  <a:cubicBezTo>
                    <a:pt x="312" y="383"/>
                    <a:pt x="310" y="383"/>
                    <a:pt x="309" y="384"/>
                  </a:cubicBezTo>
                  <a:close/>
                  <a:moveTo>
                    <a:pt x="337" y="385"/>
                  </a:moveTo>
                  <a:cubicBezTo>
                    <a:pt x="337" y="385"/>
                    <a:pt x="338" y="385"/>
                    <a:pt x="338" y="385"/>
                  </a:cubicBezTo>
                  <a:cubicBezTo>
                    <a:pt x="339" y="384"/>
                    <a:pt x="338" y="383"/>
                    <a:pt x="337" y="383"/>
                  </a:cubicBezTo>
                  <a:cubicBezTo>
                    <a:pt x="337" y="384"/>
                    <a:pt x="336" y="384"/>
                    <a:pt x="337" y="385"/>
                  </a:cubicBezTo>
                  <a:close/>
                  <a:moveTo>
                    <a:pt x="354" y="387"/>
                  </a:moveTo>
                  <a:cubicBezTo>
                    <a:pt x="354" y="386"/>
                    <a:pt x="358" y="385"/>
                    <a:pt x="355" y="384"/>
                  </a:cubicBezTo>
                  <a:cubicBezTo>
                    <a:pt x="355" y="385"/>
                    <a:pt x="352" y="386"/>
                    <a:pt x="354" y="387"/>
                  </a:cubicBezTo>
                  <a:close/>
                  <a:moveTo>
                    <a:pt x="161" y="389"/>
                  </a:moveTo>
                  <a:cubicBezTo>
                    <a:pt x="162" y="388"/>
                    <a:pt x="164" y="389"/>
                    <a:pt x="164" y="388"/>
                  </a:cubicBezTo>
                  <a:cubicBezTo>
                    <a:pt x="162" y="387"/>
                    <a:pt x="161" y="384"/>
                    <a:pt x="159" y="385"/>
                  </a:cubicBezTo>
                  <a:cubicBezTo>
                    <a:pt x="160" y="386"/>
                    <a:pt x="161" y="387"/>
                    <a:pt x="161" y="389"/>
                  </a:cubicBezTo>
                  <a:close/>
                  <a:moveTo>
                    <a:pt x="422" y="392"/>
                  </a:moveTo>
                  <a:cubicBezTo>
                    <a:pt x="429" y="394"/>
                    <a:pt x="432" y="390"/>
                    <a:pt x="437" y="389"/>
                  </a:cubicBezTo>
                  <a:cubicBezTo>
                    <a:pt x="436" y="387"/>
                    <a:pt x="440" y="385"/>
                    <a:pt x="437" y="385"/>
                  </a:cubicBezTo>
                  <a:cubicBezTo>
                    <a:pt x="431" y="387"/>
                    <a:pt x="425" y="386"/>
                    <a:pt x="422" y="392"/>
                  </a:cubicBezTo>
                  <a:close/>
                  <a:moveTo>
                    <a:pt x="479" y="387"/>
                  </a:moveTo>
                  <a:cubicBezTo>
                    <a:pt x="480" y="386"/>
                    <a:pt x="481" y="385"/>
                    <a:pt x="482" y="387"/>
                  </a:cubicBezTo>
                  <a:cubicBezTo>
                    <a:pt x="483" y="384"/>
                    <a:pt x="479" y="385"/>
                    <a:pt x="479" y="387"/>
                  </a:cubicBezTo>
                  <a:close/>
                  <a:moveTo>
                    <a:pt x="321" y="386"/>
                  </a:moveTo>
                  <a:cubicBezTo>
                    <a:pt x="318" y="389"/>
                    <a:pt x="328" y="390"/>
                    <a:pt x="328" y="387"/>
                  </a:cubicBezTo>
                  <a:cubicBezTo>
                    <a:pt x="325" y="387"/>
                    <a:pt x="323" y="384"/>
                    <a:pt x="321" y="386"/>
                  </a:cubicBezTo>
                  <a:close/>
                  <a:moveTo>
                    <a:pt x="358" y="388"/>
                  </a:moveTo>
                  <a:cubicBezTo>
                    <a:pt x="360" y="389"/>
                    <a:pt x="360" y="388"/>
                    <a:pt x="363" y="388"/>
                  </a:cubicBezTo>
                  <a:cubicBezTo>
                    <a:pt x="363" y="387"/>
                    <a:pt x="363" y="387"/>
                    <a:pt x="363" y="386"/>
                  </a:cubicBezTo>
                  <a:cubicBezTo>
                    <a:pt x="362" y="385"/>
                    <a:pt x="357" y="385"/>
                    <a:pt x="358" y="388"/>
                  </a:cubicBezTo>
                  <a:close/>
                  <a:moveTo>
                    <a:pt x="457" y="391"/>
                  </a:moveTo>
                  <a:cubicBezTo>
                    <a:pt x="462" y="391"/>
                    <a:pt x="463" y="388"/>
                    <a:pt x="466" y="386"/>
                  </a:cubicBezTo>
                  <a:cubicBezTo>
                    <a:pt x="463" y="388"/>
                    <a:pt x="459" y="388"/>
                    <a:pt x="457" y="391"/>
                  </a:cubicBezTo>
                  <a:close/>
                  <a:moveTo>
                    <a:pt x="260" y="392"/>
                  </a:moveTo>
                  <a:cubicBezTo>
                    <a:pt x="265" y="395"/>
                    <a:pt x="271" y="393"/>
                    <a:pt x="274" y="389"/>
                  </a:cubicBezTo>
                  <a:cubicBezTo>
                    <a:pt x="270" y="384"/>
                    <a:pt x="263" y="388"/>
                    <a:pt x="260" y="392"/>
                  </a:cubicBezTo>
                  <a:close/>
                  <a:moveTo>
                    <a:pt x="299" y="395"/>
                  </a:moveTo>
                  <a:cubicBezTo>
                    <a:pt x="300" y="393"/>
                    <a:pt x="301" y="390"/>
                    <a:pt x="304" y="390"/>
                  </a:cubicBezTo>
                  <a:cubicBezTo>
                    <a:pt x="304" y="388"/>
                    <a:pt x="302" y="387"/>
                    <a:pt x="300" y="387"/>
                  </a:cubicBezTo>
                  <a:cubicBezTo>
                    <a:pt x="300" y="389"/>
                    <a:pt x="295" y="393"/>
                    <a:pt x="299" y="395"/>
                  </a:cubicBezTo>
                  <a:close/>
                  <a:moveTo>
                    <a:pt x="44" y="389"/>
                  </a:moveTo>
                  <a:cubicBezTo>
                    <a:pt x="48" y="394"/>
                    <a:pt x="52" y="400"/>
                    <a:pt x="57" y="404"/>
                  </a:cubicBezTo>
                  <a:cubicBezTo>
                    <a:pt x="55" y="397"/>
                    <a:pt x="49" y="388"/>
                    <a:pt x="44" y="389"/>
                  </a:cubicBezTo>
                  <a:close/>
                  <a:moveTo>
                    <a:pt x="334" y="391"/>
                  </a:moveTo>
                  <a:cubicBezTo>
                    <a:pt x="337" y="390"/>
                    <a:pt x="344" y="393"/>
                    <a:pt x="347" y="392"/>
                  </a:cubicBezTo>
                  <a:cubicBezTo>
                    <a:pt x="347" y="387"/>
                    <a:pt x="339" y="390"/>
                    <a:pt x="335" y="388"/>
                  </a:cubicBezTo>
                  <a:cubicBezTo>
                    <a:pt x="335" y="389"/>
                    <a:pt x="334" y="390"/>
                    <a:pt x="334" y="391"/>
                  </a:cubicBezTo>
                  <a:close/>
                  <a:moveTo>
                    <a:pt x="72" y="403"/>
                  </a:moveTo>
                  <a:cubicBezTo>
                    <a:pt x="70" y="394"/>
                    <a:pt x="60" y="392"/>
                    <a:pt x="55" y="389"/>
                  </a:cubicBezTo>
                  <a:cubicBezTo>
                    <a:pt x="60" y="394"/>
                    <a:pt x="64" y="400"/>
                    <a:pt x="72" y="403"/>
                  </a:cubicBezTo>
                  <a:close/>
                  <a:moveTo>
                    <a:pt x="229" y="405"/>
                  </a:moveTo>
                  <a:cubicBezTo>
                    <a:pt x="217" y="402"/>
                    <a:pt x="208" y="393"/>
                    <a:pt x="198" y="390"/>
                  </a:cubicBezTo>
                  <a:cubicBezTo>
                    <a:pt x="208" y="395"/>
                    <a:pt x="217" y="405"/>
                    <a:pt x="229" y="405"/>
                  </a:cubicBezTo>
                  <a:close/>
                  <a:moveTo>
                    <a:pt x="236" y="391"/>
                  </a:moveTo>
                  <a:cubicBezTo>
                    <a:pt x="236" y="396"/>
                    <a:pt x="240" y="396"/>
                    <a:pt x="242" y="398"/>
                  </a:cubicBezTo>
                  <a:cubicBezTo>
                    <a:pt x="245" y="395"/>
                    <a:pt x="249" y="397"/>
                    <a:pt x="251" y="393"/>
                  </a:cubicBezTo>
                  <a:cubicBezTo>
                    <a:pt x="246" y="387"/>
                    <a:pt x="241" y="391"/>
                    <a:pt x="236" y="391"/>
                  </a:cubicBezTo>
                  <a:close/>
                  <a:moveTo>
                    <a:pt x="318" y="395"/>
                  </a:moveTo>
                  <a:cubicBezTo>
                    <a:pt x="315" y="396"/>
                    <a:pt x="312" y="398"/>
                    <a:pt x="312" y="402"/>
                  </a:cubicBezTo>
                  <a:cubicBezTo>
                    <a:pt x="315" y="403"/>
                    <a:pt x="317" y="403"/>
                    <a:pt x="320" y="404"/>
                  </a:cubicBezTo>
                  <a:cubicBezTo>
                    <a:pt x="322" y="400"/>
                    <a:pt x="325" y="396"/>
                    <a:pt x="326" y="391"/>
                  </a:cubicBezTo>
                  <a:cubicBezTo>
                    <a:pt x="323" y="391"/>
                    <a:pt x="321" y="390"/>
                    <a:pt x="318" y="390"/>
                  </a:cubicBezTo>
                  <a:cubicBezTo>
                    <a:pt x="317" y="391"/>
                    <a:pt x="318" y="393"/>
                    <a:pt x="318" y="395"/>
                  </a:cubicBezTo>
                  <a:close/>
                  <a:moveTo>
                    <a:pt x="302" y="399"/>
                  </a:moveTo>
                  <a:cubicBezTo>
                    <a:pt x="302" y="397"/>
                    <a:pt x="303" y="399"/>
                    <a:pt x="306" y="399"/>
                  </a:cubicBezTo>
                  <a:cubicBezTo>
                    <a:pt x="306" y="396"/>
                    <a:pt x="309" y="395"/>
                    <a:pt x="309" y="392"/>
                  </a:cubicBezTo>
                  <a:cubicBezTo>
                    <a:pt x="307" y="392"/>
                    <a:pt x="307" y="390"/>
                    <a:pt x="305" y="390"/>
                  </a:cubicBezTo>
                  <a:cubicBezTo>
                    <a:pt x="305" y="394"/>
                    <a:pt x="301" y="397"/>
                    <a:pt x="302" y="399"/>
                  </a:cubicBezTo>
                  <a:close/>
                  <a:moveTo>
                    <a:pt x="358" y="393"/>
                  </a:moveTo>
                  <a:cubicBezTo>
                    <a:pt x="358" y="392"/>
                    <a:pt x="358" y="391"/>
                    <a:pt x="358" y="390"/>
                  </a:cubicBezTo>
                  <a:cubicBezTo>
                    <a:pt x="358" y="390"/>
                    <a:pt x="357" y="390"/>
                    <a:pt x="356" y="390"/>
                  </a:cubicBezTo>
                  <a:cubicBezTo>
                    <a:pt x="356" y="392"/>
                    <a:pt x="357" y="393"/>
                    <a:pt x="358" y="393"/>
                  </a:cubicBezTo>
                  <a:close/>
                  <a:moveTo>
                    <a:pt x="367" y="396"/>
                  </a:moveTo>
                  <a:cubicBezTo>
                    <a:pt x="371" y="397"/>
                    <a:pt x="380" y="398"/>
                    <a:pt x="379" y="391"/>
                  </a:cubicBezTo>
                  <a:cubicBezTo>
                    <a:pt x="372" y="391"/>
                    <a:pt x="368" y="390"/>
                    <a:pt x="367" y="396"/>
                  </a:cubicBezTo>
                  <a:close/>
                  <a:moveTo>
                    <a:pt x="385" y="398"/>
                  </a:moveTo>
                  <a:cubicBezTo>
                    <a:pt x="389" y="398"/>
                    <a:pt x="396" y="396"/>
                    <a:pt x="398" y="392"/>
                  </a:cubicBezTo>
                  <a:cubicBezTo>
                    <a:pt x="391" y="390"/>
                    <a:pt x="386" y="391"/>
                    <a:pt x="385" y="398"/>
                  </a:cubicBezTo>
                  <a:close/>
                  <a:moveTo>
                    <a:pt x="446" y="406"/>
                  </a:moveTo>
                  <a:cubicBezTo>
                    <a:pt x="460" y="402"/>
                    <a:pt x="473" y="399"/>
                    <a:pt x="482" y="392"/>
                  </a:cubicBezTo>
                  <a:cubicBezTo>
                    <a:pt x="471" y="396"/>
                    <a:pt x="452" y="397"/>
                    <a:pt x="446" y="406"/>
                  </a:cubicBezTo>
                  <a:close/>
                  <a:moveTo>
                    <a:pt x="279" y="399"/>
                  </a:moveTo>
                  <a:cubicBezTo>
                    <a:pt x="283" y="400"/>
                    <a:pt x="284" y="399"/>
                    <a:pt x="287" y="401"/>
                  </a:cubicBezTo>
                  <a:cubicBezTo>
                    <a:pt x="290" y="401"/>
                    <a:pt x="290" y="398"/>
                    <a:pt x="292" y="396"/>
                  </a:cubicBezTo>
                  <a:cubicBezTo>
                    <a:pt x="288" y="396"/>
                    <a:pt x="286" y="393"/>
                    <a:pt x="282" y="393"/>
                  </a:cubicBezTo>
                  <a:cubicBezTo>
                    <a:pt x="282" y="396"/>
                    <a:pt x="279" y="396"/>
                    <a:pt x="279" y="399"/>
                  </a:cubicBezTo>
                  <a:close/>
                  <a:moveTo>
                    <a:pt x="332" y="393"/>
                  </a:moveTo>
                  <a:cubicBezTo>
                    <a:pt x="332" y="397"/>
                    <a:pt x="327" y="400"/>
                    <a:pt x="328" y="404"/>
                  </a:cubicBezTo>
                  <a:cubicBezTo>
                    <a:pt x="334" y="405"/>
                    <a:pt x="335" y="403"/>
                    <a:pt x="340" y="405"/>
                  </a:cubicBezTo>
                  <a:cubicBezTo>
                    <a:pt x="342" y="402"/>
                    <a:pt x="344" y="399"/>
                    <a:pt x="345" y="395"/>
                  </a:cubicBezTo>
                  <a:cubicBezTo>
                    <a:pt x="341" y="395"/>
                    <a:pt x="337" y="393"/>
                    <a:pt x="332" y="393"/>
                  </a:cubicBezTo>
                  <a:close/>
                  <a:moveTo>
                    <a:pt x="409" y="399"/>
                  </a:moveTo>
                  <a:cubicBezTo>
                    <a:pt x="413" y="398"/>
                    <a:pt x="424" y="399"/>
                    <a:pt x="427" y="395"/>
                  </a:cubicBezTo>
                  <a:cubicBezTo>
                    <a:pt x="421" y="395"/>
                    <a:pt x="410" y="394"/>
                    <a:pt x="409" y="399"/>
                  </a:cubicBezTo>
                  <a:close/>
                  <a:moveTo>
                    <a:pt x="114" y="400"/>
                  </a:moveTo>
                  <a:cubicBezTo>
                    <a:pt x="114" y="398"/>
                    <a:pt x="112" y="398"/>
                    <a:pt x="111" y="396"/>
                  </a:cubicBezTo>
                  <a:cubicBezTo>
                    <a:pt x="111" y="398"/>
                    <a:pt x="112" y="400"/>
                    <a:pt x="114" y="400"/>
                  </a:cubicBezTo>
                  <a:close/>
                  <a:moveTo>
                    <a:pt x="135" y="409"/>
                  </a:moveTo>
                  <a:cubicBezTo>
                    <a:pt x="132" y="404"/>
                    <a:pt x="130" y="398"/>
                    <a:pt x="124" y="396"/>
                  </a:cubicBezTo>
                  <a:cubicBezTo>
                    <a:pt x="126" y="402"/>
                    <a:pt x="130" y="406"/>
                    <a:pt x="135" y="409"/>
                  </a:cubicBezTo>
                  <a:close/>
                  <a:moveTo>
                    <a:pt x="166" y="423"/>
                  </a:moveTo>
                  <a:cubicBezTo>
                    <a:pt x="166" y="420"/>
                    <a:pt x="163" y="415"/>
                    <a:pt x="163" y="410"/>
                  </a:cubicBezTo>
                  <a:cubicBezTo>
                    <a:pt x="157" y="407"/>
                    <a:pt x="153" y="398"/>
                    <a:pt x="146" y="398"/>
                  </a:cubicBezTo>
                  <a:cubicBezTo>
                    <a:pt x="148" y="408"/>
                    <a:pt x="156" y="421"/>
                    <a:pt x="166" y="423"/>
                  </a:cubicBezTo>
                  <a:close/>
                  <a:moveTo>
                    <a:pt x="166" y="402"/>
                  </a:moveTo>
                  <a:cubicBezTo>
                    <a:pt x="166" y="399"/>
                    <a:pt x="166" y="397"/>
                    <a:pt x="164" y="397"/>
                  </a:cubicBezTo>
                  <a:cubicBezTo>
                    <a:pt x="165" y="399"/>
                    <a:pt x="164" y="402"/>
                    <a:pt x="166" y="402"/>
                  </a:cubicBezTo>
                  <a:close/>
                  <a:moveTo>
                    <a:pt x="294" y="401"/>
                  </a:moveTo>
                  <a:cubicBezTo>
                    <a:pt x="296" y="402"/>
                    <a:pt x="296" y="400"/>
                    <a:pt x="296" y="399"/>
                  </a:cubicBezTo>
                  <a:cubicBezTo>
                    <a:pt x="296" y="399"/>
                    <a:pt x="296" y="398"/>
                    <a:pt x="295" y="398"/>
                  </a:cubicBezTo>
                  <a:cubicBezTo>
                    <a:pt x="295" y="400"/>
                    <a:pt x="294" y="400"/>
                    <a:pt x="294" y="401"/>
                  </a:cubicBezTo>
                  <a:close/>
                  <a:moveTo>
                    <a:pt x="363" y="404"/>
                  </a:moveTo>
                  <a:cubicBezTo>
                    <a:pt x="367" y="405"/>
                    <a:pt x="374" y="404"/>
                    <a:pt x="375" y="399"/>
                  </a:cubicBezTo>
                  <a:cubicBezTo>
                    <a:pt x="370" y="399"/>
                    <a:pt x="363" y="397"/>
                    <a:pt x="363" y="404"/>
                  </a:cubicBezTo>
                  <a:close/>
                  <a:moveTo>
                    <a:pt x="114" y="421"/>
                  </a:moveTo>
                  <a:cubicBezTo>
                    <a:pt x="115" y="415"/>
                    <a:pt x="108" y="417"/>
                    <a:pt x="107" y="413"/>
                  </a:cubicBezTo>
                  <a:cubicBezTo>
                    <a:pt x="99" y="410"/>
                    <a:pt x="94" y="401"/>
                    <a:pt x="87" y="399"/>
                  </a:cubicBezTo>
                  <a:cubicBezTo>
                    <a:pt x="93" y="410"/>
                    <a:pt x="104" y="415"/>
                    <a:pt x="114" y="421"/>
                  </a:cubicBezTo>
                  <a:close/>
                  <a:moveTo>
                    <a:pt x="159" y="402"/>
                  </a:moveTo>
                  <a:cubicBezTo>
                    <a:pt x="160" y="401"/>
                    <a:pt x="159" y="399"/>
                    <a:pt x="157" y="399"/>
                  </a:cubicBezTo>
                  <a:cubicBezTo>
                    <a:pt x="158" y="400"/>
                    <a:pt x="158" y="401"/>
                    <a:pt x="159" y="402"/>
                  </a:cubicBezTo>
                  <a:close/>
                  <a:moveTo>
                    <a:pt x="65" y="403"/>
                  </a:moveTo>
                  <a:cubicBezTo>
                    <a:pt x="63" y="403"/>
                    <a:pt x="60" y="398"/>
                    <a:pt x="60" y="401"/>
                  </a:cubicBezTo>
                  <a:cubicBezTo>
                    <a:pt x="65" y="405"/>
                    <a:pt x="66" y="414"/>
                    <a:pt x="72" y="416"/>
                  </a:cubicBezTo>
                  <a:cubicBezTo>
                    <a:pt x="73" y="416"/>
                    <a:pt x="73" y="415"/>
                    <a:pt x="73" y="415"/>
                  </a:cubicBezTo>
                  <a:cubicBezTo>
                    <a:pt x="72" y="409"/>
                    <a:pt x="65" y="410"/>
                    <a:pt x="65" y="403"/>
                  </a:cubicBezTo>
                  <a:close/>
                  <a:moveTo>
                    <a:pt x="421" y="410"/>
                  </a:moveTo>
                  <a:cubicBezTo>
                    <a:pt x="431" y="408"/>
                    <a:pt x="438" y="404"/>
                    <a:pt x="445" y="399"/>
                  </a:cubicBezTo>
                  <a:cubicBezTo>
                    <a:pt x="436" y="400"/>
                    <a:pt x="422" y="399"/>
                    <a:pt x="421" y="410"/>
                  </a:cubicBezTo>
                  <a:close/>
                  <a:moveTo>
                    <a:pt x="299" y="402"/>
                  </a:moveTo>
                  <a:cubicBezTo>
                    <a:pt x="301" y="402"/>
                    <a:pt x="302" y="402"/>
                    <a:pt x="304" y="402"/>
                  </a:cubicBezTo>
                  <a:cubicBezTo>
                    <a:pt x="304" y="399"/>
                    <a:pt x="298" y="399"/>
                    <a:pt x="299" y="402"/>
                  </a:cubicBezTo>
                  <a:close/>
                  <a:moveTo>
                    <a:pt x="384" y="403"/>
                  </a:moveTo>
                  <a:cubicBezTo>
                    <a:pt x="385" y="404"/>
                    <a:pt x="387" y="403"/>
                    <a:pt x="388" y="404"/>
                  </a:cubicBezTo>
                  <a:cubicBezTo>
                    <a:pt x="387" y="401"/>
                    <a:pt x="392" y="404"/>
                    <a:pt x="392" y="401"/>
                  </a:cubicBezTo>
                  <a:cubicBezTo>
                    <a:pt x="388" y="401"/>
                    <a:pt x="386" y="401"/>
                    <a:pt x="384" y="403"/>
                  </a:cubicBezTo>
                  <a:close/>
                  <a:moveTo>
                    <a:pt x="195" y="422"/>
                  </a:moveTo>
                  <a:cubicBezTo>
                    <a:pt x="187" y="414"/>
                    <a:pt x="179" y="408"/>
                    <a:pt x="170" y="401"/>
                  </a:cubicBezTo>
                  <a:cubicBezTo>
                    <a:pt x="173" y="414"/>
                    <a:pt x="186" y="416"/>
                    <a:pt x="195" y="422"/>
                  </a:cubicBezTo>
                  <a:close/>
                  <a:moveTo>
                    <a:pt x="394" y="414"/>
                  </a:moveTo>
                  <a:cubicBezTo>
                    <a:pt x="402" y="414"/>
                    <a:pt x="408" y="412"/>
                    <a:pt x="416" y="412"/>
                  </a:cubicBezTo>
                  <a:cubicBezTo>
                    <a:pt x="416" y="409"/>
                    <a:pt x="418" y="406"/>
                    <a:pt x="419" y="403"/>
                  </a:cubicBezTo>
                  <a:cubicBezTo>
                    <a:pt x="409" y="406"/>
                    <a:pt x="400" y="406"/>
                    <a:pt x="394" y="414"/>
                  </a:cubicBezTo>
                  <a:close/>
                  <a:moveTo>
                    <a:pt x="267" y="407"/>
                  </a:moveTo>
                  <a:cubicBezTo>
                    <a:pt x="263" y="406"/>
                    <a:pt x="258" y="403"/>
                    <a:pt x="253" y="405"/>
                  </a:cubicBezTo>
                  <a:cubicBezTo>
                    <a:pt x="257" y="405"/>
                    <a:pt x="264" y="411"/>
                    <a:pt x="267" y="407"/>
                  </a:cubicBezTo>
                  <a:close/>
                  <a:moveTo>
                    <a:pt x="118" y="416"/>
                  </a:moveTo>
                  <a:cubicBezTo>
                    <a:pt x="118" y="410"/>
                    <a:pt x="114" y="408"/>
                    <a:pt x="111" y="405"/>
                  </a:cubicBezTo>
                  <a:cubicBezTo>
                    <a:pt x="113" y="409"/>
                    <a:pt x="113" y="415"/>
                    <a:pt x="118" y="416"/>
                  </a:cubicBezTo>
                  <a:close/>
                  <a:moveTo>
                    <a:pt x="308" y="407"/>
                  </a:moveTo>
                  <a:cubicBezTo>
                    <a:pt x="311" y="407"/>
                    <a:pt x="316" y="409"/>
                    <a:pt x="319" y="409"/>
                  </a:cubicBezTo>
                  <a:cubicBezTo>
                    <a:pt x="319" y="407"/>
                    <a:pt x="318" y="407"/>
                    <a:pt x="318" y="406"/>
                  </a:cubicBezTo>
                  <a:cubicBezTo>
                    <a:pt x="314" y="406"/>
                    <a:pt x="309" y="404"/>
                    <a:pt x="308" y="407"/>
                  </a:cubicBezTo>
                  <a:close/>
                  <a:moveTo>
                    <a:pt x="338" y="410"/>
                  </a:moveTo>
                  <a:cubicBezTo>
                    <a:pt x="339" y="409"/>
                    <a:pt x="340" y="408"/>
                    <a:pt x="340" y="407"/>
                  </a:cubicBezTo>
                  <a:cubicBezTo>
                    <a:pt x="336" y="408"/>
                    <a:pt x="332" y="406"/>
                    <a:pt x="330" y="408"/>
                  </a:cubicBezTo>
                  <a:cubicBezTo>
                    <a:pt x="333" y="408"/>
                    <a:pt x="335" y="410"/>
                    <a:pt x="338" y="410"/>
                  </a:cubicBezTo>
                  <a:close/>
                  <a:moveTo>
                    <a:pt x="346" y="410"/>
                  </a:moveTo>
                  <a:cubicBezTo>
                    <a:pt x="348" y="410"/>
                    <a:pt x="347" y="409"/>
                    <a:pt x="349" y="409"/>
                  </a:cubicBezTo>
                  <a:cubicBezTo>
                    <a:pt x="349" y="406"/>
                    <a:pt x="345" y="406"/>
                    <a:pt x="346" y="410"/>
                  </a:cubicBezTo>
                  <a:close/>
                  <a:moveTo>
                    <a:pt x="358" y="411"/>
                  </a:moveTo>
                  <a:cubicBezTo>
                    <a:pt x="363" y="410"/>
                    <a:pt x="371" y="412"/>
                    <a:pt x="371" y="407"/>
                  </a:cubicBezTo>
                  <a:cubicBezTo>
                    <a:pt x="367" y="408"/>
                    <a:pt x="361" y="408"/>
                    <a:pt x="358" y="411"/>
                  </a:cubicBezTo>
                  <a:close/>
                  <a:moveTo>
                    <a:pt x="144" y="414"/>
                  </a:moveTo>
                  <a:cubicBezTo>
                    <a:pt x="142" y="412"/>
                    <a:pt x="142" y="407"/>
                    <a:pt x="140" y="409"/>
                  </a:cubicBezTo>
                  <a:cubicBezTo>
                    <a:pt x="141" y="410"/>
                    <a:pt x="143" y="414"/>
                    <a:pt x="144" y="414"/>
                  </a:cubicBezTo>
                  <a:close/>
                  <a:moveTo>
                    <a:pt x="328" y="409"/>
                  </a:moveTo>
                  <a:cubicBezTo>
                    <a:pt x="326" y="409"/>
                    <a:pt x="325" y="409"/>
                    <a:pt x="323" y="408"/>
                  </a:cubicBezTo>
                  <a:cubicBezTo>
                    <a:pt x="323" y="410"/>
                    <a:pt x="327" y="410"/>
                    <a:pt x="328" y="409"/>
                  </a:cubicBezTo>
                  <a:close/>
                  <a:moveTo>
                    <a:pt x="146" y="439"/>
                  </a:moveTo>
                  <a:cubicBezTo>
                    <a:pt x="139" y="429"/>
                    <a:pt x="131" y="413"/>
                    <a:pt x="120" y="409"/>
                  </a:cubicBezTo>
                  <a:cubicBezTo>
                    <a:pt x="129" y="419"/>
                    <a:pt x="137" y="430"/>
                    <a:pt x="146" y="439"/>
                  </a:cubicBezTo>
                  <a:close/>
                  <a:moveTo>
                    <a:pt x="271" y="410"/>
                  </a:moveTo>
                  <a:cubicBezTo>
                    <a:pt x="272" y="410"/>
                    <a:pt x="273" y="410"/>
                    <a:pt x="273" y="410"/>
                  </a:cubicBezTo>
                  <a:cubicBezTo>
                    <a:pt x="274" y="408"/>
                    <a:pt x="270" y="408"/>
                    <a:pt x="271" y="410"/>
                  </a:cubicBezTo>
                  <a:close/>
                  <a:moveTo>
                    <a:pt x="298" y="412"/>
                  </a:moveTo>
                  <a:cubicBezTo>
                    <a:pt x="298" y="412"/>
                    <a:pt x="299" y="413"/>
                    <a:pt x="299" y="413"/>
                  </a:cubicBezTo>
                  <a:cubicBezTo>
                    <a:pt x="303" y="413"/>
                    <a:pt x="305" y="414"/>
                    <a:pt x="308" y="414"/>
                  </a:cubicBezTo>
                  <a:cubicBezTo>
                    <a:pt x="311" y="414"/>
                    <a:pt x="309" y="413"/>
                    <a:pt x="307" y="413"/>
                  </a:cubicBezTo>
                  <a:cubicBezTo>
                    <a:pt x="303" y="413"/>
                    <a:pt x="297" y="409"/>
                    <a:pt x="293" y="411"/>
                  </a:cubicBezTo>
                  <a:cubicBezTo>
                    <a:pt x="295" y="411"/>
                    <a:pt x="296" y="412"/>
                    <a:pt x="298" y="412"/>
                  </a:cubicBezTo>
                  <a:close/>
                  <a:moveTo>
                    <a:pt x="380" y="416"/>
                  </a:moveTo>
                  <a:cubicBezTo>
                    <a:pt x="382" y="416"/>
                    <a:pt x="384" y="415"/>
                    <a:pt x="386" y="414"/>
                  </a:cubicBezTo>
                  <a:cubicBezTo>
                    <a:pt x="384" y="413"/>
                    <a:pt x="379" y="414"/>
                    <a:pt x="380" y="416"/>
                  </a:cubicBezTo>
                  <a:close/>
                  <a:moveTo>
                    <a:pt x="76" y="418"/>
                  </a:moveTo>
                  <a:cubicBezTo>
                    <a:pt x="76" y="417"/>
                    <a:pt x="77" y="416"/>
                    <a:pt x="76" y="415"/>
                  </a:cubicBezTo>
                  <a:cubicBezTo>
                    <a:pt x="75" y="416"/>
                    <a:pt x="75" y="412"/>
                    <a:pt x="74" y="415"/>
                  </a:cubicBezTo>
                  <a:cubicBezTo>
                    <a:pt x="75" y="416"/>
                    <a:pt x="74" y="417"/>
                    <a:pt x="76" y="418"/>
                  </a:cubicBezTo>
                  <a:close/>
                  <a:moveTo>
                    <a:pt x="392" y="416"/>
                  </a:moveTo>
                  <a:cubicBezTo>
                    <a:pt x="393" y="416"/>
                    <a:pt x="394" y="417"/>
                    <a:pt x="394" y="417"/>
                  </a:cubicBezTo>
                  <a:cubicBezTo>
                    <a:pt x="394" y="416"/>
                    <a:pt x="395" y="416"/>
                    <a:pt x="395" y="415"/>
                  </a:cubicBezTo>
                  <a:cubicBezTo>
                    <a:pt x="393" y="415"/>
                    <a:pt x="393" y="416"/>
                    <a:pt x="392" y="416"/>
                  </a:cubicBezTo>
                  <a:close/>
                  <a:moveTo>
                    <a:pt x="374" y="418"/>
                  </a:moveTo>
                  <a:cubicBezTo>
                    <a:pt x="375" y="417"/>
                    <a:pt x="378" y="418"/>
                    <a:pt x="378" y="415"/>
                  </a:cubicBezTo>
                  <a:cubicBezTo>
                    <a:pt x="376" y="416"/>
                    <a:pt x="374" y="415"/>
                    <a:pt x="374" y="418"/>
                  </a:cubicBezTo>
                  <a:close/>
                  <a:moveTo>
                    <a:pt x="321" y="416"/>
                  </a:moveTo>
                  <a:cubicBezTo>
                    <a:pt x="320" y="416"/>
                    <a:pt x="320" y="417"/>
                    <a:pt x="321" y="417"/>
                  </a:cubicBezTo>
                  <a:cubicBezTo>
                    <a:pt x="324" y="417"/>
                    <a:pt x="331" y="418"/>
                    <a:pt x="330" y="416"/>
                  </a:cubicBezTo>
                  <a:cubicBezTo>
                    <a:pt x="327" y="417"/>
                    <a:pt x="326" y="416"/>
                    <a:pt x="323" y="416"/>
                  </a:cubicBezTo>
                  <a:cubicBezTo>
                    <a:pt x="322" y="416"/>
                    <a:pt x="321" y="416"/>
                    <a:pt x="321" y="416"/>
                  </a:cubicBezTo>
                  <a:close/>
                  <a:moveTo>
                    <a:pt x="83" y="421"/>
                  </a:moveTo>
                  <a:cubicBezTo>
                    <a:pt x="82" y="419"/>
                    <a:pt x="79" y="418"/>
                    <a:pt x="77" y="416"/>
                  </a:cubicBezTo>
                  <a:cubicBezTo>
                    <a:pt x="75" y="420"/>
                    <a:pt x="83" y="420"/>
                    <a:pt x="83" y="421"/>
                  </a:cubicBezTo>
                  <a:close/>
                  <a:moveTo>
                    <a:pt x="129" y="425"/>
                  </a:moveTo>
                  <a:cubicBezTo>
                    <a:pt x="126" y="424"/>
                    <a:pt x="124" y="418"/>
                    <a:pt x="121" y="418"/>
                  </a:cubicBezTo>
                  <a:cubicBezTo>
                    <a:pt x="122" y="422"/>
                    <a:pt x="127" y="424"/>
                    <a:pt x="129" y="425"/>
                  </a:cubicBezTo>
                  <a:close/>
                  <a:moveTo>
                    <a:pt x="417" y="421"/>
                  </a:moveTo>
                  <a:cubicBezTo>
                    <a:pt x="425" y="421"/>
                    <a:pt x="435" y="421"/>
                    <a:pt x="443" y="419"/>
                  </a:cubicBezTo>
                  <a:cubicBezTo>
                    <a:pt x="436" y="417"/>
                    <a:pt x="422" y="418"/>
                    <a:pt x="417" y="421"/>
                  </a:cubicBezTo>
                  <a:close/>
                  <a:moveTo>
                    <a:pt x="388" y="419"/>
                  </a:moveTo>
                  <a:cubicBezTo>
                    <a:pt x="388" y="417"/>
                    <a:pt x="385" y="419"/>
                    <a:pt x="384" y="418"/>
                  </a:cubicBezTo>
                  <a:cubicBezTo>
                    <a:pt x="383" y="420"/>
                    <a:pt x="386" y="419"/>
                    <a:pt x="388" y="419"/>
                  </a:cubicBezTo>
                  <a:close/>
                  <a:moveTo>
                    <a:pt x="160" y="426"/>
                  </a:moveTo>
                  <a:cubicBezTo>
                    <a:pt x="161" y="425"/>
                    <a:pt x="157" y="424"/>
                    <a:pt x="159" y="422"/>
                  </a:cubicBezTo>
                  <a:cubicBezTo>
                    <a:pt x="155" y="422"/>
                    <a:pt x="155" y="419"/>
                    <a:pt x="152" y="419"/>
                  </a:cubicBezTo>
                  <a:cubicBezTo>
                    <a:pt x="152" y="424"/>
                    <a:pt x="158" y="426"/>
                    <a:pt x="160" y="426"/>
                  </a:cubicBezTo>
                  <a:close/>
                  <a:moveTo>
                    <a:pt x="174" y="427"/>
                  </a:moveTo>
                  <a:cubicBezTo>
                    <a:pt x="182" y="430"/>
                    <a:pt x="188" y="435"/>
                    <a:pt x="196" y="438"/>
                  </a:cubicBezTo>
                  <a:cubicBezTo>
                    <a:pt x="188" y="432"/>
                    <a:pt x="181" y="425"/>
                    <a:pt x="173" y="419"/>
                  </a:cubicBezTo>
                  <a:cubicBezTo>
                    <a:pt x="173" y="422"/>
                    <a:pt x="174" y="425"/>
                    <a:pt x="174" y="427"/>
                  </a:cubicBezTo>
                  <a:close/>
                  <a:moveTo>
                    <a:pt x="347" y="422"/>
                  </a:moveTo>
                  <a:cubicBezTo>
                    <a:pt x="354" y="422"/>
                    <a:pt x="358" y="423"/>
                    <a:pt x="366" y="423"/>
                  </a:cubicBezTo>
                  <a:cubicBezTo>
                    <a:pt x="366" y="421"/>
                    <a:pt x="366" y="420"/>
                    <a:pt x="366" y="419"/>
                  </a:cubicBezTo>
                  <a:cubicBezTo>
                    <a:pt x="360" y="418"/>
                    <a:pt x="352" y="420"/>
                    <a:pt x="347" y="422"/>
                  </a:cubicBezTo>
                  <a:close/>
                  <a:moveTo>
                    <a:pt x="371" y="423"/>
                  </a:moveTo>
                  <a:cubicBezTo>
                    <a:pt x="372" y="421"/>
                    <a:pt x="378" y="423"/>
                    <a:pt x="378" y="421"/>
                  </a:cubicBezTo>
                  <a:cubicBezTo>
                    <a:pt x="375" y="421"/>
                    <a:pt x="371" y="419"/>
                    <a:pt x="371" y="423"/>
                  </a:cubicBezTo>
                  <a:close/>
                  <a:moveTo>
                    <a:pt x="89" y="426"/>
                  </a:moveTo>
                  <a:cubicBezTo>
                    <a:pt x="88" y="424"/>
                    <a:pt x="85" y="422"/>
                    <a:pt x="84" y="423"/>
                  </a:cubicBezTo>
                  <a:cubicBezTo>
                    <a:pt x="86" y="423"/>
                    <a:pt x="86" y="426"/>
                    <a:pt x="89" y="426"/>
                  </a:cubicBezTo>
                  <a:close/>
                  <a:moveTo>
                    <a:pt x="92" y="436"/>
                  </a:moveTo>
                  <a:cubicBezTo>
                    <a:pt x="88" y="431"/>
                    <a:pt x="81" y="425"/>
                    <a:pt x="75" y="424"/>
                  </a:cubicBezTo>
                  <a:cubicBezTo>
                    <a:pt x="80" y="428"/>
                    <a:pt x="88" y="435"/>
                    <a:pt x="92" y="436"/>
                  </a:cubicBezTo>
                  <a:close/>
                  <a:moveTo>
                    <a:pt x="119" y="426"/>
                  </a:moveTo>
                  <a:cubicBezTo>
                    <a:pt x="123" y="428"/>
                    <a:pt x="125" y="431"/>
                    <a:pt x="129" y="432"/>
                  </a:cubicBezTo>
                  <a:cubicBezTo>
                    <a:pt x="126" y="431"/>
                    <a:pt x="122" y="424"/>
                    <a:pt x="119" y="426"/>
                  </a:cubicBezTo>
                  <a:close/>
                  <a:moveTo>
                    <a:pt x="149" y="430"/>
                  </a:moveTo>
                  <a:cubicBezTo>
                    <a:pt x="148" y="429"/>
                    <a:pt x="146" y="425"/>
                    <a:pt x="145" y="426"/>
                  </a:cubicBezTo>
                  <a:cubicBezTo>
                    <a:pt x="147" y="427"/>
                    <a:pt x="146" y="430"/>
                    <a:pt x="149" y="430"/>
                  </a:cubicBezTo>
                  <a:close/>
                  <a:moveTo>
                    <a:pt x="169" y="472"/>
                  </a:moveTo>
                  <a:cubicBezTo>
                    <a:pt x="158" y="453"/>
                    <a:pt x="136" y="442"/>
                    <a:pt x="120" y="431"/>
                  </a:cubicBezTo>
                  <a:cubicBezTo>
                    <a:pt x="136" y="445"/>
                    <a:pt x="152" y="458"/>
                    <a:pt x="169" y="472"/>
                  </a:cubicBezTo>
                  <a:close/>
                  <a:moveTo>
                    <a:pt x="157" y="443"/>
                  </a:moveTo>
                  <a:cubicBezTo>
                    <a:pt x="157" y="438"/>
                    <a:pt x="151" y="436"/>
                    <a:pt x="152" y="432"/>
                  </a:cubicBezTo>
                  <a:cubicBezTo>
                    <a:pt x="151" y="432"/>
                    <a:pt x="150" y="432"/>
                    <a:pt x="149" y="432"/>
                  </a:cubicBezTo>
                  <a:cubicBezTo>
                    <a:pt x="151" y="436"/>
                    <a:pt x="154" y="439"/>
                    <a:pt x="157" y="443"/>
                  </a:cubicBezTo>
                  <a:close/>
                  <a:moveTo>
                    <a:pt x="176" y="464"/>
                  </a:moveTo>
                  <a:cubicBezTo>
                    <a:pt x="185" y="470"/>
                    <a:pt x="193" y="476"/>
                    <a:pt x="203" y="481"/>
                  </a:cubicBezTo>
                  <a:cubicBezTo>
                    <a:pt x="192" y="468"/>
                    <a:pt x="179" y="456"/>
                    <a:pt x="167" y="443"/>
                  </a:cubicBezTo>
                  <a:cubicBezTo>
                    <a:pt x="167" y="442"/>
                    <a:pt x="166" y="442"/>
                    <a:pt x="166" y="440"/>
                  </a:cubicBezTo>
                  <a:cubicBezTo>
                    <a:pt x="162" y="438"/>
                    <a:pt x="159" y="435"/>
                    <a:pt x="155" y="432"/>
                  </a:cubicBezTo>
                  <a:cubicBezTo>
                    <a:pt x="160" y="444"/>
                    <a:pt x="170" y="453"/>
                    <a:pt x="176" y="464"/>
                  </a:cubicBezTo>
                  <a:close/>
                  <a:moveTo>
                    <a:pt x="129" y="445"/>
                  </a:moveTo>
                  <a:cubicBezTo>
                    <a:pt x="125" y="440"/>
                    <a:pt x="119" y="436"/>
                    <a:pt x="113" y="433"/>
                  </a:cubicBezTo>
                  <a:cubicBezTo>
                    <a:pt x="117" y="438"/>
                    <a:pt x="123" y="442"/>
                    <a:pt x="129" y="445"/>
                  </a:cubicBezTo>
                  <a:close/>
                  <a:moveTo>
                    <a:pt x="185" y="449"/>
                  </a:moveTo>
                  <a:cubicBezTo>
                    <a:pt x="181" y="446"/>
                    <a:pt x="174" y="441"/>
                    <a:pt x="169" y="437"/>
                  </a:cubicBezTo>
                  <a:cubicBezTo>
                    <a:pt x="174" y="441"/>
                    <a:pt x="178" y="447"/>
                    <a:pt x="185" y="449"/>
                  </a:cubicBezTo>
                  <a:close/>
                  <a:moveTo>
                    <a:pt x="203" y="509"/>
                  </a:moveTo>
                  <a:cubicBezTo>
                    <a:pt x="200" y="508"/>
                    <a:pt x="199" y="504"/>
                    <a:pt x="196" y="502"/>
                  </a:cubicBezTo>
                  <a:cubicBezTo>
                    <a:pt x="186" y="494"/>
                    <a:pt x="173" y="489"/>
                    <a:pt x="168" y="480"/>
                  </a:cubicBezTo>
                  <a:cubicBezTo>
                    <a:pt x="156" y="471"/>
                    <a:pt x="140" y="459"/>
                    <a:pt x="128" y="449"/>
                  </a:cubicBezTo>
                  <a:cubicBezTo>
                    <a:pt x="124" y="447"/>
                    <a:pt x="117" y="439"/>
                    <a:pt x="115" y="440"/>
                  </a:cubicBezTo>
                  <a:cubicBezTo>
                    <a:pt x="115" y="440"/>
                    <a:pt x="115" y="440"/>
                    <a:pt x="115" y="440"/>
                  </a:cubicBezTo>
                  <a:cubicBezTo>
                    <a:pt x="119" y="445"/>
                    <a:pt x="125" y="449"/>
                    <a:pt x="130" y="454"/>
                  </a:cubicBezTo>
                  <a:cubicBezTo>
                    <a:pt x="134" y="457"/>
                    <a:pt x="139" y="461"/>
                    <a:pt x="143" y="464"/>
                  </a:cubicBezTo>
                  <a:cubicBezTo>
                    <a:pt x="151" y="472"/>
                    <a:pt x="161" y="478"/>
                    <a:pt x="168" y="486"/>
                  </a:cubicBezTo>
                  <a:cubicBezTo>
                    <a:pt x="170" y="488"/>
                    <a:pt x="171" y="491"/>
                    <a:pt x="173" y="492"/>
                  </a:cubicBezTo>
                  <a:cubicBezTo>
                    <a:pt x="179" y="497"/>
                    <a:pt x="186" y="501"/>
                    <a:pt x="193" y="505"/>
                  </a:cubicBezTo>
                  <a:cubicBezTo>
                    <a:pt x="200" y="509"/>
                    <a:pt x="207" y="513"/>
                    <a:pt x="214" y="518"/>
                  </a:cubicBezTo>
                  <a:cubicBezTo>
                    <a:pt x="212" y="513"/>
                    <a:pt x="206" y="512"/>
                    <a:pt x="203" y="509"/>
                  </a:cubicBezTo>
                  <a:close/>
                  <a:moveTo>
                    <a:pt x="162" y="448"/>
                  </a:moveTo>
                  <a:cubicBezTo>
                    <a:pt x="161" y="446"/>
                    <a:pt x="160" y="447"/>
                    <a:pt x="161" y="444"/>
                  </a:cubicBezTo>
                  <a:cubicBezTo>
                    <a:pt x="160" y="445"/>
                    <a:pt x="158" y="442"/>
                    <a:pt x="157" y="444"/>
                  </a:cubicBezTo>
                  <a:cubicBezTo>
                    <a:pt x="158" y="444"/>
                    <a:pt x="158" y="446"/>
                    <a:pt x="159" y="446"/>
                  </a:cubicBezTo>
                  <a:cubicBezTo>
                    <a:pt x="161" y="445"/>
                    <a:pt x="160" y="448"/>
                    <a:pt x="162" y="448"/>
                  </a:cubicBezTo>
                  <a:close/>
                  <a:moveTo>
                    <a:pt x="137" y="452"/>
                  </a:moveTo>
                  <a:cubicBezTo>
                    <a:pt x="138" y="450"/>
                    <a:pt x="134" y="448"/>
                    <a:pt x="134" y="449"/>
                  </a:cubicBezTo>
                  <a:cubicBezTo>
                    <a:pt x="135" y="450"/>
                    <a:pt x="136" y="451"/>
                    <a:pt x="137" y="452"/>
                  </a:cubicBezTo>
                  <a:close/>
                  <a:moveTo>
                    <a:pt x="142" y="455"/>
                  </a:moveTo>
                  <a:cubicBezTo>
                    <a:pt x="141" y="455"/>
                    <a:pt x="141" y="454"/>
                    <a:pt x="141" y="453"/>
                  </a:cubicBezTo>
                  <a:cubicBezTo>
                    <a:pt x="140" y="453"/>
                    <a:pt x="139" y="453"/>
                    <a:pt x="138" y="452"/>
                  </a:cubicBezTo>
                  <a:cubicBezTo>
                    <a:pt x="138" y="454"/>
                    <a:pt x="141" y="456"/>
                    <a:pt x="142" y="455"/>
                  </a:cubicBezTo>
                  <a:close/>
                  <a:moveTo>
                    <a:pt x="171" y="504"/>
                  </a:moveTo>
                  <a:cubicBezTo>
                    <a:pt x="165" y="499"/>
                    <a:pt x="160" y="495"/>
                    <a:pt x="155" y="491"/>
                  </a:cubicBezTo>
                  <a:cubicBezTo>
                    <a:pt x="155" y="490"/>
                    <a:pt x="155" y="490"/>
                    <a:pt x="155" y="489"/>
                  </a:cubicBezTo>
                  <a:cubicBezTo>
                    <a:pt x="154" y="489"/>
                    <a:pt x="154" y="490"/>
                    <a:pt x="153" y="490"/>
                  </a:cubicBezTo>
                  <a:cubicBezTo>
                    <a:pt x="149" y="483"/>
                    <a:pt x="141" y="479"/>
                    <a:pt x="134" y="474"/>
                  </a:cubicBezTo>
                  <a:cubicBezTo>
                    <a:pt x="144" y="486"/>
                    <a:pt x="159" y="496"/>
                    <a:pt x="171" y="504"/>
                  </a:cubicBezTo>
                  <a:close/>
                  <a:moveTo>
                    <a:pt x="204" y="501"/>
                  </a:moveTo>
                  <a:cubicBezTo>
                    <a:pt x="204" y="498"/>
                    <a:pt x="201" y="498"/>
                    <a:pt x="200" y="496"/>
                  </a:cubicBezTo>
                  <a:cubicBezTo>
                    <a:pt x="200" y="499"/>
                    <a:pt x="202" y="500"/>
                    <a:pt x="204" y="501"/>
                  </a:cubicBezTo>
                  <a:close/>
                  <a:moveTo>
                    <a:pt x="190" y="511"/>
                  </a:moveTo>
                  <a:cubicBezTo>
                    <a:pt x="186" y="508"/>
                    <a:pt x="183" y="505"/>
                    <a:pt x="177" y="503"/>
                  </a:cubicBezTo>
                  <a:cubicBezTo>
                    <a:pt x="175" y="503"/>
                    <a:pt x="172" y="498"/>
                    <a:pt x="172" y="500"/>
                  </a:cubicBezTo>
                  <a:cubicBezTo>
                    <a:pt x="177" y="504"/>
                    <a:pt x="183" y="511"/>
                    <a:pt x="190" y="511"/>
                  </a:cubicBezTo>
                  <a:close/>
                  <a:moveTo>
                    <a:pt x="233" y="539"/>
                  </a:moveTo>
                  <a:cubicBezTo>
                    <a:pt x="233" y="539"/>
                    <a:pt x="233" y="539"/>
                    <a:pt x="233" y="539"/>
                  </a:cubicBezTo>
                  <a:moveTo>
                    <a:pt x="250" y="554"/>
                  </a:moveTo>
                  <a:cubicBezTo>
                    <a:pt x="248" y="554"/>
                    <a:pt x="248" y="552"/>
                    <a:pt x="247" y="551"/>
                  </a:cubicBezTo>
                  <a:cubicBezTo>
                    <a:pt x="245" y="552"/>
                    <a:pt x="246" y="552"/>
                    <a:pt x="244" y="551"/>
                  </a:cubicBezTo>
                  <a:cubicBezTo>
                    <a:pt x="245" y="553"/>
                    <a:pt x="248" y="557"/>
                    <a:pt x="250" y="5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8" name="Freeform 18">
              <a:extLst>
                <a:ext uri="{FF2B5EF4-FFF2-40B4-BE49-F238E27FC236}">
                  <a16:creationId xmlns="" xmlns:a16="http://schemas.microsoft.com/office/drawing/2014/main" id="{6CAD0EB8-05E7-4476-A0FD-C0DB48F0C1E8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1396219" y="1904734"/>
              <a:ext cx="473319" cy="683779"/>
            </a:xfrm>
            <a:custGeom>
              <a:avLst/>
              <a:gdLst>
                <a:gd name="T0" fmla="*/ 157 w 657"/>
                <a:gd name="T1" fmla="*/ 35 h 559"/>
                <a:gd name="T2" fmla="*/ 325 w 657"/>
                <a:gd name="T3" fmla="*/ 33 h 559"/>
                <a:gd name="T4" fmla="*/ 488 w 657"/>
                <a:gd name="T5" fmla="*/ 54 h 559"/>
                <a:gd name="T6" fmla="*/ 596 w 657"/>
                <a:gd name="T7" fmla="*/ 107 h 559"/>
                <a:gd name="T8" fmla="*/ 264 w 657"/>
                <a:gd name="T9" fmla="*/ 83 h 559"/>
                <a:gd name="T10" fmla="*/ 349 w 657"/>
                <a:gd name="T11" fmla="*/ 94 h 559"/>
                <a:gd name="T12" fmla="*/ 117 w 657"/>
                <a:gd name="T13" fmla="*/ 104 h 559"/>
                <a:gd name="T14" fmla="*/ 614 w 657"/>
                <a:gd name="T15" fmla="*/ 144 h 559"/>
                <a:gd name="T16" fmla="*/ 279 w 657"/>
                <a:gd name="T17" fmla="*/ 119 h 559"/>
                <a:gd name="T18" fmla="*/ 459 w 657"/>
                <a:gd name="T19" fmla="*/ 138 h 559"/>
                <a:gd name="T20" fmla="*/ 55 w 657"/>
                <a:gd name="T21" fmla="*/ 135 h 559"/>
                <a:gd name="T22" fmla="*/ 93 w 657"/>
                <a:gd name="T23" fmla="*/ 138 h 559"/>
                <a:gd name="T24" fmla="*/ 75 w 657"/>
                <a:gd name="T25" fmla="*/ 142 h 559"/>
                <a:gd name="T26" fmla="*/ 134 w 657"/>
                <a:gd name="T27" fmla="*/ 147 h 559"/>
                <a:gd name="T28" fmla="*/ 206 w 657"/>
                <a:gd name="T29" fmla="*/ 155 h 559"/>
                <a:gd name="T30" fmla="*/ 87 w 657"/>
                <a:gd name="T31" fmla="*/ 164 h 559"/>
                <a:gd name="T32" fmla="*/ 104 w 657"/>
                <a:gd name="T33" fmla="*/ 169 h 559"/>
                <a:gd name="T34" fmla="*/ 549 w 657"/>
                <a:gd name="T35" fmla="*/ 184 h 559"/>
                <a:gd name="T36" fmla="*/ 161 w 657"/>
                <a:gd name="T37" fmla="*/ 175 h 559"/>
                <a:gd name="T38" fmla="*/ 533 w 657"/>
                <a:gd name="T39" fmla="*/ 178 h 559"/>
                <a:gd name="T40" fmla="*/ 51 w 657"/>
                <a:gd name="T41" fmla="*/ 186 h 559"/>
                <a:gd name="T42" fmla="*/ 110 w 657"/>
                <a:gd name="T43" fmla="*/ 191 h 559"/>
                <a:gd name="T44" fmla="*/ 333 w 657"/>
                <a:gd name="T45" fmla="*/ 192 h 559"/>
                <a:gd name="T46" fmla="*/ 626 w 657"/>
                <a:gd name="T47" fmla="*/ 204 h 559"/>
                <a:gd name="T48" fmla="*/ 273 w 657"/>
                <a:gd name="T49" fmla="*/ 204 h 559"/>
                <a:gd name="T50" fmla="*/ 566 w 657"/>
                <a:gd name="T51" fmla="*/ 212 h 559"/>
                <a:gd name="T52" fmla="*/ 145 w 657"/>
                <a:gd name="T53" fmla="*/ 215 h 559"/>
                <a:gd name="T54" fmla="*/ 292 w 657"/>
                <a:gd name="T55" fmla="*/ 216 h 559"/>
                <a:gd name="T56" fmla="*/ 573 w 657"/>
                <a:gd name="T57" fmla="*/ 226 h 559"/>
                <a:gd name="T58" fmla="*/ 329 w 657"/>
                <a:gd name="T59" fmla="*/ 234 h 559"/>
                <a:gd name="T60" fmla="*/ 131 w 657"/>
                <a:gd name="T61" fmla="*/ 231 h 559"/>
                <a:gd name="T62" fmla="*/ 507 w 657"/>
                <a:gd name="T63" fmla="*/ 240 h 559"/>
                <a:gd name="T64" fmla="*/ 600 w 657"/>
                <a:gd name="T65" fmla="*/ 268 h 559"/>
                <a:gd name="T66" fmla="*/ 540 w 657"/>
                <a:gd name="T67" fmla="*/ 249 h 559"/>
                <a:gd name="T68" fmla="*/ 509 w 657"/>
                <a:gd name="T69" fmla="*/ 260 h 559"/>
                <a:gd name="T70" fmla="*/ 406 w 657"/>
                <a:gd name="T71" fmla="*/ 257 h 559"/>
                <a:gd name="T72" fmla="*/ 372 w 657"/>
                <a:gd name="T73" fmla="*/ 260 h 559"/>
                <a:gd name="T74" fmla="*/ 246 w 657"/>
                <a:gd name="T75" fmla="*/ 270 h 559"/>
                <a:gd name="T76" fmla="*/ 152 w 657"/>
                <a:gd name="T77" fmla="*/ 274 h 559"/>
                <a:gd name="T78" fmla="*/ 507 w 657"/>
                <a:gd name="T79" fmla="*/ 280 h 559"/>
                <a:gd name="T80" fmla="*/ 189 w 657"/>
                <a:gd name="T81" fmla="*/ 283 h 559"/>
                <a:gd name="T82" fmla="*/ 314 w 657"/>
                <a:gd name="T83" fmla="*/ 285 h 559"/>
                <a:gd name="T84" fmla="*/ 504 w 657"/>
                <a:gd name="T85" fmla="*/ 289 h 559"/>
                <a:gd name="T86" fmla="*/ 479 w 657"/>
                <a:gd name="T87" fmla="*/ 294 h 559"/>
                <a:gd name="T88" fmla="*/ 483 w 657"/>
                <a:gd name="T89" fmla="*/ 300 h 559"/>
                <a:gd name="T90" fmla="*/ 485 w 657"/>
                <a:gd name="T91" fmla="*/ 312 h 559"/>
                <a:gd name="T92" fmla="*/ 409 w 657"/>
                <a:gd name="T93" fmla="*/ 314 h 559"/>
                <a:gd name="T94" fmla="*/ 269 w 657"/>
                <a:gd name="T95" fmla="*/ 318 h 559"/>
                <a:gd name="T96" fmla="*/ 460 w 657"/>
                <a:gd name="T97" fmla="*/ 323 h 559"/>
                <a:gd name="T98" fmla="*/ 387 w 657"/>
                <a:gd name="T99" fmla="*/ 334 h 559"/>
                <a:gd name="T100" fmla="*/ 67 w 657"/>
                <a:gd name="T101" fmla="*/ 334 h 559"/>
                <a:gd name="T102" fmla="*/ 50 w 657"/>
                <a:gd name="T103" fmla="*/ 338 h 559"/>
                <a:gd name="T104" fmla="*/ 410 w 657"/>
                <a:gd name="T105" fmla="*/ 351 h 559"/>
                <a:gd name="T106" fmla="*/ 157 w 657"/>
                <a:gd name="T107" fmla="*/ 363 h 559"/>
                <a:gd name="T108" fmla="*/ 315 w 657"/>
                <a:gd name="T109" fmla="*/ 358 h 559"/>
                <a:gd name="T110" fmla="*/ 321 w 657"/>
                <a:gd name="T111" fmla="*/ 364 h 559"/>
                <a:gd name="T112" fmla="*/ 232 w 657"/>
                <a:gd name="T113" fmla="*/ 367 h 559"/>
                <a:gd name="T114" fmla="*/ 101 w 657"/>
                <a:gd name="T115" fmla="*/ 391 h 559"/>
                <a:gd name="T116" fmla="*/ 402 w 657"/>
                <a:gd name="T117" fmla="*/ 382 h 559"/>
                <a:gd name="T118" fmla="*/ 72 w 657"/>
                <a:gd name="T119" fmla="*/ 403 h 559"/>
                <a:gd name="T120" fmla="*/ 157 w 657"/>
                <a:gd name="T121" fmla="*/ 399 h 559"/>
                <a:gd name="T122" fmla="*/ 392 w 657"/>
                <a:gd name="T123" fmla="*/ 416 h 559"/>
                <a:gd name="T124" fmla="*/ 115 w 657"/>
                <a:gd name="T125" fmla="*/ 440 h 559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657"/>
                <a:gd name="T190" fmla="*/ 0 h 559"/>
                <a:gd name="T191" fmla="*/ 657 w 657"/>
                <a:gd name="T192" fmla="*/ 559 h 559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657" h="559">
                  <a:moveTo>
                    <a:pt x="185" y="393"/>
                  </a:moveTo>
                  <a:cubicBezTo>
                    <a:pt x="192" y="400"/>
                    <a:pt x="207" y="406"/>
                    <a:pt x="216" y="414"/>
                  </a:cubicBezTo>
                  <a:cubicBezTo>
                    <a:pt x="214" y="422"/>
                    <a:pt x="205" y="412"/>
                    <a:pt x="200" y="411"/>
                  </a:cubicBezTo>
                  <a:cubicBezTo>
                    <a:pt x="199" y="412"/>
                    <a:pt x="200" y="414"/>
                    <a:pt x="199" y="414"/>
                  </a:cubicBezTo>
                  <a:cubicBezTo>
                    <a:pt x="190" y="412"/>
                    <a:pt x="187" y="402"/>
                    <a:pt x="179" y="401"/>
                  </a:cubicBezTo>
                  <a:cubicBezTo>
                    <a:pt x="182" y="407"/>
                    <a:pt x="191" y="411"/>
                    <a:pt x="198" y="417"/>
                  </a:cubicBezTo>
                  <a:cubicBezTo>
                    <a:pt x="203" y="421"/>
                    <a:pt x="211" y="427"/>
                    <a:pt x="209" y="433"/>
                  </a:cubicBezTo>
                  <a:cubicBezTo>
                    <a:pt x="201" y="432"/>
                    <a:pt x="193" y="425"/>
                    <a:pt x="185" y="421"/>
                  </a:cubicBezTo>
                  <a:cubicBezTo>
                    <a:pt x="186" y="426"/>
                    <a:pt x="195" y="430"/>
                    <a:pt x="198" y="435"/>
                  </a:cubicBezTo>
                  <a:cubicBezTo>
                    <a:pt x="202" y="438"/>
                    <a:pt x="212" y="442"/>
                    <a:pt x="209" y="449"/>
                  </a:cubicBezTo>
                  <a:cubicBezTo>
                    <a:pt x="199" y="446"/>
                    <a:pt x="188" y="438"/>
                    <a:pt x="177" y="434"/>
                  </a:cubicBezTo>
                  <a:cubicBezTo>
                    <a:pt x="186" y="441"/>
                    <a:pt x="193" y="449"/>
                    <a:pt x="202" y="455"/>
                  </a:cubicBezTo>
                  <a:cubicBezTo>
                    <a:pt x="203" y="464"/>
                    <a:pt x="214" y="465"/>
                    <a:pt x="214" y="474"/>
                  </a:cubicBezTo>
                  <a:cubicBezTo>
                    <a:pt x="213" y="474"/>
                    <a:pt x="213" y="475"/>
                    <a:pt x="213" y="475"/>
                  </a:cubicBezTo>
                  <a:cubicBezTo>
                    <a:pt x="206" y="472"/>
                    <a:pt x="202" y="464"/>
                    <a:pt x="194" y="464"/>
                  </a:cubicBezTo>
                  <a:cubicBezTo>
                    <a:pt x="201" y="475"/>
                    <a:pt x="215" y="482"/>
                    <a:pt x="217" y="496"/>
                  </a:cubicBezTo>
                  <a:cubicBezTo>
                    <a:pt x="213" y="497"/>
                    <a:pt x="209" y="492"/>
                    <a:pt x="206" y="490"/>
                  </a:cubicBezTo>
                  <a:cubicBezTo>
                    <a:pt x="202" y="487"/>
                    <a:pt x="199" y="484"/>
                    <a:pt x="195" y="482"/>
                  </a:cubicBezTo>
                  <a:cubicBezTo>
                    <a:pt x="197" y="485"/>
                    <a:pt x="203" y="489"/>
                    <a:pt x="207" y="493"/>
                  </a:cubicBezTo>
                  <a:cubicBezTo>
                    <a:pt x="207" y="495"/>
                    <a:pt x="206" y="495"/>
                    <a:pt x="206" y="496"/>
                  </a:cubicBezTo>
                  <a:cubicBezTo>
                    <a:pt x="214" y="502"/>
                    <a:pt x="220" y="510"/>
                    <a:pt x="227" y="517"/>
                  </a:cubicBezTo>
                  <a:cubicBezTo>
                    <a:pt x="227" y="519"/>
                    <a:pt x="225" y="519"/>
                    <a:pt x="225" y="521"/>
                  </a:cubicBezTo>
                  <a:cubicBezTo>
                    <a:pt x="230" y="527"/>
                    <a:pt x="237" y="530"/>
                    <a:pt x="240" y="537"/>
                  </a:cubicBezTo>
                  <a:cubicBezTo>
                    <a:pt x="239" y="539"/>
                    <a:pt x="236" y="539"/>
                    <a:pt x="234" y="540"/>
                  </a:cubicBezTo>
                  <a:cubicBezTo>
                    <a:pt x="241" y="542"/>
                    <a:pt x="249" y="542"/>
                    <a:pt x="253" y="547"/>
                  </a:cubicBezTo>
                  <a:cubicBezTo>
                    <a:pt x="253" y="551"/>
                    <a:pt x="249" y="552"/>
                    <a:pt x="251" y="556"/>
                  </a:cubicBezTo>
                  <a:cubicBezTo>
                    <a:pt x="241" y="559"/>
                    <a:pt x="234" y="550"/>
                    <a:pt x="227" y="546"/>
                  </a:cubicBezTo>
                  <a:cubicBezTo>
                    <a:pt x="223" y="547"/>
                    <a:pt x="221" y="545"/>
                    <a:pt x="220" y="543"/>
                  </a:cubicBezTo>
                  <a:cubicBezTo>
                    <a:pt x="215" y="542"/>
                    <a:pt x="208" y="543"/>
                    <a:pt x="206" y="538"/>
                  </a:cubicBezTo>
                  <a:cubicBezTo>
                    <a:pt x="206" y="536"/>
                    <a:pt x="206" y="535"/>
                    <a:pt x="208" y="536"/>
                  </a:cubicBezTo>
                  <a:cubicBezTo>
                    <a:pt x="204" y="531"/>
                    <a:pt x="194" y="530"/>
                    <a:pt x="192" y="523"/>
                  </a:cubicBezTo>
                  <a:cubicBezTo>
                    <a:pt x="190" y="521"/>
                    <a:pt x="191" y="524"/>
                    <a:pt x="188" y="523"/>
                  </a:cubicBezTo>
                  <a:cubicBezTo>
                    <a:pt x="170" y="507"/>
                    <a:pt x="149" y="493"/>
                    <a:pt x="129" y="477"/>
                  </a:cubicBezTo>
                  <a:cubicBezTo>
                    <a:pt x="133" y="485"/>
                    <a:pt x="143" y="490"/>
                    <a:pt x="148" y="498"/>
                  </a:cubicBezTo>
                  <a:cubicBezTo>
                    <a:pt x="139" y="495"/>
                    <a:pt x="130" y="486"/>
                    <a:pt x="124" y="478"/>
                  </a:cubicBezTo>
                  <a:cubicBezTo>
                    <a:pt x="118" y="473"/>
                    <a:pt x="112" y="466"/>
                    <a:pt x="104" y="462"/>
                  </a:cubicBezTo>
                  <a:cubicBezTo>
                    <a:pt x="103" y="458"/>
                    <a:pt x="103" y="459"/>
                    <a:pt x="100" y="458"/>
                  </a:cubicBezTo>
                  <a:cubicBezTo>
                    <a:pt x="99" y="454"/>
                    <a:pt x="92" y="452"/>
                    <a:pt x="92" y="448"/>
                  </a:cubicBezTo>
                  <a:cubicBezTo>
                    <a:pt x="92" y="451"/>
                    <a:pt x="86" y="444"/>
                    <a:pt x="87" y="442"/>
                  </a:cubicBezTo>
                  <a:cubicBezTo>
                    <a:pt x="72" y="431"/>
                    <a:pt x="61" y="416"/>
                    <a:pt x="49" y="402"/>
                  </a:cubicBezTo>
                  <a:cubicBezTo>
                    <a:pt x="44" y="395"/>
                    <a:pt x="35" y="389"/>
                    <a:pt x="36" y="379"/>
                  </a:cubicBezTo>
                  <a:cubicBezTo>
                    <a:pt x="41" y="380"/>
                    <a:pt x="44" y="383"/>
                    <a:pt x="48" y="385"/>
                  </a:cubicBezTo>
                  <a:cubicBezTo>
                    <a:pt x="47" y="381"/>
                    <a:pt x="40" y="382"/>
                    <a:pt x="41" y="376"/>
                  </a:cubicBezTo>
                  <a:cubicBezTo>
                    <a:pt x="40" y="374"/>
                    <a:pt x="43" y="374"/>
                    <a:pt x="44" y="374"/>
                  </a:cubicBezTo>
                  <a:cubicBezTo>
                    <a:pt x="41" y="358"/>
                    <a:pt x="26" y="352"/>
                    <a:pt x="23" y="335"/>
                  </a:cubicBezTo>
                  <a:cubicBezTo>
                    <a:pt x="22" y="333"/>
                    <a:pt x="20" y="333"/>
                    <a:pt x="19" y="331"/>
                  </a:cubicBezTo>
                  <a:cubicBezTo>
                    <a:pt x="22" y="324"/>
                    <a:pt x="16" y="317"/>
                    <a:pt x="16" y="310"/>
                  </a:cubicBezTo>
                  <a:cubicBezTo>
                    <a:pt x="14" y="307"/>
                    <a:pt x="10" y="306"/>
                    <a:pt x="10" y="301"/>
                  </a:cubicBezTo>
                  <a:cubicBezTo>
                    <a:pt x="10" y="299"/>
                    <a:pt x="12" y="299"/>
                    <a:pt x="14" y="299"/>
                  </a:cubicBezTo>
                  <a:cubicBezTo>
                    <a:pt x="17" y="285"/>
                    <a:pt x="0" y="285"/>
                    <a:pt x="3" y="275"/>
                  </a:cubicBezTo>
                  <a:cubicBezTo>
                    <a:pt x="6" y="275"/>
                    <a:pt x="8" y="276"/>
                    <a:pt x="10" y="276"/>
                  </a:cubicBezTo>
                  <a:cubicBezTo>
                    <a:pt x="11" y="272"/>
                    <a:pt x="12" y="266"/>
                    <a:pt x="10" y="263"/>
                  </a:cubicBezTo>
                  <a:cubicBezTo>
                    <a:pt x="9" y="258"/>
                    <a:pt x="1" y="257"/>
                    <a:pt x="2" y="251"/>
                  </a:cubicBezTo>
                  <a:cubicBezTo>
                    <a:pt x="5" y="250"/>
                    <a:pt x="6" y="250"/>
                    <a:pt x="10" y="251"/>
                  </a:cubicBezTo>
                  <a:cubicBezTo>
                    <a:pt x="10" y="249"/>
                    <a:pt x="11" y="244"/>
                    <a:pt x="10" y="242"/>
                  </a:cubicBezTo>
                  <a:cubicBezTo>
                    <a:pt x="9" y="239"/>
                    <a:pt x="5" y="239"/>
                    <a:pt x="5" y="234"/>
                  </a:cubicBezTo>
                  <a:cubicBezTo>
                    <a:pt x="7" y="232"/>
                    <a:pt x="9" y="231"/>
                    <a:pt x="13" y="232"/>
                  </a:cubicBezTo>
                  <a:cubicBezTo>
                    <a:pt x="14" y="219"/>
                    <a:pt x="15" y="206"/>
                    <a:pt x="19" y="195"/>
                  </a:cubicBezTo>
                  <a:cubicBezTo>
                    <a:pt x="17" y="193"/>
                    <a:pt x="15" y="192"/>
                    <a:pt x="14" y="189"/>
                  </a:cubicBezTo>
                  <a:cubicBezTo>
                    <a:pt x="15" y="187"/>
                    <a:pt x="17" y="185"/>
                    <a:pt x="21" y="186"/>
                  </a:cubicBezTo>
                  <a:cubicBezTo>
                    <a:pt x="24" y="173"/>
                    <a:pt x="27" y="162"/>
                    <a:pt x="28" y="150"/>
                  </a:cubicBezTo>
                  <a:cubicBezTo>
                    <a:pt x="32" y="143"/>
                    <a:pt x="32" y="136"/>
                    <a:pt x="36" y="130"/>
                  </a:cubicBezTo>
                  <a:cubicBezTo>
                    <a:pt x="39" y="126"/>
                    <a:pt x="43" y="123"/>
                    <a:pt x="45" y="119"/>
                  </a:cubicBezTo>
                  <a:cubicBezTo>
                    <a:pt x="52" y="110"/>
                    <a:pt x="54" y="103"/>
                    <a:pt x="63" y="97"/>
                  </a:cubicBezTo>
                  <a:cubicBezTo>
                    <a:pt x="62" y="95"/>
                    <a:pt x="59" y="94"/>
                    <a:pt x="59" y="90"/>
                  </a:cubicBezTo>
                  <a:cubicBezTo>
                    <a:pt x="62" y="88"/>
                    <a:pt x="68" y="88"/>
                    <a:pt x="71" y="90"/>
                  </a:cubicBezTo>
                  <a:cubicBezTo>
                    <a:pt x="77" y="86"/>
                    <a:pt x="83" y="83"/>
                    <a:pt x="90" y="80"/>
                  </a:cubicBezTo>
                  <a:cubicBezTo>
                    <a:pt x="96" y="78"/>
                    <a:pt x="100" y="74"/>
                    <a:pt x="105" y="69"/>
                  </a:cubicBezTo>
                  <a:cubicBezTo>
                    <a:pt x="112" y="63"/>
                    <a:pt x="120" y="58"/>
                    <a:pt x="129" y="52"/>
                  </a:cubicBezTo>
                  <a:cubicBezTo>
                    <a:pt x="136" y="47"/>
                    <a:pt x="143" y="44"/>
                    <a:pt x="151" y="38"/>
                  </a:cubicBezTo>
                  <a:cubicBezTo>
                    <a:pt x="153" y="39"/>
                    <a:pt x="153" y="37"/>
                    <a:pt x="155" y="38"/>
                  </a:cubicBezTo>
                  <a:cubicBezTo>
                    <a:pt x="156" y="37"/>
                    <a:pt x="157" y="37"/>
                    <a:pt x="157" y="35"/>
                  </a:cubicBezTo>
                  <a:cubicBezTo>
                    <a:pt x="165" y="35"/>
                    <a:pt x="172" y="28"/>
                    <a:pt x="182" y="27"/>
                  </a:cubicBezTo>
                  <a:cubicBezTo>
                    <a:pt x="200" y="19"/>
                    <a:pt x="222" y="16"/>
                    <a:pt x="242" y="11"/>
                  </a:cubicBezTo>
                  <a:cubicBezTo>
                    <a:pt x="338" y="0"/>
                    <a:pt x="445" y="8"/>
                    <a:pt x="518" y="46"/>
                  </a:cubicBezTo>
                  <a:cubicBezTo>
                    <a:pt x="541" y="54"/>
                    <a:pt x="557" y="67"/>
                    <a:pt x="574" y="80"/>
                  </a:cubicBezTo>
                  <a:cubicBezTo>
                    <a:pt x="585" y="89"/>
                    <a:pt x="594" y="96"/>
                    <a:pt x="601" y="106"/>
                  </a:cubicBezTo>
                  <a:cubicBezTo>
                    <a:pt x="604" y="110"/>
                    <a:pt x="605" y="115"/>
                    <a:pt x="609" y="119"/>
                  </a:cubicBezTo>
                  <a:cubicBezTo>
                    <a:pt x="615" y="126"/>
                    <a:pt x="623" y="131"/>
                    <a:pt x="629" y="139"/>
                  </a:cubicBezTo>
                  <a:cubicBezTo>
                    <a:pt x="634" y="146"/>
                    <a:pt x="638" y="153"/>
                    <a:pt x="643" y="161"/>
                  </a:cubicBezTo>
                  <a:cubicBezTo>
                    <a:pt x="656" y="184"/>
                    <a:pt x="657" y="213"/>
                    <a:pt x="648" y="238"/>
                  </a:cubicBezTo>
                  <a:cubicBezTo>
                    <a:pt x="646" y="238"/>
                    <a:pt x="648" y="241"/>
                    <a:pt x="645" y="241"/>
                  </a:cubicBezTo>
                  <a:cubicBezTo>
                    <a:pt x="645" y="243"/>
                    <a:pt x="644" y="245"/>
                    <a:pt x="644" y="247"/>
                  </a:cubicBezTo>
                  <a:cubicBezTo>
                    <a:pt x="644" y="249"/>
                    <a:pt x="643" y="248"/>
                    <a:pt x="642" y="248"/>
                  </a:cubicBezTo>
                  <a:cubicBezTo>
                    <a:pt x="644" y="255"/>
                    <a:pt x="639" y="265"/>
                    <a:pt x="638" y="274"/>
                  </a:cubicBezTo>
                  <a:cubicBezTo>
                    <a:pt x="637" y="273"/>
                    <a:pt x="637" y="271"/>
                    <a:pt x="636" y="271"/>
                  </a:cubicBezTo>
                  <a:cubicBezTo>
                    <a:pt x="634" y="273"/>
                    <a:pt x="638" y="273"/>
                    <a:pt x="637" y="275"/>
                  </a:cubicBezTo>
                  <a:cubicBezTo>
                    <a:pt x="631" y="294"/>
                    <a:pt x="623" y="311"/>
                    <a:pt x="614" y="327"/>
                  </a:cubicBezTo>
                  <a:cubicBezTo>
                    <a:pt x="613" y="327"/>
                    <a:pt x="611" y="327"/>
                    <a:pt x="611" y="326"/>
                  </a:cubicBezTo>
                  <a:cubicBezTo>
                    <a:pt x="598" y="339"/>
                    <a:pt x="587" y="359"/>
                    <a:pt x="572" y="371"/>
                  </a:cubicBezTo>
                  <a:cubicBezTo>
                    <a:pt x="556" y="385"/>
                    <a:pt x="539" y="396"/>
                    <a:pt x="521" y="409"/>
                  </a:cubicBezTo>
                  <a:cubicBezTo>
                    <a:pt x="511" y="411"/>
                    <a:pt x="502" y="419"/>
                    <a:pt x="490" y="415"/>
                  </a:cubicBezTo>
                  <a:cubicBezTo>
                    <a:pt x="463" y="424"/>
                    <a:pt x="433" y="423"/>
                    <a:pt x="402" y="423"/>
                  </a:cubicBezTo>
                  <a:cubicBezTo>
                    <a:pt x="388" y="423"/>
                    <a:pt x="374" y="427"/>
                    <a:pt x="360" y="427"/>
                  </a:cubicBezTo>
                  <a:cubicBezTo>
                    <a:pt x="334" y="428"/>
                    <a:pt x="311" y="423"/>
                    <a:pt x="289" y="418"/>
                  </a:cubicBezTo>
                  <a:cubicBezTo>
                    <a:pt x="286" y="422"/>
                    <a:pt x="285" y="427"/>
                    <a:pt x="281" y="429"/>
                  </a:cubicBezTo>
                  <a:cubicBezTo>
                    <a:pt x="275" y="428"/>
                    <a:pt x="279" y="422"/>
                    <a:pt x="281" y="419"/>
                  </a:cubicBezTo>
                  <a:cubicBezTo>
                    <a:pt x="265" y="414"/>
                    <a:pt x="248" y="414"/>
                    <a:pt x="230" y="409"/>
                  </a:cubicBezTo>
                  <a:cubicBezTo>
                    <a:pt x="230" y="412"/>
                    <a:pt x="237" y="413"/>
                    <a:pt x="237" y="418"/>
                  </a:cubicBezTo>
                  <a:cubicBezTo>
                    <a:pt x="232" y="421"/>
                    <a:pt x="228" y="416"/>
                    <a:pt x="224" y="413"/>
                  </a:cubicBezTo>
                  <a:cubicBezTo>
                    <a:pt x="216" y="409"/>
                    <a:pt x="208" y="404"/>
                    <a:pt x="199" y="399"/>
                  </a:cubicBezTo>
                  <a:cubicBezTo>
                    <a:pt x="195" y="397"/>
                    <a:pt x="190" y="395"/>
                    <a:pt x="185" y="393"/>
                  </a:cubicBezTo>
                  <a:close/>
                  <a:moveTo>
                    <a:pt x="481" y="34"/>
                  </a:moveTo>
                  <a:cubicBezTo>
                    <a:pt x="446" y="23"/>
                    <a:pt x="408" y="15"/>
                    <a:pt x="368" y="12"/>
                  </a:cubicBezTo>
                  <a:cubicBezTo>
                    <a:pt x="307" y="8"/>
                    <a:pt x="244" y="10"/>
                    <a:pt x="191" y="27"/>
                  </a:cubicBezTo>
                  <a:cubicBezTo>
                    <a:pt x="164" y="37"/>
                    <a:pt x="137" y="49"/>
                    <a:pt x="117" y="65"/>
                  </a:cubicBezTo>
                  <a:cubicBezTo>
                    <a:pt x="115" y="66"/>
                    <a:pt x="111" y="67"/>
                    <a:pt x="112" y="70"/>
                  </a:cubicBezTo>
                  <a:cubicBezTo>
                    <a:pt x="113" y="70"/>
                    <a:pt x="117" y="70"/>
                    <a:pt x="119" y="71"/>
                  </a:cubicBezTo>
                  <a:cubicBezTo>
                    <a:pt x="125" y="65"/>
                    <a:pt x="135" y="63"/>
                    <a:pt x="143" y="59"/>
                  </a:cubicBezTo>
                  <a:cubicBezTo>
                    <a:pt x="159" y="32"/>
                    <a:pt x="203" y="32"/>
                    <a:pt x="237" y="32"/>
                  </a:cubicBezTo>
                  <a:cubicBezTo>
                    <a:pt x="247" y="32"/>
                    <a:pt x="261" y="29"/>
                    <a:pt x="272" y="29"/>
                  </a:cubicBezTo>
                  <a:cubicBezTo>
                    <a:pt x="272" y="26"/>
                    <a:pt x="267" y="26"/>
                    <a:pt x="269" y="21"/>
                  </a:cubicBezTo>
                  <a:cubicBezTo>
                    <a:pt x="270" y="15"/>
                    <a:pt x="282" y="19"/>
                    <a:pt x="287" y="21"/>
                  </a:cubicBezTo>
                  <a:cubicBezTo>
                    <a:pt x="295" y="23"/>
                    <a:pt x="300" y="26"/>
                    <a:pt x="307" y="28"/>
                  </a:cubicBezTo>
                  <a:cubicBezTo>
                    <a:pt x="313" y="29"/>
                    <a:pt x="327" y="26"/>
                    <a:pt x="334" y="28"/>
                  </a:cubicBezTo>
                  <a:cubicBezTo>
                    <a:pt x="330" y="24"/>
                    <a:pt x="324" y="20"/>
                    <a:pt x="324" y="14"/>
                  </a:cubicBezTo>
                  <a:cubicBezTo>
                    <a:pt x="334" y="7"/>
                    <a:pt x="349" y="19"/>
                    <a:pt x="360" y="23"/>
                  </a:cubicBezTo>
                  <a:cubicBezTo>
                    <a:pt x="366" y="26"/>
                    <a:pt x="371" y="27"/>
                    <a:pt x="375" y="28"/>
                  </a:cubicBezTo>
                  <a:cubicBezTo>
                    <a:pt x="372" y="25"/>
                    <a:pt x="367" y="24"/>
                    <a:pt x="367" y="17"/>
                  </a:cubicBezTo>
                  <a:cubicBezTo>
                    <a:pt x="373" y="13"/>
                    <a:pt x="377" y="17"/>
                    <a:pt x="383" y="20"/>
                  </a:cubicBezTo>
                  <a:cubicBezTo>
                    <a:pt x="392" y="24"/>
                    <a:pt x="407" y="27"/>
                    <a:pt x="413" y="33"/>
                  </a:cubicBezTo>
                  <a:cubicBezTo>
                    <a:pt x="418" y="33"/>
                    <a:pt x="420" y="34"/>
                    <a:pt x="425" y="34"/>
                  </a:cubicBezTo>
                  <a:cubicBezTo>
                    <a:pt x="424" y="32"/>
                    <a:pt x="423" y="29"/>
                    <a:pt x="422" y="27"/>
                  </a:cubicBezTo>
                  <a:cubicBezTo>
                    <a:pt x="424" y="25"/>
                    <a:pt x="426" y="25"/>
                    <a:pt x="428" y="23"/>
                  </a:cubicBezTo>
                  <a:cubicBezTo>
                    <a:pt x="453" y="30"/>
                    <a:pt x="471" y="45"/>
                    <a:pt x="493" y="50"/>
                  </a:cubicBezTo>
                  <a:cubicBezTo>
                    <a:pt x="493" y="47"/>
                    <a:pt x="491" y="47"/>
                    <a:pt x="492" y="44"/>
                  </a:cubicBezTo>
                  <a:cubicBezTo>
                    <a:pt x="492" y="42"/>
                    <a:pt x="495" y="42"/>
                    <a:pt x="496" y="40"/>
                  </a:cubicBezTo>
                  <a:cubicBezTo>
                    <a:pt x="490" y="38"/>
                    <a:pt x="485" y="37"/>
                    <a:pt x="481" y="34"/>
                  </a:cubicBezTo>
                  <a:close/>
                  <a:moveTo>
                    <a:pt x="330" y="18"/>
                  </a:moveTo>
                  <a:cubicBezTo>
                    <a:pt x="333" y="21"/>
                    <a:pt x="335" y="26"/>
                    <a:pt x="340" y="28"/>
                  </a:cubicBezTo>
                  <a:cubicBezTo>
                    <a:pt x="347" y="31"/>
                    <a:pt x="360" y="26"/>
                    <a:pt x="367" y="29"/>
                  </a:cubicBezTo>
                  <a:cubicBezTo>
                    <a:pt x="357" y="24"/>
                    <a:pt x="344" y="16"/>
                    <a:pt x="330" y="18"/>
                  </a:cubicBezTo>
                  <a:close/>
                  <a:moveTo>
                    <a:pt x="374" y="22"/>
                  </a:moveTo>
                  <a:cubicBezTo>
                    <a:pt x="379" y="28"/>
                    <a:pt x="397" y="37"/>
                    <a:pt x="408" y="32"/>
                  </a:cubicBezTo>
                  <a:cubicBezTo>
                    <a:pt x="398" y="29"/>
                    <a:pt x="387" y="20"/>
                    <a:pt x="374" y="22"/>
                  </a:cubicBezTo>
                  <a:close/>
                  <a:moveTo>
                    <a:pt x="274" y="25"/>
                  </a:moveTo>
                  <a:cubicBezTo>
                    <a:pt x="277" y="30"/>
                    <a:pt x="289" y="29"/>
                    <a:pt x="294" y="25"/>
                  </a:cubicBezTo>
                  <a:cubicBezTo>
                    <a:pt x="288" y="25"/>
                    <a:pt x="277" y="22"/>
                    <a:pt x="274" y="25"/>
                  </a:cubicBezTo>
                  <a:close/>
                  <a:moveTo>
                    <a:pt x="428" y="30"/>
                  </a:moveTo>
                  <a:cubicBezTo>
                    <a:pt x="429" y="35"/>
                    <a:pt x="433" y="34"/>
                    <a:pt x="437" y="35"/>
                  </a:cubicBezTo>
                  <a:cubicBezTo>
                    <a:pt x="448" y="38"/>
                    <a:pt x="462" y="46"/>
                    <a:pt x="471" y="44"/>
                  </a:cubicBezTo>
                  <a:cubicBezTo>
                    <a:pt x="458" y="38"/>
                    <a:pt x="443" y="28"/>
                    <a:pt x="428" y="30"/>
                  </a:cubicBezTo>
                  <a:close/>
                  <a:moveTo>
                    <a:pt x="361" y="47"/>
                  </a:moveTo>
                  <a:cubicBezTo>
                    <a:pt x="350" y="42"/>
                    <a:pt x="343" y="27"/>
                    <a:pt x="325" y="33"/>
                  </a:cubicBezTo>
                  <a:cubicBezTo>
                    <a:pt x="335" y="40"/>
                    <a:pt x="349" y="45"/>
                    <a:pt x="361" y="47"/>
                  </a:cubicBezTo>
                  <a:close/>
                  <a:moveTo>
                    <a:pt x="371" y="48"/>
                  </a:moveTo>
                  <a:cubicBezTo>
                    <a:pt x="373" y="47"/>
                    <a:pt x="375" y="45"/>
                    <a:pt x="379" y="46"/>
                  </a:cubicBezTo>
                  <a:cubicBezTo>
                    <a:pt x="379" y="44"/>
                    <a:pt x="378" y="44"/>
                    <a:pt x="380" y="43"/>
                  </a:cubicBezTo>
                  <a:cubicBezTo>
                    <a:pt x="393" y="40"/>
                    <a:pt x="399" y="56"/>
                    <a:pt x="413" y="55"/>
                  </a:cubicBezTo>
                  <a:cubicBezTo>
                    <a:pt x="411" y="52"/>
                    <a:pt x="403" y="51"/>
                    <a:pt x="405" y="48"/>
                  </a:cubicBezTo>
                  <a:cubicBezTo>
                    <a:pt x="404" y="47"/>
                    <a:pt x="402" y="46"/>
                    <a:pt x="400" y="46"/>
                  </a:cubicBezTo>
                  <a:cubicBezTo>
                    <a:pt x="387" y="33"/>
                    <a:pt x="367" y="35"/>
                    <a:pt x="348" y="32"/>
                  </a:cubicBezTo>
                  <a:cubicBezTo>
                    <a:pt x="354" y="39"/>
                    <a:pt x="363" y="44"/>
                    <a:pt x="371" y="48"/>
                  </a:cubicBezTo>
                  <a:close/>
                  <a:moveTo>
                    <a:pt x="274" y="37"/>
                  </a:moveTo>
                  <a:cubicBezTo>
                    <a:pt x="264" y="36"/>
                    <a:pt x="254" y="35"/>
                    <a:pt x="247" y="35"/>
                  </a:cubicBezTo>
                  <a:cubicBezTo>
                    <a:pt x="215" y="40"/>
                    <a:pt x="178" y="45"/>
                    <a:pt x="150" y="60"/>
                  </a:cubicBezTo>
                  <a:cubicBezTo>
                    <a:pt x="159" y="60"/>
                    <a:pt x="168" y="56"/>
                    <a:pt x="177" y="54"/>
                  </a:cubicBezTo>
                  <a:cubicBezTo>
                    <a:pt x="186" y="51"/>
                    <a:pt x="196" y="48"/>
                    <a:pt x="206" y="47"/>
                  </a:cubicBezTo>
                  <a:cubicBezTo>
                    <a:pt x="224" y="45"/>
                    <a:pt x="242" y="44"/>
                    <a:pt x="258" y="42"/>
                  </a:cubicBezTo>
                  <a:cubicBezTo>
                    <a:pt x="269" y="41"/>
                    <a:pt x="279" y="43"/>
                    <a:pt x="289" y="42"/>
                  </a:cubicBezTo>
                  <a:cubicBezTo>
                    <a:pt x="286" y="37"/>
                    <a:pt x="281" y="38"/>
                    <a:pt x="274" y="37"/>
                  </a:cubicBezTo>
                  <a:close/>
                  <a:moveTo>
                    <a:pt x="316" y="35"/>
                  </a:moveTo>
                  <a:cubicBezTo>
                    <a:pt x="318" y="36"/>
                    <a:pt x="323" y="38"/>
                    <a:pt x="324" y="37"/>
                  </a:cubicBezTo>
                  <a:cubicBezTo>
                    <a:pt x="321" y="37"/>
                    <a:pt x="319" y="33"/>
                    <a:pt x="316" y="35"/>
                  </a:cubicBezTo>
                  <a:close/>
                  <a:moveTo>
                    <a:pt x="152" y="54"/>
                  </a:moveTo>
                  <a:cubicBezTo>
                    <a:pt x="172" y="46"/>
                    <a:pt x="197" y="41"/>
                    <a:pt x="219" y="35"/>
                  </a:cubicBezTo>
                  <a:cubicBezTo>
                    <a:pt x="194" y="36"/>
                    <a:pt x="164" y="37"/>
                    <a:pt x="152" y="54"/>
                  </a:cubicBezTo>
                  <a:close/>
                  <a:moveTo>
                    <a:pt x="437" y="43"/>
                  </a:moveTo>
                  <a:cubicBezTo>
                    <a:pt x="432" y="42"/>
                    <a:pt x="432" y="36"/>
                    <a:pt x="425" y="37"/>
                  </a:cubicBezTo>
                  <a:cubicBezTo>
                    <a:pt x="427" y="40"/>
                    <a:pt x="433" y="44"/>
                    <a:pt x="437" y="43"/>
                  </a:cubicBezTo>
                  <a:close/>
                  <a:moveTo>
                    <a:pt x="307" y="42"/>
                  </a:moveTo>
                  <a:cubicBezTo>
                    <a:pt x="304" y="39"/>
                    <a:pt x="297" y="40"/>
                    <a:pt x="293" y="38"/>
                  </a:cubicBezTo>
                  <a:cubicBezTo>
                    <a:pt x="295" y="45"/>
                    <a:pt x="303" y="41"/>
                    <a:pt x="307" y="42"/>
                  </a:cubicBezTo>
                  <a:close/>
                  <a:moveTo>
                    <a:pt x="408" y="45"/>
                  </a:moveTo>
                  <a:cubicBezTo>
                    <a:pt x="404" y="43"/>
                    <a:pt x="402" y="40"/>
                    <a:pt x="398" y="39"/>
                  </a:cubicBezTo>
                  <a:cubicBezTo>
                    <a:pt x="399" y="42"/>
                    <a:pt x="405" y="44"/>
                    <a:pt x="408" y="45"/>
                  </a:cubicBezTo>
                  <a:close/>
                  <a:moveTo>
                    <a:pt x="442" y="43"/>
                  </a:moveTo>
                  <a:cubicBezTo>
                    <a:pt x="451" y="42"/>
                    <a:pt x="459" y="53"/>
                    <a:pt x="463" y="47"/>
                  </a:cubicBezTo>
                  <a:cubicBezTo>
                    <a:pt x="457" y="44"/>
                    <a:pt x="447" y="41"/>
                    <a:pt x="439" y="39"/>
                  </a:cubicBezTo>
                  <a:cubicBezTo>
                    <a:pt x="438" y="42"/>
                    <a:pt x="442" y="41"/>
                    <a:pt x="442" y="43"/>
                  </a:cubicBezTo>
                  <a:close/>
                  <a:moveTo>
                    <a:pt x="412" y="44"/>
                  </a:moveTo>
                  <a:cubicBezTo>
                    <a:pt x="413" y="45"/>
                    <a:pt x="417" y="47"/>
                    <a:pt x="417" y="44"/>
                  </a:cubicBezTo>
                  <a:cubicBezTo>
                    <a:pt x="416" y="44"/>
                    <a:pt x="412" y="42"/>
                    <a:pt x="412" y="44"/>
                  </a:cubicBezTo>
                  <a:close/>
                  <a:moveTo>
                    <a:pt x="512" y="46"/>
                  </a:moveTo>
                  <a:cubicBezTo>
                    <a:pt x="506" y="44"/>
                    <a:pt x="500" y="44"/>
                    <a:pt x="496" y="46"/>
                  </a:cubicBezTo>
                  <a:cubicBezTo>
                    <a:pt x="496" y="49"/>
                    <a:pt x="498" y="49"/>
                    <a:pt x="498" y="52"/>
                  </a:cubicBezTo>
                  <a:cubicBezTo>
                    <a:pt x="528" y="59"/>
                    <a:pt x="543" y="81"/>
                    <a:pt x="569" y="92"/>
                  </a:cubicBezTo>
                  <a:cubicBezTo>
                    <a:pt x="556" y="75"/>
                    <a:pt x="533" y="55"/>
                    <a:pt x="512" y="46"/>
                  </a:cubicBezTo>
                  <a:close/>
                  <a:moveTo>
                    <a:pt x="266" y="48"/>
                  </a:moveTo>
                  <a:cubicBezTo>
                    <a:pt x="260" y="47"/>
                    <a:pt x="257" y="48"/>
                    <a:pt x="252" y="47"/>
                  </a:cubicBezTo>
                  <a:cubicBezTo>
                    <a:pt x="255" y="50"/>
                    <a:pt x="263" y="51"/>
                    <a:pt x="266" y="48"/>
                  </a:cubicBezTo>
                  <a:close/>
                  <a:moveTo>
                    <a:pt x="238" y="49"/>
                  </a:moveTo>
                  <a:cubicBezTo>
                    <a:pt x="237" y="49"/>
                    <a:pt x="236" y="49"/>
                    <a:pt x="236" y="49"/>
                  </a:cubicBezTo>
                  <a:cubicBezTo>
                    <a:pt x="225" y="50"/>
                    <a:pt x="216" y="54"/>
                    <a:pt x="207" y="57"/>
                  </a:cubicBezTo>
                  <a:cubicBezTo>
                    <a:pt x="202" y="58"/>
                    <a:pt x="197" y="59"/>
                    <a:pt x="193" y="62"/>
                  </a:cubicBezTo>
                  <a:cubicBezTo>
                    <a:pt x="209" y="58"/>
                    <a:pt x="220" y="56"/>
                    <a:pt x="239" y="53"/>
                  </a:cubicBezTo>
                  <a:cubicBezTo>
                    <a:pt x="239" y="51"/>
                    <a:pt x="238" y="51"/>
                    <a:pt x="238" y="49"/>
                  </a:cubicBezTo>
                  <a:close/>
                  <a:moveTo>
                    <a:pt x="295" y="51"/>
                  </a:moveTo>
                  <a:cubicBezTo>
                    <a:pt x="301" y="54"/>
                    <a:pt x="308" y="56"/>
                    <a:pt x="313" y="59"/>
                  </a:cubicBezTo>
                  <a:cubicBezTo>
                    <a:pt x="312" y="55"/>
                    <a:pt x="307" y="54"/>
                    <a:pt x="305" y="50"/>
                  </a:cubicBezTo>
                  <a:cubicBezTo>
                    <a:pt x="301" y="51"/>
                    <a:pt x="298" y="50"/>
                    <a:pt x="295" y="51"/>
                  </a:cubicBezTo>
                  <a:close/>
                  <a:moveTo>
                    <a:pt x="316" y="56"/>
                  </a:moveTo>
                  <a:cubicBezTo>
                    <a:pt x="327" y="58"/>
                    <a:pt x="332" y="70"/>
                    <a:pt x="343" y="71"/>
                  </a:cubicBezTo>
                  <a:cubicBezTo>
                    <a:pt x="351" y="73"/>
                    <a:pt x="359" y="68"/>
                    <a:pt x="371" y="69"/>
                  </a:cubicBezTo>
                  <a:cubicBezTo>
                    <a:pt x="370" y="65"/>
                    <a:pt x="373" y="64"/>
                    <a:pt x="376" y="62"/>
                  </a:cubicBezTo>
                  <a:cubicBezTo>
                    <a:pt x="357" y="57"/>
                    <a:pt x="336" y="51"/>
                    <a:pt x="310" y="50"/>
                  </a:cubicBezTo>
                  <a:cubicBezTo>
                    <a:pt x="311" y="53"/>
                    <a:pt x="316" y="52"/>
                    <a:pt x="316" y="56"/>
                  </a:cubicBezTo>
                  <a:close/>
                  <a:moveTo>
                    <a:pt x="454" y="60"/>
                  </a:moveTo>
                  <a:cubicBezTo>
                    <a:pt x="445" y="55"/>
                    <a:pt x="436" y="50"/>
                    <a:pt x="425" y="50"/>
                  </a:cubicBezTo>
                  <a:cubicBezTo>
                    <a:pt x="425" y="50"/>
                    <a:pt x="424" y="51"/>
                    <a:pt x="424" y="51"/>
                  </a:cubicBezTo>
                  <a:cubicBezTo>
                    <a:pt x="437" y="61"/>
                    <a:pt x="453" y="68"/>
                    <a:pt x="473" y="71"/>
                  </a:cubicBezTo>
                  <a:cubicBezTo>
                    <a:pt x="469" y="65"/>
                    <a:pt x="461" y="63"/>
                    <a:pt x="454" y="60"/>
                  </a:cubicBezTo>
                  <a:close/>
                  <a:moveTo>
                    <a:pt x="465" y="52"/>
                  </a:moveTo>
                  <a:cubicBezTo>
                    <a:pt x="473" y="56"/>
                    <a:pt x="484" y="60"/>
                    <a:pt x="493" y="60"/>
                  </a:cubicBezTo>
                  <a:cubicBezTo>
                    <a:pt x="485" y="58"/>
                    <a:pt x="475" y="47"/>
                    <a:pt x="465" y="52"/>
                  </a:cubicBezTo>
                  <a:close/>
                  <a:moveTo>
                    <a:pt x="488" y="54"/>
                  </a:moveTo>
                  <a:cubicBezTo>
                    <a:pt x="488" y="52"/>
                    <a:pt x="486" y="53"/>
                    <a:pt x="487" y="51"/>
                  </a:cubicBezTo>
                  <a:cubicBezTo>
                    <a:pt x="484" y="50"/>
                    <a:pt x="486" y="53"/>
                    <a:pt x="485" y="52"/>
                  </a:cubicBezTo>
                  <a:cubicBezTo>
                    <a:pt x="484" y="51"/>
                    <a:pt x="481" y="49"/>
                    <a:pt x="479" y="51"/>
                  </a:cubicBezTo>
                  <a:cubicBezTo>
                    <a:pt x="482" y="52"/>
                    <a:pt x="485" y="53"/>
                    <a:pt x="488" y="54"/>
                  </a:cubicBezTo>
                  <a:close/>
                  <a:moveTo>
                    <a:pt x="287" y="51"/>
                  </a:moveTo>
                  <a:cubicBezTo>
                    <a:pt x="285" y="53"/>
                    <a:pt x="280" y="53"/>
                    <a:pt x="278" y="56"/>
                  </a:cubicBezTo>
                  <a:cubicBezTo>
                    <a:pt x="285" y="63"/>
                    <a:pt x="297" y="65"/>
                    <a:pt x="305" y="72"/>
                  </a:cubicBezTo>
                  <a:cubicBezTo>
                    <a:pt x="314" y="69"/>
                    <a:pt x="325" y="74"/>
                    <a:pt x="335" y="73"/>
                  </a:cubicBezTo>
                  <a:cubicBezTo>
                    <a:pt x="322" y="63"/>
                    <a:pt x="303" y="59"/>
                    <a:pt x="287" y="51"/>
                  </a:cubicBezTo>
                  <a:close/>
                  <a:moveTo>
                    <a:pt x="361" y="55"/>
                  </a:moveTo>
                  <a:cubicBezTo>
                    <a:pt x="361" y="53"/>
                    <a:pt x="357" y="52"/>
                    <a:pt x="355" y="53"/>
                  </a:cubicBezTo>
                  <a:cubicBezTo>
                    <a:pt x="358" y="53"/>
                    <a:pt x="360" y="54"/>
                    <a:pt x="361" y="55"/>
                  </a:cubicBezTo>
                  <a:close/>
                  <a:moveTo>
                    <a:pt x="497" y="56"/>
                  </a:moveTo>
                  <a:cubicBezTo>
                    <a:pt x="498" y="53"/>
                    <a:pt x="495" y="54"/>
                    <a:pt x="493" y="53"/>
                  </a:cubicBezTo>
                  <a:cubicBezTo>
                    <a:pt x="493" y="56"/>
                    <a:pt x="495" y="56"/>
                    <a:pt x="497" y="56"/>
                  </a:cubicBezTo>
                  <a:close/>
                  <a:moveTo>
                    <a:pt x="251" y="55"/>
                  </a:moveTo>
                  <a:cubicBezTo>
                    <a:pt x="252" y="58"/>
                    <a:pt x="255" y="59"/>
                    <a:pt x="258" y="60"/>
                  </a:cubicBezTo>
                  <a:cubicBezTo>
                    <a:pt x="260" y="59"/>
                    <a:pt x="263" y="58"/>
                    <a:pt x="265" y="56"/>
                  </a:cubicBezTo>
                  <a:cubicBezTo>
                    <a:pt x="262" y="53"/>
                    <a:pt x="256" y="54"/>
                    <a:pt x="251" y="55"/>
                  </a:cubicBezTo>
                  <a:close/>
                  <a:moveTo>
                    <a:pt x="185" y="57"/>
                  </a:moveTo>
                  <a:cubicBezTo>
                    <a:pt x="186" y="56"/>
                    <a:pt x="189" y="55"/>
                    <a:pt x="190" y="54"/>
                  </a:cubicBezTo>
                  <a:cubicBezTo>
                    <a:pt x="187" y="55"/>
                    <a:pt x="185" y="54"/>
                    <a:pt x="185" y="57"/>
                  </a:cubicBezTo>
                  <a:close/>
                  <a:moveTo>
                    <a:pt x="241" y="56"/>
                  </a:moveTo>
                  <a:cubicBezTo>
                    <a:pt x="232" y="58"/>
                    <a:pt x="217" y="60"/>
                    <a:pt x="209" y="63"/>
                  </a:cubicBezTo>
                  <a:cubicBezTo>
                    <a:pt x="221" y="65"/>
                    <a:pt x="232" y="69"/>
                    <a:pt x="244" y="73"/>
                  </a:cubicBezTo>
                  <a:cubicBezTo>
                    <a:pt x="247" y="69"/>
                    <a:pt x="251" y="66"/>
                    <a:pt x="254" y="63"/>
                  </a:cubicBezTo>
                  <a:cubicBezTo>
                    <a:pt x="249" y="61"/>
                    <a:pt x="245" y="55"/>
                    <a:pt x="241" y="56"/>
                  </a:cubicBezTo>
                  <a:close/>
                  <a:moveTo>
                    <a:pt x="172" y="59"/>
                  </a:moveTo>
                  <a:cubicBezTo>
                    <a:pt x="166" y="61"/>
                    <a:pt x="159" y="61"/>
                    <a:pt x="155" y="66"/>
                  </a:cubicBezTo>
                  <a:cubicBezTo>
                    <a:pt x="165" y="63"/>
                    <a:pt x="174" y="59"/>
                    <a:pt x="183" y="56"/>
                  </a:cubicBezTo>
                  <a:cubicBezTo>
                    <a:pt x="180" y="56"/>
                    <a:pt x="176" y="58"/>
                    <a:pt x="172" y="59"/>
                  </a:cubicBezTo>
                  <a:close/>
                  <a:moveTo>
                    <a:pt x="261" y="63"/>
                  </a:moveTo>
                  <a:cubicBezTo>
                    <a:pt x="267" y="66"/>
                    <a:pt x="270" y="70"/>
                    <a:pt x="276" y="73"/>
                  </a:cubicBezTo>
                  <a:cubicBezTo>
                    <a:pt x="279" y="70"/>
                    <a:pt x="284" y="68"/>
                    <a:pt x="288" y="69"/>
                  </a:cubicBezTo>
                  <a:cubicBezTo>
                    <a:pt x="282" y="63"/>
                    <a:pt x="268" y="53"/>
                    <a:pt x="261" y="63"/>
                  </a:cubicBezTo>
                  <a:close/>
                  <a:moveTo>
                    <a:pt x="521" y="88"/>
                  </a:moveTo>
                  <a:cubicBezTo>
                    <a:pt x="506" y="78"/>
                    <a:pt x="490" y="66"/>
                    <a:pt x="472" y="60"/>
                  </a:cubicBezTo>
                  <a:cubicBezTo>
                    <a:pt x="485" y="73"/>
                    <a:pt x="503" y="84"/>
                    <a:pt x="521" y="88"/>
                  </a:cubicBezTo>
                  <a:close/>
                  <a:moveTo>
                    <a:pt x="540" y="78"/>
                  </a:moveTo>
                  <a:cubicBezTo>
                    <a:pt x="531" y="70"/>
                    <a:pt x="521" y="65"/>
                    <a:pt x="509" y="60"/>
                  </a:cubicBezTo>
                  <a:cubicBezTo>
                    <a:pt x="516" y="70"/>
                    <a:pt x="528" y="74"/>
                    <a:pt x="540" y="78"/>
                  </a:cubicBezTo>
                  <a:close/>
                  <a:moveTo>
                    <a:pt x="142" y="64"/>
                  </a:moveTo>
                  <a:cubicBezTo>
                    <a:pt x="145" y="65"/>
                    <a:pt x="145" y="62"/>
                    <a:pt x="148" y="63"/>
                  </a:cubicBezTo>
                  <a:cubicBezTo>
                    <a:pt x="148" y="60"/>
                    <a:pt x="142" y="62"/>
                    <a:pt x="142" y="64"/>
                  </a:cubicBezTo>
                  <a:close/>
                  <a:moveTo>
                    <a:pt x="428" y="67"/>
                  </a:moveTo>
                  <a:cubicBezTo>
                    <a:pt x="428" y="64"/>
                    <a:pt x="420" y="61"/>
                    <a:pt x="417" y="62"/>
                  </a:cubicBezTo>
                  <a:cubicBezTo>
                    <a:pt x="420" y="63"/>
                    <a:pt x="424" y="65"/>
                    <a:pt x="428" y="67"/>
                  </a:cubicBezTo>
                  <a:close/>
                  <a:moveTo>
                    <a:pt x="211" y="79"/>
                  </a:moveTo>
                  <a:cubicBezTo>
                    <a:pt x="213" y="79"/>
                    <a:pt x="213" y="82"/>
                    <a:pt x="214" y="79"/>
                  </a:cubicBezTo>
                  <a:cubicBezTo>
                    <a:pt x="209" y="76"/>
                    <a:pt x="198" y="71"/>
                    <a:pt x="203" y="63"/>
                  </a:cubicBezTo>
                  <a:cubicBezTo>
                    <a:pt x="198" y="65"/>
                    <a:pt x="193" y="66"/>
                    <a:pt x="188" y="67"/>
                  </a:cubicBezTo>
                  <a:cubicBezTo>
                    <a:pt x="194" y="72"/>
                    <a:pt x="205" y="76"/>
                    <a:pt x="211" y="79"/>
                  </a:cubicBezTo>
                  <a:close/>
                  <a:moveTo>
                    <a:pt x="150" y="67"/>
                  </a:moveTo>
                  <a:cubicBezTo>
                    <a:pt x="152" y="67"/>
                    <a:pt x="155" y="68"/>
                    <a:pt x="154" y="65"/>
                  </a:cubicBezTo>
                  <a:cubicBezTo>
                    <a:pt x="153" y="64"/>
                    <a:pt x="151" y="66"/>
                    <a:pt x="150" y="67"/>
                  </a:cubicBezTo>
                  <a:close/>
                  <a:moveTo>
                    <a:pt x="160" y="70"/>
                  </a:moveTo>
                  <a:cubicBezTo>
                    <a:pt x="164" y="72"/>
                    <a:pt x="166" y="69"/>
                    <a:pt x="170" y="69"/>
                  </a:cubicBezTo>
                  <a:cubicBezTo>
                    <a:pt x="170" y="67"/>
                    <a:pt x="170" y="67"/>
                    <a:pt x="171" y="66"/>
                  </a:cubicBezTo>
                  <a:cubicBezTo>
                    <a:pt x="167" y="65"/>
                    <a:pt x="162" y="67"/>
                    <a:pt x="160" y="70"/>
                  </a:cubicBezTo>
                  <a:close/>
                  <a:moveTo>
                    <a:pt x="526" y="88"/>
                  </a:moveTo>
                  <a:cubicBezTo>
                    <a:pt x="516" y="79"/>
                    <a:pt x="508" y="65"/>
                    <a:pt x="492" y="66"/>
                  </a:cubicBezTo>
                  <a:cubicBezTo>
                    <a:pt x="503" y="72"/>
                    <a:pt x="515" y="82"/>
                    <a:pt x="526" y="88"/>
                  </a:cubicBezTo>
                  <a:close/>
                  <a:moveTo>
                    <a:pt x="248" y="74"/>
                  </a:moveTo>
                  <a:cubicBezTo>
                    <a:pt x="254" y="78"/>
                    <a:pt x="258" y="71"/>
                    <a:pt x="260" y="67"/>
                  </a:cubicBezTo>
                  <a:cubicBezTo>
                    <a:pt x="255" y="64"/>
                    <a:pt x="250" y="71"/>
                    <a:pt x="248" y="74"/>
                  </a:cubicBezTo>
                  <a:close/>
                  <a:moveTo>
                    <a:pt x="209" y="69"/>
                  </a:moveTo>
                  <a:cubicBezTo>
                    <a:pt x="214" y="77"/>
                    <a:pt x="225" y="80"/>
                    <a:pt x="232" y="86"/>
                  </a:cubicBezTo>
                  <a:cubicBezTo>
                    <a:pt x="235" y="83"/>
                    <a:pt x="238" y="79"/>
                    <a:pt x="241" y="76"/>
                  </a:cubicBezTo>
                  <a:cubicBezTo>
                    <a:pt x="233" y="71"/>
                    <a:pt x="221" y="69"/>
                    <a:pt x="209" y="69"/>
                  </a:cubicBezTo>
                  <a:close/>
                  <a:moveTo>
                    <a:pt x="596" y="107"/>
                  </a:moveTo>
                  <a:cubicBezTo>
                    <a:pt x="584" y="92"/>
                    <a:pt x="570" y="80"/>
                    <a:pt x="553" y="69"/>
                  </a:cubicBezTo>
                  <a:cubicBezTo>
                    <a:pt x="566" y="83"/>
                    <a:pt x="578" y="101"/>
                    <a:pt x="596" y="107"/>
                  </a:cubicBezTo>
                  <a:close/>
                  <a:moveTo>
                    <a:pt x="194" y="79"/>
                  </a:moveTo>
                  <a:cubicBezTo>
                    <a:pt x="195" y="78"/>
                    <a:pt x="195" y="76"/>
                    <a:pt x="197" y="77"/>
                  </a:cubicBezTo>
                  <a:cubicBezTo>
                    <a:pt x="194" y="73"/>
                    <a:pt x="187" y="72"/>
                    <a:pt x="180" y="70"/>
                  </a:cubicBezTo>
                  <a:cubicBezTo>
                    <a:pt x="185" y="73"/>
                    <a:pt x="189" y="77"/>
                    <a:pt x="194" y="79"/>
                  </a:cubicBezTo>
                  <a:close/>
                  <a:moveTo>
                    <a:pt x="171" y="74"/>
                  </a:moveTo>
                  <a:cubicBezTo>
                    <a:pt x="175" y="75"/>
                    <a:pt x="178" y="77"/>
                    <a:pt x="183" y="78"/>
                  </a:cubicBezTo>
                  <a:cubicBezTo>
                    <a:pt x="179" y="76"/>
                    <a:pt x="174" y="67"/>
                    <a:pt x="171" y="74"/>
                  </a:cubicBezTo>
                  <a:close/>
                  <a:moveTo>
                    <a:pt x="259" y="79"/>
                  </a:moveTo>
                  <a:cubicBezTo>
                    <a:pt x="270" y="87"/>
                    <a:pt x="281" y="76"/>
                    <a:pt x="265" y="71"/>
                  </a:cubicBezTo>
                  <a:cubicBezTo>
                    <a:pt x="264" y="74"/>
                    <a:pt x="260" y="75"/>
                    <a:pt x="259" y="79"/>
                  </a:cubicBezTo>
                  <a:close/>
                  <a:moveTo>
                    <a:pt x="493" y="86"/>
                  </a:moveTo>
                  <a:cubicBezTo>
                    <a:pt x="486" y="77"/>
                    <a:pt x="469" y="75"/>
                    <a:pt x="457" y="72"/>
                  </a:cubicBezTo>
                  <a:cubicBezTo>
                    <a:pt x="467" y="79"/>
                    <a:pt x="480" y="85"/>
                    <a:pt x="493" y="86"/>
                  </a:cubicBezTo>
                  <a:close/>
                  <a:moveTo>
                    <a:pt x="146" y="75"/>
                  </a:moveTo>
                  <a:cubicBezTo>
                    <a:pt x="148" y="79"/>
                    <a:pt x="156" y="76"/>
                    <a:pt x="158" y="73"/>
                  </a:cubicBezTo>
                  <a:cubicBezTo>
                    <a:pt x="154" y="72"/>
                    <a:pt x="147" y="71"/>
                    <a:pt x="146" y="75"/>
                  </a:cubicBezTo>
                  <a:close/>
                  <a:moveTo>
                    <a:pt x="350" y="74"/>
                  </a:moveTo>
                  <a:cubicBezTo>
                    <a:pt x="357" y="83"/>
                    <a:pt x="370" y="84"/>
                    <a:pt x="383" y="83"/>
                  </a:cubicBezTo>
                  <a:cubicBezTo>
                    <a:pt x="379" y="80"/>
                    <a:pt x="374" y="78"/>
                    <a:pt x="373" y="73"/>
                  </a:cubicBezTo>
                  <a:cubicBezTo>
                    <a:pt x="367" y="72"/>
                    <a:pt x="358" y="75"/>
                    <a:pt x="350" y="74"/>
                  </a:cubicBezTo>
                  <a:close/>
                  <a:moveTo>
                    <a:pt x="132" y="76"/>
                  </a:moveTo>
                  <a:cubicBezTo>
                    <a:pt x="134" y="75"/>
                    <a:pt x="135" y="74"/>
                    <a:pt x="137" y="74"/>
                  </a:cubicBezTo>
                  <a:cubicBezTo>
                    <a:pt x="136" y="71"/>
                    <a:pt x="132" y="74"/>
                    <a:pt x="132" y="76"/>
                  </a:cubicBezTo>
                  <a:close/>
                  <a:moveTo>
                    <a:pt x="280" y="76"/>
                  </a:moveTo>
                  <a:cubicBezTo>
                    <a:pt x="281" y="76"/>
                    <a:pt x="282" y="77"/>
                    <a:pt x="283" y="77"/>
                  </a:cubicBezTo>
                  <a:cubicBezTo>
                    <a:pt x="284" y="75"/>
                    <a:pt x="286" y="75"/>
                    <a:pt x="289" y="76"/>
                  </a:cubicBezTo>
                  <a:cubicBezTo>
                    <a:pt x="289" y="74"/>
                    <a:pt x="291" y="74"/>
                    <a:pt x="292" y="73"/>
                  </a:cubicBezTo>
                  <a:cubicBezTo>
                    <a:pt x="287" y="73"/>
                    <a:pt x="283" y="72"/>
                    <a:pt x="280" y="76"/>
                  </a:cubicBezTo>
                  <a:close/>
                  <a:moveTo>
                    <a:pt x="583" y="124"/>
                  </a:moveTo>
                  <a:cubicBezTo>
                    <a:pt x="580" y="120"/>
                    <a:pt x="576" y="117"/>
                    <a:pt x="574" y="113"/>
                  </a:cubicBezTo>
                  <a:cubicBezTo>
                    <a:pt x="566" y="113"/>
                    <a:pt x="560" y="107"/>
                    <a:pt x="558" y="99"/>
                  </a:cubicBezTo>
                  <a:cubicBezTo>
                    <a:pt x="552" y="100"/>
                    <a:pt x="546" y="95"/>
                    <a:pt x="545" y="90"/>
                  </a:cubicBezTo>
                  <a:cubicBezTo>
                    <a:pt x="533" y="89"/>
                    <a:pt x="528" y="77"/>
                    <a:pt x="516" y="73"/>
                  </a:cubicBezTo>
                  <a:cubicBezTo>
                    <a:pt x="533" y="95"/>
                    <a:pt x="560" y="108"/>
                    <a:pt x="583" y="124"/>
                  </a:cubicBezTo>
                  <a:close/>
                  <a:moveTo>
                    <a:pt x="155" y="82"/>
                  </a:moveTo>
                  <a:cubicBezTo>
                    <a:pt x="162" y="85"/>
                    <a:pt x="167" y="91"/>
                    <a:pt x="175" y="94"/>
                  </a:cubicBezTo>
                  <a:cubicBezTo>
                    <a:pt x="178" y="90"/>
                    <a:pt x="180" y="85"/>
                    <a:pt x="183" y="82"/>
                  </a:cubicBezTo>
                  <a:cubicBezTo>
                    <a:pt x="174" y="78"/>
                    <a:pt x="161" y="70"/>
                    <a:pt x="155" y="82"/>
                  </a:cubicBezTo>
                  <a:close/>
                  <a:moveTo>
                    <a:pt x="337" y="76"/>
                  </a:moveTo>
                  <a:cubicBezTo>
                    <a:pt x="339" y="78"/>
                    <a:pt x="343" y="79"/>
                    <a:pt x="343" y="83"/>
                  </a:cubicBezTo>
                  <a:cubicBezTo>
                    <a:pt x="345" y="81"/>
                    <a:pt x="347" y="81"/>
                    <a:pt x="349" y="79"/>
                  </a:cubicBezTo>
                  <a:cubicBezTo>
                    <a:pt x="346" y="80"/>
                    <a:pt x="348" y="78"/>
                    <a:pt x="347" y="77"/>
                  </a:cubicBezTo>
                  <a:cubicBezTo>
                    <a:pt x="342" y="77"/>
                    <a:pt x="340" y="74"/>
                    <a:pt x="337" y="76"/>
                  </a:cubicBezTo>
                  <a:close/>
                  <a:moveTo>
                    <a:pt x="237" y="90"/>
                  </a:moveTo>
                  <a:cubicBezTo>
                    <a:pt x="244" y="91"/>
                    <a:pt x="247" y="83"/>
                    <a:pt x="250" y="78"/>
                  </a:cubicBezTo>
                  <a:cubicBezTo>
                    <a:pt x="243" y="73"/>
                    <a:pt x="237" y="84"/>
                    <a:pt x="237" y="90"/>
                  </a:cubicBezTo>
                  <a:close/>
                  <a:moveTo>
                    <a:pt x="286" y="79"/>
                  </a:moveTo>
                  <a:cubicBezTo>
                    <a:pt x="289" y="84"/>
                    <a:pt x="301" y="79"/>
                    <a:pt x="306" y="77"/>
                  </a:cubicBezTo>
                  <a:cubicBezTo>
                    <a:pt x="301" y="76"/>
                    <a:pt x="291" y="77"/>
                    <a:pt x="286" y="79"/>
                  </a:cubicBezTo>
                  <a:close/>
                  <a:moveTo>
                    <a:pt x="391" y="84"/>
                  </a:moveTo>
                  <a:cubicBezTo>
                    <a:pt x="399" y="87"/>
                    <a:pt x="410" y="85"/>
                    <a:pt x="417" y="86"/>
                  </a:cubicBezTo>
                  <a:cubicBezTo>
                    <a:pt x="407" y="82"/>
                    <a:pt x="396" y="76"/>
                    <a:pt x="382" y="77"/>
                  </a:cubicBezTo>
                  <a:cubicBezTo>
                    <a:pt x="385" y="78"/>
                    <a:pt x="387" y="82"/>
                    <a:pt x="391" y="84"/>
                  </a:cubicBezTo>
                  <a:close/>
                  <a:moveTo>
                    <a:pt x="137" y="79"/>
                  </a:moveTo>
                  <a:cubicBezTo>
                    <a:pt x="139" y="79"/>
                    <a:pt x="141" y="82"/>
                    <a:pt x="145" y="80"/>
                  </a:cubicBezTo>
                  <a:cubicBezTo>
                    <a:pt x="144" y="76"/>
                    <a:pt x="139" y="76"/>
                    <a:pt x="137" y="79"/>
                  </a:cubicBezTo>
                  <a:close/>
                  <a:moveTo>
                    <a:pt x="321" y="80"/>
                  </a:moveTo>
                  <a:cubicBezTo>
                    <a:pt x="325" y="83"/>
                    <a:pt x="330" y="84"/>
                    <a:pt x="338" y="83"/>
                  </a:cubicBezTo>
                  <a:cubicBezTo>
                    <a:pt x="335" y="77"/>
                    <a:pt x="327" y="76"/>
                    <a:pt x="321" y="80"/>
                  </a:cubicBezTo>
                  <a:close/>
                  <a:moveTo>
                    <a:pt x="202" y="78"/>
                  </a:moveTo>
                  <a:cubicBezTo>
                    <a:pt x="201" y="80"/>
                    <a:pt x="200" y="82"/>
                    <a:pt x="199" y="83"/>
                  </a:cubicBezTo>
                  <a:cubicBezTo>
                    <a:pt x="207" y="86"/>
                    <a:pt x="224" y="104"/>
                    <a:pt x="230" y="91"/>
                  </a:cubicBezTo>
                  <a:cubicBezTo>
                    <a:pt x="221" y="86"/>
                    <a:pt x="211" y="81"/>
                    <a:pt x="202" y="78"/>
                  </a:cubicBezTo>
                  <a:close/>
                  <a:moveTo>
                    <a:pt x="97" y="84"/>
                  </a:moveTo>
                  <a:cubicBezTo>
                    <a:pt x="103" y="86"/>
                    <a:pt x="104" y="81"/>
                    <a:pt x="107" y="79"/>
                  </a:cubicBezTo>
                  <a:cubicBezTo>
                    <a:pt x="103" y="79"/>
                    <a:pt x="100" y="81"/>
                    <a:pt x="97" y="84"/>
                  </a:cubicBezTo>
                  <a:close/>
                  <a:moveTo>
                    <a:pt x="122" y="80"/>
                  </a:moveTo>
                  <a:cubicBezTo>
                    <a:pt x="124" y="81"/>
                    <a:pt x="126" y="79"/>
                    <a:pt x="124" y="79"/>
                  </a:cubicBezTo>
                  <a:cubicBezTo>
                    <a:pt x="124" y="80"/>
                    <a:pt x="122" y="78"/>
                    <a:pt x="122" y="80"/>
                  </a:cubicBezTo>
                  <a:close/>
                  <a:moveTo>
                    <a:pt x="256" y="80"/>
                  </a:moveTo>
                  <a:cubicBezTo>
                    <a:pt x="253" y="85"/>
                    <a:pt x="249" y="88"/>
                    <a:pt x="247" y="93"/>
                  </a:cubicBezTo>
                  <a:cubicBezTo>
                    <a:pt x="255" y="92"/>
                    <a:pt x="260" y="88"/>
                    <a:pt x="264" y="83"/>
                  </a:cubicBezTo>
                  <a:cubicBezTo>
                    <a:pt x="261" y="83"/>
                    <a:pt x="259" y="81"/>
                    <a:pt x="256" y="80"/>
                  </a:cubicBezTo>
                  <a:close/>
                  <a:moveTo>
                    <a:pt x="277" y="84"/>
                  </a:moveTo>
                  <a:cubicBezTo>
                    <a:pt x="281" y="84"/>
                    <a:pt x="283" y="85"/>
                    <a:pt x="285" y="83"/>
                  </a:cubicBezTo>
                  <a:cubicBezTo>
                    <a:pt x="283" y="81"/>
                    <a:pt x="278" y="80"/>
                    <a:pt x="277" y="84"/>
                  </a:cubicBezTo>
                  <a:close/>
                  <a:moveTo>
                    <a:pt x="295" y="86"/>
                  </a:moveTo>
                  <a:cubicBezTo>
                    <a:pt x="301" y="85"/>
                    <a:pt x="311" y="87"/>
                    <a:pt x="315" y="83"/>
                  </a:cubicBezTo>
                  <a:cubicBezTo>
                    <a:pt x="310" y="79"/>
                    <a:pt x="300" y="83"/>
                    <a:pt x="295" y="86"/>
                  </a:cubicBezTo>
                  <a:close/>
                  <a:moveTo>
                    <a:pt x="127" y="83"/>
                  </a:moveTo>
                  <a:cubicBezTo>
                    <a:pt x="129" y="84"/>
                    <a:pt x="130" y="86"/>
                    <a:pt x="134" y="86"/>
                  </a:cubicBezTo>
                  <a:cubicBezTo>
                    <a:pt x="134" y="85"/>
                    <a:pt x="137" y="85"/>
                    <a:pt x="138" y="83"/>
                  </a:cubicBezTo>
                  <a:cubicBezTo>
                    <a:pt x="137" y="82"/>
                    <a:pt x="135" y="81"/>
                    <a:pt x="133" y="82"/>
                  </a:cubicBezTo>
                  <a:cubicBezTo>
                    <a:pt x="133" y="84"/>
                    <a:pt x="131" y="84"/>
                    <a:pt x="129" y="84"/>
                  </a:cubicBezTo>
                  <a:cubicBezTo>
                    <a:pt x="128" y="83"/>
                    <a:pt x="131" y="82"/>
                    <a:pt x="128" y="82"/>
                  </a:cubicBezTo>
                  <a:cubicBezTo>
                    <a:pt x="128" y="82"/>
                    <a:pt x="127" y="82"/>
                    <a:pt x="127" y="83"/>
                  </a:cubicBezTo>
                  <a:close/>
                  <a:moveTo>
                    <a:pt x="457" y="85"/>
                  </a:moveTo>
                  <a:cubicBezTo>
                    <a:pt x="454" y="86"/>
                    <a:pt x="453" y="81"/>
                    <a:pt x="451" y="83"/>
                  </a:cubicBezTo>
                  <a:cubicBezTo>
                    <a:pt x="453" y="83"/>
                    <a:pt x="456" y="88"/>
                    <a:pt x="457" y="85"/>
                  </a:cubicBezTo>
                  <a:close/>
                  <a:moveTo>
                    <a:pt x="591" y="130"/>
                  </a:moveTo>
                  <a:cubicBezTo>
                    <a:pt x="592" y="131"/>
                    <a:pt x="594" y="131"/>
                    <a:pt x="595" y="133"/>
                  </a:cubicBezTo>
                  <a:cubicBezTo>
                    <a:pt x="595" y="134"/>
                    <a:pt x="595" y="135"/>
                    <a:pt x="595" y="136"/>
                  </a:cubicBezTo>
                  <a:cubicBezTo>
                    <a:pt x="600" y="141"/>
                    <a:pt x="603" y="148"/>
                    <a:pt x="609" y="150"/>
                  </a:cubicBezTo>
                  <a:cubicBezTo>
                    <a:pt x="599" y="121"/>
                    <a:pt x="572" y="102"/>
                    <a:pt x="548" y="85"/>
                  </a:cubicBezTo>
                  <a:cubicBezTo>
                    <a:pt x="544" y="85"/>
                    <a:pt x="541" y="82"/>
                    <a:pt x="539" y="83"/>
                  </a:cubicBezTo>
                  <a:cubicBezTo>
                    <a:pt x="558" y="96"/>
                    <a:pt x="578" y="110"/>
                    <a:pt x="591" y="130"/>
                  </a:cubicBezTo>
                  <a:close/>
                  <a:moveTo>
                    <a:pt x="423" y="83"/>
                  </a:moveTo>
                  <a:cubicBezTo>
                    <a:pt x="423" y="85"/>
                    <a:pt x="425" y="85"/>
                    <a:pt x="424" y="86"/>
                  </a:cubicBezTo>
                  <a:cubicBezTo>
                    <a:pt x="427" y="85"/>
                    <a:pt x="430" y="92"/>
                    <a:pt x="433" y="88"/>
                  </a:cubicBezTo>
                  <a:cubicBezTo>
                    <a:pt x="431" y="87"/>
                    <a:pt x="427" y="86"/>
                    <a:pt x="425" y="83"/>
                  </a:cubicBezTo>
                  <a:cubicBezTo>
                    <a:pt x="425" y="83"/>
                    <a:pt x="424" y="84"/>
                    <a:pt x="423" y="83"/>
                  </a:cubicBezTo>
                  <a:close/>
                  <a:moveTo>
                    <a:pt x="185" y="95"/>
                  </a:moveTo>
                  <a:cubicBezTo>
                    <a:pt x="187" y="93"/>
                    <a:pt x="188" y="87"/>
                    <a:pt x="191" y="87"/>
                  </a:cubicBezTo>
                  <a:cubicBezTo>
                    <a:pt x="191" y="85"/>
                    <a:pt x="189" y="84"/>
                    <a:pt x="186" y="83"/>
                  </a:cubicBezTo>
                  <a:cubicBezTo>
                    <a:pt x="187" y="88"/>
                    <a:pt x="183" y="92"/>
                    <a:pt x="185" y="95"/>
                  </a:cubicBezTo>
                  <a:close/>
                  <a:moveTo>
                    <a:pt x="156" y="87"/>
                  </a:moveTo>
                  <a:cubicBezTo>
                    <a:pt x="154" y="86"/>
                    <a:pt x="153" y="83"/>
                    <a:pt x="151" y="85"/>
                  </a:cubicBezTo>
                  <a:cubicBezTo>
                    <a:pt x="152" y="86"/>
                    <a:pt x="155" y="88"/>
                    <a:pt x="156" y="87"/>
                  </a:cubicBezTo>
                  <a:close/>
                  <a:moveTo>
                    <a:pt x="115" y="91"/>
                  </a:moveTo>
                  <a:cubicBezTo>
                    <a:pt x="118" y="91"/>
                    <a:pt x="119" y="93"/>
                    <a:pt x="123" y="93"/>
                  </a:cubicBezTo>
                  <a:cubicBezTo>
                    <a:pt x="125" y="91"/>
                    <a:pt x="128" y="90"/>
                    <a:pt x="130" y="88"/>
                  </a:cubicBezTo>
                  <a:cubicBezTo>
                    <a:pt x="125" y="87"/>
                    <a:pt x="118" y="84"/>
                    <a:pt x="115" y="91"/>
                  </a:cubicBezTo>
                  <a:close/>
                  <a:moveTo>
                    <a:pt x="334" y="86"/>
                  </a:moveTo>
                  <a:cubicBezTo>
                    <a:pt x="337" y="90"/>
                    <a:pt x="343" y="87"/>
                    <a:pt x="347" y="88"/>
                  </a:cubicBezTo>
                  <a:cubicBezTo>
                    <a:pt x="346" y="84"/>
                    <a:pt x="339" y="88"/>
                    <a:pt x="334" y="86"/>
                  </a:cubicBezTo>
                  <a:close/>
                  <a:moveTo>
                    <a:pt x="79" y="94"/>
                  </a:moveTo>
                  <a:cubicBezTo>
                    <a:pt x="82" y="92"/>
                    <a:pt x="86" y="90"/>
                    <a:pt x="88" y="86"/>
                  </a:cubicBezTo>
                  <a:cubicBezTo>
                    <a:pt x="84" y="87"/>
                    <a:pt x="77" y="91"/>
                    <a:pt x="79" y="94"/>
                  </a:cubicBezTo>
                  <a:close/>
                  <a:moveTo>
                    <a:pt x="147" y="87"/>
                  </a:moveTo>
                  <a:cubicBezTo>
                    <a:pt x="144" y="88"/>
                    <a:pt x="142" y="90"/>
                    <a:pt x="140" y="92"/>
                  </a:cubicBezTo>
                  <a:cubicBezTo>
                    <a:pt x="150" y="97"/>
                    <a:pt x="159" y="103"/>
                    <a:pt x="168" y="108"/>
                  </a:cubicBezTo>
                  <a:cubicBezTo>
                    <a:pt x="169" y="105"/>
                    <a:pt x="172" y="103"/>
                    <a:pt x="173" y="99"/>
                  </a:cubicBezTo>
                  <a:cubicBezTo>
                    <a:pt x="164" y="95"/>
                    <a:pt x="156" y="91"/>
                    <a:pt x="147" y="87"/>
                  </a:cubicBezTo>
                  <a:close/>
                  <a:moveTo>
                    <a:pt x="313" y="88"/>
                  </a:moveTo>
                  <a:cubicBezTo>
                    <a:pt x="310" y="89"/>
                    <a:pt x="304" y="88"/>
                    <a:pt x="302" y="90"/>
                  </a:cubicBezTo>
                  <a:cubicBezTo>
                    <a:pt x="308" y="92"/>
                    <a:pt x="315" y="90"/>
                    <a:pt x="323" y="90"/>
                  </a:cubicBezTo>
                  <a:cubicBezTo>
                    <a:pt x="322" y="86"/>
                    <a:pt x="316" y="88"/>
                    <a:pt x="313" y="88"/>
                  </a:cubicBezTo>
                  <a:close/>
                  <a:moveTo>
                    <a:pt x="191" y="104"/>
                  </a:moveTo>
                  <a:cubicBezTo>
                    <a:pt x="198" y="102"/>
                    <a:pt x="205" y="99"/>
                    <a:pt x="214" y="99"/>
                  </a:cubicBezTo>
                  <a:cubicBezTo>
                    <a:pt x="209" y="94"/>
                    <a:pt x="204" y="90"/>
                    <a:pt x="197" y="88"/>
                  </a:cubicBezTo>
                  <a:cubicBezTo>
                    <a:pt x="195" y="94"/>
                    <a:pt x="194" y="99"/>
                    <a:pt x="191" y="104"/>
                  </a:cubicBezTo>
                  <a:close/>
                  <a:moveTo>
                    <a:pt x="504" y="102"/>
                  </a:moveTo>
                  <a:cubicBezTo>
                    <a:pt x="514" y="107"/>
                    <a:pt x="521" y="114"/>
                    <a:pt x="530" y="119"/>
                  </a:cubicBezTo>
                  <a:cubicBezTo>
                    <a:pt x="523" y="102"/>
                    <a:pt x="505" y="94"/>
                    <a:pt x="485" y="89"/>
                  </a:cubicBezTo>
                  <a:cubicBezTo>
                    <a:pt x="490" y="95"/>
                    <a:pt x="499" y="97"/>
                    <a:pt x="504" y="102"/>
                  </a:cubicBezTo>
                  <a:close/>
                  <a:moveTo>
                    <a:pt x="378" y="91"/>
                  </a:moveTo>
                  <a:cubicBezTo>
                    <a:pt x="387" y="94"/>
                    <a:pt x="395" y="98"/>
                    <a:pt x="403" y="102"/>
                  </a:cubicBezTo>
                  <a:cubicBezTo>
                    <a:pt x="397" y="96"/>
                    <a:pt x="391" y="87"/>
                    <a:pt x="378" y="91"/>
                  </a:cubicBezTo>
                  <a:close/>
                  <a:moveTo>
                    <a:pt x="516" y="96"/>
                  </a:moveTo>
                  <a:cubicBezTo>
                    <a:pt x="518" y="96"/>
                    <a:pt x="519" y="97"/>
                    <a:pt x="520" y="96"/>
                  </a:cubicBezTo>
                  <a:cubicBezTo>
                    <a:pt x="517" y="94"/>
                    <a:pt x="513" y="92"/>
                    <a:pt x="509" y="90"/>
                  </a:cubicBezTo>
                  <a:cubicBezTo>
                    <a:pt x="510" y="93"/>
                    <a:pt x="516" y="92"/>
                    <a:pt x="516" y="96"/>
                  </a:cubicBezTo>
                  <a:close/>
                  <a:moveTo>
                    <a:pt x="342" y="92"/>
                  </a:moveTo>
                  <a:cubicBezTo>
                    <a:pt x="344" y="93"/>
                    <a:pt x="346" y="94"/>
                    <a:pt x="349" y="94"/>
                  </a:cubicBezTo>
                  <a:cubicBezTo>
                    <a:pt x="349" y="92"/>
                    <a:pt x="351" y="92"/>
                    <a:pt x="351" y="91"/>
                  </a:cubicBezTo>
                  <a:cubicBezTo>
                    <a:pt x="347" y="91"/>
                    <a:pt x="344" y="91"/>
                    <a:pt x="342" y="92"/>
                  </a:cubicBezTo>
                  <a:close/>
                  <a:moveTo>
                    <a:pt x="379" y="94"/>
                  </a:moveTo>
                  <a:cubicBezTo>
                    <a:pt x="379" y="92"/>
                    <a:pt x="376" y="93"/>
                    <a:pt x="375" y="91"/>
                  </a:cubicBezTo>
                  <a:cubicBezTo>
                    <a:pt x="375" y="94"/>
                    <a:pt x="377" y="94"/>
                    <a:pt x="379" y="94"/>
                  </a:cubicBezTo>
                  <a:close/>
                  <a:moveTo>
                    <a:pt x="436" y="110"/>
                  </a:moveTo>
                  <a:cubicBezTo>
                    <a:pt x="437" y="109"/>
                    <a:pt x="438" y="108"/>
                    <a:pt x="440" y="108"/>
                  </a:cubicBezTo>
                  <a:cubicBezTo>
                    <a:pt x="440" y="111"/>
                    <a:pt x="442" y="112"/>
                    <a:pt x="444" y="113"/>
                  </a:cubicBezTo>
                  <a:cubicBezTo>
                    <a:pt x="450" y="113"/>
                    <a:pt x="457" y="118"/>
                    <a:pt x="464" y="120"/>
                  </a:cubicBezTo>
                  <a:cubicBezTo>
                    <a:pt x="458" y="111"/>
                    <a:pt x="450" y="108"/>
                    <a:pt x="442" y="102"/>
                  </a:cubicBezTo>
                  <a:cubicBezTo>
                    <a:pt x="439" y="100"/>
                    <a:pt x="437" y="97"/>
                    <a:pt x="434" y="96"/>
                  </a:cubicBezTo>
                  <a:cubicBezTo>
                    <a:pt x="425" y="91"/>
                    <a:pt x="413" y="93"/>
                    <a:pt x="403" y="91"/>
                  </a:cubicBezTo>
                  <a:cubicBezTo>
                    <a:pt x="413" y="99"/>
                    <a:pt x="422" y="107"/>
                    <a:pt x="436" y="110"/>
                  </a:cubicBezTo>
                  <a:close/>
                  <a:moveTo>
                    <a:pt x="233" y="94"/>
                  </a:moveTo>
                  <a:cubicBezTo>
                    <a:pt x="234" y="95"/>
                    <a:pt x="235" y="94"/>
                    <a:pt x="235" y="93"/>
                  </a:cubicBezTo>
                  <a:cubicBezTo>
                    <a:pt x="234" y="93"/>
                    <a:pt x="234" y="92"/>
                    <a:pt x="233" y="92"/>
                  </a:cubicBezTo>
                  <a:cubicBezTo>
                    <a:pt x="233" y="93"/>
                    <a:pt x="232" y="93"/>
                    <a:pt x="233" y="94"/>
                  </a:cubicBezTo>
                  <a:close/>
                  <a:moveTo>
                    <a:pt x="105" y="96"/>
                  </a:moveTo>
                  <a:cubicBezTo>
                    <a:pt x="109" y="102"/>
                    <a:pt x="117" y="102"/>
                    <a:pt x="120" y="96"/>
                  </a:cubicBezTo>
                  <a:cubicBezTo>
                    <a:pt x="115" y="94"/>
                    <a:pt x="107" y="90"/>
                    <a:pt x="105" y="96"/>
                  </a:cubicBezTo>
                  <a:close/>
                  <a:moveTo>
                    <a:pt x="133" y="98"/>
                  </a:moveTo>
                  <a:cubicBezTo>
                    <a:pt x="144" y="103"/>
                    <a:pt x="154" y="108"/>
                    <a:pt x="165" y="113"/>
                  </a:cubicBezTo>
                  <a:cubicBezTo>
                    <a:pt x="165" y="110"/>
                    <a:pt x="161" y="111"/>
                    <a:pt x="162" y="108"/>
                  </a:cubicBezTo>
                  <a:cubicBezTo>
                    <a:pt x="151" y="105"/>
                    <a:pt x="149" y="98"/>
                    <a:pt x="140" y="97"/>
                  </a:cubicBezTo>
                  <a:cubicBezTo>
                    <a:pt x="140" y="96"/>
                    <a:pt x="139" y="95"/>
                    <a:pt x="139" y="94"/>
                  </a:cubicBezTo>
                  <a:cubicBezTo>
                    <a:pt x="138" y="94"/>
                    <a:pt x="137" y="94"/>
                    <a:pt x="137" y="93"/>
                  </a:cubicBezTo>
                  <a:cubicBezTo>
                    <a:pt x="136" y="96"/>
                    <a:pt x="134" y="96"/>
                    <a:pt x="133" y="98"/>
                  </a:cubicBezTo>
                  <a:close/>
                  <a:moveTo>
                    <a:pt x="278" y="94"/>
                  </a:moveTo>
                  <a:cubicBezTo>
                    <a:pt x="278" y="95"/>
                    <a:pt x="277" y="96"/>
                    <a:pt x="278" y="96"/>
                  </a:cubicBezTo>
                  <a:cubicBezTo>
                    <a:pt x="279" y="95"/>
                    <a:pt x="280" y="95"/>
                    <a:pt x="282" y="95"/>
                  </a:cubicBezTo>
                  <a:cubicBezTo>
                    <a:pt x="281" y="92"/>
                    <a:pt x="280" y="94"/>
                    <a:pt x="278" y="94"/>
                  </a:cubicBezTo>
                  <a:close/>
                  <a:moveTo>
                    <a:pt x="253" y="99"/>
                  </a:moveTo>
                  <a:cubicBezTo>
                    <a:pt x="258" y="101"/>
                    <a:pt x="270" y="98"/>
                    <a:pt x="273" y="96"/>
                  </a:cubicBezTo>
                  <a:cubicBezTo>
                    <a:pt x="267" y="94"/>
                    <a:pt x="256" y="94"/>
                    <a:pt x="253" y="99"/>
                  </a:cubicBezTo>
                  <a:close/>
                  <a:moveTo>
                    <a:pt x="310" y="96"/>
                  </a:moveTo>
                  <a:cubicBezTo>
                    <a:pt x="316" y="99"/>
                    <a:pt x="319" y="105"/>
                    <a:pt x="329" y="104"/>
                  </a:cubicBezTo>
                  <a:cubicBezTo>
                    <a:pt x="329" y="100"/>
                    <a:pt x="333" y="100"/>
                    <a:pt x="334" y="96"/>
                  </a:cubicBezTo>
                  <a:cubicBezTo>
                    <a:pt x="327" y="96"/>
                    <a:pt x="317" y="94"/>
                    <a:pt x="310" y="96"/>
                  </a:cubicBezTo>
                  <a:close/>
                  <a:moveTo>
                    <a:pt x="311" y="104"/>
                  </a:moveTo>
                  <a:cubicBezTo>
                    <a:pt x="305" y="102"/>
                    <a:pt x="291" y="90"/>
                    <a:pt x="290" y="104"/>
                  </a:cubicBezTo>
                  <a:cubicBezTo>
                    <a:pt x="297" y="108"/>
                    <a:pt x="304" y="112"/>
                    <a:pt x="313" y="110"/>
                  </a:cubicBezTo>
                  <a:cubicBezTo>
                    <a:pt x="312" y="108"/>
                    <a:pt x="311" y="106"/>
                    <a:pt x="311" y="104"/>
                  </a:cubicBezTo>
                  <a:close/>
                  <a:moveTo>
                    <a:pt x="308" y="100"/>
                  </a:moveTo>
                  <a:cubicBezTo>
                    <a:pt x="308" y="97"/>
                    <a:pt x="306" y="97"/>
                    <a:pt x="304" y="97"/>
                  </a:cubicBezTo>
                  <a:cubicBezTo>
                    <a:pt x="304" y="99"/>
                    <a:pt x="307" y="99"/>
                    <a:pt x="308" y="100"/>
                  </a:cubicBezTo>
                  <a:close/>
                  <a:moveTo>
                    <a:pt x="388" y="99"/>
                  </a:moveTo>
                  <a:cubicBezTo>
                    <a:pt x="389" y="99"/>
                    <a:pt x="389" y="99"/>
                    <a:pt x="390" y="100"/>
                  </a:cubicBezTo>
                  <a:cubicBezTo>
                    <a:pt x="391" y="98"/>
                    <a:pt x="385" y="97"/>
                    <a:pt x="387" y="98"/>
                  </a:cubicBezTo>
                  <a:cubicBezTo>
                    <a:pt x="387" y="98"/>
                    <a:pt x="388" y="99"/>
                    <a:pt x="388" y="99"/>
                  </a:cubicBezTo>
                  <a:close/>
                  <a:moveTo>
                    <a:pt x="186" y="102"/>
                  </a:moveTo>
                  <a:cubicBezTo>
                    <a:pt x="188" y="103"/>
                    <a:pt x="189" y="98"/>
                    <a:pt x="187" y="98"/>
                  </a:cubicBezTo>
                  <a:cubicBezTo>
                    <a:pt x="188" y="100"/>
                    <a:pt x="186" y="100"/>
                    <a:pt x="186" y="102"/>
                  </a:cubicBezTo>
                  <a:close/>
                  <a:moveTo>
                    <a:pt x="356" y="99"/>
                  </a:moveTo>
                  <a:cubicBezTo>
                    <a:pt x="366" y="105"/>
                    <a:pt x="375" y="111"/>
                    <a:pt x="385" y="116"/>
                  </a:cubicBezTo>
                  <a:cubicBezTo>
                    <a:pt x="385" y="114"/>
                    <a:pt x="387" y="115"/>
                    <a:pt x="386" y="113"/>
                  </a:cubicBezTo>
                  <a:cubicBezTo>
                    <a:pt x="375" y="107"/>
                    <a:pt x="369" y="97"/>
                    <a:pt x="356" y="99"/>
                  </a:cubicBezTo>
                  <a:close/>
                  <a:moveTo>
                    <a:pt x="448" y="100"/>
                  </a:moveTo>
                  <a:cubicBezTo>
                    <a:pt x="447" y="100"/>
                    <a:pt x="444" y="98"/>
                    <a:pt x="443" y="99"/>
                  </a:cubicBezTo>
                  <a:cubicBezTo>
                    <a:pt x="444" y="99"/>
                    <a:pt x="447" y="101"/>
                    <a:pt x="448" y="100"/>
                  </a:cubicBezTo>
                  <a:close/>
                  <a:moveTo>
                    <a:pt x="98" y="102"/>
                  </a:moveTo>
                  <a:cubicBezTo>
                    <a:pt x="102" y="103"/>
                    <a:pt x="106" y="107"/>
                    <a:pt x="109" y="104"/>
                  </a:cubicBezTo>
                  <a:cubicBezTo>
                    <a:pt x="106" y="102"/>
                    <a:pt x="104" y="99"/>
                    <a:pt x="101" y="99"/>
                  </a:cubicBezTo>
                  <a:cubicBezTo>
                    <a:pt x="100" y="100"/>
                    <a:pt x="98" y="100"/>
                    <a:pt x="98" y="102"/>
                  </a:cubicBezTo>
                  <a:close/>
                  <a:moveTo>
                    <a:pt x="283" y="102"/>
                  </a:moveTo>
                  <a:cubicBezTo>
                    <a:pt x="283" y="101"/>
                    <a:pt x="285" y="102"/>
                    <a:pt x="286" y="102"/>
                  </a:cubicBezTo>
                  <a:cubicBezTo>
                    <a:pt x="286" y="101"/>
                    <a:pt x="286" y="100"/>
                    <a:pt x="286" y="99"/>
                  </a:cubicBezTo>
                  <a:cubicBezTo>
                    <a:pt x="283" y="98"/>
                    <a:pt x="282" y="101"/>
                    <a:pt x="283" y="102"/>
                  </a:cubicBezTo>
                  <a:close/>
                  <a:moveTo>
                    <a:pt x="332" y="104"/>
                  </a:moveTo>
                  <a:cubicBezTo>
                    <a:pt x="335" y="105"/>
                    <a:pt x="336" y="107"/>
                    <a:pt x="339" y="108"/>
                  </a:cubicBezTo>
                  <a:cubicBezTo>
                    <a:pt x="341" y="107"/>
                    <a:pt x="343" y="104"/>
                    <a:pt x="344" y="101"/>
                  </a:cubicBezTo>
                  <a:cubicBezTo>
                    <a:pt x="341" y="95"/>
                    <a:pt x="335" y="101"/>
                    <a:pt x="332" y="104"/>
                  </a:cubicBezTo>
                  <a:close/>
                  <a:moveTo>
                    <a:pt x="117" y="104"/>
                  </a:moveTo>
                  <a:cubicBezTo>
                    <a:pt x="118" y="105"/>
                    <a:pt x="119" y="106"/>
                    <a:pt x="121" y="105"/>
                  </a:cubicBezTo>
                  <a:cubicBezTo>
                    <a:pt x="120" y="101"/>
                    <a:pt x="124" y="102"/>
                    <a:pt x="125" y="99"/>
                  </a:cubicBezTo>
                  <a:cubicBezTo>
                    <a:pt x="122" y="101"/>
                    <a:pt x="118" y="101"/>
                    <a:pt x="117" y="104"/>
                  </a:cubicBezTo>
                  <a:close/>
                  <a:moveTo>
                    <a:pt x="484" y="105"/>
                  </a:moveTo>
                  <a:cubicBezTo>
                    <a:pt x="481" y="103"/>
                    <a:pt x="477" y="99"/>
                    <a:pt x="475" y="100"/>
                  </a:cubicBezTo>
                  <a:cubicBezTo>
                    <a:pt x="477" y="102"/>
                    <a:pt x="480" y="103"/>
                    <a:pt x="484" y="105"/>
                  </a:cubicBezTo>
                  <a:close/>
                  <a:moveTo>
                    <a:pt x="546" y="109"/>
                  </a:moveTo>
                  <a:cubicBezTo>
                    <a:pt x="540" y="106"/>
                    <a:pt x="539" y="100"/>
                    <a:pt x="532" y="99"/>
                  </a:cubicBezTo>
                  <a:cubicBezTo>
                    <a:pt x="532" y="101"/>
                    <a:pt x="532" y="102"/>
                    <a:pt x="531" y="102"/>
                  </a:cubicBezTo>
                  <a:cubicBezTo>
                    <a:pt x="536" y="104"/>
                    <a:pt x="541" y="108"/>
                    <a:pt x="546" y="109"/>
                  </a:cubicBezTo>
                  <a:close/>
                  <a:moveTo>
                    <a:pt x="586" y="111"/>
                  </a:moveTo>
                  <a:cubicBezTo>
                    <a:pt x="583" y="106"/>
                    <a:pt x="579" y="102"/>
                    <a:pt x="574" y="99"/>
                  </a:cubicBezTo>
                  <a:cubicBezTo>
                    <a:pt x="577" y="103"/>
                    <a:pt x="581" y="107"/>
                    <a:pt x="586" y="111"/>
                  </a:cubicBezTo>
                  <a:close/>
                  <a:moveTo>
                    <a:pt x="56" y="113"/>
                  </a:moveTo>
                  <a:cubicBezTo>
                    <a:pt x="63" y="114"/>
                    <a:pt x="66" y="106"/>
                    <a:pt x="70" y="102"/>
                  </a:cubicBezTo>
                  <a:cubicBezTo>
                    <a:pt x="64" y="100"/>
                    <a:pt x="58" y="107"/>
                    <a:pt x="56" y="113"/>
                  </a:cubicBezTo>
                  <a:close/>
                  <a:moveTo>
                    <a:pt x="123" y="108"/>
                  </a:moveTo>
                  <a:cubicBezTo>
                    <a:pt x="126" y="110"/>
                    <a:pt x="128" y="112"/>
                    <a:pt x="131" y="113"/>
                  </a:cubicBezTo>
                  <a:cubicBezTo>
                    <a:pt x="133" y="109"/>
                    <a:pt x="136" y="107"/>
                    <a:pt x="138" y="104"/>
                  </a:cubicBezTo>
                  <a:cubicBezTo>
                    <a:pt x="132" y="99"/>
                    <a:pt x="125" y="101"/>
                    <a:pt x="123" y="108"/>
                  </a:cubicBezTo>
                  <a:close/>
                  <a:moveTo>
                    <a:pt x="272" y="109"/>
                  </a:moveTo>
                  <a:cubicBezTo>
                    <a:pt x="273" y="108"/>
                    <a:pt x="274" y="107"/>
                    <a:pt x="274" y="104"/>
                  </a:cubicBezTo>
                  <a:cubicBezTo>
                    <a:pt x="271" y="104"/>
                    <a:pt x="267" y="102"/>
                    <a:pt x="262" y="104"/>
                  </a:cubicBezTo>
                  <a:cubicBezTo>
                    <a:pt x="266" y="105"/>
                    <a:pt x="268" y="108"/>
                    <a:pt x="272" y="109"/>
                  </a:cubicBezTo>
                  <a:close/>
                  <a:moveTo>
                    <a:pt x="89" y="110"/>
                  </a:moveTo>
                  <a:cubicBezTo>
                    <a:pt x="92" y="111"/>
                    <a:pt x="95" y="113"/>
                    <a:pt x="97" y="115"/>
                  </a:cubicBezTo>
                  <a:cubicBezTo>
                    <a:pt x="98" y="111"/>
                    <a:pt x="103" y="111"/>
                    <a:pt x="103" y="107"/>
                  </a:cubicBezTo>
                  <a:cubicBezTo>
                    <a:pt x="97" y="104"/>
                    <a:pt x="92" y="103"/>
                    <a:pt x="89" y="110"/>
                  </a:cubicBezTo>
                  <a:close/>
                  <a:moveTo>
                    <a:pt x="242" y="106"/>
                  </a:moveTo>
                  <a:cubicBezTo>
                    <a:pt x="243" y="108"/>
                    <a:pt x="247" y="109"/>
                    <a:pt x="250" y="111"/>
                  </a:cubicBezTo>
                  <a:cubicBezTo>
                    <a:pt x="250" y="108"/>
                    <a:pt x="251" y="107"/>
                    <a:pt x="251" y="104"/>
                  </a:cubicBezTo>
                  <a:cubicBezTo>
                    <a:pt x="247" y="104"/>
                    <a:pt x="246" y="106"/>
                    <a:pt x="242" y="106"/>
                  </a:cubicBezTo>
                  <a:close/>
                  <a:moveTo>
                    <a:pt x="70" y="112"/>
                  </a:moveTo>
                  <a:cubicBezTo>
                    <a:pt x="73" y="111"/>
                    <a:pt x="75" y="109"/>
                    <a:pt x="76" y="106"/>
                  </a:cubicBezTo>
                  <a:cubicBezTo>
                    <a:pt x="76" y="106"/>
                    <a:pt x="75" y="105"/>
                    <a:pt x="75" y="105"/>
                  </a:cubicBezTo>
                  <a:cubicBezTo>
                    <a:pt x="74" y="107"/>
                    <a:pt x="69" y="109"/>
                    <a:pt x="70" y="112"/>
                  </a:cubicBezTo>
                  <a:close/>
                  <a:moveTo>
                    <a:pt x="180" y="108"/>
                  </a:moveTo>
                  <a:cubicBezTo>
                    <a:pt x="182" y="108"/>
                    <a:pt x="184" y="107"/>
                    <a:pt x="185" y="106"/>
                  </a:cubicBezTo>
                  <a:cubicBezTo>
                    <a:pt x="184" y="106"/>
                    <a:pt x="184" y="105"/>
                    <a:pt x="183" y="105"/>
                  </a:cubicBezTo>
                  <a:cubicBezTo>
                    <a:pt x="182" y="106"/>
                    <a:pt x="180" y="107"/>
                    <a:pt x="180" y="108"/>
                  </a:cubicBezTo>
                  <a:close/>
                  <a:moveTo>
                    <a:pt x="479" y="111"/>
                  </a:moveTo>
                  <a:cubicBezTo>
                    <a:pt x="477" y="108"/>
                    <a:pt x="471" y="105"/>
                    <a:pt x="468" y="105"/>
                  </a:cubicBezTo>
                  <a:cubicBezTo>
                    <a:pt x="471" y="108"/>
                    <a:pt x="475" y="110"/>
                    <a:pt x="479" y="111"/>
                  </a:cubicBezTo>
                  <a:close/>
                  <a:moveTo>
                    <a:pt x="255" y="113"/>
                  </a:moveTo>
                  <a:cubicBezTo>
                    <a:pt x="258" y="114"/>
                    <a:pt x="261" y="116"/>
                    <a:pt x="265" y="118"/>
                  </a:cubicBezTo>
                  <a:cubicBezTo>
                    <a:pt x="267" y="117"/>
                    <a:pt x="269" y="115"/>
                    <a:pt x="269" y="113"/>
                  </a:cubicBezTo>
                  <a:cubicBezTo>
                    <a:pt x="266" y="109"/>
                    <a:pt x="260" y="108"/>
                    <a:pt x="256" y="105"/>
                  </a:cubicBezTo>
                  <a:cubicBezTo>
                    <a:pt x="254" y="107"/>
                    <a:pt x="254" y="110"/>
                    <a:pt x="255" y="113"/>
                  </a:cubicBezTo>
                  <a:close/>
                  <a:moveTo>
                    <a:pt x="414" y="114"/>
                  </a:moveTo>
                  <a:cubicBezTo>
                    <a:pt x="415" y="116"/>
                    <a:pt x="412" y="115"/>
                    <a:pt x="413" y="117"/>
                  </a:cubicBezTo>
                  <a:cubicBezTo>
                    <a:pt x="417" y="120"/>
                    <a:pt x="421" y="123"/>
                    <a:pt x="425" y="125"/>
                  </a:cubicBezTo>
                  <a:cubicBezTo>
                    <a:pt x="426" y="123"/>
                    <a:pt x="428" y="123"/>
                    <a:pt x="428" y="120"/>
                  </a:cubicBezTo>
                  <a:cubicBezTo>
                    <a:pt x="419" y="116"/>
                    <a:pt x="414" y="108"/>
                    <a:pt x="403" y="105"/>
                  </a:cubicBezTo>
                  <a:cubicBezTo>
                    <a:pt x="406" y="109"/>
                    <a:pt x="412" y="110"/>
                    <a:pt x="414" y="114"/>
                  </a:cubicBezTo>
                  <a:close/>
                  <a:moveTo>
                    <a:pt x="116" y="109"/>
                  </a:moveTo>
                  <a:cubicBezTo>
                    <a:pt x="116" y="107"/>
                    <a:pt x="114" y="107"/>
                    <a:pt x="113" y="107"/>
                  </a:cubicBezTo>
                  <a:cubicBezTo>
                    <a:pt x="113" y="109"/>
                    <a:pt x="114" y="109"/>
                    <a:pt x="116" y="109"/>
                  </a:cubicBezTo>
                  <a:close/>
                  <a:moveTo>
                    <a:pt x="140" y="119"/>
                  </a:moveTo>
                  <a:cubicBezTo>
                    <a:pt x="144" y="121"/>
                    <a:pt x="146" y="123"/>
                    <a:pt x="149" y="125"/>
                  </a:cubicBezTo>
                  <a:cubicBezTo>
                    <a:pt x="154" y="122"/>
                    <a:pt x="159" y="119"/>
                    <a:pt x="163" y="116"/>
                  </a:cubicBezTo>
                  <a:cubicBezTo>
                    <a:pt x="158" y="111"/>
                    <a:pt x="151" y="109"/>
                    <a:pt x="144" y="107"/>
                  </a:cubicBezTo>
                  <a:cubicBezTo>
                    <a:pt x="143" y="111"/>
                    <a:pt x="141" y="116"/>
                    <a:pt x="140" y="119"/>
                  </a:cubicBezTo>
                  <a:close/>
                  <a:moveTo>
                    <a:pt x="552" y="110"/>
                  </a:moveTo>
                  <a:cubicBezTo>
                    <a:pt x="552" y="108"/>
                    <a:pt x="550" y="108"/>
                    <a:pt x="548" y="107"/>
                  </a:cubicBezTo>
                  <a:cubicBezTo>
                    <a:pt x="548" y="109"/>
                    <a:pt x="549" y="110"/>
                    <a:pt x="552" y="110"/>
                  </a:cubicBezTo>
                  <a:close/>
                  <a:moveTo>
                    <a:pt x="244" y="112"/>
                  </a:moveTo>
                  <a:cubicBezTo>
                    <a:pt x="243" y="109"/>
                    <a:pt x="241" y="109"/>
                    <a:pt x="238" y="108"/>
                  </a:cubicBezTo>
                  <a:cubicBezTo>
                    <a:pt x="239" y="110"/>
                    <a:pt x="243" y="110"/>
                    <a:pt x="244" y="112"/>
                  </a:cubicBezTo>
                  <a:close/>
                  <a:moveTo>
                    <a:pt x="457" y="108"/>
                  </a:moveTo>
                  <a:cubicBezTo>
                    <a:pt x="461" y="113"/>
                    <a:pt x="465" y="118"/>
                    <a:pt x="472" y="121"/>
                  </a:cubicBezTo>
                  <a:cubicBezTo>
                    <a:pt x="473" y="114"/>
                    <a:pt x="462" y="110"/>
                    <a:pt x="457" y="108"/>
                  </a:cubicBezTo>
                  <a:close/>
                  <a:moveTo>
                    <a:pt x="614" y="144"/>
                  </a:moveTo>
                  <a:cubicBezTo>
                    <a:pt x="611" y="127"/>
                    <a:pt x="602" y="113"/>
                    <a:pt x="588" y="109"/>
                  </a:cubicBezTo>
                  <a:cubicBezTo>
                    <a:pt x="597" y="120"/>
                    <a:pt x="604" y="133"/>
                    <a:pt x="614" y="144"/>
                  </a:cubicBezTo>
                  <a:close/>
                  <a:moveTo>
                    <a:pt x="423" y="110"/>
                  </a:moveTo>
                  <a:cubicBezTo>
                    <a:pt x="422" y="110"/>
                    <a:pt x="422" y="109"/>
                    <a:pt x="420" y="109"/>
                  </a:cubicBezTo>
                  <a:cubicBezTo>
                    <a:pt x="419" y="111"/>
                    <a:pt x="423" y="111"/>
                    <a:pt x="423" y="110"/>
                  </a:cubicBezTo>
                  <a:close/>
                  <a:moveTo>
                    <a:pt x="358" y="111"/>
                  </a:moveTo>
                  <a:cubicBezTo>
                    <a:pt x="358" y="110"/>
                    <a:pt x="354" y="109"/>
                    <a:pt x="354" y="110"/>
                  </a:cubicBezTo>
                  <a:cubicBezTo>
                    <a:pt x="355" y="110"/>
                    <a:pt x="357" y="112"/>
                    <a:pt x="358" y="111"/>
                  </a:cubicBezTo>
                  <a:close/>
                  <a:moveTo>
                    <a:pt x="103" y="119"/>
                  </a:moveTo>
                  <a:cubicBezTo>
                    <a:pt x="105" y="119"/>
                    <a:pt x="105" y="121"/>
                    <a:pt x="107" y="121"/>
                  </a:cubicBezTo>
                  <a:cubicBezTo>
                    <a:pt x="109" y="117"/>
                    <a:pt x="113" y="116"/>
                    <a:pt x="114" y="111"/>
                  </a:cubicBezTo>
                  <a:cubicBezTo>
                    <a:pt x="108" y="108"/>
                    <a:pt x="106" y="116"/>
                    <a:pt x="103" y="119"/>
                  </a:cubicBezTo>
                  <a:close/>
                  <a:moveTo>
                    <a:pt x="81" y="116"/>
                  </a:moveTo>
                  <a:cubicBezTo>
                    <a:pt x="84" y="114"/>
                    <a:pt x="89" y="114"/>
                    <a:pt x="89" y="118"/>
                  </a:cubicBezTo>
                  <a:cubicBezTo>
                    <a:pt x="88" y="121"/>
                    <a:pt x="85" y="123"/>
                    <a:pt x="86" y="125"/>
                  </a:cubicBezTo>
                  <a:cubicBezTo>
                    <a:pt x="91" y="124"/>
                    <a:pt x="93" y="121"/>
                    <a:pt x="93" y="116"/>
                  </a:cubicBezTo>
                  <a:cubicBezTo>
                    <a:pt x="92" y="115"/>
                    <a:pt x="87" y="113"/>
                    <a:pt x="85" y="111"/>
                  </a:cubicBezTo>
                  <a:cubicBezTo>
                    <a:pt x="84" y="113"/>
                    <a:pt x="82" y="114"/>
                    <a:pt x="81" y="116"/>
                  </a:cubicBezTo>
                  <a:close/>
                  <a:moveTo>
                    <a:pt x="178" y="114"/>
                  </a:moveTo>
                  <a:cubicBezTo>
                    <a:pt x="180" y="114"/>
                    <a:pt x="184" y="113"/>
                    <a:pt x="183" y="111"/>
                  </a:cubicBezTo>
                  <a:cubicBezTo>
                    <a:pt x="182" y="113"/>
                    <a:pt x="178" y="111"/>
                    <a:pt x="178" y="114"/>
                  </a:cubicBezTo>
                  <a:close/>
                  <a:moveTo>
                    <a:pt x="227" y="118"/>
                  </a:moveTo>
                  <a:cubicBezTo>
                    <a:pt x="235" y="120"/>
                    <a:pt x="241" y="126"/>
                    <a:pt x="250" y="122"/>
                  </a:cubicBezTo>
                  <a:cubicBezTo>
                    <a:pt x="247" y="117"/>
                    <a:pt x="240" y="116"/>
                    <a:pt x="237" y="111"/>
                  </a:cubicBezTo>
                  <a:cubicBezTo>
                    <a:pt x="235" y="111"/>
                    <a:pt x="234" y="111"/>
                    <a:pt x="233" y="111"/>
                  </a:cubicBezTo>
                  <a:cubicBezTo>
                    <a:pt x="232" y="115"/>
                    <a:pt x="229" y="115"/>
                    <a:pt x="227" y="118"/>
                  </a:cubicBezTo>
                  <a:close/>
                  <a:moveTo>
                    <a:pt x="544" y="131"/>
                  </a:moveTo>
                  <a:cubicBezTo>
                    <a:pt x="544" y="127"/>
                    <a:pt x="546" y="125"/>
                    <a:pt x="545" y="121"/>
                  </a:cubicBezTo>
                  <a:cubicBezTo>
                    <a:pt x="540" y="118"/>
                    <a:pt x="534" y="112"/>
                    <a:pt x="529" y="111"/>
                  </a:cubicBezTo>
                  <a:cubicBezTo>
                    <a:pt x="535" y="117"/>
                    <a:pt x="535" y="128"/>
                    <a:pt x="544" y="131"/>
                  </a:cubicBezTo>
                  <a:close/>
                  <a:moveTo>
                    <a:pt x="547" y="116"/>
                  </a:moveTo>
                  <a:cubicBezTo>
                    <a:pt x="545" y="113"/>
                    <a:pt x="541" y="113"/>
                    <a:pt x="538" y="111"/>
                  </a:cubicBezTo>
                  <a:cubicBezTo>
                    <a:pt x="540" y="113"/>
                    <a:pt x="544" y="117"/>
                    <a:pt x="547" y="116"/>
                  </a:cubicBezTo>
                  <a:close/>
                  <a:moveTo>
                    <a:pt x="307" y="113"/>
                  </a:moveTo>
                  <a:cubicBezTo>
                    <a:pt x="313" y="116"/>
                    <a:pt x="319" y="120"/>
                    <a:pt x="325" y="122"/>
                  </a:cubicBezTo>
                  <a:cubicBezTo>
                    <a:pt x="324" y="113"/>
                    <a:pt x="316" y="109"/>
                    <a:pt x="307" y="113"/>
                  </a:cubicBezTo>
                  <a:close/>
                  <a:moveTo>
                    <a:pt x="498" y="124"/>
                  </a:moveTo>
                  <a:cubicBezTo>
                    <a:pt x="499" y="122"/>
                    <a:pt x="492" y="119"/>
                    <a:pt x="490" y="116"/>
                  </a:cubicBezTo>
                  <a:cubicBezTo>
                    <a:pt x="491" y="116"/>
                    <a:pt x="491" y="116"/>
                    <a:pt x="490" y="115"/>
                  </a:cubicBezTo>
                  <a:cubicBezTo>
                    <a:pt x="488" y="116"/>
                    <a:pt x="488" y="113"/>
                    <a:pt x="486" y="113"/>
                  </a:cubicBezTo>
                  <a:cubicBezTo>
                    <a:pt x="487" y="114"/>
                    <a:pt x="485" y="114"/>
                    <a:pt x="484" y="114"/>
                  </a:cubicBezTo>
                  <a:cubicBezTo>
                    <a:pt x="483" y="118"/>
                    <a:pt x="490" y="117"/>
                    <a:pt x="490" y="120"/>
                  </a:cubicBezTo>
                  <a:cubicBezTo>
                    <a:pt x="490" y="120"/>
                    <a:pt x="496" y="121"/>
                    <a:pt x="498" y="124"/>
                  </a:cubicBezTo>
                  <a:close/>
                  <a:moveTo>
                    <a:pt x="134" y="115"/>
                  </a:moveTo>
                  <a:cubicBezTo>
                    <a:pt x="136" y="116"/>
                    <a:pt x="137" y="115"/>
                    <a:pt x="137" y="113"/>
                  </a:cubicBezTo>
                  <a:cubicBezTo>
                    <a:pt x="135" y="113"/>
                    <a:pt x="135" y="114"/>
                    <a:pt x="134" y="115"/>
                  </a:cubicBezTo>
                  <a:close/>
                  <a:moveTo>
                    <a:pt x="350" y="116"/>
                  </a:moveTo>
                  <a:cubicBezTo>
                    <a:pt x="359" y="121"/>
                    <a:pt x="366" y="128"/>
                    <a:pt x="375" y="133"/>
                  </a:cubicBezTo>
                  <a:cubicBezTo>
                    <a:pt x="368" y="125"/>
                    <a:pt x="359" y="120"/>
                    <a:pt x="351" y="113"/>
                  </a:cubicBezTo>
                  <a:cubicBezTo>
                    <a:pt x="351" y="114"/>
                    <a:pt x="350" y="115"/>
                    <a:pt x="350" y="116"/>
                  </a:cubicBezTo>
                  <a:close/>
                  <a:moveTo>
                    <a:pt x="111" y="124"/>
                  </a:moveTo>
                  <a:cubicBezTo>
                    <a:pt x="113" y="125"/>
                    <a:pt x="115" y="126"/>
                    <a:pt x="117" y="128"/>
                  </a:cubicBezTo>
                  <a:cubicBezTo>
                    <a:pt x="121" y="125"/>
                    <a:pt x="123" y="121"/>
                    <a:pt x="126" y="117"/>
                  </a:cubicBezTo>
                  <a:cubicBezTo>
                    <a:pt x="119" y="111"/>
                    <a:pt x="114" y="117"/>
                    <a:pt x="111" y="124"/>
                  </a:cubicBezTo>
                  <a:close/>
                  <a:moveTo>
                    <a:pt x="306" y="121"/>
                  </a:moveTo>
                  <a:cubicBezTo>
                    <a:pt x="306" y="120"/>
                    <a:pt x="306" y="120"/>
                    <a:pt x="307" y="120"/>
                  </a:cubicBezTo>
                  <a:cubicBezTo>
                    <a:pt x="307" y="117"/>
                    <a:pt x="304" y="118"/>
                    <a:pt x="304" y="116"/>
                  </a:cubicBezTo>
                  <a:cubicBezTo>
                    <a:pt x="303" y="116"/>
                    <a:pt x="301" y="116"/>
                    <a:pt x="301" y="114"/>
                  </a:cubicBezTo>
                  <a:cubicBezTo>
                    <a:pt x="299" y="114"/>
                    <a:pt x="298" y="114"/>
                    <a:pt x="296" y="114"/>
                  </a:cubicBezTo>
                  <a:cubicBezTo>
                    <a:pt x="298" y="117"/>
                    <a:pt x="302" y="119"/>
                    <a:pt x="306" y="121"/>
                  </a:cubicBezTo>
                  <a:close/>
                  <a:moveTo>
                    <a:pt x="364" y="114"/>
                  </a:moveTo>
                  <a:cubicBezTo>
                    <a:pt x="362" y="114"/>
                    <a:pt x="361" y="114"/>
                    <a:pt x="360" y="115"/>
                  </a:cubicBezTo>
                  <a:cubicBezTo>
                    <a:pt x="364" y="117"/>
                    <a:pt x="368" y="123"/>
                    <a:pt x="372" y="123"/>
                  </a:cubicBezTo>
                  <a:cubicBezTo>
                    <a:pt x="370" y="120"/>
                    <a:pt x="365" y="119"/>
                    <a:pt x="364" y="114"/>
                  </a:cubicBezTo>
                  <a:close/>
                  <a:moveTo>
                    <a:pt x="521" y="137"/>
                  </a:moveTo>
                  <a:cubicBezTo>
                    <a:pt x="513" y="129"/>
                    <a:pt x="506" y="118"/>
                    <a:pt x="493" y="114"/>
                  </a:cubicBezTo>
                  <a:cubicBezTo>
                    <a:pt x="502" y="122"/>
                    <a:pt x="511" y="131"/>
                    <a:pt x="521" y="137"/>
                  </a:cubicBezTo>
                  <a:close/>
                  <a:moveTo>
                    <a:pt x="273" y="115"/>
                  </a:moveTo>
                  <a:cubicBezTo>
                    <a:pt x="271" y="117"/>
                    <a:pt x="274" y="116"/>
                    <a:pt x="273" y="118"/>
                  </a:cubicBezTo>
                  <a:cubicBezTo>
                    <a:pt x="273" y="119"/>
                    <a:pt x="270" y="118"/>
                    <a:pt x="270" y="119"/>
                  </a:cubicBezTo>
                  <a:cubicBezTo>
                    <a:pt x="272" y="122"/>
                    <a:pt x="275" y="123"/>
                    <a:pt x="278" y="124"/>
                  </a:cubicBezTo>
                  <a:cubicBezTo>
                    <a:pt x="278" y="122"/>
                    <a:pt x="279" y="121"/>
                    <a:pt x="279" y="119"/>
                  </a:cubicBezTo>
                  <a:cubicBezTo>
                    <a:pt x="279" y="118"/>
                    <a:pt x="276" y="119"/>
                    <a:pt x="274" y="117"/>
                  </a:cubicBezTo>
                  <a:cubicBezTo>
                    <a:pt x="274" y="116"/>
                    <a:pt x="276" y="117"/>
                    <a:pt x="275" y="114"/>
                  </a:cubicBezTo>
                  <a:cubicBezTo>
                    <a:pt x="274" y="114"/>
                    <a:pt x="273" y="115"/>
                    <a:pt x="273" y="115"/>
                  </a:cubicBezTo>
                  <a:close/>
                  <a:moveTo>
                    <a:pt x="440" y="115"/>
                  </a:moveTo>
                  <a:cubicBezTo>
                    <a:pt x="444" y="121"/>
                    <a:pt x="455" y="128"/>
                    <a:pt x="464" y="131"/>
                  </a:cubicBezTo>
                  <a:cubicBezTo>
                    <a:pt x="465" y="130"/>
                    <a:pt x="468" y="128"/>
                    <a:pt x="468" y="125"/>
                  </a:cubicBezTo>
                  <a:cubicBezTo>
                    <a:pt x="458" y="122"/>
                    <a:pt x="450" y="116"/>
                    <a:pt x="440" y="115"/>
                  </a:cubicBezTo>
                  <a:close/>
                  <a:moveTo>
                    <a:pt x="339" y="116"/>
                  </a:moveTo>
                  <a:cubicBezTo>
                    <a:pt x="339" y="117"/>
                    <a:pt x="341" y="117"/>
                    <a:pt x="343" y="118"/>
                  </a:cubicBezTo>
                  <a:cubicBezTo>
                    <a:pt x="342" y="116"/>
                    <a:pt x="340" y="115"/>
                    <a:pt x="339" y="116"/>
                  </a:cubicBezTo>
                  <a:close/>
                  <a:moveTo>
                    <a:pt x="517" y="117"/>
                  </a:moveTo>
                  <a:cubicBezTo>
                    <a:pt x="517" y="116"/>
                    <a:pt x="515" y="115"/>
                    <a:pt x="514" y="115"/>
                  </a:cubicBezTo>
                  <a:cubicBezTo>
                    <a:pt x="513" y="117"/>
                    <a:pt x="516" y="117"/>
                    <a:pt x="517" y="117"/>
                  </a:cubicBezTo>
                  <a:close/>
                  <a:moveTo>
                    <a:pt x="66" y="117"/>
                  </a:moveTo>
                  <a:cubicBezTo>
                    <a:pt x="67" y="118"/>
                    <a:pt x="70" y="118"/>
                    <a:pt x="69" y="116"/>
                  </a:cubicBezTo>
                  <a:cubicBezTo>
                    <a:pt x="68" y="116"/>
                    <a:pt x="66" y="116"/>
                    <a:pt x="66" y="117"/>
                  </a:cubicBezTo>
                  <a:close/>
                  <a:moveTo>
                    <a:pt x="188" y="121"/>
                  </a:moveTo>
                  <a:cubicBezTo>
                    <a:pt x="191" y="123"/>
                    <a:pt x="195" y="125"/>
                    <a:pt x="198" y="127"/>
                  </a:cubicBezTo>
                  <a:cubicBezTo>
                    <a:pt x="202" y="126"/>
                    <a:pt x="204" y="122"/>
                    <a:pt x="207" y="119"/>
                  </a:cubicBezTo>
                  <a:cubicBezTo>
                    <a:pt x="201" y="114"/>
                    <a:pt x="194" y="117"/>
                    <a:pt x="188" y="121"/>
                  </a:cubicBezTo>
                  <a:close/>
                  <a:moveTo>
                    <a:pt x="301" y="122"/>
                  </a:moveTo>
                  <a:cubicBezTo>
                    <a:pt x="295" y="122"/>
                    <a:pt x="292" y="113"/>
                    <a:pt x="287" y="117"/>
                  </a:cubicBezTo>
                  <a:cubicBezTo>
                    <a:pt x="295" y="123"/>
                    <a:pt x="304" y="127"/>
                    <a:pt x="312" y="132"/>
                  </a:cubicBezTo>
                  <a:cubicBezTo>
                    <a:pt x="310" y="128"/>
                    <a:pt x="301" y="126"/>
                    <a:pt x="301" y="122"/>
                  </a:cubicBezTo>
                  <a:close/>
                  <a:moveTo>
                    <a:pt x="390" y="121"/>
                  </a:moveTo>
                  <a:cubicBezTo>
                    <a:pt x="395" y="124"/>
                    <a:pt x="402" y="126"/>
                    <a:pt x="408" y="130"/>
                  </a:cubicBezTo>
                  <a:cubicBezTo>
                    <a:pt x="403" y="125"/>
                    <a:pt x="398" y="120"/>
                    <a:pt x="391" y="117"/>
                  </a:cubicBezTo>
                  <a:cubicBezTo>
                    <a:pt x="391" y="119"/>
                    <a:pt x="390" y="119"/>
                    <a:pt x="390" y="121"/>
                  </a:cubicBezTo>
                  <a:close/>
                  <a:moveTo>
                    <a:pt x="423" y="128"/>
                  </a:moveTo>
                  <a:cubicBezTo>
                    <a:pt x="418" y="126"/>
                    <a:pt x="414" y="119"/>
                    <a:pt x="409" y="119"/>
                  </a:cubicBezTo>
                  <a:cubicBezTo>
                    <a:pt x="414" y="120"/>
                    <a:pt x="419" y="133"/>
                    <a:pt x="423" y="128"/>
                  </a:cubicBezTo>
                  <a:close/>
                  <a:moveTo>
                    <a:pt x="487" y="122"/>
                  </a:moveTo>
                  <a:cubicBezTo>
                    <a:pt x="488" y="121"/>
                    <a:pt x="485" y="119"/>
                    <a:pt x="482" y="119"/>
                  </a:cubicBezTo>
                  <a:cubicBezTo>
                    <a:pt x="482" y="121"/>
                    <a:pt x="485" y="121"/>
                    <a:pt x="487" y="122"/>
                  </a:cubicBezTo>
                  <a:close/>
                  <a:moveTo>
                    <a:pt x="562" y="128"/>
                  </a:moveTo>
                  <a:cubicBezTo>
                    <a:pt x="565" y="123"/>
                    <a:pt x="555" y="121"/>
                    <a:pt x="551" y="119"/>
                  </a:cubicBezTo>
                  <a:cubicBezTo>
                    <a:pt x="552" y="124"/>
                    <a:pt x="558" y="125"/>
                    <a:pt x="562" y="128"/>
                  </a:cubicBezTo>
                  <a:close/>
                  <a:moveTo>
                    <a:pt x="121" y="131"/>
                  </a:moveTo>
                  <a:cubicBezTo>
                    <a:pt x="125" y="132"/>
                    <a:pt x="127" y="136"/>
                    <a:pt x="131" y="136"/>
                  </a:cubicBezTo>
                  <a:cubicBezTo>
                    <a:pt x="133" y="132"/>
                    <a:pt x="133" y="126"/>
                    <a:pt x="135" y="121"/>
                  </a:cubicBezTo>
                  <a:cubicBezTo>
                    <a:pt x="134" y="120"/>
                    <a:pt x="132" y="120"/>
                    <a:pt x="131" y="119"/>
                  </a:cubicBezTo>
                  <a:cubicBezTo>
                    <a:pt x="127" y="123"/>
                    <a:pt x="124" y="126"/>
                    <a:pt x="121" y="131"/>
                  </a:cubicBezTo>
                  <a:close/>
                  <a:moveTo>
                    <a:pt x="347" y="122"/>
                  </a:moveTo>
                  <a:cubicBezTo>
                    <a:pt x="356" y="126"/>
                    <a:pt x="365" y="133"/>
                    <a:pt x="374" y="136"/>
                  </a:cubicBezTo>
                  <a:cubicBezTo>
                    <a:pt x="365" y="130"/>
                    <a:pt x="357" y="125"/>
                    <a:pt x="348" y="119"/>
                  </a:cubicBezTo>
                  <a:cubicBezTo>
                    <a:pt x="348" y="120"/>
                    <a:pt x="347" y="121"/>
                    <a:pt x="347" y="122"/>
                  </a:cubicBezTo>
                  <a:close/>
                  <a:moveTo>
                    <a:pt x="79" y="122"/>
                  </a:moveTo>
                  <a:cubicBezTo>
                    <a:pt x="81" y="123"/>
                    <a:pt x="82" y="123"/>
                    <a:pt x="84" y="122"/>
                  </a:cubicBezTo>
                  <a:cubicBezTo>
                    <a:pt x="84" y="122"/>
                    <a:pt x="84" y="121"/>
                    <a:pt x="84" y="120"/>
                  </a:cubicBezTo>
                  <a:cubicBezTo>
                    <a:pt x="82" y="121"/>
                    <a:pt x="80" y="121"/>
                    <a:pt x="79" y="122"/>
                  </a:cubicBezTo>
                  <a:close/>
                  <a:moveTo>
                    <a:pt x="31" y="166"/>
                  </a:moveTo>
                  <a:cubicBezTo>
                    <a:pt x="35" y="159"/>
                    <a:pt x="35" y="148"/>
                    <a:pt x="42" y="144"/>
                  </a:cubicBezTo>
                  <a:cubicBezTo>
                    <a:pt x="42" y="141"/>
                    <a:pt x="44" y="140"/>
                    <a:pt x="44" y="138"/>
                  </a:cubicBezTo>
                  <a:cubicBezTo>
                    <a:pt x="43" y="137"/>
                    <a:pt x="43" y="135"/>
                    <a:pt x="42" y="134"/>
                  </a:cubicBezTo>
                  <a:cubicBezTo>
                    <a:pt x="46" y="131"/>
                    <a:pt x="52" y="127"/>
                    <a:pt x="52" y="122"/>
                  </a:cubicBezTo>
                  <a:cubicBezTo>
                    <a:pt x="51" y="121"/>
                    <a:pt x="51" y="121"/>
                    <a:pt x="50" y="121"/>
                  </a:cubicBezTo>
                  <a:cubicBezTo>
                    <a:pt x="40" y="132"/>
                    <a:pt x="32" y="148"/>
                    <a:pt x="31" y="166"/>
                  </a:cubicBezTo>
                  <a:close/>
                  <a:moveTo>
                    <a:pt x="60" y="122"/>
                  </a:moveTo>
                  <a:cubicBezTo>
                    <a:pt x="60" y="126"/>
                    <a:pt x="66" y="125"/>
                    <a:pt x="66" y="122"/>
                  </a:cubicBezTo>
                  <a:cubicBezTo>
                    <a:pt x="65" y="121"/>
                    <a:pt x="61" y="121"/>
                    <a:pt x="60" y="122"/>
                  </a:cubicBezTo>
                  <a:close/>
                  <a:moveTo>
                    <a:pt x="97" y="130"/>
                  </a:moveTo>
                  <a:cubicBezTo>
                    <a:pt x="102" y="133"/>
                    <a:pt x="104" y="128"/>
                    <a:pt x="105" y="124"/>
                  </a:cubicBezTo>
                  <a:cubicBezTo>
                    <a:pt x="103" y="124"/>
                    <a:pt x="104" y="122"/>
                    <a:pt x="101" y="122"/>
                  </a:cubicBezTo>
                  <a:cubicBezTo>
                    <a:pt x="100" y="124"/>
                    <a:pt x="98" y="127"/>
                    <a:pt x="97" y="130"/>
                  </a:cubicBezTo>
                  <a:close/>
                  <a:moveTo>
                    <a:pt x="204" y="132"/>
                  </a:moveTo>
                  <a:cubicBezTo>
                    <a:pt x="205" y="133"/>
                    <a:pt x="207" y="133"/>
                    <a:pt x="208" y="133"/>
                  </a:cubicBezTo>
                  <a:cubicBezTo>
                    <a:pt x="210" y="130"/>
                    <a:pt x="212" y="127"/>
                    <a:pt x="212" y="122"/>
                  </a:cubicBezTo>
                  <a:cubicBezTo>
                    <a:pt x="208" y="124"/>
                    <a:pt x="205" y="127"/>
                    <a:pt x="204" y="132"/>
                  </a:cubicBezTo>
                  <a:close/>
                  <a:moveTo>
                    <a:pt x="459" y="138"/>
                  </a:moveTo>
                  <a:cubicBezTo>
                    <a:pt x="462" y="133"/>
                    <a:pt x="452" y="134"/>
                    <a:pt x="454" y="130"/>
                  </a:cubicBezTo>
                  <a:cubicBezTo>
                    <a:pt x="447" y="130"/>
                    <a:pt x="444" y="122"/>
                    <a:pt x="438" y="123"/>
                  </a:cubicBezTo>
                  <a:cubicBezTo>
                    <a:pt x="446" y="128"/>
                    <a:pt x="452" y="134"/>
                    <a:pt x="459" y="138"/>
                  </a:cubicBezTo>
                  <a:close/>
                  <a:moveTo>
                    <a:pt x="532" y="127"/>
                  </a:moveTo>
                  <a:cubicBezTo>
                    <a:pt x="531" y="124"/>
                    <a:pt x="527" y="124"/>
                    <a:pt x="525" y="122"/>
                  </a:cubicBezTo>
                  <a:cubicBezTo>
                    <a:pt x="526" y="125"/>
                    <a:pt x="529" y="126"/>
                    <a:pt x="532" y="127"/>
                  </a:cubicBezTo>
                  <a:close/>
                  <a:moveTo>
                    <a:pt x="153" y="126"/>
                  </a:moveTo>
                  <a:cubicBezTo>
                    <a:pt x="152" y="129"/>
                    <a:pt x="156" y="129"/>
                    <a:pt x="157" y="128"/>
                  </a:cubicBezTo>
                  <a:cubicBezTo>
                    <a:pt x="156" y="127"/>
                    <a:pt x="158" y="124"/>
                    <a:pt x="159" y="123"/>
                  </a:cubicBezTo>
                  <a:cubicBezTo>
                    <a:pt x="156" y="123"/>
                    <a:pt x="156" y="126"/>
                    <a:pt x="153" y="126"/>
                  </a:cubicBezTo>
                  <a:close/>
                  <a:moveTo>
                    <a:pt x="286" y="124"/>
                  </a:moveTo>
                  <a:cubicBezTo>
                    <a:pt x="286" y="126"/>
                    <a:pt x="288" y="128"/>
                    <a:pt x="289" y="130"/>
                  </a:cubicBezTo>
                  <a:cubicBezTo>
                    <a:pt x="298" y="134"/>
                    <a:pt x="305" y="141"/>
                    <a:pt x="317" y="144"/>
                  </a:cubicBezTo>
                  <a:cubicBezTo>
                    <a:pt x="317" y="143"/>
                    <a:pt x="318" y="143"/>
                    <a:pt x="318" y="141"/>
                  </a:cubicBezTo>
                  <a:cubicBezTo>
                    <a:pt x="315" y="139"/>
                    <a:pt x="309" y="139"/>
                    <a:pt x="309" y="135"/>
                  </a:cubicBezTo>
                  <a:cubicBezTo>
                    <a:pt x="306" y="136"/>
                    <a:pt x="303" y="134"/>
                    <a:pt x="303" y="131"/>
                  </a:cubicBezTo>
                  <a:cubicBezTo>
                    <a:pt x="296" y="133"/>
                    <a:pt x="293" y="123"/>
                    <a:pt x="286" y="124"/>
                  </a:cubicBezTo>
                  <a:close/>
                  <a:moveTo>
                    <a:pt x="138" y="132"/>
                  </a:moveTo>
                  <a:cubicBezTo>
                    <a:pt x="140" y="130"/>
                    <a:pt x="144" y="130"/>
                    <a:pt x="145" y="127"/>
                  </a:cubicBezTo>
                  <a:cubicBezTo>
                    <a:pt x="143" y="125"/>
                    <a:pt x="141" y="125"/>
                    <a:pt x="139" y="124"/>
                  </a:cubicBezTo>
                  <a:cubicBezTo>
                    <a:pt x="139" y="127"/>
                    <a:pt x="137" y="128"/>
                    <a:pt x="138" y="132"/>
                  </a:cubicBezTo>
                  <a:close/>
                  <a:moveTo>
                    <a:pt x="509" y="147"/>
                  </a:moveTo>
                  <a:cubicBezTo>
                    <a:pt x="512" y="146"/>
                    <a:pt x="512" y="143"/>
                    <a:pt x="510" y="141"/>
                  </a:cubicBezTo>
                  <a:cubicBezTo>
                    <a:pt x="506" y="141"/>
                    <a:pt x="503" y="137"/>
                    <a:pt x="500" y="135"/>
                  </a:cubicBezTo>
                  <a:cubicBezTo>
                    <a:pt x="497" y="134"/>
                    <a:pt x="490" y="131"/>
                    <a:pt x="490" y="128"/>
                  </a:cubicBezTo>
                  <a:cubicBezTo>
                    <a:pt x="486" y="128"/>
                    <a:pt x="485" y="125"/>
                    <a:pt x="482" y="124"/>
                  </a:cubicBezTo>
                  <a:cubicBezTo>
                    <a:pt x="487" y="136"/>
                    <a:pt x="500" y="140"/>
                    <a:pt x="509" y="147"/>
                  </a:cubicBezTo>
                  <a:close/>
                  <a:moveTo>
                    <a:pt x="169" y="136"/>
                  </a:moveTo>
                  <a:cubicBezTo>
                    <a:pt x="171" y="136"/>
                    <a:pt x="171" y="137"/>
                    <a:pt x="173" y="137"/>
                  </a:cubicBezTo>
                  <a:cubicBezTo>
                    <a:pt x="175" y="133"/>
                    <a:pt x="178" y="129"/>
                    <a:pt x="179" y="124"/>
                  </a:cubicBezTo>
                  <a:cubicBezTo>
                    <a:pt x="173" y="125"/>
                    <a:pt x="170" y="130"/>
                    <a:pt x="169" y="136"/>
                  </a:cubicBezTo>
                  <a:close/>
                  <a:moveTo>
                    <a:pt x="248" y="127"/>
                  </a:moveTo>
                  <a:cubicBezTo>
                    <a:pt x="250" y="127"/>
                    <a:pt x="251" y="128"/>
                    <a:pt x="253" y="128"/>
                  </a:cubicBezTo>
                  <a:cubicBezTo>
                    <a:pt x="255" y="123"/>
                    <a:pt x="249" y="124"/>
                    <a:pt x="248" y="127"/>
                  </a:cubicBezTo>
                  <a:close/>
                  <a:moveTo>
                    <a:pt x="332" y="127"/>
                  </a:moveTo>
                  <a:cubicBezTo>
                    <a:pt x="334" y="128"/>
                    <a:pt x="337" y="129"/>
                    <a:pt x="340" y="131"/>
                  </a:cubicBezTo>
                  <a:cubicBezTo>
                    <a:pt x="340" y="126"/>
                    <a:pt x="336" y="126"/>
                    <a:pt x="334" y="124"/>
                  </a:cubicBezTo>
                  <a:cubicBezTo>
                    <a:pt x="334" y="125"/>
                    <a:pt x="332" y="125"/>
                    <a:pt x="332" y="127"/>
                  </a:cubicBezTo>
                  <a:close/>
                  <a:moveTo>
                    <a:pt x="581" y="131"/>
                  </a:moveTo>
                  <a:cubicBezTo>
                    <a:pt x="582" y="128"/>
                    <a:pt x="576" y="125"/>
                    <a:pt x="574" y="125"/>
                  </a:cubicBezTo>
                  <a:cubicBezTo>
                    <a:pt x="577" y="127"/>
                    <a:pt x="579" y="129"/>
                    <a:pt x="581" y="131"/>
                  </a:cubicBezTo>
                  <a:close/>
                  <a:moveTo>
                    <a:pt x="75" y="133"/>
                  </a:moveTo>
                  <a:cubicBezTo>
                    <a:pt x="77" y="134"/>
                    <a:pt x="79" y="129"/>
                    <a:pt x="81" y="127"/>
                  </a:cubicBezTo>
                  <a:cubicBezTo>
                    <a:pt x="79" y="126"/>
                    <a:pt x="79" y="125"/>
                    <a:pt x="76" y="125"/>
                  </a:cubicBezTo>
                  <a:cubicBezTo>
                    <a:pt x="75" y="127"/>
                    <a:pt x="75" y="131"/>
                    <a:pt x="75" y="133"/>
                  </a:cubicBezTo>
                  <a:close/>
                  <a:moveTo>
                    <a:pt x="524" y="133"/>
                  </a:moveTo>
                  <a:cubicBezTo>
                    <a:pt x="527" y="136"/>
                    <a:pt x="529" y="141"/>
                    <a:pt x="532" y="142"/>
                  </a:cubicBezTo>
                  <a:cubicBezTo>
                    <a:pt x="534" y="146"/>
                    <a:pt x="537" y="147"/>
                    <a:pt x="540" y="149"/>
                  </a:cubicBezTo>
                  <a:cubicBezTo>
                    <a:pt x="542" y="146"/>
                    <a:pt x="537" y="141"/>
                    <a:pt x="534" y="141"/>
                  </a:cubicBezTo>
                  <a:cubicBezTo>
                    <a:pt x="534" y="137"/>
                    <a:pt x="529" y="137"/>
                    <a:pt x="527" y="133"/>
                  </a:cubicBezTo>
                  <a:cubicBezTo>
                    <a:pt x="526" y="131"/>
                    <a:pt x="520" y="129"/>
                    <a:pt x="518" y="125"/>
                  </a:cubicBezTo>
                  <a:cubicBezTo>
                    <a:pt x="519" y="125"/>
                    <a:pt x="519" y="125"/>
                    <a:pt x="518" y="125"/>
                  </a:cubicBezTo>
                  <a:cubicBezTo>
                    <a:pt x="516" y="128"/>
                    <a:pt x="522" y="130"/>
                    <a:pt x="524" y="133"/>
                  </a:cubicBezTo>
                  <a:close/>
                  <a:moveTo>
                    <a:pt x="182" y="131"/>
                  </a:moveTo>
                  <a:cubicBezTo>
                    <a:pt x="186" y="129"/>
                    <a:pt x="190" y="133"/>
                    <a:pt x="194" y="130"/>
                  </a:cubicBezTo>
                  <a:cubicBezTo>
                    <a:pt x="190" y="128"/>
                    <a:pt x="189" y="126"/>
                    <a:pt x="183" y="125"/>
                  </a:cubicBezTo>
                  <a:cubicBezTo>
                    <a:pt x="183" y="127"/>
                    <a:pt x="182" y="128"/>
                    <a:pt x="182" y="131"/>
                  </a:cubicBezTo>
                  <a:close/>
                  <a:moveTo>
                    <a:pt x="549" y="135"/>
                  </a:moveTo>
                  <a:cubicBezTo>
                    <a:pt x="552" y="137"/>
                    <a:pt x="556" y="140"/>
                    <a:pt x="560" y="143"/>
                  </a:cubicBezTo>
                  <a:cubicBezTo>
                    <a:pt x="561" y="140"/>
                    <a:pt x="562" y="137"/>
                    <a:pt x="561" y="133"/>
                  </a:cubicBezTo>
                  <a:cubicBezTo>
                    <a:pt x="557" y="131"/>
                    <a:pt x="555" y="127"/>
                    <a:pt x="550" y="125"/>
                  </a:cubicBezTo>
                  <a:cubicBezTo>
                    <a:pt x="550" y="129"/>
                    <a:pt x="548" y="132"/>
                    <a:pt x="549" y="135"/>
                  </a:cubicBezTo>
                  <a:close/>
                  <a:moveTo>
                    <a:pt x="272" y="128"/>
                  </a:moveTo>
                  <a:cubicBezTo>
                    <a:pt x="274" y="127"/>
                    <a:pt x="275" y="127"/>
                    <a:pt x="276" y="128"/>
                  </a:cubicBezTo>
                  <a:cubicBezTo>
                    <a:pt x="276" y="127"/>
                    <a:pt x="274" y="127"/>
                    <a:pt x="273" y="126"/>
                  </a:cubicBezTo>
                  <a:cubicBezTo>
                    <a:pt x="273" y="127"/>
                    <a:pt x="272" y="127"/>
                    <a:pt x="272" y="128"/>
                  </a:cubicBezTo>
                  <a:close/>
                  <a:moveTo>
                    <a:pt x="388" y="128"/>
                  </a:moveTo>
                  <a:cubicBezTo>
                    <a:pt x="388" y="133"/>
                    <a:pt x="394" y="132"/>
                    <a:pt x="400" y="132"/>
                  </a:cubicBezTo>
                  <a:cubicBezTo>
                    <a:pt x="397" y="127"/>
                    <a:pt x="393" y="125"/>
                    <a:pt x="388" y="128"/>
                  </a:cubicBezTo>
                  <a:close/>
                  <a:moveTo>
                    <a:pt x="433" y="131"/>
                  </a:moveTo>
                  <a:cubicBezTo>
                    <a:pt x="440" y="136"/>
                    <a:pt x="446" y="142"/>
                    <a:pt x="453" y="147"/>
                  </a:cubicBezTo>
                  <a:cubicBezTo>
                    <a:pt x="453" y="144"/>
                    <a:pt x="456" y="144"/>
                    <a:pt x="456" y="141"/>
                  </a:cubicBezTo>
                  <a:cubicBezTo>
                    <a:pt x="449" y="136"/>
                    <a:pt x="442" y="131"/>
                    <a:pt x="436" y="126"/>
                  </a:cubicBezTo>
                  <a:cubicBezTo>
                    <a:pt x="435" y="128"/>
                    <a:pt x="434" y="129"/>
                    <a:pt x="433" y="131"/>
                  </a:cubicBezTo>
                  <a:close/>
                  <a:moveTo>
                    <a:pt x="55" y="135"/>
                  </a:moveTo>
                  <a:cubicBezTo>
                    <a:pt x="57" y="133"/>
                    <a:pt x="57" y="129"/>
                    <a:pt x="59" y="128"/>
                  </a:cubicBezTo>
                  <a:cubicBezTo>
                    <a:pt x="57" y="126"/>
                    <a:pt x="51" y="134"/>
                    <a:pt x="55" y="135"/>
                  </a:cubicBezTo>
                  <a:close/>
                  <a:moveTo>
                    <a:pt x="112" y="136"/>
                  </a:moveTo>
                  <a:cubicBezTo>
                    <a:pt x="112" y="134"/>
                    <a:pt x="114" y="132"/>
                    <a:pt x="115" y="131"/>
                  </a:cubicBezTo>
                  <a:cubicBezTo>
                    <a:pt x="109" y="121"/>
                    <a:pt x="102" y="135"/>
                    <a:pt x="112" y="136"/>
                  </a:cubicBezTo>
                  <a:close/>
                  <a:moveTo>
                    <a:pt x="78" y="135"/>
                  </a:moveTo>
                  <a:cubicBezTo>
                    <a:pt x="80" y="136"/>
                    <a:pt x="80" y="138"/>
                    <a:pt x="81" y="138"/>
                  </a:cubicBezTo>
                  <a:cubicBezTo>
                    <a:pt x="84" y="135"/>
                    <a:pt x="85" y="132"/>
                    <a:pt x="86" y="128"/>
                  </a:cubicBezTo>
                  <a:cubicBezTo>
                    <a:pt x="85" y="128"/>
                    <a:pt x="84" y="128"/>
                    <a:pt x="84" y="128"/>
                  </a:cubicBezTo>
                  <a:cubicBezTo>
                    <a:pt x="82" y="131"/>
                    <a:pt x="80" y="133"/>
                    <a:pt x="78" y="135"/>
                  </a:cubicBezTo>
                  <a:close/>
                  <a:moveTo>
                    <a:pt x="219" y="131"/>
                  </a:moveTo>
                  <a:cubicBezTo>
                    <a:pt x="221" y="132"/>
                    <a:pt x="221" y="130"/>
                    <a:pt x="223" y="131"/>
                  </a:cubicBezTo>
                  <a:cubicBezTo>
                    <a:pt x="223" y="129"/>
                    <a:pt x="221" y="128"/>
                    <a:pt x="219" y="128"/>
                  </a:cubicBezTo>
                  <a:cubicBezTo>
                    <a:pt x="219" y="129"/>
                    <a:pt x="219" y="130"/>
                    <a:pt x="219" y="131"/>
                  </a:cubicBezTo>
                  <a:close/>
                  <a:moveTo>
                    <a:pt x="236" y="130"/>
                  </a:moveTo>
                  <a:cubicBezTo>
                    <a:pt x="241" y="136"/>
                    <a:pt x="247" y="131"/>
                    <a:pt x="255" y="135"/>
                  </a:cubicBezTo>
                  <a:cubicBezTo>
                    <a:pt x="251" y="130"/>
                    <a:pt x="241" y="126"/>
                    <a:pt x="236" y="130"/>
                  </a:cubicBezTo>
                  <a:close/>
                  <a:moveTo>
                    <a:pt x="468" y="135"/>
                  </a:moveTo>
                  <a:cubicBezTo>
                    <a:pt x="471" y="134"/>
                    <a:pt x="471" y="130"/>
                    <a:pt x="473" y="128"/>
                  </a:cubicBezTo>
                  <a:cubicBezTo>
                    <a:pt x="470" y="129"/>
                    <a:pt x="467" y="132"/>
                    <a:pt x="468" y="135"/>
                  </a:cubicBezTo>
                  <a:close/>
                  <a:moveTo>
                    <a:pt x="149" y="128"/>
                  </a:moveTo>
                  <a:cubicBezTo>
                    <a:pt x="146" y="133"/>
                    <a:pt x="140" y="134"/>
                    <a:pt x="136" y="139"/>
                  </a:cubicBezTo>
                  <a:cubicBezTo>
                    <a:pt x="140" y="139"/>
                    <a:pt x="141" y="139"/>
                    <a:pt x="144" y="139"/>
                  </a:cubicBezTo>
                  <a:cubicBezTo>
                    <a:pt x="146" y="136"/>
                    <a:pt x="149" y="134"/>
                    <a:pt x="152" y="131"/>
                  </a:cubicBezTo>
                  <a:cubicBezTo>
                    <a:pt x="152" y="130"/>
                    <a:pt x="151" y="129"/>
                    <a:pt x="149" y="128"/>
                  </a:cubicBezTo>
                  <a:close/>
                  <a:moveTo>
                    <a:pt x="261" y="133"/>
                  </a:moveTo>
                  <a:cubicBezTo>
                    <a:pt x="265" y="134"/>
                    <a:pt x="269" y="137"/>
                    <a:pt x="273" y="138"/>
                  </a:cubicBezTo>
                  <a:cubicBezTo>
                    <a:pt x="274" y="137"/>
                    <a:pt x="274" y="136"/>
                    <a:pt x="274" y="134"/>
                  </a:cubicBezTo>
                  <a:cubicBezTo>
                    <a:pt x="269" y="133"/>
                    <a:pt x="267" y="130"/>
                    <a:pt x="263" y="128"/>
                  </a:cubicBezTo>
                  <a:cubicBezTo>
                    <a:pt x="262" y="130"/>
                    <a:pt x="261" y="130"/>
                    <a:pt x="261" y="133"/>
                  </a:cubicBezTo>
                  <a:close/>
                  <a:moveTo>
                    <a:pt x="324" y="133"/>
                  </a:moveTo>
                  <a:cubicBezTo>
                    <a:pt x="324" y="131"/>
                    <a:pt x="320" y="129"/>
                    <a:pt x="319" y="130"/>
                  </a:cubicBezTo>
                  <a:cubicBezTo>
                    <a:pt x="321" y="131"/>
                    <a:pt x="321" y="134"/>
                    <a:pt x="324" y="133"/>
                  </a:cubicBezTo>
                  <a:close/>
                  <a:moveTo>
                    <a:pt x="338" y="135"/>
                  </a:moveTo>
                  <a:cubicBezTo>
                    <a:pt x="338" y="131"/>
                    <a:pt x="334" y="131"/>
                    <a:pt x="332" y="130"/>
                  </a:cubicBezTo>
                  <a:cubicBezTo>
                    <a:pt x="333" y="132"/>
                    <a:pt x="336" y="133"/>
                    <a:pt x="338" y="135"/>
                  </a:cubicBezTo>
                  <a:close/>
                  <a:moveTo>
                    <a:pt x="623" y="157"/>
                  </a:moveTo>
                  <a:cubicBezTo>
                    <a:pt x="624" y="158"/>
                    <a:pt x="627" y="156"/>
                    <a:pt x="628" y="158"/>
                  </a:cubicBezTo>
                  <a:cubicBezTo>
                    <a:pt x="630" y="169"/>
                    <a:pt x="623" y="180"/>
                    <a:pt x="629" y="190"/>
                  </a:cubicBezTo>
                  <a:cubicBezTo>
                    <a:pt x="633" y="188"/>
                    <a:pt x="631" y="180"/>
                    <a:pt x="635" y="178"/>
                  </a:cubicBezTo>
                  <a:cubicBezTo>
                    <a:pt x="631" y="174"/>
                    <a:pt x="635" y="165"/>
                    <a:pt x="638" y="161"/>
                  </a:cubicBezTo>
                  <a:cubicBezTo>
                    <a:pt x="634" y="154"/>
                    <a:pt x="630" y="147"/>
                    <a:pt x="625" y="142"/>
                  </a:cubicBezTo>
                  <a:cubicBezTo>
                    <a:pt x="624" y="138"/>
                    <a:pt x="619" y="138"/>
                    <a:pt x="619" y="134"/>
                  </a:cubicBezTo>
                  <a:cubicBezTo>
                    <a:pt x="617" y="134"/>
                    <a:pt x="615" y="128"/>
                    <a:pt x="614" y="131"/>
                  </a:cubicBezTo>
                  <a:cubicBezTo>
                    <a:pt x="618" y="139"/>
                    <a:pt x="621" y="147"/>
                    <a:pt x="623" y="157"/>
                  </a:cubicBezTo>
                  <a:close/>
                  <a:moveTo>
                    <a:pt x="284" y="133"/>
                  </a:moveTo>
                  <a:cubicBezTo>
                    <a:pt x="285" y="130"/>
                    <a:pt x="281" y="129"/>
                    <a:pt x="281" y="131"/>
                  </a:cubicBezTo>
                  <a:cubicBezTo>
                    <a:pt x="282" y="131"/>
                    <a:pt x="283" y="132"/>
                    <a:pt x="284" y="133"/>
                  </a:cubicBezTo>
                  <a:close/>
                  <a:moveTo>
                    <a:pt x="351" y="136"/>
                  </a:moveTo>
                  <a:cubicBezTo>
                    <a:pt x="348" y="135"/>
                    <a:pt x="346" y="132"/>
                    <a:pt x="344" y="130"/>
                  </a:cubicBezTo>
                  <a:cubicBezTo>
                    <a:pt x="343" y="130"/>
                    <a:pt x="343" y="132"/>
                    <a:pt x="343" y="133"/>
                  </a:cubicBezTo>
                  <a:cubicBezTo>
                    <a:pt x="346" y="133"/>
                    <a:pt x="349" y="137"/>
                    <a:pt x="351" y="136"/>
                  </a:cubicBezTo>
                  <a:close/>
                  <a:moveTo>
                    <a:pt x="89" y="140"/>
                  </a:moveTo>
                  <a:cubicBezTo>
                    <a:pt x="86" y="138"/>
                    <a:pt x="91" y="134"/>
                    <a:pt x="91" y="131"/>
                  </a:cubicBezTo>
                  <a:cubicBezTo>
                    <a:pt x="88" y="131"/>
                    <a:pt x="83" y="143"/>
                    <a:pt x="89" y="140"/>
                  </a:cubicBezTo>
                  <a:close/>
                  <a:moveTo>
                    <a:pt x="163" y="133"/>
                  </a:moveTo>
                  <a:cubicBezTo>
                    <a:pt x="164" y="133"/>
                    <a:pt x="164" y="133"/>
                    <a:pt x="165" y="133"/>
                  </a:cubicBezTo>
                  <a:cubicBezTo>
                    <a:pt x="165" y="132"/>
                    <a:pt x="165" y="131"/>
                    <a:pt x="166" y="131"/>
                  </a:cubicBezTo>
                  <a:cubicBezTo>
                    <a:pt x="164" y="131"/>
                    <a:pt x="163" y="131"/>
                    <a:pt x="163" y="133"/>
                  </a:cubicBezTo>
                  <a:close/>
                  <a:moveTo>
                    <a:pt x="425" y="133"/>
                  </a:moveTo>
                  <a:cubicBezTo>
                    <a:pt x="426" y="135"/>
                    <a:pt x="428" y="133"/>
                    <a:pt x="428" y="131"/>
                  </a:cubicBezTo>
                  <a:cubicBezTo>
                    <a:pt x="427" y="132"/>
                    <a:pt x="427" y="131"/>
                    <a:pt x="426" y="131"/>
                  </a:cubicBezTo>
                  <a:cubicBezTo>
                    <a:pt x="426" y="133"/>
                    <a:pt x="425" y="132"/>
                    <a:pt x="425" y="133"/>
                  </a:cubicBezTo>
                  <a:close/>
                  <a:moveTo>
                    <a:pt x="473" y="138"/>
                  </a:moveTo>
                  <a:cubicBezTo>
                    <a:pt x="479" y="140"/>
                    <a:pt x="482" y="144"/>
                    <a:pt x="488" y="145"/>
                  </a:cubicBezTo>
                  <a:cubicBezTo>
                    <a:pt x="487" y="138"/>
                    <a:pt x="481" y="135"/>
                    <a:pt x="476" y="131"/>
                  </a:cubicBezTo>
                  <a:cubicBezTo>
                    <a:pt x="475" y="134"/>
                    <a:pt x="473" y="134"/>
                    <a:pt x="473" y="138"/>
                  </a:cubicBezTo>
                  <a:close/>
                  <a:moveTo>
                    <a:pt x="219" y="136"/>
                  </a:moveTo>
                  <a:cubicBezTo>
                    <a:pt x="222" y="137"/>
                    <a:pt x="225" y="138"/>
                    <a:pt x="228" y="139"/>
                  </a:cubicBezTo>
                  <a:cubicBezTo>
                    <a:pt x="230" y="138"/>
                    <a:pt x="231" y="137"/>
                    <a:pt x="231" y="135"/>
                  </a:cubicBezTo>
                  <a:cubicBezTo>
                    <a:pt x="228" y="131"/>
                    <a:pt x="222" y="133"/>
                    <a:pt x="219" y="136"/>
                  </a:cubicBezTo>
                  <a:close/>
                  <a:moveTo>
                    <a:pt x="93" y="138"/>
                  </a:moveTo>
                  <a:cubicBezTo>
                    <a:pt x="95" y="138"/>
                    <a:pt x="97" y="136"/>
                    <a:pt x="97" y="133"/>
                  </a:cubicBezTo>
                  <a:cubicBezTo>
                    <a:pt x="96" y="133"/>
                    <a:pt x="96" y="132"/>
                    <a:pt x="95" y="133"/>
                  </a:cubicBezTo>
                  <a:cubicBezTo>
                    <a:pt x="95" y="135"/>
                    <a:pt x="93" y="136"/>
                    <a:pt x="93" y="138"/>
                  </a:cubicBezTo>
                  <a:close/>
                  <a:moveTo>
                    <a:pt x="115" y="138"/>
                  </a:moveTo>
                  <a:cubicBezTo>
                    <a:pt x="119" y="139"/>
                    <a:pt x="122" y="142"/>
                    <a:pt x="127" y="142"/>
                  </a:cubicBezTo>
                  <a:cubicBezTo>
                    <a:pt x="128" y="141"/>
                    <a:pt x="128" y="140"/>
                    <a:pt x="129" y="139"/>
                  </a:cubicBezTo>
                  <a:cubicBezTo>
                    <a:pt x="123" y="139"/>
                    <a:pt x="118" y="129"/>
                    <a:pt x="115" y="138"/>
                  </a:cubicBezTo>
                  <a:close/>
                  <a:moveTo>
                    <a:pt x="580" y="139"/>
                  </a:moveTo>
                  <a:cubicBezTo>
                    <a:pt x="580" y="136"/>
                    <a:pt x="578" y="135"/>
                    <a:pt x="575" y="133"/>
                  </a:cubicBezTo>
                  <a:cubicBezTo>
                    <a:pt x="576" y="136"/>
                    <a:pt x="578" y="137"/>
                    <a:pt x="580" y="139"/>
                  </a:cubicBezTo>
                  <a:close/>
                  <a:moveTo>
                    <a:pt x="66" y="139"/>
                  </a:moveTo>
                  <a:cubicBezTo>
                    <a:pt x="67" y="140"/>
                    <a:pt x="68" y="141"/>
                    <a:pt x="70" y="141"/>
                  </a:cubicBezTo>
                  <a:cubicBezTo>
                    <a:pt x="71" y="139"/>
                    <a:pt x="70" y="138"/>
                    <a:pt x="70" y="135"/>
                  </a:cubicBezTo>
                  <a:cubicBezTo>
                    <a:pt x="69" y="136"/>
                    <a:pt x="69" y="133"/>
                    <a:pt x="67" y="134"/>
                  </a:cubicBezTo>
                  <a:cubicBezTo>
                    <a:pt x="67" y="136"/>
                    <a:pt x="65" y="137"/>
                    <a:pt x="66" y="139"/>
                  </a:cubicBezTo>
                  <a:close/>
                  <a:moveTo>
                    <a:pt x="312" y="150"/>
                  </a:moveTo>
                  <a:cubicBezTo>
                    <a:pt x="313" y="149"/>
                    <a:pt x="314" y="148"/>
                    <a:pt x="314" y="147"/>
                  </a:cubicBezTo>
                  <a:cubicBezTo>
                    <a:pt x="307" y="143"/>
                    <a:pt x="299" y="138"/>
                    <a:pt x="290" y="135"/>
                  </a:cubicBezTo>
                  <a:cubicBezTo>
                    <a:pt x="295" y="142"/>
                    <a:pt x="304" y="146"/>
                    <a:pt x="312" y="150"/>
                  </a:cubicBezTo>
                  <a:close/>
                  <a:moveTo>
                    <a:pt x="431" y="135"/>
                  </a:moveTo>
                  <a:cubicBezTo>
                    <a:pt x="435" y="141"/>
                    <a:pt x="444" y="146"/>
                    <a:pt x="450" y="148"/>
                  </a:cubicBezTo>
                  <a:cubicBezTo>
                    <a:pt x="444" y="144"/>
                    <a:pt x="438" y="137"/>
                    <a:pt x="431" y="135"/>
                  </a:cubicBezTo>
                  <a:close/>
                  <a:moveTo>
                    <a:pt x="181" y="138"/>
                  </a:moveTo>
                  <a:cubicBezTo>
                    <a:pt x="182" y="137"/>
                    <a:pt x="186" y="138"/>
                    <a:pt x="186" y="135"/>
                  </a:cubicBezTo>
                  <a:cubicBezTo>
                    <a:pt x="184" y="135"/>
                    <a:pt x="182" y="135"/>
                    <a:pt x="180" y="135"/>
                  </a:cubicBezTo>
                  <a:cubicBezTo>
                    <a:pt x="180" y="137"/>
                    <a:pt x="181" y="137"/>
                    <a:pt x="181" y="138"/>
                  </a:cubicBezTo>
                  <a:close/>
                  <a:moveTo>
                    <a:pt x="341" y="138"/>
                  </a:moveTo>
                  <a:cubicBezTo>
                    <a:pt x="346" y="141"/>
                    <a:pt x="354" y="153"/>
                    <a:pt x="358" y="144"/>
                  </a:cubicBezTo>
                  <a:cubicBezTo>
                    <a:pt x="353" y="141"/>
                    <a:pt x="348" y="137"/>
                    <a:pt x="342" y="135"/>
                  </a:cubicBezTo>
                  <a:cubicBezTo>
                    <a:pt x="343" y="137"/>
                    <a:pt x="341" y="137"/>
                    <a:pt x="341" y="138"/>
                  </a:cubicBezTo>
                  <a:close/>
                  <a:moveTo>
                    <a:pt x="510" y="138"/>
                  </a:moveTo>
                  <a:cubicBezTo>
                    <a:pt x="510" y="136"/>
                    <a:pt x="507" y="135"/>
                    <a:pt x="507" y="136"/>
                  </a:cubicBezTo>
                  <a:cubicBezTo>
                    <a:pt x="508" y="136"/>
                    <a:pt x="508" y="138"/>
                    <a:pt x="510" y="138"/>
                  </a:cubicBezTo>
                  <a:close/>
                  <a:moveTo>
                    <a:pt x="152" y="141"/>
                  </a:moveTo>
                  <a:cubicBezTo>
                    <a:pt x="156" y="141"/>
                    <a:pt x="158" y="143"/>
                    <a:pt x="160" y="144"/>
                  </a:cubicBezTo>
                  <a:cubicBezTo>
                    <a:pt x="161" y="142"/>
                    <a:pt x="163" y="141"/>
                    <a:pt x="163" y="138"/>
                  </a:cubicBezTo>
                  <a:cubicBezTo>
                    <a:pt x="159" y="135"/>
                    <a:pt x="153" y="136"/>
                    <a:pt x="152" y="141"/>
                  </a:cubicBezTo>
                  <a:close/>
                  <a:moveTo>
                    <a:pt x="183" y="142"/>
                  </a:moveTo>
                  <a:cubicBezTo>
                    <a:pt x="183" y="146"/>
                    <a:pt x="188" y="144"/>
                    <a:pt x="190" y="146"/>
                  </a:cubicBezTo>
                  <a:cubicBezTo>
                    <a:pt x="191" y="143"/>
                    <a:pt x="196" y="138"/>
                    <a:pt x="194" y="136"/>
                  </a:cubicBezTo>
                  <a:cubicBezTo>
                    <a:pt x="190" y="137"/>
                    <a:pt x="188" y="141"/>
                    <a:pt x="183" y="142"/>
                  </a:cubicBezTo>
                  <a:close/>
                  <a:moveTo>
                    <a:pt x="411" y="146"/>
                  </a:moveTo>
                  <a:cubicBezTo>
                    <a:pt x="411" y="145"/>
                    <a:pt x="413" y="143"/>
                    <a:pt x="414" y="141"/>
                  </a:cubicBezTo>
                  <a:cubicBezTo>
                    <a:pt x="410" y="137"/>
                    <a:pt x="403" y="136"/>
                    <a:pt x="397" y="136"/>
                  </a:cubicBezTo>
                  <a:cubicBezTo>
                    <a:pt x="400" y="140"/>
                    <a:pt x="406" y="145"/>
                    <a:pt x="411" y="146"/>
                  </a:cubicBezTo>
                  <a:close/>
                  <a:moveTo>
                    <a:pt x="335" y="142"/>
                  </a:moveTo>
                  <a:cubicBezTo>
                    <a:pt x="336" y="140"/>
                    <a:pt x="335" y="137"/>
                    <a:pt x="333" y="137"/>
                  </a:cubicBezTo>
                  <a:cubicBezTo>
                    <a:pt x="333" y="139"/>
                    <a:pt x="333" y="141"/>
                    <a:pt x="335" y="142"/>
                  </a:cubicBezTo>
                  <a:close/>
                  <a:moveTo>
                    <a:pt x="252" y="139"/>
                  </a:moveTo>
                  <a:cubicBezTo>
                    <a:pt x="252" y="138"/>
                    <a:pt x="251" y="138"/>
                    <a:pt x="249" y="138"/>
                  </a:cubicBezTo>
                  <a:cubicBezTo>
                    <a:pt x="248" y="140"/>
                    <a:pt x="250" y="139"/>
                    <a:pt x="252" y="139"/>
                  </a:cubicBezTo>
                  <a:close/>
                  <a:moveTo>
                    <a:pt x="278" y="138"/>
                  </a:moveTo>
                  <a:cubicBezTo>
                    <a:pt x="278" y="141"/>
                    <a:pt x="282" y="143"/>
                    <a:pt x="285" y="142"/>
                  </a:cubicBezTo>
                  <a:cubicBezTo>
                    <a:pt x="283" y="141"/>
                    <a:pt x="280" y="137"/>
                    <a:pt x="278" y="138"/>
                  </a:cubicBezTo>
                  <a:close/>
                  <a:moveTo>
                    <a:pt x="384" y="138"/>
                  </a:moveTo>
                  <a:cubicBezTo>
                    <a:pt x="386" y="142"/>
                    <a:pt x="390" y="144"/>
                    <a:pt x="394" y="147"/>
                  </a:cubicBezTo>
                  <a:cubicBezTo>
                    <a:pt x="392" y="143"/>
                    <a:pt x="387" y="139"/>
                    <a:pt x="384" y="138"/>
                  </a:cubicBezTo>
                  <a:close/>
                  <a:moveTo>
                    <a:pt x="467" y="141"/>
                  </a:moveTo>
                  <a:cubicBezTo>
                    <a:pt x="467" y="139"/>
                    <a:pt x="464" y="139"/>
                    <a:pt x="464" y="138"/>
                  </a:cubicBezTo>
                  <a:cubicBezTo>
                    <a:pt x="462" y="140"/>
                    <a:pt x="465" y="143"/>
                    <a:pt x="467" y="141"/>
                  </a:cubicBezTo>
                  <a:close/>
                  <a:moveTo>
                    <a:pt x="503" y="153"/>
                  </a:moveTo>
                  <a:cubicBezTo>
                    <a:pt x="504" y="152"/>
                    <a:pt x="505" y="152"/>
                    <a:pt x="506" y="150"/>
                  </a:cubicBezTo>
                  <a:cubicBezTo>
                    <a:pt x="502" y="145"/>
                    <a:pt x="496" y="142"/>
                    <a:pt x="491" y="138"/>
                  </a:cubicBezTo>
                  <a:cubicBezTo>
                    <a:pt x="493" y="145"/>
                    <a:pt x="499" y="148"/>
                    <a:pt x="503" y="153"/>
                  </a:cubicBezTo>
                  <a:close/>
                  <a:moveTo>
                    <a:pt x="566" y="147"/>
                  </a:moveTo>
                  <a:cubicBezTo>
                    <a:pt x="568" y="150"/>
                    <a:pt x="571" y="151"/>
                    <a:pt x="572" y="154"/>
                  </a:cubicBezTo>
                  <a:cubicBezTo>
                    <a:pt x="571" y="154"/>
                    <a:pt x="572" y="156"/>
                    <a:pt x="570" y="156"/>
                  </a:cubicBezTo>
                  <a:cubicBezTo>
                    <a:pt x="571" y="158"/>
                    <a:pt x="573" y="159"/>
                    <a:pt x="575" y="161"/>
                  </a:cubicBezTo>
                  <a:cubicBezTo>
                    <a:pt x="575" y="155"/>
                    <a:pt x="579" y="152"/>
                    <a:pt x="579" y="147"/>
                  </a:cubicBezTo>
                  <a:cubicBezTo>
                    <a:pt x="576" y="143"/>
                    <a:pt x="572" y="140"/>
                    <a:pt x="567" y="138"/>
                  </a:cubicBezTo>
                  <a:cubicBezTo>
                    <a:pt x="567" y="143"/>
                    <a:pt x="567" y="143"/>
                    <a:pt x="566" y="147"/>
                  </a:cubicBezTo>
                  <a:close/>
                  <a:moveTo>
                    <a:pt x="75" y="142"/>
                  </a:moveTo>
                  <a:cubicBezTo>
                    <a:pt x="75" y="144"/>
                    <a:pt x="76" y="145"/>
                    <a:pt x="77" y="145"/>
                  </a:cubicBezTo>
                  <a:cubicBezTo>
                    <a:pt x="79" y="144"/>
                    <a:pt x="79" y="142"/>
                    <a:pt x="80" y="141"/>
                  </a:cubicBezTo>
                  <a:cubicBezTo>
                    <a:pt x="77" y="141"/>
                    <a:pt x="79" y="138"/>
                    <a:pt x="77" y="139"/>
                  </a:cubicBezTo>
                  <a:cubicBezTo>
                    <a:pt x="77" y="141"/>
                    <a:pt x="74" y="140"/>
                    <a:pt x="75" y="142"/>
                  </a:cubicBezTo>
                  <a:close/>
                  <a:moveTo>
                    <a:pt x="233" y="140"/>
                  </a:moveTo>
                  <a:cubicBezTo>
                    <a:pt x="236" y="144"/>
                    <a:pt x="242" y="145"/>
                    <a:pt x="247" y="147"/>
                  </a:cubicBezTo>
                  <a:cubicBezTo>
                    <a:pt x="246" y="144"/>
                    <a:pt x="245" y="144"/>
                    <a:pt x="245" y="141"/>
                  </a:cubicBezTo>
                  <a:cubicBezTo>
                    <a:pt x="240" y="143"/>
                    <a:pt x="237" y="137"/>
                    <a:pt x="233" y="140"/>
                  </a:cubicBezTo>
                  <a:close/>
                  <a:moveTo>
                    <a:pt x="254" y="142"/>
                  </a:moveTo>
                  <a:cubicBezTo>
                    <a:pt x="257" y="143"/>
                    <a:pt x="257" y="145"/>
                    <a:pt x="261" y="145"/>
                  </a:cubicBezTo>
                  <a:cubicBezTo>
                    <a:pt x="261" y="142"/>
                    <a:pt x="259" y="141"/>
                    <a:pt x="258" y="139"/>
                  </a:cubicBezTo>
                  <a:cubicBezTo>
                    <a:pt x="257" y="139"/>
                    <a:pt x="256" y="139"/>
                    <a:pt x="255" y="139"/>
                  </a:cubicBezTo>
                  <a:cubicBezTo>
                    <a:pt x="256" y="141"/>
                    <a:pt x="254" y="141"/>
                    <a:pt x="254" y="142"/>
                  </a:cubicBezTo>
                  <a:close/>
                  <a:moveTo>
                    <a:pt x="99" y="149"/>
                  </a:moveTo>
                  <a:cubicBezTo>
                    <a:pt x="103" y="147"/>
                    <a:pt x="109" y="146"/>
                    <a:pt x="114" y="144"/>
                  </a:cubicBezTo>
                  <a:cubicBezTo>
                    <a:pt x="115" y="146"/>
                    <a:pt x="122" y="149"/>
                    <a:pt x="123" y="145"/>
                  </a:cubicBezTo>
                  <a:cubicBezTo>
                    <a:pt x="120" y="143"/>
                    <a:pt x="117" y="142"/>
                    <a:pt x="113" y="141"/>
                  </a:cubicBezTo>
                  <a:cubicBezTo>
                    <a:pt x="110" y="145"/>
                    <a:pt x="105" y="146"/>
                    <a:pt x="102" y="140"/>
                  </a:cubicBezTo>
                  <a:cubicBezTo>
                    <a:pt x="101" y="143"/>
                    <a:pt x="98" y="147"/>
                    <a:pt x="99" y="149"/>
                  </a:cubicBezTo>
                  <a:close/>
                  <a:moveTo>
                    <a:pt x="269" y="149"/>
                  </a:moveTo>
                  <a:cubicBezTo>
                    <a:pt x="269" y="146"/>
                    <a:pt x="271" y="145"/>
                    <a:pt x="271" y="142"/>
                  </a:cubicBezTo>
                  <a:cubicBezTo>
                    <a:pt x="268" y="142"/>
                    <a:pt x="265" y="140"/>
                    <a:pt x="263" y="141"/>
                  </a:cubicBezTo>
                  <a:cubicBezTo>
                    <a:pt x="266" y="142"/>
                    <a:pt x="265" y="148"/>
                    <a:pt x="269" y="149"/>
                  </a:cubicBezTo>
                  <a:close/>
                  <a:moveTo>
                    <a:pt x="165" y="146"/>
                  </a:moveTo>
                  <a:cubicBezTo>
                    <a:pt x="169" y="146"/>
                    <a:pt x="170" y="150"/>
                    <a:pt x="174" y="149"/>
                  </a:cubicBezTo>
                  <a:cubicBezTo>
                    <a:pt x="174" y="147"/>
                    <a:pt x="172" y="146"/>
                    <a:pt x="172" y="144"/>
                  </a:cubicBezTo>
                  <a:cubicBezTo>
                    <a:pt x="170" y="143"/>
                    <a:pt x="168" y="142"/>
                    <a:pt x="166" y="141"/>
                  </a:cubicBezTo>
                  <a:cubicBezTo>
                    <a:pt x="167" y="143"/>
                    <a:pt x="165" y="143"/>
                    <a:pt x="165" y="146"/>
                  </a:cubicBezTo>
                  <a:close/>
                  <a:moveTo>
                    <a:pt x="215" y="147"/>
                  </a:moveTo>
                  <a:cubicBezTo>
                    <a:pt x="214" y="146"/>
                    <a:pt x="215" y="141"/>
                    <a:pt x="211" y="141"/>
                  </a:cubicBezTo>
                  <a:cubicBezTo>
                    <a:pt x="210" y="144"/>
                    <a:pt x="213" y="148"/>
                    <a:pt x="215" y="147"/>
                  </a:cubicBezTo>
                  <a:close/>
                  <a:moveTo>
                    <a:pt x="227" y="145"/>
                  </a:moveTo>
                  <a:cubicBezTo>
                    <a:pt x="227" y="141"/>
                    <a:pt x="222" y="141"/>
                    <a:pt x="220" y="142"/>
                  </a:cubicBezTo>
                  <a:cubicBezTo>
                    <a:pt x="223" y="142"/>
                    <a:pt x="224" y="145"/>
                    <a:pt x="227" y="145"/>
                  </a:cubicBezTo>
                  <a:close/>
                  <a:moveTo>
                    <a:pt x="586" y="143"/>
                  </a:moveTo>
                  <a:cubicBezTo>
                    <a:pt x="586" y="141"/>
                    <a:pt x="585" y="141"/>
                    <a:pt x="583" y="141"/>
                  </a:cubicBezTo>
                  <a:cubicBezTo>
                    <a:pt x="583" y="143"/>
                    <a:pt x="584" y="143"/>
                    <a:pt x="586" y="143"/>
                  </a:cubicBezTo>
                  <a:close/>
                  <a:moveTo>
                    <a:pt x="342" y="145"/>
                  </a:moveTo>
                  <a:cubicBezTo>
                    <a:pt x="343" y="141"/>
                    <a:pt x="337" y="141"/>
                    <a:pt x="338" y="145"/>
                  </a:cubicBezTo>
                  <a:cubicBezTo>
                    <a:pt x="343" y="146"/>
                    <a:pt x="345" y="151"/>
                    <a:pt x="349" y="150"/>
                  </a:cubicBezTo>
                  <a:cubicBezTo>
                    <a:pt x="347" y="148"/>
                    <a:pt x="346" y="146"/>
                    <a:pt x="342" y="145"/>
                  </a:cubicBezTo>
                  <a:close/>
                  <a:moveTo>
                    <a:pt x="456" y="149"/>
                  </a:moveTo>
                  <a:cubicBezTo>
                    <a:pt x="457" y="150"/>
                    <a:pt x="458" y="153"/>
                    <a:pt x="461" y="153"/>
                  </a:cubicBezTo>
                  <a:cubicBezTo>
                    <a:pt x="462" y="150"/>
                    <a:pt x="463" y="148"/>
                    <a:pt x="464" y="145"/>
                  </a:cubicBezTo>
                  <a:cubicBezTo>
                    <a:pt x="461" y="145"/>
                    <a:pt x="461" y="143"/>
                    <a:pt x="460" y="142"/>
                  </a:cubicBezTo>
                  <a:cubicBezTo>
                    <a:pt x="459" y="145"/>
                    <a:pt x="456" y="146"/>
                    <a:pt x="456" y="149"/>
                  </a:cubicBezTo>
                  <a:close/>
                  <a:moveTo>
                    <a:pt x="470" y="143"/>
                  </a:moveTo>
                  <a:cubicBezTo>
                    <a:pt x="470" y="144"/>
                    <a:pt x="470" y="144"/>
                    <a:pt x="470" y="145"/>
                  </a:cubicBezTo>
                  <a:cubicBezTo>
                    <a:pt x="478" y="150"/>
                    <a:pt x="485" y="157"/>
                    <a:pt x="495" y="161"/>
                  </a:cubicBezTo>
                  <a:cubicBezTo>
                    <a:pt x="489" y="152"/>
                    <a:pt x="479" y="147"/>
                    <a:pt x="470" y="143"/>
                  </a:cubicBezTo>
                  <a:close/>
                  <a:moveTo>
                    <a:pt x="63" y="147"/>
                  </a:moveTo>
                  <a:cubicBezTo>
                    <a:pt x="65" y="148"/>
                    <a:pt x="65" y="149"/>
                    <a:pt x="67" y="149"/>
                  </a:cubicBezTo>
                  <a:cubicBezTo>
                    <a:pt x="68" y="148"/>
                    <a:pt x="69" y="147"/>
                    <a:pt x="69" y="145"/>
                  </a:cubicBezTo>
                  <a:cubicBezTo>
                    <a:pt x="67" y="143"/>
                    <a:pt x="62" y="141"/>
                    <a:pt x="63" y="147"/>
                  </a:cubicBezTo>
                  <a:close/>
                  <a:moveTo>
                    <a:pt x="81" y="147"/>
                  </a:moveTo>
                  <a:cubicBezTo>
                    <a:pt x="83" y="148"/>
                    <a:pt x="83" y="149"/>
                    <a:pt x="84" y="148"/>
                  </a:cubicBezTo>
                  <a:cubicBezTo>
                    <a:pt x="84" y="146"/>
                    <a:pt x="87" y="147"/>
                    <a:pt x="86" y="144"/>
                  </a:cubicBezTo>
                  <a:cubicBezTo>
                    <a:pt x="84" y="145"/>
                    <a:pt x="84" y="144"/>
                    <a:pt x="83" y="144"/>
                  </a:cubicBezTo>
                  <a:cubicBezTo>
                    <a:pt x="83" y="146"/>
                    <a:pt x="81" y="145"/>
                    <a:pt x="81" y="147"/>
                  </a:cubicBezTo>
                  <a:close/>
                  <a:moveTo>
                    <a:pt x="193" y="148"/>
                  </a:moveTo>
                  <a:cubicBezTo>
                    <a:pt x="195" y="150"/>
                    <a:pt x="198" y="152"/>
                    <a:pt x="202" y="153"/>
                  </a:cubicBezTo>
                  <a:cubicBezTo>
                    <a:pt x="203" y="150"/>
                    <a:pt x="204" y="149"/>
                    <a:pt x="204" y="145"/>
                  </a:cubicBezTo>
                  <a:cubicBezTo>
                    <a:pt x="200" y="141"/>
                    <a:pt x="196" y="147"/>
                    <a:pt x="193" y="148"/>
                  </a:cubicBezTo>
                  <a:close/>
                  <a:moveTo>
                    <a:pt x="319" y="147"/>
                  </a:moveTo>
                  <a:cubicBezTo>
                    <a:pt x="323" y="148"/>
                    <a:pt x="326" y="151"/>
                    <a:pt x="330" y="152"/>
                  </a:cubicBezTo>
                  <a:cubicBezTo>
                    <a:pt x="328" y="148"/>
                    <a:pt x="324" y="146"/>
                    <a:pt x="321" y="144"/>
                  </a:cubicBezTo>
                  <a:cubicBezTo>
                    <a:pt x="320" y="145"/>
                    <a:pt x="319" y="145"/>
                    <a:pt x="319" y="147"/>
                  </a:cubicBezTo>
                  <a:close/>
                  <a:moveTo>
                    <a:pt x="413" y="150"/>
                  </a:moveTo>
                  <a:cubicBezTo>
                    <a:pt x="414" y="150"/>
                    <a:pt x="414" y="153"/>
                    <a:pt x="417" y="153"/>
                  </a:cubicBezTo>
                  <a:cubicBezTo>
                    <a:pt x="418" y="151"/>
                    <a:pt x="420" y="149"/>
                    <a:pt x="420" y="145"/>
                  </a:cubicBezTo>
                  <a:cubicBezTo>
                    <a:pt x="417" y="141"/>
                    <a:pt x="414" y="147"/>
                    <a:pt x="413" y="150"/>
                  </a:cubicBezTo>
                  <a:close/>
                  <a:moveTo>
                    <a:pt x="134" y="147"/>
                  </a:moveTo>
                  <a:cubicBezTo>
                    <a:pt x="135" y="147"/>
                    <a:pt x="136" y="146"/>
                    <a:pt x="137" y="145"/>
                  </a:cubicBezTo>
                  <a:cubicBezTo>
                    <a:pt x="136" y="143"/>
                    <a:pt x="131" y="145"/>
                    <a:pt x="134" y="147"/>
                  </a:cubicBezTo>
                  <a:close/>
                  <a:moveTo>
                    <a:pt x="217" y="149"/>
                  </a:moveTo>
                  <a:cubicBezTo>
                    <a:pt x="220" y="151"/>
                    <a:pt x="223" y="153"/>
                    <a:pt x="226" y="156"/>
                  </a:cubicBezTo>
                  <a:cubicBezTo>
                    <a:pt x="227" y="154"/>
                    <a:pt x="225" y="153"/>
                    <a:pt x="227" y="151"/>
                  </a:cubicBezTo>
                  <a:cubicBezTo>
                    <a:pt x="223" y="149"/>
                    <a:pt x="222" y="145"/>
                    <a:pt x="217" y="144"/>
                  </a:cubicBezTo>
                  <a:cubicBezTo>
                    <a:pt x="217" y="146"/>
                    <a:pt x="218" y="148"/>
                    <a:pt x="217" y="149"/>
                  </a:cubicBezTo>
                  <a:close/>
                  <a:moveTo>
                    <a:pt x="230" y="147"/>
                  </a:moveTo>
                  <a:cubicBezTo>
                    <a:pt x="235" y="149"/>
                    <a:pt x="237" y="153"/>
                    <a:pt x="243" y="153"/>
                  </a:cubicBezTo>
                  <a:cubicBezTo>
                    <a:pt x="243" y="151"/>
                    <a:pt x="243" y="151"/>
                    <a:pt x="244" y="149"/>
                  </a:cubicBezTo>
                  <a:cubicBezTo>
                    <a:pt x="239" y="148"/>
                    <a:pt x="235" y="146"/>
                    <a:pt x="231" y="144"/>
                  </a:cubicBezTo>
                  <a:cubicBezTo>
                    <a:pt x="231" y="145"/>
                    <a:pt x="231" y="146"/>
                    <a:pt x="230" y="147"/>
                  </a:cubicBezTo>
                  <a:close/>
                  <a:moveTo>
                    <a:pt x="272" y="153"/>
                  </a:moveTo>
                  <a:cubicBezTo>
                    <a:pt x="280" y="159"/>
                    <a:pt x="289" y="165"/>
                    <a:pt x="299" y="170"/>
                  </a:cubicBezTo>
                  <a:cubicBezTo>
                    <a:pt x="299" y="169"/>
                    <a:pt x="301" y="169"/>
                    <a:pt x="300" y="167"/>
                  </a:cubicBezTo>
                  <a:cubicBezTo>
                    <a:pt x="293" y="161"/>
                    <a:pt x="286" y="156"/>
                    <a:pt x="278" y="150"/>
                  </a:cubicBezTo>
                  <a:cubicBezTo>
                    <a:pt x="277" y="148"/>
                    <a:pt x="278" y="145"/>
                    <a:pt x="277" y="145"/>
                  </a:cubicBezTo>
                  <a:cubicBezTo>
                    <a:pt x="277" y="144"/>
                    <a:pt x="276" y="144"/>
                    <a:pt x="275" y="144"/>
                  </a:cubicBezTo>
                  <a:cubicBezTo>
                    <a:pt x="275" y="148"/>
                    <a:pt x="272" y="150"/>
                    <a:pt x="272" y="153"/>
                  </a:cubicBezTo>
                  <a:close/>
                  <a:moveTo>
                    <a:pt x="42" y="167"/>
                  </a:moveTo>
                  <a:cubicBezTo>
                    <a:pt x="46" y="161"/>
                    <a:pt x="50" y="152"/>
                    <a:pt x="52" y="145"/>
                  </a:cubicBezTo>
                  <a:cubicBezTo>
                    <a:pt x="47" y="151"/>
                    <a:pt x="43" y="157"/>
                    <a:pt x="42" y="167"/>
                  </a:cubicBezTo>
                  <a:close/>
                  <a:moveTo>
                    <a:pt x="148" y="148"/>
                  </a:moveTo>
                  <a:cubicBezTo>
                    <a:pt x="151" y="150"/>
                    <a:pt x="153" y="152"/>
                    <a:pt x="157" y="153"/>
                  </a:cubicBezTo>
                  <a:cubicBezTo>
                    <a:pt x="158" y="151"/>
                    <a:pt x="159" y="150"/>
                    <a:pt x="159" y="147"/>
                  </a:cubicBezTo>
                  <a:cubicBezTo>
                    <a:pt x="155" y="147"/>
                    <a:pt x="149" y="142"/>
                    <a:pt x="148" y="148"/>
                  </a:cubicBezTo>
                  <a:close/>
                  <a:moveTo>
                    <a:pt x="380" y="147"/>
                  </a:moveTo>
                  <a:cubicBezTo>
                    <a:pt x="385" y="153"/>
                    <a:pt x="392" y="158"/>
                    <a:pt x="400" y="162"/>
                  </a:cubicBezTo>
                  <a:cubicBezTo>
                    <a:pt x="400" y="160"/>
                    <a:pt x="401" y="159"/>
                    <a:pt x="402" y="157"/>
                  </a:cubicBezTo>
                  <a:cubicBezTo>
                    <a:pt x="395" y="153"/>
                    <a:pt x="388" y="145"/>
                    <a:pt x="380" y="147"/>
                  </a:cubicBezTo>
                  <a:close/>
                  <a:moveTo>
                    <a:pt x="512" y="149"/>
                  </a:moveTo>
                  <a:cubicBezTo>
                    <a:pt x="512" y="151"/>
                    <a:pt x="513" y="151"/>
                    <a:pt x="514" y="152"/>
                  </a:cubicBezTo>
                  <a:cubicBezTo>
                    <a:pt x="514" y="150"/>
                    <a:pt x="518" y="147"/>
                    <a:pt x="515" y="146"/>
                  </a:cubicBezTo>
                  <a:cubicBezTo>
                    <a:pt x="514" y="147"/>
                    <a:pt x="514" y="149"/>
                    <a:pt x="512" y="149"/>
                  </a:cubicBezTo>
                  <a:close/>
                  <a:moveTo>
                    <a:pt x="250" y="147"/>
                  </a:moveTo>
                  <a:cubicBezTo>
                    <a:pt x="250" y="150"/>
                    <a:pt x="253" y="150"/>
                    <a:pt x="255" y="152"/>
                  </a:cubicBezTo>
                  <a:cubicBezTo>
                    <a:pt x="255" y="151"/>
                    <a:pt x="255" y="149"/>
                    <a:pt x="255" y="148"/>
                  </a:cubicBezTo>
                  <a:cubicBezTo>
                    <a:pt x="253" y="149"/>
                    <a:pt x="252" y="145"/>
                    <a:pt x="250" y="147"/>
                  </a:cubicBezTo>
                  <a:close/>
                  <a:moveTo>
                    <a:pt x="358" y="151"/>
                  </a:moveTo>
                  <a:cubicBezTo>
                    <a:pt x="359" y="153"/>
                    <a:pt x="360" y="154"/>
                    <a:pt x="362" y="155"/>
                  </a:cubicBezTo>
                  <a:cubicBezTo>
                    <a:pt x="364" y="152"/>
                    <a:pt x="365" y="151"/>
                    <a:pt x="366" y="147"/>
                  </a:cubicBezTo>
                  <a:cubicBezTo>
                    <a:pt x="362" y="146"/>
                    <a:pt x="359" y="148"/>
                    <a:pt x="358" y="151"/>
                  </a:cubicBezTo>
                  <a:close/>
                  <a:moveTo>
                    <a:pt x="93" y="152"/>
                  </a:moveTo>
                  <a:cubicBezTo>
                    <a:pt x="93" y="152"/>
                    <a:pt x="93" y="151"/>
                    <a:pt x="93" y="151"/>
                  </a:cubicBezTo>
                  <a:cubicBezTo>
                    <a:pt x="93" y="149"/>
                    <a:pt x="92" y="149"/>
                    <a:pt x="91" y="148"/>
                  </a:cubicBezTo>
                  <a:cubicBezTo>
                    <a:pt x="89" y="149"/>
                    <a:pt x="90" y="153"/>
                    <a:pt x="93" y="152"/>
                  </a:cubicBezTo>
                  <a:close/>
                  <a:moveTo>
                    <a:pt x="315" y="153"/>
                  </a:moveTo>
                  <a:cubicBezTo>
                    <a:pt x="318" y="156"/>
                    <a:pt x="323" y="157"/>
                    <a:pt x="325" y="161"/>
                  </a:cubicBezTo>
                  <a:cubicBezTo>
                    <a:pt x="328" y="160"/>
                    <a:pt x="329" y="158"/>
                    <a:pt x="329" y="154"/>
                  </a:cubicBezTo>
                  <a:cubicBezTo>
                    <a:pt x="325" y="152"/>
                    <a:pt x="321" y="150"/>
                    <a:pt x="318" y="148"/>
                  </a:cubicBezTo>
                  <a:cubicBezTo>
                    <a:pt x="317" y="150"/>
                    <a:pt x="315" y="151"/>
                    <a:pt x="315" y="153"/>
                  </a:cubicBezTo>
                  <a:close/>
                  <a:moveTo>
                    <a:pt x="445" y="156"/>
                  </a:moveTo>
                  <a:cubicBezTo>
                    <a:pt x="448" y="152"/>
                    <a:pt x="440" y="151"/>
                    <a:pt x="437" y="148"/>
                  </a:cubicBezTo>
                  <a:cubicBezTo>
                    <a:pt x="439" y="152"/>
                    <a:pt x="442" y="154"/>
                    <a:pt x="445" y="156"/>
                  </a:cubicBezTo>
                  <a:close/>
                  <a:moveTo>
                    <a:pt x="464" y="156"/>
                  </a:moveTo>
                  <a:cubicBezTo>
                    <a:pt x="470" y="162"/>
                    <a:pt x="477" y="168"/>
                    <a:pt x="485" y="172"/>
                  </a:cubicBezTo>
                  <a:cubicBezTo>
                    <a:pt x="487" y="170"/>
                    <a:pt x="490" y="168"/>
                    <a:pt x="492" y="164"/>
                  </a:cubicBezTo>
                  <a:cubicBezTo>
                    <a:pt x="484" y="159"/>
                    <a:pt x="477" y="154"/>
                    <a:pt x="467" y="148"/>
                  </a:cubicBezTo>
                  <a:cubicBezTo>
                    <a:pt x="466" y="151"/>
                    <a:pt x="465" y="153"/>
                    <a:pt x="464" y="156"/>
                  </a:cubicBezTo>
                  <a:close/>
                  <a:moveTo>
                    <a:pt x="517" y="155"/>
                  </a:moveTo>
                  <a:cubicBezTo>
                    <a:pt x="521" y="156"/>
                    <a:pt x="522" y="161"/>
                    <a:pt x="527" y="162"/>
                  </a:cubicBezTo>
                  <a:cubicBezTo>
                    <a:pt x="529" y="161"/>
                    <a:pt x="529" y="157"/>
                    <a:pt x="529" y="154"/>
                  </a:cubicBezTo>
                  <a:cubicBezTo>
                    <a:pt x="526" y="152"/>
                    <a:pt x="523" y="151"/>
                    <a:pt x="521" y="148"/>
                  </a:cubicBezTo>
                  <a:cubicBezTo>
                    <a:pt x="519" y="150"/>
                    <a:pt x="518" y="152"/>
                    <a:pt x="517" y="155"/>
                  </a:cubicBezTo>
                  <a:close/>
                  <a:moveTo>
                    <a:pt x="70" y="152"/>
                  </a:moveTo>
                  <a:cubicBezTo>
                    <a:pt x="72" y="154"/>
                    <a:pt x="72" y="148"/>
                    <a:pt x="70" y="149"/>
                  </a:cubicBezTo>
                  <a:cubicBezTo>
                    <a:pt x="71" y="151"/>
                    <a:pt x="70" y="151"/>
                    <a:pt x="70" y="152"/>
                  </a:cubicBezTo>
                  <a:close/>
                  <a:moveTo>
                    <a:pt x="206" y="155"/>
                  </a:moveTo>
                  <a:cubicBezTo>
                    <a:pt x="209" y="156"/>
                    <a:pt x="212" y="157"/>
                    <a:pt x="215" y="158"/>
                  </a:cubicBezTo>
                  <a:cubicBezTo>
                    <a:pt x="215" y="156"/>
                    <a:pt x="214" y="155"/>
                    <a:pt x="214" y="153"/>
                  </a:cubicBezTo>
                  <a:cubicBezTo>
                    <a:pt x="212" y="152"/>
                    <a:pt x="210" y="150"/>
                    <a:pt x="208" y="149"/>
                  </a:cubicBezTo>
                  <a:cubicBezTo>
                    <a:pt x="208" y="152"/>
                    <a:pt x="205" y="152"/>
                    <a:pt x="206" y="155"/>
                  </a:cubicBezTo>
                  <a:close/>
                  <a:moveTo>
                    <a:pt x="423" y="149"/>
                  </a:moveTo>
                  <a:cubicBezTo>
                    <a:pt x="423" y="151"/>
                    <a:pt x="422" y="154"/>
                    <a:pt x="420" y="156"/>
                  </a:cubicBezTo>
                  <a:cubicBezTo>
                    <a:pt x="425" y="160"/>
                    <a:pt x="431" y="164"/>
                    <a:pt x="437" y="167"/>
                  </a:cubicBezTo>
                  <a:cubicBezTo>
                    <a:pt x="438" y="165"/>
                    <a:pt x="439" y="164"/>
                    <a:pt x="440" y="161"/>
                  </a:cubicBezTo>
                  <a:cubicBezTo>
                    <a:pt x="435" y="157"/>
                    <a:pt x="431" y="152"/>
                    <a:pt x="423" y="149"/>
                  </a:cubicBezTo>
                  <a:close/>
                  <a:moveTo>
                    <a:pt x="160" y="156"/>
                  </a:moveTo>
                  <a:cubicBezTo>
                    <a:pt x="163" y="157"/>
                    <a:pt x="165" y="160"/>
                    <a:pt x="168" y="162"/>
                  </a:cubicBezTo>
                  <a:cubicBezTo>
                    <a:pt x="171" y="160"/>
                    <a:pt x="175" y="159"/>
                    <a:pt x="176" y="155"/>
                  </a:cubicBezTo>
                  <a:cubicBezTo>
                    <a:pt x="171" y="153"/>
                    <a:pt x="168" y="150"/>
                    <a:pt x="163" y="150"/>
                  </a:cubicBezTo>
                  <a:cubicBezTo>
                    <a:pt x="162" y="152"/>
                    <a:pt x="160" y="154"/>
                    <a:pt x="160" y="156"/>
                  </a:cubicBezTo>
                  <a:close/>
                  <a:moveTo>
                    <a:pt x="365" y="156"/>
                  </a:moveTo>
                  <a:cubicBezTo>
                    <a:pt x="366" y="158"/>
                    <a:pt x="368" y="161"/>
                    <a:pt x="371" y="159"/>
                  </a:cubicBezTo>
                  <a:cubicBezTo>
                    <a:pt x="370" y="156"/>
                    <a:pt x="372" y="155"/>
                    <a:pt x="372" y="152"/>
                  </a:cubicBezTo>
                  <a:cubicBezTo>
                    <a:pt x="372" y="151"/>
                    <a:pt x="370" y="151"/>
                    <a:pt x="369" y="150"/>
                  </a:cubicBezTo>
                  <a:cubicBezTo>
                    <a:pt x="368" y="152"/>
                    <a:pt x="366" y="154"/>
                    <a:pt x="365" y="156"/>
                  </a:cubicBezTo>
                  <a:close/>
                  <a:moveTo>
                    <a:pt x="578" y="164"/>
                  </a:moveTo>
                  <a:cubicBezTo>
                    <a:pt x="581" y="165"/>
                    <a:pt x="581" y="167"/>
                    <a:pt x="584" y="168"/>
                  </a:cubicBezTo>
                  <a:cubicBezTo>
                    <a:pt x="586" y="161"/>
                    <a:pt x="590" y="151"/>
                    <a:pt x="583" y="150"/>
                  </a:cubicBezTo>
                  <a:cubicBezTo>
                    <a:pt x="580" y="153"/>
                    <a:pt x="580" y="159"/>
                    <a:pt x="578" y="164"/>
                  </a:cubicBezTo>
                  <a:close/>
                  <a:moveTo>
                    <a:pt x="76" y="157"/>
                  </a:moveTo>
                  <a:cubicBezTo>
                    <a:pt x="80" y="157"/>
                    <a:pt x="83" y="154"/>
                    <a:pt x="81" y="150"/>
                  </a:cubicBezTo>
                  <a:cubicBezTo>
                    <a:pt x="77" y="150"/>
                    <a:pt x="78" y="154"/>
                    <a:pt x="76" y="157"/>
                  </a:cubicBezTo>
                  <a:close/>
                  <a:moveTo>
                    <a:pt x="104" y="152"/>
                  </a:moveTo>
                  <a:cubicBezTo>
                    <a:pt x="106" y="153"/>
                    <a:pt x="107" y="155"/>
                    <a:pt x="109" y="155"/>
                  </a:cubicBezTo>
                  <a:cubicBezTo>
                    <a:pt x="110" y="154"/>
                    <a:pt x="110" y="152"/>
                    <a:pt x="110" y="150"/>
                  </a:cubicBezTo>
                  <a:cubicBezTo>
                    <a:pt x="107" y="150"/>
                    <a:pt x="105" y="150"/>
                    <a:pt x="104" y="152"/>
                  </a:cubicBezTo>
                  <a:close/>
                  <a:moveTo>
                    <a:pt x="114" y="156"/>
                  </a:moveTo>
                  <a:cubicBezTo>
                    <a:pt x="115" y="154"/>
                    <a:pt x="116" y="152"/>
                    <a:pt x="118" y="151"/>
                  </a:cubicBezTo>
                  <a:cubicBezTo>
                    <a:pt x="116" y="151"/>
                    <a:pt x="116" y="150"/>
                    <a:pt x="115" y="150"/>
                  </a:cubicBezTo>
                  <a:cubicBezTo>
                    <a:pt x="115" y="152"/>
                    <a:pt x="113" y="155"/>
                    <a:pt x="114" y="156"/>
                  </a:cubicBezTo>
                  <a:close/>
                  <a:moveTo>
                    <a:pt x="294" y="154"/>
                  </a:moveTo>
                  <a:cubicBezTo>
                    <a:pt x="293" y="152"/>
                    <a:pt x="292" y="151"/>
                    <a:pt x="290" y="150"/>
                  </a:cubicBezTo>
                  <a:cubicBezTo>
                    <a:pt x="291" y="152"/>
                    <a:pt x="293" y="153"/>
                    <a:pt x="294" y="154"/>
                  </a:cubicBezTo>
                  <a:close/>
                  <a:moveTo>
                    <a:pt x="152" y="156"/>
                  </a:moveTo>
                  <a:cubicBezTo>
                    <a:pt x="151" y="153"/>
                    <a:pt x="147" y="153"/>
                    <a:pt x="145" y="151"/>
                  </a:cubicBezTo>
                  <a:cubicBezTo>
                    <a:pt x="144" y="154"/>
                    <a:pt x="149" y="155"/>
                    <a:pt x="152" y="156"/>
                  </a:cubicBezTo>
                  <a:close/>
                  <a:moveTo>
                    <a:pt x="245" y="155"/>
                  </a:moveTo>
                  <a:cubicBezTo>
                    <a:pt x="247" y="155"/>
                    <a:pt x="248" y="152"/>
                    <a:pt x="250" y="152"/>
                  </a:cubicBezTo>
                  <a:cubicBezTo>
                    <a:pt x="250" y="153"/>
                    <a:pt x="251" y="153"/>
                    <a:pt x="251" y="154"/>
                  </a:cubicBezTo>
                  <a:cubicBezTo>
                    <a:pt x="252" y="156"/>
                    <a:pt x="251" y="157"/>
                    <a:pt x="251" y="159"/>
                  </a:cubicBezTo>
                  <a:cubicBezTo>
                    <a:pt x="255" y="161"/>
                    <a:pt x="258" y="164"/>
                    <a:pt x="262" y="166"/>
                  </a:cubicBezTo>
                  <a:cubicBezTo>
                    <a:pt x="263" y="163"/>
                    <a:pt x="265" y="161"/>
                    <a:pt x="265" y="158"/>
                  </a:cubicBezTo>
                  <a:cubicBezTo>
                    <a:pt x="258" y="156"/>
                    <a:pt x="254" y="152"/>
                    <a:pt x="247" y="151"/>
                  </a:cubicBezTo>
                  <a:cubicBezTo>
                    <a:pt x="247" y="153"/>
                    <a:pt x="246" y="154"/>
                    <a:pt x="245" y="155"/>
                  </a:cubicBezTo>
                  <a:close/>
                  <a:moveTo>
                    <a:pt x="63" y="161"/>
                  </a:moveTo>
                  <a:cubicBezTo>
                    <a:pt x="64" y="158"/>
                    <a:pt x="68" y="152"/>
                    <a:pt x="62" y="152"/>
                  </a:cubicBezTo>
                  <a:cubicBezTo>
                    <a:pt x="61" y="155"/>
                    <a:pt x="58" y="160"/>
                    <a:pt x="63" y="161"/>
                  </a:cubicBezTo>
                  <a:close/>
                  <a:moveTo>
                    <a:pt x="548" y="154"/>
                  </a:moveTo>
                  <a:cubicBezTo>
                    <a:pt x="547" y="153"/>
                    <a:pt x="546" y="152"/>
                    <a:pt x="544" y="152"/>
                  </a:cubicBezTo>
                  <a:cubicBezTo>
                    <a:pt x="544" y="154"/>
                    <a:pt x="547" y="155"/>
                    <a:pt x="548" y="154"/>
                  </a:cubicBezTo>
                  <a:close/>
                  <a:moveTo>
                    <a:pt x="117" y="160"/>
                  </a:moveTo>
                  <a:cubicBezTo>
                    <a:pt x="118" y="162"/>
                    <a:pt x="120" y="163"/>
                    <a:pt x="122" y="164"/>
                  </a:cubicBezTo>
                  <a:cubicBezTo>
                    <a:pt x="124" y="161"/>
                    <a:pt x="126" y="158"/>
                    <a:pt x="128" y="156"/>
                  </a:cubicBezTo>
                  <a:cubicBezTo>
                    <a:pt x="125" y="148"/>
                    <a:pt x="117" y="155"/>
                    <a:pt x="117" y="160"/>
                  </a:cubicBezTo>
                  <a:close/>
                  <a:moveTo>
                    <a:pt x="506" y="156"/>
                  </a:moveTo>
                  <a:cubicBezTo>
                    <a:pt x="508" y="157"/>
                    <a:pt x="508" y="158"/>
                    <a:pt x="510" y="158"/>
                  </a:cubicBezTo>
                  <a:cubicBezTo>
                    <a:pt x="510" y="156"/>
                    <a:pt x="512" y="155"/>
                    <a:pt x="512" y="153"/>
                  </a:cubicBezTo>
                  <a:cubicBezTo>
                    <a:pt x="509" y="151"/>
                    <a:pt x="507" y="154"/>
                    <a:pt x="506" y="156"/>
                  </a:cubicBezTo>
                  <a:close/>
                  <a:moveTo>
                    <a:pt x="238" y="161"/>
                  </a:moveTo>
                  <a:cubicBezTo>
                    <a:pt x="238" y="160"/>
                    <a:pt x="238" y="159"/>
                    <a:pt x="239" y="158"/>
                  </a:cubicBezTo>
                  <a:cubicBezTo>
                    <a:pt x="237" y="156"/>
                    <a:pt x="234" y="154"/>
                    <a:pt x="231" y="153"/>
                  </a:cubicBezTo>
                  <a:cubicBezTo>
                    <a:pt x="232" y="157"/>
                    <a:pt x="232" y="161"/>
                    <a:pt x="238" y="161"/>
                  </a:cubicBezTo>
                  <a:close/>
                  <a:moveTo>
                    <a:pt x="609" y="159"/>
                  </a:moveTo>
                  <a:cubicBezTo>
                    <a:pt x="606" y="158"/>
                    <a:pt x="606" y="154"/>
                    <a:pt x="604" y="153"/>
                  </a:cubicBezTo>
                  <a:cubicBezTo>
                    <a:pt x="604" y="155"/>
                    <a:pt x="605" y="160"/>
                    <a:pt x="609" y="159"/>
                  </a:cubicBezTo>
                  <a:close/>
                  <a:moveTo>
                    <a:pt x="55" y="156"/>
                  </a:moveTo>
                  <a:cubicBezTo>
                    <a:pt x="57" y="156"/>
                    <a:pt x="57" y="155"/>
                    <a:pt x="57" y="153"/>
                  </a:cubicBezTo>
                  <a:cubicBezTo>
                    <a:pt x="55" y="153"/>
                    <a:pt x="55" y="155"/>
                    <a:pt x="55" y="156"/>
                  </a:cubicBezTo>
                  <a:close/>
                  <a:moveTo>
                    <a:pt x="621" y="169"/>
                  </a:moveTo>
                  <a:cubicBezTo>
                    <a:pt x="620" y="164"/>
                    <a:pt x="620" y="157"/>
                    <a:pt x="617" y="153"/>
                  </a:cubicBezTo>
                  <a:cubicBezTo>
                    <a:pt x="616" y="161"/>
                    <a:pt x="616" y="167"/>
                    <a:pt x="621" y="169"/>
                  </a:cubicBezTo>
                  <a:close/>
                  <a:moveTo>
                    <a:pt x="87" y="164"/>
                  </a:moveTo>
                  <a:cubicBezTo>
                    <a:pt x="89" y="164"/>
                    <a:pt x="89" y="165"/>
                    <a:pt x="90" y="165"/>
                  </a:cubicBezTo>
                  <a:cubicBezTo>
                    <a:pt x="91" y="162"/>
                    <a:pt x="91" y="159"/>
                    <a:pt x="92" y="156"/>
                  </a:cubicBezTo>
                  <a:cubicBezTo>
                    <a:pt x="90" y="155"/>
                    <a:pt x="90" y="154"/>
                    <a:pt x="88" y="155"/>
                  </a:cubicBezTo>
                  <a:cubicBezTo>
                    <a:pt x="87" y="157"/>
                    <a:pt x="87" y="161"/>
                    <a:pt x="87" y="164"/>
                  </a:cubicBezTo>
                  <a:close/>
                  <a:moveTo>
                    <a:pt x="200" y="157"/>
                  </a:moveTo>
                  <a:cubicBezTo>
                    <a:pt x="200" y="156"/>
                    <a:pt x="200" y="155"/>
                    <a:pt x="200" y="155"/>
                  </a:cubicBezTo>
                  <a:cubicBezTo>
                    <a:pt x="197" y="154"/>
                    <a:pt x="197" y="157"/>
                    <a:pt x="200" y="157"/>
                  </a:cubicBezTo>
                  <a:close/>
                  <a:moveTo>
                    <a:pt x="408" y="156"/>
                  </a:moveTo>
                  <a:cubicBezTo>
                    <a:pt x="410" y="157"/>
                    <a:pt x="411" y="159"/>
                    <a:pt x="414" y="159"/>
                  </a:cubicBezTo>
                  <a:cubicBezTo>
                    <a:pt x="414" y="156"/>
                    <a:pt x="409" y="153"/>
                    <a:pt x="408" y="156"/>
                  </a:cubicBezTo>
                  <a:close/>
                  <a:moveTo>
                    <a:pt x="65" y="161"/>
                  </a:moveTo>
                  <a:cubicBezTo>
                    <a:pt x="66" y="162"/>
                    <a:pt x="67" y="163"/>
                    <a:pt x="70" y="162"/>
                  </a:cubicBezTo>
                  <a:cubicBezTo>
                    <a:pt x="71" y="160"/>
                    <a:pt x="71" y="158"/>
                    <a:pt x="70" y="155"/>
                  </a:cubicBezTo>
                  <a:cubicBezTo>
                    <a:pt x="66" y="155"/>
                    <a:pt x="66" y="159"/>
                    <a:pt x="65" y="161"/>
                  </a:cubicBezTo>
                  <a:close/>
                  <a:moveTo>
                    <a:pt x="218" y="161"/>
                  </a:moveTo>
                  <a:cubicBezTo>
                    <a:pt x="223" y="161"/>
                    <a:pt x="224" y="164"/>
                    <a:pt x="229" y="165"/>
                  </a:cubicBezTo>
                  <a:cubicBezTo>
                    <a:pt x="228" y="159"/>
                    <a:pt x="221" y="158"/>
                    <a:pt x="217" y="155"/>
                  </a:cubicBezTo>
                  <a:cubicBezTo>
                    <a:pt x="217" y="158"/>
                    <a:pt x="219" y="158"/>
                    <a:pt x="218" y="161"/>
                  </a:cubicBezTo>
                  <a:close/>
                  <a:moveTo>
                    <a:pt x="303" y="162"/>
                  </a:moveTo>
                  <a:cubicBezTo>
                    <a:pt x="305" y="161"/>
                    <a:pt x="307" y="161"/>
                    <a:pt x="307" y="158"/>
                  </a:cubicBezTo>
                  <a:cubicBezTo>
                    <a:pt x="304" y="158"/>
                    <a:pt x="303" y="155"/>
                    <a:pt x="299" y="155"/>
                  </a:cubicBezTo>
                  <a:cubicBezTo>
                    <a:pt x="300" y="158"/>
                    <a:pt x="302" y="159"/>
                    <a:pt x="303" y="162"/>
                  </a:cubicBezTo>
                  <a:close/>
                  <a:moveTo>
                    <a:pt x="373" y="164"/>
                  </a:moveTo>
                  <a:cubicBezTo>
                    <a:pt x="379" y="167"/>
                    <a:pt x="383" y="172"/>
                    <a:pt x="389" y="175"/>
                  </a:cubicBezTo>
                  <a:cubicBezTo>
                    <a:pt x="391" y="173"/>
                    <a:pt x="393" y="170"/>
                    <a:pt x="394" y="167"/>
                  </a:cubicBezTo>
                  <a:cubicBezTo>
                    <a:pt x="388" y="162"/>
                    <a:pt x="384" y="158"/>
                    <a:pt x="376" y="155"/>
                  </a:cubicBezTo>
                  <a:cubicBezTo>
                    <a:pt x="375" y="158"/>
                    <a:pt x="373" y="160"/>
                    <a:pt x="373" y="164"/>
                  </a:cubicBezTo>
                  <a:close/>
                  <a:moveTo>
                    <a:pt x="107" y="159"/>
                  </a:moveTo>
                  <a:cubicBezTo>
                    <a:pt x="105" y="158"/>
                    <a:pt x="104" y="156"/>
                    <a:pt x="101" y="156"/>
                  </a:cubicBezTo>
                  <a:cubicBezTo>
                    <a:pt x="102" y="158"/>
                    <a:pt x="105" y="160"/>
                    <a:pt x="107" y="159"/>
                  </a:cubicBezTo>
                  <a:close/>
                  <a:moveTo>
                    <a:pt x="448" y="159"/>
                  </a:moveTo>
                  <a:cubicBezTo>
                    <a:pt x="450" y="160"/>
                    <a:pt x="452" y="162"/>
                    <a:pt x="454" y="164"/>
                  </a:cubicBezTo>
                  <a:cubicBezTo>
                    <a:pt x="455" y="162"/>
                    <a:pt x="457" y="162"/>
                    <a:pt x="456" y="159"/>
                  </a:cubicBezTo>
                  <a:cubicBezTo>
                    <a:pt x="454" y="159"/>
                    <a:pt x="453" y="156"/>
                    <a:pt x="450" y="156"/>
                  </a:cubicBezTo>
                  <a:cubicBezTo>
                    <a:pt x="450" y="157"/>
                    <a:pt x="448" y="157"/>
                    <a:pt x="448" y="159"/>
                  </a:cubicBezTo>
                  <a:close/>
                  <a:moveTo>
                    <a:pt x="513" y="161"/>
                  </a:moveTo>
                  <a:cubicBezTo>
                    <a:pt x="517" y="162"/>
                    <a:pt x="519" y="165"/>
                    <a:pt x="524" y="167"/>
                  </a:cubicBezTo>
                  <a:cubicBezTo>
                    <a:pt x="525" y="161"/>
                    <a:pt x="517" y="160"/>
                    <a:pt x="515" y="156"/>
                  </a:cubicBezTo>
                  <a:cubicBezTo>
                    <a:pt x="514" y="158"/>
                    <a:pt x="513" y="159"/>
                    <a:pt x="513" y="161"/>
                  </a:cubicBezTo>
                  <a:close/>
                  <a:moveTo>
                    <a:pt x="330" y="164"/>
                  </a:moveTo>
                  <a:cubicBezTo>
                    <a:pt x="332" y="165"/>
                    <a:pt x="336" y="170"/>
                    <a:pt x="338" y="167"/>
                  </a:cubicBezTo>
                  <a:cubicBezTo>
                    <a:pt x="336" y="163"/>
                    <a:pt x="337" y="159"/>
                    <a:pt x="333" y="157"/>
                  </a:cubicBezTo>
                  <a:cubicBezTo>
                    <a:pt x="332" y="159"/>
                    <a:pt x="330" y="161"/>
                    <a:pt x="330" y="164"/>
                  </a:cubicBezTo>
                  <a:close/>
                  <a:moveTo>
                    <a:pt x="171" y="164"/>
                  </a:moveTo>
                  <a:cubicBezTo>
                    <a:pt x="173" y="164"/>
                    <a:pt x="174" y="166"/>
                    <a:pt x="176" y="166"/>
                  </a:cubicBezTo>
                  <a:cubicBezTo>
                    <a:pt x="176" y="164"/>
                    <a:pt x="178" y="163"/>
                    <a:pt x="179" y="162"/>
                  </a:cubicBezTo>
                  <a:cubicBezTo>
                    <a:pt x="179" y="161"/>
                    <a:pt x="179" y="158"/>
                    <a:pt x="177" y="158"/>
                  </a:cubicBezTo>
                  <a:cubicBezTo>
                    <a:pt x="176" y="160"/>
                    <a:pt x="172" y="161"/>
                    <a:pt x="171" y="164"/>
                  </a:cubicBezTo>
                  <a:close/>
                  <a:moveTo>
                    <a:pt x="204" y="161"/>
                  </a:moveTo>
                  <a:cubicBezTo>
                    <a:pt x="208" y="163"/>
                    <a:pt x="212" y="166"/>
                    <a:pt x="216" y="168"/>
                  </a:cubicBezTo>
                  <a:cubicBezTo>
                    <a:pt x="217" y="165"/>
                    <a:pt x="215" y="165"/>
                    <a:pt x="215" y="162"/>
                  </a:cubicBezTo>
                  <a:cubicBezTo>
                    <a:pt x="214" y="160"/>
                    <a:pt x="214" y="163"/>
                    <a:pt x="212" y="162"/>
                  </a:cubicBezTo>
                  <a:cubicBezTo>
                    <a:pt x="211" y="160"/>
                    <a:pt x="207" y="160"/>
                    <a:pt x="205" y="158"/>
                  </a:cubicBezTo>
                  <a:cubicBezTo>
                    <a:pt x="204" y="158"/>
                    <a:pt x="204" y="159"/>
                    <a:pt x="204" y="161"/>
                  </a:cubicBezTo>
                  <a:close/>
                  <a:moveTo>
                    <a:pt x="593" y="178"/>
                  </a:moveTo>
                  <a:cubicBezTo>
                    <a:pt x="595" y="171"/>
                    <a:pt x="598" y="161"/>
                    <a:pt x="591" y="158"/>
                  </a:cubicBezTo>
                  <a:cubicBezTo>
                    <a:pt x="590" y="164"/>
                    <a:pt x="585" y="176"/>
                    <a:pt x="593" y="178"/>
                  </a:cubicBezTo>
                  <a:close/>
                  <a:moveTo>
                    <a:pt x="138" y="164"/>
                  </a:moveTo>
                  <a:cubicBezTo>
                    <a:pt x="141" y="166"/>
                    <a:pt x="146" y="168"/>
                    <a:pt x="149" y="169"/>
                  </a:cubicBezTo>
                  <a:cubicBezTo>
                    <a:pt x="151" y="168"/>
                    <a:pt x="151" y="165"/>
                    <a:pt x="152" y="163"/>
                  </a:cubicBezTo>
                  <a:cubicBezTo>
                    <a:pt x="148" y="161"/>
                    <a:pt x="139" y="155"/>
                    <a:pt x="138" y="164"/>
                  </a:cubicBezTo>
                  <a:close/>
                  <a:moveTo>
                    <a:pt x="99" y="170"/>
                  </a:moveTo>
                  <a:cubicBezTo>
                    <a:pt x="97" y="167"/>
                    <a:pt x="98" y="162"/>
                    <a:pt x="95" y="160"/>
                  </a:cubicBezTo>
                  <a:cubicBezTo>
                    <a:pt x="94" y="165"/>
                    <a:pt x="93" y="170"/>
                    <a:pt x="99" y="170"/>
                  </a:cubicBezTo>
                  <a:close/>
                  <a:moveTo>
                    <a:pt x="307" y="164"/>
                  </a:moveTo>
                  <a:cubicBezTo>
                    <a:pt x="312" y="167"/>
                    <a:pt x="316" y="171"/>
                    <a:pt x="321" y="174"/>
                  </a:cubicBezTo>
                  <a:cubicBezTo>
                    <a:pt x="322" y="172"/>
                    <a:pt x="323" y="170"/>
                    <a:pt x="324" y="168"/>
                  </a:cubicBezTo>
                  <a:cubicBezTo>
                    <a:pt x="318" y="167"/>
                    <a:pt x="310" y="155"/>
                    <a:pt x="307" y="164"/>
                  </a:cubicBezTo>
                  <a:close/>
                  <a:moveTo>
                    <a:pt x="428" y="167"/>
                  </a:moveTo>
                  <a:cubicBezTo>
                    <a:pt x="425" y="165"/>
                    <a:pt x="421" y="159"/>
                    <a:pt x="417" y="161"/>
                  </a:cubicBezTo>
                  <a:cubicBezTo>
                    <a:pt x="421" y="163"/>
                    <a:pt x="425" y="167"/>
                    <a:pt x="428" y="167"/>
                  </a:cubicBezTo>
                  <a:close/>
                  <a:moveTo>
                    <a:pt x="104" y="169"/>
                  </a:moveTo>
                  <a:cubicBezTo>
                    <a:pt x="106" y="168"/>
                    <a:pt x="108" y="167"/>
                    <a:pt x="107" y="164"/>
                  </a:cubicBezTo>
                  <a:cubicBezTo>
                    <a:pt x="106" y="162"/>
                    <a:pt x="104" y="161"/>
                    <a:pt x="101" y="161"/>
                  </a:cubicBezTo>
                  <a:cubicBezTo>
                    <a:pt x="101" y="164"/>
                    <a:pt x="104" y="166"/>
                    <a:pt x="104" y="169"/>
                  </a:cubicBezTo>
                  <a:close/>
                  <a:moveTo>
                    <a:pt x="269" y="161"/>
                  </a:moveTo>
                  <a:cubicBezTo>
                    <a:pt x="268" y="164"/>
                    <a:pt x="265" y="165"/>
                    <a:pt x="265" y="169"/>
                  </a:cubicBezTo>
                  <a:cubicBezTo>
                    <a:pt x="269" y="171"/>
                    <a:pt x="271" y="174"/>
                    <a:pt x="276" y="175"/>
                  </a:cubicBezTo>
                  <a:cubicBezTo>
                    <a:pt x="277" y="174"/>
                    <a:pt x="278" y="173"/>
                    <a:pt x="279" y="172"/>
                  </a:cubicBezTo>
                  <a:cubicBezTo>
                    <a:pt x="276" y="170"/>
                    <a:pt x="274" y="165"/>
                    <a:pt x="273" y="163"/>
                  </a:cubicBezTo>
                  <a:cubicBezTo>
                    <a:pt x="272" y="164"/>
                    <a:pt x="271" y="160"/>
                    <a:pt x="269" y="161"/>
                  </a:cubicBezTo>
                  <a:close/>
                  <a:moveTo>
                    <a:pt x="402" y="164"/>
                  </a:moveTo>
                  <a:cubicBezTo>
                    <a:pt x="404" y="166"/>
                    <a:pt x="406" y="168"/>
                    <a:pt x="409" y="169"/>
                  </a:cubicBezTo>
                  <a:cubicBezTo>
                    <a:pt x="410" y="163"/>
                    <a:pt x="403" y="157"/>
                    <a:pt x="402" y="164"/>
                  </a:cubicBezTo>
                  <a:close/>
                  <a:moveTo>
                    <a:pt x="572" y="172"/>
                  </a:moveTo>
                  <a:cubicBezTo>
                    <a:pt x="572" y="166"/>
                    <a:pt x="570" y="164"/>
                    <a:pt x="566" y="162"/>
                  </a:cubicBezTo>
                  <a:cubicBezTo>
                    <a:pt x="568" y="165"/>
                    <a:pt x="570" y="168"/>
                    <a:pt x="572" y="172"/>
                  </a:cubicBezTo>
                  <a:close/>
                  <a:moveTo>
                    <a:pt x="458" y="167"/>
                  </a:moveTo>
                  <a:cubicBezTo>
                    <a:pt x="465" y="171"/>
                    <a:pt x="470" y="179"/>
                    <a:pt x="478" y="180"/>
                  </a:cubicBezTo>
                  <a:cubicBezTo>
                    <a:pt x="474" y="172"/>
                    <a:pt x="467" y="168"/>
                    <a:pt x="460" y="162"/>
                  </a:cubicBezTo>
                  <a:cubicBezTo>
                    <a:pt x="460" y="164"/>
                    <a:pt x="458" y="164"/>
                    <a:pt x="458" y="167"/>
                  </a:cubicBezTo>
                  <a:close/>
                  <a:moveTo>
                    <a:pt x="504" y="167"/>
                  </a:moveTo>
                  <a:cubicBezTo>
                    <a:pt x="504" y="166"/>
                    <a:pt x="504" y="165"/>
                    <a:pt x="504" y="164"/>
                  </a:cubicBezTo>
                  <a:cubicBezTo>
                    <a:pt x="502" y="164"/>
                    <a:pt x="502" y="162"/>
                    <a:pt x="500" y="162"/>
                  </a:cubicBezTo>
                  <a:cubicBezTo>
                    <a:pt x="501" y="165"/>
                    <a:pt x="501" y="167"/>
                    <a:pt x="504" y="167"/>
                  </a:cubicBezTo>
                  <a:close/>
                  <a:moveTo>
                    <a:pt x="534" y="170"/>
                  </a:moveTo>
                  <a:cubicBezTo>
                    <a:pt x="534" y="167"/>
                    <a:pt x="537" y="165"/>
                    <a:pt x="535" y="162"/>
                  </a:cubicBezTo>
                  <a:cubicBezTo>
                    <a:pt x="533" y="164"/>
                    <a:pt x="531" y="168"/>
                    <a:pt x="534" y="170"/>
                  </a:cubicBezTo>
                  <a:close/>
                  <a:moveTo>
                    <a:pt x="608" y="175"/>
                  </a:moveTo>
                  <a:cubicBezTo>
                    <a:pt x="610" y="169"/>
                    <a:pt x="606" y="165"/>
                    <a:pt x="603" y="162"/>
                  </a:cubicBezTo>
                  <a:cubicBezTo>
                    <a:pt x="601" y="168"/>
                    <a:pt x="606" y="171"/>
                    <a:pt x="608" y="175"/>
                  </a:cubicBezTo>
                  <a:close/>
                  <a:moveTo>
                    <a:pt x="244" y="167"/>
                  </a:moveTo>
                  <a:cubicBezTo>
                    <a:pt x="249" y="169"/>
                    <a:pt x="253" y="173"/>
                    <a:pt x="259" y="175"/>
                  </a:cubicBezTo>
                  <a:cubicBezTo>
                    <a:pt x="258" y="168"/>
                    <a:pt x="250" y="167"/>
                    <a:pt x="246" y="163"/>
                  </a:cubicBezTo>
                  <a:cubicBezTo>
                    <a:pt x="245" y="164"/>
                    <a:pt x="244" y="165"/>
                    <a:pt x="244" y="167"/>
                  </a:cubicBezTo>
                  <a:close/>
                  <a:moveTo>
                    <a:pt x="77" y="165"/>
                  </a:moveTo>
                  <a:cubicBezTo>
                    <a:pt x="79" y="167"/>
                    <a:pt x="78" y="170"/>
                    <a:pt x="81" y="169"/>
                  </a:cubicBezTo>
                  <a:cubicBezTo>
                    <a:pt x="81" y="167"/>
                    <a:pt x="82" y="166"/>
                    <a:pt x="82" y="164"/>
                  </a:cubicBezTo>
                  <a:cubicBezTo>
                    <a:pt x="80" y="163"/>
                    <a:pt x="78" y="164"/>
                    <a:pt x="77" y="165"/>
                  </a:cubicBezTo>
                  <a:close/>
                  <a:moveTo>
                    <a:pt x="223" y="165"/>
                  </a:moveTo>
                  <a:cubicBezTo>
                    <a:pt x="221" y="165"/>
                    <a:pt x="221" y="164"/>
                    <a:pt x="219" y="164"/>
                  </a:cubicBezTo>
                  <a:cubicBezTo>
                    <a:pt x="218" y="165"/>
                    <a:pt x="219" y="167"/>
                    <a:pt x="219" y="170"/>
                  </a:cubicBezTo>
                  <a:cubicBezTo>
                    <a:pt x="222" y="171"/>
                    <a:pt x="224" y="173"/>
                    <a:pt x="228" y="174"/>
                  </a:cubicBezTo>
                  <a:cubicBezTo>
                    <a:pt x="229" y="168"/>
                    <a:pt x="222" y="170"/>
                    <a:pt x="220" y="166"/>
                  </a:cubicBezTo>
                  <a:cubicBezTo>
                    <a:pt x="221" y="164"/>
                    <a:pt x="223" y="167"/>
                    <a:pt x="223" y="165"/>
                  </a:cubicBezTo>
                  <a:close/>
                  <a:moveTo>
                    <a:pt x="343" y="167"/>
                  </a:moveTo>
                  <a:cubicBezTo>
                    <a:pt x="345" y="170"/>
                    <a:pt x="346" y="173"/>
                    <a:pt x="347" y="176"/>
                  </a:cubicBezTo>
                  <a:cubicBezTo>
                    <a:pt x="351" y="174"/>
                    <a:pt x="352" y="170"/>
                    <a:pt x="354" y="167"/>
                  </a:cubicBezTo>
                  <a:cubicBezTo>
                    <a:pt x="351" y="166"/>
                    <a:pt x="344" y="161"/>
                    <a:pt x="343" y="167"/>
                  </a:cubicBezTo>
                  <a:close/>
                  <a:moveTo>
                    <a:pt x="282" y="170"/>
                  </a:moveTo>
                  <a:cubicBezTo>
                    <a:pt x="285" y="167"/>
                    <a:pt x="280" y="166"/>
                    <a:pt x="278" y="164"/>
                  </a:cubicBezTo>
                  <a:cubicBezTo>
                    <a:pt x="279" y="167"/>
                    <a:pt x="281" y="168"/>
                    <a:pt x="282" y="170"/>
                  </a:cubicBezTo>
                  <a:close/>
                  <a:moveTo>
                    <a:pt x="366" y="169"/>
                  </a:moveTo>
                  <a:cubicBezTo>
                    <a:pt x="366" y="166"/>
                    <a:pt x="362" y="164"/>
                    <a:pt x="360" y="165"/>
                  </a:cubicBezTo>
                  <a:cubicBezTo>
                    <a:pt x="362" y="166"/>
                    <a:pt x="363" y="168"/>
                    <a:pt x="366" y="169"/>
                  </a:cubicBezTo>
                  <a:close/>
                  <a:moveTo>
                    <a:pt x="521" y="170"/>
                  </a:moveTo>
                  <a:cubicBezTo>
                    <a:pt x="522" y="168"/>
                    <a:pt x="516" y="166"/>
                    <a:pt x="514" y="164"/>
                  </a:cubicBezTo>
                  <a:cubicBezTo>
                    <a:pt x="515" y="168"/>
                    <a:pt x="518" y="169"/>
                    <a:pt x="521" y="170"/>
                  </a:cubicBezTo>
                  <a:close/>
                  <a:moveTo>
                    <a:pt x="179" y="169"/>
                  </a:moveTo>
                  <a:cubicBezTo>
                    <a:pt x="180" y="170"/>
                    <a:pt x="181" y="169"/>
                    <a:pt x="183" y="169"/>
                  </a:cubicBezTo>
                  <a:cubicBezTo>
                    <a:pt x="183" y="168"/>
                    <a:pt x="183" y="166"/>
                    <a:pt x="182" y="165"/>
                  </a:cubicBezTo>
                  <a:cubicBezTo>
                    <a:pt x="182" y="165"/>
                    <a:pt x="181" y="165"/>
                    <a:pt x="180" y="165"/>
                  </a:cubicBezTo>
                  <a:cubicBezTo>
                    <a:pt x="180" y="166"/>
                    <a:pt x="179" y="168"/>
                    <a:pt x="179" y="169"/>
                  </a:cubicBezTo>
                  <a:close/>
                  <a:moveTo>
                    <a:pt x="430" y="176"/>
                  </a:moveTo>
                  <a:cubicBezTo>
                    <a:pt x="430" y="175"/>
                    <a:pt x="432" y="174"/>
                    <a:pt x="431" y="172"/>
                  </a:cubicBezTo>
                  <a:cubicBezTo>
                    <a:pt x="426" y="171"/>
                    <a:pt x="422" y="165"/>
                    <a:pt x="417" y="165"/>
                  </a:cubicBezTo>
                  <a:cubicBezTo>
                    <a:pt x="421" y="169"/>
                    <a:pt x="425" y="173"/>
                    <a:pt x="430" y="176"/>
                  </a:cubicBezTo>
                  <a:close/>
                  <a:moveTo>
                    <a:pt x="440" y="170"/>
                  </a:moveTo>
                  <a:cubicBezTo>
                    <a:pt x="443" y="170"/>
                    <a:pt x="443" y="172"/>
                    <a:pt x="445" y="172"/>
                  </a:cubicBezTo>
                  <a:cubicBezTo>
                    <a:pt x="445" y="169"/>
                    <a:pt x="444" y="167"/>
                    <a:pt x="442" y="165"/>
                  </a:cubicBezTo>
                  <a:cubicBezTo>
                    <a:pt x="442" y="168"/>
                    <a:pt x="440" y="168"/>
                    <a:pt x="440" y="170"/>
                  </a:cubicBezTo>
                  <a:close/>
                  <a:moveTo>
                    <a:pt x="549" y="184"/>
                  </a:moveTo>
                  <a:cubicBezTo>
                    <a:pt x="549" y="177"/>
                    <a:pt x="545" y="170"/>
                    <a:pt x="541" y="165"/>
                  </a:cubicBezTo>
                  <a:cubicBezTo>
                    <a:pt x="534" y="174"/>
                    <a:pt x="543" y="180"/>
                    <a:pt x="549" y="184"/>
                  </a:cubicBezTo>
                  <a:close/>
                  <a:moveTo>
                    <a:pt x="108" y="177"/>
                  </a:moveTo>
                  <a:cubicBezTo>
                    <a:pt x="110" y="179"/>
                    <a:pt x="112" y="180"/>
                    <a:pt x="115" y="180"/>
                  </a:cubicBezTo>
                  <a:cubicBezTo>
                    <a:pt x="115" y="176"/>
                    <a:pt x="119" y="174"/>
                    <a:pt x="118" y="170"/>
                  </a:cubicBezTo>
                  <a:cubicBezTo>
                    <a:pt x="117" y="168"/>
                    <a:pt x="115" y="166"/>
                    <a:pt x="112" y="166"/>
                  </a:cubicBezTo>
                  <a:cubicBezTo>
                    <a:pt x="111" y="170"/>
                    <a:pt x="109" y="173"/>
                    <a:pt x="108" y="177"/>
                  </a:cubicBezTo>
                  <a:close/>
                  <a:moveTo>
                    <a:pt x="153" y="172"/>
                  </a:moveTo>
                  <a:cubicBezTo>
                    <a:pt x="155" y="172"/>
                    <a:pt x="156" y="174"/>
                    <a:pt x="159" y="173"/>
                  </a:cubicBezTo>
                  <a:cubicBezTo>
                    <a:pt x="159" y="171"/>
                    <a:pt x="161" y="171"/>
                    <a:pt x="162" y="169"/>
                  </a:cubicBezTo>
                  <a:cubicBezTo>
                    <a:pt x="159" y="168"/>
                    <a:pt x="158" y="166"/>
                    <a:pt x="155" y="166"/>
                  </a:cubicBezTo>
                  <a:cubicBezTo>
                    <a:pt x="155" y="168"/>
                    <a:pt x="154" y="170"/>
                    <a:pt x="153" y="172"/>
                  </a:cubicBezTo>
                  <a:close/>
                  <a:moveTo>
                    <a:pt x="191" y="169"/>
                  </a:moveTo>
                  <a:cubicBezTo>
                    <a:pt x="190" y="169"/>
                    <a:pt x="188" y="165"/>
                    <a:pt x="187" y="167"/>
                  </a:cubicBezTo>
                  <a:cubicBezTo>
                    <a:pt x="188" y="167"/>
                    <a:pt x="190" y="170"/>
                    <a:pt x="191" y="169"/>
                  </a:cubicBezTo>
                  <a:close/>
                  <a:moveTo>
                    <a:pt x="231" y="171"/>
                  </a:moveTo>
                  <a:cubicBezTo>
                    <a:pt x="231" y="168"/>
                    <a:pt x="227" y="165"/>
                    <a:pt x="224" y="167"/>
                  </a:cubicBezTo>
                  <a:cubicBezTo>
                    <a:pt x="226" y="168"/>
                    <a:pt x="229" y="169"/>
                    <a:pt x="231" y="171"/>
                  </a:cubicBezTo>
                  <a:close/>
                  <a:moveTo>
                    <a:pt x="86" y="172"/>
                  </a:moveTo>
                  <a:cubicBezTo>
                    <a:pt x="87" y="173"/>
                    <a:pt x="88" y="174"/>
                    <a:pt x="90" y="173"/>
                  </a:cubicBezTo>
                  <a:cubicBezTo>
                    <a:pt x="90" y="173"/>
                    <a:pt x="90" y="172"/>
                    <a:pt x="90" y="172"/>
                  </a:cubicBezTo>
                  <a:cubicBezTo>
                    <a:pt x="90" y="169"/>
                    <a:pt x="88" y="168"/>
                    <a:pt x="86" y="167"/>
                  </a:cubicBezTo>
                  <a:cubicBezTo>
                    <a:pt x="86" y="169"/>
                    <a:pt x="86" y="171"/>
                    <a:pt x="86" y="172"/>
                  </a:cubicBezTo>
                  <a:close/>
                  <a:moveTo>
                    <a:pt x="488" y="175"/>
                  </a:moveTo>
                  <a:cubicBezTo>
                    <a:pt x="491" y="175"/>
                    <a:pt x="491" y="179"/>
                    <a:pt x="495" y="179"/>
                  </a:cubicBezTo>
                  <a:cubicBezTo>
                    <a:pt x="498" y="177"/>
                    <a:pt x="499" y="172"/>
                    <a:pt x="497" y="167"/>
                  </a:cubicBezTo>
                  <a:cubicBezTo>
                    <a:pt x="492" y="168"/>
                    <a:pt x="490" y="172"/>
                    <a:pt x="488" y="175"/>
                  </a:cubicBezTo>
                  <a:close/>
                  <a:moveTo>
                    <a:pt x="507" y="168"/>
                  </a:moveTo>
                  <a:cubicBezTo>
                    <a:pt x="507" y="172"/>
                    <a:pt x="511" y="172"/>
                    <a:pt x="513" y="174"/>
                  </a:cubicBezTo>
                  <a:cubicBezTo>
                    <a:pt x="513" y="172"/>
                    <a:pt x="516" y="173"/>
                    <a:pt x="515" y="171"/>
                  </a:cubicBezTo>
                  <a:cubicBezTo>
                    <a:pt x="511" y="171"/>
                    <a:pt x="510" y="166"/>
                    <a:pt x="507" y="168"/>
                  </a:cubicBezTo>
                  <a:close/>
                  <a:moveTo>
                    <a:pt x="640" y="175"/>
                  </a:moveTo>
                  <a:cubicBezTo>
                    <a:pt x="638" y="184"/>
                    <a:pt x="635" y="199"/>
                    <a:pt x="635" y="209"/>
                  </a:cubicBezTo>
                  <a:cubicBezTo>
                    <a:pt x="636" y="204"/>
                    <a:pt x="637" y="200"/>
                    <a:pt x="640" y="198"/>
                  </a:cubicBezTo>
                  <a:cubicBezTo>
                    <a:pt x="641" y="199"/>
                    <a:pt x="643" y="199"/>
                    <a:pt x="643" y="201"/>
                  </a:cubicBezTo>
                  <a:cubicBezTo>
                    <a:pt x="641" y="214"/>
                    <a:pt x="636" y="227"/>
                    <a:pt x="639" y="241"/>
                  </a:cubicBezTo>
                  <a:cubicBezTo>
                    <a:pt x="638" y="234"/>
                    <a:pt x="643" y="229"/>
                    <a:pt x="644" y="223"/>
                  </a:cubicBezTo>
                  <a:cubicBezTo>
                    <a:pt x="645" y="213"/>
                    <a:pt x="644" y="203"/>
                    <a:pt x="650" y="196"/>
                  </a:cubicBezTo>
                  <a:cubicBezTo>
                    <a:pt x="649" y="184"/>
                    <a:pt x="646" y="174"/>
                    <a:pt x="640" y="167"/>
                  </a:cubicBezTo>
                  <a:cubicBezTo>
                    <a:pt x="640" y="170"/>
                    <a:pt x="640" y="171"/>
                    <a:pt x="640" y="175"/>
                  </a:cubicBezTo>
                  <a:close/>
                  <a:moveTo>
                    <a:pt x="52" y="175"/>
                  </a:moveTo>
                  <a:cubicBezTo>
                    <a:pt x="53" y="173"/>
                    <a:pt x="54" y="173"/>
                    <a:pt x="55" y="172"/>
                  </a:cubicBezTo>
                  <a:cubicBezTo>
                    <a:pt x="55" y="170"/>
                    <a:pt x="56" y="168"/>
                    <a:pt x="53" y="168"/>
                  </a:cubicBezTo>
                  <a:cubicBezTo>
                    <a:pt x="53" y="170"/>
                    <a:pt x="50" y="173"/>
                    <a:pt x="52" y="175"/>
                  </a:cubicBezTo>
                  <a:close/>
                  <a:moveTo>
                    <a:pt x="392" y="178"/>
                  </a:moveTo>
                  <a:cubicBezTo>
                    <a:pt x="395" y="180"/>
                    <a:pt x="397" y="182"/>
                    <a:pt x="400" y="184"/>
                  </a:cubicBezTo>
                  <a:cubicBezTo>
                    <a:pt x="402" y="181"/>
                    <a:pt x="404" y="178"/>
                    <a:pt x="405" y="174"/>
                  </a:cubicBezTo>
                  <a:cubicBezTo>
                    <a:pt x="403" y="171"/>
                    <a:pt x="400" y="171"/>
                    <a:pt x="397" y="169"/>
                  </a:cubicBezTo>
                  <a:cubicBezTo>
                    <a:pt x="397" y="173"/>
                    <a:pt x="393" y="174"/>
                    <a:pt x="392" y="178"/>
                  </a:cubicBezTo>
                  <a:close/>
                  <a:moveTo>
                    <a:pt x="69" y="174"/>
                  </a:moveTo>
                  <a:cubicBezTo>
                    <a:pt x="69" y="171"/>
                    <a:pt x="71" y="171"/>
                    <a:pt x="71" y="169"/>
                  </a:cubicBezTo>
                  <a:cubicBezTo>
                    <a:pt x="69" y="169"/>
                    <a:pt x="66" y="174"/>
                    <a:pt x="69" y="174"/>
                  </a:cubicBezTo>
                  <a:close/>
                  <a:moveTo>
                    <a:pt x="219" y="173"/>
                  </a:moveTo>
                  <a:cubicBezTo>
                    <a:pt x="214" y="173"/>
                    <a:pt x="211" y="167"/>
                    <a:pt x="209" y="170"/>
                  </a:cubicBezTo>
                  <a:cubicBezTo>
                    <a:pt x="212" y="171"/>
                    <a:pt x="216" y="177"/>
                    <a:pt x="219" y="173"/>
                  </a:cubicBezTo>
                  <a:close/>
                  <a:moveTo>
                    <a:pt x="358" y="182"/>
                  </a:moveTo>
                  <a:cubicBezTo>
                    <a:pt x="361" y="180"/>
                    <a:pt x="362" y="176"/>
                    <a:pt x="363" y="172"/>
                  </a:cubicBezTo>
                  <a:cubicBezTo>
                    <a:pt x="360" y="172"/>
                    <a:pt x="360" y="169"/>
                    <a:pt x="356" y="169"/>
                  </a:cubicBezTo>
                  <a:cubicBezTo>
                    <a:pt x="353" y="176"/>
                    <a:pt x="349" y="179"/>
                    <a:pt x="358" y="182"/>
                  </a:cubicBezTo>
                  <a:close/>
                  <a:moveTo>
                    <a:pt x="619" y="179"/>
                  </a:moveTo>
                  <a:cubicBezTo>
                    <a:pt x="621" y="177"/>
                    <a:pt x="618" y="175"/>
                    <a:pt x="617" y="173"/>
                  </a:cubicBezTo>
                  <a:cubicBezTo>
                    <a:pt x="618" y="173"/>
                    <a:pt x="619" y="174"/>
                    <a:pt x="619" y="174"/>
                  </a:cubicBezTo>
                  <a:cubicBezTo>
                    <a:pt x="618" y="172"/>
                    <a:pt x="616" y="171"/>
                    <a:pt x="615" y="169"/>
                  </a:cubicBezTo>
                  <a:cubicBezTo>
                    <a:pt x="613" y="173"/>
                    <a:pt x="617" y="176"/>
                    <a:pt x="619" y="179"/>
                  </a:cubicBezTo>
                  <a:close/>
                  <a:moveTo>
                    <a:pt x="69" y="176"/>
                  </a:moveTo>
                  <a:cubicBezTo>
                    <a:pt x="73" y="177"/>
                    <a:pt x="74" y="180"/>
                    <a:pt x="78" y="181"/>
                  </a:cubicBezTo>
                  <a:cubicBezTo>
                    <a:pt x="77" y="178"/>
                    <a:pt x="76" y="174"/>
                    <a:pt x="75" y="170"/>
                  </a:cubicBezTo>
                  <a:cubicBezTo>
                    <a:pt x="74" y="170"/>
                    <a:pt x="74" y="170"/>
                    <a:pt x="73" y="170"/>
                  </a:cubicBezTo>
                  <a:cubicBezTo>
                    <a:pt x="73" y="173"/>
                    <a:pt x="70" y="173"/>
                    <a:pt x="69" y="176"/>
                  </a:cubicBezTo>
                  <a:close/>
                  <a:moveTo>
                    <a:pt x="161" y="175"/>
                  </a:moveTo>
                  <a:cubicBezTo>
                    <a:pt x="164" y="176"/>
                    <a:pt x="165" y="177"/>
                    <a:pt x="168" y="178"/>
                  </a:cubicBezTo>
                  <a:cubicBezTo>
                    <a:pt x="168" y="176"/>
                    <a:pt x="170" y="176"/>
                    <a:pt x="170" y="174"/>
                  </a:cubicBezTo>
                  <a:cubicBezTo>
                    <a:pt x="168" y="173"/>
                    <a:pt x="166" y="171"/>
                    <a:pt x="163" y="170"/>
                  </a:cubicBezTo>
                  <a:cubicBezTo>
                    <a:pt x="163" y="172"/>
                    <a:pt x="161" y="173"/>
                    <a:pt x="161" y="175"/>
                  </a:cubicBezTo>
                  <a:close/>
                  <a:moveTo>
                    <a:pt x="306" y="173"/>
                  </a:moveTo>
                  <a:cubicBezTo>
                    <a:pt x="304" y="172"/>
                    <a:pt x="304" y="171"/>
                    <a:pt x="303" y="170"/>
                  </a:cubicBezTo>
                  <a:cubicBezTo>
                    <a:pt x="300" y="172"/>
                    <a:pt x="304" y="175"/>
                    <a:pt x="306" y="173"/>
                  </a:cubicBezTo>
                  <a:close/>
                  <a:moveTo>
                    <a:pt x="206" y="172"/>
                  </a:moveTo>
                  <a:cubicBezTo>
                    <a:pt x="205" y="172"/>
                    <a:pt x="200" y="170"/>
                    <a:pt x="202" y="171"/>
                  </a:cubicBezTo>
                  <a:cubicBezTo>
                    <a:pt x="203" y="171"/>
                    <a:pt x="205" y="175"/>
                    <a:pt x="206" y="172"/>
                  </a:cubicBezTo>
                  <a:close/>
                  <a:moveTo>
                    <a:pt x="427" y="179"/>
                  </a:moveTo>
                  <a:cubicBezTo>
                    <a:pt x="425" y="176"/>
                    <a:pt x="420" y="174"/>
                    <a:pt x="417" y="170"/>
                  </a:cubicBezTo>
                  <a:cubicBezTo>
                    <a:pt x="418" y="176"/>
                    <a:pt x="422" y="178"/>
                    <a:pt x="427" y="179"/>
                  </a:cubicBezTo>
                  <a:close/>
                  <a:moveTo>
                    <a:pt x="292" y="181"/>
                  </a:moveTo>
                  <a:cubicBezTo>
                    <a:pt x="292" y="179"/>
                    <a:pt x="294" y="178"/>
                    <a:pt x="295" y="176"/>
                  </a:cubicBezTo>
                  <a:cubicBezTo>
                    <a:pt x="292" y="174"/>
                    <a:pt x="289" y="173"/>
                    <a:pt x="286" y="171"/>
                  </a:cubicBezTo>
                  <a:cubicBezTo>
                    <a:pt x="286" y="176"/>
                    <a:pt x="288" y="179"/>
                    <a:pt x="292" y="181"/>
                  </a:cubicBezTo>
                  <a:close/>
                  <a:moveTo>
                    <a:pt x="324" y="177"/>
                  </a:moveTo>
                  <a:cubicBezTo>
                    <a:pt x="327" y="177"/>
                    <a:pt x="328" y="180"/>
                    <a:pt x="330" y="181"/>
                  </a:cubicBezTo>
                  <a:cubicBezTo>
                    <a:pt x="332" y="179"/>
                    <a:pt x="332" y="177"/>
                    <a:pt x="333" y="175"/>
                  </a:cubicBezTo>
                  <a:cubicBezTo>
                    <a:pt x="331" y="174"/>
                    <a:pt x="329" y="172"/>
                    <a:pt x="327" y="171"/>
                  </a:cubicBezTo>
                  <a:cubicBezTo>
                    <a:pt x="326" y="173"/>
                    <a:pt x="325" y="175"/>
                    <a:pt x="324" y="177"/>
                  </a:cubicBezTo>
                  <a:close/>
                  <a:moveTo>
                    <a:pt x="605" y="193"/>
                  </a:moveTo>
                  <a:cubicBezTo>
                    <a:pt x="608" y="186"/>
                    <a:pt x="608" y="175"/>
                    <a:pt x="601" y="172"/>
                  </a:cubicBezTo>
                  <a:cubicBezTo>
                    <a:pt x="597" y="181"/>
                    <a:pt x="598" y="189"/>
                    <a:pt x="605" y="193"/>
                  </a:cubicBezTo>
                  <a:close/>
                  <a:moveTo>
                    <a:pt x="100" y="178"/>
                  </a:moveTo>
                  <a:cubicBezTo>
                    <a:pt x="99" y="174"/>
                    <a:pt x="97" y="175"/>
                    <a:pt x="93" y="173"/>
                  </a:cubicBezTo>
                  <a:cubicBezTo>
                    <a:pt x="92" y="176"/>
                    <a:pt x="97" y="179"/>
                    <a:pt x="100" y="178"/>
                  </a:cubicBezTo>
                  <a:close/>
                  <a:moveTo>
                    <a:pt x="254" y="186"/>
                  </a:moveTo>
                  <a:cubicBezTo>
                    <a:pt x="253" y="183"/>
                    <a:pt x="257" y="184"/>
                    <a:pt x="256" y="180"/>
                  </a:cubicBezTo>
                  <a:cubicBezTo>
                    <a:pt x="250" y="178"/>
                    <a:pt x="245" y="174"/>
                    <a:pt x="238" y="173"/>
                  </a:cubicBezTo>
                  <a:cubicBezTo>
                    <a:pt x="242" y="179"/>
                    <a:pt x="248" y="182"/>
                    <a:pt x="254" y="186"/>
                  </a:cubicBezTo>
                  <a:close/>
                  <a:moveTo>
                    <a:pt x="504" y="186"/>
                  </a:moveTo>
                  <a:cubicBezTo>
                    <a:pt x="509" y="185"/>
                    <a:pt x="511" y="182"/>
                    <a:pt x="512" y="178"/>
                  </a:cubicBezTo>
                  <a:cubicBezTo>
                    <a:pt x="509" y="176"/>
                    <a:pt x="506" y="174"/>
                    <a:pt x="504" y="173"/>
                  </a:cubicBezTo>
                  <a:cubicBezTo>
                    <a:pt x="502" y="177"/>
                    <a:pt x="505" y="180"/>
                    <a:pt x="504" y="186"/>
                  </a:cubicBezTo>
                  <a:close/>
                  <a:moveTo>
                    <a:pt x="453" y="178"/>
                  </a:moveTo>
                  <a:cubicBezTo>
                    <a:pt x="459" y="181"/>
                    <a:pt x="463" y="186"/>
                    <a:pt x="470" y="188"/>
                  </a:cubicBezTo>
                  <a:cubicBezTo>
                    <a:pt x="466" y="182"/>
                    <a:pt x="460" y="178"/>
                    <a:pt x="454" y="173"/>
                  </a:cubicBezTo>
                  <a:cubicBezTo>
                    <a:pt x="455" y="176"/>
                    <a:pt x="453" y="175"/>
                    <a:pt x="453" y="178"/>
                  </a:cubicBezTo>
                  <a:close/>
                  <a:moveTo>
                    <a:pt x="60" y="178"/>
                  </a:moveTo>
                  <a:cubicBezTo>
                    <a:pt x="61" y="178"/>
                    <a:pt x="63" y="174"/>
                    <a:pt x="60" y="174"/>
                  </a:cubicBezTo>
                  <a:cubicBezTo>
                    <a:pt x="60" y="175"/>
                    <a:pt x="59" y="178"/>
                    <a:pt x="60" y="178"/>
                  </a:cubicBezTo>
                  <a:close/>
                  <a:moveTo>
                    <a:pt x="224" y="179"/>
                  </a:moveTo>
                  <a:cubicBezTo>
                    <a:pt x="223" y="178"/>
                    <a:pt x="224" y="178"/>
                    <a:pt x="224" y="176"/>
                  </a:cubicBezTo>
                  <a:cubicBezTo>
                    <a:pt x="220" y="178"/>
                    <a:pt x="222" y="174"/>
                    <a:pt x="220" y="174"/>
                  </a:cubicBezTo>
                  <a:cubicBezTo>
                    <a:pt x="220" y="177"/>
                    <a:pt x="222" y="178"/>
                    <a:pt x="224" y="179"/>
                  </a:cubicBezTo>
                  <a:close/>
                  <a:moveTo>
                    <a:pt x="582" y="184"/>
                  </a:moveTo>
                  <a:cubicBezTo>
                    <a:pt x="580" y="179"/>
                    <a:pt x="580" y="176"/>
                    <a:pt x="575" y="174"/>
                  </a:cubicBezTo>
                  <a:cubicBezTo>
                    <a:pt x="575" y="180"/>
                    <a:pt x="578" y="184"/>
                    <a:pt x="582" y="184"/>
                  </a:cubicBezTo>
                  <a:close/>
                  <a:moveTo>
                    <a:pt x="270" y="182"/>
                  </a:moveTo>
                  <a:cubicBezTo>
                    <a:pt x="271" y="181"/>
                    <a:pt x="272" y="181"/>
                    <a:pt x="272" y="178"/>
                  </a:cubicBezTo>
                  <a:cubicBezTo>
                    <a:pt x="268" y="178"/>
                    <a:pt x="265" y="176"/>
                    <a:pt x="262" y="175"/>
                  </a:cubicBezTo>
                  <a:cubicBezTo>
                    <a:pt x="262" y="180"/>
                    <a:pt x="267" y="180"/>
                    <a:pt x="270" y="182"/>
                  </a:cubicBezTo>
                  <a:close/>
                  <a:moveTo>
                    <a:pt x="473" y="184"/>
                  </a:moveTo>
                  <a:cubicBezTo>
                    <a:pt x="473" y="181"/>
                    <a:pt x="466" y="180"/>
                    <a:pt x="467" y="177"/>
                  </a:cubicBezTo>
                  <a:cubicBezTo>
                    <a:pt x="465" y="177"/>
                    <a:pt x="463" y="174"/>
                    <a:pt x="461" y="175"/>
                  </a:cubicBezTo>
                  <a:cubicBezTo>
                    <a:pt x="466" y="178"/>
                    <a:pt x="468" y="182"/>
                    <a:pt x="473" y="184"/>
                  </a:cubicBezTo>
                  <a:close/>
                  <a:moveTo>
                    <a:pt x="126" y="184"/>
                  </a:moveTo>
                  <a:cubicBezTo>
                    <a:pt x="130" y="186"/>
                    <a:pt x="135" y="188"/>
                    <a:pt x="140" y="190"/>
                  </a:cubicBezTo>
                  <a:cubicBezTo>
                    <a:pt x="141" y="188"/>
                    <a:pt x="142" y="186"/>
                    <a:pt x="143" y="183"/>
                  </a:cubicBezTo>
                  <a:cubicBezTo>
                    <a:pt x="138" y="180"/>
                    <a:pt x="134" y="177"/>
                    <a:pt x="129" y="175"/>
                  </a:cubicBezTo>
                  <a:cubicBezTo>
                    <a:pt x="127" y="178"/>
                    <a:pt x="126" y="181"/>
                    <a:pt x="126" y="184"/>
                  </a:cubicBezTo>
                  <a:close/>
                  <a:moveTo>
                    <a:pt x="318" y="179"/>
                  </a:moveTo>
                  <a:cubicBezTo>
                    <a:pt x="317" y="177"/>
                    <a:pt x="315" y="176"/>
                    <a:pt x="312" y="175"/>
                  </a:cubicBezTo>
                  <a:cubicBezTo>
                    <a:pt x="312" y="178"/>
                    <a:pt x="318" y="181"/>
                    <a:pt x="318" y="179"/>
                  </a:cubicBezTo>
                  <a:close/>
                  <a:moveTo>
                    <a:pt x="362" y="184"/>
                  </a:moveTo>
                  <a:cubicBezTo>
                    <a:pt x="367" y="187"/>
                    <a:pt x="371" y="191"/>
                    <a:pt x="377" y="193"/>
                  </a:cubicBezTo>
                  <a:cubicBezTo>
                    <a:pt x="378" y="190"/>
                    <a:pt x="381" y="189"/>
                    <a:pt x="381" y="185"/>
                  </a:cubicBezTo>
                  <a:cubicBezTo>
                    <a:pt x="377" y="181"/>
                    <a:pt x="371" y="178"/>
                    <a:pt x="366" y="175"/>
                  </a:cubicBezTo>
                  <a:cubicBezTo>
                    <a:pt x="366" y="179"/>
                    <a:pt x="363" y="181"/>
                    <a:pt x="362" y="184"/>
                  </a:cubicBezTo>
                  <a:close/>
                  <a:moveTo>
                    <a:pt x="432" y="178"/>
                  </a:moveTo>
                  <a:cubicBezTo>
                    <a:pt x="434" y="182"/>
                    <a:pt x="438" y="185"/>
                    <a:pt x="442" y="187"/>
                  </a:cubicBezTo>
                  <a:cubicBezTo>
                    <a:pt x="443" y="185"/>
                    <a:pt x="444" y="183"/>
                    <a:pt x="445" y="181"/>
                  </a:cubicBezTo>
                  <a:cubicBezTo>
                    <a:pt x="441" y="179"/>
                    <a:pt x="435" y="172"/>
                    <a:pt x="432" y="178"/>
                  </a:cubicBezTo>
                  <a:close/>
                  <a:moveTo>
                    <a:pt x="533" y="178"/>
                  </a:moveTo>
                  <a:cubicBezTo>
                    <a:pt x="533" y="177"/>
                    <a:pt x="533" y="176"/>
                    <a:pt x="533" y="175"/>
                  </a:cubicBezTo>
                  <a:cubicBezTo>
                    <a:pt x="530" y="175"/>
                    <a:pt x="530" y="178"/>
                    <a:pt x="533" y="178"/>
                  </a:cubicBezTo>
                  <a:close/>
                  <a:moveTo>
                    <a:pt x="198" y="176"/>
                  </a:moveTo>
                  <a:cubicBezTo>
                    <a:pt x="194" y="184"/>
                    <a:pt x="207" y="187"/>
                    <a:pt x="213" y="192"/>
                  </a:cubicBezTo>
                  <a:cubicBezTo>
                    <a:pt x="215" y="190"/>
                    <a:pt x="218" y="189"/>
                    <a:pt x="217" y="186"/>
                  </a:cubicBezTo>
                  <a:cubicBezTo>
                    <a:pt x="212" y="183"/>
                    <a:pt x="206" y="177"/>
                    <a:pt x="198" y="176"/>
                  </a:cubicBezTo>
                  <a:close/>
                  <a:moveTo>
                    <a:pt x="90" y="190"/>
                  </a:moveTo>
                  <a:cubicBezTo>
                    <a:pt x="90" y="186"/>
                    <a:pt x="89" y="180"/>
                    <a:pt x="89" y="177"/>
                  </a:cubicBezTo>
                  <a:cubicBezTo>
                    <a:pt x="87" y="177"/>
                    <a:pt x="87" y="176"/>
                    <a:pt x="86" y="176"/>
                  </a:cubicBezTo>
                  <a:cubicBezTo>
                    <a:pt x="85" y="181"/>
                    <a:pt x="83" y="190"/>
                    <a:pt x="90" y="190"/>
                  </a:cubicBezTo>
                  <a:close/>
                  <a:moveTo>
                    <a:pt x="299" y="176"/>
                  </a:moveTo>
                  <a:cubicBezTo>
                    <a:pt x="297" y="179"/>
                    <a:pt x="295" y="181"/>
                    <a:pt x="293" y="184"/>
                  </a:cubicBezTo>
                  <a:cubicBezTo>
                    <a:pt x="297" y="189"/>
                    <a:pt x="304" y="192"/>
                    <a:pt x="309" y="195"/>
                  </a:cubicBezTo>
                  <a:cubicBezTo>
                    <a:pt x="312" y="193"/>
                    <a:pt x="314" y="190"/>
                    <a:pt x="315" y="187"/>
                  </a:cubicBezTo>
                  <a:cubicBezTo>
                    <a:pt x="311" y="182"/>
                    <a:pt x="305" y="179"/>
                    <a:pt x="299" y="176"/>
                  </a:cubicBezTo>
                  <a:close/>
                  <a:moveTo>
                    <a:pt x="523" y="180"/>
                  </a:moveTo>
                  <a:cubicBezTo>
                    <a:pt x="521" y="179"/>
                    <a:pt x="521" y="177"/>
                    <a:pt x="519" y="176"/>
                  </a:cubicBezTo>
                  <a:cubicBezTo>
                    <a:pt x="519" y="179"/>
                    <a:pt x="522" y="181"/>
                    <a:pt x="523" y="180"/>
                  </a:cubicBezTo>
                  <a:close/>
                  <a:moveTo>
                    <a:pt x="555" y="184"/>
                  </a:moveTo>
                  <a:cubicBezTo>
                    <a:pt x="555" y="182"/>
                    <a:pt x="557" y="178"/>
                    <a:pt x="555" y="176"/>
                  </a:cubicBezTo>
                  <a:cubicBezTo>
                    <a:pt x="553" y="179"/>
                    <a:pt x="554" y="183"/>
                    <a:pt x="555" y="184"/>
                  </a:cubicBezTo>
                  <a:close/>
                  <a:moveTo>
                    <a:pt x="568" y="186"/>
                  </a:moveTo>
                  <a:cubicBezTo>
                    <a:pt x="569" y="181"/>
                    <a:pt x="564" y="178"/>
                    <a:pt x="560" y="176"/>
                  </a:cubicBezTo>
                  <a:cubicBezTo>
                    <a:pt x="562" y="181"/>
                    <a:pt x="565" y="183"/>
                    <a:pt x="568" y="186"/>
                  </a:cubicBezTo>
                  <a:close/>
                  <a:moveTo>
                    <a:pt x="171" y="180"/>
                  </a:moveTo>
                  <a:cubicBezTo>
                    <a:pt x="174" y="180"/>
                    <a:pt x="175" y="182"/>
                    <a:pt x="177" y="183"/>
                  </a:cubicBezTo>
                  <a:cubicBezTo>
                    <a:pt x="177" y="179"/>
                    <a:pt x="175" y="178"/>
                    <a:pt x="172" y="177"/>
                  </a:cubicBezTo>
                  <a:cubicBezTo>
                    <a:pt x="172" y="178"/>
                    <a:pt x="171" y="178"/>
                    <a:pt x="171" y="180"/>
                  </a:cubicBezTo>
                  <a:close/>
                  <a:moveTo>
                    <a:pt x="403" y="187"/>
                  </a:moveTo>
                  <a:cubicBezTo>
                    <a:pt x="408" y="189"/>
                    <a:pt x="411" y="193"/>
                    <a:pt x="416" y="195"/>
                  </a:cubicBezTo>
                  <a:cubicBezTo>
                    <a:pt x="417" y="192"/>
                    <a:pt x="419" y="190"/>
                    <a:pt x="421" y="188"/>
                  </a:cubicBezTo>
                  <a:cubicBezTo>
                    <a:pt x="420" y="181"/>
                    <a:pt x="414" y="179"/>
                    <a:pt x="408" y="177"/>
                  </a:cubicBezTo>
                  <a:cubicBezTo>
                    <a:pt x="407" y="181"/>
                    <a:pt x="404" y="183"/>
                    <a:pt x="403" y="187"/>
                  </a:cubicBezTo>
                  <a:close/>
                  <a:moveTo>
                    <a:pt x="63" y="183"/>
                  </a:moveTo>
                  <a:cubicBezTo>
                    <a:pt x="69" y="186"/>
                    <a:pt x="75" y="190"/>
                    <a:pt x="81" y="193"/>
                  </a:cubicBezTo>
                  <a:cubicBezTo>
                    <a:pt x="80" y="185"/>
                    <a:pt x="71" y="182"/>
                    <a:pt x="64" y="178"/>
                  </a:cubicBezTo>
                  <a:cubicBezTo>
                    <a:pt x="65" y="180"/>
                    <a:pt x="63" y="181"/>
                    <a:pt x="63" y="183"/>
                  </a:cubicBezTo>
                  <a:close/>
                  <a:moveTo>
                    <a:pt x="165" y="180"/>
                  </a:moveTo>
                  <a:cubicBezTo>
                    <a:pt x="162" y="179"/>
                    <a:pt x="160" y="178"/>
                    <a:pt x="157" y="178"/>
                  </a:cubicBezTo>
                  <a:cubicBezTo>
                    <a:pt x="159" y="179"/>
                    <a:pt x="164" y="184"/>
                    <a:pt x="165" y="180"/>
                  </a:cubicBezTo>
                  <a:close/>
                  <a:moveTo>
                    <a:pt x="288" y="185"/>
                  </a:moveTo>
                  <a:cubicBezTo>
                    <a:pt x="286" y="183"/>
                    <a:pt x="285" y="179"/>
                    <a:pt x="282" y="178"/>
                  </a:cubicBezTo>
                  <a:cubicBezTo>
                    <a:pt x="282" y="179"/>
                    <a:pt x="281" y="179"/>
                    <a:pt x="281" y="181"/>
                  </a:cubicBezTo>
                  <a:cubicBezTo>
                    <a:pt x="284" y="181"/>
                    <a:pt x="286" y="184"/>
                    <a:pt x="288" y="185"/>
                  </a:cubicBezTo>
                  <a:close/>
                  <a:moveTo>
                    <a:pt x="335" y="184"/>
                  </a:moveTo>
                  <a:cubicBezTo>
                    <a:pt x="337" y="185"/>
                    <a:pt x="338" y="187"/>
                    <a:pt x="341" y="188"/>
                  </a:cubicBezTo>
                  <a:cubicBezTo>
                    <a:pt x="342" y="186"/>
                    <a:pt x="343" y="184"/>
                    <a:pt x="344" y="182"/>
                  </a:cubicBezTo>
                  <a:cubicBezTo>
                    <a:pt x="341" y="181"/>
                    <a:pt x="339" y="179"/>
                    <a:pt x="337" y="178"/>
                  </a:cubicBezTo>
                  <a:cubicBezTo>
                    <a:pt x="336" y="180"/>
                    <a:pt x="335" y="182"/>
                    <a:pt x="335" y="184"/>
                  </a:cubicBezTo>
                  <a:close/>
                  <a:moveTo>
                    <a:pt x="498" y="182"/>
                  </a:moveTo>
                  <a:cubicBezTo>
                    <a:pt x="499" y="182"/>
                    <a:pt x="499" y="182"/>
                    <a:pt x="500" y="182"/>
                  </a:cubicBezTo>
                  <a:cubicBezTo>
                    <a:pt x="499" y="180"/>
                    <a:pt x="500" y="179"/>
                    <a:pt x="499" y="178"/>
                  </a:cubicBezTo>
                  <a:cubicBezTo>
                    <a:pt x="499" y="180"/>
                    <a:pt x="498" y="180"/>
                    <a:pt x="498" y="182"/>
                  </a:cubicBezTo>
                  <a:close/>
                  <a:moveTo>
                    <a:pt x="608" y="200"/>
                  </a:moveTo>
                  <a:cubicBezTo>
                    <a:pt x="610" y="201"/>
                    <a:pt x="609" y="206"/>
                    <a:pt x="612" y="206"/>
                  </a:cubicBezTo>
                  <a:cubicBezTo>
                    <a:pt x="614" y="197"/>
                    <a:pt x="620" y="186"/>
                    <a:pt x="612" y="179"/>
                  </a:cubicBezTo>
                  <a:cubicBezTo>
                    <a:pt x="611" y="185"/>
                    <a:pt x="618" y="197"/>
                    <a:pt x="608" y="200"/>
                  </a:cubicBezTo>
                  <a:close/>
                  <a:moveTo>
                    <a:pt x="544" y="185"/>
                  </a:moveTo>
                  <a:cubicBezTo>
                    <a:pt x="541" y="183"/>
                    <a:pt x="540" y="180"/>
                    <a:pt x="536" y="179"/>
                  </a:cubicBezTo>
                  <a:cubicBezTo>
                    <a:pt x="537" y="183"/>
                    <a:pt x="542" y="185"/>
                    <a:pt x="544" y="185"/>
                  </a:cubicBezTo>
                  <a:close/>
                  <a:moveTo>
                    <a:pt x="591" y="188"/>
                  </a:moveTo>
                  <a:cubicBezTo>
                    <a:pt x="593" y="184"/>
                    <a:pt x="590" y="181"/>
                    <a:pt x="588" y="179"/>
                  </a:cubicBezTo>
                  <a:cubicBezTo>
                    <a:pt x="586" y="183"/>
                    <a:pt x="590" y="186"/>
                    <a:pt x="591" y="188"/>
                  </a:cubicBezTo>
                  <a:close/>
                  <a:moveTo>
                    <a:pt x="556" y="189"/>
                  </a:moveTo>
                  <a:cubicBezTo>
                    <a:pt x="559" y="191"/>
                    <a:pt x="561" y="194"/>
                    <a:pt x="565" y="195"/>
                  </a:cubicBezTo>
                  <a:cubicBezTo>
                    <a:pt x="566" y="193"/>
                    <a:pt x="567" y="192"/>
                    <a:pt x="567" y="189"/>
                  </a:cubicBezTo>
                  <a:cubicBezTo>
                    <a:pt x="564" y="186"/>
                    <a:pt x="561" y="183"/>
                    <a:pt x="558" y="180"/>
                  </a:cubicBezTo>
                  <a:cubicBezTo>
                    <a:pt x="557" y="183"/>
                    <a:pt x="557" y="186"/>
                    <a:pt x="556" y="189"/>
                  </a:cubicBezTo>
                  <a:close/>
                  <a:moveTo>
                    <a:pt x="635" y="184"/>
                  </a:moveTo>
                  <a:cubicBezTo>
                    <a:pt x="636" y="184"/>
                    <a:pt x="638" y="180"/>
                    <a:pt x="636" y="181"/>
                  </a:cubicBezTo>
                  <a:cubicBezTo>
                    <a:pt x="636" y="182"/>
                    <a:pt x="635" y="182"/>
                    <a:pt x="635" y="184"/>
                  </a:cubicBezTo>
                  <a:close/>
                  <a:moveTo>
                    <a:pt x="51" y="186"/>
                  </a:moveTo>
                  <a:cubicBezTo>
                    <a:pt x="52" y="185"/>
                    <a:pt x="52" y="186"/>
                    <a:pt x="53" y="186"/>
                  </a:cubicBezTo>
                  <a:cubicBezTo>
                    <a:pt x="53" y="184"/>
                    <a:pt x="54" y="183"/>
                    <a:pt x="54" y="182"/>
                  </a:cubicBezTo>
                  <a:cubicBezTo>
                    <a:pt x="53" y="181"/>
                    <a:pt x="52" y="181"/>
                    <a:pt x="51" y="181"/>
                  </a:cubicBezTo>
                  <a:cubicBezTo>
                    <a:pt x="51" y="183"/>
                    <a:pt x="51" y="184"/>
                    <a:pt x="51" y="186"/>
                  </a:cubicBezTo>
                  <a:close/>
                  <a:moveTo>
                    <a:pt x="487" y="189"/>
                  </a:moveTo>
                  <a:cubicBezTo>
                    <a:pt x="484" y="187"/>
                    <a:pt x="483" y="180"/>
                    <a:pt x="479" y="182"/>
                  </a:cubicBezTo>
                  <a:cubicBezTo>
                    <a:pt x="480" y="186"/>
                    <a:pt x="484" y="186"/>
                    <a:pt x="487" y="189"/>
                  </a:cubicBezTo>
                  <a:close/>
                  <a:moveTo>
                    <a:pt x="39" y="192"/>
                  </a:moveTo>
                  <a:cubicBezTo>
                    <a:pt x="41" y="190"/>
                    <a:pt x="41" y="184"/>
                    <a:pt x="39" y="182"/>
                  </a:cubicBezTo>
                  <a:cubicBezTo>
                    <a:pt x="40" y="185"/>
                    <a:pt x="38" y="189"/>
                    <a:pt x="39" y="192"/>
                  </a:cubicBezTo>
                  <a:close/>
                  <a:moveTo>
                    <a:pt x="233" y="184"/>
                  </a:moveTo>
                  <a:cubicBezTo>
                    <a:pt x="232" y="184"/>
                    <a:pt x="232" y="181"/>
                    <a:pt x="230" y="182"/>
                  </a:cubicBezTo>
                  <a:cubicBezTo>
                    <a:pt x="230" y="183"/>
                    <a:pt x="232" y="186"/>
                    <a:pt x="233" y="184"/>
                  </a:cubicBezTo>
                  <a:close/>
                  <a:moveTo>
                    <a:pt x="55" y="188"/>
                  </a:moveTo>
                  <a:cubicBezTo>
                    <a:pt x="57" y="187"/>
                    <a:pt x="58" y="184"/>
                    <a:pt x="56" y="183"/>
                  </a:cubicBezTo>
                  <a:cubicBezTo>
                    <a:pt x="55" y="183"/>
                    <a:pt x="54" y="186"/>
                    <a:pt x="55" y="188"/>
                  </a:cubicBezTo>
                  <a:close/>
                  <a:moveTo>
                    <a:pt x="168" y="183"/>
                  </a:moveTo>
                  <a:cubicBezTo>
                    <a:pt x="170" y="187"/>
                    <a:pt x="177" y="189"/>
                    <a:pt x="180" y="190"/>
                  </a:cubicBezTo>
                  <a:cubicBezTo>
                    <a:pt x="179" y="186"/>
                    <a:pt x="173" y="183"/>
                    <a:pt x="168" y="183"/>
                  </a:cubicBezTo>
                  <a:close/>
                  <a:moveTo>
                    <a:pt x="188" y="187"/>
                  </a:moveTo>
                  <a:cubicBezTo>
                    <a:pt x="187" y="184"/>
                    <a:pt x="185" y="183"/>
                    <a:pt x="182" y="183"/>
                  </a:cubicBezTo>
                  <a:cubicBezTo>
                    <a:pt x="183" y="185"/>
                    <a:pt x="185" y="189"/>
                    <a:pt x="188" y="187"/>
                  </a:cubicBezTo>
                  <a:close/>
                  <a:moveTo>
                    <a:pt x="257" y="189"/>
                  </a:moveTo>
                  <a:cubicBezTo>
                    <a:pt x="260" y="192"/>
                    <a:pt x="263" y="188"/>
                    <a:pt x="265" y="187"/>
                  </a:cubicBezTo>
                  <a:cubicBezTo>
                    <a:pt x="265" y="184"/>
                    <a:pt x="262" y="184"/>
                    <a:pt x="260" y="183"/>
                  </a:cubicBezTo>
                  <a:cubicBezTo>
                    <a:pt x="259" y="184"/>
                    <a:pt x="258" y="186"/>
                    <a:pt x="257" y="189"/>
                  </a:cubicBezTo>
                  <a:close/>
                  <a:moveTo>
                    <a:pt x="397" y="188"/>
                  </a:moveTo>
                  <a:cubicBezTo>
                    <a:pt x="395" y="185"/>
                    <a:pt x="391" y="185"/>
                    <a:pt x="388" y="183"/>
                  </a:cubicBezTo>
                  <a:cubicBezTo>
                    <a:pt x="390" y="185"/>
                    <a:pt x="394" y="188"/>
                    <a:pt x="397" y="188"/>
                  </a:cubicBezTo>
                  <a:close/>
                  <a:moveTo>
                    <a:pt x="514" y="192"/>
                  </a:moveTo>
                  <a:cubicBezTo>
                    <a:pt x="516" y="193"/>
                    <a:pt x="517" y="196"/>
                    <a:pt x="521" y="196"/>
                  </a:cubicBezTo>
                  <a:cubicBezTo>
                    <a:pt x="521" y="193"/>
                    <a:pt x="523" y="191"/>
                    <a:pt x="523" y="187"/>
                  </a:cubicBezTo>
                  <a:cubicBezTo>
                    <a:pt x="522" y="185"/>
                    <a:pt x="520" y="185"/>
                    <a:pt x="520" y="183"/>
                  </a:cubicBezTo>
                  <a:cubicBezTo>
                    <a:pt x="519" y="183"/>
                    <a:pt x="518" y="183"/>
                    <a:pt x="517" y="183"/>
                  </a:cubicBezTo>
                  <a:cubicBezTo>
                    <a:pt x="516" y="186"/>
                    <a:pt x="514" y="188"/>
                    <a:pt x="514" y="192"/>
                  </a:cubicBezTo>
                  <a:close/>
                  <a:moveTo>
                    <a:pt x="276" y="187"/>
                  </a:moveTo>
                  <a:cubicBezTo>
                    <a:pt x="280" y="188"/>
                    <a:pt x="282" y="191"/>
                    <a:pt x="286" y="190"/>
                  </a:cubicBezTo>
                  <a:cubicBezTo>
                    <a:pt x="284" y="187"/>
                    <a:pt x="282" y="185"/>
                    <a:pt x="279" y="183"/>
                  </a:cubicBezTo>
                  <a:cubicBezTo>
                    <a:pt x="278" y="184"/>
                    <a:pt x="277" y="185"/>
                    <a:pt x="276" y="187"/>
                  </a:cubicBezTo>
                  <a:close/>
                  <a:moveTo>
                    <a:pt x="356" y="187"/>
                  </a:moveTo>
                  <a:cubicBezTo>
                    <a:pt x="355" y="185"/>
                    <a:pt x="355" y="183"/>
                    <a:pt x="352" y="183"/>
                  </a:cubicBezTo>
                  <a:cubicBezTo>
                    <a:pt x="352" y="185"/>
                    <a:pt x="354" y="187"/>
                    <a:pt x="356" y="187"/>
                  </a:cubicBezTo>
                  <a:close/>
                  <a:moveTo>
                    <a:pt x="445" y="190"/>
                  </a:moveTo>
                  <a:cubicBezTo>
                    <a:pt x="448" y="193"/>
                    <a:pt x="451" y="195"/>
                    <a:pt x="454" y="197"/>
                  </a:cubicBezTo>
                  <a:cubicBezTo>
                    <a:pt x="455" y="191"/>
                    <a:pt x="452" y="188"/>
                    <a:pt x="450" y="184"/>
                  </a:cubicBezTo>
                  <a:cubicBezTo>
                    <a:pt x="446" y="184"/>
                    <a:pt x="447" y="188"/>
                    <a:pt x="445" y="190"/>
                  </a:cubicBezTo>
                  <a:close/>
                  <a:moveTo>
                    <a:pt x="145" y="193"/>
                  </a:moveTo>
                  <a:cubicBezTo>
                    <a:pt x="147" y="192"/>
                    <a:pt x="151" y="187"/>
                    <a:pt x="146" y="186"/>
                  </a:cubicBezTo>
                  <a:cubicBezTo>
                    <a:pt x="146" y="188"/>
                    <a:pt x="143" y="191"/>
                    <a:pt x="145" y="193"/>
                  </a:cubicBezTo>
                  <a:close/>
                  <a:moveTo>
                    <a:pt x="344" y="190"/>
                  </a:moveTo>
                  <a:cubicBezTo>
                    <a:pt x="347" y="192"/>
                    <a:pt x="349" y="194"/>
                    <a:pt x="352" y="195"/>
                  </a:cubicBezTo>
                  <a:cubicBezTo>
                    <a:pt x="352" y="190"/>
                    <a:pt x="349" y="188"/>
                    <a:pt x="346" y="186"/>
                  </a:cubicBezTo>
                  <a:cubicBezTo>
                    <a:pt x="346" y="188"/>
                    <a:pt x="344" y="188"/>
                    <a:pt x="344" y="190"/>
                  </a:cubicBezTo>
                  <a:close/>
                  <a:moveTo>
                    <a:pt x="501" y="189"/>
                  </a:moveTo>
                  <a:cubicBezTo>
                    <a:pt x="500" y="188"/>
                    <a:pt x="498" y="185"/>
                    <a:pt x="496" y="186"/>
                  </a:cubicBezTo>
                  <a:cubicBezTo>
                    <a:pt x="498" y="187"/>
                    <a:pt x="499" y="188"/>
                    <a:pt x="501" y="189"/>
                  </a:cubicBezTo>
                  <a:close/>
                  <a:moveTo>
                    <a:pt x="535" y="189"/>
                  </a:moveTo>
                  <a:cubicBezTo>
                    <a:pt x="537" y="192"/>
                    <a:pt x="542" y="193"/>
                    <a:pt x="544" y="196"/>
                  </a:cubicBezTo>
                  <a:cubicBezTo>
                    <a:pt x="545" y="195"/>
                    <a:pt x="546" y="192"/>
                    <a:pt x="545" y="190"/>
                  </a:cubicBezTo>
                  <a:cubicBezTo>
                    <a:pt x="540" y="190"/>
                    <a:pt x="540" y="186"/>
                    <a:pt x="535" y="186"/>
                  </a:cubicBezTo>
                  <a:cubicBezTo>
                    <a:pt x="535" y="186"/>
                    <a:pt x="534" y="187"/>
                    <a:pt x="535" y="189"/>
                  </a:cubicBezTo>
                  <a:close/>
                  <a:moveTo>
                    <a:pt x="62" y="194"/>
                  </a:moveTo>
                  <a:cubicBezTo>
                    <a:pt x="70" y="198"/>
                    <a:pt x="76" y="204"/>
                    <a:pt x="83" y="209"/>
                  </a:cubicBezTo>
                  <a:cubicBezTo>
                    <a:pt x="83" y="205"/>
                    <a:pt x="83" y="202"/>
                    <a:pt x="82" y="197"/>
                  </a:cubicBezTo>
                  <a:cubicBezTo>
                    <a:pt x="75" y="193"/>
                    <a:pt x="69" y="189"/>
                    <a:pt x="61" y="186"/>
                  </a:cubicBezTo>
                  <a:cubicBezTo>
                    <a:pt x="59" y="189"/>
                    <a:pt x="62" y="191"/>
                    <a:pt x="62" y="194"/>
                  </a:cubicBezTo>
                  <a:close/>
                  <a:moveTo>
                    <a:pt x="439" y="192"/>
                  </a:moveTo>
                  <a:cubicBezTo>
                    <a:pt x="439" y="189"/>
                    <a:pt x="433" y="186"/>
                    <a:pt x="433" y="187"/>
                  </a:cubicBezTo>
                  <a:cubicBezTo>
                    <a:pt x="434" y="189"/>
                    <a:pt x="437" y="190"/>
                    <a:pt x="439" y="192"/>
                  </a:cubicBezTo>
                  <a:close/>
                  <a:moveTo>
                    <a:pt x="104" y="201"/>
                  </a:moveTo>
                  <a:cubicBezTo>
                    <a:pt x="107" y="200"/>
                    <a:pt x="108" y="198"/>
                    <a:pt x="111" y="197"/>
                  </a:cubicBezTo>
                  <a:cubicBezTo>
                    <a:pt x="108" y="196"/>
                    <a:pt x="111" y="194"/>
                    <a:pt x="110" y="191"/>
                  </a:cubicBezTo>
                  <a:cubicBezTo>
                    <a:pt x="107" y="190"/>
                    <a:pt x="108" y="188"/>
                    <a:pt x="104" y="187"/>
                  </a:cubicBezTo>
                  <a:cubicBezTo>
                    <a:pt x="104" y="192"/>
                    <a:pt x="98" y="199"/>
                    <a:pt x="104" y="201"/>
                  </a:cubicBezTo>
                  <a:close/>
                  <a:moveTo>
                    <a:pt x="485" y="193"/>
                  </a:moveTo>
                  <a:cubicBezTo>
                    <a:pt x="485" y="191"/>
                    <a:pt x="483" y="191"/>
                    <a:pt x="484" y="190"/>
                  </a:cubicBezTo>
                  <a:cubicBezTo>
                    <a:pt x="480" y="191"/>
                    <a:pt x="480" y="187"/>
                    <a:pt x="476" y="187"/>
                  </a:cubicBezTo>
                  <a:cubicBezTo>
                    <a:pt x="478" y="190"/>
                    <a:pt x="482" y="197"/>
                    <a:pt x="485" y="193"/>
                  </a:cubicBezTo>
                  <a:close/>
                  <a:moveTo>
                    <a:pt x="183" y="198"/>
                  </a:moveTo>
                  <a:cubicBezTo>
                    <a:pt x="182" y="194"/>
                    <a:pt x="177" y="194"/>
                    <a:pt x="177" y="192"/>
                  </a:cubicBezTo>
                  <a:cubicBezTo>
                    <a:pt x="172" y="193"/>
                    <a:pt x="170" y="187"/>
                    <a:pt x="165" y="187"/>
                  </a:cubicBezTo>
                  <a:cubicBezTo>
                    <a:pt x="170" y="191"/>
                    <a:pt x="176" y="196"/>
                    <a:pt x="183" y="198"/>
                  </a:cubicBezTo>
                  <a:close/>
                  <a:moveTo>
                    <a:pt x="496" y="194"/>
                  </a:moveTo>
                  <a:cubicBezTo>
                    <a:pt x="498" y="194"/>
                    <a:pt x="499" y="193"/>
                    <a:pt x="499" y="191"/>
                  </a:cubicBezTo>
                  <a:cubicBezTo>
                    <a:pt x="496" y="191"/>
                    <a:pt x="496" y="187"/>
                    <a:pt x="493" y="187"/>
                  </a:cubicBezTo>
                  <a:cubicBezTo>
                    <a:pt x="493" y="191"/>
                    <a:pt x="496" y="191"/>
                    <a:pt x="496" y="194"/>
                  </a:cubicBezTo>
                  <a:close/>
                  <a:moveTo>
                    <a:pt x="45" y="198"/>
                  </a:moveTo>
                  <a:cubicBezTo>
                    <a:pt x="46" y="195"/>
                    <a:pt x="46" y="191"/>
                    <a:pt x="46" y="188"/>
                  </a:cubicBezTo>
                  <a:cubicBezTo>
                    <a:pt x="45" y="191"/>
                    <a:pt x="40" y="196"/>
                    <a:pt x="45" y="198"/>
                  </a:cubicBezTo>
                  <a:close/>
                  <a:moveTo>
                    <a:pt x="379" y="195"/>
                  </a:moveTo>
                  <a:cubicBezTo>
                    <a:pt x="383" y="196"/>
                    <a:pt x="386" y="199"/>
                    <a:pt x="391" y="200"/>
                  </a:cubicBezTo>
                  <a:cubicBezTo>
                    <a:pt x="391" y="197"/>
                    <a:pt x="388" y="196"/>
                    <a:pt x="389" y="192"/>
                  </a:cubicBezTo>
                  <a:cubicBezTo>
                    <a:pt x="385" y="194"/>
                    <a:pt x="387" y="188"/>
                    <a:pt x="384" y="188"/>
                  </a:cubicBezTo>
                  <a:cubicBezTo>
                    <a:pt x="383" y="190"/>
                    <a:pt x="380" y="192"/>
                    <a:pt x="379" y="195"/>
                  </a:cubicBezTo>
                  <a:close/>
                  <a:moveTo>
                    <a:pt x="396" y="192"/>
                  </a:moveTo>
                  <a:cubicBezTo>
                    <a:pt x="395" y="189"/>
                    <a:pt x="392" y="189"/>
                    <a:pt x="390" y="188"/>
                  </a:cubicBezTo>
                  <a:cubicBezTo>
                    <a:pt x="391" y="190"/>
                    <a:pt x="393" y="191"/>
                    <a:pt x="396" y="192"/>
                  </a:cubicBezTo>
                  <a:close/>
                  <a:moveTo>
                    <a:pt x="265" y="192"/>
                  </a:moveTo>
                  <a:cubicBezTo>
                    <a:pt x="268" y="192"/>
                    <a:pt x="268" y="190"/>
                    <a:pt x="269" y="189"/>
                  </a:cubicBezTo>
                  <a:cubicBezTo>
                    <a:pt x="267" y="189"/>
                    <a:pt x="266" y="191"/>
                    <a:pt x="265" y="192"/>
                  </a:cubicBezTo>
                  <a:close/>
                  <a:moveTo>
                    <a:pt x="373" y="197"/>
                  </a:moveTo>
                  <a:cubicBezTo>
                    <a:pt x="368" y="194"/>
                    <a:pt x="364" y="191"/>
                    <a:pt x="359" y="189"/>
                  </a:cubicBezTo>
                  <a:cubicBezTo>
                    <a:pt x="361" y="194"/>
                    <a:pt x="369" y="204"/>
                    <a:pt x="373" y="197"/>
                  </a:cubicBezTo>
                  <a:close/>
                  <a:moveTo>
                    <a:pt x="137" y="196"/>
                  </a:moveTo>
                  <a:cubicBezTo>
                    <a:pt x="137" y="195"/>
                    <a:pt x="137" y="195"/>
                    <a:pt x="138" y="195"/>
                  </a:cubicBezTo>
                  <a:cubicBezTo>
                    <a:pt x="136" y="192"/>
                    <a:pt x="130" y="190"/>
                    <a:pt x="126" y="190"/>
                  </a:cubicBezTo>
                  <a:cubicBezTo>
                    <a:pt x="131" y="191"/>
                    <a:pt x="132" y="195"/>
                    <a:pt x="137" y="196"/>
                  </a:cubicBezTo>
                  <a:close/>
                  <a:moveTo>
                    <a:pt x="270" y="194"/>
                  </a:moveTo>
                  <a:cubicBezTo>
                    <a:pt x="271" y="197"/>
                    <a:pt x="275" y="198"/>
                    <a:pt x="279" y="200"/>
                  </a:cubicBezTo>
                  <a:cubicBezTo>
                    <a:pt x="278" y="196"/>
                    <a:pt x="281" y="197"/>
                    <a:pt x="281" y="194"/>
                  </a:cubicBezTo>
                  <a:cubicBezTo>
                    <a:pt x="279" y="192"/>
                    <a:pt x="276" y="191"/>
                    <a:pt x="274" y="189"/>
                  </a:cubicBezTo>
                  <a:cubicBezTo>
                    <a:pt x="273" y="191"/>
                    <a:pt x="271" y="193"/>
                    <a:pt x="270" y="194"/>
                  </a:cubicBezTo>
                  <a:close/>
                  <a:moveTo>
                    <a:pt x="526" y="200"/>
                  </a:moveTo>
                  <a:cubicBezTo>
                    <a:pt x="528" y="197"/>
                    <a:pt x="527" y="194"/>
                    <a:pt x="529" y="190"/>
                  </a:cubicBezTo>
                  <a:cubicBezTo>
                    <a:pt x="528" y="190"/>
                    <a:pt x="528" y="189"/>
                    <a:pt x="527" y="189"/>
                  </a:cubicBezTo>
                  <a:cubicBezTo>
                    <a:pt x="527" y="193"/>
                    <a:pt x="523" y="198"/>
                    <a:pt x="526" y="200"/>
                  </a:cubicBezTo>
                  <a:close/>
                  <a:moveTo>
                    <a:pt x="218" y="196"/>
                  </a:moveTo>
                  <a:cubicBezTo>
                    <a:pt x="226" y="200"/>
                    <a:pt x="231" y="206"/>
                    <a:pt x="239" y="209"/>
                  </a:cubicBezTo>
                  <a:cubicBezTo>
                    <a:pt x="241" y="208"/>
                    <a:pt x="242" y="205"/>
                    <a:pt x="244" y="206"/>
                  </a:cubicBezTo>
                  <a:cubicBezTo>
                    <a:pt x="244" y="204"/>
                    <a:pt x="245" y="204"/>
                    <a:pt x="245" y="202"/>
                  </a:cubicBezTo>
                  <a:cubicBezTo>
                    <a:pt x="238" y="199"/>
                    <a:pt x="229" y="190"/>
                    <a:pt x="224" y="191"/>
                  </a:cubicBezTo>
                  <a:cubicBezTo>
                    <a:pt x="224" y="191"/>
                    <a:pt x="225" y="191"/>
                    <a:pt x="225" y="192"/>
                  </a:cubicBezTo>
                  <a:cubicBezTo>
                    <a:pt x="222" y="188"/>
                    <a:pt x="219" y="193"/>
                    <a:pt x="218" y="196"/>
                  </a:cubicBezTo>
                  <a:close/>
                  <a:moveTo>
                    <a:pt x="460" y="198"/>
                  </a:moveTo>
                  <a:cubicBezTo>
                    <a:pt x="460" y="196"/>
                    <a:pt x="463" y="197"/>
                    <a:pt x="463" y="195"/>
                  </a:cubicBezTo>
                  <a:cubicBezTo>
                    <a:pt x="462" y="193"/>
                    <a:pt x="459" y="189"/>
                    <a:pt x="457" y="190"/>
                  </a:cubicBezTo>
                  <a:cubicBezTo>
                    <a:pt x="459" y="192"/>
                    <a:pt x="459" y="196"/>
                    <a:pt x="460" y="198"/>
                  </a:cubicBezTo>
                  <a:close/>
                  <a:moveTo>
                    <a:pt x="633" y="196"/>
                  </a:moveTo>
                  <a:cubicBezTo>
                    <a:pt x="633" y="194"/>
                    <a:pt x="636" y="191"/>
                    <a:pt x="634" y="190"/>
                  </a:cubicBezTo>
                  <a:cubicBezTo>
                    <a:pt x="634" y="192"/>
                    <a:pt x="631" y="195"/>
                    <a:pt x="633" y="196"/>
                  </a:cubicBezTo>
                  <a:close/>
                  <a:moveTo>
                    <a:pt x="293" y="195"/>
                  </a:moveTo>
                  <a:cubicBezTo>
                    <a:pt x="293" y="193"/>
                    <a:pt x="290" y="193"/>
                    <a:pt x="290" y="190"/>
                  </a:cubicBezTo>
                  <a:cubicBezTo>
                    <a:pt x="289" y="190"/>
                    <a:pt x="288" y="191"/>
                    <a:pt x="287" y="191"/>
                  </a:cubicBezTo>
                  <a:cubicBezTo>
                    <a:pt x="287" y="194"/>
                    <a:pt x="292" y="196"/>
                    <a:pt x="293" y="195"/>
                  </a:cubicBezTo>
                  <a:close/>
                  <a:moveTo>
                    <a:pt x="327" y="196"/>
                  </a:moveTo>
                  <a:cubicBezTo>
                    <a:pt x="330" y="193"/>
                    <a:pt x="324" y="192"/>
                    <a:pt x="324" y="190"/>
                  </a:cubicBezTo>
                  <a:cubicBezTo>
                    <a:pt x="323" y="192"/>
                    <a:pt x="326" y="195"/>
                    <a:pt x="327" y="196"/>
                  </a:cubicBezTo>
                  <a:close/>
                  <a:moveTo>
                    <a:pt x="433" y="201"/>
                  </a:moveTo>
                  <a:cubicBezTo>
                    <a:pt x="435" y="200"/>
                    <a:pt x="436" y="198"/>
                    <a:pt x="437" y="195"/>
                  </a:cubicBezTo>
                  <a:cubicBezTo>
                    <a:pt x="432" y="195"/>
                    <a:pt x="431" y="189"/>
                    <a:pt x="428" y="191"/>
                  </a:cubicBezTo>
                  <a:cubicBezTo>
                    <a:pt x="430" y="194"/>
                    <a:pt x="431" y="198"/>
                    <a:pt x="433" y="201"/>
                  </a:cubicBezTo>
                  <a:close/>
                  <a:moveTo>
                    <a:pt x="333" y="192"/>
                  </a:moveTo>
                  <a:cubicBezTo>
                    <a:pt x="335" y="193"/>
                    <a:pt x="335" y="195"/>
                    <a:pt x="337" y="195"/>
                  </a:cubicBezTo>
                  <a:cubicBezTo>
                    <a:pt x="337" y="193"/>
                    <a:pt x="334" y="190"/>
                    <a:pt x="333" y="192"/>
                  </a:cubicBezTo>
                  <a:close/>
                  <a:moveTo>
                    <a:pt x="417" y="198"/>
                  </a:moveTo>
                  <a:cubicBezTo>
                    <a:pt x="422" y="200"/>
                    <a:pt x="425" y="203"/>
                    <a:pt x="430" y="206"/>
                  </a:cubicBezTo>
                  <a:cubicBezTo>
                    <a:pt x="429" y="202"/>
                    <a:pt x="426" y="201"/>
                    <a:pt x="428" y="196"/>
                  </a:cubicBezTo>
                  <a:cubicBezTo>
                    <a:pt x="423" y="196"/>
                    <a:pt x="426" y="192"/>
                    <a:pt x="422" y="191"/>
                  </a:cubicBezTo>
                  <a:cubicBezTo>
                    <a:pt x="420" y="193"/>
                    <a:pt x="418" y="195"/>
                    <a:pt x="417" y="198"/>
                  </a:cubicBezTo>
                  <a:close/>
                  <a:moveTo>
                    <a:pt x="600" y="195"/>
                  </a:moveTo>
                  <a:cubicBezTo>
                    <a:pt x="600" y="193"/>
                    <a:pt x="598" y="193"/>
                    <a:pt x="597" y="191"/>
                  </a:cubicBezTo>
                  <a:cubicBezTo>
                    <a:pt x="595" y="193"/>
                    <a:pt x="597" y="196"/>
                    <a:pt x="600" y="195"/>
                  </a:cubicBezTo>
                  <a:close/>
                  <a:moveTo>
                    <a:pt x="149" y="195"/>
                  </a:moveTo>
                  <a:cubicBezTo>
                    <a:pt x="151" y="196"/>
                    <a:pt x="154" y="198"/>
                    <a:pt x="155" y="195"/>
                  </a:cubicBezTo>
                  <a:cubicBezTo>
                    <a:pt x="153" y="191"/>
                    <a:pt x="150" y="191"/>
                    <a:pt x="149" y="195"/>
                  </a:cubicBezTo>
                  <a:close/>
                  <a:moveTo>
                    <a:pt x="509" y="195"/>
                  </a:moveTo>
                  <a:cubicBezTo>
                    <a:pt x="509" y="193"/>
                    <a:pt x="507" y="192"/>
                    <a:pt x="505" y="192"/>
                  </a:cubicBezTo>
                  <a:cubicBezTo>
                    <a:pt x="505" y="193"/>
                    <a:pt x="506" y="196"/>
                    <a:pt x="509" y="195"/>
                  </a:cubicBezTo>
                  <a:close/>
                  <a:moveTo>
                    <a:pt x="189" y="195"/>
                  </a:moveTo>
                  <a:cubicBezTo>
                    <a:pt x="193" y="198"/>
                    <a:pt x="198" y="200"/>
                    <a:pt x="202" y="203"/>
                  </a:cubicBezTo>
                  <a:cubicBezTo>
                    <a:pt x="203" y="201"/>
                    <a:pt x="205" y="201"/>
                    <a:pt x="205" y="199"/>
                  </a:cubicBezTo>
                  <a:cubicBezTo>
                    <a:pt x="200" y="198"/>
                    <a:pt x="192" y="189"/>
                    <a:pt x="189" y="195"/>
                  </a:cubicBezTo>
                  <a:close/>
                  <a:moveTo>
                    <a:pt x="585" y="208"/>
                  </a:moveTo>
                  <a:cubicBezTo>
                    <a:pt x="589" y="204"/>
                    <a:pt x="588" y="199"/>
                    <a:pt x="589" y="194"/>
                  </a:cubicBezTo>
                  <a:cubicBezTo>
                    <a:pt x="588" y="194"/>
                    <a:pt x="587" y="192"/>
                    <a:pt x="584" y="192"/>
                  </a:cubicBezTo>
                  <a:cubicBezTo>
                    <a:pt x="583" y="198"/>
                    <a:pt x="584" y="202"/>
                    <a:pt x="585" y="208"/>
                  </a:cubicBezTo>
                  <a:close/>
                  <a:moveTo>
                    <a:pt x="177" y="213"/>
                  </a:moveTo>
                  <a:cubicBezTo>
                    <a:pt x="177" y="211"/>
                    <a:pt x="179" y="209"/>
                    <a:pt x="179" y="207"/>
                  </a:cubicBezTo>
                  <a:cubicBezTo>
                    <a:pt x="173" y="204"/>
                    <a:pt x="170" y="199"/>
                    <a:pt x="163" y="197"/>
                  </a:cubicBezTo>
                  <a:cubicBezTo>
                    <a:pt x="165" y="195"/>
                    <a:pt x="161" y="195"/>
                    <a:pt x="160" y="193"/>
                  </a:cubicBezTo>
                  <a:cubicBezTo>
                    <a:pt x="163" y="200"/>
                    <a:pt x="170" y="207"/>
                    <a:pt x="177" y="213"/>
                  </a:cubicBezTo>
                  <a:close/>
                  <a:moveTo>
                    <a:pt x="209" y="195"/>
                  </a:moveTo>
                  <a:cubicBezTo>
                    <a:pt x="209" y="194"/>
                    <a:pt x="209" y="194"/>
                    <a:pt x="209" y="193"/>
                  </a:cubicBezTo>
                  <a:cubicBezTo>
                    <a:pt x="208" y="193"/>
                    <a:pt x="207" y="193"/>
                    <a:pt x="207" y="193"/>
                  </a:cubicBezTo>
                  <a:cubicBezTo>
                    <a:pt x="207" y="194"/>
                    <a:pt x="207" y="195"/>
                    <a:pt x="209" y="195"/>
                  </a:cubicBezTo>
                  <a:close/>
                  <a:moveTo>
                    <a:pt x="399" y="193"/>
                  </a:moveTo>
                  <a:cubicBezTo>
                    <a:pt x="400" y="199"/>
                    <a:pt x="405" y="200"/>
                    <a:pt x="409" y="203"/>
                  </a:cubicBezTo>
                  <a:cubicBezTo>
                    <a:pt x="409" y="202"/>
                    <a:pt x="410" y="201"/>
                    <a:pt x="411" y="201"/>
                  </a:cubicBezTo>
                  <a:cubicBezTo>
                    <a:pt x="408" y="197"/>
                    <a:pt x="402" y="194"/>
                    <a:pt x="399" y="193"/>
                  </a:cubicBezTo>
                  <a:close/>
                  <a:moveTo>
                    <a:pt x="315" y="200"/>
                  </a:moveTo>
                  <a:cubicBezTo>
                    <a:pt x="319" y="203"/>
                    <a:pt x="323" y="206"/>
                    <a:pt x="327" y="209"/>
                  </a:cubicBezTo>
                  <a:cubicBezTo>
                    <a:pt x="330" y="202"/>
                    <a:pt x="322" y="198"/>
                    <a:pt x="320" y="194"/>
                  </a:cubicBezTo>
                  <a:cubicBezTo>
                    <a:pt x="318" y="197"/>
                    <a:pt x="315" y="197"/>
                    <a:pt x="315" y="200"/>
                  </a:cubicBezTo>
                  <a:close/>
                  <a:moveTo>
                    <a:pt x="530" y="204"/>
                  </a:moveTo>
                  <a:cubicBezTo>
                    <a:pt x="534" y="206"/>
                    <a:pt x="537" y="208"/>
                    <a:pt x="540" y="210"/>
                  </a:cubicBezTo>
                  <a:cubicBezTo>
                    <a:pt x="542" y="209"/>
                    <a:pt x="542" y="206"/>
                    <a:pt x="543" y="204"/>
                  </a:cubicBezTo>
                  <a:cubicBezTo>
                    <a:pt x="541" y="199"/>
                    <a:pt x="537" y="197"/>
                    <a:pt x="534" y="194"/>
                  </a:cubicBezTo>
                  <a:cubicBezTo>
                    <a:pt x="532" y="196"/>
                    <a:pt x="532" y="200"/>
                    <a:pt x="530" y="204"/>
                  </a:cubicBezTo>
                  <a:close/>
                  <a:moveTo>
                    <a:pt x="575" y="203"/>
                  </a:moveTo>
                  <a:cubicBezTo>
                    <a:pt x="576" y="200"/>
                    <a:pt x="574" y="195"/>
                    <a:pt x="571" y="194"/>
                  </a:cubicBezTo>
                  <a:cubicBezTo>
                    <a:pt x="568" y="198"/>
                    <a:pt x="571" y="202"/>
                    <a:pt x="575" y="203"/>
                  </a:cubicBezTo>
                  <a:close/>
                  <a:moveTo>
                    <a:pt x="614" y="214"/>
                  </a:moveTo>
                  <a:cubicBezTo>
                    <a:pt x="617" y="210"/>
                    <a:pt x="620" y="199"/>
                    <a:pt x="619" y="194"/>
                  </a:cubicBezTo>
                  <a:cubicBezTo>
                    <a:pt x="617" y="201"/>
                    <a:pt x="613" y="207"/>
                    <a:pt x="614" y="214"/>
                  </a:cubicBezTo>
                  <a:close/>
                  <a:moveTo>
                    <a:pt x="90" y="198"/>
                  </a:moveTo>
                  <a:cubicBezTo>
                    <a:pt x="90" y="197"/>
                    <a:pt x="89" y="194"/>
                    <a:pt x="87" y="195"/>
                  </a:cubicBezTo>
                  <a:cubicBezTo>
                    <a:pt x="88" y="196"/>
                    <a:pt x="89" y="198"/>
                    <a:pt x="90" y="198"/>
                  </a:cubicBezTo>
                  <a:close/>
                  <a:moveTo>
                    <a:pt x="547" y="199"/>
                  </a:moveTo>
                  <a:cubicBezTo>
                    <a:pt x="549" y="199"/>
                    <a:pt x="549" y="200"/>
                    <a:pt x="551" y="200"/>
                  </a:cubicBezTo>
                  <a:cubicBezTo>
                    <a:pt x="550" y="197"/>
                    <a:pt x="554" y="196"/>
                    <a:pt x="549" y="195"/>
                  </a:cubicBezTo>
                  <a:cubicBezTo>
                    <a:pt x="549" y="197"/>
                    <a:pt x="547" y="196"/>
                    <a:pt x="547" y="199"/>
                  </a:cubicBezTo>
                  <a:close/>
                  <a:moveTo>
                    <a:pt x="486" y="196"/>
                  </a:moveTo>
                  <a:cubicBezTo>
                    <a:pt x="486" y="199"/>
                    <a:pt x="489" y="199"/>
                    <a:pt x="489" y="201"/>
                  </a:cubicBezTo>
                  <a:cubicBezTo>
                    <a:pt x="491" y="202"/>
                    <a:pt x="491" y="199"/>
                    <a:pt x="493" y="200"/>
                  </a:cubicBezTo>
                  <a:cubicBezTo>
                    <a:pt x="492" y="198"/>
                    <a:pt x="492" y="198"/>
                    <a:pt x="493" y="196"/>
                  </a:cubicBezTo>
                  <a:cubicBezTo>
                    <a:pt x="491" y="196"/>
                    <a:pt x="487" y="195"/>
                    <a:pt x="486" y="196"/>
                  </a:cubicBezTo>
                  <a:close/>
                  <a:moveTo>
                    <a:pt x="140" y="200"/>
                  </a:moveTo>
                  <a:cubicBezTo>
                    <a:pt x="141" y="200"/>
                    <a:pt x="142" y="201"/>
                    <a:pt x="144" y="201"/>
                  </a:cubicBezTo>
                  <a:cubicBezTo>
                    <a:pt x="144" y="199"/>
                    <a:pt x="144" y="197"/>
                    <a:pt x="143" y="196"/>
                  </a:cubicBezTo>
                  <a:cubicBezTo>
                    <a:pt x="143" y="196"/>
                    <a:pt x="142" y="196"/>
                    <a:pt x="142" y="196"/>
                  </a:cubicBezTo>
                  <a:cubicBezTo>
                    <a:pt x="142" y="198"/>
                    <a:pt x="141" y="198"/>
                    <a:pt x="140" y="200"/>
                  </a:cubicBezTo>
                  <a:close/>
                  <a:moveTo>
                    <a:pt x="281" y="201"/>
                  </a:moveTo>
                  <a:cubicBezTo>
                    <a:pt x="286" y="203"/>
                    <a:pt x="290" y="206"/>
                    <a:pt x="295" y="208"/>
                  </a:cubicBezTo>
                  <a:cubicBezTo>
                    <a:pt x="297" y="208"/>
                    <a:pt x="298" y="206"/>
                    <a:pt x="299" y="204"/>
                  </a:cubicBezTo>
                  <a:cubicBezTo>
                    <a:pt x="292" y="203"/>
                    <a:pt x="284" y="189"/>
                    <a:pt x="281" y="201"/>
                  </a:cubicBezTo>
                  <a:close/>
                  <a:moveTo>
                    <a:pt x="626" y="204"/>
                  </a:moveTo>
                  <a:cubicBezTo>
                    <a:pt x="628" y="202"/>
                    <a:pt x="628" y="197"/>
                    <a:pt x="626" y="196"/>
                  </a:cubicBezTo>
                  <a:cubicBezTo>
                    <a:pt x="626" y="200"/>
                    <a:pt x="625" y="202"/>
                    <a:pt x="626" y="204"/>
                  </a:cubicBezTo>
                  <a:close/>
                  <a:moveTo>
                    <a:pt x="55" y="204"/>
                  </a:moveTo>
                  <a:cubicBezTo>
                    <a:pt x="57" y="205"/>
                    <a:pt x="60" y="208"/>
                    <a:pt x="62" y="207"/>
                  </a:cubicBezTo>
                  <a:cubicBezTo>
                    <a:pt x="60" y="202"/>
                    <a:pt x="61" y="199"/>
                    <a:pt x="57" y="196"/>
                  </a:cubicBezTo>
                  <a:cubicBezTo>
                    <a:pt x="56" y="199"/>
                    <a:pt x="55" y="200"/>
                    <a:pt x="55" y="204"/>
                  </a:cubicBezTo>
                  <a:close/>
                  <a:moveTo>
                    <a:pt x="462" y="202"/>
                  </a:moveTo>
                  <a:cubicBezTo>
                    <a:pt x="465" y="205"/>
                    <a:pt x="468" y="207"/>
                    <a:pt x="472" y="209"/>
                  </a:cubicBezTo>
                  <a:cubicBezTo>
                    <a:pt x="474" y="207"/>
                    <a:pt x="475" y="206"/>
                    <a:pt x="476" y="203"/>
                  </a:cubicBezTo>
                  <a:cubicBezTo>
                    <a:pt x="471" y="200"/>
                    <a:pt x="464" y="193"/>
                    <a:pt x="462" y="202"/>
                  </a:cubicBezTo>
                  <a:close/>
                  <a:moveTo>
                    <a:pt x="518" y="205"/>
                  </a:moveTo>
                  <a:cubicBezTo>
                    <a:pt x="521" y="200"/>
                    <a:pt x="516" y="197"/>
                    <a:pt x="512" y="196"/>
                  </a:cubicBezTo>
                  <a:cubicBezTo>
                    <a:pt x="511" y="201"/>
                    <a:pt x="515" y="204"/>
                    <a:pt x="518" y="205"/>
                  </a:cubicBezTo>
                  <a:close/>
                  <a:moveTo>
                    <a:pt x="145" y="203"/>
                  </a:moveTo>
                  <a:cubicBezTo>
                    <a:pt x="147" y="203"/>
                    <a:pt x="147" y="204"/>
                    <a:pt x="148" y="204"/>
                  </a:cubicBezTo>
                  <a:cubicBezTo>
                    <a:pt x="150" y="202"/>
                    <a:pt x="150" y="202"/>
                    <a:pt x="151" y="199"/>
                  </a:cubicBezTo>
                  <a:cubicBezTo>
                    <a:pt x="148" y="198"/>
                    <a:pt x="147" y="199"/>
                    <a:pt x="146" y="197"/>
                  </a:cubicBezTo>
                  <a:cubicBezTo>
                    <a:pt x="146" y="200"/>
                    <a:pt x="146" y="200"/>
                    <a:pt x="145" y="203"/>
                  </a:cubicBezTo>
                  <a:close/>
                  <a:moveTo>
                    <a:pt x="269" y="199"/>
                  </a:moveTo>
                  <a:cubicBezTo>
                    <a:pt x="272" y="199"/>
                    <a:pt x="275" y="204"/>
                    <a:pt x="276" y="201"/>
                  </a:cubicBezTo>
                  <a:cubicBezTo>
                    <a:pt x="274" y="201"/>
                    <a:pt x="271" y="196"/>
                    <a:pt x="269" y="199"/>
                  </a:cubicBezTo>
                  <a:close/>
                  <a:moveTo>
                    <a:pt x="444" y="216"/>
                  </a:moveTo>
                  <a:cubicBezTo>
                    <a:pt x="446" y="213"/>
                    <a:pt x="450" y="210"/>
                    <a:pt x="452" y="206"/>
                  </a:cubicBezTo>
                  <a:cubicBezTo>
                    <a:pt x="449" y="203"/>
                    <a:pt x="443" y="202"/>
                    <a:pt x="441" y="198"/>
                  </a:cubicBezTo>
                  <a:cubicBezTo>
                    <a:pt x="434" y="203"/>
                    <a:pt x="435" y="214"/>
                    <a:pt x="444" y="216"/>
                  </a:cubicBezTo>
                  <a:close/>
                  <a:moveTo>
                    <a:pt x="601" y="207"/>
                  </a:moveTo>
                  <a:cubicBezTo>
                    <a:pt x="601" y="204"/>
                    <a:pt x="602" y="202"/>
                    <a:pt x="603" y="200"/>
                  </a:cubicBezTo>
                  <a:cubicBezTo>
                    <a:pt x="600" y="199"/>
                    <a:pt x="601" y="197"/>
                    <a:pt x="597" y="198"/>
                  </a:cubicBezTo>
                  <a:cubicBezTo>
                    <a:pt x="597" y="200"/>
                    <a:pt x="599" y="205"/>
                    <a:pt x="601" y="207"/>
                  </a:cubicBezTo>
                  <a:close/>
                  <a:moveTo>
                    <a:pt x="334" y="204"/>
                  </a:moveTo>
                  <a:cubicBezTo>
                    <a:pt x="336" y="207"/>
                    <a:pt x="339" y="211"/>
                    <a:pt x="342" y="214"/>
                  </a:cubicBezTo>
                  <a:cubicBezTo>
                    <a:pt x="343" y="211"/>
                    <a:pt x="346" y="209"/>
                    <a:pt x="346" y="206"/>
                  </a:cubicBezTo>
                  <a:cubicBezTo>
                    <a:pt x="345" y="202"/>
                    <a:pt x="339" y="201"/>
                    <a:pt x="338" y="199"/>
                  </a:cubicBezTo>
                  <a:cubicBezTo>
                    <a:pt x="338" y="199"/>
                    <a:pt x="338" y="198"/>
                    <a:pt x="337" y="198"/>
                  </a:cubicBezTo>
                  <a:cubicBezTo>
                    <a:pt x="336" y="200"/>
                    <a:pt x="335" y="203"/>
                    <a:pt x="334" y="204"/>
                  </a:cubicBezTo>
                  <a:close/>
                  <a:moveTo>
                    <a:pt x="405" y="209"/>
                  </a:moveTo>
                  <a:cubicBezTo>
                    <a:pt x="405" y="207"/>
                    <a:pt x="407" y="207"/>
                    <a:pt x="406" y="204"/>
                  </a:cubicBezTo>
                  <a:cubicBezTo>
                    <a:pt x="403" y="205"/>
                    <a:pt x="405" y="203"/>
                    <a:pt x="404" y="202"/>
                  </a:cubicBezTo>
                  <a:cubicBezTo>
                    <a:pt x="403" y="202"/>
                    <a:pt x="403" y="203"/>
                    <a:pt x="402" y="203"/>
                  </a:cubicBezTo>
                  <a:cubicBezTo>
                    <a:pt x="401" y="202"/>
                    <a:pt x="401" y="200"/>
                    <a:pt x="400" y="200"/>
                  </a:cubicBezTo>
                  <a:cubicBezTo>
                    <a:pt x="398" y="200"/>
                    <a:pt x="398" y="199"/>
                    <a:pt x="396" y="199"/>
                  </a:cubicBezTo>
                  <a:cubicBezTo>
                    <a:pt x="398" y="203"/>
                    <a:pt x="399" y="208"/>
                    <a:pt x="405" y="209"/>
                  </a:cubicBezTo>
                  <a:close/>
                  <a:moveTo>
                    <a:pt x="505" y="202"/>
                  </a:moveTo>
                  <a:cubicBezTo>
                    <a:pt x="508" y="202"/>
                    <a:pt x="507" y="197"/>
                    <a:pt x="505" y="200"/>
                  </a:cubicBezTo>
                  <a:cubicBezTo>
                    <a:pt x="507" y="200"/>
                    <a:pt x="505" y="201"/>
                    <a:pt x="505" y="202"/>
                  </a:cubicBezTo>
                  <a:close/>
                  <a:moveTo>
                    <a:pt x="382" y="214"/>
                  </a:moveTo>
                  <a:cubicBezTo>
                    <a:pt x="383" y="210"/>
                    <a:pt x="386" y="209"/>
                    <a:pt x="386" y="205"/>
                  </a:cubicBezTo>
                  <a:cubicBezTo>
                    <a:pt x="383" y="203"/>
                    <a:pt x="379" y="201"/>
                    <a:pt x="375" y="200"/>
                  </a:cubicBezTo>
                  <a:cubicBezTo>
                    <a:pt x="369" y="204"/>
                    <a:pt x="378" y="210"/>
                    <a:pt x="382" y="214"/>
                  </a:cubicBezTo>
                  <a:close/>
                  <a:moveTo>
                    <a:pt x="553" y="203"/>
                  </a:moveTo>
                  <a:cubicBezTo>
                    <a:pt x="554" y="202"/>
                    <a:pt x="555" y="204"/>
                    <a:pt x="556" y="204"/>
                  </a:cubicBezTo>
                  <a:cubicBezTo>
                    <a:pt x="556" y="202"/>
                    <a:pt x="555" y="201"/>
                    <a:pt x="553" y="200"/>
                  </a:cubicBezTo>
                  <a:cubicBezTo>
                    <a:pt x="554" y="201"/>
                    <a:pt x="552" y="201"/>
                    <a:pt x="553" y="203"/>
                  </a:cubicBezTo>
                  <a:close/>
                  <a:moveTo>
                    <a:pt x="108" y="204"/>
                  </a:moveTo>
                  <a:cubicBezTo>
                    <a:pt x="109" y="204"/>
                    <a:pt x="110" y="205"/>
                    <a:pt x="111" y="205"/>
                  </a:cubicBezTo>
                  <a:cubicBezTo>
                    <a:pt x="111" y="204"/>
                    <a:pt x="112" y="201"/>
                    <a:pt x="111" y="200"/>
                  </a:cubicBezTo>
                  <a:cubicBezTo>
                    <a:pt x="110" y="201"/>
                    <a:pt x="108" y="202"/>
                    <a:pt x="108" y="204"/>
                  </a:cubicBezTo>
                  <a:close/>
                  <a:moveTo>
                    <a:pt x="83" y="219"/>
                  </a:moveTo>
                  <a:cubicBezTo>
                    <a:pt x="84" y="209"/>
                    <a:pt x="71" y="209"/>
                    <a:pt x="67" y="202"/>
                  </a:cubicBezTo>
                  <a:cubicBezTo>
                    <a:pt x="67" y="203"/>
                    <a:pt x="66" y="200"/>
                    <a:pt x="64" y="201"/>
                  </a:cubicBezTo>
                  <a:cubicBezTo>
                    <a:pt x="64" y="213"/>
                    <a:pt x="76" y="215"/>
                    <a:pt x="83" y="219"/>
                  </a:cubicBezTo>
                  <a:close/>
                  <a:moveTo>
                    <a:pt x="87" y="210"/>
                  </a:moveTo>
                  <a:cubicBezTo>
                    <a:pt x="92" y="209"/>
                    <a:pt x="87" y="203"/>
                    <a:pt x="86" y="201"/>
                  </a:cubicBezTo>
                  <a:cubicBezTo>
                    <a:pt x="86" y="203"/>
                    <a:pt x="86" y="208"/>
                    <a:pt x="87" y="210"/>
                  </a:cubicBezTo>
                  <a:close/>
                  <a:moveTo>
                    <a:pt x="194" y="203"/>
                  </a:moveTo>
                  <a:cubicBezTo>
                    <a:pt x="194" y="202"/>
                    <a:pt x="193" y="201"/>
                    <a:pt x="192" y="201"/>
                  </a:cubicBezTo>
                  <a:cubicBezTo>
                    <a:pt x="192" y="202"/>
                    <a:pt x="193" y="203"/>
                    <a:pt x="194" y="203"/>
                  </a:cubicBezTo>
                  <a:close/>
                  <a:moveTo>
                    <a:pt x="41" y="208"/>
                  </a:moveTo>
                  <a:cubicBezTo>
                    <a:pt x="43" y="209"/>
                    <a:pt x="44" y="211"/>
                    <a:pt x="47" y="210"/>
                  </a:cubicBezTo>
                  <a:cubicBezTo>
                    <a:pt x="47" y="207"/>
                    <a:pt x="47" y="200"/>
                    <a:pt x="42" y="201"/>
                  </a:cubicBezTo>
                  <a:cubicBezTo>
                    <a:pt x="42" y="204"/>
                    <a:pt x="42" y="206"/>
                    <a:pt x="41" y="208"/>
                  </a:cubicBezTo>
                  <a:close/>
                  <a:moveTo>
                    <a:pt x="273" y="204"/>
                  </a:moveTo>
                  <a:cubicBezTo>
                    <a:pt x="270" y="204"/>
                    <a:pt x="268" y="200"/>
                    <a:pt x="265" y="202"/>
                  </a:cubicBezTo>
                  <a:cubicBezTo>
                    <a:pt x="268" y="202"/>
                    <a:pt x="271" y="207"/>
                    <a:pt x="273" y="204"/>
                  </a:cubicBezTo>
                  <a:close/>
                  <a:moveTo>
                    <a:pt x="493" y="204"/>
                  </a:moveTo>
                  <a:cubicBezTo>
                    <a:pt x="494" y="204"/>
                    <a:pt x="494" y="206"/>
                    <a:pt x="495" y="206"/>
                  </a:cubicBezTo>
                  <a:cubicBezTo>
                    <a:pt x="497" y="205"/>
                    <a:pt x="497" y="203"/>
                    <a:pt x="496" y="201"/>
                  </a:cubicBezTo>
                  <a:cubicBezTo>
                    <a:pt x="495" y="202"/>
                    <a:pt x="493" y="202"/>
                    <a:pt x="493" y="204"/>
                  </a:cubicBezTo>
                  <a:close/>
                  <a:moveTo>
                    <a:pt x="151" y="207"/>
                  </a:moveTo>
                  <a:cubicBezTo>
                    <a:pt x="156" y="213"/>
                    <a:pt x="165" y="216"/>
                    <a:pt x="174" y="219"/>
                  </a:cubicBezTo>
                  <a:cubicBezTo>
                    <a:pt x="170" y="211"/>
                    <a:pt x="161" y="206"/>
                    <a:pt x="153" y="202"/>
                  </a:cubicBezTo>
                  <a:cubicBezTo>
                    <a:pt x="153" y="204"/>
                    <a:pt x="151" y="205"/>
                    <a:pt x="151" y="207"/>
                  </a:cubicBezTo>
                  <a:close/>
                  <a:moveTo>
                    <a:pt x="362" y="209"/>
                  </a:moveTo>
                  <a:cubicBezTo>
                    <a:pt x="361" y="206"/>
                    <a:pt x="354" y="203"/>
                    <a:pt x="354" y="203"/>
                  </a:cubicBezTo>
                  <a:cubicBezTo>
                    <a:pt x="356" y="205"/>
                    <a:pt x="359" y="208"/>
                    <a:pt x="362" y="209"/>
                  </a:cubicBezTo>
                  <a:close/>
                  <a:moveTo>
                    <a:pt x="368" y="206"/>
                  </a:moveTo>
                  <a:cubicBezTo>
                    <a:pt x="367" y="204"/>
                    <a:pt x="365" y="201"/>
                    <a:pt x="363" y="203"/>
                  </a:cubicBezTo>
                  <a:cubicBezTo>
                    <a:pt x="365" y="203"/>
                    <a:pt x="365" y="206"/>
                    <a:pt x="368" y="206"/>
                  </a:cubicBezTo>
                  <a:close/>
                  <a:moveTo>
                    <a:pt x="411" y="205"/>
                  </a:moveTo>
                  <a:cubicBezTo>
                    <a:pt x="416" y="208"/>
                    <a:pt x="420" y="213"/>
                    <a:pt x="425" y="215"/>
                  </a:cubicBezTo>
                  <a:cubicBezTo>
                    <a:pt x="426" y="213"/>
                    <a:pt x="428" y="213"/>
                    <a:pt x="428" y="210"/>
                  </a:cubicBezTo>
                  <a:cubicBezTo>
                    <a:pt x="423" y="209"/>
                    <a:pt x="415" y="198"/>
                    <a:pt x="411" y="205"/>
                  </a:cubicBezTo>
                  <a:close/>
                  <a:moveTo>
                    <a:pt x="562" y="205"/>
                  </a:moveTo>
                  <a:cubicBezTo>
                    <a:pt x="564" y="204"/>
                    <a:pt x="561" y="201"/>
                    <a:pt x="560" y="203"/>
                  </a:cubicBezTo>
                  <a:cubicBezTo>
                    <a:pt x="561" y="203"/>
                    <a:pt x="560" y="205"/>
                    <a:pt x="562" y="205"/>
                  </a:cubicBezTo>
                  <a:close/>
                  <a:moveTo>
                    <a:pt x="280" y="203"/>
                  </a:moveTo>
                  <a:cubicBezTo>
                    <a:pt x="280" y="204"/>
                    <a:pt x="278" y="203"/>
                    <a:pt x="278" y="204"/>
                  </a:cubicBezTo>
                  <a:cubicBezTo>
                    <a:pt x="283" y="206"/>
                    <a:pt x="286" y="211"/>
                    <a:pt x="292" y="211"/>
                  </a:cubicBezTo>
                  <a:cubicBezTo>
                    <a:pt x="290" y="207"/>
                    <a:pt x="283" y="207"/>
                    <a:pt x="280" y="203"/>
                  </a:cubicBezTo>
                  <a:close/>
                  <a:moveTo>
                    <a:pt x="510" y="206"/>
                  </a:moveTo>
                  <a:cubicBezTo>
                    <a:pt x="512" y="207"/>
                    <a:pt x="514" y="212"/>
                    <a:pt x="516" y="210"/>
                  </a:cubicBezTo>
                  <a:cubicBezTo>
                    <a:pt x="516" y="206"/>
                    <a:pt x="514" y="204"/>
                    <a:pt x="510" y="203"/>
                  </a:cubicBezTo>
                  <a:cubicBezTo>
                    <a:pt x="511" y="205"/>
                    <a:pt x="509" y="205"/>
                    <a:pt x="510" y="206"/>
                  </a:cubicBezTo>
                  <a:close/>
                  <a:moveTo>
                    <a:pt x="521" y="209"/>
                  </a:moveTo>
                  <a:cubicBezTo>
                    <a:pt x="525" y="210"/>
                    <a:pt x="524" y="207"/>
                    <a:pt x="524" y="204"/>
                  </a:cubicBezTo>
                  <a:cubicBezTo>
                    <a:pt x="524" y="204"/>
                    <a:pt x="523" y="204"/>
                    <a:pt x="522" y="204"/>
                  </a:cubicBezTo>
                  <a:cubicBezTo>
                    <a:pt x="522" y="206"/>
                    <a:pt x="521" y="207"/>
                    <a:pt x="521" y="209"/>
                  </a:cubicBezTo>
                  <a:close/>
                  <a:moveTo>
                    <a:pt x="119" y="207"/>
                  </a:moveTo>
                  <a:cubicBezTo>
                    <a:pt x="119" y="206"/>
                    <a:pt x="119" y="205"/>
                    <a:pt x="118" y="204"/>
                  </a:cubicBezTo>
                  <a:cubicBezTo>
                    <a:pt x="117" y="205"/>
                    <a:pt x="117" y="208"/>
                    <a:pt x="119" y="207"/>
                  </a:cubicBezTo>
                  <a:close/>
                  <a:moveTo>
                    <a:pt x="213" y="207"/>
                  </a:moveTo>
                  <a:cubicBezTo>
                    <a:pt x="211" y="207"/>
                    <a:pt x="211" y="203"/>
                    <a:pt x="208" y="205"/>
                  </a:cubicBezTo>
                  <a:cubicBezTo>
                    <a:pt x="208" y="207"/>
                    <a:pt x="212" y="208"/>
                    <a:pt x="213" y="207"/>
                  </a:cubicBezTo>
                  <a:close/>
                  <a:moveTo>
                    <a:pt x="245" y="215"/>
                  </a:moveTo>
                  <a:cubicBezTo>
                    <a:pt x="250" y="215"/>
                    <a:pt x="251" y="211"/>
                    <a:pt x="253" y="208"/>
                  </a:cubicBezTo>
                  <a:cubicBezTo>
                    <a:pt x="251" y="208"/>
                    <a:pt x="251" y="205"/>
                    <a:pt x="249" y="205"/>
                  </a:cubicBezTo>
                  <a:cubicBezTo>
                    <a:pt x="248" y="209"/>
                    <a:pt x="246" y="211"/>
                    <a:pt x="245" y="215"/>
                  </a:cubicBezTo>
                  <a:close/>
                  <a:moveTo>
                    <a:pt x="591" y="217"/>
                  </a:moveTo>
                  <a:cubicBezTo>
                    <a:pt x="591" y="220"/>
                    <a:pt x="594" y="221"/>
                    <a:pt x="593" y="224"/>
                  </a:cubicBezTo>
                  <a:cubicBezTo>
                    <a:pt x="592" y="226"/>
                    <a:pt x="590" y="227"/>
                    <a:pt x="588" y="228"/>
                  </a:cubicBezTo>
                  <a:cubicBezTo>
                    <a:pt x="586" y="236"/>
                    <a:pt x="585" y="246"/>
                    <a:pt x="585" y="255"/>
                  </a:cubicBezTo>
                  <a:cubicBezTo>
                    <a:pt x="583" y="258"/>
                    <a:pt x="579" y="264"/>
                    <a:pt x="581" y="267"/>
                  </a:cubicBezTo>
                  <a:cubicBezTo>
                    <a:pt x="584" y="259"/>
                    <a:pt x="588" y="250"/>
                    <a:pt x="592" y="239"/>
                  </a:cubicBezTo>
                  <a:cubicBezTo>
                    <a:pt x="595" y="229"/>
                    <a:pt x="602" y="212"/>
                    <a:pt x="594" y="205"/>
                  </a:cubicBezTo>
                  <a:cubicBezTo>
                    <a:pt x="594" y="209"/>
                    <a:pt x="590" y="212"/>
                    <a:pt x="591" y="217"/>
                  </a:cubicBezTo>
                  <a:close/>
                  <a:moveTo>
                    <a:pt x="607" y="223"/>
                  </a:moveTo>
                  <a:cubicBezTo>
                    <a:pt x="610" y="218"/>
                    <a:pt x="610" y="211"/>
                    <a:pt x="606" y="205"/>
                  </a:cubicBezTo>
                  <a:cubicBezTo>
                    <a:pt x="604" y="211"/>
                    <a:pt x="602" y="218"/>
                    <a:pt x="607" y="223"/>
                  </a:cubicBezTo>
                  <a:close/>
                  <a:moveTo>
                    <a:pt x="469" y="213"/>
                  </a:moveTo>
                  <a:cubicBezTo>
                    <a:pt x="470" y="209"/>
                    <a:pt x="463" y="208"/>
                    <a:pt x="461" y="206"/>
                  </a:cubicBezTo>
                  <a:cubicBezTo>
                    <a:pt x="462" y="209"/>
                    <a:pt x="466" y="212"/>
                    <a:pt x="469" y="213"/>
                  </a:cubicBezTo>
                  <a:close/>
                  <a:moveTo>
                    <a:pt x="543" y="212"/>
                  </a:moveTo>
                  <a:cubicBezTo>
                    <a:pt x="544" y="213"/>
                    <a:pt x="546" y="216"/>
                    <a:pt x="547" y="215"/>
                  </a:cubicBezTo>
                  <a:cubicBezTo>
                    <a:pt x="545" y="212"/>
                    <a:pt x="547" y="211"/>
                    <a:pt x="549" y="210"/>
                  </a:cubicBezTo>
                  <a:cubicBezTo>
                    <a:pt x="548" y="208"/>
                    <a:pt x="547" y="206"/>
                    <a:pt x="546" y="206"/>
                  </a:cubicBezTo>
                  <a:cubicBezTo>
                    <a:pt x="545" y="208"/>
                    <a:pt x="543" y="209"/>
                    <a:pt x="543" y="212"/>
                  </a:cubicBezTo>
                  <a:close/>
                  <a:moveTo>
                    <a:pt x="140" y="212"/>
                  </a:moveTo>
                  <a:cubicBezTo>
                    <a:pt x="141" y="211"/>
                    <a:pt x="141" y="208"/>
                    <a:pt x="140" y="207"/>
                  </a:cubicBezTo>
                  <a:cubicBezTo>
                    <a:pt x="139" y="208"/>
                    <a:pt x="137" y="206"/>
                    <a:pt x="136" y="206"/>
                  </a:cubicBezTo>
                  <a:cubicBezTo>
                    <a:pt x="136" y="210"/>
                    <a:pt x="137" y="212"/>
                    <a:pt x="140" y="212"/>
                  </a:cubicBezTo>
                  <a:close/>
                  <a:moveTo>
                    <a:pt x="556" y="212"/>
                  </a:moveTo>
                  <a:cubicBezTo>
                    <a:pt x="557" y="208"/>
                    <a:pt x="554" y="207"/>
                    <a:pt x="552" y="206"/>
                  </a:cubicBezTo>
                  <a:cubicBezTo>
                    <a:pt x="550" y="209"/>
                    <a:pt x="554" y="211"/>
                    <a:pt x="556" y="212"/>
                  </a:cubicBezTo>
                  <a:close/>
                  <a:moveTo>
                    <a:pt x="566" y="212"/>
                  </a:moveTo>
                  <a:cubicBezTo>
                    <a:pt x="569" y="212"/>
                    <a:pt x="570" y="215"/>
                    <a:pt x="572" y="217"/>
                  </a:cubicBezTo>
                  <a:cubicBezTo>
                    <a:pt x="572" y="214"/>
                    <a:pt x="572" y="212"/>
                    <a:pt x="574" y="210"/>
                  </a:cubicBezTo>
                  <a:cubicBezTo>
                    <a:pt x="571" y="209"/>
                    <a:pt x="570" y="207"/>
                    <a:pt x="567" y="206"/>
                  </a:cubicBezTo>
                  <a:cubicBezTo>
                    <a:pt x="567" y="209"/>
                    <a:pt x="565" y="209"/>
                    <a:pt x="566" y="212"/>
                  </a:cubicBezTo>
                  <a:close/>
                  <a:moveTo>
                    <a:pt x="476" y="212"/>
                  </a:moveTo>
                  <a:cubicBezTo>
                    <a:pt x="479" y="216"/>
                    <a:pt x="480" y="209"/>
                    <a:pt x="484" y="209"/>
                  </a:cubicBezTo>
                  <a:cubicBezTo>
                    <a:pt x="480" y="206"/>
                    <a:pt x="476" y="207"/>
                    <a:pt x="476" y="212"/>
                  </a:cubicBezTo>
                  <a:close/>
                  <a:moveTo>
                    <a:pt x="58" y="220"/>
                  </a:moveTo>
                  <a:cubicBezTo>
                    <a:pt x="62" y="223"/>
                    <a:pt x="67" y="229"/>
                    <a:pt x="72" y="230"/>
                  </a:cubicBezTo>
                  <a:cubicBezTo>
                    <a:pt x="66" y="223"/>
                    <a:pt x="66" y="209"/>
                    <a:pt x="54" y="207"/>
                  </a:cubicBezTo>
                  <a:cubicBezTo>
                    <a:pt x="55" y="212"/>
                    <a:pt x="57" y="216"/>
                    <a:pt x="58" y="220"/>
                  </a:cubicBezTo>
                  <a:close/>
                  <a:moveTo>
                    <a:pt x="351" y="207"/>
                  </a:moveTo>
                  <a:cubicBezTo>
                    <a:pt x="349" y="211"/>
                    <a:pt x="346" y="214"/>
                    <a:pt x="345" y="218"/>
                  </a:cubicBezTo>
                  <a:cubicBezTo>
                    <a:pt x="347" y="218"/>
                    <a:pt x="348" y="220"/>
                    <a:pt x="349" y="221"/>
                  </a:cubicBezTo>
                  <a:cubicBezTo>
                    <a:pt x="352" y="218"/>
                    <a:pt x="356" y="217"/>
                    <a:pt x="358" y="213"/>
                  </a:cubicBezTo>
                  <a:cubicBezTo>
                    <a:pt x="356" y="210"/>
                    <a:pt x="353" y="209"/>
                    <a:pt x="351" y="207"/>
                  </a:cubicBezTo>
                  <a:close/>
                  <a:moveTo>
                    <a:pt x="406" y="211"/>
                  </a:moveTo>
                  <a:cubicBezTo>
                    <a:pt x="413" y="213"/>
                    <a:pt x="417" y="218"/>
                    <a:pt x="423" y="220"/>
                  </a:cubicBezTo>
                  <a:cubicBezTo>
                    <a:pt x="423" y="218"/>
                    <a:pt x="422" y="217"/>
                    <a:pt x="421" y="215"/>
                  </a:cubicBezTo>
                  <a:cubicBezTo>
                    <a:pt x="414" y="216"/>
                    <a:pt x="411" y="202"/>
                    <a:pt x="406" y="211"/>
                  </a:cubicBezTo>
                  <a:close/>
                  <a:moveTo>
                    <a:pt x="628" y="215"/>
                  </a:moveTo>
                  <a:cubicBezTo>
                    <a:pt x="630" y="213"/>
                    <a:pt x="630" y="208"/>
                    <a:pt x="629" y="207"/>
                  </a:cubicBezTo>
                  <a:cubicBezTo>
                    <a:pt x="629" y="210"/>
                    <a:pt x="627" y="213"/>
                    <a:pt x="628" y="215"/>
                  </a:cubicBezTo>
                  <a:close/>
                  <a:moveTo>
                    <a:pt x="494" y="212"/>
                  </a:moveTo>
                  <a:cubicBezTo>
                    <a:pt x="493" y="210"/>
                    <a:pt x="490" y="209"/>
                    <a:pt x="488" y="208"/>
                  </a:cubicBezTo>
                  <a:cubicBezTo>
                    <a:pt x="490" y="210"/>
                    <a:pt x="492" y="211"/>
                    <a:pt x="494" y="212"/>
                  </a:cubicBezTo>
                  <a:close/>
                  <a:moveTo>
                    <a:pt x="527" y="215"/>
                  </a:moveTo>
                  <a:cubicBezTo>
                    <a:pt x="531" y="217"/>
                    <a:pt x="532" y="222"/>
                    <a:pt x="536" y="223"/>
                  </a:cubicBezTo>
                  <a:cubicBezTo>
                    <a:pt x="537" y="220"/>
                    <a:pt x="539" y="218"/>
                    <a:pt x="538" y="214"/>
                  </a:cubicBezTo>
                  <a:cubicBezTo>
                    <a:pt x="535" y="212"/>
                    <a:pt x="533" y="209"/>
                    <a:pt x="529" y="208"/>
                  </a:cubicBezTo>
                  <a:cubicBezTo>
                    <a:pt x="529" y="211"/>
                    <a:pt x="527" y="212"/>
                    <a:pt x="527" y="215"/>
                  </a:cubicBezTo>
                  <a:close/>
                  <a:moveTo>
                    <a:pt x="273" y="211"/>
                  </a:moveTo>
                  <a:cubicBezTo>
                    <a:pt x="277" y="214"/>
                    <a:pt x="280" y="216"/>
                    <a:pt x="284" y="218"/>
                  </a:cubicBezTo>
                  <a:cubicBezTo>
                    <a:pt x="286" y="217"/>
                    <a:pt x="288" y="216"/>
                    <a:pt x="289" y="214"/>
                  </a:cubicBezTo>
                  <a:cubicBezTo>
                    <a:pt x="286" y="212"/>
                    <a:pt x="283" y="210"/>
                    <a:pt x="280" y="209"/>
                  </a:cubicBezTo>
                  <a:cubicBezTo>
                    <a:pt x="280" y="213"/>
                    <a:pt x="276" y="209"/>
                    <a:pt x="273" y="211"/>
                  </a:cubicBezTo>
                  <a:close/>
                  <a:moveTo>
                    <a:pt x="385" y="217"/>
                  </a:moveTo>
                  <a:cubicBezTo>
                    <a:pt x="388" y="218"/>
                    <a:pt x="390" y="221"/>
                    <a:pt x="393" y="221"/>
                  </a:cubicBezTo>
                  <a:cubicBezTo>
                    <a:pt x="395" y="219"/>
                    <a:pt x="398" y="218"/>
                    <a:pt x="399" y="214"/>
                  </a:cubicBezTo>
                  <a:cubicBezTo>
                    <a:pt x="395" y="213"/>
                    <a:pt x="393" y="210"/>
                    <a:pt x="389" y="209"/>
                  </a:cubicBezTo>
                  <a:cubicBezTo>
                    <a:pt x="388" y="212"/>
                    <a:pt x="385" y="213"/>
                    <a:pt x="385" y="217"/>
                  </a:cubicBezTo>
                  <a:close/>
                  <a:moveTo>
                    <a:pt x="454" y="209"/>
                  </a:moveTo>
                  <a:cubicBezTo>
                    <a:pt x="451" y="212"/>
                    <a:pt x="448" y="214"/>
                    <a:pt x="446" y="218"/>
                  </a:cubicBezTo>
                  <a:cubicBezTo>
                    <a:pt x="451" y="220"/>
                    <a:pt x="454" y="225"/>
                    <a:pt x="459" y="225"/>
                  </a:cubicBezTo>
                  <a:cubicBezTo>
                    <a:pt x="457" y="220"/>
                    <a:pt x="460" y="210"/>
                    <a:pt x="454" y="209"/>
                  </a:cubicBezTo>
                  <a:close/>
                  <a:moveTo>
                    <a:pt x="233" y="214"/>
                  </a:moveTo>
                  <a:cubicBezTo>
                    <a:pt x="235" y="211"/>
                    <a:pt x="230" y="210"/>
                    <a:pt x="227" y="209"/>
                  </a:cubicBezTo>
                  <a:cubicBezTo>
                    <a:pt x="229" y="211"/>
                    <a:pt x="230" y="214"/>
                    <a:pt x="233" y="214"/>
                  </a:cubicBezTo>
                  <a:close/>
                  <a:moveTo>
                    <a:pt x="515" y="218"/>
                  </a:moveTo>
                  <a:cubicBezTo>
                    <a:pt x="515" y="213"/>
                    <a:pt x="510" y="213"/>
                    <a:pt x="509" y="209"/>
                  </a:cubicBezTo>
                  <a:cubicBezTo>
                    <a:pt x="505" y="214"/>
                    <a:pt x="511" y="219"/>
                    <a:pt x="515" y="218"/>
                  </a:cubicBezTo>
                  <a:close/>
                  <a:moveTo>
                    <a:pt x="180" y="216"/>
                  </a:moveTo>
                  <a:cubicBezTo>
                    <a:pt x="183" y="216"/>
                    <a:pt x="183" y="219"/>
                    <a:pt x="186" y="219"/>
                  </a:cubicBezTo>
                  <a:cubicBezTo>
                    <a:pt x="187" y="217"/>
                    <a:pt x="189" y="216"/>
                    <a:pt x="191" y="214"/>
                  </a:cubicBezTo>
                  <a:cubicBezTo>
                    <a:pt x="188" y="215"/>
                    <a:pt x="189" y="212"/>
                    <a:pt x="188" y="212"/>
                  </a:cubicBezTo>
                  <a:cubicBezTo>
                    <a:pt x="186" y="213"/>
                    <a:pt x="184" y="210"/>
                    <a:pt x="183" y="210"/>
                  </a:cubicBezTo>
                  <a:cubicBezTo>
                    <a:pt x="182" y="212"/>
                    <a:pt x="180" y="213"/>
                    <a:pt x="180" y="216"/>
                  </a:cubicBezTo>
                  <a:close/>
                  <a:moveTo>
                    <a:pt x="230" y="217"/>
                  </a:moveTo>
                  <a:cubicBezTo>
                    <a:pt x="225" y="215"/>
                    <a:pt x="224" y="210"/>
                    <a:pt x="220" y="210"/>
                  </a:cubicBezTo>
                  <a:cubicBezTo>
                    <a:pt x="222" y="213"/>
                    <a:pt x="226" y="218"/>
                    <a:pt x="230" y="217"/>
                  </a:cubicBezTo>
                  <a:close/>
                  <a:moveTo>
                    <a:pt x="649" y="219"/>
                  </a:moveTo>
                  <a:cubicBezTo>
                    <a:pt x="648" y="216"/>
                    <a:pt x="651" y="212"/>
                    <a:pt x="649" y="210"/>
                  </a:cubicBezTo>
                  <a:cubicBezTo>
                    <a:pt x="649" y="213"/>
                    <a:pt x="646" y="218"/>
                    <a:pt x="649" y="219"/>
                  </a:cubicBezTo>
                  <a:close/>
                  <a:moveTo>
                    <a:pt x="36" y="217"/>
                  </a:moveTo>
                  <a:cubicBezTo>
                    <a:pt x="38" y="215"/>
                    <a:pt x="38" y="212"/>
                    <a:pt x="36" y="210"/>
                  </a:cubicBezTo>
                  <a:cubicBezTo>
                    <a:pt x="36" y="212"/>
                    <a:pt x="35" y="215"/>
                    <a:pt x="36" y="217"/>
                  </a:cubicBezTo>
                  <a:close/>
                  <a:moveTo>
                    <a:pt x="145" y="215"/>
                  </a:moveTo>
                  <a:cubicBezTo>
                    <a:pt x="152" y="220"/>
                    <a:pt x="160" y="226"/>
                    <a:pt x="168" y="230"/>
                  </a:cubicBezTo>
                  <a:cubicBezTo>
                    <a:pt x="170" y="229"/>
                    <a:pt x="170" y="227"/>
                    <a:pt x="171" y="225"/>
                  </a:cubicBezTo>
                  <a:cubicBezTo>
                    <a:pt x="166" y="223"/>
                    <a:pt x="155" y="217"/>
                    <a:pt x="156" y="214"/>
                  </a:cubicBezTo>
                  <a:cubicBezTo>
                    <a:pt x="152" y="214"/>
                    <a:pt x="150" y="211"/>
                    <a:pt x="147" y="210"/>
                  </a:cubicBezTo>
                  <a:cubicBezTo>
                    <a:pt x="146" y="212"/>
                    <a:pt x="144" y="213"/>
                    <a:pt x="145" y="215"/>
                  </a:cubicBezTo>
                  <a:close/>
                  <a:moveTo>
                    <a:pt x="306" y="214"/>
                  </a:moveTo>
                  <a:cubicBezTo>
                    <a:pt x="309" y="217"/>
                    <a:pt x="313" y="219"/>
                    <a:pt x="318" y="220"/>
                  </a:cubicBezTo>
                  <a:cubicBezTo>
                    <a:pt x="319" y="216"/>
                    <a:pt x="308" y="206"/>
                    <a:pt x="306" y="214"/>
                  </a:cubicBezTo>
                  <a:close/>
                  <a:moveTo>
                    <a:pt x="99" y="217"/>
                  </a:moveTo>
                  <a:cubicBezTo>
                    <a:pt x="102" y="223"/>
                    <a:pt x="107" y="227"/>
                    <a:pt x="114" y="230"/>
                  </a:cubicBezTo>
                  <a:cubicBezTo>
                    <a:pt x="111" y="222"/>
                    <a:pt x="107" y="216"/>
                    <a:pt x="101" y="211"/>
                  </a:cubicBezTo>
                  <a:cubicBezTo>
                    <a:pt x="101" y="214"/>
                    <a:pt x="99" y="214"/>
                    <a:pt x="99" y="217"/>
                  </a:cubicBezTo>
                  <a:close/>
                  <a:moveTo>
                    <a:pt x="203" y="212"/>
                  </a:moveTo>
                  <a:cubicBezTo>
                    <a:pt x="209" y="216"/>
                    <a:pt x="215" y="221"/>
                    <a:pt x="224" y="224"/>
                  </a:cubicBezTo>
                  <a:cubicBezTo>
                    <a:pt x="223" y="223"/>
                    <a:pt x="225" y="222"/>
                    <a:pt x="224" y="221"/>
                  </a:cubicBezTo>
                  <a:cubicBezTo>
                    <a:pt x="221" y="219"/>
                    <a:pt x="209" y="212"/>
                    <a:pt x="203" y="212"/>
                  </a:cubicBezTo>
                  <a:close/>
                  <a:moveTo>
                    <a:pt x="481" y="216"/>
                  </a:moveTo>
                  <a:cubicBezTo>
                    <a:pt x="483" y="218"/>
                    <a:pt x="484" y="217"/>
                    <a:pt x="487" y="217"/>
                  </a:cubicBezTo>
                  <a:cubicBezTo>
                    <a:pt x="488" y="218"/>
                    <a:pt x="487" y="223"/>
                    <a:pt x="491" y="223"/>
                  </a:cubicBezTo>
                  <a:cubicBezTo>
                    <a:pt x="492" y="220"/>
                    <a:pt x="493" y="219"/>
                    <a:pt x="493" y="216"/>
                  </a:cubicBezTo>
                  <a:cubicBezTo>
                    <a:pt x="488" y="213"/>
                    <a:pt x="484" y="209"/>
                    <a:pt x="481" y="216"/>
                  </a:cubicBezTo>
                  <a:close/>
                  <a:moveTo>
                    <a:pt x="549" y="217"/>
                  </a:moveTo>
                  <a:cubicBezTo>
                    <a:pt x="552" y="218"/>
                    <a:pt x="553" y="222"/>
                    <a:pt x="557" y="223"/>
                  </a:cubicBezTo>
                  <a:cubicBezTo>
                    <a:pt x="557" y="218"/>
                    <a:pt x="554" y="214"/>
                    <a:pt x="550" y="212"/>
                  </a:cubicBezTo>
                  <a:cubicBezTo>
                    <a:pt x="550" y="214"/>
                    <a:pt x="549" y="215"/>
                    <a:pt x="549" y="217"/>
                  </a:cubicBezTo>
                  <a:close/>
                  <a:moveTo>
                    <a:pt x="575" y="218"/>
                  </a:moveTo>
                  <a:cubicBezTo>
                    <a:pt x="575" y="217"/>
                    <a:pt x="577" y="211"/>
                    <a:pt x="575" y="212"/>
                  </a:cubicBezTo>
                  <a:cubicBezTo>
                    <a:pt x="576" y="215"/>
                    <a:pt x="572" y="217"/>
                    <a:pt x="575" y="218"/>
                  </a:cubicBezTo>
                  <a:close/>
                  <a:moveTo>
                    <a:pt x="618" y="221"/>
                  </a:moveTo>
                  <a:cubicBezTo>
                    <a:pt x="619" y="219"/>
                    <a:pt x="621" y="214"/>
                    <a:pt x="619" y="212"/>
                  </a:cubicBezTo>
                  <a:cubicBezTo>
                    <a:pt x="620" y="215"/>
                    <a:pt x="617" y="219"/>
                    <a:pt x="618" y="221"/>
                  </a:cubicBezTo>
                  <a:close/>
                  <a:moveTo>
                    <a:pt x="251" y="218"/>
                  </a:moveTo>
                  <a:cubicBezTo>
                    <a:pt x="255" y="219"/>
                    <a:pt x="256" y="222"/>
                    <a:pt x="260" y="223"/>
                  </a:cubicBezTo>
                  <a:cubicBezTo>
                    <a:pt x="260" y="222"/>
                    <a:pt x="261" y="222"/>
                    <a:pt x="262" y="221"/>
                  </a:cubicBezTo>
                  <a:cubicBezTo>
                    <a:pt x="260" y="218"/>
                    <a:pt x="259" y="214"/>
                    <a:pt x="255" y="212"/>
                  </a:cubicBezTo>
                  <a:cubicBezTo>
                    <a:pt x="255" y="215"/>
                    <a:pt x="251" y="215"/>
                    <a:pt x="251" y="218"/>
                  </a:cubicBezTo>
                  <a:close/>
                  <a:moveTo>
                    <a:pt x="522" y="215"/>
                  </a:moveTo>
                  <a:cubicBezTo>
                    <a:pt x="522" y="213"/>
                    <a:pt x="521" y="213"/>
                    <a:pt x="520" y="212"/>
                  </a:cubicBezTo>
                  <a:cubicBezTo>
                    <a:pt x="519" y="214"/>
                    <a:pt x="520" y="215"/>
                    <a:pt x="522" y="215"/>
                  </a:cubicBezTo>
                  <a:close/>
                  <a:moveTo>
                    <a:pt x="132" y="215"/>
                  </a:moveTo>
                  <a:cubicBezTo>
                    <a:pt x="135" y="215"/>
                    <a:pt x="135" y="217"/>
                    <a:pt x="137" y="217"/>
                  </a:cubicBezTo>
                  <a:cubicBezTo>
                    <a:pt x="136" y="215"/>
                    <a:pt x="135" y="215"/>
                    <a:pt x="135" y="213"/>
                  </a:cubicBezTo>
                  <a:cubicBezTo>
                    <a:pt x="135" y="214"/>
                    <a:pt x="132" y="213"/>
                    <a:pt x="132" y="215"/>
                  </a:cubicBezTo>
                  <a:close/>
                  <a:moveTo>
                    <a:pt x="420" y="224"/>
                  </a:moveTo>
                  <a:cubicBezTo>
                    <a:pt x="417" y="218"/>
                    <a:pt x="410" y="216"/>
                    <a:pt x="404" y="213"/>
                  </a:cubicBezTo>
                  <a:cubicBezTo>
                    <a:pt x="408" y="218"/>
                    <a:pt x="414" y="221"/>
                    <a:pt x="420" y="224"/>
                  </a:cubicBezTo>
                  <a:close/>
                  <a:moveTo>
                    <a:pt x="43" y="220"/>
                  </a:moveTo>
                  <a:cubicBezTo>
                    <a:pt x="42" y="219"/>
                    <a:pt x="43" y="215"/>
                    <a:pt x="42" y="214"/>
                  </a:cubicBezTo>
                  <a:cubicBezTo>
                    <a:pt x="42" y="214"/>
                    <a:pt x="41" y="214"/>
                    <a:pt x="41" y="214"/>
                  </a:cubicBezTo>
                  <a:cubicBezTo>
                    <a:pt x="40" y="216"/>
                    <a:pt x="40" y="222"/>
                    <a:pt x="43" y="220"/>
                  </a:cubicBezTo>
                  <a:close/>
                  <a:moveTo>
                    <a:pt x="429" y="218"/>
                  </a:moveTo>
                  <a:cubicBezTo>
                    <a:pt x="431" y="221"/>
                    <a:pt x="433" y="222"/>
                    <a:pt x="436" y="223"/>
                  </a:cubicBezTo>
                  <a:cubicBezTo>
                    <a:pt x="436" y="219"/>
                    <a:pt x="435" y="215"/>
                    <a:pt x="431" y="214"/>
                  </a:cubicBezTo>
                  <a:cubicBezTo>
                    <a:pt x="431" y="216"/>
                    <a:pt x="429" y="216"/>
                    <a:pt x="429" y="218"/>
                  </a:cubicBezTo>
                  <a:close/>
                  <a:moveTo>
                    <a:pt x="475" y="218"/>
                  </a:moveTo>
                  <a:cubicBezTo>
                    <a:pt x="475" y="218"/>
                    <a:pt x="475" y="217"/>
                    <a:pt x="476" y="217"/>
                  </a:cubicBezTo>
                  <a:cubicBezTo>
                    <a:pt x="476" y="215"/>
                    <a:pt x="475" y="214"/>
                    <a:pt x="473" y="214"/>
                  </a:cubicBezTo>
                  <a:cubicBezTo>
                    <a:pt x="472" y="216"/>
                    <a:pt x="473" y="217"/>
                    <a:pt x="475" y="218"/>
                  </a:cubicBezTo>
                  <a:close/>
                  <a:moveTo>
                    <a:pt x="378" y="219"/>
                  </a:moveTo>
                  <a:cubicBezTo>
                    <a:pt x="376" y="218"/>
                    <a:pt x="378" y="217"/>
                    <a:pt x="377" y="215"/>
                  </a:cubicBezTo>
                  <a:cubicBezTo>
                    <a:pt x="375" y="216"/>
                    <a:pt x="374" y="215"/>
                    <a:pt x="374" y="215"/>
                  </a:cubicBezTo>
                  <a:cubicBezTo>
                    <a:pt x="374" y="217"/>
                    <a:pt x="376" y="221"/>
                    <a:pt x="378" y="219"/>
                  </a:cubicBezTo>
                  <a:close/>
                  <a:moveTo>
                    <a:pt x="83" y="238"/>
                  </a:moveTo>
                  <a:cubicBezTo>
                    <a:pt x="83" y="233"/>
                    <a:pt x="81" y="227"/>
                    <a:pt x="83" y="223"/>
                  </a:cubicBezTo>
                  <a:cubicBezTo>
                    <a:pt x="78" y="220"/>
                    <a:pt x="74" y="217"/>
                    <a:pt x="69" y="215"/>
                  </a:cubicBezTo>
                  <a:cubicBezTo>
                    <a:pt x="73" y="223"/>
                    <a:pt x="74" y="234"/>
                    <a:pt x="83" y="238"/>
                  </a:cubicBezTo>
                  <a:close/>
                  <a:moveTo>
                    <a:pt x="237" y="217"/>
                  </a:moveTo>
                  <a:cubicBezTo>
                    <a:pt x="236" y="217"/>
                    <a:pt x="236" y="217"/>
                    <a:pt x="236" y="217"/>
                  </a:cubicBezTo>
                  <a:cubicBezTo>
                    <a:pt x="235" y="218"/>
                    <a:pt x="237" y="218"/>
                    <a:pt x="239" y="218"/>
                  </a:cubicBezTo>
                  <a:cubicBezTo>
                    <a:pt x="238" y="217"/>
                    <a:pt x="240" y="217"/>
                    <a:pt x="239" y="215"/>
                  </a:cubicBezTo>
                  <a:cubicBezTo>
                    <a:pt x="237" y="214"/>
                    <a:pt x="238" y="217"/>
                    <a:pt x="237" y="217"/>
                  </a:cubicBezTo>
                  <a:close/>
                  <a:moveTo>
                    <a:pt x="462" y="221"/>
                  </a:moveTo>
                  <a:cubicBezTo>
                    <a:pt x="464" y="221"/>
                    <a:pt x="465" y="218"/>
                    <a:pt x="465" y="217"/>
                  </a:cubicBezTo>
                  <a:cubicBezTo>
                    <a:pt x="463" y="217"/>
                    <a:pt x="464" y="215"/>
                    <a:pt x="462" y="215"/>
                  </a:cubicBezTo>
                  <a:cubicBezTo>
                    <a:pt x="462" y="217"/>
                    <a:pt x="462" y="219"/>
                    <a:pt x="462" y="221"/>
                  </a:cubicBezTo>
                  <a:close/>
                  <a:moveTo>
                    <a:pt x="287" y="221"/>
                  </a:moveTo>
                  <a:cubicBezTo>
                    <a:pt x="290" y="221"/>
                    <a:pt x="293" y="218"/>
                    <a:pt x="292" y="216"/>
                  </a:cubicBezTo>
                  <a:cubicBezTo>
                    <a:pt x="291" y="218"/>
                    <a:pt x="288" y="219"/>
                    <a:pt x="287" y="221"/>
                  </a:cubicBezTo>
                  <a:close/>
                  <a:moveTo>
                    <a:pt x="363" y="217"/>
                  </a:moveTo>
                  <a:cubicBezTo>
                    <a:pt x="360" y="220"/>
                    <a:pt x="357" y="223"/>
                    <a:pt x="355" y="227"/>
                  </a:cubicBezTo>
                  <a:cubicBezTo>
                    <a:pt x="358" y="231"/>
                    <a:pt x="364" y="233"/>
                    <a:pt x="368" y="235"/>
                  </a:cubicBezTo>
                  <a:cubicBezTo>
                    <a:pt x="370" y="231"/>
                    <a:pt x="373" y="229"/>
                    <a:pt x="374" y="224"/>
                  </a:cubicBezTo>
                  <a:cubicBezTo>
                    <a:pt x="370" y="223"/>
                    <a:pt x="369" y="218"/>
                    <a:pt x="363" y="217"/>
                  </a:cubicBezTo>
                  <a:close/>
                  <a:moveTo>
                    <a:pt x="19" y="235"/>
                  </a:moveTo>
                  <a:cubicBezTo>
                    <a:pt x="19" y="228"/>
                    <a:pt x="22" y="220"/>
                    <a:pt x="19" y="217"/>
                  </a:cubicBezTo>
                  <a:cubicBezTo>
                    <a:pt x="19" y="223"/>
                    <a:pt x="14" y="232"/>
                    <a:pt x="19" y="235"/>
                  </a:cubicBezTo>
                  <a:close/>
                  <a:moveTo>
                    <a:pt x="315" y="224"/>
                  </a:moveTo>
                  <a:cubicBezTo>
                    <a:pt x="313" y="220"/>
                    <a:pt x="308" y="219"/>
                    <a:pt x="304" y="217"/>
                  </a:cubicBezTo>
                  <a:cubicBezTo>
                    <a:pt x="304" y="221"/>
                    <a:pt x="312" y="224"/>
                    <a:pt x="315" y="224"/>
                  </a:cubicBezTo>
                  <a:close/>
                  <a:moveTo>
                    <a:pt x="396" y="223"/>
                  </a:moveTo>
                  <a:cubicBezTo>
                    <a:pt x="397" y="224"/>
                    <a:pt x="398" y="225"/>
                    <a:pt x="400" y="226"/>
                  </a:cubicBezTo>
                  <a:cubicBezTo>
                    <a:pt x="402" y="224"/>
                    <a:pt x="402" y="219"/>
                    <a:pt x="400" y="217"/>
                  </a:cubicBezTo>
                  <a:cubicBezTo>
                    <a:pt x="399" y="219"/>
                    <a:pt x="397" y="221"/>
                    <a:pt x="396" y="223"/>
                  </a:cubicBezTo>
                  <a:close/>
                  <a:moveTo>
                    <a:pt x="538" y="227"/>
                  </a:moveTo>
                  <a:cubicBezTo>
                    <a:pt x="540" y="228"/>
                    <a:pt x="541" y="229"/>
                    <a:pt x="542" y="230"/>
                  </a:cubicBezTo>
                  <a:cubicBezTo>
                    <a:pt x="543" y="226"/>
                    <a:pt x="544" y="223"/>
                    <a:pt x="545" y="219"/>
                  </a:cubicBezTo>
                  <a:cubicBezTo>
                    <a:pt x="543" y="219"/>
                    <a:pt x="543" y="217"/>
                    <a:pt x="541" y="217"/>
                  </a:cubicBezTo>
                  <a:cubicBezTo>
                    <a:pt x="541" y="222"/>
                    <a:pt x="538" y="223"/>
                    <a:pt x="538" y="227"/>
                  </a:cubicBezTo>
                  <a:close/>
                  <a:moveTo>
                    <a:pt x="569" y="226"/>
                  </a:moveTo>
                  <a:cubicBezTo>
                    <a:pt x="566" y="223"/>
                    <a:pt x="566" y="220"/>
                    <a:pt x="564" y="217"/>
                  </a:cubicBezTo>
                  <a:cubicBezTo>
                    <a:pt x="561" y="221"/>
                    <a:pt x="566" y="227"/>
                    <a:pt x="569" y="226"/>
                  </a:cubicBezTo>
                  <a:close/>
                  <a:moveTo>
                    <a:pt x="481" y="222"/>
                  </a:moveTo>
                  <a:cubicBezTo>
                    <a:pt x="483" y="220"/>
                    <a:pt x="480" y="219"/>
                    <a:pt x="478" y="218"/>
                  </a:cubicBezTo>
                  <a:cubicBezTo>
                    <a:pt x="477" y="220"/>
                    <a:pt x="479" y="221"/>
                    <a:pt x="481" y="222"/>
                  </a:cubicBezTo>
                  <a:close/>
                  <a:moveTo>
                    <a:pt x="92" y="224"/>
                  </a:moveTo>
                  <a:cubicBezTo>
                    <a:pt x="92" y="220"/>
                    <a:pt x="90" y="219"/>
                    <a:pt x="88" y="218"/>
                  </a:cubicBezTo>
                  <a:cubicBezTo>
                    <a:pt x="89" y="220"/>
                    <a:pt x="88" y="224"/>
                    <a:pt x="92" y="224"/>
                  </a:cubicBezTo>
                  <a:close/>
                  <a:moveTo>
                    <a:pt x="166" y="237"/>
                  </a:moveTo>
                  <a:cubicBezTo>
                    <a:pt x="165" y="235"/>
                    <a:pt x="167" y="235"/>
                    <a:pt x="167" y="234"/>
                  </a:cubicBezTo>
                  <a:cubicBezTo>
                    <a:pt x="166" y="232"/>
                    <a:pt x="162" y="233"/>
                    <a:pt x="162" y="230"/>
                  </a:cubicBezTo>
                  <a:cubicBezTo>
                    <a:pt x="158" y="231"/>
                    <a:pt x="158" y="228"/>
                    <a:pt x="157" y="226"/>
                  </a:cubicBezTo>
                  <a:cubicBezTo>
                    <a:pt x="151" y="225"/>
                    <a:pt x="148" y="221"/>
                    <a:pt x="141" y="218"/>
                  </a:cubicBezTo>
                  <a:cubicBezTo>
                    <a:pt x="149" y="225"/>
                    <a:pt x="158" y="230"/>
                    <a:pt x="166" y="237"/>
                  </a:cubicBezTo>
                  <a:close/>
                  <a:moveTo>
                    <a:pt x="292" y="224"/>
                  </a:moveTo>
                  <a:cubicBezTo>
                    <a:pt x="292" y="226"/>
                    <a:pt x="293" y="227"/>
                    <a:pt x="295" y="227"/>
                  </a:cubicBezTo>
                  <a:cubicBezTo>
                    <a:pt x="296" y="224"/>
                    <a:pt x="298" y="222"/>
                    <a:pt x="299" y="219"/>
                  </a:cubicBezTo>
                  <a:cubicBezTo>
                    <a:pt x="295" y="218"/>
                    <a:pt x="293" y="222"/>
                    <a:pt x="292" y="224"/>
                  </a:cubicBezTo>
                  <a:close/>
                  <a:moveTo>
                    <a:pt x="517" y="222"/>
                  </a:moveTo>
                  <a:cubicBezTo>
                    <a:pt x="519" y="223"/>
                    <a:pt x="520" y="222"/>
                    <a:pt x="520" y="220"/>
                  </a:cubicBezTo>
                  <a:cubicBezTo>
                    <a:pt x="519" y="220"/>
                    <a:pt x="519" y="218"/>
                    <a:pt x="518" y="218"/>
                  </a:cubicBezTo>
                  <a:cubicBezTo>
                    <a:pt x="518" y="220"/>
                    <a:pt x="517" y="221"/>
                    <a:pt x="517" y="222"/>
                  </a:cubicBezTo>
                  <a:close/>
                  <a:moveTo>
                    <a:pt x="628" y="238"/>
                  </a:moveTo>
                  <a:cubicBezTo>
                    <a:pt x="628" y="231"/>
                    <a:pt x="634" y="224"/>
                    <a:pt x="631" y="218"/>
                  </a:cubicBezTo>
                  <a:cubicBezTo>
                    <a:pt x="630" y="225"/>
                    <a:pt x="626" y="232"/>
                    <a:pt x="628" y="238"/>
                  </a:cubicBezTo>
                  <a:close/>
                  <a:moveTo>
                    <a:pt x="278" y="224"/>
                  </a:moveTo>
                  <a:cubicBezTo>
                    <a:pt x="279" y="221"/>
                    <a:pt x="274" y="221"/>
                    <a:pt x="273" y="219"/>
                  </a:cubicBezTo>
                  <a:cubicBezTo>
                    <a:pt x="273" y="222"/>
                    <a:pt x="277" y="222"/>
                    <a:pt x="278" y="224"/>
                  </a:cubicBezTo>
                  <a:close/>
                  <a:moveTo>
                    <a:pt x="193" y="226"/>
                  </a:moveTo>
                  <a:cubicBezTo>
                    <a:pt x="198" y="229"/>
                    <a:pt x="201" y="234"/>
                    <a:pt x="208" y="235"/>
                  </a:cubicBezTo>
                  <a:cubicBezTo>
                    <a:pt x="208" y="235"/>
                    <a:pt x="208" y="234"/>
                    <a:pt x="209" y="234"/>
                  </a:cubicBezTo>
                  <a:cubicBezTo>
                    <a:pt x="206" y="227"/>
                    <a:pt x="197" y="213"/>
                    <a:pt x="193" y="226"/>
                  </a:cubicBezTo>
                  <a:close/>
                  <a:moveTo>
                    <a:pt x="611" y="237"/>
                  </a:moveTo>
                  <a:cubicBezTo>
                    <a:pt x="609" y="232"/>
                    <a:pt x="616" y="223"/>
                    <a:pt x="611" y="220"/>
                  </a:cubicBezTo>
                  <a:cubicBezTo>
                    <a:pt x="610" y="225"/>
                    <a:pt x="607" y="234"/>
                    <a:pt x="611" y="237"/>
                  </a:cubicBezTo>
                  <a:close/>
                  <a:moveTo>
                    <a:pt x="646" y="224"/>
                  </a:moveTo>
                  <a:cubicBezTo>
                    <a:pt x="648" y="224"/>
                    <a:pt x="649" y="220"/>
                    <a:pt x="648" y="220"/>
                  </a:cubicBezTo>
                  <a:cubicBezTo>
                    <a:pt x="648" y="221"/>
                    <a:pt x="647" y="222"/>
                    <a:pt x="646" y="224"/>
                  </a:cubicBezTo>
                  <a:close/>
                  <a:moveTo>
                    <a:pt x="495" y="226"/>
                  </a:moveTo>
                  <a:cubicBezTo>
                    <a:pt x="496" y="227"/>
                    <a:pt x="496" y="228"/>
                    <a:pt x="498" y="227"/>
                  </a:cubicBezTo>
                  <a:cubicBezTo>
                    <a:pt x="499" y="226"/>
                    <a:pt x="499" y="224"/>
                    <a:pt x="499" y="221"/>
                  </a:cubicBezTo>
                  <a:cubicBezTo>
                    <a:pt x="498" y="222"/>
                    <a:pt x="498" y="220"/>
                    <a:pt x="497" y="220"/>
                  </a:cubicBezTo>
                  <a:cubicBezTo>
                    <a:pt x="496" y="222"/>
                    <a:pt x="495" y="224"/>
                    <a:pt x="495" y="226"/>
                  </a:cubicBezTo>
                  <a:close/>
                  <a:moveTo>
                    <a:pt x="462" y="229"/>
                  </a:moveTo>
                  <a:cubicBezTo>
                    <a:pt x="466" y="227"/>
                    <a:pt x="468" y="225"/>
                    <a:pt x="470" y="221"/>
                  </a:cubicBezTo>
                  <a:cubicBezTo>
                    <a:pt x="466" y="220"/>
                    <a:pt x="463" y="225"/>
                    <a:pt x="462" y="229"/>
                  </a:cubicBezTo>
                  <a:close/>
                  <a:moveTo>
                    <a:pt x="56" y="227"/>
                  </a:moveTo>
                  <a:cubicBezTo>
                    <a:pt x="56" y="224"/>
                    <a:pt x="55" y="222"/>
                    <a:pt x="52" y="221"/>
                  </a:cubicBezTo>
                  <a:cubicBezTo>
                    <a:pt x="51" y="225"/>
                    <a:pt x="54" y="229"/>
                    <a:pt x="56" y="227"/>
                  </a:cubicBezTo>
                  <a:close/>
                  <a:moveTo>
                    <a:pt x="573" y="226"/>
                  </a:moveTo>
                  <a:cubicBezTo>
                    <a:pt x="574" y="226"/>
                    <a:pt x="574" y="221"/>
                    <a:pt x="572" y="221"/>
                  </a:cubicBezTo>
                  <a:cubicBezTo>
                    <a:pt x="572" y="222"/>
                    <a:pt x="570" y="226"/>
                    <a:pt x="573" y="226"/>
                  </a:cubicBezTo>
                  <a:close/>
                  <a:moveTo>
                    <a:pt x="244" y="225"/>
                  </a:moveTo>
                  <a:cubicBezTo>
                    <a:pt x="248" y="227"/>
                    <a:pt x="249" y="231"/>
                    <a:pt x="254" y="232"/>
                  </a:cubicBezTo>
                  <a:cubicBezTo>
                    <a:pt x="254" y="228"/>
                    <a:pt x="258" y="228"/>
                    <a:pt x="258" y="224"/>
                  </a:cubicBezTo>
                  <a:cubicBezTo>
                    <a:pt x="254" y="222"/>
                    <a:pt x="247" y="222"/>
                    <a:pt x="244" y="225"/>
                  </a:cubicBezTo>
                  <a:close/>
                  <a:moveTo>
                    <a:pt x="408" y="232"/>
                  </a:moveTo>
                  <a:cubicBezTo>
                    <a:pt x="410" y="232"/>
                    <a:pt x="411" y="235"/>
                    <a:pt x="414" y="235"/>
                  </a:cubicBezTo>
                  <a:cubicBezTo>
                    <a:pt x="415" y="232"/>
                    <a:pt x="417" y="231"/>
                    <a:pt x="417" y="228"/>
                  </a:cubicBezTo>
                  <a:cubicBezTo>
                    <a:pt x="416" y="225"/>
                    <a:pt x="413" y="223"/>
                    <a:pt x="410" y="222"/>
                  </a:cubicBezTo>
                  <a:cubicBezTo>
                    <a:pt x="409" y="227"/>
                    <a:pt x="406" y="226"/>
                    <a:pt x="408" y="232"/>
                  </a:cubicBezTo>
                  <a:close/>
                  <a:moveTo>
                    <a:pt x="433" y="227"/>
                  </a:moveTo>
                  <a:cubicBezTo>
                    <a:pt x="431" y="225"/>
                    <a:pt x="430" y="222"/>
                    <a:pt x="426" y="222"/>
                  </a:cubicBezTo>
                  <a:cubicBezTo>
                    <a:pt x="427" y="225"/>
                    <a:pt x="431" y="226"/>
                    <a:pt x="433" y="227"/>
                  </a:cubicBezTo>
                  <a:close/>
                  <a:moveTo>
                    <a:pt x="545" y="234"/>
                  </a:moveTo>
                  <a:cubicBezTo>
                    <a:pt x="547" y="235"/>
                    <a:pt x="550" y="239"/>
                    <a:pt x="552" y="238"/>
                  </a:cubicBezTo>
                  <a:cubicBezTo>
                    <a:pt x="551" y="235"/>
                    <a:pt x="555" y="233"/>
                    <a:pt x="555" y="231"/>
                  </a:cubicBezTo>
                  <a:cubicBezTo>
                    <a:pt x="555" y="226"/>
                    <a:pt x="551" y="224"/>
                    <a:pt x="547" y="222"/>
                  </a:cubicBezTo>
                  <a:cubicBezTo>
                    <a:pt x="547" y="225"/>
                    <a:pt x="545" y="229"/>
                    <a:pt x="545" y="234"/>
                  </a:cubicBezTo>
                  <a:close/>
                  <a:moveTo>
                    <a:pt x="274" y="227"/>
                  </a:moveTo>
                  <a:cubicBezTo>
                    <a:pt x="275" y="224"/>
                    <a:pt x="271" y="222"/>
                    <a:pt x="270" y="223"/>
                  </a:cubicBezTo>
                  <a:cubicBezTo>
                    <a:pt x="272" y="224"/>
                    <a:pt x="271" y="228"/>
                    <a:pt x="274" y="227"/>
                  </a:cubicBezTo>
                  <a:close/>
                  <a:moveTo>
                    <a:pt x="298" y="230"/>
                  </a:moveTo>
                  <a:cubicBezTo>
                    <a:pt x="301" y="232"/>
                    <a:pt x="303" y="234"/>
                    <a:pt x="306" y="235"/>
                  </a:cubicBezTo>
                  <a:cubicBezTo>
                    <a:pt x="307" y="232"/>
                    <a:pt x="311" y="231"/>
                    <a:pt x="312" y="227"/>
                  </a:cubicBezTo>
                  <a:cubicBezTo>
                    <a:pt x="306" y="223"/>
                    <a:pt x="300" y="221"/>
                    <a:pt x="298" y="230"/>
                  </a:cubicBezTo>
                  <a:close/>
                  <a:moveTo>
                    <a:pt x="120" y="229"/>
                  </a:moveTo>
                  <a:cubicBezTo>
                    <a:pt x="121" y="228"/>
                    <a:pt x="122" y="227"/>
                    <a:pt x="122" y="225"/>
                  </a:cubicBezTo>
                  <a:cubicBezTo>
                    <a:pt x="120" y="225"/>
                    <a:pt x="120" y="223"/>
                    <a:pt x="118" y="223"/>
                  </a:cubicBezTo>
                  <a:cubicBezTo>
                    <a:pt x="119" y="227"/>
                    <a:pt x="119" y="228"/>
                    <a:pt x="120" y="229"/>
                  </a:cubicBezTo>
                  <a:close/>
                  <a:moveTo>
                    <a:pt x="450" y="235"/>
                  </a:moveTo>
                  <a:cubicBezTo>
                    <a:pt x="451" y="234"/>
                    <a:pt x="451" y="234"/>
                    <a:pt x="452" y="234"/>
                  </a:cubicBezTo>
                  <a:cubicBezTo>
                    <a:pt x="449" y="229"/>
                    <a:pt x="446" y="225"/>
                    <a:pt x="441" y="223"/>
                  </a:cubicBezTo>
                  <a:cubicBezTo>
                    <a:pt x="441" y="230"/>
                    <a:pt x="447" y="232"/>
                    <a:pt x="450" y="235"/>
                  </a:cubicBezTo>
                  <a:close/>
                  <a:moveTo>
                    <a:pt x="486" y="224"/>
                  </a:moveTo>
                  <a:cubicBezTo>
                    <a:pt x="486" y="227"/>
                    <a:pt x="487" y="228"/>
                    <a:pt x="489" y="228"/>
                  </a:cubicBezTo>
                  <a:cubicBezTo>
                    <a:pt x="491" y="226"/>
                    <a:pt x="488" y="223"/>
                    <a:pt x="486" y="224"/>
                  </a:cubicBezTo>
                  <a:close/>
                  <a:moveTo>
                    <a:pt x="533" y="231"/>
                  </a:moveTo>
                  <a:cubicBezTo>
                    <a:pt x="533" y="231"/>
                    <a:pt x="533" y="230"/>
                    <a:pt x="533" y="229"/>
                  </a:cubicBezTo>
                  <a:cubicBezTo>
                    <a:pt x="530" y="228"/>
                    <a:pt x="528" y="225"/>
                    <a:pt x="524" y="223"/>
                  </a:cubicBezTo>
                  <a:cubicBezTo>
                    <a:pt x="524" y="227"/>
                    <a:pt x="530" y="232"/>
                    <a:pt x="533" y="231"/>
                  </a:cubicBezTo>
                  <a:close/>
                  <a:moveTo>
                    <a:pt x="44" y="232"/>
                  </a:moveTo>
                  <a:cubicBezTo>
                    <a:pt x="44" y="230"/>
                    <a:pt x="44" y="228"/>
                    <a:pt x="44" y="225"/>
                  </a:cubicBezTo>
                  <a:cubicBezTo>
                    <a:pt x="42" y="225"/>
                    <a:pt x="42" y="224"/>
                    <a:pt x="41" y="224"/>
                  </a:cubicBezTo>
                  <a:cubicBezTo>
                    <a:pt x="39" y="227"/>
                    <a:pt x="40" y="232"/>
                    <a:pt x="44" y="232"/>
                  </a:cubicBezTo>
                  <a:close/>
                  <a:moveTo>
                    <a:pt x="565" y="229"/>
                  </a:moveTo>
                  <a:cubicBezTo>
                    <a:pt x="565" y="227"/>
                    <a:pt x="562" y="226"/>
                    <a:pt x="561" y="224"/>
                  </a:cubicBezTo>
                  <a:cubicBezTo>
                    <a:pt x="561" y="225"/>
                    <a:pt x="560" y="225"/>
                    <a:pt x="560" y="226"/>
                  </a:cubicBezTo>
                  <a:cubicBezTo>
                    <a:pt x="562" y="227"/>
                    <a:pt x="564" y="228"/>
                    <a:pt x="565" y="229"/>
                  </a:cubicBezTo>
                  <a:close/>
                  <a:moveTo>
                    <a:pt x="578" y="239"/>
                  </a:moveTo>
                  <a:cubicBezTo>
                    <a:pt x="580" y="235"/>
                    <a:pt x="580" y="230"/>
                    <a:pt x="579" y="224"/>
                  </a:cubicBezTo>
                  <a:cubicBezTo>
                    <a:pt x="578" y="224"/>
                    <a:pt x="578" y="224"/>
                    <a:pt x="577" y="224"/>
                  </a:cubicBezTo>
                  <a:cubicBezTo>
                    <a:pt x="576" y="229"/>
                    <a:pt x="573" y="236"/>
                    <a:pt x="578" y="239"/>
                  </a:cubicBezTo>
                  <a:close/>
                  <a:moveTo>
                    <a:pt x="153" y="233"/>
                  </a:moveTo>
                  <a:cubicBezTo>
                    <a:pt x="149" y="230"/>
                    <a:pt x="144" y="228"/>
                    <a:pt x="140" y="224"/>
                  </a:cubicBezTo>
                  <a:cubicBezTo>
                    <a:pt x="142" y="230"/>
                    <a:pt x="149" y="232"/>
                    <a:pt x="153" y="233"/>
                  </a:cubicBezTo>
                  <a:close/>
                  <a:moveTo>
                    <a:pt x="229" y="227"/>
                  </a:moveTo>
                  <a:cubicBezTo>
                    <a:pt x="228" y="226"/>
                    <a:pt x="228" y="224"/>
                    <a:pt x="225" y="224"/>
                  </a:cubicBezTo>
                  <a:cubicBezTo>
                    <a:pt x="226" y="226"/>
                    <a:pt x="227" y="227"/>
                    <a:pt x="229" y="227"/>
                  </a:cubicBezTo>
                  <a:close/>
                  <a:moveTo>
                    <a:pt x="466" y="231"/>
                  </a:moveTo>
                  <a:cubicBezTo>
                    <a:pt x="469" y="233"/>
                    <a:pt x="472" y="236"/>
                    <a:pt x="476" y="238"/>
                  </a:cubicBezTo>
                  <a:cubicBezTo>
                    <a:pt x="477" y="235"/>
                    <a:pt x="478" y="233"/>
                    <a:pt x="478" y="230"/>
                  </a:cubicBezTo>
                  <a:cubicBezTo>
                    <a:pt x="475" y="223"/>
                    <a:pt x="469" y="225"/>
                    <a:pt x="466" y="231"/>
                  </a:cubicBezTo>
                  <a:close/>
                  <a:moveTo>
                    <a:pt x="591" y="265"/>
                  </a:moveTo>
                  <a:cubicBezTo>
                    <a:pt x="589" y="272"/>
                    <a:pt x="587" y="278"/>
                    <a:pt x="588" y="283"/>
                  </a:cubicBezTo>
                  <a:cubicBezTo>
                    <a:pt x="592" y="279"/>
                    <a:pt x="592" y="274"/>
                    <a:pt x="594" y="266"/>
                  </a:cubicBezTo>
                  <a:cubicBezTo>
                    <a:pt x="597" y="255"/>
                    <a:pt x="608" y="235"/>
                    <a:pt x="601" y="224"/>
                  </a:cubicBezTo>
                  <a:cubicBezTo>
                    <a:pt x="599" y="240"/>
                    <a:pt x="595" y="252"/>
                    <a:pt x="591" y="265"/>
                  </a:cubicBezTo>
                  <a:close/>
                  <a:moveTo>
                    <a:pt x="281" y="228"/>
                  </a:moveTo>
                  <a:cubicBezTo>
                    <a:pt x="281" y="228"/>
                    <a:pt x="281" y="228"/>
                    <a:pt x="281" y="228"/>
                  </a:cubicBezTo>
                  <a:moveTo>
                    <a:pt x="318" y="226"/>
                  </a:moveTo>
                  <a:cubicBezTo>
                    <a:pt x="318" y="230"/>
                    <a:pt x="326" y="231"/>
                    <a:pt x="329" y="234"/>
                  </a:cubicBezTo>
                  <a:cubicBezTo>
                    <a:pt x="330" y="234"/>
                    <a:pt x="330" y="233"/>
                    <a:pt x="330" y="232"/>
                  </a:cubicBezTo>
                  <a:cubicBezTo>
                    <a:pt x="327" y="230"/>
                    <a:pt x="322" y="226"/>
                    <a:pt x="318" y="226"/>
                  </a:cubicBezTo>
                  <a:close/>
                  <a:moveTo>
                    <a:pt x="455" y="230"/>
                  </a:moveTo>
                  <a:cubicBezTo>
                    <a:pt x="454" y="228"/>
                    <a:pt x="449" y="224"/>
                    <a:pt x="449" y="226"/>
                  </a:cubicBezTo>
                  <a:cubicBezTo>
                    <a:pt x="451" y="227"/>
                    <a:pt x="452" y="230"/>
                    <a:pt x="455" y="230"/>
                  </a:cubicBezTo>
                  <a:close/>
                  <a:moveTo>
                    <a:pt x="502" y="231"/>
                  </a:moveTo>
                  <a:cubicBezTo>
                    <a:pt x="504" y="232"/>
                    <a:pt x="505" y="235"/>
                    <a:pt x="509" y="235"/>
                  </a:cubicBezTo>
                  <a:cubicBezTo>
                    <a:pt x="511" y="230"/>
                    <a:pt x="506" y="227"/>
                    <a:pt x="503" y="225"/>
                  </a:cubicBezTo>
                  <a:cubicBezTo>
                    <a:pt x="503" y="227"/>
                    <a:pt x="502" y="229"/>
                    <a:pt x="502" y="231"/>
                  </a:cubicBezTo>
                  <a:close/>
                  <a:moveTo>
                    <a:pt x="431" y="231"/>
                  </a:moveTo>
                  <a:cubicBezTo>
                    <a:pt x="430" y="228"/>
                    <a:pt x="427" y="227"/>
                    <a:pt x="424" y="226"/>
                  </a:cubicBezTo>
                  <a:cubicBezTo>
                    <a:pt x="425" y="229"/>
                    <a:pt x="427" y="230"/>
                    <a:pt x="431" y="231"/>
                  </a:cubicBezTo>
                  <a:close/>
                  <a:moveTo>
                    <a:pt x="256" y="234"/>
                  </a:moveTo>
                  <a:cubicBezTo>
                    <a:pt x="258" y="235"/>
                    <a:pt x="260" y="237"/>
                    <a:pt x="263" y="238"/>
                  </a:cubicBezTo>
                  <a:cubicBezTo>
                    <a:pt x="264" y="235"/>
                    <a:pt x="268" y="234"/>
                    <a:pt x="269" y="231"/>
                  </a:cubicBezTo>
                  <a:cubicBezTo>
                    <a:pt x="267" y="228"/>
                    <a:pt x="264" y="227"/>
                    <a:pt x="261" y="226"/>
                  </a:cubicBezTo>
                  <a:cubicBezTo>
                    <a:pt x="260" y="229"/>
                    <a:pt x="257" y="231"/>
                    <a:pt x="256" y="234"/>
                  </a:cubicBezTo>
                  <a:close/>
                  <a:moveTo>
                    <a:pt x="76" y="240"/>
                  </a:moveTo>
                  <a:cubicBezTo>
                    <a:pt x="73" y="234"/>
                    <a:pt x="65" y="232"/>
                    <a:pt x="61" y="227"/>
                  </a:cubicBezTo>
                  <a:cubicBezTo>
                    <a:pt x="61" y="234"/>
                    <a:pt x="71" y="236"/>
                    <a:pt x="76" y="240"/>
                  </a:cubicBezTo>
                  <a:close/>
                  <a:moveTo>
                    <a:pt x="123" y="233"/>
                  </a:moveTo>
                  <a:cubicBezTo>
                    <a:pt x="125" y="234"/>
                    <a:pt x="126" y="230"/>
                    <a:pt x="128" y="231"/>
                  </a:cubicBezTo>
                  <a:cubicBezTo>
                    <a:pt x="128" y="229"/>
                    <a:pt x="128" y="227"/>
                    <a:pt x="126" y="227"/>
                  </a:cubicBezTo>
                  <a:cubicBezTo>
                    <a:pt x="126" y="230"/>
                    <a:pt x="122" y="230"/>
                    <a:pt x="123" y="233"/>
                  </a:cubicBezTo>
                  <a:close/>
                  <a:moveTo>
                    <a:pt x="225" y="231"/>
                  </a:moveTo>
                  <a:cubicBezTo>
                    <a:pt x="224" y="229"/>
                    <a:pt x="223" y="229"/>
                    <a:pt x="224" y="227"/>
                  </a:cubicBezTo>
                  <a:cubicBezTo>
                    <a:pt x="221" y="228"/>
                    <a:pt x="222" y="228"/>
                    <a:pt x="222" y="230"/>
                  </a:cubicBezTo>
                  <a:cubicBezTo>
                    <a:pt x="224" y="229"/>
                    <a:pt x="226" y="232"/>
                    <a:pt x="225" y="231"/>
                  </a:cubicBezTo>
                  <a:close/>
                  <a:moveTo>
                    <a:pt x="372" y="238"/>
                  </a:moveTo>
                  <a:cubicBezTo>
                    <a:pt x="374" y="238"/>
                    <a:pt x="375" y="240"/>
                    <a:pt x="378" y="240"/>
                  </a:cubicBezTo>
                  <a:cubicBezTo>
                    <a:pt x="379" y="237"/>
                    <a:pt x="382" y="236"/>
                    <a:pt x="383" y="233"/>
                  </a:cubicBezTo>
                  <a:cubicBezTo>
                    <a:pt x="381" y="231"/>
                    <a:pt x="380" y="229"/>
                    <a:pt x="377" y="228"/>
                  </a:cubicBezTo>
                  <a:cubicBezTo>
                    <a:pt x="376" y="232"/>
                    <a:pt x="373" y="234"/>
                    <a:pt x="372" y="238"/>
                  </a:cubicBezTo>
                  <a:close/>
                  <a:moveTo>
                    <a:pt x="394" y="231"/>
                  </a:moveTo>
                  <a:cubicBezTo>
                    <a:pt x="396" y="230"/>
                    <a:pt x="393" y="227"/>
                    <a:pt x="392" y="229"/>
                  </a:cubicBezTo>
                  <a:cubicBezTo>
                    <a:pt x="393" y="229"/>
                    <a:pt x="393" y="231"/>
                    <a:pt x="394" y="231"/>
                  </a:cubicBezTo>
                  <a:close/>
                  <a:moveTo>
                    <a:pt x="622" y="239"/>
                  </a:moveTo>
                  <a:cubicBezTo>
                    <a:pt x="622" y="235"/>
                    <a:pt x="625" y="232"/>
                    <a:pt x="623" y="228"/>
                  </a:cubicBezTo>
                  <a:cubicBezTo>
                    <a:pt x="624" y="232"/>
                    <a:pt x="620" y="235"/>
                    <a:pt x="622" y="239"/>
                  </a:cubicBezTo>
                  <a:close/>
                  <a:moveTo>
                    <a:pt x="286" y="232"/>
                  </a:moveTo>
                  <a:cubicBezTo>
                    <a:pt x="287" y="234"/>
                    <a:pt x="292" y="237"/>
                    <a:pt x="292" y="231"/>
                  </a:cubicBezTo>
                  <a:cubicBezTo>
                    <a:pt x="290" y="229"/>
                    <a:pt x="286" y="227"/>
                    <a:pt x="286" y="232"/>
                  </a:cubicBezTo>
                  <a:close/>
                  <a:moveTo>
                    <a:pt x="496" y="232"/>
                  </a:moveTo>
                  <a:cubicBezTo>
                    <a:pt x="496" y="230"/>
                    <a:pt x="495" y="229"/>
                    <a:pt x="493" y="229"/>
                  </a:cubicBezTo>
                  <a:cubicBezTo>
                    <a:pt x="493" y="232"/>
                    <a:pt x="495" y="234"/>
                    <a:pt x="496" y="232"/>
                  </a:cubicBezTo>
                  <a:close/>
                  <a:moveTo>
                    <a:pt x="93" y="237"/>
                  </a:moveTo>
                  <a:cubicBezTo>
                    <a:pt x="95" y="234"/>
                    <a:pt x="93" y="230"/>
                    <a:pt x="90" y="229"/>
                  </a:cubicBezTo>
                  <a:cubicBezTo>
                    <a:pt x="92" y="232"/>
                    <a:pt x="92" y="235"/>
                    <a:pt x="93" y="237"/>
                  </a:cubicBezTo>
                  <a:close/>
                  <a:moveTo>
                    <a:pt x="276" y="230"/>
                  </a:moveTo>
                  <a:cubicBezTo>
                    <a:pt x="276" y="232"/>
                    <a:pt x="277" y="232"/>
                    <a:pt x="279" y="232"/>
                  </a:cubicBezTo>
                  <a:cubicBezTo>
                    <a:pt x="279" y="230"/>
                    <a:pt x="277" y="229"/>
                    <a:pt x="276" y="230"/>
                  </a:cubicBezTo>
                  <a:close/>
                  <a:moveTo>
                    <a:pt x="309" y="238"/>
                  </a:moveTo>
                  <a:cubicBezTo>
                    <a:pt x="312" y="240"/>
                    <a:pt x="315" y="242"/>
                    <a:pt x="319" y="244"/>
                  </a:cubicBezTo>
                  <a:cubicBezTo>
                    <a:pt x="323" y="245"/>
                    <a:pt x="324" y="239"/>
                    <a:pt x="327" y="240"/>
                  </a:cubicBezTo>
                  <a:cubicBezTo>
                    <a:pt x="327" y="238"/>
                    <a:pt x="326" y="237"/>
                    <a:pt x="326" y="235"/>
                  </a:cubicBezTo>
                  <a:cubicBezTo>
                    <a:pt x="320" y="235"/>
                    <a:pt x="319" y="230"/>
                    <a:pt x="314" y="229"/>
                  </a:cubicBezTo>
                  <a:cubicBezTo>
                    <a:pt x="313" y="233"/>
                    <a:pt x="310" y="234"/>
                    <a:pt x="309" y="238"/>
                  </a:cubicBezTo>
                  <a:close/>
                  <a:moveTo>
                    <a:pt x="238" y="231"/>
                  </a:moveTo>
                  <a:cubicBezTo>
                    <a:pt x="240" y="235"/>
                    <a:pt x="244" y="237"/>
                    <a:pt x="248" y="239"/>
                  </a:cubicBezTo>
                  <a:cubicBezTo>
                    <a:pt x="248" y="238"/>
                    <a:pt x="250" y="238"/>
                    <a:pt x="250" y="236"/>
                  </a:cubicBezTo>
                  <a:cubicBezTo>
                    <a:pt x="247" y="233"/>
                    <a:pt x="242" y="228"/>
                    <a:pt x="238" y="231"/>
                  </a:cubicBezTo>
                  <a:close/>
                  <a:moveTo>
                    <a:pt x="487" y="234"/>
                  </a:moveTo>
                  <a:cubicBezTo>
                    <a:pt x="487" y="231"/>
                    <a:pt x="485" y="231"/>
                    <a:pt x="484" y="230"/>
                  </a:cubicBezTo>
                  <a:cubicBezTo>
                    <a:pt x="484" y="232"/>
                    <a:pt x="485" y="233"/>
                    <a:pt x="487" y="234"/>
                  </a:cubicBezTo>
                  <a:close/>
                  <a:moveTo>
                    <a:pt x="521" y="234"/>
                  </a:moveTo>
                  <a:cubicBezTo>
                    <a:pt x="523" y="237"/>
                    <a:pt x="527" y="238"/>
                    <a:pt x="530" y="241"/>
                  </a:cubicBezTo>
                  <a:cubicBezTo>
                    <a:pt x="530" y="240"/>
                    <a:pt x="531" y="238"/>
                    <a:pt x="531" y="237"/>
                  </a:cubicBezTo>
                  <a:cubicBezTo>
                    <a:pt x="528" y="234"/>
                    <a:pt x="525" y="232"/>
                    <a:pt x="522" y="230"/>
                  </a:cubicBezTo>
                  <a:cubicBezTo>
                    <a:pt x="522" y="232"/>
                    <a:pt x="521" y="232"/>
                    <a:pt x="521" y="234"/>
                  </a:cubicBezTo>
                  <a:close/>
                  <a:moveTo>
                    <a:pt x="131" y="231"/>
                  </a:moveTo>
                  <a:cubicBezTo>
                    <a:pt x="123" y="236"/>
                    <a:pt x="129" y="244"/>
                    <a:pt x="136" y="246"/>
                  </a:cubicBezTo>
                  <a:cubicBezTo>
                    <a:pt x="139" y="240"/>
                    <a:pt x="135" y="234"/>
                    <a:pt x="131" y="231"/>
                  </a:cubicBezTo>
                  <a:close/>
                  <a:moveTo>
                    <a:pt x="356" y="235"/>
                  </a:moveTo>
                  <a:cubicBezTo>
                    <a:pt x="354" y="233"/>
                    <a:pt x="353" y="231"/>
                    <a:pt x="351" y="231"/>
                  </a:cubicBezTo>
                  <a:cubicBezTo>
                    <a:pt x="350" y="234"/>
                    <a:pt x="357" y="235"/>
                    <a:pt x="356" y="235"/>
                  </a:cubicBezTo>
                  <a:close/>
                  <a:moveTo>
                    <a:pt x="417" y="238"/>
                  </a:moveTo>
                  <a:cubicBezTo>
                    <a:pt x="419" y="238"/>
                    <a:pt x="419" y="240"/>
                    <a:pt x="421" y="240"/>
                  </a:cubicBezTo>
                  <a:cubicBezTo>
                    <a:pt x="423" y="236"/>
                    <a:pt x="426" y="237"/>
                    <a:pt x="426" y="232"/>
                  </a:cubicBezTo>
                  <a:cubicBezTo>
                    <a:pt x="422" y="230"/>
                    <a:pt x="419" y="232"/>
                    <a:pt x="417" y="238"/>
                  </a:cubicBezTo>
                  <a:close/>
                  <a:moveTo>
                    <a:pt x="439" y="237"/>
                  </a:moveTo>
                  <a:cubicBezTo>
                    <a:pt x="438" y="233"/>
                    <a:pt x="436" y="232"/>
                    <a:pt x="433" y="231"/>
                  </a:cubicBezTo>
                  <a:cubicBezTo>
                    <a:pt x="433" y="235"/>
                    <a:pt x="436" y="236"/>
                    <a:pt x="439" y="237"/>
                  </a:cubicBezTo>
                  <a:close/>
                  <a:moveTo>
                    <a:pt x="62" y="241"/>
                  </a:moveTo>
                  <a:cubicBezTo>
                    <a:pt x="61" y="237"/>
                    <a:pt x="59" y="233"/>
                    <a:pt x="54" y="232"/>
                  </a:cubicBezTo>
                  <a:cubicBezTo>
                    <a:pt x="56" y="239"/>
                    <a:pt x="58" y="246"/>
                    <a:pt x="66" y="249"/>
                  </a:cubicBezTo>
                  <a:cubicBezTo>
                    <a:pt x="63" y="246"/>
                    <a:pt x="64" y="238"/>
                    <a:pt x="62" y="241"/>
                  </a:cubicBezTo>
                  <a:close/>
                  <a:moveTo>
                    <a:pt x="202" y="241"/>
                  </a:moveTo>
                  <a:cubicBezTo>
                    <a:pt x="202" y="238"/>
                    <a:pt x="196" y="232"/>
                    <a:pt x="193" y="232"/>
                  </a:cubicBezTo>
                  <a:cubicBezTo>
                    <a:pt x="196" y="235"/>
                    <a:pt x="198" y="239"/>
                    <a:pt x="202" y="241"/>
                  </a:cubicBezTo>
                  <a:close/>
                  <a:moveTo>
                    <a:pt x="231" y="234"/>
                  </a:moveTo>
                  <a:cubicBezTo>
                    <a:pt x="231" y="234"/>
                    <a:pt x="231" y="233"/>
                    <a:pt x="231" y="232"/>
                  </a:cubicBezTo>
                  <a:cubicBezTo>
                    <a:pt x="229" y="233"/>
                    <a:pt x="226" y="231"/>
                    <a:pt x="227" y="232"/>
                  </a:cubicBezTo>
                  <a:cubicBezTo>
                    <a:pt x="229" y="233"/>
                    <a:pt x="229" y="236"/>
                    <a:pt x="231" y="234"/>
                  </a:cubicBezTo>
                  <a:close/>
                  <a:moveTo>
                    <a:pt x="560" y="245"/>
                  </a:moveTo>
                  <a:cubicBezTo>
                    <a:pt x="562" y="243"/>
                    <a:pt x="564" y="239"/>
                    <a:pt x="565" y="236"/>
                  </a:cubicBezTo>
                  <a:cubicBezTo>
                    <a:pt x="564" y="235"/>
                    <a:pt x="563" y="233"/>
                    <a:pt x="561" y="232"/>
                  </a:cubicBezTo>
                  <a:cubicBezTo>
                    <a:pt x="560" y="235"/>
                    <a:pt x="560" y="243"/>
                    <a:pt x="560" y="245"/>
                  </a:cubicBezTo>
                  <a:close/>
                  <a:moveTo>
                    <a:pt x="341" y="235"/>
                  </a:moveTo>
                  <a:cubicBezTo>
                    <a:pt x="343" y="237"/>
                    <a:pt x="347" y="233"/>
                    <a:pt x="344" y="232"/>
                  </a:cubicBezTo>
                  <a:cubicBezTo>
                    <a:pt x="344" y="234"/>
                    <a:pt x="341" y="233"/>
                    <a:pt x="341" y="235"/>
                  </a:cubicBezTo>
                  <a:close/>
                  <a:moveTo>
                    <a:pt x="541" y="237"/>
                  </a:moveTo>
                  <a:cubicBezTo>
                    <a:pt x="540" y="235"/>
                    <a:pt x="539" y="233"/>
                    <a:pt x="536" y="233"/>
                  </a:cubicBezTo>
                  <a:cubicBezTo>
                    <a:pt x="536" y="236"/>
                    <a:pt x="539" y="236"/>
                    <a:pt x="541" y="237"/>
                  </a:cubicBezTo>
                  <a:close/>
                  <a:moveTo>
                    <a:pt x="179" y="237"/>
                  </a:moveTo>
                  <a:cubicBezTo>
                    <a:pt x="181" y="237"/>
                    <a:pt x="181" y="234"/>
                    <a:pt x="180" y="234"/>
                  </a:cubicBezTo>
                  <a:cubicBezTo>
                    <a:pt x="180" y="234"/>
                    <a:pt x="178" y="235"/>
                    <a:pt x="179" y="237"/>
                  </a:cubicBezTo>
                  <a:close/>
                  <a:moveTo>
                    <a:pt x="225" y="242"/>
                  </a:moveTo>
                  <a:cubicBezTo>
                    <a:pt x="224" y="237"/>
                    <a:pt x="219" y="234"/>
                    <a:pt x="216" y="234"/>
                  </a:cubicBezTo>
                  <a:cubicBezTo>
                    <a:pt x="218" y="237"/>
                    <a:pt x="220" y="243"/>
                    <a:pt x="225" y="242"/>
                  </a:cubicBezTo>
                  <a:close/>
                  <a:moveTo>
                    <a:pt x="403" y="237"/>
                  </a:moveTo>
                  <a:cubicBezTo>
                    <a:pt x="403" y="235"/>
                    <a:pt x="403" y="235"/>
                    <a:pt x="403" y="235"/>
                  </a:cubicBezTo>
                  <a:cubicBezTo>
                    <a:pt x="403" y="235"/>
                    <a:pt x="403" y="235"/>
                    <a:pt x="403" y="235"/>
                  </a:cubicBezTo>
                  <a:cubicBezTo>
                    <a:pt x="402" y="237"/>
                    <a:pt x="399" y="232"/>
                    <a:pt x="399" y="235"/>
                  </a:cubicBezTo>
                  <a:cubicBezTo>
                    <a:pt x="401" y="235"/>
                    <a:pt x="401" y="237"/>
                    <a:pt x="403" y="237"/>
                  </a:cubicBezTo>
                  <a:close/>
                  <a:moveTo>
                    <a:pt x="101" y="241"/>
                  </a:moveTo>
                  <a:cubicBezTo>
                    <a:pt x="101" y="238"/>
                    <a:pt x="100" y="235"/>
                    <a:pt x="97" y="234"/>
                  </a:cubicBezTo>
                  <a:cubicBezTo>
                    <a:pt x="97" y="238"/>
                    <a:pt x="98" y="241"/>
                    <a:pt x="101" y="241"/>
                  </a:cubicBezTo>
                  <a:close/>
                  <a:moveTo>
                    <a:pt x="142" y="240"/>
                  </a:moveTo>
                  <a:cubicBezTo>
                    <a:pt x="145" y="238"/>
                    <a:pt x="140" y="236"/>
                    <a:pt x="139" y="234"/>
                  </a:cubicBezTo>
                  <a:cubicBezTo>
                    <a:pt x="139" y="237"/>
                    <a:pt x="140" y="239"/>
                    <a:pt x="142" y="240"/>
                  </a:cubicBezTo>
                  <a:close/>
                  <a:moveTo>
                    <a:pt x="266" y="240"/>
                  </a:moveTo>
                  <a:cubicBezTo>
                    <a:pt x="268" y="241"/>
                    <a:pt x="268" y="242"/>
                    <a:pt x="270" y="242"/>
                  </a:cubicBezTo>
                  <a:cubicBezTo>
                    <a:pt x="270" y="238"/>
                    <a:pt x="275" y="240"/>
                    <a:pt x="274" y="235"/>
                  </a:cubicBezTo>
                  <a:cubicBezTo>
                    <a:pt x="273" y="235"/>
                    <a:pt x="273" y="235"/>
                    <a:pt x="273" y="234"/>
                  </a:cubicBezTo>
                  <a:cubicBezTo>
                    <a:pt x="270" y="236"/>
                    <a:pt x="267" y="237"/>
                    <a:pt x="266" y="240"/>
                  </a:cubicBezTo>
                  <a:close/>
                  <a:moveTo>
                    <a:pt x="293" y="239"/>
                  </a:moveTo>
                  <a:cubicBezTo>
                    <a:pt x="294" y="242"/>
                    <a:pt x="298" y="242"/>
                    <a:pt x="301" y="244"/>
                  </a:cubicBezTo>
                  <a:cubicBezTo>
                    <a:pt x="302" y="243"/>
                    <a:pt x="302" y="242"/>
                    <a:pt x="303" y="241"/>
                  </a:cubicBezTo>
                  <a:cubicBezTo>
                    <a:pt x="301" y="238"/>
                    <a:pt x="299" y="235"/>
                    <a:pt x="295" y="234"/>
                  </a:cubicBezTo>
                  <a:cubicBezTo>
                    <a:pt x="295" y="236"/>
                    <a:pt x="293" y="237"/>
                    <a:pt x="293" y="239"/>
                  </a:cubicBezTo>
                  <a:close/>
                  <a:moveTo>
                    <a:pt x="461" y="237"/>
                  </a:moveTo>
                  <a:cubicBezTo>
                    <a:pt x="465" y="240"/>
                    <a:pt x="467" y="245"/>
                    <a:pt x="472" y="248"/>
                  </a:cubicBezTo>
                  <a:cubicBezTo>
                    <a:pt x="472" y="246"/>
                    <a:pt x="473" y="245"/>
                    <a:pt x="473" y="243"/>
                  </a:cubicBezTo>
                  <a:cubicBezTo>
                    <a:pt x="470" y="239"/>
                    <a:pt x="466" y="236"/>
                    <a:pt x="462" y="234"/>
                  </a:cubicBezTo>
                  <a:cubicBezTo>
                    <a:pt x="462" y="235"/>
                    <a:pt x="461" y="236"/>
                    <a:pt x="461" y="237"/>
                  </a:cubicBezTo>
                  <a:close/>
                  <a:moveTo>
                    <a:pt x="480" y="240"/>
                  </a:moveTo>
                  <a:cubicBezTo>
                    <a:pt x="482" y="241"/>
                    <a:pt x="482" y="243"/>
                    <a:pt x="484" y="243"/>
                  </a:cubicBezTo>
                  <a:cubicBezTo>
                    <a:pt x="487" y="239"/>
                    <a:pt x="486" y="236"/>
                    <a:pt x="482" y="234"/>
                  </a:cubicBezTo>
                  <a:cubicBezTo>
                    <a:pt x="482" y="237"/>
                    <a:pt x="480" y="238"/>
                    <a:pt x="480" y="240"/>
                  </a:cubicBezTo>
                  <a:close/>
                  <a:moveTo>
                    <a:pt x="43" y="249"/>
                  </a:moveTo>
                  <a:cubicBezTo>
                    <a:pt x="42" y="245"/>
                    <a:pt x="43" y="242"/>
                    <a:pt x="44" y="238"/>
                  </a:cubicBezTo>
                  <a:cubicBezTo>
                    <a:pt x="43" y="237"/>
                    <a:pt x="42" y="235"/>
                    <a:pt x="40" y="235"/>
                  </a:cubicBezTo>
                  <a:cubicBezTo>
                    <a:pt x="40" y="238"/>
                    <a:pt x="37" y="247"/>
                    <a:pt x="43" y="249"/>
                  </a:cubicBezTo>
                  <a:close/>
                  <a:moveTo>
                    <a:pt x="507" y="240"/>
                  </a:moveTo>
                  <a:cubicBezTo>
                    <a:pt x="506" y="237"/>
                    <a:pt x="504" y="235"/>
                    <a:pt x="501" y="235"/>
                  </a:cubicBezTo>
                  <a:cubicBezTo>
                    <a:pt x="501" y="238"/>
                    <a:pt x="504" y="239"/>
                    <a:pt x="507" y="240"/>
                  </a:cubicBezTo>
                  <a:close/>
                  <a:moveTo>
                    <a:pt x="182" y="239"/>
                  </a:moveTo>
                  <a:cubicBezTo>
                    <a:pt x="187" y="240"/>
                    <a:pt x="191" y="249"/>
                    <a:pt x="196" y="244"/>
                  </a:cubicBezTo>
                  <a:cubicBezTo>
                    <a:pt x="192" y="241"/>
                    <a:pt x="188" y="239"/>
                    <a:pt x="184" y="235"/>
                  </a:cubicBezTo>
                  <a:cubicBezTo>
                    <a:pt x="184" y="237"/>
                    <a:pt x="182" y="238"/>
                    <a:pt x="182" y="239"/>
                  </a:cubicBezTo>
                  <a:close/>
                  <a:moveTo>
                    <a:pt x="346" y="238"/>
                  </a:moveTo>
                  <a:cubicBezTo>
                    <a:pt x="349" y="237"/>
                    <a:pt x="350" y="242"/>
                    <a:pt x="353" y="240"/>
                  </a:cubicBezTo>
                  <a:cubicBezTo>
                    <a:pt x="351" y="239"/>
                    <a:pt x="347" y="232"/>
                    <a:pt x="346" y="238"/>
                  </a:cubicBezTo>
                  <a:close/>
                  <a:moveTo>
                    <a:pt x="286" y="243"/>
                  </a:moveTo>
                  <a:cubicBezTo>
                    <a:pt x="286" y="242"/>
                    <a:pt x="287" y="241"/>
                    <a:pt x="287" y="240"/>
                  </a:cubicBezTo>
                  <a:cubicBezTo>
                    <a:pt x="285" y="238"/>
                    <a:pt x="282" y="237"/>
                    <a:pt x="280" y="236"/>
                  </a:cubicBezTo>
                  <a:cubicBezTo>
                    <a:pt x="281" y="239"/>
                    <a:pt x="284" y="241"/>
                    <a:pt x="286" y="243"/>
                  </a:cubicBezTo>
                  <a:close/>
                  <a:moveTo>
                    <a:pt x="381" y="241"/>
                  </a:moveTo>
                  <a:cubicBezTo>
                    <a:pt x="382" y="241"/>
                    <a:pt x="383" y="241"/>
                    <a:pt x="384" y="241"/>
                  </a:cubicBezTo>
                  <a:cubicBezTo>
                    <a:pt x="384" y="238"/>
                    <a:pt x="387" y="239"/>
                    <a:pt x="386" y="236"/>
                  </a:cubicBezTo>
                  <a:cubicBezTo>
                    <a:pt x="383" y="236"/>
                    <a:pt x="383" y="239"/>
                    <a:pt x="381" y="241"/>
                  </a:cubicBezTo>
                  <a:close/>
                  <a:moveTo>
                    <a:pt x="423" y="243"/>
                  </a:moveTo>
                  <a:cubicBezTo>
                    <a:pt x="428" y="244"/>
                    <a:pt x="431" y="248"/>
                    <a:pt x="436" y="250"/>
                  </a:cubicBezTo>
                  <a:cubicBezTo>
                    <a:pt x="438" y="248"/>
                    <a:pt x="440" y="247"/>
                    <a:pt x="440" y="244"/>
                  </a:cubicBezTo>
                  <a:cubicBezTo>
                    <a:pt x="437" y="240"/>
                    <a:pt x="434" y="238"/>
                    <a:pt x="429" y="236"/>
                  </a:cubicBezTo>
                  <a:cubicBezTo>
                    <a:pt x="427" y="238"/>
                    <a:pt x="424" y="239"/>
                    <a:pt x="423" y="243"/>
                  </a:cubicBezTo>
                  <a:close/>
                  <a:moveTo>
                    <a:pt x="490" y="237"/>
                  </a:moveTo>
                  <a:cubicBezTo>
                    <a:pt x="491" y="238"/>
                    <a:pt x="491" y="241"/>
                    <a:pt x="493" y="241"/>
                  </a:cubicBezTo>
                  <a:cubicBezTo>
                    <a:pt x="493" y="239"/>
                    <a:pt x="494" y="239"/>
                    <a:pt x="494" y="237"/>
                  </a:cubicBezTo>
                  <a:cubicBezTo>
                    <a:pt x="493" y="236"/>
                    <a:pt x="492" y="235"/>
                    <a:pt x="490" y="237"/>
                  </a:cubicBezTo>
                  <a:close/>
                  <a:moveTo>
                    <a:pt x="631" y="239"/>
                  </a:moveTo>
                  <a:cubicBezTo>
                    <a:pt x="634" y="240"/>
                    <a:pt x="634" y="236"/>
                    <a:pt x="632" y="236"/>
                  </a:cubicBezTo>
                  <a:cubicBezTo>
                    <a:pt x="632" y="238"/>
                    <a:pt x="631" y="238"/>
                    <a:pt x="631" y="239"/>
                  </a:cubicBezTo>
                  <a:close/>
                  <a:moveTo>
                    <a:pt x="242" y="246"/>
                  </a:moveTo>
                  <a:cubicBezTo>
                    <a:pt x="245" y="241"/>
                    <a:pt x="239" y="237"/>
                    <a:pt x="234" y="237"/>
                  </a:cubicBezTo>
                  <a:cubicBezTo>
                    <a:pt x="235" y="241"/>
                    <a:pt x="240" y="242"/>
                    <a:pt x="242" y="246"/>
                  </a:cubicBezTo>
                  <a:close/>
                  <a:moveTo>
                    <a:pt x="91" y="267"/>
                  </a:moveTo>
                  <a:cubicBezTo>
                    <a:pt x="88" y="261"/>
                    <a:pt x="86" y="253"/>
                    <a:pt x="82" y="248"/>
                  </a:cubicBezTo>
                  <a:cubicBezTo>
                    <a:pt x="76" y="245"/>
                    <a:pt x="70" y="241"/>
                    <a:pt x="64" y="237"/>
                  </a:cubicBezTo>
                  <a:cubicBezTo>
                    <a:pt x="69" y="251"/>
                    <a:pt x="79" y="262"/>
                    <a:pt x="91" y="267"/>
                  </a:cubicBezTo>
                  <a:close/>
                  <a:moveTo>
                    <a:pt x="564" y="248"/>
                  </a:moveTo>
                  <a:cubicBezTo>
                    <a:pt x="565" y="249"/>
                    <a:pt x="566" y="250"/>
                    <a:pt x="567" y="250"/>
                  </a:cubicBezTo>
                  <a:cubicBezTo>
                    <a:pt x="567" y="246"/>
                    <a:pt x="569" y="243"/>
                    <a:pt x="569" y="238"/>
                  </a:cubicBezTo>
                  <a:cubicBezTo>
                    <a:pt x="568" y="238"/>
                    <a:pt x="568" y="238"/>
                    <a:pt x="567" y="237"/>
                  </a:cubicBezTo>
                  <a:cubicBezTo>
                    <a:pt x="566" y="241"/>
                    <a:pt x="564" y="244"/>
                    <a:pt x="564" y="248"/>
                  </a:cubicBezTo>
                  <a:close/>
                  <a:moveTo>
                    <a:pt x="405" y="246"/>
                  </a:moveTo>
                  <a:cubicBezTo>
                    <a:pt x="407" y="241"/>
                    <a:pt x="400" y="240"/>
                    <a:pt x="398" y="238"/>
                  </a:cubicBezTo>
                  <a:cubicBezTo>
                    <a:pt x="399" y="242"/>
                    <a:pt x="401" y="245"/>
                    <a:pt x="405" y="246"/>
                  </a:cubicBezTo>
                  <a:close/>
                  <a:moveTo>
                    <a:pt x="250" y="241"/>
                  </a:moveTo>
                  <a:cubicBezTo>
                    <a:pt x="251" y="241"/>
                    <a:pt x="252" y="243"/>
                    <a:pt x="254" y="243"/>
                  </a:cubicBezTo>
                  <a:cubicBezTo>
                    <a:pt x="253" y="241"/>
                    <a:pt x="253" y="240"/>
                    <a:pt x="253" y="238"/>
                  </a:cubicBezTo>
                  <a:cubicBezTo>
                    <a:pt x="252" y="238"/>
                    <a:pt x="251" y="238"/>
                    <a:pt x="251" y="238"/>
                  </a:cubicBezTo>
                  <a:cubicBezTo>
                    <a:pt x="251" y="239"/>
                    <a:pt x="250" y="240"/>
                    <a:pt x="250" y="241"/>
                  </a:cubicBezTo>
                  <a:close/>
                  <a:moveTo>
                    <a:pt x="532" y="243"/>
                  </a:moveTo>
                  <a:cubicBezTo>
                    <a:pt x="534" y="244"/>
                    <a:pt x="534" y="246"/>
                    <a:pt x="537" y="246"/>
                  </a:cubicBezTo>
                  <a:cubicBezTo>
                    <a:pt x="537" y="244"/>
                    <a:pt x="538" y="244"/>
                    <a:pt x="538" y="242"/>
                  </a:cubicBezTo>
                  <a:cubicBezTo>
                    <a:pt x="537" y="241"/>
                    <a:pt x="536" y="239"/>
                    <a:pt x="533" y="239"/>
                  </a:cubicBezTo>
                  <a:cubicBezTo>
                    <a:pt x="534" y="241"/>
                    <a:pt x="533" y="242"/>
                    <a:pt x="532" y="243"/>
                  </a:cubicBezTo>
                  <a:close/>
                  <a:moveTo>
                    <a:pt x="119" y="250"/>
                  </a:moveTo>
                  <a:cubicBezTo>
                    <a:pt x="116" y="245"/>
                    <a:pt x="110" y="243"/>
                    <a:pt x="106" y="240"/>
                  </a:cubicBezTo>
                  <a:cubicBezTo>
                    <a:pt x="106" y="246"/>
                    <a:pt x="114" y="250"/>
                    <a:pt x="119" y="250"/>
                  </a:cubicBezTo>
                  <a:close/>
                  <a:moveTo>
                    <a:pt x="157" y="245"/>
                  </a:moveTo>
                  <a:cubicBezTo>
                    <a:pt x="153" y="244"/>
                    <a:pt x="152" y="241"/>
                    <a:pt x="149" y="240"/>
                  </a:cubicBezTo>
                  <a:cubicBezTo>
                    <a:pt x="151" y="242"/>
                    <a:pt x="154" y="249"/>
                    <a:pt x="157" y="245"/>
                  </a:cubicBezTo>
                  <a:close/>
                  <a:moveTo>
                    <a:pt x="172" y="243"/>
                  </a:moveTo>
                  <a:cubicBezTo>
                    <a:pt x="175" y="243"/>
                    <a:pt x="176" y="241"/>
                    <a:pt x="176" y="240"/>
                  </a:cubicBezTo>
                  <a:cubicBezTo>
                    <a:pt x="174" y="239"/>
                    <a:pt x="174" y="242"/>
                    <a:pt x="172" y="243"/>
                  </a:cubicBezTo>
                  <a:close/>
                  <a:moveTo>
                    <a:pt x="273" y="244"/>
                  </a:moveTo>
                  <a:cubicBezTo>
                    <a:pt x="276" y="246"/>
                    <a:pt x="278" y="249"/>
                    <a:pt x="282" y="249"/>
                  </a:cubicBezTo>
                  <a:cubicBezTo>
                    <a:pt x="284" y="243"/>
                    <a:pt x="275" y="236"/>
                    <a:pt x="273" y="244"/>
                  </a:cubicBezTo>
                  <a:close/>
                  <a:moveTo>
                    <a:pt x="518" y="244"/>
                  </a:moveTo>
                  <a:cubicBezTo>
                    <a:pt x="521" y="246"/>
                    <a:pt x="523" y="248"/>
                    <a:pt x="526" y="250"/>
                  </a:cubicBezTo>
                  <a:cubicBezTo>
                    <a:pt x="530" y="244"/>
                    <a:pt x="522" y="242"/>
                    <a:pt x="519" y="240"/>
                  </a:cubicBezTo>
                  <a:cubicBezTo>
                    <a:pt x="519" y="242"/>
                    <a:pt x="518" y="242"/>
                    <a:pt x="518" y="244"/>
                  </a:cubicBezTo>
                  <a:close/>
                  <a:moveTo>
                    <a:pt x="598" y="268"/>
                  </a:moveTo>
                  <a:cubicBezTo>
                    <a:pt x="598" y="270"/>
                    <a:pt x="598" y="270"/>
                    <a:pt x="600" y="268"/>
                  </a:cubicBezTo>
                  <a:cubicBezTo>
                    <a:pt x="599" y="265"/>
                    <a:pt x="601" y="264"/>
                    <a:pt x="603" y="262"/>
                  </a:cubicBezTo>
                  <a:cubicBezTo>
                    <a:pt x="604" y="257"/>
                    <a:pt x="604" y="253"/>
                    <a:pt x="607" y="249"/>
                  </a:cubicBezTo>
                  <a:cubicBezTo>
                    <a:pt x="606" y="246"/>
                    <a:pt x="607" y="243"/>
                    <a:pt x="606" y="240"/>
                  </a:cubicBezTo>
                  <a:cubicBezTo>
                    <a:pt x="603" y="247"/>
                    <a:pt x="601" y="258"/>
                    <a:pt x="598" y="268"/>
                  </a:cubicBezTo>
                  <a:close/>
                  <a:moveTo>
                    <a:pt x="621" y="277"/>
                  </a:moveTo>
                  <a:cubicBezTo>
                    <a:pt x="627" y="272"/>
                    <a:pt x="625" y="261"/>
                    <a:pt x="630" y="253"/>
                  </a:cubicBezTo>
                  <a:cubicBezTo>
                    <a:pt x="628" y="250"/>
                    <a:pt x="630" y="247"/>
                    <a:pt x="632" y="246"/>
                  </a:cubicBezTo>
                  <a:cubicBezTo>
                    <a:pt x="632" y="243"/>
                    <a:pt x="633" y="241"/>
                    <a:pt x="631" y="240"/>
                  </a:cubicBezTo>
                  <a:cubicBezTo>
                    <a:pt x="629" y="254"/>
                    <a:pt x="622" y="264"/>
                    <a:pt x="621" y="277"/>
                  </a:cubicBezTo>
                  <a:close/>
                  <a:moveTo>
                    <a:pt x="219" y="248"/>
                  </a:moveTo>
                  <a:cubicBezTo>
                    <a:pt x="220" y="244"/>
                    <a:pt x="213" y="240"/>
                    <a:pt x="211" y="241"/>
                  </a:cubicBezTo>
                  <a:cubicBezTo>
                    <a:pt x="214" y="243"/>
                    <a:pt x="215" y="246"/>
                    <a:pt x="219" y="248"/>
                  </a:cubicBezTo>
                  <a:close/>
                  <a:moveTo>
                    <a:pt x="386" y="246"/>
                  </a:moveTo>
                  <a:cubicBezTo>
                    <a:pt x="391" y="247"/>
                    <a:pt x="392" y="251"/>
                    <a:pt x="398" y="252"/>
                  </a:cubicBezTo>
                  <a:cubicBezTo>
                    <a:pt x="400" y="246"/>
                    <a:pt x="393" y="244"/>
                    <a:pt x="391" y="241"/>
                  </a:cubicBezTo>
                  <a:cubicBezTo>
                    <a:pt x="389" y="243"/>
                    <a:pt x="386" y="243"/>
                    <a:pt x="386" y="246"/>
                  </a:cubicBezTo>
                  <a:close/>
                  <a:moveTo>
                    <a:pt x="468" y="248"/>
                  </a:moveTo>
                  <a:cubicBezTo>
                    <a:pt x="465" y="246"/>
                    <a:pt x="464" y="242"/>
                    <a:pt x="459" y="241"/>
                  </a:cubicBezTo>
                  <a:cubicBezTo>
                    <a:pt x="461" y="244"/>
                    <a:pt x="465" y="248"/>
                    <a:pt x="468" y="248"/>
                  </a:cubicBezTo>
                  <a:close/>
                  <a:moveTo>
                    <a:pt x="46" y="252"/>
                  </a:moveTo>
                  <a:cubicBezTo>
                    <a:pt x="47" y="252"/>
                    <a:pt x="48" y="253"/>
                    <a:pt x="50" y="253"/>
                  </a:cubicBezTo>
                  <a:cubicBezTo>
                    <a:pt x="49" y="249"/>
                    <a:pt x="50" y="244"/>
                    <a:pt x="47" y="241"/>
                  </a:cubicBezTo>
                  <a:cubicBezTo>
                    <a:pt x="46" y="244"/>
                    <a:pt x="46" y="248"/>
                    <a:pt x="46" y="252"/>
                  </a:cubicBezTo>
                  <a:close/>
                  <a:moveTo>
                    <a:pt x="209" y="246"/>
                  </a:moveTo>
                  <a:cubicBezTo>
                    <a:pt x="208" y="244"/>
                    <a:pt x="207" y="242"/>
                    <a:pt x="205" y="241"/>
                  </a:cubicBezTo>
                  <a:cubicBezTo>
                    <a:pt x="204" y="244"/>
                    <a:pt x="208" y="245"/>
                    <a:pt x="209" y="246"/>
                  </a:cubicBezTo>
                  <a:close/>
                  <a:moveTo>
                    <a:pt x="303" y="245"/>
                  </a:moveTo>
                  <a:cubicBezTo>
                    <a:pt x="306" y="246"/>
                    <a:pt x="311" y="253"/>
                    <a:pt x="313" y="248"/>
                  </a:cubicBezTo>
                  <a:cubicBezTo>
                    <a:pt x="310" y="246"/>
                    <a:pt x="305" y="238"/>
                    <a:pt x="303" y="245"/>
                  </a:cubicBezTo>
                  <a:close/>
                  <a:moveTo>
                    <a:pt x="326" y="249"/>
                  </a:moveTo>
                  <a:cubicBezTo>
                    <a:pt x="328" y="250"/>
                    <a:pt x="329" y="251"/>
                    <a:pt x="330" y="252"/>
                  </a:cubicBezTo>
                  <a:cubicBezTo>
                    <a:pt x="333" y="249"/>
                    <a:pt x="334" y="246"/>
                    <a:pt x="337" y="243"/>
                  </a:cubicBezTo>
                  <a:cubicBezTo>
                    <a:pt x="333" y="240"/>
                    <a:pt x="326" y="246"/>
                    <a:pt x="326" y="249"/>
                  </a:cubicBezTo>
                  <a:close/>
                  <a:moveTo>
                    <a:pt x="488" y="246"/>
                  </a:moveTo>
                  <a:cubicBezTo>
                    <a:pt x="489" y="246"/>
                    <a:pt x="489" y="246"/>
                    <a:pt x="489" y="248"/>
                  </a:cubicBezTo>
                  <a:cubicBezTo>
                    <a:pt x="491" y="248"/>
                    <a:pt x="491" y="245"/>
                    <a:pt x="492" y="244"/>
                  </a:cubicBezTo>
                  <a:cubicBezTo>
                    <a:pt x="491" y="243"/>
                    <a:pt x="491" y="242"/>
                    <a:pt x="489" y="241"/>
                  </a:cubicBezTo>
                  <a:cubicBezTo>
                    <a:pt x="489" y="243"/>
                    <a:pt x="488" y="244"/>
                    <a:pt x="488" y="246"/>
                  </a:cubicBezTo>
                  <a:close/>
                  <a:moveTo>
                    <a:pt x="177" y="246"/>
                  </a:moveTo>
                  <a:cubicBezTo>
                    <a:pt x="181" y="249"/>
                    <a:pt x="188" y="255"/>
                    <a:pt x="191" y="249"/>
                  </a:cubicBezTo>
                  <a:cubicBezTo>
                    <a:pt x="187" y="247"/>
                    <a:pt x="180" y="238"/>
                    <a:pt x="177" y="246"/>
                  </a:cubicBezTo>
                  <a:close/>
                  <a:moveTo>
                    <a:pt x="502" y="251"/>
                  </a:moveTo>
                  <a:cubicBezTo>
                    <a:pt x="504" y="250"/>
                    <a:pt x="505" y="249"/>
                    <a:pt x="505" y="246"/>
                  </a:cubicBezTo>
                  <a:cubicBezTo>
                    <a:pt x="503" y="244"/>
                    <a:pt x="502" y="243"/>
                    <a:pt x="499" y="242"/>
                  </a:cubicBezTo>
                  <a:cubicBezTo>
                    <a:pt x="497" y="246"/>
                    <a:pt x="499" y="250"/>
                    <a:pt x="502" y="251"/>
                  </a:cubicBezTo>
                  <a:close/>
                  <a:moveTo>
                    <a:pt x="573" y="254"/>
                  </a:moveTo>
                  <a:cubicBezTo>
                    <a:pt x="575" y="252"/>
                    <a:pt x="576" y="243"/>
                    <a:pt x="573" y="242"/>
                  </a:cubicBezTo>
                  <a:cubicBezTo>
                    <a:pt x="572" y="245"/>
                    <a:pt x="568" y="252"/>
                    <a:pt x="573" y="254"/>
                  </a:cubicBezTo>
                  <a:close/>
                  <a:moveTo>
                    <a:pt x="149" y="252"/>
                  </a:moveTo>
                  <a:cubicBezTo>
                    <a:pt x="149" y="252"/>
                    <a:pt x="150" y="252"/>
                    <a:pt x="151" y="252"/>
                  </a:cubicBezTo>
                  <a:cubicBezTo>
                    <a:pt x="150" y="247"/>
                    <a:pt x="148" y="245"/>
                    <a:pt x="145" y="243"/>
                  </a:cubicBezTo>
                  <a:cubicBezTo>
                    <a:pt x="142" y="246"/>
                    <a:pt x="147" y="250"/>
                    <a:pt x="149" y="252"/>
                  </a:cubicBezTo>
                  <a:close/>
                  <a:moveTo>
                    <a:pt x="290" y="243"/>
                  </a:moveTo>
                  <a:cubicBezTo>
                    <a:pt x="287" y="246"/>
                    <a:pt x="291" y="250"/>
                    <a:pt x="293" y="252"/>
                  </a:cubicBezTo>
                  <a:cubicBezTo>
                    <a:pt x="295" y="251"/>
                    <a:pt x="297" y="250"/>
                    <a:pt x="297" y="248"/>
                  </a:cubicBezTo>
                  <a:cubicBezTo>
                    <a:pt x="294" y="248"/>
                    <a:pt x="294" y="244"/>
                    <a:pt x="290" y="243"/>
                  </a:cubicBezTo>
                  <a:close/>
                  <a:moveTo>
                    <a:pt x="57" y="258"/>
                  </a:moveTo>
                  <a:cubicBezTo>
                    <a:pt x="56" y="253"/>
                    <a:pt x="55" y="247"/>
                    <a:pt x="52" y="244"/>
                  </a:cubicBezTo>
                  <a:cubicBezTo>
                    <a:pt x="54" y="247"/>
                    <a:pt x="52" y="256"/>
                    <a:pt x="57" y="258"/>
                  </a:cubicBezTo>
                  <a:close/>
                  <a:moveTo>
                    <a:pt x="230" y="245"/>
                  </a:moveTo>
                  <a:cubicBezTo>
                    <a:pt x="231" y="248"/>
                    <a:pt x="236" y="250"/>
                    <a:pt x="239" y="250"/>
                  </a:cubicBezTo>
                  <a:cubicBezTo>
                    <a:pt x="237" y="247"/>
                    <a:pt x="233" y="244"/>
                    <a:pt x="230" y="245"/>
                  </a:cubicBezTo>
                  <a:close/>
                  <a:moveTo>
                    <a:pt x="332" y="254"/>
                  </a:moveTo>
                  <a:cubicBezTo>
                    <a:pt x="339" y="257"/>
                    <a:pt x="344" y="261"/>
                    <a:pt x="350" y="264"/>
                  </a:cubicBezTo>
                  <a:cubicBezTo>
                    <a:pt x="352" y="261"/>
                    <a:pt x="348" y="258"/>
                    <a:pt x="347" y="256"/>
                  </a:cubicBezTo>
                  <a:cubicBezTo>
                    <a:pt x="344" y="252"/>
                    <a:pt x="342" y="247"/>
                    <a:pt x="339" y="244"/>
                  </a:cubicBezTo>
                  <a:cubicBezTo>
                    <a:pt x="337" y="248"/>
                    <a:pt x="334" y="250"/>
                    <a:pt x="332" y="254"/>
                  </a:cubicBezTo>
                  <a:close/>
                  <a:moveTo>
                    <a:pt x="452" y="245"/>
                  </a:moveTo>
                  <a:cubicBezTo>
                    <a:pt x="452" y="247"/>
                    <a:pt x="453" y="247"/>
                    <a:pt x="454" y="247"/>
                  </a:cubicBezTo>
                  <a:cubicBezTo>
                    <a:pt x="455" y="245"/>
                    <a:pt x="454" y="244"/>
                    <a:pt x="453" y="244"/>
                  </a:cubicBezTo>
                  <a:cubicBezTo>
                    <a:pt x="453" y="245"/>
                    <a:pt x="453" y="245"/>
                    <a:pt x="452" y="245"/>
                  </a:cubicBezTo>
                  <a:close/>
                  <a:moveTo>
                    <a:pt x="540" y="249"/>
                  </a:moveTo>
                  <a:cubicBezTo>
                    <a:pt x="542" y="251"/>
                    <a:pt x="544" y="253"/>
                    <a:pt x="547" y="254"/>
                  </a:cubicBezTo>
                  <a:cubicBezTo>
                    <a:pt x="548" y="251"/>
                    <a:pt x="548" y="251"/>
                    <a:pt x="548" y="249"/>
                  </a:cubicBezTo>
                  <a:cubicBezTo>
                    <a:pt x="546" y="248"/>
                    <a:pt x="544" y="245"/>
                    <a:pt x="541" y="244"/>
                  </a:cubicBezTo>
                  <a:cubicBezTo>
                    <a:pt x="541" y="246"/>
                    <a:pt x="540" y="247"/>
                    <a:pt x="540" y="249"/>
                  </a:cubicBezTo>
                  <a:close/>
                  <a:moveTo>
                    <a:pt x="240" y="252"/>
                  </a:moveTo>
                  <a:cubicBezTo>
                    <a:pt x="242" y="253"/>
                    <a:pt x="243" y="254"/>
                    <a:pt x="245" y="254"/>
                  </a:cubicBezTo>
                  <a:cubicBezTo>
                    <a:pt x="245" y="251"/>
                    <a:pt x="249" y="252"/>
                    <a:pt x="248" y="249"/>
                  </a:cubicBezTo>
                  <a:cubicBezTo>
                    <a:pt x="247" y="248"/>
                    <a:pt x="247" y="246"/>
                    <a:pt x="245" y="246"/>
                  </a:cubicBezTo>
                  <a:cubicBezTo>
                    <a:pt x="244" y="248"/>
                    <a:pt x="241" y="250"/>
                    <a:pt x="240" y="252"/>
                  </a:cubicBezTo>
                  <a:close/>
                  <a:moveTo>
                    <a:pt x="359" y="250"/>
                  </a:moveTo>
                  <a:cubicBezTo>
                    <a:pt x="359" y="247"/>
                    <a:pt x="355" y="246"/>
                    <a:pt x="354" y="246"/>
                  </a:cubicBezTo>
                  <a:cubicBezTo>
                    <a:pt x="356" y="247"/>
                    <a:pt x="356" y="250"/>
                    <a:pt x="359" y="250"/>
                  </a:cubicBezTo>
                  <a:close/>
                  <a:moveTo>
                    <a:pt x="370" y="248"/>
                  </a:moveTo>
                  <a:cubicBezTo>
                    <a:pt x="368" y="248"/>
                    <a:pt x="366" y="247"/>
                    <a:pt x="368" y="246"/>
                  </a:cubicBezTo>
                  <a:cubicBezTo>
                    <a:pt x="363" y="246"/>
                    <a:pt x="370" y="252"/>
                    <a:pt x="370" y="248"/>
                  </a:cubicBezTo>
                  <a:close/>
                  <a:moveTo>
                    <a:pt x="476" y="252"/>
                  </a:moveTo>
                  <a:cubicBezTo>
                    <a:pt x="477" y="254"/>
                    <a:pt x="477" y="255"/>
                    <a:pt x="479" y="255"/>
                  </a:cubicBezTo>
                  <a:cubicBezTo>
                    <a:pt x="480" y="253"/>
                    <a:pt x="481" y="251"/>
                    <a:pt x="482" y="248"/>
                  </a:cubicBezTo>
                  <a:cubicBezTo>
                    <a:pt x="480" y="248"/>
                    <a:pt x="480" y="246"/>
                    <a:pt x="478" y="246"/>
                  </a:cubicBezTo>
                  <a:cubicBezTo>
                    <a:pt x="478" y="249"/>
                    <a:pt x="476" y="249"/>
                    <a:pt x="476" y="252"/>
                  </a:cubicBezTo>
                  <a:close/>
                  <a:moveTo>
                    <a:pt x="614" y="268"/>
                  </a:moveTo>
                  <a:cubicBezTo>
                    <a:pt x="615" y="261"/>
                    <a:pt x="621" y="251"/>
                    <a:pt x="618" y="246"/>
                  </a:cubicBezTo>
                  <a:cubicBezTo>
                    <a:pt x="617" y="253"/>
                    <a:pt x="611" y="259"/>
                    <a:pt x="614" y="268"/>
                  </a:cubicBezTo>
                  <a:close/>
                  <a:moveTo>
                    <a:pt x="139" y="248"/>
                  </a:moveTo>
                  <a:cubicBezTo>
                    <a:pt x="141" y="248"/>
                    <a:pt x="141" y="249"/>
                    <a:pt x="142" y="249"/>
                  </a:cubicBezTo>
                  <a:cubicBezTo>
                    <a:pt x="142" y="247"/>
                    <a:pt x="141" y="247"/>
                    <a:pt x="140" y="246"/>
                  </a:cubicBezTo>
                  <a:cubicBezTo>
                    <a:pt x="140" y="247"/>
                    <a:pt x="139" y="247"/>
                    <a:pt x="139" y="248"/>
                  </a:cubicBezTo>
                  <a:close/>
                  <a:moveTo>
                    <a:pt x="197" y="249"/>
                  </a:moveTo>
                  <a:cubicBezTo>
                    <a:pt x="203" y="251"/>
                    <a:pt x="205" y="255"/>
                    <a:pt x="210" y="256"/>
                  </a:cubicBezTo>
                  <a:cubicBezTo>
                    <a:pt x="208" y="253"/>
                    <a:pt x="201" y="244"/>
                    <a:pt x="197" y="249"/>
                  </a:cubicBezTo>
                  <a:close/>
                  <a:moveTo>
                    <a:pt x="278" y="258"/>
                  </a:moveTo>
                  <a:cubicBezTo>
                    <a:pt x="278" y="256"/>
                    <a:pt x="280" y="255"/>
                    <a:pt x="280" y="253"/>
                  </a:cubicBezTo>
                  <a:cubicBezTo>
                    <a:pt x="278" y="249"/>
                    <a:pt x="273" y="248"/>
                    <a:pt x="269" y="247"/>
                  </a:cubicBezTo>
                  <a:cubicBezTo>
                    <a:pt x="268" y="252"/>
                    <a:pt x="274" y="255"/>
                    <a:pt x="278" y="258"/>
                  </a:cubicBezTo>
                  <a:close/>
                  <a:moveTo>
                    <a:pt x="410" y="252"/>
                  </a:moveTo>
                  <a:cubicBezTo>
                    <a:pt x="413" y="252"/>
                    <a:pt x="413" y="250"/>
                    <a:pt x="413" y="248"/>
                  </a:cubicBezTo>
                  <a:cubicBezTo>
                    <a:pt x="412" y="246"/>
                    <a:pt x="409" y="250"/>
                    <a:pt x="410" y="252"/>
                  </a:cubicBezTo>
                  <a:close/>
                  <a:moveTo>
                    <a:pt x="525" y="254"/>
                  </a:moveTo>
                  <a:cubicBezTo>
                    <a:pt x="523" y="250"/>
                    <a:pt x="520" y="249"/>
                    <a:pt x="517" y="247"/>
                  </a:cubicBezTo>
                  <a:cubicBezTo>
                    <a:pt x="517" y="250"/>
                    <a:pt x="522" y="252"/>
                    <a:pt x="525" y="254"/>
                  </a:cubicBezTo>
                  <a:close/>
                  <a:moveTo>
                    <a:pt x="308" y="254"/>
                  </a:moveTo>
                  <a:cubicBezTo>
                    <a:pt x="308" y="253"/>
                    <a:pt x="309" y="253"/>
                    <a:pt x="309" y="252"/>
                  </a:cubicBezTo>
                  <a:cubicBezTo>
                    <a:pt x="307" y="251"/>
                    <a:pt x="303" y="247"/>
                    <a:pt x="301" y="248"/>
                  </a:cubicBezTo>
                  <a:cubicBezTo>
                    <a:pt x="303" y="250"/>
                    <a:pt x="304" y="254"/>
                    <a:pt x="308" y="254"/>
                  </a:cubicBezTo>
                  <a:close/>
                  <a:moveTo>
                    <a:pt x="534" y="255"/>
                  </a:moveTo>
                  <a:cubicBezTo>
                    <a:pt x="537" y="252"/>
                    <a:pt x="532" y="250"/>
                    <a:pt x="531" y="248"/>
                  </a:cubicBezTo>
                  <a:cubicBezTo>
                    <a:pt x="528" y="251"/>
                    <a:pt x="530" y="255"/>
                    <a:pt x="534" y="255"/>
                  </a:cubicBezTo>
                  <a:close/>
                  <a:moveTo>
                    <a:pt x="233" y="255"/>
                  </a:moveTo>
                  <a:cubicBezTo>
                    <a:pt x="235" y="255"/>
                    <a:pt x="236" y="254"/>
                    <a:pt x="236" y="252"/>
                  </a:cubicBezTo>
                  <a:cubicBezTo>
                    <a:pt x="233" y="251"/>
                    <a:pt x="231" y="250"/>
                    <a:pt x="228" y="249"/>
                  </a:cubicBezTo>
                  <a:cubicBezTo>
                    <a:pt x="229" y="251"/>
                    <a:pt x="231" y="253"/>
                    <a:pt x="233" y="255"/>
                  </a:cubicBezTo>
                  <a:close/>
                  <a:moveTo>
                    <a:pt x="459" y="252"/>
                  </a:moveTo>
                  <a:cubicBezTo>
                    <a:pt x="462" y="252"/>
                    <a:pt x="466" y="258"/>
                    <a:pt x="468" y="256"/>
                  </a:cubicBezTo>
                  <a:cubicBezTo>
                    <a:pt x="467" y="254"/>
                    <a:pt x="462" y="251"/>
                    <a:pt x="459" y="249"/>
                  </a:cubicBezTo>
                  <a:cubicBezTo>
                    <a:pt x="459" y="250"/>
                    <a:pt x="459" y="251"/>
                    <a:pt x="459" y="252"/>
                  </a:cubicBezTo>
                  <a:close/>
                  <a:moveTo>
                    <a:pt x="256" y="252"/>
                  </a:moveTo>
                  <a:cubicBezTo>
                    <a:pt x="258" y="252"/>
                    <a:pt x="259" y="252"/>
                    <a:pt x="259" y="251"/>
                  </a:cubicBezTo>
                  <a:cubicBezTo>
                    <a:pt x="257" y="251"/>
                    <a:pt x="257" y="249"/>
                    <a:pt x="255" y="249"/>
                  </a:cubicBezTo>
                  <a:cubicBezTo>
                    <a:pt x="255" y="251"/>
                    <a:pt x="257" y="251"/>
                    <a:pt x="256" y="252"/>
                  </a:cubicBezTo>
                  <a:close/>
                  <a:moveTo>
                    <a:pt x="448" y="260"/>
                  </a:moveTo>
                  <a:cubicBezTo>
                    <a:pt x="450" y="257"/>
                    <a:pt x="451" y="254"/>
                    <a:pt x="452" y="251"/>
                  </a:cubicBezTo>
                  <a:cubicBezTo>
                    <a:pt x="445" y="246"/>
                    <a:pt x="442" y="258"/>
                    <a:pt x="448" y="260"/>
                  </a:cubicBezTo>
                  <a:close/>
                  <a:moveTo>
                    <a:pt x="414" y="254"/>
                  </a:moveTo>
                  <a:cubicBezTo>
                    <a:pt x="416" y="256"/>
                    <a:pt x="419" y="257"/>
                    <a:pt x="421" y="254"/>
                  </a:cubicBezTo>
                  <a:cubicBezTo>
                    <a:pt x="420" y="250"/>
                    <a:pt x="415" y="249"/>
                    <a:pt x="414" y="254"/>
                  </a:cubicBezTo>
                  <a:close/>
                  <a:moveTo>
                    <a:pt x="501" y="255"/>
                  </a:moveTo>
                  <a:cubicBezTo>
                    <a:pt x="499" y="253"/>
                    <a:pt x="499" y="250"/>
                    <a:pt x="495" y="250"/>
                  </a:cubicBezTo>
                  <a:cubicBezTo>
                    <a:pt x="496" y="253"/>
                    <a:pt x="498" y="254"/>
                    <a:pt x="501" y="255"/>
                  </a:cubicBezTo>
                  <a:close/>
                  <a:moveTo>
                    <a:pt x="509" y="260"/>
                  </a:moveTo>
                  <a:cubicBezTo>
                    <a:pt x="509" y="257"/>
                    <a:pt x="509" y="256"/>
                    <a:pt x="512" y="255"/>
                  </a:cubicBezTo>
                  <a:cubicBezTo>
                    <a:pt x="510" y="254"/>
                    <a:pt x="512" y="250"/>
                    <a:pt x="509" y="250"/>
                  </a:cubicBezTo>
                  <a:cubicBezTo>
                    <a:pt x="509" y="253"/>
                    <a:pt x="505" y="258"/>
                    <a:pt x="509" y="260"/>
                  </a:cubicBezTo>
                  <a:close/>
                  <a:moveTo>
                    <a:pt x="580" y="293"/>
                  </a:moveTo>
                  <a:cubicBezTo>
                    <a:pt x="581" y="286"/>
                    <a:pt x="583" y="278"/>
                    <a:pt x="586" y="272"/>
                  </a:cubicBezTo>
                  <a:cubicBezTo>
                    <a:pt x="587" y="265"/>
                    <a:pt x="592" y="256"/>
                    <a:pt x="591" y="250"/>
                  </a:cubicBezTo>
                  <a:cubicBezTo>
                    <a:pt x="586" y="264"/>
                    <a:pt x="579" y="280"/>
                    <a:pt x="580" y="293"/>
                  </a:cubicBezTo>
                  <a:close/>
                  <a:moveTo>
                    <a:pt x="74" y="269"/>
                  </a:moveTo>
                  <a:cubicBezTo>
                    <a:pt x="74" y="267"/>
                    <a:pt x="77" y="268"/>
                    <a:pt x="78" y="267"/>
                  </a:cubicBezTo>
                  <a:cubicBezTo>
                    <a:pt x="74" y="261"/>
                    <a:pt x="67" y="254"/>
                    <a:pt x="60" y="252"/>
                  </a:cubicBezTo>
                  <a:cubicBezTo>
                    <a:pt x="61" y="261"/>
                    <a:pt x="67" y="266"/>
                    <a:pt x="74" y="269"/>
                  </a:cubicBezTo>
                  <a:close/>
                  <a:moveTo>
                    <a:pt x="127" y="254"/>
                  </a:moveTo>
                  <a:cubicBezTo>
                    <a:pt x="128" y="254"/>
                    <a:pt x="127" y="252"/>
                    <a:pt x="128" y="251"/>
                  </a:cubicBezTo>
                  <a:cubicBezTo>
                    <a:pt x="127" y="251"/>
                    <a:pt x="126" y="251"/>
                    <a:pt x="126" y="251"/>
                  </a:cubicBezTo>
                  <a:cubicBezTo>
                    <a:pt x="126" y="252"/>
                    <a:pt x="125" y="255"/>
                    <a:pt x="127" y="254"/>
                  </a:cubicBezTo>
                  <a:close/>
                  <a:moveTo>
                    <a:pt x="190" y="254"/>
                  </a:moveTo>
                  <a:cubicBezTo>
                    <a:pt x="196" y="255"/>
                    <a:pt x="199" y="260"/>
                    <a:pt x="205" y="261"/>
                  </a:cubicBezTo>
                  <a:cubicBezTo>
                    <a:pt x="205" y="260"/>
                    <a:pt x="207" y="260"/>
                    <a:pt x="207" y="258"/>
                  </a:cubicBezTo>
                  <a:cubicBezTo>
                    <a:pt x="202" y="257"/>
                    <a:pt x="195" y="247"/>
                    <a:pt x="190" y="254"/>
                  </a:cubicBezTo>
                  <a:close/>
                  <a:moveTo>
                    <a:pt x="485" y="263"/>
                  </a:moveTo>
                  <a:cubicBezTo>
                    <a:pt x="486" y="260"/>
                    <a:pt x="488" y="257"/>
                    <a:pt x="489" y="253"/>
                  </a:cubicBezTo>
                  <a:cubicBezTo>
                    <a:pt x="487" y="253"/>
                    <a:pt x="488" y="251"/>
                    <a:pt x="485" y="251"/>
                  </a:cubicBezTo>
                  <a:cubicBezTo>
                    <a:pt x="485" y="255"/>
                    <a:pt x="480" y="260"/>
                    <a:pt x="485" y="263"/>
                  </a:cubicBezTo>
                  <a:close/>
                  <a:moveTo>
                    <a:pt x="39" y="255"/>
                  </a:moveTo>
                  <a:cubicBezTo>
                    <a:pt x="41" y="257"/>
                    <a:pt x="40" y="262"/>
                    <a:pt x="42" y="263"/>
                  </a:cubicBezTo>
                  <a:cubicBezTo>
                    <a:pt x="41" y="259"/>
                    <a:pt x="45" y="254"/>
                    <a:pt x="41" y="252"/>
                  </a:cubicBezTo>
                  <a:cubicBezTo>
                    <a:pt x="41" y="254"/>
                    <a:pt x="40" y="254"/>
                    <a:pt x="39" y="255"/>
                  </a:cubicBezTo>
                  <a:close/>
                  <a:moveTo>
                    <a:pt x="121" y="259"/>
                  </a:moveTo>
                  <a:cubicBezTo>
                    <a:pt x="121" y="257"/>
                    <a:pt x="120" y="257"/>
                    <a:pt x="120" y="255"/>
                  </a:cubicBezTo>
                  <a:cubicBezTo>
                    <a:pt x="116" y="256"/>
                    <a:pt x="115" y="250"/>
                    <a:pt x="111" y="252"/>
                  </a:cubicBezTo>
                  <a:cubicBezTo>
                    <a:pt x="114" y="255"/>
                    <a:pt x="117" y="257"/>
                    <a:pt x="121" y="259"/>
                  </a:cubicBezTo>
                  <a:close/>
                  <a:moveTo>
                    <a:pt x="299" y="259"/>
                  </a:moveTo>
                  <a:cubicBezTo>
                    <a:pt x="301" y="259"/>
                    <a:pt x="301" y="258"/>
                    <a:pt x="303" y="258"/>
                  </a:cubicBezTo>
                  <a:cubicBezTo>
                    <a:pt x="302" y="256"/>
                    <a:pt x="302" y="256"/>
                    <a:pt x="303" y="254"/>
                  </a:cubicBezTo>
                  <a:cubicBezTo>
                    <a:pt x="299" y="254"/>
                    <a:pt x="300" y="251"/>
                    <a:pt x="296" y="252"/>
                  </a:cubicBezTo>
                  <a:cubicBezTo>
                    <a:pt x="294" y="256"/>
                    <a:pt x="298" y="256"/>
                    <a:pt x="299" y="259"/>
                  </a:cubicBezTo>
                  <a:close/>
                  <a:moveTo>
                    <a:pt x="362" y="252"/>
                  </a:moveTo>
                  <a:cubicBezTo>
                    <a:pt x="362" y="255"/>
                    <a:pt x="363" y="253"/>
                    <a:pt x="365" y="254"/>
                  </a:cubicBezTo>
                  <a:cubicBezTo>
                    <a:pt x="366" y="252"/>
                    <a:pt x="363" y="251"/>
                    <a:pt x="362" y="252"/>
                  </a:cubicBezTo>
                  <a:close/>
                  <a:moveTo>
                    <a:pt x="566" y="255"/>
                  </a:moveTo>
                  <a:cubicBezTo>
                    <a:pt x="566" y="253"/>
                    <a:pt x="564" y="252"/>
                    <a:pt x="562" y="252"/>
                  </a:cubicBezTo>
                  <a:cubicBezTo>
                    <a:pt x="562" y="254"/>
                    <a:pt x="564" y="256"/>
                    <a:pt x="566" y="255"/>
                  </a:cubicBezTo>
                  <a:close/>
                  <a:moveTo>
                    <a:pt x="248" y="256"/>
                  </a:moveTo>
                  <a:cubicBezTo>
                    <a:pt x="250" y="258"/>
                    <a:pt x="253" y="258"/>
                    <a:pt x="255" y="256"/>
                  </a:cubicBezTo>
                  <a:cubicBezTo>
                    <a:pt x="254" y="254"/>
                    <a:pt x="253" y="253"/>
                    <a:pt x="251" y="252"/>
                  </a:cubicBezTo>
                  <a:cubicBezTo>
                    <a:pt x="250" y="254"/>
                    <a:pt x="249" y="254"/>
                    <a:pt x="248" y="256"/>
                  </a:cubicBezTo>
                  <a:close/>
                  <a:moveTo>
                    <a:pt x="550" y="257"/>
                  </a:moveTo>
                  <a:cubicBezTo>
                    <a:pt x="552" y="258"/>
                    <a:pt x="552" y="260"/>
                    <a:pt x="554" y="260"/>
                  </a:cubicBezTo>
                  <a:cubicBezTo>
                    <a:pt x="554" y="258"/>
                    <a:pt x="554" y="256"/>
                    <a:pt x="555" y="254"/>
                  </a:cubicBezTo>
                  <a:cubicBezTo>
                    <a:pt x="553" y="254"/>
                    <a:pt x="554" y="252"/>
                    <a:pt x="552" y="252"/>
                  </a:cubicBezTo>
                  <a:cubicBezTo>
                    <a:pt x="551" y="254"/>
                    <a:pt x="550" y="255"/>
                    <a:pt x="550" y="257"/>
                  </a:cubicBezTo>
                  <a:close/>
                  <a:moveTo>
                    <a:pt x="169" y="253"/>
                  </a:moveTo>
                  <a:cubicBezTo>
                    <a:pt x="168" y="255"/>
                    <a:pt x="166" y="256"/>
                    <a:pt x="163" y="257"/>
                  </a:cubicBezTo>
                  <a:cubicBezTo>
                    <a:pt x="163" y="255"/>
                    <a:pt x="162" y="254"/>
                    <a:pt x="160" y="254"/>
                  </a:cubicBezTo>
                  <a:cubicBezTo>
                    <a:pt x="163" y="262"/>
                    <a:pt x="173" y="266"/>
                    <a:pt x="179" y="258"/>
                  </a:cubicBezTo>
                  <a:cubicBezTo>
                    <a:pt x="174" y="257"/>
                    <a:pt x="173" y="254"/>
                    <a:pt x="169" y="253"/>
                  </a:cubicBezTo>
                  <a:close/>
                  <a:moveTo>
                    <a:pt x="375" y="255"/>
                  </a:moveTo>
                  <a:cubicBezTo>
                    <a:pt x="382" y="257"/>
                    <a:pt x="388" y="267"/>
                    <a:pt x="395" y="265"/>
                  </a:cubicBezTo>
                  <a:cubicBezTo>
                    <a:pt x="390" y="259"/>
                    <a:pt x="383" y="256"/>
                    <a:pt x="376" y="253"/>
                  </a:cubicBezTo>
                  <a:cubicBezTo>
                    <a:pt x="376" y="254"/>
                    <a:pt x="374" y="254"/>
                    <a:pt x="375" y="255"/>
                  </a:cubicBezTo>
                  <a:close/>
                  <a:moveTo>
                    <a:pt x="261" y="256"/>
                  </a:moveTo>
                  <a:cubicBezTo>
                    <a:pt x="265" y="260"/>
                    <a:pt x="267" y="264"/>
                    <a:pt x="272" y="267"/>
                  </a:cubicBezTo>
                  <a:cubicBezTo>
                    <a:pt x="274" y="262"/>
                    <a:pt x="266" y="257"/>
                    <a:pt x="262" y="254"/>
                  </a:cubicBezTo>
                  <a:cubicBezTo>
                    <a:pt x="262" y="255"/>
                    <a:pt x="261" y="255"/>
                    <a:pt x="261" y="256"/>
                  </a:cubicBezTo>
                  <a:close/>
                  <a:moveTo>
                    <a:pt x="355" y="256"/>
                  </a:moveTo>
                  <a:cubicBezTo>
                    <a:pt x="355" y="255"/>
                    <a:pt x="356" y="255"/>
                    <a:pt x="356" y="254"/>
                  </a:cubicBezTo>
                  <a:cubicBezTo>
                    <a:pt x="356" y="254"/>
                    <a:pt x="353" y="253"/>
                    <a:pt x="353" y="254"/>
                  </a:cubicBezTo>
                  <a:cubicBezTo>
                    <a:pt x="354" y="254"/>
                    <a:pt x="353" y="256"/>
                    <a:pt x="355" y="256"/>
                  </a:cubicBezTo>
                  <a:close/>
                  <a:moveTo>
                    <a:pt x="631" y="266"/>
                  </a:moveTo>
                  <a:cubicBezTo>
                    <a:pt x="633" y="261"/>
                    <a:pt x="634" y="257"/>
                    <a:pt x="632" y="254"/>
                  </a:cubicBezTo>
                  <a:cubicBezTo>
                    <a:pt x="632" y="258"/>
                    <a:pt x="629" y="262"/>
                    <a:pt x="631" y="266"/>
                  </a:cubicBezTo>
                  <a:close/>
                  <a:moveTo>
                    <a:pt x="236" y="259"/>
                  </a:moveTo>
                  <a:cubicBezTo>
                    <a:pt x="239" y="259"/>
                    <a:pt x="241" y="258"/>
                    <a:pt x="242" y="255"/>
                  </a:cubicBezTo>
                  <a:cubicBezTo>
                    <a:pt x="239" y="253"/>
                    <a:pt x="236" y="256"/>
                    <a:pt x="236" y="259"/>
                  </a:cubicBezTo>
                  <a:close/>
                  <a:moveTo>
                    <a:pt x="406" y="257"/>
                  </a:moveTo>
                  <a:cubicBezTo>
                    <a:pt x="407" y="256"/>
                    <a:pt x="409" y="255"/>
                    <a:pt x="406" y="254"/>
                  </a:cubicBezTo>
                  <a:cubicBezTo>
                    <a:pt x="406" y="255"/>
                    <a:pt x="405" y="257"/>
                    <a:pt x="406" y="257"/>
                  </a:cubicBezTo>
                  <a:close/>
                  <a:moveTo>
                    <a:pt x="200" y="266"/>
                  </a:moveTo>
                  <a:cubicBezTo>
                    <a:pt x="200" y="265"/>
                    <a:pt x="202" y="265"/>
                    <a:pt x="203" y="264"/>
                  </a:cubicBezTo>
                  <a:cubicBezTo>
                    <a:pt x="200" y="259"/>
                    <a:pt x="192" y="259"/>
                    <a:pt x="188" y="255"/>
                  </a:cubicBezTo>
                  <a:cubicBezTo>
                    <a:pt x="192" y="259"/>
                    <a:pt x="196" y="262"/>
                    <a:pt x="200" y="266"/>
                  </a:cubicBezTo>
                  <a:close/>
                  <a:moveTo>
                    <a:pt x="285" y="263"/>
                  </a:moveTo>
                  <a:cubicBezTo>
                    <a:pt x="286" y="261"/>
                    <a:pt x="288" y="260"/>
                    <a:pt x="289" y="258"/>
                  </a:cubicBezTo>
                  <a:cubicBezTo>
                    <a:pt x="286" y="258"/>
                    <a:pt x="285" y="256"/>
                    <a:pt x="284" y="255"/>
                  </a:cubicBezTo>
                  <a:cubicBezTo>
                    <a:pt x="281" y="257"/>
                    <a:pt x="280" y="262"/>
                    <a:pt x="285" y="263"/>
                  </a:cubicBezTo>
                  <a:close/>
                  <a:moveTo>
                    <a:pt x="399" y="258"/>
                  </a:moveTo>
                  <a:cubicBezTo>
                    <a:pt x="400" y="256"/>
                    <a:pt x="395" y="254"/>
                    <a:pt x="393" y="255"/>
                  </a:cubicBezTo>
                  <a:cubicBezTo>
                    <a:pt x="395" y="256"/>
                    <a:pt x="396" y="258"/>
                    <a:pt x="399" y="258"/>
                  </a:cubicBezTo>
                  <a:close/>
                  <a:moveTo>
                    <a:pt x="110" y="258"/>
                  </a:moveTo>
                  <a:cubicBezTo>
                    <a:pt x="108" y="258"/>
                    <a:pt x="107" y="254"/>
                    <a:pt x="106" y="256"/>
                  </a:cubicBezTo>
                  <a:cubicBezTo>
                    <a:pt x="107" y="256"/>
                    <a:pt x="109" y="259"/>
                    <a:pt x="110" y="258"/>
                  </a:cubicBezTo>
                  <a:close/>
                  <a:moveTo>
                    <a:pt x="455" y="264"/>
                  </a:moveTo>
                  <a:cubicBezTo>
                    <a:pt x="457" y="266"/>
                    <a:pt x="460" y="271"/>
                    <a:pt x="463" y="269"/>
                  </a:cubicBezTo>
                  <a:cubicBezTo>
                    <a:pt x="462" y="267"/>
                    <a:pt x="466" y="264"/>
                    <a:pt x="466" y="259"/>
                  </a:cubicBezTo>
                  <a:cubicBezTo>
                    <a:pt x="461" y="260"/>
                    <a:pt x="461" y="256"/>
                    <a:pt x="457" y="255"/>
                  </a:cubicBezTo>
                  <a:cubicBezTo>
                    <a:pt x="457" y="258"/>
                    <a:pt x="455" y="260"/>
                    <a:pt x="455" y="264"/>
                  </a:cubicBezTo>
                  <a:close/>
                  <a:moveTo>
                    <a:pt x="516" y="268"/>
                  </a:moveTo>
                  <a:cubicBezTo>
                    <a:pt x="518" y="267"/>
                    <a:pt x="518" y="269"/>
                    <a:pt x="519" y="269"/>
                  </a:cubicBezTo>
                  <a:cubicBezTo>
                    <a:pt x="520" y="266"/>
                    <a:pt x="522" y="263"/>
                    <a:pt x="523" y="260"/>
                  </a:cubicBezTo>
                  <a:cubicBezTo>
                    <a:pt x="521" y="259"/>
                    <a:pt x="519" y="256"/>
                    <a:pt x="516" y="255"/>
                  </a:cubicBezTo>
                  <a:cubicBezTo>
                    <a:pt x="517" y="261"/>
                    <a:pt x="517" y="263"/>
                    <a:pt x="516" y="268"/>
                  </a:cubicBezTo>
                  <a:close/>
                  <a:moveTo>
                    <a:pt x="528" y="258"/>
                  </a:moveTo>
                  <a:cubicBezTo>
                    <a:pt x="530" y="258"/>
                    <a:pt x="532" y="260"/>
                    <a:pt x="533" y="259"/>
                  </a:cubicBezTo>
                  <a:cubicBezTo>
                    <a:pt x="531" y="258"/>
                    <a:pt x="531" y="255"/>
                    <a:pt x="528" y="255"/>
                  </a:cubicBezTo>
                  <a:cubicBezTo>
                    <a:pt x="528" y="256"/>
                    <a:pt x="528" y="257"/>
                    <a:pt x="528" y="258"/>
                  </a:cubicBezTo>
                  <a:close/>
                  <a:moveTo>
                    <a:pt x="46" y="266"/>
                  </a:moveTo>
                  <a:cubicBezTo>
                    <a:pt x="49" y="267"/>
                    <a:pt x="51" y="270"/>
                    <a:pt x="55" y="271"/>
                  </a:cubicBezTo>
                  <a:cubicBezTo>
                    <a:pt x="52" y="266"/>
                    <a:pt x="54" y="256"/>
                    <a:pt x="46" y="256"/>
                  </a:cubicBezTo>
                  <a:cubicBezTo>
                    <a:pt x="46" y="261"/>
                    <a:pt x="46" y="261"/>
                    <a:pt x="46" y="266"/>
                  </a:cubicBezTo>
                  <a:close/>
                  <a:moveTo>
                    <a:pt x="330" y="257"/>
                  </a:moveTo>
                  <a:cubicBezTo>
                    <a:pt x="333" y="262"/>
                    <a:pt x="339" y="265"/>
                    <a:pt x="344" y="268"/>
                  </a:cubicBezTo>
                  <a:cubicBezTo>
                    <a:pt x="344" y="266"/>
                    <a:pt x="346" y="267"/>
                    <a:pt x="346" y="265"/>
                  </a:cubicBezTo>
                  <a:cubicBezTo>
                    <a:pt x="340" y="263"/>
                    <a:pt x="335" y="257"/>
                    <a:pt x="330" y="257"/>
                  </a:cubicBezTo>
                  <a:close/>
                  <a:moveTo>
                    <a:pt x="492" y="257"/>
                  </a:moveTo>
                  <a:cubicBezTo>
                    <a:pt x="492" y="261"/>
                    <a:pt x="489" y="262"/>
                    <a:pt x="490" y="266"/>
                  </a:cubicBezTo>
                  <a:cubicBezTo>
                    <a:pt x="492" y="267"/>
                    <a:pt x="492" y="270"/>
                    <a:pt x="496" y="270"/>
                  </a:cubicBezTo>
                  <a:cubicBezTo>
                    <a:pt x="496" y="267"/>
                    <a:pt x="498" y="265"/>
                    <a:pt x="499" y="262"/>
                  </a:cubicBezTo>
                  <a:cubicBezTo>
                    <a:pt x="498" y="259"/>
                    <a:pt x="496" y="258"/>
                    <a:pt x="496" y="256"/>
                  </a:cubicBezTo>
                  <a:cubicBezTo>
                    <a:pt x="495" y="257"/>
                    <a:pt x="493" y="256"/>
                    <a:pt x="492" y="257"/>
                  </a:cubicBezTo>
                  <a:close/>
                  <a:moveTo>
                    <a:pt x="572" y="259"/>
                  </a:moveTo>
                  <a:cubicBezTo>
                    <a:pt x="572" y="257"/>
                    <a:pt x="570" y="256"/>
                    <a:pt x="569" y="256"/>
                  </a:cubicBezTo>
                  <a:cubicBezTo>
                    <a:pt x="569" y="258"/>
                    <a:pt x="570" y="259"/>
                    <a:pt x="572" y="259"/>
                  </a:cubicBezTo>
                  <a:close/>
                  <a:moveTo>
                    <a:pt x="537" y="258"/>
                  </a:moveTo>
                  <a:cubicBezTo>
                    <a:pt x="538" y="260"/>
                    <a:pt x="540" y="262"/>
                    <a:pt x="543" y="263"/>
                  </a:cubicBezTo>
                  <a:cubicBezTo>
                    <a:pt x="542" y="260"/>
                    <a:pt x="539" y="260"/>
                    <a:pt x="540" y="257"/>
                  </a:cubicBezTo>
                  <a:cubicBezTo>
                    <a:pt x="539" y="257"/>
                    <a:pt x="538" y="257"/>
                    <a:pt x="538" y="257"/>
                  </a:cubicBezTo>
                  <a:cubicBezTo>
                    <a:pt x="538" y="257"/>
                    <a:pt x="538" y="258"/>
                    <a:pt x="537" y="258"/>
                  </a:cubicBezTo>
                  <a:close/>
                  <a:moveTo>
                    <a:pt x="239" y="263"/>
                  </a:moveTo>
                  <a:cubicBezTo>
                    <a:pt x="242" y="264"/>
                    <a:pt x="242" y="267"/>
                    <a:pt x="245" y="266"/>
                  </a:cubicBezTo>
                  <a:cubicBezTo>
                    <a:pt x="246" y="264"/>
                    <a:pt x="247" y="262"/>
                    <a:pt x="250" y="261"/>
                  </a:cubicBezTo>
                  <a:cubicBezTo>
                    <a:pt x="247" y="255"/>
                    <a:pt x="242" y="259"/>
                    <a:pt x="239" y="263"/>
                  </a:cubicBezTo>
                  <a:close/>
                  <a:moveTo>
                    <a:pt x="409" y="260"/>
                  </a:moveTo>
                  <a:cubicBezTo>
                    <a:pt x="412" y="259"/>
                    <a:pt x="413" y="264"/>
                    <a:pt x="416" y="263"/>
                  </a:cubicBezTo>
                  <a:cubicBezTo>
                    <a:pt x="415" y="260"/>
                    <a:pt x="413" y="258"/>
                    <a:pt x="410" y="257"/>
                  </a:cubicBezTo>
                  <a:cubicBezTo>
                    <a:pt x="410" y="258"/>
                    <a:pt x="408" y="258"/>
                    <a:pt x="409" y="260"/>
                  </a:cubicBezTo>
                  <a:close/>
                  <a:moveTo>
                    <a:pt x="138" y="261"/>
                  </a:moveTo>
                  <a:cubicBezTo>
                    <a:pt x="139" y="259"/>
                    <a:pt x="137" y="258"/>
                    <a:pt x="135" y="258"/>
                  </a:cubicBezTo>
                  <a:cubicBezTo>
                    <a:pt x="135" y="260"/>
                    <a:pt x="136" y="261"/>
                    <a:pt x="138" y="261"/>
                  </a:cubicBezTo>
                  <a:close/>
                  <a:moveTo>
                    <a:pt x="312" y="262"/>
                  </a:moveTo>
                  <a:cubicBezTo>
                    <a:pt x="313" y="262"/>
                    <a:pt x="315" y="259"/>
                    <a:pt x="314" y="258"/>
                  </a:cubicBezTo>
                  <a:cubicBezTo>
                    <a:pt x="314" y="259"/>
                    <a:pt x="312" y="260"/>
                    <a:pt x="312" y="262"/>
                  </a:cubicBezTo>
                  <a:close/>
                  <a:moveTo>
                    <a:pt x="316" y="267"/>
                  </a:moveTo>
                  <a:cubicBezTo>
                    <a:pt x="320" y="266"/>
                    <a:pt x="320" y="262"/>
                    <a:pt x="323" y="260"/>
                  </a:cubicBezTo>
                  <a:cubicBezTo>
                    <a:pt x="322" y="260"/>
                    <a:pt x="322" y="258"/>
                    <a:pt x="320" y="258"/>
                  </a:cubicBezTo>
                  <a:cubicBezTo>
                    <a:pt x="319" y="261"/>
                    <a:pt x="315" y="263"/>
                    <a:pt x="316" y="267"/>
                  </a:cubicBezTo>
                  <a:close/>
                  <a:moveTo>
                    <a:pt x="369" y="259"/>
                  </a:moveTo>
                  <a:cubicBezTo>
                    <a:pt x="371" y="259"/>
                    <a:pt x="371" y="261"/>
                    <a:pt x="372" y="260"/>
                  </a:cubicBezTo>
                  <a:cubicBezTo>
                    <a:pt x="373" y="259"/>
                    <a:pt x="371" y="258"/>
                    <a:pt x="371" y="258"/>
                  </a:cubicBezTo>
                  <a:cubicBezTo>
                    <a:pt x="371" y="259"/>
                    <a:pt x="370" y="258"/>
                    <a:pt x="369" y="259"/>
                  </a:cubicBezTo>
                  <a:close/>
                  <a:moveTo>
                    <a:pt x="558" y="263"/>
                  </a:moveTo>
                  <a:cubicBezTo>
                    <a:pt x="559" y="263"/>
                    <a:pt x="560" y="265"/>
                    <a:pt x="562" y="265"/>
                  </a:cubicBezTo>
                  <a:cubicBezTo>
                    <a:pt x="564" y="262"/>
                    <a:pt x="562" y="259"/>
                    <a:pt x="560" y="258"/>
                  </a:cubicBezTo>
                  <a:cubicBezTo>
                    <a:pt x="559" y="260"/>
                    <a:pt x="558" y="261"/>
                    <a:pt x="558" y="263"/>
                  </a:cubicBezTo>
                  <a:close/>
                  <a:moveTo>
                    <a:pt x="256" y="261"/>
                  </a:moveTo>
                  <a:cubicBezTo>
                    <a:pt x="258" y="261"/>
                    <a:pt x="259" y="263"/>
                    <a:pt x="261" y="263"/>
                  </a:cubicBezTo>
                  <a:cubicBezTo>
                    <a:pt x="261" y="261"/>
                    <a:pt x="259" y="259"/>
                    <a:pt x="257" y="258"/>
                  </a:cubicBezTo>
                  <a:cubicBezTo>
                    <a:pt x="257" y="260"/>
                    <a:pt x="255" y="259"/>
                    <a:pt x="256" y="261"/>
                  </a:cubicBezTo>
                  <a:close/>
                  <a:moveTo>
                    <a:pt x="165" y="266"/>
                  </a:moveTo>
                  <a:cubicBezTo>
                    <a:pt x="162" y="264"/>
                    <a:pt x="160" y="260"/>
                    <a:pt x="155" y="259"/>
                  </a:cubicBezTo>
                  <a:cubicBezTo>
                    <a:pt x="157" y="262"/>
                    <a:pt x="162" y="266"/>
                    <a:pt x="165" y="266"/>
                  </a:cubicBezTo>
                  <a:close/>
                  <a:moveTo>
                    <a:pt x="303" y="260"/>
                  </a:moveTo>
                  <a:cubicBezTo>
                    <a:pt x="303" y="264"/>
                    <a:pt x="306" y="261"/>
                    <a:pt x="306" y="259"/>
                  </a:cubicBezTo>
                  <a:cubicBezTo>
                    <a:pt x="304" y="259"/>
                    <a:pt x="305" y="261"/>
                    <a:pt x="303" y="260"/>
                  </a:cubicBezTo>
                  <a:close/>
                  <a:moveTo>
                    <a:pt x="288" y="265"/>
                  </a:moveTo>
                  <a:cubicBezTo>
                    <a:pt x="289" y="265"/>
                    <a:pt x="289" y="266"/>
                    <a:pt x="290" y="266"/>
                  </a:cubicBezTo>
                  <a:cubicBezTo>
                    <a:pt x="293" y="267"/>
                    <a:pt x="292" y="264"/>
                    <a:pt x="295" y="264"/>
                  </a:cubicBezTo>
                  <a:cubicBezTo>
                    <a:pt x="294" y="257"/>
                    <a:pt x="288" y="260"/>
                    <a:pt x="288" y="265"/>
                  </a:cubicBezTo>
                  <a:close/>
                  <a:moveTo>
                    <a:pt x="476" y="263"/>
                  </a:moveTo>
                  <a:cubicBezTo>
                    <a:pt x="477" y="261"/>
                    <a:pt x="475" y="260"/>
                    <a:pt x="473" y="260"/>
                  </a:cubicBezTo>
                  <a:cubicBezTo>
                    <a:pt x="473" y="262"/>
                    <a:pt x="474" y="263"/>
                    <a:pt x="476" y="263"/>
                  </a:cubicBezTo>
                  <a:close/>
                  <a:moveTo>
                    <a:pt x="592" y="310"/>
                  </a:moveTo>
                  <a:cubicBezTo>
                    <a:pt x="597" y="309"/>
                    <a:pt x="594" y="300"/>
                    <a:pt x="599" y="296"/>
                  </a:cubicBezTo>
                  <a:cubicBezTo>
                    <a:pt x="598" y="292"/>
                    <a:pt x="600" y="291"/>
                    <a:pt x="601" y="288"/>
                  </a:cubicBezTo>
                  <a:cubicBezTo>
                    <a:pt x="601" y="277"/>
                    <a:pt x="610" y="271"/>
                    <a:pt x="608" y="260"/>
                  </a:cubicBezTo>
                  <a:cubicBezTo>
                    <a:pt x="601" y="274"/>
                    <a:pt x="596" y="295"/>
                    <a:pt x="592" y="310"/>
                  </a:cubicBezTo>
                  <a:close/>
                  <a:moveTo>
                    <a:pt x="223" y="262"/>
                  </a:moveTo>
                  <a:cubicBezTo>
                    <a:pt x="223" y="263"/>
                    <a:pt x="224" y="264"/>
                    <a:pt x="226" y="265"/>
                  </a:cubicBezTo>
                  <a:cubicBezTo>
                    <a:pt x="226" y="264"/>
                    <a:pt x="227" y="264"/>
                    <a:pt x="227" y="263"/>
                  </a:cubicBezTo>
                  <a:cubicBezTo>
                    <a:pt x="227" y="261"/>
                    <a:pt x="225" y="260"/>
                    <a:pt x="223" y="262"/>
                  </a:cubicBezTo>
                  <a:close/>
                  <a:moveTo>
                    <a:pt x="389" y="271"/>
                  </a:moveTo>
                  <a:cubicBezTo>
                    <a:pt x="390" y="271"/>
                    <a:pt x="390" y="270"/>
                    <a:pt x="391" y="270"/>
                  </a:cubicBezTo>
                  <a:cubicBezTo>
                    <a:pt x="388" y="265"/>
                    <a:pt x="381" y="262"/>
                    <a:pt x="377" y="261"/>
                  </a:cubicBezTo>
                  <a:cubicBezTo>
                    <a:pt x="380" y="266"/>
                    <a:pt x="385" y="269"/>
                    <a:pt x="389" y="271"/>
                  </a:cubicBezTo>
                  <a:close/>
                  <a:moveTo>
                    <a:pt x="448" y="263"/>
                  </a:moveTo>
                  <a:cubicBezTo>
                    <a:pt x="448" y="261"/>
                    <a:pt x="444" y="260"/>
                    <a:pt x="444" y="261"/>
                  </a:cubicBezTo>
                  <a:cubicBezTo>
                    <a:pt x="446" y="261"/>
                    <a:pt x="446" y="263"/>
                    <a:pt x="448" y="263"/>
                  </a:cubicBezTo>
                  <a:close/>
                  <a:moveTo>
                    <a:pt x="175" y="266"/>
                  </a:moveTo>
                  <a:cubicBezTo>
                    <a:pt x="181" y="268"/>
                    <a:pt x="191" y="280"/>
                    <a:pt x="195" y="270"/>
                  </a:cubicBezTo>
                  <a:cubicBezTo>
                    <a:pt x="189" y="266"/>
                    <a:pt x="182" y="256"/>
                    <a:pt x="175" y="266"/>
                  </a:cubicBezTo>
                  <a:close/>
                  <a:moveTo>
                    <a:pt x="319" y="271"/>
                  </a:moveTo>
                  <a:cubicBezTo>
                    <a:pt x="324" y="272"/>
                    <a:pt x="326" y="275"/>
                    <a:pt x="330" y="277"/>
                  </a:cubicBezTo>
                  <a:cubicBezTo>
                    <a:pt x="333" y="275"/>
                    <a:pt x="337" y="274"/>
                    <a:pt x="338" y="270"/>
                  </a:cubicBezTo>
                  <a:cubicBezTo>
                    <a:pt x="333" y="269"/>
                    <a:pt x="332" y="262"/>
                    <a:pt x="326" y="261"/>
                  </a:cubicBezTo>
                  <a:cubicBezTo>
                    <a:pt x="324" y="265"/>
                    <a:pt x="320" y="266"/>
                    <a:pt x="319" y="271"/>
                  </a:cubicBezTo>
                  <a:close/>
                  <a:moveTo>
                    <a:pt x="209" y="263"/>
                  </a:moveTo>
                  <a:cubicBezTo>
                    <a:pt x="211" y="264"/>
                    <a:pt x="212" y="266"/>
                    <a:pt x="214" y="266"/>
                  </a:cubicBezTo>
                  <a:cubicBezTo>
                    <a:pt x="214" y="264"/>
                    <a:pt x="216" y="265"/>
                    <a:pt x="216" y="263"/>
                  </a:cubicBezTo>
                  <a:cubicBezTo>
                    <a:pt x="214" y="262"/>
                    <a:pt x="211" y="261"/>
                    <a:pt x="209" y="263"/>
                  </a:cubicBezTo>
                  <a:close/>
                  <a:moveTo>
                    <a:pt x="361" y="267"/>
                  </a:moveTo>
                  <a:cubicBezTo>
                    <a:pt x="367" y="273"/>
                    <a:pt x="373" y="279"/>
                    <a:pt x="382" y="282"/>
                  </a:cubicBezTo>
                  <a:cubicBezTo>
                    <a:pt x="384" y="280"/>
                    <a:pt x="385" y="278"/>
                    <a:pt x="386" y="275"/>
                  </a:cubicBezTo>
                  <a:cubicBezTo>
                    <a:pt x="384" y="274"/>
                    <a:pt x="381" y="272"/>
                    <a:pt x="379" y="270"/>
                  </a:cubicBezTo>
                  <a:cubicBezTo>
                    <a:pt x="377" y="271"/>
                    <a:pt x="372" y="275"/>
                    <a:pt x="369" y="272"/>
                  </a:cubicBezTo>
                  <a:cubicBezTo>
                    <a:pt x="371" y="271"/>
                    <a:pt x="374" y="271"/>
                    <a:pt x="375" y="268"/>
                  </a:cubicBezTo>
                  <a:cubicBezTo>
                    <a:pt x="370" y="264"/>
                    <a:pt x="364" y="259"/>
                    <a:pt x="361" y="267"/>
                  </a:cubicBezTo>
                  <a:close/>
                  <a:moveTo>
                    <a:pt x="551" y="270"/>
                  </a:moveTo>
                  <a:cubicBezTo>
                    <a:pt x="552" y="267"/>
                    <a:pt x="552" y="265"/>
                    <a:pt x="552" y="263"/>
                  </a:cubicBezTo>
                  <a:cubicBezTo>
                    <a:pt x="551" y="265"/>
                    <a:pt x="550" y="262"/>
                    <a:pt x="550" y="262"/>
                  </a:cubicBezTo>
                  <a:cubicBezTo>
                    <a:pt x="549" y="262"/>
                    <a:pt x="549" y="262"/>
                    <a:pt x="548" y="262"/>
                  </a:cubicBezTo>
                  <a:cubicBezTo>
                    <a:pt x="549" y="264"/>
                    <a:pt x="548" y="267"/>
                    <a:pt x="551" y="270"/>
                  </a:cubicBezTo>
                  <a:close/>
                  <a:moveTo>
                    <a:pt x="64" y="278"/>
                  </a:moveTo>
                  <a:cubicBezTo>
                    <a:pt x="61" y="273"/>
                    <a:pt x="62" y="265"/>
                    <a:pt x="56" y="262"/>
                  </a:cubicBezTo>
                  <a:cubicBezTo>
                    <a:pt x="57" y="269"/>
                    <a:pt x="59" y="278"/>
                    <a:pt x="64" y="278"/>
                  </a:cubicBezTo>
                  <a:close/>
                  <a:moveTo>
                    <a:pt x="120" y="265"/>
                  </a:moveTo>
                  <a:cubicBezTo>
                    <a:pt x="120" y="264"/>
                    <a:pt x="120" y="263"/>
                    <a:pt x="120" y="262"/>
                  </a:cubicBezTo>
                  <a:cubicBezTo>
                    <a:pt x="119" y="262"/>
                    <a:pt x="119" y="262"/>
                    <a:pt x="118" y="262"/>
                  </a:cubicBezTo>
                  <a:cubicBezTo>
                    <a:pt x="118" y="264"/>
                    <a:pt x="119" y="265"/>
                    <a:pt x="120" y="265"/>
                  </a:cubicBezTo>
                  <a:close/>
                  <a:moveTo>
                    <a:pt x="253" y="262"/>
                  </a:moveTo>
                  <a:cubicBezTo>
                    <a:pt x="251" y="265"/>
                    <a:pt x="248" y="266"/>
                    <a:pt x="246" y="270"/>
                  </a:cubicBezTo>
                  <a:cubicBezTo>
                    <a:pt x="252" y="275"/>
                    <a:pt x="255" y="283"/>
                    <a:pt x="263" y="285"/>
                  </a:cubicBezTo>
                  <a:cubicBezTo>
                    <a:pt x="266" y="281"/>
                    <a:pt x="267" y="276"/>
                    <a:pt x="270" y="271"/>
                  </a:cubicBezTo>
                  <a:cubicBezTo>
                    <a:pt x="265" y="268"/>
                    <a:pt x="259" y="265"/>
                    <a:pt x="253" y="262"/>
                  </a:cubicBezTo>
                  <a:close/>
                  <a:moveTo>
                    <a:pt x="522" y="272"/>
                  </a:moveTo>
                  <a:cubicBezTo>
                    <a:pt x="524" y="273"/>
                    <a:pt x="526" y="274"/>
                    <a:pt x="527" y="275"/>
                  </a:cubicBezTo>
                  <a:cubicBezTo>
                    <a:pt x="529" y="273"/>
                    <a:pt x="529" y="271"/>
                    <a:pt x="531" y="270"/>
                  </a:cubicBezTo>
                  <a:cubicBezTo>
                    <a:pt x="531" y="265"/>
                    <a:pt x="529" y="263"/>
                    <a:pt x="525" y="262"/>
                  </a:cubicBezTo>
                  <a:cubicBezTo>
                    <a:pt x="524" y="266"/>
                    <a:pt x="523" y="268"/>
                    <a:pt x="522" y="272"/>
                  </a:cubicBezTo>
                  <a:close/>
                  <a:moveTo>
                    <a:pt x="567" y="263"/>
                  </a:moveTo>
                  <a:cubicBezTo>
                    <a:pt x="567" y="264"/>
                    <a:pt x="568" y="264"/>
                    <a:pt x="568" y="265"/>
                  </a:cubicBezTo>
                  <a:cubicBezTo>
                    <a:pt x="571" y="265"/>
                    <a:pt x="571" y="261"/>
                    <a:pt x="567" y="263"/>
                  </a:cubicBezTo>
                  <a:close/>
                  <a:moveTo>
                    <a:pt x="637" y="270"/>
                  </a:moveTo>
                  <a:cubicBezTo>
                    <a:pt x="637" y="267"/>
                    <a:pt x="641" y="264"/>
                    <a:pt x="639" y="262"/>
                  </a:cubicBezTo>
                  <a:cubicBezTo>
                    <a:pt x="639" y="265"/>
                    <a:pt x="636" y="268"/>
                    <a:pt x="637" y="270"/>
                  </a:cubicBezTo>
                  <a:close/>
                  <a:moveTo>
                    <a:pt x="409" y="266"/>
                  </a:moveTo>
                  <a:cubicBezTo>
                    <a:pt x="410" y="267"/>
                    <a:pt x="411" y="266"/>
                    <a:pt x="412" y="266"/>
                  </a:cubicBezTo>
                  <a:cubicBezTo>
                    <a:pt x="412" y="264"/>
                    <a:pt x="410" y="263"/>
                    <a:pt x="408" y="263"/>
                  </a:cubicBezTo>
                  <a:cubicBezTo>
                    <a:pt x="408" y="265"/>
                    <a:pt x="409" y="265"/>
                    <a:pt x="409" y="266"/>
                  </a:cubicBezTo>
                  <a:close/>
                  <a:moveTo>
                    <a:pt x="293" y="269"/>
                  </a:moveTo>
                  <a:cubicBezTo>
                    <a:pt x="296" y="270"/>
                    <a:pt x="298" y="267"/>
                    <a:pt x="299" y="265"/>
                  </a:cubicBezTo>
                  <a:cubicBezTo>
                    <a:pt x="296" y="266"/>
                    <a:pt x="294" y="266"/>
                    <a:pt x="293" y="269"/>
                  </a:cubicBezTo>
                  <a:close/>
                  <a:moveTo>
                    <a:pt x="467" y="274"/>
                  </a:moveTo>
                  <a:cubicBezTo>
                    <a:pt x="468" y="275"/>
                    <a:pt x="468" y="276"/>
                    <a:pt x="470" y="276"/>
                  </a:cubicBezTo>
                  <a:cubicBezTo>
                    <a:pt x="473" y="274"/>
                    <a:pt x="473" y="270"/>
                    <a:pt x="475" y="267"/>
                  </a:cubicBezTo>
                  <a:cubicBezTo>
                    <a:pt x="473" y="267"/>
                    <a:pt x="473" y="264"/>
                    <a:pt x="470" y="265"/>
                  </a:cubicBezTo>
                  <a:cubicBezTo>
                    <a:pt x="470" y="268"/>
                    <a:pt x="468" y="270"/>
                    <a:pt x="467" y="274"/>
                  </a:cubicBezTo>
                  <a:close/>
                  <a:moveTo>
                    <a:pt x="203" y="269"/>
                  </a:moveTo>
                  <a:cubicBezTo>
                    <a:pt x="207" y="270"/>
                    <a:pt x="208" y="274"/>
                    <a:pt x="212" y="272"/>
                  </a:cubicBezTo>
                  <a:cubicBezTo>
                    <a:pt x="212" y="270"/>
                    <a:pt x="213" y="270"/>
                    <a:pt x="213" y="268"/>
                  </a:cubicBezTo>
                  <a:cubicBezTo>
                    <a:pt x="209" y="265"/>
                    <a:pt x="205" y="265"/>
                    <a:pt x="203" y="269"/>
                  </a:cubicBezTo>
                  <a:close/>
                  <a:moveTo>
                    <a:pt x="436" y="277"/>
                  </a:moveTo>
                  <a:cubicBezTo>
                    <a:pt x="439" y="274"/>
                    <a:pt x="443" y="273"/>
                    <a:pt x="444" y="268"/>
                  </a:cubicBezTo>
                  <a:cubicBezTo>
                    <a:pt x="442" y="267"/>
                    <a:pt x="440" y="266"/>
                    <a:pt x="438" y="265"/>
                  </a:cubicBezTo>
                  <a:cubicBezTo>
                    <a:pt x="438" y="269"/>
                    <a:pt x="433" y="274"/>
                    <a:pt x="436" y="277"/>
                  </a:cubicBezTo>
                  <a:close/>
                  <a:moveTo>
                    <a:pt x="218" y="268"/>
                  </a:moveTo>
                  <a:cubicBezTo>
                    <a:pt x="220" y="268"/>
                    <a:pt x="220" y="270"/>
                    <a:pt x="222" y="269"/>
                  </a:cubicBezTo>
                  <a:cubicBezTo>
                    <a:pt x="222" y="267"/>
                    <a:pt x="220" y="267"/>
                    <a:pt x="219" y="266"/>
                  </a:cubicBezTo>
                  <a:cubicBezTo>
                    <a:pt x="219" y="267"/>
                    <a:pt x="218" y="267"/>
                    <a:pt x="218" y="268"/>
                  </a:cubicBezTo>
                  <a:close/>
                  <a:moveTo>
                    <a:pt x="159" y="271"/>
                  </a:moveTo>
                  <a:cubicBezTo>
                    <a:pt x="156" y="270"/>
                    <a:pt x="154" y="268"/>
                    <a:pt x="152" y="266"/>
                  </a:cubicBezTo>
                  <a:cubicBezTo>
                    <a:pt x="151" y="269"/>
                    <a:pt x="157" y="272"/>
                    <a:pt x="159" y="271"/>
                  </a:cubicBezTo>
                  <a:close/>
                  <a:moveTo>
                    <a:pt x="123" y="268"/>
                  </a:moveTo>
                  <a:cubicBezTo>
                    <a:pt x="123" y="269"/>
                    <a:pt x="125" y="271"/>
                    <a:pt x="127" y="269"/>
                  </a:cubicBezTo>
                  <a:cubicBezTo>
                    <a:pt x="127" y="267"/>
                    <a:pt x="125" y="266"/>
                    <a:pt x="123" y="268"/>
                  </a:cubicBezTo>
                  <a:close/>
                  <a:moveTo>
                    <a:pt x="275" y="272"/>
                  </a:moveTo>
                  <a:cubicBezTo>
                    <a:pt x="279" y="272"/>
                    <a:pt x="278" y="268"/>
                    <a:pt x="276" y="267"/>
                  </a:cubicBezTo>
                  <a:cubicBezTo>
                    <a:pt x="276" y="270"/>
                    <a:pt x="274" y="269"/>
                    <a:pt x="275" y="272"/>
                  </a:cubicBezTo>
                  <a:close/>
                  <a:moveTo>
                    <a:pt x="461" y="273"/>
                  </a:moveTo>
                  <a:cubicBezTo>
                    <a:pt x="460" y="270"/>
                    <a:pt x="455" y="268"/>
                    <a:pt x="453" y="268"/>
                  </a:cubicBezTo>
                  <a:cubicBezTo>
                    <a:pt x="456" y="269"/>
                    <a:pt x="458" y="272"/>
                    <a:pt x="461" y="273"/>
                  </a:cubicBezTo>
                  <a:close/>
                  <a:moveTo>
                    <a:pt x="553" y="273"/>
                  </a:moveTo>
                  <a:cubicBezTo>
                    <a:pt x="555" y="274"/>
                    <a:pt x="556" y="275"/>
                    <a:pt x="557" y="277"/>
                  </a:cubicBezTo>
                  <a:cubicBezTo>
                    <a:pt x="556" y="279"/>
                    <a:pt x="553" y="279"/>
                    <a:pt x="551" y="279"/>
                  </a:cubicBezTo>
                  <a:cubicBezTo>
                    <a:pt x="547" y="290"/>
                    <a:pt x="542" y="303"/>
                    <a:pt x="538" y="315"/>
                  </a:cubicBezTo>
                  <a:cubicBezTo>
                    <a:pt x="548" y="308"/>
                    <a:pt x="553" y="297"/>
                    <a:pt x="556" y="283"/>
                  </a:cubicBezTo>
                  <a:cubicBezTo>
                    <a:pt x="557" y="282"/>
                    <a:pt x="557" y="281"/>
                    <a:pt x="559" y="281"/>
                  </a:cubicBezTo>
                  <a:cubicBezTo>
                    <a:pt x="558" y="277"/>
                    <a:pt x="560" y="273"/>
                    <a:pt x="562" y="271"/>
                  </a:cubicBezTo>
                  <a:cubicBezTo>
                    <a:pt x="560" y="270"/>
                    <a:pt x="559" y="267"/>
                    <a:pt x="556" y="267"/>
                  </a:cubicBezTo>
                  <a:cubicBezTo>
                    <a:pt x="556" y="270"/>
                    <a:pt x="554" y="271"/>
                    <a:pt x="553" y="273"/>
                  </a:cubicBezTo>
                  <a:close/>
                  <a:moveTo>
                    <a:pt x="80" y="290"/>
                  </a:moveTo>
                  <a:cubicBezTo>
                    <a:pt x="79" y="284"/>
                    <a:pt x="75" y="280"/>
                    <a:pt x="75" y="273"/>
                  </a:cubicBezTo>
                  <a:cubicBezTo>
                    <a:pt x="71" y="272"/>
                    <a:pt x="69" y="269"/>
                    <a:pt x="65" y="268"/>
                  </a:cubicBezTo>
                  <a:cubicBezTo>
                    <a:pt x="67" y="278"/>
                    <a:pt x="71" y="286"/>
                    <a:pt x="80" y="290"/>
                  </a:cubicBezTo>
                  <a:close/>
                  <a:moveTo>
                    <a:pt x="231" y="269"/>
                  </a:moveTo>
                  <a:cubicBezTo>
                    <a:pt x="233" y="270"/>
                    <a:pt x="234" y="272"/>
                    <a:pt x="236" y="272"/>
                  </a:cubicBezTo>
                  <a:cubicBezTo>
                    <a:pt x="236" y="269"/>
                    <a:pt x="232" y="266"/>
                    <a:pt x="231" y="269"/>
                  </a:cubicBezTo>
                  <a:close/>
                  <a:moveTo>
                    <a:pt x="100" y="286"/>
                  </a:moveTo>
                  <a:cubicBezTo>
                    <a:pt x="97" y="278"/>
                    <a:pt x="90" y="270"/>
                    <a:pt x="83" y="269"/>
                  </a:cubicBezTo>
                  <a:cubicBezTo>
                    <a:pt x="89" y="275"/>
                    <a:pt x="92" y="282"/>
                    <a:pt x="100" y="286"/>
                  </a:cubicBezTo>
                  <a:close/>
                  <a:moveTo>
                    <a:pt x="143" y="271"/>
                  </a:moveTo>
                  <a:cubicBezTo>
                    <a:pt x="146" y="273"/>
                    <a:pt x="148" y="275"/>
                    <a:pt x="151" y="277"/>
                  </a:cubicBezTo>
                  <a:cubicBezTo>
                    <a:pt x="152" y="276"/>
                    <a:pt x="153" y="276"/>
                    <a:pt x="152" y="274"/>
                  </a:cubicBezTo>
                  <a:cubicBezTo>
                    <a:pt x="150" y="273"/>
                    <a:pt x="148" y="269"/>
                    <a:pt x="145" y="268"/>
                  </a:cubicBezTo>
                  <a:cubicBezTo>
                    <a:pt x="145" y="269"/>
                    <a:pt x="144" y="269"/>
                    <a:pt x="143" y="271"/>
                  </a:cubicBezTo>
                  <a:close/>
                  <a:moveTo>
                    <a:pt x="185" y="280"/>
                  </a:moveTo>
                  <a:cubicBezTo>
                    <a:pt x="186" y="279"/>
                    <a:pt x="188" y="278"/>
                    <a:pt x="189" y="276"/>
                  </a:cubicBezTo>
                  <a:cubicBezTo>
                    <a:pt x="183" y="274"/>
                    <a:pt x="178" y="269"/>
                    <a:pt x="172" y="269"/>
                  </a:cubicBezTo>
                  <a:cubicBezTo>
                    <a:pt x="177" y="272"/>
                    <a:pt x="179" y="279"/>
                    <a:pt x="185" y="280"/>
                  </a:cubicBezTo>
                  <a:close/>
                  <a:moveTo>
                    <a:pt x="299" y="272"/>
                  </a:moveTo>
                  <a:cubicBezTo>
                    <a:pt x="301" y="272"/>
                    <a:pt x="302" y="275"/>
                    <a:pt x="304" y="275"/>
                  </a:cubicBezTo>
                  <a:cubicBezTo>
                    <a:pt x="305" y="274"/>
                    <a:pt x="307" y="271"/>
                    <a:pt x="306" y="270"/>
                  </a:cubicBezTo>
                  <a:cubicBezTo>
                    <a:pt x="305" y="269"/>
                    <a:pt x="300" y="268"/>
                    <a:pt x="299" y="272"/>
                  </a:cubicBezTo>
                  <a:close/>
                  <a:moveTo>
                    <a:pt x="430" y="272"/>
                  </a:moveTo>
                  <a:cubicBezTo>
                    <a:pt x="432" y="273"/>
                    <a:pt x="433" y="269"/>
                    <a:pt x="432" y="269"/>
                  </a:cubicBezTo>
                  <a:cubicBezTo>
                    <a:pt x="431" y="270"/>
                    <a:pt x="431" y="271"/>
                    <a:pt x="430" y="272"/>
                  </a:cubicBezTo>
                  <a:close/>
                  <a:moveTo>
                    <a:pt x="531" y="277"/>
                  </a:moveTo>
                  <a:cubicBezTo>
                    <a:pt x="531" y="279"/>
                    <a:pt x="534" y="279"/>
                    <a:pt x="534" y="282"/>
                  </a:cubicBezTo>
                  <a:cubicBezTo>
                    <a:pt x="532" y="284"/>
                    <a:pt x="531" y="282"/>
                    <a:pt x="529" y="283"/>
                  </a:cubicBezTo>
                  <a:cubicBezTo>
                    <a:pt x="527" y="286"/>
                    <a:pt x="528" y="290"/>
                    <a:pt x="529" y="294"/>
                  </a:cubicBezTo>
                  <a:cubicBezTo>
                    <a:pt x="520" y="300"/>
                    <a:pt x="521" y="314"/>
                    <a:pt x="516" y="323"/>
                  </a:cubicBezTo>
                  <a:cubicBezTo>
                    <a:pt x="519" y="323"/>
                    <a:pt x="521" y="318"/>
                    <a:pt x="524" y="316"/>
                  </a:cubicBezTo>
                  <a:cubicBezTo>
                    <a:pt x="529" y="300"/>
                    <a:pt x="536" y="287"/>
                    <a:pt x="540" y="271"/>
                  </a:cubicBezTo>
                  <a:cubicBezTo>
                    <a:pt x="537" y="271"/>
                    <a:pt x="536" y="269"/>
                    <a:pt x="533" y="269"/>
                  </a:cubicBezTo>
                  <a:cubicBezTo>
                    <a:pt x="533" y="272"/>
                    <a:pt x="532" y="274"/>
                    <a:pt x="531" y="277"/>
                  </a:cubicBezTo>
                  <a:close/>
                  <a:moveTo>
                    <a:pt x="401" y="272"/>
                  </a:moveTo>
                  <a:cubicBezTo>
                    <a:pt x="403" y="272"/>
                    <a:pt x="404" y="271"/>
                    <a:pt x="404" y="269"/>
                  </a:cubicBezTo>
                  <a:cubicBezTo>
                    <a:pt x="402" y="269"/>
                    <a:pt x="402" y="271"/>
                    <a:pt x="401" y="272"/>
                  </a:cubicBezTo>
                  <a:close/>
                  <a:moveTo>
                    <a:pt x="559" y="290"/>
                  </a:moveTo>
                  <a:cubicBezTo>
                    <a:pt x="563" y="284"/>
                    <a:pt x="566" y="278"/>
                    <a:pt x="567" y="270"/>
                  </a:cubicBezTo>
                  <a:cubicBezTo>
                    <a:pt x="567" y="270"/>
                    <a:pt x="567" y="269"/>
                    <a:pt x="566" y="269"/>
                  </a:cubicBezTo>
                  <a:cubicBezTo>
                    <a:pt x="562" y="275"/>
                    <a:pt x="560" y="284"/>
                    <a:pt x="559" y="290"/>
                  </a:cubicBezTo>
                  <a:close/>
                  <a:moveTo>
                    <a:pt x="287" y="274"/>
                  </a:moveTo>
                  <a:cubicBezTo>
                    <a:pt x="290" y="275"/>
                    <a:pt x="293" y="271"/>
                    <a:pt x="290" y="270"/>
                  </a:cubicBezTo>
                  <a:cubicBezTo>
                    <a:pt x="289" y="272"/>
                    <a:pt x="286" y="271"/>
                    <a:pt x="287" y="274"/>
                  </a:cubicBezTo>
                  <a:close/>
                  <a:moveTo>
                    <a:pt x="214" y="276"/>
                  </a:moveTo>
                  <a:cubicBezTo>
                    <a:pt x="217" y="276"/>
                    <a:pt x="218" y="274"/>
                    <a:pt x="220" y="272"/>
                  </a:cubicBezTo>
                  <a:cubicBezTo>
                    <a:pt x="217" y="269"/>
                    <a:pt x="212" y="273"/>
                    <a:pt x="214" y="276"/>
                  </a:cubicBezTo>
                  <a:close/>
                  <a:moveTo>
                    <a:pt x="502" y="277"/>
                  </a:moveTo>
                  <a:cubicBezTo>
                    <a:pt x="502" y="274"/>
                    <a:pt x="505" y="274"/>
                    <a:pt x="505" y="271"/>
                  </a:cubicBezTo>
                  <a:cubicBezTo>
                    <a:pt x="504" y="271"/>
                    <a:pt x="504" y="271"/>
                    <a:pt x="503" y="271"/>
                  </a:cubicBezTo>
                  <a:cubicBezTo>
                    <a:pt x="502" y="272"/>
                    <a:pt x="500" y="276"/>
                    <a:pt x="502" y="277"/>
                  </a:cubicBezTo>
                  <a:close/>
                  <a:moveTo>
                    <a:pt x="33" y="275"/>
                  </a:moveTo>
                  <a:cubicBezTo>
                    <a:pt x="33" y="274"/>
                    <a:pt x="34" y="271"/>
                    <a:pt x="32" y="271"/>
                  </a:cubicBezTo>
                  <a:cubicBezTo>
                    <a:pt x="32" y="272"/>
                    <a:pt x="31" y="275"/>
                    <a:pt x="33" y="275"/>
                  </a:cubicBezTo>
                  <a:close/>
                  <a:moveTo>
                    <a:pt x="56" y="280"/>
                  </a:moveTo>
                  <a:cubicBezTo>
                    <a:pt x="55" y="275"/>
                    <a:pt x="50" y="274"/>
                    <a:pt x="47" y="271"/>
                  </a:cubicBezTo>
                  <a:cubicBezTo>
                    <a:pt x="47" y="278"/>
                    <a:pt x="53" y="277"/>
                    <a:pt x="56" y="280"/>
                  </a:cubicBezTo>
                  <a:close/>
                  <a:moveTo>
                    <a:pt x="196" y="277"/>
                  </a:moveTo>
                  <a:cubicBezTo>
                    <a:pt x="199" y="278"/>
                    <a:pt x="202" y="281"/>
                    <a:pt x="206" y="282"/>
                  </a:cubicBezTo>
                  <a:cubicBezTo>
                    <a:pt x="205" y="280"/>
                    <a:pt x="208" y="282"/>
                    <a:pt x="207" y="280"/>
                  </a:cubicBezTo>
                  <a:cubicBezTo>
                    <a:pt x="203" y="277"/>
                    <a:pt x="199" y="269"/>
                    <a:pt x="196" y="277"/>
                  </a:cubicBezTo>
                  <a:close/>
                  <a:moveTo>
                    <a:pt x="361" y="276"/>
                  </a:moveTo>
                  <a:cubicBezTo>
                    <a:pt x="359" y="276"/>
                    <a:pt x="359" y="273"/>
                    <a:pt x="358" y="272"/>
                  </a:cubicBezTo>
                  <a:cubicBezTo>
                    <a:pt x="357" y="272"/>
                    <a:pt x="355" y="272"/>
                    <a:pt x="354" y="272"/>
                  </a:cubicBezTo>
                  <a:cubicBezTo>
                    <a:pt x="355" y="275"/>
                    <a:pt x="359" y="277"/>
                    <a:pt x="361" y="276"/>
                  </a:cubicBezTo>
                  <a:close/>
                  <a:moveTo>
                    <a:pt x="622" y="297"/>
                  </a:moveTo>
                  <a:cubicBezTo>
                    <a:pt x="621" y="298"/>
                    <a:pt x="617" y="301"/>
                    <a:pt x="620" y="302"/>
                  </a:cubicBezTo>
                  <a:cubicBezTo>
                    <a:pt x="624" y="293"/>
                    <a:pt x="630" y="284"/>
                    <a:pt x="629" y="273"/>
                  </a:cubicBezTo>
                  <a:cubicBezTo>
                    <a:pt x="625" y="280"/>
                    <a:pt x="623" y="288"/>
                    <a:pt x="622" y="297"/>
                  </a:cubicBezTo>
                  <a:close/>
                  <a:moveTo>
                    <a:pt x="86" y="276"/>
                  </a:moveTo>
                  <a:cubicBezTo>
                    <a:pt x="83" y="277"/>
                    <a:pt x="85" y="273"/>
                    <a:pt x="83" y="274"/>
                  </a:cubicBezTo>
                  <a:cubicBezTo>
                    <a:pt x="82" y="275"/>
                    <a:pt x="85" y="278"/>
                    <a:pt x="86" y="276"/>
                  </a:cubicBezTo>
                  <a:close/>
                  <a:moveTo>
                    <a:pt x="218" y="279"/>
                  </a:moveTo>
                  <a:cubicBezTo>
                    <a:pt x="220" y="280"/>
                    <a:pt x="222" y="282"/>
                    <a:pt x="225" y="282"/>
                  </a:cubicBezTo>
                  <a:cubicBezTo>
                    <a:pt x="227" y="281"/>
                    <a:pt x="229" y="279"/>
                    <a:pt x="230" y="277"/>
                  </a:cubicBezTo>
                  <a:cubicBezTo>
                    <a:pt x="226" y="274"/>
                    <a:pt x="221" y="273"/>
                    <a:pt x="218" y="279"/>
                  </a:cubicBezTo>
                  <a:close/>
                  <a:moveTo>
                    <a:pt x="272" y="277"/>
                  </a:moveTo>
                  <a:cubicBezTo>
                    <a:pt x="274" y="277"/>
                    <a:pt x="274" y="277"/>
                    <a:pt x="275" y="275"/>
                  </a:cubicBezTo>
                  <a:cubicBezTo>
                    <a:pt x="273" y="275"/>
                    <a:pt x="273" y="274"/>
                    <a:pt x="273" y="274"/>
                  </a:cubicBezTo>
                  <a:cubicBezTo>
                    <a:pt x="273" y="275"/>
                    <a:pt x="272" y="276"/>
                    <a:pt x="272" y="277"/>
                  </a:cubicBezTo>
                  <a:close/>
                  <a:moveTo>
                    <a:pt x="507" y="280"/>
                  </a:moveTo>
                  <a:cubicBezTo>
                    <a:pt x="507" y="282"/>
                    <a:pt x="508" y="283"/>
                    <a:pt x="510" y="283"/>
                  </a:cubicBezTo>
                  <a:cubicBezTo>
                    <a:pt x="510" y="281"/>
                    <a:pt x="512" y="276"/>
                    <a:pt x="511" y="274"/>
                  </a:cubicBezTo>
                  <a:cubicBezTo>
                    <a:pt x="510" y="277"/>
                    <a:pt x="507" y="277"/>
                    <a:pt x="507" y="280"/>
                  </a:cubicBezTo>
                  <a:close/>
                  <a:moveTo>
                    <a:pt x="536" y="300"/>
                  </a:moveTo>
                  <a:cubicBezTo>
                    <a:pt x="540" y="292"/>
                    <a:pt x="546" y="286"/>
                    <a:pt x="548" y="277"/>
                  </a:cubicBezTo>
                  <a:cubicBezTo>
                    <a:pt x="546" y="276"/>
                    <a:pt x="547" y="274"/>
                    <a:pt x="544" y="274"/>
                  </a:cubicBezTo>
                  <a:cubicBezTo>
                    <a:pt x="542" y="282"/>
                    <a:pt x="537" y="291"/>
                    <a:pt x="536" y="300"/>
                  </a:cubicBezTo>
                  <a:close/>
                  <a:moveTo>
                    <a:pt x="129" y="296"/>
                  </a:moveTo>
                  <a:cubicBezTo>
                    <a:pt x="123" y="289"/>
                    <a:pt x="118" y="281"/>
                    <a:pt x="111" y="274"/>
                  </a:cubicBezTo>
                  <a:cubicBezTo>
                    <a:pt x="115" y="283"/>
                    <a:pt x="120" y="292"/>
                    <a:pt x="129" y="296"/>
                  </a:cubicBezTo>
                  <a:close/>
                  <a:moveTo>
                    <a:pt x="291" y="278"/>
                  </a:moveTo>
                  <a:cubicBezTo>
                    <a:pt x="294" y="280"/>
                    <a:pt x="296" y="284"/>
                    <a:pt x="299" y="285"/>
                  </a:cubicBezTo>
                  <a:cubicBezTo>
                    <a:pt x="300" y="282"/>
                    <a:pt x="302" y="281"/>
                    <a:pt x="303" y="278"/>
                  </a:cubicBezTo>
                  <a:cubicBezTo>
                    <a:pt x="299" y="276"/>
                    <a:pt x="293" y="272"/>
                    <a:pt x="291" y="278"/>
                  </a:cubicBezTo>
                  <a:close/>
                  <a:moveTo>
                    <a:pt x="334" y="278"/>
                  </a:moveTo>
                  <a:cubicBezTo>
                    <a:pt x="335" y="280"/>
                    <a:pt x="335" y="281"/>
                    <a:pt x="338" y="281"/>
                  </a:cubicBezTo>
                  <a:cubicBezTo>
                    <a:pt x="339" y="279"/>
                    <a:pt x="342" y="279"/>
                    <a:pt x="343" y="275"/>
                  </a:cubicBezTo>
                  <a:cubicBezTo>
                    <a:pt x="339" y="273"/>
                    <a:pt x="337" y="277"/>
                    <a:pt x="334" y="278"/>
                  </a:cubicBezTo>
                  <a:close/>
                  <a:moveTo>
                    <a:pt x="447" y="285"/>
                  </a:moveTo>
                  <a:cubicBezTo>
                    <a:pt x="449" y="286"/>
                    <a:pt x="451" y="288"/>
                    <a:pt x="454" y="288"/>
                  </a:cubicBezTo>
                  <a:cubicBezTo>
                    <a:pt x="456" y="285"/>
                    <a:pt x="457" y="282"/>
                    <a:pt x="459" y="279"/>
                  </a:cubicBezTo>
                  <a:cubicBezTo>
                    <a:pt x="455" y="278"/>
                    <a:pt x="455" y="274"/>
                    <a:pt x="451" y="274"/>
                  </a:cubicBezTo>
                  <a:cubicBezTo>
                    <a:pt x="450" y="278"/>
                    <a:pt x="448" y="280"/>
                    <a:pt x="447" y="285"/>
                  </a:cubicBezTo>
                  <a:close/>
                  <a:moveTo>
                    <a:pt x="601" y="300"/>
                  </a:moveTo>
                  <a:cubicBezTo>
                    <a:pt x="606" y="296"/>
                    <a:pt x="610" y="284"/>
                    <a:pt x="608" y="274"/>
                  </a:cubicBezTo>
                  <a:cubicBezTo>
                    <a:pt x="607" y="284"/>
                    <a:pt x="601" y="292"/>
                    <a:pt x="601" y="300"/>
                  </a:cubicBezTo>
                  <a:close/>
                  <a:moveTo>
                    <a:pt x="175" y="290"/>
                  </a:moveTo>
                  <a:cubicBezTo>
                    <a:pt x="174" y="283"/>
                    <a:pt x="166" y="278"/>
                    <a:pt x="160" y="275"/>
                  </a:cubicBezTo>
                  <a:cubicBezTo>
                    <a:pt x="162" y="280"/>
                    <a:pt x="169" y="286"/>
                    <a:pt x="175" y="290"/>
                  </a:cubicBezTo>
                  <a:close/>
                  <a:moveTo>
                    <a:pt x="308" y="277"/>
                  </a:moveTo>
                  <a:cubicBezTo>
                    <a:pt x="310" y="278"/>
                    <a:pt x="311" y="277"/>
                    <a:pt x="310" y="275"/>
                  </a:cubicBezTo>
                  <a:cubicBezTo>
                    <a:pt x="310" y="275"/>
                    <a:pt x="309" y="275"/>
                    <a:pt x="309" y="275"/>
                  </a:cubicBezTo>
                  <a:cubicBezTo>
                    <a:pt x="309" y="276"/>
                    <a:pt x="308" y="276"/>
                    <a:pt x="308" y="277"/>
                  </a:cubicBezTo>
                  <a:close/>
                  <a:moveTo>
                    <a:pt x="515" y="280"/>
                  </a:moveTo>
                  <a:cubicBezTo>
                    <a:pt x="517" y="280"/>
                    <a:pt x="518" y="274"/>
                    <a:pt x="515" y="275"/>
                  </a:cubicBezTo>
                  <a:cubicBezTo>
                    <a:pt x="516" y="277"/>
                    <a:pt x="514" y="278"/>
                    <a:pt x="515" y="280"/>
                  </a:cubicBezTo>
                  <a:close/>
                  <a:moveTo>
                    <a:pt x="109" y="280"/>
                  </a:moveTo>
                  <a:cubicBezTo>
                    <a:pt x="107" y="279"/>
                    <a:pt x="106" y="277"/>
                    <a:pt x="104" y="275"/>
                  </a:cubicBezTo>
                  <a:cubicBezTo>
                    <a:pt x="104" y="278"/>
                    <a:pt x="107" y="281"/>
                    <a:pt x="109" y="280"/>
                  </a:cubicBezTo>
                  <a:close/>
                  <a:moveTo>
                    <a:pt x="351" y="277"/>
                  </a:moveTo>
                  <a:cubicBezTo>
                    <a:pt x="351" y="277"/>
                    <a:pt x="351" y="278"/>
                    <a:pt x="351" y="279"/>
                  </a:cubicBezTo>
                  <a:cubicBezTo>
                    <a:pt x="354" y="283"/>
                    <a:pt x="358" y="286"/>
                    <a:pt x="361" y="290"/>
                  </a:cubicBezTo>
                  <a:cubicBezTo>
                    <a:pt x="363" y="292"/>
                    <a:pt x="363" y="296"/>
                    <a:pt x="366" y="295"/>
                  </a:cubicBezTo>
                  <a:cubicBezTo>
                    <a:pt x="366" y="287"/>
                    <a:pt x="360" y="276"/>
                    <a:pt x="351" y="277"/>
                  </a:cubicBezTo>
                  <a:close/>
                  <a:moveTo>
                    <a:pt x="400" y="278"/>
                  </a:moveTo>
                  <a:cubicBezTo>
                    <a:pt x="402" y="279"/>
                    <a:pt x="403" y="278"/>
                    <a:pt x="403" y="276"/>
                  </a:cubicBezTo>
                  <a:cubicBezTo>
                    <a:pt x="403" y="276"/>
                    <a:pt x="402" y="276"/>
                    <a:pt x="402" y="276"/>
                  </a:cubicBezTo>
                  <a:cubicBezTo>
                    <a:pt x="402" y="277"/>
                    <a:pt x="401" y="277"/>
                    <a:pt x="400" y="278"/>
                  </a:cubicBezTo>
                  <a:close/>
                  <a:moveTo>
                    <a:pt x="427" y="278"/>
                  </a:moveTo>
                  <a:cubicBezTo>
                    <a:pt x="427" y="280"/>
                    <a:pt x="428" y="281"/>
                    <a:pt x="429" y="282"/>
                  </a:cubicBezTo>
                  <a:cubicBezTo>
                    <a:pt x="429" y="281"/>
                    <a:pt x="429" y="277"/>
                    <a:pt x="429" y="277"/>
                  </a:cubicBezTo>
                  <a:cubicBezTo>
                    <a:pt x="429" y="278"/>
                    <a:pt x="428" y="277"/>
                    <a:pt x="427" y="278"/>
                  </a:cubicBezTo>
                  <a:close/>
                  <a:moveTo>
                    <a:pt x="524" y="284"/>
                  </a:moveTo>
                  <a:cubicBezTo>
                    <a:pt x="529" y="282"/>
                    <a:pt x="523" y="277"/>
                    <a:pt x="520" y="277"/>
                  </a:cubicBezTo>
                  <a:cubicBezTo>
                    <a:pt x="521" y="280"/>
                    <a:pt x="523" y="281"/>
                    <a:pt x="524" y="284"/>
                  </a:cubicBezTo>
                  <a:close/>
                  <a:moveTo>
                    <a:pt x="311" y="280"/>
                  </a:moveTo>
                  <a:cubicBezTo>
                    <a:pt x="314" y="281"/>
                    <a:pt x="315" y="284"/>
                    <a:pt x="319" y="284"/>
                  </a:cubicBezTo>
                  <a:cubicBezTo>
                    <a:pt x="318" y="280"/>
                    <a:pt x="315" y="279"/>
                    <a:pt x="312" y="277"/>
                  </a:cubicBezTo>
                  <a:cubicBezTo>
                    <a:pt x="312" y="279"/>
                    <a:pt x="311" y="278"/>
                    <a:pt x="311" y="280"/>
                  </a:cubicBezTo>
                  <a:close/>
                  <a:moveTo>
                    <a:pt x="482" y="286"/>
                  </a:moveTo>
                  <a:cubicBezTo>
                    <a:pt x="485" y="287"/>
                    <a:pt x="486" y="290"/>
                    <a:pt x="488" y="290"/>
                  </a:cubicBezTo>
                  <a:cubicBezTo>
                    <a:pt x="489" y="287"/>
                    <a:pt x="490" y="285"/>
                    <a:pt x="492" y="283"/>
                  </a:cubicBezTo>
                  <a:cubicBezTo>
                    <a:pt x="492" y="273"/>
                    <a:pt x="482" y="278"/>
                    <a:pt x="482" y="286"/>
                  </a:cubicBezTo>
                  <a:close/>
                  <a:moveTo>
                    <a:pt x="565" y="306"/>
                  </a:moveTo>
                  <a:cubicBezTo>
                    <a:pt x="566" y="304"/>
                    <a:pt x="568" y="303"/>
                    <a:pt x="570" y="302"/>
                  </a:cubicBezTo>
                  <a:cubicBezTo>
                    <a:pt x="570" y="292"/>
                    <a:pt x="578" y="285"/>
                    <a:pt x="576" y="277"/>
                  </a:cubicBezTo>
                  <a:cubicBezTo>
                    <a:pt x="573" y="287"/>
                    <a:pt x="565" y="297"/>
                    <a:pt x="565" y="306"/>
                  </a:cubicBezTo>
                  <a:close/>
                  <a:moveTo>
                    <a:pt x="55" y="292"/>
                  </a:moveTo>
                  <a:cubicBezTo>
                    <a:pt x="54" y="288"/>
                    <a:pt x="53" y="287"/>
                    <a:pt x="54" y="283"/>
                  </a:cubicBezTo>
                  <a:cubicBezTo>
                    <a:pt x="51" y="282"/>
                    <a:pt x="50" y="279"/>
                    <a:pt x="47" y="279"/>
                  </a:cubicBezTo>
                  <a:cubicBezTo>
                    <a:pt x="46" y="287"/>
                    <a:pt x="50" y="290"/>
                    <a:pt x="55" y="292"/>
                  </a:cubicBezTo>
                  <a:close/>
                  <a:moveTo>
                    <a:pt x="154" y="280"/>
                  </a:moveTo>
                  <a:cubicBezTo>
                    <a:pt x="156" y="281"/>
                    <a:pt x="157" y="283"/>
                    <a:pt x="160" y="283"/>
                  </a:cubicBezTo>
                  <a:cubicBezTo>
                    <a:pt x="159" y="281"/>
                    <a:pt x="156" y="277"/>
                    <a:pt x="154" y="280"/>
                  </a:cubicBezTo>
                  <a:close/>
                  <a:moveTo>
                    <a:pt x="189" y="283"/>
                  </a:moveTo>
                  <a:cubicBezTo>
                    <a:pt x="191" y="285"/>
                    <a:pt x="195" y="286"/>
                    <a:pt x="198" y="288"/>
                  </a:cubicBezTo>
                  <a:cubicBezTo>
                    <a:pt x="200" y="287"/>
                    <a:pt x="202" y="286"/>
                    <a:pt x="203" y="283"/>
                  </a:cubicBezTo>
                  <a:cubicBezTo>
                    <a:pt x="197" y="282"/>
                    <a:pt x="192" y="275"/>
                    <a:pt x="189" y="283"/>
                  </a:cubicBezTo>
                  <a:close/>
                  <a:moveTo>
                    <a:pt x="268" y="286"/>
                  </a:moveTo>
                  <a:cubicBezTo>
                    <a:pt x="266" y="286"/>
                    <a:pt x="265" y="287"/>
                    <a:pt x="264" y="288"/>
                  </a:cubicBezTo>
                  <a:cubicBezTo>
                    <a:pt x="266" y="291"/>
                    <a:pt x="268" y="290"/>
                    <a:pt x="271" y="290"/>
                  </a:cubicBezTo>
                  <a:cubicBezTo>
                    <a:pt x="272" y="285"/>
                    <a:pt x="278" y="285"/>
                    <a:pt x="279" y="280"/>
                  </a:cubicBezTo>
                  <a:cubicBezTo>
                    <a:pt x="276" y="276"/>
                    <a:pt x="271" y="284"/>
                    <a:pt x="268" y="286"/>
                  </a:cubicBezTo>
                  <a:close/>
                  <a:moveTo>
                    <a:pt x="581" y="318"/>
                  </a:moveTo>
                  <a:cubicBezTo>
                    <a:pt x="583" y="316"/>
                    <a:pt x="585" y="315"/>
                    <a:pt x="587" y="313"/>
                  </a:cubicBezTo>
                  <a:cubicBezTo>
                    <a:pt x="589" y="299"/>
                    <a:pt x="595" y="293"/>
                    <a:pt x="597" y="279"/>
                  </a:cubicBezTo>
                  <a:cubicBezTo>
                    <a:pt x="596" y="279"/>
                    <a:pt x="596" y="278"/>
                    <a:pt x="595" y="279"/>
                  </a:cubicBezTo>
                  <a:cubicBezTo>
                    <a:pt x="590" y="290"/>
                    <a:pt x="584" y="306"/>
                    <a:pt x="581" y="318"/>
                  </a:cubicBezTo>
                  <a:close/>
                  <a:moveTo>
                    <a:pt x="125" y="286"/>
                  </a:moveTo>
                  <a:cubicBezTo>
                    <a:pt x="125" y="285"/>
                    <a:pt x="126" y="284"/>
                    <a:pt x="126" y="284"/>
                  </a:cubicBezTo>
                  <a:cubicBezTo>
                    <a:pt x="126" y="281"/>
                    <a:pt x="123" y="282"/>
                    <a:pt x="123" y="279"/>
                  </a:cubicBezTo>
                  <a:cubicBezTo>
                    <a:pt x="122" y="279"/>
                    <a:pt x="120" y="278"/>
                    <a:pt x="120" y="280"/>
                  </a:cubicBezTo>
                  <a:cubicBezTo>
                    <a:pt x="122" y="281"/>
                    <a:pt x="122" y="286"/>
                    <a:pt x="125" y="286"/>
                  </a:cubicBezTo>
                  <a:close/>
                  <a:moveTo>
                    <a:pt x="375" y="285"/>
                  </a:moveTo>
                  <a:cubicBezTo>
                    <a:pt x="374" y="283"/>
                    <a:pt x="369" y="279"/>
                    <a:pt x="366" y="280"/>
                  </a:cubicBezTo>
                  <a:cubicBezTo>
                    <a:pt x="369" y="282"/>
                    <a:pt x="371" y="285"/>
                    <a:pt x="375" y="285"/>
                  </a:cubicBezTo>
                  <a:close/>
                  <a:moveTo>
                    <a:pt x="229" y="285"/>
                  </a:moveTo>
                  <a:cubicBezTo>
                    <a:pt x="235" y="289"/>
                    <a:pt x="239" y="293"/>
                    <a:pt x="247" y="296"/>
                  </a:cubicBezTo>
                  <a:cubicBezTo>
                    <a:pt x="247" y="294"/>
                    <a:pt x="248" y="294"/>
                    <a:pt x="249" y="294"/>
                  </a:cubicBezTo>
                  <a:cubicBezTo>
                    <a:pt x="245" y="288"/>
                    <a:pt x="234" y="274"/>
                    <a:pt x="229" y="285"/>
                  </a:cubicBezTo>
                  <a:close/>
                  <a:moveTo>
                    <a:pt x="248" y="283"/>
                  </a:moveTo>
                  <a:cubicBezTo>
                    <a:pt x="244" y="284"/>
                    <a:pt x="245" y="281"/>
                    <a:pt x="243" y="280"/>
                  </a:cubicBezTo>
                  <a:cubicBezTo>
                    <a:pt x="242" y="281"/>
                    <a:pt x="243" y="281"/>
                    <a:pt x="243" y="283"/>
                  </a:cubicBezTo>
                  <a:cubicBezTo>
                    <a:pt x="245" y="282"/>
                    <a:pt x="247" y="286"/>
                    <a:pt x="248" y="283"/>
                  </a:cubicBezTo>
                  <a:close/>
                  <a:moveTo>
                    <a:pt x="420" y="285"/>
                  </a:moveTo>
                  <a:cubicBezTo>
                    <a:pt x="422" y="283"/>
                    <a:pt x="421" y="282"/>
                    <a:pt x="420" y="280"/>
                  </a:cubicBezTo>
                  <a:cubicBezTo>
                    <a:pt x="420" y="280"/>
                    <a:pt x="419" y="280"/>
                    <a:pt x="418" y="280"/>
                  </a:cubicBezTo>
                  <a:cubicBezTo>
                    <a:pt x="416" y="282"/>
                    <a:pt x="418" y="284"/>
                    <a:pt x="420" y="285"/>
                  </a:cubicBezTo>
                  <a:close/>
                  <a:moveTo>
                    <a:pt x="516" y="289"/>
                  </a:moveTo>
                  <a:cubicBezTo>
                    <a:pt x="519" y="289"/>
                    <a:pt x="520" y="292"/>
                    <a:pt x="522" y="292"/>
                  </a:cubicBezTo>
                  <a:cubicBezTo>
                    <a:pt x="525" y="287"/>
                    <a:pt x="520" y="283"/>
                    <a:pt x="519" y="280"/>
                  </a:cubicBezTo>
                  <a:cubicBezTo>
                    <a:pt x="518" y="283"/>
                    <a:pt x="517" y="285"/>
                    <a:pt x="516" y="289"/>
                  </a:cubicBezTo>
                  <a:close/>
                  <a:moveTo>
                    <a:pt x="26" y="287"/>
                  </a:moveTo>
                  <a:cubicBezTo>
                    <a:pt x="26" y="286"/>
                    <a:pt x="27" y="280"/>
                    <a:pt x="23" y="280"/>
                  </a:cubicBezTo>
                  <a:cubicBezTo>
                    <a:pt x="23" y="284"/>
                    <a:pt x="23" y="287"/>
                    <a:pt x="26" y="287"/>
                  </a:cubicBezTo>
                  <a:close/>
                  <a:moveTo>
                    <a:pt x="396" y="287"/>
                  </a:moveTo>
                  <a:cubicBezTo>
                    <a:pt x="398" y="286"/>
                    <a:pt x="400" y="285"/>
                    <a:pt x="400" y="283"/>
                  </a:cubicBezTo>
                  <a:cubicBezTo>
                    <a:pt x="398" y="283"/>
                    <a:pt x="399" y="281"/>
                    <a:pt x="397" y="282"/>
                  </a:cubicBezTo>
                  <a:cubicBezTo>
                    <a:pt x="397" y="284"/>
                    <a:pt x="396" y="285"/>
                    <a:pt x="396" y="287"/>
                  </a:cubicBezTo>
                  <a:close/>
                  <a:moveTo>
                    <a:pt x="434" y="285"/>
                  </a:moveTo>
                  <a:cubicBezTo>
                    <a:pt x="435" y="286"/>
                    <a:pt x="436" y="286"/>
                    <a:pt x="437" y="287"/>
                  </a:cubicBezTo>
                  <a:cubicBezTo>
                    <a:pt x="438" y="285"/>
                    <a:pt x="439" y="284"/>
                    <a:pt x="439" y="282"/>
                  </a:cubicBezTo>
                  <a:cubicBezTo>
                    <a:pt x="437" y="281"/>
                    <a:pt x="435" y="284"/>
                    <a:pt x="434" y="285"/>
                  </a:cubicBezTo>
                  <a:close/>
                  <a:moveTo>
                    <a:pt x="168" y="294"/>
                  </a:moveTo>
                  <a:cubicBezTo>
                    <a:pt x="161" y="291"/>
                    <a:pt x="157" y="284"/>
                    <a:pt x="148" y="282"/>
                  </a:cubicBezTo>
                  <a:cubicBezTo>
                    <a:pt x="151" y="289"/>
                    <a:pt x="161" y="293"/>
                    <a:pt x="168" y="294"/>
                  </a:cubicBezTo>
                  <a:close/>
                  <a:moveTo>
                    <a:pt x="332" y="287"/>
                  </a:moveTo>
                  <a:cubicBezTo>
                    <a:pt x="332" y="286"/>
                    <a:pt x="332" y="286"/>
                    <a:pt x="332" y="286"/>
                  </a:cubicBezTo>
                  <a:cubicBezTo>
                    <a:pt x="332" y="286"/>
                    <a:pt x="332" y="286"/>
                    <a:pt x="332" y="285"/>
                  </a:cubicBezTo>
                  <a:cubicBezTo>
                    <a:pt x="331" y="284"/>
                    <a:pt x="329" y="283"/>
                    <a:pt x="327" y="282"/>
                  </a:cubicBezTo>
                  <a:cubicBezTo>
                    <a:pt x="327" y="285"/>
                    <a:pt x="330" y="286"/>
                    <a:pt x="332" y="287"/>
                  </a:cubicBezTo>
                  <a:close/>
                  <a:moveTo>
                    <a:pt x="346" y="285"/>
                  </a:moveTo>
                  <a:cubicBezTo>
                    <a:pt x="348" y="287"/>
                    <a:pt x="353" y="292"/>
                    <a:pt x="355" y="290"/>
                  </a:cubicBezTo>
                  <a:cubicBezTo>
                    <a:pt x="352" y="288"/>
                    <a:pt x="352" y="283"/>
                    <a:pt x="347" y="282"/>
                  </a:cubicBezTo>
                  <a:cubicBezTo>
                    <a:pt x="348" y="284"/>
                    <a:pt x="345" y="283"/>
                    <a:pt x="346" y="285"/>
                  </a:cubicBezTo>
                  <a:close/>
                  <a:moveTo>
                    <a:pt x="103" y="309"/>
                  </a:moveTo>
                  <a:cubicBezTo>
                    <a:pt x="107" y="310"/>
                    <a:pt x="108" y="316"/>
                    <a:pt x="113" y="314"/>
                  </a:cubicBezTo>
                  <a:cubicBezTo>
                    <a:pt x="111" y="310"/>
                    <a:pt x="110" y="304"/>
                    <a:pt x="108" y="299"/>
                  </a:cubicBezTo>
                  <a:cubicBezTo>
                    <a:pt x="101" y="294"/>
                    <a:pt x="96" y="287"/>
                    <a:pt x="89" y="283"/>
                  </a:cubicBezTo>
                  <a:cubicBezTo>
                    <a:pt x="93" y="292"/>
                    <a:pt x="99" y="300"/>
                    <a:pt x="103" y="309"/>
                  </a:cubicBezTo>
                  <a:close/>
                  <a:moveTo>
                    <a:pt x="176" y="285"/>
                  </a:moveTo>
                  <a:cubicBezTo>
                    <a:pt x="178" y="286"/>
                    <a:pt x="177" y="285"/>
                    <a:pt x="179" y="286"/>
                  </a:cubicBezTo>
                  <a:cubicBezTo>
                    <a:pt x="179" y="284"/>
                    <a:pt x="178" y="284"/>
                    <a:pt x="177" y="283"/>
                  </a:cubicBezTo>
                  <a:cubicBezTo>
                    <a:pt x="177" y="284"/>
                    <a:pt x="176" y="284"/>
                    <a:pt x="176" y="285"/>
                  </a:cubicBezTo>
                  <a:close/>
                  <a:moveTo>
                    <a:pt x="304" y="288"/>
                  </a:moveTo>
                  <a:cubicBezTo>
                    <a:pt x="306" y="288"/>
                    <a:pt x="306" y="290"/>
                    <a:pt x="309" y="290"/>
                  </a:cubicBezTo>
                  <a:cubicBezTo>
                    <a:pt x="310" y="288"/>
                    <a:pt x="314" y="288"/>
                    <a:pt x="314" y="285"/>
                  </a:cubicBezTo>
                  <a:cubicBezTo>
                    <a:pt x="310" y="281"/>
                    <a:pt x="305" y="284"/>
                    <a:pt x="304" y="288"/>
                  </a:cubicBezTo>
                  <a:close/>
                  <a:moveTo>
                    <a:pt x="66" y="286"/>
                  </a:moveTo>
                  <a:cubicBezTo>
                    <a:pt x="66" y="285"/>
                    <a:pt x="66" y="284"/>
                    <a:pt x="66" y="284"/>
                  </a:cubicBezTo>
                  <a:cubicBezTo>
                    <a:pt x="65" y="284"/>
                    <a:pt x="63" y="284"/>
                    <a:pt x="63" y="283"/>
                  </a:cubicBezTo>
                  <a:cubicBezTo>
                    <a:pt x="63" y="285"/>
                    <a:pt x="64" y="285"/>
                    <a:pt x="66" y="286"/>
                  </a:cubicBezTo>
                  <a:close/>
                  <a:moveTo>
                    <a:pt x="93" y="299"/>
                  </a:moveTo>
                  <a:cubicBezTo>
                    <a:pt x="89" y="295"/>
                    <a:pt x="88" y="287"/>
                    <a:pt x="83" y="284"/>
                  </a:cubicBezTo>
                  <a:cubicBezTo>
                    <a:pt x="83" y="291"/>
                    <a:pt x="87" y="299"/>
                    <a:pt x="93" y="299"/>
                  </a:cubicBezTo>
                  <a:close/>
                  <a:moveTo>
                    <a:pt x="283" y="284"/>
                  </a:moveTo>
                  <a:cubicBezTo>
                    <a:pt x="278" y="286"/>
                    <a:pt x="275" y="290"/>
                    <a:pt x="271" y="293"/>
                  </a:cubicBezTo>
                  <a:cubicBezTo>
                    <a:pt x="276" y="295"/>
                    <a:pt x="281" y="303"/>
                    <a:pt x="287" y="303"/>
                  </a:cubicBezTo>
                  <a:cubicBezTo>
                    <a:pt x="291" y="303"/>
                    <a:pt x="292" y="299"/>
                    <a:pt x="296" y="299"/>
                  </a:cubicBezTo>
                  <a:cubicBezTo>
                    <a:pt x="295" y="292"/>
                    <a:pt x="288" y="288"/>
                    <a:pt x="283" y="284"/>
                  </a:cubicBezTo>
                  <a:close/>
                  <a:moveTo>
                    <a:pt x="414" y="288"/>
                  </a:moveTo>
                  <a:cubicBezTo>
                    <a:pt x="415" y="287"/>
                    <a:pt x="417" y="287"/>
                    <a:pt x="417" y="286"/>
                  </a:cubicBezTo>
                  <a:cubicBezTo>
                    <a:pt x="416" y="285"/>
                    <a:pt x="415" y="285"/>
                    <a:pt x="414" y="285"/>
                  </a:cubicBezTo>
                  <a:cubicBezTo>
                    <a:pt x="413" y="285"/>
                    <a:pt x="413" y="287"/>
                    <a:pt x="414" y="288"/>
                  </a:cubicBezTo>
                  <a:close/>
                  <a:moveTo>
                    <a:pt x="326" y="289"/>
                  </a:moveTo>
                  <a:cubicBezTo>
                    <a:pt x="324" y="288"/>
                    <a:pt x="324" y="286"/>
                    <a:pt x="322" y="286"/>
                  </a:cubicBezTo>
                  <a:cubicBezTo>
                    <a:pt x="322" y="288"/>
                    <a:pt x="325" y="289"/>
                    <a:pt x="326" y="289"/>
                  </a:cubicBezTo>
                  <a:close/>
                  <a:moveTo>
                    <a:pt x="563" y="293"/>
                  </a:moveTo>
                  <a:cubicBezTo>
                    <a:pt x="566" y="293"/>
                    <a:pt x="567" y="287"/>
                    <a:pt x="566" y="286"/>
                  </a:cubicBezTo>
                  <a:cubicBezTo>
                    <a:pt x="565" y="288"/>
                    <a:pt x="565" y="291"/>
                    <a:pt x="563" y="293"/>
                  </a:cubicBezTo>
                  <a:close/>
                  <a:moveTo>
                    <a:pt x="300" y="295"/>
                  </a:moveTo>
                  <a:cubicBezTo>
                    <a:pt x="302" y="295"/>
                    <a:pt x="304" y="294"/>
                    <a:pt x="305" y="292"/>
                  </a:cubicBezTo>
                  <a:cubicBezTo>
                    <a:pt x="302" y="291"/>
                    <a:pt x="299" y="286"/>
                    <a:pt x="295" y="287"/>
                  </a:cubicBezTo>
                  <a:cubicBezTo>
                    <a:pt x="297" y="289"/>
                    <a:pt x="298" y="293"/>
                    <a:pt x="300" y="295"/>
                  </a:cubicBezTo>
                  <a:close/>
                  <a:moveTo>
                    <a:pt x="371" y="292"/>
                  </a:moveTo>
                  <a:cubicBezTo>
                    <a:pt x="372" y="291"/>
                    <a:pt x="373" y="290"/>
                    <a:pt x="373" y="288"/>
                  </a:cubicBezTo>
                  <a:cubicBezTo>
                    <a:pt x="372" y="287"/>
                    <a:pt x="370" y="285"/>
                    <a:pt x="369" y="287"/>
                  </a:cubicBezTo>
                  <a:cubicBezTo>
                    <a:pt x="370" y="288"/>
                    <a:pt x="369" y="292"/>
                    <a:pt x="371" y="292"/>
                  </a:cubicBezTo>
                  <a:close/>
                  <a:moveTo>
                    <a:pt x="45" y="300"/>
                  </a:moveTo>
                  <a:cubicBezTo>
                    <a:pt x="45" y="294"/>
                    <a:pt x="42" y="290"/>
                    <a:pt x="38" y="287"/>
                  </a:cubicBezTo>
                  <a:cubicBezTo>
                    <a:pt x="39" y="293"/>
                    <a:pt x="40" y="299"/>
                    <a:pt x="45" y="300"/>
                  </a:cubicBezTo>
                  <a:close/>
                  <a:moveTo>
                    <a:pt x="202" y="291"/>
                  </a:moveTo>
                  <a:cubicBezTo>
                    <a:pt x="205" y="292"/>
                    <a:pt x="207" y="294"/>
                    <a:pt x="210" y="295"/>
                  </a:cubicBezTo>
                  <a:cubicBezTo>
                    <a:pt x="212" y="293"/>
                    <a:pt x="214" y="293"/>
                    <a:pt x="214" y="290"/>
                  </a:cubicBezTo>
                  <a:cubicBezTo>
                    <a:pt x="210" y="288"/>
                    <a:pt x="205" y="285"/>
                    <a:pt x="202" y="291"/>
                  </a:cubicBezTo>
                  <a:close/>
                  <a:moveTo>
                    <a:pt x="429" y="291"/>
                  </a:moveTo>
                  <a:cubicBezTo>
                    <a:pt x="431" y="292"/>
                    <a:pt x="432" y="293"/>
                    <a:pt x="434" y="294"/>
                  </a:cubicBezTo>
                  <a:cubicBezTo>
                    <a:pt x="435" y="293"/>
                    <a:pt x="436" y="291"/>
                    <a:pt x="436" y="289"/>
                  </a:cubicBezTo>
                  <a:cubicBezTo>
                    <a:pt x="434" y="291"/>
                    <a:pt x="433" y="287"/>
                    <a:pt x="430" y="287"/>
                  </a:cubicBezTo>
                  <a:cubicBezTo>
                    <a:pt x="430" y="288"/>
                    <a:pt x="428" y="289"/>
                    <a:pt x="429" y="291"/>
                  </a:cubicBezTo>
                  <a:close/>
                  <a:moveTo>
                    <a:pt x="442" y="290"/>
                  </a:moveTo>
                  <a:cubicBezTo>
                    <a:pt x="443" y="289"/>
                    <a:pt x="443" y="287"/>
                    <a:pt x="441" y="287"/>
                  </a:cubicBezTo>
                  <a:cubicBezTo>
                    <a:pt x="441" y="288"/>
                    <a:pt x="440" y="290"/>
                    <a:pt x="442" y="290"/>
                  </a:cubicBezTo>
                  <a:close/>
                  <a:moveTo>
                    <a:pt x="444" y="292"/>
                  </a:moveTo>
                  <a:cubicBezTo>
                    <a:pt x="445" y="294"/>
                    <a:pt x="451" y="294"/>
                    <a:pt x="451" y="291"/>
                  </a:cubicBezTo>
                  <a:cubicBezTo>
                    <a:pt x="450" y="286"/>
                    <a:pt x="444" y="286"/>
                    <a:pt x="444" y="292"/>
                  </a:cubicBezTo>
                  <a:close/>
                  <a:moveTo>
                    <a:pt x="459" y="293"/>
                  </a:moveTo>
                  <a:cubicBezTo>
                    <a:pt x="461" y="294"/>
                    <a:pt x="466" y="289"/>
                    <a:pt x="465" y="287"/>
                  </a:cubicBezTo>
                  <a:cubicBezTo>
                    <a:pt x="463" y="289"/>
                    <a:pt x="459" y="289"/>
                    <a:pt x="459" y="293"/>
                  </a:cubicBezTo>
                  <a:close/>
                  <a:moveTo>
                    <a:pt x="182" y="288"/>
                  </a:moveTo>
                  <a:cubicBezTo>
                    <a:pt x="183" y="292"/>
                    <a:pt x="186" y="295"/>
                    <a:pt x="190" y="294"/>
                  </a:cubicBezTo>
                  <a:cubicBezTo>
                    <a:pt x="188" y="292"/>
                    <a:pt x="186" y="286"/>
                    <a:pt x="182" y="288"/>
                  </a:cubicBezTo>
                  <a:close/>
                  <a:moveTo>
                    <a:pt x="617" y="293"/>
                  </a:moveTo>
                  <a:cubicBezTo>
                    <a:pt x="619" y="293"/>
                    <a:pt x="620" y="289"/>
                    <a:pt x="619" y="288"/>
                  </a:cubicBezTo>
                  <a:cubicBezTo>
                    <a:pt x="618" y="289"/>
                    <a:pt x="617" y="291"/>
                    <a:pt x="617" y="293"/>
                  </a:cubicBezTo>
                  <a:close/>
                  <a:moveTo>
                    <a:pt x="470" y="300"/>
                  </a:moveTo>
                  <a:cubicBezTo>
                    <a:pt x="472" y="297"/>
                    <a:pt x="473" y="294"/>
                    <a:pt x="474" y="289"/>
                  </a:cubicBezTo>
                  <a:cubicBezTo>
                    <a:pt x="473" y="289"/>
                    <a:pt x="472" y="289"/>
                    <a:pt x="471" y="288"/>
                  </a:cubicBezTo>
                  <a:cubicBezTo>
                    <a:pt x="472" y="293"/>
                    <a:pt x="465" y="297"/>
                    <a:pt x="470" y="300"/>
                  </a:cubicBezTo>
                  <a:close/>
                  <a:moveTo>
                    <a:pt x="496" y="296"/>
                  </a:moveTo>
                  <a:cubicBezTo>
                    <a:pt x="496" y="293"/>
                    <a:pt x="499" y="291"/>
                    <a:pt x="498" y="288"/>
                  </a:cubicBezTo>
                  <a:cubicBezTo>
                    <a:pt x="496" y="289"/>
                    <a:pt x="492" y="295"/>
                    <a:pt x="496" y="296"/>
                  </a:cubicBezTo>
                  <a:close/>
                  <a:moveTo>
                    <a:pt x="312" y="292"/>
                  </a:moveTo>
                  <a:cubicBezTo>
                    <a:pt x="314" y="294"/>
                    <a:pt x="316" y="296"/>
                    <a:pt x="319" y="297"/>
                  </a:cubicBezTo>
                  <a:cubicBezTo>
                    <a:pt x="320" y="295"/>
                    <a:pt x="322" y="294"/>
                    <a:pt x="323" y="292"/>
                  </a:cubicBezTo>
                  <a:cubicBezTo>
                    <a:pt x="320" y="288"/>
                    <a:pt x="314" y="289"/>
                    <a:pt x="312" y="292"/>
                  </a:cubicBezTo>
                  <a:close/>
                  <a:moveTo>
                    <a:pt x="504" y="302"/>
                  </a:moveTo>
                  <a:cubicBezTo>
                    <a:pt x="506" y="299"/>
                    <a:pt x="507" y="295"/>
                    <a:pt x="508" y="291"/>
                  </a:cubicBezTo>
                  <a:cubicBezTo>
                    <a:pt x="507" y="290"/>
                    <a:pt x="506" y="289"/>
                    <a:pt x="504" y="289"/>
                  </a:cubicBezTo>
                  <a:cubicBezTo>
                    <a:pt x="508" y="294"/>
                    <a:pt x="500" y="300"/>
                    <a:pt x="504" y="302"/>
                  </a:cubicBezTo>
                  <a:close/>
                  <a:moveTo>
                    <a:pt x="73" y="307"/>
                  </a:moveTo>
                  <a:cubicBezTo>
                    <a:pt x="73" y="301"/>
                    <a:pt x="71" y="291"/>
                    <a:pt x="64" y="291"/>
                  </a:cubicBezTo>
                  <a:cubicBezTo>
                    <a:pt x="67" y="296"/>
                    <a:pt x="66" y="305"/>
                    <a:pt x="73" y="307"/>
                  </a:cubicBezTo>
                  <a:close/>
                  <a:moveTo>
                    <a:pt x="131" y="291"/>
                  </a:moveTo>
                  <a:cubicBezTo>
                    <a:pt x="132" y="296"/>
                    <a:pt x="135" y="297"/>
                    <a:pt x="138" y="300"/>
                  </a:cubicBezTo>
                  <a:cubicBezTo>
                    <a:pt x="137" y="297"/>
                    <a:pt x="137" y="291"/>
                    <a:pt x="133" y="290"/>
                  </a:cubicBezTo>
                  <a:cubicBezTo>
                    <a:pt x="133" y="291"/>
                    <a:pt x="131" y="290"/>
                    <a:pt x="131" y="291"/>
                  </a:cubicBezTo>
                  <a:close/>
                  <a:moveTo>
                    <a:pt x="239" y="300"/>
                  </a:moveTo>
                  <a:cubicBezTo>
                    <a:pt x="239" y="299"/>
                    <a:pt x="241" y="300"/>
                    <a:pt x="241" y="298"/>
                  </a:cubicBezTo>
                  <a:cubicBezTo>
                    <a:pt x="239" y="297"/>
                    <a:pt x="238" y="295"/>
                    <a:pt x="236" y="294"/>
                  </a:cubicBezTo>
                  <a:cubicBezTo>
                    <a:pt x="230" y="297"/>
                    <a:pt x="224" y="289"/>
                    <a:pt x="223" y="291"/>
                  </a:cubicBezTo>
                  <a:cubicBezTo>
                    <a:pt x="228" y="295"/>
                    <a:pt x="233" y="297"/>
                    <a:pt x="239" y="300"/>
                  </a:cubicBezTo>
                  <a:close/>
                  <a:moveTo>
                    <a:pt x="423" y="294"/>
                  </a:moveTo>
                  <a:cubicBezTo>
                    <a:pt x="426" y="294"/>
                    <a:pt x="422" y="292"/>
                    <a:pt x="424" y="290"/>
                  </a:cubicBezTo>
                  <a:cubicBezTo>
                    <a:pt x="423" y="290"/>
                    <a:pt x="421" y="290"/>
                    <a:pt x="420" y="291"/>
                  </a:cubicBezTo>
                  <a:cubicBezTo>
                    <a:pt x="420" y="293"/>
                    <a:pt x="423" y="292"/>
                    <a:pt x="423" y="294"/>
                  </a:cubicBezTo>
                  <a:close/>
                  <a:moveTo>
                    <a:pt x="28" y="295"/>
                  </a:moveTo>
                  <a:cubicBezTo>
                    <a:pt x="28" y="292"/>
                    <a:pt x="27" y="291"/>
                    <a:pt x="24" y="291"/>
                  </a:cubicBezTo>
                  <a:cubicBezTo>
                    <a:pt x="25" y="293"/>
                    <a:pt x="26" y="295"/>
                    <a:pt x="28" y="295"/>
                  </a:cubicBezTo>
                  <a:close/>
                  <a:moveTo>
                    <a:pt x="177" y="294"/>
                  </a:moveTo>
                  <a:cubicBezTo>
                    <a:pt x="179" y="295"/>
                    <a:pt x="181" y="298"/>
                    <a:pt x="185" y="298"/>
                  </a:cubicBezTo>
                  <a:cubicBezTo>
                    <a:pt x="185" y="294"/>
                    <a:pt x="182" y="293"/>
                    <a:pt x="179" y="291"/>
                  </a:cubicBezTo>
                  <a:cubicBezTo>
                    <a:pt x="178" y="292"/>
                    <a:pt x="176" y="292"/>
                    <a:pt x="177" y="294"/>
                  </a:cubicBezTo>
                  <a:close/>
                  <a:moveTo>
                    <a:pt x="340" y="292"/>
                  </a:moveTo>
                  <a:cubicBezTo>
                    <a:pt x="342" y="295"/>
                    <a:pt x="347" y="298"/>
                    <a:pt x="351" y="297"/>
                  </a:cubicBezTo>
                  <a:cubicBezTo>
                    <a:pt x="347" y="296"/>
                    <a:pt x="345" y="290"/>
                    <a:pt x="340" y="292"/>
                  </a:cubicBezTo>
                  <a:close/>
                  <a:moveTo>
                    <a:pt x="395" y="294"/>
                  </a:moveTo>
                  <a:cubicBezTo>
                    <a:pt x="397" y="295"/>
                    <a:pt x="399" y="293"/>
                    <a:pt x="399" y="291"/>
                  </a:cubicBezTo>
                  <a:cubicBezTo>
                    <a:pt x="397" y="291"/>
                    <a:pt x="395" y="292"/>
                    <a:pt x="395" y="294"/>
                  </a:cubicBezTo>
                  <a:close/>
                  <a:moveTo>
                    <a:pt x="575" y="320"/>
                  </a:moveTo>
                  <a:cubicBezTo>
                    <a:pt x="580" y="311"/>
                    <a:pt x="583" y="300"/>
                    <a:pt x="587" y="291"/>
                  </a:cubicBezTo>
                  <a:cubicBezTo>
                    <a:pt x="579" y="297"/>
                    <a:pt x="578" y="312"/>
                    <a:pt x="575" y="320"/>
                  </a:cubicBezTo>
                  <a:close/>
                  <a:moveTo>
                    <a:pt x="165" y="299"/>
                  </a:moveTo>
                  <a:cubicBezTo>
                    <a:pt x="165" y="298"/>
                    <a:pt x="166" y="298"/>
                    <a:pt x="166" y="297"/>
                  </a:cubicBezTo>
                  <a:cubicBezTo>
                    <a:pt x="161" y="297"/>
                    <a:pt x="158" y="291"/>
                    <a:pt x="155" y="292"/>
                  </a:cubicBezTo>
                  <a:cubicBezTo>
                    <a:pt x="158" y="295"/>
                    <a:pt x="161" y="297"/>
                    <a:pt x="165" y="299"/>
                  </a:cubicBezTo>
                  <a:close/>
                  <a:moveTo>
                    <a:pt x="375" y="303"/>
                  </a:moveTo>
                  <a:cubicBezTo>
                    <a:pt x="378" y="302"/>
                    <a:pt x="383" y="299"/>
                    <a:pt x="383" y="294"/>
                  </a:cubicBezTo>
                  <a:cubicBezTo>
                    <a:pt x="382" y="293"/>
                    <a:pt x="381" y="292"/>
                    <a:pt x="379" y="292"/>
                  </a:cubicBezTo>
                  <a:cubicBezTo>
                    <a:pt x="378" y="296"/>
                    <a:pt x="376" y="299"/>
                    <a:pt x="375" y="303"/>
                  </a:cubicBezTo>
                  <a:close/>
                  <a:moveTo>
                    <a:pt x="406" y="302"/>
                  </a:moveTo>
                  <a:cubicBezTo>
                    <a:pt x="408" y="302"/>
                    <a:pt x="408" y="304"/>
                    <a:pt x="411" y="303"/>
                  </a:cubicBezTo>
                  <a:cubicBezTo>
                    <a:pt x="411" y="299"/>
                    <a:pt x="416" y="298"/>
                    <a:pt x="416" y="293"/>
                  </a:cubicBezTo>
                  <a:cubicBezTo>
                    <a:pt x="415" y="292"/>
                    <a:pt x="413" y="292"/>
                    <a:pt x="410" y="292"/>
                  </a:cubicBezTo>
                  <a:cubicBezTo>
                    <a:pt x="410" y="296"/>
                    <a:pt x="407" y="298"/>
                    <a:pt x="406" y="302"/>
                  </a:cubicBezTo>
                  <a:close/>
                  <a:moveTo>
                    <a:pt x="145" y="295"/>
                  </a:moveTo>
                  <a:cubicBezTo>
                    <a:pt x="145" y="294"/>
                    <a:pt x="145" y="292"/>
                    <a:pt x="143" y="292"/>
                  </a:cubicBezTo>
                  <a:cubicBezTo>
                    <a:pt x="142" y="294"/>
                    <a:pt x="144" y="295"/>
                    <a:pt x="145" y="295"/>
                  </a:cubicBezTo>
                  <a:close/>
                  <a:moveTo>
                    <a:pt x="118" y="299"/>
                  </a:moveTo>
                  <a:cubicBezTo>
                    <a:pt x="116" y="297"/>
                    <a:pt x="114" y="294"/>
                    <a:pt x="110" y="293"/>
                  </a:cubicBezTo>
                  <a:cubicBezTo>
                    <a:pt x="111" y="296"/>
                    <a:pt x="116" y="299"/>
                    <a:pt x="118" y="299"/>
                  </a:cubicBezTo>
                  <a:close/>
                  <a:moveTo>
                    <a:pt x="227" y="306"/>
                  </a:moveTo>
                  <a:cubicBezTo>
                    <a:pt x="227" y="303"/>
                    <a:pt x="224" y="302"/>
                    <a:pt x="224" y="298"/>
                  </a:cubicBezTo>
                  <a:cubicBezTo>
                    <a:pt x="221" y="299"/>
                    <a:pt x="221" y="294"/>
                    <a:pt x="217" y="293"/>
                  </a:cubicBezTo>
                  <a:cubicBezTo>
                    <a:pt x="216" y="295"/>
                    <a:pt x="214" y="296"/>
                    <a:pt x="214" y="298"/>
                  </a:cubicBezTo>
                  <a:cubicBezTo>
                    <a:pt x="218" y="300"/>
                    <a:pt x="223" y="303"/>
                    <a:pt x="227" y="306"/>
                  </a:cubicBezTo>
                  <a:close/>
                  <a:moveTo>
                    <a:pt x="349" y="304"/>
                  </a:moveTo>
                  <a:cubicBezTo>
                    <a:pt x="347" y="298"/>
                    <a:pt x="337" y="298"/>
                    <a:pt x="334" y="293"/>
                  </a:cubicBezTo>
                  <a:cubicBezTo>
                    <a:pt x="338" y="298"/>
                    <a:pt x="344" y="303"/>
                    <a:pt x="349" y="304"/>
                  </a:cubicBezTo>
                  <a:close/>
                  <a:moveTo>
                    <a:pt x="433" y="299"/>
                  </a:moveTo>
                  <a:cubicBezTo>
                    <a:pt x="433" y="295"/>
                    <a:pt x="429" y="295"/>
                    <a:pt x="427" y="293"/>
                  </a:cubicBezTo>
                  <a:cubicBezTo>
                    <a:pt x="426" y="296"/>
                    <a:pt x="429" y="298"/>
                    <a:pt x="433" y="299"/>
                  </a:cubicBezTo>
                  <a:close/>
                  <a:moveTo>
                    <a:pt x="438" y="297"/>
                  </a:moveTo>
                  <a:cubicBezTo>
                    <a:pt x="439" y="296"/>
                    <a:pt x="441" y="293"/>
                    <a:pt x="438" y="293"/>
                  </a:cubicBezTo>
                  <a:cubicBezTo>
                    <a:pt x="439" y="295"/>
                    <a:pt x="436" y="296"/>
                    <a:pt x="438" y="297"/>
                  </a:cubicBezTo>
                  <a:close/>
                  <a:moveTo>
                    <a:pt x="321" y="299"/>
                  </a:moveTo>
                  <a:cubicBezTo>
                    <a:pt x="325" y="300"/>
                    <a:pt x="326" y="303"/>
                    <a:pt x="330" y="303"/>
                  </a:cubicBezTo>
                  <a:cubicBezTo>
                    <a:pt x="334" y="296"/>
                    <a:pt x="323" y="291"/>
                    <a:pt x="321" y="299"/>
                  </a:cubicBezTo>
                  <a:close/>
                  <a:moveTo>
                    <a:pt x="479" y="300"/>
                  </a:moveTo>
                  <a:cubicBezTo>
                    <a:pt x="479" y="298"/>
                    <a:pt x="483" y="298"/>
                    <a:pt x="482" y="295"/>
                  </a:cubicBezTo>
                  <a:cubicBezTo>
                    <a:pt x="481" y="295"/>
                    <a:pt x="481" y="294"/>
                    <a:pt x="479" y="294"/>
                  </a:cubicBezTo>
                  <a:cubicBezTo>
                    <a:pt x="479" y="296"/>
                    <a:pt x="477" y="298"/>
                    <a:pt x="479" y="300"/>
                  </a:cubicBezTo>
                  <a:close/>
                  <a:moveTo>
                    <a:pt x="501" y="326"/>
                  </a:moveTo>
                  <a:cubicBezTo>
                    <a:pt x="504" y="327"/>
                    <a:pt x="505" y="331"/>
                    <a:pt x="508" y="331"/>
                  </a:cubicBezTo>
                  <a:cubicBezTo>
                    <a:pt x="515" y="322"/>
                    <a:pt x="516" y="307"/>
                    <a:pt x="522" y="296"/>
                  </a:cubicBezTo>
                  <a:cubicBezTo>
                    <a:pt x="519" y="294"/>
                    <a:pt x="517" y="295"/>
                    <a:pt x="513" y="294"/>
                  </a:cubicBezTo>
                  <a:cubicBezTo>
                    <a:pt x="510" y="305"/>
                    <a:pt x="505" y="315"/>
                    <a:pt x="501" y="326"/>
                  </a:cubicBezTo>
                  <a:close/>
                  <a:moveTo>
                    <a:pt x="304" y="298"/>
                  </a:moveTo>
                  <a:cubicBezTo>
                    <a:pt x="306" y="300"/>
                    <a:pt x="307" y="303"/>
                    <a:pt x="310" y="303"/>
                  </a:cubicBezTo>
                  <a:cubicBezTo>
                    <a:pt x="311" y="302"/>
                    <a:pt x="310" y="300"/>
                    <a:pt x="313" y="301"/>
                  </a:cubicBezTo>
                  <a:cubicBezTo>
                    <a:pt x="314" y="296"/>
                    <a:pt x="305" y="292"/>
                    <a:pt x="304" y="298"/>
                  </a:cubicBezTo>
                  <a:close/>
                  <a:moveTo>
                    <a:pt x="413" y="306"/>
                  </a:moveTo>
                  <a:cubicBezTo>
                    <a:pt x="415" y="307"/>
                    <a:pt x="416" y="309"/>
                    <a:pt x="418" y="309"/>
                  </a:cubicBezTo>
                  <a:cubicBezTo>
                    <a:pt x="418" y="305"/>
                    <a:pt x="419" y="303"/>
                    <a:pt x="421" y="302"/>
                  </a:cubicBezTo>
                  <a:cubicBezTo>
                    <a:pt x="420" y="300"/>
                    <a:pt x="421" y="299"/>
                    <a:pt x="422" y="297"/>
                  </a:cubicBezTo>
                  <a:cubicBezTo>
                    <a:pt x="420" y="296"/>
                    <a:pt x="419" y="296"/>
                    <a:pt x="418" y="295"/>
                  </a:cubicBezTo>
                  <a:cubicBezTo>
                    <a:pt x="417" y="299"/>
                    <a:pt x="415" y="302"/>
                    <a:pt x="413" y="306"/>
                  </a:cubicBezTo>
                  <a:close/>
                  <a:moveTo>
                    <a:pt x="200" y="302"/>
                  </a:moveTo>
                  <a:cubicBezTo>
                    <a:pt x="197" y="302"/>
                    <a:pt x="195" y="294"/>
                    <a:pt x="192" y="297"/>
                  </a:cubicBezTo>
                  <a:cubicBezTo>
                    <a:pt x="195" y="298"/>
                    <a:pt x="197" y="303"/>
                    <a:pt x="200" y="302"/>
                  </a:cubicBezTo>
                  <a:close/>
                  <a:moveTo>
                    <a:pt x="256" y="299"/>
                  </a:moveTo>
                  <a:cubicBezTo>
                    <a:pt x="256" y="296"/>
                    <a:pt x="250" y="295"/>
                    <a:pt x="248" y="299"/>
                  </a:cubicBezTo>
                  <a:cubicBezTo>
                    <a:pt x="250" y="301"/>
                    <a:pt x="257" y="302"/>
                    <a:pt x="256" y="299"/>
                  </a:cubicBezTo>
                  <a:close/>
                  <a:moveTo>
                    <a:pt x="551" y="310"/>
                  </a:moveTo>
                  <a:cubicBezTo>
                    <a:pt x="555" y="308"/>
                    <a:pt x="558" y="301"/>
                    <a:pt x="558" y="297"/>
                  </a:cubicBezTo>
                  <a:cubicBezTo>
                    <a:pt x="555" y="301"/>
                    <a:pt x="553" y="305"/>
                    <a:pt x="551" y="310"/>
                  </a:cubicBezTo>
                  <a:close/>
                  <a:moveTo>
                    <a:pt x="442" y="300"/>
                  </a:moveTo>
                  <a:cubicBezTo>
                    <a:pt x="444" y="301"/>
                    <a:pt x="445" y="303"/>
                    <a:pt x="447" y="303"/>
                  </a:cubicBezTo>
                  <a:cubicBezTo>
                    <a:pt x="448" y="303"/>
                    <a:pt x="448" y="300"/>
                    <a:pt x="449" y="299"/>
                  </a:cubicBezTo>
                  <a:cubicBezTo>
                    <a:pt x="446" y="298"/>
                    <a:pt x="444" y="297"/>
                    <a:pt x="442" y="300"/>
                  </a:cubicBezTo>
                  <a:close/>
                  <a:moveTo>
                    <a:pt x="89" y="319"/>
                  </a:moveTo>
                  <a:cubicBezTo>
                    <a:pt x="83" y="314"/>
                    <a:pt x="80" y="305"/>
                    <a:pt x="75" y="298"/>
                  </a:cubicBezTo>
                  <a:cubicBezTo>
                    <a:pt x="77" y="308"/>
                    <a:pt x="81" y="318"/>
                    <a:pt x="89" y="319"/>
                  </a:cubicBezTo>
                  <a:close/>
                  <a:moveTo>
                    <a:pt x="231" y="304"/>
                  </a:moveTo>
                  <a:cubicBezTo>
                    <a:pt x="234" y="304"/>
                    <a:pt x="235" y="303"/>
                    <a:pt x="236" y="302"/>
                  </a:cubicBezTo>
                  <a:cubicBezTo>
                    <a:pt x="233" y="301"/>
                    <a:pt x="231" y="299"/>
                    <a:pt x="228" y="298"/>
                  </a:cubicBezTo>
                  <a:cubicBezTo>
                    <a:pt x="228" y="301"/>
                    <a:pt x="231" y="302"/>
                    <a:pt x="231" y="304"/>
                  </a:cubicBezTo>
                  <a:close/>
                  <a:moveTo>
                    <a:pt x="279" y="308"/>
                  </a:moveTo>
                  <a:cubicBezTo>
                    <a:pt x="276" y="303"/>
                    <a:pt x="271" y="300"/>
                    <a:pt x="265" y="298"/>
                  </a:cubicBezTo>
                  <a:cubicBezTo>
                    <a:pt x="268" y="303"/>
                    <a:pt x="272" y="313"/>
                    <a:pt x="279" y="308"/>
                  </a:cubicBezTo>
                  <a:close/>
                  <a:moveTo>
                    <a:pt x="39" y="304"/>
                  </a:moveTo>
                  <a:cubicBezTo>
                    <a:pt x="39" y="302"/>
                    <a:pt x="38" y="300"/>
                    <a:pt x="36" y="299"/>
                  </a:cubicBezTo>
                  <a:cubicBezTo>
                    <a:pt x="36" y="301"/>
                    <a:pt x="37" y="303"/>
                    <a:pt x="39" y="304"/>
                  </a:cubicBezTo>
                  <a:close/>
                  <a:moveTo>
                    <a:pt x="186" y="300"/>
                  </a:moveTo>
                  <a:cubicBezTo>
                    <a:pt x="190" y="302"/>
                    <a:pt x="193" y="305"/>
                    <a:pt x="197" y="306"/>
                  </a:cubicBezTo>
                  <a:cubicBezTo>
                    <a:pt x="195" y="303"/>
                    <a:pt x="190" y="296"/>
                    <a:pt x="186" y="300"/>
                  </a:cubicBezTo>
                  <a:close/>
                  <a:moveTo>
                    <a:pt x="457" y="299"/>
                  </a:moveTo>
                  <a:cubicBezTo>
                    <a:pt x="457" y="301"/>
                    <a:pt x="458" y="301"/>
                    <a:pt x="459" y="302"/>
                  </a:cubicBezTo>
                  <a:cubicBezTo>
                    <a:pt x="460" y="301"/>
                    <a:pt x="460" y="299"/>
                    <a:pt x="461" y="299"/>
                  </a:cubicBezTo>
                  <a:cubicBezTo>
                    <a:pt x="459" y="298"/>
                    <a:pt x="458" y="299"/>
                    <a:pt x="457" y="299"/>
                  </a:cubicBezTo>
                  <a:close/>
                  <a:moveTo>
                    <a:pt x="60" y="305"/>
                  </a:moveTo>
                  <a:cubicBezTo>
                    <a:pt x="59" y="303"/>
                    <a:pt x="58" y="300"/>
                    <a:pt x="56" y="299"/>
                  </a:cubicBezTo>
                  <a:cubicBezTo>
                    <a:pt x="57" y="301"/>
                    <a:pt x="59" y="305"/>
                    <a:pt x="60" y="305"/>
                  </a:cubicBezTo>
                  <a:close/>
                  <a:moveTo>
                    <a:pt x="422" y="306"/>
                  </a:moveTo>
                  <a:cubicBezTo>
                    <a:pt x="425" y="305"/>
                    <a:pt x="430" y="305"/>
                    <a:pt x="430" y="301"/>
                  </a:cubicBezTo>
                  <a:cubicBezTo>
                    <a:pt x="427" y="302"/>
                    <a:pt x="427" y="300"/>
                    <a:pt x="425" y="300"/>
                  </a:cubicBezTo>
                  <a:cubicBezTo>
                    <a:pt x="424" y="301"/>
                    <a:pt x="423" y="304"/>
                    <a:pt x="422" y="306"/>
                  </a:cubicBezTo>
                  <a:close/>
                  <a:moveTo>
                    <a:pt x="149" y="306"/>
                  </a:moveTo>
                  <a:cubicBezTo>
                    <a:pt x="148" y="304"/>
                    <a:pt x="147" y="301"/>
                    <a:pt x="145" y="300"/>
                  </a:cubicBezTo>
                  <a:cubicBezTo>
                    <a:pt x="145" y="304"/>
                    <a:pt x="146" y="306"/>
                    <a:pt x="149" y="306"/>
                  </a:cubicBezTo>
                  <a:close/>
                  <a:moveTo>
                    <a:pt x="168" y="303"/>
                  </a:moveTo>
                  <a:cubicBezTo>
                    <a:pt x="172" y="303"/>
                    <a:pt x="173" y="307"/>
                    <a:pt x="176" y="303"/>
                  </a:cubicBezTo>
                  <a:cubicBezTo>
                    <a:pt x="174" y="301"/>
                    <a:pt x="168" y="298"/>
                    <a:pt x="168" y="303"/>
                  </a:cubicBezTo>
                  <a:close/>
                  <a:moveTo>
                    <a:pt x="242" y="303"/>
                  </a:moveTo>
                  <a:cubicBezTo>
                    <a:pt x="244" y="303"/>
                    <a:pt x="246" y="303"/>
                    <a:pt x="246" y="305"/>
                  </a:cubicBezTo>
                  <a:cubicBezTo>
                    <a:pt x="249" y="305"/>
                    <a:pt x="250" y="304"/>
                    <a:pt x="251" y="303"/>
                  </a:cubicBezTo>
                  <a:cubicBezTo>
                    <a:pt x="247" y="302"/>
                    <a:pt x="245" y="298"/>
                    <a:pt x="242" y="303"/>
                  </a:cubicBezTo>
                  <a:close/>
                  <a:moveTo>
                    <a:pt x="300" y="304"/>
                  </a:moveTo>
                  <a:cubicBezTo>
                    <a:pt x="297" y="297"/>
                    <a:pt x="296" y="303"/>
                    <a:pt x="290" y="305"/>
                  </a:cubicBezTo>
                  <a:cubicBezTo>
                    <a:pt x="292" y="307"/>
                    <a:pt x="296" y="309"/>
                    <a:pt x="299" y="310"/>
                  </a:cubicBezTo>
                  <a:cubicBezTo>
                    <a:pt x="302" y="308"/>
                    <a:pt x="301" y="307"/>
                    <a:pt x="300" y="304"/>
                  </a:cubicBezTo>
                  <a:close/>
                  <a:moveTo>
                    <a:pt x="481" y="308"/>
                  </a:moveTo>
                  <a:cubicBezTo>
                    <a:pt x="482" y="306"/>
                    <a:pt x="484" y="303"/>
                    <a:pt x="483" y="300"/>
                  </a:cubicBezTo>
                  <a:cubicBezTo>
                    <a:pt x="480" y="303"/>
                    <a:pt x="473" y="307"/>
                    <a:pt x="481" y="308"/>
                  </a:cubicBezTo>
                  <a:close/>
                  <a:moveTo>
                    <a:pt x="340" y="310"/>
                  </a:moveTo>
                  <a:cubicBezTo>
                    <a:pt x="341" y="310"/>
                    <a:pt x="343" y="309"/>
                    <a:pt x="344" y="308"/>
                  </a:cubicBezTo>
                  <a:cubicBezTo>
                    <a:pt x="344" y="307"/>
                    <a:pt x="344" y="306"/>
                    <a:pt x="344" y="305"/>
                  </a:cubicBezTo>
                  <a:cubicBezTo>
                    <a:pt x="341" y="304"/>
                    <a:pt x="339" y="303"/>
                    <a:pt x="337" y="301"/>
                  </a:cubicBezTo>
                  <a:cubicBezTo>
                    <a:pt x="336" y="304"/>
                    <a:pt x="340" y="305"/>
                    <a:pt x="340" y="310"/>
                  </a:cubicBezTo>
                  <a:close/>
                  <a:moveTo>
                    <a:pt x="84" y="306"/>
                  </a:moveTo>
                  <a:cubicBezTo>
                    <a:pt x="84" y="305"/>
                    <a:pt x="85" y="305"/>
                    <a:pt x="85" y="303"/>
                  </a:cubicBezTo>
                  <a:cubicBezTo>
                    <a:pt x="84" y="303"/>
                    <a:pt x="82" y="301"/>
                    <a:pt x="81" y="302"/>
                  </a:cubicBezTo>
                  <a:cubicBezTo>
                    <a:pt x="82" y="303"/>
                    <a:pt x="82" y="306"/>
                    <a:pt x="84" y="306"/>
                  </a:cubicBezTo>
                  <a:close/>
                  <a:moveTo>
                    <a:pt x="256" y="304"/>
                  </a:moveTo>
                  <a:cubicBezTo>
                    <a:pt x="260" y="305"/>
                    <a:pt x="263" y="310"/>
                    <a:pt x="266" y="309"/>
                  </a:cubicBezTo>
                  <a:cubicBezTo>
                    <a:pt x="264" y="306"/>
                    <a:pt x="262" y="303"/>
                    <a:pt x="259" y="302"/>
                  </a:cubicBezTo>
                  <a:cubicBezTo>
                    <a:pt x="259" y="303"/>
                    <a:pt x="256" y="302"/>
                    <a:pt x="256" y="304"/>
                  </a:cubicBezTo>
                  <a:close/>
                  <a:moveTo>
                    <a:pt x="312" y="305"/>
                  </a:moveTo>
                  <a:cubicBezTo>
                    <a:pt x="315" y="310"/>
                    <a:pt x="319" y="313"/>
                    <a:pt x="324" y="316"/>
                  </a:cubicBezTo>
                  <a:cubicBezTo>
                    <a:pt x="324" y="313"/>
                    <a:pt x="327" y="312"/>
                    <a:pt x="327" y="308"/>
                  </a:cubicBezTo>
                  <a:cubicBezTo>
                    <a:pt x="321" y="305"/>
                    <a:pt x="318" y="299"/>
                    <a:pt x="312" y="305"/>
                  </a:cubicBezTo>
                  <a:close/>
                  <a:moveTo>
                    <a:pt x="465" y="306"/>
                  </a:moveTo>
                  <a:cubicBezTo>
                    <a:pt x="467" y="306"/>
                    <a:pt x="467" y="308"/>
                    <a:pt x="468" y="306"/>
                  </a:cubicBezTo>
                  <a:cubicBezTo>
                    <a:pt x="467" y="306"/>
                    <a:pt x="470" y="302"/>
                    <a:pt x="467" y="302"/>
                  </a:cubicBezTo>
                  <a:cubicBezTo>
                    <a:pt x="466" y="303"/>
                    <a:pt x="465" y="304"/>
                    <a:pt x="465" y="306"/>
                  </a:cubicBezTo>
                  <a:close/>
                  <a:moveTo>
                    <a:pt x="388" y="311"/>
                  </a:moveTo>
                  <a:cubicBezTo>
                    <a:pt x="388" y="314"/>
                    <a:pt x="390" y="314"/>
                    <a:pt x="392" y="314"/>
                  </a:cubicBezTo>
                  <a:cubicBezTo>
                    <a:pt x="393" y="310"/>
                    <a:pt x="397" y="306"/>
                    <a:pt x="396" y="302"/>
                  </a:cubicBezTo>
                  <a:cubicBezTo>
                    <a:pt x="394" y="306"/>
                    <a:pt x="391" y="308"/>
                    <a:pt x="388" y="311"/>
                  </a:cubicBezTo>
                  <a:close/>
                  <a:moveTo>
                    <a:pt x="490" y="310"/>
                  </a:moveTo>
                  <a:cubicBezTo>
                    <a:pt x="490" y="308"/>
                    <a:pt x="493" y="304"/>
                    <a:pt x="492" y="302"/>
                  </a:cubicBezTo>
                  <a:cubicBezTo>
                    <a:pt x="491" y="304"/>
                    <a:pt x="488" y="308"/>
                    <a:pt x="490" y="310"/>
                  </a:cubicBezTo>
                  <a:close/>
                  <a:moveTo>
                    <a:pt x="47" y="310"/>
                  </a:moveTo>
                  <a:cubicBezTo>
                    <a:pt x="46" y="307"/>
                    <a:pt x="45" y="302"/>
                    <a:pt x="42" y="303"/>
                  </a:cubicBezTo>
                  <a:cubicBezTo>
                    <a:pt x="45" y="304"/>
                    <a:pt x="43" y="309"/>
                    <a:pt x="47" y="310"/>
                  </a:cubicBezTo>
                  <a:close/>
                  <a:moveTo>
                    <a:pt x="382" y="308"/>
                  </a:moveTo>
                  <a:cubicBezTo>
                    <a:pt x="384" y="308"/>
                    <a:pt x="385" y="304"/>
                    <a:pt x="384" y="303"/>
                  </a:cubicBezTo>
                  <a:cubicBezTo>
                    <a:pt x="383" y="305"/>
                    <a:pt x="382" y="306"/>
                    <a:pt x="382" y="308"/>
                  </a:cubicBezTo>
                  <a:close/>
                  <a:moveTo>
                    <a:pt x="445" y="307"/>
                  </a:moveTo>
                  <a:cubicBezTo>
                    <a:pt x="445" y="304"/>
                    <a:pt x="442" y="303"/>
                    <a:pt x="440" y="303"/>
                  </a:cubicBezTo>
                  <a:cubicBezTo>
                    <a:pt x="440" y="306"/>
                    <a:pt x="441" y="307"/>
                    <a:pt x="445" y="307"/>
                  </a:cubicBezTo>
                  <a:close/>
                  <a:moveTo>
                    <a:pt x="132" y="310"/>
                  </a:moveTo>
                  <a:cubicBezTo>
                    <a:pt x="130" y="307"/>
                    <a:pt x="129" y="305"/>
                    <a:pt x="125" y="304"/>
                  </a:cubicBezTo>
                  <a:cubicBezTo>
                    <a:pt x="126" y="307"/>
                    <a:pt x="130" y="310"/>
                    <a:pt x="132" y="310"/>
                  </a:cubicBezTo>
                  <a:close/>
                  <a:moveTo>
                    <a:pt x="234" y="307"/>
                  </a:moveTo>
                  <a:cubicBezTo>
                    <a:pt x="235" y="313"/>
                    <a:pt x="243" y="313"/>
                    <a:pt x="244" y="307"/>
                  </a:cubicBezTo>
                  <a:cubicBezTo>
                    <a:pt x="243" y="306"/>
                    <a:pt x="240" y="305"/>
                    <a:pt x="239" y="304"/>
                  </a:cubicBezTo>
                  <a:cubicBezTo>
                    <a:pt x="237" y="305"/>
                    <a:pt x="237" y="307"/>
                    <a:pt x="234" y="307"/>
                  </a:cubicBezTo>
                  <a:close/>
                  <a:moveTo>
                    <a:pt x="455" y="310"/>
                  </a:moveTo>
                  <a:cubicBezTo>
                    <a:pt x="456" y="309"/>
                    <a:pt x="457" y="307"/>
                    <a:pt x="457" y="305"/>
                  </a:cubicBezTo>
                  <a:cubicBezTo>
                    <a:pt x="457" y="305"/>
                    <a:pt x="456" y="304"/>
                    <a:pt x="455" y="304"/>
                  </a:cubicBezTo>
                  <a:cubicBezTo>
                    <a:pt x="455" y="306"/>
                    <a:pt x="451" y="309"/>
                    <a:pt x="455" y="310"/>
                  </a:cubicBezTo>
                  <a:close/>
                  <a:moveTo>
                    <a:pt x="354" y="308"/>
                  </a:moveTo>
                  <a:cubicBezTo>
                    <a:pt x="355" y="310"/>
                    <a:pt x="357" y="311"/>
                    <a:pt x="360" y="313"/>
                  </a:cubicBezTo>
                  <a:cubicBezTo>
                    <a:pt x="361" y="310"/>
                    <a:pt x="363" y="308"/>
                    <a:pt x="363" y="305"/>
                  </a:cubicBezTo>
                  <a:cubicBezTo>
                    <a:pt x="360" y="306"/>
                    <a:pt x="354" y="303"/>
                    <a:pt x="354" y="308"/>
                  </a:cubicBezTo>
                  <a:close/>
                  <a:moveTo>
                    <a:pt x="421" y="313"/>
                  </a:moveTo>
                  <a:cubicBezTo>
                    <a:pt x="423" y="313"/>
                    <a:pt x="423" y="314"/>
                    <a:pt x="425" y="314"/>
                  </a:cubicBezTo>
                  <a:cubicBezTo>
                    <a:pt x="426" y="311"/>
                    <a:pt x="429" y="307"/>
                    <a:pt x="430" y="305"/>
                  </a:cubicBezTo>
                  <a:cubicBezTo>
                    <a:pt x="428" y="309"/>
                    <a:pt x="422" y="308"/>
                    <a:pt x="421" y="313"/>
                  </a:cubicBezTo>
                  <a:close/>
                  <a:moveTo>
                    <a:pt x="557" y="314"/>
                  </a:moveTo>
                  <a:cubicBezTo>
                    <a:pt x="559" y="314"/>
                    <a:pt x="558" y="309"/>
                    <a:pt x="561" y="310"/>
                  </a:cubicBezTo>
                  <a:cubicBezTo>
                    <a:pt x="560" y="307"/>
                    <a:pt x="561" y="306"/>
                    <a:pt x="560" y="305"/>
                  </a:cubicBezTo>
                  <a:cubicBezTo>
                    <a:pt x="559" y="307"/>
                    <a:pt x="557" y="310"/>
                    <a:pt x="557" y="314"/>
                  </a:cubicBezTo>
                  <a:close/>
                  <a:moveTo>
                    <a:pt x="176" y="307"/>
                  </a:moveTo>
                  <a:cubicBezTo>
                    <a:pt x="178" y="311"/>
                    <a:pt x="183" y="313"/>
                    <a:pt x="186" y="316"/>
                  </a:cubicBezTo>
                  <a:cubicBezTo>
                    <a:pt x="186" y="313"/>
                    <a:pt x="190" y="314"/>
                    <a:pt x="190" y="311"/>
                  </a:cubicBezTo>
                  <a:cubicBezTo>
                    <a:pt x="186" y="309"/>
                    <a:pt x="181" y="303"/>
                    <a:pt x="176" y="307"/>
                  </a:cubicBezTo>
                  <a:close/>
                  <a:moveTo>
                    <a:pt x="428" y="317"/>
                  </a:moveTo>
                  <a:cubicBezTo>
                    <a:pt x="430" y="319"/>
                    <a:pt x="430" y="316"/>
                    <a:pt x="432" y="316"/>
                  </a:cubicBezTo>
                  <a:cubicBezTo>
                    <a:pt x="430" y="313"/>
                    <a:pt x="436" y="308"/>
                    <a:pt x="433" y="305"/>
                  </a:cubicBezTo>
                  <a:cubicBezTo>
                    <a:pt x="432" y="309"/>
                    <a:pt x="428" y="314"/>
                    <a:pt x="428" y="317"/>
                  </a:cubicBezTo>
                  <a:close/>
                  <a:moveTo>
                    <a:pt x="485" y="312"/>
                  </a:moveTo>
                  <a:cubicBezTo>
                    <a:pt x="484" y="309"/>
                    <a:pt x="488" y="308"/>
                    <a:pt x="485" y="305"/>
                  </a:cubicBezTo>
                  <a:cubicBezTo>
                    <a:pt x="486" y="308"/>
                    <a:pt x="482" y="311"/>
                    <a:pt x="485" y="312"/>
                  </a:cubicBezTo>
                  <a:close/>
                  <a:moveTo>
                    <a:pt x="164" y="310"/>
                  </a:moveTo>
                  <a:cubicBezTo>
                    <a:pt x="164" y="310"/>
                    <a:pt x="166" y="310"/>
                    <a:pt x="167" y="309"/>
                  </a:cubicBezTo>
                  <a:cubicBezTo>
                    <a:pt x="167" y="306"/>
                    <a:pt x="163" y="305"/>
                    <a:pt x="163" y="308"/>
                  </a:cubicBezTo>
                  <a:cubicBezTo>
                    <a:pt x="165" y="308"/>
                    <a:pt x="163" y="310"/>
                    <a:pt x="164" y="310"/>
                  </a:cubicBezTo>
                  <a:close/>
                  <a:moveTo>
                    <a:pt x="495" y="320"/>
                  </a:moveTo>
                  <a:cubicBezTo>
                    <a:pt x="497" y="315"/>
                    <a:pt x="501" y="312"/>
                    <a:pt x="502" y="306"/>
                  </a:cubicBezTo>
                  <a:cubicBezTo>
                    <a:pt x="500" y="307"/>
                    <a:pt x="500" y="306"/>
                    <a:pt x="498" y="306"/>
                  </a:cubicBezTo>
                  <a:cubicBezTo>
                    <a:pt x="497" y="310"/>
                    <a:pt x="494" y="316"/>
                    <a:pt x="495" y="320"/>
                  </a:cubicBezTo>
                  <a:close/>
                  <a:moveTo>
                    <a:pt x="526" y="326"/>
                  </a:moveTo>
                  <a:cubicBezTo>
                    <a:pt x="533" y="322"/>
                    <a:pt x="535" y="314"/>
                    <a:pt x="536" y="306"/>
                  </a:cubicBezTo>
                  <a:cubicBezTo>
                    <a:pt x="533" y="312"/>
                    <a:pt x="528" y="317"/>
                    <a:pt x="526" y="326"/>
                  </a:cubicBezTo>
                  <a:close/>
                  <a:moveTo>
                    <a:pt x="252" y="307"/>
                  </a:moveTo>
                  <a:cubicBezTo>
                    <a:pt x="256" y="310"/>
                    <a:pt x="261" y="317"/>
                    <a:pt x="266" y="314"/>
                  </a:cubicBezTo>
                  <a:cubicBezTo>
                    <a:pt x="263" y="313"/>
                    <a:pt x="258" y="306"/>
                    <a:pt x="252" y="307"/>
                  </a:cubicBezTo>
                  <a:close/>
                  <a:moveTo>
                    <a:pt x="569" y="314"/>
                  </a:moveTo>
                  <a:cubicBezTo>
                    <a:pt x="568" y="311"/>
                    <a:pt x="573" y="307"/>
                    <a:pt x="571" y="306"/>
                  </a:cubicBezTo>
                  <a:cubicBezTo>
                    <a:pt x="570" y="309"/>
                    <a:pt x="567" y="311"/>
                    <a:pt x="569" y="314"/>
                  </a:cubicBezTo>
                  <a:close/>
                  <a:moveTo>
                    <a:pt x="396" y="317"/>
                  </a:moveTo>
                  <a:cubicBezTo>
                    <a:pt x="396" y="313"/>
                    <a:pt x="400" y="311"/>
                    <a:pt x="399" y="307"/>
                  </a:cubicBezTo>
                  <a:cubicBezTo>
                    <a:pt x="398" y="310"/>
                    <a:pt x="393" y="315"/>
                    <a:pt x="396" y="317"/>
                  </a:cubicBezTo>
                  <a:close/>
                  <a:moveTo>
                    <a:pt x="111" y="336"/>
                  </a:moveTo>
                  <a:cubicBezTo>
                    <a:pt x="107" y="323"/>
                    <a:pt x="101" y="313"/>
                    <a:pt x="90" y="308"/>
                  </a:cubicBezTo>
                  <a:cubicBezTo>
                    <a:pt x="91" y="322"/>
                    <a:pt x="101" y="333"/>
                    <a:pt x="111" y="336"/>
                  </a:cubicBezTo>
                  <a:close/>
                  <a:moveTo>
                    <a:pt x="308" y="308"/>
                  </a:moveTo>
                  <a:cubicBezTo>
                    <a:pt x="308" y="314"/>
                    <a:pt x="312" y="322"/>
                    <a:pt x="318" y="323"/>
                  </a:cubicBezTo>
                  <a:cubicBezTo>
                    <a:pt x="320" y="322"/>
                    <a:pt x="321" y="321"/>
                    <a:pt x="322" y="320"/>
                  </a:cubicBezTo>
                  <a:cubicBezTo>
                    <a:pt x="318" y="316"/>
                    <a:pt x="313" y="309"/>
                    <a:pt x="308" y="308"/>
                  </a:cubicBezTo>
                  <a:close/>
                  <a:moveTo>
                    <a:pt x="399" y="320"/>
                  </a:moveTo>
                  <a:cubicBezTo>
                    <a:pt x="405" y="318"/>
                    <a:pt x="405" y="314"/>
                    <a:pt x="407" y="310"/>
                  </a:cubicBezTo>
                  <a:cubicBezTo>
                    <a:pt x="406" y="309"/>
                    <a:pt x="406" y="307"/>
                    <a:pt x="403" y="308"/>
                  </a:cubicBezTo>
                  <a:cubicBezTo>
                    <a:pt x="403" y="312"/>
                    <a:pt x="400" y="315"/>
                    <a:pt x="399" y="320"/>
                  </a:cubicBezTo>
                  <a:close/>
                  <a:moveTo>
                    <a:pt x="213" y="316"/>
                  </a:moveTo>
                  <a:cubicBezTo>
                    <a:pt x="209" y="314"/>
                    <a:pt x="205" y="308"/>
                    <a:pt x="200" y="309"/>
                  </a:cubicBezTo>
                  <a:cubicBezTo>
                    <a:pt x="205" y="310"/>
                    <a:pt x="210" y="317"/>
                    <a:pt x="213" y="316"/>
                  </a:cubicBezTo>
                  <a:close/>
                  <a:moveTo>
                    <a:pt x="474" y="312"/>
                  </a:moveTo>
                  <a:cubicBezTo>
                    <a:pt x="476" y="313"/>
                    <a:pt x="477" y="314"/>
                    <a:pt x="479" y="315"/>
                  </a:cubicBezTo>
                  <a:cubicBezTo>
                    <a:pt x="481" y="311"/>
                    <a:pt x="477" y="309"/>
                    <a:pt x="475" y="308"/>
                  </a:cubicBezTo>
                  <a:cubicBezTo>
                    <a:pt x="475" y="310"/>
                    <a:pt x="473" y="310"/>
                    <a:pt x="474" y="312"/>
                  </a:cubicBezTo>
                  <a:close/>
                  <a:moveTo>
                    <a:pt x="437" y="313"/>
                  </a:moveTo>
                  <a:cubicBezTo>
                    <a:pt x="438" y="312"/>
                    <a:pt x="440" y="312"/>
                    <a:pt x="440" y="310"/>
                  </a:cubicBezTo>
                  <a:cubicBezTo>
                    <a:pt x="439" y="309"/>
                    <a:pt x="439" y="309"/>
                    <a:pt x="437" y="309"/>
                  </a:cubicBezTo>
                  <a:cubicBezTo>
                    <a:pt x="437" y="310"/>
                    <a:pt x="435" y="312"/>
                    <a:pt x="437" y="313"/>
                  </a:cubicBezTo>
                  <a:close/>
                  <a:moveTo>
                    <a:pt x="242" y="315"/>
                  </a:moveTo>
                  <a:cubicBezTo>
                    <a:pt x="246" y="317"/>
                    <a:pt x="249" y="320"/>
                    <a:pt x="253" y="322"/>
                  </a:cubicBezTo>
                  <a:cubicBezTo>
                    <a:pt x="257" y="322"/>
                    <a:pt x="258" y="319"/>
                    <a:pt x="261" y="318"/>
                  </a:cubicBezTo>
                  <a:cubicBezTo>
                    <a:pt x="258" y="314"/>
                    <a:pt x="253" y="312"/>
                    <a:pt x="248" y="310"/>
                  </a:cubicBezTo>
                  <a:cubicBezTo>
                    <a:pt x="247" y="312"/>
                    <a:pt x="243" y="312"/>
                    <a:pt x="242" y="315"/>
                  </a:cubicBezTo>
                  <a:close/>
                  <a:moveTo>
                    <a:pt x="218" y="313"/>
                  </a:moveTo>
                  <a:cubicBezTo>
                    <a:pt x="218" y="311"/>
                    <a:pt x="214" y="311"/>
                    <a:pt x="214" y="311"/>
                  </a:cubicBezTo>
                  <a:cubicBezTo>
                    <a:pt x="216" y="311"/>
                    <a:pt x="215" y="314"/>
                    <a:pt x="218" y="313"/>
                  </a:cubicBezTo>
                  <a:close/>
                  <a:moveTo>
                    <a:pt x="278" y="313"/>
                  </a:moveTo>
                  <a:cubicBezTo>
                    <a:pt x="283" y="314"/>
                    <a:pt x="287" y="323"/>
                    <a:pt x="290" y="316"/>
                  </a:cubicBezTo>
                  <a:cubicBezTo>
                    <a:pt x="288" y="313"/>
                    <a:pt x="281" y="307"/>
                    <a:pt x="278" y="313"/>
                  </a:cubicBezTo>
                  <a:close/>
                  <a:moveTo>
                    <a:pt x="488" y="314"/>
                  </a:moveTo>
                  <a:cubicBezTo>
                    <a:pt x="488" y="313"/>
                    <a:pt x="491" y="311"/>
                    <a:pt x="488" y="310"/>
                  </a:cubicBezTo>
                  <a:cubicBezTo>
                    <a:pt x="489" y="312"/>
                    <a:pt x="486" y="313"/>
                    <a:pt x="488" y="314"/>
                  </a:cubicBezTo>
                  <a:close/>
                  <a:moveTo>
                    <a:pt x="42" y="313"/>
                  </a:moveTo>
                  <a:cubicBezTo>
                    <a:pt x="41" y="312"/>
                    <a:pt x="41" y="311"/>
                    <a:pt x="39" y="311"/>
                  </a:cubicBezTo>
                  <a:cubicBezTo>
                    <a:pt x="39" y="312"/>
                    <a:pt x="42" y="314"/>
                    <a:pt x="42" y="313"/>
                  </a:cubicBezTo>
                  <a:close/>
                  <a:moveTo>
                    <a:pt x="70" y="317"/>
                  </a:moveTo>
                  <a:cubicBezTo>
                    <a:pt x="69" y="314"/>
                    <a:pt x="68" y="312"/>
                    <a:pt x="67" y="311"/>
                  </a:cubicBezTo>
                  <a:cubicBezTo>
                    <a:pt x="68" y="313"/>
                    <a:pt x="68" y="316"/>
                    <a:pt x="70" y="317"/>
                  </a:cubicBezTo>
                  <a:close/>
                  <a:moveTo>
                    <a:pt x="167" y="313"/>
                  </a:moveTo>
                  <a:cubicBezTo>
                    <a:pt x="170" y="315"/>
                    <a:pt x="173" y="316"/>
                    <a:pt x="174" y="320"/>
                  </a:cubicBezTo>
                  <a:cubicBezTo>
                    <a:pt x="177" y="318"/>
                    <a:pt x="179" y="322"/>
                    <a:pt x="183" y="320"/>
                  </a:cubicBezTo>
                  <a:cubicBezTo>
                    <a:pt x="183" y="319"/>
                    <a:pt x="182" y="319"/>
                    <a:pt x="182" y="317"/>
                  </a:cubicBezTo>
                  <a:cubicBezTo>
                    <a:pt x="176" y="319"/>
                    <a:pt x="172" y="307"/>
                    <a:pt x="167" y="313"/>
                  </a:cubicBezTo>
                  <a:close/>
                  <a:moveTo>
                    <a:pt x="350" y="317"/>
                  </a:moveTo>
                  <a:cubicBezTo>
                    <a:pt x="353" y="319"/>
                    <a:pt x="357" y="319"/>
                    <a:pt x="357" y="316"/>
                  </a:cubicBezTo>
                  <a:cubicBezTo>
                    <a:pt x="357" y="314"/>
                    <a:pt x="353" y="314"/>
                    <a:pt x="352" y="311"/>
                  </a:cubicBezTo>
                  <a:cubicBezTo>
                    <a:pt x="351" y="313"/>
                    <a:pt x="350" y="314"/>
                    <a:pt x="350" y="317"/>
                  </a:cubicBezTo>
                  <a:close/>
                  <a:moveTo>
                    <a:pt x="409" y="314"/>
                  </a:moveTo>
                  <a:cubicBezTo>
                    <a:pt x="411" y="315"/>
                    <a:pt x="412" y="312"/>
                    <a:pt x="410" y="311"/>
                  </a:cubicBezTo>
                  <a:cubicBezTo>
                    <a:pt x="411" y="313"/>
                    <a:pt x="408" y="313"/>
                    <a:pt x="409" y="314"/>
                  </a:cubicBezTo>
                  <a:close/>
                  <a:moveTo>
                    <a:pt x="453" y="314"/>
                  </a:moveTo>
                  <a:cubicBezTo>
                    <a:pt x="455" y="313"/>
                    <a:pt x="453" y="312"/>
                    <a:pt x="452" y="311"/>
                  </a:cubicBezTo>
                  <a:cubicBezTo>
                    <a:pt x="451" y="313"/>
                    <a:pt x="452" y="314"/>
                    <a:pt x="453" y="314"/>
                  </a:cubicBezTo>
                  <a:close/>
                  <a:moveTo>
                    <a:pt x="220" y="317"/>
                  </a:moveTo>
                  <a:cubicBezTo>
                    <a:pt x="223" y="319"/>
                    <a:pt x="225" y="320"/>
                    <a:pt x="228" y="321"/>
                  </a:cubicBezTo>
                  <a:cubicBezTo>
                    <a:pt x="228" y="319"/>
                    <a:pt x="232" y="317"/>
                    <a:pt x="234" y="316"/>
                  </a:cubicBezTo>
                  <a:cubicBezTo>
                    <a:pt x="231" y="311"/>
                    <a:pt x="223" y="311"/>
                    <a:pt x="220" y="317"/>
                  </a:cubicBezTo>
                  <a:close/>
                  <a:moveTo>
                    <a:pt x="368" y="319"/>
                  </a:moveTo>
                  <a:cubicBezTo>
                    <a:pt x="369" y="319"/>
                    <a:pt x="369" y="320"/>
                    <a:pt x="370" y="320"/>
                  </a:cubicBezTo>
                  <a:cubicBezTo>
                    <a:pt x="371" y="318"/>
                    <a:pt x="373" y="317"/>
                    <a:pt x="372" y="313"/>
                  </a:cubicBezTo>
                  <a:cubicBezTo>
                    <a:pt x="371" y="313"/>
                    <a:pt x="372" y="311"/>
                    <a:pt x="370" y="312"/>
                  </a:cubicBezTo>
                  <a:cubicBezTo>
                    <a:pt x="370" y="315"/>
                    <a:pt x="368" y="316"/>
                    <a:pt x="368" y="319"/>
                  </a:cubicBezTo>
                  <a:close/>
                  <a:moveTo>
                    <a:pt x="530" y="333"/>
                  </a:moveTo>
                  <a:cubicBezTo>
                    <a:pt x="535" y="327"/>
                    <a:pt x="545" y="322"/>
                    <a:pt x="546" y="313"/>
                  </a:cubicBezTo>
                  <a:cubicBezTo>
                    <a:pt x="541" y="319"/>
                    <a:pt x="531" y="325"/>
                    <a:pt x="530" y="333"/>
                  </a:cubicBezTo>
                  <a:close/>
                  <a:moveTo>
                    <a:pt x="466" y="319"/>
                  </a:moveTo>
                  <a:cubicBezTo>
                    <a:pt x="468" y="318"/>
                    <a:pt x="469" y="314"/>
                    <a:pt x="468" y="313"/>
                  </a:cubicBezTo>
                  <a:cubicBezTo>
                    <a:pt x="467" y="315"/>
                    <a:pt x="466" y="316"/>
                    <a:pt x="466" y="319"/>
                  </a:cubicBezTo>
                  <a:close/>
                  <a:moveTo>
                    <a:pt x="63" y="322"/>
                  </a:moveTo>
                  <a:cubicBezTo>
                    <a:pt x="61" y="321"/>
                    <a:pt x="60" y="315"/>
                    <a:pt x="57" y="314"/>
                  </a:cubicBezTo>
                  <a:cubicBezTo>
                    <a:pt x="58" y="317"/>
                    <a:pt x="61" y="324"/>
                    <a:pt x="63" y="322"/>
                  </a:cubicBezTo>
                  <a:close/>
                  <a:moveTo>
                    <a:pt x="558" y="323"/>
                  </a:moveTo>
                  <a:cubicBezTo>
                    <a:pt x="559" y="322"/>
                    <a:pt x="557" y="326"/>
                    <a:pt x="559" y="325"/>
                  </a:cubicBezTo>
                  <a:cubicBezTo>
                    <a:pt x="560" y="321"/>
                    <a:pt x="564" y="318"/>
                    <a:pt x="563" y="314"/>
                  </a:cubicBezTo>
                  <a:cubicBezTo>
                    <a:pt x="560" y="317"/>
                    <a:pt x="560" y="320"/>
                    <a:pt x="558" y="323"/>
                  </a:cubicBezTo>
                  <a:close/>
                  <a:moveTo>
                    <a:pt x="189" y="318"/>
                  </a:moveTo>
                  <a:cubicBezTo>
                    <a:pt x="193" y="319"/>
                    <a:pt x="196" y="325"/>
                    <a:pt x="201" y="323"/>
                  </a:cubicBezTo>
                  <a:cubicBezTo>
                    <a:pt x="199" y="318"/>
                    <a:pt x="193" y="311"/>
                    <a:pt x="189" y="318"/>
                  </a:cubicBezTo>
                  <a:close/>
                  <a:moveTo>
                    <a:pt x="390" y="317"/>
                  </a:moveTo>
                  <a:cubicBezTo>
                    <a:pt x="388" y="317"/>
                    <a:pt x="388" y="315"/>
                    <a:pt x="385" y="314"/>
                  </a:cubicBezTo>
                  <a:cubicBezTo>
                    <a:pt x="386" y="316"/>
                    <a:pt x="388" y="319"/>
                    <a:pt x="390" y="317"/>
                  </a:cubicBezTo>
                  <a:close/>
                  <a:moveTo>
                    <a:pt x="433" y="319"/>
                  </a:moveTo>
                  <a:cubicBezTo>
                    <a:pt x="434" y="322"/>
                    <a:pt x="435" y="323"/>
                    <a:pt x="437" y="323"/>
                  </a:cubicBezTo>
                  <a:cubicBezTo>
                    <a:pt x="438" y="321"/>
                    <a:pt x="442" y="317"/>
                    <a:pt x="440" y="314"/>
                  </a:cubicBezTo>
                  <a:cubicBezTo>
                    <a:pt x="438" y="316"/>
                    <a:pt x="436" y="318"/>
                    <a:pt x="433" y="319"/>
                  </a:cubicBezTo>
                  <a:close/>
                  <a:moveTo>
                    <a:pt x="442" y="322"/>
                  </a:moveTo>
                  <a:cubicBezTo>
                    <a:pt x="446" y="322"/>
                    <a:pt x="446" y="316"/>
                    <a:pt x="445" y="314"/>
                  </a:cubicBezTo>
                  <a:cubicBezTo>
                    <a:pt x="445" y="317"/>
                    <a:pt x="443" y="319"/>
                    <a:pt x="442" y="322"/>
                  </a:cubicBezTo>
                  <a:close/>
                  <a:moveTo>
                    <a:pt x="481" y="317"/>
                  </a:moveTo>
                  <a:cubicBezTo>
                    <a:pt x="484" y="319"/>
                    <a:pt x="484" y="314"/>
                    <a:pt x="482" y="314"/>
                  </a:cubicBezTo>
                  <a:cubicBezTo>
                    <a:pt x="482" y="316"/>
                    <a:pt x="481" y="316"/>
                    <a:pt x="481" y="317"/>
                  </a:cubicBezTo>
                  <a:close/>
                  <a:moveTo>
                    <a:pt x="81" y="324"/>
                  </a:moveTo>
                  <a:cubicBezTo>
                    <a:pt x="79" y="321"/>
                    <a:pt x="78" y="316"/>
                    <a:pt x="75" y="315"/>
                  </a:cubicBezTo>
                  <a:cubicBezTo>
                    <a:pt x="75" y="318"/>
                    <a:pt x="77" y="325"/>
                    <a:pt x="81" y="324"/>
                  </a:cubicBezTo>
                  <a:close/>
                  <a:moveTo>
                    <a:pt x="148" y="328"/>
                  </a:moveTo>
                  <a:cubicBezTo>
                    <a:pt x="146" y="320"/>
                    <a:pt x="136" y="318"/>
                    <a:pt x="131" y="316"/>
                  </a:cubicBezTo>
                  <a:cubicBezTo>
                    <a:pt x="134" y="322"/>
                    <a:pt x="143" y="323"/>
                    <a:pt x="148" y="328"/>
                  </a:cubicBezTo>
                  <a:close/>
                  <a:moveTo>
                    <a:pt x="330" y="322"/>
                  </a:moveTo>
                  <a:cubicBezTo>
                    <a:pt x="332" y="324"/>
                    <a:pt x="334" y="326"/>
                    <a:pt x="337" y="327"/>
                  </a:cubicBezTo>
                  <a:cubicBezTo>
                    <a:pt x="340" y="324"/>
                    <a:pt x="340" y="318"/>
                    <a:pt x="337" y="315"/>
                  </a:cubicBezTo>
                  <a:cubicBezTo>
                    <a:pt x="336" y="318"/>
                    <a:pt x="330" y="317"/>
                    <a:pt x="330" y="322"/>
                  </a:cubicBezTo>
                  <a:close/>
                  <a:moveTo>
                    <a:pt x="405" y="324"/>
                  </a:moveTo>
                  <a:cubicBezTo>
                    <a:pt x="407" y="325"/>
                    <a:pt x="407" y="327"/>
                    <a:pt x="411" y="327"/>
                  </a:cubicBezTo>
                  <a:cubicBezTo>
                    <a:pt x="410" y="323"/>
                    <a:pt x="416" y="319"/>
                    <a:pt x="413" y="315"/>
                  </a:cubicBezTo>
                  <a:cubicBezTo>
                    <a:pt x="410" y="318"/>
                    <a:pt x="405" y="319"/>
                    <a:pt x="405" y="324"/>
                  </a:cubicBezTo>
                  <a:close/>
                  <a:moveTo>
                    <a:pt x="414" y="327"/>
                  </a:moveTo>
                  <a:cubicBezTo>
                    <a:pt x="418" y="326"/>
                    <a:pt x="421" y="324"/>
                    <a:pt x="423" y="320"/>
                  </a:cubicBezTo>
                  <a:cubicBezTo>
                    <a:pt x="422" y="319"/>
                    <a:pt x="420" y="318"/>
                    <a:pt x="418" y="316"/>
                  </a:cubicBezTo>
                  <a:cubicBezTo>
                    <a:pt x="417" y="320"/>
                    <a:pt x="414" y="323"/>
                    <a:pt x="414" y="327"/>
                  </a:cubicBezTo>
                  <a:close/>
                  <a:moveTo>
                    <a:pt x="470" y="322"/>
                  </a:moveTo>
                  <a:cubicBezTo>
                    <a:pt x="472" y="322"/>
                    <a:pt x="473" y="324"/>
                    <a:pt x="475" y="324"/>
                  </a:cubicBezTo>
                  <a:cubicBezTo>
                    <a:pt x="475" y="322"/>
                    <a:pt x="476" y="320"/>
                    <a:pt x="476" y="318"/>
                  </a:cubicBezTo>
                  <a:cubicBezTo>
                    <a:pt x="475" y="318"/>
                    <a:pt x="474" y="316"/>
                    <a:pt x="472" y="316"/>
                  </a:cubicBezTo>
                  <a:cubicBezTo>
                    <a:pt x="472" y="318"/>
                    <a:pt x="470" y="319"/>
                    <a:pt x="470" y="322"/>
                  </a:cubicBezTo>
                  <a:close/>
                  <a:moveTo>
                    <a:pt x="158" y="319"/>
                  </a:moveTo>
                  <a:cubicBezTo>
                    <a:pt x="163" y="321"/>
                    <a:pt x="166" y="326"/>
                    <a:pt x="172" y="328"/>
                  </a:cubicBezTo>
                  <a:cubicBezTo>
                    <a:pt x="172" y="327"/>
                    <a:pt x="175" y="327"/>
                    <a:pt x="174" y="325"/>
                  </a:cubicBezTo>
                  <a:cubicBezTo>
                    <a:pt x="170" y="322"/>
                    <a:pt x="163" y="315"/>
                    <a:pt x="158" y="319"/>
                  </a:cubicBezTo>
                  <a:close/>
                  <a:moveTo>
                    <a:pt x="273" y="320"/>
                  </a:moveTo>
                  <a:cubicBezTo>
                    <a:pt x="272" y="319"/>
                    <a:pt x="270" y="315"/>
                    <a:pt x="269" y="318"/>
                  </a:cubicBezTo>
                  <a:cubicBezTo>
                    <a:pt x="270" y="318"/>
                    <a:pt x="272" y="321"/>
                    <a:pt x="273" y="320"/>
                  </a:cubicBezTo>
                  <a:close/>
                  <a:moveTo>
                    <a:pt x="224" y="323"/>
                  </a:moveTo>
                  <a:cubicBezTo>
                    <a:pt x="221" y="321"/>
                    <a:pt x="219" y="320"/>
                    <a:pt x="216" y="318"/>
                  </a:cubicBezTo>
                  <a:cubicBezTo>
                    <a:pt x="217" y="321"/>
                    <a:pt x="222" y="323"/>
                    <a:pt x="224" y="323"/>
                  </a:cubicBezTo>
                  <a:close/>
                  <a:moveTo>
                    <a:pt x="50" y="332"/>
                  </a:moveTo>
                  <a:cubicBezTo>
                    <a:pt x="47" y="328"/>
                    <a:pt x="48" y="320"/>
                    <a:pt x="42" y="319"/>
                  </a:cubicBezTo>
                  <a:cubicBezTo>
                    <a:pt x="43" y="325"/>
                    <a:pt x="45" y="330"/>
                    <a:pt x="50" y="332"/>
                  </a:cubicBezTo>
                  <a:close/>
                  <a:moveTo>
                    <a:pt x="360" y="323"/>
                  </a:moveTo>
                  <a:cubicBezTo>
                    <a:pt x="362" y="323"/>
                    <a:pt x="362" y="321"/>
                    <a:pt x="362" y="319"/>
                  </a:cubicBezTo>
                  <a:cubicBezTo>
                    <a:pt x="360" y="319"/>
                    <a:pt x="358" y="321"/>
                    <a:pt x="360" y="323"/>
                  </a:cubicBezTo>
                  <a:close/>
                  <a:moveTo>
                    <a:pt x="597" y="334"/>
                  </a:moveTo>
                  <a:cubicBezTo>
                    <a:pt x="601" y="331"/>
                    <a:pt x="607" y="323"/>
                    <a:pt x="605" y="319"/>
                  </a:cubicBezTo>
                  <a:cubicBezTo>
                    <a:pt x="602" y="323"/>
                    <a:pt x="597" y="329"/>
                    <a:pt x="597" y="334"/>
                  </a:cubicBezTo>
                  <a:close/>
                  <a:moveTo>
                    <a:pt x="231" y="323"/>
                  </a:moveTo>
                  <a:cubicBezTo>
                    <a:pt x="234" y="325"/>
                    <a:pt x="238" y="327"/>
                    <a:pt x="241" y="328"/>
                  </a:cubicBezTo>
                  <a:cubicBezTo>
                    <a:pt x="240" y="322"/>
                    <a:pt x="234" y="315"/>
                    <a:pt x="231" y="323"/>
                  </a:cubicBezTo>
                  <a:close/>
                  <a:moveTo>
                    <a:pt x="258" y="325"/>
                  </a:moveTo>
                  <a:cubicBezTo>
                    <a:pt x="262" y="327"/>
                    <a:pt x="265" y="330"/>
                    <a:pt x="270" y="332"/>
                  </a:cubicBezTo>
                  <a:cubicBezTo>
                    <a:pt x="271" y="330"/>
                    <a:pt x="275" y="330"/>
                    <a:pt x="276" y="327"/>
                  </a:cubicBezTo>
                  <a:cubicBezTo>
                    <a:pt x="271" y="321"/>
                    <a:pt x="262" y="316"/>
                    <a:pt x="258" y="325"/>
                  </a:cubicBezTo>
                  <a:close/>
                  <a:moveTo>
                    <a:pt x="291" y="322"/>
                  </a:moveTo>
                  <a:cubicBezTo>
                    <a:pt x="295" y="325"/>
                    <a:pt x="300" y="327"/>
                    <a:pt x="306" y="328"/>
                  </a:cubicBezTo>
                  <a:cubicBezTo>
                    <a:pt x="302" y="325"/>
                    <a:pt x="295" y="316"/>
                    <a:pt x="291" y="322"/>
                  </a:cubicBezTo>
                  <a:close/>
                  <a:moveTo>
                    <a:pt x="385" y="328"/>
                  </a:moveTo>
                  <a:cubicBezTo>
                    <a:pt x="386" y="326"/>
                    <a:pt x="387" y="324"/>
                    <a:pt x="388" y="322"/>
                  </a:cubicBezTo>
                  <a:cubicBezTo>
                    <a:pt x="386" y="321"/>
                    <a:pt x="385" y="320"/>
                    <a:pt x="383" y="319"/>
                  </a:cubicBezTo>
                  <a:cubicBezTo>
                    <a:pt x="381" y="322"/>
                    <a:pt x="383" y="326"/>
                    <a:pt x="385" y="328"/>
                  </a:cubicBezTo>
                  <a:close/>
                  <a:moveTo>
                    <a:pt x="347" y="323"/>
                  </a:moveTo>
                  <a:cubicBezTo>
                    <a:pt x="349" y="323"/>
                    <a:pt x="351" y="323"/>
                    <a:pt x="351" y="322"/>
                  </a:cubicBezTo>
                  <a:cubicBezTo>
                    <a:pt x="349" y="322"/>
                    <a:pt x="350" y="320"/>
                    <a:pt x="348" y="320"/>
                  </a:cubicBezTo>
                  <a:cubicBezTo>
                    <a:pt x="347" y="321"/>
                    <a:pt x="348" y="323"/>
                    <a:pt x="347" y="323"/>
                  </a:cubicBezTo>
                  <a:close/>
                  <a:moveTo>
                    <a:pt x="479" y="328"/>
                  </a:moveTo>
                  <a:cubicBezTo>
                    <a:pt x="478" y="325"/>
                    <a:pt x="482" y="322"/>
                    <a:pt x="479" y="320"/>
                  </a:cubicBezTo>
                  <a:cubicBezTo>
                    <a:pt x="479" y="323"/>
                    <a:pt x="474" y="327"/>
                    <a:pt x="479" y="328"/>
                  </a:cubicBezTo>
                  <a:close/>
                  <a:moveTo>
                    <a:pt x="547" y="333"/>
                  </a:moveTo>
                  <a:cubicBezTo>
                    <a:pt x="554" y="333"/>
                    <a:pt x="555" y="325"/>
                    <a:pt x="555" y="320"/>
                  </a:cubicBezTo>
                  <a:cubicBezTo>
                    <a:pt x="551" y="324"/>
                    <a:pt x="549" y="329"/>
                    <a:pt x="547" y="333"/>
                  </a:cubicBezTo>
                  <a:close/>
                  <a:moveTo>
                    <a:pt x="245" y="326"/>
                  </a:moveTo>
                  <a:cubicBezTo>
                    <a:pt x="247" y="326"/>
                    <a:pt x="247" y="325"/>
                    <a:pt x="248" y="325"/>
                  </a:cubicBezTo>
                  <a:cubicBezTo>
                    <a:pt x="248" y="323"/>
                    <a:pt x="246" y="322"/>
                    <a:pt x="243" y="321"/>
                  </a:cubicBezTo>
                  <a:cubicBezTo>
                    <a:pt x="243" y="323"/>
                    <a:pt x="244" y="324"/>
                    <a:pt x="245" y="326"/>
                  </a:cubicBezTo>
                  <a:close/>
                  <a:moveTo>
                    <a:pt x="75" y="327"/>
                  </a:moveTo>
                  <a:cubicBezTo>
                    <a:pt x="74" y="324"/>
                    <a:pt x="74" y="323"/>
                    <a:pt x="71" y="322"/>
                  </a:cubicBezTo>
                  <a:cubicBezTo>
                    <a:pt x="72" y="324"/>
                    <a:pt x="73" y="326"/>
                    <a:pt x="75" y="327"/>
                  </a:cubicBezTo>
                  <a:close/>
                  <a:moveTo>
                    <a:pt x="134" y="333"/>
                  </a:moveTo>
                  <a:cubicBezTo>
                    <a:pt x="132" y="327"/>
                    <a:pt x="125" y="325"/>
                    <a:pt x="121" y="322"/>
                  </a:cubicBezTo>
                  <a:cubicBezTo>
                    <a:pt x="124" y="327"/>
                    <a:pt x="129" y="330"/>
                    <a:pt x="134" y="333"/>
                  </a:cubicBezTo>
                  <a:close/>
                  <a:moveTo>
                    <a:pt x="365" y="325"/>
                  </a:moveTo>
                  <a:cubicBezTo>
                    <a:pt x="366" y="325"/>
                    <a:pt x="366" y="326"/>
                    <a:pt x="367" y="326"/>
                  </a:cubicBezTo>
                  <a:cubicBezTo>
                    <a:pt x="367" y="324"/>
                    <a:pt x="368" y="322"/>
                    <a:pt x="366" y="322"/>
                  </a:cubicBezTo>
                  <a:cubicBezTo>
                    <a:pt x="365" y="322"/>
                    <a:pt x="365" y="324"/>
                    <a:pt x="365" y="325"/>
                  </a:cubicBezTo>
                  <a:close/>
                  <a:moveTo>
                    <a:pt x="566" y="329"/>
                  </a:moveTo>
                  <a:cubicBezTo>
                    <a:pt x="567" y="327"/>
                    <a:pt x="571" y="325"/>
                    <a:pt x="569" y="322"/>
                  </a:cubicBezTo>
                  <a:cubicBezTo>
                    <a:pt x="568" y="324"/>
                    <a:pt x="564" y="326"/>
                    <a:pt x="566" y="329"/>
                  </a:cubicBezTo>
                  <a:close/>
                  <a:moveTo>
                    <a:pt x="94" y="333"/>
                  </a:moveTo>
                  <a:cubicBezTo>
                    <a:pt x="93" y="328"/>
                    <a:pt x="88" y="325"/>
                    <a:pt x="84" y="322"/>
                  </a:cubicBezTo>
                  <a:cubicBezTo>
                    <a:pt x="85" y="328"/>
                    <a:pt x="90" y="333"/>
                    <a:pt x="94" y="333"/>
                  </a:cubicBezTo>
                  <a:close/>
                  <a:moveTo>
                    <a:pt x="217" y="328"/>
                  </a:moveTo>
                  <a:cubicBezTo>
                    <a:pt x="216" y="324"/>
                    <a:pt x="212" y="324"/>
                    <a:pt x="210" y="322"/>
                  </a:cubicBezTo>
                  <a:cubicBezTo>
                    <a:pt x="208" y="326"/>
                    <a:pt x="215" y="330"/>
                    <a:pt x="217" y="328"/>
                  </a:cubicBezTo>
                  <a:close/>
                  <a:moveTo>
                    <a:pt x="377" y="325"/>
                  </a:moveTo>
                  <a:cubicBezTo>
                    <a:pt x="377" y="324"/>
                    <a:pt x="377" y="324"/>
                    <a:pt x="377" y="323"/>
                  </a:cubicBezTo>
                  <a:cubicBezTo>
                    <a:pt x="376" y="323"/>
                    <a:pt x="375" y="322"/>
                    <a:pt x="374" y="322"/>
                  </a:cubicBezTo>
                  <a:cubicBezTo>
                    <a:pt x="374" y="324"/>
                    <a:pt x="375" y="325"/>
                    <a:pt x="377" y="325"/>
                  </a:cubicBezTo>
                  <a:close/>
                  <a:moveTo>
                    <a:pt x="446" y="330"/>
                  </a:moveTo>
                  <a:cubicBezTo>
                    <a:pt x="447" y="328"/>
                    <a:pt x="449" y="326"/>
                    <a:pt x="450" y="323"/>
                  </a:cubicBezTo>
                  <a:cubicBezTo>
                    <a:pt x="446" y="323"/>
                    <a:pt x="444" y="329"/>
                    <a:pt x="446" y="330"/>
                  </a:cubicBezTo>
                  <a:close/>
                  <a:moveTo>
                    <a:pt x="420" y="334"/>
                  </a:moveTo>
                  <a:cubicBezTo>
                    <a:pt x="425" y="334"/>
                    <a:pt x="429" y="327"/>
                    <a:pt x="426" y="323"/>
                  </a:cubicBezTo>
                  <a:cubicBezTo>
                    <a:pt x="423" y="325"/>
                    <a:pt x="422" y="330"/>
                    <a:pt x="420" y="334"/>
                  </a:cubicBezTo>
                  <a:close/>
                  <a:moveTo>
                    <a:pt x="454" y="337"/>
                  </a:moveTo>
                  <a:cubicBezTo>
                    <a:pt x="456" y="332"/>
                    <a:pt x="458" y="328"/>
                    <a:pt x="460" y="323"/>
                  </a:cubicBezTo>
                  <a:cubicBezTo>
                    <a:pt x="459" y="323"/>
                    <a:pt x="458" y="323"/>
                    <a:pt x="457" y="323"/>
                  </a:cubicBezTo>
                  <a:cubicBezTo>
                    <a:pt x="457" y="328"/>
                    <a:pt x="453" y="332"/>
                    <a:pt x="454" y="337"/>
                  </a:cubicBezTo>
                  <a:close/>
                  <a:moveTo>
                    <a:pt x="127" y="350"/>
                  </a:moveTo>
                  <a:cubicBezTo>
                    <a:pt x="127" y="345"/>
                    <a:pt x="122" y="345"/>
                    <a:pt x="121" y="341"/>
                  </a:cubicBezTo>
                  <a:cubicBezTo>
                    <a:pt x="123" y="335"/>
                    <a:pt x="119" y="326"/>
                    <a:pt x="113" y="324"/>
                  </a:cubicBezTo>
                  <a:cubicBezTo>
                    <a:pt x="115" y="336"/>
                    <a:pt x="119" y="345"/>
                    <a:pt x="127" y="350"/>
                  </a:cubicBezTo>
                  <a:close/>
                  <a:moveTo>
                    <a:pt x="52" y="326"/>
                  </a:moveTo>
                  <a:cubicBezTo>
                    <a:pt x="55" y="330"/>
                    <a:pt x="56" y="335"/>
                    <a:pt x="59" y="339"/>
                  </a:cubicBezTo>
                  <a:cubicBezTo>
                    <a:pt x="58" y="334"/>
                    <a:pt x="56" y="324"/>
                    <a:pt x="52" y="326"/>
                  </a:cubicBezTo>
                  <a:close/>
                  <a:moveTo>
                    <a:pt x="150" y="336"/>
                  </a:moveTo>
                  <a:cubicBezTo>
                    <a:pt x="148" y="329"/>
                    <a:pt x="140" y="328"/>
                    <a:pt x="135" y="325"/>
                  </a:cubicBezTo>
                  <a:cubicBezTo>
                    <a:pt x="138" y="330"/>
                    <a:pt x="146" y="333"/>
                    <a:pt x="150" y="336"/>
                  </a:cubicBezTo>
                  <a:close/>
                  <a:moveTo>
                    <a:pt x="349" y="338"/>
                  </a:moveTo>
                  <a:cubicBezTo>
                    <a:pt x="351" y="338"/>
                    <a:pt x="351" y="339"/>
                    <a:pt x="352" y="339"/>
                  </a:cubicBezTo>
                  <a:cubicBezTo>
                    <a:pt x="354" y="335"/>
                    <a:pt x="358" y="331"/>
                    <a:pt x="359" y="325"/>
                  </a:cubicBezTo>
                  <a:cubicBezTo>
                    <a:pt x="358" y="325"/>
                    <a:pt x="358" y="325"/>
                    <a:pt x="357" y="325"/>
                  </a:cubicBezTo>
                  <a:cubicBezTo>
                    <a:pt x="354" y="329"/>
                    <a:pt x="351" y="333"/>
                    <a:pt x="349" y="338"/>
                  </a:cubicBezTo>
                  <a:close/>
                  <a:moveTo>
                    <a:pt x="327" y="330"/>
                  </a:moveTo>
                  <a:cubicBezTo>
                    <a:pt x="330" y="330"/>
                    <a:pt x="331" y="333"/>
                    <a:pt x="334" y="333"/>
                  </a:cubicBezTo>
                  <a:cubicBezTo>
                    <a:pt x="334" y="332"/>
                    <a:pt x="335" y="332"/>
                    <a:pt x="335" y="330"/>
                  </a:cubicBezTo>
                  <a:cubicBezTo>
                    <a:pt x="333" y="329"/>
                    <a:pt x="331" y="326"/>
                    <a:pt x="329" y="325"/>
                  </a:cubicBezTo>
                  <a:cubicBezTo>
                    <a:pt x="329" y="328"/>
                    <a:pt x="327" y="328"/>
                    <a:pt x="327" y="330"/>
                  </a:cubicBezTo>
                  <a:close/>
                  <a:moveTo>
                    <a:pt x="513" y="337"/>
                  </a:moveTo>
                  <a:cubicBezTo>
                    <a:pt x="516" y="334"/>
                    <a:pt x="521" y="328"/>
                    <a:pt x="519" y="325"/>
                  </a:cubicBezTo>
                  <a:cubicBezTo>
                    <a:pt x="517" y="329"/>
                    <a:pt x="511" y="331"/>
                    <a:pt x="513" y="337"/>
                  </a:cubicBezTo>
                  <a:close/>
                  <a:moveTo>
                    <a:pt x="210" y="330"/>
                  </a:moveTo>
                  <a:cubicBezTo>
                    <a:pt x="208" y="330"/>
                    <a:pt x="207" y="326"/>
                    <a:pt x="203" y="326"/>
                  </a:cubicBezTo>
                  <a:cubicBezTo>
                    <a:pt x="204" y="328"/>
                    <a:pt x="209" y="332"/>
                    <a:pt x="210" y="330"/>
                  </a:cubicBezTo>
                  <a:close/>
                  <a:moveTo>
                    <a:pt x="430" y="329"/>
                  </a:moveTo>
                  <a:cubicBezTo>
                    <a:pt x="432" y="329"/>
                    <a:pt x="433" y="329"/>
                    <a:pt x="433" y="327"/>
                  </a:cubicBezTo>
                  <a:cubicBezTo>
                    <a:pt x="432" y="327"/>
                    <a:pt x="431" y="326"/>
                    <a:pt x="431" y="326"/>
                  </a:cubicBezTo>
                  <a:cubicBezTo>
                    <a:pt x="431" y="327"/>
                    <a:pt x="430" y="328"/>
                    <a:pt x="430" y="329"/>
                  </a:cubicBezTo>
                  <a:close/>
                  <a:moveTo>
                    <a:pt x="459" y="340"/>
                  </a:moveTo>
                  <a:cubicBezTo>
                    <a:pt x="459" y="335"/>
                    <a:pt x="465" y="330"/>
                    <a:pt x="462" y="326"/>
                  </a:cubicBezTo>
                  <a:cubicBezTo>
                    <a:pt x="462" y="330"/>
                    <a:pt x="455" y="337"/>
                    <a:pt x="459" y="340"/>
                  </a:cubicBezTo>
                  <a:close/>
                  <a:moveTo>
                    <a:pt x="572" y="336"/>
                  </a:moveTo>
                  <a:cubicBezTo>
                    <a:pt x="575" y="332"/>
                    <a:pt x="583" y="331"/>
                    <a:pt x="582" y="326"/>
                  </a:cubicBezTo>
                  <a:cubicBezTo>
                    <a:pt x="580" y="330"/>
                    <a:pt x="572" y="332"/>
                    <a:pt x="572" y="336"/>
                  </a:cubicBezTo>
                  <a:close/>
                  <a:moveTo>
                    <a:pt x="247" y="331"/>
                  </a:moveTo>
                  <a:cubicBezTo>
                    <a:pt x="251" y="334"/>
                    <a:pt x="256" y="335"/>
                    <a:pt x="261" y="338"/>
                  </a:cubicBezTo>
                  <a:cubicBezTo>
                    <a:pt x="263" y="337"/>
                    <a:pt x="264" y="336"/>
                    <a:pt x="265" y="334"/>
                  </a:cubicBezTo>
                  <a:cubicBezTo>
                    <a:pt x="260" y="332"/>
                    <a:pt x="252" y="322"/>
                    <a:pt x="247" y="331"/>
                  </a:cubicBezTo>
                  <a:close/>
                  <a:moveTo>
                    <a:pt x="374" y="329"/>
                  </a:moveTo>
                  <a:cubicBezTo>
                    <a:pt x="375" y="326"/>
                    <a:pt x="372" y="327"/>
                    <a:pt x="371" y="327"/>
                  </a:cubicBezTo>
                  <a:cubicBezTo>
                    <a:pt x="371" y="328"/>
                    <a:pt x="373" y="328"/>
                    <a:pt x="374" y="329"/>
                  </a:cubicBezTo>
                  <a:close/>
                  <a:moveTo>
                    <a:pt x="407" y="330"/>
                  </a:moveTo>
                  <a:cubicBezTo>
                    <a:pt x="407" y="328"/>
                    <a:pt x="405" y="327"/>
                    <a:pt x="402" y="327"/>
                  </a:cubicBezTo>
                  <a:cubicBezTo>
                    <a:pt x="403" y="329"/>
                    <a:pt x="405" y="329"/>
                    <a:pt x="407" y="330"/>
                  </a:cubicBezTo>
                  <a:close/>
                  <a:moveTo>
                    <a:pt x="345" y="335"/>
                  </a:moveTo>
                  <a:cubicBezTo>
                    <a:pt x="348" y="334"/>
                    <a:pt x="351" y="330"/>
                    <a:pt x="350" y="327"/>
                  </a:cubicBezTo>
                  <a:cubicBezTo>
                    <a:pt x="346" y="329"/>
                    <a:pt x="346" y="331"/>
                    <a:pt x="345" y="335"/>
                  </a:cubicBezTo>
                  <a:close/>
                  <a:moveTo>
                    <a:pt x="356" y="342"/>
                  </a:moveTo>
                  <a:cubicBezTo>
                    <a:pt x="361" y="340"/>
                    <a:pt x="361" y="333"/>
                    <a:pt x="365" y="330"/>
                  </a:cubicBezTo>
                  <a:cubicBezTo>
                    <a:pt x="364" y="329"/>
                    <a:pt x="363" y="328"/>
                    <a:pt x="363" y="328"/>
                  </a:cubicBezTo>
                  <a:cubicBezTo>
                    <a:pt x="360" y="333"/>
                    <a:pt x="358" y="337"/>
                    <a:pt x="356" y="342"/>
                  </a:cubicBezTo>
                  <a:close/>
                  <a:moveTo>
                    <a:pt x="391" y="336"/>
                  </a:moveTo>
                  <a:cubicBezTo>
                    <a:pt x="392" y="336"/>
                    <a:pt x="392" y="337"/>
                    <a:pt x="394" y="337"/>
                  </a:cubicBezTo>
                  <a:cubicBezTo>
                    <a:pt x="395" y="334"/>
                    <a:pt x="397" y="332"/>
                    <a:pt x="399" y="330"/>
                  </a:cubicBezTo>
                  <a:cubicBezTo>
                    <a:pt x="397" y="330"/>
                    <a:pt x="397" y="328"/>
                    <a:pt x="396" y="328"/>
                  </a:cubicBezTo>
                  <a:cubicBezTo>
                    <a:pt x="394" y="330"/>
                    <a:pt x="393" y="333"/>
                    <a:pt x="391" y="336"/>
                  </a:cubicBezTo>
                  <a:close/>
                  <a:moveTo>
                    <a:pt x="84" y="334"/>
                  </a:moveTo>
                  <a:cubicBezTo>
                    <a:pt x="83" y="332"/>
                    <a:pt x="83" y="330"/>
                    <a:pt x="81" y="329"/>
                  </a:cubicBezTo>
                  <a:cubicBezTo>
                    <a:pt x="83" y="330"/>
                    <a:pt x="82" y="334"/>
                    <a:pt x="84" y="334"/>
                  </a:cubicBezTo>
                  <a:close/>
                  <a:moveTo>
                    <a:pt x="186" y="331"/>
                  </a:moveTo>
                  <a:cubicBezTo>
                    <a:pt x="185" y="331"/>
                    <a:pt x="184" y="328"/>
                    <a:pt x="183" y="330"/>
                  </a:cubicBezTo>
                  <a:cubicBezTo>
                    <a:pt x="184" y="330"/>
                    <a:pt x="186" y="332"/>
                    <a:pt x="186" y="331"/>
                  </a:cubicBezTo>
                  <a:close/>
                  <a:moveTo>
                    <a:pt x="302" y="331"/>
                  </a:moveTo>
                  <a:cubicBezTo>
                    <a:pt x="300" y="331"/>
                    <a:pt x="297" y="329"/>
                    <a:pt x="295" y="330"/>
                  </a:cubicBezTo>
                  <a:cubicBezTo>
                    <a:pt x="297" y="330"/>
                    <a:pt x="300" y="334"/>
                    <a:pt x="302" y="331"/>
                  </a:cubicBezTo>
                  <a:close/>
                  <a:moveTo>
                    <a:pt x="387" y="334"/>
                  </a:moveTo>
                  <a:cubicBezTo>
                    <a:pt x="390" y="333"/>
                    <a:pt x="389" y="331"/>
                    <a:pt x="391" y="329"/>
                  </a:cubicBezTo>
                  <a:cubicBezTo>
                    <a:pt x="388" y="329"/>
                    <a:pt x="385" y="331"/>
                    <a:pt x="387" y="334"/>
                  </a:cubicBezTo>
                  <a:close/>
                  <a:moveTo>
                    <a:pt x="414" y="331"/>
                  </a:moveTo>
                  <a:cubicBezTo>
                    <a:pt x="416" y="331"/>
                    <a:pt x="415" y="332"/>
                    <a:pt x="417" y="332"/>
                  </a:cubicBezTo>
                  <a:cubicBezTo>
                    <a:pt x="416" y="330"/>
                    <a:pt x="419" y="330"/>
                    <a:pt x="417" y="329"/>
                  </a:cubicBezTo>
                  <a:cubicBezTo>
                    <a:pt x="417" y="330"/>
                    <a:pt x="415" y="329"/>
                    <a:pt x="414" y="331"/>
                  </a:cubicBezTo>
                  <a:close/>
                  <a:moveTo>
                    <a:pt x="179" y="330"/>
                  </a:moveTo>
                  <a:cubicBezTo>
                    <a:pt x="180" y="331"/>
                    <a:pt x="180" y="333"/>
                    <a:pt x="182" y="334"/>
                  </a:cubicBezTo>
                  <a:cubicBezTo>
                    <a:pt x="182" y="333"/>
                    <a:pt x="184" y="333"/>
                    <a:pt x="183" y="331"/>
                  </a:cubicBezTo>
                  <a:cubicBezTo>
                    <a:pt x="183" y="331"/>
                    <a:pt x="182" y="331"/>
                    <a:pt x="182" y="331"/>
                  </a:cubicBezTo>
                  <a:cubicBezTo>
                    <a:pt x="183" y="331"/>
                    <a:pt x="183" y="330"/>
                    <a:pt x="182" y="330"/>
                  </a:cubicBezTo>
                  <a:cubicBezTo>
                    <a:pt x="182" y="332"/>
                    <a:pt x="180" y="330"/>
                    <a:pt x="179" y="330"/>
                  </a:cubicBezTo>
                  <a:close/>
                  <a:moveTo>
                    <a:pt x="219" y="333"/>
                  </a:moveTo>
                  <a:cubicBezTo>
                    <a:pt x="222" y="337"/>
                    <a:pt x="227" y="339"/>
                    <a:pt x="231" y="335"/>
                  </a:cubicBezTo>
                  <a:cubicBezTo>
                    <a:pt x="227" y="333"/>
                    <a:pt x="221" y="326"/>
                    <a:pt x="219" y="333"/>
                  </a:cubicBezTo>
                  <a:close/>
                  <a:moveTo>
                    <a:pt x="462" y="342"/>
                  </a:moveTo>
                  <a:cubicBezTo>
                    <a:pt x="469" y="342"/>
                    <a:pt x="469" y="336"/>
                    <a:pt x="471" y="331"/>
                  </a:cubicBezTo>
                  <a:cubicBezTo>
                    <a:pt x="469" y="331"/>
                    <a:pt x="469" y="329"/>
                    <a:pt x="467" y="330"/>
                  </a:cubicBezTo>
                  <a:cubicBezTo>
                    <a:pt x="466" y="334"/>
                    <a:pt x="463" y="337"/>
                    <a:pt x="462" y="342"/>
                  </a:cubicBezTo>
                  <a:close/>
                  <a:moveTo>
                    <a:pt x="484" y="348"/>
                  </a:moveTo>
                  <a:cubicBezTo>
                    <a:pt x="492" y="346"/>
                    <a:pt x="492" y="337"/>
                    <a:pt x="495" y="331"/>
                  </a:cubicBezTo>
                  <a:cubicBezTo>
                    <a:pt x="487" y="328"/>
                    <a:pt x="488" y="343"/>
                    <a:pt x="484" y="348"/>
                  </a:cubicBezTo>
                  <a:close/>
                  <a:moveTo>
                    <a:pt x="284" y="341"/>
                  </a:moveTo>
                  <a:cubicBezTo>
                    <a:pt x="289" y="341"/>
                    <a:pt x="290" y="338"/>
                    <a:pt x="293" y="336"/>
                  </a:cubicBezTo>
                  <a:cubicBezTo>
                    <a:pt x="289" y="334"/>
                    <a:pt x="286" y="332"/>
                    <a:pt x="282" y="330"/>
                  </a:cubicBezTo>
                  <a:cubicBezTo>
                    <a:pt x="283" y="334"/>
                    <a:pt x="284" y="337"/>
                    <a:pt x="284" y="341"/>
                  </a:cubicBezTo>
                  <a:close/>
                  <a:moveTo>
                    <a:pt x="72" y="349"/>
                  </a:moveTo>
                  <a:cubicBezTo>
                    <a:pt x="68" y="343"/>
                    <a:pt x="65" y="336"/>
                    <a:pt x="60" y="331"/>
                  </a:cubicBezTo>
                  <a:cubicBezTo>
                    <a:pt x="62" y="339"/>
                    <a:pt x="64" y="347"/>
                    <a:pt x="72" y="349"/>
                  </a:cubicBezTo>
                  <a:close/>
                  <a:moveTo>
                    <a:pt x="273" y="334"/>
                  </a:moveTo>
                  <a:cubicBezTo>
                    <a:pt x="275" y="336"/>
                    <a:pt x="277" y="338"/>
                    <a:pt x="280" y="339"/>
                  </a:cubicBezTo>
                  <a:cubicBezTo>
                    <a:pt x="280" y="335"/>
                    <a:pt x="279" y="333"/>
                    <a:pt x="277" y="331"/>
                  </a:cubicBezTo>
                  <a:cubicBezTo>
                    <a:pt x="276" y="332"/>
                    <a:pt x="274" y="333"/>
                    <a:pt x="273" y="334"/>
                  </a:cubicBezTo>
                  <a:close/>
                  <a:moveTo>
                    <a:pt x="304" y="334"/>
                  </a:moveTo>
                  <a:cubicBezTo>
                    <a:pt x="305" y="337"/>
                    <a:pt x="308" y="338"/>
                    <a:pt x="310" y="340"/>
                  </a:cubicBezTo>
                  <a:cubicBezTo>
                    <a:pt x="312" y="338"/>
                    <a:pt x="314" y="335"/>
                    <a:pt x="315" y="333"/>
                  </a:cubicBezTo>
                  <a:cubicBezTo>
                    <a:pt x="311" y="329"/>
                    <a:pt x="307" y="333"/>
                    <a:pt x="304" y="334"/>
                  </a:cubicBezTo>
                  <a:close/>
                  <a:moveTo>
                    <a:pt x="399" y="334"/>
                  </a:moveTo>
                  <a:cubicBezTo>
                    <a:pt x="400" y="334"/>
                    <a:pt x="401" y="334"/>
                    <a:pt x="402" y="333"/>
                  </a:cubicBezTo>
                  <a:cubicBezTo>
                    <a:pt x="402" y="331"/>
                    <a:pt x="401" y="331"/>
                    <a:pt x="400" y="331"/>
                  </a:cubicBezTo>
                  <a:cubicBezTo>
                    <a:pt x="399" y="332"/>
                    <a:pt x="399" y="333"/>
                    <a:pt x="399" y="334"/>
                  </a:cubicBezTo>
                  <a:close/>
                  <a:moveTo>
                    <a:pt x="431" y="344"/>
                  </a:moveTo>
                  <a:cubicBezTo>
                    <a:pt x="436" y="344"/>
                    <a:pt x="439" y="336"/>
                    <a:pt x="439" y="331"/>
                  </a:cubicBezTo>
                  <a:cubicBezTo>
                    <a:pt x="438" y="331"/>
                    <a:pt x="438" y="331"/>
                    <a:pt x="437" y="331"/>
                  </a:cubicBezTo>
                  <a:cubicBezTo>
                    <a:pt x="435" y="335"/>
                    <a:pt x="434" y="340"/>
                    <a:pt x="431" y="344"/>
                  </a:cubicBezTo>
                  <a:close/>
                  <a:moveTo>
                    <a:pt x="363" y="341"/>
                  </a:moveTo>
                  <a:cubicBezTo>
                    <a:pt x="367" y="339"/>
                    <a:pt x="372" y="338"/>
                    <a:pt x="372" y="334"/>
                  </a:cubicBezTo>
                  <a:cubicBezTo>
                    <a:pt x="370" y="334"/>
                    <a:pt x="370" y="331"/>
                    <a:pt x="368" y="331"/>
                  </a:cubicBezTo>
                  <a:cubicBezTo>
                    <a:pt x="366" y="335"/>
                    <a:pt x="364" y="337"/>
                    <a:pt x="363" y="341"/>
                  </a:cubicBezTo>
                  <a:close/>
                  <a:moveTo>
                    <a:pt x="521" y="341"/>
                  </a:moveTo>
                  <a:cubicBezTo>
                    <a:pt x="522" y="339"/>
                    <a:pt x="528" y="333"/>
                    <a:pt x="524" y="331"/>
                  </a:cubicBezTo>
                  <a:cubicBezTo>
                    <a:pt x="523" y="334"/>
                    <a:pt x="520" y="338"/>
                    <a:pt x="521" y="341"/>
                  </a:cubicBezTo>
                  <a:close/>
                  <a:moveTo>
                    <a:pt x="425" y="339"/>
                  </a:moveTo>
                  <a:cubicBezTo>
                    <a:pt x="427" y="340"/>
                    <a:pt x="427" y="342"/>
                    <a:pt x="429" y="342"/>
                  </a:cubicBezTo>
                  <a:cubicBezTo>
                    <a:pt x="430" y="339"/>
                    <a:pt x="432" y="336"/>
                    <a:pt x="433" y="332"/>
                  </a:cubicBezTo>
                  <a:cubicBezTo>
                    <a:pt x="429" y="333"/>
                    <a:pt x="426" y="335"/>
                    <a:pt x="425" y="339"/>
                  </a:cubicBezTo>
                  <a:close/>
                  <a:moveTo>
                    <a:pt x="133" y="340"/>
                  </a:moveTo>
                  <a:cubicBezTo>
                    <a:pt x="131" y="337"/>
                    <a:pt x="128" y="335"/>
                    <a:pt x="124" y="333"/>
                  </a:cubicBezTo>
                  <a:cubicBezTo>
                    <a:pt x="125" y="335"/>
                    <a:pt x="126" y="336"/>
                    <a:pt x="126" y="337"/>
                  </a:cubicBezTo>
                  <a:cubicBezTo>
                    <a:pt x="130" y="337"/>
                    <a:pt x="131" y="339"/>
                    <a:pt x="133" y="340"/>
                  </a:cubicBezTo>
                  <a:close/>
                  <a:moveTo>
                    <a:pt x="190" y="334"/>
                  </a:moveTo>
                  <a:cubicBezTo>
                    <a:pt x="192" y="338"/>
                    <a:pt x="196" y="339"/>
                    <a:pt x="199" y="342"/>
                  </a:cubicBezTo>
                  <a:cubicBezTo>
                    <a:pt x="200" y="341"/>
                    <a:pt x="202" y="341"/>
                    <a:pt x="202" y="339"/>
                  </a:cubicBezTo>
                  <a:cubicBezTo>
                    <a:pt x="197" y="339"/>
                    <a:pt x="192" y="333"/>
                    <a:pt x="190" y="334"/>
                  </a:cubicBezTo>
                  <a:close/>
                  <a:moveTo>
                    <a:pt x="472" y="339"/>
                  </a:moveTo>
                  <a:cubicBezTo>
                    <a:pt x="475" y="339"/>
                    <a:pt x="475" y="336"/>
                    <a:pt x="476" y="333"/>
                  </a:cubicBezTo>
                  <a:cubicBezTo>
                    <a:pt x="475" y="333"/>
                    <a:pt x="474" y="333"/>
                    <a:pt x="473" y="333"/>
                  </a:cubicBezTo>
                  <a:cubicBezTo>
                    <a:pt x="474" y="336"/>
                    <a:pt x="472" y="336"/>
                    <a:pt x="472" y="339"/>
                  </a:cubicBezTo>
                  <a:close/>
                  <a:moveTo>
                    <a:pt x="559" y="339"/>
                  </a:moveTo>
                  <a:cubicBezTo>
                    <a:pt x="561" y="337"/>
                    <a:pt x="565" y="336"/>
                    <a:pt x="566" y="333"/>
                  </a:cubicBezTo>
                  <a:cubicBezTo>
                    <a:pt x="563" y="333"/>
                    <a:pt x="563" y="334"/>
                    <a:pt x="561" y="333"/>
                  </a:cubicBezTo>
                  <a:cubicBezTo>
                    <a:pt x="561" y="335"/>
                    <a:pt x="558" y="337"/>
                    <a:pt x="559" y="339"/>
                  </a:cubicBezTo>
                  <a:close/>
                  <a:moveTo>
                    <a:pt x="72" y="342"/>
                  </a:moveTo>
                  <a:cubicBezTo>
                    <a:pt x="72" y="338"/>
                    <a:pt x="70" y="334"/>
                    <a:pt x="67" y="334"/>
                  </a:cubicBezTo>
                  <a:cubicBezTo>
                    <a:pt x="69" y="337"/>
                    <a:pt x="70" y="340"/>
                    <a:pt x="72" y="342"/>
                  </a:cubicBezTo>
                  <a:close/>
                  <a:moveTo>
                    <a:pt x="111" y="346"/>
                  </a:moveTo>
                  <a:cubicBezTo>
                    <a:pt x="110" y="340"/>
                    <a:pt x="104" y="340"/>
                    <a:pt x="103" y="335"/>
                  </a:cubicBezTo>
                  <a:cubicBezTo>
                    <a:pt x="101" y="337"/>
                    <a:pt x="99" y="333"/>
                    <a:pt x="98" y="334"/>
                  </a:cubicBezTo>
                  <a:cubicBezTo>
                    <a:pt x="101" y="340"/>
                    <a:pt x="106" y="343"/>
                    <a:pt x="111" y="346"/>
                  </a:cubicBezTo>
                  <a:close/>
                  <a:moveTo>
                    <a:pt x="494" y="342"/>
                  </a:moveTo>
                  <a:cubicBezTo>
                    <a:pt x="497" y="340"/>
                    <a:pt x="500" y="339"/>
                    <a:pt x="502" y="336"/>
                  </a:cubicBezTo>
                  <a:cubicBezTo>
                    <a:pt x="500" y="335"/>
                    <a:pt x="500" y="333"/>
                    <a:pt x="497" y="334"/>
                  </a:cubicBezTo>
                  <a:cubicBezTo>
                    <a:pt x="497" y="337"/>
                    <a:pt x="495" y="339"/>
                    <a:pt x="494" y="342"/>
                  </a:cubicBezTo>
                  <a:close/>
                  <a:moveTo>
                    <a:pt x="537" y="334"/>
                  </a:moveTo>
                  <a:cubicBezTo>
                    <a:pt x="532" y="337"/>
                    <a:pt x="524" y="339"/>
                    <a:pt x="522" y="348"/>
                  </a:cubicBezTo>
                  <a:cubicBezTo>
                    <a:pt x="528" y="347"/>
                    <a:pt x="542" y="343"/>
                    <a:pt x="537" y="334"/>
                  </a:cubicBezTo>
                  <a:close/>
                  <a:moveTo>
                    <a:pt x="564" y="359"/>
                  </a:moveTo>
                  <a:cubicBezTo>
                    <a:pt x="576" y="354"/>
                    <a:pt x="588" y="346"/>
                    <a:pt x="591" y="334"/>
                  </a:cubicBezTo>
                  <a:cubicBezTo>
                    <a:pt x="583" y="344"/>
                    <a:pt x="571" y="349"/>
                    <a:pt x="564" y="359"/>
                  </a:cubicBezTo>
                  <a:close/>
                  <a:moveTo>
                    <a:pt x="101" y="353"/>
                  </a:moveTo>
                  <a:cubicBezTo>
                    <a:pt x="98" y="345"/>
                    <a:pt x="97" y="337"/>
                    <a:pt x="89" y="334"/>
                  </a:cubicBezTo>
                  <a:cubicBezTo>
                    <a:pt x="93" y="341"/>
                    <a:pt x="93" y="350"/>
                    <a:pt x="101" y="353"/>
                  </a:cubicBezTo>
                  <a:close/>
                  <a:moveTo>
                    <a:pt x="313" y="343"/>
                  </a:moveTo>
                  <a:cubicBezTo>
                    <a:pt x="315" y="343"/>
                    <a:pt x="315" y="345"/>
                    <a:pt x="317" y="345"/>
                  </a:cubicBezTo>
                  <a:cubicBezTo>
                    <a:pt x="318" y="341"/>
                    <a:pt x="320" y="339"/>
                    <a:pt x="320" y="335"/>
                  </a:cubicBezTo>
                  <a:cubicBezTo>
                    <a:pt x="319" y="335"/>
                    <a:pt x="319" y="334"/>
                    <a:pt x="318" y="334"/>
                  </a:cubicBezTo>
                  <a:cubicBezTo>
                    <a:pt x="317" y="338"/>
                    <a:pt x="314" y="340"/>
                    <a:pt x="313" y="343"/>
                  </a:cubicBezTo>
                  <a:close/>
                  <a:moveTo>
                    <a:pt x="438" y="345"/>
                  </a:moveTo>
                  <a:cubicBezTo>
                    <a:pt x="442" y="343"/>
                    <a:pt x="442" y="339"/>
                    <a:pt x="444" y="335"/>
                  </a:cubicBezTo>
                  <a:cubicBezTo>
                    <a:pt x="443" y="335"/>
                    <a:pt x="442" y="335"/>
                    <a:pt x="442" y="335"/>
                  </a:cubicBezTo>
                  <a:cubicBezTo>
                    <a:pt x="440" y="338"/>
                    <a:pt x="439" y="342"/>
                    <a:pt x="438" y="345"/>
                  </a:cubicBezTo>
                  <a:close/>
                  <a:moveTo>
                    <a:pt x="250" y="339"/>
                  </a:moveTo>
                  <a:cubicBezTo>
                    <a:pt x="253" y="340"/>
                    <a:pt x="257" y="344"/>
                    <a:pt x="258" y="339"/>
                  </a:cubicBezTo>
                  <a:cubicBezTo>
                    <a:pt x="255" y="338"/>
                    <a:pt x="253" y="337"/>
                    <a:pt x="250" y="336"/>
                  </a:cubicBezTo>
                  <a:cubicBezTo>
                    <a:pt x="250" y="337"/>
                    <a:pt x="250" y="338"/>
                    <a:pt x="250" y="339"/>
                  </a:cubicBezTo>
                  <a:close/>
                  <a:moveTo>
                    <a:pt x="154" y="350"/>
                  </a:moveTo>
                  <a:cubicBezTo>
                    <a:pt x="151" y="344"/>
                    <a:pt x="145" y="341"/>
                    <a:pt x="140" y="336"/>
                  </a:cubicBezTo>
                  <a:cubicBezTo>
                    <a:pt x="142" y="343"/>
                    <a:pt x="148" y="347"/>
                    <a:pt x="154" y="350"/>
                  </a:cubicBezTo>
                  <a:close/>
                  <a:moveTo>
                    <a:pt x="400" y="338"/>
                  </a:moveTo>
                  <a:cubicBezTo>
                    <a:pt x="401" y="338"/>
                    <a:pt x="405" y="340"/>
                    <a:pt x="405" y="336"/>
                  </a:cubicBezTo>
                  <a:cubicBezTo>
                    <a:pt x="403" y="336"/>
                    <a:pt x="402" y="337"/>
                    <a:pt x="400" y="338"/>
                  </a:cubicBezTo>
                  <a:close/>
                  <a:moveTo>
                    <a:pt x="228" y="340"/>
                  </a:moveTo>
                  <a:cubicBezTo>
                    <a:pt x="233" y="341"/>
                    <a:pt x="238" y="343"/>
                    <a:pt x="244" y="344"/>
                  </a:cubicBezTo>
                  <a:cubicBezTo>
                    <a:pt x="240" y="340"/>
                    <a:pt x="233" y="334"/>
                    <a:pt x="228" y="340"/>
                  </a:cubicBezTo>
                  <a:close/>
                  <a:moveTo>
                    <a:pt x="374" y="344"/>
                  </a:moveTo>
                  <a:cubicBezTo>
                    <a:pt x="377" y="343"/>
                    <a:pt x="380" y="342"/>
                    <a:pt x="379" y="338"/>
                  </a:cubicBezTo>
                  <a:cubicBezTo>
                    <a:pt x="377" y="339"/>
                    <a:pt x="377" y="337"/>
                    <a:pt x="376" y="337"/>
                  </a:cubicBezTo>
                  <a:cubicBezTo>
                    <a:pt x="375" y="339"/>
                    <a:pt x="373" y="342"/>
                    <a:pt x="374" y="344"/>
                  </a:cubicBezTo>
                  <a:close/>
                  <a:moveTo>
                    <a:pt x="266" y="340"/>
                  </a:moveTo>
                  <a:cubicBezTo>
                    <a:pt x="270" y="341"/>
                    <a:pt x="275" y="345"/>
                    <a:pt x="279" y="344"/>
                  </a:cubicBezTo>
                  <a:cubicBezTo>
                    <a:pt x="277" y="341"/>
                    <a:pt x="269" y="334"/>
                    <a:pt x="266" y="340"/>
                  </a:cubicBezTo>
                  <a:close/>
                  <a:moveTo>
                    <a:pt x="323" y="341"/>
                  </a:moveTo>
                  <a:cubicBezTo>
                    <a:pt x="325" y="341"/>
                    <a:pt x="327" y="340"/>
                    <a:pt x="327" y="338"/>
                  </a:cubicBezTo>
                  <a:cubicBezTo>
                    <a:pt x="325" y="338"/>
                    <a:pt x="326" y="337"/>
                    <a:pt x="324" y="337"/>
                  </a:cubicBezTo>
                  <a:cubicBezTo>
                    <a:pt x="323" y="338"/>
                    <a:pt x="323" y="340"/>
                    <a:pt x="323" y="341"/>
                  </a:cubicBezTo>
                  <a:close/>
                  <a:moveTo>
                    <a:pt x="408" y="341"/>
                  </a:moveTo>
                  <a:cubicBezTo>
                    <a:pt x="409" y="339"/>
                    <a:pt x="411" y="340"/>
                    <a:pt x="411" y="338"/>
                  </a:cubicBezTo>
                  <a:cubicBezTo>
                    <a:pt x="410" y="338"/>
                    <a:pt x="409" y="338"/>
                    <a:pt x="409" y="337"/>
                  </a:cubicBezTo>
                  <a:cubicBezTo>
                    <a:pt x="409" y="338"/>
                    <a:pt x="407" y="340"/>
                    <a:pt x="408" y="341"/>
                  </a:cubicBezTo>
                  <a:close/>
                  <a:moveTo>
                    <a:pt x="445" y="345"/>
                  </a:moveTo>
                  <a:cubicBezTo>
                    <a:pt x="445" y="343"/>
                    <a:pt x="449" y="339"/>
                    <a:pt x="446" y="337"/>
                  </a:cubicBezTo>
                  <a:cubicBezTo>
                    <a:pt x="446" y="340"/>
                    <a:pt x="442" y="343"/>
                    <a:pt x="445" y="345"/>
                  </a:cubicBezTo>
                  <a:close/>
                  <a:moveTo>
                    <a:pt x="477" y="354"/>
                  </a:moveTo>
                  <a:cubicBezTo>
                    <a:pt x="480" y="351"/>
                    <a:pt x="483" y="341"/>
                    <a:pt x="482" y="337"/>
                  </a:cubicBezTo>
                  <a:cubicBezTo>
                    <a:pt x="481" y="343"/>
                    <a:pt x="476" y="349"/>
                    <a:pt x="477" y="354"/>
                  </a:cubicBezTo>
                  <a:close/>
                  <a:moveTo>
                    <a:pt x="492" y="346"/>
                  </a:moveTo>
                  <a:cubicBezTo>
                    <a:pt x="492" y="348"/>
                    <a:pt x="488" y="350"/>
                    <a:pt x="491" y="351"/>
                  </a:cubicBezTo>
                  <a:cubicBezTo>
                    <a:pt x="496" y="346"/>
                    <a:pt x="505" y="345"/>
                    <a:pt x="507" y="337"/>
                  </a:cubicBezTo>
                  <a:cubicBezTo>
                    <a:pt x="501" y="339"/>
                    <a:pt x="498" y="346"/>
                    <a:pt x="492" y="346"/>
                  </a:cubicBezTo>
                  <a:close/>
                  <a:moveTo>
                    <a:pt x="549" y="348"/>
                  </a:moveTo>
                  <a:cubicBezTo>
                    <a:pt x="545" y="354"/>
                    <a:pt x="539" y="360"/>
                    <a:pt x="533" y="364"/>
                  </a:cubicBezTo>
                  <a:cubicBezTo>
                    <a:pt x="531" y="366"/>
                    <a:pt x="527" y="367"/>
                    <a:pt x="527" y="370"/>
                  </a:cubicBezTo>
                  <a:cubicBezTo>
                    <a:pt x="547" y="362"/>
                    <a:pt x="564" y="352"/>
                    <a:pt x="576" y="337"/>
                  </a:cubicBezTo>
                  <a:cubicBezTo>
                    <a:pt x="567" y="341"/>
                    <a:pt x="560" y="346"/>
                    <a:pt x="549" y="348"/>
                  </a:cubicBezTo>
                  <a:close/>
                  <a:moveTo>
                    <a:pt x="52" y="344"/>
                  </a:moveTo>
                  <a:cubicBezTo>
                    <a:pt x="53" y="341"/>
                    <a:pt x="51" y="340"/>
                    <a:pt x="50" y="338"/>
                  </a:cubicBezTo>
                  <a:cubicBezTo>
                    <a:pt x="50" y="341"/>
                    <a:pt x="51" y="342"/>
                    <a:pt x="52" y="344"/>
                  </a:cubicBezTo>
                  <a:close/>
                  <a:moveTo>
                    <a:pt x="210" y="339"/>
                  </a:moveTo>
                  <a:cubicBezTo>
                    <a:pt x="210" y="342"/>
                    <a:pt x="216" y="345"/>
                    <a:pt x="217" y="341"/>
                  </a:cubicBezTo>
                  <a:cubicBezTo>
                    <a:pt x="215" y="340"/>
                    <a:pt x="212" y="337"/>
                    <a:pt x="210" y="339"/>
                  </a:cubicBezTo>
                  <a:close/>
                  <a:moveTo>
                    <a:pt x="287" y="344"/>
                  </a:moveTo>
                  <a:cubicBezTo>
                    <a:pt x="293" y="347"/>
                    <a:pt x="302" y="357"/>
                    <a:pt x="307" y="347"/>
                  </a:cubicBezTo>
                  <a:cubicBezTo>
                    <a:pt x="302" y="339"/>
                    <a:pt x="293" y="337"/>
                    <a:pt x="287" y="344"/>
                  </a:cubicBezTo>
                  <a:close/>
                  <a:moveTo>
                    <a:pt x="397" y="340"/>
                  </a:moveTo>
                  <a:cubicBezTo>
                    <a:pt x="397" y="343"/>
                    <a:pt x="403" y="344"/>
                    <a:pt x="403" y="342"/>
                  </a:cubicBezTo>
                  <a:cubicBezTo>
                    <a:pt x="402" y="340"/>
                    <a:pt x="399" y="341"/>
                    <a:pt x="398" y="340"/>
                  </a:cubicBezTo>
                  <a:cubicBezTo>
                    <a:pt x="399" y="340"/>
                    <a:pt x="399" y="340"/>
                    <a:pt x="399" y="339"/>
                  </a:cubicBezTo>
                  <a:cubicBezTo>
                    <a:pt x="397" y="338"/>
                    <a:pt x="398" y="340"/>
                    <a:pt x="397" y="340"/>
                  </a:cubicBezTo>
                  <a:close/>
                  <a:moveTo>
                    <a:pt x="176" y="349"/>
                  </a:moveTo>
                  <a:cubicBezTo>
                    <a:pt x="171" y="346"/>
                    <a:pt x="167" y="342"/>
                    <a:pt x="162" y="340"/>
                  </a:cubicBezTo>
                  <a:cubicBezTo>
                    <a:pt x="162" y="347"/>
                    <a:pt x="171" y="353"/>
                    <a:pt x="176" y="349"/>
                  </a:cubicBezTo>
                  <a:close/>
                  <a:moveTo>
                    <a:pt x="347" y="341"/>
                  </a:moveTo>
                  <a:cubicBezTo>
                    <a:pt x="347" y="343"/>
                    <a:pt x="348" y="344"/>
                    <a:pt x="350" y="345"/>
                  </a:cubicBezTo>
                  <a:cubicBezTo>
                    <a:pt x="350" y="343"/>
                    <a:pt x="351" y="343"/>
                    <a:pt x="351" y="342"/>
                  </a:cubicBezTo>
                  <a:cubicBezTo>
                    <a:pt x="348" y="342"/>
                    <a:pt x="349" y="340"/>
                    <a:pt x="347" y="341"/>
                  </a:cubicBezTo>
                  <a:close/>
                  <a:moveTo>
                    <a:pt x="362" y="346"/>
                  </a:moveTo>
                  <a:cubicBezTo>
                    <a:pt x="365" y="347"/>
                    <a:pt x="365" y="345"/>
                    <a:pt x="368" y="345"/>
                  </a:cubicBezTo>
                  <a:cubicBezTo>
                    <a:pt x="369" y="344"/>
                    <a:pt x="371" y="341"/>
                    <a:pt x="369" y="341"/>
                  </a:cubicBezTo>
                  <a:cubicBezTo>
                    <a:pt x="368" y="343"/>
                    <a:pt x="363" y="342"/>
                    <a:pt x="362" y="346"/>
                  </a:cubicBezTo>
                  <a:close/>
                  <a:moveTo>
                    <a:pt x="329" y="351"/>
                  </a:moveTo>
                  <a:cubicBezTo>
                    <a:pt x="330" y="348"/>
                    <a:pt x="334" y="344"/>
                    <a:pt x="333" y="341"/>
                  </a:cubicBezTo>
                  <a:cubicBezTo>
                    <a:pt x="332" y="345"/>
                    <a:pt x="328" y="348"/>
                    <a:pt x="329" y="351"/>
                  </a:cubicBezTo>
                  <a:close/>
                  <a:moveTo>
                    <a:pt x="449" y="344"/>
                  </a:moveTo>
                  <a:cubicBezTo>
                    <a:pt x="451" y="345"/>
                    <a:pt x="451" y="343"/>
                    <a:pt x="451" y="341"/>
                  </a:cubicBezTo>
                  <a:cubicBezTo>
                    <a:pt x="450" y="341"/>
                    <a:pt x="449" y="343"/>
                    <a:pt x="449" y="344"/>
                  </a:cubicBezTo>
                  <a:close/>
                  <a:moveTo>
                    <a:pt x="543" y="347"/>
                  </a:moveTo>
                  <a:cubicBezTo>
                    <a:pt x="546" y="346"/>
                    <a:pt x="547" y="346"/>
                    <a:pt x="550" y="344"/>
                  </a:cubicBezTo>
                  <a:cubicBezTo>
                    <a:pt x="549" y="343"/>
                    <a:pt x="550" y="341"/>
                    <a:pt x="548" y="341"/>
                  </a:cubicBezTo>
                  <a:cubicBezTo>
                    <a:pt x="546" y="343"/>
                    <a:pt x="543" y="344"/>
                    <a:pt x="543" y="347"/>
                  </a:cubicBezTo>
                  <a:close/>
                  <a:moveTo>
                    <a:pt x="36" y="350"/>
                  </a:moveTo>
                  <a:cubicBezTo>
                    <a:pt x="35" y="347"/>
                    <a:pt x="33" y="342"/>
                    <a:pt x="30" y="342"/>
                  </a:cubicBezTo>
                  <a:cubicBezTo>
                    <a:pt x="32" y="344"/>
                    <a:pt x="33" y="351"/>
                    <a:pt x="36" y="350"/>
                  </a:cubicBezTo>
                  <a:close/>
                  <a:moveTo>
                    <a:pt x="261" y="343"/>
                  </a:moveTo>
                  <a:cubicBezTo>
                    <a:pt x="262" y="347"/>
                    <a:pt x="271" y="351"/>
                    <a:pt x="275" y="347"/>
                  </a:cubicBezTo>
                  <a:cubicBezTo>
                    <a:pt x="271" y="345"/>
                    <a:pt x="265" y="340"/>
                    <a:pt x="261" y="343"/>
                  </a:cubicBezTo>
                  <a:close/>
                  <a:moveTo>
                    <a:pt x="202" y="345"/>
                  </a:moveTo>
                  <a:cubicBezTo>
                    <a:pt x="203" y="345"/>
                    <a:pt x="204" y="346"/>
                    <a:pt x="204" y="347"/>
                  </a:cubicBezTo>
                  <a:cubicBezTo>
                    <a:pt x="207" y="346"/>
                    <a:pt x="209" y="346"/>
                    <a:pt x="210" y="344"/>
                  </a:cubicBezTo>
                  <a:cubicBezTo>
                    <a:pt x="208" y="343"/>
                    <a:pt x="204" y="341"/>
                    <a:pt x="202" y="345"/>
                  </a:cubicBezTo>
                  <a:close/>
                  <a:moveTo>
                    <a:pt x="509" y="347"/>
                  </a:moveTo>
                  <a:cubicBezTo>
                    <a:pt x="511" y="347"/>
                    <a:pt x="512" y="344"/>
                    <a:pt x="511" y="342"/>
                  </a:cubicBezTo>
                  <a:cubicBezTo>
                    <a:pt x="510" y="343"/>
                    <a:pt x="507" y="345"/>
                    <a:pt x="509" y="347"/>
                  </a:cubicBezTo>
                  <a:close/>
                  <a:moveTo>
                    <a:pt x="116" y="364"/>
                  </a:moveTo>
                  <a:cubicBezTo>
                    <a:pt x="115" y="352"/>
                    <a:pt x="110" y="346"/>
                    <a:pt x="101" y="343"/>
                  </a:cubicBezTo>
                  <a:cubicBezTo>
                    <a:pt x="103" y="353"/>
                    <a:pt x="107" y="361"/>
                    <a:pt x="116" y="364"/>
                  </a:cubicBezTo>
                  <a:close/>
                  <a:moveTo>
                    <a:pt x="405" y="346"/>
                  </a:moveTo>
                  <a:cubicBezTo>
                    <a:pt x="405" y="348"/>
                    <a:pt x="407" y="349"/>
                    <a:pt x="408" y="349"/>
                  </a:cubicBezTo>
                  <a:cubicBezTo>
                    <a:pt x="409" y="347"/>
                    <a:pt x="409" y="347"/>
                    <a:pt x="410" y="344"/>
                  </a:cubicBezTo>
                  <a:cubicBezTo>
                    <a:pt x="408" y="342"/>
                    <a:pt x="406" y="344"/>
                    <a:pt x="405" y="346"/>
                  </a:cubicBezTo>
                  <a:close/>
                  <a:moveTo>
                    <a:pt x="226" y="347"/>
                  </a:moveTo>
                  <a:cubicBezTo>
                    <a:pt x="224" y="347"/>
                    <a:pt x="222" y="343"/>
                    <a:pt x="219" y="344"/>
                  </a:cubicBezTo>
                  <a:cubicBezTo>
                    <a:pt x="220" y="347"/>
                    <a:pt x="225" y="347"/>
                    <a:pt x="226" y="347"/>
                  </a:cubicBezTo>
                  <a:close/>
                  <a:moveTo>
                    <a:pt x="334" y="350"/>
                  </a:moveTo>
                  <a:cubicBezTo>
                    <a:pt x="335" y="350"/>
                    <a:pt x="337" y="350"/>
                    <a:pt x="338" y="350"/>
                  </a:cubicBezTo>
                  <a:cubicBezTo>
                    <a:pt x="338" y="347"/>
                    <a:pt x="341" y="348"/>
                    <a:pt x="340" y="345"/>
                  </a:cubicBezTo>
                  <a:cubicBezTo>
                    <a:pt x="338" y="345"/>
                    <a:pt x="339" y="343"/>
                    <a:pt x="337" y="344"/>
                  </a:cubicBezTo>
                  <a:cubicBezTo>
                    <a:pt x="336" y="345"/>
                    <a:pt x="336" y="348"/>
                    <a:pt x="334" y="350"/>
                  </a:cubicBezTo>
                  <a:close/>
                  <a:moveTo>
                    <a:pt x="469" y="349"/>
                  </a:moveTo>
                  <a:cubicBezTo>
                    <a:pt x="472" y="349"/>
                    <a:pt x="471" y="345"/>
                    <a:pt x="472" y="344"/>
                  </a:cubicBezTo>
                  <a:cubicBezTo>
                    <a:pt x="468" y="343"/>
                    <a:pt x="468" y="347"/>
                    <a:pt x="469" y="349"/>
                  </a:cubicBezTo>
                  <a:close/>
                  <a:moveTo>
                    <a:pt x="322" y="347"/>
                  </a:moveTo>
                  <a:cubicBezTo>
                    <a:pt x="322" y="349"/>
                    <a:pt x="322" y="350"/>
                    <a:pt x="324" y="350"/>
                  </a:cubicBezTo>
                  <a:cubicBezTo>
                    <a:pt x="325" y="348"/>
                    <a:pt x="327" y="346"/>
                    <a:pt x="327" y="344"/>
                  </a:cubicBezTo>
                  <a:cubicBezTo>
                    <a:pt x="324" y="344"/>
                    <a:pt x="325" y="347"/>
                    <a:pt x="322" y="347"/>
                  </a:cubicBezTo>
                  <a:close/>
                  <a:moveTo>
                    <a:pt x="377" y="353"/>
                  </a:moveTo>
                  <a:cubicBezTo>
                    <a:pt x="382" y="353"/>
                    <a:pt x="380" y="347"/>
                    <a:pt x="383" y="345"/>
                  </a:cubicBezTo>
                  <a:cubicBezTo>
                    <a:pt x="378" y="345"/>
                    <a:pt x="379" y="350"/>
                    <a:pt x="377" y="353"/>
                  </a:cubicBezTo>
                  <a:close/>
                  <a:moveTo>
                    <a:pt x="410" y="351"/>
                  </a:moveTo>
                  <a:cubicBezTo>
                    <a:pt x="413" y="351"/>
                    <a:pt x="412" y="354"/>
                    <a:pt x="414" y="354"/>
                  </a:cubicBezTo>
                  <a:cubicBezTo>
                    <a:pt x="416" y="352"/>
                    <a:pt x="418" y="349"/>
                    <a:pt x="418" y="345"/>
                  </a:cubicBezTo>
                  <a:cubicBezTo>
                    <a:pt x="413" y="342"/>
                    <a:pt x="412" y="349"/>
                    <a:pt x="410" y="351"/>
                  </a:cubicBezTo>
                  <a:close/>
                  <a:moveTo>
                    <a:pt x="64" y="355"/>
                  </a:moveTo>
                  <a:cubicBezTo>
                    <a:pt x="60" y="353"/>
                    <a:pt x="59" y="348"/>
                    <a:pt x="56" y="345"/>
                  </a:cubicBezTo>
                  <a:cubicBezTo>
                    <a:pt x="56" y="351"/>
                    <a:pt x="59" y="356"/>
                    <a:pt x="64" y="355"/>
                  </a:cubicBezTo>
                  <a:close/>
                  <a:moveTo>
                    <a:pt x="134" y="346"/>
                  </a:moveTo>
                  <a:cubicBezTo>
                    <a:pt x="135" y="348"/>
                    <a:pt x="139" y="352"/>
                    <a:pt x="143" y="353"/>
                  </a:cubicBezTo>
                  <a:cubicBezTo>
                    <a:pt x="142" y="349"/>
                    <a:pt x="138" y="344"/>
                    <a:pt x="134" y="346"/>
                  </a:cubicBezTo>
                  <a:close/>
                  <a:moveTo>
                    <a:pt x="244" y="350"/>
                  </a:moveTo>
                  <a:cubicBezTo>
                    <a:pt x="245" y="349"/>
                    <a:pt x="247" y="350"/>
                    <a:pt x="247" y="348"/>
                  </a:cubicBezTo>
                  <a:cubicBezTo>
                    <a:pt x="244" y="347"/>
                    <a:pt x="239" y="346"/>
                    <a:pt x="237" y="347"/>
                  </a:cubicBezTo>
                  <a:cubicBezTo>
                    <a:pt x="240" y="347"/>
                    <a:pt x="241" y="350"/>
                    <a:pt x="244" y="350"/>
                  </a:cubicBezTo>
                  <a:close/>
                  <a:moveTo>
                    <a:pt x="212" y="347"/>
                  </a:moveTo>
                  <a:cubicBezTo>
                    <a:pt x="216" y="351"/>
                    <a:pt x="222" y="352"/>
                    <a:pt x="228" y="354"/>
                  </a:cubicBezTo>
                  <a:cubicBezTo>
                    <a:pt x="223" y="352"/>
                    <a:pt x="219" y="347"/>
                    <a:pt x="212" y="347"/>
                  </a:cubicBezTo>
                  <a:close/>
                  <a:moveTo>
                    <a:pt x="370" y="351"/>
                  </a:moveTo>
                  <a:cubicBezTo>
                    <a:pt x="372" y="350"/>
                    <a:pt x="372" y="352"/>
                    <a:pt x="373" y="351"/>
                  </a:cubicBezTo>
                  <a:cubicBezTo>
                    <a:pt x="373" y="349"/>
                    <a:pt x="376" y="350"/>
                    <a:pt x="375" y="347"/>
                  </a:cubicBezTo>
                  <a:cubicBezTo>
                    <a:pt x="372" y="346"/>
                    <a:pt x="371" y="349"/>
                    <a:pt x="370" y="351"/>
                  </a:cubicBezTo>
                  <a:close/>
                  <a:moveTo>
                    <a:pt x="227" y="348"/>
                  </a:moveTo>
                  <a:cubicBezTo>
                    <a:pt x="228" y="349"/>
                    <a:pt x="230" y="349"/>
                    <a:pt x="231" y="350"/>
                  </a:cubicBezTo>
                  <a:cubicBezTo>
                    <a:pt x="231" y="348"/>
                    <a:pt x="227" y="346"/>
                    <a:pt x="227" y="348"/>
                  </a:cubicBezTo>
                  <a:close/>
                  <a:moveTo>
                    <a:pt x="419" y="358"/>
                  </a:moveTo>
                  <a:cubicBezTo>
                    <a:pt x="423" y="357"/>
                    <a:pt x="423" y="352"/>
                    <a:pt x="425" y="349"/>
                  </a:cubicBezTo>
                  <a:cubicBezTo>
                    <a:pt x="424" y="348"/>
                    <a:pt x="424" y="347"/>
                    <a:pt x="422" y="347"/>
                  </a:cubicBezTo>
                  <a:cubicBezTo>
                    <a:pt x="422" y="351"/>
                    <a:pt x="417" y="354"/>
                    <a:pt x="419" y="358"/>
                  </a:cubicBezTo>
                  <a:close/>
                  <a:moveTo>
                    <a:pt x="445" y="364"/>
                  </a:moveTo>
                  <a:cubicBezTo>
                    <a:pt x="451" y="364"/>
                    <a:pt x="452" y="354"/>
                    <a:pt x="454" y="348"/>
                  </a:cubicBezTo>
                  <a:cubicBezTo>
                    <a:pt x="455" y="348"/>
                    <a:pt x="455" y="347"/>
                    <a:pt x="454" y="347"/>
                  </a:cubicBezTo>
                  <a:cubicBezTo>
                    <a:pt x="450" y="352"/>
                    <a:pt x="448" y="359"/>
                    <a:pt x="445" y="364"/>
                  </a:cubicBezTo>
                  <a:close/>
                  <a:moveTo>
                    <a:pt x="455" y="361"/>
                  </a:moveTo>
                  <a:cubicBezTo>
                    <a:pt x="458" y="360"/>
                    <a:pt x="461" y="354"/>
                    <a:pt x="462" y="348"/>
                  </a:cubicBezTo>
                  <a:cubicBezTo>
                    <a:pt x="461" y="349"/>
                    <a:pt x="461" y="347"/>
                    <a:pt x="460" y="347"/>
                  </a:cubicBezTo>
                  <a:cubicBezTo>
                    <a:pt x="458" y="351"/>
                    <a:pt x="454" y="358"/>
                    <a:pt x="455" y="361"/>
                  </a:cubicBezTo>
                  <a:close/>
                  <a:moveTo>
                    <a:pt x="586" y="351"/>
                  </a:moveTo>
                  <a:cubicBezTo>
                    <a:pt x="586" y="350"/>
                    <a:pt x="590" y="349"/>
                    <a:pt x="588" y="347"/>
                  </a:cubicBezTo>
                  <a:cubicBezTo>
                    <a:pt x="587" y="348"/>
                    <a:pt x="584" y="350"/>
                    <a:pt x="586" y="351"/>
                  </a:cubicBezTo>
                  <a:close/>
                  <a:moveTo>
                    <a:pt x="308" y="351"/>
                  </a:moveTo>
                  <a:cubicBezTo>
                    <a:pt x="310" y="352"/>
                    <a:pt x="311" y="350"/>
                    <a:pt x="314" y="351"/>
                  </a:cubicBezTo>
                  <a:cubicBezTo>
                    <a:pt x="314" y="349"/>
                    <a:pt x="312" y="349"/>
                    <a:pt x="310" y="348"/>
                  </a:cubicBezTo>
                  <a:cubicBezTo>
                    <a:pt x="310" y="349"/>
                    <a:pt x="308" y="349"/>
                    <a:pt x="308" y="351"/>
                  </a:cubicBezTo>
                  <a:close/>
                  <a:moveTo>
                    <a:pt x="341" y="350"/>
                  </a:moveTo>
                  <a:cubicBezTo>
                    <a:pt x="343" y="350"/>
                    <a:pt x="345" y="349"/>
                    <a:pt x="345" y="348"/>
                  </a:cubicBezTo>
                  <a:cubicBezTo>
                    <a:pt x="344" y="347"/>
                    <a:pt x="342" y="348"/>
                    <a:pt x="341" y="350"/>
                  </a:cubicBezTo>
                  <a:close/>
                  <a:moveTo>
                    <a:pt x="440" y="352"/>
                  </a:moveTo>
                  <a:cubicBezTo>
                    <a:pt x="442" y="352"/>
                    <a:pt x="444" y="349"/>
                    <a:pt x="442" y="348"/>
                  </a:cubicBezTo>
                  <a:cubicBezTo>
                    <a:pt x="442" y="349"/>
                    <a:pt x="440" y="350"/>
                    <a:pt x="440" y="352"/>
                  </a:cubicBezTo>
                  <a:close/>
                  <a:moveTo>
                    <a:pt x="502" y="348"/>
                  </a:moveTo>
                  <a:cubicBezTo>
                    <a:pt x="499" y="351"/>
                    <a:pt x="490" y="352"/>
                    <a:pt x="488" y="356"/>
                  </a:cubicBezTo>
                  <a:cubicBezTo>
                    <a:pt x="493" y="353"/>
                    <a:pt x="501" y="353"/>
                    <a:pt x="503" y="348"/>
                  </a:cubicBezTo>
                  <a:cubicBezTo>
                    <a:pt x="503" y="348"/>
                    <a:pt x="503" y="348"/>
                    <a:pt x="502" y="348"/>
                  </a:cubicBezTo>
                  <a:close/>
                  <a:moveTo>
                    <a:pt x="89" y="364"/>
                  </a:moveTo>
                  <a:cubicBezTo>
                    <a:pt x="88" y="358"/>
                    <a:pt x="84" y="353"/>
                    <a:pt x="81" y="349"/>
                  </a:cubicBezTo>
                  <a:cubicBezTo>
                    <a:pt x="82" y="355"/>
                    <a:pt x="84" y="361"/>
                    <a:pt x="89" y="364"/>
                  </a:cubicBezTo>
                  <a:close/>
                  <a:moveTo>
                    <a:pt x="358" y="351"/>
                  </a:moveTo>
                  <a:cubicBezTo>
                    <a:pt x="361" y="352"/>
                    <a:pt x="361" y="355"/>
                    <a:pt x="366" y="354"/>
                  </a:cubicBezTo>
                  <a:cubicBezTo>
                    <a:pt x="366" y="353"/>
                    <a:pt x="365" y="353"/>
                    <a:pt x="365" y="351"/>
                  </a:cubicBezTo>
                  <a:cubicBezTo>
                    <a:pt x="363" y="350"/>
                    <a:pt x="360" y="349"/>
                    <a:pt x="358" y="351"/>
                  </a:cubicBezTo>
                  <a:close/>
                  <a:moveTo>
                    <a:pt x="391" y="350"/>
                  </a:moveTo>
                  <a:cubicBezTo>
                    <a:pt x="388" y="355"/>
                    <a:pt x="385" y="361"/>
                    <a:pt x="383" y="366"/>
                  </a:cubicBezTo>
                  <a:cubicBezTo>
                    <a:pt x="385" y="368"/>
                    <a:pt x="387" y="367"/>
                    <a:pt x="391" y="367"/>
                  </a:cubicBezTo>
                  <a:cubicBezTo>
                    <a:pt x="393" y="362"/>
                    <a:pt x="396" y="356"/>
                    <a:pt x="398" y="350"/>
                  </a:cubicBezTo>
                  <a:cubicBezTo>
                    <a:pt x="396" y="349"/>
                    <a:pt x="394" y="350"/>
                    <a:pt x="391" y="350"/>
                  </a:cubicBezTo>
                  <a:close/>
                  <a:moveTo>
                    <a:pt x="422" y="361"/>
                  </a:moveTo>
                  <a:cubicBezTo>
                    <a:pt x="424" y="362"/>
                    <a:pt x="425" y="365"/>
                    <a:pt x="427" y="364"/>
                  </a:cubicBezTo>
                  <a:cubicBezTo>
                    <a:pt x="426" y="359"/>
                    <a:pt x="430" y="356"/>
                    <a:pt x="431" y="352"/>
                  </a:cubicBezTo>
                  <a:cubicBezTo>
                    <a:pt x="429" y="352"/>
                    <a:pt x="429" y="350"/>
                    <a:pt x="427" y="350"/>
                  </a:cubicBezTo>
                  <a:cubicBezTo>
                    <a:pt x="427" y="355"/>
                    <a:pt x="424" y="357"/>
                    <a:pt x="422" y="361"/>
                  </a:cubicBezTo>
                  <a:close/>
                  <a:moveTo>
                    <a:pt x="157" y="363"/>
                  </a:moveTo>
                  <a:cubicBezTo>
                    <a:pt x="156" y="356"/>
                    <a:pt x="150" y="354"/>
                    <a:pt x="147" y="351"/>
                  </a:cubicBezTo>
                  <a:cubicBezTo>
                    <a:pt x="148" y="358"/>
                    <a:pt x="152" y="361"/>
                    <a:pt x="157" y="363"/>
                  </a:cubicBezTo>
                  <a:close/>
                  <a:moveTo>
                    <a:pt x="202" y="353"/>
                  </a:moveTo>
                  <a:cubicBezTo>
                    <a:pt x="209" y="358"/>
                    <a:pt x="216" y="363"/>
                    <a:pt x="224" y="367"/>
                  </a:cubicBezTo>
                  <a:cubicBezTo>
                    <a:pt x="224" y="365"/>
                    <a:pt x="227" y="366"/>
                    <a:pt x="226" y="364"/>
                  </a:cubicBezTo>
                  <a:cubicBezTo>
                    <a:pt x="218" y="361"/>
                    <a:pt x="211" y="348"/>
                    <a:pt x="202" y="353"/>
                  </a:cubicBezTo>
                  <a:close/>
                  <a:moveTo>
                    <a:pt x="521" y="353"/>
                  </a:moveTo>
                  <a:cubicBezTo>
                    <a:pt x="524" y="353"/>
                    <a:pt x="526" y="353"/>
                    <a:pt x="527" y="351"/>
                  </a:cubicBezTo>
                  <a:cubicBezTo>
                    <a:pt x="524" y="351"/>
                    <a:pt x="523" y="352"/>
                    <a:pt x="521" y="353"/>
                  </a:cubicBezTo>
                  <a:close/>
                  <a:moveTo>
                    <a:pt x="132" y="354"/>
                  </a:moveTo>
                  <a:cubicBezTo>
                    <a:pt x="138" y="358"/>
                    <a:pt x="143" y="366"/>
                    <a:pt x="149" y="367"/>
                  </a:cubicBezTo>
                  <a:cubicBezTo>
                    <a:pt x="148" y="364"/>
                    <a:pt x="145" y="362"/>
                    <a:pt x="146" y="359"/>
                  </a:cubicBezTo>
                  <a:cubicBezTo>
                    <a:pt x="139" y="359"/>
                    <a:pt x="137" y="351"/>
                    <a:pt x="131" y="352"/>
                  </a:cubicBezTo>
                  <a:cubicBezTo>
                    <a:pt x="132" y="352"/>
                    <a:pt x="132" y="354"/>
                    <a:pt x="132" y="354"/>
                  </a:cubicBezTo>
                  <a:close/>
                  <a:moveTo>
                    <a:pt x="253" y="358"/>
                  </a:moveTo>
                  <a:cubicBezTo>
                    <a:pt x="256" y="359"/>
                    <a:pt x="257" y="356"/>
                    <a:pt x="259" y="355"/>
                  </a:cubicBezTo>
                  <a:cubicBezTo>
                    <a:pt x="259" y="354"/>
                    <a:pt x="259" y="353"/>
                    <a:pt x="258" y="351"/>
                  </a:cubicBezTo>
                  <a:cubicBezTo>
                    <a:pt x="257" y="351"/>
                    <a:pt x="257" y="351"/>
                    <a:pt x="256" y="351"/>
                  </a:cubicBezTo>
                  <a:cubicBezTo>
                    <a:pt x="254" y="353"/>
                    <a:pt x="256" y="356"/>
                    <a:pt x="253" y="358"/>
                  </a:cubicBezTo>
                  <a:close/>
                  <a:moveTo>
                    <a:pt x="73" y="359"/>
                  </a:moveTo>
                  <a:cubicBezTo>
                    <a:pt x="73" y="357"/>
                    <a:pt x="74" y="357"/>
                    <a:pt x="73" y="355"/>
                  </a:cubicBezTo>
                  <a:cubicBezTo>
                    <a:pt x="70" y="355"/>
                    <a:pt x="70" y="353"/>
                    <a:pt x="68" y="352"/>
                  </a:cubicBezTo>
                  <a:cubicBezTo>
                    <a:pt x="69" y="355"/>
                    <a:pt x="70" y="358"/>
                    <a:pt x="73" y="359"/>
                  </a:cubicBezTo>
                  <a:close/>
                  <a:moveTo>
                    <a:pt x="461" y="362"/>
                  </a:moveTo>
                  <a:cubicBezTo>
                    <a:pt x="466" y="362"/>
                    <a:pt x="467" y="357"/>
                    <a:pt x="468" y="353"/>
                  </a:cubicBezTo>
                  <a:cubicBezTo>
                    <a:pt x="467" y="353"/>
                    <a:pt x="467" y="352"/>
                    <a:pt x="465" y="352"/>
                  </a:cubicBezTo>
                  <a:cubicBezTo>
                    <a:pt x="464" y="356"/>
                    <a:pt x="462" y="359"/>
                    <a:pt x="461" y="362"/>
                  </a:cubicBezTo>
                  <a:close/>
                  <a:moveTo>
                    <a:pt x="171" y="359"/>
                  </a:moveTo>
                  <a:cubicBezTo>
                    <a:pt x="177" y="362"/>
                    <a:pt x="184" y="364"/>
                    <a:pt x="189" y="368"/>
                  </a:cubicBezTo>
                  <a:cubicBezTo>
                    <a:pt x="192" y="367"/>
                    <a:pt x="184" y="366"/>
                    <a:pt x="185" y="363"/>
                  </a:cubicBezTo>
                  <a:cubicBezTo>
                    <a:pt x="176" y="361"/>
                    <a:pt x="173" y="354"/>
                    <a:pt x="164" y="353"/>
                  </a:cubicBezTo>
                  <a:cubicBezTo>
                    <a:pt x="165" y="356"/>
                    <a:pt x="169" y="358"/>
                    <a:pt x="171" y="359"/>
                  </a:cubicBezTo>
                  <a:close/>
                  <a:moveTo>
                    <a:pt x="180" y="353"/>
                  </a:moveTo>
                  <a:cubicBezTo>
                    <a:pt x="180" y="353"/>
                    <a:pt x="180" y="354"/>
                    <a:pt x="179" y="354"/>
                  </a:cubicBezTo>
                  <a:cubicBezTo>
                    <a:pt x="194" y="367"/>
                    <a:pt x="213" y="378"/>
                    <a:pt x="230" y="390"/>
                  </a:cubicBezTo>
                  <a:cubicBezTo>
                    <a:pt x="230" y="388"/>
                    <a:pt x="229" y="386"/>
                    <a:pt x="231" y="385"/>
                  </a:cubicBezTo>
                  <a:cubicBezTo>
                    <a:pt x="234" y="385"/>
                    <a:pt x="235" y="387"/>
                    <a:pt x="238" y="387"/>
                  </a:cubicBezTo>
                  <a:cubicBezTo>
                    <a:pt x="219" y="375"/>
                    <a:pt x="199" y="365"/>
                    <a:pt x="180" y="353"/>
                  </a:cubicBezTo>
                  <a:close/>
                  <a:moveTo>
                    <a:pt x="269" y="353"/>
                  </a:moveTo>
                  <a:cubicBezTo>
                    <a:pt x="269" y="353"/>
                    <a:pt x="268" y="354"/>
                    <a:pt x="269" y="354"/>
                  </a:cubicBezTo>
                  <a:cubicBezTo>
                    <a:pt x="276" y="358"/>
                    <a:pt x="279" y="365"/>
                    <a:pt x="290" y="366"/>
                  </a:cubicBezTo>
                  <a:cubicBezTo>
                    <a:pt x="291" y="365"/>
                    <a:pt x="293" y="364"/>
                    <a:pt x="293" y="362"/>
                  </a:cubicBezTo>
                  <a:cubicBezTo>
                    <a:pt x="284" y="360"/>
                    <a:pt x="277" y="354"/>
                    <a:pt x="269" y="353"/>
                  </a:cubicBezTo>
                  <a:close/>
                  <a:moveTo>
                    <a:pt x="296" y="361"/>
                  </a:moveTo>
                  <a:cubicBezTo>
                    <a:pt x="303" y="360"/>
                    <a:pt x="297" y="354"/>
                    <a:pt x="293" y="353"/>
                  </a:cubicBezTo>
                  <a:cubicBezTo>
                    <a:pt x="289" y="352"/>
                    <a:pt x="281" y="353"/>
                    <a:pt x="277" y="353"/>
                  </a:cubicBezTo>
                  <a:cubicBezTo>
                    <a:pt x="283" y="353"/>
                    <a:pt x="291" y="362"/>
                    <a:pt x="296" y="361"/>
                  </a:cubicBezTo>
                  <a:close/>
                  <a:moveTo>
                    <a:pt x="342" y="353"/>
                  </a:moveTo>
                  <a:cubicBezTo>
                    <a:pt x="341" y="353"/>
                    <a:pt x="340" y="353"/>
                    <a:pt x="339" y="353"/>
                  </a:cubicBezTo>
                  <a:cubicBezTo>
                    <a:pt x="338" y="356"/>
                    <a:pt x="342" y="354"/>
                    <a:pt x="342" y="353"/>
                  </a:cubicBezTo>
                  <a:close/>
                  <a:moveTo>
                    <a:pt x="346" y="363"/>
                  </a:moveTo>
                  <a:cubicBezTo>
                    <a:pt x="348" y="360"/>
                    <a:pt x="349" y="356"/>
                    <a:pt x="352" y="353"/>
                  </a:cubicBezTo>
                  <a:cubicBezTo>
                    <a:pt x="349" y="352"/>
                    <a:pt x="346" y="360"/>
                    <a:pt x="346" y="363"/>
                  </a:cubicBezTo>
                  <a:close/>
                  <a:moveTo>
                    <a:pt x="368" y="357"/>
                  </a:moveTo>
                  <a:cubicBezTo>
                    <a:pt x="370" y="357"/>
                    <a:pt x="370" y="355"/>
                    <a:pt x="371" y="354"/>
                  </a:cubicBezTo>
                  <a:cubicBezTo>
                    <a:pt x="370" y="354"/>
                    <a:pt x="369" y="351"/>
                    <a:pt x="368" y="353"/>
                  </a:cubicBezTo>
                  <a:cubicBezTo>
                    <a:pt x="370" y="354"/>
                    <a:pt x="367" y="355"/>
                    <a:pt x="368" y="357"/>
                  </a:cubicBezTo>
                  <a:close/>
                  <a:moveTo>
                    <a:pt x="69" y="361"/>
                  </a:moveTo>
                  <a:cubicBezTo>
                    <a:pt x="69" y="358"/>
                    <a:pt x="66" y="358"/>
                    <a:pt x="68" y="355"/>
                  </a:cubicBezTo>
                  <a:cubicBezTo>
                    <a:pt x="66" y="356"/>
                    <a:pt x="67" y="353"/>
                    <a:pt x="65" y="353"/>
                  </a:cubicBezTo>
                  <a:cubicBezTo>
                    <a:pt x="66" y="356"/>
                    <a:pt x="66" y="360"/>
                    <a:pt x="69" y="361"/>
                  </a:cubicBezTo>
                  <a:close/>
                  <a:moveTo>
                    <a:pt x="332" y="356"/>
                  </a:moveTo>
                  <a:cubicBezTo>
                    <a:pt x="335" y="357"/>
                    <a:pt x="335" y="355"/>
                    <a:pt x="335" y="353"/>
                  </a:cubicBezTo>
                  <a:cubicBezTo>
                    <a:pt x="332" y="353"/>
                    <a:pt x="331" y="354"/>
                    <a:pt x="332" y="356"/>
                  </a:cubicBezTo>
                  <a:close/>
                  <a:moveTo>
                    <a:pt x="396" y="367"/>
                  </a:moveTo>
                  <a:cubicBezTo>
                    <a:pt x="401" y="366"/>
                    <a:pt x="402" y="360"/>
                    <a:pt x="404" y="356"/>
                  </a:cubicBezTo>
                  <a:cubicBezTo>
                    <a:pt x="403" y="355"/>
                    <a:pt x="403" y="354"/>
                    <a:pt x="402" y="353"/>
                  </a:cubicBezTo>
                  <a:cubicBezTo>
                    <a:pt x="399" y="358"/>
                    <a:pt x="397" y="362"/>
                    <a:pt x="396" y="367"/>
                  </a:cubicBezTo>
                  <a:close/>
                  <a:moveTo>
                    <a:pt x="516" y="372"/>
                  </a:moveTo>
                  <a:cubicBezTo>
                    <a:pt x="524" y="367"/>
                    <a:pt x="535" y="361"/>
                    <a:pt x="539" y="353"/>
                  </a:cubicBezTo>
                  <a:cubicBezTo>
                    <a:pt x="529" y="358"/>
                    <a:pt x="523" y="365"/>
                    <a:pt x="516" y="372"/>
                  </a:cubicBezTo>
                  <a:close/>
                  <a:moveTo>
                    <a:pt x="315" y="358"/>
                  </a:moveTo>
                  <a:cubicBezTo>
                    <a:pt x="318" y="357"/>
                    <a:pt x="320" y="359"/>
                    <a:pt x="322" y="357"/>
                  </a:cubicBezTo>
                  <a:cubicBezTo>
                    <a:pt x="322" y="353"/>
                    <a:pt x="315" y="353"/>
                    <a:pt x="315" y="358"/>
                  </a:cubicBezTo>
                  <a:close/>
                  <a:moveTo>
                    <a:pt x="56" y="362"/>
                  </a:moveTo>
                  <a:cubicBezTo>
                    <a:pt x="58" y="359"/>
                    <a:pt x="55" y="355"/>
                    <a:pt x="52" y="354"/>
                  </a:cubicBezTo>
                  <a:cubicBezTo>
                    <a:pt x="52" y="358"/>
                    <a:pt x="54" y="361"/>
                    <a:pt x="56" y="362"/>
                  </a:cubicBezTo>
                  <a:close/>
                  <a:moveTo>
                    <a:pt x="430" y="365"/>
                  </a:moveTo>
                  <a:cubicBezTo>
                    <a:pt x="431" y="362"/>
                    <a:pt x="435" y="358"/>
                    <a:pt x="434" y="354"/>
                  </a:cubicBezTo>
                  <a:cubicBezTo>
                    <a:pt x="432" y="358"/>
                    <a:pt x="429" y="363"/>
                    <a:pt x="430" y="365"/>
                  </a:cubicBezTo>
                  <a:close/>
                  <a:moveTo>
                    <a:pt x="128" y="372"/>
                  </a:moveTo>
                  <a:cubicBezTo>
                    <a:pt x="125" y="366"/>
                    <a:pt x="125" y="358"/>
                    <a:pt x="118" y="355"/>
                  </a:cubicBezTo>
                  <a:cubicBezTo>
                    <a:pt x="120" y="363"/>
                    <a:pt x="121" y="370"/>
                    <a:pt x="128" y="372"/>
                  </a:cubicBezTo>
                  <a:close/>
                  <a:moveTo>
                    <a:pt x="352" y="362"/>
                  </a:moveTo>
                  <a:cubicBezTo>
                    <a:pt x="354" y="360"/>
                    <a:pt x="357" y="361"/>
                    <a:pt x="360" y="359"/>
                  </a:cubicBezTo>
                  <a:cubicBezTo>
                    <a:pt x="359" y="357"/>
                    <a:pt x="357" y="356"/>
                    <a:pt x="354" y="355"/>
                  </a:cubicBezTo>
                  <a:cubicBezTo>
                    <a:pt x="354" y="358"/>
                    <a:pt x="350" y="360"/>
                    <a:pt x="352" y="362"/>
                  </a:cubicBezTo>
                  <a:close/>
                  <a:moveTo>
                    <a:pt x="338" y="359"/>
                  </a:moveTo>
                  <a:cubicBezTo>
                    <a:pt x="338" y="361"/>
                    <a:pt x="340" y="361"/>
                    <a:pt x="341" y="362"/>
                  </a:cubicBezTo>
                  <a:cubicBezTo>
                    <a:pt x="342" y="360"/>
                    <a:pt x="344" y="359"/>
                    <a:pt x="344" y="356"/>
                  </a:cubicBezTo>
                  <a:cubicBezTo>
                    <a:pt x="341" y="356"/>
                    <a:pt x="340" y="358"/>
                    <a:pt x="338" y="359"/>
                  </a:cubicBezTo>
                  <a:close/>
                  <a:moveTo>
                    <a:pt x="372" y="361"/>
                  </a:moveTo>
                  <a:cubicBezTo>
                    <a:pt x="374" y="361"/>
                    <a:pt x="374" y="362"/>
                    <a:pt x="375" y="362"/>
                  </a:cubicBezTo>
                  <a:cubicBezTo>
                    <a:pt x="375" y="359"/>
                    <a:pt x="377" y="359"/>
                    <a:pt x="378" y="358"/>
                  </a:cubicBezTo>
                  <a:cubicBezTo>
                    <a:pt x="377" y="358"/>
                    <a:pt x="377" y="357"/>
                    <a:pt x="377" y="356"/>
                  </a:cubicBezTo>
                  <a:cubicBezTo>
                    <a:pt x="374" y="356"/>
                    <a:pt x="374" y="359"/>
                    <a:pt x="372" y="361"/>
                  </a:cubicBezTo>
                  <a:close/>
                  <a:moveTo>
                    <a:pt x="259" y="359"/>
                  </a:moveTo>
                  <a:cubicBezTo>
                    <a:pt x="262" y="359"/>
                    <a:pt x="265" y="362"/>
                    <a:pt x="267" y="361"/>
                  </a:cubicBezTo>
                  <a:cubicBezTo>
                    <a:pt x="266" y="360"/>
                    <a:pt x="265" y="359"/>
                    <a:pt x="265" y="358"/>
                  </a:cubicBezTo>
                  <a:cubicBezTo>
                    <a:pt x="263" y="358"/>
                    <a:pt x="261" y="356"/>
                    <a:pt x="259" y="359"/>
                  </a:cubicBezTo>
                  <a:close/>
                  <a:moveTo>
                    <a:pt x="434" y="365"/>
                  </a:moveTo>
                  <a:cubicBezTo>
                    <a:pt x="438" y="365"/>
                    <a:pt x="439" y="359"/>
                    <a:pt x="439" y="357"/>
                  </a:cubicBezTo>
                  <a:cubicBezTo>
                    <a:pt x="438" y="357"/>
                    <a:pt x="437" y="357"/>
                    <a:pt x="437" y="357"/>
                  </a:cubicBezTo>
                  <a:cubicBezTo>
                    <a:pt x="437" y="361"/>
                    <a:pt x="434" y="362"/>
                    <a:pt x="434" y="365"/>
                  </a:cubicBezTo>
                  <a:close/>
                  <a:moveTo>
                    <a:pt x="508" y="359"/>
                  </a:moveTo>
                  <a:cubicBezTo>
                    <a:pt x="507" y="362"/>
                    <a:pt x="505" y="364"/>
                    <a:pt x="504" y="367"/>
                  </a:cubicBezTo>
                  <a:cubicBezTo>
                    <a:pt x="508" y="364"/>
                    <a:pt x="518" y="360"/>
                    <a:pt x="517" y="357"/>
                  </a:cubicBezTo>
                  <a:cubicBezTo>
                    <a:pt x="515" y="359"/>
                    <a:pt x="512" y="357"/>
                    <a:pt x="508" y="359"/>
                  </a:cubicBezTo>
                  <a:close/>
                  <a:moveTo>
                    <a:pt x="212" y="365"/>
                  </a:moveTo>
                  <a:cubicBezTo>
                    <a:pt x="208" y="363"/>
                    <a:pt x="204" y="358"/>
                    <a:pt x="201" y="358"/>
                  </a:cubicBezTo>
                  <a:cubicBezTo>
                    <a:pt x="204" y="361"/>
                    <a:pt x="209" y="365"/>
                    <a:pt x="212" y="365"/>
                  </a:cubicBezTo>
                  <a:close/>
                  <a:moveTo>
                    <a:pt x="230" y="362"/>
                  </a:moveTo>
                  <a:cubicBezTo>
                    <a:pt x="229" y="359"/>
                    <a:pt x="223" y="358"/>
                    <a:pt x="221" y="358"/>
                  </a:cubicBezTo>
                  <a:cubicBezTo>
                    <a:pt x="224" y="359"/>
                    <a:pt x="226" y="363"/>
                    <a:pt x="230" y="362"/>
                  </a:cubicBezTo>
                  <a:close/>
                  <a:moveTo>
                    <a:pt x="378" y="365"/>
                  </a:moveTo>
                  <a:cubicBezTo>
                    <a:pt x="381" y="364"/>
                    <a:pt x="383" y="360"/>
                    <a:pt x="382" y="358"/>
                  </a:cubicBezTo>
                  <a:cubicBezTo>
                    <a:pt x="381" y="360"/>
                    <a:pt x="379" y="362"/>
                    <a:pt x="378" y="365"/>
                  </a:cubicBezTo>
                  <a:close/>
                  <a:moveTo>
                    <a:pt x="402" y="367"/>
                  </a:moveTo>
                  <a:cubicBezTo>
                    <a:pt x="405" y="367"/>
                    <a:pt x="407" y="367"/>
                    <a:pt x="410" y="367"/>
                  </a:cubicBezTo>
                  <a:cubicBezTo>
                    <a:pt x="412" y="365"/>
                    <a:pt x="411" y="363"/>
                    <a:pt x="412" y="361"/>
                  </a:cubicBezTo>
                  <a:cubicBezTo>
                    <a:pt x="407" y="354"/>
                    <a:pt x="404" y="362"/>
                    <a:pt x="402" y="367"/>
                  </a:cubicBezTo>
                  <a:close/>
                  <a:moveTo>
                    <a:pt x="551" y="369"/>
                  </a:moveTo>
                  <a:cubicBezTo>
                    <a:pt x="547" y="371"/>
                    <a:pt x="543" y="375"/>
                    <a:pt x="540" y="378"/>
                  </a:cubicBezTo>
                  <a:cubicBezTo>
                    <a:pt x="528" y="387"/>
                    <a:pt x="515" y="396"/>
                    <a:pt x="502" y="403"/>
                  </a:cubicBezTo>
                  <a:cubicBezTo>
                    <a:pt x="498" y="405"/>
                    <a:pt x="493" y="406"/>
                    <a:pt x="490" y="411"/>
                  </a:cubicBezTo>
                  <a:cubicBezTo>
                    <a:pt x="526" y="402"/>
                    <a:pt x="553" y="382"/>
                    <a:pt x="574" y="358"/>
                  </a:cubicBezTo>
                  <a:cubicBezTo>
                    <a:pt x="575" y="358"/>
                    <a:pt x="575" y="357"/>
                    <a:pt x="574" y="358"/>
                  </a:cubicBezTo>
                  <a:cubicBezTo>
                    <a:pt x="567" y="363"/>
                    <a:pt x="559" y="365"/>
                    <a:pt x="551" y="369"/>
                  </a:cubicBezTo>
                  <a:close/>
                  <a:moveTo>
                    <a:pt x="313" y="360"/>
                  </a:moveTo>
                  <a:cubicBezTo>
                    <a:pt x="314" y="362"/>
                    <a:pt x="315" y="363"/>
                    <a:pt x="318" y="363"/>
                  </a:cubicBezTo>
                  <a:cubicBezTo>
                    <a:pt x="317" y="362"/>
                    <a:pt x="319" y="362"/>
                    <a:pt x="318" y="360"/>
                  </a:cubicBezTo>
                  <a:cubicBezTo>
                    <a:pt x="316" y="361"/>
                    <a:pt x="315" y="359"/>
                    <a:pt x="313" y="360"/>
                  </a:cubicBezTo>
                  <a:close/>
                  <a:moveTo>
                    <a:pt x="173" y="365"/>
                  </a:moveTo>
                  <a:cubicBezTo>
                    <a:pt x="172" y="362"/>
                    <a:pt x="168" y="360"/>
                    <a:pt x="166" y="361"/>
                  </a:cubicBezTo>
                  <a:cubicBezTo>
                    <a:pt x="169" y="362"/>
                    <a:pt x="170" y="365"/>
                    <a:pt x="173" y="365"/>
                  </a:cubicBezTo>
                  <a:close/>
                  <a:moveTo>
                    <a:pt x="254" y="362"/>
                  </a:moveTo>
                  <a:cubicBezTo>
                    <a:pt x="259" y="363"/>
                    <a:pt x="266" y="366"/>
                    <a:pt x="272" y="365"/>
                  </a:cubicBezTo>
                  <a:cubicBezTo>
                    <a:pt x="266" y="365"/>
                    <a:pt x="258" y="360"/>
                    <a:pt x="254" y="362"/>
                  </a:cubicBezTo>
                  <a:close/>
                  <a:moveTo>
                    <a:pt x="301" y="363"/>
                  </a:moveTo>
                  <a:cubicBezTo>
                    <a:pt x="303" y="364"/>
                    <a:pt x="305" y="365"/>
                    <a:pt x="307" y="365"/>
                  </a:cubicBezTo>
                  <a:cubicBezTo>
                    <a:pt x="307" y="364"/>
                    <a:pt x="308" y="363"/>
                    <a:pt x="308" y="363"/>
                  </a:cubicBezTo>
                  <a:cubicBezTo>
                    <a:pt x="307" y="361"/>
                    <a:pt x="302" y="360"/>
                    <a:pt x="301" y="363"/>
                  </a:cubicBezTo>
                  <a:close/>
                  <a:moveTo>
                    <a:pt x="106" y="368"/>
                  </a:moveTo>
                  <a:cubicBezTo>
                    <a:pt x="106" y="364"/>
                    <a:pt x="104" y="362"/>
                    <a:pt x="102" y="361"/>
                  </a:cubicBezTo>
                  <a:cubicBezTo>
                    <a:pt x="103" y="364"/>
                    <a:pt x="104" y="366"/>
                    <a:pt x="106" y="368"/>
                  </a:cubicBezTo>
                  <a:close/>
                  <a:moveTo>
                    <a:pt x="321" y="364"/>
                  </a:moveTo>
                  <a:cubicBezTo>
                    <a:pt x="322" y="364"/>
                    <a:pt x="324" y="364"/>
                    <a:pt x="324" y="362"/>
                  </a:cubicBezTo>
                  <a:cubicBezTo>
                    <a:pt x="323" y="362"/>
                    <a:pt x="323" y="361"/>
                    <a:pt x="322" y="361"/>
                  </a:cubicBezTo>
                  <a:cubicBezTo>
                    <a:pt x="322" y="363"/>
                    <a:pt x="320" y="362"/>
                    <a:pt x="321" y="364"/>
                  </a:cubicBezTo>
                  <a:close/>
                  <a:moveTo>
                    <a:pt x="490" y="365"/>
                  </a:moveTo>
                  <a:cubicBezTo>
                    <a:pt x="491" y="365"/>
                    <a:pt x="491" y="366"/>
                    <a:pt x="492" y="367"/>
                  </a:cubicBezTo>
                  <a:cubicBezTo>
                    <a:pt x="493" y="366"/>
                    <a:pt x="497" y="364"/>
                    <a:pt x="496" y="361"/>
                  </a:cubicBezTo>
                  <a:cubicBezTo>
                    <a:pt x="494" y="363"/>
                    <a:pt x="491" y="363"/>
                    <a:pt x="490" y="365"/>
                  </a:cubicBezTo>
                  <a:close/>
                  <a:moveTo>
                    <a:pt x="133" y="365"/>
                  </a:moveTo>
                  <a:cubicBezTo>
                    <a:pt x="131" y="365"/>
                    <a:pt x="130" y="361"/>
                    <a:pt x="129" y="364"/>
                  </a:cubicBezTo>
                  <a:cubicBezTo>
                    <a:pt x="132" y="368"/>
                    <a:pt x="132" y="375"/>
                    <a:pt x="137" y="379"/>
                  </a:cubicBezTo>
                  <a:cubicBezTo>
                    <a:pt x="136" y="373"/>
                    <a:pt x="134" y="371"/>
                    <a:pt x="133" y="365"/>
                  </a:cubicBezTo>
                  <a:close/>
                  <a:moveTo>
                    <a:pt x="233" y="365"/>
                  </a:moveTo>
                  <a:cubicBezTo>
                    <a:pt x="235" y="366"/>
                    <a:pt x="238" y="366"/>
                    <a:pt x="239" y="364"/>
                  </a:cubicBezTo>
                  <a:cubicBezTo>
                    <a:pt x="236" y="363"/>
                    <a:pt x="233" y="362"/>
                    <a:pt x="233" y="365"/>
                  </a:cubicBezTo>
                  <a:close/>
                  <a:moveTo>
                    <a:pt x="357" y="365"/>
                  </a:moveTo>
                  <a:cubicBezTo>
                    <a:pt x="358" y="365"/>
                    <a:pt x="359" y="365"/>
                    <a:pt x="360" y="365"/>
                  </a:cubicBezTo>
                  <a:cubicBezTo>
                    <a:pt x="360" y="364"/>
                    <a:pt x="360" y="363"/>
                    <a:pt x="360" y="362"/>
                  </a:cubicBezTo>
                  <a:cubicBezTo>
                    <a:pt x="358" y="363"/>
                    <a:pt x="357" y="363"/>
                    <a:pt x="357" y="365"/>
                  </a:cubicBezTo>
                  <a:close/>
                  <a:moveTo>
                    <a:pt x="364" y="365"/>
                  </a:moveTo>
                  <a:cubicBezTo>
                    <a:pt x="366" y="366"/>
                    <a:pt x="366" y="365"/>
                    <a:pt x="367" y="364"/>
                  </a:cubicBezTo>
                  <a:cubicBezTo>
                    <a:pt x="366" y="363"/>
                    <a:pt x="366" y="363"/>
                    <a:pt x="365" y="362"/>
                  </a:cubicBezTo>
                  <a:cubicBezTo>
                    <a:pt x="365" y="364"/>
                    <a:pt x="363" y="363"/>
                    <a:pt x="364" y="365"/>
                  </a:cubicBezTo>
                  <a:close/>
                  <a:moveTo>
                    <a:pt x="78" y="367"/>
                  </a:moveTo>
                  <a:cubicBezTo>
                    <a:pt x="78" y="365"/>
                    <a:pt x="77" y="363"/>
                    <a:pt x="74" y="364"/>
                  </a:cubicBezTo>
                  <a:cubicBezTo>
                    <a:pt x="74" y="366"/>
                    <a:pt x="76" y="366"/>
                    <a:pt x="78" y="367"/>
                  </a:cubicBezTo>
                  <a:close/>
                  <a:moveTo>
                    <a:pt x="414" y="366"/>
                  </a:moveTo>
                  <a:cubicBezTo>
                    <a:pt x="416" y="366"/>
                    <a:pt x="417" y="365"/>
                    <a:pt x="417" y="364"/>
                  </a:cubicBezTo>
                  <a:cubicBezTo>
                    <a:pt x="415" y="363"/>
                    <a:pt x="414" y="364"/>
                    <a:pt x="414" y="366"/>
                  </a:cubicBezTo>
                  <a:close/>
                  <a:moveTo>
                    <a:pt x="73" y="373"/>
                  </a:moveTo>
                  <a:cubicBezTo>
                    <a:pt x="72" y="369"/>
                    <a:pt x="68" y="364"/>
                    <a:pt x="64" y="365"/>
                  </a:cubicBezTo>
                  <a:cubicBezTo>
                    <a:pt x="67" y="368"/>
                    <a:pt x="69" y="371"/>
                    <a:pt x="73" y="373"/>
                  </a:cubicBezTo>
                  <a:close/>
                  <a:moveTo>
                    <a:pt x="160" y="373"/>
                  </a:moveTo>
                  <a:cubicBezTo>
                    <a:pt x="160" y="371"/>
                    <a:pt x="160" y="370"/>
                    <a:pt x="160" y="369"/>
                  </a:cubicBezTo>
                  <a:cubicBezTo>
                    <a:pt x="157" y="371"/>
                    <a:pt x="155" y="363"/>
                    <a:pt x="152" y="365"/>
                  </a:cubicBezTo>
                  <a:cubicBezTo>
                    <a:pt x="153" y="369"/>
                    <a:pt x="157" y="371"/>
                    <a:pt x="160" y="373"/>
                  </a:cubicBezTo>
                  <a:close/>
                  <a:moveTo>
                    <a:pt x="227" y="400"/>
                  </a:moveTo>
                  <a:cubicBezTo>
                    <a:pt x="227" y="398"/>
                    <a:pt x="228" y="398"/>
                    <a:pt x="230" y="398"/>
                  </a:cubicBezTo>
                  <a:cubicBezTo>
                    <a:pt x="229" y="393"/>
                    <a:pt x="223" y="393"/>
                    <a:pt x="221" y="389"/>
                  </a:cubicBezTo>
                  <a:cubicBezTo>
                    <a:pt x="205" y="382"/>
                    <a:pt x="190" y="370"/>
                    <a:pt x="174" y="365"/>
                  </a:cubicBezTo>
                  <a:cubicBezTo>
                    <a:pt x="189" y="379"/>
                    <a:pt x="206" y="391"/>
                    <a:pt x="227" y="400"/>
                  </a:cubicBezTo>
                  <a:close/>
                  <a:moveTo>
                    <a:pt x="326" y="370"/>
                  </a:moveTo>
                  <a:cubicBezTo>
                    <a:pt x="327" y="368"/>
                    <a:pt x="328" y="366"/>
                    <a:pt x="329" y="364"/>
                  </a:cubicBezTo>
                  <a:cubicBezTo>
                    <a:pt x="327" y="364"/>
                    <a:pt x="324" y="369"/>
                    <a:pt x="326" y="370"/>
                  </a:cubicBezTo>
                  <a:close/>
                  <a:moveTo>
                    <a:pt x="330" y="369"/>
                  </a:moveTo>
                  <a:cubicBezTo>
                    <a:pt x="334" y="369"/>
                    <a:pt x="334" y="367"/>
                    <a:pt x="337" y="367"/>
                  </a:cubicBezTo>
                  <a:cubicBezTo>
                    <a:pt x="337" y="365"/>
                    <a:pt x="335" y="365"/>
                    <a:pt x="334" y="364"/>
                  </a:cubicBezTo>
                  <a:cubicBezTo>
                    <a:pt x="333" y="366"/>
                    <a:pt x="331" y="367"/>
                    <a:pt x="330" y="369"/>
                  </a:cubicBezTo>
                  <a:close/>
                  <a:moveTo>
                    <a:pt x="518" y="365"/>
                  </a:moveTo>
                  <a:cubicBezTo>
                    <a:pt x="518" y="365"/>
                    <a:pt x="517" y="364"/>
                    <a:pt x="516" y="364"/>
                  </a:cubicBezTo>
                  <a:cubicBezTo>
                    <a:pt x="509" y="370"/>
                    <a:pt x="499" y="373"/>
                    <a:pt x="492" y="379"/>
                  </a:cubicBezTo>
                  <a:cubicBezTo>
                    <a:pt x="504" y="380"/>
                    <a:pt x="511" y="371"/>
                    <a:pt x="518" y="365"/>
                  </a:cubicBezTo>
                  <a:close/>
                  <a:moveTo>
                    <a:pt x="310" y="367"/>
                  </a:moveTo>
                  <a:cubicBezTo>
                    <a:pt x="311" y="367"/>
                    <a:pt x="314" y="368"/>
                    <a:pt x="313" y="367"/>
                  </a:cubicBezTo>
                  <a:cubicBezTo>
                    <a:pt x="311" y="368"/>
                    <a:pt x="313" y="364"/>
                    <a:pt x="311" y="365"/>
                  </a:cubicBezTo>
                  <a:cubicBezTo>
                    <a:pt x="311" y="366"/>
                    <a:pt x="310" y="366"/>
                    <a:pt x="310" y="367"/>
                  </a:cubicBezTo>
                  <a:close/>
                  <a:moveTo>
                    <a:pt x="470" y="371"/>
                  </a:moveTo>
                  <a:cubicBezTo>
                    <a:pt x="473" y="369"/>
                    <a:pt x="477" y="368"/>
                    <a:pt x="480" y="366"/>
                  </a:cubicBezTo>
                  <a:cubicBezTo>
                    <a:pt x="475" y="364"/>
                    <a:pt x="468" y="368"/>
                    <a:pt x="470" y="371"/>
                  </a:cubicBezTo>
                  <a:close/>
                  <a:moveTo>
                    <a:pt x="240" y="368"/>
                  </a:moveTo>
                  <a:cubicBezTo>
                    <a:pt x="245" y="372"/>
                    <a:pt x="265" y="388"/>
                    <a:pt x="270" y="379"/>
                  </a:cubicBezTo>
                  <a:cubicBezTo>
                    <a:pt x="261" y="375"/>
                    <a:pt x="252" y="363"/>
                    <a:pt x="240" y="368"/>
                  </a:cubicBezTo>
                  <a:close/>
                  <a:moveTo>
                    <a:pt x="305" y="368"/>
                  </a:moveTo>
                  <a:cubicBezTo>
                    <a:pt x="303" y="367"/>
                    <a:pt x="302" y="366"/>
                    <a:pt x="299" y="366"/>
                  </a:cubicBezTo>
                  <a:cubicBezTo>
                    <a:pt x="298" y="369"/>
                    <a:pt x="304" y="370"/>
                    <a:pt x="305" y="368"/>
                  </a:cubicBezTo>
                  <a:close/>
                  <a:moveTo>
                    <a:pt x="113" y="381"/>
                  </a:moveTo>
                  <a:cubicBezTo>
                    <a:pt x="116" y="381"/>
                    <a:pt x="118" y="380"/>
                    <a:pt x="120" y="382"/>
                  </a:cubicBezTo>
                  <a:cubicBezTo>
                    <a:pt x="119" y="383"/>
                    <a:pt x="116" y="382"/>
                    <a:pt x="115" y="384"/>
                  </a:cubicBezTo>
                  <a:cubicBezTo>
                    <a:pt x="119" y="386"/>
                    <a:pt x="122" y="389"/>
                    <a:pt x="126" y="391"/>
                  </a:cubicBezTo>
                  <a:cubicBezTo>
                    <a:pt x="122" y="382"/>
                    <a:pt x="119" y="368"/>
                    <a:pt x="109" y="367"/>
                  </a:cubicBezTo>
                  <a:cubicBezTo>
                    <a:pt x="110" y="372"/>
                    <a:pt x="113" y="376"/>
                    <a:pt x="113" y="381"/>
                  </a:cubicBezTo>
                  <a:close/>
                  <a:moveTo>
                    <a:pt x="228" y="368"/>
                  </a:moveTo>
                  <a:cubicBezTo>
                    <a:pt x="230" y="368"/>
                    <a:pt x="232" y="368"/>
                    <a:pt x="232" y="367"/>
                  </a:cubicBezTo>
                  <a:cubicBezTo>
                    <a:pt x="231" y="367"/>
                    <a:pt x="230" y="367"/>
                    <a:pt x="229" y="367"/>
                  </a:cubicBezTo>
                  <a:cubicBezTo>
                    <a:pt x="229" y="367"/>
                    <a:pt x="229" y="368"/>
                    <a:pt x="228" y="368"/>
                  </a:cubicBezTo>
                  <a:close/>
                  <a:moveTo>
                    <a:pt x="348" y="368"/>
                  </a:moveTo>
                  <a:cubicBezTo>
                    <a:pt x="350" y="370"/>
                    <a:pt x="353" y="372"/>
                    <a:pt x="355" y="373"/>
                  </a:cubicBezTo>
                  <a:cubicBezTo>
                    <a:pt x="356" y="372"/>
                    <a:pt x="358" y="370"/>
                    <a:pt x="358" y="367"/>
                  </a:cubicBezTo>
                  <a:cubicBezTo>
                    <a:pt x="354" y="368"/>
                    <a:pt x="351" y="365"/>
                    <a:pt x="348" y="368"/>
                  </a:cubicBezTo>
                  <a:close/>
                  <a:moveTo>
                    <a:pt x="495" y="371"/>
                  </a:moveTo>
                  <a:cubicBezTo>
                    <a:pt x="496" y="369"/>
                    <a:pt x="500" y="370"/>
                    <a:pt x="501" y="368"/>
                  </a:cubicBezTo>
                  <a:cubicBezTo>
                    <a:pt x="499" y="365"/>
                    <a:pt x="494" y="369"/>
                    <a:pt x="495" y="371"/>
                  </a:cubicBezTo>
                  <a:close/>
                  <a:moveTo>
                    <a:pt x="61" y="385"/>
                  </a:moveTo>
                  <a:cubicBezTo>
                    <a:pt x="58" y="377"/>
                    <a:pt x="54" y="371"/>
                    <a:pt x="47" y="367"/>
                  </a:cubicBezTo>
                  <a:cubicBezTo>
                    <a:pt x="47" y="377"/>
                    <a:pt x="54" y="381"/>
                    <a:pt x="61" y="385"/>
                  </a:cubicBezTo>
                  <a:close/>
                  <a:moveTo>
                    <a:pt x="171" y="371"/>
                  </a:moveTo>
                  <a:cubicBezTo>
                    <a:pt x="169" y="370"/>
                    <a:pt x="167" y="366"/>
                    <a:pt x="165" y="368"/>
                  </a:cubicBezTo>
                  <a:cubicBezTo>
                    <a:pt x="167" y="369"/>
                    <a:pt x="169" y="372"/>
                    <a:pt x="171" y="371"/>
                  </a:cubicBezTo>
                  <a:close/>
                  <a:moveTo>
                    <a:pt x="264" y="368"/>
                  </a:moveTo>
                  <a:cubicBezTo>
                    <a:pt x="266" y="371"/>
                    <a:pt x="271" y="371"/>
                    <a:pt x="272" y="375"/>
                  </a:cubicBezTo>
                  <a:cubicBezTo>
                    <a:pt x="273" y="369"/>
                    <a:pt x="278" y="377"/>
                    <a:pt x="281" y="372"/>
                  </a:cubicBezTo>
                  <a:cubicBezTo>
                    <a:pt x="276" y="370"/>
                    <a:pt x="268" y="369"/>
                    <a:pt x="264" y="368"/>
                  </a:cubicBezTo>
                  <a:close/>
                  <a:moveTo>
                    <a:pt x="434" y="370"/>
                  </a:moveTo>
                  <a:cubicBezTo>
                    <a:pt x="435" y="369"/>
                    <a:pt x="435" y="367"/>
                    <a:pt x="433" y="367"/>
                  </a:cubicBezTo>
                  <a:cubicBezTo>
                    <a:pt x="432" y="368"/>
                    <a:pt x="432" y="371"/>
                    <a:pt x="434" y="370"/>
                  </a:cubicBezTo>
                  <a:close/>
                  <a:moveTo>
                    <a:pt x="360" y="375"/>
                  </a:moveTo>
                  <a:cubicBezTo>
                    <a:pt x="361" y="372"/>
                    <a:pt x="364" y="371"/>
                    <a:pt x="365" y="368"/>
                  </a:cubicBezTo>
                  <a:cubicBezTo>
                    <a:pt x="361" y="368"/>
                    <a:pt x="359" y="374"/>
                    <a:pt x="360" y="375"/>
                  </a:cubicBezTo>
                  <a:close/>
                  <a:moveTo>
                    <a:pt x="467" y="375"/>
                  </a:moveTo>
                  <a:cubicBezTo>
                    <a:pt x="466" y="378"/>
                    <a:pt x="464" y="381"/>
                    <a:pt x="462" y="384"/>
                  </a:cubicBezTo>
                  <a:cubicBezTo>
                    <a:pt x="473" y="380"/>
                    <a:pt x="482" y="378"/>
                    <a:pt x="488" y="369"/>
                  </a:cubicBezTo>
                  <a:cubicBezTo>
                    <a:pt x="480" y="366"/>
                    <a:pt x="475" y="374"/>
                    <a:pt x="467" y="375"/>
                  </a:cubicBezTo>
                  <a:close/>
                  <a:moveTo>
                    <a:pt x="143" y="384"/>
                  </a:moveTo>
                  <a:cubicBezTo>
                    <a:pt x="149" y="388"/>
                    <a:pt x="154" y="392"/>
                    <a:pt x="159" y="396"/>
                  </a:cubicBezTo>
                  <a:cubicBezTo>
                    <a:pt x="157" y="382"/>
                    <a:pt x="148" y="374"/>
                    <a:pt x="137" y="368"/>
                  </a:cubicBezTo>
                  <a:cubicBezTo>
                    <a:pt x="139" y="374"/>
                    <a:pt x="141" y="379"/>
                    <a:pt x="143" y="384"/>
                  </a:cubicBezTo>
                  <a:close/>
                  <a:moveTo>
                    <a:pt x="365" y="375"/>
                  </a:moveTo>
                  <a:cubicBezTo>
                    <a:pt x="366" y="375"/>
                    <a:pt x="367" y="375"/>
                    <a:pt x="368" y="376"/>
                  </a:cubicBezTo>
                  <a:cubicBezTo>
                    <a:pt x="369" y="373"/>
                    <a:pt x="371" y="372"/>
                    <a:pt x="371" y="368"/>
                  </a:cubicBezTo>
                  <a:cubicBezTo>
                    <a:pt x="366" y="368"/>
                    <a:pt x="367" y="373"/>
                    <a:pt x="365" y="375"/>
                  </a:cubicBezTo>
                  <a:close/>
                  <a:moveTo>
                    <a:pt x="417" y="373"/>
                  </a:moveTo>
                  <a:cubicBezTo>
                    <a:pt x="421" y="375"/>
                    <a:pt x="422" y="372"/>
                    <a:pt x="423" y="369"/>
                  </a:cubicBezTo>
                  <a:cubicBezTo>
                    <a:pt x="421" y="369"/>
                    <a:pt x="421" y="369"/>
                    <a:pt x="418" y="368"/>
                  </a:cubicBezTo>
                  <a:cubicBezTo>
                    <a:pt x="417" y="370"/>
                    <a:pt x="417" y="371"/>
                    <a:pt x="417" y="373"/>
                  </a:cubicBezTo>
                  <a:close/>
                  <a:moveTo>
                    <a:pt x="388" y="372"/>
                  </a:moveTo>
                  <a:cubicBezTo>
                    <a:pt x="388" y="371"/>
                    <a:pt x="390" y="371"/>
                    <a:pt x="389" y="370"/>
                  </a:cubicBezTo>
                  <a:cubicBezTo>
                    <a:pt x="389" y="369"/>
                    <a:pt x="387" y="369"/>
                    <a:pt x="385" y="369"/>
                  </a:cubicBezTo>
                  <a:cubicBezTo>
                    <a:pt x="385" y="371"/>
                    <a:pt x="387" y="371"/>
                    <a:pt x="388" y="372"/>
                  </a:cubicBezTo>
                  <a:close/>
                  <a:moveTo>
                    <a:pt x="398" y="375"/>
                  </a:moveTo>
                  <a:cubicBezTo>
                    <a:pt x="400" y="375"/>
                    <a:pt x="403" y="375"/>
                    <a:pt x="405" y="375"/>
                  </a:cubicBezTo>
                  <a:cubicBezTo>
                    <a:pt x="406" y="374"/>
                    <a:pt x="407" y="372"/>
                    <a:pt x="408" y="370"/>
                  </a:cubicBezTo>
                  <a:cubicBezTo>
                    <a:pt x="402" y="368"/>
                    <a:pt x="399" y="370"/>
                    <a:pt x="398" y="375"/>
                  </a:cubicBezTo>
                  <a:close/>
                  <a:moveTo>
                    <a:pt x="411" y="375"/>
                  </a:moveTo>
                  <a:cubicBezTo>
                    <a:pt x="413" y="373"/>
                    <a:pt x="414" y="372"/>
                    <a:pt x="414" y="369"/>
                  </a:cubicBezTo>
                  <a:cubicBezTo>
                    <a:pt x="412" y="369"/>
                    <a:pt x="410" y="373"/>
                    <a:pt x="411" y="375"/>
                  </a:cubicBezTo>
                  <a:close/>
                  <a:moveTo>
                    <a:pt x="237" y="370"/>
                  </a:moveTo>
                  <a:cubicBezTo>
                    <a:pt x="234" y="368"/>
                    <a:pt x="232" y="373"/>
                    <a:pt x="230" y="371"/>
                  </a:cubicBezTo>
                  <a:cubicBezTo>
                    <a:pt x="237" y="379"/>
                    <a:pt x="247" y="384"/>
                    <a:pt x="256" y="390"/>
                  </a:cubicBezTo>
                  <a:cubicBezTo>
                    <a:pt x="259" y="389"/>
                    <a:pt x="260" y="386"/>
                    <a:pt x="264" y="385"/>
                  </a:cubicBezTo>
                  <a:cubicBezTo>
                    <a:pt x="257" y="381"/>
                    <a:pt x="245" y="374"/>
                    <a:pt x="237" y="370"/>
                  </a:cubicBezTo>
                  <a:close/>
                  <a:moveTo>
                    <a:pt x="374" y="375"/>
                  </a:moveTo>
                  <a:cubicBezTo>
                    <a:pt x="374" y="373"/>
                    <a:pt x="377" y="373"/>
                    <a:pt x="377" y="371"/>
                  </a:cubicBezTo>
                  <a:cubicBezTo>
                    <a:pt x="377" y="370"/>
                    <a:pt x="376" y="370"/>
                    <a:pt x="375" y="370"/>
                  </a:cubicBezTo>
                  <a:cubicBezTo>
                    <a:pt x="376" y="372"/>
                    <a:pt x="373" y="374"/>
                    <a:pt x="374" y="375"/>
                  </a:cubicBezTo>
                  <a:close/>
                  <a:moveTo>
                    <a:pt x="392" y="375"/>
                  </a:moveTo>
                  <a:cubicBezTo>
                    <a:pt x="394" y="374"/>
                    <a:pt x="396" y="373"/>
                    <a:pt x="396" y="370"/>
                  </a:cubicBezTo>
                  <a:cubicBezTo>
                    <a:pt x="393" y="369"/>
                    <a:pt x="392" y="372"/>
                    <a:pt x="392" y="375"/>
                  </a:cubicBezTo>
                  <a:close/>
                  <a:moveTo>
                    <a:pt x="453" y="374"/>
                  </a:moveTo>
                  <a:cubicBezTo>
                    <a:pt x="454" y="372"/>
                    <a:pt x="461" y="372"/>
                    <a:pt x="459" y="370"/>
                  </a:cubicBezTo>
                  <a:cubicBezTo>
                    <a:pt x="458" y="371"/>
                    <a:pt x="458" y="370"/>
                    <a:pt x="457" y="370"/>
                  </a:cubicBezTo>
                  <a:cubicBezTo>
                    <a:pt x="456" y="371"/>
                    <a:pt x="452" y="374"/>
                    <a:pt x="453" y="374"/>
                  </a:cubicBezTo>
                  <a:close/>
                  <a:moveTo>
                    <a:pt x="70" y="378"/>
                  </a:moveTo>
                  <a:cubicBezTo>
                    <a:pt x="67" y="375"/>
                    <a:pt x="66" y="372"/>
                    <a:pt x="62" y="370"/>
                  </a:cubicBezTo>
                  <a:cubicBezTo>
                    <a:pt x="63" y="374"/>
                    <a:pt x="66" y="378"/>
                    <a:pt x="70" y="378"/>
                  </a:cubicBezTo>
                  <a:close/>
                  <a:moveTo>
                    <a:pt x="101" y="391"/>
                  </a:moveTo>
                  <a:cubicBezTo>
                    <a:pt x="100" y="388"/>
                    <a:pt x="97" y="388"/>
                    <a:pt x="97" y="385"/>
                  </a:cubicBezTo>
                  <a:cubicBezTo>
                    <a:pt x="88" y="382"/>
                    <a:pt x="82" y="374"/>
                    <a:pt x="75" y="371"/>
                  </a:cubicBezTo>
                  <a:cubicBezTo>
                    <a:pt x="81" y="380"/>
                    <a:pt x="92" y="384"/>
                    <a:pt x="101" y="391"/>
                  </a:cubicBezTo>
                  <a:close/>
                  <a:moveTo>
                    <a:pt x="97" y="379"/>
                  </a:moveTo>
                  <a:cubicBezTo>
                    <a:pt x="96" y="375"/>
                    <a:pt x="94" y="372"/>
                    <a:pt x="91" y="371"/>
                  </a:cubicBezTo>
                  <a:cubicBezTo>
                    <a:pt x="92" y="375"/>
                    <a:pt x="95" y="376"/>
                    <a:pt x="97" y="379"/>
                  </a:cubicBezTo>
                  <a:close/>
                  <a:moveTo>
                    <a:pt x="333" y="373"/>
                  </a:moveTo>
                  <a:cubicBezTo>
                    <a:pt x="335" y="373"/>
                    <a:pt x="336" y="373"/>
                    <a:pt x="336" y="371"/>
                  </a:cubicBezTo>
                  <a:cubicBezTo>
                    <a:pt x="334" y="371"/>
                    <a:pt x="333" y="372"/>
                    <a:pt x="333" y="373"/>
                  </a:cubicBezTo>
                  <a:close/>
                  <a:moveTo>
                    <a:pt x="378" y="375"/>
                  </a:moveTo>
                  <a:cubicBezTo>
                    <a:pt x="379" y="376"/>
                    <a:pt x="383" y="376"/>
                    <a:pt x="383" y="375"/>
                  </a:cubicBezTo>
                  <a:cubicBezTo>
                    <a:pt x="382" y="374"/>
                    <a:pt x="381" y="373"/>
                    <a:pt x="380" y="372"/>
                  </a:cubicBezTo>
                  <a:cubicBezTo>
                    <a:pt x="379" y="373"/>
                    <a:pt x="378" y="374"/>
                    <a:pt x="378" y="375"/>
                  </a:cubicBezTo>
                  <a:close/>
                  <a:moveTo>
                    <a:pt x="181" y="383"/>
                  </a:moveTo>
                  <a:cubicBezTo>
                    <a:pt x="178" y="380"/>
                    <a:pt x="172" y="381"/>
                    <a:pt x="172" y="376"/>
                  </a:cubicBezTo>
                  <a:cubicBezTo>
                    <a:pt x="168" y="377"/>
                    <a:pt x="169" y="375"/>
                    <a:pt x="168" y="374"/>
                  </a:cubicBezTo>
                  <a:cubicBezTo>
                    <a:pt x="167" y="374"/>
                    <a:pt x="167" y="375"/>
                    <a:pt x="166" y="375"/>
                  </a:cubicBezTo>
                  <a:cubicBezTo>
                    <a:pt x="169" y="379"/>
                    <a:pt x="176" y="382"/>
                    <a:pt x="181" y="383"/>
                  </a:cubicBezTo>
                  <a:close/>
                  <a:moveTo>
                    <a:pt x="108" y="409"/>
                  </a:moveTo>
                  <a:cubicBezTo>
                    <a:pt x="105" y="389"/>
                    <a:pt x="84" y="386"/>
                    <a:pt x="71" y="376"/>
                  </a:cubicBezTo>
                  <a:cubicBezTo>
                    <a:pt x="80" y="390"/>
                    <a:pt x="96" y="398"/>
                    <a:pt x="108" y="409"/>
                  </a:cubicBezTo>
                  <a:close/>
                  <a:moveTo>
                    <a:pt x="439" y="381"/>
                  </a:moveTo>
                  <a:cubicBezTo>
                    <a:pt x="443" y="381"/>
                    <a:pt x="447" y="381"/>
                    <a:pt x="448" y="377"/>
                  </a:cubicBezTo>
                  <a:cubicBezTo>
                    <a:pt x="445" y="375"/>
                    <a:pt x="440" y="378"/>
                    <a:pt x="439" y="381"/>
                  </a:cubicBezTo>
                  <a:close/>
                  <a:moveTo>
                    <a:pt x="305" y="378"/>
                  </a:moveTo>
                  <a:cubicBezTo>
                    <a:pt x="307" y="378"/>
                    <a:pt x="308" y="378"/>
                    <a:pt x="309" y="377"/>
                  </a:cubicBezTo>
                  <a:cubicBezTo>
                    <a:pt x="307" y="377"/>
                    <a:pt x="305" y="375"/>
                    <a:pt x="305" y="378"/>
                  </a:cubicBezTo>
                  <a:close/>
                  <a:moveTo>
                    <a:pt x="347" y="378"/>
                  </a:moveTo>
                  <a:cubicBezTo>
                    <a:pt x="347" y="377"/>
                    <a:pt x="343" y="376"/>
                    <a:pt x="343" y="377"/>
                  </a:cubicBezTo>
                  <a:cubicBezTo>
                    <a:pt x="344" y="378"/>
                    <a:pt x="346" y="378"/>
                    <a:pt x="347" y="378"/>
                  </a:cubicBezTo>
                  <a:close/>
                  <a:moveTo>
                    <a:pt x="366" y="378"/>
                  </a:moveTo>
                  <a:cubicBezTo>
                    <a:pt x="364" y="379"/>
                    <a:pt x="364" y="378"/>
                    <a:pt x="363" y="378"/>
                  </a:cubicBezTo>
                  <a:cubicBezTo>
                    <a:pt x="363" y="381"/>
                    <a:pt x="365" y="380"/>
                    <a:pt x="366" y="378"/>
                  </a:cubicBezTo>
                  <a:close/>
                  <a:moveTo>
                    <a:pt x="413" y="379"/>
                  </a:moveTo>
                  <a:cubicBezTo>
                    <a:pt x="412" y="382"/>
                    <a:pt x="410" y="383"/>
                    <a:pt x="409" y="387"/>
                  </a:cubicBezTo>
                  <a:cubicBezTo>
                    <a:pt x="416" y="387"/>
                    <a:pt x="419" y="382"/>
                    <a:pt x="418" y="378"/>
                  </a:cubicBezTo>
                  <a:cubicBezTo>
                    <a:pt x="417" y="379"/>
                    <a:pt x="415" y="379"/>
                    <a:pt x="413" y="379"/>
                  </a:cubicBezTo>
                  <a:close/>
                  <a:moveTo>
                    <a:pt x="426" y="382"/>
                  </a:moveTo>
                  <a:cubicBezTo>
                    <a:pt x="427" y="380"/>
                    <a:pt x="429" y="381"/>
                    <a:pt x="430" y="379"/>
                  </a:cubicBezTo>
                  <a:cubicBezTo>
                    <a:pt x="430" y="379"/>
                    <a:pt x="430" y="378"/>
                    <a:pt x="430" y="378"/>
                  </a:cubicBezTo>
                  <a:cubicBezTo>
                    <a:pt x="429" y="379"/>
                    <a:pt x="424" y="380"/>
                    <a:pt x="426" y="382"/>
                  </a:cubicBezTo>
                  <a:close/>
                  <a:moveTo>
                    <a:pt x="311" y="382"/>
                  </a:moveTo>
                  <a:cubicBezTo>
                    <a:pt x="314" y="382"/>
                    <a:pt x="315" y="381"/>
                    <a:pt x="315" y="379"/>
                  </a:cubicBezTo>
                  <a:cubicBezTo>
                    <a:pt x="313" y="379"/>
                    <a:pt x="311" y="379"/>
                    <a:pt x="311" y="382"/>
                  </a:cubicBezTo>
                  <a:close/>
                  <a:moveTo>
                    <a:pt x="439" y="392"/>
                  </a:moveTo>
                  <a:cubicBezTo>
                    <a:pt x="444" y="391"/>
                    <a:pt x="452" y="389"/>
                    <a:pt x="457" y="386"/>
                  </a:cubicBezTo>
                  <a:cubicBezTo>
                    <a:pt x="457" y="383"/>
                    <a:pt x="458" y="381"/>
                    <a:pt x="459" y="379"/>
                  </a:cubicBezTo>
                  <a:cubicBezTo>
                    <a:pt x="450" y="380"/>
                    <a:pt x="442" y="386"/>
                    <a:pt x="439" y="392"/>
                  </a:cubicBezTo>
                  <a:close/>
                  <a:moveTo>
                    <a:pt x="323" y="384"/>
                  </a:moveTo>
                  <a:cubicBezTo>
                    <a:pt x="325" y="384"/>
                    <a:pt x="327" y="384"/>
                    <a:pt x="329" y="385"/>
                  </a:cubicBezTo>
                  <a:cubicBezTo>
                    <a:pt x="330" y="383"/>
                    <a:pt x="331" y="382"/>
                    <a:pt x="332" y="380"/>
                  </a:cubicBezTo>
                  <a:cubicBezTo>
                    <a:pt x="328" y="378"/>
                    <a:pt x="323" y="379"/>
                    <a:pt x="323" y="384"/>
                  </a:cubicBezTo>
                  <a:close/>
                  <a:moveTo>
                    <a:pt x="112" y="391"/>
                  </a:moveTo>
                  <a:cubicBezTo>
                    <a:pt x="108" y="388"/>
                    <a:pt x="107" y="382"/>
                    <a:pt x="102" y="380"/>
                  </a:cubicBezTo>
                  <a:cubicBezTo>
                    <a:pt x="102" y="386"/>
                    <a:pt x="108" y="391"/>
                    <a:pt x="112" y="391"/>
                  </a:cubicBezTo>
                  <a:close/>
                  <a:moveTo>
                    <a:pt x="139" y="401"/>
                  </a:moveTo>
                  <a:cubicBezTo>
                    <a:pt x="137" y="392"/>
                    <a:pt x="134" y="383"/>
                    <a:pt x="126" y="380"/>
                  </a:cubicBezTo>
                  <a:cubicBezTo>
                    <a:pt x="129" y="388"/>
                    <a:pt x="131" y="398"/>
                    <a:pt x="139" y="401"/>
                  </a:cubicBezTo>
                  <a:close/>
                  <a:moveTo>
                    <a:pt x="495" y="389"/>
                  </a:moveTo>
                  <a:cubicBezTo>
                    <a:pt x="481" y="399"/>
                    <a:pt x="465" y="410"/>
                    <a:pt x="445" y="416"/>
                  </a:cubicBezTo>
                  <a:cubicBezTo>
                    <a:pt x="458" y="418"/>
                    <a:pt x="469" y="415"/>
                    <a:pt x="479" y="409"/>
                  </a:cubicBezTo>
                  <a:cubicBezTo>
                    <a:pt x="479" y="406"/>
                    <a:pt x="481" y="405"/>
                    <a:pt x="483" y="404"/>
                  </a:cubicBezTo>
                  <a:cubicBezTo>
                    <a:pt x="501" y="401"/>
                    <a:pt x="514" y="389"/>
                    <a:pt x="527" y="380"/>
                  </a:cubicBezTo>
                  <a:cubicBezTo>
                    <a:pt x="516" y="383"/>
                    <a:pt x="507" y="387"/>
                    <a:pt x="495" y="389"/>
                  </a:cubicBezTo>
                  <a:close/>
                  <a:moveTo>
                    <a:pt x="350" y="386"/>
                  </a:moveTo>
                  <a:cubicBezTo>
                    <a:pt x="350" y="385"/>
                    <a:pt x="351" y="385"/>
                    <a:pt x="351" y="383"/>
                  </a:cubicBezTo>
                  <a:cubicBezTo>
                    <a:pt x="348" y="383"/>
                    <a:pt x="344" y="380"/>
                    <a:pt x="342" y="381"/>
                  </a:cubicBezTo>
                  <a:cubicBezTo>
                    <a:pt x="345" y="383"/>
                    <a:pt x="346" y="385"/>
                    <a:pt x="350" y="386"/>
                  </a:cubicBezTo>
                  <a:close/>
                  <a:moveTo>
                    <a:pt x="402" y="382"/>
                  </a:moveTo>
                  <a:cubicBezTo>
                    <a:pt x="402" y="382"/>
                    <a:pt x="402" y="381"/>
                    <a:pt x="403" y="381"/>
                  </a:cubicBezTo>
                  <a:cubicBezTo>
                    <a:pt x="402" y="381"/>
                    <a:pt x="401" y="381"/>
                    <a:pt x="400" y="381"/>
                  </a:cubicBezTo>
                  <a:cubicBezTo>
                    <a:pt x="400" y="382"/>
                    <a:pt x="401" y="383"/>
                    <a:pt x="402" y="382"/>
                  </a:cubicBezTo>
                  <a:close/>
                  <a:moveTo>
                    <a:pt x="386" y="387"/>
                  </a:moveTo>
                  <a:cubicBezTo>
                    <a:pt x="388" y="386"/>
                    <a:pt x="390" y="384"/>
                    <a:pt x="391" y="381"/>
                  </a:cubicBezTo>
                  <a:cubicBezTo>
                    <a:pt x="390" y="381"/>
                    <a:pt x="389" y="381"/>
                    <a:pt x="388" y="381"/>
                  </a:cubicBezTo>
                  <a:cubicBezTo>
                    <a:pt x="388" y="385"/>
                    <a:pt x="386" y="384"/>
                    <a:pt x="386" y="387"/>
                  </a:cubicBezTo>
                  <a:close/>
                  <a:moveTo>
                    <a:pt x="270" y="384"/>
                  </a:moveTo>
                  <a:cubicBezTo>
                    <a:pt x="271" y="386"/>
                    <a:pt x="274" y="386"/>
                    <a:pt x="276" y="387"/>
                  </a:cubicBezTo>
                  <a:cubicBezTo>
                    <a:pt x="277" y="386"/>
                    <a:pt x="278" y="386"/>
                    <a:pt x="278" y="384"/>
                  </a:cubicBezTo>
                  <a:cubicBezTo>
                    <a:pt x="275" y="381"/>
                    <a:pt x="273" y="382"/>
                    <a:pt x="270" y="384"/>
                  </a:cubicBezTo>
                  <a:close/>
                  <a:moveTo>
                    <a:pt x="374" y="385"/>
                  </a:moveTo>
                  <a:cubicBezTo>
                    <a:pt x="376" y="386"/>
                    <a:pt x="379" y="386"/>
                    <a:pt x="382" y="387"/>
                  </a:cubicBezTo>
                  <a:cubicBezTo>
                    <a:pt x="382" y="385"/>
                    <a:pt x="383" y="384"/>
                    <a:pt x="383" y="382"/>
                  </a:cubicBezTo>
                  <a:cubicBezTo>
                    <a:pt x="379" y="382"/>
                    <a:pt x="373" y="380"/>
                    <a:pt x="374" y="385"/>
                  </a:cubicBezTo>
                  <a:close/>
                  <a:moveTo>
                    <a:pt x="85" y="401"/>
                  </a:moveTo>
                  <a:cubicBezTo>
                    <a:pt x="80" y="394"/>
                    <a:pt x="74" y="385"/>
                    <a:pt x="66" y="383"/>
                  </a:cubicBezTo>
                  <a:cubicBezTo>
                    <a:pt x="72" y="389"/>
                    <a:pt x="77" y="399"/>
                    <a:pt x="85" y="401"/>
                  </a:cubicBezTo>
                  <a:close/>
                  <a:moveTo>
                    <a:pt x="391" y="388"/>
                  </a:moveTo>
                  <a:cubicBezTo>
                    <a:pt x="392" y="389"/>
                    <a:pt x="399" y="388"/>
                    <a:pt x="400" y="387"/>
                  </a:cubicBezTo>
                  <a:cubicBezTo>
                    <a:pt x="399" y="385"/>
                    <a:pt x="395" y="384"/>
                    <a:pt x="392" y="382"/>
                  </a:cubicBezTo>
                  <a:cubicBezTo>
                    <a:pt x="392" y="385"/>
                    <a:pt x="391" y="386"/>
                    <a:pt x="391" y="388"/>
                  </a:cubicBezTo>
                  <a:close/>
                  <a:moveTo>
                    <a:pt x="295" y="390"/>
                  </a:moveTo>
                  <a:cubicBezTo>
                    <a:pt x="295" y="388"/>
                    <a:pt x="296" y="388"/>
                    <a:pt x="296" y="386"/>
                  </a:cubicBezTo>
                  <a:cubicBezTo>
                    <a:pt x="293" y="385"/>
                    <a:pt x="293" y="387"/>
                    <a:pt x="290" y="387"/>
                  </a:cubicBezTo>
                  <a:cubicBezTo>
                    <a:pt x="291" y="389"/>
                    <a:pt x="292" y="390"/>
                    <a:pt x="295" y="390"/>
                  </a:cubicBezTo>
                  <a:close/>
                  <a:moveTo>
                    <a:pt x="295" y="383"/>
                  </a:moveTo>
                  <a:cubicBezTo>
                    <a:pt x="292" y="383"/>
                    <a:pt x="290" y="384"/>
                    <a:pt x="289" y="386"/>
                  </a:cubicBezTo>
                  <a:cubicBezTo>
                    <a:pt x="290" y="387"/>
                    <a:pt x="294" y="385"/>
                    <a:pt x="295" y="383"/>
                  </a:cubicBezTo>
                  <a:close/>
                  <a:moveTo>
                    <a:pt x="309" y="384"/>
                  </a:moveTo>
                  <a:cubicBezTo>
                    <a:pt x="308" y="386"/>
                    <a:pt x="313" y="387"/>
                    <a:pt x="313" y="384"/>
                  </a:cubicBezTo>
                  <a:cubicBezTo>
                    <a:pt x="312" y="383"/>
                    <a:pt x="310" y="383"/>
                    <a:pt x="309" y="384"/>
                  </a:cubicBezTo>
                  <a:close/>
                  <a:moveTo>
                    <a:pt x="337" y="385"/>
                  </a:moveTo>
                  <a:cubicBezTo>
                    <a:pt x="337" y="385"/>
                    <a:pt x="338" y="385"/>
                    <a:pt x="338" y="385"/>
                  </a:cubicBezTo>
                  <a:cubicBezTo>
                    <a:pt x="339" y="384"/>
                    <a:pt x="338" y="383"/>
                    <a:pt x="337" y="383"/>
                  </a:cubicBezTo>
                  <a:cubicBezTo>
                    <a:pt x="337" y="384"/>
                    <a:pt x="336" y="384"/>
                    <a:pt x="337" y="385"/>
                  </a:cubicBezTo>
                  <a:close/>
                  <a:moveTo>
                    <a:pt x="354" y="387"/>
                  </a:moveTo>
                  <a:cubicBezTo>
                    <a:pt x="354" y="386"/>
                    <a:pt x="358" y="385"/>
                    <a:pt x="355" y="384"/>
                  </a:cubicBezTo>
                  <a:cubicBezTo>
                    <a:pt x="355" y="385"/>
                    <a:pt x="352" y="386"/>
                    <a:pt x="354" y="387"/>
                  </a:cubicBezTo>
                  <a:close/>
                  <a:moveTo>
                    <a:pt x="161" y="389"/>
                  </a:moveTo>
                  <a:cubicBezTo>
                    <a:pt x="162" y="388"/>
                    <a:pt x="164" y="389"/>
                    <a:pt x="164" y="388"/>
                  </a:cubicBezTo>
                  <a:cubicBezTo>
                    <a:pt x="162" y="387"/>
                    <a:pt x="161" y="384"/>
                    <a:pt x="159" y="385"/>
                  </a:cubicBezTo>
                  <a:cubicBezTo>
                    <a:pt x="160" y="386"/>
                    <a:pt x="161" y="387"/>
                    <a:pt x="161" y="389"/>
                  </a:cubicBezTo>
                  <a:close/>
                  <a:moveTo>
                    <a:pt x="422" y="392"/>
                  </a:moveTo>
                  <a:cubicBezTo>
                    <a:pt x="429" y="394"/>
                    <a:pt x="432" y="390"/>
                    <a:pt x="437" y="389"/>
                  </a:cubicBezTo>
                  <a:cubicBezTo>
                    <a:pt x="436" y="387"/>
                    <a:pt x="440" y="385"/>
                    <a:pt x="437" y="385"/>
                  </a:cubicBezTo>
                  <a:cubicBezTo>
                    <a:pt x="431" y="387"/>
                    <a:pt x="425" y="386"/>
                    <a:pt x="422" y="392"/>
                  </a:cubicBezTo>
                  <a:close/>
                  <a:moveTo>
                    <a:pt x="479" y="387"/>
                  </a:moveTo>
                  <a:cubicBezTo>
                    <a:pt x="480" y="386"/>
                    <a:pt x="481" y="385"/>
                    <a:pt x="482" y="387"/>
                  </a:cubicBezTo>
                  <a:cubicBezTo>
                    <a:pt x="483" y="384"/>
                    <a:pt x="479" y="385"/>
                    <a:pt x="479" y="387"/>
                  </a:cubicBezTo>
                  <a:close/>
                  <a:moveTo>
                    <a:pt x="321" y="386"/>
                  </a:moveTo>
                  <a:cubicBezTo>
                    <a:pt x="318" y="389"/>
                    <a:pt x="328" y="390"/>
                    <a:pt x="328" y="387"/>
                  </a:cubicBezTo>
                  <a:cubicBezTo>
                    <a:pt x="325" y="387"/>
                    <a:pt x="323" y="384"/>
                    <a:pt x="321" y="386"/>
                  </a:cubicBezTo>
                  <a:close/>
                  <a:moveTo>
                    <a:pt x="358" y="388"/>
                  </a:moveTo>
                  <a:cubicBezTo>
                    <a:pt x="360" y="389"/>
                    <a:pt x="360" y="388"/>
                    <a:pt x="363" y="388"/>
                  </a:cubicBezTo>
                  <a:cubicBezTo>
                    <a:pt x="363" y="387"/>
                    <a:pt x="363" y="387"/>
                    <a:pt x="363" y="386"/>
                  </a:cubicBezTo>
                  <a:cubicBezTo>
                    <a:pt x="362" y="385"/>
                    <a:pt x="357" y="385"/>
                    <a:pt x="358" y="388"/>
                  </a:cubicBezTo>
                  <a:close/>
                  <a:moveTo>
                    <a:pt x="457" y="391"/>
                  </a:moveTo>
                  <a:cubicBezTo>
                    <a:pt x="462" y="391"/>
                    <a:pt x="463" y="388"/>
                    <a:pt x="466" y="386"/>
                  </a:cubicBezTo>
                  <a:cubicBezTo>
                    <a:pt x="463" y="388"/>
                    <a:pt x="459" y="388"/>
                    <a:pt x="457" y="391"/>
                  </a:cubicBezTo>
                  <a:close/>
                  <a:moveTo>
                    <a:pt x="260" y="392"/>
                  </a:moveTo>
                  <a:cubicBezTo>
                    <a:pt x="265" y="395"/>
                    <a:pt x="271" y="393"/>
                    <a:pt x="274" y="389"/>
                  </a:cubicBezTo>
                  <a:cubicBezTo>
                    <a:pt x="270" y="384"/>
                    <a:pt x="263" y="388"/>
                    <a:pt x="260" y="392"/>
                  </a:cubicBezTo>
                  <a:close/>
                  <a:moveTo>
                    <a:pt x="299" y="395"/>
                  </a:moveTo>
                  <a:cubicBezTo>
                    <a:pt x="300" y="393"/>
                    <a:pt x="301" y="390"/>
                    <a:pt x="304" y="390"/>
                  </a:cubicBezTo>
                  <a:cubicBezTo>
                    <a:pt x="304" y="388"/>
                    <a:pt x="302" y="387"/>
                    <a:pt x="300" y="387"/>
                  </a:cubicBezTo>
                  <a:cubicBezTo>
                    <a:pt x="300" y="389"/>
                    <a:pt x="295" y="393"/>
                    <a:pt x="299" y="395"/>
                  </a:cubicBezTo>
                  <a:close/>
                  <a:moveTo>
                    <a:pt x="44" y="389"/>
                  </a:moveTo>
                  <a:cubicBezTo>
                    <a:pt x="48" y="394"/>
                    <a:pt x="52" y="400"/>
                    <a:pt x="57" y="404"/>
                  </a:cubicBezTo>
                  <a:cubicBezTo>
                    <a:pt x="55" y="397"/>
                    <a:pt x="49" y="388"/>
                    <a:pt x="44" y="389"/>
                  </a:cubicBezTo>
                  <a:close/>
                  <a:moveTo>
                    <a:pt x="334" y="391"/>
                  </a:moveTo>
                  <a:cubicBezTo>
                    <a:pt x="337" y="390"/>
                    <a:pt x="344" y="393"/>
                    <a:pt x="347" y="392"/>
                  </a:cubicBezTo>
                  <a:cubicBezTo>
                    <a:pt x="347" y="387"/>
                    <a:pt x="339" y="390"/>
                    <a:pt x="335" y="388"/>
                  </a:cubicBezTo>
                  <a:cubicBezTo>
                    <a:pt x="335" y="389"/>
                    <a:pt x="334" y="390"/>
                    <a:pt x="334" y="391"/>
                  </a:cubicBezTo>
                  <a:close/>
                  <a:moveTo>
                    <a:pt x="72" y="403"/>
                  </a:moveTo>
                  <a:cubicBezTo>
                    <a:pt x="70" y="394"/>
                    <a:pt x="60" y="392"/>
                    <a:pt x="55" y="389"/>
                  </a:cubicBezTo>
                  <a:cubicBezTo>
                    <a:pt x="60" y="394"/>
                    <a:pt x="64" y="400"/>
                    <a:pt x="72" y="403"/>
                  </a:cubicBezTo>
                  <a:close/>
                  <a:moveTo>
                    <a:pt x="229" y="405"/>
                  </a:moveTo>
                  <a:cubicBezTo>
                    <a:pt x="217" y="402"/>
                    <a:pt x="208" y="393"/>
                    <a:pt x="198" y="390"/>
                  </a:cubicBezTo>
                  <a:cubicBezTo>
                    <a:pt x="208" y="395"/>
                    <a:pt x="217" y="405"/>
                    <a:pt x="229" y="405"/>
                  </a:cubicBezTo>
                  <a:close/>
                  <a:moveTo>
                    <a:pt x="236" y="391"/>
                  </a:moveTo>
                  <a:cubicBezTo>
                    <a:pt x="236" y="396"/>
                    <a:pt x="240" y="396"/>
                    <a:pt x="242" y="398"/>
                  </a:cubicBezTo>
                  <a:cubicBezTo>
                    <a:pt x="245" y="395"/>
                    <a:pt x="249" y="397"/>
                    <a:pt x="251" y="393"/>
                  </a:cubicBezTo>
                  <a:cubicBezTo>
                    <a:pt x="246" y="387"/>
                    <a:pt x="241" y="391"/>
                    <a:pt x="236" y="391"/>
                  </a:cubicBezTo>
                  <a:close/>
                  <a:moveTo>
                    <a:pt x="318" y="395"/>
                  </a:moveTo>
                  <a:cubicBezTo>
                    <a:pt x="315" y="396"/>
                    <a:pt x="312" y="398"/>
                    <a:pt x="312" y="402"/>
                  </a:cubicBezTo>
                  <a:cubicBezTo>
                    <a:pt x="315" y="403"/>
                    <a:pt x="317" y="403"/>
                    <a:pt x="320" y="404"/>
                  </a:cubicBezTo>
                  <a:cubicBezTo>
                    <a:pt x="322" y="400"/>
                    <a:pt x="325" y="396"/>
                    <a:pt x="326" y="391"/>
                  </a:cubicBezTo>
                  <a:cubicBezTo>
                    <a:pt x="323" y="391"/>
                    <a:pt x="321" y="390"/>
                    <a:pt x="318" y="390"/>
                  </a:cubicBezTo>
                  <a:cubicBezTo>
                    <a:pt x="317" y="391"/>
                    <a:pt x="318" y="393"/>
                    <a:pt x="318" y="395"/>
                  </a:cubicBezTo>
                  <a:close/>
                  <a:moveTo>
                    <a:pt x="302" y="399"/>
                  </a:moveTo>
                  <a:cubicBezTo>
                    <a:pt x="302" y="397"/>
                    <a:pt x="303" y="399"/>
                    <a:pt x="306" y="399"/>
                  </a:cubicBezTo>
                  <a:cubicBezTo>
                    <a:pt x="306" y="396"/>
                    <a:pt x="309" y="395"/>
                    <a:pt x="309" y="392"/>
                  </a:cubicBezTo>
                  <a:cubicBezTo>
                    <a:pt x="307" y="392"/>
                    <a:pt x="307" y="390"/>
                    <a:pt x="305" y="390"/>
                  </a:cubicBezTo>
                  <a:cubicBezTo>
                    <a:pt x="305" y="394"/>
                    <a:pt x="301" y="397"/>
                    <a:pt x="302" y="399"/>
                  </a:cubicBezTo>
                  <a:close/>
                  <a:moveTo>
                    <a:pt x="358" y="393"/>
                  </a:moveTo>
                  <a:cubicBezTo>
                    <a:pt x="358" y="392"/>
                    <a:pt x="358" y="391"/>
                    <a:pt x="358" y="390"/>
                  </a:cubicBezTo>
                  <a:cubicBezTo>
                    <a:pt x="358" y="390"/>
                    <a:pt x="357" y="390"/>
                    <a:pt x="356" y="390"/>
                  </a:cubicBezTo>
                  <a:cubicBezTo>
                    <a:pt x="356" y="392"/>
                    <a:pt x="357" y="393"/>
                    <a:pt x="358" y="393"/>
                  </a:cubicBezTo>
                  <a:close/>
                  <a:moveTo>
                    <a:pt x="367" y="396"/>
                  </a:moveTo>
                  <a:cubicBezTo>
                    <a:pt x="371" y="397"/>
                    <a:pt x="380" y="398"/>
                    <a:pt x="379" y="391"/>
                  </a:cubicBezTo>
                  <a:cubicBezTo>
                    <a:pt x="372" y="391"/>
                    <a:pt x="368" y="390"/>
                    <a:pt x="367" y="396"/>
                  </a:cubicBezTo>
                  <a:close/>
                  <a:moveTo>
                    <a:pt x="385" y="398"/>
                  </a:moveTo>
                  <a:cubicBezTo>
                    <a:pt x="389" y="398"/>
                    <a:pt x="396" y="396"/>
                    <a:pt x="398" y="392"/>
                  </a:cubicBezTo>
                  <a:cubicBezTo>
                    <a:pt x="391" y="390"/>
                    <a:pt x="386" y="391"/>
                    <a:pt x="385" y="398"/>
                  </a:cubicBezTo>
                  <a:close/>
                  <a:moveTo>
                    <a:pt x="446" y="406"/>
                  </a:moveTo>
                  <a:cubicBezTo>
                    <a:pt x="460" y="402"/>
                    <a:pt x="473" y="399"/>
                    <a:pt x="482" y="392"/>
                  </a:cubicBezTo>
                  <a:cubicBezTo>
                    <a:pt x="471" y="396"/>
                    <a:pt x="452" y="397"/>
                    <a:pt x="446" y="406"/>
                  </a:cubicBezTo>
                  <a:close/>
                  <a:moveTo>
                    <a:pt x="279" y="399"/>
                  </a:moveTo>
                  <a:cubicBezTo>
                    <a:pt x="283" y="400"/>
                    <a:pt x="284" y="399"/>
                    <a:pt x="287" y="401"/>
                  </a:cubicBezTo>
                  <a:cubicBezTo>
                    <a:pt x="290" y="401"/>
                    <a:pt x="290" y="398"/>
                    <a:pt x="292" y="396"/>
                  </a:cubicBezTo>
                  <a:cubicBezTo>
                    <a:pt x="288" y="396"/>
                    <a:pt x="286" y="393"/>
                    <a:pt x="282" y="393"/>
                  </a:cubicBezTo>
                  <a:cubicBezTo>
                    <a:pt x="282" y="396"/>
                    <a:pt x="279" y="396"/>
                    <a:pt x="279" y="399"/>
                  </a:cubicBezTo>
                  <a:close/>
                  <a:moveTo>
                    <a:pt x="332" y="393"/>
                  </a:moveTo>
                  <a:cubicBezTo>
                    <a:pt x="332" y="397"/>
                    <a:pt x="327" y="400"/>
                    <a:pt x="328" y="404"/>
                  </a:cubicBezTo>
                  <a:cubicBezTo>
                    <a:pt x="334" y="405"/>
                    <a:pt x="335" y="403"/>
                    <a:pt x="340" y="405"/>
                  </a:cubicBezTo>
                  <a:cubicBezTo>
                    <a:pt x="342" y="402"/>
                    <a:pt x="344" y="399"/>
                    <a:pt x="345" y="395"/>
                  </a:cubicBezTo>
                  <a:cubicBezTo>
                    <a:pt x="341" y="395"/>
                    <a:pt x="337" y="393"/>
                    <a:pt x="332" y="393"/>
                  </a:cubicBezTo>
                  <a:close/>
                  <a:moveTo>
                    <a:pt x="409" y="399"/>
                  </a:moveTo>
                  <a:cubicBezTo>
                    <a:pt x="413" y="398"/>
                    <a:pt x="424" y="399"/>
                    <a:pt x="427" y="395"/>
                  </a:cubicBezTo>
                  <a:cubicBezTo>
                    <a:pt x="421" y="395"/>
                    <a:pt x="410" y="394"/>
                    <a:pt x="409" y="399"/>
                  </a:cubicBezTo>
                  <a:close/>
                  <a:moveTo>
                    <a:pt x="114" y="400"/>
                  </a:moveTo>
                  <a:cubicBezTo>
                    <a:pt x="114" y="398"/>
                    <a:pt x="112" y="398"/>
                    <a:pt x="111" y="396"/>
                  </a:cubicBezTo>
                  <a:cubicBezTo>
                    <a:pt x="111" y="398"/>
                    <a:pt x="112" y="400"/>
                    <a:pt x="114" y="400"/>
                  </a:cubicBezTo>
                  <a:close/>
                  <a:moveTo>
                    <a:pt x="135" y="409"/>
                  </a:moveTo>
                  <a:cubicBezTo>
                    <a:pt x="132" y="404"/>
                    <a:pt x="130" y="398"/>
                    <a:pt x="124" y="396"/>
                  </a:cubicBezTo>
                  <a:cubicBezTo>
                    <a:pt x="126" y="402"/>
                    <a:pt x="130" y="406"/>
                    <a:pt x="135" y="409"/>
                  </a:cubicBezTo>
                  <a:close/>
                  <a:moveTo>
                    <a:pt x="166" y="423"/>
                  </a:moveTo>
                  <a:cubicBezTo>
                    <a:pt x="166" y="420"/>
                    <a:pt x="163" y="415"/>
                    <a:pt x="163" y="410"/>
                  </a:cubicBezTo>
                  <a:cubicBezTo>
                    <a:pt x="157" y="407"/>
                    <a:pt x="153" y="398"/>
                    <a:pt x="146" y="398"/>
                  </a:cubicBezTo>
                  <a:cubicBezTo>
                    <a:pt x="148" y="408"/>
                    <a:pt x="156" y="421"/>
                    <a:pt x="166" y="423"/>
                  </a:cubicBezTo>
                  <a:close/>
                  <a:moveTo>
                    <a:pt x="166" y="402"/>
                  </a:moveTo>
                  <a:cubicBezTo>
                    <a:pt x="166" y="399"/>
                    <a:pt x="166" y="397"/>
                    <a:pt x="164" y="397"/>
                  </a:cubicBezTo>
                  <a:cubicBezTo>
                    <a:pt x="165" y="399"/>
                    <a:pt x="164" y="402"/>
                    <a:pt x="166" y="402"/>
                  </a:cubicBezTo>
                  <a:close/>
                  <a:moveTo>
                    <a:pt x="294" y="401"/>
                  </a:moveTo>
                  <a:cubicBezTo>
                    <a:pt x="296" y="402"/>
                    <a:pt x="296" y="400"/>
                    <a:pt x="296" y="399"/>
                  </a:cubicBezTo>
                  <a:cubicBezTo>
                    <a:pt x="296" y="399"/>
                    <a:pt x="296" y="398"/>
                    <a:pt x="295" y="398"/>
                  </a:cubicBezTo>
                  <a:cubicBezTo>
                    <a:pt x="295" y="400"/>
                    <a:pt x="294" y="400"/>
                    <a:pt x="294" y="401"/>
                  </a:cubicBezTo>
                  <a:close/>
                  <a:moveTo>
                    <a:pt x="363" y="404"/>
                  </a:moveTo>
                  <a:cubicBezTo>
                    <a:pt x="367" y="405"/>
                    <a:pt x="374" y="404"/>
                    <a:pt x="375" y="399"/>
                  </a:cubicBezTo>
                  <a:cubicBezTo>
                    <a:pt x="370" y="399"/>
                    <a:pt x="363" y="397"/>
                    <a:pt x="363" y="404"/>
                  </a:cubicBezTo>
                  <a:close/>
                  <a:moveTo>
                    <a:pt x="114" y="421"/>
                  </a:moveTo>
                  <a:cubicBezTo>
                    <a:pt x="115" y="415"/>
                    <a:pt x="108" y="417"/>
                    <a:pt x="107" y="413"/>
                  </a:cubicBezTo>
                  <a:cubicBezTo>
                    <a:pt x="99" y="410"/>
                    <a:pt x="94" y="401"/>
                    <a:pt x="87" y="399"/>
                  </a:cubicBezTo>
                  <a:cubicBezTo>
                    <a:pt x="93" y="410"/>
                    <a:pt x="104" y="415"/>
                    <a:pt x="114" y="421"/>
                  </a:cubicBezTo>
                  <a:close/>
                  <a:moveTo>
                    <a:pt x="159" y="402"/>
                  </a:moveTo>
                  <a:cubicBezTo>
                    <a:pt x="160" y="401"/>
                    <a:pt x="159" y="399"/>
                    <a:pt x="157" y="399"/>
                  </a:cubicBezTo>
                  <a:cubicBezTo>
                    <a:pt x="158" y="400"/>
                    <a:pt x="158" y="401"/>
                    <a:pt x="159" y="402"/>
                  </a:cubicBezTo>
                  <a:close/>
                  <a:moveTo>
                    <a:pt x="65" y="403"/>
                  </a:moveTo>
                  <a:cubicBezTo>
                    <a:pt x="63" y="403"/>
                    <a:pt x="60" y="398"/>
                    <a:pt x="60" y="401"/>
                  </a:cubicBezTo>
                  <a:cubicBezTo>
                    <a:pt x="65" y="405"/>
                    <a:pt x="66" y="414"/>
                    <a:pt x="72" y="416"/>
                  </a:cubicBezTo>
                  <a:cubicBezTo>
                    <a:pt x="73" y="416"/>
                    <a:pt x="73" y="415"/>
                    <a:pt x="73" y="415"/>
                  </a:cubicBezTo>
                  <a:cubicBezTo>
                    <a:pt x="72" y="409"/>
                    <a:pt x="65" y="410"/>
                    <a:pt x="65" y="403"/>
                  </a:cubicBezTo>
                  <a:close/>
                  <a:moveTo>
                    <a:pt x="421" y="410"/>
                  </a:moveTo>
                  <a:cubicBezTo>
                    <a:pt x="431" y="408"/>
                    <a:pt x="438" y="404"/>
                    <a:pt x="445" y="399"/>
                  </a:cubicBezTo>
                  <a:cubicBezTo>
                    <a:pt x="436" y="400"/>
                    <a:pt x="422" y="399"/>
                    <a:pt x="421" y="410"/>
                  </a:cubicBezTo>
                  <a:close/>
                  <a:moveTo>
                    <a:pt x="299" y="402"/>
                  </a:moveTo>
                  <a:cubicBezTo>
                    <a:pt x="301" y="402"/>
                    <a:pt x="302" y="402"/>
                    <a:pt x="304" y="402"/>
                  </a:cubicBezTo>
                  <a:cubicBezTo>
                    <a:pt x="304" y="399"/>
                    <a:pt x="298" y="399"/>
                    <a:pt x="299" y="402"/>
                  </a:cubicBezTo>
                  <a:close/>
                  <a:moveTo>
                    <a:pt x="384" y="403"/>
                  </a:moveTo>
                  <a:cubicBezTo>
                    <a:pt x="385" y="404"/>
                    <a:pt x="387" y="403"/>
                    <a:pt x="388" y="404"/>
                  </a:cubicBezTo>
                  <a:cubicBezTo>
                    <a:pt x="387" y="401"/>
                    <a:pt x="392" y="404"/>
                    <a:pt x="392" y="401"/>
                  </a:cubicBezTo>
                  <a:cubicBezTo>
                    <a:pt x="388" y="401"/>
                    <a:pt x="386" y="401"/>
                    <a:pt x="384" y="403"/>
                  </a:cubicBezTo>
                  <a:close/>
                  <a:moveTo>
                    <a:pt x="195" y="422"/>
                  </a:moveTo>
                  <a:cubicBezTo>
                    <a:pt x="187" y="414"/>
                    <a:pt x="179" y="408"/>
                    <a:pt x="170" y="401"/>
                  </a:cubicBezTo>
                  <a:cubicBezTo>
                    <a:pt x="173" y="414"/>
                    <a:pt x="186" y="416"/>
                    <a:pt x="195" y="422"/>
                  </a:cubicBezTo>
                  <a:close/>
                  <a:moveTo>
                    <a:pt x="394" y="414"/>
                  </a:moveTo>
                  <a:cubicBezTo>
                    <a:pt x="402" y="414"/>
                    <a:pt x="408" y="412"/>
                    <a:pt x="416" y="412"/>
                  </a:cubicBezTo>
                  <a:cubicBezTo>
                    <a:pt x="416" y="409"/>
                    <a:pt x="418" y="406"/>
                    <a:pt x="419" y="403"/>
                  </a:cubicBezTo>
                  <a:cubicBezTo>
                    <a:pt x="409" y="406"/>
                    <a:pt x="400" y="406"/>
                    <a:pt x="394" y="414"/>
                  </a:cubicBezTo>
                  <a:close/>
                  <a:moveTo>
                    <a:pt x="267" y="407"/>
                  </a:moveTo>
                  <a:cubicBezTo>
                    <a:pt x="263" y="406"/>
                    <a:pt x="258" y="403"/>
                    <a:pt x="253" y="405"/>
                  </a:cubicBezTo>
                  <a:cubicBezTo>
                    <a:pt x="257" y="405"/>
                    <a:pt x="264" y="411"/>
                    <a:pt x="267" y="407"/>
                  </a:cubicBezTo>
                  <a:close/>
                  <a:moveTo>
                    <a:pt x="118" y="416"/>
                  </a:moveTo>
                  <a:cubicBezTo>
                    <a:pt x="118" y="410"/>
                    <a:pt x="114" y="408"/>
                    <a:pt x="111" y="405"/>
                  </a:cubicBezTo>
                  <a:cubicBezTo>
                    <a:pt x="113" y="409"/>
                    <a:pt x="113" y="415"/>
                    <a:pt x="118" y="416"/>
                  </a:cubicBezTo>
                  <a:close/>
                  <a:moveTo>
                    <a:pt x="308" y="407"/>
                  </a:moveTo>
                  <a:cubicBezTo>
                    <a:pt x="311" y="407"/>
                    <a:pt x="316" y="409"/>
                    <a:pt x="319" y="409"/>
                  </a:cubicBezTo>
                  <a:cubicBezTo>
                    <a:pt x="319" y="407"/>
                    <a:pt x="318" y="407"/>
                    <a:pt x="318" y="406"/>
                  </a:cubicBezTo>
                  <a:cubicBezTo>
                    <a:pt x="314" y="406"/>
                    <a:pt x="309" y="404"/>
                    <a:pt x="308" y="407"/>
                  </a:cubicBezTo>
                  <a:close/>
                  <a:moveTo>
                    <a:pt x="338" y="410"/>
                  </a:moveTo>
                  <a:cubicBezTo>
                    <a:pt x="339" y="409"/>
                    <a:pt x="340" y="408"/>
                    <a:pt x="340" y="407"/>
                  </a:cubicBezTo>
                  <a:cubicBezTo>
                    <a:pt x="336" y="408"/>
                    <a:pt x="332" y="406"/>
                    <a:pt x="330" y="408"/>
                  </a:cubicBezTo>
                  <a:cubicBezTo>
                    <a:pt x="333" y="408"/>
                    <a:pt x="335" y="410"/>
                    <a:pt x="338" y="410"/>
                  </a:cubicBezTo>
                  <a:close/>
                  <a:moveTo>
                    <a:pt x="346" y="410"/>
                  </a:moveTo>
                  <a:cubicBezTo>
                    <a:pt x="348" y="410"/>
                    <a:pt x="347" y="409"/>
                    <a:pt x="349" y="409"/>
                  </a:cubicBezTo>
                  <a:cubicBezTo>
                    <a:pt x="349" y="406"/>
                    <a:pt x="345" y="406"/>
                    <a:pt x="346" y="410"/>
                  </a:cubicBezTo>
                  <a:close/>
                  <a:moveTo>
                    <a:pt x="358" y="411"/>
                  </a:moveTo>
                  <a:cubicBezTo>
                    <a:pt x="363" y="410"/>
                    <a:pt x="371" y="412"/>
                    <a:pt x="371" y="407"/>
                  </a:cubicBezTo>
                  <a:cubicBezTo>
                    <a:pt x="367" y="408"/>
                    <a:pt x="361" y="408"/>
                    <a:pt x="358" y="411"/>
                  </a:cubicBezTo>
                  <a:close/>
                  <a:moveTo>
                    <a:pt x="144" y="414"/>
                  </a:moveTo>
                  <a:cubicBezTo>
                    <a:pt x="142" y="412"/>
                    <a:pt x="142" y="407"/>
                    <a:pt x="140" y="409"/>
                  </a:cubicBezTo>
                  <a:cubicBezTo>
                    <a:pt x="141" y="410"/>
                    <a:pt x="143" y="414"/>
                    <a:pt x="144" y="414"/>
                  </a:cubicBezTo>
                  <a:close/>
                  <a:moveTo>
                    <a:pt x="328" y="409"/>
                  </a:moveTo>
                  <a:cubicBezTo>
                    <a:pt x="326" y="409"/>
                    <a:pt x="325" y="409"/>
                    <a:pt x="323" y="408"/>
                  </a:cubicBezTo>
                  <a:cubicBezTo>
                    <a:pt x="323" y="410"/>
                    <a:pt x="327" y="410"/>
                    <a:pt x="328" y="409"/>
                  </a:cubicBezTo>
                  <a:close/>
                  <a:moveTo>
                    <a:pt x="146" y="439"/>
                  </a:moveTo>
                  <a:cubicBezTo>
                    <a:pt x="139" y="429"/>
                    <a:pt x="131" y="413"/>
                    <a:pt x="120" y="409"/>
                  </a:cubicBezTo>
                  <a:cubicBezTo>
                    <a:pt x="129" y="419"/>
                    <a:pt x="137" y="430"/>
                    <a:pt x="146" y="439"/>
                  </a:cubicBezTo>
                  <a:close/>
                  <a:moveTo>
                    <a:pt x="271" y="410"/>
                  </a:moveTo>
                  <a:cubicBezTo>
                    <a:pt x="272" y="410"/>
                    <a:pt x="273" y="410"/>
                    <a:pt x="273" y="410"/>
                  </a:cubicBezTo>
                  <a:cubicBezTo>
                    <a:pt x="274" y="408"/>
                    <a:pt x="270" y="408"/>
                    <a:pt x="271" y="410"/>
                  </a:cubicBezTo>
                  <a:close/>
                  <a:moveTo>
                    <a:pt x="298" y="412"/>
                  </a:moveTo>
                  <a:cubicBezTo>
                    <a:pt x="298" y="412"/>
                    <a:pt x="299" y="413"/>
                    <a:pt x="299" y="413"/>
                  </a:cubicBezTo>
                  <a:cubicBezTo>
                    <a:pt x="303" y="413"/>
                    <a:pt x="305" y="414"/>
                    <a:pt x="308" y="414"/>
                  </a:cubicBezTo>
                  <a:cubicBezTo>
                    <a:pt x="311" y="414"/>
                    <a:pt x="309" y="413"/>
                    <a:pt x="307" y="413"/>
                  </a:cubicBezTo>
                  <a:cubicBezTo>
                    <a:pt x="303" y="413"/>
                    <a:pt x="297" y="409"/>
                    <a:pt x="293" y="411"/>
                  </a:cubicBezTo>
                  <a:cubicBezTo>
                    <a:pt x="295" y="411"/>
                    <a:pt x="296" y="412"/>
                    <a:pt x="298" y="412"/>
                  </a:cubicBezTo>
                  <a:close/>
                  <a:moveTo>
                    <a:pt x="380" y="416"/>
                  </a:moveTo>
                  <a:cubicBezTo>
                    <a:pt x="382" y="416"/>
                    <a:pt x="384" y="415"/>
                    <a:pt x="386" y="414"/>
                  </a:cubicBezTo>
                  <a:cubicBezTo>
                    <a:pt x="384" y="413"/>
                    <a:pt x="379" y="414"/>
                    <a:pt x="380" y="416"/>
                  </a:cubicBezTo>
                  <a:close/>
                  <a:moveTo>
                    <a:pt x="76" y="418"/>
                  </a:moveTo>
                  <a:cubicBezTo>
                    <a:pt x="76" y="417"/>
                    <a:pt x="77" y="416"/>
                    <a:pt x="76" y="415"/>
                  </a:cubicBezTo>
                  <a:cubicBezTo>
                    <a:pt x="75" y="416"/>
                    <a:pt x="75" y="412"/>
                    <a:pt x="74" y="415"/>
                  </a:cubicBezTo>
                  <a:cubicBezTo>
                    <a:pt x="75" y="416"/>
                    <a:pt x="74" y="417"/>
                    <a:pt x="76" y="418"/>
                  </a:cubicBezTo>
                  <a:close/>
                  <a:moveTo>
                    <a:pt x="392" y="416"/>
                  </a:moveTo>
                  <a:cubicBezTo>
                    <a:pt x="393" y="416"/>
                    <a:pt x="394" y="417"/>
                    <a:pt x="394" y="417"/>
                  </a:cubicBezTo>
                  <a:cubicBezTo>
                    <a:pt x="394" y="416"/>
                    <a:pt x="395" y="416"/>
                    <a:pt x="395" y="415"/>
                  </a:cubicBezTo>
                  <a:cubicBezTo>
                    <a:pt x="393" y="415"/>
                    <a:pt x="393" y="416"/>
                    <a:pt x="392" y="416"/>
                  </a:cubicBezTo>
                  <a:close/>
                  <a:moveTo>
                    <a:pt x="374" y="418"/>
                  </a:moveTo>
                  <a:cubicBezTo>
                    <a:pt x="375" y="417"/>
                    <a:pt x="378" y="418"/>
                    <a:pt x="378" y="415"/>
                  </a:cubicBezTo>
                  <a:cubicBezTo>
                    <a:pt x="376" y="416"/>
                    <a:pt x="374" y="415"/>
                    <a:pt x="374" y="418"/>
                  </a:cubicBezTo>
                  <a:close/>
                  <a:moveTo>
                    <a:pt x="321" y="416"/>
                  </a:moveTo>
                  <a:cubicBezTo>
                    <a:pt x="320" y="416"/>
                    <a:pt x="320" y="417"/>
                    <a:pt x="321" y="417"/>
                  </a:cubicBezTo>
                  <a:cubicBezTo>
                    <a:pt x="324" y="417"/>
                    <a:pt x="331" y="418"/>
                    <a:pt x="330" y="416"/>
                  </a:cubicBezTo>
                  <a:cubicBezTo>
                    <a:pt x="327" y="417"/>
                    <a:pt x="326" y="416"/>
                    <a:pt x="323" y="416"/>
                  </a:cubicBezTo>
                  <a:cubicBezTo>
                    <a:pt x="322" y="416"/>
                    <a:pt x="321" y="416"/>
                    <a:pt x="321" y="416"/>
                  </a:cubicBezTo>
                  <a:close/>
                  <a:moveTo>
                    <a:pt x="83" y="421"/>
                  </a:moveTo>
                  <a:cubicBezTo>
                    <a:pt x="82" y="419"/>
                    <a:pt x="79" y="418"/>
                    <a:pt x="77" y="416"/>
                  </a:cubicBezTo>
                  <a:cubicBezTo>
                    <a:pt x="75" y="420"/>
                    <a:pt x="83" y="420"/>
                    <a:pt x="83" y="421"/>
                  </a:cubicBezTo>
                  <a:close/>
                  <a:moveTo>
                    <a:pt x="129" y="425"/>
                  </a:moveTo>
                  <a:cubicBezTo>
                    <a:pt x="126" y="424"/>
                    <a:pt x="124" y="418"/>
                    <a:pt x="121" y="418"/>
                  </a:cubicBezTo>
                  <a:cubicBezTo>
                    <a:pt x="122" y="422"/>
                    <a:pt x="127" y="424"/>
                    <a:pt x="129" y="425"/>
                  </a:cubicBezTo>
                  <a:close/>
                  <a:moveTo>
                    <a:pt x="417" y="421"/>
                  </a:moveTo>
                  <a:cubicBezTo>
                    <a:pt x="425" y="421"/>
                    <a:pt x="435" y="421"/>
                    <a:pt x="443" y="419"/>
                  </a:cubicBezTo>
                  <a:cubicBezTo>
                    <a:pt x="436" y="417"/>
                    <a:pt x="422" y="418"/>
                    <a:pt x="417" y="421"/>
                  </a:cubicBezTo>
                  <a:close/>
                  <a:moveTo>
                    <a:pt x="388" y="419"/>
                  </a:moveTo>
                  <a:cubicBezTo>
                    <a:pt x="388" y="417"/>
                    <a:pt x="385" y="419"/>
                    <a:pt x="384" y="418"/>
                  </a:cubicBezTo>
                  <a:cubicBezTo>
                    <a:pt x="383" y="420"/>
                    <a:pt x="386" y="419"/>
                    <a:pt x="388" y="419"/>
                  </a:cubicBezTo>
                  <a:close/>
                  <a:moveTo>
                    <a:pt x="160" y="426"/>
                  </a:moveTo>
                  <a:cubicBezTo>
                    <a:pt x="161" y="425"/>
                    <a:pt x="157" y="424"/>
                    <a:pt x="159" y="422"/>
                  </a:cubicBezTo>
                  <a:cubicBezTo>
                    <a:pt x="155" y="422"/>
                    <a:pt x="155" y="419"/>
                    <a:pt x="152" y="419"/>
                  </a:cubicBezTo>
                  <a:cubicBezTo>
                    <a:pt x="152" y="424"/>
                    <a:pt x="158" y="426"/>
                    <a:pt x="160" y="426"/>
                  </a:cubicBezTo>
                  <a:close/>
                  <a:moveTo>
                    <a:pt x="174" y="427"/>
                  </a:moveTo>
                  <a:cubicBezTo>
                    <a:pt x="182" y="430"/>
                    <a:pt x="188" y="435"/>
                    <a:pt x="196" y="438"/>
                  </a:cubicBezTo>
                  <a:cubicBezTo>
                    <a:pt x="188" y="432"/>
                    <a:pt x="181" y="425"/>
                    <a:pt x="173" y="419"/>
                  </a:cubicBezTo>
                  <a:cubicBezTo>
                    <a:pt x="173" y="422"/>
                    <a:pt x="174" y="425"/>
                    <a:pt x="174" y="427"/>
                  </a:cubicBezTo>
                  <a:close/>
                  <a:moveTo>
                    <a:pt x="347" y="422"/>
                  </a:moveTo>
                  <a:cubicBezTo>
                    <a:pt x="354" y="422"/>
                    <a:pt x="358" y="423"/>
                    <a:pt x="366" y="423"/>
                  </a:cubicBezTo>
                  <a:cubicBezTo>
                    <a:pt x="366" y="421"/>
                    <a:pt x="366" y="420"/>
                    <a:pt x="366" y="419"/>
                  </a:cubicBezTo>
                  <a:cubicBezTo>
                    <a:pt x="360" y="418"/>
                    <a:pt x="352" y="420"/>
                    <a:pt x="347" y="422"/>
                  </a:cubicBezTo>
                  <a:close/>
                  <a:moveTo>
                    <a:pt x="371" y="423"/>
                  </a:moveTo>
                  <a:cubicBezTo>
                    <a:pt x="372" y="421"/>
                    <a:pt x="378" y="423"/>
                    <a:pt x="378" y="421"/>
                  </a:cubicBezTo>
                  <a:cubicBezTo>
                    <a:pt x="375" y="421"/>
                    <a:pt x="371" y="419"/>
                    <a:pt x="371" y="423"/>
                  </a:cubicBezTo>
                  <a:close/>
                  <a:moveTo>
                    <a:pt x="89" y="426"/>
                  </a:moveTo>
                  <a:cubicBezTo>
                    <a:pt x="88" y="424"/>
                    <a:pt x="85" y="422"/>
                    <a:pt x="84" y="423"/>
                  </a:cubicBezTo>
                  <a:cubicBezTo>
                    <a:pt x="86" y="423"/>
                    <a:pt x="86" y="426"/>
                    <a:pt x="89" y="426"/>
                  </a:cubicBezTo>
                  <a:close/>
                  <a:moveTo>
                    <a:pt x="92" y="436"/>
                  </a:moveTo>
                  <a:cubicBezTo>
                    <a:pt x="88" y="431"/>
                    <a:pt x="81" y="425"/>
                    <a:pt x="75" y="424"/>
                  </a:cubicBezTo>
                  <a:cubicBezTo>
                    <a:pt x="80" y="428"/>
                    <a:pt x="88" y="435"/>
                    <a:pt x="92" y="436"/>
                  </a:cubicBezTo>
                  <a:close/>
                  <a:moveTo>
                    <a:pt x="119" y="426"/>
                  </a:moveTo>
                  <a:cubicBezTo>
                    <a:pt x="123" y="428"/>
                    <a:pt x="125" y="431"/>
                    <a:pt x="129" y="432"/>
                  </a:cubicBezTo>
                  <a:cubicBezTo>
                    <a:pt x="126" y="431"/>
                    <a:pt x="122" y="424"/>
                    <a:pt x="119" y="426"/>
                  </a:cubicBezTo>
                  <a:close/>
                  <a:moveTo>
                    <a:pt x="149" y="430"/>
                  </a:moveTo>
                  <a:cubicBezTo>
                    <a:pt x="148" y="429"/>
                    <a:pt x="146" y="425"/>
                    <a:pt x="145" y="426"/>
                  </a:cubicBezTo>
                  <a:cubicBezTo>
                    <a:pt x="147" y="427"/>
                    <a:pt x="146" y="430"/>
                    <a:pt x="149" y="430"/>
                  </a:cubicBezTo>
                  <a:close/>
                  <a:moveTo>
                    <a:pt x="169" y="472"/>
                  </a:moveTo>
                  <a:cubicBezTo>
                    <a:pt x="158" y="453"/>
                    <a:pt x="136" y="442"/>
                    <a:pt x="120" y="431"/>
                  </a:cubicBezTo>
                  <a:cubicBezTo>
                    <a:pt x="136" y="445"/>
                    <a:pt x="152" y="458"/>
                    <a:pt x="169" y="472"/>
                  </a:cubicBezTo>
                  <a:close/>
                  <a:moveTo>
                    <a:pt x="157" y="443"/>
                  </a:moveTo>
                  <a:cubicBezTo>
                    <a:pt x="157" y="438"/>
                    <a:pt x="151" y="436"/>
                    <a:pt x="152" y="432"/>
                  </a:cubicBezTo>
                  <a:cubicBezTo>
                    <a:pt x="151" y="432"/>
                    <a:pt x="150" y="432"/>
                    <a:pt x="149" y="432"/>
                  </a:cubicBezTo>
                  <a:cubicBezTo>
                    <a:pt x="151" y="436"/>
                    <a:pt x="154" y="439"/>
                    <a:pt x="157" y="443"/>
                  </a:cubicBezTo>
                  <a:close/>
                  <a:moveTo>
                    <a:pt x="176" y="464"/>
                  </a:moveTo>
                  <a:cubicBezTo>
                    <a:pt x="185" y="470"/>
                    <a:pt x="193" y="476"/>
                    <a:pt x="203" y="481"/>
                  </a:cubicBezTo>
                  <a:cubicBezTo>
                    <a:pt x="192" y="468"/>
                    <a:pt x="179" y="456"/>
                    <a:pt x="167" y="443"/>
                  </a:cubicBezTo>
                  <a:cubicBezTo>
                    <a:pt x="167" y="442"/>
                    <a:pt x="166" y="442"/>
                    <a:pt x="166" y="440"/>
                  </a:cubicBezTo>
                  <a:cubicBezTo>
                    <a:pt x="162" y="438"/>
                    <a:pt x="159" y="435"/>
                    <a:pt x="155" y="432"/>
                  </a:cubicBezTo>
                  <a:cubicBezTo>
                    <a:pt x="160" y="444"/>
                    <a:pt x="170" y="453"/>
                    <a:pt x="176" y="464"/>
                  </a:cubicBezTo>
                  <a:close/>
                  <a:moveTo>
                    <a:pt x="129" y="445"/>
                  </a:moveTo>
                  <a:cubicBezTo>
                    <a:pt x="125" y="440"/>
                    <a:pt x="119" y="436"/>
                    <a:pt x="113" y="433"/>
                  </a:cubicBezTo>
                  <a:cubicBezTo>
                    <a:pt x="117" y="438"/>
                    <a:pt x="123" y="442"/>
                    <a:pt x="129" y="445"/>
                  </a:cubicBezTo>
                  <a:close/>
                  <a:moveTo>
                    <a:pt x="185" y="449"/>
                  </a:moveTo>
                  <a:cubicBezTo>
                    <a:pt x="181" y="446"/>
                    <a:pt x="174" y="441"/>
                    <a:pt x="169" y="437"/>
                  </a:cubicBezTo>
                  <a:cubicBezTo>
                    <a:pt x="174" y="441"/>
                    <a:pt x="178" y="447"/>
                    <a:pt x="185" y="449"/>
                  </a:cubicBezTo>
                  <a:close/>
                  <a:moveTo>
                    <a:pt x="203" y="509"/>
                  </a:moveTo>
                  <a:cubicBezTo>
                    <a:pt x="200" y="508"/>
                    <a:pt x="199" y="504"/>
                    <a:pt x="196" y="502"/>
                  </a:cubicBezTo>
                  <a:cubicBezTo>
                    <a:pt x="186" y="494"/>
                    <a:pt x="173" y="489"/>
                    <a:pt x="168" y="480"/>
                  </a:cubicBezTo>
                  <a:cubicBezTo>
                    <a:pt x="156" y="471"/>
                    <a:pt x="140" y="459"/>
                    <a:pt x="128" y="449"/>
                  </a:cubicBezTo>
                  <a:cubicBezTo>
                    <a:pt x="124" y="447"/>
                    <a:pt x="117" y="439"/>
                    <a:pt x="115" y="440"/>
                  </a:cubicBezTo>
                  <a:cubicBezTo>
                    <a:pt x="115" y="440"/>
                    <a:pt x="115" y="440"/>
                    <a:pt x="115" y="440"/>
                  </a:cubicBezTo>
                  <a:cubicBezTo>
                    <a:pt x="119" y="445"/>
                    <a:pt x="125" y="449"/>
                    <a:pt x="130" y="454"/>
                  </a:cubicBezTo>
                  <a:cubicBezTo>
                    <a:pt x="134" y="457"/>
                    <a:pt x="139" y="461"/>
                    <a:pt x="143" y="464"/>
                  </a:cubicBezTo>
                  <a:cubicBezTo>
                    <a:pt x="151" y="472"/>
                    <a:pt x="161" y="478"/>
                    <a:pt x="168" y="486"/>
                  </a:cubicBezTo>
                  <a:cubicBezTo>
                    <a:pt x="170" y="488"/>
                    <a:pt x="171" y="491"/>
                    <a:pt x="173" y="492"/>
                  </a:cubicBezTo>
                  <a:cubicBezTo>
                    <a:pt x="179" y="497"/>
                    <a:pt x="186" y="501"/>
                    <a:pt x="193" y="505"/>
                  </a:cubicBezTo>
                  <a:cubicBezTo>
                    <a:pt x="200" y="509"/>
                    <a:pt x="207" y="513"/>
                    <a:pt x="214" y="518"/>
                  </a:cubicBezTo>
                  <a:cubicBezTo>
                    <a:pt x="212" y="513"/>
                    <a:pt x="206" y="512"/>
                    <a:pt x="203" y="509"/>
                  </a:cubicBezTo>
                  <a:close/>
                  <a:moveTo>
                    <a:pt x="162" y="448"/>
                  </a:moveTo>
                  <a:cubicBezTo>
                    <a:pt x="161" y="446"/>
                    <a:pt x="160" y="447"/>
                    <a:pt x="161" y="444"/>
                  </a:cubicBezTo>
                  <a:cubicBezTo>
                    <a:pt x="160" y="445"/>
                    <a:pt x="158" y="442"/>
                    <a:pt x="157" y="444"/>
                  </a:cubicBezTo>
                  <a:cubicBezTo>
                    <a:pt x="158" y="444"/>
                    <a:pt x="158" y="446"/>
                    <a:pt x="159" y="446"/>
                  </a:cubicBezTo>
                  <a:cubicBezTo>
                    <a:pt x="161" y="445"/>
                    <a:pt x="160" y="448"/>
                    <a:pt x="162" y="448"/>
                  </a:cubicBezTo>
                  <a:close/>
                  <a:moveTo>
                    <a:pt x="137" y="452"/>
                  </a:moveTo>
                  <a:cubicBezTo>
                    <a:pt x="138" y="450"/>
                    <a:pt x="134" y="448"/>
                    <a:pt x="134" y="449"/>
                  </a:cubicBezTo>
                  <a:cubicBezTo>
                    <a:pt x="135" y="450"/>
                    <a:pt x="136" y="451"/>
                    <a:pt x="137" y="452"/>
                  </a:cubicBezTo>
                  <a:close/>
                  <a:moveTo>
                    <a:pt x="142" y="455"/>
                  </a:moveTo>
                  <a:cubicBezTo>
                    <a:pt x="141" y="455"/>
                    <a:pt x="141" y="454"/>
                    <a:pt x="141" y="453"/>
                  </a:cubicBezTo>
                  <a:cubicBezTo>
                    <a:pt x="140" y="453"/>
                    <a:pt x="139" y="453"/>
                    <a:pt x="138" y="452"/>
                  </a:cubicBezTo>
                  <a:cubicBezTo>
                    <a:pt x="138" y="454"/>
                    <a:pt x="141" y="456"/>
                    <a:pt x="142" y="455"/>
                  </a:cubicBezTo>
                  <a:close/>
                  <a:moveTo>
                    <a:pt x="171" y="504"/>
                  </a:moveTo>
                  <a:cubicBezTo>
                    <a:pt x="165" y="499"/>
                    <a:pt x="160" y="495"/>
                    <a:pt x="155" y="491"/>
                  </a:cubicBezTo>
                  <a:cubicBezTo>
                    <a:pt x="155" y="490"/>
                    <a:pt x="155" y="490"/>
                    <a:pt x="155" y="489"/>
                  </a:cubicBezTo>
                  <a:cubicBezTo>
                    <a:pt x="154" y="489"/>
                    <a:pt x="154" y="490"/>
                    <a:pt x="153" y="490"/>
                  </a:cubicBezTo>
                  <a:cubicBezTo>
                    <a:pt x="149" y="483"/>
                    <a:pt x="141" y="479"/>
                    <a:pt x="134" y="474"/>
                  </a:cubicBezTo>
                  <a:cubicBezTo>
                    <a:pt x="144" y="486"/>
                    <a:pt x="159" y="496"/>
                    <a:pt x="171" y="504"/>
                  </a:cubicBezTo>
                  <a:close/>
                  <a:moveTo>
                    <a:pt x="204" y="501"/>
                  </a:moveTo>
                  <a:cubicBezTo>
                    <a:pt x="204" y="498"/>
                    <a:pt x="201" y="498"/>
                    <a:pt x="200" y="496"/>
                  </a:cubicBezTo>
                  <a:cubicBezTo>
                    <a:pt x="200" y="499"/>
                    <a:pt x="202" y="500"/>
                    <a:pt x="204" y="501"/>
                  </a:cubicBezTo>
                  <a:close/>
                  <a:moveTo>
                    <a:pt x="190" y="511"/>
                  </a:moveTo>
                  <a:cubicBezTo>
                    <a:pt x="186" y="508"/>
                    <a:pt x="183" y="505"/>
                    <a:pt x="177" y="503"/>
                  </a:cubicBezTo>
                  <a:cubicBezTo>
                    <a:pt x="175" y="503"/>
                    <a:pt x="172" y="498"/>
                    <a:pt x="172" y="500"/>
                  </a:cubicBezTo>
                  <a:cubicBezTo>
                    <a:pt x="177" y="504"/>
                    <a:pt x="183" y="511"/>
                    <a:pt x="190" y="511"/>
                  </a:cubicBezTo>
                  <a:close/>
                  <a:moveTo>
                    <a:pt x="233" y="539"/>
                  </a:moveTo>
                  <a:cubicBezTo>
                    <a:pt x="233" y="539"/>
                    <a:pt x="233" y="539"/>
                    <a:pt x="233" y="539"/>
                  </a:cubicBezTo>
                  <a:moveTo>
                    <a:pt x="250" y="554"/>
                  </a:moveTo>
                  <a:cubicBezTo>
                    <a:pt x="248" y="554"/>
                    <a:pt x="248" y="552"/>
                    <a:pt x="247" y="551"/>
                  </a:cubicBezTo>
                  <a:cubicBezTo>
                    <a:pt x="245" y="552"/>
                    <a:pt x="246" y="552"/>
                    <a:pt x="244" y="551"/>
                  </a:cubicBezTo>
                  <a:cubicBezTo>
                    <a:pt x="245" y="553"/>
                    <a:pt x="248" y="557"/>
                    <a:pt x="250" y="5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9" name="TextBox 1">
            <a:extLst>
              <a:ext uri="{FF2B5EF4-FFF2-40B4-BE49-F238E27FC236}">
                <a16:creationId xmlns="" xmlns:a16="http://schemas.microsoft.com/office/drawing/2014/main" id="{802EEB14-F515-432E-B99E-87D2DAA74E1C}"/>
              </a:ext>
            </a:extLst>
          </p:cNvPr>
          <p:cNvSpPr txBox="1"/>
          <p:nvPr/>
        </p:nvSpPr>
        <p:spPr>
          <a:xfrm>
            <a:off x="2089792" y="4038821"/>
            <a:ext cx="8095608" cy="1585049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请在此处输入具体内容，文字尽量言简意赅，简单说明意思即可，注意整体美观度。请在此处输入具体内容，文字尽量言简意赅，简单说明意思即可，注意整体美观度。</a:t>
            </a:r>
            <a:endParaRPr lang="en-US" altLang="zh-CN" sz="1200" dirty="0">
              <a:solidFill>
                <a:srgbClr val="4C4C66"/>
              </a:solidFill>
              <a:cs typeface="+mn-ea"/>
              <a:sym typeface="+mn-lt"/>
            </a:endParaRPr>
          </a:p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请在此处输入具体内容，文字尽量言简意赅，简单说明意思即可，注意整体美观度。请在此处输入具体内容，文字尽量言简意赅，简单说明意思即可，注意整体美观度。</a:t>
            </a:r>
          </a:p>
        </p:txBody>
      </p:sp>
      <p:sp>
        <p:nvSpPr>
          <p:cNvPr id="10" name="Freeform 5">
            <a:extLst>
              <a:ext uri="{FF2B5EF4-FFF2-40B4-BE49-F238E27FC236}">
                <a16:creationId xmlns="" xmlns:a16="http://schemas.microsoft.com/office/drawing/2014/main" id="{BFAA0740-0BDE-4A92-A096-E86E03F9671E}"/>
              </a:ext>
            </a:extLst>
          </p:cNvPr>
          <p:cNvSpPr/>
          <p:nvPr/>
        </p:nvSpPr>
        <p:spPr bwMode="auto">
          <a:xfrm flipH="1">
            <a:off x="1677396" y="3001808"/>
            <a:ext cx="8495341" cy="84292"/>
          </a:xfrm>
          <a:custGeom>
            <a:avLst/>
            <a:gdLst>
              <a:gd name="T0" fmla="*/ 1 w 2288"/>
              <a:gd name="T1" fmla="*/ 2 h 38"/>
              <a:gd name="T2" fmla="*/ 2 w 2288"/>
              <a:gd name="T3" fmla="*/ 6 h 38"/>
              <a:gd name="T4" fmla="*/ 152 w 2288"/>
              <a:gd name="T5" fmla="*/ 19 h 38"/>
              <a:gd name="T6" fmla="*/ 199 w 2288"/>
              <a:gd name="T7" fmla="*/ 17 h 38"/>
              <a:gd name="T8" fmla="*/ 566 w 2288"/>
              <a:gd name="T9" fmla="*/ 25 h 38"/>
              <a:gd name="T10" fmla="*/ 710 w 2288"/>
              <a:gd name="T11" fmla="*/ 29 h 38"/>
              <a:gd name="T12" fmla="*/ 1040 w 2288"/>
              <a:gd name="T13" fmla="*/ 31 h 38"/>
              <a:gd name="T14" fmla="*/ 1426 w 2288"/>
              <a:gd name="T15" fmla="*/ 34 h 38"/>
              <a:gd name="T16" fmla="*/ 1706 w 2288"/>
              <a:gd name="T17" fmla="*/ 35 h 38"/>
              <a:gd name="T18" fmla="*/ 1898 w 2288"/>
              <a:gd name="T19" fmla="*/ 34 h 38"/>
              <a:gd name="T20" fmla="*/ 2020 w 2288"/>
              <a:gd name="T21" fmla="*/ 31 h 38"/>
              <a:gd name="T22" fmla="*/ 2182 w 2288"/>
              <a:gd name="T23" fmla="*/ 29 h 38"/>
              <a:gd name="T24" fmla="*/ 2210 w 2288"/>
              <a:gd name="T25" fmla="*/ 31 h 38"/>
              <a:gd name="T26" fmla="*/ 2286 w 2288"/>
              <a:gd name="T27" fmla="*/ 28 h 38"/>
              <a:gd name="T28" fmla="*/ 2287 w 2288"/>
              <a:gd name="T29" fmla="*/ 24 h 38"/>
              <a:gd name="T30" fmla="*/ 2283 w 2288"/>
              <a:gd name="T31" fmla="*/ 23 h 38"/>
              <a:gd name="T32" fmla="*/ 2210 w 2288"/>
              <a:gd name="T33" fmla="*/ 25 h 38"/>
              <a:gd name="T34" fmla="*/ 2183 w 2288"/>
              <a:gd name="T35" fmla="*/ 23 h 38"/>
              <a:gd name="T36" fmla="*/ 2020 w 2288"/>
              <a:gd name="T37" fmla="*/ 25 h 38"/>
              <a:gd name="T38" fmla="*/ 1898 w 2288"/>
              <a:gd name="T39" fmla="*/ 28 h 38"/>
              <a:gd name="T40" fmla="*/ 1706 w 2288"/>
              <a:gd name="T41" fmla="*/ 29 h 38"/>
              <a:gd name="T42" fmla="*/ 1426 w 2288"/>
              <a:gd name="T43" fmla="*/ 28 h 38"/>
              <a:gd name="T44" fmla="*/ 1040 w 2288"/>
              <a:gd name="T45" fmla="*/ 25 h 38"/>
              <a:gd name="T46" fmla="*/ 710 w 2288"/>
              <a:gd name="T47" fmla="*/ 23 h 38"/>
              <a:gd name="T48" fmla="*/ 567 w 2288"/>
              <a:gd name="T49" fmla="*/ 19 h 38"/>
              <a:gd name="T50" fmla="*/ 199 w 2288"/>
              <a:gd name="T51" fmla="*/ 11 h 38"/>
              <a:gd name="T52" fmla="*/ 152 w 2288"/>
              <a:gd name="T53" fmla="*/ 13 h 38"/>
              <a:gd name="T54" fmla="*/ 5 w 2288"/>
              <a:gd name="T55" fmla="*/ 1 h 38"/>
              <a:gd name="T56" fmla="*/ 1 w 2288"/>
              <a:gd name="T57" fmla="*/ 2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288" h="38">
                <a:moveTo>
                  <a:pt x="1" y="2"/>
                </a:moveTo>
                <a:cubicBezTo>
                  <a:pt x="0" y="3"/>
                  <a:pt x="1" y="5"/>
                  <a:pt x="2" y="6"/>
                </a:cubicBezTo>
                <a:cubicBezTo>
                  <a:pt x="39" y="25"/>
                  <a:pt x="99" y="22"/>
                  <a:pt x="152" y="19"/>
                </a:cubicBezTo>
                <a:cubicBezTo>
                  <a:pt x="169" y="18"/>
                  <a:pt x="185" y="17"/>
                  <a:pt x="199" y="17"/>
                </a:cubicBezTo>
                <a:cubicBezTo>
                  <a:pt x="322" y="17"/>
                  <a:pt x="446" y="21"/>
                  <a:pt x="566" y="25"/>
                </a:cubicBezTo>
                <a:cubicBezTo>
                  <a:pt x="710" y="29"/>
                  <a:pt x="710" y="29"/>
                  <a:pt x="710" y="29"/>
                </a:cubicBezTo>
                <a:cubicBezTo>
                  <a:pt x="820" y="32"/>
                  <a:pt x="932" y="31"/>
                  <a:pt x="1040" y="31"/>
                </a:cubicBezTo>
                <a:cubicBezTo>
                  <a:pt x="1167" y="30"/>
                  <a:pt x="1297" y="29"/>
                  <a:pt x="1426" y="34"/>
                </a:cubicBezTo>
                <a:cubicBezTo>
                  <a:pt x="1519" y="37"/>
                  <a:pt x="1614" y="36"/>
                  <a:pt x="1706" y="35"/>
                </a:cubicBezTo>
                <a:cubicBezTo>
                  <a:pt x="1769" y="34"/>
                  <a:pt x="1834" y="34"/>
                  <a:pt x="1898" y="34"/>
                </a:cubicBezTo>
                <a:cubicBezTo>
                  <a:pt x="1939" y="35"/>
                  <a:pt x="1980" y="33"/>
                  <a:pt x="2020" y="31"/>
                </a:cubicBezTo>
                <a:cubicBezTo>
                  <a:pt x="2073" y="28"/>
                  <a:pt x="2128" y="26"/>
                  <a:pt x="2182" y="29"/>
                </a:cubicBezTo>
                <a:cubicBezTo>
                  <a:pt x="2191" y="29"/>
                  <a:pt x="2200" y="30"/>
                  <a:pt x="2210" y="31"/>
                </a:cubicBezTo>
                <a:cubicBezTo>
                  <a:pt x="2236" y="34"/>
                  <a:pt x="2266" y="38"/>
                  <a:pt x="2286" y="28"/>
                </a:cubicBezTo>
                <a:cubicBezTo>
                  <a:pt x="2287" y="28"/>
                  <a:pt x="2288" y="26"/>
                  <a:pt x="2287" y="24"/>
                </a:cubicBezTo>
                <a:cubicBezTo>
                  <a:pt x="2286" y="23"/>
                  <a:pt x="2285" y="22"/>
                  <a:pt x="2283" y="23"/>
                </a:cubicBezTo>
                <a:cubicBezTo>
                  <a:pt x="2265" y="32"/>
                  <a:pt x="2236" y="28"/>
                  <a:pt x="2210" y="25"/>
                </a:cubicBezTo>
                <a:cubicBezTo>
                  <a:pt x="2200" y="24"/>
                  <a:pt x="2191" y="23"/>
                  <a:pt x="2183" y="23"/>
                </a:cubicBezTo>
                <a:cubicBezTo>
                  <a:pt x="2128" y="20"/>
                  <a:pt x="2073" y="22"/>
                  <a:pt x="2020" y="25"/>
                </a:cubicBezTo>
                <a:cubicBezTo>
                  <a:pt x="1980" y="27"/>
                  <a:pt x="1938" y="29"/>
                  <a:pt x="1898" y="28"/>
                </a:cubicBezTo>
                <a:cubicBezTo>
                  <a:pt x="1834" y="28"/>
                  <a:pt x="1769" y="28"/>
                  <a:pt x="1706" y="29"/>
                </a:cubicBezTo>
                <a:cubicBezTo>
                  <a:pt x="1614" y="30"/>
                  <a:pt x="1519" y="32"/>
                  <a:pt x="1426" y="28"/>
                </a:cubicBezTo>
                <a:cubicBezTo>
                  <a:pt x="1297" y="23"/>
                  <a:pt x="1167" y="24"/>
                  <a:pt x="1040" y="25"/>
                </a:cubicBezTo>
                <a:cubicBezTo>
                  <a:pt x="932" y="25"/>
                  <a:pt x="820" y="26"/>
                  <a:pt x="710" y="23"/>
                </a:cubicBezTo>
                <a:cubicBezTo>
                  <a:pt x="567" y="19"/>
                  <a:pt x="567" y="19"/>
                  <a:pt x="567" y="19"/>
                </a:cubicBezTo>
                <a:cubicBezTo>
                  <a:pt x="446" y="15"/>
                  <a:pt x="322" y="11"/>
                  <a:pt x="199" y="11"/>
                </a:cubicBezTo>
                <a:cubicBezTo>
                  <a:pt x="185" y="11"/>
                  <a:pt x="169" y="12"/>
                  <a:pt x="152" y="13"/>
                </a:cubicBezTo>
                <a:cubicBezTo>
                  <a:pt x="100" y="16"/>
                  <a:pt x="40" y="19"/>
                  <a:pt x="5" y="1"/>
                </a:cubicBezTo>
                <a:cubicBezTo>
                  <a:pt x="4" y="0"/>
                  <a:pt x="2" y="0"/>
                  <a:pt x="1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solidFill>
              <a:srgbClr val="4C4C66"/>
            </a:solidFill>
          </a:ln>
        </p:spPr>
        <p:txBody>
          <a:bodyPr vert="horz" wrap="square" lIns="90000" tIns="46800" rIns="90000" bIns="46800" numCol="1" anchor="t" anchorCtr="0" compatLnSpc="1">
            <a:normAutofit fontScale="25000" lnSpcReduction="20000"/>
          </a:bodyPr>
          <a:lstStyle/>
          <a:p>
            <a:endParaRPr lang="zh-CN" altLang="en-US" sz="135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23B25BEA-79C6-4A8A-AD99-4FF55BF559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5546" y="2063520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3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2" presetClass="entr" presetSubtype="1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4" presetID="2" presetClass="entr" presetSubtype="8" fill="hold" nodeType="after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2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2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2" grpId="0" animBg="1"/>
          <p:bldP spid="64" grpId="0"/>
          <p:bldP spid="9" grpId="0"/>
          <p:bldP spid="1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2" grpId="0" animBg="1"/>
          <p:bldP spid="64" grpId="0"/>
          <p:bldP spid="9" grpId="0"/>
          <p:bldP spid="10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35707" y="1114882"/>
            <a:ext cx="2607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03</a:t>
            </a:r>
            <a:r>
              <a:rPr lang="zh-CN" altLang="en-US" dirty="0">
                <a:sym typeface="+mn-lt"/>
              </a:rPr>
              <a:t>遗留问题探讨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D582E16-6ECE-4998-9A6C-F57F86B7CD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0940" y="2064375"/>
            <a:ext cx="2230411" cy="3248640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="" xmlns:a16="http://schemas.microsoft.com/office/drawing/2014/main" id="{0E3651AF-A2BD-4F3A-8AC3-1031151F608F}"/>
              </a:ext>
            </a:extLst>
          </p:cNvPr>
          <p:cNvSpPr/>
          <p:nvPr/>
        </p:nvSpPr>
        <p:spPr>
          <a:xfrm>
            <a:off x="2384748" y="2724315"/>
            <a:ext cx="260735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43CCC554-4BDC-4D22-BCA1-6FB45F8C4E91}"/>
              </a:ext>
            </a:extLst>
          </p:cNvPr>
          <p:cNvSpPr/>
          <p:nvPr/>
        </p:nvSpPr>
        <p:spPr>
          <a:xfrm>
            <a:off x="1566036" y="4030585"/>
            <a:ext cx="260735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4A5776A5-093D-4714-969A-432F3E365E8D}"/>
              </a:ext>
            </a:extLst>
          </p:cNvPr>
          <p:cNvSpPr/>
          <p:nvPr/>
        </p:nvSpPr>
        <p:spPr>
          <a:xfrm>
            <a:off x="7073480" y="2724315"/>
            <a:ext cx="260735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7F66990F-5983-459F-8E5F-320DE5D91F36}"/>
              </a:ext>
            </a:extLst>
          </p:cNvPr>
          <p:cNvSpPr/>
          <p:nvPr/>
        </p:nvSpPr>
        <p:spPr>
          <a:xfrm>
            <a:off x="7759718" y="4030585"/>
            <a:ext cx="260735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</p:spTree>
    <p:extLst>
      <p:ext uri="{BB962C8B-B14F-4D97-AF65-F5344CB8AC3E}">
        <p14:creationId xmlns:p14="http://schemas.microsoft.com/office/powerpoint/2010/main" val="126939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7" grpId="0"/>
      <p:bldP spid="8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grpSp>
        <p:nvGrpSpPr>
          <p:cNvPr id="321" name="Group 4"/>
          <p:cNvGrpSpPr>
            <a:grpSpLocks noChangeAspect="1"/>
          </p:cNvGrpSpPr>
          <p:nvPr/>
        </p:nvGrpSpPr>
        <p:grpSpPr bwMode="auto">
          <a:xfrm>
            <a:off x="1078702" y="2348705"/>
            <a:ext cx="3877085" cy="2819870"/>
            <a:chOff x="3320" y="188"/>
            <a:chExt cx="2072" cy="1507"/>
          </a:xfrm>
          <a:solidFill>
            <a:srgbClr val="4C4C66"/>
          </a:solidFill>
        </p:grpSpPr>
        <p:sp>
          <p:nvSpPr>
            <p:cNvPr id="322" name="Freeform 5"/>
            <p:cNvSpPr>
              <a:spLocks noEditPoints="1"/>
            </p:cNvSpPr>
            <p:nvPr/>
          </p:nvSpPr>
          <p:spPr bwMode="auto">
            <a:xfrm>
              <a:off x="3320" y="188"/>
              <a:ext cx="2072" cy="1507"/>
            </a:xfrm>
            <a:custGeom>
              <a:avLst/>
              <a:gdLst>
                <a:gd name="T0" fmla="*/ 741 w 874"/>
                <a:gd name="T1" fmla="*/ 210 h 635"/>
                <a:gd name="T2" fmla="*/ 616 w 874"/>
                <a:gd name="T3" fmla="*/ 23 h 635"/>
                <a:gd name="T4" fmla="*/ 70 w 874"/>
                <a:gd name="T5" fmla="*/ 141 h 635"/>
                <a:gd name="T6" fmla="*/ 176 w 874"/>
                <a:gd name="T7" fmla="*/ 218 h 635"/>
                <a:gd name="T8" fmla="*/ 158 w 874"/>
                <a:gd name="T9" fmla="*/ 280 h 635"/>
                <a:gd name="T10" fmla="*/ 664 w 874"/>
                <a:gd name="T11" fmla="*/ 333 h 635"/>
                <a:gd name="T12" fmla="*/ 159 w 874"/>
                <a:gd name="T13" fmla="*/ 319 h 635"/>
                <a:gd name="T14" fmla="*/ 119 w 874"/>
                <a:gd name="T15" fmla="*/ 266 h 635"/>
                <a:gd name="T16" fmla="*/ 577 w 874"/>
                <a:gd name="T17" fmla="*/ 594 h 635"/>
                <a:gd name="T18" fmla="*/ 871 w 874"/>
                <a:gd name="T19" fmla="*/ 350 h 635"/>
                <a:gd name="T20" fmla="*/ 736 w 874"/>
                <a:gd name="T21" fmla="*/ 213 h 635"/>
                <a:gd name="T22" fmla="*/ 91 w 874"/>
                <a:gd name="T23" fmla="*/ 193 h 635"/>
                <a:gd name="T24" fmla="*/ 229 w 874"/>
                <a:gd name="T25" fmla="*/ 71 h 635"/>
                <a:gd name="T26" fmla="*/ 529 w 874"/>
                <a:gd name="T27" fmla="*/ 199 h 635"/>
                <a:gd name="T28" fmla="*/ 533 w 874"/>
                <a:gd name="T29" fmla="*/ 121 h 635"/>
                <a:gd name="T30" fmla="*/ 595 w 874"/>
                <a:gd name="T31" fmla="*/ 92 h 635"/>
                <a:gd name="T32" fmla="*/ 603 w 874"/>
                <a:gd name="T33" fmla="*/ 132 h 635"/>
                <a:gd name="T34" fmla="*/ 527 w 874"/>
                <a:gd name="T35" fmla="*/ 126 h 635"/>
                <a:gd name="T36" fmla="*/ 525 w 874"/>
                <a:gd name="T37" fmla="*/ 180 h 635"/>
                <a:gd name="T38" fmla="*/ 99 w 874"/>
                <a:gd name="T39" fmla="*/ 181 h 635"/>
                <a:gd name="T40" fmla="*/ 101 w 874"/>
                <a:gd name="T41" fmla="*/ 128 h 635"/>
                <a:gd name="T42" fmla="*/ 103 w 874"/>
                <a:gd name="T43" fmla="*/ 74 h 635"/>
                <a:gd name="T44" fmla="*/ 91 w 874"/>
                <a:gd name="T45" fmla="*/ 82 h 635"/>
                <a:gd name="T46" fmla="*/ 183 w 874"/>
                <a:gd name="T47" fmla="*/ 326 h 635"/>
                <a:gd name="T48" fmla="*/ 168 w 874"/>
                <a:gd name="T49" fmla="*/ 315 h 635"/>
                <a:gd name="T50" fmla="*/ 162 w 874"/>
                <a:gd name="T51" fmla="*/ 285 h 635"/>
                <a:gd name="T52" fmla="*/ 161 w 874"/>
                <a:gd name="T53" fmla="*/ 273 h 635"/>
                <a:gd name="T54" fmla="*/ 472 w 874"/>
                <a:gd name="T55" fmla="*/ 218 h 635"/>
                <a:gd name="T56" fmla="*/ 721 w 874"/>
                <a:gd name="T57" fmla="*/ 304 h 635"/>
                <a:gd name="T58" fmla="*/ 514 w 874"/>
                <a:gd name="T59" fmla="*/ 400 h 635"/>
                <a:gd name="T60" fmla="*/ 685 w 874"/>
                <a:gd name="T61" fmla="*/ 337 h 635"/>
                <a:gd name="T62" fmla="*/ 512 w 874"/>
                <a:gd name="T63" fmla="*/ 442 h 635"/>
                <a:gd name="T64" fmla="*/ 545 w 874"/>
                <a:gd name="T65" fmla="*/ 338 h 635"/>
                <a:gd name="T66" fmla="*/ 508 w 874"/>
                <a:gd name="T67" fmla="*/ 349 h 635"/>
                <a:gd name="T68" fmla="*/ 187 w 874"/>
                <a:gd name="T69" fmla="*/ 345 h 635"/>
                <a:gd name="T70" fmla="*/ 506 w 874"/>
                <a:gd name="T71" fmla="*/ 395 h 635"/>
                <a:gd name="T72" fmla="*/ 184 w 874"/>
                <a:gd name="T73" fmla="*/ 447 h 635"/>
                <a:gd name="T74" fmla="*/ 491 w 874"/>
                <a:gd name="T75" fmla="*/ 439 h 635"/>
                <a:gd name="T76" fmla="*/ 123 w 874"/>
                <a:gd name="T77" fmla="*/ 327 h 635"/>
                <a:gd name="T78" fmla="*/ 61 w 874"/>
                <a:gd name="T79" fmla="*/ 398 h 635"/>
                <a:gd name="T80" fmla="*/ 46 w 874"/>
                <a:gd name="T81" fmla="*/ 305 h 635"/>
                <a:gd name="T82" fmla="*/ 285 w 874"/>
                <a:gd name="T83" fmla="*/ 460 h 635"/>
                <a:gd name="T84" fmla="*/ 516 w 874"/>
                <a:gd name="T85" fmla="*/ 496 h 635"/>
                <a:gd name="T86" fmla="*/ 35 w 874"/>
                <a:gd name="T87" fmla="*/ 334 h 635"/>
                <a:gd name="T88" fmla="*/ 242 w 874"/>
                <a:gd name="T89" fmla="*/ 573 h 635"/>
                <a:gd name="T90" fmla="*/ 27 w 874"/>
                <a:gd name="T91" fmla="*/ 399 h 635"/>
                <a:gd name="T92" fmla="*/ 450 w 874"/>
                <a:gd name="T93" fmla="*/ 621 h 635"/>
                <a:gd name="T94" fmla="*/ 23 w 874"/>
                <a:gd name="T95" fmla="*/ 503 h 635"/>
                <a:gd name="T96" fmla="*/ 709 w 874"/>
                <a:gd name="T97" fmla="*/ 504 h 635"/>
                <a:gd name="T98" fmla="*/ 554 w 874"/>
                <a:gd name="T99" fmla="*/ 576 h 635"/>
                <a:gd name="T100" fmla="*/ 578 w 874"/>
                <a:gd name="T101" fmla="*/ 538 h 635"/>
                <a:gd name="T102" fmla="*/ 458 w 874"/>
                <a:gd name="T103" fmla="*/ 562 h 635"/>
                <a:gd name="T104" fmla="*/ 652 w 874"/>
                <a:gd name="T105" fmla="*/ 459 h 635"/>
                <a:gd name="T106" fmla="*/ 453 w 874"/>
                <a:gd name="T107" fmla="*/ 546 h 635"/>
                <a:gd name="T108" fmla="*/ 449 w 874"/>
                <a:gd name="T109" fmla="*/ 577 h 635"/>
                <a:gd name="T110" fmla="*/ 448 w 874"/>
                <a:gd name="T111" fmla="*/ 596 h 635"/>
                <a:gd name="T112" fmla="*/ 26 w 874"/>
                <a:gd name="T113" fmla="*/ 504 h 635"/>
                <a:gd name="T114" fmla="*/ 275 w 874"/>
                <a:gd name="T115" fmla="*/ 469 h 635"/>
                <a:gd name="T116" fmla="*/ 681 w 874"/>
                <a:gd name="T117" fmla="*/ 437 h 635"/>
                <a:gd name="T118" fmla="*/ 728 w 874"/>
                <a:gd name="T119" fmla="*/ 333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74" h="635">
                  <a:moveTo>
                    <a:pt x="871" y="350"/>
                  </a:moveTo>
                  <a:cubicBezTo>
                    <a:pt x="871" y="350"/>
                    <a:pt x="871" y="349"/>
                    <a:pt x="871" y="349"/>
                  </a:cubicBezTo>
                  <a:cubicBezTo>
                    <a:pt x="856" y="336"/>
                    <a:pt x="832" y="335"/>
                    <a:pt x="812" y="332"/>
                  </a:cubicBezTo>
                  <a:cubicBezTo>
                    <a:pt x="790" y="328"/>
                    <a:pt x="764" y="321"/>
                    <a:pt x="740" y="321"/>
                  </a:cubicBezTo>
                  <a:cubicBezTo>
                    <a:pt x="742" y="315"/>
                    <a:pt x="738" y="308"/>
                    <a:pt x="731" y="309"/>
                  </a:cubicBezTo>
                  <a:cubicBezTo>
                    <a:pt x="731" y="308"/>
                    <a:pt x="729" y="307"/>
                    <a:pt x="728" y="308"/>
                  </a:cubicBezTo>
                  <a:cubicBezTo>
                    <a:pt x="727" y="308"/>
                    <a:pt x="726" y="309"/>
                    <a:pt x="726" y="309"/>
                  </a:cubicBezTo>
                  <a:cubicBezTo>
                    <a:pt x="726" y="309"/>
                    <a:pt x="726" y="308"/>
                    <a:pt x="726" y="308"/>
                  </a:cubicBezTo>
                  <a:cubicBezTo>
                    <a:pt x="713" y="279"/>
                    <a:pt x="711" y="247"/>
                    <a:pt x="723" y="217"/>
                  </a:cubicBezTo>
                  <a:cubicBezTo>
                    <a:pt x="727" y="217"/>
                    <a:pt x="730" y="217"/>
                    <a:pt x="733" y="216"/>
                  </a:cubicBezTo>
                  <a:cubicBezTo>
                    <a:pt x="734" y="217"/>
                    <a:pt x="734" y="218"/>
                    <a:pt x="735" y="217"/>
                  </a:cubicBezTo>
                  <a:cubicBezTo>
                    <a:pt x="739" y="216"/>
                    <a:pt x="741" y="214"/>
                    <a:pt x="741" y="210"/>
                  </a:cubicBezTo>
                  <a:cubicBezTo>
                    <a:pt x="741" y="209"/>
                    <a:pt x="741" y="206"/>
                    <a:pt x="739" y="204"/>
                  </a:cubicBezTo>
                  <a:cubicBezTo>
                    <a:pt x="739" y="204"/>
                    <a:pt x="740" y="204"/>
                    <a:pt x="740" y="204"/>
                  </a:cubicBezTo>
                  <a:cubicBezTo>
                    <a:pt x="742" y="205"/>
                    <a:pt x="744" y="201"/>
                    <a:pt x="741" y="200"/>
                  </a:cubicBezTo>
                  <a:cubicBezTo>
                    <a:pt x="695" y="181"/>
                    <a:pt x="651" y="158"/>
                    <a:pt x="609" y="132"/>
                  </a:cubicBezTo>
                  <a:cubicBezTo>
                    <a:pt x="614" y="125"/>
                    <a:pt x="619" y="118"/>
                    <a:pt x="623" y="110"/>
                  </a:cubicBezTo>
                  <a:cubicBezTo>
                    <a:pt x="623" y="109"/>
                    <a:pt x="623" y="108"/>
                    <a:pt x="622" y="108"/>
                  </a:cubicBezTo>
                  <a:cubicBezTo>
                    <a:pt x="616" y="108"/>
                    <a:pt x="612" y="108"/>
                    <a:pt x="606" y="109"/>
                  </a:cubicBezTo>
                  <a:cubicBezTo>
                    <a:pt x="606" y="109"/>
                    <a:pt x="606" y="109"/>
                    <a:pt x="606" y="109"/>
                  </a:cubicBezTo>
                  <a:cubicBezTo>
                    <a:pt x="601" y="99"/>
                    <a:pt x="598" y="90"/>
                    <a:pt x="596" y="79"/>
                  </a:cubicBezTo>
                  <a:cubicBezTo>
                    <a:pt x="595" y="68"/>
                    <a:pt x="592" y="53"/>
                    <a:pt x="600" y="45"/>
                  </a:cubicBezTo>
                  <a:cubicBezTo>
                    <a:pt x="601" y="43"/>
                    <a:pt x="600" y="41"/>
                    <a:pt x="599" y="41"/>
                  </a:cubicBezTo>
                  <a:cubicBezTo>
                    <a:pt x="605" y="35"/>
                    <a:pt x="610" y="29"/>
                    <a:pt x="616" y="23"/>
                  </a:cubicBezTo>
                  <a:cubicBezTo>
                    <a:pt x="617" y="22"/>
                    <a:pt x="616" y="20"/>
                    <a:pt x="615" y="20"/>
                  </a:cubicBezTo>
                  <a:cubicBezTo>
                    <a:pt x="615" y="20"/>
                    <a:pt x="614" y="20"/>
                    <a:pt x="614" y="20"/>
                  </a:cubicBezTo>
                  <a:cubicBezTo>
                    <a:pt x="586" y="12"/>
                    <a:pt x="556" y="11"/>
                    <a:pt x="527" y="10"/>
                  </a:cubicBezTo>
                  <a:cubicBezTo>
                    <a:pt x="497" y="9"/>
                    <a:pt x="466" y="8"/>
                    <a:pt x="436" y="7"/>
                  </a:cubicBezTo>
                  <a:cubicBezTo>
                    <a:pt x="405" y="6"/>
                    <a:pt x="374" y="5"/>
                    <a:pt x="343" y="4"/>
                  </a:cubicBezTo>
                  <a:cubicBezTo>
                    <a:pt x="311" y="3"/>
                    <a:pt x="279" y="0"/>
                    <a:pt x="247" y="2"/>
                  </a:cubicBezTo>
                  <a:cubicBezTo>
                    <a:pt x="246" y="2"/>
                    <a:pt x="246" y="2"/>
                    <a:pt x="246" y="3"/>
                  </a:cubicBezTo>
                  <a:cubicBezTo>
                    <a:pt x="215" y="9"/>
                    <a:pt x="184" y="23"/>
                    <a:pt x="155" y="35"/>
                  </a:cubicBezTo>
                  <a:cubicBezTo>
                    <a:pt x="141" y="41"/>
                    <a:pt x="127" y="47"/>
                    <a:pt x="113" y="53"/>
                  </a:cubicBezTo>
                  <a:cubicBezTo>
                    <a:pt x="103" y="57"/>
                    <a:pt x="90" y="61"/>
                    <a:pt x="82" y="69"/>
                  </a:cubicBezTo>
                  <a:cubicBezTo>
                    <a:pt x="77" y="76"/>
                    <a:pt x="76" y="86"/>
                    <a:pt x="75" y="94"/>
                  </a:cubicBezTo>
                  <a:cubicBezTo>
                    <a:pt x="74" y="110"/>
                    <a:pt x="72" y="126"/>
                    <a:pt x="70" y="141"/>
                  </a:cubicBezTo>
                  <a:cubicBezTo>
                    <a:pt x="69" y="157"/>
                    <a:pt x="66" y="188"/>
                    <a:pt x="86" y="194"/>
                  </a:cubicBezTo>
                  <a:cubicBezTo>
                    <a:pt x="86" y="195"/>
                    <a:pt x="86" y="195"/>
                    <a:pt x="86" y="195"/>
                  </a:cubicBezTo>
                  <a:cubicBezTo>
                    <a:pt x="107" y="199"/>
                    <a:pt x="128" y="201"/>
                    <a:pt x="150" y="202"/>
                  </a:cubicBezTo>
                  <a:cubicBezTo>
                    <a:pt x="149" y="202"/>
                    <a:pt x="149" y="203"/>
                    <a:pt x="150" y="203"/>
                  </a:cubicBezTo>
                  <a:cubicBezTo>
                    <a:pt x="153" y="210"/>
                    <a:pt x="159" y="215"/>
                    <a:pt x="166" y="218"/>
                  </a:cubicBezTo>
                  <a:cubicBezTo>
                    <a:pt x="166" y="218"/>
                    <a:pt x="167" y="218"/>
                    <a:pt x="166" y="218"/>
                  </a:cubicBezTo>
                  <a:cubicBezTo>
                    <a:pt x="161" y="213"/>
                    <a:pt x="157" y="207"/>
                    <a:pt x="152" y="202"/>
                  </a:cubicBezTo>
                  <a:cubicBezTo>
                    <a:pt x="168" y="203"/>
                    <a:pt x="184" y="203"/>
                    <a:pt x="200" y="204"/>
                  </a:cubicBezTo>
                  <a:cubicBezTo>
                    <a:pt x="240" y="206"/>
                    <a:pt x="279" y="207"/>
                    <a:pt x="318" y="208"/>
                  </a:cubicBezTo>
                  <a:cubicBezTo>
                    <a:pt x="337" y="209"/>
                    <a:pt x="356" y="210"/>
                    <a:pt x="374" y="211"/>
                  </a:cubicBezTo>
                  <a:cubicBezTo>
                    <a:pt x="344" y="211"/>
                    <a:pt x="313" y="213"/>
                    <a:pt x="283" y="214"/>
                  </a:cubicBezTo>
                  <a:cubicBezTo>
                    <a:pt x="248" y="216"/>
                    <a:pt x="211" y="214"/>
                    <a:pt x="176" y="218"/>
                  </a:cubicBezTo>
                  <a:cubicBezTo>
                    <a:pt x="175" y="219"/>
                    <a:pt x="175" y="221"/>
                    <a:pt x="176" y="221"/>
                  </a:cubicBezTo>
                  <a:cubicBezTo>
                    <a:pt x="211" y="223"/>
                    <a:pt x="248" y="219"/>
                    <a:pt x="283" y="217"/>
                  </a:cubicBezTo>
                  <a:cubicBezTo>
                    <a:pt x="318" y="216"/>
                    <a:pt x="354" y="217"/>
                    <a:pt x="389" y="213"/>
                  </a:cubicBezTo>
                  <a:cubicBezTo>
                    <a:pt x="390" y="213"/>
                    <a:pt x="390" y="212"/>
                    <a:pt x="390" y="212"/>
                  </a:cubicBezTo>
                  <a:cubicBezTo>
                    <a:pt x="405" y="213"/>
                    <a:pt x="420" y="213"/>
                    <a:pt x="435" y="215"/>
                  </a:cubicBezTo>
                  <a:cubicBezTo>
                    <a:pt x="437" y="215"/>
                    <a:pt x="440" y="215"/>
                    <a:pt x="443" y="215"/>
                  </a:cubicBezTo>
                  <a:cubicBezTo>
                    <a:pt x="402" y="216"/>
                    <a:pt x="361" y="218"/>
                    <a:pt x="321" y="220"/>
                  </a:cubicBezTo>
                  <a:cubicBezTo>
                    <a:pt x="297" y="221"/>
                    <a:pt x="273" y="222"/>
                    <a:pt x="249" y="223"/>
                  </a:cubicBezTo>
                  <a:cubicBezTo>
                    <a:pt x="225" y="224"/>
                    <a:pt x="200" y="223"/>
                    <a:pt x="176" y="227"/>
                  </a:cubicBezTo>
                  <a:cubicBezTo>
                    <a:pt x="176" y="227"/>
                    <a:pt x="176" y="227"/>
                    <a:pt x="176" y="227"/>
                  </a:cubicBezTo>
                  <a:cubicBezTo>
                    <a:pt x="175" y="227"/>
                    <a:pt x="175" y="227"/>
                    <a:pt x="175" y="226"/>
                  </a:cubicBezTo>
                  <a:cubicBezTo>
                    <a:pt x="151" y="217"/>
                    <a:pt x="157" y="270"/>
                    <a:pt x="158" y="280"/>
                  </a:cubicBezTo>
                  <a:cubicBezTo>
                    <a:pt x="160" y="294"/>
                    <a:pt x="165" y="342"/>
                    <a:pt x="188" y="339"/>
                  </a:cubicBezTo>
                  <a:cubicBezTo>
                    <a:pt x="189" y="339"/>
                    <a:pt x="189" y="339"/>
                    <a:pt x="189" y="338"/>
                  </a:cubicBezTo>
                  <a:cubicBezTo>
                    <a:pt x="210" y="341"/>
                    <a:pt x="232" y="339"/>
                    <a:pt x="253" y="339"/>
                  </a:cubicBezTo>
                  <a:cubicBezTo>
                    <a:pt x="277" y="338"/>
                    <a:pt x="301" y="337"/>
                    <a:pt x="325" y="335"/>
                  </a:cubicBezTo>
                  <a:cubicBezTo>
                    <a:pt x="372" y="333"/>
                    <a:pt x="419" y="329"/>
                    <a:pt x="465" y="328"/>
                  </a:cubicBezTo>
                  <a:cubicBezTo>
                    <a:pt x="512" y="327"/>
                    <a:pt x="559" y="329"/>
                    <a:pt x="606" y="328"/>
                  </a:cubicBezTo>
                  <a:cubicBezTo>
                    <a:pt x="645" y="328"/>
                    <a:pt x="692" y="330"/>
                    <a:pt x="728" y="313"/>
                  </a:cubicBezTo>
                  <a:cubicBezTo>
                    <a:pt x="729" y="314"/>
                    <a:pt x="730" y="314"/>
                    <a:pt x="731" y="314"/>
                  </a:cubicBezTo>
                  <a:cubicBezTo>
                    <a:pt x="732" y="321"/>
                    <a:pt x="730" y="325"/>
                    <a:pt x="726" y="326"/>
                  </a:cubicBezTo>
                  <a:cubicBezTo>
                    <a:pt x="723" y="326"/>
                    <a:pt x="720" y="327"/>
                    <a:pt x="718" y="327"/>
                  </a:cubicBezTo>
                  <a:cubicBezTo>
                    <a:pt x="711" y="329"/>
                    <a:pt x="703" y="330"/>
                    <a:pt x="696" y="331"/>
                  </a:cubicBezTo>
                  <a:cubicBezTo>
                    <a:pt x="685" y="332"/>
                    <a:pt x="675" y="333"/>
                    <a:pt x="664" y="333"/>
                  </a:cubicBezTo>
                  <a:cubicBezTo>
                    <a:pt x="642" y="334"/>
                    <a:pt x="620" y="333"/>
                    <a:pt x="598" y="333"/>
                  </a:cubicBezTo>
                  <a:cubicBezTo>
                    <a:pt x="582" y="333"/>
                    <a:pt x="565" y="333"/>
                    <a:pt x="549" y="333"/>
                  </a:cubicBezTo>
                  <a:cubicBezTo>
                    <a:pt x="549" y="333"/>
                    <a:pt x="549" y="333"/>
                    <a:pt x="549" y="332"/>
                  </a:cubicBezTo>
                  <a:cubicBezTo>
                    <a:pt x="550" y="332"/>
                    <a:pt x="549" y="331"/>
                    <a:pt x="548" y="332"/>
                  </a:cubicBezTo>
                  <a:cubicBezTo>
                    <a:pt x="548" y="332"/>
                    <a:pt x="547" y="332"/>
                    <a:pt x="547" y="333"/>
                  </a:cubicBezTo>
                  <a:cubicBezTo>
                    <a:pt x="518" y="333"/>
                    <a:pt x="489" y="333"/>
                    <a:pt x="459" y="334"/>
                  </a:cubicBezTo>
                  <a:cubicBezTo>
                    <a:pt x="413" y="336"/>
                    <a:pt x="367" y="338"/>
                    <a:pt x="321" y="341"/>
                  </a:cubicBezTo>
                  <a:cubicBezTo>
                    <a:pt x="299" y="342"/>
                    <a:pt x="277" y="344"/>
                    <a:pt x="255" y="346"/>
                  </a:cubicBezTo>
                  <a:cubicBezTo>
                    <a:pt x="232" y="348"/>
                    <a:pt x="211" y="350"/>
                    <a:pt x="188" y="343"/>
                  </a:cubicBezTo>
                  <a:cubicBezTo>
                    <a:pt x="187" y="343"/>
                    <a:pt x="187" y="343"/>
                    <a:pt x="187" y="343"/>
                  </a:cubicBezTo>
                  <a:cubicBezTo>
                    <a:pt x="187" y="343"/>
                    <a:pt x="186" y="342"/>
                    <a:pt x="185" y="342"/>
                  </a:cubicBezTo>
                  <a:cubicBezTo>
                    <a:pt x="173" y="349"/>
                    <a:pt x="162" y="327"/>
                    <a:pt x="159" y="319"/>
                  </a:cubicBezTo>
                  <a:cubicBezTo>
                    <a:pt x="156" y="309"/>
                    <a:pt x="155" y="299"/>
                    <a:pt x="154" y="290"/>
                  </a:cubicBezTo>
                  <a:cubicBezTo>
                    <a:pt x="153" y="274"/>
                    <a:pt x="146" y="221"/>
                    <a:pt x="172" y="221"/>
                  </a:cubicBezTo>
                  <a:cubicBezTo>
                    <a:pt x="172" y="221"/>
                    <a:pt x="173" y="220"/>
                    <a:pt x="172" y="220"/>
                  </a:cubicBezTo>
                  <a:cubicBezTo>
                    <a:pt x="140" y="215"/>
                    <a:pt x="151" y="278"/>
                    <a:pt x="152" y="294"/>
                  </a:cubicBezTo>
                  <a:cubicBezTo>
                    <a:pt x="153" y="300"/>
                    <a:pt x="156" y="316"/>
                    <a:pt x="161" y="329"/>
                  </a:cubicBezTo>
                  <a:cubicBezTo>
                    <a:pt x="158" y="325"/>
                    <a:pt x="156" y="321"/>
                    <a:pt x="154" y="316"/>
                  </a:cubicBezTo>
                  <a:cubicBezTo>
                    <a:pt x="154" y="316"/>
                    <a:pt x="153" y="315"/>
                    <a:pt x="153" y="315"/>
                  </a:cubicBezTo>
                  <a:cubicBezTo>
                    <a:pt x="151" y="312"/>
                    <a:pt x="149" y="308"/>
                    <a:pt x="147" y="305"/>
                  </a:cubicBezTo>
                  <a:cubicBezTo>
                    <a:pt x="140" y="292"/>
                    <a:pt x="133" y="279"/>
                    <a:pt x="125" y="266"/>
                  </a:cubicBezTo>
                  <a:cubicBezTo>
                    <a:pt x="111" y="242"/>
                    <a:pt x="97" y="216"/>
                    <a:pt x="81" y="193"/>
                  </a:cubicBezTo>
                  <a:cubicBezTo>
                    <a:pt x="80" y="191"/>
                    <a:pt x="77" y="192"/>
                    <a:pt x="78" y="194"/>
                  </a:cubicBezTo>
                  <a:cubicBezTo>
                    <a:pt x="90" y="219"/>
                    <a:pt x="105" y="242"/>
                    <a:pt x="119" y="266"/>
                  </a:cubicBezTo>
                  <a:cubicBezTo>
                    <a:pt x="94" y="275"/>
                    <a:pt x="67" y="285"/>
                    <a:pt x="44" y="298"/>
                  </a:cubicBezTo>
                  <a:cubicBezTo>
                    <a:pt x="26" y="307"/>
                    <a:pt x="30" y="334"/>
                    <a:pt x="30" y="351"/>
                  </a:cubicBezTo>
                  <a:cubicBezTo>
                    <a:pt x="30" y="356"/>
                    <a:pt x="29" y="369"/>
                    <a:pt x="29" y="384"/>
                  </a:cubicBezTo>
                  <a:cubicBezTo>
                    <a:pt x="19" y="384"/>
                    <a:pt x="15" y="393"/>
                    <a:pt x="12" y="402"/>
                  </a:cubicBezTo>
                  <a:cubicBezTo>
                    <a:pt x="7" y="420"/>
                    <a:pt x="7" y="442"/>
                    <a:pt x="6" y="461"/>
                  </a:cubicBezTo>
                  <a:cubicBezTo>
                    <a:pt x="6" y="476"/>
                    <a:pt x="0" y="524"/>
                    <a:pt x="29" y="516"/>
                  </a:cubicBezTo>
                  <a:cubicBezTo>
                    <a:pt x="29" y="516"/>
                    <a:pt x="29" y="516"/>
                    <a:pt x="29" y="517"/>
                  </a:cubicBezTo>
                  <a:cubicBezTo>
                    <a:pt x="61" y="533"/>
                    <a:pt x="98" y="540"/>
                    <a:pt x="133" y="549"/>
                  </a:cubicBezTo>
                  <a:cubicBezTo>
                    <a:pt x="169" y="558"/>
                    <a:pt x="205" y="565"/>
                    <a:pt x="241" y="576"/>
                  </a:cubicBezTo>
                  <a:cubicBezTo>
                    <a:pt x="310" y="596"/>
                    <a:pt x="377" y="627"/>
                    <a:pt x="450" y="634"/>
                  </a:cubicBezTo>
                  <a:cubicBezTo>
                    <a:pt x="450" y="635"/>
                    <a:pt x="451" y="635"/>
                    <a:pt x="452" y="635"/>
                  </a:cubicBezTo>
                  <a:cubicBezTo>
                    <a:pt x="495" y="628"/>
                    <a:pt x="537" y="611"/>
                    <a:pt x="577" y="594"/>
                  </a:cubicBezTo>
                  <a:cubicBezTo>
                    <a:pt x="619" y="577"/>
                    <a:pt x="661" y="560"/>
                    <a:pt x="703" y="542"/>
                  </a:cubicBezTo>
                  <a:cubicBezTo>
                    <a:pt x="723" y="534"/>
                    <a:pt x="744" y="526"/>
                    <a:pt x="764" y="517"/>
                  </a:cubicBezTo>
                  <a:cubicBezTo>
                    <a:pt x="784" y="509"/>
                    <a:pt x="805" y="498"/>
                    <a:pt x="825" y="490"/>
                  </a:cubicBezTo>
                  <a:cubicBezTo>
                    <a:pt x="838" y="486"/>
                    <a:pt x="857" y="487"/>
                    <a:pt x="867" y="477"/>
                  </a:cubicBezTo>
                  <a:cubicBezTo>
                    <a:pt x="873" y="470"/>
                    <a:pt x="873" y="462"/>
                    <a:pt x="865" y="458"/>
                  </a:cubicBezTo>
                  <a:cubicBezTo>
                    <a:pt x="863" y="457"/>
                    <a:pt x="862" y="457"/>
                    <a:pt x="862" y="458"/>
                  </a:cubicBezTo>
                  <a:cubicBezTo>
                    <a:pt x="861" y="457"/>
                    <a:pt x="859" y="456"/>
                    <a:pt x="858" y="457"/>
                  </a:cubicBezTo>
                  <a:cubicBezTo>
                    <a:pt x="858" y="458"/>
                    <a:pt x="857" y="458"/>
                    <a:pt x="857" y="459"/>
                  </a:cubicBezTo>
                  <a:cubicBezTo>
                    <a:pt x="852" y="424"/>
                    <a:pt x="852" y="393"/>
                    <a:pt x="864" y="359"/>
                  </a:cubicBezTo>
                  <a:cubicBezTo>
                    <a:pt x="864" y="358"/>
                    <a:pt x="864" y="358"/>
                    <a:pt x="864" y="358"/>
                  </a:cubicBezTo>
                  <a:cubicBezTo>
                    <a:pt x="866" y="357"/>
                    <a:pt x="869" y="356"/>
                    <a:pt x="872" y="355"/>
                  </a:cubicBezTo>
                  <a:cubicBezTo>
                    <a:pt x="874" y="354"/>
                    <a:pt x="874" y="350"/>
                    <a:pt x="871" y="350"/>
                  </a:cubicBezTo>
                  <a:close/>
                  <a:moveTo>
                    <a:pt x="736" y="213"/>
                  </a:moveTo>
                  <a:cubicBezTo>
                    <a:pt x="736" y="213"/>
                    <a:pt x="736" y="212"/>
                    <a:pt x="736" y="212"/>
                  </a:cubicBezTo>
                  <a:cubicBezTo>
                    <a:pt x="702" y="209"/>
                    <a:pt x="665" y="212"/>
                    <a:pt x="631" y="212"/>
                  </a:cubicBezTo>
                  <a:cubicBezTo>
                    <a:pt x="600" y="212"/>
                    <a:pt x="567" y="209"/>
                    <a:pt x="536" y="212"/>
                  </a:cubicBezTo>
                  <a:cubicBezTo>
                    <a:pt x="538" y="212"/>
                    <a:pt x="540" y="211"/>
                    <a:pt x="542" y="210"/>
                  </a:cubicBezTo>
                  <a:cubicBezTo>
                    <a:pt x="543" y="210"/>
                    <a:pt x="543" y="210"/>
                    <a:pt x="543" y="210"/>
                  </a:cubicBezTo>
                  <a:cubicBezTo>
                    <a:pt x="543" y="210"/>
                    <a:pt x="544" y="210"/>
                    <a:pt x="544" y="209"/>
                  </a:cubicBezTo>
                  <a:cubicBezTo>
                    <a:pt x="544" y="209"/>
                    <a:pt x="544" y="209"/>
                    <a:pt x="545" y="209"/>
                  </a:cubicBezTo>
                  <a:cubicBezTo>
                    <a:pt x="576" y="211"/>
                    <a:pt x="608" y="210"/>
                    <a:pt x="639" y="210"/>
                  </a:cubicBezTo>
                  <a:cubicBezTo>
                    <a:pt x="672" y="209"/>
                    <a:pt x="704" y="209"/>
                    <a:pt x="736" y="207"/>
                  </a:cubicBezTo>
                  <a:cubicBezTo>
                    <a:pt x="737" y="208"/>
                    <a:pt x="737" y="208"/>
                    <a:pt x="737" y="210"/>
                  </a:cubicBezTo>
                  <a:cubicBezTo>
                    <a:pt x="737" y="211"/>
                    <a:pt x="737" y="212"/>
                    <a:pt x="736" y="213"/>
                  </a:cubicBezTo>
                  <a:close/>
                  <a:moveTo>
                    <a:pt x="737" y="203"/>
                  </a:moveTo>
                  <a:cubicBezTo>
                    <a:pt x="737" y="203"/>
                    <a:pt x="737" y="203"/>
                    <a:pt x="736" y="203"/>
                  </a:cubicBezTo>
                  <a:cubicBezTo>
                    <a:pt x="704" y="204"/>
                    <a:pt x="672" y="206"/>
                    <a:pt x="639" y="206"/>
                  </a:cubicBezTo>
                  <a:cubicBezTo>
                    <a:pt x="609" y="207"/>
                    <a:pt x="578" y="205"/>
                    <a:pt x="547" y="207"/>
                  </a:cubicBezTo>
                  <a:cubicBezTo>
                    <a:pt x="562" y="193"/>
                    <a:pt x="575" y="176"/>
                    <a:pt x="588" y="160"/>
                  </a:cubicBezTo>
                  <a:cubicBezTo>
                    <a:pt x="594" y="151"/>
                    <a:pt x="601" y="143"/>
                    <a:pt x="607" y="134"/>
                  </a:cubicBezTo>
                  <a:cubicBezTo>
                    <a:pt x="648" y="162"/>
                    <a:pt x="691" y="184"/>
                    <a:pt x="737" y="203"/>
                  </a:cubicBezTo>
                  <a:close/>
                  <a:moveTo>
                    <a:pt x="429" y="210"/>
                  </a:moveTo>
                  <a:cubicBezTo>
                    <a:pt x="391" y="207"/>
                    <a:pt x="353" y="205"/>
                    <a:pt x="315" y="204"/>
                  </a:cubicBezTo>
                  <a:cubicBezTo>
                    <a:pt x="278" y="202"/>
                    <a:pt x="241" y="201"/>
                    <a:pt x="203" y="199"/>
                  </a:cubicBezTo>
                  <a:cubicBezTo>
                    <a:pt x="166" y="198"/>
                    <a:pt x="129" y="194"/>
                    <a:pt x="91" y="194"/>
                  </a:cubicBezTo>
                  <a:cubicBezTo>
                    <a:pt x="91" y="194"/>
                    <a:pt x="91" y="193"/>
                    <a:pt x="91" y="193"/>
                  </a:cubicBezTo>
                  <a:cubicBezTo>
                    <a:pt x="65" y="175"/>
                    <a:pt x="73" y="146"/>
                    <a:pt x="76" y="119"/>
                  </a:cubicBezTo>
                  <a:cubicBezTo>
                    <a:pt x="77" y="107"/>
                    <a:pt x="77" y="85"/>
                    <a:pt x="83" y="75"/>
                  </a:cubicBezTo>
                  <a:cubicBezTo>
                    <a:pt x="90" y="64"/>
                    <a:pt x="107" y="59"/>
                    <a:pt x="118" y="55"/>
                  </a:cubicBezTo>
                  <a:cubicBezTo>
                    <a:pt x="140" y="46"/>
                    <a:pt x="162" y="37"/>
                    <a:pt x="184" y="29"/>
                  </a:cubicBezTo>
                  <a:cubicBezTo>
                    <a:pt x="205" y="21"/>
                    <a:pt x="227" y="14"/>
                    <a:pt x="248" y="4"/>
                  </a:cubicBezTo>
                  <a:cubicBezTo>
                    <a:pt x="277" y="8"/>
                    <a:pt x="307" y="7"/>
                    <a:pt x="337" y="8"/>
                  </a:cubicBezTo>
                  <a:cubicBezTo>
                    <a:pt x="368" y="9"/>
                    <a:pt x="399" y="10"/>
                    <a:pt x="430" y="11"/>
                  </a:cubicBezTo>
                  <a:cubicBezTo>
                    <a:pt x="491" y="13"/>
                    <a:pt x="550" y="16"/>
                    <a:pt x="611" y="24"/>
                  </a:cubicBezTo>
                  <a:cubicBezTo>
                    <a:pt x="584" y="45"/>
                    <a:pt x="560" y="72"/>
                    <a:pt x="540" y="100"/>
                  </a:cubicBezTo>
                  <a:cubicBezTo>
                    <a:pt x="540" y="100"/>
                    <a:pt x="539" y="99"/>
                    <a:pt x="539" y="99"/>
                  </a:cubicBezTo>
                  <a:cubicBezTo>
                    <a:pt x="492" y="82"/>
                    <a:pt x="438" y="84"/>
                    <a:pt x="389" y="81"/>
                  </a:cubicBezTo>
                  <a:cubicBezTo>
                    <a:pt x="335" y="77"/>
                    <a:pt x="282" y="74"/>
                    <a:pt x="229" y="71"/>
                  </a:cubicBezTo>
                  <a:cubicBezTo>
                    <a:pt x="203" y="70"/>
                    <a:pt x="177" y="69"/>
                    <a:pt x="151" y="69"/>
                  </a:cubicBezTo>
                  <a:cubicBezTo>
                    <a:pt x="134" y="69"/>
                    <a:pt x="105" y="64"/>
                    <a:pt x="91" y="75"/>
                  </a:cubicBezTo>
                  <a:cubicBezTo>
                    <a:pt x="78" y="84"/>
                    <a:pt x="80" y="106"/>
                    <a:pt x="79" y="121"/>
                  </a:cubicBezTo>
                  <a:cubicBezTo>
                    <a:pt x="78" y="142"/>
                    <a:pt x="75" y="166"/>
                    <a:pt x="88" y="184"/>
                  </a:cubicBezTo>
                  <a:cubicBezTo>
                    <a:pt x="88" y="185"/>
                    <a:pt x="89" y="185"/>
                    <a:pt x="90" y="185"/>
                  </a:cubicBezTo>
                  <a:cubicBezTo>
                    <a:pt x="91" y="186"/>
                    <a:pt x="93" y="186"/>
                    <a:pt x="96" y="185"/>
                  </a:cubicBezTo>
                  <a:cubicBezTo>
                    <a:pt x="96" y="185"/>
                    <a:pt x="97" y="185"/>
                    <a:pt x="97" y="185"/>
                  </a:cubicBezTo>
                  <a:cubicBezTo>
                    <a:pt x="132" y="190"/>
                    <a:pt x="168" y="190"/>
                    <a:pt x="203" y="193"/>
                  </a:cubicBezTo>
                  <a:cubicBezTo>
                    <a:pt x="240" y="195"/>
                    <a:pt x="278" y="197"/>
                    <a:pt x="315" y="199"/>
                  </a:cubicBezTo>
                  <a:cubicBezTo>
                    <a:pt x="351" y="201"/>
                    <a:pt x="388" y="202"/>
                    <a:pt x="424" y="203"/>
                  </a:cubicBezTo>
                  <a:cubicBezTo>
                    <a:pt x="458" y="204"/>
                    <a:pt x="495" y="209"/>
                    <a:pt x="528" y="201"/>
                  </a:cubicBezTo>
                  <a:cubicBezTo>
                    <a:pt x="530" y="201"/>
                    <a:pt x="530" y="200"/>
                    <a:pt x="529" y="199"/>
                  </a:cubicBezTo>
                  <a:cubicBezTo>
                    <a:pt x="530" y="199"/>
                    <a:pt x="531" y="199"/>
                    <a:pt x="530" y="198"/>
                  </a:cubicBezTo>
                  <a:cubicBezTo>
                    <a:pt x="530" y="194"/>
                    <a:pt x="530" y="189"/>
                    <a:pt x="529" y="185"/>
                  </a:cubicBezTo>
                  <a:cubicBezTo>
                    <a:pt x="530" y="185"/>
                    <a:pt x="530" y="185"/>
                    <a:pt x="530" y="184"/>
                  </a:cubicBezTo>
                  <a:cubicBezTo>
                    <a:pt x="551" y="160"/>
                    <a:pt x="572" y="137"/>
                    <a:pt x="594" y="114"/>
                  </a:cubicBezTo>
                  <a:cubicBezTo>
                    <a:pt x="595" y="113"/>
                    <a:pt x="594" y="112"/>
                    <a:pt x="593" y="113"/>
                  </a:cubicBezTo>
                  <a:cubicBezTo>
                    <a:pt x="570" y="134"/>
                    <a:pt x="549" y="158"/>
                    <a:pt x="529" y="183"/>
                  </a:cubicBezTo>
                  <a:cubicBezTo>
                    <a:pt x="529" y="179"/>
                    <a:pt x="529" y="175"/>
                    <a:pt x="529" y="170"/>
                  </a:cubicBezTo>
                  <a:cubicBezTo>
                    <a:pt x="529" y="170"/>
                    <a:pt x="529" y="170"/>
                    <a:pt x="529" y="170"/>
                  </a:cubicBezTo>
                  <a:cubicBezTo>
                    <a:pt x="542" y="156"/>
                    <a:pt x="556" y="141"/>
                    <a:pt x="568" y="126"/>
                  </a:cubicBezTo>
                  <a:cubicBezTo>
                    <a:pt x="568" y="126"/>
                    <a:pt x="567" y="124"/>
                    <a:pt x="567" y="125"/>
                  </a:cubicBezTo>
                  <a:cubicBezTo>
                    <a:pt x="554" y="139"/>
                    <a:pt x="541" y="154"/>
                    <a:pt x="529" y="168"/>
                  </a:cubicBezTo>
                  <a:cubicBezTo>
                    <a:pt x="529" y="152"/>
                    <a:pt x="531" y="137"/>
                    <a:pt x="533" y="121"/>
                  </a:cubicBezTo>
                  <a:cubicBezTo>
                    <a:pt x="551" y="102"/>
                    <a:pt x="566" y="80"/>
                    <a:pt x="586" y="63"/>
                  </a:cubicBezTo>
                  <a:cubicBezTo>
                    <a:pt x="586" y="63"/>
                    <a:pt x="586" y="62"/>
                    <a:pt x="585" y="62"/>
                  </a:cubicBezTo>
                  <a:cubicBezTo>
                    <a:pt x="574" y="70"/>
                    <a:pt x="566" y="81"/>
                    <a:pt x="557" y="90"/>
                  </a:cubicBezTo>
                  <a:cubicBezTo>
                    <a:pt x="550" y="99"/>
                    <a:pt x="541" y="108"/>
                    <a:pt x="534" y="117"/>
                  </a:cubicBezTo>
                  <a:cubicBezTo>
                    <a:pt x="535" y="113"/>
                    <a:pt x="536" y="109"/>
                    <a:pt x="536" y="104"/>
                  </a:cubicBezTo>
                  <a:cubicBezTo>
                    <a:pt x="537" y="104"/>
                    <a:pt x="537" y="103"/>
                    <a:pt x="536" y="103"/>
                  </a:cubicBezTo>
                  <a:cubicBezTo>
                    <a:pt x="537" y="103"/>
                    <a:pt x="537" y="103"/>
                    <a:pt x="538" y="103"/>
                  </a:cubicBezTo>
                  <a:cubicBezTo>
                    <a:pt x="539" y="104"/>
                    <a:pt x="539" y="103"/>
                    <a:pt x="540" y="103"/>
                  </a:cubicBezTo>
                  <a:cubicBezTo>
                    <a:pt x="541" y="103"/>
                    <a:pt x="542" y="103"/>
                    <a:pt x="542" y="103"/>
                  </a:cubicBezTo>
                  <a:cubicBezTo>
                    <a:pt x="559" y="83"/>
                    <a:pt x="576" y="65"/>
                    <a:pt x="594" y="46"/>
                  </a:cubicBezTo>
                  <a:cubicBezTo>
                    <a:pt x="590" y="55"/>
                    <a:pt x="591" y="65"/>
                    <a:pt x="592" y="75"/>
                  </a:cubicBezTo>
                  <a:cubicBezTo>
                    <a:pt x="592" y="81"/>
                    <a:pt x="593" y="86"/>
                    <a:pt x="595" y="92"/>
                  </a:cubicBezTo>
                  <a:cubicBezTo>
                    <a:pt x="571" y="112"/>
                    <a:pt x="550" y="133"/>
                    <a:pt x="530" y="157"/>
                  </a:cubicBezTo>
                  <a:cubicBezTo>
                    <a:pt x="529" y="157"/>
                    <a:pt x="530" y="158"/>
                    <a:pt x="530" y="157"/>
                  </a:cubicBezTo>
                  <a:cubicBezTo>
                    <a:pt x="551" y="135"/>
                    <a:pt x="572" y="114"/>
                    <a:pt x="595" y="93"/>
                  </a:cubicBezTo>
                  <a:cubicBezTo>
                    <a:pt x="597" y="99"/>
                    <a:pt x="600" y="105"/>
                    <a:pt x="604" y="111"/>
                  </a:cubicBezTo>
                  <a:cubicBezTo>
                    <a:pt x="591" y="121"/>
                    <a:pt x="581" y="135"/>
                    <a:pt x="571" y="148"/>
                  </a:cubicBezTo>
                  <a:cubicBezTo>
                    <a:pt x="558" y="165"/>
                    <a:pt x="545" y="182"/>
                    <a:pt x="531" y="199"/>
                  </a:cubicBezTo>
                  <a:cubicBezTo>
                    <a:pt x="530" y="200"/>
                    <a:pt x="532" y="202"/>
                    <a:pt x="533" y="201"/>
                  </a:cubicBezTo>
                  <a:cubicBezTo>
                    <a:pt x="547" y="189"/>
                    <a:pt x="557" y="175"/>
                    <a:pt x="568" y="160"/>
                  </a:cubicBezTo>
                  <a:cubicBezTo>
                    <a:pt x="580" y="143"/>
                    <a:pt x="593" y="128"/>
                    <a:pt x="607" y="112"/>
                  </a:cubicBezTo>
                  <a:cubicBezTo>
                    <a:pt x="607" y="112"/>
                    <a:pt x="607" y="111"/>
                    <a:pt x="607" y="111"/>
                  </a:cubicBezTo>
                  <a:cubicBezTo>
                    <a:pt x="624" y="107"/>
                    <a:pt x="616" y="114"/>
                    <a:pt x="613" y="118"/>
                  </a:cubicBezTo>
                  <a:cubicBezTo>
                    <a:pt x="610" y="122"/>
                    <a:pt x="606" y="127"/>
                    <a:pt x="603" y="132"/>
                  </a:cubicBezTo>
                  <a:cubicBezTo>
                    <a:pt x="596" y="142"/>
                    <a:pt x="588" y="151"/>
                    <a:pt x="580" y="161"/>
                  </a:cubicBezTo>
                  <a:cubicBezTo>
                    <a:pt x="568" y="176"/>
                    <a:pt x="554" y="191"/>
                    <a:pt x="543" y="207"/>
                  </a:cubicBezTo>
                  <a:cubicBezTo>
                    <a:pt x="542" y="207"/>
                    <a:pt x="542" y="207"/>
                    <a:pt x="542" y="207"/>
                  </a:cubicBezTo>
                  <a:cubicBezTo>
                    <a:pt x="541" y="207"/>
                    <a:pt x="541" y="208"/>
                    <a:pt x="541" y="208"/>
                  </a:cubicBezTo>
                  <a:cubicBezTo>
                    <a:pt x="503" y="218"/>
                    <a:pt x="467" y="213"/>
                    <a:pt x="429" y="210"/>
                  </a:cubicBezTo>
                  <a:close/>
                  <a:moveTo>
                    <a:pt x="528" y="124"/>
                  </a:moveTo>
                  <a:cubicBezTo>
                    <a:pt x="527" y="124"/>
                    <a:pt x="527" y="123"/>
                    <a:pt x="527" y="123"/>
                  </a:cubicBezTo>
                  <a:cubicBezTo>
                    <a:pt x="458" y="118"/>
                    <a:pt x="388" y="118"/>
                    <a:pt x="319" y="115"/>
                  </a:cubicBezTo>
                  <a:cubicBezTo>
                    <a:pt x="250" y="113"/>
                    <a:pt x="181" y="105"/>
                    <a:pt x="111" y="99"/>
                  </a:cubicBezTo>
                  <a:cubicBezTo>
                    <a:pt x="111" y="99"/>
                    <a:pt x="111" y="99"/>
                    <a:pt x="111" y="100"/>
                  </a:cubicBezTo>
                  <a:cubicBezTo>
                    <a:pt x="179" y="112"/>
                    <a:pt x="248" y="114"/>
                    <a:pt x="316" y="118"/>
                  </a:cubicBezTo>
                  <a:cubicBezTo>
                    <a:pt x="386" y="122"/>
                    <a:pt x="457" y="126"/>
                    <a:pt x="527" y="126"/>
                  </a:cubicBezTo>
                  <a:cubicBezTo>
                    <a:pt x="527" y="126"/>
                    <a:pt x="527" y="126"/>
                    <a:pt x="527" y="125"/>
                  </a:cubicBezTo>
                  <a:cubicBezTo>
                    <a:pt x="527" y="129"/>
                    <a:pt x="526" y="132"/>
                    <a:pt x="526" y="135"/>
                  </a:cubicBezTo>
                  <a:cubicBezTo>
                    <a:pt x="471" y="132"/>
                    <a:pt x="416" y="133"/>
                    <a:pt x="362" y="131"/>
                  </a:cubicBezTo>
                  <a:cubicBezTo>
                    <a:pt x="306" y="129"/>
                    <a:pt x="251" y="127"/>
                    <a:pt x="196" y="124"/>
                  </a:cubicBezTo>
                  <a:cubicBezTo>
                    <a:pt x="195" y="124"/>
                    <a:pt x="195" y="125"/>
                    <a:pt x="196" y="125"/>
                  </a:cubicBezTo>
                  <a:cubicBezTo>
                    <a:pt x="251" y="128"/>
                    <a:pt x="306" y="131"/>
                    <a:pt x="362" y="134"/>
                  </a:cubicBezTo>
                  <a:cubicBezTo>
                    <a:pt x="416" y="136"/>
                    <a:pt x="471" y="139"/>
                    <a:pt x="525" y="138"/>
                  </a:cubicBezTo>
                  <a:cubicBezTo>
                    <a:pt x="525" y="143"/>
                    <a:pt x="524" y="147"/>
                    <a:pt x="524" y="152"/>
                  </a:cubicBezTo>
                  <a:cubicBezTo>
                    <a:pt x="518" y="152"/>
                    <a:pt x="512" y="152"/>
                    <a:pt x="506" y="152"/>
                  </a:cubicBezTo>
                  <a:cubicBezTo>
                    <a:pt x="506" y="152"/>
                    <a:pt x="506" y="153"/>
                    <a:pt x="506" y="153"/>
                  </a:cubicBezTo>
                  <a:cubicBezTo>
                    <a:pt x="512" y="153"/>
                    <a:pt x="518" y="153"/>
                    <a:pt x="524" y="153"/>
                  </a:cubicBezTo>
                  <a:cubicBezTo>
                    <a:pt x="524" y="162"/>
                    <a:pt x="524" y="171"/>
                    <a:pt x="525" y="180"/>
                  </a:cubicBezTo>
                  <a:cubicBezTo>
                    <a:pt x="525" y="180"/>
                    <a:pt x="525" y="180"/>
                    <a:pt x="525" y="180"/>
                  </a:cubicBezTo>
                  <a:cubicBezTo>
                    <a:pt x="485" y="186"/>
                    <a:pt x="446" y="171"/>
                    <a:pt x="405" y="177"/>
                  </a:cubicBezTo>
                  <a:cubicBezTo>
                    <a:pt x="404" y="177"/>
                    <a:pt x="404" y="179"/>
                    <a:pt x="406" y="179"/>
                  </a:cubicBezTo>
                  <a:cubicBezTo>
                    <a:pt x="429" y="178"/>
                    <a:pt x="451" y="178"/>
                    <a:pt x="475" y="182"/>
                  </a:cubicBezTo>
                  <a:cubicBezTo>
                    <a:pt x="492" y="185"/>
                    <a:pt x="509" y="186"/>
                    <a:pt x="525" y="181"/>
                  </a:cubicBezTo>
                  <a:cubicBezTo>
                    <a:pt x="525" y="181"/>
                    <a:pt x="525" y="181"/>
                    <a:pt x="525" y="181"/>
                  </a:cubicBezTo>
                  <a:cubicBezTo>
                    <a:pt x="526" y="187"/>
                    <a:pt x="527" y="192"/>
                    <a:pt x="529" y="198"/>
                  </a:cubicBezTo>
                  <a:cubicBezTo>
                    <a:pt x="528" y="198"/>
                    <a:pt x="528" y="198"/>
                    <a:pt x="527" y="198"/>
                  </a:cubicBezTo>
                  <a:cubicBezTo>
                    <a:pt x="493" y="203"/>
                    <a:pt x="456" y="200"/>
                    <a:pt x="421" y="199"/>
                  </a:cubicBezTo>
                  <a:cubicBezTo>
                    <a:pt x="385" y="198"/>
                    <a:pt x="348" y="197"/>
                    <a:pt x="312" y="195"/>
                  </a:cubicBezTo>
                  <a:cubicBezTo>
                    <a:pt x="277" y="194"/>
                    <a:pt x="241" y="192"/>
                    <a:pt x="206" y="190"/>
                  </a:cubicBezTo>
                  <a:cubicBezTo>
                    <a:pt x="170" y="187"/>
                    <a:pt x="135" y="182"/>
                    <a:pt x="99" y="181"/>
                  </a:cubicBezTo>
                  <a:cubicBezTo>
                    <a:pt x="99" y="179"/>
                    <a:pt x="100" y="176"/>
                    <a:pt x="100" y="174"/>
                  </a:cubicBezTo>
                  <a:cubicBezTo>
                    <a:pt x="100" y="174"/>
                    <a:pt x="100" y="174"/>
                    <a:pt x="100" y="174"/>
                  </a:cubicBezTo>
                  <a:cubicBezTo>
                    <a:pt x="132" y="175"/>
                    <a:pt x="164" y="180"/>
                    <a:pt x="196" y="181"/>
                  </a:cubicBezTo>
                  <a:cubicBezTo>
                    <a:pt x="197" y="182"/>
                    <a:pt x="197" y="180"/>
                    <a:pt x="196" y="180"/>
                  </a:cubicBezTo>
                  <a:cubicBezTo>
                    <a:pt x="164" y="176"/>
                    <a:pt x="131" y="172"/>
                    <a:pt x="100" y="173"/>
                  </a:cubicBezTo>
                  <a:cubicBezTo>
                    <a:pt x="100" y="170"/>
                    <a:pt x="100" y="166"/>
                    <a:pt x="100" y="163"/>
                  </a:cubicBezTo>
                  <a:cubicBezTo>
                    <a:pt x="100" y="156"/>
                    <a:pt x="100" y="149"/>
                    <a:pt x="100" y="142"/>
                  </a:cubicBezTo>
                  <a:cubicBezTo>
                    <a:pt x="100" y="138"/>
                    <a:pt x="101" y="133"/>
                    <a:pt x="101" y="129"/>
                  </a:cubicBezTo>
                  <a:cubicBezTo>
                    <a:pt x="117" y="132"/>
                    <a:pt x="134" y="133"/>
                    <a:pt x="151" y="134"/>
                  </a:cubicBezTo>
                  <a:cubicBezTo>
                    <a:pt x="168" y="136"/>
                    <a:pt x="187" y="139"/>
                    <a:pt x="205" y="137"/>
                  </a:cubicBezTo>
                  <a:cubicBezTo>
                    <a:pt x="206" y="137"/>
                    <a:pt x="206" y="135"/>
                    <a:pt x="205" y="135"/>
                  </a:cubicBezTo>
                  <a:cubicBezTo>
                    <a:pt x="170" y="138"/>
                    <a:pt x="136" y="128"/>
                    <a:pt x="101" y="128"/>
                  </a:cubicBezTo>
                  <a:cubicBezTo>
                    <a:pt x="101" y="124"/>
                    <a:pt x="102" y="121"/>
                    <a:pt x="102" y="117"/>
                  </a:cubicBezTo>
                  <a:cubicBezTo>
                    <a:pt x="102" y="117"/>
                    <a:pt x="102" y="117"/>
                    <a:pt x="102" y="117"/>
                  </a:cubicBezTo>
                  <a:cubicBezTo>
                    <a:pt x="128" y="122"/>
                    <a:pt x="156" y="124"/>
                    <a:pt x="183" y="124"/>
                  </a:cubicBezTo>
                  <a:cubicBezTo>
                    <a:pt x="184" y="124"/>
                    <a:pt x="184" y="123"/>
                    <a:pt x="183" y="123"/>
                  </a:cubicBezTo>
                  <a:cubicBezTo>
                    <a:pt x="156" y="121"/>
                    <a:pt x="129" y="119"/>
                    <a:pt x="102" y="117"/>
                  </a:cubicBezTo>
                  <a:cubicBezTo>
                    <a:pt x="102" y="117"/>
                    <a:pt x="102" y="117"/>
                    <a:pt x="102" y="117"/>
                  </a:cubicBezTo>
                  <a:cubicBezTo>
                    <a:pt x="102" y="114"/>
                    <a:pt x="102" y="111"/>
                    <a:pt x="102" y="107"/>
                  </a:cubicBezTo>
                  <a:cubicBezTo>
                    <a:pt x="103" y="102"/>
                    <a:pt x="104" y="96"/>
                    <a:pt x="103" y="91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87"/>
                    <a:pt x="102" y="83"/>
                    <a:pt x="101" y="79"/>
                  </a:cubicBezTo>
                  <a:cubicBezTo>
                    <a:pt x="100" y="78"/>
                    <a:pt x="99" y="76"/>
                    <a:pt x="98" y="76"/>
                  </a:cubicBezTo>
                  <a:cubicBezTo>
                    <a:pt x="100" y="75"/>
                    <a:pt x="101" y="74"/>
                    <a:pt x="103" y="74"/>
                  </a:cubicBezTo>
                  <a:cubicBezTo>
                    <a:pt x="113" y="71"/>
                    <a:pt x="125" y="73"/>
                    <a:pt x="136" y="73"/>
                  </a:cubicBezTo>
                  <a:cubicBezTo>
                    <a:pt x="181" y="73"/>
                    <a:pt x="226" y="75"/>
                    <a:pt x="271" y="78"/>
                  </a:cubicBezTo>
                  <a:cubicBezTo>
                    <a:pt x="359" y="83"/>
                    <a:pt x="448" y="85"/>
                    <a:pt x="534" y="103"/>
                  </a:cubicBezTo>
                  <a:cubicBezTo>
                    <a:pt x="534" y="103"/>
                    <a:pt x="533" y="103"/>
                    <a:pt x="533" y="104"/>
                  </a:cubicBezTo>
                  <a:cubicBezTo>
                    <a:pt x="531" y="110"/>
                    <a:pt x="529" y="117"/>
                    <a:pt x="528" y="124"/>
                  </a:cubicBezTo>
                  <a:close/>
                  <a:moveTo>
                    <a:pt x="97" y="145"/>
                  </a:moveTo>
                  <a:cubicBezTo>
                    <a:pt x="96" y="151"/>
                    <a:pt x="96" y="156"/>
                    <a:pt x="96" y="161"/>
                  </a:cubicBezTo>
                  <a:cubicBezTo>
                    <a:pt x="95" y="168"/>
                    <a:pt x="94" y="175"/>
                    <a:pt x="96" y="182"/>
                  </a:cubicBezTo>
                  <a:cubicBezTo>
                    <a:pt x="95" y="182"/>
                    <a:pt x="95" y="182"/>
                    <a:pt x="95" y="182"/>
                  </a:cubicBezTo>
                  <a:cubicBezTo>
                    <a:pt x="87" y="178"/>
                    <a:pt x="92" y="148"/>
                    <a:pt x="93" y="141"/>
                  </a:cubicBezTo>
                  <a:cubicBezTo>
                    <a:pt x="93" y="128"/>
                    <a:pt x="91" y="115"/>
                    <a:pt x="91" y="102"/>
                  </a:cubicBezTo>
                  <a:cubicBezTo>
                    <a:pt x="91" y="100"/>
                    <a:pt x="90" y="87"/>
                    <a:pt x="91" y="82"/>
                  </a:cubicBezTo>
                  <a:cubicBezTo>
                    <a:pt x="91" y="82"/>
                    <a:pt x="92" y="81"/>
                    <a:pt x="93" y="80"/>
                  </a:cubicBezTo>
                  <a:cubicBezTo>
                    <a:pt x="103" y="77"/>
                    <a:pt x="98" y="102"/>
                    <a:pt x="98" y="105"/>
                  </a:cubicBezTo>
                  <a:cubicBezTo>
                    <a:pt x="97" y="118"/>
                    <a:pt x="97" y="132"/>
                    <a:pt x="97" y="145"/>
                  </a:cubicBezTo>
                  <a:close/>
                  <a:moveTo>
                    <a:pt x="88" y="158"/>
                  </a:moveTo>
                  <a:cubicBezTo>
                    <a:pt x="87" y="160"/>
                    <a:pt x="86" y="165"/>
                    <a:pt x="86" y="170"/>
                  </a:cubicBezTo>
                  <a:cubicBezTo>
                    <a:pt x="81" y="151"/>
                    <a:pt x="83" y="130"/>
                    <a:pt x="84" y="112"/>
                  </a:cubicBezTo>
                  <a:cubicBezTo>
                    <a:pt x="85" y="104"/>
                    <a:pt x="85" y="95"/>
                    <a:pt x="88" y="88"/>
                  </a:cubicBezTo>
                  <a:cubicBezTo>
                    <a:pt x="85" y="110"/>
                    <a:pt x="91" y="134"/>
                    <a:pt x="88" y="158"/>
                  </a:cubicBezTo>
                  <a:close/>
                  <a:moveTo>
                    <a:pt x="722" y="311"/>
                  </a:moveTo>
                  <a:cubicBezTo>
                    <a:pt x="633" y="315"/>
                    <a:pt x="544" y="316"/>
                    <a:pt x="454" y="319"/>
                  </a:cubicBezTo>
                  <a:cubicBezTo>
                    <a:pt x="410" y="320"/>
                    <a:pt x="365" y="321"/>
                    <a:pt x="321" y="322"/>
                  </a:cubicBezTo>
                  <a:cubicBezTo>
                    <a:pt x="275" y="323"/>
                    <a:pt x="229" y="322"/>
                    <a:pt x="183" y="326"/>
                  </a:cubicBezTo>
                  <a:cubicBezTo>
                    <a:pt x="183" y="326"/>
                    <a:pt x="183" y="326"/>
                    <a:pt x="183" y="326"/>
                  </a:cubicBezTo>
                  <a:cubicBezTo>
                    <a:pt x="229" y="328"/>
                    <a:pt x="275" y="324"/>
                    <a:pt x="321" y="323"/>
                  </a:cubicBezTo>
                  <a:cubicBezTo>
                    <a:pt x="365" y="322"/>
                    <a:pt x="410" y="321"/>
                    <a:pt x="454" y="320"/>
                  </a:cubicBezTo>
                  <a:cubicBezTo>
                    <a:pt x="542" y="318"/>
                    <a:pt x="629" y="317"/>
                    <a:pt x="716" y="313"/>
                  </a:cubicBezTo>
                  <a:cubicBezTo>
                    <a:pt x="697" y="319"/>
                    <a:pt x="677" y="320"/>
                    <a:pt x="657" y="322"/>
                  </a:cubicBezTo>
                  <a:cubicBezTo>
                    <a:pt x="635" y="324"/>
                    <a:pt x="613" y="324"/>
                    <a:pt x="591" y="324"/>
                  </a:cubicBezTo>
                  <a:cubicBezTo>
                    <a:pt x="546" y="325"/>
                    <a:pt x="501" y="323"/>
                    <a:pt x="456" y="325"/>
                  </a:cubicBezTo>
                  <a:cubicBezTo>
                    <a:pt x="413" y="326"/>
                    <a:pt x="369" y="329"/>
                    <a:pt x="325" y="332"/>
                  </a:cubicBezTo>
                  <a:cubicBezTo>
                    <a:pt x="303" y="333"/>
                    <a:pt x="281" y="335"/>
                    <a:pt x="259" y="335"/>
                  </a:cubicBezTo>
                  <a:cubicBezTo>
                    <a:pt x="236" y="336"/>
                    <a:pt x="212" y="334"/>
                    <a:pt x="188" y="336"/>
                  </a:cubicBezTo>
                  <a:cubicBezTo>
                    <a:pt x="188" y="336"/>
                    <a:pt x="188" y="336"/>
                    <a:pt x="188" y="336"/>
                  </a:cubicBezTo>
                  <a:cubicBezTo>
                    <a:pt x="178" y="335"/>
                    <a:pt x="172" y="326"/>
                    <a:pt x="168" y="315"/>
                  </a:cubicBezTo>
                  <a:cubicBezTo>
                    <a:pt x="220" y="316"/>
                    <a:pt x="272" y="314"/>
                    <a:pt x="323" y="312"/>
                  </a:cubicBezTo>
                  <a:cubicBezTo>
                    <a:pt x="324" y="312"/>
                    <a:pt x="325" y="310"/>
                    <a:pt x="323" y="310"/>
                  </a:cubicBezTo>
                  <a:cubicBezTo>
                    <a:pt x="272" y="310"/>
                    <a:pt x="219" y="310"/>
                    <a:pt x="168" y="313"/>
                  </a:cubicBezTo>
                  <a:cubicBezTo>
                    <a:pt x="166" y="310"/>
                    <a:pt x="165" y="306"/>
                    <a:pt x="165" y="302"/>
                  </a:cubicBezTo>
                  <a:cubicBezTo>
                    <a:pt x="195" y="304"/>
                    <a:pt x="227" y="299"/>
                    <a:pt x="258" y="299"/>
                  </a:cubicBezTo>
                  <a:cubicBezTo>
                    <a:pt x="290" y="299"/>
                    <a:pt x="321" y="300"/>
                    <a:pt x="353" y="301"/>
                  </a:cubicBezTo>
                  <a:cubicBezTo>
                    <a:pt x="354" y="301"/>
                    <a:pt x="354" y="300"/>
                    <a:pt x="353" y="300"/>
                  </a:cubicBezTo>
                  <a:cubicBezTo>
                    <a:pt x="321" y="297"/>
                    <a:pt x="287" y="296"/>
                    <a:pt x="255" y="297"/>
                  </a:cubicBezTo>
                  <a:cubicBezTo>
                    <a:pt x="225" y="297"/>
                    <a:pt x="193" y="296"/>
                    <a:pt x="164" y="301"/>
                  </a:cubicBezTo>
                  <a:cubicBezTo>
                    <a:pt x="163" y="295"/>
                    <a:pt x="162" y="289"/>
                    <a:pt x="162" y="285"/>
                  </a:cubicBezTo>
                  <a:cubicBezTo>
                    <a:pt x="162" y="285"/>
                    <a:pt x="162" y="284"/>
                    <a:pt x="162" y="284"/>
                  </a:cubicBezTo>
                  <a:cubicBezTo>
                    <a:pt x="162" y="285"/>
                    <a:pt x="162" y="285"/>
                    <a:pt x="162" y="285"/>
                  </a:cubicBezTo>
                  <a:cubicBezTo>
                    <a:pt x="175" y="286"/>
                    <a:pt x="188" y="287"/>
                    <a:pt x="200" y="286"/>
                  </a:cubicBezTo>
                  <a:cubicBezTo>
                    <a:pt x="201" y="286"/>
                    <a:pt x="201" y="286"/>
                    <a:pt x="200" y="285"/>
                  </a:cubicBezTo>
                  <a:cubicBezTo>
                    <a:pt x="188" y="284"/>
                    <a:pt x="175" y="283"/>
                    <a:pt x="162" y="283"/>
                  </a:cubicBezTo>
                  <a:cubicBezTo>
                    <a:pt x="162" y="283"/>
                    <a:pt x="162" y="284"/>
                    <a:pt x="162" y="284"/>
                  </a:cubicBezTo>
                  <a:cubicBezTo>
                    <a:pt x="161" y="282"/>
                    <a:pt x="161" y="278"/>
                    <a:pt x="161" y="273"/>
                  </a:cubicBezTo>
                  <a:cubicBezTo>
                    <a:pt x="161" y="274"/>
                    <a:pt x="161" y="274"/>
                    <a:pt x="161" y="274"/>
                  </a:cubicBezTo>
                  <a:cubicBezTo>
                    <a:pt x="200" y="275"/>
                    <a:pt x="239" y="274"/>
                    <a:pt x="278" y="274"/>
                  </a:cubicBezTo>
                  <a:cubicBezTo>
                    <a:pt x="317" y="274"/>
                    <a:pt x="357" y="275"/>
                    <a:pt x="396" y="274"/>
                  </a:cubicBezTo>
                  <a:cubicBezTo>
                    <a:pt x="397" y="274"/>
                    <a:pt x="397" y="273"/>
                    <a:pt x="396" y="273"/>
                  </a:cubicBezTo>
                  <a:cubicBezTo>
                    <a:pt x="357" y="271"/>
                    <a:pt x="317" y="273"/>
                    <a:pt x="278" y="273"/>
                  </a:cubicBezTo>
                  <a:cubicBezTo>
                    <a:pt x="239" y="272"/>
                    <a:pt x="200" y="272"/>
                    <a:pt x="161" y="273"/>
                  </a:cubicBezTo>
                  <a:cubicBezTo>
                    <a:pt x="161" y="273"/>
                    <a:pt x="161" y="273"/>
                    <a:pt x="161" y="273"/>
                  </a:cubicBezTo>
                  <a:cubicBezTo>
                    <a:pt x="161" y="268"/>
                    <a:pt x="160" y="262"/>
                    <a:pt x="161" y="256"/>
                  </a:cubicBezTo>
                  <a:cubicBezTo>
                    <a:pt x="199" y="254"/>
                    <a:pt x="238" y="250"/>
                    <a:pt x="277" y="250"/>
                  </a:cubicBezTo>
                  <a:cubicBezTo>
                    <a:pt x="315" y="249"/>
                    <a:pt x="354" y="250"/>
                    <a:pt x="393" y="253"/>
                  </a:cubicBezTo>
                  <a:cubicBezTo>
                    <a:pt x="393" y="253"/>
                    <a:pt x="393" y="253"/>
                    <a:pt x="393" y="253"/>
                  </a:cubicBezTo>
                  <a:cubicBezTo>
                    <a:pt x="317" y="246"/>
                    <a:pt x="237" y="244"/>
                    <a:pt x="161" y="254"/>
                  </a:cubicBezTo>
                  <a:cubicBezTo>
                    <a:pt x="162" y="240"/>
                    <a:pt x="165" y="227"/>
                    <a:pt x="174" y="229"/>
                  </a:cubicBezTo>
                  <a:cubicBezTo>
                    <a:pt x="175" y="230"/>
                    <a:pt x="176" y="229"/>
                    <a:pt x="176" y="228"/>
                  </a:cubicBezTo>
                  <a:cubicBezTo>
                    <a:pt x="176" y="228"/>
                    <a:pt x="176" y="229"/>
                    <a:pt x="176" y="229"/>
                  </a:cubicBezTo>
                  <a:cubicBezTo>
                    <a:pt x="200" y="230"/>
                    <a:pt x="225" y="227"/>
                    <a:pt x="249" y="226"/>
                  </a:cubicBezTo>
                  <a:cubicBezTo>
                    <a:pt x="274" y="225"/>
                    <a:pt x="299" y="224"/>
                    <a:pt x="324" y="223"/>
                  </a:cubicBezTo>
                  <a:cubicBezTo>
                    <a:pt x="373" y="221"/>
                    <a:pt x="422" y="221"/>
                    <a:pt x="471" y="218"/>
                  </a:cubicBezTo>
                  <a:cubicBezTo>
                    <a:pt x="472" y="218"/>
                    <a:pt x="472" y="218"/>
                    <a:pt x="472" y="218"/>
                  </a:cubicBezTo>
                  <a:cubicBezTo>
                    <a:pt x="490" y="219"/>
                    <a:pt x="508" y="219"/>
                    <a:pt x="526" y="215"/>
                  </a:cubicBezTo>
                  <a:cubicBezTo>
                    <a:pt x="560" y="219"/>
                    <a:pt x="596" y="217"/>
                    <a:pt x="631" y="217"/>
                  </a:cubicBezTo>
                  <a:cubicBezTo>
                    <a:pt x="660" y="217"/>
                    <a:pt x="690" y="219"/>
                    <a:pt x="719" y="217"/>
                  </a:cubicBezTo>
                  <a:cubicBezTo>
                    <a:pt x="712" y="233"/>
                    <a:pt x="708" y="251"/>
                    <a:pt x="710" y="268"/>
                  </a:cubicBezTo>
                  <a:cubicBezTo>
                    <a:pt x="613" y="274"/>
                    <a:pt x="516" y="274"/>
                    <a:pt x="418" y="273"/>
                  </a:cubicBezTo>
                  <a:cubicBezTo>
                    <a:pt x="417" y="273"/>
                    <a:pt x="417" y="274"/>
                    <a:pt x="418" y="274"/>
                  </a:cubicBezTo>
                  <a:cubicBezTo>
                    <a:pt x="515" y="280"/>
                    <a:pt x="613" y="276"/>
                    <a:pt x="710" y="270"/>
                  </a:cubicBezTo>
                  <a:cubicBezTo>
                    <a:pt x="711" y="277"/>
                    <a:pt x="712" y="283"/>
                    <a:pt x="715" y="290"/>
                  </a:cubicBezTo>
                  <a:cubicBezTo>
                    <a:pt x="635" y="293"/>
                    <a:pt x="556" y="296"/>
                    <a:pt x="476" y="298"/>
                  </a:cubicBezTo>
                  <a:cubicBezTo>
                    <a:pt x="476" y="298"/>
                    <a:pt x="476" y="298"/>
                    <a:pt x="476" y="298"/>
                  </a:cubicBezTo>
                  <a:cubicBezTo>
                    <a:pt x="556" y="299"/>
                    <a:pt x="636" y="297"/>
                    <a:pt x="715" y="291"/>
                  </a:cubicBezTo>
                  <a:cubicBezTo>
                    <a:pt x="717" y="295"/>
                    <a:pt x="719" y="300"/>
                    <a:pt x="721" y="304"/>
                  </a:cubicBezTo>
                  <a:cubicBezTo>
                    <a:pt x="660" y="304"/>
                    <a:pt x="598" y="305"/>
                    <a:pt x="537" y="307"/>
                  </a:cubicBezTo>
                  <a:cubicBezTo>
                    <a:pt x="476" y="308"/>
                    <a:pt x="413" y="309"/>
                    <a:pt x="352" y="314"/>
                  </a:cubicBezTo>
                  <a:cubicBezTo>
                    <a:pt x="351" y="314"/>
                    <a:pt x="351" y="315"/>
                    <a:pt x="352" y="315"/>
                  </a:cubicBezTo>
                  <a:cubicBezTo>
                    <a:pt x="414" y="314"/>
                    <a:pt x="475" y="310"/>
                    <a:pt x="537" y="308"/>
                  </a:cubicBezTo>
                  <a:cubicBezTo>
                    <a:pt x="599" y="307"/>
                    <a:pt x="661" y="306"/>
                    <a:pt x="722" y="306"/>
                  </a:cubicBezTo>
                  <a:cubicBezTo>
                    <a:pt x="723" y="307"/>
                    <a:pt x="723" y="308"/>
                    <a:pt x="724" y="309"/>
                  </a:cubicBezTo>
                  <a:cubicBezTo>
                    <a:pt x="724" y="309"/>
                    <a:pt x="725" y="309"/>
                    <a:pt x="725" y="309"/>
                  </a:cubicBezTo>
                  <a:cubicBezTo>
                    <a:pt x="724" y="310"/>
                    <a:pt x="723" y="310"/>
                    <a:pt x="722" y="311"/>
                  </a:cubicBezTo>
                  <a:close/>
                  <a:moveTo>
                    <a:pt x="568" y="338"/>
                  </a:moveTo>
                  <a:cubicBezTo>
                    <a:pt x="558" y="348"/>
                    <a:pt x="548" y="359"/>
                    <a:pt x="538" y="370"/>
                  </a:cubicBezTo>
                  <a:cubicBezTo>
                    <a:pt x="529" y="379"/>
                    <a:pt x="518" y="388"/>
                    <a:pt x="513" y="400"/>
                  </a:cubicBezTo>
                  <a:cubicBezTo>
                    <a:pt x="513" y="400"/>
                    <a:pt x="514" y="401"/>
                    <a:pt x="514" y="400"/>
                  </a:cubicBezTo>
                  <a:cubicBezTo>
                    <a:pt x="520" y="388"/>
                    <a:pt x="533" y="378"/>
                    <a:pt x="542" y="368"/>
                  </a:cubicBezTo>
                  <a:cubicBezTo>
                    <a:pt x="552" y="358"/>
                    <a:pt x="561" y="348"/>
                    <a:pt x="570" y="338"/>
                  </a:cubicBezTo>
                  <a:cubicBezTo>
                    <a:pt x="583" y="339"/>
                    <a:pt x="595" y="339"/>
                    <a:pt x="608" y="339"/>
                  </a:cubicBezTo>
                  <a:cubicBezTo>
                    <a:pt x="579" y="359"/>
                    <a:pt x="553" y="384"/>
                    <a:pt x="531" y="410"/>
                  </a:cubicBezTo>
                  <a:cubicBezTo>
                    <a:pt x="530" y="410"/>
                    <a:pt x="531" y="411"/>
                    <a:pt x="531" y="411"/>
                  </a:cubicBezTo>
                  <a:cubicBezTo>
                    <a:pt x="556" y="385"/>
                    <a:pt x="582" y="362"/>
                    <a:pt x="609" y="339"/>
                  </a:cubicBezTo>
                  <a:cubicBezTo>
                    <a:pt x="609" y="339"/>
                    <a:pt x="609" y="339"/>
                    <a:pt x="609" y="339"/>
                  </a:cubicBezTo>
                  <a:cubicBezTo>
                    <a:pt x="618" y="339"/>
                    <a:pt x="626" y="339"/>
                    <a:pt x="634" y="339"/>
                  </a:cubicBezTo>
                  <a:cubicBezTo>
                    <a:pt x="608" y="362"/>
                    <a:pt x="583" y="385"/>
                    <a:pt x="557" y="409"/>
                  </a:cubicBezTo>
                  <a:cubicBezTo>
                    <a:pt x="557" y="410"/>
                    <a:pt x="558" y="410"/>
                    <a:pt x="558" y="410"/>
                  </a:cubicBezTo>
                  <a:cubicBezTo>
                    <a:pt x="585" y="387"/>
                    <a:pt x="611" y="364"/>
                    <a:pt x="637" y="339"/>
                  </a:cubicBezTo>
                  <a:cubicBezTo>
                    <a:pt x="653" y="339"/>
                    <a:pt x="669" y="339"/>
                    <a:pt x="685" y="337"/>
                  </a:cubicBezTo>
                  <a:cubicBezTo>
                    <a:pt x="687" y="337"/>
                    <a:pt x="690" y="337"/>
                    <a:pt x="692" y="337"/>
                  </a:cubicBezTo>
                  <a:cubicBezTo>
                    <a:pt x="662" y="364"/>
                    <a:pt x="629" y="386"/>
                    <a:pt x="596" y="410"/>
                  </a:cubicBezTo>
                  <a:cubicBezTo>
                    <a:pt x="566" y="432"/>
                    <a:pt x="532" y="453"/>
                    <a:pt x="504" y="479"/>
                  </a:cubicBezTo>
                  <a:cubicBezTo>
                    <a:pt x="506" y="475"/>
                    <a:pt x="507" y="470"/>
                    <a:pt x="508" y="466"/>
                  </a:cubicBezTo>
                  <a:cubicBezTo>
                    <a:pt x="550" y="437"/>
                    <a:pt x="590" y="406"/>
                    <a:pt x="628" y="372"/>
                  </a:cubicBezTo>
                  <a:cubicBezTo>
                    <a:pt x="628" y="372"/>
                    <a:pt x="627" y="371"/>
                    <a:pt x="627" y="371"/>
                  </a:cubicBezTo>
                  <a:cubicBezTo>
                    <a:pt x="588" y="403"/>
                    <a:pt x="549" y="434"/>
                    <a:pt x="509" y="464"/>
                  </a:cubicBezTo>
                  <a:cubicBezTo>
                    <a:pt x="510" y="457"/>
                    <a:pt x="511" y="450"/>
                    <a:pt x="512" y="443"/>
                  </a:cubicBezTo>
                  <a:cubicBezTo>
                    <a:pt x="512" y="443"/>
                    <a:pt x="512" y="444"/>
                    <a:pt x="513" y="443"/>
                  </a:cubicBezTo>
                  <a:cubicBezTo>
                    <a:pt x="533" y="426"/>
                    <a:pt x="552" y="407"/>
                    <a:pt x="570" y="387"/>
                  </a:cubicBezTo>
                  <a:cubicBezTo>
                    <a:pt x="570" y="387"/>
                    <a:pt x="569" y="386"/>
                    <a:pt x="569" y="386"/>
                  </a:cubicBezTo>
                  <a:cubicBezTo>
                    <a:pt x="550" y="405"/>
                    <a:pt x="531" y="424"/>
                    <a:pt x="512" y="442"/>
                  </a:cubicBezTo>
                  <a:cubicBezTo>
                    <a:pt x="512" y="442"/>
                    <a:pt x="512" y="443"/>
                    <a:pt x="512" y="443"/>
                  </a:cubicBezTo>
                  <a:cubicBezTo>
                    <a:pt x="512" y="437"/>
                    <a:pt x="512" y="431"/>
                    <a:pt x="512" y="425"/>
                  </a:cubicBezTo>
                  <a:cubicBezTo>
                    <a:pt x="512" y="422"/>
                    <a:pt x="512" y="420"/>
                    <a:pt x="512" y="417"/>
                  </a:cubicBezTo>
                  <a:cubicBezTo>
                    <a:pt x="523" y="404"/>
                    <a:pt x="535" y="391"/>
                    <a:pt x="547" y="378"/>
                  </a:cubicBezTo>
                  <a:cubicBezTo>
                    <a:pt x="547" y="377"/>
                    <a:pt x="546" y="376"/>
                    <a:pt x="546" y="377"/>
                  </a:cubicBezTo>
                  <a:cubicBezTo>
                    <a:pt x="533" y="388"/>
                    <a:pt x="522" y="401"/>
                    <a:pt x="512" y="415"/>
                  </a:cubicBezTo>
                  <a:cubicBezTo>
                    <a:pt x="511" y="407"/>
                    <a:pt x="510" y="400"/>
                    <a:pt x="508" y="393"/>
                  </a:cubicBezTo>
                  <a:cubicBezTo>
                    <a:pt x="518" y="383"/>
                    <a:pt x="527" y="373"/>
                    <a:pt x="536" y="362"/>
                  </a:cubicBezTo>
                  <a:cubicBezTo>
                    <a:pt x="536" y="362"/>
                    <a:pt x="535" y="361"/>
                    <a:pt x="535" y="362"/>
                  </a:cubicBezTo>
                  <a:cubicBezTo>
                    <a:pt x="525" y="371"/>
                    <a:pt x="516" y="381"/>
                    <a:pt x="508" y="392"/>
                  </a:cubicBezTo>
                  <a:cubicBezTo>
                    <a:pt x="507" y="390"/>
                    <a:pt x="506" y="387"/>
                    <a:pt x="505" y="385"/>
                  </a:cubicBezTo>
                  <a:cubicBezTo>
                    <a:pt x="519" y="370"/>
                    <a:pt x="533" y="354"/>
                    <a:pt x="545" y="338"/>
                  </a:cubicBezTo>
                  <a:cubicBezTo>
                    <a:pt x="553" y="338"/>
                    <a:pt x="561" y="338"/>
                    <a:pt x="568" y="338"/>
                  </a:cubicBezTo>
                  <a:close/>
                  <a:moveTo>
                    <a:pt x="522" y="338"/>
                  </a:moveTo>
                  <a:cubicBezTo>
                    <a:pt x="522" y="338"/>
                    <a:pt x="522" y="338"/>
                    <a:pt x="522" y="337"/>
                  </a:cubicBezTo>
                  <a:cubicBezTo>
                    <a:pt x="529" y="337"/>
                    <a:pt x="536" y="338"/>
                    <a:pt x="542" y="338"/>
                  </a:cubicBezTo>
                  <a:cubicBezTo>
                    <a:pt x="529" y="352"/>
                    <a:pt x="517" y="368"/>
                    <a:pt x="504" y="384"/>
                  </a:cubicBezTo>
                  <a:cubicBezTo>
                    <a:pt x="503" y="381"/>
                    <a:pt x="502" y="377"/>
                    <a:pt x="500" y="374"/>
                  </a:cubicBezTo>
                  <a:cubicBezTo>
                    <a:pt x="508" y="364"/>
                    <a:pt x="516" y="354"/>
                    <a:pt x="524" y="343"/>
                  </a:cubicBezTo>
                  <a:cubicBezTo>
                    <a:pt x="525" y="343"/>
                    <a:pt x="524" y="342"/>
                    <a:pt x="524" y="342"/>
                  </a:cubicBezTo>
                  <a:cubicBezTo>
                    <a:pt x="515" y="352"/>
                    <a:pt x="507" y="363"/>
                    <a:pt x="499" y="374"/>
                  </a:cubicBezTo>
                  <a:cubicBezTo>
                    <a:pt x="498" y="372"/>
                    <a:pt x="497" y="370"/>
                    <a:pt x="495" y="368"/>
                  </a:cubicBezTo>
                  <a:cubicBezTo>
                    <a:pt x="496" y="368"/>
                    <a:pt x="497" y="367"/>
                    <a:pt x="498" y="366"/>
                  </a:cubicBezTo>
                  <a:cubicBezTo>
                    <a:pt x="500" y="359"/>
                    <a:pt x="503" y="354"/>
                    <a:pt x="508" y="349"/>
                  </a:cubicBezTo>
                  <a:cubicBezTo>
                    <a:pt x="511" y="346"/>
                    <a:pt x="513" y="344"/>
                    <a:pt x="516" y="343"/>
                  </a:cubicBezTo>
                  <a:cubicBezTo>
                    <a:pt x="518" y="341"/>
                    <a:pt x="520" y="340"/>
                    <a:pt x="522" y="338"/>
                  </a:cubicBezTo>
                  <a:close/>
                  <a:moveTo>
                    <a:pt x="514" y="337"/>
                  </a:moveTo>
                  <a:cubicBezTo>
                    <a:pt x="510" y="340"/>
                    <a:pt x="506" y="343"/>
                    <a:pt x="504" y="345"/>
                  </a:cubicBezTo>
                  <a:cubicBezTo>
                    <a:pt x="499" y="351"/>
                    <a:pt x="496" y="357"/>
                    <a:pt x="494" y="364"/>
                  </a:cubicBezTo>
                  <a:cubicBezTo>
                    <a:pt x="459" y="354"/>
                    <a:pt x="424" y="345"/>
                    <a:pt x="388" y="341"/>
                  </a:cubicBezTo>
                  <a:cubicBezTo>
                    <a:pt x="430" y="339"/>
                    <a:pt x="472" y="338"/>
                    <a:pt x="514" y="337"/>
                  </a:cubicBezTo>
                  <a:close/>
                  <a:moveTo>
                    <a:pt x="152" y="318"/>
                  </a:moveTo>
                  <a:cubicBezTo>
                    <a:pt x="156" y="326"/>
                    <a:pt x="160" y="335"/>
                    <a:pt x="167" y="340"/>
                  </a:cubicBezTo>
                  <a:cubicBezTo>
                    <a:pt x="172" y="348"/>
                    <a:pt x="179" y="351"/>
                    <a:pt x="186" y="344"/>
                  </a:cubicBezTo>
                  <a:cubicBezTo>
                    <a:pt x="186" y="344"/>
                    <a:pt x="186" y="344"/>
                    <a:pt x="186" y="344"/>
                  </a:cubicBezTo>
                  <a:cubicBezTo>
                    <a:pt x="186" y="344"/>
                    <a:pt x="186" y="345"/>
                    <a:pt x="187" y="345"/>
                  </a:cubicBezTo>
                  <a:cubicBezTo>
                    <a:pt x="208" y="355"/>
                    <a:pt x="232" y="352"/>
                    <a:pt x="255" y="350"/>
                  </a:cubicBezTo>
                  <a:cubicBezTo>
                    <a:pt x="283" y="348"/>
                    <a:pt x="311" y="345"/>
                    <a:pt x="339" y="344"/>
                  </a:cubicBezTo>
                  <a:cubicBezTo>
                    <a:pt x="352" y="343"/>
                    <a:pt x="366" y="342"/>
                    <a:pt x="379" y="342"/>
                  </a:cubicBezTo>
                  <a:cubicBezTo>
                    <a:pt x="379" y="342"/>
                    <a:pt x="379" y="342"/>
                    <a:pt x="379" y="342"/>
                  </a:cubicBezTo>
                  <a:cubicBezTo>
                    <a:pt x="418" y="349"/>
                    <a:pt x="455" y="356"/>
                    <a:pt x="492" y="367"/>
                  </a:cubicBezTo>
                  <a:cubicBezTo>
                    <a:pt x="492" y="368"/>
                    <a:pt x="492" y="368"/>
                    <a:pt x="492" y="369"/>
                  </a:cubicBezTo>
                  <a:cubicBezTo>
                    <a:pt x="496" y="374"/>
                    <a:pt x="500" y="380"/>
                    <a:pt x="503" y="386"/>
                  </a:cubicBezTo>
                  <a:cubicBezTo>
                    <a:pt x="503" y="386"/>
                    <a:pt x="503" y="387"/>
                    <a:pt x="503" y="387"/>
                  </a:cubicBezTo>
                  <a:cubicBezTo>
                    <a:pt x="504" y="389"/>
                    <a:pt x="505" y="391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505" y="394"/>
                    <a:pt x="506" y="395"/>
                    <a:pt x="506" y="395"/>
                  </a:cubicBezTo>
                  <a:cubicBezTo>
                    <a:pt x="507" y="399"/>
                    <a:pt x="508" y="402"/>
                    <a:pt x="508" y="406"/>
                  </a:cubicBezTo>
                  <a:cubicBezTo>
                    <a:pt x="445" y="398"/>
                    <a:pt x="381" y="390"/>
                    <a:pt x="318" y="383"/>
                  </a:cubicBezTo>
                  <a:cubicBezTo>
                    <a:pt x="317" y="383"/>
                    <a:pt x="317" y="383"/>
                    <a:pt x="317" y="383"/>
                  </a:cubicBezTo>
                  <a:cubicBezTo>
                    <a:pt x="381" y="394"/>
                    <a:pt x="444" y="401"/>
                    <a:pt x="508" y="408"/>
                  </a:cubicBezTo>
                  <a:cubicBezTo>
                    <a:pt x="508" y="414"/>
                    <a:pt x="508" y="421"/>
                    <a:pt x="508" y="427"/>
                  </a:cubicBezTo>
                  <a:cubicBezTo>
                    <a:pt x="508" y="441"/>
                    <a:pt x="507" y="454"/>
                    <a:pt x="504" y="467"/>
                  </a:cubicBezTo>
                  <a:cubicBezTo>
                    <a:pt x="504" y="467"/>
                    <a:pt x="504" y="467"/>
                    <a:pt x="504" y="467"/>
                  </a:cubicBezTo>
                  <a:cubicBezTo>
                    <a:pt x="504" y="468"/>
                    <a:pt x="504" y="468"/>
                    <a:pt x="504" y="468"/>
                  </a:cubicBezTo>
                  <a:cubicBezTo>
                    <a:pt x="503" y="472"/>
                    <a:pt x="502" y="476"/>
                    <a:pt x="501" y="480"/>
                  </a:cubicBezTo>
                  <a:cubicBezTo>
                    <a:pt x="501" y="480"/>
                    <a:pt x="500" y="479"/>
                    <a:pt x="500" y="479"/>
                  </a:cubicBezTo>
                  <a:cubicBezTo>
                    <a:pt x="429" y="473"/>
                    <a:pt x="359" y="462"/>
                    <a:pt x="288" y="456"/>
                  </a:cubicBezTo>
                  <a:cubicBezTo>
                    <a:pt x="254" y="453"/>
                    <a:pt x="219" y="450"/>
                    <a:pt x="184" y="447"/>
                  </a:cubicBezTo>
                  <a:cubicBezTo>
                    <a:pt x="148" y="445"/>
                    <a:pt x="113" y="441"/>
                    <a:pt x="77" y="441"/>
                  </a:cubicBezTo>
                  <a:cubicBezTo>
                    <a:pt x="77" y="440"/>
                    <a:pt x="77" y="440"/>
                    <a:pt x="77" y="440"/>
                  </a:cubicBezTo>
                  <a:cubicBezTo>
                    <a:pt x="76" y="437"/>
                    <a:pt x="73" y="434"/>
                    <a:pt x="69" y="433"/>
                  </a:cubicBezTo>
                  <a:cubicBezTo>
                    <a:pt x="68" y="432"/>
                    <a:pt x="66" y="432"/>
                    <a:pt x="64" y="432"/>
                  </a:cubicBezTo>
                  <a:cubicBezTo>
                    <a:pt x="62" y="432"/>
                    <a:pt x="61" y="432"/>
                    <a:pt x="59" y="433"/>
                  </a:cubicBezTo>
                  <a:cubicBezTo>
                    <a:pt x="61" y="424"/>
                    <a:pt x="63" y="416"/>
                    <a:pt x="63" y="408"/>
                  </a:cubicBezTo>
                  <a:cubicBezTo>
                    <a:pt x="80" y="408"/>
                    <a:pt x="97" y="409"/>
                    <a:pt x="113" y="412"/>
                  </a:cubicBezTo>
                  <a:cubicBezTo>
                    <a:pt x="114" y="412"/>
                    <a:pt x="114" y="411"/>
                    <a:pt x="113" y="410"/>
                  </a:cubicBezTo>
                  <a:cubicBezTo>
                    <a:pt x="97" y="407"/>
                    <a:pt x="80" y="406"/>
                    <a:pt x="64" y="407"/>
                  </a:cubicBezTo>
                  <a:cubicBezTo>
                    <a:pt x="64" y="404"/>
                    <a:pt x="64" y="401"/>
                    <a:pt x="64" y="398"/>
                  </a:cubicBezTo>
                  <a:cubicBezTo>
                    <a:pt x="135" y="399"/>
                    <a:pt x="205" y="404"/>
                    <a:pt x="276" y="413"/>
                  </a:cubicBezTo>
                  <a:cubicBezTo>
                    <a:pt x="348" y="422"/>
                    <a:pt x="419" y="434"/>
                    <a:pt x="491" y="439"/>
                  </a:cubicBezTo>
                  <a:cubicBezTo>
                    <a:pt x="492" y="439"/>
                    <a:pt x="492" y="438"/>
                    <a:pt x="491" y="438"/>
                  </a:cubicBezTo>
                  <a:cubicBezTo>
                    <a:pt x="419" y="431"/>
                    <a:pt x="348" y="421"/>
                    <a:pt x="276" y="412"/>
                  </a:cubicBezTo>
                  <a:cubicBezTo>
                    <a:pt x="206" y="403"/>
                    <a:pt x="135" y="394"/>
                    <a:pt x="64" y="397"/>
                  </a:cubicBezTo>
                  <a:cubicBezTo>
                    <a:pt x="64" y="391"/>
                    <a:pt x="64" y="386"/>
                    <a:pt x="64" y="381"/>
                  </a:cubicBezTo>
                  <a:cubicBezTo>
                    <a:pt x="126" y="390"/>
                    <a:pt x="191" y="393"/>
                    <a:pt x="254" y="392"/>
                  </a:cubicBezTo>
                  <a:cubicBezTo>
                    <a:pt x="254" y="392"/>
                    <a:pt x="254" y="391"/>
                    <a:pt x="254" y="391"/>
                  </a:cubicBezTo>
                  <a:cubicBezTo>
                    <a:pt x="222" y="390"/>
                    <a:pt x="190" y="389"/>
                    <a:pt x="158" y="387"/>
                  </a:cubicBezTo>
                  <a:cubicBezTo>
                    <a:pt x="126" y="386"/>
                    <a:pt x="95" y="382"/>
                    <a:pt x="64" y="379"/>
                  </a:cubicBezTo>
                  <a:cubicBezTo>
                    <a:pt x="63" y="374"/>
                    <a:pt x="63" y="368"/>
                    <a:pt x="62" y="363"/>
                  </a:cubicBezTo>
                  <a:cubicBezTo>
                    <a:pt x="61" y="347"/>
                    <a:pt x="60" y="331"/>
                    <a:pt x="55" y="317"/>
                  </a:cubicBezTo>
                  <a:cubicBezTo>
                    <a:pt x="77" y="322"/>
                    <a:pt x="100" y="326"/>
                    <a:pt x="123" y="328"/>
                  </a:cubicBezTo>
                  <a:cubicBezTo>
                    <a:pt x="123" y="328"/>
                    <a:pt x="123" y="327"/>
                    <a:pt x="123" y="327"/>
                  </a:cubicBezTo>
                  <a:cubicBezTo>
                    <a:pt x="99" y="324"/>
                    <a:pt x="77" y="320"/>
                    <a:pt x="54" y="315"/>
                  </a:cubicBezTo>
                  <a:cubicBezTo>
                    <a:pt x="53" y="313"/>
                    <a:pt x="51" y="310"/>
                    <a:pt x="50" y="307"/>
                  </a:cubicBezTo>
                  <a:cubicBezTo>
                    <a:pt x="50" y="307"/>
                    <a:pt x="50" y="306"/>
                    <a:pt x="50" y="305"/>
                  </a:cubicBezTo>
                  <a:cubicBezTo>
                    <a:pt x="68" y="308"/>
                    <a:pt x="85" y="310"/>
                    <a:pt x="103" y="313"/>
                  </a:cubicBezTo>
                  <a:cubicBezTo>
                    <a:pt x="119" y="315"/>
                    <a:pt x="135" y="318"/>
                    <a:pt x="152" y="318"/>
                  </a:cubicBezTo>
                  <a:cubicBezTo>
                    <a:pt x="152" y="318"/>
                    <a:pt x="152" y="318"/>
                    <a:pt x="152" y="318"/>
                  </a:cubicBezTo>
                  <a:close/>
                  <a:moveTo>
                    <a:pt x="55" y="369"/>
                  </a:moveTo>
                  <a:cubicBezTo>
                    <a:pt x="55" y="362"/>
                    <a:pt x="54" y="354"/>
                    <a:pt x="53" y="347"/>
                  </a:cubicBezTo>
                  <a:cubicBezTo>
                    <a:pt x="52" y="341"/>
                    <a:pt x="42" y="314"/>
                    <a:pt x="47" y="308"/>
                  </a:cubicBezTo>
                  <a:cubicBezTo>
                    <a:pt x="57" y="326"/>
                    <a:pt x="59" y="348"/>
                    <a:pt x="60" y="369"/>
                  </a:cubicBezTo>
                  <a:cubicBezTo>
                    <a:pt x="61" y="378"/>
                    <a:pt x="61" y="387"/>
                    <a:pt x="61" y="397"/>
                  </a:cubicBezTo>
                  <a:cubicBezTo>
                    <a:pt x="60" y="397"/>
                    <a:pt x="60" y="397"/>
                    <a:pt x="61" y="398"/>
                  </a:cubicBezTo>
                  <a:cubicBezTo>
                    <a:pt x="60" y="409"/>
                    <a:pt x="59" y="420"/>
                    <a:pt x="56" y="432"/>
                  </a:cubicBezTo>
                  <a:cubicBezTo>
                    <a:pt x="45" y="425"/>
                    <a:pt x="52" y="407"/>
                    <a:pt x="54" y="397"/>
                  </a:cubicBezTo>
                  <a:cubicBezTo>
                    <a:pt x="55" y="388"/>
                    <a:pt x="55" y="378"/>
                    <a:pt x="55" y="369"/>
                  </a:cubicBezTo>
                  <a:close/>
                  <a:moveTo>
                    <a:pt x="35" y="334"/>
                  </a:moveTo>
                  <a:cubicBezTo>
                    <a:pt x="36" y="320"/>
                    <a:pt x="38" y="306"/>
                    <a:pt x="51" y="299"/>
                  </a:cubicBezTo>
                  <a:cubicBezTo>
                    <a:pt x="59" y="294"/>
                    <a:pt x="69" y="291"/>
                    <a:pt x="78" y="288"/>
                  </a:cubicBezTo>
                  <a:cubicBezTo>
                    <a:pt x="92" y="282"/>
                    <a:pt x="107" y="276"/>
                    <a:pt x="121" y="269"/>
                  </a:cubicBezTo>
                  <a:cubicBezTo>
                    <a:pt x="121" y="269"/>
                    <a:pt x="121" y="269"/>
                    <a:pt x="121" y="269"/>
                  </a:cubicBezTo>
                  <a:cubicBezTo>
                    <a:pt x="123" y="271"/>
                    <a:pt x="125" y="274"/>
                    <a:pt x="126" y="276"/>
                  </a:cubicBezTo>
                  <a:cubicBezTo>
                    <a:pt x="134" y="289"/>
                    <a:pt x="142" y="302"/>
                    <a:pt x="150" y="315"/>
                  </a:cubicBezTo>
                  <a:cubicBezTo>
                    <a:pt x="115" y="313"/>
                    <a:pt x="81" y="304"/>
                    <a:pt x="47" y="303"/>
                  </a:cubicBezTo>
                  <a:cubicBezTo>
                    <a:pt x="46" y="303"/>
                    <a:pt x="46" y="304"/>
                    <a:pt x="46" y="305"/>
                  </a:cubicBezTo>
                  <a:cubicBezTo>
                    <a:pt x="41" y="305"/>
                    <a:pt x="39" y="310"/>
                    <a:pt x="40" y="316"/>
                  </a:cubicBezTo>
                  <a:cubicBezTo>
                    <a:pt x="41" y="323"/>
                    <a:pt x="45" y="331"/>
                    <a:pt x="46" y="337"/>
                  </a:cubicBezTo>
                  <a:cubicBezTo>
                    <a:pt x="49" y="348"/>
                    <a:pt x="51" y="359"/>
                    <a:pt x="51" y="369"/>
                  </a:cubicBezTo>
                  <a:cubicBezTo>
                    <a:pt x="52" y="380"/>
                    <a:pt x="51" y="391"/>
                    <a:pt x="49" y="401"/>
                  </a:cubicBezTo>
                  <a:cubicBezTo>
                    <a:pt x="48" y="408"/>
                    <a:pt x="45" y="415"/>
                    <a:pt x="45" y="421"/>
                  </a:cubicBezTo>
                  <a:cubicBezTo>
                    <a:pt x="45" y="429"/>
                    <a:pt x="48" y="434"/>
                    <a:pt x="55" y="435"/>
                  </a:cubicBezTo>
                  <a:cubicBezTo>
                    <a:pt x="55" y="436"/>
                    <a:pt x="58" y="437"/>
                    <a:pt x="58" y="435"/>
                  </a:cubicBezTo>
                  <a:cubicBezTo>
                    <a:pt x="60" y="435"/>
                    <a:pt x="62" y="435"/>
                    <a:pt x="64" y="435"/>
                  </a:cubicBezTo>
                  <a:cubicBezTo>
                    <a:pt x="69" y="435"/>
                    <a:pt x="71" y="438"/>
                    <a:pt x="75" y="442"/>
                  </a:cubicBezTo>
                  <a:cubicBezTo>
                    <a:pt x="75" y="442"/>
                    <a:pt x="75" y="442"/>
                    <a:pt x="76" y="442"/>
                  </a:cubicBezTo>
                  <a:cubicBezTo>
                    <a:pt x="76" y="442"/>
                    <a:pt x="76" y="442"/>
                    <a:pt x="76" y="442"/>
                  </a:cubicBezTo>
                  <a:cubicBezTo>
                    <a:pt x="145" y="452"/>
                    <a:pt x="216" y="453"/>
                    <a:pt x="285" y="460"/>
                  </a:cubicBezTo>
                  <a:cubicBezTo>
                    <a:pt x="357" y="466"/>
                    <a:pt x="428" y="479"/>
                    <a:pt x="499" y="484"/>
                  </a:cubicBezTo>
                  <a:cubicBezTo>
                    <a:pt x="499" y="484"/>
                    <a:pt x="499" y="485"/>
                    <a:pt x="499" y="485"/>
                  </a:cubicBezTo>
                  <a:cubicBezTo>
                    <a:pt x="498" y="486"/>
                    <a:pt x="500" y="487"/>
                    <a:pt x="501" y="486"/>
                  </a:cubicBezTo>
                  <a:cubicBezTo>
                    <a:pt x="501" y="485"/>
                    <a:pt x="501" y="484"/>
                    <a:pt x="502" y="484"/>
                  </a:cubicBezTo>
                  <a:cubicBezTo>
                    <a:pt x="539" y="463"/>
                    <a:pt x="572" y="434"/>
                    <a:pt x="606" y="409"/>
                  </a:cubicBezTo>
                  <a:cubicBezTo>
                    <a:pt x="638" y="386"/>
                    <a:pt x="670" y="364"/>
                    <a:pt x="698" y="338"/>
                  </a:cubicBezTo>
                  <a:cubicBezTo>
                    <a:pt x="699" y="338"/>
                    <a:pt x="699" y="337"/>
                    <a:pt x="699" y="336"/>
                  </a:cubicBezTo>
                  <a:cubicBezTo>
                    <a:pt x="706" y="335"/>
                    <a:pt x="713" y="334"/>
                    <a:pt x="719" y="333"/>
                  </a:cubicBezTo>
                  <a:cubicBezTo>
                    <a:pt x="720" y="333"/>
                    <a:pt x="721" y="333"/>
                    <a:pt x="721" y="333"/>
                  </a:cubicBezTo>
                  <a:cubicBezTo>
                    <a:pt x="687" y="357"/>
                    <a:pt x="654" y="383"/>
                    <a:pt x="621" y="410"/>
                  </a:cubicBezTo>
                  <a:cubicBezTo>
                    <a:pt x="586" y="437"/>
                    <a:pt x="550" y="465"/>
                    <a:pt x="518" y="496"/>
                  </a:cubicBezTo>
                  <a:cubicBezTo>
                    <a:pt x="517" y="496"/>
                    <a:pt x="517" y="496"/>
                    <a:pt x="516" y="496"/>
                  </a:cubicBezTo>
                  <a:cubicBezTo>
                    <a:pt x="497" y="503"/>
                    <a:pt x="471" y="493"/>
                    <a:pt x="451" y="490"/>
                  </a:cubicBezTo>
                  <a:cubicBezTo>
                    <a:pt x="432" y="487"/>
                    <a:pt x="413" y="484"/>
                    <a:pt x="395" y="481"/>
                  </a:cubicBezTo>
                  <a:cubicBezTo>
                    <a:pt x="358" y="476"/>
                    <a:pt x="321" y="471"/>
                    <a:pt x="284" y="466"/>
                  </a:cubicBezTo>
                  <a:cubicBezTo>
                    <a:pt x="246" y="462"/>
                    <a:pt x="208" y="457"/>
                    <a:pt x="170" y="454"/>
                  </a:cubicBezTo>
                  <a:cubicBezTo>
                    <a:pt x="150" y="452"/>
                    <a:pt x="130" y="450"/>
                    <a:pt x="110" y="450"/>
                  </a:cubicBezTo>
                  <a:cubicBezTo>
                    <a:pt x="93" y="450"/>
                    <a:pt x="75" y="453"/>
                    <a:pt x="61" y="443"/>
                  </a:cubicBezTo>
                  <a:cubicBezTo>
                    <a:pt x="61" y="443"/>
                    <a:pt x="61" y="443"/>
                    <a:pt x="61" y="442"/>
                  </a:cubicBezTo>
                  <a:cubicBezTo>
                    <a:pt x="63" y="442"/>
                    <a:pt x="62" y="439"/>
                    <a:pt x="60" y="440"/>
                  </a:cubicBezTo>
                  <a:cubicBezTo>
                    <a:pt x="50" y="443"/>
                    <a:pt x="42" y="434"/>
                    <a:pt x="38" y="426"/>
                  </a:cubicBezTo>
                  <a:cubicBezTo>
                    <a:pt x="36" y="421"/>
                    <a:pt x="36" y="414"/>
                    <a:pt x="35" y="409"/>
                  </a:cubicBezTo>
                  <a:cubicBezTo>
                    <a:pt x="35" y="401"/>
                    <a:pt x="34" y="393"/>
                    <a:pt x="34" y="386"/>
                  </a:cubicBezTo>
                  <a:cubicBezTo>
                    <a:pt x="33" y="368"/>
                    <a:pt x="34" y="351"/>
                    <a:pt x="35" y="334"/>
                  </a:cubicBezTo>
                  <a:close/>
                  <a:moveTo>
                    <a:pt x="861" y="461"/>
                  </a:moveTo>
                  <a:cubicBezTo>
                    <a:pt x="861" y="461"/>
                    <a:pt x="862" y="461"/>
                    <a:pt x="862" y="461"/>
                  </a:cubicBezTo>
                  <a:cubicBezTo>
                    <a:pt x="862" y="461"/>
                    <a:pt x="862" y="461"/>
                    <a:pt x="862" y="461"/>
                  </a:cubicBezTo>
                  <a:cubicBezTo>
                    <a:pt x="863" y="465"/>
                    <a:pt x="863" y="469"/>
                    <a:pt x="863" y="473"/>
                  </a:cubicBezTo>
                  <a:cubicBezTo>
                    <a:pt x="859" y="476"/>
                    <a:pt x="855" y="478"/>
                    <a:pt x="850" y="479"/>
                  </a:cubicBezTo>
                  <a:cubicBezTo>
                    <a:pt x="846" y="480"/>
                    <a:pt x="842" y="481"/>
                    <a:pt x="838" y="482"/>
                  </a:cubicBezTo>
                  <a:cubicBezTo>
                    <a:pt x="832" y="483"/>
                    <a:pt x="825" y="485"/>
                    <a:pt x="819" y="487"/>
                  </a:cubicBezTo>
                  <a:cubicBezTo>
                    <a:pt x="802" y="494"/>
                    <a:pt x="785" y="503"/>
                    <a:pt x="768" y="510"/>
                  </a:cubicBezTo>
                  <a:cubicBezTo>
                    <a:pt x="732" y="525"/>
                    <a:pt x="696" y="540"/>
                    <a:pt x="660" y="555"/>
                  </a:cubicBezTo>
                  <a:cubicBezTo>
                    <a:pt x="592" y="583"/>
                    <a:pt x="524" y="613"/>
                    <a:pt x="452" y="631"/>
                  </a:cubicBezTo>
                  <a:cubicBezTo>
                    <a:pt x="452" y="631"/>
                    <a:pt x="451" y="631"/>
                    <a:pt x="451" y="631"/>
                  </a:cubicBezTo>
                  <a:cubicBezTo>
                    <a:pt x="379" y="620"/>
                    <a:pt x="312" y="593"/>
                    <a:pt x="242" y="573"/>
                  </a:cubicBezTo>
                  <a:cubicBezTo>
                    <a:pt x="207" y="562"/>
                    <a:pt x="172" y="554"/>
                    <a:pt x="137" y="546"/>
                  </a:cubicBezTo>
                  <a:cubicBezTo>
                    <a:pt x="100" y="537"/>
                    <a:pt x="65" y="524"/>
                    <a:pt x="29" y="516"/>
                  </a:cubicBezTo>
                  <a:cubicBezTo>
                    <a:pt x="31" y="515"/>
                    <a:pt x="30" y="512"/>
                    <a:pt x="28" y="512"/>
                  </a:cubicBezTo>
                  <a:cubicBezTo>
                    <a:pt x="23" y="510"/>
                    <a:pt x="17" y="508"/>
                    <a:pt x="12" y="506"/>
                  </a:cubicBezTo>
                  <a:cubicBezTo>
                    <a:pt x="10" y="501"/>
                    <a:pt x="9" y="496"/>
                    <a:pt x="8" y="492"/>
                  </a:cubicBezTo>
                  <a:cubicBezTo>
                    <a:pt x="8" y="488"/>
                    <a:pt x="8" y="485"/>
                    <a:pt x="8" y="482"/>
                  </a:cubicBezTo>
                  <a:cubicBezTo>
                    <a:pt x="9" y="472"/>
                    <a:pt x="9" y="462"/>
                    <a:pt x="10" y="452"/>
                  </a:cubicBezTo>
                  <a:cubicBezTo>
                    <a:pt x="11" y="436"/>
                    <a:pt x="11" y="394"/>
                    <a:pt x="29" y="387"/>
                  </a:cubicBezTo>
                  <a:cubicBezTo>
                    <a:pt x="29" y="391"/>
                    <a:pt x="29" y="394"/>
                    <a:pt x="29" y="398"/>
                  </a:cubicBezTo>
                  <a:cubicBezTo>
                    <a:pt x="29" y="398"/>
                    <a:pt x="29" y="398"/>
                    <a:pt x="28" y="398"/>
                  </a:cubicBezTo>
                  <a:cubicBezTo>
                    <a:pt x="28" y="399"/>
                    <a:pt x="28" y="399"/>
                    <a:pt x="28" y="400"/>
                  </a:cubicBezTo>
                  <a:cubicBezTo>
                    <a:pt x="28" y="399"/>
                    <a:pt x="28" y="399"/>
                    <a:pt x="27" y="399"/>
                  </a:cubicBezTo>
                  <a:cubicBezTo>
                    <a:pt x="23" y="398"/>
                    <a:pt x="22" y="400"/>
                    <a:pt x="21" y="403"/>
                  </a:cubicBezTo>
                  <a:cubicBezTo>
                    <a:pt x="18" y="408"/>
                    <a:pt x="19" y="416"/>
                    <a:pt x="19" y="421"/>
                  </a:cubicBezTo>
                  <a:cubicBezTo>
                    <a:pt x="18" y="430"/>
                    <a:pt x="18" y="440"/>
                    <a:pt x="17" y="449"/>
                  </a:cubicBezTo>
                  <a:cubicBezTo>
                    <a:pt x="16" y="464"/>
                    <a:pt x="12" y="481"/>
                    <a:pt x="14" y="496"/>
                  </a:cubicBezTo>
                  <a:cubicBezTo>
                    <a:pt x="15" y="503"/>
                    <a:pt x="17" y="507"/>
                    <a:pt x="24" y="507"/>
                  </a:cubicBezTo>
                  <a:cubicBezTo>
                    <a:pt x="24" y="507"/>
                    <a:pt x="25" y="507"/>
                    <a:pt x="25" y="507"/>
                  </a:cubicBezTo>
                  <a:cubicBezTo>
                    <a:pt x="26" y="507"/>
                    <a:pt x="26" y="506"/>
                    <a:pt x="26" y="506"/>
                  </a:cubicBezTo>
                  <a:cubicBezTo>
                    <a:pt x="91" y="535"/>
                    <a:pt x="165" y="542"/>
                    <a:pt x="233" y="561"/>
                  </a:cubicBezTo>
                  <a:cubicBezTo>
                    <a:pt x="305" y="581"/>
                    <a:pt x="375" y="607"/>
                    <a:pt x="449" y="621"/>
                  </a:cubicBezTo>
                  <a:cubicBezTo>
                    <a:pt x="449" y="621"/>
                    <a:pt x="449" y="621"/>
                    <a:pt x="449" y="621"/>
                  </a:cubicBezTo>
                  <a:cubicBezTo>
                    <a:pt x="449" y="622"/>
                    <a:pt x="450" y="622"/>
                    <a:pt x="450" y="621"/>
                  </a:cubicBezTo>
                  <a:cubicBezTo>
                    <a:pt x="450" y="621"/>
                    <a:pt x="450" y="621"/>
                    <a:pt x="450" y="621"/>
                  </a:cubicBezTo>
                  <a:cubicBezTo>
                    <a:pt x="450" y="621"/>
                    <a:pt x="450" y="621"/>
                    <a:pt x="451" y="621"/>
                  </a:cubicBezTo>
                  <a:cubicBezTo>
                    <a:pt x="451" y="621"/>
                    <a:pt x="451" y="621"/>
                    <a:pt x="451" y="621"/>
                  </a:cubicBezTo>
                  <a:cubicBezTo>
                    <a:pt x="486" y="618"/>
                    <a:pt x="522" y="602"/>
                    <a:pt x="555" y="589"/>
                  </a:cubicBezTo>
                  <a:cubicBezTo>
                    <a:pt x="591" y="575"/>
                    <a:pt x="627" y="561"/>
                    <a:pt x="663" y="546"/>
                  </a:cubicBezTo>
                  <a:cubicBezTo>
                    <a:pt x="698" y="532"/>
                    <a:pt x="733" y="518"/>
                    <a:pt x="769" y="504"/>
                  </a:cubicBezTo>
                  <a:cubicBezTo>
                    <a:pt x="800" y="492"/>
                    <a:pt x="835" y="483"/>
                    <a:pt x="861" y="461"/>
                  </a:cubicBezTo>
                  <a:close/>
                  <a:moveTo>
                    <a:pt x="23" y="503"/>
                  </a:moveTo>
                  <a:cubicBezTo>
                    <a:pt x="14" y="496"/>
                    <a:pt x="20" y="457"/>
                    <a:pt x="20" y="449"/>
                  </a:cubicBezTo>
                  <a:cubicBezTo>
                    <a:pt x="21" y="442"/>
                    <a:pt x="19" y="401"/>
                    <a:pt x="27" y="400"/>
                  </a:cubicBezTo>
                  <a:cubicBezTo>
                    <a:pt x="27" y="400"/>
                    <a:pt x="28" y="400"/>
                    <a:pt x="28" y="400"/>
                  </a:cubicBezTo>
                  <a:cubicBezTo>
                    <a:pt x="22" y="416"/>
                    <a:pt x="24" y="436"/>
                    <a:pt x="22" y="453"/>
                  </a:cubicBezTo>
                  <a:cubicBezTo>
                    <a:pt x="22" y="469"/>
                    <a:pt x="18" y="487"/>
                    <a:pt x="23" y="503"/>
                  </a:cubicBezTo>
                  <a:close/>
                  <a:moveTo>
                    <a:pt x="851" y="390"/>
                  </a:moveTo>
                  <a:cubicBezTo>
                    <a:pt x="821" y="399"/>
                    <a:pt x="792" y="410"/>
                    <a:pt x="763" y="421"/>
                  </a:cubicBezTo>
                  <a:cubicBezTo>
                    <a:pt x="734" y="431"/>
                    <a:pt x="705" y="440"/>
                    <a:pt x="676" y="452"/>
                  </a:cubicBezTo>
                  <a:cubicBezTo>
                    <a:pt x="675" y="452"/>
                    <a:pt x="676" y="453"/>
                    <a:pt x="677" y="453"/>
                  </a:cubicBezTo>
                  <a:cubicBezTo>
                    <a:pt x="706" y="444"/>
                    <a:pt x="735" y="432"/>
                    <a:pt x="764" y="422"/>
                  </a:cubicBezTo>
                  <a:cubicBezTo>
                    <a:pt x="792" y="412"/>
                    <a:pt x="822" y="403"/>
                    <a:pt x="850" y="392"/>
                  </a:cubicBezTo>
                  <a:cubicBezTo>
                    <a:pt x="848" y="408"/>
                    <a:pt x="847" y="424"/>
                    <a:pt x="849" y="440"/>
                  </a:cubicBezTo>
                  <a:cubicBezTo>
                    <a:pt x="849" y="440"/>
                    <a:pt x="848" y="440"/>
                    <a:pt x="848" y="440"/>
                  </a:cubicBezTo>
                  <a:cubicBezTo>
                    <a:pt x="800" y="462"/>
                    <a:pt x="752" y="484"/>
                    <a:pt x="703" y="504"/>
                  </a:cubicBezTo>
                  <a:cubicBezTo>
                    <a:pt x="656" y="523"/>
                    <a:pt x="607" y="539"/>
                    <a:pt x="560" y="558"/>
                  </a:cubicBezTo>
                  <a:cubicBezTo>
                    <a:pt x="559" y="559"/>
                    <a:pt x="559" y="561"/>
                    <a:pt x="561" y="560"/>
                  </a:cubicBezTo>
                  <a:cubicBezTo>
                    <a:pt x="611" y="545"/>
                    <a:pt x="660" y="524"/>
                    <a:pt x="709" y="504"/>
                  </a:cubicBezTo>
                  <a:cubicBezTo>
                    <a:pt x="756" y="484"/>
                    <a:pt x="803" y="464"/>
                    <a:pt x="849" y="443"/>
                  </a:cubicBezTo>
                  <a:cubicBezTo>
                    <a:pt x="849" y="442"/>
                    <a:pt x="849" y="442"/>
                    <a:pt x="850" y="442"/>
                  </a:cubicBezTo>
                  <a:cubicBezTo>
                    <a:pt x="851" y="448"/>
                    <a:pt x="852" y="455"/>
                    <a:pt x="854" y="461"/>
                  </a:cubicBezTo>
                  <a:cubicBezTo>
                    <a:pt x="826" y="480"/>
                    <a:pt x="791" y="491"/>
                    <a:pt x="759" y="503"/>
                  </a:cubicBezTo>
                  <a:cubicBezTo>
                    <a:pt x="725" y="517"/>
                    <a:pt x="691" y="531"/>
                    <a:pt x="656" y="544"/>
                  </a:cubicBezTo>
                  <a:cubicBezTo>
                    <a:pt x="623" y="558"/>
                    <a:pt x="590" y="571"/>
                    <a:pt x="556" y="584"/>
                  </a:cubicBezTo>
                  <a:cubicBezTo>
                    <a:pt x="539" y="591"/>
                    <a:pt x="522" y="598"/>
                    <a:pt x="504" y="604"/>
                  </a:cubicBezTo>
                  <a:cubicBezTo>
                    <a:pt x="487" y="609"/>
                    <a:pt x="469" y="613"/>
                    <a:pt x="452" y="619"/>
                  </a:cubicBezTo>
                  <a:cubicBezTo>
                    <a:pt x="453" y="618"/>
                    <a:pt x="453" y="616"/>
                    <a:pt x="451" y="616"/>
                  </a:cubicBezTo>
                  <a:cubicBezTo>
                    <a:pt x="451" y="615"/>
                    <a:pt x="451" y="614"/>
                    <a:pt x="452" y="613"/>
                  </a:cubicBezTo>
                  <a:cubicBezTo>
                    <a:pt x="452" y="613"/>
                    <a:pt x="452" y="613"/>
                    <a:pt x="452" y="613"/>
                  </a:cubicBezTo>
                  <a:cubicBezTo>
                    <a:pt x="485" y="598"/>
                    <a:pt x="520" y="588"/>
                    <a:pt x="554" y="576"/>
                  </a:cubicBezTo>
                  <a:cubicBezTo>
                    <a:pt x="588" y="563"/>
                    <a:pt x="623" y="551"/>
                    <a:pt x="657" y="537"/>
                  </a:cubicBezTo>
                  <a:cubicBezTo>
                    <a:pt x="722" y="512"/>
                    <a:pt x="787" y="485"/>
                    <a:pt x="851" y="456"/>
                  </a:cubicBezTo>
                  <a:cubicBezTo>
                    <a:pt x="853" y="455"/>
                    <a:pt x="851" y="453"/>
                    <a:pt x="850" y="453"/>
                  </a:cubicBezTo>
                  <a:cubicBezTo>
                    <a:pt x="782" y="483"/>
                    <a:pt x="714" y="512"/>
                    <a:pt x="645" y="539"/>
                  </a:cubicBezTo>
                  <a:cubicBezTo>
                    <a:pt x="612" y="552"/>
                    <a:pt x="578" y="565"/>
                    <a:pt x="545" y="577"/>
                  </a:cubicBezTo>
                  <a:cubicBezTo>
                    <a:pt x="514" y="588"/>
                    <a:pt x="481" y="596"/>
                    <a:pt x="452" y="611"/>
                  </a:cubicBezTo>
                  <a:cubicBezTo>
                    <a:pt x="453" y="606"/>
                    <a:pt x="453" y="601"/>
                    <a:pt x="454" y="595"/>
                  </a:cubicBezTo>
                  <a:cubicBezTo>
                    <a:pt x="471" y="589"/>
                    <a:pt x="488" y="583"/>
                    <a:pt x="505" y="576"/>
                  </a:cubicBezTo>
                  <a:cubicBezTo>
                    <a:pt x="506" y="576"/>
                    <a:pt x="505" y="575"/>
                    <a:pt x="505" y="575"/>
                  </a:cubicBezTo>
                  <a:cubicBezTo>
                    <a:pt x="488" y="580"/>
                    <a:pt x="471" y="586"/>
                    <a:pt x="454" y="594"/>
                  </a:cubicBezTo>
                  <a:cubicBezTo>
                    <a:pt x="455" y="590"/>
                    <a:pt x="455" y="586"/>
                    <a:pt x="456" y="583"/>
                  </a:cubicBezTo>
                  <a:cubicBezTo>
                    <a:pt x="495" y="563"/>
                    <a:pt x="536" y="550"/>
                    <a:pt x="578" y="538"/>
                  </a:cubicBezTo>
                  <a:cubicBezTo>
                    <a:pt x="617" y="527"/>
                    <a:pt x="657" y="516"/>
                    <a:pt x="693" y="496"/>
                  </a:cubicBezTo>
                  <a:cubicBezTo>
                    <a:pt x="694" y="496"/>
                    <a:pt x="693" y="494"/>
                    <a:pt x="692" y="495"/>
                  </a:cubicBezTo>
                  <a:cubicBezTo>
                    <a:pt x="652" y="513"/>
                    <a:pt x="610" y="525"/>
                    <a:pt x="567" y="538"/>
                  </a:cubicBezTo>
                  <a:cubicBezTo>
                    <a:pt x="529" y="549"/>
                    <a:pt x="490" y="560"/>
                    <a:pt x="456" y="581"/>
                  </a:cubicBezTo>
                  <a:cubicBezTo>
                    <a:pt x="456" y="576"/>
                    <a:pt x="457" y="570"/>
                    <a:pt x="457" y="565"/>
                  </a:cubicBezTo>
                  <a:cubicBezTo>
                    <a:pt x="478" y="549"/>
                    <a:pt x="503" y="547"/>
                    <a:pt x="527" y="539"/>
                  </a:cubicBezTo>
                  <a:cubicBezTo>
                    <a:pt x="553" y="532"/>
                    <a:pt x="578" y="522"/>
                    <a:pt x="603" y="513"/>
                  </a:cubicBezTo>
                  <a:cubicBezTo>
                    <a:pt x="658" y="492"/>
                    <a:pt x="714" y="473"/>
                    <a:pt x="769" y="451"/>
                  </a:cubicBezTo>
                  <a:cubicBezTo>
                    <a:pt x="770" y="451"/>
                    <a:pt x="769" y="449"/>
                    <a:pt x="769" y="450"/>
                  </a:cubicBezTo>
                  <a:cubicBezTo>
                    <a:pt x="709" y="470"/>
                    <a:pt x="650" y="493"/>
                    <a:pt x="591" y="515"/>
                  </a:cubicBezTo>
                  <a:cubicBezTo>
                    <a:pt x="565" y="525"/>
                    <a:pt x="539" y="535"/>
                    <a:pt x="512" y="542"/>
                  </a:cubicBezTo>
                  <a:cubicBezTo>
                    <a:pt x="493" y="546"/>
                    <a:pt x="473" y="550"/>
                    <a:pt x="458" y="562"/>
                  </a:cubicBezTo>
                  <a:cubicBezTo>
                    <a:pt x="458" y="556"/>
                    <a:pt x="459" y="550"/>
                    <a:pt x="460" y="545"/>
                  </a:cubicBezTo>
                  <a:cubicBezTo>
                    <a:pt x="522" y="534"/>
                    <a:pt x="581" y="507"/>
                    <a:pt x="640" y="484"/>
                  </a:cubicBezTo>
                  <a:cubicBezTo>
                    <a:pt x="704" y="460"/>
                    <a:pt x="770" y="440"/>
                    <a:pt x="836" y="421"/>
                  </a:cubicBezTo>
                  <a:cubicBezTo>
                    <a:pt x="837" y="421"/>
                    <a:pt x="836" y="420"/>
                    <a:pt x="836" y="421"/>
                  </a:cubicBezTo>
                  <a:cubicBezTo>
                    <a:pt x="770" y="439"/>
                    <a:pt x="704" y="458"/>
                    <a:pt x="639" y="482"/>
                  </a:cubicBezTo>
                  <a:cubicBezTo>
                    <a:pt x="580" y="505"/>
                    <a:pt x="522" y="529"/>
                    <a:pt x="460" y="543"/>
                  </a:cubicBezTo>
                  <a:cubicBezTo>
                    <a:pt x="461" y="538"/>
                    <a:pt x="462" y="532"/>
                    <a:pt x="463" y="527"/>
                  </a:cubicBezTo>
                  <a:cubicBezTo>
                    <a:pt x="464" y="527"/>
                    <a:pt x="464" y="526"/>
                    <a:pt x="463" y="526"/>
                  </a:cubicBezTo>
                  <a:cubicBezTo>
                    <a:pt x="463" y="525"/>
                    <a:pt x="463" y="524"/>
                    <a:pt x="463" y="524"/>
                  </a:cubicBezTo>
                  <a:cubicBezTo>
                    <a:pt x="495" y="516"/>
                    <a:pt x="526" y="503"/>
                    <a:pt x="557" y="492"/>
                  </a:cubicBezTo>
                  <a:cubicBezTo>
                    <a:pt x="589" y="481"/>
                    <a:pt x="620" y="470"/>
                    <a:pt x="652" y="459"/>
                  </a:cubicBezTo>
                  <a:cubicBezTo>
                    <a:pt x="652" y="459"/>
                    <a:pt x="652" y="459"/>
                    <a:pt x="652" y="459"/>
                  </a:cubicBezTo>
                  <a:cubicBezTo>
                    <a:pt x="619" y="470"/>
                    <a:pt x="587" y="481"/>
                    <a:pt x="554" y="492"/>
                  </a:cubicBezTo>
                  <a:cubicBezTo>
                    <a:pt x="524" y="502"/>
                    <a:pt x="493" y="510"/>
                    <a:pt x="464" y="522"/>
                  </a:cubicBezTo>
                  <a:cubicBezTo>
                    <a:pt x="465" y="515"/>
                    <a:pt x="467" y="508"/>
                    <a:pt x="469" y="501"/>
                  </a:cubicBezTo>
                  <a:cubicBezTo>
                    <a:pt x="470" y="499"/>
                    <a:pt x="467" y="498"/>
                    <a:pt x="466" y="500"/>
                  </a:cubicBezTo>
                  <a:cubicBezTo>
                    <a:pt x="463" y="508"/>
                    <a:pt x="460" y="516"/>
                    <a:pt x="458" y="524"/>
                  </a:cubicBezTo>
                  <a:cubicBezTo>
                    <a:pt x="362" y="505"/>
                    <a:pt x="267" y="484"/>
                    <a:pt x="171" y="463"/>
                  </a:cubicBezTo>
                  <a:cubicBezTo>
                    <a:pt x="171" y="463"/>
                    <a:pt x="170" y="464"/>
                    <a:pt x="171" y="464"/>
                  </a:cubicBezTo>
                  <a:cubicBezTo>
                    <a:pt x="265" y="490"/>
                    <a:pt x="362" y="511"/>
                    <a:pt x="457" y="526"/>
                  </a:cubicBezTo>
                  <a:cubicBezTo>
                    <a:pt x="456" y="532"/>
                    <a:pt x="455" y="539"/>
                    <a:pt x="454" y="545"/>
                  </a:cubicBezTo>
                  <a:cubicBezTo>
                    <a:pt x="453" y="545"/>
                    <a:pt x="453" y="545"/>
                    <a:pt x="453" y="545"/>
                  </a:cubicBezTo>
                  <a:cubicBezTo>
                    <a:pt x="453" y="545"/>
                    <a:pt x="453" y="546"/>
                    <a:pt x="453" y="546"/>
                  </a:cubicBezTo>
                  <a:cubicBezTo>
                    <a:pt x="453" y="546"/>
                    <a:pt x="453" y="546"/>
                    <a:pt x="453" y="546"/>
                  </a:cubicBezTo>
                  <a:cubicBezTo>
                    <a:pt x="397" y="526"/>
                    <a:pt x="338" y="514"/>
                    <a:pt x="280" y="501"/>
                  </a:cubicBezTo>
                  <a:cubicBezTo>
                    <a:pt x="218" y="487"/>
                    <a:pt x="156" y="470"/>
                    <a:pt x="95" y="455"/>
                  </a:cubicBezTo>
                  <a:cubicBezTo>
                    <a:pt x="94" y="455"/>
                    <a:pt x="93" y="456"/>
                    <a:pt x="94" y="457"/>
                  </a:cubicBezTo>
                  <a:cubicBezTo>
                    <a:pt x="155" y="475"/>
                    <a:pt x="217" y="489"/>
                    <a:pt x="279" y="504"/>
                  </a:cubicBezTo>
                  <a:cubicBezTo>
                    <a:pt x="337" y="518"/>
                    <a:pt x="396" y="529"/>
                    <a:pt x="453" y="549"/>
                  </a:cubicBezTo>
                  <a:cubicBezTo>
                    <a:pt x="452" y="552"/>
                    <a:pt x="452" y="556"/>
                    <a:pt x="451" y="559"/>
                  </a:cubicBezTo>
                  <a:cubicBezTo>
                    <a:pt x="389" y="543"/>
                    <a:pt x="327" y="529"/>
                    <a:pt x="264" y="514"/>
                  </a:cubicBezTo>
                  <a:cubicBezTo>
                    <a:pt x="200" y="498"/>
                    <a:pt x="137" y="479"/>
                    <a:pt x="73" y="461"/>
                  </a:cubicBezTo>
                  <a:cubicBezTo>
                    <a:pt x="72" y="461"/>
                    <a:pt x="72" y="462"/>
                    <a:pt x="72" y="463"/>
                  </a:cubicBezTo>
                  <a:cubicBezTo>
                    <a:pt x="135" y="484"/>
                    <a:pt x="199" y="501"/>
                    <a:pt x="264" y="516"/>
                  </a:cubicBezTo>
                  <a:cubicBezTo>
                    <a:pt x="326" y="532"/>
                    <a:pt x="388" y="547"/>
                    <a:pt x="451" y="561"/>
                  </a:cubicBezTo>
                  <a:cubicBezTo>
                    <a:pt x="450" y="567"/>
                    <a:pt x="450" y="572"/>
                    <a:pt x="449" y="577"/>
                  </a:cubicBezTo>
                  <a:cubicBezTo>
                    <a:pt x="379" y="556"/>
                    <a:pt x="308" y="537"/>
                    <a:pt x="237" y="520"/>
                  </a:cubicBezTo>
                  <a:cubicBezTo>
                    <a:pt x="201" y="512"/>
                    <a:pt x="165" y="506"/>
                    <a:pt x="130" y="496"/>
                  </a:cubicBezTo>
                  <a:cubicBezTo>
                    <a:pt x="94" y="487"/>
                    <a:pt x="60" y="473"/>
                    <a:pt x="26" y="460"/>
                  </a:cubicBezTo>
                  <a:cubicBezTo>
                    <a:pt x="24" y="459"/>
                    <a:pt x="23" y="461"/>
                    <a:pt x="25" y="462"/>
                  </a:cubicBezTo>
                  <a:cubicBezTo>
                    <a:pt x="92" y="491"/>
                    <a:pt x="161" y="507"/>
                    <a:pt x="233" y="523"/>
                  </a:cubicBezTo>
                  <a:cubicBezTo>
                    <a:pt x="305" y="539"/>
                    <a:pt x="378" y="558"/>
                    <a:pt x="449" y="580"/>
                  </a:cubicBezTo>
                  <a:cubicBezTo>
                    <a:pt x="449" y="584"/>
                    <a:pt x="449" y="589"/>
                    <a:pt x="448" y="593"/>
                  </a:cubicBezTo>
                  <a:cubicBezTo>
                    <a:pt x="384" y="570"/>
                    <a:pt x="317" y="555"/>
                    <a:pt x="250" y="540"/>
                  </a:cubicBezTo>
                  <a:cubicBezTo>
                    <a:pt x="182" y="524"/>
                    <a:pt x="114" y="507"/>
                    <a:pt x="47" y="487"/>
                  </a:cubicBezTo>
                  <a:cubicBezTo>
                    <a:pt x="46" y="487"/>
                    <a:pt x="46" y="488"/>
                    <a:pt x="47" y="488"/>
                  </a:cubicBezTo>
                  <a:cubicBezTo>
                    <a:pt x="112" y="512"/>
                    <a:pt x="181" y="527"/>
                    <a:pt x="249" y="543"/>
                  </a:cubicBezTo>
                  <a:cubicBezTo>
                    <a:pt x="316" y="558"/>
                    <a:pt x="383" y="575"/>
                    <a:pt x="448" y="596"/>
                  </a:cubicBezTo>
                  <a:cubicBezTo>
                    <a:pt x="448" y="600"/>
                    <a:pt x="448" y="603"/>
                    <a:pt x="448" y="607"/>
                  </a:cubicBezTo>
                  <a:cubicBezTo>
                    <a:pt x="377" y="585"/>
                    <a:pt x="306" y="565"/>
                    <a:pt x="234" y="546"/>
                  </a:cubicBezTo>
                  <a:cubicBezTo>
                    <a:pt x="165" y="529"/>
                    <a:pt x="92" y="517"/>
                    <a:pt x="26" y="490"/>
                  </a:cubicBezTo>
                  <a:cubicBezTo>
                    <a:pt x="25" y="490"/>
                    <a:pt x="25" y="490"/>
                    <a:pt x="25" y="491"/>
                  </a:cubicBezTo>
                  <a:cubicBezTo>
                    <a:pt x="55" y="506"/>
                    <a:pt x="87" y="513"/>
                    <a:pt x="119" y="521"/>
                  </a:cubicBezTo>
                  <a:cubicBezTo>
                    <a:pt x="157" y="529"/>
                    <a:pt x="194" y="538"/>
                    <a:pt x="231" y="548"/>
                  </a:cubicBezTo>
                  <a:cubicBezTo>
                    <a:pt x="304" y="566"/>
                    <a:pt x="376" y="587"/>
                    <a:pt x="448" y="609"/>
                  </a:cubicBezTo>
                  <a:cubicBezTo>
                    <a:pt x="448" y="611"/>
                    <a:pt x="448" y="613"/>
                    <a:pt x="448" y="615"/>
                  </a:cubicBezTo>
                  <a:cubicBezTo>
                    <a:pt x="376" y="602"/>
                    <a:pt x="308" y="577"/>
                    <a:pt x="237" y="557"/>
                  </a:cubicBezTo>
                  <a:cubicBezTo>
                    <a:pt x="203" y="548"/>
                    <a:pt x="168" y="540"/>
                    <a:pt x="133" y="532"/>
                  </a:cubicBezTo>
                  <a:cubicBezTo>
                    <a:pt x="97" y="524"/>
                    <a:pt x="62" y="514"/>
                    <a:pt x="27" y="504"/>
                  </a:cubicBezTo>
                  <a:cubicBezTo>
                    <a:pt x="26" y="504"/>
                    <a:pt x="26" y="504"/>
                    <a:pt x="26" y="504"/>
                  </a:cubicBezTo>
                  <a:cubicBezTo>
                    <a:pt x="21" y="487"/>
                    <a:pt x="23" y="470"/>
                    <a:pt x="25" y="453"/>
                  </a:cubicBezTo>
                  <a:cubicBezTo>
                    <a:pt x="26" y="436"/>
                    <a:pt x="26" y="418"/>
                    <a:pt x="30" y="401"/>
                  </a:cubicBezTo>
                  <a:cubicBezTo>
                    <a:pt x="31" y="427"/>
                    <a:pt x="38" y="452"/>
                    <a:pt x="58" y="444"/>
                  </a:cubicBezTo>
                  <a:cubicBezTo>
                    <a:pt x="58" y="444"/>
                    <a:pt x="58" y="445"/>
                    <a:pt x="58" y="445"/>
                  </a:cubicBezTo>
                  <a:cubicBezTo>
                    <a:pt x="68" y="453"/>
                    <a:pt x="79" y="455"/>
                    <a:pt x="91" y="455"/>
                  </a:cubicBezTo>
                  <a:cubicBezTo>
                    <a:pt x="110" y="455"/>
                    <a:pt x="128" y="455"/>
                    <a:pt x="146" y="456"/>
                  </a:cubicBezTo>
                  <a:cubicBezTo>
                    <a:pt x="181" y="459"/>
                    <a:pt x="216" y="463"/>
                    <a:pt x="251" y="467"/>
                  </a:cubicBezTo>
                  <a:cubicBezTo>
                    <a:pt x="285" y="478"/>
                    <a:pt x="323" y="483"/>
                    <a:pt x="358" y="490"/>
                  </a:cubicBezTo>
                  <a:cubicBezTo>
                    <a:pt x="393" y="496"/>
                    <a:pt x="428" y="502"/>
                    <a:pt x="463" y="506"/>
                  </a:cubicBezTo>
                  <a:cubicBezTo>
                    <a:pt x="464" y="506"/>
                    <a:pt x="464" y="504"/>
                    <a:pt x="463" y="504"/>
                  </a:cubicBezTo>
                  <a:cubicBezTo>
                    <a:pt x="426" y="498"/>
                    <a:pt x="389" y="493"/>
                    <a:pt x="353" y="486"/>
                  </a:cubicBezTo>
                  <a:cubicBezTo>
                    <a:pt x="327" y="481"/>
                    <a:pt x="301" y="474"/>
                    <a:pt x="275" y="469"/>
                  </a:cubicBezTo>
                  <a:cubicBezTo>
                    <a:pt x="275" y="469"/>
                    <a:pt x="275" y="469"/>
                    <a:pt x="275" y="469"/>
                  </a:cubicBezTo>
                  <a:cubicBezTo>
                    <a:pt x="318" y="475"/>
                    <a:pt x="362" y="481"/>
                    <a:pt x="405" y="487"/>
                  </a:cubicBezTo>
                  <a:cubicBezTo>
                    <a:pt x="426" y="491"/>
                    <a:pt x="447" y="494"/>
                    <a:pt x="467" y="498"/>
                  </a:cubicBezTo>
                  <a:cubicBezTo>
                    <a:pt x="473" y="499"/>
                    <a:pt x="479" y="500"/>
                    <a:pt x="485" y="501"/>
                  </a:cubicBezTo>
                  <a:cubicBezTo>
                    <a:pt x="481" y="502"/>
                    <a:pt x="477" y="503"/>
                    <a:pt x="473" y="503"/>
                  </a:cubicBezTo>
                  <a:cubicBezTo>
                    <a:pt x="471" y="504"/>
                    <a:pt x="467" y="504"/>
                    <a:pt x="468" y="508"/>
                  </a:cubicBezTo>
                  <a:cubicBezTo>
                    <a:pt x="468" y="508"/>
                    <a:pt x="469" y="508"/>
                    <a:pt x="469" y="507"/>
                  </a:cubicBezTo>
                  <a:cubicBezTo>
                    <a:pt x="469" y="505"/>
                    <a:pt x="483" y="503"/>
                    <a:pt x="489" y="502"/>
                  </a:cubicBezTo>
                  <a:cubicBezTo>
                    <a:pt x="499" y="504"/>
                    <a:pt x="509" y="504"/>
                    <a:pt x="518" y="501"/>
                  </a:cubicBezTo>
                  <a:cubicBezTo>
                    <a:pt x="519" y="500"/>
                    <a:pt x="519" y="500"/>
                    <a:pt x="519" y="499"/>
                  </a:cubicBezTo>
                  <a:cubicBezTo>
                    <a:pt x="523" y="496"/>
                    <a:pt x="527" y="493"/>
                    <a:pt x="531" y="490"/>
                  </a:cubicBezTo>
                  <a:cubicBezTo>
                    <a:pt x="582" y="473"/>
                    <a:pt x="631" y="454"/>
                    <a:pt x="681" y="437"/>
                  </a:cubicBezTo>
                  <a:cubicBezTo>
                    <a:pt x="731" y="419"/>
                    <a:pt x="782" y="402"/>
                    <a:pt x="831" y="383"/>
                  </a:cubicBezTo>
                  <a:cubicBezTo>
                    <a:pt x="832" y="382"/>
                    <a:pt x="832" y="381"/>
                    <a:pt x="831" y="382"/>
                  </a:cubicBezTo>
                  <a:cubicBezTo>
                    <a:pt x="780" y="397"/>
                    <a:pt x="731" y="417"/>
                    <a:pt x="680" y="435"/>
                  </a:cubicBezTo>
                  <a:cubicBezTo>
                    <a:pt x="632" y="452"/>
                    <a:pt x="583" y="469"/>
                    <a:pt x="535" y="487"/>
                  </a:cubicBezTo>
                  <a:cubicBezTo>
                    <a:pt x="543" y="480"/>
                    <a:pt x="551" y="474"/>
                    <a:pt x="559" y="467"/>
                  </a:cubicBezTo>
                  <a:cubicBezTo>
                    <a:pt x="611" y="452"/>
                    <a:pt x="661" y="431"/>
                    <a:pt x="712" y="413"/>
                  </a:cubicBezTo>
                  <a:cubicBezTo>
                    <a:pt x="761" y="395"/>
                    <a:pt x="810" y="378"/>
                    <a:pt x="859" y="359"/>
                  </a:cubicBezTo>
                  <a:cubicBezTo>
                    <a:pt x="855" y="369"/>
                    <a:pt x="853" y="380"/>
                    <a:pt x="851" y="390"/>
                  </a:cubicBezTo>
                  <a:close/>
                  <a:moveTo>
                    <a:pt x="708" y="410"/>
                  </a:moveTo>
                  <a:cubicBezTo>
                    <a:pt x="660" y="427"/>
                    <a:pt x="610" y="443"/>
                    <a:pt x="563" y="464"/>
                  </a:cubicBezTo>
                  <a:cubicBezTo>
                    <a:pt x="582" y="448"/>
                    <a:pt x="601" y="432"/>
                    <a:pt x="620" y="417"/>
                  </a:cubicBezTo>
                  <a:cubicBezTo>
                    <a:pt x="656" y="388"/>
                    <a:pt x="692" y="361"/>
                    <a:pt x="728" y="333"/>
                  </a:cubicBezTo>
                  <a:cubicBezTo>
                    <a:pt x="729" y="332"/>
                    <a:pt x="729" y="332"/>
                    <a:pt x="729" y="331"/>
                  </a:cubicBezTo>
                  <a:cubicBezTo>
                    <a:pt x="732" y="330"/>
                    <a:pt x="736" y="328"/>
                    <a:pt x="738" y="326"/>
                  </a:cubicBezTo>
                  <a:cubicBezTo>
                    <a:pt x="738" y="325"/>
                    <a:pt x="739" y="325"/>
                    <a:pt x="739" y="325"/>
                  </a:cubicBezTo>
                  <a:cubicBezTo>
                    <a:pt x="760" y="331"/>
                    <a:pt x="784" y="332"/>
                    <a:pt x="805" y="336"/>
                  </a:cubicBezTo>
                  <a:cubicBezTo>
                    <a:pt x="826" y="339"/>
                    <a:pt x="849" y="341"/>
                    <a:pt x="868" y="351"/>
                  </a:cubicBezTo>
                  <a:cubicBezTo>
                    <a:pt x="814" y="369"/>
                    <a:pt x="761" y="390"/>
                    <a:pt x="708" y="4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3" name="Freeform 6"/>
            <p:cNvSpPr/>
            <p:nvPr/>
          </p:nvSpPr>
          <p:spPr bwMode="auto">
            <a:xfrm>
              <a:off x="5022" y="1201"/>
              <a:ext cx="303" cy="138"/>
            </a:xfrm>
            <a:custGeom>
              <a:avLst/>
              <a:gdLst>
                <a:gd name="T0" fmla="*/ 127 w 128"/>
                <a:gd name="T1" fmla="*/ 1 h 58"/>
                <a:gd name="T2" fmla="*/ 66 w 128"/>
                <a:gd name="T3" fmla="*/ 27 h 58"/>
                <a:gd name="T4" fmla="*/ 0 w 128"/>
                <a:gd name="T5" fmla="*/ 56 h 58"/>
                <a:gd name="T6" fmla="*/ 1 w 128"/>
                <a:gd name="T7" fmla="*/ 57 h 58"/>
                <a:gd name="T8" fmla="*/ 62 w 128"/>
                <a:gd name="T9" fmla="*/ 32 h 58"/>
                <a:gd name="T10" fmla="*/ 127 w 128"/>
                <a:gd name="T11" fmla="*/ 1 h 58"/>
                <a:gd name="T12" fmla="*/ 127 w 128"/>
                <a:gd name="T13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" h="58">
                  <a:moveTo>
                    <a:pt x="127" y="1"/>
                  </a:moveTo>
                  <a:cubicBezTo>
                    <a:pt x="107" y="9"/>
                    <a:pt x="86" y="18"/>
                    <a:pt x="66" y="27"/>
                  </a:cubicBezTo>
                  <a:cubicBezTo>
                    <a:pt x="44" y="37"/>
                    <a:pt x="21" y="45"/>
                    <a:pt x="0" y="56"/>
                  </a:cubicBezTo>
                  <a:cubicBezTo>
                    <a:pt x="0" y="57"/>
                    <a:pt x="0" y="58"/>
                    <a:pt x="1" y="57"/>
                  </a:cubicBezTo>
                  <a:cubicBezTo>
                    <a:pt x="22" y="51"/>
                    <a:pt x="42" y="41"/>
                    <a:pt x="62" y="32"/>
                  </a:cubicBezTo>
                  <a:cubicBezTo>
                    <a:pt x="84" y="22"/>
                    <a:pt x="106" y="12"/>
                    <a:pt x="127" y="1"/>
                  </a:cubicBezTo>
                  <a:cubicBezTo>
                    <a:pt x="128" y="1"/>
                    <a:pt x="127" y="0"/>
                    <a:pt x="12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4" name="Freeform 7"/>
            <p:cNvSpPr/>
            <p:nvPr/>
          </p:nvSpPr>
          <p:spPr bwMode="auto">
            <a:xfrm>
              <a:off x="5188" y="1192"/>
              <a:ext cx="140" cy="49"/>
            </a:xfrm>
            <a:custGeom>
              <a:avLst/>
              <a:gdLst>
                <a:gd name="T0" fmla="*/ 58 w 59"/>
                <a:gd name="T1" fmla="*/ 0 h 21"/>
                <a:gd name="T2" fmla="*/ 1 w 59"/>
                <a:gd name="T3" fmla="*/ 20 h 21"/>
                <a:gd name="T4" fmla="*/ 1 w 59"/>
                <a:gd name="T5" fmla="*/ 21 h 21"/>
                <a:gd name="T6" fmla="*/ 58 w 59"/>
                <a:gd name="T7" fmla="*/ 1 h 21"/>
                <a:gd name="T8" fmla="*/ 58 w 5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1">
                  <a:moveTo>
                    <a:pt x="58" y="0"/>
                  </a:moveTo>
                  <a:cubicBezTo>
                    <a:pt x="40" y="5"/>
                    <a:pt x="17" y="9"/>
                    <a:pt x="1" y="20"/>
                  </a:cubicBezTo>
                  <a:cubicBezTo>
                    <a:pt x="0" y="20"/>
                    <a:pt x="0" y="21"/>
                    <a:pt x="1" y="21"/>
                  </a:cubicBezTo>
                  <a:cubicBezTo>
                    <a:pt x="20" y="13"/>
                    <a:pt x="40" y="8"/>
                    <a:pt x="58" y="1"/>
                  </a:cubicBezTo>
                  <a:cubicBezTo>
                    <a:pt x="59" y="1"/>
                    <a:pt x="59" y="0"/>
                    <a:pt x="5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5" name="Freeform 8"/>
            <p:cNvSpPr/>
            <p:nvPr/>
          </p:nvSpPr>
          <p:spPr bwMode="auto">
            <a:xfrm>
              <a:off x="4522" y="1154"/>
              <a:ext cx="796" cy="275"/>
            </a:xfrm>
            <a:custGeom>
              <a:avLst/>
              <a:gdLst>
                <a:gd name="T0" fmla="*/ 334 w 336"/>
                <a:gd name="T1" fmla="*/ 1 h 116"/>
                <a:gd name="T2" fmla="*/ 164 w 336"/>
                <a:gd name="T3" fmla="*/ 59 h 116"/>
                <a:gd name="T4" fmla="*/ 81 w 336"/>
                <a:gd name="T5" fmla="*/ 87 h 116"/>
                <a:gd name="T6" fmla="*/ 0 w 336"/>
                <a:gd name="T7" fmla="*/ 115 h 116"/>
                <a:gd name="T8" fmla="*/ 0 w 336"/>
                <a:gd name="T9" fmla="*/ 116 h 116"/>
                <a:gd name="T10" fmla="*/ 87 w 336"/>
                <a:gd name="T11" fmla="*/ 87 h 116"/>
                <a:gd name="T12" fmla="*/ 168 w 336"/>
                <a:gd name="T13" fmla="*/ 59 h 116"/>
                <a:gd name="T14" fmla="*/ 335 w 336"/>
                <a:gd name="T15" fmla="*/ 3 h 116"/>
                <a:gd name="T16" fmla="*/ 334 w 336"/>
                <a:gd name="T17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116">
                  <a:moveTo>
                    <a:pt x="334" y="1"/>
                  </a:moveTo>
                  <a:cubicBezTo>
                    <a:pt x="277" y="20"/>
                    <a:pt x="221" y="39"/>
                    <a:pt x="164" y="59"/>
                  </a:cubicBezTo>
                  <a:cubicBezTo>
                    <a:pt x="136" y="68"/>
                    <a:pt x="109" y="78"/>
                    <a:pt x="81" y="87"/>
                  </a:cubicBezTo>
                  <a:cubicBezTo>
                    <a:pt x="54" y="96"/>
                    <a:pt x="26" y="104"/>
                    <a:pt x="0" y="115"/>
                  </a:cubicBezTo>
                  <a:cubicBezTo>
                    <a:pt x="0" y="115"/>
                    <a:pt x="0" y="116"/>
                    <a:pt x="0" y="116"/>
                  </a:cubicBezTo>
                  <a:cubicBezTo>
                    <a:pt x="30" y="109"/>
                    <a:pt x="59" y="97"/>
                    <a:pt x="87" y="87"/>
                  </a:cubicBezTo>
                  <a:cubicBezTo>
                    <a:pt x="114" y="77"/>
                    <a:pt x="141" y="68"/>
                    <a:pt x="168" y="59"/>
                  </a:cubicBezTo>
                  <a:cubicBezTo>
                    <a:pt x="223" y="41"/>
                    <a:pt x="279" y="22"/>
                    <a:pt x="335" y="3"/>
                  </a:cubicBezTo>
                  <a:cubicBezTo>
                    <a:pt x="336" y="2"/>
                    <a:pt x="335" y="0"/>
                    <a:pt x="33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6" name="Freeform 9"/>
            <p:cNvSpPr/>
            <p:nvPr/>
          </p:nvSpPr>
          <p:spPr bwMode="auto">
            <a:xfrm>
              <a:off x="4830" y="992"/>
              <a:ext cx="78" cy="62"/>
            </a:xfrm>
            <a:custGeom>
              <a:avLst/>
              <a:gdLst>
                <a:gd name="T0" fmla="*/ 32 w 33"/>
                <a:gd name="T1" fmla="*/ 1 h 26"/>
                <a:gd name="T2" fmla="*/ 0 w 33"/>
                <a:gd name="T3" fmla="*/ 24 h 26"/>
                <a:gd name="T4" fmla="*/ 1 w 33"/>
                <a:gd name="T5" fmla="*/ 25 h 26"/>
                <a:gd name="T6" fmla="*/ 32 w 33"/>
                <a:gd name="T7" fmla="*/ 2 h 26"/>
                <a:gd name="T8" fmla="*/ 32 w 33"/>
                <a:gd name="T9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6">
                  <a:moveTo>
                    <a:pt x="32" y="1"/>
                  </a:moveTo>
                  <a:cubicBezTo>
                    <a:pt x="20" y="8"/>
                    <a:pt x="10" y="17"/>
                    <a:pt x="0" y="24"/>
                  </a:cubicBezTo>
                  <a:cubicBezTo>
                    <a:pt x="0" y="25"/>
                    <a:pt x="0" y="26"/>
                    <a:pt x="1" y="25"/>
                  </a:cubicBezTo>
                  <a:cubicBezTo>
                    <a:pt x="11" y="18"/>
                    <a:pt x="23" y="10"/>
                    <a:pt x="32" y="2"/>
                  </a:cubicBezTo>
                  <a:cubicBezTo>
                    <a:pt x="33" y="1"/>
                    <a:pt x="32" y="0"/>
                    <a:pt x="3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7" name="Freeform 10"/>
            <p:cNvSpPr/>
            <p:nvPr/>
          </p:nvSpPr>
          <p:spPr bwMode="auto">
            <a:xfrm>
              <a:off x="3486" y="1196"/>
              <a:ext cx="341" cy="29"/>
            </a:xfrm>
            <a:custGeom>
              <a:avLst/>
              <a:gdLst>
                <a:gd name="T0" fmla="*/ 144 w 144"/>
                <a:gd name="T1" fmla="*/ 11 h 12"/>
                <a:gd name="T2" fmla="*/ 0 w 144"/>
                <a:gd name="T3" fmla="*/ 0 h 12"/>
                <a:gd name="T4" fmla="*/ 0 w 144"/>
                <a:gd name="T5" fmla="*/ 1 h 12"/>
                <a:gd name="T6" fmla="*/ 144 w 144"/>
                <a:gd name="T7" fmla="*/ 12 h 12"/>
                <a:gd name="T8" fmla="*/ 144 w 144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12">
                  <a:moveTo>
                    <a:pt x="144" y="11"/>
                  </a:moveTo>
                  <a:cubicBezTo>
                    <a:pt x="96" y="6"/>
                    <a:pt x="48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48" y="7"/>
                    <a:pt x="96" y="9"/>
                    <a:pt x="144" y="12"/>
                  </a:cubicBezTo>
                  <a:cubicBezTo>
                    <a:pt x="144" y="12"/>
                    <a:pt x="144" y="11"/>
                    <a:pt x="14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8" name="Freeform 11"/>
            <p:cNvSpPr/>
            <p:nvPr/>
          </p:nvSpPr>
          <p:spPr bwMode="auto">
            <a:xfrm>
              <a:off x="3858" y="1220"/>
              <a:ext cx="647" cy="69"/>
            </a:xfrm>
            <a:custGeom>
              <a:avLst/>
              <a:gdLst>
                <a:gd name="T0" fmla="*/ 272 w 273"/>
                <a:gd name="T1" fmla="*/ 28 h 29"/>
                <a:gd name="T2" fmla="*/ 0 w 273"/>
                <a:gd name="T3" fmla="*/ 0 h 29"/>
                <a:gd name="T4" fmla="*/ 0 w 273"/>
                <a:gd name="T5" fmla="*/ 0 h 29"/>
                <a:gd name="T6" fmla="*/ 272 w 273"/>
                <a:gd name="T7" fmla="*/ 29 h 29"/>
                <a:gd name="T8" fmla="*/ 272 w 273"/>
                <a:gd name="T9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3" h="29">
                  <a:moveTo>
                    <a:pt x="272" y="28"/>
                  </a:moveTo>
                  <a:cubicBezTo>
                    <a:pt x="181" y="18"/>
                    <a:pt x="90" y="1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0" y="11"/>
                    <a:pt x="181" y="22"/>
                    <a:pt x="272" y="29"/>
                  </a:cubicBezTo>
                  <a:cubicBezTo>
                    <a:pt x="273" y="29"/>
                    <a:pt x="273" y="28"/>
                    <a:pt x="27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9" name="Freeform 12"/>
            <p:cNvSpPr/>
            <p:nvPr/>
          </p:nvSpPr>
          <p:spPr bwMode="auto">
            <a:xfrm>
              <a:off x="3624" y="1175"/>
              <a:ext cx="860" cy="88"/>
            </a:xfrm>
            <a:custGeom>
              <a:avLst/>
              <a:gdLst>
                <a:gd name="T0" fmla="*/ 363 w 363"/>
                <a:gd name="T1" fmla="*/ 37 h 37"/>
                <a:gd name="T2" fmla="*/ 0 w 363"/>
                <a:gd name="T3" fmla="*/ 0 h 37"/>
                <a:gd name="T4" fmla="*/ 0 w 363"/>
                <a:gd name="T5" fmla="*/ 1 h 37"/>
                <a:gd name="T6" fmla="*/ 363 w 363"/>
                <a:gd name="T7" fmla="*/ 37 h 37"/>
                <a:gd name="T8" fmla="*/ 363 w 363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3" h="37">
                  <a:moveTo>
                    <a:pt x="363" y="37"/>
                  </a:moveTo>
                  <a:cubicBezTo>
                    <a:pt x="243" y="18"/>
                    <a:pt x="121" y="7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22" y="10"/>
                    <a:pt x="242" y="23"/>
                    <a:pt x="363" y="37"/>
                  </a:cubicBezTo>
                  <a:cubicBezTo>
                    <a:pt x="363" y="37"/>
                    <a:pt x="363" y="37"/>
                    <a:pt x="363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0" name="Freeform 13"/>
            <p:cNvSpPr/>
            <p:nvPr/>
          </p:nvSpPr>
          <p:spPr bwMode="auto">
            <a:xfrm>
              <a:off x="3951" y="1123"/>
              <a:ext cx="573" cy="69"/>
            </a:xfrm>
            <a:custGeom>
              <a:avLst/>
              <a:gdLst>
                <a:gd name="T0" fmla="*/ 241 w 242"/>
                <a:gd name="T1" fmla="*/ 28 h 29"/>
                <a:gd name="T2" fmla="*/ 124 w 242"/>
                <a:gd name="T3" fmla="*/ 15 h 29"/>
                <a:gd name="T4" fmla="*/ 0 w 242"/>
                <a:gd name="T5" fmla="*/ 0 h 29"/>
                <a:gd name="T6" fmla="*/ 0 w 242"/>
                <a:gd name="T7" fmla="*/ 1 h 29"/>
                <a:gd name="T8" fmla="*/ 118 w 242"/>
                <a:gd name="T9" fmla="*/ 17 h 29"/>
                <a:gd name="T10" fmla="*/ 241 w 242"/>
                <a:gd name="T11" fmla="*/ 29 h 29"/>
                <a:gd name="T12" fmla="*/ 241 w 242"/>
                <a:gd name="T13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29">
                  <a:moveTo>
                    <a:pt x="241" y="28"/>
                  </a:moveTo>
                  <a:cubicBezTo>
                    <a:pt x="202" y="23"/>
                    <a:pt x="163" y="20"/>
                    <a:pt x="124" y="15"/>
                  </a:cubicBezTo>
                  <a:cubicBezTo>
                    <a:pt x="83" y="10"/>
                    <a:pt x="41" y="2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38" y="10"/>
                    <a:pt x="79" y="12"/>
                    <a:pt x="118" y="17"/>
                  </a:cubicBezTo>
                  <a:cubicBezTo>
                    <a:pt x="158" y="21"/>
                    <a:pt x="200" y="27"/>
                    <a:pt x="241" y="29"/>
                  </a:cubicBezTo>
                  <a:cubicBezTo>
                    <a:pt x="241" y="29"/>
                    <a:pt x="242" y="28"/>
                    <a:pt x="241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1" name="Freeform 14"/>
            <p:cNvSpPr/>
            <p:nvPr/>
          </p:nvSpPr>
          <p:spPr bwMode="auto">
            <a:xfrm>
              <a:off x="3519" y="1047"/>
              <a:ext cx="465" cy="43"/>
            </a:xfrm>
            <a:custGeom>
              <a:avLst/>
              <a:gdLst>
                <a:gd name="T0" fmla="*/ 196 w 196"/>
                <a:gd name="T1" fmla="*/ 17 h 18"/>
                <a:gd name="T2" fmla="*/ 98 w 196"/>
                <a:gd name="T3" fmla="*/ 8 h 18"/>
                <a:gd name="T4" fmla="*/ 0 w 196"/>
                <a:gd name="T5" fmla="*/ 0 h 18"/>
                <a:gd name="T6" fmla="*/ 0 w 196"/>
                <a:gd name="T7" fmla="*/ 0 h 18"/>
                <a:gd name="T8" fmla="*/ 95 w 196"/>
                <a:gd name="T9" fmla="*/ 9 h 18"/>
                <a:gd name="T10" fmla="*/ 196 w 196"/>
                <a:gd name="T11" fmla="*/ 18 h 18"/>
                <a:gd name="T12" fmla="*/ 196 w 196"/>
                <a:gd name="T13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6" h="18">
                  <a:moveTo>
                    <a:pt x="196" y="17"/>
                  </a:moveTo>
                  <a:cubicBezTo>
                    <a:pt x="163" y="13"/>
                    <a:pt x="131" y="11"/>
                    <a:pt x="98" y="8"/>
                  </a:cubicBezTo>
                  <a:cubicBezTo>
                    <a:pt x="66" y="5"/>
                    <a:pt x="3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1" y="6"/>
                    <a:pt x="63" y="6"/>
                    <a:pt x="95" y="9"/>
                  </a:cubicBezTo>
                  <a:cubicBezTo>
                    <a:pt x="129" y="12"/>
                    <a:pt x="162" y="16"/>
                    <a:pt x="196" y="18"/>
                  </a:cubicBezTo>
                  <a:cubicBezTo>
                    <a:pt x="196" y="18"/>
                    <a:pt x="196" y="17"/>
                    <a:pt x="19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2" name="Freeform 15"/>
            <p:cNvSpPr/>
            <p:nvPr/>
          </p:nvSpPr>
          <p:spPr bwMode="auto">
            <a:xfrm>
              <a:off x="4012" y="1087"/>
              <a:ext cx="52" cy="10"/>
            </a:xfrm>
            <a:custGeom>
              <a:avLst/>
              <a:gdLst>
                <a:gd name="T0" fmla="*/ 21 w 22"/>
                <a:gd name="T1" fmla="*/ 2 h 4"/>
                <a:gd name="T2" fmla="*/ 1 w 22"/>
                <a:gd name="T3" fmla="*/ 0 h 4"/>
                <a:gd name="T4" fmla="*/ 1 w 22"/>
                <a:gd name="T5" fmla="*/ 0 h 4"/>
                <a:gd name="T6" fmla="*/ 21 w 22"/>
                <a:gd name="T7" fmla="*/ 3 h 4"/>
                <a:gd name="T8" fmla="*/ 21 w 2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21" y="2"/>
                  </a:moveTo>
                  <a:cubicBezTo>
                    <a:pt x="14" y="2"/>
                    <a:pt x="8" y="1"/>
                    <a:pt x="1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7" y="3"/>
                    <a:pt x="14" y="4"/>
                    <a:pt x="21" y="3"/>
                  </a:cubicBezTo>
                  <a:cubicBezTo>
                    <a:pt x="22" y="3"/>
                    <a:pt x="22" y="3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3" name="Freeform 16"/>
            <p:cNvSpPr/>
            <p:nvPr/>
          </p:nvSpPr>
          <p:spPr bwMode="auto">
            <a:xfrm>
              <a:off x="3467" y="978"/>
              <a:ext cx="1036" cy="145"/>
            </a:xfrm>
            <a:custGeom>
              <a:avLst/>
              <a:gdLst>
                <a:gd name="T0" fmla="*/ 436 w 437"/>
                <a:gd name="T1" fmla="*/ 59 h 61"/>
                <a:gd name="T2" fmla="*/ 216 w 437"/>
                <a:gd name="T3" fmla="*/ 31 h 61"/>
                <a:gd name="T4" fmla="*/ 1 w 437"/>
                <a:gd name="T5" fmla="*/ 0 h 61"/>
                <a:gd name="T6" fmla="*/ 1 w 437"/>
                <a:gd name="T7" fmla="*/ 2 h 61"/>
                <a:gd name="T8" fmla="*/ 215 w 437"/>
                <a:gd name="T9" fmla="*/ 33 h 61"/>
                <a:gd name="T10" fmla="*/ 436 w 437"/>
                <a:gd name="T11" fmla="*/ 60 h 61"/>
                <a:gd name="T12" fmla="*/ 436 w 437"/>
                <a:gd name="T13" fmla="*/ 5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7" h="61">
                  <a:moveTo>
                    <a:pt x="436" y="59"/>
                  </a:moveTo>
                  <a:cubicBezTo>
                    <a:pt x="363" y="49"/>
                    <a:pt x="289" y="41"/>
                    <a:pt x="216" y="31"/>
                  </a:cubicBezTo>
                  <a:cubicBezTo>
                    <a:pt x="144" y="21"/>
                    <a:pt x="73" y="10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72" y="14"/>
                    <a:pt x="144" y="23"/>
                    <a:pt x="215" y="33"/>
                  </a:cubicBezTo>
                  <a:cubicBezTo>
                    <a:pt x="289" y="43"/>
                    <a:pt x="362" y="53"/>
                    <a:pt x="436" y="60"/>
                  </a:cubicBezTo>
                  <a:cubicBezTo>
                    <a:pt x="437" y="61"/>
                    <a:pt x="437" y="59"/>
                    <a:pt x="436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4" name="Freeform 17"/>
            <p:cNvSpPr/>
            <p:nvPr/>
          </p:nvSpPr>
          <p:spPr bwMode="auto">
            <a:xfrm>
              <a:off x="4015" y="1018"/>
              <a:ext cx="467" cy="67"/>
            </a:xfrm>
            <a:custGeom>
              <a:avLst/>
              <a:gdLst>
                <a:gd name="T0" fmla="*/ 196 w 197"/>
                <a:gd name="T1" fmla="*/ 27 h 28"/>
                <a:gd name="T2" fmla="*/ 1 w 197"/>
                <a:gd name="T3" fmla="*/ 0 h 28"/>
                <a:gd name="T4" fmla="*/ 1 w 197"/>
                <a:gd name="T5" fmla="*/ 1 h 28"/>
                <a:gd name="T6" fmla="*/ 196 w 197"/>
                <a:gd name="T7" fmla="*/ 28 h 28"/>
                <a:gd name="T8" fmla="*/ 196 w 197"/>
                <a:gd name="T9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28">
                  <a:moveTo>
                    <a:pt x="196" y="27"/>
                  </a:moveTo>
                  <a:cubicBezTo>
                    <a:pt x="131" y="18"/>
                    <a:pt x="66" y="11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65" y="14"/>
                    <a:pt x="131" y="25"/>
                    <a:pt x="196" y="28"/>
                  </a:cubicBezTo>
                  <a:cubicBezTo>
                    <a:pt x="197" y="28"/>
                    <a:pt x="197" y="27"/>
                    <a:pt x="19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5" name="Freeform 18"/>
            <p:cNvSpPr/>
            <p:nvPr/>
          </p:nvSpPr>
          <p:spPr bwMode="auto">
            <a:xfrm>
              <a:off x="4197" y="895"/>
              <a:ext cx="171" cy="24"/>
            </a:xfrm>
            <a:custGeom>
              <a:avLst/>
              <a:gdLst>
                <a:gd name="T0" fmla="*/ 72 w 72"/>
                <a:gd name="T1" fmla="*/ 1 h 10"/>
                <a:gd name="T2" fmla="*/ 36 w 72"/>
                <a:gd name="T3" fmla="*/ 2 h 10"/>
                <a:gd name="T4" fmla="*/ 2 w 72"/>
                <a:gd name="T5" fmla="*/ 1 h 10"/>
                <a:gd name="T6" fmla="*/ 0 w 72"/>
                <a:gd name="T7" fmla="*/ 2 h 10"/>
                <a:gd name="T8" fmla="*/ 25 w 72"/>
                <a:gd name="T9" fmla="*/ 3 h 10"/>
                <a:gd name="T10" fmla="*/ 72 w 72"/>
                <a:gd name="T11" fmla="*/ 1 h 10"/>
                <a:gd name="T12" fmla="*/ 72 w 72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10">
                  <a:moveTo>
                    <a:pt x="72" y="1"/>
                  </a:moveTo>
                  <a:cubicBezTo>
                    <a:pt x="60" y="2"/>
                    <a:pt x="48" y="3"/>
                    <a:pt x="36" y="2"/>
                  </a:cubicBezTo>
                  <a:cubicBezTo>
                    <a:pt x="29" y="1"/>
                    <a:pt x="6" y="6"/>
                    <a:pt x="2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4" y="10"/>
                    <a:pt x="19" y="3"/>
                    <a:pt x="25" y="3"/>
                  </a:cubicBezTo>
                  <a:cubicBezTo>
                    <a:pt x="41" y="2"/>
                    <a:pt x="56" y="5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6" name="Freeform 19"/>
            <p:cNvSpPr/>
            <p:nvPr/>
          </p:nvSpPr>
          <p:spPr bwMode="auto">
            <a:xfrm>
              <a:off x="4382" y="895"/>
              <a:ext cx="33" cy="5"/>
            </a:xfrm>
            <a:custGeom>
              <a:avLst/>
              <a:gdLst>
                <a:gd name="T0" fmla="*/ 13 w 14"/>
                <a:gd name="T1" fmla="*/ 0 h 2"/>
                <a:gd name="T2" fmla="*/ 1 w 14"/>
                <a:gd name="T3" fmla="*/ 1 h 2"/>
                <a:gd name="T4" fmla="*/ 1 w 14"/>
                <a:gd name="T5" fmla="*/ 2 h 2"/>
                <a:gd name="T6" fmla="*/ 13 w 14"/>
                <a:gd name="T7" fmla="*/ 1 h 2"/>
                <a:gd name="T8" fmla="*/ 13 w 1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">
                  <a:moveTo>
                    <a:pt x="13" y="0"/>
                  </a:moveTo>
                  <a:cubicBezTo>
                    <a:pt x="9" y="0"/>
                    <a:pt x="5" y="0"/>
                    <a:pt x="1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5" y="1"/>
                    <a:pt x="9" y="0"/>
                    <a:pt x="13" y="1"/>
                  </a:cubicBezTo>
                  <a:cubicBezTo>
                    <a:pt x="14" y="1"/>
                    <a:pt x="14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7" name="Freeform 20"/>
            <p:cNvSpPr/>
            <p:nvPr/>
          </p:nvSpPr>
          <p:spPr bwMode="auto">
            <a:xfrm>
              <a:off x="3830" y="857"/>
              <a:ext cx="1173" cy="19"/>
            </a:xfrm>
            <a:custGeom>
              <a:avLst/>
              <a:gdLst>
                <a:gd name="T0" fmla="*/ 494 w 495"/>
                <a:gd name="T1" fmla="*/ 2 h 8"/>
                <a:gd name="T2" fmla="*/ 246 w 495"/>
                <a:gd name="T3" fmla="*/ 4 h 8"/>
                <a:gd name="T4" fmla="*/ 1 w 495"/>
                <a:gd name="T5" fmla="*/ 3 h 8"/>
                <a:gd name="T6" fmla="*/ 1 w 495"/>
                <a:gd name="T7" fmla="*/ 5 h 8"/>
                <a:gd name="T8" fmla="*/ 246 w 495"/>
                <a:gd name="T9" fmla="*/ 5 h 8"/>
                <a:gd name="T10" fmla="*/ 494 w 495"/>
                <a:gd name="T11" fmla="*/ 4 h 8"/>
                <a:gd name="T12" fmla="*/ 494 w 495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5" h="8">
                  <a:moveTo>
                    <a:pt x="494" y="2"/>
                  </a:moveTo>
                  <a:cubicBezTo>
                    <a:pt x="412" y="0"/>
                    <a:pt x="329" y="4"/>
                    <a:pt x="246" y="4"/>
                  </a:cubicBezTo>
                  <a:cubicBezTo>
                    <a:pt x="164" y="4"/>
                    <a:pt x="83" y="1"/>
                    <a:pt x="1" y="3"/>
                  </a:cubicBezTo>
                  <a:cubicBezTo>
                    <a:pt x="0" y="3"/>
                    <a:pt x="0" y="5"/>
                    <a:pt x="1" y="5"/>
                  </a:cubicBezTo>
                  <a:cubicBezTo>
                    <a:pt x="83" y="7"/>
                    <a:pt x="164" y="5"/>
                    <a:pt x="246" y="5"/>
                  </a:cubicBezTo>
                  <a:cubicBezTo>
                    <a:pt x="328" y="5"/>
                    <a:pt x="412" y="8"/>
                    <a:pt x="494" y="4"/>
                  </a:cubicBezTo>
                  <a:cubicBezTo>
                    <a:pt x="495" y="4"/>
                    <a:pt x="495" y="2"/>
                    <a:pt x="49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8" name="Freeform 21"/>
            <p:cNvSpPr/>
            <p:nvPr/>
          </p:nvSpPr>
          <p:spPr bwMode="auto">
            <a:xfrm>
              <a:off x="3737" y="784"/>
              <a:ext cx="1252" cy="38"/>
            </a:xfrm>
            <a:custGeom>
              <a:avLst/>
              <a:gdLst>
                <a:gd name="T0" fmla="*/ 527 w 528"/>
                <a:gd name="T1" fmla="*/ 0 h 16"/>
                <a:gd name="T2" fmla="*/ 265 w 528"/>
                <a:gd name="T3" fmla="*/ 10 h 16"/>
                <a:gd name="T4" fmla="*/ 134 w 528"/>
                <a:gd name="T5" fmla="*/ 10 h 16"/>
                <a:gd name="T6" fmla="*/ 0 w 528"/>
                <a:gd name="T7" fmla="*/ 10 h 16"/>
                <a:gd name="T8" fmla="*/ 0 w 528"/>
                <a:gd name="T9" fmla="*/ 11 h 16"/>
                <a:gd name="T10" fmla="*/ 134 w 528"/>
                <a:gd name="T11" fmla="*/ 11 h 16"/>
                <a:gd name="T12" fmla="*/ 268 w 528"/>
                <a:gd name="T13" fmla="*/ 11 h 16"/>
                <a:gd name="T14" fmla="*/ 527 w 528"/>
                <a:gd name="T15" fmla="*/ 1 h 16"/>
                <a:gd name="T16" fmla="*/ 527 w 528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8" h="16">
                  <a:moveTo>
                    <a:pt x="527" y="0"/>
                  </a:moveTo>
                  <a:cubicBezTo>
                    <a:pt x="440" y="9"/>
                    <a:pt x="353" y="10"/>
                    <a:pt x="265" y="10"/>
                  </a:cubicBezTo>
                  <a:cubicBezTo>
                    <a:pt x="221" y="10"/>
                    <a:pt x="178" y="10"/>
                    <a:pt x="134" y="10"/>
                  </a:cubicBezTo>
                  <a:cubicBezTo>
                    <a:pt x="90" y="10"/>
                    <a:pt x="45" y="7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45" y="14"/>
                    <a:pt x="90" y="12"/>
                    <a:pt x="134" y="11"/>
                  </a:cubicBezTo>
                  <a:cubicBezTo>
                    <a:pt x="179" y="11"/>
                    <a:pt x="223" y="11"/>
                    <a:pt x="268" y="11"/>
                  </a:cubicBezTo>
                  <a:cubicBezTo>
                    <a:pt x="354" y="11"/>
                    <a:pt x="443" y="16"/>
                    <a:pt x="527" y="1"/>
                  </a:cubicBezTo>
                  <a:cubicBezTo>
                    <a:pt x="528" y="1"/>
                    <a:pt x="528" y="0"/>
                    <a:pt x="5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9" name="Freeform 22"/>
            <p:cNvSpPr/>
            <p:nvPr/>
          </p:nvSpPr>
          <p:spPr bwMode="auto">
            <a:xfrm>
              <a:off x="4292" y="788"/>
              <a:ext cx="54" cy="5"/>
            </a:xfrm>
            <a:custGeom>
              <a:avLst/>
              <a:gdLst>
                <a:gd name="T0" fmla="*/ 23 w 23"/>
                <a:gd name="T1" fmla="*/ 1 h 2"/>
                <a:gd name="T2" fmla="*/ 0 w 23"/>
                <a:gd name="T3" fmla="*/ 0 h 2"/>
                <a:gd name="T4" fmla="*/ 0 w 23"/>
                <a:gd name="T5" fmla="*/ 0 h 2"/>
                <a:gd name="T6" fmla="*/ 23 w 23"/>
                <a:gd name="T7" fmla="*/ 1 h 2"/>
                <a:gd name="T8" fmla="*/ 23 w 2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">
                  <a:moveTo>
                    <a:pt x="23" y="1"/>
                  </a:moveTo>
                  <a:cubicBezTo>
                    <a:pt x="15" y="1"/>
                    <a:pt x="8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1"/>
                    <a:pt x="15" y="2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0" name="Freeform 23"/>
            <p:cNvSpPr/>
            <p:nvPr/>
          </p:nvSpPr>
          <p:spPr bwMode="auto">
            <a:xfrm>
              <a:off x="4389" y="769"/>
              <a:ext cx="612" cy="19"/>
            </a:xfrm>
            <a:custGeom>
              <a:avLst/>
              <a:gdLst>
                <a:gd name="T0" fmla="*/ 257 w 258"/>
                <a:gd name="T1" fmla="*/ 1 h 8"/>
                <a:gd name="T2" fmla="*/ 126 w 258"/>
                <a:gd name="T3" fmla="*/ 1 h 8"/>
                <a:gd name="T4" fmla="*/ 62 w 258"/>
                <a:gd name="T5" fmla="*/ 2 h 8"/>
                <a:gd name="T6" fmla="*/ 1 w 258"/>
                <a:gd name="T7" fmla="*/ 5 h 8"/>
                <a:gd name="T8" fmla="*/ 1 w 258"/>
                <a:gd name="T9" fmla="*/ 7 h 8"/>
                <a:gd name="T10" fmla="*/ 65 w 258"/>
                <a:gd name="T11" fmla="*/ 5 h 8"/>
                <a:gd name="T12" fmla="*/ 129 w 258"/>
                <a:gd name="T13" fmla="*/ 4 h 8"/>
                <a:gd name="T14" fmla="*/ 257 w 258"/>
                <a:gd name="T15" fmla="*/ 4 h 8"/>
                <a:gd name="T16" fmla="*/ 257 w 258"/>
                <a:gd name="T1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8" h="8">
                  <a:moveTo>
                    <a:pt x="257" y="1"/>
                  </a:moveTo>
                  <a:cubicBezTo>
                    <a:pt x="213" y="0"/>
                    <a:pt x="170" y="0"/>
                    <a:pt x="126" y="1"/>
                  </a:cubicBezTo>
                  <a:cubicBezTo>
                    <a:pt x="105" y="1"/>
                    <a:pt x="83" y="2"/>
                    <a:pt x="62" y="2"/>
                  </a:cubicBezTo>
                  <a:cubicBezTo>
                    <a:pt x="42" y="3"/>
                    <a:pt x="21" y="2"/>
                    <a:pt x="1" y="5"/>
                  </a:cubicBezTo>
                  <a:cubicBezTo>
                    <a:pt x="0" y="5"/>
                    <a:pt x="0" y="7"/>
                    <a:pt x="1" y="7"/>
                  </a:cubicBezTo>
                  <a:cubicBezTo>
                    <a:pt x="22" y="8"/>
                    <a:pt x="44" y="5"/>
                    <a:pt x="65" y="5"/>
                  </a:cubicBezTo>
                  <a:cubicBezTo>
                    <a:pt x="87" y="4"/>
                    <a:pt x="108" y="4"/>
                    <a:pt x="129" y="4"/>
                  </a:cubicBezTo>
                  <a:cubicBezTo>
                    <a:pt x="172" y="3"/>
                    <a:pt x="214" y="4"/>
                    <a:pt x="257" y="4"/>
                  </a:cubicBezTo>
                  <a:cubicBezTo>
                    <a:pt x="258" y="4"/>
                    <a:pt x="258" y="1"/>
                    <a:pt x="25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1" name="Freeform 24"/>
            <p:cNvSpPr/>
            <p:nvPr/>
          </p:nvSpPr>
          <p:spPr bwMode="auto">
            <a:xfrm>
              <a:off x="3747" y="731"/>
              <a:ext cx="1258" cy="34"/>
            </a:xfrm>
            <a:custGeom>
              <a:avLst/>
              <a:gdLst>
                <a:gd name="T0" fmla="*/ 530 w 531"/>
                <a:gd name="T1" fmla="*/ 4 h 14"/>
                <a:gd name="T2" fmla="*/ 398 w 531"/>
                <a:gd name="T3" fmla="*/ 2 h 14"/>
                <a:gd name="T4" fmla="*/ 265 w 531"/>
                <a:gd name="T5" fmla="*/ 4 h 14"/>
                <a:gd name="T6" fmla="*/ 133 w 531"/>
                <a:gd name="T7" fmla="*/ 8 h 14"/>
                <a:gd name="T8" fmla="*/ 2 w 531"/>
                <a:gd name="T9" fmla="*/ 11 h 14"/>
                <a:gd name="T10" fmla="*/ 2 w 531"/>
                <a:gd name="T11" fmla="*/ 13 h 14"/>
                <a:gd name="T12" fmla="*/ 133 w 531"/>
                <a:gd name="T13" fmla="*/ 10 h 14"/>
                <a:gd name="T14" fmla="*/ 265 w 531"/>
                <a:gd name="T15" fmla="*/ 6 h 14"/>
                <a:gd name="T16" fmla="*/ 398 w 531"/>
                <a:gd name="T17" fmla="*/ 4 h 14"/>
                <a:gd name="T18" fmla="*/ 530 w 531"/>
                <a:gd name="T19" fmla="*/ 6 h 14"/>
                <a:gd name="T20" fmla="*/ 530 w 531"/>
                <a:gd name="T21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1" h="14">
                  <a:moveTo>
                    <a:pt x="530" y="4"/>
                  </a:moveTo>
                  <a:cubicBezTo>
                    <a:pt x="487" y="0"/>
                    <a:pt x="442" y="2"/>
                    <a:pt x="398" y="2"/>
                  </a:cubicBezTo>
                  <a:cubicBezTo>
                    <a:pt x="354" y="2"/>
                    <a:pt x="309" y="3"/>
                    <a:pt x="265" y="4"/>
                  </a:cubicBezTo>
                  <a:cubicBezTo>
                    <a:pt x="221" y="5"/>
                    <a:pt x="177" y="7"/>
                    <a:pt x="133" y="8"/>
                  </a:cubicBezTo>
                  <a:cubicBezTo>
                    <a:pt x="90" y="9"/>
                    <a:pt x="46" y="8"/>
                    <a:pt x="2" y="11"/>
                  </a:cubicBezTo>
                  <a:cubicBezTo>
                    <a:pt x="1" y="11"/>
                    <a:pt x="0" y="13"/>
                    <a:pt x="2" y="13"/>
                  </a:cubicBezTo>
                  <a:cubicBezTo>
                    <a:pt x="46" y="14"/>
                    <a:pt x="90" y="11"/>
                    <a:pt x="133" y="10"/>
                  </a:cubicBezTo>
                  <a:cubicBezTo>
                    <a:pt x="177" y="9"/>
                    <a:pt x="221" y="7"/>
                    <a:pt x="265" y="6"/>
                  </a:cubicBezTo>
                  <a:cubicBezTo>
                    <a:pt x="309" y="5"/>
                    <a:pt x="354" y="5"/>
                    <a:pt x="398" y="4"/>
                  </a:cubicBezTo>
                  <a:cubicBezTo>
                    <a:pt x="442" y="4"/>
                    <a:pt x="486" y="7"/>
                    <a:pt x="530" y="6"/>
                  </a:cubicBezTo>
                  <a:cubicBezTo>
                    <a:pt x="531" y="6"/>
                    <a:pt x="531" y="4"/>
                    <a:pt x="53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2" name="Freeform 25"/>
            <p:cNvSpPr/>
            <p:nvPr/>
          </p:nvSpPr>
          <p:spPr bwMode="auto">
            <a:xfrm>
              <a:off x="4581" y="352"/>
              <a:ext cx="133" cy="144"/>
            </a:xfrm>
            <a:custGeom>
              <a:avLst/>
              <a:gdLst>
                <a:gd name="T0" fmla="*/ 55 w 56"/>
                <a:gd name="T1" fmla="*/ 0 h 61"/>
                <a:gd name="T2" fmla="*/ 1 w 56"/>
                <a:gd name="T3" fmla="*/ 59 h 61"/>
                <a:gd name="T4" fmla="*/ 2 w 56"/>
                <a:gd name="T5" fmla="*/ 60 h 61"/>
                <a:gd name="T6" fmla="*/ 56 w 56"/>
                <a:gd name="T7" fmla="*/ 1 h 61"/>
                <a:gd name="T8" fmla="*/ 55 w 56"/>
                <a:gd name="T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1">
                  <a:moveTo>
                    <a:pt x="55" y="0"/>
                  </a:moveTo>
                  <a:cubicBezTo>
                    <a:pt x="37" y="20"/>
                    <a:pt x="19" y="39"/>
                    <a:pt x="1" y="59"/>
                  </a:cubicBezTo>
                  <a:cubicBezTo>
                    <a:pt x="0" y="60"/>
                    <a:pt x="1" y="61"/>
                    <a:pt x="2" y="60"/>
                  </a:cubicBezTo>
                  <a:cubicBezTo>
                    <a:pt x="21" y="41"/>
                    <a:pt x="39" y="21"/>
                    <a:pt x="56" y="1"/>
                  </a:cubicBezTo>
                  <a:cubicBezTo>
                    <a:pt x="56" y="1"/>
                    <a:pt x="56" y="0"/>
                    <a:pt x="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3" name="Freeform 26"/>
            <p:cNvSpPr/>
            <p:nvPr/>
          </p:nvSpPr>
          <p:spPr bwMode="auto">
            <a:xfrm>
              <a:off x="4576" y="416"/>
              <a:ext cx="100" cy="116"/>
            </a:xfrm>
            <a:custGeom>
              <a:avLst/>
              <a:gdLst>
                <a:gd name="T0" fmla="*/ 41 w 42"/>
                <a:gd name="T1" fmla="*/ 1 h 49"/>
                <a:gd name="T2" fmla="*/ 16 w 42"/>
                <a:gd name="T3" fmla="*/ 28 h 49"/>
                <a:gd name="T4" fmla="*/ 0 w 42"/>
                <a:gd name="T5" fmla="*/ 48 h 49"/>
                <a:gd name="T6" fmla="*/ 1 w 42"/>
                <a:gd name="T7" fmla="*/ 48 h 49"/>
                <a:gd name="T8" fmla="*/ 22 w 42"/>
                <a:gd name="T9" fmla="*/ 24 h 49"/>
                <a:gd name="T10" fmla="*/ 42 w 42"/>
                <a:gd name="T11" fmla="*/ 1 h 49"/>
                <a:gd name="T12" fmla="*/ 41 w 42"/>
                <a:gd name="T13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9">
                  <a:moveTo>
                    <a:pt x="41" y="1"/>
                  </a:moveTo>
                  <a:cubicBezTo>
                    <a:pt x="33" y="10"/>
                    <a:pt x="24" y="19"/>
                    <a:pt x="16" y="28"/>
                  </a:cubicBezTo>
                  <a:cubicBezTo>
                    <a:pt x="10" y="34"/>
                    <a:pt x="3" y="40"/>
                    <a:pt x="0" y="48"/>
                  </a:cubicBezTo>
                  <a:cubicBezTo>
                    <a:pt x="0" y="49"/>
                    <a:pt x="1" y="49"/>
                    <a:pt x="1" y="48"/>
                  </a:cubicBezTo>
                  <a:cubicBezTo>
                    <a:pt x="5" y="39"/>
                    <a:pt x="15" y="31"/>
                    <a:pt x="22" y="24"/>
                  </a:cubicBezTo>
                  <a:cubicBezTo>
                    <a:pt x="29" y="16"/>
                    <a:pt x="35" y="9"/>
                    <a:pt x="42" y="1"/>
                  </a:cubicBezTo>
                  <a:cubicBezTo>
                    <a:pt x="42" y="1"/>
                    <a:pt x="42" y="0"/>
                    <a:pt x="4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4" name="Freeform 27"/>
            <p:cNvSpPr/>
            <p:nvPr/>
          </p:nvSpPr>
          <p:spPr bwMode="auto">
            <a:xfrm>
              <a:off x="4685" y="375"/>
              <a:ext cx="36" cy="36"/>
            </a:xfrm>
            <a:custGeom>
              <a:avLst/>
              <a:gdLst>
                <a:gd name="T0" fmla="*/ 14 w 15"/>
                <a:gd name="T1" fmla="*/ 0 h 15"/>
                <a:gd name="T2" fmla="*/ 7 w 15"/>
                <a:gd name="T3" fmla="*/ 6 h 15"/>
                <a:gd name="T4" fmla="*/ 0 w 15"/>
                <a:gd name="T5" fmla="*/ 14 h 15"/>
                <a:gd name="T6" fmla="*/ 1 w 15"/>
                <a:gd name="T7" fmla="*/ 15 h 15"/>
                <a:gd name="T8" fmla="*/ 9 w 15"/>
                <a:gd name="T9" fmla="*/ 8 h 15"/>
                <a:gd name="T10" fmla="*/ 15 w 15"/>
                <a:gd name="T11" fmla="*/ 1 h 15"/>
                <a:gd name="T12" fmla="*/ 14 w 15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5">
                  <a:moveTo>
                    <a:pt x="14" y="0"/>
                  </a:moveTo>
                  <a:cubicBezTo>
                    <a:pt x="11" y="1"/>
                    <a:pt x="9" y="4"/>
                    <a:pt x="7" y="6"/>
                  </a:cubicBezTo>
                  <a:cubicBezTo>
                    <a:pt x="5" y="9"/>
                    <a:pt x="3" y="11"/>
                    <a:pt x="0" y="14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4" y="12"/>
                    <a:pt x="6" y="10"/>
                    <a:pt x="9" y="8"/>
                  </a:cubicBezTo>
                  <a:cubicBezTo>
                    <a:pt x="11" y="5"/>
                    <a:pt x="14" y="3"/>
                    <a:pt x="15" y="1"/>
                  </a:cubicBezTo>
                  <a:cubicBezTo>
                    <a:pt x="15" y="0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5" name="Freeform 28"/>
            <p:cNvSpPr/>
            <p:nvPr/>
          </p:nvSpPr>
          <p:spPr bwMode="auto">
            <a:xfrm>
              <a:off x="4671" y="435"/>
              <a:ext cx="55" cy="50"/>
            </a:xfrm>
            <a:custGeom>
              <a:avLst/>
              <a:gdLst>
                <a:gd name="T0" fmla="*/ 22 w 23"/>
                <a:gd name="T1" fmla="*/ 0 h 21"/>
                <a:gd name="T2" fmla="*/ 12 w 23"/>
                <a:gd name="T3" fmla="*/ 9 h 21"/>
                <a:gd name="T4" fmla="*/ 0 w 23"/>
                <a:gd name="T5" fmla="*/ 19 h 21"/>
                <a:gd name="T6" fmla="*/ 1 w 23"/>
                <a:gd name="T7" fmla="*/ 20 h 21"/>
                <a:gd name="T8" fmla="*/ 22 w 23"/>
                <a:gd name="T9" fmla="*/ 1 h 21"/>
                <a:gd name="T10" fmla="*/ 22 w 23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21">
                  <a:moveTo>
                    <a:pt x="22" y="0"/>
                  </a:moveTo>
                  <a:cubicBezTo>
                    <a:pt x="18" y="3"/>
                    <a:pt x="15" y="6"/>
                    <a:pt x="12" y="9"/>
                  </a:cubicBezTo>
                  <a:cubicBezTo>
                    <a:pt x="8" y="13"/>
                    <a:pt x="4" y="16"/>
                    <a:pt x="0" y="19"/>
                  </a:cubicBezTo>
                  <a:cubicBezTo>
                    <a:pt x="0" y="20"/>
                    <a:pt x="1" y="21"/>
                    <a:pt x="1" y="20"/>
                  </a:cubicBezTo>
                  <a:cubicBezTo>
                    <a:pt x="9" y="15"/>
                    <a:pt x="17" y="9"/>
                    <a:pt x="22" y="1"/>
                  </a:cubicBezTo>
                  <a:cubicBezTo>
                    <a:pt x="23" y="1"/>
                    <a:pt x="22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6" name="Freeform 29"/>
            <p:cNvSpPr/>
            <p:nvPr/>
          </p:nvSpPr>
          <p:spPr bwMode="auto">
            <a:xfrm>
              <a:off x="3816" y="613"/>
              <a:ext cx="654" cy="38"/>
            </a:xfrm>
            <a:custGeom>
              <a:avLst/>
              <a:gdLst>
                <a:gd name="T0" fmla="*/ 275 w 276"/>
                <a:gd name="T1" fmla="*/ 16 h 16"/>
                <a:gd name="T2" fmla="*/ 0 w 276"/>
                <a:gd name="T3" fmla="*/ 0 h 16"/>
                <a:gd name="T4" fmla="*/ 0 w 276"/>
                <a:gd name="T5" fmla="*/ 1 h 16"/>
                <a:gd name="T6" fmla="*/ 275 w 276"/>
                <a:gd name="T7" fmla="*/ 16 h 16"/>
                <a:gd name="T8" fmla="*/ 275 w 276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6" h="16">
                  <a:moveTo>
                    <a:pt x="275" y="16"/>
                  </a:moveTo>
                  <a:cubicBezTo>
                    <a:pt x="184" y="11"/>
                    <a:pt x="92" y="5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91" y="11"/>
                    <a:pt x="184" y="16"/>
                    <a:pt x="275" y="16"/>
                  </a:cubicBezTo>
                  <a:cubicBezTo>
                    <a:pt x="276" y="16"/>
                    <a:pt x="276" y="16"/>
                    <a:pt x="27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7" name="Freeform 30"/>
            <p:cNvSpPr/>
            <p:nvPr/>
          </p:nvSpPr>
          <p:spPr bwMode="auto">
            <a:xfrm>
              <a:off x="3557" y="570"/>
              <a:ext cx="699" cy="45"/>
            </a:xfrm>
            <a:custGeom>
              <a:avLst/>
              <a:gdLst>
                <a:gd name="T0" fmla="*/ 294 w 295"/>
                <a:gd name="T1" fmla="*/ 16 h 19"/>
                <a:gd name="T2" fmla="*/ 227 w 295"/>
                <a:gd name="T3" fmla="*/ 12 h 19"/>
                <a:gd name="T4" fmla="*/ 151 w 295"/>
                <a:gd name="T5" fmla="*/ 8 h 19"/>
                <a:gd name="T6" fmla="*/ 1 w 295"/>
                <a:gd name="T7" fmla="*/ 0 h 19"/>
                <a:gd name="T8" fmla="*/ 1 w 295"/>
                <a:gd name="T9" fmla="*/ 2 h 19"/>
                <a:gd name="T10" fmla="*/ 148 w 295"/>
                <a:gd name="T11" fmla="*/ 10 h 19"/>
                <a:gd name="T12" fmla="*/ 221 w 295"/>
                <a:gd name="T13" fmla="*/ 14 h 19"/>
                <a:gd name="T14" fmla="*/ 294 w 295"/>
                <a:gd name="T15" fmla="*/ 18 h 19"/>
                <a:gd name="T16" fmla="*/ 294 w 295"/>
                <a:gd name="T17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5" h="19">
                  <a:moveTo>
                    <a:pt x="294" y="16"/>
                  </a:moveTo>
                  <a:cubicBezTo>
                    <a:pt x="272" y="13"/>
                    <a:pt x="249" y="13"/>
                    <a:pt x="227" y="12"/>
                  </a:cubicBezTo>
                  <a:cubicBezTo>
                    <a:pt x="202" y="11"/>
                    <a:pt x="176" y="9"/>
                    <a:pt x="151" y="8"/>
                  </a:cubicBezTo>
                  <a:cubicBezTo>
                    <a:pt x="101" y="5"/>
                    <a:pt x="51" y="2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50" y="6"/>
                    <a:pt x="99" y="8"/>
                    <a:pt x="148" y="10"/>
                  </a:cubicBezTo>
                  <a:cubicBezTo>
                    <a:pt x="172" y="12"/>
                    <a:pt x="196" y="13"/>
                    <a:pt x="221" y="14"/>
                  </a:cubicBezTo>
                  <a:cubicBezTo>
                    <a:pt x="245" y="16"/>
                    <a:pt x="270" y="19"/>
                    <a:pt x="294" y="18"/>
                  </a:cubicBezTo>
                  <a:cubicBezTo>
                    <a:pt x="295" y="18"/>
                    <a:pt x="295" y="16"/>
                    <a:pt x="29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8" name="Freeform 31"/>
            <p:cNvSpPr/>
            <p:nvPr/>
          </p:nvSpPr>
          <p:spPr bwMode="auto">
            <a:xfrm>
              <a:off x="3560" y="527"/>
              <a:ext cx="779" cy="48"/>
            </a:xfrm>
            <a:custGeom>
              <a:avLst/>
              <a:gdLst>
                <a:gd name="T0" fmla="*/ 328 w 329"/>
                <a:gd name="T1" fmla="*/ 18 h 20"/>
                <a:gd name="T2" fmla="*/ 170 w 329"/>
                <a:gd name="T3" fmla="*/ 11 h 20"/>
                <a:gd name="T4" fmla="*/ 1 w 329"/>
                <a:gd name="T5" fmla="*/ 0 h 20"/>
                <a:gd name="T6" fmla="*/ 1 w 329"/>
                <a:gd name="T7" fmla="*/ 1 h 20"/>
                <a:gd name="T8" fmla="*/ 164 w 329"/>
                <a:gd name="T9" fmla="*/ 13 h 20"/>
                <a:gd name="T10" fmla="*/ 327 w 329"/>
                <a:gd name="T11" fmla="*/ 20 h 20"/>
                <a:gd name="T12" fmla="*/ 328 w 329"/>
                <a:gd name="T1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9" h="20">
                  <a:moveTo>
                    <a:pt x="328" y="18"/>
                  </a:moveTo>
                  <a:cubicBezTo>
                    <a:pt x="276" y="9"/>
                    <a:pt x="223" y="10"/>
                    <a:pt x="170" y="11"/>
                  </a:cubicBezTo>
                  <a:cubicBezTo>
                    <a:pt x="113" y="13"/>
                    <a:pt x="58" y="5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55" y="9"/>
                    <a:pt x="110" y="13"/>
                    <a:pt x="164" y="13"/>
                  </a:cubicBezTo>
                  <a:cubicBezTo>
                    <a:pt x="219" y="12"/>
                    <a:pt x="273" y="15"/>
                    <a:pt x="327" y="20"/>
                  </a:cubicBezTo>
                  <a:cubicBezTo>
                    <a:pt x="328" y="20"/>
                    <a:pt x="329" y="18"/>
                    <a:pt x="328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9" name="Freeform 32"/>
            <p:cNvSpPr/>
            <p:nvPr/>
          </p:nvSpPr>
          <p:spPr bwMode="auto">
            <a:xfrm>
              <a:off x="4368" y="570"/>
              <a:ext cx="194" cy="14"/>
            </a:xfrm>
            <a:custGeom>
              <a:avLst/>
              <a:gdLst>
                <a:gd name="T0" fmla="*/ 81 w 82"/>
                <a:gd name="T1" fmla="*/ 1 h 6"/>
                <a:gd name="T2" fmla="*/ 1 w 82"/>
                <a:gd name="T3" fmla="*/ 0 h 6"/>
                <a:gd name="T4" fmla="*/ 1 w 82"/>
                <a:gd name="T5" fmla="*/ 1 h 6"/>
                <a:gd name="T6" fmla="*/ 81 w 82"/>
                <a:gd name="T7" fmla="*/ 2 h 6"/>
                <a:gd name="T8" fmla="*/ 81 w 82"/>
                <a:gd name="T9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6">
                  <a:moveTo>
                    <a:pt x="81" y="1"/>
                  </a:moveTo>
                  <a:cubicBezTo>
                    <a:pt x="54" y="2"/>
                    <a:pt x="28" y="3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28" y="6"/>
                    <a:pt x="54" y="5"/>
                    <a:pt x="81" y="2"/>
                  </a:cubicBezTo>
                  <a:cubicBezTo>
                    <a:pt x="81" y="2"/>
                    <a:pt x="82" y="1"/>
                    <a:pt x="8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0" name="Freeform 33"/>
            <p:cNvSpPr/>
            <p:nvPr/>
          </p:nvSpPr>
          <p:spPr bwMode="auto">
            <a:xfrm>
              <a:off x="3865" y="523"/>
              <a:ext cx="555" cy="23"/>
            </a:xfrm>
            <a:custGeom>
              <a:avLst/>
              <a:gdLst>
                <a:gd name="T0" fmla="*/ 234 w 234"/>
                <a:gd name="T1" fmla="*/ 9 h 10"/>
                <a:gd name="T2" fmla="*/ 1 w 234"/>
                <a:gd name="T3" fmla="*/ 0 h 10"/>
                <a:gd name="T4" fmla="*/ 1 w 234"/>
                <a:gd name="T5" fmla="*/ 1 h 10"/>
                <a:gd name="T6" fmla="*/ 234 w 234"/>
                <a:gd name="T7" fmla="*/ 10 h 10"/>
                <a:gd name="T8" fmla="*/ 234 w 234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10">
                  <a:moveTo>
                    <a:pt x="234" y="9"/>
                  </a:moveTo>
                  <a:cubicBezTo>
                    <a:pt x="157" y="3"/>
                    <a:pt x="78" y="0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78" y="6"/>
                    <a:pt x="157" y="10"/>
                    <a:pt x="234" y="10"/>
                  </a:cubicBezTo>
                  <a:cubicBezTo>
                    <a:pt x="234" y="10"/>
                    <a:pt x="234" y="9"/>
                    <a:pt x="23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1" name="Freeform 34"/>
            <p:cNvSpPr/>
            <p:nvPr/>
          </p:nvSpPr>
          <p:spPr bwMode="auto">
            <a:xfrm>
              <a:off x="4439" y="546"/>
              <a:ext cx="7" cy="5"/>
            </a:xfrm>
            <a:custGeom>
              <a:avLst/>
              <a:gdLst>
                <a:gd name="T0" fmla="*/ 3 w 3"/>
                <a:gd name="T1" fmla="*/ 1 h 2"/>
                <a:gd name="T2" fmla="*/ 0 w 3"/>
                <a:gd name="T3" fmla="*/ 0 h 2"/>
                <a:gd name="T4" fmla="*/ 0 w 3"/>
                <a:gd name="T5" fmla="*/ 0 h 2"/>
                <a:gd name="T6" fmla="*/ 3 w 3"/>
                <a:gd name="T7" fmla="*/ 2 h 2"/>
                <a:gd name="T8" fmla="*/ 3 w 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2" y="1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1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2" name="Freeform 35"/>
            <p:cNvSpPr/>
            <p:nvPr/>
          </p:nvSpPr>
          <p:spPr bwMode="auto">
            <a:xfrm>
              <a:off x="3567" y="385"/>
              <a:ext cx="232" cy="24"/>
            </a:xfrm>
            <a:custGeom>
              <a:avLst/>
              <a:gdLst>
                <a:gd name="T0" fmla="*/ 97 w 98"/>
                <a:gd name="T1" fmla="*/ 9 h 10"/>
                <a:gd name="T2" fmla="*/ 0 w 98"/>
                <a:gd name="T3" fmla="*/ 0 h 10"/>
                <a:gd name="T4" fmla="*/ 0 w 98"/>
                <a:gd name="T5" fmla="*/ 1 h 10"/>
                <a:gd name="T6" fmla="*/ 97 w 98"/>
                <a:gd name="T7" fmla="*/ 10 h 10"/>
                <a:gd name="T8" fmla="*/ 97 w 98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0">
                  <a:moveTo>
                    <a:pt x="97" y="9"/>
                  </a:moveTo>
                  <a:cubicBezTo>
                    <a:pt x="65" y="4"/>
                    <a:pt x="33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33" y="3"/>
                    <a:pt x="65" y="6"/>
                    <a:pt x="97" y="10"/>
                  </a:cubicBezTo>
                  <a:cubicBezTo>
                    <a:pt x="98" y="10"/>
                    <a:pt x="98" y="9"/>
                    <a:pt x="9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3" name="Freeform 36"/>
            <p:cNvSpPr/>
            <p:nvPr/>
          </p:nvSpPr>
          <p:spPr bwMode="auto">
            <a:xfrm>
              <a:off x="3827" y="409"/>
              <a:ext cx="747" cy="49"/>
            </a:xfrm>
            <a:custGeom>
              <a:avLst/>
              <a:gdLst>
                <a:gd name="T0" fmla="*/ 315 w 315"/>
                <a:gd name="T1" fmla="*/ 20 h 21"/>
                <a:gd name="T2" fmla="*/ 160 w 315"/>
                <a:gd name="T3" fmla="*/ 7 h 21"/>
                <a:gd name="T4" fmla="*/ 0 w 315"/>
                <a:gd name="T5" fmla="*/ 0 h 21"/>
                <a:gd name="T6" fmla="*/ 0 w 315"/>
                <a:gd name="T7" fmla="*/ 0 h 21"/>
                <a:gd name="T8" fmla="*/ 157 w 315"/>
                <a:gd name="T9" fmla="*/ 9 h 21"/>
                <a:gd name="T10" fmla="*/ 315 w 315"/>
                <a:gd name="T11" fmla="*/ 21 h 21"/>
                <a:gd name="T12" fmla="*/ 315 w 315"/>
                <a:gd name="T13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21">
                  <a:moveTo>
                    <a:pt x="315" y="20"/>
                  </a:moveTo>
                  <a:cubicBezTo>
                    <a:pt x="265" y="11"/>
                    <a:pt x="211" y="10"/>
                    <a:pt x="160" y="7"/>
                  </a:cubicBezTo>
                  <a:cubicBezTo>
                    <a:pt x="107" y="3"/>
                    <a:pt x="53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" y="3"/>
                    <a:pt x="105" y="6"/>
                    <a:pt x="157" y="9"/>
                  </a:cubicBezTo>
                  <a:cubicBezTo>
                    <a:pt x="210" y="12"/>
                    <a:pt x="262" y="21"/>
                    <a:pt x="315" y="21"/>
                  </a:cubicBezTo>
                  <a:cubicBezTo>
                    <a:pt x="315" y="21"/>
                    <a:pt x="315" y="21"/>
                    <a:pt x="315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54" name="组合 353"/>
          <p:cNvGrpSpPr/>
          <p:nvPr/>
        </p:nvGrpSpPr>
        <p:grpSpPr>
          <a:xfrm>
            <a:off x="10929373" y="4767835"/>
            <a:ext cx="1345969" cy="1020078"/>
            <a:chOff x="8594725" y="3527425"/>
            <a:chExt cx="3678238" cy="2787650"/>
          </a:xfrm>
          <a:solidFill>
            <a:srgbClr val="FAC21C"/>
          </a:solidFill>
        </p:grpSpPr>
        <p:sp>
          <p:nvSpPr>
            <p:cNvPr id="355" name="Freeform 108"/>
            <p:cNvSpPr>
              <a:spLocks noEditPoints="1"/>
            </p:cNvSpPr>
            <p:nvPr/>
          </p:nvSpPr>
          <p:spPr bwMode="auto">
            <a:xfrm>
              <a:off x="8594725" y="3527425"/>
              <a:ext cx="3678238" cy="2220913"/>
            </a:xfrm>
            <a:custGeom>
              <a:avLst/>
              <a:gdLst>
                <a:gd name="T0" fmla="*/ 894 w 980"/>
                <a:gd name="T1" fmla="*/ 225 h 592"/>
                <a:gd name="T2" fmla="*/ 821 w 980"/>
                <a:gd name="T3" fmla="*/ 215 h 592"/>
                <a:gd name="T4" fmla="*/ 867 w 980"/>
                <a:gd name="T5" fmla="*/ 186 h 592"/>
                <a:gd name="T6" fmla="*/ 824 w 980"/>
                <a:gd name="T7" fmla="*/ 179 h 592"/>
                <a:gd name="T8" fmla="*/ 763 w 980"/>
                <a:gd name="T9" fmla="*/ 200 h 592"/>
                <a:gd name="T10" fmla="*/ 698 w 980"/>
                <a:gd name="T11" fmla="*/ 198 h 592"/>
                <a:gd name="T12" fmla="*/ 653 w 980"/>
                <a:gd name="T13" fmla="*/ 326 h 592"/>
                <a:gd name="T14" fmla="*/ 612 w 980"/>
                <a:gd name="T15" fmla="*/ 293 h 592"/>
                <a:gd name="T16" fmla="*/ 690 w 980"/>
                <a:gd name="T17" fmla="*/ 99 h 592"/>
                <a:gd name="T18" fmla="*/ 110 w 980"/>
                <a:gd name="T19" fmla="*/ 557 h 592"/>
                <a:gd name="T20" fmla="*/ 243 w 980"/>
                <a:gd name="T21" fmla="*/ 535 h 592"/>
                <a:gd name="T22" fmla="*/ 564 w 980"/>
                <a:gd name="T23" fmla="*/ 435 h 592"/>
                <a:gd name="T24" fmla="*/ 668 w 980"/>
                <a:gd name="T25" fmla="*/ 407 h 592"/>
                <a:gd name="T26" fmla="*/ 21 w 980"/>
                <a:gd name="T27" fmla="*/ 575 h 592"/>
                <a:gd name="T28" fmla="*/ 868 w 980"/>
                <a:gd name="T29" fmla="*/ 298 h 592"/>
                <a:gd name="T30" fmla="*/ 820 w 980"/>
                <a:gd name="T31" fmla="*/ 311 h 592"/>
                <a:gd name="T32" fmla="*/ 702 w 980"/>
                <a:gd name="T33" fmla="*/ 373 h 592"/>
                <a:gd name="T34" fmla="*/ 787 w 980"/>
                <a:gd name="T35" fmla="*/ 299 h 592"/>
                <a:gd name="T36" fmla="*/ 787 w 980"/>
                <a:gd name="T37" fmla="*/ 286 h 592"/>
                <a:gd name="T38" fmla="*/ 746 w 980"/>
                <a:gd name="T39" fmla="*/ 337 h 592"/>
                <a:gd name="T40" fmla="*/ 721 w 980"/>
                <a:gd name="T41" fmla="*/ 351 h 592"/>
                <a:gd name="T42" fmla="*/ 690 w 980"/>
                <a:gd name="T43" fmla="*/ 312 h 592"/>
                <a:gd name="T44" fmla="*/ 693 w 980"/>
                <a:gd name="T45" fmla="*/ 375 h 592"/>
                <a:gd name="T46" fmla="*/ 749 w 980"/>
                <a:gd name="T47" fmla="*/ 342 h 592"/>
                <a:gd name="T48" fmla="*/ 791 w 980"/>
                <a:gd name="T49" fmla="*/ 331 h 592"/>
                <a:gd name="T50" fmla="*/ 893 w 980"/>
                <a:gd name="T51" fmla="*/ 288 h 592"/>
                <a:gd name="T52" fmla="*/ 844 w 980"/>
                <a:gd name="T53" fmla="*/ 273 h 592"/>
                <a:gd name="T54" fmla="*/ 801 w 980"/>
                <a:gd name="T55" fmla="*/ 212 h 592"/>
                <a:gd name="T56" fmla="*/ 762 w 980"/>
                <a:gd name="T57" fmla="*/ 283 h 592"/>
                <a:gd name="T58" fmla="*/ 731 w 980"/>
                <a:gd name="T59" fmla="*/ 229 h 592"/>
                <a:gd name="T60" fmla="*/ 683 w 980"/>
                <a:gd name="T61" fmla="*/ 302 h 592"/>
                <a:gd name="T62" fmla="*/ 658 w 980"/>
                <a:gd name="T63" fmla="*/ 332 h 592"/>
                <a:gd name="T64" fmla="*/ 637 w 980"/>
                <a:gd name="T65" fmla="*/ 301 h 592"/>
                <a:gd name="T66" fmla="*/ 525 w 980"/>
                <a:gd name="T67" fmla="*/ 311 h 592"/>
                <a:gd name="T68" fmla="*/ 528 w 980"/>
                <a:gd name="T69" fmla="*/ 430 h 592"/>
                <a:gd name="T70" fmla="*/ 431 w 980"/>
                <a:gd name="T71" fmla="*/ 373 h 592"/>
                <a:gd name="T72" fmla="*/ 449 w 980"/>
                <a:gd name="T73" fmla="*/ 321 h 592"/>
                <a:gd name="T74" fmla="*/ 466 w 980"/>
                <a:gd name="T75" fmla="*/ 379 h 592"/>
                <a:gd name="T76" fmla="*/ 464 w 980"/>
                <a:gd name="T77" fmla="*/ 444 h 592"/>
                <a:gd name="T78" fmla="*/ 524 w 980"/>
                <a:gd name="T79" fmla="*/ 378 h 592"/>
                <a:gd name="T80" fmla="*/ 436 w 980"/>
                <a:gd name="T81" fmla="*/ 265 h 592"/>
                <a:gd name="T82" fmla="*/ 408 w 980"/>
                <a:gd name="T83" fmla="*/ 293 h 592"/>
                <a:gd name="T84" fmla="*/ 395 w 980"/>
                <a:gd name="T85" fmla="*/ 418 h 592"/>
                <a:gd name="T86" fmla="*/ 365 w 980"/>
                <a:gd name="T87" fmla="*/ 357 h 592"/>
                <a:gd name="T88" fmla="*/ 332 w 980"/>
                <a:gd name="T89" fmla="*/ 482 h 592"/>
                <a:gd name="T90" fmla="*/ 326 w 980"/>
                <a:gd name="T91" fmla="*/ 499 h 592"/>
                <a:gd name="T92" fmla="*/ 136 w 980"/>
                <a:gd name="T93" fmla="*/ 536 h 592"/>
                <a:gd name="T94" fmla="*/ 139 w 980"/>
                <a:gd name="T95" fmla="*/ 496 h 592"/>
                <a:gd name="T96" fmla="*/ 178 w 980"/>
                <a:gd name="T97" fmla="*/ 529 h 592"/>
                <a:gd name="T98" fmla="*/ 268 w 980"/>
                <a:gd name="T99" fmla="*/ 513 h 592"/>
                <a:gd name="T100" fmla="*/ 256 w 980"/>
                <a:gd name="T101" fmla="*/ 484 h 592"/>
                <a:gd name="T102" fmla="*/ 263 w 980"/>
                <a:gd name="T103" fmla="*/ 514 h 592"/>
                <a:gd name="T104" fmla="*/ 283 w 980"/>
                <a:gd name="T105" fmla="*/ 510 h 592"/>
                <a:gd name="T106" fmla="*/ 316 w 980"/>
                <a:gd name="T107" fmla="*/ 503 h 592"/>
                <a:gd name="T108" fmla="*/ 362 w 980"/>
                <a:gd name="T109" fmla="*/ 492 h 592"/>
                <a:gd name="T110" fmla="*/ 465 w 980"/>
                <a:gd name="T111" fmla="*/ 452 h 592"/>
                <a:gd name="T112" fmla="*/ 565 w 980"/>
                <a:gd name="T113" fmla="*/ 385 h 592"/>
                <a:gd name="T114" fmla="*/ 557 w 980"/>
                <a:gd name="T115" fmla="*/ 308 h 592"/>
                <a:gd name="T116" fmla="*/ 601 w 980"/>
                <a:gd name="T117" fmla="*/ 336 h 592"/>
                <a:gd name="T118" fmla="*/ 663 w 980"/>
                <a:gd name="T119" fmla="*/ 410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80" h="592">
                  <a:moveTo>
                    <a:pt x="979" y="268"/>
                  </a:moveTo>
                  <a:cubicBezTo>
                    <a:pt x="968" y="263"/>
                    <a:pt x="957" y="261"/>
                    <a:pt x="945" y="258"/>
                  </a:cubicBezTo>
                  <a:cubicBezTo>
                    <a:pt x="938" y="256"/>
                    <a:pt x="931" y="254"/>
                    <a:pt x="925" y="252"/>
                  </a:cubicBezTo>
                  <a:cubicBezTo>
                    <a:pt x="927" y="245"/>
                    <a:pt x="929" y="238"/>
                    <a:pt x="931" y="231"/>
                  </a:cubicBezTo>
                  <a:cubicBezTo>
                    <a:pt x="939" y="207"/>
                    <a:pt x="947" y="183"/>
                    <a:pt x="955" y="158"/>
                  </a:cubicBezTo>
                  <a:cubicBezTo>
                    <a:pt x="956" y="157"/>
                    <a:pt x="953" y="156"/>
                    <a:pt x="953" y="158"/>
                  </a:cubicBezTo>
                  <a:cubicBezTo>
                    <a:pt x="949" y="170"/>
                    <a:pt x="945" y="182"/>
                    <a:pt x="941" y="194"/>
                  </a:cubicBezTo>
                  <a:cubicBezTo>
                    <a:pt x="938" y="206"/>
                    <a:pt x="932" y="217"/>
                    <a:pt x="929" y="229"/>
                  </a:cubicBezTo>
                  <a:cubicBezTo>
                    <a:pt x="926" y="236"/>
                    <a:pt x="924" y="244"/>
                    <a:pt x="921" y="251"/>
                  </a:cubicBezTo>
                  <a:cubicBezTo>
                    <a:pt x="916" y="250"/>
                    <a:pt x="911" y="249"/>
                    <a:pt x="906" y="248"/>
                  </a:cubicBezTo>
                  <a:cubicBezTo>
                    <a:pt x="910" y="236"/>
                    <a:pt x="915" y="225"/>
                    <a:pt x="918" y="213"/>
                  </a:cubicBezTo>
                  <a:cubicBezTo>
                    <a:pt x="921" y="204"/>
                    <a:pt x="923" y="195"/>
                    <a:pt x="925" y="185"/>
                  </a:cubicBezTo>
                  <a:cubicBezTo>
                    <a:pt x="927" y="178"/>
                    <a:pt x="930" y="171"/>
                    <a:pt x="931" y="164"/>
                  </a:cubicBezTo>
                  <a:cubicBezTo>
                    <a:pt x="931" y="163"/>
                    <a:pt x="929" y="163"/>
                    <a:pt x="929" y="164"/>
                  </a:cubicBezTo>
                  <a:cubicBezTo>
                    <a:pt x="928" y="171"/>
                    <a:pt x="925" y="178"/>
                    <a:pt x="923" y="185"/>
                  </a:cubicBezTo>
                  <a:cubicBezTo>
                    <a:pt x="922" y="192"/>
                    <a:pt x="920" y="199"/>
                    <a:pt x="918" y="206"/>
                  </a:cubicBezTo>
                  <a:cubicBezTo>
                    <a:pt x="914" y="219"/>
                    <a:pt x="909" y="233"/>
                    <a:pt x="904" y="247"/>
                  </a:cubicBezTo>
                  <a:cubicBezTo>
                    <a:pt x="904" y="247"/>
                    <a:pt x="904" y="247"/>
                    <a:pt x="904" y="247"/>
                  </a:cubicBezTo>
                  <a:cubicBezTo>
                    <a:pt x="899" y="246"/>
                    <a:pt x="894" y="245"/>
                    <a:pt x="889" y="244"/>
                  </a:cubicBezTo>
                  <a:cubicBezTo>
                    <a:pt x="891" y="238"/>
                    <a:pt x="892" y="231"/>
                    <a:pt x="894" y="225"/>
                  </a:cubicBezTo>
                  <a:cubicBezTo>
                    <a:pt x="898" y="209"/>
                    <a:pt x="904" y="193"/>
                    <a:pt x="903" y="176"/>
                  </a:cubicBezTo>
                  <a:cubicBezTo>
                    <a:pt x="903" y="174"/>
                    <a:pt x="901" y="174"/>
                    <a:pt x="901" y="176"/>
                  </a:cubicBezTo>
                  <a:cubicBezTo>
                    <a:pt x="901" y="189"/>
                    <a:pt x="898" y="203"/>
                    <a:pt x="894" y="215"/>
                  </a:cubicBezTo>
                  <a:cubicBezTo>
                    <a:pt x="891" y="224"/>
                    <a:pt x="888" y="234"/>
                    <a:pt x="886" y="243"/>
                  </a:cubicBezTo>
                  <a:cubicBezTo>
                    <a:pt x="880" y="242"/>
                    <a:pt x="874" y="240"/>
                    <a:pt x="869" y="239"/>
                  </a:cubicBezTo>
                  <a:cubicBezTo>
                    <a:pt x="875" y="220"/>
                    <a:pt x="880" y="200"/>
                    <a:pt x="879" y="180"/>
                  </a:cubicBezTo>
                  <a:cubicBezTo>
                    <a:pt x="879" y="179"/>
                    <a:pt x="877" y="179"/>
                    <a:pt x="877" y="180"/>
                  </a:cubicBezTo>
                  <a:cubicBezTo>
                    <a:pt x="878" y="199"/>
                    <a:pt x="872" y="220"/>
                    <a:pt x="865" y="239"/>
                  </a:cubicBezTo>
                  <a:cubicBezTo>
                    <a:pt x="860" y="238"/>
                    <a:pt x="855" y="237"/>
                    <a:pt x="850" y="237"/>
                  </a:cubicBezTo>
                  <a:cubicBezTo>
                    <a:pt x="853" y="223"/>
                    <a:pt x="855" y="208"/>
                    <a:pt x="855" y="194"/>
                  </a:cubicBezTo>
                  <a:cubicBezTo>
                    <a:pt x="855" y="193"/>
                    <a:pt x="853" y="193"/>
                    <a:pt x="853" y="194"/>
                  </a:cubicBezTo>
                  <a:cubicBezTo>
                    <a:pt x="853" y="209"/>
                    <a:pt x="850" y="223"/>
                    <a:pt x="847" y="237"/>
                  </a:cubicBezTo>
                  <a:cubicBezTo>
                    <a:pt x="842" y="237"/>
                    <a:pt x="838" y="237"/>
                    <a:pt x="834" y="238"/>
                  </a:cubicBezTo>
                  <a:cubicBezTo>
                    <a:pt x="831" y="239"/>
                    <a:pt x="832" y="242"/>
                    <a:pt x="834" y="242"/>
                  </a:cubicBezTo>
                  <a:cubicBezTo>
                    <a:pt x="838" y="241"/>
                    <a:pt x="842" y="241"/>
                    <a:pt x="845" y="241"/>
                  </a:cubicBezTo>
                  <a:cubicBezTo>
                    <a:pt x="843" y="250"/>
                    <a:pt x="839" y="258"/>
                    <a:pt x="836" y="267"/>
                  </a:cubicBezTo>
                  <a:cubicBezTo>
                    <a:pt x="828" y="265"/>
                    <a:pt x="820" y="263"/>
                    <a:pt x="811" y="262"/>
                  </a:cubicBezTo>
                  <a:cubicBezTo>
                    <a:pt x="811" y="261"/>
                    <a:pt x="811" y="261"/>
                    <a:pt x="812" y="261"/>
                  </a:cubicBezTo>
                  <a:cubicBezTo>
                    <a:pt x="813" y="255"/>
                    <a:pt x="815" y="250"/>
                    <a:pt x="816" y="244"/>
                  </a:cubicBezTo>
                  <a:cubicBezTo>
                    <a:pt x="818" y="235"/>
                    <a:pt x="820" y="225"/>
                    <a:pt x="821" y="215"/>
                  </a:cubicBezTo>
                  <a:cubicBezTo>
                    <a:pt x="821" y="215"/>
                    <a:pt x="822" y="215"/>
                    <a:pt x="822" y="215"/>
                  </a:cubicBezTo>
                  <a:cubicBezTo>
                    <a:pt x="823" y="215"/>
                    <a:pt x="823" y="213"/>
                    <a:pt x="822" y="213"/>
                  </a:cubicBezTo>
                  <a:cubicBezTo>
                    <a:pt x="822" y="213"/>
                    <a:pt x="822" y="213"/>
                    <a:pt x="821" y="213"/>
                  </a:cubicBezTo>
                  <a:cubicBezTo>
                    <a:pt x="821" y="210"/>
                    <a:pt x="821" y="207"/>
                    <a:pt x="821" y="204"/>
                  </a:cubicBezTo>
                  <a:cubicBezTo>
                    <a:pt x="821" y="202"/>
                    <a:pt x="819" y="202"/>
                    <a:pt x="819" y="204"/>
                  </a:cubicBezTo>
                  <a:cubicBezTo>
                    <a:pt x="819" y="206"/>
                    <a:pt x="819" y="209"/>
                    <a:pt x="818" y="211"/>
                  </a:cubicBezTo>
                  <a:cubicBezTo>
                    <a:pt x="814" y="208"/>
                    <a:pt x="811" y="203"/>
                    <a:pt x="810" y="197"/>
                  </a:cubicBezTo>
                  <a:cubicBezTo>
                    <a:pt x="815" y="195"/>
                    <a:pt x="820" y="193"/>
                    <a:pt x="825" y="191"/>
                  </a:cubicBezTo>
                  <a:cubicBezTo>
                    <a:pt x="826" y="192"/>
                    <a:pt x="827" y="193"/>
                    <a:pt x="829" y="195"/>
                  </a:cubicBezTo>
                  <a:cubicBezTo>
                    <a:pt x="830" y="196"/>
                    <a:pt x="831" y="195"/>
                    <a:pt x="831" y="193"/>
                  </a:cubicBezTo>
                  <a:cubicBezTo>
                    <a:pt x="831" y="191"/>
                    <a:pt x="831" y="191"/>
                    <a:pt x="831" y="188"/>
                  </a:cubicBezTo>
                  <a:cubicBezTo>
                    <a:pt x="836" y="186"/>
                    <a:pt x="841" y="184"/>
                    <a:pt x="846" y="182"/>
                  </a:cubicBezTo>
                  <a:cubicBezTo>
                    <a:pt x="847" y="184"/>
                    <a:pt x="848" y="185"/>
                    <a:pt x="850" y="186"/>
                  </a:cubicBezTo>
                  <a:cubicBezTo>
                    <a:pt x="850" y="187"/>
                    <a:pt x="851" y="187"/>
                    <a:pt x="851" y="186"/>
                  </a:cubicBezTo>
                  <a:cubicBezTo>
                    <a:pt x="852" y="186"/>
                    <a:pt x="852" y="185"/>
                    <a:pt x="853" y="185"/>
                  </a:cubicBezTo>
                  <a:cubicBezTo>
                    <a:pt x="853" y="184"/>
                    <a:pt x="852" y="183"/>
                    <a:pt x="852" y="183"/>
                  </a:cubicBezTo>
                  <a:cubicBezTo>
                    <a:pt x="851" y="183"/>
                    <a:pt x="850" y="182"/>
                    <a:pt x="850" y="181"/>
                  </a:cubicBezTo>
                  <a:cubicBezTo>
                    <a:pt x="855" y="178"/>
                    <a:pt x="861" y="176"/>
                    <a:pt x="867" y="174"/>
                  </a:cubicBezTo>
                  <a:cubicBezTo>
                    <a:pt x="866" y="178"/>
                    <a:pt x="865" y="182"/>
                    <a:pt x="865" y="186"/>
                  </a:cubicBezTo>
                  <a:cubicBezTo>
                    <a:pt x="865" y="187"/>
                    <a:pt x="867" y="187"/>
                    <a:pt x="867" y="186"/>
                  </a:cubicBezTo>
                  <a:cubicBezTo>
                    <a:pt x="868" y="181"/>
                    <a:pt x="869" y="177"/>
                    <a:pt x="870" y="172"/>
                  </a:cubicBezTo>
                  <a:cubicBezTo>
                    <a:pt x="872" y="172"/>
                    <a:pt x="873" y="171"/>
                    <a:pt x="875" y="170"/>
                  </a:cubicBezTo>
                  <a:cubicBezTo>
                    <a:pt x="899" y="161"/>
                    <a:pt x="922" y="152"/>
                    <a:pt x="946" y="143"/>
                  </a:cubicBezTo>
                  <a:cubicBezTo>
                    <a:pt x="946" y="130"/>
                    <a:pt x="946" y="130"/>
                    <a:pt x="946" y="130"/>
                  </a:cubicBezTo>
                  <a:cubicBezTo>
                    <a:pt x="942" y="132"/>
                    <a:pt x="937" y="134"/>
                    <a:pt x="932" y="136"/>
                  </a:cubicBezTo>
                  <a:cubicBezTo>
                    <a:pt x="912" y="144"/>
                    <a:pt x="892" y="152"/>
                    <a:pt x="872" y="160"/>
                  </a:cubicBezTo>
                  <a:cubicBezTo>
                    <a:pt x="872" y="150"/>
                    <a:pt x="873" y="140"/>
                    <a:pt x="872" y="130"/>
                  </a:cubicBezTo>
                  <a:cubicBezTo>
                    <a:pt x="871" y="122"/>
                    <a:pt x="869" y="113"/>
                    <a:pt x="867" y="105"/>
                  </a:cubicBezTo>
                  <a:cubicBezTo>
                    <a:pt x="865" y="98"/>
                    <a:pt x="864" y="92"/>
                    <a:pt x="859" y="87"/>
                  </a:cubicBezTo>
                  <a:cubicBezTo>
                    <a:pt x="858" y="85"/>
                    <a:pt x="855" y="88"/>
                    <a:pt x="857" y="89"/>
                  </a:cubicBezTo>
                  <a:cubicBezTo>
                    <a:pt x="862" y="95"/>
                    <a:pt x="863" y="105"/>
                    <a:pt x="865" y="112"/>
                  </a:cubicBezTo>
                  <a:cubicBezTo>
                    <a:pt x="867" y="121"/>
                    <a:pt x="868" y="130"/>
                    <a:pt x="868" y="139"/>
                  </a:cubicBezTo>
                  <a:cubicBezTo>
                    <a:pt x="868" y="146"/>
                    <a:pt x="868" y="154"/>
                    <a:pt x="868" y="161"/>
                  </a:cubicBezTo>
                  <a:cubicBezTo>
                    <a:pt x="861" y="164"/>
                    <a:pt x="853" y="167"/>
                    <a:pt x="846" y="170"/>
                  </a:cubicBezTo>
                  <a:cubicBezTo>
                    <a:pt x="843" y="160"/>
                    <a:pt x="840" y="148"/>
                    <a:pt x="840" y="147"/>
                  </a:cubicBezTo>
                  <a:cubicBezTo>
                    <a:pt x="836" y="132"/>
                    <a:pt x="833" y="118"/>
                    <a:pt x="830" y="103"/>
                  </a:cubicBezTo>
                  <a:cubicBezTo>
                    <a:pt x="829" y="101"/>
                    <a:pt x="826" y="102"/>
                    <a:pt x="826" y="105"/>
                  </a:cubicBezTo>
                  <a:cubicBezTo>
                    <a:pt x="830" y="122"/>
                    <a:pt x="834" y="140"/>
                    <a:pt x="838" y="157"/>
                  </a:cubicBezTo>
                  <a:cubicBezTo>
                    <a:pt x="839" y="163"/>
                    <a:pt x="841" y="167"/>
                    <a:pt x="842" y="172"/>
                  </a:cubicBezTo>
                  <a:cubicBezTo>
                    <a:pt x="836" y="174"/>
                    <a:pt x="830" y="177"/>
                    <a:pt x="824" y="179"/>
                  </a:cubicBezTo>
                  <a:cubicBezTo>
                    <a:pt x="821" y="167"/>
                    <a:pt x="821" y="153"/>
                    <a:pt x="816" y="141"/>
                  </a:cubicBezTo>
                  <a:cubicBezTo>
                    <a:pt x="815" y="139"/>
                    <a:pt x="811" y="141"/>
                    <a:pt x="812" y="143"/>
                  </a:cubicBezTo>
                  <a:cubicBezTo>
                    <a:pt x="818" y="154"/>
                    <a:pt x="817" y="168"/>
                    <a:pt x="820" y="181"/>
                  </a:cubicBezTo>
                  <a:cubicBezTo>
                    <a:pt x="817" y="182"/>
                    <a:pt x="815" y="183"/>
                    <a:pt x="812" y="184"/>
                  </a:cubicBezTo>
                  <a:cubicBezTo>
                    <a:pt x="810" y="185"/>
                    <a:pt x="808" y="186"/>
                    <a:pt x="806" y="186"/>
                  </a:cubicBezTo>
                  <a:cubicBezTo>
                    <a:pt x="804" y="178"/>
                    <a:pt x="802" y="170"/>
                    <a:pt x="800" y="162"/>
                  </a:cubicBezTo>
                  <a:cubicBezTo>
                    <a:pt x="797" y="154"/>
                    <a:pt x="794" y="146"/>
                    <a:pt x="791" y="138"/>
                  </a:cubicBezTo>
                  <a:cubicBezTo>
                    <a:pt x="789" y="131"/>
                    <a:pt x="788" y="124"/>
                    <a:pt x="785" y="118"/>
                  </a:cubicBezTo>
                  <a:cubicBezTo>
                    <a:pt x="784" y="117"/>
                    <a:pt x="783" y="117"/>
                    <a:pt x="783" y="118"/>
                  </a:cubicBezTo>
                  <a:cubicBezTo>
                    <a:pt x="788" y="129"/>
                    <a:pt x="790" y="141"/>
                    <a:pt x="793" y="151"/>
                  </a:cubicBezTo>
                  <a:cubicBezTo>
                    <a:pt x="797" y="162"/>
                    <a:pt x="799" y="173"/>
                    <a:pt x="802" y="184"/>
                  </a:cubicBezTo>
                  <a:cubicBezTo>
                    <a:pt x="803" y="185"/>
                    <a:pt x="803" y="186"/>
                    <a:pt x="803" y="187"/>
                  </a:cubicBezTo>
                  <a:cubicBezTo>
                    <a:pt x="796" y="190"/>
                    <a:pt x="789" y="193"/>
                    <a:pt x="782" y="196"/>
                  </a:cubicBezTo>
                  <a:cubicBezTo>
                    <a:pt x="781" y="195"/>
                    <a:pt x="781" y="193"/>
                    <a:pt x="781" y="192"/>
                  </a:cubicBezTo>
                  <a:cubicBezTo>
                    <a:pt x="778" y="173"/>
                    <a:pt x="770" y="157"/>
                    <a:pt x="765" y="140"/>
                  </a:cubicBezTo>
                  <a:cubicBezTo>
                    <a:pt x="765" y="138"/>
                    <a:pt x="762" y="139"/>
                    <a:pt x="763" y="140"/>
                  </a:cubicBezTo>
                  <a:cubicBezTo>
                    <a:pt x="766" y="150"/>
                    <a:pt x="770" y="159"/>
                    <a:pt x="773" y="168"/>
                  </a:cubicBezTo>
                  <a:cubicBezTo>
                    <a:pt x="776" y="178"/>
                    <a:pt x="777" y="187"/>
                    <a:pt x="779" y="197"/>
                  </a:cubicBezTo>
                  <a:cubicBezTo>
                    <a:pt x="774" y="200"/>
                    <a:pt x="768" y="202"/>
                    <a:pt x="763" y="204"/>
                  </a:cubicBezTo>
                  <a:cubicBezTo>
                    <a:pt x="763" y="203"/>
                    <a:pt x="763" y="201"/>
                    <a:pt x="763" y="200"/>
                  </a:cubicBezTo>
                  <a:cubicBezTo>
                    <a:pt x="763" y="199"/>
                    <a:pt x="761" y="198"/>
                    <a:pt x="761" y="200"/>
                  </a:cubicBezTo>
                  <a:cubicBezTo>
                    <a:pt x="761" y="201"/>
                    <a:pt x="760" y="203"/>
                    <a:pt x="760" y="205"/>
                  </a:cubicBezTo>
                  <a:cubicBezTo>
                    <a:pt x="755" y="207"/>
                    <a:pt x="749" y="209"/>
                    <a:pt x="744" y="212"/>
                  </a:cubicBezTo>
                  <a:cubicBezTo>
                    <a:pt x="747" y="204"/>
                    <a:pt x="749" y="197"/>
                    <a:pt x="751" y="189"/>
                  </a:cubicBezTo>
                  <a:cubicBezTo>
                    <a:pt x="753" y="181"/>
                    <a:pt x="756" y="174"/>
                    <a:pt x="755" y="166"/>
                  </a:cubicBezTo>
                  <a:cubicBezTo>
                    <a:pt x="755" y="165"/>
                    <a:pt x="753" y="165"/>
                    <a:pt x="753" y="166"/>
                  </a:cubicBezTo>
                  <a:cubicBezTo>
                    <a:pt x="753" y="176"/>
                    <a:pt x="750" y="184"/>
                    <a:pt x="747" y="193"/>
                  </a:cubicBezTo>
                  <a:cubicBezTo>
                    <a:pt x="745" y="199"/>
                    <a:pt x="742" y="206"/>
                    <a:pt x="741" y="213"/>
                  </a:cubicBezTo>
                  <a:cubicBezTo>
                    <a:pt x="734" y="216"/>
                    <a:pt x="728" y="218"/>
                    <a:pt x="721" y="221"/>
                  </a:cubicBezTo>
                  <a:cubicBezTo>
                    <a:pt x="723" y="213"/>
                    <a:pt x="725" y="205"/>
                    <a:pt x="727" y="196"/>
                  </a:cubicBezTo>
                  <a:cubicBezTo>
                    <a:pt x="728" y="194"/>
                    <a:pt x="725" y="194"/>
                    <a:pt x="725" y="196"/>
                  </a:cubicBezTo>
                  <a:cubicBezTo>
                    <a:pt x="722" y="204"/>
                    <a:pt x="719" y="214"/>
                    <a:pt x="716" y="223"/>
                  </a:cubicBezTo>
                  <a:cubicBezTo>
                    <a:pt x="712" y="225"/>
                    <a:pt x="707" y="227"/>
                    <a:pt x="703" y="229"/>
                  </a:cubicBezTo>
                  <a:cubicBezTo>
                    <a:pt x="704" y="225"/>
                    <a:pt x="705" y="222"/>
                    <a:pt x="706" y="218"/>
                  </a:cubicBezTo>
                  <a:cubicBezTo>
                    <a:pt x="709" y="203"/>
                    <a:pt x="713" y="188"/>
                    <a:pt x="713" y="172"/>
                  </a:cubicBezTo>
                  <a:cubicBezTo>
                    <a:pt x="713" y="170"/>
                    <a:pt x="711" y="170"/>
                    <a:pt x="711" y="172"/>
                  </a:cubicBezTo>
                  <a:cubicBezTo>
                    <a:pt x="710" y="190"/>
                    <a:pt x="706" y="207"/>
                    <a:pt x="701" y="224"/>
                  </a:cubicBezTo>
                  <a:cubicBezTo>
                    <a:pt x="701" y="226"/>
                    <a:pt x="700" y="228"/>
                    <a:pt x="700" y="230"/>
                  </a:cubicBezTo>
                  <a:cubicBezTo>
                    <a:pt x="695" y="232"/>
                    <a:pt x="690" y="234"/>
                    <a:pt x="685" y="236"/>
                  </a:cubicBezTo>
                  <a:cubicBezTo>
                    <a:pt x="690" y="224"/>
                    <a:pt x="696" y="212"/>
                    <a:pt x="698" y="198"/>
                  </a:cubicBezTo>
                  <a:cubicBezTo>
                    <a:pt x="698" y="196"/>
                    <a:pt x="695" y="195"/>
                    <a:pt x="694" y="198"/>
                  </a:cubicBezTo>
                  <a:cubicBezTo>
                    <a:pt x="692" y="211"/>
                    <a:pt x="686" y="224"/>
                    <a:pt x="681" y="237"/>
                  </a:cubicBezTo>
                  <a:cubicBezTo>
                    <a:pt x="680" y="238"/>
                    <a:pt x="678" y="239"/>
                    <a:pt x="676" y="239"/>
                  </a:cubicBezTo>
                  <a:cubicBezTo>
                    <a:pt x="670" y="242"/>
                    <a:pt x="664" y="246"/>
                    <a:pt x="657" y="250"/>
                  </a:cubicBezTo>
                  <a:cubicBezTo>
                    <a:pt x="663" y="251"/>
                    <a:pt x="669" y="250"/>
                    <a:pt x="673" y="249"/>
                  </a:cubicBezTo>
                  <a:cubicBezTo>
                    <a:pt x="675" y="248"/>
                    <a:pt x="676" y="248"/>
                    <a:pt x="678" y="247"/>
                  </a:cubicBezTo>
                  <a:cubicBezTo>
                    <a:pt x="674" y="257"/>
                    <a:pt x="672" y="267"/>
                    <a:pt x="673" y="278"/>
                  </a:cubicBezTo>
                  <a:cubicBezTo>
                    <a:pt x="672" y="281"/>
                    <a:pt x="672" y="283"/>
                    <a:pt x="671" y="286"/>
                  </a:cubicBezTo>
                  <a:cubicBezTo>
                    <a:pt x="670" y="293"/>
                    <a:pt x="669" y="299"/>
                    <a:pt x="667" y="306"/>
                  </a:cubicBezTo>
                  <a:cubicBezTo>
                    <a:pt x="667" y="306"/>
                    <a:pt x="667" y="306"/>
                    <a:pt x="667" y="307"/>
                  </a:cubicBezTo>
                  <a:cubicBezTo>
                    <a:pt x="666" y="307"/>
                    <a:pt x="666" y="307"/>
                    <a:pt x="666" y="307"/>
                  </a:cubicBezTo>
                  <a:cubicBezTo>
                    <a:pt x="664" y="307"/>
                    <a:pt x="664" y="309"/>
                    <a:pt x="666" y="309"/>
                  </a:cubicBezTo>
                  <a:cubicBezTo>
                    <a:pt x="664" y="316"/>
                    <a:pt x="662" y="322"/>
                    <a:pt x="660" y="328"/>
                  </a:cubicBezTo>
                  <a:cubicBezTo>
                    <a:pt x="659" y="328"/>
                    <a:pt x="658" y="328"/>
                    <a:pt x="657" y="328"/>
                  </a:cubicBezTo>
                  <a:cubicBezTo>
                    <a:pt x="658" y="325"/>
                    <a:pt x="659" y="322"/>
                    <a:pt x="659" y="319"/>
                  </a:cubicBezTo>
                  <a:cubicBezTo>
                    <a:pt x="661" y="312"/>
                    <a:pt x="662" y="305"/>
                    <a:pt x="664" y="297"/>
                  </a:cubicBezTo>
                  <a:cubicBezTo>
                    <a:pt x="668" y="283"/>
                    <a:pt x="674" y="269"/>
                    <a:pt x="674" y="254"/>
                  </a:cubicBezTo>
                  <a:cubicBezTo>
                    <a:pt x="674" y="252"/>
                    <a:pt x="670" y="252"/>
                    <a:pt x="670" y="254"/>
                  </a:cubicBezTo>
                  <a:cubicBezTo>
                    <a:pt x="670" y="269"/>
                    <a:pt x="665" y="282"/>
                    <a:pt x="660" y="296"/>
                  </a:cubicBezTo>
                  <a:cubicBezTo>
                    <a:pt x="657" y="306"/>
                    <a:pt x="655" y="316"/>
                    <a:pt x="653" y="326"/>
                  </a:cubicBezTo>
                  <a:cubicBezTo>
                    <a:pt x="653" y="325"/>
                    <a:pt x="653" y="325"/>
                    <a:pt x="653" y="324"/>
                  </a:cubicBezTo>
                  <a:cubicBezTo>
                    <a:pt x="653" y="311"/>
                    <a:pt x="652" y="299"/>
                    <a:pt x="650" y="286"/>
                  </a:cubicBezTo>
                  <a:cubicBezTo>
                    <a:pt x="649" y="281"/>
                    <a:pt x="647" y="275"/>
                    <a:pt x="644" y="271"/>
                  </a:cubicBezTo>
                  <a:cubicBezTo>
                    <a:pt x="645" y="266"/>
                    <a:pt x="644" y="262"/>
                    <a:pt x="641" y="259"/>
                  </a:cubicBezTo>
                  <a:cubicBezTo>
                    <a:pt x="640" y="258"/>
                    <a:pt x="638" y="260"/>
                    <a:pt x="639" y="261"/>
                  </a:cubicBezTo>
                  <a:cubicBezTo>
                    <a:pt x="641" y="262"/>
                    <a:pt x="642" y="265"/>
                    <a:pt x="642" y="268"/>
                  </a:cubicBezTo>
                  <a:cubicBezTo>
                    <a:pt x="635" y="258"/>
                    <a:pt x="626" y="250"/>
                    <a:pt x="619" y="241"/>
                  </a:cubicBezTo>
                  <a:cubicBezTo>
                    <a:pt x="624" y="253"/>
                    <a:pt x="630" y="265"/>
                    <a:pt x="635" y="277"/>
                  </a:cubicBezTo>
                  <a:cubicBezTo>
                    <a:pt x="636" y="279"/>
                    <a:pt x="637" y="282"/>
                    <a:pt x="636" y="284"/>
                  </a:cubicBezTo>
                  <a:cubicBezTo>
                    <a:pt x="636" y="287"/>
                    <a:pt x="637" y="290"/>
                    <a:pt x="637" y="293"/>
                  </a:cubicBezTo>
                  <a:cubicBezTo>
                    <a:pt x="635" y="299"/>
                    <a:pt x="632" y="305"/>
                    <a:pt x="630" y="310"/>
                  </a:cubicBezTo>
                  <a:cubicBezTo>
                    <a:pt x="628" y="318"/>
                    <a:pt x="626" y="325"/>
                    <a:pt x="624" y="333"/>
                  </a:cubicBezTo>
                  <a:cubicBezTo>
                    <a:pt x="623" y="333"/>
                    <a:pt x="623" y="332"/>
                    <a:pt x="622" y="332"/>
                  </a:cubicBezTo>
                  <a:cubicBezTo>
                    <a:pt x="620" y="332"/>
                    <a:pt x="620" y="336"/>
                    <a:pt x="622" y="336"/>
                  </a:cubicBezTo>
                  <a:cubicBezTo>
                    <a:pt x="622" y="336"/>
                    <a:pt x="623" y="336"/>
                    <a:pt x="623" y="336"/>
                  </a:cubicBezTo>
                  <a:cubicBezTo>
                    <a:pt x="622" y="340"/>
                    <a:pt x="620" y="345"/>
                    <a:pt x="618" y="349"/>
                  </a:cubicBezTo>
                  <a:cubicBezTo>
                    <a:pt x="618" y="332"/>
                    <a:pt x="617" y="314"/>
                    <a:pt x="613" y="297"/>
                  </a:cubicBezTo>
                  <a:cubicBezTo>
                    <a:pt x="615" y="289"/>
                    <a:pt x="617" y="281"/>
                    <a:pt x="617" y="272"/>
                  </a:cubicBezTo>
                  <a:cubicBezTo>
                    <a:pt x="617" y="271"/>
                    <a:pt x="615" y="271"/>
                    <a:pt x="615" y="272"/>
                  </a:cubicBezTo>
                  <a:cubicBezTo>
                    <a:pt x="615" y="279"/>
                    <a:pt x="614" y="286"/>
                    <a:pt x="612" y="293"/>
                  </a:cubicBezTo>
                  <a:cubicBezTo>
                    <a:pt x="612" y="292"/>
                    <a:pt x="612" y="291"/>
                    <a:pt x="612" y="289"/>
                  </a:cubicBezTo>
                  <a:cubicBezTo>
                    <a:pt x="603" y="261"/>
                    <a:pt x="590" y="234"/>
                    <a:pt x="564" y="216"/>
                  </a:cubicBezTo>
                  <a:cubicBezTo>
                    <a:pt x="554" y="209"/>
                    <a:pt x="546" y="199"/>
                    <a:pt x="531" y="196"/>
                  </a:cubicBezTo>
                  <a:cubicBezTo>
                    <a:pt x="536" y="191"/>
                    <a:pt x="541" y="187"/>
                    <a:pt x="545" y="183"/>
                  </a:cubicBezTo>
                  <a:cubicBezTo>
                    <a:pt x="549" y="185"/>
                    <a:pt x="552" y="187"/>
                    <a:pt x="554" y="189"/>
                  </a:cubicBezTo>
                  <a:cubicBezTo>
                    <a:pt x="562" y="196"/>
                    <a:pt x="571" y="201"/>
                    <a:pt x="580" y="206"/>
                  </a:cubicBezTo>
                  <a:cubicBezTo>
                    <a:pt x="587" y="209"/>
                    <a:pt x="593" y="215"/>
                    <a:pt x="598" y="220"/>
                  </a:cubicBezTo>
                  <a:cubicBezTo>
                    <a:pt x="603" y="225"/>
                    <a:pt x="608" y="229"/>
                    <a:pt x="613" y="234"/>
                  </a:cubicBezTo>
                  <a:cubicBezTo>
                    <a:pt x="610" y="228"/>
                    <a:pt x="606" y="222"/>
                    <a:pt x="603" y="216"/>
                  </a:cubicBezTo>
                  <a:cubicBezTo>
                    <a:pt x="599" y="205"/>
                    <a:pt x="592" y="198"/>
                    <a:pt x="580" y="195"/>
                  </a:cubicBezTo>
                  <a:cubicBezTo>
                    <a:pt x="570" y="193"/>
                    <a:pt x="561" y="187"/>
                    <a:pt x="551" y="179"/>
                  </a:cubicBezTo>
                  <a:cubicBezTo>
                    <a:pt x="559" y="176"/>
                    <a:pt x="565" y="173"/>
                    <a:pt x="572" y="171"/>
                  </a:cubicBezTo>
                  <a:cubicBezTo>
                    <a:pt x="587" y="166"/>
                    <a:pt x="602" y="162"/>
                    <a:pt x="617" y="156"/>
                  </a:cubicBezTo>
                  <a:cubicBezTo>
                    <a:pt x="651" y="142"/>
                    <a:pt x="685" y="126"/>
                    <a:pt x="719" y="112"/>
                  </a:cubicBezTo>
                  <a:cubicBezTo>
                    <a:pt x="741" y="102"/>
                    <a:pt x="762" y="92"/>
                    <a:pt x="784" y="83"/>
                  </a:cubicBezTo>
                  <a:cubicBezTo>
                    <a:pt x="838" y="64"/>
                    <a:pt x="894" y="45"/>
                    <a:pt x="946" y="26"/>
                  </a:cubicBezTo>
                  <a:cubicBezTo>
                    <a:pt x="946" y="0"/>
                    <a:pt x="946" y="0"/>
                    <a:pt x="946" y="0"/>
                  </a:cubicBezTo>
                  <a:cubicBezTo>
                    <a:pt x="922" y="8"/>
                    <a:pt x="900" y="17"/>
                    <a:pt x="877" y="26"/>
                  </a:cubicBezTo>
                  <a:cubicBezTo>
                    <a:pt x="839" y="40"/>
                    <a:pt x="800" y="53"/>
                    <a:pt x="761" y="68"/>
                  </a:cubicBezTo>
                  <a:cubicBezTo>
                    <a:pt x="737" y="77"/>
                    <a:pt x="714" y="89"/>
                    <a:pt x="690" y="99"/>
                  </a:cubicBezTo>
                  <a:cubicBezTo>
                    <a:pt x="673" y="107"/>
                    <a:pt x="655" y="115"/>
                    <a:pt x="637" y="123"/>
                  </a:cubicBezTo>
                  <a:cubicBezTo>
                    <a:pt x="613" y="136"/>
                    <a:pt x="588" y="149"/>
                    <a:pt x="562" y="157"/>
                  </a:cubicBezTo>
                  <a:cubicBezTo>
                    <a:pt x="551" y="161"/>
                    <a:pt x="540" y="168"/>
                    <a:pt x="531" y="175"/>
                  </a:cubicBezTo>
                  <a:cubicBezTo>
                    <a:pt x="523" y="181"/>
                    <a:pt x="518" y="189"/>
                    <a:pt x="522" y="200"/>
                  </a:cubicBezTo>
                  <a:cubicBezTo>
                    <a:pt x="512" y="203"/>
                    <a:pt x="504" y="207"/>
                    <a:pt x="495" y="210"/>
                  </a:cubicBezTo>
                  <a:cubicBezTo>
                    <a:pt x="470" y="219"/>
                    <a:pt x="446" y="228"/>
                    <a:pt x="422" y="237"/>
                  </a:cubicBezTo>
                  <a:cubicBezTo>
                    <a:pt x="398" y="245"/>
                    <a:pt x="374" y="253"/>
                    <a:pt x="351" y="262"/>
                  </a:cubicBezTo>
                  <a:cubicBezTo>
                    <a:pt x="326" y="273"/>
                    <a:pt x="303" y="285"/>
                    <a:pt x="277" y="292"/>
                  </a:cubicBezTo>
                  <a:cubicBezTo>
                    <a:pt x="264" y="295"/>
                    <a:pt x="257" y="305"/>
                    <a:pt x="256" y="319"/>
                  </a:cubicBezTo>
                  <a:cubicBezTo>
                    <a:pt x="256" y="322"/>
                    <a:pt x="255" y="326"/>
                    <a:pt x="253" y="328"/>
                  </a:cubicBezTo>
                  <a:cubicBezTo>
                    <a:pt x="232" y="352"/>
                    <a:pt x="211" y="376"/>
                    <a:pt x="186" y="397"/>
                  </a:cubicBezTo>
                  <a:cubicBezTo>
                    <a:pt x="172" y="409"/>
                    <a:pt x="160" y="423"/>
                    <a:pt x="147" y="437"/>
                  </a:cubicBezTo>
                  <a:cubicBezTo>
                    <a:pt x="128" y="458"/>
                    <a:pt x="111" y="481"/>
                    <a:pt x="89" y="499"/>
                  </a:cubicBezTo>
                  <a:cubicBezTo>
                    <a:pt x="85" y="503"/>
                    <a:pt x="80" y="506"/>
                    <a:pt x="77" y="510"/>
                  </a:cubicBezTo>
                  <a:cubicBezTo>
                    <a:pt x="70" y="520"/>
                    <a:pt x="57" y="525"/>
                    <a:pt x="59" y="541"/>
                  </a:cubicBezTo>
                  <a:cubicBezTo>
                    <a:pt x="42" y="548"/>
                    <a:pt x="25" y="554"/>
                    <a:pt x="8" y="560"/>
                  </a:cubicBezTo>
                  <a:cubicBezTo>
                    <a:pt x="2" y="562"/>
                    <a:pt x="0" y="565"/>
                    <a:pt x="0" y="571"/>
                  </a:cubicBezTo>
                  <a:cubicBezTo>
                    <a:pt x="2" y="585"/>
                    <a:pt x="14" y="592"/>
                    <a:pt x="28" y="586"/>
                  </a:cubicBezTo>
                  <a:cubicBezTo>
                    <a:pt x="36" y="582"/>
                    <a:pt x="44" y="579"/>
                    <a:pt x="53" y="576"/>
                  </a:cubicBezTo>
                  <a:cubicBezTo>
                    <a:pt x="72" y="570"/>
                    <a:pt x="91" y="563"/>
                    <a:pt x="110" y="557"/>
                  </a:cubicBezTo>
                  <a:cubicBezTo>
                    <a:pt x="109" y="560"/>
                    <a:pt x="107" y="563"/>
                    <a:pt x="105" y="566"/>
                  </a:cubicBezTo>
                  <a:cubicBezTo>
                    <a:pt x="105" y="566"/>
                    <a:pt x="106" y="567"/>
                    <a:pt x="107" y="567"/>
                  </a:cubicBezTo>
                  <a:cubicBezTo>
                    <a:pt x="110" y="564"/>
                    <a:pt x="112" y="560"/>
                    <a:pt x="114" y="556"/>
                  </a:cubicBezTo>
                  <a:cubicBezTo>
                    <a:pt x="115" y="556"/>
                    <a:pt x="117" y="556"/>
                    <a:pt x="118" y="555"/>
                  </a:cubicBezTo>
                  <a:cubicBezTo>
                    <a:pt x="120" y="556"/>
                    <a:pt x="121" y="556"/>
                    <a:pt x="123" y="555"/>
                  </a:cubicBezTo>
                  <a:cubicBezTo>
                    <a:pt x="123" y="555"/>
                    <a:pt x="123" y="554"/>
                    <a:pt x="123" y="554"/>
                  </a:cubicBezTo>
                  <a:cubicBezTo>
                    <a:pt x="128" y="553"/>
                    <a:pt x="132" y="553"/>
                    <a:pt x="137" y="552"/>
                  </a:cubicBezTo>
                  <a:cubicBezTo>
                    <a:pt x="137" y="552"/>
                    <a:pt x="137" y="553"/>
                    <a:pt x="137" y="553"/>
                  </a:cubicBezTo>
                  <a:cubicBezTo>
                    <a:pt x="136" y="554"/>
                    <a:pt x="138" y="555"/>
                    <a:pt x="139" y="554"/>
                  </a:cubicBezTo>
                  <a:cubicBezTo>
                    <a:pt x="140" y="553"/>
                    <a:pt x="140" y="552"/>
                    <a:pt x="141" y="552"/>
                  </a:cubicBezTo>
                  <a:cubicBezTo>
                    <a:pt x="146" y="551"/>
                    <a:pt x="152" y="551"/>
                    <a:pt x="157" y="550"/>
                  </a:cubicBezTo>
                  <a:cubicBezTo>
                    <a:pt x="157" y="551"/>
                    <a:pt x="157" y="551"/>
                    <a:pt x="157" y="552"/>
                  </a:cubicBezTo>
                  <a:cubicBezTo>
                    <a:pt x="157" y="553"/>
                    <a:pt x="158" y="553"/>
                    <a:pt x="159" y="552"/>
                  </a:cubicBezTo>
                  <a:cubicBezTo>
                    <a:pt x="159" y="552"/>
                    <a:pt x="159" y="551"/>
                    <a:pt x="160" y="550"/>
                  </a:cubicBezTo>
                  <a:cubicBezTo>
                    <a:pt x="164" y="550"/>
                    <a:pt x="168" y="550"/>
                    <a:pt x="172" y="549"/>
                  </a:cubicBezTo>
                  <a:cubicBezTo>
                    <a:pt x="183" y="547"/>
                    <a:pt x="194" y="544"/>
                    <a:pt x="205" y="542"/>
                  </a:cubicBezTo>
                  <a:cubicBezTo>
                    <a:pt x="215" y="540"/>
                    <a:pt x="226" y="538"/>
                    <a:pt x="237" y="536"/>
                  </a:cubicBezTo>
                  <a:cubicBezTo>
                    <a:pt x="237" y="537"/>
                    <a:pt x="237" y="538"/>
                    <a:pt x="236" y="539"/>
                  </a:cubicBezTo>
                  <a:cubicBezTo>
                    <a:pt x="236" y="541"/>
                    <a:pt x="238" y="541"/>
                    <a:pt x="239" y="540"/>
                  </a:cubicBezTo>
                  <a:cubicBezTo>
                    <a:pt x="241" y="539"/>
                    <a:pt x="242" y="537"/>
                    <a:pt x="243" y="535"/>
                  </a:cubicBezTo>
                  <a:cubicBezTo>
                    <a:pt x="259" y="532"/>
                    <a:pt x="274" y="529"/>
                    <a:pt x="290" y="527"/>
                  </a:cubicBezTo>
                  <a:cubicBezTo>
                    <a:pt x="305" y="524"/>
                    <a:pt x="321" y="522"/>
                    <a:pt x="336" y="520"/>
                  </a:cubicBezTo>
                  <a:cubicBezTo>
                    <a:pt x="339" y="519"/>
                    <a:pt x="341" y="518"/>
                    <a:pt x="344" y="517"/>
                  </a:cubicBezTo>
                  <a:cubicBezTo>
                    <a:pt x="354" y="514"/>
                    <a:pt x="364" y="511"/>
                    <a:pt x="374" y="508"/>
                  </a:cubicBezTo>
                  <a:cubicBezTo>
                    <a:pt x="377" y="508"/>
                    <a:pt x="379" y="506"/>
                    <a:pt x="382" y="505"/>
                  </a:cubicBezTo>
                  <a:cubicBezTo>
                    <a:pt x="387" y="502"/>
                    <a:pt x="391" y="499"/>
                    <a:pt x="396" y="497"/>
                  </a:cubicBezTo>
                  <a:cubicBezTo>
                    <a:pt x="406" y="493"/>
                    <a:pt x="416" y="490"/>
                    <a:pt x="425" y="486"/>
                  </a:cubicBezTo>
                  <a:cubicBezTo>
                    <a:pt x="431" y="484"/>
                    <a:pt x="435" y="485"/>
                    <a:pt x="438" y="490"/>
                  </a:cubicBezTo>
                  <a:cubicBezTo>
                    <a:pt x="452" y="476"/>
                    <a:pt x="452" y="476"/>
                    <a:pt x="464" y="471"/>
                  </a:cubicBezTo>
                  <a:cubicBezTo>
                    <a:pt x="471" y="469"/>
                    <a:pt x="477" y="467"/>
                    <a:pt x="483" y="465"/>
                  </a:cubicBezTo>
                  <a:cubicBezTo>
                    <a:pt x="484" y="465"/>
                    <a:pt x="484" y="465"/>
                    <a:pt x="485" y="465"/>
                  </a:cubicBezTo>
                  <a:cubicBezTo>
                    <a:pt x="485" y="465"/>
                    <a:pt x="485" y="464"/>
                    <a:pt x="485" y="464"/>
                  </a:cubicBezTo>
                  <a:cubicBezTo>
                    <a:pt x="496" y="460"/>
                    <a:pt x="507" y="456"/>
                    <a:pt x="518" y="453"/>
                  </a:cubicBezTo>
                  <a:cubicBezTo>
                    <a:pt x="516" y="456"/>
                    <a:pt x="514" y="458"/>
                    <a:pt x="513" y="455"/>
                  </a:cubicBezTo>
                  <a:cubicBezTo>
                    <a:pt x="512" y="454"/>
                    <a:pt x="511" y="455"/>
                    <a:pt x="511" y="456"/>
                  </a:cubicBezTo>
                  <a:cubicBezTo>
                    <a:pt x="512" y="459"/>
                    <a:pt x="511" y="458"/>
                    <a:pt x="513" y="460"/>
                  </a:cubicBezTo>
                  <a:cubicBezTo>
                    <a:pt x="514" y="461"/>
                    <a:pt x="515" y="461"/>
                    <a:pt x="515" y="461"/>
                  </a:cubicBezTo>
                  <a:cubicBezTo>
                    <a:pt x="519" y="458"/>
                    <a:pt x="522" y="455"/>
                    <a:pt x="524" y="451"/>
                  </a:cubicBezTo>
                  <a:cubicBezTo>
                    <a:pt x="526" y="450"/>
                    <a:pt x="527" y="449"/>
                    <a:pt x="529" y="449"/>
                  </a:cubicBezTo>
                  <a:cubicBezTo>
                    <a:pt x="541" y="444"/>
                    <a:pt x="553" y="440"/>
                    <a:pt x="564" y="435"/>
                  </a:cubicBezTo>
                  <a:cubicBezTo>
                    <a:pt x="564" y="437"/>
                    <a:pt x="563" y="439"/>
                    <a:pt x="562" y="441"/>
                  </a:cubicBezTo>
                  <a:cubicBezTo>
                    <a:pt x="561" y="441"/>
                    <a:pt x="561" y="441"/>
                    <a:pt x="561" y="442"/>
                  </a:cubicBezTo>
                  <a:cubicBezTo>
                    <a:pt x="561" y="442"/>
                    <a:pt x="561" y="442"/>
                    <a:pt x="560" y="443"/>
                  </a:cubicBezTo>
                  <a:cubicBezTo>
                    <a:pt x="560" y="444"/>
                    <a:pt x="562" y="445"/>
                    <a:pt x="563" y="445"/>
                  </a:cubicBezTo>
                  <a:cubicBezTo>
                    <a:pt x="566" y="442"/>
                    <a:pt x="568" y="438"/>
                    <a:pt x="569" y="433"/>
                  </a:cubicBezTo>
                  <a:cubicBezTo>
                    <a:pt x="571" y="432"/>
                    <a:pt x="574" y="431"/>
                    <a:pt x="576" y="430"/>
                  </a:cubicBezTo>
                  <a:cubicBezTo>
                    <a:pt x="589" y="424"/>
                    <a:pt x="603" y="421"/>
                    <a:pt x="617" y="419"/>
                  </a:cubicBezTo>
                  <a:cubicBezTo>
                    <a:pt x="618" y="420"/>
                    <a:pt x="618" y="420"/>
                    <a:pt x="619" y="422"/>
                  </a:cubicBezTo>
                  <a:cubicBezTo>
                    <a:pt x="619" y="423"/>
                    <a:pt x="620" y="423"/>
                    <a:pt x="621" y="422"/>
                  </a:cubicBezTo>
                  <a:cubicBezTo>
                    <a:pt x="623" y="421"/>
                    <a:pt x="624" y="420"/>
                    <a:pt x="625" y="418"/>
                  </a:cubicBezTo>
                  <a:cubicBezTo>
                    <a:pt x="625" y="418"/>
                    <a:pt x="626" y="418"/>
                    <a:pt x="626" y="418"/>
                  </a:cubicBezTo>
                  <a:cubicBezTo>
                    <a:pt x="634" y="417"/>
                    <a:pt x="643" y="415"/>
                    <a:pt x="651" y="413"/>
                  </a:cubicBezTo>
                  <a:cubicBezTo>
                    <a:pt x="654" y="412"/>
                    <a:pt x="658" y="411"/>
                    <a:pt x="661" y="410"/>
                  </a:cubicBezTo>
                  <a:cubicBezTo>
                    <a:pt x="660" y="412"/>
                    <a:pt x="659" y="415"/>
                    <a:pt x="659" y="417"/>
                  </a:cubicBezTo>
                  <a:cubicBezTo>
                    <a:pt x="658" y="420"/>
                    <a:pt x="657" y="422"/>
                    <a:pt x="657" y="425"/>
                  </a:cubicBezTo>
                  <a:cubicBezTo>
                    <a:pt x="655" y="428"/>
                    <a:pt x="653" y="432"/>
                    <a:pt x="652" y="435"/>
                  </a:cubicBezTo>
                  <a:cubicBezTo>
                    <a:pt x="652" y="437"/>
                    <a:pt x="655" y="438"/>
                    <a:pt x="656" y="436"/>
                  </a:cubicBezTo>
                  <a:cubicBezTo>
                    <a:pt x="658" y="434"/>
                    <a:pt x="659" y="431"/>
                    <a:pt x="659" y="428"/>
                  </a:cubicBezTo>
                  <a:cubicBezTo>
                    <a:pt x="661" y="424"/>
                    <a:pt x="663" y="420"/>
                    <a:pt x="665" y="417"/>
                  </a:cubicBezTo>
                  <a:cubicBezTo>
                    <a:pt x="666" y="414"/>
                    <a:pt x="667" y="411"/>
                    <a:pt x="668" y="407"/>
                  </a:cubicBezTo>
                  <a:cubicBezTo>
                    <a:pt x="680" y="403"/>
                    <a:pt x="693" y="399"/>
                    <a:pt x="705" y="394"/>
                  </a:cubicBezTo>
                  <a:cubicBezTo>
                    <a:pt x="718" y="390"/>
                    <a:pt x="731" y="385"/>
                    <a:pt x="744" y="380"/>
                  </a:cubicBezTo>
                  <a:cubicBezTo>
                    <a:pt x="757" y="375"/>
                    <a:pt x="769" y="368"/>
                    <a:pt x="782" y="363"/>
                  </a:cubicBezTo>
                  <a:cubicBezTo>
                    <a:pt x="805" y="354"/>
                    <a:pt x="827" y="345"/>
                    <a:pt x="850" y="335"/>
                  </a:cubicBezTo>
                  <a:cubicBezTo>
                    <a:pt x="882" y="322"/>
                    <a:pt x="914" y="307"/>
                    <a:pt x="946" y="293"/>
                  </a:cubicBezTo>
                  <a:cubicBezTo>
                    <a:pt x="946" y="265"/>
                    <a:pt x="946" y="265"/>
                    <a:pt x="946" y="265"/>
                  </a:cubicBezTo>
                  <a:cubicBezTo>
                    <a:pt x="942" y="266"/>
                    <a:pt x="937" y="268"/>
                    <a:pt x="933" y="270"/>
                  </a:cubicBezTo>
                  <a:cubicBezTo>
                    <a:pt x="927" y="272"/>
                    <a:pt x="921" y="275"/>
                    <a:pt x="915" y="278"/>
                  </a:cubicBezTo>
                  <a:cubicBezTo>
                    <a:pt x="917" y="275"/>
                    <a:pt x="918" y="272"/>
                    <a:pt x="919" y="268"/>
                  </a:cubicBezTo>
                  <a:cubicBezTo>
                    <a:pt x="920" y="264"/>
                    <a:pt x="922" y="261"/>
                    <a:pt x="923" y="257"/>
                  </a:cubicBezTo>
                  <a:cubicBezTo>
                    <a:pt x="930" y="259"/>
                    <a:pt x="938" y="261"/>
                    <a:pt x="945" y="263"/>
                  </a:cubicBezTo>
                  <a:cubicBezTo>
                    <a:pt x="951" y="265"/>
                    <a:pt x="958" y="266"/>
                    <a:pt x="964" y="268"/>
                  </a:cubicBezTo>
                  <a:cubicBezTo>
                    <a:pt x="969" y="269"/>
                    <a:pt x="973" y="271"/>
                    <a:pt x="978" y="272"/>
                  </a:cubicBezTo>
                  <a:cubicBezTo>
                    <a:pt x="980" y="272"/>
                    <a:pt x="980" y="269"/>
                    <a:pt x="979" y="268"/>
                  </a:cubicBezTo>
                  <a:moveTo>
                    <a:pt x="829" y="189"/>
                  </a:moveTo>
                  <a:cubicBezTo>
                    <a:pt x="829" y="190"/>
                    <a:pt x="829" y="190"/>
                    <a:pt x="829" y="190"/>
                  </a:cubicBezTo>
                  <a:cubicBezTo>
                    <a:pt x="829" y="189"/>
                    <a:pt x="829" y="189"/>
                    <a:pt x="829" y="189"/>
                  </a:cubicBezTo>
                  <a:cubicBezTo>
                    <a:pt x="829" y="189"/>
                    <a:pt x="829" y="189"/>
                    <a:pt x="829" y="189"/>
                  </a:cubicBezTo>
                  <a:moveTo>
                    <a:pt x="66" y="560"/>
                  </a:moveTo>
                  <a:cubicBezTo>
                    <a:pt x="51" y="566"/>
                    <a:pt x="36" y="570"/>
                    <a:pt x="21" y="575"/>
                  </a:cubicBezTo>
                  <a:cubicBezTo>
                    <a:pt x="20" y="576"/>
                    <a:pt x="19" y="575"/>
                    <a:pt x="17" y="574"/>
                  </a:cubicBezTo>
                  <a:cubicBezTo>
                    <a:pt x="32" y="561"/>
                    <a:pt x="52" y="559"/>
                    <a:pt x="66" y="547"/>
                  </a:cubicBezTo>
                  <a:cubicBezTo>
                    <a:pt x="71" y="552"/>
                    <a:pt x="73" y="557"/>
                    <a:pt x="66" y="560"/>
                  </a:cubicBezTo>
                  <a:moveTo>
                    <a:pt x="888" y="252"/>
                  </a:moveTo>
                  <a:cubicBezTo>
                    <a:pt x="888" y="251"/>
                    <a:pt x="888" y="250"/>
                    <a:pt x="888" y="248"/>
                  </a:cubicBezTo>
                  <a:cubicBezTo>
                    <a:pt x="893" y="249"/>
                    <a:pt x="898" y="250"/>
                    <a:pt x="902" y="251"/>
                  </a:cubicBezTo>
                  <a:cubicBezTo>
                    <a:pt x="899" y="261"/>
                    <a:pt x="895" y="271"/>
                    <a:pt x="892" y="280"/>
                  </a:cubicBezTo>
                  <a:cubicBezTo>
                    <a:pt x="888" y="279"/>
                    <a:pt x="884" y="278"/>
                    <a:pt x="880" y="276"/>
                  </a:cubicBezTo>
                  <a:cubicBezTo>
                    <a:pt x="882" y="268"/>
                    <a:pt x="886" y="260"/>
                    <a:pt x="888" y="252"/>
                  </a:cubicBezTo>
                  <a:moveTo>
                    <a:pt x="879" y="294"/>
                  </a:moveTo>
                  <a:cubicBezTo>
                    <a:pt x="877" y="294"/>
                    <a:pt x="875" y="294"/>
                    <a:pt x="874" y="294"/>
                  </a:cubicBezTo>
                  <a:cubicBezTo>
                    <a:pt x="875" y="289"/>
                    <a:pt x="877" y="285"/>
                    <a:pt x="878" y="280"/>
                  </a:cubicBezTo>
                  <a:cubicBezTo>
                    <a:pt x="882" y="282"/>
                    <a:pt x="886" y="283"/>
                    <a:pt x="891" y="284"/>
                  </a:cubicBezTo>
                  <a:cubicBezTo>
                    <a:pt x="890" y="285"/>
                    <a:pt x="890" y="286"/>
                    <a:pt x="890" y="286"/>
                  </a:cubicBezTo>
                  <a:cubicBezTo>
                    <a:pt x="890" y="287"/>
                    <a:pt x="889" y="288"/>
                    <a:pt x="889" y="290"/>
                  </a:cubicBezTo>
                  <a:cubicBezTo>
                    <a:pt x="886" y="291"/>
                    <a:pt x="883" y="293"/>
                    <a:pt x="879" y="294"/>
                  </a:cubicBezTo>
                  <a:moveTo>
                    <a:pt x="841" y="312"/>
                  </a:moveTo>
                  <a:cubicBezTo>
                    <a:pt x="841" y="312"/>
                    <a:pt x="841" y="312"/>
                    <a:pt x="841" y="312"/>
                  </a:cubicBezTo>
                  <a:cubicBezTo>
                    <a:pt x="843" y="307"/>
                    <a:pt x="844" y="301"/>
                    <a:pt x="846" y="296"/>
                  </a:cubicBezTo>
                  <a:cubicBezTo>
                    <a:pt x="853" y="297"/>
                    <a:pt x="861" y="298"/>
                    <a:pt x="868" y="298"/>
                  </a:cubicBezTo>
                  <a:cubicBezTo>
                    <a:pt x="868" y="299"/>
                    <a:pt x="868" y="299"/>
                    <a:pt x="868" y="300"/>
                  </a:cubicBezTo>
                  <a:cubicBezTo>
                    <a:pt x="859" y="304"/>
                    <a:pt x="850" y="308"/>
                    <a:pt x="841" y="312"/>
                  </a:cubicBezTo>
                  <a:moveTo>
                    <a:pt x="832" y="308"/>
                  </a:moveTo>
                  <a:cubicBezTo>
                    <a:pt x="832" y="308"/>
                    <a:pt x="832" y="308"/>
                    <a:pt x="832" y="309"/>
                  </a:cubicBezTo>
                  <a:cubicBezTo>
                    <a:pt x="830" y="308"/>
                    <a:pt x="829" y="308"/>
                    <a:pt x="827" y="308"/>
                  </a:cubicBezTo>
                  <a:cubicBezTo>
                    <a:pt x="826" y="308"/>
                    <a:pt x="826" y="307"/>
                    <a:pt x="825" y="307"/>
                  </a:cubicBezTo>
                  <a:cubicBezTo>
                    <a:pt x="826" y="303"/>
                    <a:pt x="827" y="299"/>
                    <a:pt x="829" y="295"/>
                  </a:cubicBezTo>
                  <a:cubicBezTo>
                    <a:pt x="829" y="295"/>
                    <a:pt x="829" y="295"/>
                    <a:pt x="829" y="294"/>
                  </a:cubicBezTo>
                  <a:cubicBezTo>
                    <a:pt x="834" y="295"/>
                    <a:pt x="838" y="296"/>
                    <a:pt x="842" y="296"/>
                  </a:cubicBezTo>
                  <a:cubicBezTo>
                    <a:pt x="841" y="301"/>
                    <a:pt x="839" y="306"/>
                    <a:pt x="837" y="310"/>
                  </a:cubicBezTo>
                  <a:cubicBezTo>
                    <a:pt x="836" y="310"/>
                    <a:pt x="835" y="309"/>
                    <a:pt x="833" y="309"/>
                  </a:cubicBezTo>
                  <a:cubicBezTo>
                    <a:pt x="833" y="309"/>
                    <a:pt x="833" y="308"/>
                    <a:pt x="832" y="308"/>
                  </a:cubicBezTo>
                  <a:cubicBezTo>
                    <a:pt x="832" y="307"/>
                    <a:pt x="831" y="308"/>
                    <a:pt x="832" y="308"/>
                  </a:cubicBezTo>
                  <a:moveTo>
                    <a:pt x="815" y="323"/>
                  </a:moveTo>
                  <a:cubicBezTo>
                    <a:pt x="815" y="323"/>
                    <a:pt x="815" y="323"/>
                    <a:pt x="815" y="323"/>
                  </a:cubicBezTo>
                  <a:cubicBezTo>
                    <a:pt x="811" y="325"/>
                    <a:pt x="806" y="327"/>
                    <a:pt x="802" y="329"/>
                  </a:cubicBezTo>
                  <a:cubicBezTo>
                    <a:pt x="799" y="328"/>
                    <a:pt x="795" y="328"/>
                    <a:pt x="792" y="327"/>
                  </a:cubicBezTo>
                  <a:cubicBezTo>
                    <a:pt x="792" y="327"/>
                    <a:pt x="793" y="327"/>
                    <a:pt x="793" y="326"/>
                  </a:cubicBezTo>
                  <a:cubicBezTo>
                    <a:pt x="795" y="320"/>
                    <a:pt x="797" y="313"/>
                    <a:pt x="800" y="306"/>
                  </a:cubicBezTo>
                  <a:cubicBezTo>
                    <a:pt x="806" y="308"/>
                    <a:pt x="813" y="310"/>
                    <a:pt x="820" y="311"/>
                  </a:cubicBezTo>
                  <a:cubicBezTo>
                    <a:pt x="818" y="315"/>
                    <a:pt x="817" y="319"/>
                    <a:pt x="815" y="323"/>
                  </a:cubicBezTo>
                  <a:moveTo>
                    <a:pt x="739" y="356"/>
                  </a:moveTo>
                  <a:cubicBezTo>
                    <a:pt x="739" y="353"/>
                    <a:pt x="739" y="351"/>
                    <a:pt x="739" y="348"/>
                  </a:cubicBezTo>
                  <a:cubicBezTo>
                    <a:pt x="739" y="347"/>
                    <a:pt x="737" y="347"/>
                    <a:pt x="737" y="348"/>
                  </a:cubicBezTo>
                  <a:cubicBezTo>
                    <a:pt x="737" y="351"/>
                    <a:pt x="737" y="354"/>
                    <a:pt x="737" y="357"/>
                  </a:cubicBezTo>
                  <a:cubicBezTo>
                    <a:pt x="736" y="357"/>
                    <a:pt x="736" y="358"/>
                    <a:pt x="735" y="358"/>
                  </a:cubicBezTo>
                  <a:cubicBezTo>
                    <a:pt x="732" y="356"/>
                    <a:pt x="728" y="354"/>
                    <a:pt x="725" y="353"/>
                  </a:cubicBezTo>
                  <a:cubicBezTo>
                    <a:pt x="725" y="350"/>
                    <a:pt x="726" y="348"/>
                    <a:pt x="727" y="345"/>
                  </a:cubicBezTo>
                  <a:cubicBezTo>
                    <a:pt x="727" y="344"/>
                    <a:pt x="728" y="342"/>
                    <a:pt x="728" y="340"/>
                  </a:cubicBezTo>
                  <a:cubicBezTo>
                    <a:pt x="733" y="341"/>
                    <a:pt x="738" y="343"/>
                    <a:pt x="743" y="344"/>
                  </a:cubicBezTo>
                  <a:cubicBezTo>
                    <a:pt x="743" y="344"/>
                    <a:pt x="744" y="344"/>
                    <a:pt x="744" y="344"/>
                  </a:cubicBezTo>
                  <a:cubicBezTo>
                    <a:pt x="743" y="348"/>
                    <a:pt x="742" y="351"/>
                    <a:pt x="741" y="354"/>
                  </a:cubicBezTo>
                  <a:cubicBezTo>
                    <a:pt x="741" y="354"/>
                    <a:pt x="740" y="355"/>
                    <a:pt x="740" y="356"/>
                  </a:cubicBezTo>
                  <a:cubicBezTo>
                    <a:pt x="740" y="356"/>
                    <a:pt x="739" y="356"/>
                    <a:pt x="739" y="356"/>
                  </a:cubicBezTo>
                  <a:moveTo>
                    <a:pt x="713" y="368"/>
                  </a:moveTo>
                  <a:cubicBezTo>
                    <a:pt x="713" y="366"/>
                    <a:pt x="713" y="364"/>
                    <a:pt x="713" y="362"/>
                  </a:cubicBezTo>
                  <a:cubicBezTo>
                    <a:pt x="713" y="361"/>
                    <a:pt x="711" y="361"/>
                    <a:pt x="711" y="362"/>
                  </a:cubicBezTo>
                  <a:cubicBezTo>
                    <a:pt x="711" y="364"/>
                    <a:pt x="711" y="366"/>
                    <a:pt x="711" y="369"/>
                  </a:cubicBezTo>
                  <a:cubicBezTo>
                    <a:pt x="709" y="369"/>
                    <a:pt x="707" y="370"/>
                    <a:pt x="705" y="371"/>
                  </a:cubicBezTo>
                  <a:cubicBezTo>
                    <a:pt x="704" y="372"/>
                    <a:pt x="703" y="372"/>
                    <a:pt x="702" y="373"/>
                  </a:cubicBezTo>
                  <a:cubicBezTo>
                    <a:pt x="702" y="371"/>
                    <a:pt x="703" y="369"/>
                    <a:pt x="703" y="368"/>
                  </a:cubicBezTo>
                  <a:cubicBezTo>
                    <a:pt x="705" y="362"/>
                    <a:pt x="707" y="357"/>
                    <a:pt x="708" y="352"/>
                  </a:cubicBezTo>
                  <a:cubicBezTo>
                    <a:pt x="712" y="353"/>
                    <a:pt x="716" y="354"/>
                    <a:pt x="720" y="355"/>
                  </a:cubicBezTo>
                  <a:cubicBezTo>
                    <a:pt x="718" y="359"/>
                    <a:pt x="717" y="363"/>
                    <a:pt x="716" y="367"/>
                  </a:cubicBezTo>
                  <a:cubicBezTo>
                    <a:pt x="715" y="367"/>
                    <a:pt x="714" y="368"/>
                    <a:pt x="713" y="368"/>
                  </a:cubicBezTo>
                  <a:moveTo>
                    <a:pt x="661" y="388"/>
                  </a:moveTo>
                  <a:cubicBezTo>
                    <a:pt x="661" y="388"/>
                    <a:pt x="661" y="388"/>
                    <a:pt x="661" y="387"/>
                  </a:cubicBezTo>
                  <a:cubicBezTo>
                    <a:pt x="663" y="382"/>
                    <a:pt x="664" y="377"/>
                    <a:pt x="665" y="372"/>
                  </a:cubicBezTo>
                  <a:cubicBezTo>
                    <a:pt x="666" y="372"/>
                    <a:pt x="667" y="372"/>
                    <a:pt x="668" y="373"/>
                  </a:cubicBezTo>
                  <a:cubicBezTo>
                    <a:pt x="670" y="374"/>
                    <a:pt x="672" y="374"/>
                    <a:pt x="674" y="375"/>
                  </a:cubicBezTo>
                  <a:cubicBezTo>
                    <a:pt x="673" y="378"/>
                    <a:pt x="671" y="381"/>
                    <a:pt x="670" y="385"/>
                  </a:cubicBezTo>
                  <a:cubicBezTo>
                    <a:pt x="667" y="386"/>
                    <a:pt x="664" y="387"/>
                    <a:pt x="661" y="388"/>
                  </a:cubicBezTo>
                  <a:moveTo>
                    <a:pt x="787" y="299"/>
                  </a:moveTo>
                  <a:cubicBezTo>
                    <a:pt x="787" y="299"/>
                    <a:pt x="786" y="299"/>
                    <a:pt x="786" y="299"/>
                  </a:cubicBezTo>
                  <a:cubicBezTo>
                    <a:pt x="787" y="297"/>
                    <a:pt x="787" y="296"/>
                    <a:pt x="788" y="294"/>
                  </a:cubicBezTo>
                  <a:cubicBezTo>
                    <a:pt x="789" y="292"/>
                    <a:pt x="789" y="289"/>
                    <a:pt x="790" y="287"/>
                  </a:cubicBezTo>
                  <a:cubicBezTo>
                    <a:pt x="790" y="287"/>
                    <a:pt x="790" y="287"/>
                    <a:pt x="791" y="287"/>
                  </a:cubicBezTo>
                  <a:cubicBezTo>
                    <a:pt x="794" y="287"/>
                    <a:pt x="798" y="288"/>
                    <a:pt x="801" y="289"/>
                  </a:cubicBezTo>
                  <a:cubicBezTo>
                    <a:pt x="800" y="293"/>
                    <a:pt x="799" y="297"/>
                    <a:pt x="797" y="301"/>
                  </a:cubicBezTo>
                  <a:cubicBezTo>
                    <a:pt x="794" y="301"/>
                    <a:pt x="790" y="300"/>
                    <a:pt x="787" y="299"/>
                  </a:cubicBezTo>
                  <a:moveTo>
                    <a:pt x="796" y="305"/>
                  </a:moveTo>
                  <a:cubicBezTo>
                    <a:pt x="794" y="310"/>
                    <a:pt x="793" y="314"/>
                    <a:pt x="791" y="318"/>
                  </a:cubicBezTo>
                  <a:cubicBezTo>
                    <a:pt x="790" y="321"/>
                    <a:pt x="789" y="324"/>
                    <a:pt x="788" y="326"/>
                  </a:cubicBezTo>
                  <a:cubicBezTo>
                    <a:pt x="785" y="326"/>
                    <a:pt x="781" y="325"/>
                    <a:pt x="778" y="324"/>
                  </a:cubicBezTo>
                  <a:cubicBezTo>
                    <a:pt x="781" y="317"/>
                    <a:pt x="783" y="310"/>
                    <a:pt x="785" y="303"/>
                  </a:cubicBezTo>
                  <a:cubicBezTo>
                    <a:pt x="788" y="303"/>
                    <a:pt x="790" y="304"/>
                    <a:pt x="793" y="305"/>
                  </a:cubicBezTo>
                  <a:cubicBezTo>
                    <a:pt x="794" y="305"/>
                    <a:pt x="795" y="305"/>
                    <a:pt x="796" y="305"/>
                  </a:cubicBezTo>
                  <a:moveTo>
                    <a:pt x="791" y="283"/>
                  </a:moveTo>
                  <a:cubicBezTo>
                    <a:pt x="793" y="276"/>
                    <a:pt x="795" y="269"/>
                    <a:pt x="796" y="262"/>
                  </a:cubicBezTo>
                  <a:cubicBezTo>
                    <a:pt x="800" y="263"/>
                    <a:pt x="803" y="264"/>
                    <a:pt x="807" y="264"/>
                  </a:cubicBezTo>
                  <a:cubicBezTo>
                    <a:pt x="806" y="270"/>
                    <a:pt x="805" y="275"/>
                    <a:pt x="804" y="281"/>
                  </a:cubicBezTo>
                  <a:cubicBezTo>
                    <a:pt x="803" y="282"/>
                    <a:pt x="803" y="284"/>
                    <a:pt x="802" y="286"/>
                  </a:cubicBezTo>
                  <a:cubicBezTo>
                    <a:pt x="798" y="285"/>
                    <a:pt x="795" y="284"/>
                    <a:pt x="791" y="283"/>
                  </a:cubicBezTo>
                  <a:moveTo>
                    <a:pt x="788" y="283"/>
                  </a:moveTo>
                  <a:cubicBezTo>
                    <a:pt x="783" y="282"/>
                    <a:pt x="778" y="282"/>
                    <a:pt x="773" y="281"/>
                  </a:cubicBezTo>
                  <a:cubicBezTo>
                    <a:pt x="772" y="281"/>
                    <a:pt x="771" y="281"/>
                    <a:pt x="769" y="281"/>
                  </a:cubicBezTo>
                  <a:cubicBezTo>
                    <a:pt x="772" y="273"/>
                    <a:pt x="774" y="265"/>
                    <a:pt x="776" y="258"/>
                  </a:cubicBezTo>
                  <a:cubicBezTo>
                    <a:pt x="782" y="259"/>
                    <a:pt x="787" y="260"/>
                    <a:pt x="793" y="261"/>
                  </a:cubicBezTo>
                  <a:cubicBezTo>
                    <a:pt x="791" y="269"/>
                    <a:pt x="790" y="276"/>
                    <a:pt x="788" y="283"/>
                  </a:cubicBezTo>
                  <a:moveTo>
                    <a:pt x="787" y="286"/>
                  </a:moveTo>
                  <a:cubicBezTo>
                    <a:pt x="786" y="288"/>
                    <a:pt x="785" y="291"/>
                    <a:pt x="784" y="293"/>
                  </a:cubicBezTo>
                  <a:cubicBezTo>
                    <a:pt x="784" y="295"/>
                    <a:pt x="783" y="296"/>
                    <a:pt x="783" y="298"/>
                  </a:cubicBezTo>
                  <a:cubicBezTo>
                    <a:pt x="777" y="297"/>
                    <a:pt x="771" y="296"/>
                    <a:pt x="765" y="295"/>
                  </a:cubicBezTo>
                  <a:cubicBezTo>
                    <a:pt x="765" y="294"/>
                    <a:pt x="765" y="294"/>
                    <a:pt x="765" y="293"/>
                  </a:cubicBezTo>
                  <a:cubicBezTo>
                    <a:pt x="766" y="290"/>
                    <a:pt x="768" y="287"/>
                    <a:pt x="769" y="283"/>
                  </a:cubicBezTo>
                  <a:cubicBezTo>
                    <a:pt x="775" y="284"/>
                    <a:pt x="781" y="285"/>
                    <a:pt x="787" y="286"/>
                  </a:cubicBezTo>
                  <a:moveTo>
                    <a:pt x="782" y="302"/>
                  </a:moveTo>
                  <a:cubicBezTo>
                    <a:pt x="779" y="309"/>
                    <a:pt x="777" y="316"/>
                    <a:pt x="774" y="323"/>
                  </a:cubicBezTo>
                  <a:cubicBezTo>
                    <a:pt x="768" y="322"/>
                    <a:pt x="762" y="321"/>
                    <a:pt x="756" y="319"/>
                  </a:cubicBezTo>
                  <a:cubicBezTo>
                    <a:pt x="759" y="312"/>
                    <a:pt x="761" y="305"/>
                    <a:pt x="764" y="298"/>
                  </a:cubicBezTo>
                  <a:cubicBezTo>
                    <a:pt x="770" y="299"/>
                    <a:pt x="776" y="301"/>
                    <a:pt x="782" y="302"/>
                  </a:cubicBezTo>
                  <a:moveTo>
                    <a:pt x="753" y="318"/>
                  </a:moveTo>
                  <a:cubicBezTo>
                    <a:pt x="750" y="318"/>
                    <a:pt x="748" y="317"/>
                    <a:pt x="746" y="317"/>
                  </a:cubicBezTo>
                  <a:cubicBezTo>
                    <a:pt x="743" y="316"/>
                    <a:pt x="740" y="316"/>
                    <a:pt x="736" y="315"/>
                  </a:cubicBezTo>
                  <a:cubicBezTo>
                    <a:pt x="738" y="309"/>
                    <a:pt x="740" y="302"/>
                    <a:pt x="742" y="296"/>
                  </a:cubicBezTo>
                  <a:cubicBezTo>
                    <a:pt x="742" y="295"/>
                    <a:pt x="742" y="295"/>
                    <a:pt x="742" y="295"/>
                  </a:cubicBezTo>
                  <a:cubicBezTo>
                    <a:pt x="748" y="296"/>
                    <a:pt x="754" y="297"/>
                    <a:pt x="760" y="298"/>
                  </a:cubicBezTo>
                  <a:cubicBezTo>
                    <a:pt x="757" y="305"/>
                    <a:pt x="755" y="312"/>
                    <a:pt x="753" y="318"/>
                  </a:cubicBezTo>
                  <a:moveTo>
                    <a:pt x="751" y="322"/>
                  </a:moveTo>
                  <a:cubicBezTo>
                    <a:pt x="749" y="327"/>
                    <a:pt x="748" y="332"/>
                    <a:pt x="746" y="337"/>
                  </a:cubicBezTo>
                  <a:cubicBezTo>
                    <a:pt x="746" y="338"/>
                    <a:pt x="745" y="340"/>
                    <a:pt x="745" y="341"/>
                  </a:cubicBezTo>
                  <a:cubicBezTo>
                    <a:pt x="743" y="340"/>
                    <a:pt x="741" y="339"/>
                    <a:pt x="739" y="339"/>
                  </a:cubicBezTo>
                  <a:cubicBezTo>
                    <a:pt x="736" y="338"/>
                    <a:pt x="733" y="337"/>
                    <a:pt x="730" y="336"/>
                  </a:cubicBezTo>
                  <a:cubicBezTo>
                    <a:pt x="731" y="330"/>
                    <a:pt x="733" y="325"/>
                    <a:pt x="735" y="319"/>
                  </a:cubicBezTo>
                  <a:cubicBezTo>
                    <a:pt x="740" y="320"/>
                    <a:pt x="746" y="321"/>
                    <a:pt x="751" y="322"/>
                  </a:cubicBezTo>
                  <a:moveTo>
                    <a:pt x="739" y="295"/>
                  </a:moveTo>
                  <a:cubicBezTo>
                    <a:pt x="736" y="301"/>
                    <a:pt x="734" y="308"/>
                    <a:pt x="732" y="314"/>
                  </a:cubicBezTo>
                  <a:cubicBezTo>
                    <a:pt x="728" y="314"/>
                    <a:pt x="724" y="313"/>
                    <a:pt x="720" y="313"/>
                  </a:cubicBezTo>
                  <a:cubicBezTo>
                    <a:pt x="722" y="306"/>
                    <a:pt x="724" y="299"/>
                    <a:pt x="726" y="293"/>
                  </a:cubicBezTo>
                  <a:cubicBezTo>
                    <a:pt x="730" y="293"/>
                    <a:pt x="734" y="294"/>
                    <a:pt x="739" y="295"/>
                  </a:cubicBezTo>
                  <a:cubicBezTo>
                    <a:pt x="739" y="295"/>
                    <a:pt x="739" y="295"/>
                    <a:pt x="739" y="295"/>
                  </a:cubicBezTo>
                  <a:moveTo>
                    <a:pt x="731" y="318"/>
                  </a:moveTo>
                  <a:cubicBezTo>
                    <a:pt x="729" y="324"/>
                    <a:pt x="728" y="330"/>
                    <a:pt x="726" y="335"/>
                  </a:cubicBezTo>
                  <a:cubicBezTo>
                    <a:pt x="722" y="334"/>
                    <a:pt x="719" y="334"/>
                    <a:pt x="715" y="333"/>
                  </a:cubicBezTo>
                  <a:cubicBezTo>
                    <a:pt x="716" y="329"/>
                    <a:pt x="717" y="326"/>
                    <a:pt x="718" y="322"/>
                  </a:cubicBezTo>
                  <a:cubicBezTo>
                    <a:pt x="718" y="320"/>
                    <a:pt x="719" y="318"/>
                    <a:pt x="720" y="316"/>
                  </a:cubicBezTo>
                  <a:cubicBezTo>
                    <a:pt x="723" y="317"/>
                    <a:pt x="727" y="317"/>
                    <a:pt x="731" y="318"/>
                  </a:cubicBezTo>
                  <a:moveTo>
                    <a:pt x="714" y="337"/>
                  </a:moveTo>
                  <a:cubicBezTo>
                    <a:pt x="717" y="337"/>
                    <a:pt x="721" y="338"/>
                    <a:pt x="725" y="339"/>
                  </a:cubicBezTo>
                  <a:cubicBezTo>
                    <a:pt x="724" y="343"/>
                    <a:pt x="722" y="347"/>
                    <a:pt x="721" y="351"/>
                  </a:cubicBezTo>
                  <a:cubicBezTo>
                    <a:pt x="717" y="350"/>
                    <a:pt x="714" y="349"/>
                    <a:pt x="710" y="348"/>
                  </a:cubicBezTo>
                  <a:cubicBezTo>
                    <a:pt x="711" y="344"/>
                    <a:pt x="712" y="340"/>
                    <a:pt x="714" y="337"/>
                  </a:cubicBezTo>
                  <a:moveTo>
                    <a:pt x="706" y="347"/>
                  </a:moveTo>
                  <a:cubicBezTo>
                    <a:pt x="702" y="346"/>
                    <a:pt x="697" y="345"/>
                    <a:pt x="692" y="344"/>
                  </a:cubicBezTo>
                  <a:cubicBezTo>
                    <a:pt x="691" y="343"/>
                    <a:pt x="689" y="343"/>
                    <a:pt x="688" y="343"/>
                  </a:cubicBezTo>
                  <a:cubicBezTo>
                    <a:pt x="689" y="339"/>
                    <a:pt x="690" y="336"/>
                    <a:pt x="691" y="333"/>
                  </a:cubicBezTo>
                  <a:cubicBezTo>
                    <a:pt x="697" y="334"/>
                    <a:pt x="703" y="334"/>
                    <a:pt x="709" y="336"/>
                  </a:cubicBezTo>
                  <a:cubicBezTo>
                    <a:pt x="710" y="336"/>
                    <a:pt x="710" y="336"/>
                    <a:pt x="710" y="336"/>
                  </a:cubicBezTo>
                  <a:cubicBezTo>
                    <a:pt x="709" y="340"/>
                    <a:pt x="708" y="343"/>
                    <a:pt x="706" y="347"/>
                  </a:cubicBezTo>
                  <a:moveTo>
                    <a:pt x="711" y="332"/>
                  </a:moveTo>
                  <a:cubicBezTo>
                    <a:pt x="708" y="332"/>
                    <a:pt x="706" y="331"/>
                    <a:pt x="703" y="331"/>
                  </a:cubicBezTo>
                  <a:cubicBezTo>
                    <a:pt x="699" y="330"/>
                    <a:pt x="696" y="330"/>
                    <a:pt x="692" y="330"/>
                  </a:cubicBezTo>
                  <a:cubicBezTo>
                    <a:pt x="694" y="324"/>
                    <a:pt x="696" y="319"/>
                    <a:pt x="698" y="313"/>
                  </a:cubicBezTo>
                  <a:cubicBezTo>
                    <a:pt x="703" y="314"/>
                    <a:pt x="709" y="314"/>
                    <a:pt x="714" y="315"/>
                  </a:cubicBezTo>
                  <a:cubicBezTo>
                    <a:pt x="715" y="315"/>
                    <a:pt x="715" y="315"/>
                    <a:pt x="716" y="316"/>
                  </a:cubicBezTo>
                  <a:cubicBezTo>
                    <a:pt x="715" y="321"/>
                    <a:pt x="713" y="327"/>
                    <a:pt x="711" y="332"/>
                  </a:cubicBezTo>
                  <a:moveTo>
                    <a:pt x="689" y="329"/>
                  </a:moveTo>
                  <a:cubicBezTo>
                    <a:pt x="685" y="329"/>
                    <a:pt x="680" y="328"/>
                    <a:pt x="676" y="328"/>
                  </a:cubicBezTo>
                  <a:cubicBezTo>
                    <a:pt x="678" y="322"/>
                    <a:pt x="679" y="317"/>
                    <a:pt x="680" y="311"/>
                  </a:cubicBezTo>
                  <a:cubicBezTo>
                    <a:pt x="684" y="311"/>
                    <a:pt x="687" y="312"/>
                    <a:pt x="690" y="312"/>
                  </a:cubicBezTo>
                  <a:cubicBezTo>
                    <a:pt x="692" y="312"/>
                    <a:pt x="693" y="313"/>
                    <a:pt x="694" y="313"/>
                  </a:cubicBezTo>
                  <a:cubicBezTo>
                    <a:pt x="692" y="318"/>
                    <a:pt x="691" y="324"/>
                    <a:pt x="689" y="329"/>
                  </a:cubicBezTo>
                  <a:moveTo>
                    <a:pt x="688" y="333"/>
                  </a:moveTo>
                  <a:cubicBezTo>
                    <a:pt x="687" y="336"/>
                    <a:pt x="686" y="339"/>
                    <a:pt x="685" y="342"/>
                  </a:cubicBezTo>
                  <a:cubicBezTo>
                    <a:pt x="681" y="341"/>
                    <a:pt x="677" y="340"/>
                    <a:pt x="673" y="339"/>
                  </a:cubicBezTo>
                  <a:cubicBezTo>
                    <a:pt x="674" y="337"/>
                    <a:pt x="675" y="334"/>
                    <a:pt x="675" y="332"/>
                  </a:cubicBezTo>
                  <a:cubicBezTo>
                    <a:pt x="679" y="332"/>
                    <a:pt x="684" y="332"/>
                    <a:pt x="688" y="333"/>
                  </a:cubicBezTo>
                  <a:moveTo>
                    <a:pt x="683" y="345"/>
                  </a:moveTo>
                  <a:cubicBezTo>
                    <a:pt x="683" y="348"/>
                    <a:pt x="682" y="350"/>
                    <a:pt x="681" y="352"/>
                  </a:cubicBezTo>
                  <a:cubicBezTo>
                    <a:pt x="679" y="359"/>
                    <a:pt x="677" y="365"/>
                    <a:pt x="675" y="371"/>
                  </a:cubicBezTo>
                  <a:cubicBezTo>
                    <a:pt x="672" y="370"/>
                    <a:pt x="669" y="369"/>
                    <a:pt x="666" y="368"/>
                  </a:cubicBezTo>
                  <a:cubicBezTo>
                    <a:pt x="668" y="360"/>
                    <a:pt x="670" y="352"/>
                    <a:pt x="672" y="343"/>
                  </a:cubicBezTo>
                  <a:cubicBezTo>
                    <a:pt x="672" y="343"/>
                    <a:pt x="672" y="343"/>
                    <a:pt x="673" y="343"/>
                  </a:cubicBezTo>
                  <a:cubicBezTo>
                    <a:pt x="676" y="344"/>
                    <a:pt x="680" y="345"/>
                    <a:pt x="683" y="345"/>
                  </a:cubicBezTo>
                  <a:moveTo>
                    <a:pt x="677" y="376"/>
                  </a:moveTo>
                  <a:cubicBezTo>
                    <a:pt x="681" y="377"/>
                    <a:pt x="684" y="377"/>
                    <a:pt x="688" y="378"/>
                  </a:cubicBezTo>
                  <a:cubicBezTo>
                    <a:pt x="683" y="380"/>
                    <a:pt x="679" y="381"/>
                    <a:pt x="675" y="383"/>
                  </a:cubicBezTo>
                  <a:cubicBezTo>
                    <a:pt x="676" y="381"/>
                    <a:pt x="676" y="378"/>
                    <a:pt x="677" y="376"/>
                  </a:cubicBezTo>
                  <a:moveTo>
                    <a:pt x="695" y="375"/>
                  </a:moveTo>
                  <a:cubicBezTo>
                    <a:pt x="694" y="375"/>
                    <a:pt x="694" y="375"/>
                    <a:pt x="693" y="375"/>
                  </a:cubicBezTo>
                  <a:cubicBezTo>
                    <a:pt x="688" y="374"/>
                    <a:pt x="683" y="373"/>
                    <a:pt x="678" y="372"/>
                  </a:cubicBezTo>
                  <a:cubicBezTo>
                    <a:pt x="681" y="363"/>
                    <a:pt x="684" y="355"/>
                    <a:pt x="687" y="346"/>
                  </a:cubicBezTo>
                  <a:cubicBezTo>
                    <a:pt x="687" y="346"/>
                    <a:pt x="687" y="346"/>
                    <a:pt x="687" y="346"/>
                  </a:cubicBezTo>
                  <a:cubicBezTo>
                    <a:pt x="690" y="347"/>
                    <a:pt x="693" y="348"/>
                    <a:pt x="696" y="348"/>
                  </a:cubicBezTo>
                  <a:cubicBezTo>
                    <a:pt x="699" y="349"/>
                    <a:pt x="702" y="350"/>
                    <a:pt x="705" y="351"/>
                  </a:cubicBezTo>
                  <a:cubicBezTo>
                    <a:pt x="705" y="351"/>
                    <a:pt x="705" y="351"/>
                    <a:pt x="705" y="351"/>
                  </a:cubicBezTo>
                  <a:cubicBezTo>
                    <a:pt x="703" y="357"/>
                    <a:pt x="701" y="367"/>
                    <a:pt x="697" y="374"/>
                  </a:cubicBezTo>
                  <a:cubicBezTo>
                    <a:pt x="697" y="374"/>
                    <a:pt x="696" y="375"/>
                    <a:pt x="695" y="375"/>
                  </a:cubicBezTo>
                  <a:moveTo>
                    <a:pt x="723" y="357"/>
                  </a:moveTo>
                  <a:cubicBezTo>
                    <a:pt x="724" y="357"/>
                    <a:pt x="725" y="358"/>
                    <a:pt x="726" y="358"/>
                  </a:cubicBezTo>
                  <a:cubicBezTo>
                    <a:pt x="727" y="359"/>
                    <a:pt x="729" y="359"/>
                    <a:pt x="730" y="360"/>
                  </a:cubicBezTo>
                  <a:cubicBezTo>
                    <a:pt x="727" y="362"/>
                    <a:pt x="724" y="363"/>
                    <a:pt x="721" y="364"/>
                  </a:cubicBezTo>
                  <a:cubicBezTo>
                    <a:pt x="722" y="362"/>
                    <a:pt x="723" y="359"/>
                    <a:pt x="723" y="357"/>
                  </a:cubicBezTo>
                  <a:moveTo>
                    <a:pt x="745" y="354"/>
                  </a:moveTo>
                  <a:cubicBezTo>
                    <a:pt x="745" y="353"/>
                    <a:pt x="745" y="352"/>
                    <a:pt x="746" y="352"/>
                  </a:cubicBezTo>
                  <a:cubicBezTo>
                    <a:pt x="746" y="350"/>
                    <a:pt x="747" y="348"/>
                    <a:pt x="747" y="346"/>
                  </a:cubicBezTo>
                  <a:cubicBezTo>
                    <a:pt x="750" y="347"/>
                    <a:pt x="753" y="348"/>
                    <a:pt x="756" y="349"/>
                  </a:cubicBezTo>
                  <a:cubicBezTo>
                    <a:pt x="752" y="350"/>
                    <a:pt x="749" y="352"/>
                    <a:pt x="745" y="354"/>
                  </a:cubicBezTo>
                  <a:moveTo>
                    <a:pt x="762" y="346"/>
                  </a:moveTo>
                  <a:cubicBezTo>
                    <a:pt x="757" y="345"/>
                    <a:pt x="753" y="344"/>
                    <a:pt x="749" y="342"/>
                  </a:cubicBezTo>
                  <a:cubicBezTo>
                    <a:pt x="749" y="340"/>
                    <a:pt x="750" y="337"/>
                    <a:pt x="751" y="335"/>
                  </a:cubicBezTo>
                  <a:cubicBezTo>
                    <a:pt x="752" y="331"/>
                    <a:pt x="754" y="327"/>
                    <a:pt x="755" y="323"/>
                  </a:cubicBezTo>
                  <a:cubicBezTo>
                    <a:pt x="757" y="324"/>
                    <a:pt x="759" y="324"/>
                    <a:pt x="762" y="325"/>
                  </a:cubicBezTo>
                  <a:cubicBezTo>
                    <a:pt x="765" y="326"/>
                    <a:pt x="769" y="327"/>
                    <a:pt x="773" y="327"/>
                  </a:cubicBezTo>
                  <a:cubicBezTo>
                    <a:pt x="773" y="328"/>
                    <a:pt x="772" y="329"/>
                    <a:pt x="772" y="329"/>
                  </a:cubicBezTo>
                  <a:cubicBezTo>
                    <a:pt x="770" y="334"/>
                    <a:pt x="768" y="339"/>
                    <a:pt x="766" y="344"/>
                  </a:cubicBezTo>
                  <a:cubicBezTo>
                    <a:pt x="766" y="344"/>
                    <a:pt x="766" y="344"/>
                    <a:pt x="766" y="344"/>
                  </a:cubicBezTo>
                  <a:cubicBezTo>
                    <a:pt x="765" y="345"/>
                    <a:pt x="763" y="346"/>
                    <a:pt x="762" y="346"/>
                  </a:cubicBezTo>
                  <a:moveTo>
                    <a:pt x="777" y="340"/>
                  </a:moveTo>
                  <a:cubicBezTo>
                    <a:pt x="777" y="340"/>
                    <a:pt x="777" y="340"/>
                    <a:pt x="777" y="340"/>
                  </a:cubicBezTo>
                  <a:cubicBezTo>
                    <a:pt x="776" y="339"/>
                    <a:pt x="775" y="340"/>
                    <a:pt x="775" y="340"/>
                  </a:cubicBezTo>
                  <a:cubicBezTo>
                    <a:pt x="775" y="340"/>
                    <a:pt x="775" y="340"/>
                    <a:pt x="776" y="340"/>
                  </a:cubicBezTo>
                  <a:cubicBezTo>
                    <a:pt x="774" y="341"/>
                    <a:pt x="773" y="342"/>
                    <a:pt x="772" y="342"/>
                  </a:cubicBezTo>
                  <a:cubicBezTo>
                    <a:pt x="773" y="339"/>
                    <a:pt x="774" y="336"/>
                    <a:pt x="775" y="334"/>
                  </a:cubicBezTo>
                  <a:cubicBezTo>
                    <a:pt x="775" y="332"/>
                    <a:pt x="776" y="330"/>
                    <a:pt x="776" y="328"/>
                  </a:cubicBezTo>
                  <a:cubicBezTo>
                    <a:pt x="780" y="329"/>
                    <a:pt x="783" y="330"/>
                    <a:pt x="787" y="330"/>
                  </a:cubicBezTo>
                  <a:cubicBezTo>
                    <a:pt x="786" y="332"/>
                    <a:pt x="786" y="333"/>
                    <a:pt x="785" y="335"/>
                  </a:cubicBezTo>
                  <a:cubicBezTo>
                    <a:pt x="785" y="335"/>
                    <a:pt x="785" y="336"/>
                    <a:pt x="785" y="336"/>
                  </a:cubicBezTo>
                  <a:cubicBezTo>
                    <a:pt x="782" y="338"/>
                    <a:pt x="779" y="339"/>
                    <a:pt x="777" y="340"/>
                  </a:cubicBezTo>
                  <a:moveTo>
                    <a:pt x="791" y="331"/>
                  </a:moveTo>
                  <a:cubicBezTo>
                    <a:pt x="793" y="331"/>
                    <a:pt x="794" y="331"/>
                    <a:pt x="796" y="332"/>
                  </a:cubicBezTo>
                  <a:cubicBezTo>
                    <a:pt x="794" y="332"/>
                    <a:pt x="792" y="333"/>
                    <a:pt x="790" y="334"/>
                  </a:cubicBezTo>
                  <a:cubicBezTo>
                    <a:pt x="791" y="333"/>
                    <a:pt x="791" y="332"/>
                    <a:pt x="791" y="331"/>
                  </a:cubicBezTo>
                  <a:moveTo>
                    <a:pt x="801" y="302"/>
                  </a:moveTo>
                  <a:cubicBezTo>
                    <a:pt x="803" y="298"/>
                    <a:pt x="804" y="294"/>
                    <a:pt x="805" y="290"/>
                  </a:cubicBezTo>
                  <a:cubicBezTo>
                    <a:pt x="812" y="291"/>
                    <a:pt x="819" y="292"/>
                    <a:pt x="826" y="294"/>
                  </a:cubicBezTo>
                  <a:cubicBezTo>
                    <a:pt x="824" y="298"/>
                    <a:pt x="823" y="302"/>
                    <a:pt x="821" y="306"/>
                  </a:cubicBezTo>
                  <a:cubicBezTo>
                    <a:pt x="821" y="306"/>
                    <a:pt x="821" y="306"/>
                    <a:pt x="821" y="307"/>
                  </a:cubicBezTo>
                  <a:cubicBezTo>
                    <a:pt x="814" y="306"/>
                    <a:pt x="808" y="304"/>
                    <a:pt x="801" y="302"/>
                  </a:cubicBezTo>
                  <a:moveTo>
                    <a:pt x="847" y="293"/>
                  </a:moveTo>
                  <a:cubicBezTo>
                    <a:pt x="847" y="292"/>
                    <a:pt x="847" y="292"/>
                    <a:pt x="847" y="292"/>
                  </a:cubicBezTo>
                  <a:cubicBezTo>
                    <a:pt x="850" y="286"/>
                    <a:pt x="852" y="281"/>
                    <a:pt x="854" y="275"/>
                  </a:cubicBezTo>
                  <a:cubicBezTo>
                    <a:pt x="861" y="277"/>
                    <a:pt x="868" y="278"/>
                    <a:pt x="875" y="280"/>
                  </a:cubicBezTo>
                  <a:cubicBezTo>
                    <a:pt x="874" y="282"/>
                    <a:pt x="873" y="285"/>
                    <a:pt x="872" y="288"/>
                  </a:cubicBezTo>
                  <a:cubicBezTo>
                    <a:pt x="871" y="290"/>
                    <a:pt x="871" y="292"/>
                    <a:pt x="870" y="294"/>
                  </a:cubicBezTo>
                  <a:cubicBezTo>
                    <a:pt x="862" y="293"/>
                    <a:pt x="855" y="293"/>
                    <a:pt x="847" y="293"/>
                  </a:cubicBezTo>
                  <a:moveTo>
                    <a:pt x="893" y="288"/>
                  </a:moveTo>
                  <a:cubicBezTo>
                    <a:pt x="893" y="287"/>
                    <a:pt x="893" y="286"/>
                    <a:pt x="894" y="285"/>
                  </a:cubicBezTo>
                  <a:cubicBezTo>
                    <a:pt x="895" y="285"/>
                    <a:pt x="897" y="286"/>
                    <a:pt x="898" y="286"/>
                  </a:cubicBezTo>
                  <a:cubicBezTo>
                    <a:pt x="896" y="287"/>
                    <a:pt x="894" y="287"/>
                    <a:pt x="893" y="288"/>
                  </a:cubicBezTo>
                  <a:moveTo>
                    <a:pt x="867" y="243"/>
                  </a:moveTo>
                  <a:cubicBezTo>
                    <a:pt x="870" y="244"/>
                    <a:pt x="872" y="244"/>
                    <a:pt x="875" y="245"/>
                  </a:cubicBezTo>
                  <a:cubicBezTo>
                    <a:pt x="878" y="246"/>
                    <a:pt x="882" y="247"/>
                    <a:pt x="885" y="248"/>
                  </a:cubicBezTo>
                  <a:cubicBezTo>
                    <a:pt x="885" y="249"/>
                    <a:pt x="885" y="250"/>
                    <a:pt x="884" y="251"/>
                  </a:cubicBezTo>
                  <a:cubicBezTo>
                    <a:pt x="882" y="259"/>
                    <a:pt x="879" y="267"/>
                    <a:pt x="876" y="276"/>
                  </a:cubicBezTo>
                  <a:cubicBezTo>
                    <a:pt x="875" y="275"/>
                    <a:pt x="874" y="275"/>
                    <a:pt x="873" y="275"/>
                  </a:cubicBezTo>
                  <a:cubicBezTo>
                    <a:pt x="867" y="274"/>
                    <a:pt x="862" y="273"/>
                    <a:pt x="856" y="271"/>
                  </a:cubicBezTo>
                  <a:cubicBezTo>
                    <a:pt x="859" y="265"/>
                    <a:pt x="861" y="259"/>
                    <a:pt x="864" y="252"/>
                  </a:cubicBezTo>
                  <a:cubicBezTo>
                    <a:pt x="865" y="249"/>
                    <a:pt x="866" y="246"/>
                    <a:pt x="867" y="243"/>
                  </a:cubicBezTo>
                  <a:moveTo>
                    <a:pt x="847" y="247"/>
                  </a:moveTo>
                  <a:cubicBezTo>
                    <a:pt x="847" y="245"/>
                    <a:pt x="848" y="243"/>
                    <a:pt x="848" y="241"/>
                  </a:cubicBezTo>
                  <a:cubicBezTo>
                    <a:pt x="850" y="242"/>
                    <a:pt x="851" y="242"/>
                    <a:pt x="853" y="242"/>
                  </a:cubicBezTo>
                  <a:cubicBezTo>
                    <a:pt x="857" y="242"/>
                    <a:pt x="860" y="243"/>
                    <a:pt x="864" y="243"/>
                  </a:cubicBezTo>
                  <a:cubicBezTo>
                    <a:pt x="863" y="245"/>
                    <a:pt x="862" y="248"/>
                    <a:pt x="861" y="250"/>
                  </a:cubicBezTo>
                  <a:cubicBezTo>
                    <a:pt x="859" y="257"/>
                    <a:pt x="856" y="264"/>
                    <a:pt x="853" y="271"/>
                  </a:cubicBezTo>
                  <a:cubicBezTo>
                    <a:pt x="849" y="270"/>
                    <a:pt x="845" y="269"/>
                    <a:pt x="842" y="268"/>
                  </a:cubicBezTo>
                  <a:cubicBezTo>
                    <a:pt x="841" y="268"/>
                    <a:pt x="840" y="268"/>
                    <a:pt x="839" y="268"/>
                  </a:cubicBezTo>
                  <a:cubicBezTo>
                    <a:pt x="841" y="261"/>
                    <a:pt x="845" y="254"/>
                    <a:pt x="847" y="247"/>
                  </a:cubicBezTo>
                  <a:moveTo>
                    <a:pt x="838" y="272"/>
                  </a:moveTo>
                  <a:cubicBezTo>
                    <a:pt x="840" y="272"/>
                    <a:pt x="842" y="273"/>
                    <a:pt x="844" y="273"/>
                  </a:cubicBezTo>
                  <a:cubicBezTo>
                    <a:pt x="846" y="274"/>
                    <a:pt x="849" y="274"/>
                    <a:pt x="851" y="275"/>
                  </a:cubicBezTo>
                  <a:cubicBezTo>
                    <a:pt x="850" y="278"/>
                    <a:pt x="848" y="281"/>
                    <a:pt x="847" y="284"/>
                  </a:cubicBezTo>
                  <a:cubicBezTo>
                    <a:pt x="846" y="287"/>
                    <a:pt x="845" y="289"/>
                    <a:pt x="844" y="292"/>
                  </a:cubicBezTo>
                  <a:cubicBezTo>
                    <a:pt x="839" y="292"/>
                    <a:pt x="835" y="291"/>
                    <a:pt x="831" y="291"/>
                  </a:cubicBezTo>
                  <a:cubicBezTo>
                    <a:pt x="833" y="284"/>
                    <a:pt x="835" y="278"/>
                    <a:pt x="838" y="272"/>
                  </a:cubicBezTo>
                  <a:moveTo>
                    <a:pt x="835" y="271"/>
                  </a:moveTo>
                  <a:cubicBezTo>
                    <a:pt x="834" y="271"/>
                    <a:pt x="834" y="271"/>
                    <a:pt x="834" y="271"/>
                  </a:cubicBezTo>
                  <a:cubicBezTo>
                    <a:pt x="832" y="278"/>
                    <a:pt x="830" y="284"/>
                    <a:pt x="827" y="290"/>
                  </a:cubicBezTo>
                  <a:cubicBezTo>
                    <a:pt x="820" y="289"/>
                    <a:pt x="813" y="288"/>
                    <a:pt x="806" y="286"/>
                  </a:cubicBezTo>
                  <a:cubicBezTo>
                    <a:pt x="806" y="285"/>
                    <a:pt x="807" y="284"/>
                    <a:pt x="807" y="283"/>
                  </a:cubicBezTo>
                  <a:cubicBezTo>
                    <a:pt x="808" y="277"/>
                    <a:pt x="809" y="271"/>
                    <a:pt x="810" y="265"/>
                  </a:cubicBezTo>
                  <a:cubicBezTo>
                    <a:pt x="819" y="267"/>
                    <a:pt x="827" y="269"/>
                    <a:pt x="835" y="271"/>
                  </a:cubicBezTo>
                  <a:moveTo>
                    <a:pt x="807" y="198"/>
                  </a:moveTo>
                  <a:cubicBezTo>
                    <a:pt x="808" y="203"/>
                    <a:pt x="810" y="207"/>
                    <a:pt x="813" y="211"/>
                  </a:cubicBezTo>
                  <a:cubicBezTo>
                    <a:pt x="814" y="213"/>
                    <a:pt x="816" y="214"/>
                    <a:pt x="818" y="215"/>
                  </a:cubicBezTo>
                  <a:cubicBezTo>
                    <a:pt x="817" y="225"/>
                    <a:pt x="815" y="236"/>
                    <a:pt x="813" y="245"/>
                  </a:cubicBezTo>
                  <a:cubicBezTo>
                    <a:pt x="812" y="250"/>
                    <a:pt x="810" y="255"/>
                    <a:pt x="808" y="260"/>
                  </a:cubicBezTo>
                  <a:cubicBezTo>
                    <a:pt x="808" y="260"/>
                    <a:pt x="808" y="261"/>
                    <a:pt x="808" y="261"/>
                  </a:cubicBezTo>
                  <a:cubicBezTo>
                    <a:pt x="804" y="260"/>
                    <a:pt x="801" y="259"/>
                    <a:pt x="797" y="259"/>
                  </a:cubicBezTo>
                  <a:cubicBezTo>
                    <a:pt x="800" y="243"/>
                    <a:pt x="801" y="228"/>
                    <a:pt x="801" y="212"/>
                  </a:cubicBezTo>
                  <a:cubicBezTo>
                    <a:pt x="801" y="211"/>
                    <a:pt x="799" y="211"/>
                    <a:pt x="799" y="212"/>
                  </a:cubicBezTo>
                  <a:cubicBezTo>
                    <a:pt x="799" y="222"/>
                    <a:pt x="798" y="232"/>
                    <a:pt x="797" y="242"/>
                  </a:cubicBezTo>
                  <a:cubicBezTo>
                    <a:pt x="796" y="241"/>
                    <a:pt x="795" y="241"/>
                    <a:pt x="795" y="242"/>
                  </a:cubicBezTo>
                  <a:cubicBezTo>
                    <a:pt x="796" y="239"/>
                    <a:pt x="792" y="233"/>
                    <a:pt x="791" y="230"/>
                  </a:cubicBezTo>
                  <a:cubicBezTo>
                    <a:pt x="790" y="226"/>
                    <a:pt x="788" y="221"/>
                    <a:pt x="787" y="216"/>
                  </a:cubicBezTo>
                  <a:cubicBezTo>
                    <a:pt x="786" y="213"/>
                    <a:pt x="785" y="210"/>
                    <a:pt x="784" y="207"/>
                  </a:cubicBezTo>
                  <a:cubicBezTo>
                    <a:pt x="792" y="204"/>
                    <a:pt x="799" y="201"/>
                    <a:pt x="807" y="198"/>
                  </a:cubicBezTo>
                  <a:moveTo>
                    <a:pt x="782" y="208"/>
                  </a:moveTo>
                  <a:cubicBezTo>
                    <a:pt x="783" y="214"/>
                    <a:pt x="785" y="220"/>
                    <a:pt x="787" y="226"/>
                  </a:cubicBezTo>
                  <a:cubicBezTo>
                    <a:pt x="789" y="232"/>
                    <a:pt x="790" y="239"/>
                    <a:pt x="795" y="244"/>
                  </a:cubicBezTo>
                  <a:cubicBezTo>
                    <a:pt x="796" y="244"/>
                    <a:pt x="796" y="244"/>
                    <a:pt x="796" y="244"/>
                  </a:cubicBezTo>
                  <a:cubicBezTo>
                    <a:pt x="796" y="249"/>
                    <a:pt x="795" y="253"/>
                    <a:pt x="794" y="258"/>
                  </a:cubicBezTo>
                  <a:cubicBezTo>
                    <a:pt x="788" y="257"/>
                    <a:pt x="782" y="255"/>
                    <a:pt x="777" y="254"/>
                  </a:cubicBezTo>
                  <a:cubicBezTo>
                    <a:pt x="780" y="241"/>
                    <a:pt x="781" y="228"/>
                    <a:pt x="781" y="214"/>
                  </a:cubicBezTo>
                  <a:cubicBezTo>
                    <a:pt x="781" y="212"/>
                    <a:pt x="779" y="212"/>
                    <a:pt x="779" y="214"/>
                  </a:cubicBezTo>
                  <a:cubicBezTo>
                    <a:pt x="779" y="229"/>
                    <a:pt x="778" y="243"/>
                    <a:pt x="774" y="257"/>
                  </a:cubicBezTo>
                  <a:cubicBezTo>
                    <a:pt x="771" y="265"/>
                    <a:pt x="769" y="273"/>
                    <a:pt x="766" y="280"/>
                  </a:cubicBezTo>
                  <a:cubicBezTo>
                    <a:pt x="761" y="280"/>
                    <a:pt x="755" y="279"/>
                    <a:pt x="753" y="277"/>
                  </a:cubicBezTo>
                  <a:cubicBezTo>
                    <a:pt x="752" y="276"/>
                    <a:pt x="750" y="278"/>
                    <a:pt x="751" y="279"/>
                  </a:cubicBezTo>
                  <a:cubicBezTo>
                    <a:pt x="754" y="282"/>
                    <a:pt x="758" y="282"/>
                    <a:pt x="762" y="283"/>
                  </a:cubicBezTo>
                  <a:cubicBezTo>
                    <a:pt x="763" y="283"/>
                    <a:pt x="764" y="283"/>
                    <a:pt x="765" y="283"/>
                  </a:cubicBezTo>
                  <a:cubicBezTo>
                    <a:pt x="764" y="287"/>
                    <a:pt x="763" y="291"/>
                    <a:pt x="761" y="294"/>
                  </a:cubicBezTo>
                  <a:cubicBezTo>
                    <a:pt x="755" y="293"/>
                    <a:pt x="749" y="292"/>
                    <a:pt x="743" y="292"/>
                  </a:cubicBezTo>
                  <a:cubicBezTo>
                    <a:pt x="751" y="267"/>
                    <a:pt x="757" y="242"/>
                    <a:pt x="761" y="217"/>
                  </a:cubicBezTo>
                  <a:cubicBezTo>
                    <a:pt x="768" y="214"/>
                    <a:pt x="775" y="211"/>
                    <a:pt x="782" y="208"/>
                  </a:cubicBezTo>
                  <a:moveTo>
                    <a:pt x="670" y="305"/>
                  </a:moveTo>
                  <a:cubicBezTo>
                    <a:pt x="672" y="298"/>
                    <a:pt x="673" y="290"/>
                    <a:pt x="675" y="283"/>
                  </a:cubicBezTo>
                  <a:cubicBezTo>
                    <a:pt x="677" y="277"/>
                    <a:pt x="679" y="271"/>
                    <a:pt x="680" y="264"/>
                  </a:cubicBezTo>
                  <a:cubicBezTo>
                    <a:pt x="680" y="263"/>
                    <a:pt x="679" y="262"/>
                    <a:pt x="678" y="263"/>
                  </a:cubicBezTo>
                  <a:cubicBezTo>
                    <a:pt x="679" y="257"/>
                    <a:pt x="680" y="251"/>
                    <a:pt x="682" y="246"/>
                  </a:cubicBezTo>
                  <a:cubicBezTo>
                    <a:pt x="687" y="244"/>
                    <a:pt x="692" y="242"/>
                    <a:pt x="698" y="240"/>
                  </a:cubicBezTo>
                  <a:cubicBezTo>
                    <a:pt x="696" y="248"/>
                    <a:pt x="696" y="256"/>
                    <a:pt x="697" y="264"/>
                  </a:cubicBezTo>
                  <a:cubicBezTo>
                    <a:pt x="698" y="265"/>
                    <a:pt x="699" y="265"/>
                    <a:pt x="699" y="264"/>
                  </a:cubicBezTo>
                  <a:cubicBezTo>
                    <a:pt x="700" y="256"/>
                    <a:pt x="699" y="248"/>
                    <a:pt x="700" y="240"/>
                  </a:cubicBezTo>
                  <a:cubicBezTo>
                    <a:pt x="700" y="240"/>
                    <a:pt x="700" y="240"/>
                    <a:pt x="700" y="240"/>
                  </a:cubicBezTo>
                  <a:cubicBezTo>
                    <a:pt x="704" y="238"/>
                    <a:pt x="709" y="237"/>
                    <a:pt x="713" y="235"/>
                  </a:cubicBezTo>
                  <a:cubicBezTo>
                    <a:pt x="712" y="239"/>
                    <a:pt x="712" y="242"/>
                    <a:pt x="711" y="246"/>
                  </a:cubicBezTo>
                  <a:cubicBezTo>
                    <a:pt x="711" y="247"/>
                    <a:pt x="713" y="248"/>
                    <a:pt x="713" y="246"/>
                  </a:cubicBezTo>
                  <a:cubicBezTo>
                    <a:pt x="715" y="242"/>
                    <a:pt x="716" y="238"/>
                    <a:pt x="717" y="234"/>
                  </a:cubicBezTo>
                  <a:cubicBezTo>
                    <a:pt x="722" y="232"/>
                    <a:pt x="726" y="230"/>
                    <a:pt x="731" y="229"/>
                  </a:cubicBezTo>
                  <a:cubicBezTo>
                    <a:pt x="740" y="225"/>
                    <a:pt x="749" y="221"/>
                    <a:pt x="758" y="218"/>
                  </a:cubicBezTo>
                  <a:cubicBezTo>
                    <a:pt x="753" y="243"/>
                    <a:pt x="747" y="267"/>
                    <a:pt x="740" y="291"/>
                  </a:cubicBezTo>
                  <a:cubicBezTo>
                    <a:pt x="735" y="291"/>
                    <a:pt x="731" y="290"/>
                    <a:pt x="727" y="290"/>
                  </a:cubicBezTo>
                  <a:cubicBezTo>
                    <a:pt x="732" y="269"/>
                    <a:pt x="737" y="249"/>
                    <a:pt x="737" y="228"/>
                  </a:cubicBezTo>
                  <a:cubicBezTo>
                    <a:pt x="737" y="226"/>
                    <a:pt x="735" y="226"/>
                    <a:pt x="735" y="228"/>
                  </a:cubicBezTo>
                  <a:cubicBezTo>
                    <a:pt x="735" y="234"/>
                    <a:pt x="733" y="241"/>
                    <a:pt x="733" y="247"/>
                  </a:cubicBezTo>
                  <a:cubicBezTo>
                    <a:pt x="732" y="254"/>
                    <a:pt x="732" y="262"/>
                    <a:pt x="730" y="269"/>
                  </a:cubicBezTo>
                  <a:cubicBezTo>
                    <a:pt x="728" y="276"/>
                    <a:pt x="726" y="282"/>
                    <a:pt x="724" y="289"/>
                  </a:cubicBezTo>
                  <a:cubicBezTo>
                    <a:pt x="721" y="289"/>
                    <a:pt x="719" y="289"/>
                    <a:pt x="716" y="288"/>
                  </a:cubicBezTo>
                  <a:cubicBezTo>
                    <a:pt x="714" y="288"/>
                    <a:pt x="714" y="291"/>
                    <a:pt x="716" y="292"/>
                  </a:cubicBezTo>
                  <a:cubicBezTo>
                    <a:pt x="718" y="292"/>
                    <a:pt x="720" y="292"/>
                    <a:pt x="723" y="293"/>
                  </a:cubicBezTo>
                  <a:cubicBezTo>
                    <a:pt x="721" y="298"/>
                    <a:pt x="719" y="304"/>
                    <a:pt x="718" y="309"/>
                  </a:cubicBezTo>
                  <a:cubicBezTo>
                    <a:pt x="717" y="310"/>
                    <a:pt x="717" y="311"/>
                    <a:pt x="717" y="312"/>
                  </a:cubicBezTo>
                  <a:cubicBezTo>
                    <a:pt x="713" y="312"/>
                    <a:pt x="708" y="311"/>
                    <a:pt x="704" y="310"/>
                  </a:cubicBezTo>
                  <a:cubicBezTo>
                    <a:pt x="702" y="310"/>
                    <a:pt x="700" y="310"/>
                    <a:pt x="699" y="310"/>
                  </a:cubicBezTo>
                  <a:cubicBezTo>
                    <a:pt x="705" y="290"/>
                    <a:pt x="709" y="269"/>
                    <a:pt x="709" y="248"/>
                  </a:cubicBezTo>
                  <a:cubicBezTo>
                    <a:pt x="709" y="246"/>
                    <a:pt x="707" y="246"/>
                    <a:pt x="707" y="248"/>
                  </a:cubicBezTo>
                  <a:cubicBezTo>
                    <a:pt x="707" y="269"/>
                    <a:pt x="702" y="289"/>
                    <a:pt x="695" y="309"/>
                  </a:cubicBezTo>
                  <a:cubicBezTo>
                    <a:pt x="691" y="309"/>
                    <a:pt x="686" y="308"/>
                    <a:pt x="681" y="307"/>
                  </a:cubicBezTo>
                  <a:cubicBezTo>
                    <a:pt x="682" y="305"/>
                    <a:pt x="682" y="303"/>
                    <a:pt x="683" y="302"/>
                  </a:cubicBezTo>
                  <a:cubicBezTo>
                    <a:pt x="685" y="295"/>
                    <a:pt x="687" y="287"/>
                    <a:pt x="688" y="280"/>
                  </a:cubicBezTo>
                  <a:cubicBezTo>
                    <a:pt x="689" y="274"/>
                    <a:pt x="691" y="268"/>
                    <a:pt x="691" y="262"/>
                  </a:cubicBezTo>
                  <a:cubicBezTo>
                    <a:pt x="691" y="260"/>
                    <a:pt x="689" y="260"/>
                    <a:pt x="689" y="262"/>
                  </a:cubicBezTo>
                  <a:cubicBezTo>
                    <a:pt x="689" y="268"/>
                    <a:pt x="686" y="275"/>
                    <a:pt x="685" y="281"/>
                  </a:cubicBezTo>
                  <a:cubicBezTo>
                    <a:pt x="683" y="288"/>
                    <a:pt x="682" y="294"/>
                    <a:pt x="680" y="301"/>
                  </a:cubicBezTo>
                  <a:cubicBezTo>
                    <a:pt x="679" y="303"/>
                    <a:pt x="678" y="305"/>
                    <a:pt x="678" y="307"/>
                  </a:cubicBezTo>
                  <a:cubicBezTo>
                    <a:pt x="675" y="307"/>
                    <a:pt x="673" y="307"/>
                    <a:pt x="670" y="307"/>
                  </a:cubicBezTo>
                  <a:cubicBezTo>
                    <a:pt x="670" y="306"/>
                    <a:pt x="670" y="306"/>
                    <a:pt x="670" y="305"/>
                  </a:cubicBezTo>
                  <a:moveTo>
                    <a:pt x="669" y="310"/>
                  </a:moveTo>
                  <a:cubicBezTo>
                    <a:pt x="672" y="310"/>
                    <a:pt x="674" y="310"/>
                    <a:pt x="677" y="310"/>
                  </a:cubicBezTo>
                  <a:cubicBezTo>
                    <a:pt x="675" y="316"/>
                    <a:pt x="674" y="322"/>
                    <a:pt x="672" y="328"/>
                  </a:cubicBezTo>
                  <a:cubicBezTo>
                    <a:pt x="669" y="328"/>
                    <a:pt x="666" y="328"/>
                    <a:pt x="663" y="328"/>
                  </a:cubicBezTo>
                  <a:cubicBezTo>
                    <a:pt x="665" y="322"/>
                    <a:pt x="667" y="316"/>
                    <a:pt x="669" y="310"/>
                  </a:cubicBezTo>
                  <a:moveTo>
                    <a:pt x="661" y="332"/>
                  </a:moveTo>
                  <a:cubicBezTo>
                    <a:pt x="665" y="332"/>
                    <a:pt x="668" y="332"/>
                    <a:pt x="671" y="332"/>
                  </a:cubicBezTo>
                  <a:cubicBezTo>
                    <a:pt x="671" y="334"/>
                    <a:pt x="670" y="336"/>
                    <a:pt x="670" y="338"/>
                  </a:cubicBezTo>
                  <a:cubicBezTo>
                    <a:pt x="666" y="338"/>
                    <a:pt x="663" y="337"/>
                    <a:pt x="659" y="336"/>
                  </a:cubicBezTo>
                  <a:cubicBezTo>
                    <a:pt x="660" y="335"/>
                    <a:pt x="661" y="333"/>
                    <a:pt x="661" y="332"/>
                  </a:cubicBezTo>
                  <a:moveTo>
                    <a:pt x="655" y="332"/>
                  </a:moveTo>
                  <a:cubicBezTo>
                    <a:pt x="656" y="332"/>
                    <a:pt x="657" y="332"/>
                    <a:pt x="658" y="332"/>
                  </a:cubicBezTo>
                  <a:cubicBezTo>
                    <a:pt x="658" y="333"/>
                    <a:pt x="657" y="334"/>
                    <a:pt x="657" y="336"/>
                  </a:cubicBezTo>
                  <a:cubicBezTo>
                    <a:pt x="656" y="336"/>
                    <a:pt x="655" y="336"/>
                    <a:pt x="654" y="335"/>
                  </a:cubicBezTo>
                  <a:cubicBezTo>
                    <a:pt x="654" y="334"/>
                    <a:pt x="655" y="333"/>
                    <a:pt x="655" y="332"/>
                  </a:cubicBezTo>
                  <a:moveTo>
                    <a:pt x="651" y="342"/>
                  </a:moveTo>
                  <a:cubicBezTo>
                    <a:pt x="652" y="341"/>
                    <a:pt x="652" y="340"/>
                    <a:pt x="653" y="339"/>
                  </a:cubicBezTo>
                  <a:cubicBezTo>
                    <a:pt x="654" y="339"/>
                    <a:pt x="655" y="339"/>
                    <a:pt x="655" y="339"/>
                  </a:cubicBezTo>
                  <a:cubicBezTo>
                    <a:pt x="655" y="341"/>
                    <a:pt x="654" y="344"/>
                    <a:pt x="653" y="346"/>
                  </a:cubicBezTo>
                  <a:cubicBezTo>
                    <a:pt x="653" y="347"/>
                    <a:pt x="654" y="348"/>
                    <a:pt x="655" y="347"/>
                  </a:cubicBezTo>
                  <a:cubicBezTo>
                    <a:pt x="656" y="344"/>
                    <a:pt x="657" y="342"/>
                    <a:pt x="658" y="340"/>
                  </a:cubicBezTo>
                  <a:cubicBezTo>
                    <a:pt x="662" y="340"/>
                    <a:pt x="665" y="341"/>
                    <a:pt x="669" y="342"/>
                  </a:cubicBezTo>
                  <a:cubicBezTo>
                    <a:pt x="666" y="350"/>
                    <a:pt x="664" y="359"/>
                    <a:pt x="662" y="367"/>
                  </a:cubicBezTo>
                  <a:cubicBezTo>
                    <a:pt x="662" y="367"/>
                    <a:pt x="661" y="367"/>
                    <a:pt x="660" y="366"/>
                  </a:cubicBezTo>
                  <a:cubicBezTo>
                    <a:pt x="655" y="365"/>
                    <a:pt x="650" y="364"/>
                    <a:pt x="645" y="363"/>
                  </a:cubicBezTo>
                  <a:cubicBezTo>
                    <a:pt x="646" y="360"/>
                    <a:pt x="647" y="356"/>
                    <a:pt x="648" y="353"/>
                  </a:cubicBezTo>
                  <a:cubicBezTo>
                    <a:pt x="648" y="352"/>
                    <a:pt x="649" y="350"/>
                    <a:pt x="649" y="349"/>
                  </a:cubicBezTo>
                  <a:cubicBezTo>
                    <a:pt x="650" y="346"/>
                    <a:pt x="651" y="344"/>
                    <a:pt x="651" y="342"/>
                  </a:cubicBezTo>
                  <a:moveTo>
                    <a:pt x="637" y="301"/>
                  </a:moveTo>
                  <a:cubicBezTo>
                    <a:pt x="637" y="310"/>
                    <a:pt x="638" y="319"/>
                    <a:pt x="638" y="328"/>
                  </a:cubicBezTo>
                  <a:cubicBezTo>
                    <a:pt x="635" y="329"/>
                    <a:pt x="632" y="329"/>
                    <a:pt x="629" y="329"/>
                  </a:cubicBezTo>
                  <a:cubicBezTo>
                    <a:pt x="632" y="320"/>
                    <a:pt x="634" y="310"/>
                    <a:pt x="637" y="301"/>
                  </a:cubicBezTo>
                  <a:moveTo>
                    <a:pt x="628" y="331"/>
                  </a:moveTo>
                  <a:cubicBezTo>
                    <a:pt x="632" y="331"/>
                    <a:pt x="635" y="331"/>
                    <a:pt x="638" y="331"/>
                  </a:cubicBezTo>
                  <a:cubicBezTo>
                    <a:pt x="638" y="332"/>
                    <a:pt x="638" y="333"/>
                    <a:pt x="638" y="333"/>
                  </a:cubicBezTo>
                  <a:cubicBezTo>
                    <a:pt x="634" y="333"/>
                    <a:pt x="631" y="333"/>
                    <a:pt x="628" y="333"/>
                  </a:cubicBezTo>
                  <a:cubicBezTo>
                    <a:pt x="628" y="332"/>
                    <a:pt x="628" y="332"/>
                    <a:pt x="628" y="331"/>
                  </a:cubicBezTo>
                  <a:moveTo>
                    <a:pt x="627" y="336"/>
                  </a:moveTo>
                  <a:cubicBezTo>
                    <a:pt x="631" y="336"/>
                    <a:pt x="634" y="336"/>
                    <a:pt x="638" y="336"/>
                  </a:cubicBezTo>
                  <a:cubicBezTo>
                    <a:pt x="637" y="343"/>
                    <a:pt x="637" y="349"/>
                    <a:pt x="636" y="355"/>
                  </a:cubicBezTo>
                  <a:cubicBezTo>
                    <a:pt x="636" y="357"/>
                    <a:pt x="635" y="359"/>
                    <a:pt x="635" y="361"/>
                  </a:cubicBezTo>
                  <a:cubicBezTo>
                    <a:pt x="634" y="361"/>
                    <a:pt x="634" y="361"/>
                    <a:pt x="633" y="361"/>
                  </a:cubicBezTo>
                  <a:cubicBezTo>
                    <a:pt x="628" y="360"/>
                    <a:pt x="624" y="359"/>
                    <a:pt x="619" y="358"/>
                  </a:cubicBezTo>
                  <a:cubicBezTo>
                    <a:pt x="622" y="351"/>
                    <a:pt x="625" y="343"/>
                    <a:pt x="627" y="336"/>
                  </a:cubicBezTo>
                  <a:moveTo>
                    <a:pt x="477" y="235"/>
                  </a:moveTo>
                  <a:cubicBezTo>
                    <a:pt x="479" y="235"/>
                    <a:pt x="482" y="235"/>
                    <a:pt x="484" y="236"/>
                  </a:cubicBezTo>
                  <a:cubicBezTo>
                    <a:pt x="519" y="255"/>
                    <a:pt x="542" y="282"/>
                    <a:pt x="549" y="319"/>
                  </a:cubicBezTo>
                  <a:cubicBezTo>
                    <a:pt x="547" y="325"/>
                    <a:pt x="544" y="331"/>
                    <a:pt x="541" y="338"/>
                  </a:cubicBezTo>
                  <a:cubicBezTo>
                    <a:pt x="539" y="343"/>
                    <a:pt x="536" y="349"/>
                    <a:pt x="534" y="355"/>
                  </a:cubicBezTo>
                  <a:cubicBezTo>
                    <a:pt x="532" y="341"/>
                    <a:pt x="529" y="328"/>
                    <a:pt x="526" y="314"/>
                  </a:cubicBezTo>
                  <a:cubicBezTo>
                    <a:pt x="526" y="313"/>
                    <a:pt x="526" y="313"/>
                    <a:pt x="525" y="312"/>
                  </a:cubicBezTo>
                  <a:cubicBezTo>
                    <a:pt x="525" y="312"/>
                    <a:pt x="525" y="311"/>
                    <a:pt x="525" y="311"/>
                  </a:cubicBezTo>
                  <a:cubicBezTo>
                    <a:pt x="522" y="302"/>
                    <a:pt x="517" y="295"/>
                    <a:pt x="510" y="289"/>
                  </a:cubicBezTo>
                  <a:cubicBezTo>
                    <a:pt x="496" y="277"/>
                    <a:pt x="482" y="265"/>
                    <a:pt x="467" y="254"/>
                  </a:cubicBezTo>
                  <a:cubicBezTo>
                    <a:pt x="464" y="251"/>
                    <a:pt x="459" y="249"/>
                    <a:pt x="454" y="245"/>
                  </a:cubicBezTo>
                  <a:cubicBezTo>
                    <a:pt x="462" y="241"/>
                    <a:pt x="469" y="238"/>
                    <a:pt x="477" y="235"/>
                  </a:cubicBezTo>
                  <a:moveTo>
                    <a:pt x="549" y="409"/>
                  </a:moveTo>
                  <a:cubicBezTo>
                    <a:pt x="547" y="409"/>
                    <a:pt x="546" y="408"/>
                    <a:pt x="544" y="407"/>
                  </a:cubicBezTo>
                  <a:cubicBezTo>
                    <a:pt x="544" y="407"/>
                    <a:pt x="543" y="407"/>
                    <a:pt x="542" y="406"/>
                  </a:cubicBezTo>
                  <a:cubicBezTo>
                    <a:pt x="544" y="400"/>
                    <a:pt x="547" y="394"/>
                    <a:pt x="549" y="387"/>
                  </a:cubicBezTo>
                  <a:cubicBezTo>
                    <a:pt x="551" y="382"/>
                    <a:pt x="553" y="376"/>
                    <a:pt x="555" y="371"/>
                  </a:cubicBezTo>
                  <a:cubicBezTo>
                    <a:pt x="555" y="384"/>
                    <a:pt x="552" y="397"/>
                    <a:pt x="549" y="409"/>
                  </a:cubicBezTo>
                  <a:moveTo>
                    <a:pt x="548" y="381"/>
                  </a:moveTo>
                  <a:cubicBezTo>
                    <a:pt x="545" y="389"/>
                    <a:pt x="542" y="397"/>
                    <a:pt x="539" y="405"/>
                  </a:cubicBezTo>
                  <a:cubicBezTo>
                    <a:pt x="538" y="405"/>
                    <a:pt x="537" y="404"/>
                    <a:pt x="536" y="404"/>
                  </a:cubicBezTo>
                  <a:cubicBezTo>
                    <a:pt x="537" y="403"/>
                    <a:pt x="537" y="401"/>
                    <a:pt x="537" y="400"/>
                  </a:cubicBezTo>
                  <a:cubicBezTo>
                    <a:pt x="542" y="386"/>
                    <a:pt x="546" y="372"/>
                    <a:pt x="550" y="358"/>
                  </a:cubicBezTo>
                  <a:cubicBezTo>
                    <a:pt x="551" y="355"/>
                    <a:pt x="552" y="352"/>
                    <a:pt x="553" y="350"/>
                  </a:cubicBezTo>
                  <a:cubicBezTo>
                    <a:pt x="553" y="353"/>
                    <a:pt x="554" y="357"/>
                    <a:pt x="554" y="361"/>
                  </a:cubicBezTo>
                  <a:cubicBezTo>
                    <a:pt x="554" y="362"/>
                    <a:pt x="554" y="363"/>
                    <a:pt x="555" y="364"/>
                  </a:cubicBezTo>
                  <a:cubicBezTo>
                    <a:pt x="552" y="370"/>
                    <a:pt x="550" y="375"/>
                    <a:pt x="548" y="381"/>
                  </a:cubicBezTo>
                  <a:moveTo>
                    <a:pt x="528" y="430"/>
                  </a:moveTo>
                  <a:cubicBezTo>
                    <a:pt x="528" y="430"/>
                    <a:pt x="528" y="431"/>
                    <a:pt x="528" y="431"/>
                  </a:cubicBezTo>
                  <a:cubicBezTo>
                    <a:pt x="530" y="423"/>
                    <a:pt x="533" y="415"/>
                    <a:pt x="535" y="408"/>
                  </a:cubicBezTo>
                  <a:cubicBezTo>
                    <a:pt x="536" y="408"/>
                    <a:pt x="537" y="408"/>
                    <a:pt x="538" y="408"/>
                  </a:cubicBezTo>
                  <a:cubicBezTo>
                    <a:pt x="536" y="413"/>
                    <a:pt x="534" y="417"/>
                    <a:pt x="532" y="422"/>
                  </a:cubicBezTo>
                  <a:cubicBezTo>
                    <a:pt x="531" y="425"/>
                    <a:pt x="530" y="427"/>
                    <a:pt x="528" y="430"/>
                  </a:cubicBezTo>
                  <a:moveTo>
                    <a:pt x="495" y="443"/>
                  </a:moveTo>
                  <a:cubicBezTo>
                    <a:pt x="494" y="443"/>
                    <a:pt x="494" y="442"/>
                    <a:pt x="493" y="442"/>
                  </a:cubicBezTo>
                  <a:cubicBezTo>
                    <a:pt x="495" y="434"/>
                    <a:pt x="498" y="425"/>
                    <a:pt x="501" y="417"/>
                  </a:cubicBezTo>
                  <a:cubicBezTo>
                    <a:pt x="503" y="417"/>
                    <a:pt x="505" y="417"/>
                    <a:pt x="507" y="417"/>
                  </a:cubicBezTo>
                  <a:cubicBezTo>
                    <a:pt x="506" y="418"/>
                    <a:pt x="505" y="420"/>
                    <a:pt x="504" y="422"/>
                  </a:cubicBezTo>
                  <a:cubicBezTo>
                    <a:pt x="501" y="429"/>
                    <a:pt x="498" y="436"/>
                    <a:pt x="495" y="443"/>
                  </a:cubicBezTo>
                  <a:moveTo>
                    <a:pt x="430" y="413"/>
                  </a:moveTo>
                  <a:cubicBezTo>
                    <a:pt x="430" y="410"/>
                    <a:pt x="430" y="407"/>
                    <a:pt x="430" y="404"/>
                  </a:cubicBezTo>
                  <a:cubicBezTo>
                    <a:pt x="431" y="405"/>
                    <a:pt x="433" y="405"/>
                    <a:pt x="434" y="406"/>
                  </a:cubicBezTo>
                  <a:cubicBezTo>
                    <a:pt x="433" y="410"/>
                    <a:pt x="431" y="413"/>
                    <a:pt x="430" y="417"/>
                  </a:cubicBezTo>
                  <a:cubicBezTo>
                    <a:pt x="430" y="416"/>
                    <a:pt x="430" y="414"/>
                    <a:pt x="430" y="413"/>
                  </a:cubicBezTo>
                  <a:moveTo>
                    <a:pt x="431" y="400"/>
                  </a:moveTo>
                  <a:cubicBezTo>
                    <a:pt x="431" y="400"/>
                    <a:pt x="430" y="400"/>
                    <a:pt x="430" y="400"/>
                  </a:cubicBezTo>
                  <a:cubicBezTo>
                    <a:pt x="429" y="394"/>
                    <a:pt x="428" y="389"/>
                    <a:pt x="427" y="383"/>
                  </a:cubicBezTo>
                  <a:cubicBezTo>
                    <a:pt x="428" y="380"/>
                    <a:pt x="429" y="377"/>
                    <a:pt x="431" y="373"/>
                  </a:cubicBezTo>
                  <a:cubicBezTo>
                    <a:pt x="434" y="363"/>
                    <a:pt x="437" y="352"/>
                    <a:pt x="441" y="342"/>
                  </a:cubicBezTo>
                  <a:cubicBezTo>
                    <a:pt x="441" y="342"/>
                    <a:pt x="442" y="343"/>
                    <a:pt x="442" y="343"/>
                  </a:cubicBezTo>
                  <a:cubicBezTo>
                    <a:pt x="447" y="351"/>
                    <a:pt x="450" y="358"/>
                    <a:pt x="453" y="366"/>
                  </a:cubicBezTo>
                  <a:cubicBezTo>
                    <a:pt x="448" y="379"/>
                    <a:pt x="442" y="390"/>
                    <a:pt x="436" y="403"/>
                  </a:cubicBezTo>
                  <a:cubicBezTo>
                    <a:pt x="434" y="402"/>
                    <a:pt x="433" y="401"/>
                    <a:pt x="431" y="400"/>
                  </a:cubicBezTo>
                  <a:moveTo>
                    <a:pt x="454" y="373"/>
                  </a:moveTo>
                  <a:cubicBezTo>
                    <a:pt x="454" y="372"/>
                    <a:pt x="454" y="372"/>
                    <a:pt x="455" y="371"/>
                  </a:cubicBezTo>
                  <a:cubicBezTo>
                    <a:pt x="456" y="378"/>
                    <a:pt x="457" y="384"/>
                    <a:pt x="457" y="391"/>
                  </a:cubicBezTo>
                  <a:cubicBezTo>
                    <a:pt x="456" y="395"/>
                    <a:pt x="456" y="399"/>
                    <a:pt x="456" y="403"/>
                  </a:cubicBezTo>
                  <a:cubicBezTo>
                    <a:pt x="455" y="405"/>
                    <a:pt x="455" y="407"/>
                    <a:pt x="454" y="408"/>
                  </a:cubicBezTo>
                  <a:cubicBezTo>
                    <a:pt x="449" y="407"/>
                    <a:pt x="444" y="406"/>
                    <a:pt x="440" y="404"/>
                  </a:cubicBezTo>
                  <a:cubicBezTo>
                    <a:pt x="444" y="394"/>
                    <a:pt x="450" y="383"/>
                    <a:pt x="454" y="373"/>
                  </a:cubicBezTo>
                  <a:moveTo>
                    <a:pt x="465" y="373"/>
                  </a:moveTo>
                  <a:cubicBezTo>
                    <a:pt x="464" y="367"/>
                    <a:pt x="462" y="362"/>
                    <a:pt x="460" y="356"/>
                  </a:cubicBezTo>
                  <a:cubicBezTo>
                    <a:pt x="462" y="346"/>
                    <a:pt x="465" y="336"/>
                    <a:pt x="469" y="327"/>
                  </a:cubicBezTo>
                  <a:cubicBezTo>
                    <a:pt x="470" y="325"/>
                    <a:pt x="468" y="323"/>
                    <a:pt x="467" y="325"/>
                  </a:cubicBezTo>
                  <a:cubicBezTo>
                    <a:pt x="462" y="334"/>
                    <a:pt x="460" y="343"/>
                    <a:pt x="457" y="352"/>
                  </a:cubicBezTo>
                  <a:cubicBezTo>
                    <a:pt x="455" y="347"/>
                    <a:pt x="452" y="342"/>
                    <a:pt x="449" y="337"/>
                  </a:cubicBezTo>
                  <a:cubicBezTo>
                    <a:pt x="448" y="335"/>
                    <a:pt x="447" y="332"/>
                    <a:pt x="445" y="330"/>
                  </a:cubicBezTo>
                  <a:cubicBezTo>
                    <a:pt x="446" y="327"/>
                    <a:pt x="448" y="324"/>
                    <a:pt x="449" y="321"/>
                  </a:cubicBezTo>
                  <a:cubicBezTo>
                    <a:pt x="450" y="319"/>
                    <a:pt x="448" y="317"/>
                    <a:pt x="447" y="319"/>
                  </a:cubicBezTo>
                  <a:cubicBezTo>
                    <a:pt x="445" y="322"/>
                    <a:pt x="444" y="324"/>
                    <a:pt x="443" y="327"/>
                  </a:cubicBezTo>
                  <a:cubicBezTo>
                    <a:pt x="439" y="319"/>
                    <a:pt x="434" y="312"/>
                    <a:pt x="429" y="305"/>
                  </a:cubicBezTo>
                  <a:cubicBezTo>
                    <a:pt x="426" y="299"/>
                    <a:pt x="422" y="294"/>
                    <a:pt x="417" y="289"/>
                  </a:cubicBezTo>
                  <a:cubicBezTo>
                    <a:pt x="421" y="287"/>
                    <a:pt x="424" y="285"/>
                    <a:pt x="427" y="283"/>
                  </a:cubicBezTo>
                  <a:cubicBezTo>
                    <a:pt x="428" y="282"/>
                    <a:pt x="428" y="280"/>
                    <a:pt x="426" y="280"/>
                  </a:cubicBezTo>
                  <a:cubicBezTo>
                    <a:pt x="424" y="278"/>
                    <a:pt x="422" y="278"/>
                    <a:pt x="420" y="279"/>
                  </a:cubicBezTo>
                  <a:cubicBezTo>
                    <a:pt x="418" y="279"/>
                    <a:pt x="419" y="281"/>
                    <a:pt x="420" y="281"/>
                  </a:cubicBezTo>
                  <a:cubicBezTo>
                    <a:pt x="420" y="281"/>
                    <a:pt x="421" y="282"/>
                    <a:pt x="421" y="282"/>
                  </a:cubicBezTo>
                  <a:cubicBezTo>
                    <a:pt x="419" y="283"/>
                    <a:pt x="416" y="285"/>
                    <a:pt x="413" y="286"/>
                  </a:cubicBezTo>
                  <a:cubicBezTo>
                    <a:pt x="411" y="284"/>
                    <a:pt x="408" y="282"/>
                    <a:pt x="406" y="280"/>
                  </a:cubicBezTo>
                  <a:cubicBezTo>
                    <a:pt x="411" y="276"/>
                    <a:pt x="416" y="273"/>
                    <a:pt x="422" y="270"/>
                  </a:cubicBezTo>
                  <a:cubicBezTo>
                    <a:pt x="424" y="269"/>
                    <a:pt x="425" y="269"/>
                    <a:pt x="427" y="268"/>
                  </a:cubicBezTo>
                  <a:cubicBezTo>
                    <a:pt x="441" y="285"/>
                    <a:pt x="455" y="301"/>
                    <a:pt x="468" y="319"/>
                  </a:cubicBezTo>
                  <a:cubicBezTo>
                    <a:pt x="468" y="321"/>
                    <a:pt x="469" y="323"/>
                    <a:pt x="469" y="324"/>
                  </a:cubicBezTo>
                  <a:cubicBezTo>
                    <a:pt x="471" y="331"/>
                    <a:pt x="476" y="336"/>
                    <a:pt x="479" y="342"/>
                  </a:cubicBezTo>
                  <a:cubicBezTo>
                    <a:pt x="480" y="343"/>
                    <a:pt x="481" y="343"/>
                    <a:pt x="481" y="342"/>
                  </a:cubicBezTo>
                  <a:cubicBezTo>
                    <a:pt x="481" y="342"/>
                    <a:pt x="481" y="343"/>
                    <a:pt x="481" y="343"/>
                  </a:cubicBezTo>
                  <a:cubicBezTo>
                    <a:pt x="478" y="352"/>
                    <a:pt x="473" y="361"/>
                    <a:pt x="470" y="370"/>
                  </a:cubicBezTo>
                  <a:cubicBezTo>
                    <a:pt x="469" y="373"/>
                    <a:pt x="468" y="376"/>
                    <a:pt x="466" y="379"/>
                  </a:cubicBezTo>
                  <a:cubicBezTo>
                    <a:pt x="466" y="377"/>
                    <a:pt x="466" y="375"/>
                    <a:pt x="465" y="373"/>
                  </a:cubicBezTo>
                  <a:moveTo>
                    <a:pt x="399" y="285"/>
                  </a:moveTo>
                  <a:cubicBezTo>
                    <a:pt x="401" y="287"/>
                    <a:pt x="403" y="288"/>
                    <a:pt x="404" y="290"/>
                  </a:cubicBezTo>
                  <a:cubicBezTo>
                    <a:pt x="401" y="291"/>
                    <a:pt x="398" y="291"/>
                    <a:pt x="397" y="289"/>
                  </a:cubicBezTo>
                  <a:cubicBezTo>
                    <a:pt x="396" y="288"/>
                    <a:pt x="397" y="287"/>
                    <a:pt x="399" y="285"/>
                  </a:cubicBezTo>
                  <a:moveTo>
                    <a:pt x="501" y="364"/>
                  </a:moveTo>
                  <a:cubicBezTo>
                    <a:pt x="495" y="340"/>
                    <a:pt x="485" y="319"/>
                    <a:pt x="469" y="302"/>
                  </a:cubicBezTo>
                  <a:cubicBezTo>
                    <a:pt x="468" y="301"/>
                    <a:pt x="468" y="301"/>
                    <a:pt x="468" y="300"/>
                  </a:cubicBezTo>
                  <a:cubicBezTo>
                    <a:pt x="465" y="285"/>
                    <a:pt x="462" y="270"/>
                    <a:pt x="460" y="255"/>
                  </a:cubicBezTo>
                  <a:cubicBezTo>
                    <a:pt x="461" y="256"/>
                    <a:pt x="462" y="257"/>
                    <a:pt x="464" y="258"/>
                  </a:cubicBezTo>
                  <a:cubicBezTo>
                    <a:pt x="477" y="270"/>
                    <a:pt x="489" y="281"/>
                    <a:pt x="501" y="292"/>
                  </a:cubicBezTo>
                  <a:cubicBezTo>
                    <a:pt x="510" y="300"/>
                    <a:pt x="517" y="310"/>
                    <a:pt x="518" y="322"/>
                  </a:cubicBezTo>
                  <a:cubicBezTo>
                    <a:pt x="518" y="323"/>
                    <a:pt x="519" y="324"/>
                    <a:pt x="519" y="326"/>
                  </a:cubicBezTo>
                  <a:cubicBezTo>
                    <a:pt x="516" y="334"/>
                    <a:pt x="511" y="343"/>
                    <a:pt x="508" y="351"/>
                  </a:cubicBezTo>
                  <a:cubicBezTo>
                    <a:pt x="506" y="356"/>
                    <a:pt x="504" y="361"/>
                    <a:pt x="502" y="366"/>
                  </a:cubicBezTo>
                  <a:cubicBezTo>
                    <a:pt x="502" y="365"/>
                    <a:pt x="502" y="364"/>
                    <a:pt x="501" y="364"/>
                  </a:cubicBezTo>
                  <a:moveTo>
                    <a:pt x="469" y="416"/>
                  </a:moveTo>
                  <a:cubicBezTo>
                    <a:pt x="472" y="416"/>
                    <a:pt x="475" y="416"/>
                    <a:pt x="478" y="417"/>
                  </a:cubicBezTo>
                  <a:cubicBezTo>
                    <a:pt x="475" y="423"/>
                    <a:pt x="472" y="430"/>
                    <a:pt x="468" y="436"/>
                  </a:cubicBezTo>
                  <a:cubicBezTo>
                    <a:pt x="467" y="439"/>
                    <a:pt x="466" y="441"/>
                    <a:pt x="464" y="444"/>
                  </a:cubicBezTo>
                  <a:cubicBezTo>
                    <a:pt x="467" y="435"/>
                    <a:pt x="468" y="425"/>
                    <a:pt x="469" y="416"/>
                  </a:cubicBezTo>
                  <a:moveTo>
                    <a:pt x="469" y="411"/>
                  </a:moveTo>
                  <a:cubicBezTo>
                    <a:pt x="469" y="402"/>
                    <a:pt x="468" y="393"/>
                    <a:pt x="467" y="384"/>
                  </a:cubicBezTo>
                  <a:cubicBezTo>
                    <a:pt x="469" y="378"/>
                    <a:pt x="471" y="373"/>
                    <a:pt x="474" y="367"/>
                  </a:cubicBezTo>
                  <a:cubicBezTo>
                    <a:pt x="476" y="361"/>
                    <a:pt x="480" y="353"/>
                    <a:pt x="482" y="346"/>
                  </a:cubicBezTo>
                  <a:cubicBezTo>
                    <a:pt x="488" y="360"/>
                    <a:pt x="491" y="375"/>
                    <a:pt x="491" y="391"/>
                  </a:cubicBezTo>
                  <a:cubicBezTo>
                    <a:pt x="490" y="393"/>
                    <a:pt x="489" y="395"/>
                    <a:pt x="488" y="397"/>
                  </a:cubicBezTo>
                  <a:cubicBezTo>
                    <a:pt x="485" y="402"/>
                    <a:pt x="483" y="407"/>
                    <a:pt x="480" y="413"/>
                  </a:cubicBezTo>
                  <a:cubicBezTo>
                    <a:pt x="476" y="412"/>
                    <a:pt x="473" y="412"/>
                    <a:pt x="469" y="411"/>
                  </a:cubicBezTo>
                  <a:moveTo>
                    <a:pt x="490" y="402"/>
                  </a:moveTo>
                  <a:cubicBezTo>
                    <a:pt x="489" y="405"/>
                    <a:pt x="488" y="409"/>
                    <a:pt x="487" y="413"/>
                  </a:cubicBezTo>
                  <a:cubicBezTo>
                    <a:pt x="486" y="413"/>
                    <a:pt x="485" y="413"/>
                    <a:pt x="484" y="413"/>
                  </a:cubicBezTo>
                  <a:cubicBezTo>
                    <a:pt x="486" y="409"/>
                    <a:pt x="488" y="405"/>
                    <a:pt x="490" y="402"/>
                  </a:cubicBezTo>
                  <a:moveTo>
                    <a:pt x="501" y="415"/>
                  </a:moveTo>
                  <a:cubicBezTo>
                    <a:pt x="505" y="400"/>
                    <a:pt x="506" y="386"/>
                    <a:pt x="503" y="371"/>
                  </a:cubicBezTo>
                  <a:cubicBezTo>
                    <a:pt x="505" y="367"/>
                    <a:pt x="507" y="362"/>
                    <a:pt x="509" y="357"/>
                  </a:cubicBezTo>
                  <a:cubicBezTo>
                    <a:pt x="512" y="349"/>
                    <a:pt x="516" y="341"/>
                    <a:pt x="520" y="332"/>
                  </a:cubicBezTo>
                  <a:cubicBezTo>
                    <a:pt x="522" y="346"/>
                    <a:pt x="523" y="360"/>
                    <a:pt x="525" y="375"/>
                  </a:cubicBezTo>
                  <a:cubicBezTo>
                    <a:pt x="525" y="375"/>
                    <a:pt x="525" y="376"/>
                    <a:pt x="525" y="376"/>
                  </a:cubicBezTo>
                  <a:cubicBezTo>
                    <a:pt x="524" y="377"/>
                    <a:pt x="524" y="377"/>
                    <a:pt x="524" y="378"/>
                  </a:cubicBezTo>
                  <a:cubicBezTo>
                    <a:pt x="518" y="390"/>
                    <a:pt x="513" y="403"/>
                    <a:pt x="507" y="415"/>
                  </a:cubicBezTo>
                  <a:cubicBezTo>
                    <a:pt x="505" y="415"/>
                    <a:pt x="503" y="415"/>
                    <a:pt x="501" y="415"/>
                  </a:cubicBezTo>
                  <a:moveTo>
                    <a:pt x="522" y="433"/>
                  </a:moveTo>
                  <a:cubicBezTo>
                    <a:pt x="523" y="429"/>
                    <a:pt x="524" y="427"/>
                    <a:pt x="524" y="425"/>
                  </a:cubicBezTo>
                  <a:cubicBezTo>
                    <a:pt x="525" y="423"/>
                    <a:pt x="526" y="421"/>
                    <a:pt x="527" y="419"/>
                  </a:cubicBezTo>
                  <a:cubicBezTo>
                    <a:pt x="526" y="423"/>
                    <a:pt x="525" y="428"/>
                    <a:pt x="524" y="432"/>
                  </a:cubicBezTo>
                  <a:cubicBezTo>
                    <a:pt x="523" y="432"/>
                    <a:pt x="523" y="433"/>
                    <a:pt x="522" y="433"/>
                  </a:cubicBezTo>
                  <a:moveTo>
                    <a:pt x="552" y="335"/>
                  </a:moveTo>
                  <a:cubicBezTo>
                    <a:pt x="552" y="338"/>
                    <a:pt x="552" y="340"/>
                    <a:pt x="552" y="343"/>
                  </a:cubicBezTo>
                  <a:cubicBezTo>
                    <a:pt x="548" y="353"/>
                    <a:pt x="545" y="363"/>
                    <a:pt x="541" y="374"/>
                  </a:cubicBezTo>
                  <a:cubicBezTo>
                    <a:pt x="539" y="384"/>
                    <a:pt x="535" y="393"/>
                    <a:pt x="532" y="402"/>
                  </a:cubicBezTo>
                  <a:cubicBezTo>
                    <a:pt x="535" y="389"/>
                    <a:pt x="536" y="376"/>
                    <a:pt x="535" y="363"/>
                  </a:cubicBezTo>
                  <a:cubicBezTo>
                    <a:pt x="539" y="353"/>
                    <a:pt x="542" y="344"/>
                    <a:pt x="547" y="335"/>
                  </a:cubicBezTo>
                  <a:cubicBezTo>
                    <a:pt x="548" y="332"/>
                    <a:pt x="549" y="329"/>
                    <a:pt x="551" y="326"/>
                  </a:cubicBezTo>
                  <a:cubicBezTo>
                    <a:pt x="551" y="329"/>
                    <a:pt x="551" y="332"/>
                    <a:pt x="552" y="335"/>
                  </a:cubicBezTo>
                  <a:moveTo>
                    <a:pt x="457" y="253"/>
                  </a:moveTo>
                  <a:cubicBezTo>
                    <a:pt x="456" y="253"/>
                    <a:pt x="456" y="253"/>
                    <a:pt x="456" y="254"/>
                  </a:cubicBezTo>
                  <a:cubicBezTo>
                    <a:pt x="458" y="268"/>
                    <a:pt x="461" y="282"/>
                    <a:pt x="463" y="296"/>
                  </a:cubicBezTo>
                  <a:cubicBezTo>
                    <a:pt x="455" y="287"/>
                    <a:pt x="447" y="278"/>
                    <a:pt x="439" y="269"/>
                  </a:cubicBezTo>
                  <a:cubicBezTo>
                    <a:pt x="438" y="268"/>
                    <a:pt x="437" y="266"/>
                    <a:pt x="436" y="265"/>
                  </a:cubicBezTo>
                  <a:cubicBezTo>
                    <a:pt x="437" y="265"/>
                    <a:pt x="438" y="264"/>
                    <a:pt x="439" y="263"/>
                  </a:cubicBezTo>
                  <a:cubicBezTo>
                    <a:pt x="440" y="262"/>
                    <a:pt x="439" y="260"/>
                    <a:pt x="437" y="261"/>
                  </a:cubicBezTo>
                  <a:cubicBezTo>
                    <a:pt x="436" y="262"/>
                    <a:pt x="435" y="262"/>
                    <a:pt x="433" y="263"/>
                  </a:cubicBezTo>
                  <a:cubicBezTo>
                    <a:pt x="432" y="260"/>
                    <a:pt x="430" y="258"/>
                    <a:pt x="428" y="256"/>
                  </a:cubicBezTo>
                  <a:cubicBezTo>
                    <a:pt x="443" y="247"/>
                    <a:pt x="448" y="246"/>
                    <a:pt x="457" y="253"/>
                  </a:cubicBezTo>
                  <a:moveTo>
                    <a:pt x="413" y="261"/>
                  </a:moveTo>
                  <a:cubicBezTo>
                    <a:pt x="416" y="260"/>
                    <a:pt x="422" y="262"/>
                    <a:pt x="425" y="265"/>
                  </a:cubicBezTo>
                  <a:cubicBezTo>
                    <a:pt x="424" y="265"/>
                    <a:pt x="424" y="266"/>
                    <a:pt x="423" y="266"/>
                  </a:cubicBezTo>
                  <a:cubicBezTo>
                    <a:pt x="417" y="268"/>
                    <a:pt x="411" y="272"/>
                    <a:pt x="405" y="276"/>
                  </a:cubicBezTo>
                  <a:cubicBezTo>
                    <a:pt x="404" y="276"/>
                    <a:pt x="403" y="277"/>
                    <a:pt x="402" y="278"/>
                  </a:cubicBezTo>
                  <a:cubicBezTo>
                    <a:pt x="399" y="276"/>
                    <a:pt x="396" y="275"/>
                    <a:pt x="393" y="274"/>
                  </a:cubicBezTo>
                  <a:cubicBezTo>
                    <a:pt x="391" y="273"/>
                    <a:pt x="390" y="272"/>
                    <a:pt x="388" y="271"/>
                  </a:cubicBezTo>
                  <a:cubicBezTo>
                    <a:pt x="388" y="271"/>
                    <a:pt x="388" y="271"/>
                    <a:pt x="387" y="269"/>
                  </a:cubicBezTo>
                  <a:cubicBezTo>
                    <a:pt x="396" y="266"/>
                    <a:pt x="404" y="262"/>
                    <a:pt x="413" y="261"/>
                  </a:cubicBezTo>
                  <a:moveTo>
                    <a:pt x="374" y="274"/>
                  </a:moveTo>
                  <a:cubicBezTo>
                    <a:pt x="376" y="273"/>
                    <a:pt x="381" y="273"/>
                    <a:pt x="383" y="275"/>
                  </a:cubicBezTo>
                  <a:cubicBezTo>
                    <a:pt x="387" y="277"/>
                    <a:pt x="391" y="280"/>
                    <a:pt x="395" y="283"/>
                  </a:cubicBezTo>
                  <a:cubicBezTo>
                    <a:pt x="392" y="285"/>
                    <a:pt x="390" y="288"/>
                    <a:pt x="390" y="292"/>
                  </a:cubicBezTo>
                  <a:cubicBezTo>
                    <a:pt x="390" y="293"/>
                    <a:pt x="391" y="294"/>
                    <a:pt x="392" y="294"/>
                  </a:cubicBezTo>
                  <a:cubicBezTo>
                    <a:pt x="397" y="295"/>
                    <a:pt x="403" y="295"/>
                    <a:pt x="408" y="293"/>
                  </a:cubicBezTo>
                  <a:cubicBezTo>
                    <a:pt x="416" y="300"/>
                    <a:pt x="422" y="308"/>
                    <a:pt x="426" y="318"/>
                  </a:cubicBezTo>
                  <a:cubicBezTo>
                    <a:pt x="430" y="325"/>
                    <a:pt x="434" y="332"/>
                    <a:pt x="439" y="338"/>
                  </a:cubicBezTo>
                  <a:cubicBezTo>
                    <a:pt x="436" y="345"/>
                    <a:pt x="434" y="351"/>
                    <a:pt x="432" y="358"/>
                  </a:cubicBezTo>
                  <a:cubicBezTo>
                    <a:pt x="430" y="365"/>
                    <a:pt x="428" y="371"/>
                    <a:pt x="425" y="378"/>
                  </a:cubicBezTo>
                  <a:cubicBezTo>
                    <a:pt x="424" y="376"/>
                    <a:pt x="423" y="374"/>
                    <a:pt x="422" y="372"/>
                  </a:cubicBezTo>
                  <a:cubicBezTo>
                    <a:pt x="420" y="368"/>
                    <a:pt x="418" y="364"/>
                    <a:pt x="417" y="360"/>
                  </a:cubicBezTo>
                  <a:cubicBezTo>
                    <a:pt x="420" y="350"/>
                    <a:pt x="424" y="339"/>
                    <a:pt x="425" y="328"/>
                  </a:cubicBezTo>
                  <a:cubicBezTo>
                    <a:pt x="425" y="326"/>
                    <a:pt x="423" y="326"/>
                    <a:pt x="423" y="328"/>
                  </a:cubicBezTo>
                  <a:cubicBezTo>
                    <a:pt x="421" y="338"/>
                    <a:pt x="418" y="348"/>
                    <a:pt x="415" y="357"/>
                  </a:cubicBezTo>
                  <a:cubicBezTo>
                    <a:pt x="411" y="349"/>
                    <a:pt x="407" y="341"/>
                    <a:pt x="403" y="333"/>
                  </a:cubicBezTo>
                  <a:cubicBezTo>
                    <a:pt x="392" y="313"/>
                    <a:pt x="378" y="296"/>
                    <a:pt x="357" y="282"/>
                  </a:cubicBezTo>
                  <a:cubicBezTo>
                    <a:pt x="363" y="279"/>
                    <a:pt x="368" y="276"/>
                    <a:pt x="374" y="274"/>
                  </a:cubicBezTo>
                  <a:moveTo>
                    <a:pt x="395" y="418"/>
                  </a:moveTo>
                  <a:cubicBezTo>
                    <a:pt x="401" y="404"/>
                    <a:pt x="406" y="390"/>
                    <a:pt x="411" y="376"/>
                  </a:cubicBezTo>
                  <a:cubicBezTo>
                    <a:pt x="412" y="378"/>
                    <a:pt x="412" y="379"/>
                    <a:pt x="413" y="381"/>
                  </a:cubicBezTo>
                  <a:cubicBezTo>
                    <a:pt x="415" y="386"/>
                    <a:pt x="417" y="392"/>
                    <a:pt x="417" y="397"/>
                  </a:cubicBezTo>
                  <a:cubicBezTo>
                    <a:pt x="416" y="400"/>
                    <a:pt x="415" y="403"/>
                    <a:pt x="413" y="406"/>
                  </a:cubicBezTo>
                  <a:cubicBezTo>
                    <a:pt x="407" y="420"/>
                    <a:pt x="401" y="433"/>
                    <a:pt x="395" y="447"/>
                  </a:cubicBezTo>
                  <a:cubicBezTo>
                    <a:pt x="395" y="448"/>
                    <a:pt x="395" y="448"/>
                    <a:pt x="394" y="449"/>
                  </a:cubicBezTo>
                  <a:cubicBezTo>
                    <a:pt x="396" y="439"/>
                    <a:pt x="396" y="428"/>
                    <a:pt x="395" y="418"/>
                  </a:cubicBezTo>
                  <a:moveTo>
                    <a:pt x="359" y="297"/>
                  </a:moveTo>
                  <a:cubicBezTo>
                    <a:pt x="368" y="306"/>
                    <a:pt x="378" y="316"/>
                    <a:pt x="385" y="327"/>
                  </a:cubicBezTo>
                  <a:cubicBezTo>
                    <a:pt x="394" y="342"/>
                    <a:pt x="402" y="357"/>
                    <a:pt x="409" y="372"/>
                  </a:cubicBezTo>
                  <a:cubicBezTo>
                    <a:pt x="408" y="374"/>
                    <a:pt x="408" y="375"/>
                    <a:pt x="407" y="377"/>
                  </a:cubicBezTo>
                  <a:cubicBezTo>
                    <a:pt x="403" y="388"/>
                    <a:pt x="399" y="399"/>
                    <a:pt x="395" y="411"/>
                  </a:cubicBezTo>
                  <a:cubicBezTo>
                    <a:pt x="393" y="400"/>
                    <a:pt x="390" y="390"/>
                    <a:pt x="386" y="380"/>
                  </a:cubicBezTo>
                  <a:cubicBezTo>
                    <a:pt x="388" y="375"/>
                    <a:pt x="390" y="370"/>
                    <a:pt x="391" y="364"/>
                  </a:cubicBezTo>
                  <a:cubicBezTo>
                    <a:pt x="392" y="363"/>
                    <a:pt x="389" y="362"/>
                    <a:pt x="389" y="364"/>
                  </a:cubicBezTo>
                  <a:cubicBezTo>
                    <a:pt x="388" y="368"/>
                    <a:pt x="386" y="372"/>
                    <a:pt x="385" y="375"/>
                  </a:cubicBezTo>
                  <a:cubicBezTo>
                    <a:pt x="384" y="375"/>
                    <a:pt x="384" y="374"/>
                    <a:pt x="384" y="373"/>
                  </a:cubicBezTo>
                  <a:cubicBezTo>
                    <a:pt x="382" y="368"/>
                    <a:pt x="379" y="364"/>
                    <a:pt x="375" y="360"/>
                  </a:cubicBezTo>
                  <a:cubicBezTo>
                    <a:pt x="370" y="353"/>
                    <a:pt x="364" y="346"/>
                    <a:pt x="359" y="338"/>
                  </a:cubicBezTo>
                  <a:cubicBezTo>
                    <a:pt x="348" y="320"/>
                    <a:pt x="333" y="308"/>
                    <a:pt x="311" y="305"/>
                  </a:cubicBezTo>
                  <a:cubicBezTo>
                    <a:pt x="318" y="302"/>
                    <a:pt x="325" y="299"/>
                    <a:pt x="331" y="295"/>
                  </a:cubicBezTo>
                  <a:cubicBezTo>
                    <a:pt x="341" y="288"/>
                    <a:pt x="351" y="290"/>
                    <a:pt x="359" y="297"/>
                  </a:cubicBezTo>
                  <a:moveTo>
                    <a:pt x="311" y="305"/>
                  </a:moveTo>
                  <a:cubicBezTo>
                    <a:pt x="311" y="305"/>
                    <a:pt x="311" y="305"/>
                    <a:pt x="311" y="305"/>
                  </a:cubicBezTo>
                  <a:cubicBezTo>
                    <a:pt x="315" y="307"/>
                    <a:pt x="318" y="311"/>
                    <a:pt x="322" y="313"/>
                  </a:cubicBezTo>
                  <a:cubicBezTo>
                    <a:pt x="335" y="320"/>
                    <a:pt x="347" y="329"/>
                    <a:pt x="354" y="342"/>
                  </a:cubicBezTo>
                  <a:cubicBezTo>
                    <a:pt x="357" y="348"/>
                    <a:pt x="361" y="352"/>
                    <a:pt x="365" y="357"/>
                  </a:cubicBezTo>
                  <a:cubicBezTo>
                    <a:pt x="372" y="366"/>
                    <a:pt x="378" y="375"/>
                    <a:pt x="381" y="385"/>
                  </a:cubicBezTo>
                  <a:cubicBezTo>
                    <a:pt x="379" y="391"/>
                    <a:pt x="377" y="396"/>
                    <a:pt x="375" y="402"/>
                  </a:cubicBezTo>
                  <a:cubicBezTo>
                    <a:pt x="369" y="417"/>
                    <a:pt x="362" y="432"/>
                    <a:pt x="356" y="447"/>
                  </a:cubicBezTo>
                  <a:cubicBezTo>
                    <a:pt x="354" y="450"/>
                    <a:pt x="353" y="454"/>
                    <a:pt x="351" y="458"/>
                  </a:cubicBezTo>
                  <a:cubicBezTo>
                    <a:pt x="351" y="449"/>
                    <a:pt x="351" y="440"/>
                    <a:pt x="350" y="432"/>
                  </a:cubicBezTo>
                  <a:cubicBezTo>
                    <a:pt x="353" y="423"/>
                    <a:pt x="355" y="415"/>
                    <a:pt x="358" y="407"/>
                  </a:cubicBezTo>
                  <a:cubicBezTo>
                    <a:pt x="359" y="402"/>
                    <a:pt x="362" y="395"/>
                    <a:pt x="359" y="390"/>
                  </a:cubicBezTo>
                  <a:cubicBezTo>
                    <a:pt x="361" y="385"/>
                    <a:pt x="362" y="381"/>
                    <a:pt x="363" y="376"/>
                  </a:cubicBezTo>
                  <a:cubicBezTo>
                    <a:pt x="364" y="375"/>
                    <a:pt x="361" y="374"/>
                    <a:pt x="361" y="376"/>
                  </a:cubicBezTo>
                  <a:cubicBezTo>
                    <a:pt x="358" y="388"/>
                    <a:pt x="352" y="399"/>
                    <a:pt x="347" y="411"/>
                  </a:cubicBezTo>
                  <a:cubicBezTo>
                    <a:pt x="345" y="401"/>
                    <a:pt x="341" y="390"/>
                    <a:pt x="337" y="381"/>
                  </a:cubicBezTo>
                  <a:cubicBezTo>
                    <a:pt x="337" y="381"/>
                    <a:pt x="337" y="380"/>
                    <a:pt x="337" y="380"/>
                  </a:cubicBezTo>
                  <a:cubicBezTo>
                    <a:pt x="338" y="380"/>
                    <a:pt x="337" y="379"/>
                    <a:pt x="337" y="379"/>
                  </a:cubicBezTo>
                  <a:cubicBezTo>
                    <a:pt x="332" y="368"/>
                    <a:pt x="326" y="357"/>
                    <a:pt x="318" y="346"/>
                  </a:cubicBezTo>
                  <a:cubicBezTo>
                    <a:pt x="314" y="340"/>
                    <a:pt x="308" y="335"/>
                    <a:pt x="302" y="330"/>
                  </a:cubicBezTo>
                  <a:cubicBezTo>
                    <a:pt x="296" y="326"/>
                    <a:pt x="290" y="322"/>
                    <a:pt x="282" y="317"/>
                  </a:cubicBezTo>
                  <a:cubicBezTo>
                    <a:pt x="293" y="312"/>
                    <a:pt x="302" y="309"/>
                    <a:pt x="311" y="305"/>
                  </a:cubicBezTo>
                  <a:moveTo>
                    <a:pt x="336" y="474"/>
                  </a:moveTo>
                  <a:cubicBezTo>
                    <a:pt x="335" y="477"/>
                    <a:pt x="334" y="480"/>
                    <a:pt x="334" y="483"/>
                  </a:cubicBezTo>
                  <a:cubicBezTo>
                    <a:pt x="333" y="482"/>
                    <a:pt x="333" y="482"/>
                    <a:pt x="332" y="482"/>
                  </a:cubicBezTo>
                  <a:cubicBezTo>
                    <a:pt x="333" y="480"/>
                    <a:pt x="333" y="478"/>
                    <a:pt x="334" y="476"/>
                  </a:cubicBezTo>
                  <a:cubicBezTo>
                    <a:pt x="335" y="474"/>
                    <a:pt x="335" y="473"/>
                    <a:pt x="336" y="472"/>
                  </a:cubicBezTo>
                  <a:cubicBezTo>
                    <a:pt x="336" y="472"/>
                    <a:pt x="336" y="473"/>
                    <a:pt x="336" y="474"/>
                  </a:cubicBezTo>
                  <a:moveTo>
                    <a:pt x="348" y="417"/>
                  </a:moveTo>
                  <a:cubicBezTo>
                    <a:pt x="348" y="416"/>
                    <a:pt x="348" y="415"/>
                    <a:pt x="349" y="415"/>
                  </a:cubicBezTo>
                  <a:cubicBezTo>
                    <a:pt x="352" y="408"/>
                    <a:pt x="355" y="401"/>
                    <a:pt x="358" y="394"/>
                  </a:cubicBezTo>
                  <a:cubicBezTo>
                    <a:pt x="359" y="400"/>
                    <a:pt x="354" y="409"/>
                    <a:pt x="352" y="414"/>
                  </a:cubicBezTo>
                  <a:cubicBezTo>
                    <a:pt x="351" y="417"/>
                    <a:pt x="350" y="420"/>
                    <a:pt x="349" y="423"/>
                  </a:cubicBezTo>
                  <a:cubicBezTo>
                    <a:pt x="349" y="421"/>
                    <a:pt x="348" y="419"/>
                    <a:pt x="348" y="417"/>
                  </a:cubicBezTo>
                  <a:moveTo>
                    <a:pt x="336" y="459"/>
                  </a:moveTo>
                  <a:cubicBezTo>
                    <a:pt x="333" y="466"/>
                    <a:pt x="331" y="473"/>
                    <a:pt x="329" y="480"/>
                  </a:cubicBezTo>
                  <a:cubicBezTo>
                    <a:pt x="328" y="479"/>
                    <a:pt x="327" y="478"/>
                    <a:pt x="326" y="478"/>
                  </a:cubicBezTo>
                  <a:cubicBezTo>
                    <a:pt x="324" y="476"/>
                    <a:pt x="322" y="475"/>
                    <a:pt x="319" y="474"/>
                  </a:cubicBezTo>
                  <a:cubicBezTo>
                    <a:pt x="322" y="469"/>
                    <a:pt x="325" y="463"/>
                    <a:pt x="328" y="458"/>
                  </a:cubicBezTo>
                  <a:cubicBezTo>
                    <a:pt x="330" y="453"/>
                    <a:pt x="333" y="448"/>
                    <a:pt x="336" y="443"/>
                  </a:cubicBezTo>
                  <a:cubicBezTo>
                    <a:pt x="336" y="448"/>
                    <a:pt x="336" y="454"/>
                    <a:pt x="336" y="459"/>
                  </a:cubicBezTo>
                  <a:moveTo>
                    <a:pt x="332" y="484"/>
                  </a:moveTo>
                  <a:cubicBezTo>
                    <a:pt x="332" y="484"/>
                    <a:pt x="333" y="484"/>
                    <a:pt x="333" y="484"/>
                  </a:cubicBezTo>
                  <a:cubicBezTo>
                    <a:pt x="333" y="485"/>
                    <a:pt x="333" y="486"/>
                    <a:pt x="333" y="486"/>
                  </a:cubicBezTo>
                  <a:cubicBezTo>
                    <a:pt x="332" y="492"/>
                    <a:pt x="330" y="496"/>
                    <a:pt x="326" y="499"/>
                  </a:cubicBezTo>
                  <a:cubicBezTo>
                    <a:pt x="327" y="498"/>
                    <a:pt x="327" y="497"/>
                    <a:pt x="328" y="496"/>
                  </a:cubicBezTo>
                  <a:cubicBezTo>
                    <a:pt x="329" y="492"/>
                    <a:pt x="331" y="488"/>
                    <a:pt x="332" y="484"/>
                  </a:cubicBezTo>
                  <a:moveTo>
                    <a:pt x="144" y="472"/>
                  </a:moveTo>
                  <a:cubicBezTo>
                    <a:pt x="150" y="475"/>
                    <a:pt x="155" y="479"/>
                    <a:pt x="158" y="484"/>
                  </a:cubicBezTo>
                  <a:cubicBezTo>
                    <a:pt x="157" y="488"/>
                    <a:pt x="155" y="493"/>
                    <a:pt x="153" y="497"/>
                  </a:cubicBezTo>
                  <a:cubicBezTo>
                    <a:pt x="148" y="491"/>
                    <a:pt x="142" y="485"/>
                    <a:pt x="134" y="480"/>
                  </a:cubicBezTo>
                  <a:cubicBezTo>
                    <a:pt x="138" y="477"/>
                    <a:pt x="141" y="474"/>
                    <a:pt x="144" y="472"/>
                  </a:cubicBezTo>
                  <a:moveTo>
                    <a:pt x="165" y="506"/>
                  </a:moveTo>
                  <a:cubicBezTo>
                    <a:pt x="165" y="513"/>
                    <a:pt x="166" y="520"/>
                    <a:pt x="166" y="528"/>
                  </a:cubicBezTo>
                  <a:cubicBezTo>
                    <a:pt x="166" y="530"/>
                    <a:pt x="163" y="532"/>
                    <a:pt x="160" y="534"/>
                  </a:cubicBezTo>
                  <a:cubicBezTo>
                    <a:pt x="163" y="525"/>
                    <a:pt x="163" y="517"/>
                    <a:pt x="161" y="510"/>
                  </a:cubicBezTo>
                  <a:cubicBezTo>
                    <a:pt x="162" y="507"/>
                    <a:pt x="164" y="505"/>
                    <a:pt x="165" y="502"/>
                  </a:cubicBezTo>
                  <a:cubicBezTo>
                    <a:pt x="165" y="503"/>
                    <a:pt x="165" y="504"/>
                    <a:pt x="165" y="506"/>
                  </a:cubicBezTo>
                  <a:moveTo>
                    <a:pt x="159" y="507"/>
                  </a:moveTo>
                  <a:cubicBezTo>
                    <a:pt x="158" y="504"/>
                    <a:pt x="157" y="502"/>
                    <a:pt x="155" y="499"/>
                  </a:cubicBezTo>
                  <a:cubicBezTo>
                    <a:pt x="157" y="495"/>
                    <a:pt x="159" y="491"/>
                    <a:pt x="160" y="487"/>
                  </a:cubicBezTo>
                  <a:cubicBezTo>
                    <a:pt x="162" y="490"/>
                    <a:pt x="163" y="493"/>
                    <a:pt x="164" y="497"/>
                  </a:cubicBezTo>
                  <a:cubicBezTo>
                    <a:pt x="163" y="500"/>
                    <a:pt x="161" y="503"/>
                    <a:pt x="159" y="507"/>
                  </a:cubicBezTo>
                  <a:moveTo>
                    <a:pt x="146" y="536"/>
                  </a:moveTo>
                  <a:cubicBezTo>
                    <a:pt x="143" y="535"/>
                    <a:pt x="140" y="535"/>
                    <a:pt x="136" y="536"/>
                  </a:cubicBezTo>
                  <a:cubicBezTo>
                    <a:pt x="138" y="533"/>
                    <a:pt x="139" y="530"/>
                    <a:pt x="140" y="528"/>
                  </a:cubicBezTo>
                  <a:cubicBezTo>
                    <a:pt x="143" y="523"/>
                    <a:pt x="147" y="517"/>
                    <a:pt x="149" y="512"/>
                  </a:cubicBezTo>
                  <a:cubicBezTo>
                    <a:pt x="151" y="517"/>
                    <a:pt x="151" y="522"/>
                    <a:pt x="150" y="527"/>
                  </a:cubicBezTo>
                  <a:cubicBezTo>
                    <a:pt x="149" y="530"/>
                    <a:pt x="148" y="533"/>
                    <a:pt x="146" y="536"/>
                  </a:cubicBezTo>
                  <a:moveTo>
                    <a:pt x="121" y="538"/>
                  </a:moveTo>
                  <a:cubicBezTo>
                    <a:pt x="122" y="534"/>
                    <a:pt x="124" y="531"/>
                    <a:pt x="125" y="527"/>
                  </a:cubicBezTo>
                  <a:cubicBezTo>
                    <a:pt x="130" y="517"/>
                    <a:pt x="137" y="508"/>
                    <a:pt x="141" y="497"/>
                  </a:cubicBezTo>
                  <a:cubicBezTo>
                    <a:pt x="144" y="500"/>
                    <a:pt x="146" y="504"/>
                    <a:pt x="148" y="508"/>
                  </a:cubicBezTo>
                  <a:cubicBezTo>
                    <a:pt x="144" y="516"/>
                    <a:pt x="139" y="523"/>
                    <a:pt x="135" y="531"/>
                  </a:cubicBezTo>
                  <a:cubicBezTo>
                    <a:pt x="134" y="532"/>
                    <a:pt x="133" y="534"/>
                    <a:pt x="132" y="536"/>
                  </a:cubicBezTo>
                  <a:cubicBezTo>
                    <a:pt x="128" y="537"/>
                    <a:pt x="125" y="537"/>
                    <a:pt x="121" y="538"/>
                  </a:cubicBezTo>
                  <a:moveTo>
                    <a:pt x="86" y="551"/>
                  </a:moveTo>
                  <a:cubicBezTo>
                    <a:pt x="85" y="550"/>
                    <a:pt x="84" y="548"/>
                    <a:pt x="83" y="547"/>
                  </a:cubicBezTo>
                  <a:cubicBezTo>
                    <a:pt x="90" y="533"/>
                    <a:pt x="99" y="517"/>
                    <a:pt x="105" y="521"/>
                  </a:cubicBezTo>
                  <a:cubicBezTo>
                    <a:pt x="107" y="522"/>
                    <a:pt x="108" y="520"/>
                    <a:pt x="107" y="519"/>
                  </a:cubicBezTo>
                  <a:cubicBezTo>
                    <a:pt x="98" y="513"/>
                    <a:pt x="88" y="529"/>
                    <a:pt x="81" y="544"/>
                  </a:cubicBezTo>
                  <a:cubicBezTo>
                    <a:pt x="80" y="543"/>
                    <a:pt x="79" y="542"/>
                    <a:pt x="78" y="541"/>
                  </a:cubicBezTo>
                  <a:cubicBezTo>
                    <a:pt x="81" y="529"/>
                    <a:pt x="88" y="522"/>
                    <a:pt x="96" y="516"/>
                  </a:cubicBezTo>
                  <a:cubicBezTo>
                    <a:pt x="107" y="507"/>
                    <a:pt x="117" y="497"/>
                    <a:pt x="129" y="487"/>
                  </a:cubicBezTo>
                  <a:cubicBezTo>
                    <a:pt x="133" y="490"/>
                    <a:pt x="136" y="493"/>
                    <a:pt x="139" y="496"/>
                  </a:cubicBezTo>
                  <a:cubicBezTo>
                    <a:pt x="136" y="506"/>
                    <a:pt x="123" y="525"/>
                    <a:pt x="122" y="528"/>
                  </a:cubicBezTo>
                  <a:cubicBezTo>
                    <a:pt x="120" y="532"/>
                    <a:pt x="119" y="536"/>
                    <a:pt x="118" y="539"/>
                  </a:cubicBezTo>
                  <a:cubicBezTo>
                    <a:pt x="107" y="542"/>
                    <a:pt x="96" y="547"/>
                    <a:pt x="86" y="551"/>
                  </a:cubicBezTo>
                  <a:moveTo>
                    <a:pt x="205" y="525"/>
                  </a:moveTo>
                  <a:cubicBezTo>
                    <a:pt x="208" y="517"/>
                    <a:pt x="209" y="508"/>
                    <a:pt x="211" y="503"/>
                  </a:cubicBezTo>
                  <a:cubicBezTo>
                    <a:pt x="219" y="485"/>
                    <a:pt x="231" y="467"/>
                    <a:pt x="233" y="446"/>
                  </a:cubicBezTo>
                  <a:cubicBezTo>
                    <a:pt x="233" y="445"/>
                    <a:pt x="231" y="444"/>
                    <a:pt x="231" y="446"/>
                  </a:cubicBezTo>
                  <a:cubicBezTo>
                    <a:pt x="227" y="464"/>
                    <a:pt x="218" y="479"/>
                    <a:pt x="211" y="496"/>
                  </a:cubicBezTo>
                  <a:cubicBezTo>
                    <a:pt x="208" y="502"/>
                    <a:pt x="205" y="508"/>
                    <a:pt x="203" y="515"/>
                  </a:cubicBezTo>
                  <a:cubicBezTo>
                    <a:pt x="202" y="518"/>
                    <a:pt x="201" y="522"/>
                    <a:pt x="200" y="526"/>
                  </a:cubicBezTo>
                  <a:cubicBezTo>
                    <a:pt x="195" y="526"/>
                    <a:pt x="191" y="527"/>
                    <a:pt x="186" y="528"/>
                  </a:cubicBezTo>
                  <a:cubicBezTo>
                    <a:pt x="190" y="518"/>
                    <a:pt x="195" y="509"/>
                    <a:pt x="200" y="500"/>
                  </a:cubicBezTo>
                  <a:cubicBezTo>
                    <a:pt x="204" y="491"/>
                    <a:pt x="207" y="483"/>
                    <a:pt x="211" y="474"/>
                  </a:cubicBezTo>
                  <a:cubicBezTo>
                    <a:pt x="213" y="469"/>
                    <a:pt x="217" y="464"/>
                    <a:pt x="217" y="458"/>
                  </a:cubicBezTo>
                  <a:cubicBezTo>
                    <a:pt x="216" y="457"/>
                    <a:pt x="216" y="457"/>
                    <a:pt x="215" y="458"/>
                  </a:cubicBezTo>
                  <a:cubicBezTo>
                    <a:pt x="215" y="465"/>
                    <a:pt x="209" y="473"/>
                    <a:pt x="206" y="480"/>
                  </a:cubicBezTo>
                  <a:cubicBezTo>
                    <a:pt x="202" y="488"/>
                    <a:pt x="198" y="497"/>
                    <a:pt x="194" y="505"/>
                  </a:cubicBezTo>
                  <a:cubicBezTo>
                    <a:pt x="190" y="513"/>
                    <a:pt x="186" y="520"/>
                    <a:pt x="183" y="527"/>
                  </a:cubicBezTo>
                  <a:cubicBezTo>
                    <a:pt x="183" y="528"/>
                    <a:pt x="183" y="528"/>
                    <a:pt x="182" y="529"/>
                  </a:cubicBezTo>
                  <a:cubicBezTo>
                    <a:pt x="181" y="529"/>
                    <a:pt x="179" y="529"/>
                    <a:pt x="178" y="529"/>
                  </a:cubicBezTo>
                  <a:cubicBezTo>
                    <a:pt x="178" y="523"/>
                    <a:pt x="178" y="518"/>
                    <a:pt x="178" y="512"/>
                  </a:cubicBezTo>
                  <a:cubicBezTo>
                    <a:pt x="178" y="512"/>
                    <a:pt x="178" y="512"/>
                    <a:pt x="178" y="511"/>
                  </a:cubicBezTo>
                  <a:cubicBezTo>
                    <a:pt x="178" y="510"/>
                    <a:pt x="179" y="510"/>
                    <a:pt x="179" y="509"/>
                  </a:cubicBezTo>
                  <a:cubicBezTo>
                    <a:pt x="186" y="495"/>
                    <a:pt x="194" y="479"/>
                    <a:pt x="197" y="464"/>
                  </a:cubicBezTo>
                  <a:cubicBezTo>
                    <a:pt x="197" y="463"/>
                    <a:pt x="195" y="462"/>
                    <a:pt x="195" y="464"/>
                  </a:cubicBezTo>
                  <a:cubicBezTo>
                    <a:pt x="192" y="478"/>
                    <a:pt x="184" y="491"/>
                    <a:pt x="178" y="504"/>
                  </a:cubicBezTo>
                  <a:cubicBezTo>
                    <a:pt x="177" y="497"/>
                    <a:pt x="175" y="490"/>
                    <a:pt x="172" y="484"/>
                  </a:cubicBezTo>
                  <a:cubicBezTo>
                    <a:pt x="174" y="478"/>
                    <a:pt x="176" y="472"/>
                    <a:pt x="177" y="466"/>
                  </a:cubicBezTo>
                  <a:cubicBezTo>
                    <a:pt x="178" y="465"/>
                    <a:pt x="175" y="464"/>
                    <a:pt x="175" y="466"/>
                  </a:cubicBezTo>
                  <a:cubicBezTo>
                    <a:pt x="173" y="471"/>
                    <a:pt x="172" y="476"/>
                    <a:pt x="170" y="481"/>
                  </a:cubicBezTo>
                  <a:cubicBezTo>
                    <a:pt x="165" y="475"/>
                    <a:pt x="158" y="471"/>
                    <a:pt x="147" y="469"/>
                  </a:cubicBezTo>
                  <a:cubicBezTo>
                    <a:pt x="159" y="452"/>
                    <a:pt x="171" y="436"/>
                    <a:pt x="185" y="423"/>
                  </a:cubicBezTo>
                  <a:cubicBezTo>
                    <a:pt x="212" y="400"/>
                    <a:pt x="234" y="373"/>
                    <a:pt x="255" y="345"/>
                  </a:cubicBezTo>
                  <a:cubicBezTo>
                    <a:pt x="270" y="326"/>
                    <a:pt x="269" y="325"/>
                    <a:pt x="290" y="339"/>
                  </a:cubicBezTo>
                  <a:cubicBezTo>
                    <a:pt x="300" y="345"/>
                    <a:pt x="307" y="353"/>
                    <a:pt x="312" y="363"/>
                  </a:cubicBezTo>
                  <a:cubicBezTo>
                    <a:pt x="319" y="374"/>
                    <a:pt x="324" y="386"/>
                    <a:pt x="328" y="398"/>
                  </a:cubicBezTo>
                  <a:cubicBezTo>
                    <a:pt x="320" y="416"/>
                    <a:pt x="313" y="434"/>
                    <a:pt x="305" y="452"/>
                  </a:cubicBezTo>
                  <a:cubicBezTo>
                    <a:pt x="300" y="463"/>
                    <a:pt x="296" y="474"/>
                    <a:pt x="291" y="485"/>
                  </a:cubicBezTo>
                  <a:cubicBezTo>
                    <a:pt x="288" y="492"/>
                    <a:pt x="284" y="503"/>
                    <a:pt x="279" y="510"/>
                  </a:cubicBezTo>
                  <a:cubicBezTo>
                    <a:pt x="275" y="511"/>
                    <a:pt x="271" y="512"/>
                    <a:pt x="268" y="513"/>
                  </a:cubicBezTo>
                  <a:cubicBezTo>
                    <a:pt x="269" y="509"/>
                    <a:pt x="271" y="505"/>
                    <a:pt x="272" y="501"/>
                  </a:cubicBezTo>
                  <a:cubicBezTo>
                    <a:pt x="273" y="499"/>
                    <a:pt x="274" y="497"/>
                    <a:pt x="275" y="495"/>
                  </a:cubicBezTo>
                  <a:cubicBezTo>
                    <a:pt x="278" y="495"/>
                    <a:pt x="281" y="495"/>
                    <a:pt x="284" y="495"/>
                  </a:cubicBezTo>
                  <a:cubicBezTo>
                    <a:pt x="285" y="495"/>
                    <a:pt x="285" y="493"/>
                    <a:pt x="284" y="493"/>
                  </a:cubicBezTo>
                  <a:cubicBezTo>
                    <a:pt x="282" y="493"/>
                    <a:pt x="279" y="492"/>
                    <a:pt x="276" y="491"/>
                  </a:cubicBezTo>
                  <a:cubicBezTo>
                    <a:pt x="280" y="484"/>
                    <a:pt x="283" y="476"/>
                    <a:pt x="286" y="468"/>
                  </a:cubicBezTo>
                  <a:cubicBezTo>
                    <a:pt x="291" y="456"/>
                    <a:pt x="296" y="444"/>
                    <a:pt x="301" y="432"/>
                  </a:cubicBezTo>
                  <a:cubicBezTo>
                    <a:pt x="305" y="422"/>
                    <a:pt x="307" y="410"/>
                    <a:pt x="313" y="401"/>
                  </a:cubicBezTo>
                  <a:cubicBezTo>
                    <a:pt x="314" y="399"/>
                    <a:pt x="312" y="398"/>
                    <a:pt x="311" y="399"/>
                  </a:cubicBezTo>
                  <a:cubicBezTo>
                    <a:pt x="306" y="406"/>
                    <a:pt x="304" y="415"/>
                    <a:pt x="302" y="422"/>
                  </a:cubicBezTo>
                  <a:cubicBezTo>
                    <a:pt x="297" y="434"/>
                    <a:pt x="292" y="446"/>
                    <a:pt x="287" y="458"/>
                  </a:cubicBezTo>
                  <a:cubicBezTo>
                    <a:pt x="282" y="469"/>
                    <a:pt x="278" y="480"/>
                    <a:pt x="273" y="490"/>
                  </a:cubicBezTo>
                  <a:cubicBezTo>
                    <a:pt x="269" y="488"/>
                    <a:pt x="264" y="487"/>
                    <a:pt x="259" y="485"/>
                  </a:cubicBezTo>
                  <a:cubicBezTo>
                    <a:pt x="260" y="484"/>
                    <a:pt x="260" y="483"/>
                    <a:pt x="261" y="481"/>
                  </a:cubicBezTo>
                  <a:cubicBezTo>
                    <a:pt x="265" y="469"/>
                    <a:pt x="269" y="457"/>
                    <a:pt x="273" y="444"/>
                  </a:cubicBezTo>
                  <a:cubicBezTo>
                    <a:pt x="275" y="435"/>
                    <a:pt x="280" y="424"/>
                    <a:pt x="281" y="414"/>
                  </a:cubicBezTo>
                  <a:cubicBezTo>
                    <a:pt x="282" y="412"/>
                    <a:pt x="279" y="412"/>
                    <a:pt x="279" y="414"/>
                  </a:cubicBezTo>
                  <a:cubicBezTo>
                    <a:pt x="278" y="423"/>
                    <a:pt x="272" y="434"/>
                    <a:pt x="269" y="443"/>
                  </a:cubicBezTo>
                  <a:cubicBezTo>
                    <a:pt x="266" y="455"/>
                    <a:pt x="262" y="467"/>
                    <a:pt x="258" y="479"/>
                  </a:cubicBezTo>
                  <a:cubicBezTo>
                    <a:pt x="257" y="480"/>
                    <a:pt x="257" y="482"/>
                    <a:pt x="256" y="484"/>
                  </a:cubicBezTo>
                  <a:cubicBezTo>
                    <a:pt x="253" y="483"/>
                    <a:pt x="250" y="482"/>
                    <a:pt x="246" y="481"/>
                  </a:cubicBezTo>
                  <a:cubicBezTo>
                    <a:pt x="246" y="481"/>
                    <a:pt x="245" y="481"/>
                    <a:pt x="244" y="481"/>
                  </a:cubicBezTo>
                  <a:cubicBezTo>
                    <a:pt x="246" y="474"/>
                    <a:pt x="247" y="467"/>
                    <a:pt x="250" y="461"/>
                  </a:cubicBezTo>
                  <a:cubicBezTo>
                    <a:pt x="252" y="453"/>
                    <a:pt x="257" y="445"/>
                    <a:pt x="259" y="436"/>
                  </a:cubicBezTo>
                  <a:cubicBezTo>
                    <a:pt x="259" y="435"/>
                    <a:pt x="257" y="434"/>
                    <a:pt x="257" y="436"/>
                  </a:cubicBezTo>
                  <a:cubicBezTo>
                    <a:pt x="254" y="444"/>
                    <a:pt x="250" y="452"/>
                    <a:pt x="247" y="460"/>
                  </a:cubicBezTo>
                  <a:cubicBezTo>
                    <a:pt x="244" y="467"/>
                    <a:pt x="242" y="474"/>
                    <a:pt x="240" y="480"/>
                  </a:cubicBezTo>
                  <a:cubicBezTo>
                    <a:pt x="237" y="480"/>
                    <a:pt x="235" y="479"/>
                    <a:pt x="234" y="478"/>
                  </a:cubicBezTo>
                  <a:cubicBezTo>
                    <a:pt x="235" y="473"/>
                    <a:pt x="237" y="469"/>
                    <a:pt x="238" y="464"/>
                  </a:cubicBezTo>
                  <a:cubicBezTo>
                    <a:pt x="240" y="456"/>
                    <a:pt x="244" y="448"/>
                    <a:pt x="245" y="440"/>
                  </a:cubicBezTo>
                  <a:cubicBezTo>
                    <a:pt x="245" y="439"/>
                    <a:pt x="243" y="439"/>
                    <a:pt x="243" y="440"/>
                  </a:cubicBezTo>
                  <a:cubicBezTo>
                    <a:pt x="242" y="449"/>
                    <a:pt x="237" y="459"/>
                    <a:pt x="234" y="467"/>
                  </a:cubicBezTo>
                  <a:cubicBezTo>
                    <a:pt x="231" y="475"/>
                    <a:pt x="228" y="483"/>
                    <a:pt x="226" y="491"/>
                  </a:cubicBezTo>
                  <a:cubicBezTo>
                    <a:pt x="222" y="501"/>
                    <a:pt x="220" y="513"/>
                    <a:pt x="216" y="523"/>
                  </a:cubicBezTo>
                  <a:cubicBezTo>
                    <a:pt x="212" y="523"/>
                    <a:pt x="208" y="524"/>
                    <a:pt x="205" y="525"/>
                  </a:cubicBezTo>
                  <a:moveTo>
                    <a:pt x="249" y="517"/>
                  </a:moveTo>
                  <a:cubicBezTo>
                    <a:pt x="252" y="507"/>
                    <a:pt x="255" y="498"/>
                    <a:pt x="258" y="489"/>
                  </a:cubicBezTo>
                  <a:cubicBezTo>
                    <a:pt x="263" y="491"/>
                    <a:pt x="267" y="492"/>
                    <a:pt x="271" y="494"/>
                  </a:cubicBezTo>
                  <a:cubicBezTo>
                    <a:pt x="271" y="494"/>
                    <a:pt x="271" y="494"/>
                    <a:pt x="271" y="494"/>
                  </a:cubicBezTo>
                  <a:cubicBezTo>
                    <a:pt x="269" y="500"/>
                    <a:pt x="266" y="507"/>
                    <a:pt x="263" y="514"/>
                  </a:cubicBezTo>
                  <a:cubicBezTo>
                    <a:pt x="259" y="515"/>
                    <a:pt x="254" y="516"/>
                    <a:pt x="249" y="517"/>
                  </a:cubicBezTo>
                  <a:moveTo>
                    <a:pt x="245" y="517"/>
                  </a:moveTo>
                  <a:cubicBezTo>
                    <a:pt x="240" y="518"/>
                    <a:pt x="235" y="519"/>
                    <a:pt x="229" y="520"/>
                  </a:cubicBezTo>
                  <a:cubicBezTo>
                    <a:pt x="230" y="519"/>
                    <a:pt x="231" y="517"/>
                    <a:pt x="231" y="515"/>
                  </a:cubicBezTo>
                  <a:cubicBezTo>
                    <a:pt x="233" y="506"/>
                    <a:pt x="237" y="498"/>
                    <a:pt x="241" y="489"/>
                  </a:cubicBezTo>
                  <a:cubicBezTo>
                    <a:pt x="241" y="487"/>
                    <a:pt x="242" y="486"/>
                    <a:pt x="242" y="485"/>
                  </a:cubicBezTo>
                  <a:cubicBezTo>
                    <a:pt x="246" y="485"/>
                    <a:pt x="249" y="485"/>
                    <a:pt x="252" y="486"/>
                  </a:cubicBezTo>
                  <a:cubicBezTo>
                    <a:pt x="253" y="487"/>
                    <a:pt x="254" y="487"/>
                    <a:pt x="255" y="487"/>
                  </a:cubicBezTo>
                  <a:cubicBezTo>
                    <a:pt x="252" y="495"/>
                    <a:pt x="250" y="502"/>
                    <a:pt x="248" y="510"/>
                  </a:cubicBezTo>
                  <a:cubicBezTo>
                    <a:pt x="247" y="512"/>
                    <a:pt x="246" y="515"/>
                    <a:pt x="245" y="517"/>
                  </a:cubicBezTo>
                  <a:cubicBezTo>
                    <a:pt x="245" y="517"/>
                    <a:pt x="245" y="517"/>
                    <a:pt x="245" y="517"/>
                  </a:cubicBezTo>
                  <a:moveTo>
                    <a:pt x="226" y="521"/>
                  </a:moveTo>
                  <a:cubicBezTo>
                    <a:pt x="224" y="521"/>
                    <a:pt x="222" y="522"/>
                    <a:pt x="220" y="522"/>
                  </a:cubicBezTo>
                  <a:cubicBezTo>
                    <a:pt x="223" y="513"/>
                    <a:pt x="226" y="503"/>
                    <a:pt x="228" y="494"/>
                  </a:cubicBezTo>
                  <a:cubicBezTo>
                    <a:pt x="229" y="490"/>
                    <a:pt x="231" y="485"/>
                    <a:pt x="232" y="481"/>
                  </a:cubicBezTo>
                  <a:cubicBezTo>
                    <a:pt x="234" y="482"/>
                    <a:pt x="236" y="483"/>
                    <a:pt x="239" y="484"/>
                  </a:cubicBezTo>
                  <a:cubicBezTo>
                    <a:pt x="238" y="487"/>
                    <a:pt x="236" y="490"/>
                    <a:pt x="235" y="493"/>
                  </a:cubicBezTo>
                  <a:cubicBezTo>
                    <a:pt x="231" y="501"/>
                    <a:pt x="229" y="509"/>
                    <a:pt x="227" y="518"/>
                  </a:cubicBezTo>
                  <a:cubicBezTo>
                    <a:pt x="226" y="519"/>
                    <a:pt x="226" y="520"/>
                    <a:pt x="226" y="521"/>
                  </a:cubicBezTo>
                  <a:moveTo>
                    <a:pt x="283" y="510"/>
                  </a:moveTo>
                  <a:cubicBezTo>
                    <a:pt x="285" y="506"/>
                    <a:pt x="287" y="501"/>
                    <a:pt x="289" y="497"/>
                  </a:cubicBezTo>
                  <a:cubicBezTo>
                    <a:pt x="295" y="485"/>
                    <a:pt x="300" y="472"/>
                    <a:pt x="305" y="459"/>
                  </a:cubicBezTo>
                  <a:cubicBezTo>
                    <a:pt x="313" y="440"/>
                    <a:pt x="322" y="421"/>
                    <a:pt x="329" y="402"/>
                  </a:cubicBezTo>
                  <a:cubicBezTo>
                    <a:pt x="332" y="413"/>
                    <a:pt x="334" y="424"/>
                    <a:pt x="335" y="435"/>
                  </a:cubicBezTo>
                  <a:cubicBezTo>
                    <a:pt x="332" y="440"/>
                    <a:pt x="329" y="446"/>
                    <a:pt x="327" y="451"/>
                  </a:cubicBezTo>
                  <a:cubicBezTo>
                    <a:pt x="323" y="458"/>
                    <a:pt x="320" y="465"/>
                    <a:pt x="316" y="472"/>
                  </a:cubicBezTo>
                  <a:cubicBezTo>
                    <a:pt x="315" y="472"/>
                    <a:pt x="314" y="471"/>
                    <a:pt x="312" y="470"/>
                  </a:cubicBezTo>
                  <a:cubicBezTo>
                    <a:pt x="311" y="470"/>
                    <a:pt x="310" y="473"/>
                    <a:pt x="312" y="474"/>
                  </a:cubicBezTo>
                  <a:cubicBezTo>
                    <a:pt x="313" y="474"/>
                    <a:pt x="314" y="475"/>
                    <a:pt x="315" y="475"/>
                  </a:cubicBezTo>
                  <a:cubicBezTo>
                    <a:pt x="313" y="479"/>
                    <a:pt x="310" y="484"/>
                    <a:pt x="308" y="488"/>
                  </a:cubicBezTo>
                  <a:cubicBezTo>
                    <a:pt x="306" y="491"/>
                    <a:pt x="304" y="495"/>
                    <a:pt x="303" y="498"/>
                  </a:cubicBezTo>
                  <a:cubicBezTo>
                    <a:pt x="302" y="500"/>
                    <a:pt x="302" y="503"/>
                    <a:pt x="301" y="506"/>
                  </a:cubicBezTo>
                  <a:cubicBezTo>
                    <a:pt x="295" y="507"/>
                    <a:pt x="289" y="508"/>
                    <a:pt x="283" y="510"/>
                  </a:cubicBezTo>
                  <a:moveTo>
                    <a:pt x="305" y="505"/>
                  </a:moveTo>
                  <a:cubicBezTo>
                    <a:pt x="306" y="503"/>
                    <a:pt x="306" y="501"/>
                    <a:pt x="307" y="499"/>
                  </a:cubicBezTo>
                  <a:cubicBezTo>
                    <a:pt x="310" y="492"/>
                    <a:pt x="314" y="484"/>
                    <a:pt x="318" y="477"/>
                  </a:cubicBezTo>
                  <a:cubicBezTo>
                    <a:pt x="321" y="478"/>
                    <a:pt x="325" y="480"/>
                    <a:pt x="328" y="482"/>
                  </a:cubicBezTo>
                  <a:cubicBezTo>
                    <a:pt x="328" y="483"/>
                    <a:pt x="327" y="484"/>
                    <a:pt x="327" y="485"/>
                  </a:cubicBezTo>
                  <a:cubicBezTo>
                    <a:pt x="325" y="490"/>
                    <a:pt x="324" y="496"/>
                    <a:pt x="321" y="501"/>
                  </a:cubicBezTo>
                  <a:cubicBezTo>
                    <a:pt x="320" y="502"/>
                    <a:pt x="318" y="502"/>
                    <a:pt x="316" y="503"/>
                  </a:cubicBezTo>
                  <a:cubicBezTo>
                    <a:pt x="312" y="503"/>
                    <a:pt x="309" y="504"/>
                    <a:pt x="305" y="505"/>
                  </a:cubicBezTo>
                  <a:moveTo>
                    <a:pt x="349" y="487"/>
                  </a:moveTo>
                  <a:cubicBezTo>
                    <a:pt x="350" y="480"/>
                    <a:pt x="351" y="474"/>
                    <a:pt x="351" y="468"/>
                  </a:cubicBezTo>
                  <a:cubicBezTo>
                    <a:pt x="352" y="465"/>
                    <a:pt x="354" y="462"/>
                    <a:pt x="355" y="458"/>
                  </a:cubicBezTo>
                  <a:cubicBezTo>
                    <a:pt x="362" y="443"/>
                    <a:pt x="368" y="428"/>
                    <a:pt x="374" y="412"/>
                  </a:cubicBezTo>
                  <a:cubicBezTo>
                    <a:pt x="377" y="405"/>
                    <a:pt x="380" y="397"/>
                    <a:pt x="383" y="390"/>
                  </a:cubicBezTo>
                  <a:cubicBezTo>
                    <a:pt x="386" y="402"/>
                    <a:pt x="387" y="416"/>
                    <a:pt x="387" y="429"/>
                  </a:cubicBezTo>
                  <a:cubicBezTo>
                    <a:pt x="387" y="430"/>
                    <a:pt x="387" y="430"/>
                    <a:pt x="386" y="430"/>
                  </a:cubicBezTo>
                  <a:cubicBezTo>
                    <a:pt x="380" y="445"/>
                    <a:pt x="374" y="460"/>
                    <a:pt x="366" y="474"/>
                  </a:cubicBezTo>
                  <a:cubicBezTo>
                    <a:pt x="363" y="480"/>
                    <a:pt x="360" y="486"/>
                    <a:pt x="358" y="492"/>
                  </a:cubicBezTo>
                  <a:cubicBezTo>
                    <a:pt x="358" y="492"/>
                    <a:pt x="357" y="493"/>
                    <a:pt x="357" y="493"/>
                  </a:cubicBezTo>
                  <a:cubicBezTo>
                    <a:pt x="354" y="495"/>
                    <a:pt x="352" y="496"/>
                    <a:pt x="349" y="497"/>
                  </a:cubicBezTo>
                  <a:cubicBezTo>
                    <a:pt x="349" y="492"/>
                    <a:pt x="349" y="490"/>
                    <a:pt x="349" y="487"/>
                  </a:cubicBezTo>
                  <a:moveTo>
                    <a:pt x="362" y="492"/>
                  </a:moveTo>
                  <a:cubicBezTo>
                    <a:pt x="365" y="485"/>
                    <a:pt x="368" y="478"/>
                    <a:pt x="371" y="471"/>
                  </a:cubicBezTo>
                  <a:cubicBezTo>
                    <a:pt x="377" y="461"/>
                    <a:pt x="382" y="451"/>
                    <a:pt x="386" y="440"/>
                  </a:cubicBezTo>
                  <a:cubicBezTo>
                    <a:pt x="386" y="441"/>
                    <a:pt x="386" y="442"/>
                    <a:pt x="386" y="442"/>
                  </a:cubicBezTo>
                  <a:cubicBezTo>
                    <a:pt x="385" y="453"/>
                    <a:pt x="382" y="464"/>
                    <a:pt x="380" y="475"/>
                  </a:cubicBezTo>
                  <a:cubicBezTo>
                    <a:pt x="378" y="482"/>
                    <a:pt x="376" y="486"/>
                    <a:pt x="369" y="489"/>
                  </a:cubicBezTo>
                  <a:cubicBezTo>
                    <a:pt x="367" y="490"/>
                    <a:pt x="364" y="490"/>
                    <a:pt x="362" y="492"/>
                  </a:cubicBezTo>
                  <a:moveTo>
                    <a:pt x="390" y="478"/>
                  </a:moveTo>
                  <a:cubicBezTo>
                    <a:pt x="391" y="474"/>
                    <a:pt x="391" y="470"/>
                    <a:pt x="392" y="467"/>
                  </a:cubicBezTo>
                  <a:cubicBezTo>
                    <a:pt x="398" y="452"/>
                    <a:pt x="404" y="436"/>
                    <a:pt x="410" y="422"/>
                  </a:cubicBezTo>
                  <a:cubicBezTo>
                    <a:pt x="413" y="416"/>
                    <a:pt x="415" y="411"/>
                    <a:pt x="418" y="406"/>
                  </a:cubicBezTo>
                  <a:cubicBezTo>
                    <a:pt x="418" y="428"/>
                    <a:pt x="416" y="451"/>
                    <a:pt x="403" y="471"/>
                  </a:cubicBezTo>
                  <a:cubicBezTo>
                    <a:pt x="400" y="476"/>
                    <a:pt x="397" y="479"/>
                    <a:pt x="390" y="478"/>
                  </a:cubicBezTo>
                  <a:moveTo>
                    <a:pt x="429" y="428"/>
                  </a:moveTo>
                  <a:cubicBezTo>
                    <a:pt x="431" y="424"/>
                    <a:pt x="433" y="419"/>
                    <a:pt x="435" y="414"/>
                  </a:cubicBezTo>
                  <a:cubicBezTo>
                    <a:pt x="436" y="412"/>
                    <a:pt x="437" y="410"/>
                    <a:pt x="438" y="408"/>
                  </a:cubicBezTo>
                  <a:cubicBezTo>
                    <a:pt x="443" y="409"/>
                    <a:pt x="447" y="411"/>
                    <a:pt x="452" y="412"/>
                  </a:cubicBezTo>
                  <a:cubicBezTo>
                    <a:pt x="447" y="423"/>
                    <a:pt x="442" y="434"/>
                    <a:pt x="437" y="444"/>
                  </a:cubicBezTo>
                  <a:cubicBezTo>
                    <a:pt x="433" y="452"/>
                    <a:pt x="429" y="460"/>
                    <a:pt x="425" y="468"/>
                  </a:cubicBezTo>
                  <a:cubicBezTo>
                    <a:pt x="423" y="468"/>
                    <a:pt x="421" y="469"/>
                    <a:pt x="418" y="469"/>
                  </a:cubicBezTo>
                  <a:cubicBezTo>
                    <a:pt x="425" y="455"/>
                    <a:pt x="428" y="442"/>
                    <a:pt x="429" y="428"/>
                  </a:cubicBezTo>
                  <a:moveTo>
                    <a:pt x="431" y="466"/>
                  </a:moveTo>
                  <a:cubicBezTo>
                    <a:pt x="440" y="449"/>
                    <a:pt x="448" y="431"/>
                    <a:pt x="455" y="413"/>
                  </a:cubicBezTo>
                  <a:cubicBezTo>
                    <a:pt x="455" y="413"/>
                    <a:pt x="456" y="413"/>
                    <a:pt x="456" y="413"/>
                  </a:cubicBezTo>
                  <a:cubicBezTo>
                    <a:pt x="455" y="421"/>
                    <a:pt x="455" y="429"/>
                    <a:pt x="454" y="437"/>
                  </a:cubicBezTo>
                  <a:cubicBezTo>
                    <a:pt x="452" y="452"/>
                    <a:pt x="444" y="461"/>
                    <a:pt x="431" y="466"/>
                  </a:cubicBezTo>
                  <a:moveTo>
                    <a:pt x="465" y="452"/>
                  </a:moveTo>
                  <a:cubicBezTo>
                    <a:pt x="466" y="449"/>
                    <a:pt x="468" y="446"/>
                    <a:pt x="469" y="443"/>
                  </a:cubicBezTo>
                  <a:cubicBezTo>
                    <a:pt x="474" y="434"/>
                    <a:pt x="478" y="426"/>
                    <a:pt x="482" y="417"/>
                  </a:cubicBezTo>
                  <a:cubicBezTo>
                    <a:pt x="483" y="417"/>
                    <a:pt x="485" y="417"/>
                    <a:pt x="486" y="417"/>
                  </a:cubicBezTo>
                  <a:cubicBezTo>
                    <a:pt x="485" y="418"/>
                    <a:pt x="485" y="420"/>
                    <a:pt x="485" y="421"/>
                  </a:cubicBezTo>
                  <a:cubicBezTo>
                    <a:pt x="482" y="429"/>
                    <a:pt x="479" y="436"/>
                    <a:pt x="476" y="444"/>
                  </a:cubicBezTo>
                  <a:cubicBezTo>
                    <a:pt x="474" y="449"/>
                    <a:pt x="471" y="452"/>
                    <a:pt x="465" y="452"/>
                  </a:cubicBezTo>
                  <a:moveTo>
                    <a:pt x="500" y="440"/>
                  </a:moveTo>
                  <a:cubicBezTo>
                    <a:pt x="502" y="437"/>
                    <a:pt x="503" y="434"/>
                    <a:pt x="505" y="431"/>
                  </a:cubicBezTo>
                  <a:cubicBezTo>
                    <a:pt x="512" y="416"/>
                    <a:pt x="518" y="400"/>
                    <a:pt x="525" y="385"/>
                  </a:cubicBezTo>
                  <a:cubicBezTo>
                    <a:pt x="523" y="403"/>
                    <a:pt x="516" y="418"/>
                    <a:pt x="508" y="433"/>
                  </a:cubicBezTo>
                  <a:cubicBezTo>
                    <a:pt x="506" y="436"/>
                    <a:pt x="503" y="438"/>
                    <a:pt x="500" y="440"/>
                  </a:cubicBezTo>
                  <a:moveTo>
                    <a:pt x="533" y="429"/>
                  </a:moveTo>
                  <a:cubicBezTo>
                    <a:pt x="536" y="422"/>
                    <a:pt x="538" y="416"/>
                    <a:pt x="541" y="410"/>
                  </a:cubicBezTo>
                  <a:cubicBezTo>
                    <a:pt x="542" y="410"/>
                    <a:pt x="542" y="410"/>
                    <a:pt x="543" y="411"/>
                  </a:cubicBezTo>
                  <a:cubicBezTo>
                    <a:pt x="544" y="411"/>
                    <a:pt x="546" y="412"/>
                    <a:pt x="548" y="413"/>
                  </a:cubicBezTo>
                  <a:cubicBezTo>
                    <a:pt x="547" y="415"/>
                    <a:pt x="547" y="416"/>
                    <a:pt x="546" y="418"/>
                  </a:cubicBezTo>
                  <a:cubicBezTo>
                    <a:pt x="545" y="421"/>
                    <a:pt x="542" y="424"/>
                    <a:pt x="539" y="426"/>
                  </a:cubicBezTo>
                  <a:cubicBezTo>
                    <a:pt x="537" y="427"/>
                    <a:pt x="535" y="428"/>
                    <a:pt x="533" y="429"/>
                  </a:cubicBezTo>
                  <a:moveTo>
                    <a:pt x="561" y="406"/>
                  </a:moveTo>
                  <a:cubicBezTo>
                    <a:pt x="563" y="399"/>
                    <a:pt x="565" y="392"/>
                    <a:pt x="565" y="385"/>
                  </a:cubicBezTo>
                  <a:cubicBezTo>
                    <a:pt x="566" y="382"/>
                    <a:pt x="567" y="379"/>
                    <a:pt x="568" y="376"/>
                  </a:cubicBezTo>
                  <a:cubicBezTo>
                    <a:pt x="573" y="361"/>
                    <a:pt x="577" y="346"/>
                    <a:pt x="582" y="331"/>
                  </a:cubicBezTo>
                  <a:cubicBezTo>
                    <a:pt x="585" y="326"/>
                    <a:pt x="587" y="320"/>
                    <a:pt x="588" y="314"/>
                  </a:cubicBezTo>
                  <a:cubicBezTo>
                    <a:pt x="589" y="305"/>
                    <a:pt x="589" y="297"/>
                    <a:pt x="593" y="289"/>
                  </a:cubicBezTo>
                  <a:cubicBezTo>
                    <a:pt x="594" y="287"/>
                    <a:pt x="592" y="286"/>
                    <a:pt x="591" y="287"/>
                  </a:cubicBezTo>
                  <a:cubicBezTo>
                    <a:pt x="585" y="297"/>
                    <a:pt x="586" y="309"/>
                    <a:pt x="583" y="319"/>
                  </a:cubicBezTo>
                  <a:cubicBezTo>
                    <a:pt x="579" y="333"/>
                    <a:pt x="574" y="346"/>
                    <a:pt x="569" y="360"/>
                  </a:cubicBezTo>
                  <a:cubicBezTo>
                    <a:pt x="568" y="363"/>
                    <a:pt x="567" y="367"/>
                    <a:pt x="566" y="370"/>
                  </a:cubicBezTo>
                  <a:cubicBezTo>
                    <a:pt x="565" y="368"/>
                    <a:pt x="565" y="366"/>
                    <a:pt x="565" y="364"/>
                  </a:cubicBezTo>
                  <a:cubicBezTo>
                    <a:pt x="564" y="358"/>
                    <a:pt x="564" y="352"/>
                    <a:pt x="563" y="347"/>
                  </a:cubicBezTo>
                  <a:cubicBezTo>
                    <a:pt x="564" y="345"/>
                    <a:pt x="564" y="344"/>
                    <a:pt x="564" y="343"/>
                  </a:cubicBezTo>
                  <a:cubicBezTo>
                    <a:pt x="568" y="328"/>
                    <a:pt x="573" y="315"/>
                    <a:pt x="573" y="300"/>
                  </a:cubicBezTo>
                  <a:cubicBezTo>
                    <a:pt x="573" y="298"/>
                    <a:pt x="571" y="298"/>
                    <a:pt x="571" y="300"/>
                  </a:cubicBezTo>
                  <a:cubicBezTo>
                    <a:pt x="571" y="314"/>
                    <a:pt x="566" y="326"/>
                    <a:pt x="562" y="339"/>
                  </a:cubicBezTo>
                  <a:cubicBezTo>
                    <a:pt x="562" y="335"/>
                    <a:pt x="561" y="330"/>
                    <a:pt x="561" y="326"/>
                  </a:cubicBezTo>
                  <a:cubicBezTo>
                    <a:pt x="562" y="322"/>
                    <a:pt x="564" y="318"/>
                    <a:pt x="567" y="317"/>
                  </a:cubicBezTo>
                  <a:cubicBezTo>
                    <a:pt x="568" y="317"/>
                    <a:pt x="567" y="314"/>
                    <a:pt x="566" y="315"/>
                  </a:cubicBezTo>
                  <a:cubicBezTo>
                    <a:pt x="563" y="316"/>
                    <a:pt x="561" y="318"/>
                    <a:pt x="560" y="320"/>
                  </a:cubicBezTo>
                  <a:cubicBezTo>
                    <a:pt x="560" y="319"/>
                    <a:pt x="559" y="318"/>
                    <a:pt x="559" y="316"/>
                  </a:cubicBezTo>
                  <a:cubicBezTo>
                    <a:pt x="558" y="313"/>
                    <a:pt x="558" y="310"/>
                    <a:pt x="557" y="308"/>
                  </a:cubicBezTo>
                  <a:cubicBezTo>
                    <a:pt x="558" y="303"/>
                    <a:pt x="559" y="299"/>
                    <a:pt x="560" y="294"/>
                  </a:cubicBezTo>
                  <a:cubicBezTo>
                    <a:pt x="560" y="292"/>
                    <a:pt x="557" y="292"/>
                    <a:pt x="556" y="294"/>
                  </a:cubicBezTo>
                  <a:cubicBezTo>
                    <a:pt x="556" y="296"/>
                    <a:pt x="555" y="299"/>
                    <a:pt x="555" y="302"/>
                  </a:cubicBezTo>
                  <a:cubicBezTo>
                    <a:pt x="553" y="295"/>
                    <a:pt x="550" y="289"/>
                    <a:pt x="547" y="284"/>
                  </a:cubicBezTo>
                  <a:cubicBezTo>
                    <a:pt x="541" y="273"/>
                    <a:pt x="533" y="263"/>
                    <a:pt x="525" y="253"/>
                  </a:cubicBezTo>
                  <a:cubicBezTo>
                    <a:pt x="518" y="245"/>
                    <a:pt x="509" y="238"/>
                    <a:pt x="498" y="236"/>
                  </a:cubicBezTo>
                  <a:cubicBezTo>
                    <a:pt x="495" y="235"/>
                    <a:pt x="492" y="233"/>
                    <a:pt x="487" y="231"/>
                  </a:cubicBezTo>
                  <a:cubicBezTo>
                    <a:pt x="503" y="222"/>
                    <a:pt x="518" y="215"/>
                    <a:pt x="533" y="210"/>
                  </a:cubicBezTo>
                  <a:cubicBezTo>
                    <a:pt x="538" y="209"/>
                    <a:pt x="541" y="210"/>
                    <a:pt x="545" y="214"/>
                  </a:cubicBezTo>
                  <a:cubicBezTo>
                    <a:pt x="551" y="221"/>
                    <a:pt x="559" y="228"/>
                    <a:pt x="566" y="235"/>
                  </a:cubicBezTo>
                  <a:cubicBezTo>
                    <a:pt x="584" y="253"/>
                    <a:pt x="593" y="276"/>
                    <a:pt x="598" y="300"/>
                  </a:cubicBezTo>
                  <a:cubicBezTo>
                    <a:pt x="599" y="310"/>
                    <a:pt x="600" y="320"/>
                    <a:pt x="601" y="330"/>
                  </a:cubicBezTo>
                  <a:cubicBezTo>
                    <a:pt x="597" y="341"/>
                    <a:pt x="592" y="352"/>
                    <a:pt x="589" y="362"/>
                  </a:cubicBezTo>
                  <a:cubicBezTo>
                    <a:pt x="584" y="377"/>
                    <a:pt x="579" y="391"/>
                    <a:pt x="574" y="406"/>
                  </a:cubicBezTo>
                  <a:cubicBezTo>
                    <a:pt x="573" y="408"/>
                    <a:pt x="572" y="411"/>
                    <a:pt x="571" y="413"/>
                  </a:cubicBezTo>
                  <a:cubicBezTo>
                    <a:pt x="567" y="415"/>
                    <a:pt x="563" y="416"/>
                    <a:pt x="559" y="418"/>
                  </a:cubicBezTo>
                  <a:cubicBezTo>
                    <a:pt x="560" y="413"/>
                    <a:pt x="560" y="409"/>
                    <a:pt x="561" y="406"/>
                  </a:cubicBezTo>
                  <a:moveTo>
                    <a:pt x="575" y="412"/>
                  </a:moveTo>
                  <a:cubicBezTo>
                    <a:pt x="580" y="397"/>
                    <a:pt x="585" y="383"/>
                    <a:pt x="590" y="369"/>
                  </a:cubicBezTo>
                  <a:cubicBezTo>
                    <a:pt x="594" y="358"/>
                    <a:pt x="597" y="347"/>
                    <a:pt x="601" y="336"/>
                  </a:cubicBezTo>
                  <a:cubicBezTo>
                    <a:pt x="601" y="358"/>
                    <a:pt x="599" y="381"/>
                    <a:pt x="596" y="403"/>
                  </a:cubicBezTo>
                  <a:cubicBezTo>
                    <a:pt x="589" y="406"/>
                    <a:pt x="582" y="409"/>
                    <a:pt x="575" y="412"/>
                  </a:cubicBezTo>
                  <a:moveTo>
                    <a:pt x="618" y="368"/>
                  </a:moveTo>
                  <a:cubicBezTo>
                    <a:pt x="618" y="366"/>
                    <a:pt x="618" y="364"/>
                    <a:pt x="618" y="361"/>
                  </a:cubicBezTo>
                  <a:cubicBezTo>
                    <a:pt x="624" y="362"/>
                    <a:pt x="629" y="364"/>
                    <a:pt x="635" y="365"/>
                  </a:cubicBezTo>
                  <a:cubicBezTo>
                    <a:pt x="633" y="377"/>
                    <a:pt x="632" y="388"/>
                    <a:pt x="626" y="400"/>
                  </a:cubicBezTo>
                  <a:cubicBezTo>
                    <a:pt x="617" y="400"/>
                    <a:pt x="617" y="400"/>
                    <a:pt x="617" y="400"/>
                  </a:cubicBezTo>
                  <a:cubicBezTo>
                    <a:pt x="617" y="396"/>
                    <a:pt x="616" y="397"/>
                    <a:pt x="616" y="396"/>
                  </a:cubicBezTo>
                  <a:cubicBezTo>
                    <a:pt x="617" y="387"/>
                    <a:pt x="618" y="377"/>
                    <a:pt x="618" y="368"/>
                  </a:cubicBezTo>
                  <a:moveTo>
                    <a:pt x="644" y="366"/>
                  </a:moveTo>
                  <a:cubicBezTo>
                    <a:pt x="650" y="368"/>
                    <a:pt x="656" y="369"/>
                    <a:pt x="661" y="371"/>
                  </a:cubicBezTo>
                  <a:cubicBezTo>
                    <a:pt x="661" y="373"/>
                    <a:pt x="660" y="375"/>
                    <a:pt x="659" y="378"/>
                  </a:cubicBezTo>
                  <a:cubicBezTo>
                    <a:pt x="658" y="382"/>
                    <a:pt x="657" y="386"/>
                    <a:pt x="656" y="390"/>
                  </a:cubicBezTo>
                  <a:cubicBezTo>
                    <a:pt x="653" y="391"/>
                    <a:pt x="650" y="392"/>
                    <a:pt x="647" y="393"/>
                  </a:cubicBezTo>
                  <a:cubicBezTo>
                    <a:pt x="644" y="395"/>
                    <a:pt x="640" y="396"/>
                    <a:pt x="635" y="398"/>
                  </a:cubicBezTo>
                  <a:cubicBezTo>
                    <a:pt x="638" y="387"/>
                    <a:pt x="641" y="376"/>
                    <a:pt x="644" y="366"/>
                  </a:cubicBezTo>
                  <a:moveTo>
                    <a:pt x="663" y="410"/>
                  </a:moveTo>
                  <a:cubicBezTo>
                    <a:pt x="663" y="410"/>
                    <a:pt x="663" y="409"/>
                    <a:pt x="663" y="409"/>
                  </a:cubicBezTo>
                  <a:cubicBezTo>
                    <a:pt x="663" y="409"/>
                    <a:pt x="663" y="409"/>
                    <a:pt x="663" y="409"/>
                  </a:cubicBezTo>
                  <a:cubicBezTo>
                    <a:pt x="663" y="409"/>
                    <a:pt x="663" y="410"/>
                    <a:pt x="663" y="410"/>
                  </a:cubicBezTo>
                  <a:moveTo>
                    <a:pt x="820" y="321"/>
                  </a:moveTo>
                  <a:cubicBezTo>
                    <a:pt x="821" y="318"/>
                    <a:pt x="822" y="315"/>
                    <a:pt x="823" y="312"/>
                  </a:cubicBezTo>
                  <a:cubicBezTo>
                    <a:pt x="825" y="312"/>
                    <a:pt x="826" y="312"/>
                    <a:pt x="827" y="312"/>
                  </a:cubicBezTo>
                  <a:cubicBezTo>
                    <a:pt x="829" y="312"/>
                    <a:pt x="831" y="313"/>
                    <a:pt x="833" y="314"/>
                  </a:cubicBezTo>
                  <a:cubicBezTo>
                    <a:pt x="833" y="314"/>
                    <a:pt x="833" y="315"/>
                    <a:pt x="833" y="315"/>
                  </a:cubicBezTo>
                  <a:cubicBezTo>
                    <a:pt x="832" y="316"/>
                    <a:pt x="831" y="316"/>
                    <a:pt x="831" y="316"/>
                  </a:cubicBezTo>
                  <a:cubicBezTo>
                    <a:pt x="827" y="318"/>
                    <a:pt x="824" y="319"/>
                    <a:pt x="820" y="321"/>
                  </a:cubicBezTo>
                  <a:moveTo>
                    <a:pt x="917" y="264"/>
                  </a:moveTo>
                  <a:cubicBezTo>
                    <a:pt x="915" y="269"/>
                    <a:pt x="914" y="274"/>
                    <a:pt x="911" y="280"/>
                  </a:cubicBezTo>
                  <a:cubicBezTo>
                    <a:pt x="909" y="281"/>
                    <a:pt x="906" y="282"/>
                    <a:pt x="903" y="283"/>
                  </a:cubicBezTo>
                  <a:cubicBezTo>
                    <a:pt x="903" y="283"/>
                    <a:pt x="903" y="282"/>
                    <a:pt x="902" y="282"/>
                  </a:cubicBezTo>
                  <a:cubicBezTo>
                    <a:pt x="900" y="282"/>
                    <a:pt x="897" y="282"/>
                    <a:pt x="895" y="281"/>
                  </a:cubicBezTo>
                  <a:cubicBezTo>
                    <a:pt x="897" y="274"/>
                    <a:pt x="899" y="267"/>
                    <a:pt x="899" y="267"/>
                  </a:cubicBezTo>
                  <a:cubicBezTo>
                    <a:pt x="901" y="262"/>
                    <a:pt x="902" y="257"/>
                    <a:pt x="904" y="252"/>
                  </a:cubicBezTo>
                  <a:cubicBezTo>
                    <a:pt x="907" y="252"/>
                    <a:pt x="909" y="253"/>
                    <a:pt x="911" y="254"/>
                  </a:cubicBezTo>
                  <a:cubicBezTo>
                    <a:pt x="914" y="254"/>
                    <a:pt x="917" y="255"/>
                    <a:pt x="920" y="256"/>
                  </a:cubicBezTo>
                  <a:cubicBezTo>
                    <a:pt x="919" y="258"/>
                    <a:pt x="918" y="261"/>
                    <a:pt x="917" y="2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6" name="Freeform 109"/>
            <p:cNvSpPr/>
            <p:nvPr/>
          </p:nvSpPr>
          <p:spPr bwMode="auto">
            <a:xfrm>
              <a:off x="11525250" y="4135437"/>
              <a:ext cx="52388" cy="93663"/>
            </a:xfrm>
            <a:custGeom>
              <a:avLst/>
              <a:gdLst>
                <a:gd name="T0" fmla="*/ 1 w 14"/>
                <a:gd name="T1" fmla="*/ 5 h 25"/>
                <a:gd name="T2" fmla="*/ 10 w 14"/>
                <a:gd name="T3" fmla="*/ 24 h 25"/>
                <a:gd name="T4" fmla="*/ 12 w 14"/>
                <a:gd name="T5" fmla="*/ 24 h 25"/>
                <a:gd name="T6" fmla="*/ 1 w 14"/>
                <a:gd name="T7" fmla="*/ 3 h 25"/>
                <a:gd name="T8" fmla="*/ 1 w 14"/>
                <a:gd name="T9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5">
                  <a:moveTo>
                    <a:pt x="1" y="5"/>
                  </a:moveTo>
                  <a:cubicBezTo>
                    <a:pt x="8" y="5"/>
                    <a:pt x="10" y="19"/>
                    <a:pt x="10" y="24"/>
                  </a:cubicBezTo>
                  <a:cubicBezTo>
                    <a:pt x="10" y="25"/>
                    <a:pt x="11" y="25"/>
                    <a:pt x="12" y="24"/>
                  </a:cubicBezTo>
                  <a:cubicBezTo>
                    <a:pt x="14" y="18"/>
                    <a:pt x="10" y="0"/>
                    <a:pt x="1" y="3"/>
                  </a:cubicBezTo>
                  <a:cubicBezTo>
                    <a:pt x="0" y="3"/>
                    <a:pt x="0" y="5"/>
                    <a:pt x="1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7" name="Freeform 110"/>
            <p:cNvSpPr/>
            <p:nvPr/>
          </p:nvSpPr>
          <p:spPr bwMode="auto">
            <a:xfrm>
              <a:off x="10460038" y="4446587"/>
              <a:ext cx="112713" cy="209550"/>
            </a:xfrm>
            <a:custGeom>
              <a:avLst/>
              <a:gdLst>
                <a:gd name="T0" fmla="*/ 20 w 30"/>
                <a:gd name="T1" fmla="*/ 35 h 56"/>
                <a:gd name="T2" fmla="*/ 29 w 30"/>
                <a:gd name="T3" fmla="*/ 55 h 56"/>
                <a:gd name="T4" fmla="*/ 30 w 30"/>
                <a:gd name="T5" fmla="*/ 55 h 56"/>
                <a:gd name="T6" fmla="*/ 24 w 30"/>
                <a:gd name="T7" fmla="*/ 39 h 56"/>
                <a:gd name="T8" fmla="*/ 18 w 30"/>
                <a:gd name="T9" fmla="*/ 22 h 56"/>
                <a:gd name="T10" fmla="*/ 4 w 30"/>
                <a:gd name="T11" fmla="*/ 2 h 56"/>
                <a:gd name="T12" fmla="*/ 2 w 30"/>
                <a:gd name="T13" fmla="*/ 4 h 56"/>
                <a:gd name="T14" fmla="*/ 20 w 30"/>
                <a:gd name="T15" fmla="*/ 3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56">
                  <a:moveTo>
                    <a:pt x="20" y="35"/>
                  </a:moveTo>
                  <a:cubicBezTo>
                    <a:pt x="22" y="41"/>
                    <a:pt x="23" y="50"/>
                    <a:pt x="29" y="55"/>
                  </a:cubicBezTo>
                  <a:cubicBezTo>
                    <a:pt x="29" y="56"/>
                    <a:pt x="30" y="55"/>
                    <a:pt x="30" y="55"/>
                  </a:cubicBezTo>
                  <a:cubicBezTo>
                    <a:pt x="26" y="50"/>
                    <a:pt x="26" y="44"/>
                    <a:pt x="24" y="39"/>
                  </a:cubicBezTo>
                  <a:cubicBezTo>
                    <a:pt x="22" y="33"/>
                    <a:pt x="21" y="28"/>
                    <a:pt x="18" y="22"/>
                  </a:cubicBezTo>
                  <a:cubicBezTo>
                    <a:pt x="15" y="14"/>
                    <a:pt x="10" y="8"/>
                    <a:pt x="4" y="2"/>
                  </a:cubicBezTo>
                  <a:cubicBezTo>
                    <a:pt x="3" y="0"/>
                    <a:pt x="0" y="3"/>
                    <a:pt x="2" y="4"/>
                  </a:cubicBezTo>
                  <a:cubicBezTo>
                    <a:pt x="11" y="13"/>
                    <a:pt x="15" y="23"/>
                    <a:pt x="20" y="3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8" name="Freeform 111"/>
            <p:cNvSpPr/>
            <p:nvPr/>
          </p:nvSpPr>
          <p:spPr bwMode="auto">
            <a:xfrm>
              <a:off x="10977563" y="5846763"/>
              <a:ext cx="131763" cy="284163"/>
            </a:xfrm>
            <a:custGeom>
              <a:avLst/>
              <a:gdLst>
                <a:gd name="T0" fmla="*/ 32 w 35"/>
                <a:gd name="T1" fmla="*/ 2 h 76"/>
                <a:gd name="T2" fmla="*/ 18 w 35"/>
                <a:gd name="T3" fmla="*/ 46 h 76"/>
                <a:gd name="T4" fmla="*/ 1 w 35"/>
                <a:gd name="T5" fmla="*/ 66 h 76"/>
                <a:gd name="T6" fmla="*/ 1 w 35"/>
                <a:gd name="T7" fmla="*/ 66 h 76"/>
                <a:gd name="T8" fmla="*/ 17 w 35"/>
                <a:gd name="T9" fmla="*/ 55 h 76"/>
                <a:gd name="T10" fmla="*/ 25 w 35"/>
                <a:gd name="T11" fmla="*/ 36 h 76"/>
                <a:gd name="T12" fmla="*/ 34 w 35"/>
                <a:gd name="T13" fmla="*/ 2 h 76"/>
                <a:gd name="T14" fmla="*/ 32 w 35"/>
                <a:gd name="T15" fmla="*/ 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6">
                  <a:moveTo>
                    <a:pt x="32" y="2"/>
                  </a:moveTo>
                  <a:cubicBezTo>
                    <a:pt x="32" y="17"/>
                    <a:pt x="23" y="32"/>
                    <a:pt x="18" y="46"/>
                  </a:cubicBezTo>
                  <a:cubicBezTo>
                    <a:pt x="16" y="50"/>
                    <a:pt x="10" y="73"/>
                    <a:pt x="1" y="66"/>
                  </a:cubicBezTo>
                  <a:cubicBezTo>
                    <a:pt x="1" y="65"/>
                    <a:pt x="0" y="66"/>
                    <a:pt x="1" y="66"/>
                  </a:cubicBezTo>
                  <a:cubicBezTo>
                    <a:pt x="8" y="76"/>
                    <a:pt x="15" y="61"/>
                    <a:pt x="17" y="55"/>
                  </a:cubicBezTo>
                  <a:cubicBezTo>
                    <a:pt x="20" y="49"/>
                    <a:pt x="22" y="42"/>
                    <a:pt x="25" y="36"/>
                  </a:cubicBezTo>
                  <a:cubicBezTo>
                    <a:pt x="29" y="26"/>
                    <a:pt x="35" y="13"/>
                    <a:pt x="34" y="2"/>
                  </a:cubicBezTo>
                  <a:cubicBezTo>
                    <a:pt x="34" y="0"/>
                    <a:pt x="32" y="0"/>
                    <a:pt x="3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9" name="Freeform 112"/>
            <p:cNvSpPr>
              <a:spLocks noEditPoints="1"/>
            </p:cNvSpPr>
            <p:nvPr/>
          </p:nvSpPr>
          <p:spPr bwMode="auto">
            <a:xfrm>
              <a:off x="10190163" y="4784725"/>
              <a:ext cx="2022475" cy="1530350"/>
            </a:xfrm>
            <a:custGeom>
              <a:avLst/>
              <a:gdLst>
                <a:gd name="T0" fmla="*/ 520 w 539"/>
                <a:gd name="T1" fmla="*/ 138 h 408"/>
                <a:gd name="T2" fmla="*/ 456 w 539"/>
                <a:gd name="T3" fmla="*/ 160 h 408"/>
                <a:gd name="T4" fmla="*/ 423 w 539"/>
                <a:gd name="T5" fmla="*/ 95 h 408"/>
                <a:gd name="T6" fmla="*/ 418 w 539"/>
                <a:gd name="T7" fmla="*/ 164 h 408"/>
                <a:gd name="T8" fmla="*/ 395 w 539"/>
                <a:gd name="T9" fmla="*/ 178 h 408"/>
                <a:gd name="T10" fmla="*/ 369 w 539"/>
                <a:gd name="T11" fmla="*/ 128 h 408"/>
                <a:gd name="T12" fmla="*/ 371 w 539"/>
                <a:gd name="T13" fmla="*/ 66 h 408"/>
                <a:gd name="T14" fmla="*/ 90 w 539"/>
                <a:gd name="T15" fmla="*/ 320 h 408"/>
                <a:gd name="T16" fmla="*/ 125 w 539"/>
                <a:gd name="T17" fmla="*/ 387 h 408"/>
                <a:gd name="T18" fmla="*/ 479 w 539"/>
                <a:gd name="T19" fmla="*/ 301 h 408"/>
                <a:gd name="T20" fmla="*/ 475 w 539"/>
                <a:gd name="T21" fmla="*/ 281 h 408"/>
                <a:gd name="T22" fmla="*/ 500 w 539"/>
                <a:gd name="T23" fmla="*/ 264 h 408"/>
                <a:gd name="T24" fmla="*/ 511 w 539"/>
                <a:gd name="T25" fmla="*/ 208 h 408"/>
                <a:gd name="T26" fmla="*/ 471 w 539"/>
                <a:gd name="T27" fmla="*/ 173 h 408"/>
                <a:gd name="T28" fmla="*/ 495 w 539"/>
                <a:gd name="T29" fmla="*/ 189 h 408"/>
                <a:gd name="T30" fmla="*/ 450 w 539"/>
                <a:gd name="T31" fmla="*/ 192 h 408"/>
                <a:gd name="T32" fmla="*/ 427 w 539"/>
                <a:gd name="T33" fmla="*/ 299 h 408"/>
                <a:gd name="T34" fmla="*/ 386 w 539"/>
                <a:gd name="T35" fmla="*/ 302 h 408"/>
                <a:gd name="T36" fmla="*/ 346 w 539"/>
                <a:gd name="T37" fmla="*/ 313 h 408"/>
                <a:gd name="T38" fmla="*/ 359 w 539"/>
                <a:gd name="T39" fmla="*/ 298 h 408"/>
                <a:gd name="T40" fmla="*/ 296 w 539"/>
                <a:gd name="T41" fmla="*/ 305 h 408"/>
                <a:gd name="T42" fmla="*/ 319 w 539"/>
                <a:gd name="T43" fmla="*/ 284 h 408"/>
                <a:gd name="T44" fmla="*/ 328 w 539"/>
                <a:gd name="T45" fmla="*/ 308 h 408"/>
                <a:gd name="T46" fmla="*/ 350 w 539"/>
                <a:gd name="T47" fmla="*/ 262 h 408"/>
                <a:gd name="T48" fmla="*/ 385 w 539"/>
                <a:gd name="T49" fmla="*/ 230 h 408"/>
                <a:gd name="T50" fmla="*/ 432 w 539"/>
                <a:gd name="T51" fmla="*/ 235 h 408"/>
                <a:gd name="T52" fmla="*/ 412 w 539"/>
                <a:gd name="T53" fmla="*/ 231 h 408"/>
                <a:gd name="T54" fmla="*/ 409 w 539"/>
                <a:gd name="T55" fmla="*/ 226 h 408"/>
                <a:gd name="T56" fmla="*/ 384 w 539"/>
                <a:gd name="T57" fmla="*/ 233 h 408"/>
                <a:gd name="T58" fmla="*/ 357 w 539"/>
                <a:gd name="T59" fmla="*/ 270 h 408"/>
                <a:gd name="T60" fmla="*/ 363 w 539"/>
                <a:gd name="T61" fmla="*/ 297 h 408"/>
                <a:gd name="T62" fmla="*/ 398 w 539"/>
                <a:gd name="T63" fmla="*/ 282 h 408"/>
                <a:gd name="T64" fmla="*/ 406 w 539"/>
                <a:gd name="T65" fmla="*/ 292 h 408"/>
                <a:gd name="T66" fmla="*/ 442 w 539"/>
                <a:gd name="T67" fmla="*/ 243 h 408"/>
                <a:gd name="T68" fmla="*/ 394 w 539"/>
                <a:gd name="T69" fmla="*/ 201 h 408"/>
                <a:gd name="T70" fmla="*/ 387 w 539"/>
                <a:gd name="T71" fmla="*/ 209 h 408"/>
                <a:gd name="T72" fmla="*/ 61 w 539"/>
                <a:gd name="T73" fmla="*/ 372 h 408"/>
                <a:gd name="T74" fmla="*/ 266 w 539"/>
                <a:gd name="T75" fmla="*/ 272 h 408"/>
                <a:gd name="T76" fmla="*/ 220 w 539"/>
                <a:gd name="T77" fmla="*/ 299 h 408"/>
                <a:gd name="T78" fmla="*/ 184 w 539"/>
                <a:gd name="T79" fmla="*/ 346 h 408"/>
                <a:gd name="T80" fmla="*/ 121 w 539"/>
                <a:gd name="T81" fmla="*/ 310 h 408"/>
                <a:gd name="T82" fmla="*/ 354 w 539"/>
                <a:gd name="T83" fmla="*/ 148 h 408"/>
                <a:gd name="T84" fmla="*/ 347 w 539"/>
                <a:gd name="T85" fmla="*/ 260 h 408"/>
                <a:gd name="T86" fmla="*/ 322 w 539"/>
                <a:gd name="T87" fmla="*/ 273 h 408"/>
                <a:gd name="T88" fmla="*/ 278 w 539"/>
                <a:gd name="T89" fmla="*/ 292 h 408"/>
                <a:gd name="T90" fmla="*/ 264 w 539"/>
                <a:gd name="T91" fmla="*/ 325 h 408"/>
                <a:gd name="T92" fmla="*/ 277 w 539"/>
                <a:gd name="T93" fmla="*/ 331 h 408"/>
                <a:gd name="T94" fmla="*/ 327 w 539"/>
                <a:gd name="T95" fmla="*/ 322 h 408"/>
                <a:gd name="T96" fmla="*/ 384 w 539"/>
                <a:gd name="T97" fmla="*/ 305 h 408"/>
                <a:gd name="T98" fmla="*/ 365 w 539"/>
                <a:gd name="T99" fmla="*/ 317 h 408"/>
                <a:gd name="T100" fmla="*/ 406 w 539"/>
                <a:gd name="T101" fmla="*/ 297 h 408"/>
                <a:gd name="T102" fmla="*/ 452 w 539"/>
                <a:gd name="T103" fmla="*/ 283 h 408"/>
                <a:gd name="T104" fmla="*/ 455 w 539"/>
                <a:gd name="T105" fmla="*/ 290 h 408"/>
                <a:gd name="T106" fmla="*/ 467 w 539"/>
                <a:gd name="T107" fmla="*/ 261 h 408"/>
                <a:gd name="T108" fmla="*/ 478 w 539"/>
                <a:gd name="T109" fmla="*/ 267 h 408"/>
                <a:gd name="T110" fmla="*/ 488 w 539"/>
                <a:gd name="T111" fmla="*/ 201 h 408"/>
                <a:gd name="T112" fmla="*/ 499 w 539"/>
                <a:gd name="T113" fmla="*/ 202 h 408"/>
                <a:gd name="T114" fmla="*/ 508 w 539"/>
                <a:gd name="T115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39" h="408">
                  <a:moveTo>
                    <a:pt x="511" y="208"/>
                  </a:moveTo>
                  <a:cubicBezTo>
                    <a:pt x="512" y="203"/>
                    <a:pt x="513" y="199"/>
                    <a:pt x="513" y="195"/>
                  </a:cubicBezTo>
                  <a:cubicBezTo>
                    <a:pt x="515" y="184"/>
                    <a:pt x="517" y="173"/>
                    <a:pt x="518" y="162"/>
                  </a:cubicBezTo>
                  <a:cubicBezTo>
                    <a:pt x="519" y="161"/>
                    <a:pt x="519" y="158"/>
                    <a:pt x="519" y="155"/>
                  </a:cubicBezTo>
                  <a:cubicBezTo>
                    <a:pt x="520" y="155"/>
                    <a:pt x="521" y="156"/>
                    <a:pt x="521" y="156"/>
                  </a:cubicBezTo>
                  <a:cubicBezTo>
                    <a:pt x="521" y="143"/>
                    <a:pt x="521" y="143"/>
                    <a:pt x="521" y="143"/>
                  </a:cubicBezTo>
                  <a:cubicBezTo>
                    <a:pt x="521" y="140"/>
                    <a:pt x="523" y="137"/>
                    <a:pt x="525" y="136"/>
                  </a:cubicBezTo>
                  <a:cubicBezTo>
                    <a:pt x="527" y="135"/>
                    <a:pt x="526" y="133"/>
                    <a:pt x="525" y="134"/>
                  </a:cubicBezTo>
                  <a:cubicBezTo>
                    <a:pt x="523" y="135"/>
                    <a:pt x="521" y="136"/>
                    <a:pt x="520" y="138"/>
                  </a:cubicBezTo>
                  <a:cubicBezTo>
                    <a:pt x="503" y="143"/>
                    <a:pt x="486" y="149"/>
                    <a:pt x="469" y="155"/>
                  </a:cubicBezTo>
                  <a:cubicBezTo>
                    <a:pt x="469" y="146"/>
                    <a:pt x="466" y="137"/>
                    <a:pt x="465" y="128"/>
                  </a:cubicBezTo>
                  <a:cubicBezTo>
                    <a:pt x="465" y="122"/>
                    <a:pt x="464" y="116"/>
                    <a:pt x="463" y="110"/>
                  </a:cubicBezTo>
                  <a:cubicBezTo>
                    <a:pt x="461" y="102"/>
                    <a:pt x="458" y="94"/>
                    <a:pt x="457" y="87"/>
                  </a:cubicBezTo>
                  <a:cubicBezTo>
                    <a:pt x="456" y="85"/>
                    <a:pt x="453" y="85"/>
                    <a:pt x="453" y="87"/>
                  </a:cubicBezTo>
                  <a:cubicBezTo>
                    <a:pt x="455" y="94"/>
                    <a:pt x="457" y="101"/>
                    <a:pt x="459" y="107"/>
                  </a:cubicBezTo>
                  <a:cubicBezTo>
                    <a:pt x="461" y="115"/>
                    <a:pt x="462" y="123"/>
                    <a:pt x="463" y="131"/>
                  </a:cubicBezTo>
                  <a:cubicBezTo>
                    <a:pt x="463" y="140"/>
                    <a:pt x="465" y="148"/>
                    <a:pt x="466" y="157"/>
                  </a:cubicBezTo>
                  <a:cubicBezTo>
                    <a:pt x="463" y="158"/>
                    <a:pt x="459" y="159"/>
                    <a:pt x="456" y="160"/>
                  </a:cubicBezTo>
                  <a:cubicBezTo>
                    <a:pt x="453" y="151"/>
                    <a:pt x="450" y="141"/>
                    <a:pt x="448" y="130"/>
                  </a:cubicBezTo>
                  <a:cubicBezTo>
                    <a:pt x="446" y="115"/>
                    <a:pt x="443" y="100"/>
                    <a:pt x="438" y="85"/>
                  </a:cubicBezTo>
                  <a:cubicBezTo>
                    <a:pt x="438" y="83"/>
                    <a:pt x="435" y="84"/>
                    <a:pt x="436" y="85"/>
                  </a:cubicBezTo>
                  <a:cubicBezTo>
                    <a:pt x="440" y="102"/>
                    <a:pt x="443" y="118"/>
                    <a:pt x="445" y="135"/>
                  </a:cubicBezTo>
                  <a:cubicBezTo>
                    <a:pt x="447" y="144"/>
                    <a:pt x="449" y="153"/>
                    <a:pt x="452" y="162"/>
                  </a:cubicBezTo>
                  <a:cubicBezTo>
                    <a:pt x="449" y="163"/>
                    <a:pt x="445" y="165"/>
                    <a:pt x="442" y="166"/>
                  </a:cubicBezTo>
                  <a:cubicBezTo>
                    <a:pt x="441" y="159"/>
                    <a:pt x="440" y="151"/>
                    <a:pt x="439" y="145"/>
                  </a:cubicBezTo>
                  <a:cubicBezTo>
                    <a:pt x="436" y="128"/>
                    <a:pt x="432" y="111"/>
                    <a:pt x="427" y="95"/>
                  </a:cubicBezTo>
                  <a:cubicBezTo>
                    <a:pt x="426" y="93"/>
                    <a:pt x="423" y="93"/>
                    <a:pt x="423" y="95"/>
                  </a:cubicBezTo>
                  <a:cubicBezTo>
                    <a:pt x="429" y="114"/>
                    <a:pt x="433" y="132"/>
                    <a:pt x="436" y="151"/>
                  </a:cubicBezTo>
                  <a:cubicBezTo>
                    <a:pt x="437" y="157"/>
                    <a:pt x="438" y="162"/>
                    <a:pt x="440" y="167"/>
                  </a:cubicBezTo>
                  <a:cubicBezTo>
                    <a:pt x="434" y="169"/>
                    <a:pt x="429" y="171"/>
                    <a:pt x="424" y="173"/>
                  </a:cubicBezTo>
                  <a:cubicBezTo>
                    <a:pt x="423" y="171"/>
                    <a:pt x="422" y="169"/>
                    <a:pt x="422" y="167"/>
                  </a:cubicBezTo>
                  <a:cubicBezTo>
                    <a:pt x="420" y="159"/>
                    <a:pt x="419" y="151"/>
                    <a:pt x="418" y="144"/>
                  </a:cubicBezTo>
                  <a:cubicBezTo>
                    <a:pt x="414" y="129"/>
                    <a:pt x="408" y="114"/>
                    <a:pt x="402" y="100"/>
                  </a:cubicBezTo>
                  <a:cubicBezTo>
                    <a:pt x="401" y="99"/>
                    <a:pt x="399" y="100"/>
                    <a:pt x="400" y="101"/>
                  </a:cubicBezTo>
                  <a:cubicBezTo>
                    <a:pt x="405" y="115"/>
                    <a:pt x="411" y="128"/>
                    <a:pt x="414" y="143"/>
                  </a:cubicBezTo>
                  <a:cubicBezTo>
                    <a:pt x="416" y="150"/>
                    <a:pt x="416" y="157"/>
                    <a:pt x="418" y="164"/>
                  </a:cubicBezTo>
                  <a:cubicBezTo>
                    <a:pt x="419" y="167"/>
                    <a:pt x="420" y="169"/>
                    <a:pt x="421" y="171"/>
                  </a:cubicBezTo>
                  <a:cubicBezTo>
                    <a:pt x="420" y="172"/>
                    <a:pt x="419" y="172"/>
                    <a:pt x="419" y="173"/>
                  </a:cubicBezTo>
                  <a:cubicBezTo>
                    <a:pt x="419" y="174"/>
                    <a:pt x="419" y="174"/>
                    <a:pt x="419" y="175"/>
                  </a:cubicBezTo>
                  <a:cubicBezTo>
                    <a:pt x="413" y="178"/>
                    <a:pt x="406" y="181"/>
                    <a:pt x="399" y="183"/>
                  </a:cubicBezTo>
                  <a:cubicBezTo>
                    <a:pt x="397" y="177"/>
                    <a:pt x="396" y="171"/>
                    <a:pt x="395" y="166"/>
                  </a:cubicBezTo>
                  <a:cubicBezTo>
                    <a:pt x="391" y="151"/>
                    <a:pt x="387" y="137"/>
                    <a:pt x="382" y="123"/>
                  </a:cubicBezTo>
                  <a:cubicBezTo>
                    <a:pt x="382" y="121"/>
                    <a:pt x="379" y="122"/>
                    <a:pt x="380" y="123"/>
                  </a:cubicBezTo>
                  <a:cubicBezTo>
                    <a:pt x="383" y="133"/>
                    <a:pt x="386" y="143"/>
                    <a:pt x="389" y="153"/>
                  </a:cubicBezTo>
                  <a:cubicBezTo>
                    <a:pt x="391" y="161"/>
                    <a:pt x="392" y="170"/>
                    <a:pt x="395" y="178"/>
                  </a:cubicBezTo>
                  <a:cubicBezTo>
                    <a:pt x="395" y="178"/>
                    <a:pt x="396" y="179"/>
                    <a:pt x="396" y="180"/>
                  </a:cubicBezTo>
                  <a:cubicBezTo>
                    <a:pt x="396" y="180"/>
                    <a:pt x="396" y="180"/>
                    <a:pt x="396" y="181"/>
                  </a:cubicBezTo>
                  <a:cubicBezTo>
                    <a:pt x="395" y="182"/>
                    <a:pt x="395" y="184"/>
                    <a:pt x="394" y="186"/>
                  </a:cubicBezTo>
                  <a:cubicBezTo>
                    <a:pt x="386" y="189"/>
                    <a:pt x="378" y="192"/>
                    <a:pt x="371" y="196"/>
                  </a:cubicBezTo>
                  <a:cubicBezTo>
                    <a:pt x="374" y="189"/>
                    <a:pt x="376" y="186"/>
                    <a:pt x="378" y="182"/>
                  </a:cubicBezTo>
                  <a:cubicBezTo>
                    <a:pt x="386" y="165"/>
                    <a:pt x="382" y="151"/>
                    <a:pt x="366" y="142"/>
                  </a:cubicBezTo>
                  <a:cubicBezTo>
                    <a:pt x="364" y="140"/>
                    <a:pt x="361" y="139"/>
                    <a:pt x="358" y="137"/>
                  </a:cubicBezTo>
                  <a:cubicBezTo>
                    <a:pt x="362" y="135"/>
                    <a:pt x="366" y="133"/>
                    <a:pt x="369" y="129"/>
                  </a:cubicBezTo>
                  <a:cubicBezTo>
                    <a:pt x="370" y="129"/>
                    <a:pt x="369" y="128"/>
                    <a:pt x="369" y="128"/>
                  </a:cubicBezTo>
                  <a:cubicBezTo>
                    <a:pt x="364" y="132"/>
                    <a:pt x="360" y="134"/>
                    <a:pt x="355" y="136"/>
                  </a:cubicBezTo>
                  <a:cubicBezTo>
                    <a:pt x="342" y="130"/>
                    <a:pt x="329" y="126"/>
                    <a:pt x="314" y="127"/>
                  </a:cubicBezTo>
                  <a:cubicBezTo>
                    <a:pt x="313" y="127"/>
                    <a:pt x="312" y="127"/>
                    <a:pt x="308" y="126"/>
                  </a:cubicBezTo>
                  <a:cubicBezTo>
                    <a:pt x="312" y="124"/>
                    <a:pt x="314" y="122"/>
                    <a:pt x="316" y="121"/>
                  </a:cubicBezTo>
                  <a:cubicBezTo>
                    <a:pt x="360" y="94"/>
                    <a:pt x="404" y="69"/>
                    <a:pt x="450" y="47"/>
                  </a:cubicBezTo>
                  <a:cubicBezTo>
                    <a:pt x="474" y="36"/>
                    <a:pt x="497" y="23"/>
                    <a:pt x="521" y="1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513" y="3"/>
                    <a:pt x="503" y="6"/>
                    <a:pt x="495" y="10"/>
                  </a:cubicBezTo>
                  <a:cubicBezTo>
                    <a:pt x="453" y="28"/>
                    <a:pt x="412" y="47"/>
                    <a:pt x="371" y="66"/>
                  </a:cubicBezTo>
                  <a:cubicBezTo>
                    <a:pt x="345" y="79"/>
                    <a:pt x="319" y="95"/>
                    <a:pt x="293" y="108"/>
                  </a:cubicBezTo>
                  <a:cubicBezTo>
                    <a:pt x="282" y="114"/>
                    <a:pt x="273" y="120"/>
                    <a:pt x="266" y="131"/>
                  </a:cubicBezTo>
                  <a:cubicBezTo>
                    <a:pt x="265" y="132"/>
                    <a:pt x="265" y="133"/>
                    <a:pt x="264" y="134"/>
                  </a:cubicBezTo>
                  <a:cubicBezTo>
                    <a:pt x="266" y="138"/>
                    <a:pt x="268" y="141"/>
                    <a:pt x="269" y="144"/>
                  </a:cubicBezTo>
                  <a:cubicBezTo>
                    <a:pt x="268" y="144"/>
                    <a:pt x="267" y="143"/>
                    <a:pt x="267" y="143"/>
                  </a:cubicBezTo>
                  <a:cubicBezTo>
                    <a:pt x="249" y="161"/>
                    <a:pt x="232" y="180"/>
                    <a:pt x="214" y="199"/>
                  </a:cubicBezTo>
                  <a:cubicBezTo>
                    <a:pt x="182" y="231"/>
                    <a:pt x="143" y="256"/>
                    <a:pt x="111" y="290"/>
                  </a:cubicBezTo>
                  <a:cubicBezTo>
                    <a:pt x="104" y="297"/>
                    <a:pt x="94" y="303"/>
                    <a:pt x="93" y="315"/>
                  </a:cubicBezTo>
                  <a:cubicBezTo>
                    <a:pt x="93" y="317"/>
                    <a:pt x="91" y="319"/>
                    <a:pt x="90" y="320"/>
                  </a:cubicBezTo>
                  <a:cubicBezTo>
                    <a:pt x="72" y="335"/>
                    <a:pt x="55" y="350"/>
                    <a:pt x="37" y="364"/>
                  </a:cubicBezTo>
                  <a:cubicBezTo>
                    <a:pt x="26" y="373"/>
                    <a:pt x="16" y="382"/>
                    <a:pt x="5" y="391"/>
                  </a:cubicBezTo>
                  <a:cubicBezTo>
                    <a:pt x="2" y="394"/>
                    <a:pt x="0" y="397"/>
                    <a:pt x="2" y="401"/>
                  </a:cubicBezTo>
                  <a:cubicBezTo>
                    <a:pt x="4" y="404"/>
                    <a:pt x="8" y="407"/>
                    <a:pt x="11" y="407"/>
                  </a:cubicBezTo>
                  <a:cubicBezTo>
                    <a:pt x="19" y="408"/>
                    <a:pt x="27" y="408"/>
                    <a:pt x="34" y="406"/>
                  </a:cubicBezTo>
                  <a:cubicBezTo>
                    <a:pt x="55" y="401"/>
                    <a:pt x="76" y="394"/>
                    <a:pt x="98" y="389"/>
                  </a:cubicBezTo>
                  <a:cubicBezTo>
                    <a:pt x="107" y="386"/>
                    <a:pt x="116" y="384"/>
                    <a:pt x="126" y="385"/>
                  </a:cubicBezTo>
                  <a:cubicBezTo>
                    <a:pt x="125" y="385"/>
                    <a:pt x="125" y="386"/>
                    <a:pt x="125" y="387"/>
                  </a:cubicBezTo>
                  <a:cubicBezTo>
                    <a:pt x="124" y="387"/>
                    <a:pt x="125" y="388"/>
                    <a:pt x="125" y="387"/>
                  </a:cubicBezTo>
                  <a:cubicBezTo>
                    <a:pt x="126" y="386"/>
                    <a:pt x="127" y="385"/>
                    <a:pt x="127" y="385"/>
                  </a:cubicBezTo>
                  <a:cubicBezTo>
                    <a:pt x="128" y="385"/>
                    <a:pt x="128" y="385"/>
                    <a:pt x="128" y="385"/>
                  </a:cubicBezTo>
                  <a:cubicBezTo>
                    <a:pt x="136" y="385"/>
                    <a:pt x="144" y="385"/>
                    <a:pt x="151" y="383"/>
                  </a:cubicBezTo>
                  <a:cubicBezTo>
                    <a:pt x="156" y="382"/>
                    <a:pt x="160" y="381"/>
                    <a:pt x="165" y="380"/>
                  </a:cubicBezTo>
                  <a:cubicBezTo>
                    <a:pt x="204" y="377"/>
                    <a:pt x="242" y="367"/>
                    <a:pt x="280" y="356"/>
                  </a:cubicBezTo>
                  <a:cubicBezTo>
                    <a:pt x="299" y="351"/>
                    <a:pt x="317" y="343"/>
                    <a:pt x="337" y="345"/>
                  </a:cubicBezTo>
                  <a:cubicBezTo>
                    <a:pt x="339" y="345"/>
                    <a:pt x="341" y="344"/>
                    <a:pt x="343" y="343"/>
                  </a:cubicBezTo>
                  <a:cubicBezTo>
                    <a:pt x="356" y="339"/>
                    <a:pt x="369" y="334"/>
                    <a:pt x="382" y="329"/>
                  </a:cubicBezTo>
                  <a:cubicBezTo>
                    <a:pt x="414" y="319"/>
                    <a:pt x="447" y="315"/>
                    <a:pt x="479" y="301"/>
                  </a:cubicBezTo>
                  <a:cubicBezTo>
                    <a:pt x="493" y="295"/>
                    <a:pt x="509" y="291"/>
                    <a:pt x="521" y="285"/>
                  </a:cubicBezTo>
                  <a:cubicBezTo>
                    <a:pt x="521" y="267"/>
                    <a:pt x="521" y="267"/>
                    <a:pt x="521" y="267"/>
                  </a:cubicBezTo>
                  <a:cubicBezTo>
                    <a:pt x="505" y="274"/>
                    <a:pt x="486" y="280"/>
                    <a:pt x="468" y="286"/>
                  </a:cubicBezTo>
                  <a:cubicBezTo>
                    <a:pt x="466" y="287"/>
                    <a:pt x="464" y="287"/>
                    <a:pt x="463" y="288"/>
                  </a:cubicBezTo>
                  <a:cubicBezTo>
                    <a:pt x="463" y="286"/>
                    <a:pt x="464" y="284"/>
                    <a:pt x="464" y="282"/>
                  </a:cubicBezTo>
                  <a:cubicBezTo>
                    <a:pt x="465" y="278"/>
                    <a:pt x="467" y="273"/>
                    <a:pt x="468" y="268"/>
                  </a:cubicBezTo>
                  <a:cubicBezTo>
                    <a:pt x="471" y="270"/>
                    <a:pt x="473" y="271"/>
                    <a:pt x="476" y="273"/>
                  </a:cubicBezTo>
                  <a:cubicBezTo>
                    <a:pt x="476" y="275"/>
                    <a:pt x="476" y="277"/>
                    <a:pt x="475" y="280"/>
                  </a:cubicBezTo>
                  <a:cubicBezTo>
                    <a:pt x="475" y="280"/>
                    <a:pt x="475" y="281"/>
                    <a:pt x="475" y="281"/>
                  </a:cubicBezTo>
                  <a:cubicBezTo>
                    <a:pt x="475" y="281"/>
                    <a:pt x="475" y="281"/>
                    <a:pt x="475" y="281"/>
                  </a:cubicBezTo>
                  <a:cubicBezTo>
                    <a:pt x="475" y="281"/>
                    <a:pt x="478" y="283"/>
                    <a:pt x="479" y="281"/>
                  </a:cubicBezTo>
                  <a:cubicBezTo>
                    <a:pt x="479" y="279"/>
                    <a:pt x="480" y="277"/>
                    <a:pt x="481" y="274"/>
                  </a:cubicBezTo>
                  <a:cubicBezTo>
                    <a:pt x="482" y="275"/>
                    <a:pt x="484" y="275"/>
                    <a:pt x="486" y="275"/>
                  </a:cubicBezTo>
                  <a:cubicBezTo>
                    <a:pt x="494" y="276"/>
                    <a:pt x="490" y="269"/>
                    <a:pt x="488" y="264"/>
                  </a:cubicBezTo>
                  <a:cubicBezTo>
                    <a:pt x="487" y="263"/>
                    <a:pt x="486" y="264"/>
                    <a:pt x="486" y="265"/>
                  </a:cubicBezTo>
                  <a:cubicBezTo>
                    <a:pt x="487" y="270"/>
                    <a:pt x="486" y="270"/>
                    <a:pt x="482" y="269"/>
                  </a:cubicBezTo>
                  <a:cubicBezTo>
                    <a:pt x="484" y="263"/>
                    <a:pt x="486" y="258"/>
                    <a:pt x="487" y="252"/>
                  </a:cubicBezTo>
                  <a:cubicBezTo>
                    <a:pt x="491" y="256"/>
                    <a:pt x="495" y="260"/>
                    <a:pt x="500" y="264"/>
                  </a:cubicBezTo>
                  <a:cubicBezTo>
                    <a:pt x="500" y="264"/>
                    <a:pt x="501" y="264"/>
                    <a:pt x="501" y="264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01" y="267"/>
                    <a:pt x="505" y="267"/>
                    <a:pt x="505" y="264"/>
                  </a:cubicBezTo>
                  <a:cubicBezTo>
                    <a:pt x="506" y="248"/>
                    <a:pt x="508" y="231"/>
                    <a:pt x="510" y="215"/>
                  </a:cubicBezTo>
                  <a:cubicBezTo>
                    <a:pt x="519" y="227"/>
                    <a:pt x="529" y="242"/>
                    <a:pt x="520" y="248"/>
                  </a:cubicBezTo>
                  <a:cubicBezTo>
                    <a:pt x="519" y="249"/>
                    <a:pt x="520" y="251"/>
                    <a:pt x="521" y="250"/>
                  </a:cubicBezTo>
                  <a:cubicBezTo>
                    <a:pt x="539" y="248"/>
                    <a:pt x="521" y="222"/>
                    <a:pt x="517" y="216"/>
                  </a:cubicBezTo>
                  <a:cubicBezTo>
                    <a:pt x="515" y="213"/>
                    <a:pt x="513" y="210"/>
                    <a:pt x="511" y="208"/>
                  </a:cubicBezTo>
                  <a:moveTo>
                    <a:pt x="471" y="173"/>
                  </a:moveTo>
                  <a:cubicBezTo>
                    <a:pt x="475" y="177"/>
                    <a:pt x="480" y="180"/>
                    <a:pt x="484" y="183"/>
                  </a:cubicBezTo>
                  <a:cubicBezTo>
                    <a:pt x="486" y="185"/>
                    <a:pt x="488" y="187"/>
                    <a:pt x="489" y="189"/>
                  </a:cubicBezTo>
                  <a:cubicBezTo>
                    <a:pt x="485" y="203"/>
                    <a:pt x="481" y="216"/>
                    <a:pt x="477" y="230"/>
                  </a:cubicBezTo>
                  <a:cubicBezTo>
                    <a:pt x="475" y="228"/>
                    <a:pt x="474" y="227"/>
                    <a:pt x="473" y="226"/>
                  </a:cubicBezTo>
                  <a:cubicBezTo>
                    <a:pt x="470" y="222"/>
                    <a:pt x="466" y="219"/>
                    <a:pt x="463" y="216"/>
                  </a:cubicBezTo>
                  <a:cubicBezTo>
                    <a:pt x="465" y="202"/>
                    <a:pt x="468" y="189"/>
                    <a:pt x="469" y="175"/>
                  </a:cubicBezTo>
                  <a:cubicBezTo>
                    <a:pt x="469" y="175"/>
                    <a:pt x="468" y="174"/>
                    <a:pt x="468" y="174"/>
                  </a:cubicBezTo>
                  <a:cubicBezTo>
                    <a:pt x="469" y="174"/>
                    <a:pt x="470" y="173"/>
                    <a:pt x="471" y="173"/>
                  </a:cubicBezTo>
                  <a:moveTo>
                    <a:pt x="475" y="172"/>
                  </a:moveTo>
                  <a:cubicBezTo>
                    <a:pt x="481" y="169"/>
                    <a:pt x="488" y="167"/>
                    <a:pt x="494" y="164"/>
                  </a:cubicBezTo>
                  <a:cubicBezTo>
                    <a:pt x="493" y="171"/>
                    <a:pt x="492" y="177"/>
                    <a:pt x="490" y="184"/>
                  </a:cubicBezTo>
                  <a:cubicBezTo>
                    <a:pt x="485" y="179"/>
                    <a:pt x="480" y="176"/>
                    <a:pt x="475" y="172"/>
                  </a:cubicBezTo>
                  <a:moveTo>
                    <a:pt x="495" y="164"/>
                  </a:moveTo>
                  <a:cubicBezTo>
                    <a:pt x="498" y="163"/>
                    <a:pt x="500" y="162"/>
                    <a:pt x="502" y="161"/>
                  </a:cubicBezTo>
                  <a:cubicBezTo>
                    <a:pt x="502" y="166"/>
                    <a:pt x="501" y="170"/>
                    <a:pt x="500" y="175"/>
                  </a:cubicBezTo>
                  <a:cubicBezTo>
                    <a:pt x="499" y="180"/>
                    <a:pt x="497" y="185"/>
                    <a:pt x="496" y="191"/>
                  </a:cubicBezTo>
                  <a:cubicBezTo>
                    <a:pt x="496" y="190"/>
                    <a:pt x="495" y="189"/>
                    <a:pt x="495" y="189"/>
                  </a:cubicBezTo>
                  <a:cubicBezTo>
                    <a:pt x="494" y="188"/>
                    <a:pt x="493" y="186"/>
                    <a:pt x="492" y="185"/>
                  </a:cubicBezTo>
                  <a:cubicBezTo>
                    <a:pt x="494" y="178"/>
                    <a:pt x="495" y="171"/>
                    <a:pt x="495" y="164"/>
                  </a:cubicBezTo>
                  <a:moveTo>
                    <a:pt x="465" y="175"/>
                  </a:moveTo>
                  <a:cubicBezTo>
                    <a:pt x="465" y="175"/>
                    <a:pt x="465" y="175"/>
                    <a:pt x="465" y="175"/>
                  </a:cubicBezTo>
                  <a:cubicBezTo>
                    <a:pt x="464" y="187"/>
                    <a:pt x="463" y="201"/>
                    <a:pt x="460" y="213"/>
                  </a:cubicBezTo>
                  <a:cubicBezTo>
                    <a:pt x="460" y="213"/>
                    <a:pt x="460" y="213"/>
                    <a:pt x="460" y="214"/>
                  </a:cubicBezTo>
                  <a:cubicBezTo>
                    <a:pt x="455" y="210"/>
                    <a:pt x="451" y="206"/>
                    <a:pt x="446" y="203"/>
                  </a:cubicBezTo>
                  <a:cubicBezTo>
                    <a:pt x="447" y="200"/>
                    <a:pt x="448" y="197"/>
                    <a:pt x="449" y="194"/>
                  </a:cubicBezTo>
                  <a:cubicBezTo>
                    <a:pt x="450" y="194"/>
                    <a:pt x="451" y="193"/>
                    <a:pt x="450" y="192"/>
                  </a:cubicBezTo>
                  <a:cubicBezTo>
                    <a:pt x="450" y="192"/>
                    <a:pt x="450" y="191"/>
                    <a:pt x="450" y="191"/>
                  </a:cubicBezTo>
                  <a:cubicBezTo>
                    <a:pt x="450" y="191"/>
                    <a:pt x="450" y="191"/>
                    <a:pt x="450" y="191"/>
                  </a:cubicBezTo>
                  <a:cubicBezTo>
                    <a:pt x="450" y="190"/>
                    <a:pt x="450" y="190"/>
                    <a:pt x="450" y="189"/>
                  </a:cubicBezTo>
                  <a:cubicBezTo>
                    <a:pt x="451" y="188"/>
                    <a:pt x="449" y="187"/>
                    <a:pt x="448" y="188"/>
                  </a:cubicBezTo>
                  <a:cubicBezTo>
                    <a:pt x="447" y="186"/>
                    <a:pt x="447" y="184"/>
                    <a:pt x="446" y="182"/>
                  </a:cubicBezTo>
                  <a:cubicBezTo>
                    <a:pt x="452" y="180"/>
                    <a:pt x="459" y="177"/>
                    <a:pt x="465" y="175"/>
                  </a:cubicBezTo>
                  <a:moveTo>
                    <a:pt x="442" y="294"/>
                  </a:moveTo>
                  <a:cubicBezTo>
                    <a:pt x="442" y="294"/>
                    <a:pt x="442" y="295"/>
                    <a:pt x="442" y="295"/>
                  </a:cubicBezTo>
                  <a:cubicBezTo>
                    <a:pt x="437" y="296"/>
                    <a:pt x="432" y="298"/>
                    <a:pt x="427" y="299"/>
                  </a:cubicBezTo>
                  <a:cubicBezTo>
                    <a:pt x="429" y="299"/>
                    <a:pt x="429" y="297"/>
                    <a:pt x="428" y="295"/>
                  </a:cubicBezTo>
                  <a:cubicBezTo>
                    <a:pt x="428" y="294"/>
                    <a:pt x="427" y="294"/>
                    <a:pt x="426" y="295"/>
                  </a:cubicBezTo>
                  <a:cubicBezTo>
                    <a:pt x="424" y="298"/>
                    <a:pt x="419" y="297"/>
                    <a:pt x="414" y="295"/>
                  </a:cubicBezTo>
                  <a:cubicBezTo>
                    <a:pt x="420" y="286"/>
                    <a:pt x="423" y="274"/>
                    <a:pt x="426" y="262"/>
                  </a:cubicBezTo>
                  <a:cubicBezTo>
                    <a:pt x="431" y="264"/>
                    <a:pt x="435" y="266"/>
                    <a:pt x="439" y="269"/>
                  </a:cubicBezTo>
                  <a:cubicBezTo>
                    <a:pt x="442" y="270"/>
                    <a:pt x="445" y="271"/>
                    <a:pt x="447" y="273"/>
                  </a:cubicBezTo>
                  <a:cubicBezTo>
                    <a:pt x="447" y="276"/>
                    <a:pt x="446" y="279"/>
                    <a:pt x="445" y="282"/>
                  </a:cubicBezTo>
                  <a:cubicBezTo>
                    <a:pt x="444" y="286"/>
                    <a:pt x="443" y="290"/>
                    <a:pt x="442" y="294"/>
                  </a:cubicBezTo>
                  <a:moveTo>
                    <a:pt x="386" y="302"/>
                  </a:moveTo>
                  <a:cubicBezTo>
                    <a:pt x="385" y="301"/>
                    <a:pt x="383" y="301"/>
                    <a:pt x="382" y="300"/>
                  </a:cubicBezTo>
                  <a:cubicBezTo>
                    <a:pt x="384" y="298"/>
                    <a:pt x="387" y="296"/>
                    <a:pt x="389" y="293"/>
                  </a:cubicBezTo>
                  <a:cubicBezTo>
                    <a:pt x="388" y="296"/>
                    <a:pt x="387" y="299"/>
                    <a:pt x="386" y="302"/>
                  </a:cubicBezTo>
                  <a:moveTo>
                    <a:pt x="390" y="307"/>
                  </a:moveTo>
                  <a:cubicBezTo>
                    <a:pt x="392" y="308"/>
                    <a:pt x="395" y="309"/>
                    <a:pt x="397" y="309"/>
                  </a:cubicBezTo>
                  <a:cubicBezTo>
                    <a:pt x="394" y="310"/>
                    <a:pt x="392" y="311"/>
                    <a:pt x="389" y="311"/>
                  </a:cubicBezTo>
                  <a:cubicBezTo>
                    <a:pt x="390" y="310"/>
                    <a:pt x="390" y="309"/>
                    <a:pt x="390" y="307"/>
                  </a:cubicBezTo>
                  <a:moveTo>
                    <a:pt x="353" y="306"/>
                  </a:moveTo>
                  <a:cubicBezTo>
                    <a:pt x="351" y="308"/>
                    <a:pt x="348" y="311"/>
                    <a:pt x="346" y="313"/>
                  </a:cubicBezTo>
                  <a:cubicBezTo>
                    <a:pt x="345" y="311"/>
                    <a:pt x="346" y="307"/>
                    <a:pt x="346" y="305"/>
                  </a:cubicBezTo>
                  <a:cubicBezTo>
                    <a:pt x="346" y="304"/>
                    <a:pt x="344" y="304"/>
                    <a:pt x="344" y="305"/>
                  </a:cubicBezTo>
                  <a:cubicBezTo>
                    <a:pt x="344" y="308"/>
                    <a:pt x="344" y="311"/>
                    <a:pt x="344" y="313"/>
                  </a:cubicBezTo>
                  <a:cubicBezTo>
                    <a:pt x="341" y="312"/>
                    <a:pt x="338" y="311"/>
                    <a:pt x="335" y="310"/>
                  </a:cubicBezTo>
                  <a:cubicBezTo>
                    <a:pt x="337" y="304"/>
                    <a:pt x="340" y="299"/>
                    <a:pt x="342" y="293"/>
                  </a:cubicBezTo>
                  <a:cubicBezTo>
                    <a:pt x="342" y="291"/>
                    <a:pt x="343" y="289"/>
                    <a:pt x="343" y="287"/>
                  </a:cubicBezTo>
                  <a:cubicBezTo>
                    <a:pt x="347" y="289"/>
                    <a:pt x="351" y="292"/>
                    <a:pt x="356" y="294"/>
                  </a:cubicBezTo>
                  <a:cubicBezTo>
                    <a:pt x="357" y="294"/>
                    <a:pt x="358" y="295"/>
                    <a:pt x="360" y="295"/>
                  </a:cubicBezTo>
                  <a:cubicBezTo>
                    <a:pt x="359" y="296"/>
                    <a:pt x="359" y="297"/>
                    <a:pt x="359" y="298"/>
                  </a:cubicBezTo>
                  <a:cubicBezTo>
                    <a:pt x="358" y="299"/>
                    <a:pt x="357" y="301"/>
                    <a:pt x="356" y="303"/>
                  </a:cubicBezTo>
                  <a:cubicBezTo>
                    <a:pt x="355" y="304"/>
                    <a:pt x="354" y="305"/>
                    <a:pt x="353" y="306"/>
                  </a:cubicBezTo>
                  <a:moveTo>
                    <a:pt x="299" y="328"/>
                  </a:moveTo>
                  <a:cubicBezTo>
                    <a:pt x="297" y="325"/>
                    <a:pt x="296" y="322"/>
                    <a:pt x="295" y="319"/>
                  </a:cubicBezTo>
                  <a:cubicBezTo>
                    <a:pt x="295" y="318"/>
                    <a:pt x="294" y="318"/>
                    <a:pt x="295" y="319"/>
                  </a:cubicBezTo>
                  <a:cubicBezTo>
                    <a:pt x="295" y="323"/>
                    <a:pt x="296" y="326"/>
                    <a:pt x="297" y="329"/>
                  </a:cubicBezTo>
                  <a:cubicBezTo>
                    <a:pt x="293" y="330"/>
                    <a:pt x="289" y="331"/>
                    <a:pt x="285" y="332"/>
                  </a:cubicBezTo>
                  <a:cubicBezTo>
                    <a:pt x="286" y="331"/>
                    <a:pt x="286" y="330"/>
                    <a:pt x="287" y="328"/>
                  </a:cubicBezTo>
                  <a:cubicBezTo>
                    <a:pt x="290" y="321"/>
                    <a:pt x="293" y="313"/>
                    <a:pt x="296" y="305"/>
                  </a:cubicBezTo>
                  <a:cubicBezTo>
                    <a:pt x="297" y="304"/>
                    <a:pt x="297" y="304"/>
                    <a:pt x="297" y="303"/>
                  </a:cubicBezTo>
                  <a:cubicBezTo>
                    <a:pt x="302" y="304"/>
                    <a:pt x="307" y="305"/>
                    <a:pt x="311" y="306"/>
                  </a:cubicBezTo>
                  <a:cubicBezTo>
                    <a:pt x="311" y="307"/>
                    <a:pt x="311" y="308"/>
                    <a:pt x="311" y="308"/>
                  </a:cubicBezTo>
                  <a:cubicBezTo>
                    <a:pt x="309" y="312"/>
                    <a:pt x="308" y="316"/>
                    <a:pt x="307" y="320"/>
                  </a:cubicBezTo>
                  <a:cubicBezTo>
                    <a:pt x="306" y="325"/>
                    <a:pt x="303" y="327"/>
                    <a:pt x="299" y="328"/>
                  </a:cubicBezTo>
                  <a:moveTo>
                    <a:pt x="299" y="299"/>
                  </a:moveTo>
                  <a:cubicBezTo>
                    <a:pt x="302" y="288"/>
                    <a:pt x="305" y="277"/>
                    <a:pt x="306" y="266"/>
                  </a:cubicBezTo>
                  <a:cubicBezTo>
                    <a:pt x="311" y="270"/>
                    <a:pt x="316" y="273"/>
                    <a:pt x="321" y="275"/>
                  </a:cubicBezTo>
                  <a:cubicBezTo>
                    <a:pt x="321" y="278"/>
                    <a:pt x="320" y="281"/>
                    <a:pt x="319" y="284"/>
                  </a:cubicBezTo>
                  <a:cubicBezTo>
                    <a:pt x="317" y="290"/>
                    <a:pt x="314" y="297"/>
                    <a:pt x="312" y="303"/>
                  </a:cubicBezTo>
                  <a:cubicBezTo>
                    <a:pt x="308" y="302"/>
                    <a:pt x="303" y="300"/>
                    <a:pt x="299" y="299"/>
                  </a:cubicBezTo>
                  <a:moveTo>
                    <a:pt x="319" y="293"/>
                  </a:moveTo>
                  <a:cubicBezTo>
                    <a:pt x="321" y="287"/>
                    <a:pt x="323" y="282"/>
                    <a:pt x="324" y="277"/>
                  </a:cubicBezTo>
                  <a:cubicBezTo>
                    <a:pt x="324" y="277"/>
                    <a:pt x="324" y="277"/>
                    <a:pt x="325" y="277"/>
                  </a:cubicBezTo>
                  <a:cubicBezTo>
                    <a:pt x="330" y="279"/>
                    <a:pt x="335" y="282"/>
                    <a:pt x="340" y="285"/>
                  </a:cubicBezTo>
                  <a:cubicBezTo>
                    <a:pt x="339" y="286"/>
                    <a:pt x="339" y="287"/>
                    <a:pt x="339" y="289"/>
                  </a:cubicBezTo>
                  <a:cubicBezTo>
                    <a:pt x="337" y="296"/>
                    <a:pt x="334" y="302"/>
                    <a:pt x="332" y="309"/>
                  </a:cubicBezTo>
                  <a:cubicBezTo>
                    <a:pt x="330" y="309"/>
                    <a:pt x="329" y="308"/>
                    <a:pt x="328" y="308"/>
                  </a:cubicBezTo>
                  <a:cubicBezTo>
                    <a:pt x="324" y="306"/>
                    <a:pt x="320" y="305"/>
                    <a:pt x="316" y="304"/>
                  </a:cubicBezTo>
                  <a:cubicBezTo>
                    <a:pt x="317" y="300"/>
                    <a:pt x="318" y="297"/>
                    <a:pt x="319" y="293"/>
                  </a:cubicBezTo>
                  <a:moveTo>
                    <a:pt x="360" y="220"/>
                  </a:moveTo>
                  <a:cubicBezTo>
                    <a:pt x="362" y="221"/>
                    <a:pt x="363" y="222"/>
                    <a:pt x="364" y="222"/>
                  </a:cubicBezTo>
                  <a:cubicBezTo>
                    <a:pt x="370" y="225"/>
                    <a:pt x="375" y="227"/>
                    <a:pt x="380" y="231"/>
                  </a:cubicBezTo>
                  <a:cubicBezTo>
                    <a:pt x="380" y="231"/>
                    <a:pt x="381" y="231"/>
                    <a:pt x="381" y="231"/>
                  </a:cubicBezTo>
                  <a:cubicBezTo>
                    <a:pt x="378" y="241"/>
                    <a:pt x="376" y="251"/>
                    <a:pt x="372" y="260"/>
                  </a:cubicBezTo>
                  <a:cubicBezTo>
                    <a:pt x="370" y="264"/>
                    <a:pt x="369" y="268"/>
                    <a:pt x="368" y="272"/>
                  </a:cubicBezTo>
                  <a:cubicBezTo>
                    <a:pt x="362" y="269"/>
                    <a:pt x="356" y="265"/>
                    <a:pt x="350" y="262"/>
                  </a:cubicBezTo>
                  <a:cubicBezTo>
                    <a:pt x="354" y="248"/>
                    <a:pt x="356" y="235"/>
                    <a:pt x="360" y="221"/>
                  </a:cubicBezTo>
                  <a:cubicBezTo>
                    <a:pt x="361" y="221"/>
                    <a:pt x="361" y="221"/>
                    <a:pt x="360" y="220"/>
                  </a:cubicBezTo>
                  <a:moveTo>
                    <a:pt x="386" y="226"/>
                  </a:moveTo>
                  <a:cubicBezTo>
                    <a:pt x="386" y="224"/>
                    <a:pt x="387" y="221"/>
                    <a:pt x="387" y="219"/>
                  </a:cubicBezTo>
                  <a:cubicBezTo>
                    <a:pt x="391" y="221"/>
                    <a:pt x="395" y="223"/>
                    <a:pt x="397" y="225"/>
                  </a:cubicBezTo>
                  <a:cubicBezTo>
                    <a:pt x="403" y="231"/>
                    <a:pt x="405" y="235"/>
                    <a:pt x="405" y="241"/>
                  </a:cubicBezTo>
                  <a:cubicBezTo>
                    <a:pt x="405" y="242"/>
                    <a:pt x="404" y="242"/>
                    <a:pt x="404" y="243"/>
                  </a:cubicBezTo>
                  <a:cubicBezTo>
                    <a:pt x="399" y="238"/>
                    <a:pt x="392" y="235"/>
                    <a:pt x="386" y="231"/>
                  </a:cubicBezTo>
                  <a:cubicBezTo>
                    <a:pt x="386" y="231"/>
                    <a:pt x="385" y="230"/>
                    <a:pt x="385" y="230"/>
                  </a:cubicBezTo>
                  <a:cubicBezTo>
                    <a:pt x="385" y="229"/>
                    <a:pt x="385" y="228"/>
                    <a:pt x="386" y="226"/>
                  </a:cubicBezTo>
                  <a:moveTo>
                    <a:pt x="443" y="183"/>
                  </a:moveTo>
                  <a:cubicBezTo>
                    <a:pt x="444" y="186"/>
                    <a:pt x="445" y="189"/>
                    <a:pt x="447" y="191"/>
                  </a:cubicBezTo>
                  <a:cubicBezTo>
                    <a:pt x="446" y="194"/>
                    <a:pt x="445" y="198"/>
                    <a:pt x="444" y="201"/>
                  </a:cubicBezTo>
                  <a:cubicBezTo>
                    <a:pt x="439" y="197"/>
                    <a:pt x="435" y="194"/>
                    <a:pt x="430" y="190"/>
                  </a:cubicBezTo>
                  <a:cubicBezTo>
                    <a:pt x="429" y="188"/>
                    <a:pt x="426" y="191"/>
                    <a:pt x="428" y="192"/>
                  </a:cubicBezTo>
                  <a:cubicBezTo>
                    <a:pt x="433" y="196"/>
                    <a:pt x="438" y="200"/>
                    <a:pt x="443" y="204"/>
                  </a:cubicBezTo>
                  <a:cubicBezTo>
                    <a:pt x="441" y="211"/>
                    <a:pt x="438" y="218"/>
                    <a:pt x="436" y="224"/>
                  </a:cubicBezTo>
                  <a:cubicBezTo>
                    <a:pt x="434" y="228"/>
                    <a:pt x="433" y="231"/>
                    <a:pt x="432" y="235"/>
                  </a:cubicBezTo>
                  <a:cubicBezTo>
                    <a:pt x="426" y="230"/>
                    <a:pt x="421" y="225"/>
                    <a:pt x="415" y="220"/>
                  </a:cubicBezTo>
                  <a:cubicBezTo>
                    <a:pt x="418" y="211"/>
                    <a:pt x="420" y="201"/>
                    <a:pt x="421" y="191"/>
                  </a:cubicBezTo>
                  <a:cubicBezTo>
                    <a:pt x="429" y="189"/>
                    <a:pt x="436" y="186"/>
                    <a:pt x="443" y="183"/>
                  </a:cubicBezTo>
                  <a:moveTo>
                    <a:pt x="425" y="234"/>
                  </a:moveTo>
                  <a:cubicBezTo>
                    <a:pt x="427" y="236"/>
                    <a:pt x="429" y="238"/>
                    <a:pt x="431" y="239"/>
                  </a:cubicBezTo>
                  <a:cubicBezTo>
                    <a:pt x="430" y="242"/>
                    <a:pt x="429" y="245"/>
                    <a:pt x="428" y="248"/>
                  </a:cubicBezTo>
                  <a:cubicBezTo>
                    <a:pt x="427" y="251"/>
                    <a:pt x="426" y="254"/>
                    <a:pt x="425" y="257"/>
                  </a:cubicBezTo>
                  <a:cubicBezTo>
                    <a:pt x="421" y="255"/>
                    <a:pt x="417" y="253"/>
                    <a:pt x="413" y="250"/>
                  </a:cubicBezTo>
                  <a:cubicBezTo>
                    <a:pt x="415" y="243"/>
                    <a:pt x="414" y="237"/>
                    <a:pt x="412" y="231"/>
                  </a:cubicBezTo>
                  <a:cubicBezTo>
                    <a:pt x="412" y="230"/>
                    <a:pt x="413" y="230"/>
                    <a:pt x="413" y="229"/>
                  </a:cubicBezTo>
                  <a:cubicBezTo>
                    <a:pt x="413" y="228"/>
                    <a:pt x="414" y="226"/>
                    <a:pt x="414" y="225"/>
                  </a:cubicBezTo>
                  <a:cubicBezTo>
                    <a:pt x="417" y="228"/>
                    <a:pt x="421" y="231"/>
                    <a:pt x="425" y="234"/>
                  </a:cubicBezTo>
                  <a:moveTo>
                    <a:pt x="409" y="226"/>
                  </a:moveTo>
                  <a:cubicBezTo>
                    <a:pt x="407" y="223"/>
                    <a:pt x="405" y="221"/>
                    <a:pt x="402" y="218"/>
                  </a:cubicBezTo>
                  <a:cubicBezTo>
                    <a:pt x="398" y="216"/>
                    <a:pt x="394" y="213"/>
                    <a:pt x="389" y="211"/>
                  </a:cubicBezTo>
                  <a:cubicBezTo>
                    <a:pt x="390" y="208"/>
                    <a:pt x="391" y="206"/>
                    <a:pt x="391" y="203"/>
                  </a:cubicBezTo>
                  <a:cubicBezTo>
                    <a:pt x="398" y="209"/>
                    <a:pt x="404" y="215"/>
                    <a:pt x="411" y="222"/>
                  </a:cubicBezTo>
                  <a:cubicBezTo>
                    <a:pt x="410" y="223"/>
                    <a:pt x="410" y="225"/>
                    <a:pt x="409" y="226"/>
                  </a:cubicBezTo>
                  <a:moveTo>
                    <a:pt x="394" y="240"/>
                  </a:moveTo>
                  <a:cubicBezTo>
                    <a:pt x="397" y="242"/>
                    <a:pt x="400" y="244"/>
                    <a:pt x="403" y="247"/>
                  </a:cubicBezTo>
                  <a:cubicBezTo>
                    <a:pt x="403" y="248"/>
                    <a:pt x="403" y="249"/>
                    <a:pt x="402" y="249"/>
                  </a:cubicBezTo>
                  <a:cubicBezTo>
                    <a:pt x="402" y="250"/>
                    <a:pt x="402" y="250"/>
                    <a:pt x="402" y="251"/>
                  </a:cubicBezTo>
                  <a:cubicBezTo>
                    <a:pt x="397" y="262"/>
                    <a:pt x="389" y="271"/>
                    <a:pt x="381" y="280"/>
                  </a:cubicBezTo>
                  <a:cubicBezTo>
                    <a:pt x="379" y="279"/>
                    <a:pt x="376" y="278"/>
                    <a:pt x="374" y="276"/>
                  </a:cubicBezTo>
                  <a:cubicBezTo>
                    <a:pt x="373" y="275"/>
                    <a:pt x="372" y="275"/>
                    <a:pt x="371" y="274"/>
                  </a:cubicBezTo>
                  <a:cubicBezTo>
                    <a:pt x="371" y="271"/>
                    <a:pt x="372" y="269"/>
                    <a:pt x="373" y="266"/>
                  </a:cubicBezTo>
                  <a:cubicBezTo>
                    <a:pt x="377" y="255"/>
                    <a:pt x="381" y="245"/>
                    <a:pt x="384" y="233"/>
                  </a:cubicBezTo>
                  <a:cubicBezTo>
                    <a:pt x="387" y="235"/>
                    <a:pt x="390" y="238"/>
                    <a:pt x="394" y="240"/>
                  </a:cubicBezTo>
                  <a:moveTo>
                    <a:pt x="357" y="270"/>
                  </a:moveTo>
                  <a:cubicBezTo>
                    <a:pt x="360" y="272"/>
                    <a:pt x="363" y="274"/>
                    <a:pt x="367" y="276"/>
                  </a:cubicBezTo>
                  <a:cubicBezTo>
                    <a:pt x="365" y="281"/>
                    <a:pt x="363" y="287"/>
                    <a:pt x="361" y="292"/>
                  </a:cubicBezTo>
                  <a:cubicBezTo>
                    <a:pt x="357" y="290"/>
                    <a:pt x="353" y="289"/>
                    <a:pt x="350" y="287"/>
                  </a:cubicBezTo>
                  <a:cubicBezTo>
                    <a:pt x="348" y="286"/>
                    <a:pt x="346" y="285"/>
                    <a:pt x="344" y="284"/>
                  </a:cubicBezTo>
                  <a:cubicBezTo>
                    <a:pt x="345" y="279"/>
                    <a:pt x="346" y="274"/>
                    <a:pt x="348" y="269"/>
                  </a:cubicBezTo>
                  <a:cubicBezTo>
                    <a:pt x="348" y="267"/>
                    <a:pt x="349" y="266"/>
                    <a:pt x="349" y="265"/>
                  </a:cubicBezTo>
                  <a:cubicBezTo>
                    <a:pt x="352" y="266"/>
                    <a:pt x="355" y="268"/>
                    <a:pt x="357" y="270"/>
                  </a:cubicBezTo>
                  <a:moveTo>
                    <a:pt x="341" y="282"/>
                  </a:moveTo>
                  <a:cubicBezTo>
                    <a:pt x="336" y="279"/>
                    <a:pt x="332" y="277"/>
                    <a:pt x="327" y="275"/>
                  </a:cubicBezTo>
                  <a:cubicBezTo>
                    <a:pt x="326" y="275"/>
                    <a:pt x="326" y="274"/>
                    <a:pt x="325" y="274"/>
                  </a:cubicBezTo>
                  <a:cubicBezTo>
                    <a:pt x="327" y="267"/>
                    <a:pt x="328" y="260"/>
                    <a:pt x="329" y="253"/>
                  </a:cubicBezTo>
                  <a:cubicBezTo>
                    <a:pt x="331" y="254"/>
                    <a:pt x="333" y="256"/>
                    <a:pt x="336" y="257"/>
                  </a:cubicBezTo>
                  <a:cubicBezTo>
                    <a:pt x="339" y="259"/>
                    <a:pt x="343" y="261"/>
                    <a:pt x="346" y="263"/>
                  </a:cubicBezTo>
                  <a:cubicBezTo>
                    <a:pt x="345" y="269"/>
                    <a:pt x="343" y="276"/>
                    <a:pt x="341" y="282"/>
                  </a:cubicBezTo>
                  <a:moveTo>
                    <a:pt x="362" y="298"/>
                  </a:moveTo>
                  <a:cubicBezTo>
                    <a:pt x="362" y="297"/>
                    <a:pt x="363" y="297"/>
                    <a:pt x="363" y="297"/>
                  </a:cubicBezTo>
                  <a:cubicBezTo>
                    <a:pt x="363" y="297"/>
                    <a:pt x="363" y="297"/>
                    <a:pt x="363" y="297"/>
                  </a:cubicBezTo>
                  <a:cubicBezTo>
                    <a:pt x="363" y="297"/>
                    <a:pt x="363" y="297"/>
                    <a:pt x="362" y="298"/>
                  </a:cubicBezTo>
                  <a:moveTo>
                    <a:pt x="364" y="293"/>
                  </a:moveTo>
                  <a:cubicBezTo>
                    <a:pt x="366" y="288"/>
                    <a:pt x="368" y="283"/>
                    <a:pt x="369" y="278"/>
                  </a:cubicBezTo>
                  <a:cubicBezTo>
                    <a:pt x="372" y="280"/>
                    <a:pt x="375" y="282"/>
                    <a:pt x="378" y="284"/>
                  </a:cubicBezTo>
                  <a:cubicBezTo>
                    <a:pt x="375" y="286"/>
                    <a:pt x="372" y="289"/>
                    <a:pt x="369" y="292"/>
                  </a:cubicBezTo>
                  <a:cubicBezTo>
                    <a:pt x="368" y="293"/>
                    <a:pt x="367" y="293"/>
                    <a:pt x="366" y="294"/>
                  </a:cubicBezTo>
                  <a:cubicBezTo>
                    <a:pt x="366" y="294"/>
                    <a:pt x="365" y="294"/>
                    <a:pt x="364" y="293"/>
                  </a:cubicBezTo>
                  <a:moveTo>
                    <a:pt x="398" y="282"/>
                  </a:moveTo>
                  <a:cubicBezTo>
                    <a:pt x="399" y="282"/>
                    <a:pt x="399" y="281"/>
                    <a:pt x="399" y="280"/>
                  </a:cubicBezTo>
                  <a:cubicBezTo>
                    <a:pt x="405" y="272"/>
                    <a:pt x="409" y="264"/>
                    <a:pt x="412" y="254"/>
                  </a:cubicBezTo>
                  <a:cubicBezTo>
                    <a:pt x="416" y="257"/>
                    <a:pt x="419" y="259"/>
                    <a:pt x="423" y="261"/>
                  </a:cubicBezTo>
                  <a:cubicBezTo>
                    <a:pt x="420" y="272"/>
                    <a:pt x="417" y="284"/>
                    <a:pt x="411" y="294"/>
                  </a:cubicBezTo>
                  <a:cubicBezTo>
                    <a:pt x="410" y="294"/>
                    <a:pt x="409" y="293"/>
                    <a:pt x="408" y="293"/>
                  </a:cubicBezTo>
                  <a:cubicBezTo>
                    <a:pt x="408" y="292"/>
                    <a:pt x="408" y="292"/>
                    <a:pt x="408" y="291"/>
                  </a:cubicBezTo>
                  <a:cubicBezTo>
                    <a:pt x="407" y="290"/>
                    <a:pt x="407" y="290"/>
                    <a:pt x="406" y="291"/>
                  </a:cubicBezTo>
                  <a:cubicBezTo>
                    <a:pt x="406" y="292"/>
                    <a:pt x="406" y="292"/>
                    <a:pt x="406" y="293"/>
                  </a:cubicBezTo>
                  <a:cubicBezTo>
                    <a:pt x="406" y="292"/>
                    <a:pt x="406" y="292"/>
                    <a:pt x="406" y="292"/>
                  </a:cubicBezTo>
                  <a:cubicBezTo>
                    <a:pt x="402" y="291"/>
                    <a:pt x="399" y="290"/>
                    <a:pt x="396" y="288"/>
                  </a:cubicBezTo>
                  <a:cubicBezTo>
                    <a:pt x="397" y="286"/>
                    <a:pt x="398" y="284"/>
                    <a:pt x="398" y="282"/>
                  </a:cubicBezTo>
                  <a:moveTo>
                    <a:pt x="427" y="259"/>
                  </a:moveTo>
                  <a:cubicBezTo>
                    <a:pt x="428" y="256"/>
                    <a:pt x="429" y="253"/>
                    <a:pt x="430" y="250"/>
                  </a:cubicBezTo>
                  <a:cubicBezTo>
                    <a:pt x="431" y="248"/>
                    <a:pt x="432" y="245"/>
                    <a:pt x="433" y="242"/>
                  </a:cubicBezTo>
                  <a:cubicBezTo>
                    <a:pt x="439" y="246"/>
                    <a:pt x="445" y="251"/>
                    <a:pt x="451" y="256"/>
                  </a:cubicBezTo>
                  <a:cubicBezTo>
                    <a:pt x="450" y="260"/>
                    <a:pt x="449" y="264"/>
                    <a:pt x="448" y="269"/>
                  </a:cubicBezTo>
                  <a:cubicBezTo>
                    <a:pt x="441" y="266"/>
                    <a:pt x="434" y="263"/>
                    <a:pt x="427" y="259"/>
                  </a:cubicBezTo>
                  <a:moveTo>
                    <a:pt x="442" y="243"/>
                  </a:moveTo>
                  <a:cubicBezTo>
                    <a:pt x="440" y="241"/>
                    <a:pt x="437" y="239"/>
                    <a:pt x="435" y="237"/>
                  </a:cubicBezTo>
                  <a:cubicBezTo>
                    <a:pt x="436" y="232"/>
                    <a:pt x="438" y="227"/>
                    <a:pt x="440" y="222"/>
                  </a:cubicBezTo>
                  <a:cubicBezTo>
                    <a:pt x="442" y="217"/>
                    <a:pt x="444" y="212"/>
                    <a:pt x="445" y="206"/>
                  </a:cubicBezTo>
                  <a:cubicBezTo>
                    <a:pt x="450" y="210"/>
                    <a:pt x="455" y="214"/>
                    <a:pt x="459" y="218"/>
                  </a:cubicBezTo>
                  <a:cubicBezTo>
                    <a:pt x="456" y="228"/>
                    <a:pt x="453" y="238"/>
                    <a:pt x="452" y="249"/>
                  </a:cubicBezTo>
                  <a:cubicBezTo>
                    <a:pt x="452" y="249"/>
                    <a:pt x="452" y="250"/>
                    <a:pt x="451" y="250"/>
                  </a:cubicBezTo>
                  <a:cubicBezTo>
                    <a:pt x="448" y="248"/>
                    <a:pt x="445" y="245"/>
                    <a:pt x="442" y="243"/>
                  </a:cubicBezTo>
                  <a:moveTo>
                    <a:pt x="412" y="217"/>
                  </a:moveTo>
                  <a:cubicBezTo>
                    <a:pt x="406" y="212"/>
                    <a:pt x="400" y="207"/>
                    <a:pt x="394" y="201"/>
                  </a:cubicBezTo>
                  <a:cubicBezTo>
                    <a:pt x="398" y="200"/>
                    <a:pt x="401" y="199"/>
                    <a:pt x="405" y="197"/>
                  </a:cubicBezTo>
                  <a:cubicBezTo>
                    <a:pt x="406" y="198"/>
                    <a:pt x="407" y="199"/>
                    <a:pt x="409" y="200"/>
                  </a:cubicBezTo>
                  <a:cubicBezTo>
                    <a:pt x="410" y="200"/>
                    <a:pt x="410" y="199"/>
                    <a:pt x="409" y="198"/>
                  </a:cubicBezTo>
                  <a:cubicBezTo>
                    <a:pt x="409" y="198"/>
                    <a:pt x="408" y="197"/>
                    <a:pt x="407" y="196"/>
                  </a:cubicBezTo>
                  <a:cubicBezTo>
                    <a:pt x="411" y="195"/>
                    <a:pt x="414" y="194"/>
                    <a:pt x="418" y="193"/>
                  </a:cubicBezTo>
                  <a:cubicBezTo>
                    <a:pt x="416" y="201"/>
                    <a:pt x="414" y="209"/>
                    <a:pt x="412" y="217"/>
                  </a:cubicBezTo>
                  <a:moveTo>
                    <a:pt x="385" y="205"/>
                  </a:moveTo>
                  <a:cubicBezTo>
                    <a:pt x="386" y="204"/>
                    <a:pt x="387" y="204"/>
                    <a:pt x="389" y="203"/>
                  </a:cubicBezTo>
                  <a:cubicBezTo>
                    <a:pt x="388" y="205"/>
                    <a:pt x="388" y="207"/>
                    <a:pt x="387" y="209"/>
                  </a:cubicBezTo>
                  <a:cubicBezTo>
                    <a:pt x="386" y="208"/>
                    <a:pt x="384" y="207"/>
                    <a:pt x="383" y="206"/>
                  </a:cubicBezTo>
                  <a:cubicBezTo>
                    <a:pt x="383" y="206"/>
                    <a:pt x="384" y="205"/>
                    <a:pt x="385" y="205"/>
                  </a:cubicBezTo>
                  <a:moveTo>
                    <a:pt x="385" y="218"/>
                  </a:moveTo>
                  <a:cubicBezTo>
                    <a:pt x="384" y="221"/>
                    <a:pt x="383" y="225"/>
                    <a:pt x="382" y="228"/>
                  </a:cubicBezTo>
                  <a:cubicBezTo>
                    <a:pt x="379" y="226"/>
                    <a:pt x="376" y="224"/>
                    <a:pt x="372" y="222"/>
                  </a:cubicBezTo>
                  <a:cubicBezTo>
                    <a:pt x="369" y="220"/>
                    <a:pt x="364" y="220"/>
                    <a:pt x="361" y="217"/>
                  </a:cubicBezTo>
                  <a:cubicBezTo>
                    <a:pt x="369" y="216"/>
                    <a:pt x="377" y="216"/>
                    <a:pt x="385" y="218"/>
                  </a:cubicBezTo>
                  <a:moveTo>
                    <a:pt x="109" y="331"/>
                  </a:moveTo>
                  <a:cubicBezTo>
                    <a:pt x="95" y="350"/>
                    <a:pt x="77" y="364"/>
                    <a:pt x="61" y="372"/>
                  </a:cubicBezTo>
                  <a:cubicBezTo>
                    <a:pt x="75" y="357"/>
                    <a:pt x="92" y="338"/>
                    <a:pt x="108" y="320"/>
                  </a:cubicBezTo>
                  <a:cubicBezTo>
                    <a:pt x="118" y="326"/>
                    <a:pt x="118" y="326"/>
                    <a:pt x="121" y="335"/>
                  </a:cubicBezTo>
                  <a:cubicBezTo>
                    <a:pt x="117" y="334"/>
                    <a:pt x="113" y="333"/>
                    <a:pt x="109" y="331"/>
                  </a:cubicBezTo>
                  <a:moveTo>
                    <a:pt x="246" y="344"/>
                  </a:moveTo>
                  <a:cubicBezTo>
                    <a:pt x="246" y="337"/>
                    <a:pt x="252" y="331"/>
                    <a:pt x="255" y="325"/>
                  </a:cubicBezTo>
                  <a:cubicBezTo>
                    <a:pt x="257" y="320"/>
                    <a:pt x="258" y="315"/>
                    <a:pt x="260" y="311"/>
                  </a:cubicBezTo>
                  <a:cubicBezTo>
                    <a:pt x="261" y="304"/>
                    <a:pt x="263" y="297"/>
                    <a:pt x="264" y="290"/>
                  </a:cubicBezTo>
                  <a:cubicBezTo>
                    <a:pt x="265" y="285"/>
                    <a:pt x="265" y="279"/>
                    <a:pt x="268" y="274"/>
                  </a:cubicBezTo>
                  <a:cubicBezTo>
                    <a:pt x="269" y="272"/>
                    <a:pt x="267" y="271"/>
                    <a:pt x="266" y="272"/>
                  </a:cubicBezTo>
                  <a:cubicBezTo>
                    <a:pt x="263" y="276"/>
                    <a:pt x="263" y="281"/>
                    <a:pt x="262" y="285"/>
                  </a:cubicBezTo>
                  <a:cubicBezTo>
                    <a:pt x="261" y="294"/>
                    <a:pt x="259" y="302"/>
                    <a:pt x="256" y="310"/>
                  </a:cubicBezTo>
                  <a:cubicBezTo>
                    <a:pt x="254" y="318"/>
                    <a:pt x="252" y="325"/>
                    <a:pt x="249" y="332"/>
                  </a:cubicBezTo>
                  <a:cubicBezTo>
                    <a:pt x="246" y="336"/>
                    <a:pt x="244" y="340"/>
                    <a:pt x="244" y="345"/>
                  </a:cubicBezTo>
                  <a:cubicBezTo>
                    <a:pt x="230" y="349"/>
                    <a:pt x="216" y="353"/>
                    <a:pt x="202" y="356"/>
                  </a:cubicBezTo>
                  <a:cubicBezTo>
                    <a:pt x="202" y="355"/>
                    <a:pt x="203" y="353"/>
                    <a:pt x="203" y="351"/>
                  </a:cubicBezTo>
                  <a:cubicBezTo>
                    <a:pt x="205" y="343"/>
                    <a:pt x="209" y="336"/>
                    <a:pt x="212" y="328"/>
                  </a:cubicBezTo>
                  <a:cubicBezTo>
                    <a:pt x="216" y="319"/>
                    <a:pt x="218" y="309"/>
                    <a:pt x="222" y="299"/>
                  </a:cubicBezTo>
                  <a:cubicBezTo>
                    <a:pt x="223" y="298"/>
                    <a:pt x="220" y="297"/>
                    <a:pt x="220" y="299"/>
                  </a:cubicBezTo>
                  <a:cubicBezTo>
                    <a:pt x="214" y="312"/>
                    <a:pt x="210" y="326"/>
                    <a:pt x="204" y="339"/>
                  </a:cubicBezTo>
                  <a:cubicBezTo>
                    <a:pt x="202" y="344"/>
                    <a:pt x="201" y="351"/>
                    <a:pt x="199" y="357"/>
                  </a:cubicBezTo>
                  <a:cubicBezTo>
                    <a:pt x="193" y="359"/>
                    <a:pt x="188" y="360"/>
                    <a:pt x="183" y="361"/>
                  </a:cubicBezTo>
                  <a:cubicBezTo>
                    <a:pt x="184" y="358"/>
                    <a:pt x="185" y="354"/>
                    <a:pt x="186" y="351"/>
                  </a:cubicBezTo>
                  <a:cubicBezTo>
                    <a:pt x="188" y="341"/>
                    <a:pt x="192" y="332"/>
                    <a:pt x="194" y="322"/>
                  </a:cubicBezTo>
                  <a:cubicBezTo>
                    <a:pt x="195" y="317"/>
                    <a:pt x="197" y="311"/>
                    <a:pt x="194" y="306"/>
                  </a:cubicBezTo>
                  <a:cubicBezTo>
                    <a:pt x="193" y="305"/>
                    <a:pt x="191" y="306"/>
                    <a:pt x="192" y="308"/>
                  </a:cubicBezTo>
                  <a:cubicBezTo>
                    <a:pt x="194" y="312"/>
                    <a:pt x="191" y="319"/>
                    <a:pt x="190" y="324"/>
                  </a:cubicBezTo>
                  <a:cubicBezTo>
                    <a:pt x="188" y="331"/>
                    <a:pt x="185" y="339"/>
                    <a:pt x="184" y="346"/>
                  </a:cubicBezTo>
                  <a:cubicBezTo>
                    <a:pt x="182" y="351"/>
                    <a:pt x="181" y="357"/>
                    <a:pt x="180" y="362"/>
                  </a:cubicBezTo>
                  <a:cubicBezTo>
                    <a:pt x="179" y="362"/>
                    <a:pt x="178" y="363"/>
                    <a:pt x="177" y="363"/>
                  </a:cubicBezTo>
                  <a:cubicBezTo>
                    <a:pt x="165" y="366"/>
                    <a:pt x="153" y="366"/>
                    <a:pt x="139" y="368"/>
                  </a:cubicBezTo>
                  <a:cubicBezTo>
                    <a:pt x="141" y="365"/>
                    <a:pt x="142" y="363"/>
                    <a:pt x="143" y="360"/>
                  </a:cubicBezTo>
                  <a:cubicBezTo>
                    <a:pt x="149" y="348"/>
                    <a:pt x="153" y="336"/>
                    <a:pt x="162" y="326"/>
                  </a:cubicBezTo>
                  <a:cubicBezTo>
                    <a:pt x="163" y="325"/>
                    <a:pt x="161" y="323"/>
                    <a:pt x="160" y="324"/>
                  </a:cubicBezTo>
                  <a:cubicBezTo>
                    <a:pt x="152" y="334"/>
                    <a:pt x="147" y="345"/>
                    <a:pt x="142" y="357"/>
                  </a:cubicBezTo>
                  <a:cubicBezTo>
                    <a:pt x="140" y="360"/>
                    <a:pt x="139" y="363"/>
                    <a:pt x="138" y="366"/>
                  </a:cubicBezTo>
                  <a:cubicBezTo>
                    <a:pt x="139" y="345"/>
                    <a:pt x="140" y="325"/>
                    <a:pt x="121" y="310"/>
                  </a:cubicBezTo>
                  <a:cubicBezTo>
                    <a:pt x="138" y="294"/>
                    <a:pt x="152" y="279"/>
                    <a:pt x="169" y="266"/>
                  </a:cubicBezTo>
                  <a:cubicBezTo>
                    <a:pt x="191" y="248"/>
                    <a:pt x="213" y="230"/>
                    <a:pt x="231" y="208"/>
                  </a:cubicBezTo>
                  <a:cubicBezTo>
                    <a:pt x="248" y="188"/>
                    <a:pt x="265" y="168"/>
                    <a:pt x="282" y="147"/>
                  </a:cubicBezTo>
                  <a:cubicBezTo>
                    <a:pt x="288" y="140"/>
                    <a:pt x="295" y="136"/>
                    <a:pt x="305" y="135"/>
                  </a:cubicBezTo>
                  <a:cubicBezTo>
                    <a:pt x="319" y="134"/>
                    <a:pt x="332" y="135"/>
                    <a:pt x="344" y="141"/>
                  </a:cubicBezTo>
                  <a:cubicBezTo>
                    <a:pt x="342" y="142"/>
                    <a:pt x="340" y="143"/>
                    <a:pt x="338" y="143"/>
                  </a:cubicBezTo>
                  <a:cubicBezTo>
                    <a:pt x="336" y="144"/>
                    <a:pt x="337" y="147"/>
                    <a:pt x="340" y="147"/>
                  </a:cubicBezTo>
                  <a:cubicBezTo>
                    <a:pt x="343" y="146"/>
                    <a:pt x="345" y="145"/>
                    <a:pt x="348" y="143"/>
                  </a:cubicBezTo>
                  <a:cubicBezTo>
                    <a:pt x="350" y="145"/>
                    <a:pt x="352" y="146"/>
                    <a:pt x="354" y="148"/>
                  </a:cubicBezTo>
                  <a:cubicBezTo>
                    <a:pt x="368" y="160"/>
                    <a:pt x="369" y="166"/>
                    <a:pt x="357" y="183"/>
                  </a:cubicBezTo>
                  <a:cubicBezTo>
                    <a:pt x="352" y="189"/>
                    <a:pt x="346" y="195"/>
                    <a:pt x="341" y="201"/>
                  </a:cubicBezTo>
                  <a:cubicBezTo>
                    <a:pt x="332" y="212"/>
                    <a:pt x="332" y="214"/>
                    <a:pt x="345" y="222"/>
                  </a:cubicBezTo>
                  <a:cubicBezTo>
                    <a:pt x="349" y="220"/>
                    <a:pt x="353" y="218"/>
                    <a:pt x="358" y="217"/>
                  </a:cubicBezTo>
                  <a:cubicBezTo>
                    <a:pt x="358" y="218"/>
                    <a:pt x="358" y="218"/>
                    <a:pt x="358" y="218"/>
                  </a:cubicBezTo>
                  <a:cubicBezTo>
                    <a:pt x="358" y="219"/>
                    <a:pt x="359" y="219"/>
                    <a:pt x="359" y="220"/>
                  </a:cubicBezTo>
                  <a:cubicBezTo>
                    <a:pt x="359" y="219"/>
                    <a:pt x="358" y="220"/>
                    <a:pt x="358" y="221"/>
                  </a:cubicBezTo>
                  <a:cubicBezTo>
                    <a:pt x="354" y="232"/>
                    <a:pt x="351" y="243"/>
                    <a:pt x="348" y="255"/>
                  </a:cubicBezTo>
                  <a:cubicBezTo>
                    <a:pt x="348" y="256"/>
                    <a:pt x="348" y="258"/>
                    <a:pt x="347" y="260"/>
                  </a:cubicBezTo>
                  <a:cubicBezTo>
                    <a:pt x="345" y="259"/>
                    <a:pt x="344" y="258"/>
                    <a:pt x="342" y="257"/>
                  </a:cubicBezTo>
                  <a:cubicBezTo>
                    <a:pt x="337" y="255"/>
                    <a:pt x="333" y="252"/>
                    <a:pt x="329" y="250"/>
                  </a:cubicBezTo>
                  <a:cubicBezTo>
                    <a:pt x="330" y="244"/>
                    <a:pt x="330" y="238"/>
                    <a:pt x="330" y="231"/>
                  </a:cubicBezTo>
                  <a:cubicBezTo>
                    <a:pt x="330" y="229"/>
                    <a:pt x="328" y="229"/>
                    <a:pt x="328" y="231"/>
                  </a:cubicBezTo>
                  <a:cubicBezTo>
                    <a:pt x="328" y="237"/>
                    <a:pt x="327" y="243"/>
                    <a:pt x="327" y="248"/>
                  </a:cubicBezTo>
                  <a:cubicBezTo>
                    <a:pt x="323" y="246"/>
                    <a:pt x="318" y="244"/>
                    <a:pt x="313" y="244"/>
                  </a:cubicBezTo>
                  <a:cubicBezTo>
                    <a:pt x="312" y="243"/>
                    <a:pt x="311" y="246"/>
                    <a:pt x="313" y="246"/>
                  </a:cubicBezTo>
                  <a:cubicBezTo>
                    <a:pt x="318" y="247"/>
                    <a:pt x="322" y="249"/>
                    <a:pt x="326" y="251"/>
                  </a:cubicBezTo>
                  <a:cubicBezTo>
                    <a:pt x="325" y="259"/>
                    <a:pt x="324" y="265"/>
                    <a:pt x="322" y="273"/>
                  </a:cubicBezTo>
                  <a:cubicBezTo>
                    <a:pt x="317" y="270"/>
                    <a:pt x="312" y="267"/>
                    <a:pt x="307" y="264"/>
                  </a:cubicBezTo>
                  <a:cubicBezTo>
                    <a:pt x="307" y="260"/>
                    <a:pt x="308" y="255"/>
                    <a:pt x="308" y="251"/>
                  </a:cubicBezTo>
                  <a:cubicBezTo>
                    <a:pt x="308" y="250"/>
                    <a:pt x="306" y="250"/>
                    <a:pt x="306" y="251"/>
                  </a:cubicBezTo>
                  <a:cubicBezTo>
                    <a:pt x="305" y="255"/>
                    <a:pt x="305" y="258"/>
                    <a:pt x="304" y="262"/>
                  </a:cubicBezTo>
                  <a:cubicBezTo>
                    <a:pt x="303" y="262"/>
                    <a:pt x="302" y="261"/>
                    <a:pt x="301" y="260"/>
                  </a:cubicBezTo>
                  <a:cubicBezTo>
                    <a:pt x="301" y="260"/>
                    <a:pt x="300" y="261"/>
                    <a:pt x="300" y="262"/>
                  </a:cubicBezTo>
                  <a:cubicBezTo>
                    <a:pt x="301" y="263"/>
                    <a:pt x="303" y="264"/>
                    <a:pt x="304" y="265"/>
                  </a:cubicBezTo>
                  <a:cubicBezTo>
                    <a:pt x="302" y="276"/>
                    <a:pt x="300" y="287"/>
                    <a:pt x="296" y="298"/>
                  </a:cubicBezTo>
                  <a:cubicBezTo>
                    <a:pt x="290" y="296"/>
                    <a:pt x="283" y="295"/>
                    <a:pt x="278" y="292"/>
                  </a:cubicBezTo>
                  <a:cubicBezTo>
                    <a:pt x="282" y="281"/>
                    <a:pt x="285" y="270"/>
                    <a:pt x="288" y="259"/>
                  </a:cubicBezTo>
                  <a:cubicBezTo>
                    <a:pt x="289" y="258"/>
                    <a:pt x="286" y="257"/>
                    <a:pt x="286" y="259"/>
                  </a:cubicBezTo>
                  <a:cubicBezTo>
                    <a:pt x="283" y="269"/>
                    <a:pt x="280" y="280"/>
                    <a:pt x="276" y="291"/>
                  </a:cubicBezTo>
                  <a:cubicBezTo>
                    <a:pt x="275" y="290"/>
                    <a:pt x="273" y="289"/>
                    <a:pt x="272" y="288"/>
                  </a:cubicBezTo>
                  <a:cubicBezTo>
                    <a:pt x="271" y="287"/>
                    <a:pt x="269" y="289"/>
                    <a:pt x="270" y="290"/>
                  </a:cubicBezTo>
                  <a:cubicBezTo>
                    <a:pt x="271" y="291"/>
                    <a:pt x="273" y="293"/>
                    <a:pt x="275" y="294"/>
                  </a:cubicBezTo>
                  <a:cubicBezTo>
                    <a:pt x="274" y="296"/>
                    <a:pt x="274" y="298"/>
                    <a:pt x="273" y="299"/>
                  </a:cubicBezTo>
                  <a:cubicBezTo>
                    <a:pt x="271" y="306"/>
                    <a:pt x="268" y="311"/>
                    <a:pt x="266" y="318"/>
                  </a:cubicBezTo>
                  <a:cubicBezTo>
                    <a:pt x="265" y="320"/>
                    <a:pt x="265" y="322"/>
                    <a:pt x="264" y="325"/>
                  </a:cubicBezTo>
                  <a:cubicBezTo>
                    <a:pt x="264" y="323"/>
                    <a:pt x="258" y="338"/>
                    <a:pt x="255" y="333"/>
                  </a:cubicBezTo>
                  <a:cubicBezTo>
                    <a:pt x="255" y="332"/>
                    <a:pt x="254" y="333"/>
                    <a:pt x="255" y="333"/>
                  </a:cubicBezTo>
                  <a:cubicBezTo>
                    <a:pt x="255" y="336"/>
                    <a:pt x="257" y="336"/>
                    <a:pt x="259" y="335"/>
                  </a:cubicBezTo>
                  <a:cubicBezTo>
                    <a:pt x="264" y="334"/>
                    <a:pt x="266" y="328"/>
                    <a:pt x="267" y="324"/>
                  </a:cubicBezTo>
                  <a:cubicBezTo>
                    <a:pt x="270" y="314"/>
                    <a:pt x="274" y="305"/>
                    <a:pt x="277" y="295"/>
                  </a:cubicBezTo>
                  <a:cubicBezTo>
                    <a:pt x="282" y="298"/>
                    <a:pt x="288" y="300"/>
                    <a:pt x="294" y="302"/>
                  </a:cubicBezTo>
                  <a:cubicBezTo>
                    <a:pt x="292" y="308"/>
                    <a:pt x="289" y="314"/>
                    <a:pt x="287" y="320"/>
                  </a:cubicBezTo>
                  <a:cubicBezTo>
                    <a:pt x="285" y="324"/>
                    <a:pt x="283" y="337"/>
                    <a:pt x="277" y="331"/>
                  </a:cubicBezTo>
                  <a:cubicBezTo>
                    <a:pt x="277" y="330"/>
                    <a:pt x="276" y="331"/>
                    <a:pt x="277" y="331"/>
                  </a:cubicBezTo>
                  <a:cubicBezTo>
                    <a:pt x="277" y="332"/>
                    <a:pt x="278" y="333"/>
                    <a:pt x="278" y="334"/>
                  </a:cubicBezTo>
                  <a:cubicBezTo>
                    <a:pt x="274" y="335"/>
                    <a:pt x="270" y="337"/>
                    <a:pt x="266" y="338"/>
                  </a:cubicBezTo>
                  <a:cubicBezTo>
                    <a:pt x="260" y="340"/>
                    <a:pt x="253" y="342"/>
                    <a:pt x="246" y="344"/>
                  </a:cubicBezTo>
                  <a:moveTo>
                    <a:pt x="308" y="327"/>
                  </a:moveTo>
                  <a:cubicBezTo>
                    <a:pt x="308" y="326"/>
                    <a:pt x="309" y="325"/>
                    <a:pt x="309" y="324"/>
                  </a:cubicBezTo>
                  <a:cubicBezTo>
                    <a:pt x="312" y="319"/>
                    <a:pt x="313" y="313"/>
                    <a:pt x="315" y="308"/>
                  </a:cubicBezTo>
                  <a:cubicBezTo>
                    <a:pt x="320" y="309"/>
                    <a:pt x="325" y="311"/>
                    <a:pt x="331" y="313"/>
                  </a:cubicBezTo>
                  <a:cubicBezTo>
                    <a:pt x="330" y="314"/>
                    <a:pt x="330" y="316"/>
                    <a:pt x="329" y="317"/>
                  </a:cubicBezTo>
                  <a:cubicBezTo>
                    <a:pt x="329" y="317"/>
                    <a:pt x="328" y="319"/>
                    <a:pt x="327" y="322"/>
                  </a:cubicBezTo>
                  <a:cubicBezTo>
                    <a:pt x="322" y="324"/>
                    <a:pt x="316" y="325"/>
                    <a:pt x="310" y="326"/>
                  </a:cubicBezTo>
                  <a:cubicBezTo>
                    <a:pt x="309" y="326"/>
                    <a:pt x="308" y="327"/>
                    <a:pt x="308" y="327"/>
                  </a:cubicBezTo>
                  <a:moveTo>
                    <a:pt x="332" y="320"/>
                  </a:moveTo>
                  <a:cubicBezTo>
                    <a:pt x="333" y="318"/>
                    <a:pt x="333" y="316"/>
                    <a:pt x="334" y="314"/>
                  </a:cubicBezTo>
                  <a:cubicBezTo>
                    <a:pt x="336" y="315"/>
                    <a:pt x="338" y="316"/>
                    <a:pt x="340" y="317"/>
                  </a:cubicBezTo>
                  <a:cubicBezTo>
                    <a:pt x="338" y="318"/>
                    <a:pt x="335" y="319"/>
                    <a:pt x="332" y="320"/>
                  </a:cubicBezTo>
                  <a:moveTo>
                    <a:pt x="365" y="317"/>
                  </a:moveTo>
                  <a:cubicBezTo>
                    <a:pt x="369" y="312"/>
                    <a:pt x="374" y="308"/>
                    <a:pt x="379" y="303"/>
                  </a:cubicBezTo>
                  <a:cubicBezTo>
                    <a:pt x="381" y="304"/>
                    <a:pt x="382" y="305"/>
                    <a:pt x="384" y="305"/>
                  </a:cubicBezTo>
                  <a:cubicBezTo>
                    <a:pt x="384" y="305"/>
                    <a:pt x="385" y="305"/>
                    <a:pt x="385" y="306"/>
                  </a:cubicBezTo>
                  <a:cubicBezTo>
                    <a:pt x="385" y="306"/>
                    <a:pt x="385" y="306"/>
                    <a:pt x="385" y="306"/>
                  </a:cubicBezTo>
                  <a:cubicBezTo>
                    <a:pt x="385" y="307"/>
                    <a:pt x="385" y="310"/>
                    <a:pt x="385" y="313"/>
                  </a:cubicBezTo>
                  <a:cubicBezTo>
                    <a:pt x="383" y="313"/>
                    <a:pt x="381" y="314"/>
                    <a:pt x="379" y="315"/>
                  </a:cubicBezTo>
                  <a:cubicBezTo>
                    <a:pt x="378" y="314"/>
                    <a:pt x="378" y="312"/>
                    <a:pt x="378" y="311"/>
                  </a:cubicBezTo>
                  <a:cubicBezTo>
                    <a:pt x="378" y="310"/>
                    <a:pt x="376" y="310"/>
                    <a:pt x="376" y="311"/>
                  </a:cubicBezTo>
                  <a:cubicBezTo>
                    <a:pt x="376" y="312"/>
                    <a:pt x="376" y="314"/>
                    <a:pt x="376" y="316"/>
                  </a:cubicBezTo>
                  <a:cubicBezTo>
                    <a:pt x="375" y="316"/>
                    <a:pt x="374" y="316"/>
                    <a:pt x="373" y="317"/>
                  </a:cubicBezTo>
                  <a:cubicBezTo>
                    <a:pt x="370" y="317"/>
                    <a:pt x="368" y="318"/>
                    <a:pt x="365" y="317"/>
                  </a:cubicBezTo>
                  <a:moveTo>
                    <a:pt x="404" y="307"/>
                  </a:moveTo>
                  <a:cubicBezTo>
                    <a:pt x="404" y="306"/>
                    <a:pt x="404" y="306"/>
                    <a:pt x="403" y="305"/>
                  </a:cubicBezTo>
                  <a:cubicBezTo>
                    <a:pt x="401" y="304"/>
                    <a:pt x="402" y="304"/>
                    <a:pt x="399" y="304"/>
                  </a:cubicBezTo>
                  <a:cubicBezTo>
                    <a:pt x="399" y="304"/>
                    <a:pt x="398" y="305"/>
                    <a:pt x="398" y="305"/>
                  </a:cubicBezTo>
                  <a:cubicBezTo>
                    <a:pt x="396" y="305"/>
                    <a:pt x="393" y="304"/>
                    <a:pt x="391" y="303"/>
                  </a:cubicBezTo>
                  <a:cubicBezTo>
                    <a:pt x="391" y="301"/>
                    <a:pt x="391" y="299"/>
                    <a:pt x="392" y="296"/>
                  </a:cubicBezTo>
                  <a:cubicBezTo>
                    <a:pt x="393" y="295"/>
                    <a:pt x="393" y="294"/>
                    <a:pt x="394" y="293"/>
                  </a:cubicBezTo>
                  <a:cubicBezTo>
                    <a:pt x="395" y="293"/>
                    <a:pt x="396" y="294"/>
                    <a:pt x="397" y="294"/>
                  </a:cubicBezTo>
                  <a:cubicBezTo>
                    <a:pt x="398" y="294"/>
                    <a:pt x="402" y="296"/>
                    <a:pt x="406" y="297"/>
                  </a:cubicBezTo>
                  <a:cubicBezTo>
                    <a:pt x="406" y="299"/>
                    <a:pt x="406" y="301"/>
                    <a:pt x="405" y="302"/>
                  </a:cubicBezTo>
                  <a:cubicBezTo>
                    <a:pt x="405" y="304"/>
                    <a:pt x="407" y="304"/>
                    <a:pt x="408" y="303"/>
                  </a:cubicBezTo>
                  <a:cubicBezTo>
                    <a:pt x="409" y="302"/>
                    <a:pt x="411" y="300"/>
                    <a:pt x="412" y="299"/>
                  </a:cubicBezTo>
                  <a:cubicBezTo>
                    <a:pt x="417" y="300"/>
                    <a:pt x="421" y="301"/>
                    <a:pt x="424" y="300"/>
                  </a:cubicBezTo>
                  <a:cubicBezTo>
                    <a:pt x="422" y="301"/>
                    <a:pt x="420" y="302"/>
                    <a:pt x="418" y="302"/>
                  </a:cubicBezTo>
                  <a:cubicBezTo>
                    <a:pt x="413" y="304"/>
                    <a:pt x="409" y="305"/>
                    <a:pt x="404" y="307"/>
                  </a:cubicBezTo>
                  <a:moveTo>
                    <a:pt x="455" y="290"/>
                  </a:moveTo>
                  <a:cubicBezTo>
                    <a:pt x="455" y="290"/>
                    <a:pt x="454" y="287"/>
                    <a:pt x="454" y="283"/>
                  </a:cubicBezTo>
                  <a:cubicBezTo>
                    <a:pt x="454" y="282"/>
                    <a:pt x="452" y="282"/>
                    <a:pt x="452" y="283"/>
                  </a:cubicBezTo>
                  <a:cubicBezTo>
                    <a:pt x="452" y="286"/>
                    <a:pt x="453" y="288"/>
                    <a:pt x="454" y="291"/>
                  </a:cubicBezTo>
                  <a:cubicBezTo>
                    <a:pt x="451" y="292"/>
                    <a:pt x="449" y="293"/>
                    <a:pt x="446" y="293"/>
                  </a:cubicBezTo>
                  <a:cubicBezTo>
                    <a:pt x="446" y="293"/>
                    <a:pt x="447" y="293"/>
                    <a:pt x="447" y="293"/>
                  </a:cubicBezTo>
                  <a:cubicBezTo>
                    <a:pt x="448" y="286"/>
                    <a:pt x="450" y="280"/>
                    <a:pt x="451" y="274"/>
                  </a:cubicBezTo>
                  <a:cubicBezTo>
                    <a:pt x="454" y="276"/>
                    <a:pt x="458" y="276"/>
                    <a:pt x="461" y="276"/>
                  </a:cubicBezTo>
                  <a:cubicBezTo>
                    <a:pt x="461" y="276"/>
                    <a:pt x="462" y="276"/>
                    <a:pt x="462" y="276"/>
                  </a:cubicBezTo>
                  <a:cubicBezTo>
                    <a:pt x="461" y="278"/>
                    <a:pt x="461" y="280"/>
                    <a:pt x="460" y="282"/>
                  </a:cubicBezTo>
                  <a:cubicBezTo>
                    <a:pt x="460" y="284"/>
                    <a:pt x="459" y="288"/>
                    <a:pt x="457" y="290"/>
                  </a:cubicBezTo>
                  <a:cubicBezTo>
                    <a:pt x="457" y="290"/>
                    <a:pt x="456" y="290"/>
                    <a:pt x="455" y="290"/>
                  </a:cubicBezTo>
                  <a:moveTo>
                    <a:pt x="464" y="270"/>
                  </a:moveTo>
                  <a:cubicBezTo>
                    <a:pt x="463" y="271"/>
                    <a:pt x="463" y="273"/>
                    <a:pt x="462" y="275"/>
                  </a:cubicBezTo>
                  <a:cubicBezTo>
                    <a:pt x="462" y="274"/>
                    <a:pt x="462" y="274"/>
                    <a:pt x="461" y="274"/>
                  </a:cubicBezTo>
                  <a:cubicBezTo>
                    <a:pt x="458" y="273"/>
                    <a:pt x="455" y="271"/>
                    <a:pt x="452" y="270"/>
                  </a:cubicBezTo>
                  <a:cubicBezTo>
                    <a:pt x="453" y="266"/>
                    <a:pt x="454" y="262"/>
                    <a:pt x="454" y="259"/>
                  </a:cubicBezTo>
                  <a:cubicBezTo>
                    <a:pt x="456" y="259"/>
                    <a:pt x="457" y="260"/>
                    <a:pt x="458" y="261"/>
                  </a:cubicBezTo>
                  <a:cubicBezTo>
                    <a:pt x="460" y="263"/>
                    <a:pt x="462" y="264"/>
                    <a:pt x="465" y="266"/>
                  </a:cubicBezTo>
                  <a:cubicBezTo>
                    <a:pt x="465" y="267"/>
                    <a:pt x="464" y="268"/>
                    <a:pt x="464" y="270"/>
                  </a:cubicBezTo>
                  <a:moveTo>
                    <a:pt x="467" y="261"/>
                  </a:moveTo>
                  <a:cubicBezTo>
                    <a:pt x="463" y="259"/>
                    <a:pt x="459" y="256"/>
                    <a:pt x="455" y="253"/>
                  </a:cubicBezTo>
                  <a:cubicBezTo>
                    <a:pt x="457" y="242"/>
                    <a:pt x="459" y="231"/>
                    <a:pt x="462" y="220"/>
                  </a:cubicBezTo>
                  <a:cubicBezTo>
                    <a:pt x="465" y="223"/>
                    <a:pt x="467" y="226"/>
                    <a:pt x="470" y="229"/>
                  </a:cubicBezTo>
                  <a:cubicBezTo>
                    <a:pt x="472" y="231"/>
                    <a:pt x="473" y="233"/>
                    <a:pt x="475" y="235"/>
                  </a:cubicBezTo>
                  <a:cubicBezTo>
                    <a:pt x="472" y="244"/>
                    <a:pt x="469" y="252"/>
                    <a:pt x="467" y="261"/>
                  </a:cubicBezTo>
                  <a:moveTo>
                    <a:pt x="479" y="264"/>
                  </a:moveTo>
                  <a:cubicBezTo>
                    <a:pt x="479" y="265"/>
                    <a:pt x="478" y="266"/>
                    <a:pt x="478" y="267"/>
                  </a:cubicBezTo>
                  <a:cubicBezTo>
                    <a:pt x="478" y="267"/>
                    <a:pt x="478" y="267"/>
                    <a:pt x="478" y="267"/>
                  </a:cubicBezTo>
                  <a:cubicBezTo>
                    <a:pt x="478" y="267"/>
                    <a:pt x="478" y="267"/>
                    <a:pt x="478" y="267"/>
                  </a:cubicBezTo>
                  <a:cubicBezTo>
                    <a:pt x="478" y="266"/>
                    <a:pt x="477" y="266"/>
                    <a:pt x="476" y="267"/>
                  </a:cubicBezTo>
                  <a:cubicBezTo>
                    <a:pt x="474" y="266"/>
                    <a:pt x="472" y="264"/>
                    <a:pt x="470" y="263"/>
                  </a:cubicBezTo>
                  <a:cubicBezTo>
                    <a:pt x="472" y="256"/>
                    <a:pt x="474" y="250"/>
                    <a:pt x="476" y="243"/>
                  </a:cubicBezTo>
                  <a:cubicBezTo>
                    <a:pt x="476" y="242"/>
                    <a:pt x="477" y="240"/>
                    <a:pt x="477" y="239"/>
                  </a:cubicBezTo>
                  <a:cubicBezTo>
                    <a:pt x="479" y="242"/>
                    <a:pt x="481" y="245"/>
                    <a:pt x="483" y="248"/>
                  </a:cubicBezTo>
                  <a:cubicBezTo>
                    <a:pt x="482" y="253"/>
                    <a:pt x="480" y="259"/>
                    <a:pt x="479" y="264"/>
                  </a:cubicBezTo>
                  <a:moveTo>
                    <a:pt x="485" y="242"/>
                  </a:moveTo>
                  <a:cubicBezTo>
                    <a:pt x="483" y="239"/>
                    <a:pt x="481" y="236"/>
                    <a:pt x="479" y="233"/>
                  </a:cubicBezTo>
                  <a:cubicBezTo>
                    <a:pt x="482" y="223"/>
                    <a:pt x="485" y="212"/>
                    <a:pt x="488" y="201"/>
                  </a:cubicBezTo>
                  <a:cubicBezTo>
                    <a:pt x="489" y="197"/>
                    <a:pt x="490" y="194"/>
                    <a:pt x="490" y="190"/>
                  </a:cubicBezTo>
                  <a:cubicBezTo>
                    <a:pt x="492" y="192"/>
                    <a:pt x="494" y="194"/>
                    <a:pt x="495" y="197"/>
                  </a:cubicBezTo>
                  <a:cubicBezTo>
                    <a:pt x="494" y="201"/>
                    <a:pt x="493" y="206"/>
                    <a:pt x="492" y="211"/>
                  </a:cubicBezTo>
                  <a:cubicBezTo>
                    <a:pt x="490" y="221"/>
                    <a:pt x="487" y="231"/>
                    <a:pt x="485" y="242"/>
                  </a:cubicBezTo>
                  <a:moveTo>
                    <a:pt x="501" y="261"/>
                  </a:moveTo>
                  <a:cubicBezTo>
                    <a:pt x="497" y="256"/>
                    <a:pt x="493" y="251"/>
                    <a:pt x="488" y="246"/>
                  </a:cubicBezTo>
                  <a:cubicBezTo>
                    <a:pt x="491" y="235"/>
                    <a:pt x="494" y="223"/>
                    <a:pt x="496" y="212"/>
                  </a:cubicBezTo>
                  <a:cubicBezTo>
                    <a:pt x="497" y="208"/>
                    <a:pt x="498" y="205"/>
                    <a:pt x="499" y="201"/>
                  </a:cubicBezTo>
                  <a:cubicBezTo>
                    <a:pt x="499" y="201"/>
                    <a:pt x="499" y="202"/>
                    <a:pt x="499" y="202"/>
                  </a:cubicBezTo>
                  <a:cubicBezTo>
                    <a:pt x="501" y="204"/>
                    <a:pt x="503" y="207"/>
                    <a:pt x="507" y="211"/>
                  </a:cubicBezTo>
                  <a:cubicBezTo>
                    <a:pt x="504" y="227"/>
                    <a:pt x="501" y="244"/>
                    <a:pt x="501" y="261"/>
                  </a:cubicBezTo>
                  <a:moveTo>
                    <a:pt x="508" y="204"/>
                  </a:moveTo>
                  <a:cubicBezTo>
                    <a:pt x="505" y="201"/>
                    <a:pt x="502" y="198"/>
                    <a:pt x="500" y="195"/>
                  </a:cubicBezTo>
                  <a:cubicBezTo>
                    <a:pt x="501" y="189"/>
                    <a:pt x="502" y="183"/>
                    <a:pt x="503" y="177"/>
                  </a:cubicBezTo>
                  <a:cubicBezTo>
                    <a:pt x="505" y="172"/>
                    <a:pt x="506" y="166"/>
                    <a:pt x="506" y="160"/>
                  </a:cubicBezTo>
                  <a:cubicBezTo>
                    <a:pt x="510" y="159"/>
                    <a:pt x="513" y="157"/>
                    <a:pt x="516" y="156"/>
                  </a:cubicBezTo>
                  <a:cubicBezTo>
                    <a:pt x="514" y="165"/>
                    <a:pt x="513" y="175"/>
                    <a:pt x="511" y="184"/>
                  </a:cubicBezTo>
                  <a:cubicBezTo>
                    <a:pt x="510" y="191"/>
                    <a:pt x="509" y="197"/>
                    <a:pt x="508" y="20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0" name="Freeform 113"/>
            <p:cNvSpPr/>
            <p:nvPr/>
          </p:nvSpPr>
          <p:spPr bwMode="auto">
            <a:xfrm>
              <a:off x="11964988" y="5118100"/>
              <a:ext cx="38100" cy="236538"/>
            </a:xfrm>
            <a:custGeom>
              <a:avLst/>
              <a:gdLst>
                <a:gd name="T0" fmla="*/ 3 w 10"/>
                <a:gd name="T1" fmla="*/ 0 h 63"/>
                <a:gd name="T2" fmla="*/ 2 w 10"/>
                <a:gd name="T3" fmla="*/ 1 h 63"/>
                <a:gd name="T4" fmla="*/ 2 w 10"/>
                <a:gd name="T5" fmla="*/ 3 h 63"/>
                <a:gd name="T6" fmla="*/ 5 w 10"/>
                <a:gd name="T7" fmla="*/ 33 h 63"/>
                <a:gd name="T8" fmla="*/ 6 w 10"/>
                <a:gd name="T9" fmla="*/ 62 h 63"/>
                <a:gd name="T10" fmla="*/ 6 w 10"/>
                <a:gd name="T11" fmla="*/ 62 h 63"/>
                <a:gd name="T12" fmla="*/ 5 w 10"/>
                <a:gd name="T13" fmla="*/ 1 h 63"/>
                <a:gd name="T14" fmla="*/ 3 w 10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63">
                  <a:moveTo>
                    <a:pt x="3" y="0"/>
                  </a:moveTo>
                  <a:cubicBezTo>
                    <a:pt x="3" y="1"/>
                    <a:pt x="2" y="1"/>
                    <a:pt x="2" y="1"/>
                  </a:cubicBezTo>
                  <a:cubicBezTo>
                    <a:pt x="0" y="1"/>
                    <a:pt x="1" y="4"/>
                    <a:pt x="2" y="3"/>
                  </a:cubicBezTo>
                  <a:cubicBezTo>
                    <a:pt x="5" y="3"/>
                    <a:pt x="5" y="30"/>
                    <a:pt x="5" y="33"/>
                  </a:cubicBezTo>
                  <a:cubicBezTo>
                    <a:pt x="5" y="42"/>
                    <a:pt x="5" y="52"/>
                    <a:pt x="6" y="62"/>
                  </a:cubicBezTo>
                  <a:cubicBezTo>
                    <a:pt x="6" y="63"/>
                    <a:pt x="6" y="63"/>
                    <a:pt x="6" y="62"/>
                  </a:cubicBezTo>
                  <a:cubicBezTo>
                    <a:pt x="7" y="42"/>
                    <a:pt x="10" y="20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1" name="Freeform 114"/>
            <p:cNvSpPr/>
            <p:nvPr/>
          </p:nvSpPr>
          <p:spPr bwMode="auto">
            <a:xfrm>
              <a:off x="12017375" y="5054600"/>
              <a:ext cx="57150" cy="261938"/>
            </a:xfrm>
            <a:custGeom>
              <a:avLst/>
              <a:gdLst>
                <a:gd name="T0" fmla="*/ 1 w 15"/>
                <a:gd name="T1" fmla="*/ 4 h 70"/>
                <a:gd name="T2" fmla="*/ 13 w 15"/>
                <a:gd name="T3" fmla="*/ 69 h 70"/>
                <a:gd name="T4" fmla="*/ 15 w 15"/>
                <a:gd name="T5" fmla="*/ 69 h 70"/>
                <a:gd name="T6" fmla="*/ 12 w 15"/>
                <a:gd name="T7" fmla="*/ 35 h 70"/>
                <a:gd name="T8" fmla="*/ 3 w 15"/>
                <a:gd name="T9" fmla="*/ 2 h 70"/>
                <a:gd name="T10" fmla="*/ 1 w 15"/>
                <a:gd name="T11" fmla="*/ 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70">
                  <a:moveTo>
                    <a:pt x="1" y="4"/>
                  </a:moveTo>
                  <a:cubicBezTo>
                    <a:pt x="10" y="24"/>
                    <a:pt x="10" y="48"/>
                    <a:pt x="13" y="69"/>
                  </a:cubicBezTo>
                  <a:cubicBezTo>
                    <a:pt x="13" y="70"/>
                    <a:pt x="15" y="70"/>
                    <a:pt x="15" y="69"/>
                  </a:cubicBezTo>
                  <a:cubicBezTo>
                    <a:pt x="15" y="58"/>
                    <a:pt x="14" y="46"/>
                    <a:pt x="12" y="35"/>
                  </a:cubicBezTo>
                  <a:cubicBezTo>
                    <a:pt x="10" y="24"/>
                    <a:pt x="8" y="13"/>
                    <a:pt x="3" y="2"/>
                  </a:cubicBezTo>
                  <a:cubicBezTo>
                    <a:pt x="3" y="0"/>
                    <a:pt x="0" y="2"/>
                    <a:pt x="1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2" name="Freeform 115"/>
            <p:cNvSpPr/>
            <p:nvPr/>
          </p:nvSpPr>
          <p:spPr bwMode="auto">
            <a:xfrm>
              <a:off x="11034713" y="5376862"/>
              <a:ext cx="336550" cy="334963"/>
            </a:xfrm>
            <a:custGeom>
              <a:avLst/>
              <a:gdLst>
                <a:gd name="T0" fmla="*/ 89 w 90"/>
                <a:gd name="T1" fmla="*/ 22 h 89"/>
                <a:gd name="T2" fmla="*/ 87 w 90"/>
                <a:gd name="T3" fmla="*/ 20 h 89"/>
                <a:gd name="T4" fmla="*/ 46 w 90"/>
                <a:gd name="T5" fmla="*/ 58 h 89"/>
                <a:gd name="T6" fmla="*/ 23 w 90"/>
                <a:gd name="T7" fmla="*/ 74 h 89"/>
                <a:gd name="T8" fmla="*/ 8 w 90"/>
                <a:gd name="T9" fmla="*/ 77 h 89"/>
                <a:gd name="T10" fmla="*/ 41 w 90"/>
                <a:gd name="T11" fmla="*/ 35 h 89"/>
                <a:gd name="T12" fmla="*/ 60 w 90"/>
                <a:gd name="T13" fmla="*/ 18 h 89"/>
                <a:gd name="T14" fmla="*/ 76 w 90"/>
                <a:gd name="T15" fmla="*/ 1 h 89"/>
                <a:gd name="T16" fmla="*/ 76 w 90"/>
                <a:gd name="T17" fmla="*/ 1 h 89"/>
                <a:gd name="T18" fmla="*/ 33 w 90"/>
                <a:gd name="T19" fmla="*/ 42 h 89"/>
                <a:gd name="T20" fmla="*/ 1 w 90"/>
                <a:gd name="T21" fmla="*/ 84 h 89"/>
                <a:gd name="T22" fmla="*/ 2 w 90"/>
                <a:gd name="T23" fmla="*/ 86 h 89"/>
                <a:gd name="T24" fmla="*/ 19 w 90"/>
                <a:gd name="T25" fmla="*/ 82 h 89"/>
                <a:gd name="T26" fmla="*/ 48 w 90"/>
                <a:gd name="T27" fmla="*/ 62 h 89"/>
                <a:gd name="T28" fmla="*/ 89 w 90"/>
                <a:gd name="T29" fmla="*/ 2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89">
                  <a:moveTo>
                    <a:pt x="89" y="22"/>
                  </a:moveTo>
                  <a:cubicBezTo>
                    <a:pt x="90" y="20"/>
                    <a:pt x="88" y="19"/>
                    <a:pt x="87" y="20"/>
                  </a:cubicBezTo>
                  <a:cubicBezTo>
                    <a:pt x="75" y="36"/>
                    <a:pt x="62" y="48"/>
                    <a:pt x="46" y="58"/>
                  </a:cubicBezTo>
                  <a:cubicBezTo>
                    <a:pt x="38" y="63"/>
                    <a:pt x="31" y="69"/>
                    <a:pt x="23" y="74"/>
                  </a:cubicBezTo>
                  <a:cubicBezTo>
                    <a:pt x="19" y="77"/>
                    <a:pt x="0" y="89"/>
                    <a:pt x="8" y="77"/>
                  </a:cubicBezTo>
                  <a:cubicBezTo>
                    <a:pt x="16" y="62"/>
                    <a:pt x="30" y="48"/>
                    <a:pt x="41" y="35"/>
                  </a:cubicBezTo>
                  <a:cubicBezTo>
                    <a:pt x="47" y="28"/>
                    <a:pt x="53" y="23"/>
                    <a:pt x="60" y="18"/>
                  </a:cubicBezTo>
                  <a:cubicBezTo>
                    <a:pt x="65" y="12"/>
                    <a:pt x="71" y="7"/>
                    <a:pt x="76" y="1"/>
                  </a:cubicBezTo>
                  <a:cubicBezTo>
                    <a:pt x="77" y="1"/>
                    <a:pt x="76" y="0"/>
                    <a:pt x="76" y="1"/>
                  </a:cubicBezTo>
                  <a:cubicBezTo>
                    <a:pt x="61" y="14"/>
                    <a:pt x="45" y="26"/>
                    <a:pt x="33" y="42"/>
                  </a:cubicBezTo>
                  <a:cubicBezTo>
                    <a:pt x="22" y="55"/>
                    <a:pt x="7" y="68"/>
                    <a:pt x="1" y="84"/>
                  </a:cubicBezTo>
                  <a:cubicBezTo>
                    <a:pt x="0" y="85"/>
                    <a:pt x="1" y="86"/>
                    <a:pt x="2" y="86"/>
                  </a:cubicBezTo>
                  <a:cubicBezTo>
                    <a:pt x="8" y="88"/>
                    <a:pt x="14" y="85"/>
                    <a:pt x="19" y="82"/>
                  </a:cubicBezTo>
                  <a:cubicBezTo>
                    <a:pt x="29" y="76"/>
                    <a:pt x="38" y="68"/>
                    <a:pt x="48" y="62"/>
                  </a:cubicBezTo>
                  <a:cubicBezTo>
                    <a:pt x="64" y="52"/>
                    <a:pt x="81" y="39"/>
                    <a:pt x="89" y="2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3" name="Freeform 116"/>
            <p:cNvSpPr/>
            <p:nvPr/>
          </p:nvSpPr>
          <p:spPr bwMode="auto">
            <a:xfrm>
              <a:off x="10939463" y="3987800"/>
              <a:ext cx="585788" cy="285750"/>
            </a:xfrm>
            <a:custGeom>
              <a:avLst/>
              <a:gdLst>
                <a:gd name="T0" fmla="*/ 13 w 156"/>
                <a:gd name="T1" fmla="*/ 57 h 76"/>
                <a:gd name="T2" fmla="*/ 21 w 156"/>
                <a:gd name="T3" fmla="*/ 51 h 76"/>
                <a:gd name="T4" fmla="*/ 35 w 156"/>
                <a:gd name="T5" fmla="*/ 42 h 76"/>
                <a:gd name="T6" fmla="*/ 67 w 156"/>
                <a:gd name="T7" fmla="*/ 25 h 76"/>
                <a:gd name="T8" fmla="*/ 104 w 156"/>
                <a:gd name="T9" fmla="*/ 11 h 76"/>
                <a:gd name="T10" fmla="*/ 143 w 156"/>
                <a:gd name="T11" fmla="*/ 1 h 76"/>
                <a:gd name="T12" fmla="*/ 143 w 156"/>
                <a:gd name="T13" fmla="*/ 1 h 76"/>
                <a:gd name="T14" fmla="*/ 100 w 156"/>
                <a:gd name="T15" fmla="*/ 10 h 76"/>
                <a:gd name="T16" fmla="*/ 59 w 156"/>
                <a:gd name="T17" fmla="*/ 25 h 76"/>
                <a:gd name="T18" fmla="*/ 19 w 156"/>
                <a:gd name="T19" fmla="*/ 47 h 76"/>
                <a:gd name="T20" fmla="*/ 3 w 156"/>
                <a:gd name="T21" fmla="*/ 68 h 76"/>
                <a:gd name="T22" fmla="*/ 20 w 156"/>
                <a:gd name="T23" fmla="*/ 69 h 76"/>
                <a:gd name="T24" fmla="*/ 67 w 156"/>
                <a:gd name="T25" fmla="*/ 48 h 76"/>
                <a:gd name="T26" fmla="*/ 155 w 156"/>
                <a:gd name="T27" fmla="*/ 4 h 76"/>
                <a:gd name="T28" fmla="*/ 155 w 156"/>
                <a:gd name="T29" fmla="*/ 2 h 76"/>
                <a:gd name="T30" fmla="*/ 86 w 156"/>
                <a:gd name="T31" fmla="*/ 37 h 76"/>
                <a:gd name="T32" fmla="*/ 52 w 156"/>
                <a:gd name="T33" fmla="*/ 52 h 76"/>
                <a:gd name="T34" fmla="*/ 32 w 156"/>
                <a:gd name="T35" fmla="*/ 60 h 76"/>
                <a:gd name="T36" fmla="*/ 16 w 156"/>
                <a:gd name="T37" fmla="*/ 67 h 76"/>
                <a:gd name="T38" fmla="*/ 13 w 156"/>
                <a:gd name="T39" fmla="*/ 64 h 76"/>
                <a:gd name="T40" fmla="*/ 13 w 156"/>
                <a:gd name="T41" fmla="*/ 5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6" h="76">
                  <a:moveTo>
                    <a:pt x="13" y="57"/>
                  </a:moveTo>
                  <a:cubicBezTo>
                    <a:pt x="14" y="54"/>
                    <a:pt x="19" y="52"/>
                    <a:pt x="21" y="51"/>
                  </a:cubicBezTo>
                  <a:cubicBezTo>
                    <a:pt x="26" y="47"/>
                    <a:pt x="30" y="45"/>
                    <a:pt x="35" y="42"/>
                  </a:cubicBezTo>
                  <a:cubicBezTo>
                    <a:pt x="46" y="36"/>
                    <a:pt x="56" y="30"/>
                    <a:pt x="67" y="25"/>
                  </a:cubicBezTo>
                  <a:cubicBezTo>
                    <a:pt x="79" y="19"/>
                    <a:pt x="92" y="16"/>
                    <a:pt x="104" y="11"/>
                  </a:cubicBezTo>
                  <a:cubicBezTo>
                    <a:pt x="117" y="7"/>
                    <a:pt x="129" y="3"/>
                    <a:pt x="143" y="1"/>
                  </a:cubicBezTo>
                  <a:cubicBezTo>
                    <a:pt x="143" y="1"/>
                    <a:pt x="143" y="1"/>
                    <a:pt x="143" y="1"/>
                  </a:cubicBezTo>
                  <a:cubicBezTo>
                    <a:pt x="128" y="0"/>
                    <a:pt x="114" y="5"/>
                    <a:pt x="100" y="10"/>
                  </a:cubicBezTo>
                  <a:cubicBezTo>
                    <a:pt x="86" y="15"/>
                    <a:pt x="72" y="19"/>
                    <a:pt x="59" y="25"/>
                  </a:cubicBezTo>
                  <a:cubicBezTo>
                    <a:pt x="46" y="32"/>
                    <a:pt x="32" y="39"/>
                    <a:pt x="19" y="47"/>
                  </a:cubicBezTo>
                  <a:cubicBezTo>
                    <a:pt x="14" y="51"/>
                    <a:pt x="0" y="60"/>
                    <a:pt x="3" y="68"/>
                  </a:cubicBezTo>
                  <a:cubicBezTo>
                    <a:pt x="6" y="76"/>
                    <a:pt x="15" y="72"/>
                    <a:pt x="20" y="69"/>
                  </a:cubicBezTo>
                  <a:cubicBezTo>
                    <a:pt x="36" y="62"/>
                    <a:pt x="52" y="56"/>
                    <a:pt x="67" y="48"/>
                  </a:cubicBezTo>
                  <a:cubicBezTo>
                    <a:pt x="97" y="34"/>
                    <a:pt x="127" y="20"/>
                    <a:pt x="155" y="4"/>
                  </a:cubicBezTo>
                  <a:cubicBezTo>
                    <a:pt x="156" y="3"/>
                    <a:pt x="156" y="2"/>
                    <a:pt x="155" y="2"/>
                  </a:cubicBezTo>
                  <a:cubicBezTo>
                    <a:pt x="131" y="13"/>
                    <a:pt x="109" y="27"/>
                    <a:pt x="86" y="37"/>
                  </a:cubicBezTo>
                  <a:cubicBezTo>
                    <a:pt x="74" y="42"/>
                    <a:pt x="63" y="47"/>
                    <a:pt x="52" y="52"/>
                  </a:cubicBezTo>
                  <a:cubicBezTo>
                    <a:pt x="46" y="55"/>
                    <a:pt x="39" y="58"/>
                    <a:pt x="32" y="60"/>
                  </a:cubicBezTo>
                  <a:cubicBezTo>
                    <a:pt x="29" y="62"/>
                    <a:pt x="20" y="67"/>
                    <a:pt x="16" y="67"/>
                  </a:cubicBezTo>
                  <a:cubicBezTo>
                    <a:pt x="14" y="69"/>
                    <a:pt x="13" y="67"/>
                    <a:pt x="13" y="64"/>
                  </a:cubicBezTo>
                  <a:cubicBezTo>
                    <a:pt x="10" y="61"/>
                    <a:pt x="10" y="59"/>
                    <a:pt x="13" y="5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4" name="Freeform 117"/>
            <p:cNvSpPr/>
            <p:nvPr/>
          </p:nvSpPr>
          <p:spPr bwMode="auto">
            <a:xfrm>
              <a:off x="11615738" y="3924300"/>
              <a:ext cx="68263" cy="19050"/>
            </a:xfrm>
            <a:custGeom>
              <a:avLst/>
              <a:gdLst>
                <a:gd name="T0" fmla="*/ 1 w 18"/>
                <a:gd name="T1" fmla="*/ 3 h 5"/>
                <a:gd name="T2" fmla="*/ 1 w 18"/>
                <a:gd name="T3" fmla="*/ 5 h 5"/>
                <a:gd name="T4" fmla="*/ 15 w 18"/>
                <a:gd name="T5" fmla="*/ 4 h 5"/>
                <a:gd name="T6" fmla="*/ 15 w 18"/>
                <a:gd name="T7" fmla="*/ 0 h 5"/>
                <a:gd name="T8" fmla="*/ 1 w 18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5">
                  <a:moveTo>
                    <a:pt x="1" y="3"/>
                  </a:moveTo>
                  <a:cubicBezTo>
                    <a:pt x="0" y="4"/>
                    <a:pt x="0" y="5"/>
                    <a:pt x="1" y="5"/>
                  </a:cubicBezTo>
                  <a:cubicBezTo>
                    <a:pt x="6" y="4"/>
                    <a:pt x="10" y="4"/>
                    <a:pt x="15" y="4"/>
                  </a:cubicBezTo>
                  <a:cubicBezTo>
                    <a:pt x="18" y="4"/>
                    <a:pt x="18" y="0"/>
                    <a:pt x="15" y="0"/>
                  </a:cubicBezTo>
                  <a:cubicBezTo>
                    <a:pt x="10" y="0"/>
                    <a:pt x="5" y="1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5" name="Freeform 118"/>
            <p:cNvSpPr>
              <a:spLocks noEditPoints="1"/>
            </p:cNvSpPr>
            <p:nvPr/>
          </p:nvSpPr>
          <p:spPr bwMode="auto">
            <a:xfrm>
              <a:off x="9398000" y="4881562"/>
              <a:ext cx="198438" cy="236538"/>
            </a:xfrm>
            <a:custGeom>
              <a:avLst/>
              <a:gdLst>
                <a:gd name="T0" fmla="*/ 45 w 53"/>
                <a:gd name="T1" fmla="*/ 11 h 63"/>
                <a:gd name="T2" fmla="*/ 44 w 53"/>
                <a:gd name="T3" fmla="*/ 10 h 63"/>
                <a:gd name="T4" fmla="*/ 53 w 53"/>
                <a:gd name="T5" fmla="*/ 2 h 63"/>
                <a:gd name="T6" fmla="*/ 51 w 53"/>
                <a:gd name="T7" fmla="*/ 0 h 63"/>
                <a:gd name="T8" fmla="*/ 18 w 53"/>
                <a:gd name="T9" fmla="*/ 35 h 63"/>
                <a:gd name="T10" fmla="*/ 4 w 53"/>
                <a:gd name="T11" fmla="*/ 52 h 63"/>
                <a:gd name="T12" fmla="*/ 0 w 53"/>
                <a:gd name="T13" fmla="*/ 61 h 63"/>
                <a:gd name="T14" fmla="*/ 2 w 53"/>
                <a:gd name="T15" fmla="*/ 63 h 63"/>
                <a:gd name="T16" fmla="*/ 26 w 53"/>
                <a:gd name="T17" fmla="*/ 45 h 63"/>
                <a:gd name="T18" fmla="*/ 45 w 53"/>
                <a:gd name="T19" fmla="*/ 11 h 63"/>
                <a:gd name="T20" fmla="*/ 17 w 53"/>
                <a:gd name="T21" fmla="*/ 49 h 63"/>
                <a:gd name="T22" fmla="*/ 8 w 53"/>
                <a:gd name="T23" fmla="*/ 54 h 63"/>
                <a:gd name="T24" fmla="*/ 15 w 53"/>
                <a:gd name="T25" fmla="*/ 43 h 63"/>
                <a:gd name="T26" fmla="*/ 28 w 53"/>
                <a:gd name="T27" fmla="*/ 27 h 63"/>
                <a:gd name="T28" fmla="*/ 42 w 53"/>
                <a:gd name="T29" fmla="*/ 11 h 63"/>
                <a:gd name="T30" fmla="*/ 25 w 53"/>
                <a:gd name="T31" fmla="*/ 39 h 63"/>
                <a:gd name="T32" fmla="*/ 17 w 53"/>
                <a:gd name="T33" fmla="*/ 49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63">
                  <a:moveTo>
                    <a:pt x="45" y="11"/>
                  </a:moveTo>
                  <a:cubicBezTo>
                    <a:pt x="46" y="10"/>
                    <a:pt x="45" y="10"/>
                    <a:pt x="44" y="10"/>
                  </a:cubicBezTo>
                  <a:cubicBezTo>
                    <a:pt x="47" y="7"/>
                    <a:pt x="50" y="4"/>
                    <a:pt x="53" y="2"/>
                  </a:cubicBezTo>
                  <a:cubicBezTo>
                    <a:pt x="53" y="1"/>
                    <a:pt x="52" y="0"/>
                    <a:pt x="51" y="0"/>
                  </a:cubicBezTo>
                  <a:cubicBezTo>
                    <a:pt x="38" y="11"/>
                    <a:pt x="29" y="22"/>
                    <a:pt x="18" y="35"/>
                  </a:cubicBezTo>
                  <a:cubicBezTo>
                    <a:pt x="14" y="41"/>
                    <a:pt x="9" y="46"/>
                    <a:pt x="4" y="52"/>
                  </a:cubicBezTo>
                  <a:cubicBezTo>
                    <a:pt x="2" y="55"/>
                    <a:pt x="0" y="57"/>
                    <a:pt x="0" y="61"/>
                  </a:cubicBezTo>
                  <a:cubicBezTo>
                    <a:pt x="0" y="62"/>
                    <a:pt x="1" y="63"/>
                    <a:pt x="2" y="63"/>
                  </a:cubicBezTo>
                  <a:cubicBezTo>
                    <a:pt x="13" y="62"/>
                    <a:pt x="20" y="53"/>
                    <a:pt x="26" y="45"/>
                  </a:cubicBezTo>
                  <a:cubicBezTo>
                    <a:pt x="34" y="35"/>
                    <a:pt x="44" y="25"/>
                    <a:pt x="45" y="11"/>
                  </a:cubicBezTo>
                  <a:moveTo>
                    <a:pt x="17" y="49"/>
                  </a:moveTo>
                  <a:cubicBezTo>
                    <a:pt x="15" y="52"/>
                    <a:pt x="5" y="61"/>
                    <a:pt x="8" y="54"/>
                  </a:cubicBezTo>
                  <a:cubicBezTo>
                    <a:pt x="8" y="51"/>
                    <a:pt x="13" y="46"/>
                    <a:pt x="15" y="43"/>
                  </a:cubicBezTo>
                  <a:cubicBezTo>
                    <a:pt x="20" y="38"/>
                    <a:pt x="24" y="33"/>
                    <a:pt x="28" y="27"/>
                  </a:cubicBezTo>
                  <a:cubicBezTo>
                    <a:pt x="33" y="21"/>
                    <a:pt x="37" y="16"/>
                    <a:pt x="42" y="11"/>
                  </a:cubicBezTo>
                  <a:cubicBezTo>
                    <a:pt x="39" y="22"/>
                    <a:pt x="32" y="30"/>
                    <a:pt x="25" y="39"/>
                  </a:cubicBezTo>
                  <a:cubicBezTo>
                    <a:pt x="22" y="42"/>
                    <a:pt x="20" y="46"/>
                    <a:pt x="17" y="4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66" name="Group 39"/>
          <p:cNvGrpSpPr>
            <a:grpSpLocks noChangeAspect="1"/>
          </p:cNvGrpSpPr>
          <p:nvPr/>
        </p:nvGrpSpPr>
        <p:grpSpPr bwMode="auto">
          <a:xfrm>
            <a:off x="9868495" y="5720530"/>
            <a:ext cx="2091791" cy="932297"/>
            <a:chOff x="2882" y="749"/>
            <a:chExt cx="1602" cy="714"/>
          </a:xfrm>
          <a:solidFill>
            <a:srgbClr val="D51B2B"/>
          </a:solidFill>
        </p:grpSpPr>
        <p:sp>
          <p:nvSpPr>
            <p:cNvPr id="367" name="Freeform 40"/>
            <p:cNvSpPr>
              <a:spLocks noEditPoints="1"/>
            </p:cNvSpPr>
            <p:nvPr/>
          </p:nvSpPr>
          <p:spPr bwMode="auto">
            <a:xfrm>
              <a:off x="2882" y="749"/>
              <a:ext cx="1602" cy="714"/>
            </a:xfrm>
            <a:custGeom>
              <a:avLst/>
              <a:gdLst>
                <a:gd name="T0" fmla="*/ 990 w 1001"/>
                <a:gd name="T1" fmla="*/ 300 h 445"/>
                <a:gd name="T2" fmla="*/ 830 w 1001"/>
                <a:gd name="T3" fmla="*/ 119 h 445"/>
                <a:gd name="T4" fmla="*/ 525 w 1001"/>
                <a:gd name="T5" fmla="*/ 251 h 445"/>
                <a:gd name="T6" fmla="*/ 411 w 1001"/>
                <a:gd name="T7" fmla="*/ 190 h 445"/>
                <a:gd name="T8" fmla="*/ 413 w 1001"/>
                <a:gd name="T9" fmla="*/ 188 h 445"/>
                <a:gd name="T10" fmla="*/ 629 w 1001"/>
                <a:gd name="T11" fmla="*/ 29 h 445"/>
                <a:gd name="T12" fmla="*/ 564 w 1001"/>
                <a:gd name="T13" fmla="*/ 4 h 445"/>
                <a:gd name="T14" fmla="*/ 242 w 1001"/>
                <a:gd name="T15" fmla="*/ 178 h 445"/>
                <a:gd name="T16" fmla="*/ 50 w 1001"/>
                <a:gd name="T17" fmla="*/ 295 h 445"/>
                <a:gd name="T18" fmla="*/ 20 w 1001"/>
                <a:gd name="T19" fmla="*/ 320 h 445"/>
                <a:gd name="T20" fmla="*/ 3 w 1001"/>
                <a:gd name="T21" fmla="*/ 330 h 445"/>
                <a:gd name="T22" fmla="*/ 272 w 1001"/>
                <a:gd name="T23" fmla="*/ 443 h 445"/>
                <a:gd name="T24" fmla="*/ 538 w 1001"/>
                <a:gd name="T25" fmla="*/ 390 h 445"/>
                <a:gd name="T26" fmla="*/ 588 w 1001"/>
                <a:gd name="T27" fmla="*/ 369 h 445"/>
                <a:gd name="T28" fmla="*/ 656 w 1001"/>
                <a:gd name="T29" fmla="*/ 340 h 445"/>
                <a:gd name="T30" fmla="*/ 691 w 1001"/>
                <a:gd name="T31" fmla="*/ 358 h 445"/>
                <a:gd name="T32" fmla="*/ 998 w 1001"/>
                <a:gd name="T33" fmla="*/ 313 h 445"/>
                <a:gd name="T34" fmla="*/ 775 w 1001"/>
                <a:gd name="T35" fmla="*/ 146 h 445"/>
                <a:gd name="T36" fmla="*/ 656 w 1001"/>
                <a:gd name="T37" fmla="*/ 316 h 445"/>
                <a:gd name="T38" fmla="*/ 320 w 1001"/>
                <a:gd name="T39" fmla="*/ 174 h 445"/>
                <a:gd name="T40" fmla="*/ 633 w 1001"/>
                <a:gd name="T41" fmla="*/ 313 h 445"/>
                <a:gd name="T42" fmla="*/ 295 w 1001"/>
                <a:gd name="T43" fmla="*/ 330 h 445"/>
                <a:gd name="T44" fmla="*/ 431 w 1001"/>
                <a:gd name="T45" fmla="*/ 392 h 445"/>
                <a:gd name="T46" fmla="*/ 295 w 1001"/>
                <a:gd name="T47" fmla="*/ 411 h 445"/>
                <a:gd name="T48" fmla="*/ 628 w 1001"/>
                <a:gd name="T49" fmla="*/ 318 h 445"/>
                <a:gd name="T50" fmla="*/ 272 w 1001"/>
                <a:gd name="T51" fmla="*/ 440 h 445"/>
                <a:gd name="T52" fmla="*/ 5 w 1001"/>
                <a:gd name="T53" fmla="*/ 318 h 445"/>
                <a:gd name="T54" fmla="*/ 272 w 1001"/>
                <a:gd name="T55" fmla="*/ 430 h 445"/>
                <a:gd name="T56" fmla="*/ 32 w 1001"/>
                <a:gd name="T57" fmla="*/ 320 h 445"/>
                <a:gd name="T58" fmla="*/ 189 w 1001"/>
                <a:gd name="T59" fmla="*/ 362 h 445"/>
                <a:gd name="T60" fmla="*/ 206 w 1001"/>
                <a:gd name="T61" fmla="*/ 340 h 445"/>
                <a:gd name="T62" fmla="*/ 185 w 1001"/>
                <a:gd name="T63" fmla="*/ 297 h 445"/>
                <a:gd name="T64" fmla="*/ 98 w 1001"/>
                <a:gd name="T65" fmla="*/ 284 h 445"/>
                <a:gd name="T66" fmla="*/ 298 w 1001"/>
                <a:gd name="T67" fmla="*/ 371 h 445"/>
                <a:gd name="T68" fmla="*/ 140 w 1001"/>
                <a:gd name="T69" fmla="*/ 330 h 445"/>
                <a:gd name="T70" fmla="*/ 197 w 1001"/>
                <a:gd name="T71" fmla="*/ 363 h 445"/>
                <a:gd name="T72" fmla="*/ 587 w 1001"/>
                <a:gd name="T73" fmla="*/ 366 h 445"/>
                <a:gd name="T74" fmla="*/ 507 w 1001"/>
                <a:gd name="T75" fmla="*/ 390 h 445"/>
                <a:gd name="T76" fmla="*/ 275 w 1001"/>
                <a:gd name="T77" fmla="*/ 431 h 445"/>
                <a:gd name="T78" fmla="*/ 586 w 1001"/>
                <a:gd name="T79" fmla="*/ 358 h 445"/>
                <a:gd name="T80" fmla="*/ 589 w 1001"/>
                <a:gd name="T81" fmla="*/ 361 h 445"/>
                <a:gd name="T82" fmla="*/ 680 w 1001"/>
                <a:gd name="T83" fmla="*/ 336 h 445"/>
                <a:gd name="T84" fmla="*/ 639 w 1001"/>
                <a:gd name="T85" fmla="*/ 336 h 445"/>
                <a:gd name="T86" fmla="*/ 692 w 1001"/>
                <a:gd name="T87" fmla="*/ 352 h 445"/>
                <a:gd name="T88" fmla="*/ 682 w 1001"/>
                <a:gd name="T89" fmla="*/ 340 h 445"/>
                <a:gd name="T90" fmla="*/ 692 w 1001"/>
                <a:gd name="T91" fmla="*/ 352 h 445"/>
                <a:gd name="T92" fmla="*/ 686 w 1001"/>
                <a:gd name="T93" fmla="*/ 332 h 445"/>
                <a:gd name="T94" fmla="*/ 685 w 1001"/>
                <a:gd name="T95" fmla="*/ 330 h 445"/>
                <a:gd name="T96" fmla="*/ 670 w 1001"/>
                <a:gd name="T97" fmla="*/ 320 h 445"/>
                <a:gd name="T98" fmla="*/ 929 w 1001"/>
                <a:gd name="T99" fmla="*/ 225 h 445"/>
                <a:gd name="T100" fmla="*/ 825 w 1001"/>
                <a:gd name="T101" fmla="*/ 261 h 445"/>
                <a:gd name="T102" fmla="*/ 877 w 1001"/>
                <a:gd name="T103" fmla="*/ 278 h 445"/>
                <a:gd name="T104" fmla="*/ 981 w 1001"/>
                <a:gd name="T105" fmla="*/ 302 h 445"/>
                <a:gd name="T106" fmla="*/ 736 w 1001"/>
                <a:gd name="T107" fmla="*/ 330 h 445"/>
                <a:gd name="T108" fmla="*/ 756 w 1001"/>
                <a:gd name="T109" fmla="*/ 321 h 445"/>
                <a:gd name="T110" fmla="*/ 695 w 1001"/>
                <a:gd name="T111" fmla="*/ 337 h 445"/>
                <a:gd name="T112" fmla="*/ 697 w 1001"/>
                <a:gd name="T113" fmla="*/ 363 h 445"/>
                <a:gd name="T114" fmla="*/ 838 w 1001"/>
                <a:gd name="T115" fmla="*/ 33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1" h="445">
                  <a:moveTo>
                    <a:pt x="999" y="305"/>
                  </a:moveTo>
                  <a:cubicBezTo>
                    <a:pt x="999" y="304"/>
                    <a:pt x="999" y="304"/>
                    <a:pt x="999" y="304"/>
                  </a:cubicBezTo>
                  <a:cubicBezTo>
                    <a:pt x="1000" y="302"/>
                    <a:pt x="999" y="300"/>
                    <a:pt x="996" y="300"/>
                  </a:cubicBezTo>
                  <a:cubicBezTo>
                    <a:pt x="994" y="300"/>
                    <a:pt x="993" y="301"/>
                    <a:pt x="991" y="301"/>
                  </a:cubicBezTo>
                  <a:cubicBezTo>
                    <a:pt x="991" y="301"/>
                    <a:pt x="991" y="300"/>
                    <a:pt x="990" y="300"/>
                  </a:cubicBezTo>
                  <a:cubicBezTo>
                    <a:pt x="975" y="292"/>
                    <a:pt x="964" y="281"/>
                    <a:pt x="955" y="266"/>
                  </a:cubicBezTo>
                  <a:cubicBezTo>
                    <a:pt x="947" y="253"/>
                    <a:pt x="937" y="237"/>
                    <a:pt x="934" y="222"/>
                  </a:cubicBezTo>
                  <a:cubicBezTo>
                    <a:pt x="934" y="221"/>
                    <a:pt x="933" y="220"/>
                    <a:pt x="932" y="221"/>
                  </a:cubicBezTo>
                  <a:cubicBezTo>
                    <a:pt x="884" y="191"/>
                    <a:pt x="832" y="162"/>
                    <a:pt x="778" y="144"/>
                  </a:cubicBezTo>
                  <a:cubicBezTo>
                    <a:pt x="794" y="133"/>
                    <a:pt x="811" y="124"/>
                    <a:pt x="830" y="119"/>
                  </a:cubicBezTo>
                  <a:cubicBezTo>
                    <a:pt x="834" y="118"/>
                    <a:pt x="832" y="112"/>
                    <a:pt x="828" y="113"/>
                  </a:cubicBezTo>
                  <a:cubicBezTo>
                    <a:pt x="781" y="124"/>
                    <a:pt x="740" y="164"/>
                    <a:pt x="707" y="197"/>
                  </a:cubicBezTo>
                  <a:cubicBezTo>
                    <a:pt x="689" y="214"/>
                    <a:pt x="673" y="232"/>
                    <a:pt x="660" y="252"/>
                  </a:cubicBezTo>
                  <a:cubicBezTo>
                    <a:pt x="649" y="268"/>
                    <a:pt x="634" y="289"/>
                    <a:pt x="633" y="309"/>
                  </a:cubicBezTo>
                  <a:cubicBezTo>
                    <a:pt x="599" y="287"/>
                    <a:pt x="561" y="270"/>
                    <a:pt x="525" y="251"/>
                  </a:cubicBezTo>
                  <a:cubicBezTo>
                    <a:pt x="488" y="231"/>
                    <a:pt x="450" y="211"/>
                    <a:pt x="412" y="191"/>
                  </a:cubicBezTo>
                  <a:cubicBezTo>
                    <a:pt x="412" y="191"/>
                    <a:pt x="411" y="191"/>
                    <a:pt x="411" y="191"/>
                  </a:cubicBezTo>
                  <a:cubicBezTo>
                    <a:pt x="411" y="191"/>
                    <a:pt x="411" y="191"/>
                    <a:pt x="411" y="190"/>
                  </a:cubicBezTo>
                  <a:cubicBezTo>
                    <a:pt x="411" y="190"/>
                    <a:pt x="411" y="190"/>
                    <a:pt x="411" y="190"/>
                  </a:cubicBezTo>
                  <a:cubicBezTo>
                    <a:pt x="411" y="190"/>
                    <a:pt x="411" y="190"/>
                    <a:pt x="411" y="190"/>
                  </a:cubicBezTo>
                  <a:cubicBezTo>
                    <a:pt x="412" y="191"/>
                    <a:pt x="412" y="191"/>
                    <a:pt x="413" y="191"/>
                  </a:cubicBezTo>
                  <a:cubicBezTo>
                    <a:pt x="413" y="191"/>
                    <a:pt x="413" y="191"/>
                    <a:pt x="413" y="191"/>
                  </a:cubicBezTo>
                  <a:cubicBezTo>
                    <a:pt x="414" y="191"/>
                    <a:pt x="414" y="191"/>
                    <a:pt x="414" y="190"/>
                  </a:cubicBezTo>
                  <a:cubicBezTo>
                    <a:pt x="414" y="190"/>
                    <a:pt x="414" y="190"/>
                    <a:pt x="414" y="190"/>
                  </a:cubicBezTo>
                  <a:cubicBezTo>
                    <a:pt x="414" y="189"/>
                    <a:pt x="414" y="188"/>
                    <a:pt x="413" y="188"/>
                  </a:cubicBezTo>
                  <a:cubicBezTo>
                    <a:pt x="413" y="188"/>
                    <a:pt x="413" y="188"/>
                    <a:pt x="412" y="188"/>
                  </a:cubicBezTo>
                  <a:cubicBezTo>
                    <a:pt x="421" y="172"/>
                    <a:pt x="427" y="155"/>
                    <a:pt x="436" y="140"/>
                  </a:cubicBezTo>
                  <a:cubicBezTo>
                    <a:pt x="446" y="121"/>
                    <a:pt x="458" y="103"/>
                    <a:pt x="472" y="87"/>
                  </a:cubicBezTo>
                  <a:cubicBezTo>
                    <a:pt x="497" y="55"/>
                    <a:pt x="528" y="29"/>
                    <a:pt x="562" y="7"/>
                  </a:cubicBezTo>
                  <a:cubicBezTo>
                    <a:pt x="584" y="16"/>
                    <a:pt x="607" y="22"/>
                    <a:pt x="629" y="29"/>
                  </a:cubicBezTo>
                  <a:cubicBezTo>
                    <a:pt x="654" y="37"/>
                    <a:pt x="677" y="48"/>
                    <a:pt x="701" y="58"/>
                  </a:cubicBezTo>
                  <a:cubicBezTo>
                    <a:pt x="744" y="76"/>
                    <a:pt x="787" y="96"/>
                    <a:pt x="831" y="112"/>
                  </a:cubicBezTo>
                  <a:cubicBezTo>
                    <a:pt x="834" y="113"/>
                    <a:pt x="835" y="109"/>
                    <a:pt x="833" y="108"/>
                  </a:cubicBezTo>
                  <a:cubicBezTo>
                    <a:pt x="788" y="85"/>
                    <a:pt x="740" y="67"/>
                    <a:pt x="694" y="47"/>
                  </a:cubicBezTo>
                  <a:cubicBezTo>
                    <a:pt x="652" y="29"/>
                    <a:pt x="609" y="13"/>
                    <a:pt x="564" y="4"/>
                  </a:cubicBezTo>
                  <a:cubicBezTo>
                    <a:pt x="563" y="2"/>
                    <a:pt x="561" y="0"/>
                    <a:pt x="559" y="1"/>
                  </a:cubicBezTo>
                  <a:cubicBezTo>
                    <a:pt x="523" y="24"/>
                    <a:pt x="491" y="51"/>
                    <a:pt x="465" y="84"/>
                  </a:cubicBezTo>
                  <a:cubicBezTo>
                    <a:pt x="442" y="113"/>
                    <a:pt x="416" y="151"/>
                    <a:pt x="408" y="188"/>
                  </a:cubicBezTo>
                  <a:cubicBezTo>
                    <a:pt x="381" y="180"/>
                    <a:pt x="354" y="171"/>
                    <a:pt x="326" y="167"/>
                  </a:cubicBezTo>
                  <a:cubicBezTo>
                    <a:pt x="298" y="163"/>
                    <a:pt x="269" y="171"/>
                    <a:pt x="242" y="178"/>
                  </a:cubicBezTo>
                  <a:cubicBezTo>
                    <a:pt x="183" y="193"/>
                    <a:pt x="126" y="218"/>
                    <a:pt x="77" y="254"/>
                  </a:cubicBezTo>
                  <a:cubicBezTo>
                    <a:pt x="76" y="254"/>
                    <a:pt x="76" y="254"/>
                    <a:pt x="76" y="255"/>
                  </a:cubicBezTo>
                  <a:cubicBezTo>
                    <a:pt x="75" y="255"/>
                    <a:pt x="75" y="256"/>
                    <a:pt x="75" y="257"/>
                  </a:cubicBezTo>
                  <a:cubicBezTo>
                    <a:pt x="74" y="256"/>
                    <a:pt x="73" y="256"/>
                    <a:pt x="72" y="258"/>
                  </a:cubicBezTo>
                  <a:cubicBezTo>
                    <a:pt x="66" y="271"/>
                    <a:pt x="60" y="284"/>
                    <a:pt x="50" y="295"/>
                  </a:cubicBezTo>
                  <a:cubicBezTo>
                    <a:pt x="46" y="300"/>
                    <a:pt x="41" y="305"/>
                    <a:pt x="36" y="309"/>
                  </a:cubicBezTo>
                  <a:cubicBezTo>
                    <a:pt x="33" y="312"/>
                    <a:pt x="30" y="314"/>
                    <a:pt x="26" y="317"/>
                  </a:cubicBezTo>
                  <a:cubicBezTo>
                    <a:pt x="25" y="317"/>
                    <a:pt x="24" y="318"/>
                    <a:pt x="23" y="319"/>
                  </a:cubicBezTo>
                  <a:cubicBezTo>
                    <a:pt x="21" y="319"/>
                    <a:pt x="21" y="320"/>
                    <a:pt x="21" y="320"/>
                  </a:cubicBezTo>
                  <a:cubicBezTo>
                    <a:pt x="21" y="320"/>
                    <a:pt x="21" y="320"/>
                    <a:pt x="20" y="320"/>
                  </a:cubicBezTo>
                  <a:cubicBezTo>
                    <a:pt x="20" y="320"/>
                    <a:pt x="20" y="321"/>
                    <a:pt x="20" y="321"/>
                  </a:cubicBezTo>
                  <a:cubicBezTo>
                    <a:pt x="15" y="319"/>
                    <a:pt x="10" y="318"/>
                    <a:pt x="5" y="316"/>
                  </a:cubicBezTo>
                  <a:cubicBezTo>
                    <a:pt x="5" y="315"/>
                    <a:pt x="4" y="316"/>
                    <a:pt x="4" y="316"/>
                  </a:cubicBezTo>
                  <a:cubicBezTo>
                    <a:pt x="3" y="316"/>
                    <a:pt x="1" y="316"/>
                    <a:pt x="1" y="317"/>
                  </a:cubicBezTo>
                  <a:cubicBezTo>
                    <a:pt x="0" y="322"/>
                    <a:pt x="0" y="327"/>
                    <a:pt x="3" y="330"/>
                  </a:cubicBezTo>
                  <a:cubicBezTo>
                    <a:pt x="3" y="331"/>
                    <a:pt x="4" y="331"/>
                    <a:pt x="5" y="331"/>
                  </a:cubicBezTo>
                  <a:cubicBezTo>
                    <a:pt x="5" y="331"/>
                    <a:pt x="5" y="331"/>
                    <a:pt x="5" y="331"/>
                  </a:cubicBezTo>
                  <a:cubicBezTo>
                    <a:pt x="49" y="355"/>
                    <a:pt x="95" y="374"/>
                    <a:pt x="141" y="393"/>
                  </a:cubicBezTo>
                  <a:cubicBezTo>
                    <a:pt x="183" y="412"/>
                    <a:pt x="225" y="431"/>
                    <a:pt x="269" y="444"/>
                  </a:cubicBezTo>
                  <a:cubicBezTo>
                    <a:pt x="271" y="445"/>
                    <a:pt x="272" y="444"/>
                    <a:pt x="272" y="443"/>
                  </a:cubicBezTo>
                  <a:cubicBezTo>
                    <a:pt x="272" y="443"/>
                    <a:pt x="272" y="443"/>
                    <a:pt x="272" y="443"/>
                  </a:cubicBezTo>
                  <a:cubicBezTo>
                    <a:pt x="272" y="445"/>
                    <a:pt x="275" y="445"/>
                    <a:pt x="275" y="443"/>
                  </a:cubicBezTo>
                  <a:cubicBezTo>
                    <a:pt x="275" y="443"/>
                    <a:pt x="275" y="442"/>
                    <a:pt x="275" y="442"/>
                  </a:cubicBezTo>
                  <a:cubicBezTo>
                    <a:pt x="334" y="431"/>
                    <a:pt x="392" y="416"/>
                    <a:pt x="451" y="405"/>
                  </a:cubicBezTo>
                  <a:cubicBezTo>
                    <a:pt x="480" y="400"/>
                    <a:pt x="509" y="394"/>
                    <a:pt x="538" y="390"/>
                  </a:cubicBezTo>
                  <a:cubicBezTo>
                    <a:pt x="551" y="388"/>
                    <a:pt x="585" y="390"/>
                    <a:pt x="587" y="374"/>
                  </a:cubicBezTo>
                  <a:cubicBezTo>
                    <a:pt x="588" y="373"/>
                    <a:pt x="587" y="373"/>
                    <a:pt x="587" y="372"/>
                  </a:cubicBezTo>
                  <a:cubicBezTo>
                    <a:pt x="587" y="372"/>
                    <a:pt x="587" y="372"/>
                    <a:pt x="587" y="372"/>
                  </a:cubicBezTo>
                  <a:cubicBezTo>
                    <a:pt x="587" y="371"/>
                    <a:pt x="588" y="371"/>
                    <a:pt x="588" y="370"/>
                  </a:cubicBezTo>
                  <a:cubicBezTo>
                    <a:pt x="588" y="369"/>
                    <a:pt x="588" y="369"/>
                    <a:pt x="588" y="369"/>
                  </a:cubicBezTo>
                  <a:cubicBezTo>
                    <a:pt x="589" y="370"/>
                    <a:pt x="590" y="369"/>
                    <a:pt x="590" y="368"/>
                  </a:cubicBezTo>
                  <a:cubicBezTo>
                    <a:pt x="590" y="366"/>
                    <a:pt x="591" y="364"/>
                    <a:pt x="592" y="363"/>
                  </a:cubicBezTo>
                  <a:cubicBezTo>
                    <a:pt x="593" y="361"/>
                    <a:pt x="595" y="361"/>
                    <a:pt x="596" y="360"/>
                  </a:cubicBezTo>
                  <a:cubicBezTo>
                    <a:pt x="602" y="361"/>
                    <a:pt x="606" y="358"/>
                    <a:pt x="612" y="354"/>
                  </a:cubicBezTo>
                  <a:cubicBezTo>
                    <a:pt x="625" y="346"/>
                    <a:pt x="639" y="335"/>
                    <a:pt x="656" y="340"/>
                  </a:cubicBezTo>
                  <a:cubicBezTo>
                    <a:pt x="659" y="341"/>
                    <a:pt x="669" y="349"/>
                    <a:pt x="676" y="348"/>
                  </a:cubicBezTo>
                  <a:cubicBezTo>
                    <a:pt x="678" y="349"/>
                    <a:pt x="681" y="350"/>
                    <a:pt x="683" y="352"/>
                  </a:cubicBezTo>
                  <a:cubicBezTo>
                    <a:pt x="685" y="353"/>
                    <a:pt x="686" y="356"/>
                    <a:pt x="689" y="357"/>
                  </a:cubicBezTo>
                  <a:cubicBezTo>
                    <a:pt x="689" y="357"/>
                    <a:pt x="690" y="357"/>
                    <a:pt x="690" y="357"/>
                  </a:cubicBezTo>
                  <a:cubicBezTo>
                    <a:pt x="691" y="357"/>
                    <a:pt x="691" y="357"/>
                    <a:pt x="691" y="358"/>
                  </a:cubicBezTo>
                  <a:cubicBezTo>
                    <a:pt x="691" y="359"/>
                    <a:pt x="692" y="360"/>
                    <a:pt x="693" y="361"/>
                  </a:cubicBezTo>
                  <a:cubicBezTo>
                    <a:pt x="693" y="362"/>
                    <a:pt x="693" y="363"/>
                    <a:pt x="694" y="364"/>
                  </a:cubicBezTo>
                  <a:cubicBezTo>
                    <a:pt x="694" y="365"/>
                    <a:pt x="695" y="365"/>
                    <a:pt x="696" y="365"/>
                  </a:cubicBezTo>
                  <a:cubicBezTo>
                    <a:pt x="696" y="365"/>
                    <a:pt x="696" y="366"/>
                    <a:pt x="697" y="366"/>
                  </a:cubicBezTo>
                  <a:cubicBezTo>
                    <a:pt x="798" y="360"/>
                    <a:pt x="900" y="339"/>
                    <a:pt x="998" y="313"/>
                  </a:cubicBezTo>
                  <a:cubicBezTo>
                    <a:pt x="999" y="313"/>
                    <a:pt x="999" y="312"/>
                    <a:pt x="999" y="311"/>
                  </a:cubicBezTo>
                  <a:cubicBezTo>
                    <a:pt x="1000" y="311"/>
                    <a:pt x="1000" y="311"/>
                    <a:pt x="1000" y="311"/>
                  </a:cubicBezTo>
                  <a:cubicBezTo>
                    <a:pt x="1001" y="308"/>
                    <a:pt x="1001" y="306"/>
                    <a:pt x="999" y="305"/>
                  </a:cubicBezTo>
                  <a:close/>
                  <a:moveTo>
                    <a:pt x="714" y="199"/>
                  </a:moveTo>
                  <a:cubicBezTo>
                    <a:pt x="732" y="181"/>
                    <a:pt x="753" y="162"/>
                    <a:pt x="775" y="146"/>
                  </a:cubicBezTo>
                  <a:cubicBezTo>
                    <a:pt x="826" y="171"/>
                    <a:pt x="878" y="196"/>
                    <a:pt x="927" y="224"/>
                  </a:cubicBezTo>
                  <a:cubicBezTo>
                    <a:pt x="927" y="224"/>
                    <a:pt x="927" y="224"/>
                    <a:pt x="927" y="224"/>
                  </a:cubicBezTo>
                  <a:cubicBezTo>
                    <a:pt x="876" y="221"/>
                    <a:pt x="823" y="240"/>
                    <a:pt x="774" y="255"/>
                  </a:cubicBezTo>
                  <a:cubicBezTo>
                    <a:pt x="733" y="267"/>
                    <a:pt x="688" y="283"/>
                    <a:pt x="656" y="314"/>
                  </a:cubicBezTo>
                  <a:cubicBezTo>
                    <a:pt x="656" y="314"/>
                    <a:pt x="656" y="315"/>
                    <a:pt x="656" y="316"/>
                  </a:cubicBezTo>
                  <a:cubicBezTo>
                    <a:pt x="650" y="315"/>
                    <a:pt x="644" y="315"/>
                    <a:pt x="637" y="316"/>
                  </a:cubicBezTo>
                  <a:cubicBezTo>
                    <a:pt x="648" y="270"/>
                    <a:pt x="681" y="231"/>
                    <a:pt x="714" y="199"/>
                  </a:cubicBezTo>
                  <a:close/>
                  <a:moveTo>
                    <a:pt x="154" y="216"/>
                  </a:moveTo>
                  <a:cubicBezTo>
                    <a:pt x="181" y="204"/>
                    <a:pt x="209" y="194"/>
                    <a:pt x="237" y="187"/>
                  </a:cubicBezTo>
                  <a:cubicBezTo>
                    <a:pt x="263" y="180"/>
                    <a:pt x="292" y="171"/>
                    <a:pt x="320" y="174"/>
                  </a:cubicBezTo>
                  <a:cubicBezTo>
                    <a:pt x="349" y="176"/>
                    <a:pt x="379" y="187"/>
                    <a:pt x="407" y="195"/>
                  </a:cubicBezTo>
                  <a:cubicBezTo>
                    <a:pt x="407" y="195"/>
                    <a:pt x="407" y="195"/>
                    <a:pt x="407" y="195"/>
                  </a:cubicBezTo>
                  <a:cubicBezTo>
                    <a:pt x="407" y="195"/>
                    <a:pt x="408" y="196"/>
                    <a:pt x="409" y="197"/>
                  </a:cubicBezTo>
                  <a:cubicBezTo>
                    <a:pt x="448" y="217"/>
                    <a:pt x="487" y="238"/>
                    <a:pt x="525" y="258"/>
                  </a:cubicBezTo>
                  <a:cubicBezTo>
                    <a:pt x="561" y="277"/>
                    <a:pt x="596" y="297"/>
                    <a:pt x="633" y="313"/>
                  </a:cubicBezTo>
                  <a:cubicBezTo>
                    <a:pt x="633" y="313"/>
                    <a:pt x="633" y="313"/>
                    <a:pt x="633" y="314"/>
                  </a:cubicBezTo>
                  <a:cubicBezTo>
                    <a:pt x="579" y="289"/>
                    <a:pt x="521" y="294"/>
                    <a:pt x="463" y="300"/>
                  </a:cubicBezTo>
                  <a:cubicBezTo>
                    <a:pt x="433" y="304"/>
                    <a:pt x="403" y="308"/>
                    <a:pt x="373" y="314"/>
                  </a:cubicBezTo>
                  <a:cubicBezTo>
                    <a:pt x="348" y="318"/>
                    <a:pt x="320" y="322"/>
                    <a:pt x="297" y="333"/>
                  </a:cubicBezTo>
                  <a:cubicBezTo>
                    <a:pt x="297" y="332"/>
                    <a:pt x="297" y="330"/>
                    <a:pt x="295" y="330"/>
                  </a:cubicBezTo>
                  <a:cubicBezTo>
                    <a:pt x="259" y="315"/>
                    <a:pt x="223" y="303"/>
                    <a:pt x="187" y="290"/>
                  </a:cubicBezTo>
                  <a:cubicBezTo>
                    <a:pt x="151" y="278"/>
                    <a:pt x="116" y="264"/>
                    <a:pt x="79" y="255"/>
                  </a:cubicBezTo>
                  <a:cubicBezTo>
                    <a:pt x="105" y="243"/>
                    <a:pt x="129" y="228"/>
                    <a:pt x="154" y="216"/>
                  </a:cubicBezTo>
                  <a:close/>
                  <a:moveTo>
                    <a:pt x="580" y="366"/>
                  </a:moveTo>
                  <a:cubicBezTo>
                    <a:pt x="530" y="371"/>
                    <a:pt x="480" y="383"/>
                    <a:pt x="431" y="392"/>
                  </a:cubicBezTo>
                  <a:cubicBezTo>
                    <a:pt x="380" y="403"/>
                    <a:pt x="327" y="411"/>
                    <a:pt x="277" y="427"/>
                  </a:cubicBezTo>
                  <a:cubicBezTo>
                    <a:pt x="282" y="423"/>
                    <a:pt x="287" y="419"/>
                    <a:pt x="292" y="414"/>
                  </a:cubicBezTo>
                  <a:cubicBezTo>
                    <a:pt x="351" y="405"/>
                    <a:pt x="412" y="391"/>
                    <a:pt x="470" y="375"/>
                  </a:cubicBezTo>
                  <a:cubicBezTo>
                    <a:pt x="471" y="375"/>
                    <a:pt x="471" y="373"/>
                    <a:pt x="470" y="373"/>
                  </a:cubicBezTo>
                  <a:cubicBezTo>
                    <a:pt x="412" y="383"/>
                    <a:pt x="352" y="395"/>
                    <a:pt x="295" y="411"/>
                  </a:cubicBezTo>
                  <a:cubicBezTo>
                    <a:pt x="299" y="406"/>
                    <a:pt x="302" y="400"/>
                    <a:pt x="303" y="393"/>
                  </a:cubicBezTo>
                  <a:cubicBezTo>
                    <a:pt x="306" y="375"/>
                    <a:pt x="302" y="355"/>
                    <a:pt x="295" y="338"/>
                  </a:cubicBezTo>
                  <a:cubicBezTo>
                    <a:pt x="348" y="322"/>
                    <a:pt x="404" y="313"/>
                    <a:pt x="460" y="307"/>
                  </a:cubicBezTo>
                  <a:cubicBezTo>
                    <a:pt x="517" y="301"/>
                    <a:pt x="575" y="295"/>
                    <a:pt x="629" y="318"/>
                  </a:cubicBezTo>
                  <a:cubicBezTo>
                    <a:pt x="629" y="318"/>
                    <a:pt x="629" y="318"/>
                    <a:pt x="628" y="318"/>
                  </a:cubicBezTo>
                  <a:cubicBezTo>
                    <a:pt x="611" y="323"/>
                    <a:pt x="590" y="334"/>
                    <a:pt x="587" y="354"/>
                  </a:cubicBezTo>
                  <a:cubicBezTo>
                    <a:pt x="586" y="354"/>
                    <a:pt x="585" y="354"/>
                    <a:pt x="583" y="355"/>
                  </a:cubicBezTo>
                  <a:cubicBezTo>
                    <a:pt x="580" y="358"/>
                    <a:pt x="579" y="362"/>
                    <a:pt x="580" y="366"/>
                  </a:cubicBezTo>
                  <a:close/>
                  <a:moveTo>
                    <a:pt x="271" y="436"/>
                  </a:moveTo>
                  <a:cubicBezTo>
                    <a:pt x="271" y="437"/>
                    <a:pt x="271" y="439"/>
                    <a:pt x="272" y="44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179" y="413"/>
                    <a:pt x="95" y="364"/>
                    <a:pt x="6" y="329"/>
                  </a:cubicBezTo>
                  <a:cubicBezTo>
                    <a:pt x="6" y="329"/>
                    <a:pt x="6" y="328"/>
                    <a:pt x="6" y="328"/>
                  </a:cubicBezTo>
                  <a:cubicBezTo>
                    <a:pt x="5" y="325"/>
                    <a:pt x="4" y="322"/>
                    <a:pt x="5" y="318"/>
                  </a:cubicBezTo>
                  <a:cubicBezTo>
                    <a:pt x="5" y="318"/>
                    <a:pt x="5" y="318"/>
                    <a:pt x="5" y="318"/>
                  </a:cubicBezTo>
                  <a:cubicBezTo>
                    <a:pt x="46" y="340"/>
                    <a:pt x="91" y="357"/>
                    <a:pt x="135" y="375"/>
                  </a:cubicBezTo>
                  <a:cubicBezTo>
                    <a:pt x="180" y="394"/>
                    <a:pt x="225" y="412"/>
                    <a:pt x="270" y="430"/>
                  </a:cubicBezTo>
                  <a:cubicBezTo>
                    <a:pt x="271" y="430"/>
                    <a:pt x="271" y="431"/>
                    <a:pt x="272" y="430"/>
                  </a:cubicBezTo>
                  <a:cubicBezTo>
                    <a:pt x="272" y="430"/>
                    <a:pt x="272" y="430"/>
                    <a:pt x="272" y="430"/>
                  </a:cubicBezTo>
                  <a:cubicBezTo>
                    <a:pt x="271" y="432"/>
                    <a:pt x="271" y="434"/>
                    <a:pt x="271" y="436"/>
                  </a:cubicBezTo>
                  <a:close/>
                  <a:moveTo>
                    <a:pt x="271" y="426"/>
                  </a:moveTo>
                  <a:cubicBezTo>
                    <a:pt x="225" y="408"/>
                    <a:pt x="179" y="389"/>
                    <a:pt x="133" y="370"/>
                  </a:cubicBezTo>
                  <a:cubicBezTo>
                    <a:pt x="97" y="355"/>
                    <a:pt x="61" y="338"/>
                    <a:pt x="25" y="323"/>
                  </a:cubicBezTo>
                  <a:cubicBezTo>
                    <a:pt x="28" y="323"/>
                    <a:pt x="30" y="321"/>
                    <a:pt x="32" y="320"/>
                  </a:cubicBezTo>
                  <a:cubicBezTo>
                    <a:pt x="43" y="326"/>
                    <a:pt x="54" y="331"/>
                    <a:pt x="66" y="335"/>
                  </a:cubicBezTo>
                  <a:cubicBezTo>
                    <a:pt x="68" y="335"/>
                    <a:pt x="69" y="332"/>
                    <a:pt x="66" y="331"/>
                  </a:cubicBezTo>
                  <a:cubicBezTo>
                    <a:pt x="56" y="327"/>
                    <a:pt x="45" y="323"/>
                    <a:pt x="35" y="318"/>
                  </a:cubicBezTo>
                  <a:cubicBezTo>
                    <a:pt x="39" y="315"/>
                    <a:pt x="43" y="311"/>
                    <a:pt x="47" y="307"/>
                  </a:cubicBezTo>
                  <a:cubicBezTo>
                    <a:pt x="92" y="328"/>
                    <a:pt x="140" y="350"/>
                    <a:pt x="189" y="362"/>
                  </a:cubicBezTo>
                  <a:cubicBezTo>
                    <a:pt x="190" y="362"/>
                    <a:pt x="191" y="360"/>
                    <a:pt x="189" y="359"/>
                  </a:cubicBezTo>
                  <a:cubicBezTo>
                    <a:pt x="142" y="343"/>
                    <a:pt x="95" y="324"/>
                    <a:pt x="49" y="305"/>
                  </a:cubicBezTo>
                  <a:cubicBezTo>
                    <a:pt x="51" y="303"/>
                    <a:pt x="52" y="301"/>
                    <a:pt x="54" y="299"/>
                  </a:cubicBezTo>
                  <a:cubicBezTo>
                    <a:pt x="58" y="294"/>
                    <a:pt x="62" y="289"/>
                    <a:pt x="65" y="284"/>
                  </a:cubicBezTo>
                  <a:cubicBezTo>
                    <a:pt x="110" y="305"/>
                    <a:pt x="158" y="327"/>
                    <a:pt x="206" y="340"/>
                  </a:cubicBezTo>
                  <a:cubicBezTo>
                    <a:pt x="208" y="340"/>
                    <a:pt x="209" y="338"/>
                    <a:pt x="207" y="338"/>
                  </a:cubicBezTo>
                  <a:cubicBezTo>
                    <a:pt x="162" y="316"/>
                    <a:pt x="113" y="299"/>
                    <a:pt x="66" y="283"/>
                  </a:cubicBezTo>
                  <a:cubicBezTo>
                    <a:pt x="71" y="275"/>
                    <a:pt x="74" y="267"/>
                    <a:pt x="77" y="259"/>
                  </a:cubicBezTo>
                  <a:cubicBezTo>
                    <a:pt x="77" y="259"/>
                    <a:pt x="77" y="259"/>
                    <a:pt x="77" y="259"/>
                  </a:cubicBezTo>
                  <a:cubicBezTo>
                    <a:pt x="112" y="273"/>
                    <a:pt x="149" y="284"/>
                    <a:pt x="185" y="297"/>
                  </a:cubicBezTo>
                  <a:cubicBezTo>
                    <a:pt x="219" y="309"/>
                    <a:pt x="253" y="322"/>
                    <a:pt x="287" y="333"/>
                  </a:cubicBezTo>
                  <a:cubicBezTo>
                    <a:pt x="287" y="334"/>
                    <a:pt x="287" y="335"/>
                    <a:pt x="287" y="336"/>
                  </a:cubicBezTo>
                  <a:cubicBezTo>
                    <a:pt x="289" y="339"/>
                    <a:pt x="291" y="343"/>
                    <a:pt x="292" y="347"/>
                  </a:cubicBezTo>
                  <a:cubicBezTo>
                    <a:pt x="229" y="323"/>
                    <a:pt x="163" y="302"/>
                    <a:pt x="98" y="282"/>
                  </a:cubicBezTo>
                  <a:cubicBezTo>
                    <a:pt x="97" y="282"/>
                    <a:pt x="96" y="284"/>
                    <a:pt x="98" y="284"/>
                  </a:cubicBezTo>
                  <a:cubicBezTo>
                    <a:pt x="162" y="308"/>
                    <a:pt x="227" y="331"/>
                    <a:pt x="293" y="350"/>
                  </a:cubicBezTo>
                  <a:cubicBezTo>
                    <a:pt x="295" y="356"/>
                    <a:pt x="296" y="362"/>
                    <a:pt x="297" y="368"/>
                  </a:cubicBezTo>
                  <a:cubicBezTo>
                    <a:pt x="273" y="357"/>
                    <a:pt x="247" y="349"/>
                    <a:pt x="222" y="341"/>
                  </a:cubicBezTo>
                  <a:cubicBezTo>
                    <a:pt x="220" y="341"/>
                    <a:pt x="220" y="343"/>
                    <a:pt x="221" y="343"/>
                  </a:cubicBezTo>
                  <a:cubicBezTo>
                    <a:pt x="246" y="352"/>
                    <a:pt x="272" y="363"/>
                    <a:pt x="298" y="371"/>
                  </a:cubicBezTo>
                  <a:cubicBezTo>
                    <a:pt x="298" y="371"/>
                    <a:pt x="298" y="371"/>
                    <a:pt x="298" y="371"/>
                  </a:cubicBezTo>
                  <a:cubicBezTo>
                    <a:pt x="298" y="375"/>
                    <a:pt x="298" y="379"/>
                    <a:pt x="298" y="383"/>
                  </a:cubicBezTo>
                  <a:cubicBezTo>
                    <a:pt x="298" y="382"/>
                    <a:pt x="298" y="382"/>
                    <a:pt x="297" y="382"/>
                  </a:cubicBezTo>
                  <a:cubicBezTo>
                    <a:pt x="245" y="364"/>
                    <a:pt x="192" y="346"/>
                    <a:pt x="140" y="328"/>
                  </a:cubicBezTo>
                  <a:cubicBezTo>
                    <a:pt x="139" y="328"/>
                    <a:pt x="138" y="330"/>
                    <a:pt x="140" y="330"/>
                  </a:cubicBezTo>
                  <a:cubicBezTo>
                    <a:pt x="191" y="351"/>
                    <a:pt x="243" y="370"/>
                    <a:pt x="296" y="385"/>
                  </a:cubicBezTo>
                  <a:cubicBezTo>
                    <a:pt x="297" y="385"/>
                    <a:pt x="298" y="385"/>
                    <a:pt x="298" y="384"/>
                  </a:cubicBezTo>
                  <a:cubicBezTo>
                    <a:pt x="298" y="385"/>
                    <a:pt x="298" y="386"/>
                    <a:pt x="298" y="387"/>
                  </a:cubicBezTo>
                  <a:cubicBezTo>
                    <a:pt x="298" y="390"/>
                    <a:pt x="297" y="394"/>
                    <a:pt x="296" y="396"/>
                  </a:cubicBezTo>
                  <a:cubicBezTo>
                    <a:pt x="265" y="383"/>
                    <a:pt x="230" y="372"/>
                    <a:pt x="197" y="363"/>
                  </a:cubicBezTo>
                  <a:cubicBezTo>
                    <a:pt x="196" y="363"/>
                    <a:pt x="196" y="364"/>
                    <a:pt x="197" y="364"/>
                  </a:cubicBezTo>
                  <a:cubicBezTo>
                    <a:pt x="229" y="377"/>
                    <a:pt x="262" y="390"/>
                    <a:pt x="295" y="398"/>
                  </a:cubicBezTo>
                  <a:cubicBezTo>
                    <a:pt x="291" y="410"/>
                    <a:pt x="280" y="418"/>
                    <a:pt x="271" y="426"/>
                  </a:cubicBezTo>
                  <a:close/>
                  <a:moveTo>
                    <a:pt x="589" y="361"/>
                  </a:moveTo>
                  <a:cubicBezTo>
                    <a:pt x="588" y="362"/>
                    <a:pt x="587" y="364"/>
                    <a:pt x="587" y="366"/>
                  </a:cubicBezTo>
                  <a:cubicBezTo>
                    <a:pt x="587" y="366"/>
                    <a:pt x="587" y="366"/>
                    <a:pt x="587" y="366"/>
                  </a:cubicBezTo>
                  <a:cubicBezTo>
                    <a:pt x="584" y="367"/>
                    <a:pt x="584" y="370"/>
                    <a:pt x="585" y="372"/>
                  </a:cubicBezTo>
                  <a:cubicBezTo>
                    <a:pt x="585" y="372"/>
                    <a:pt x="585" y="372"/>
                    <a:pt x="585" y="372"/>
                  </a:cubicBezTo>
                  <a:cubicBezTo>
                    <a:pt x="580" y="382"/>
                    <a:pt x="554" y="382"/>
                    <a:pt x="545" y="384"/>
                  </a:cubicBezTo>
                  <a:cubicBezTo>
                    <a:pt x="532" y="386"/>
                    <a:pt x="519" y="388"/>
                    <a:pt x="507" y="390"/>
                  </a:cubicBezTo>
                  <a:cubicBezTo>
                    <a:pt x="480" y="395"/>
                    <a:pt x="453" y="400"/>
                    <a:pt x="427" y="405"/>
                  </a:cubicBezTo>
                  <a:cubicBezTo>
                    <a:pt x="376" y="415"/>
                    <a:pt x="325" y="424"/>
                    <a:pt x="276" y="439"/>
                  </a:cubicBezTo>
                  <a:cubicBezTo>
                    <a:pt x="276" y="438"/>
                    <a:pt x="276" y="437"/>
                    <a:pt x="276" y="436"/>
                  </a:cubicBezTo>
                  <a:cubicBezTo>
                    <a:pt x="276" y="434"/>
                    <a:pt x="276" y="432"/>
                    <a:pt x="275" y="431"/>
                  </a:cubicBezTo>
                  <a:cubicBezTo>
                    <a:pt x="275" y="431"/>
                    <a:pt x="275" y="431"/>
                    <a:pt x="275" y="431"/>
                  </a:cubicBezTo>
                  <a:cubicBezTo>
                    <a:pt x="326" y="422"/>
                    <a:pt x="377" y="408"/>
                    <a:pt x="428" y="398"/>
                  </a:cubicBezTo>
                  <a:cubicBezTo>
                    <a:pt x="479" y="387"/>
                    <a:pt x="531" y="380"/>
                    <a:pt x="582" y="369"/>
                  </a:cubicBezTo>
                  <a:cubicBezTo>
                    <a:pt x="582" y="369"/>
                    <a:pt x="583" y="369"/>
                    <a:pt x="583" y="369"/>
                  </a:cubicBezTo>
                  <a:cubicBezTo>
                    <a:pt x="584" y="369"/>
                    <a:pt x="586" y="368"/>
                    <a:pt x="585" y="366"/>
                  </a:cubicBezTo>
                  <a:cubicBezTo>
                    <a:pt x="583" y="363"/>
                    <a:pt x="584" y="360"/>
                    <a:pt x="586" y="358"/>
                  </a:cubicBezTo>
                  <a:cubicBezTo>
                    <a:pt x="587" y="358"/>
                    <a:pt x="587" y="358"/>
                    <a:pt x="588" y="358"/>
                  </a:cubicBezTo>
                  <a:cubicBezTo>
                    <a:pt x="588" y="358"/>
                    <a:pt x="588" y="358"/>
                    <a:pt x="588" y="358"/>
                  </a:cubicBezTo>
                  <a:cubicBezTo>
                    <a:pt x="589" y="357"/>
                    <a:pt x="590" y="357"/>
                    <a:pt x="591" y="358"/>
                  </a:cubicBezTo>
                  <a:cubicBezTo>
                    <a:pt x="591" y="358"/>
                    <a:pt x="591" y="358"/>
                    <a:pt x="591" y="358"/>
                  </a:cubicBezTo>
                  <a:cubicBezTo>
                    <a:pt x="590" y="359"/>
                    <a:pt x="589" y="360"/>
                    <a:pt x="589" y="361"/>
                  </a:cubicBezTo>
                  <a:close/>
                  <a:moveTo>
                    <a:pt x="593" y="354"/>
                  </a:moveTo>
                  <a:cubicBezTo>
                    <a:pt x="592" y="354"/>
                    <a:pt x="591" y="354"/>
                    <a:pt x="591" y="354"/>
                  </a:cubicBezTo>
                  <a:cubicBezTo>
                    <a:pt x="599" y="338"/>
                    <a:pt x="611" y="327"/>
                    <a:pt x="629" y="322"/>
                  </a:cubicBezTo>
                  <a:cubicBezTo>
                    <a:pt x="651" y="316"/>
                    <a:pt x="667" y="321"/>
                    <a:pt x="683" y="335"/>
                  </a:cubicBezTo>
                  <a:cubicBezTo>
                    <a:pt x="682" y="335"/>
                    <a:pt x="681" y="336"/>
                    <a:pt x="680" y="336"/>
                  </a:cubicBezTo>
                  <a:cubicBezTo>
                    <a:pt x="666" y="326"/>
                    <a:pt x="650" y="322"/>
                    <a:pt x="633" y="324"/>
                  </a:cubicBezTo>
                  <a:cubicBezTo>
                    <a:pt x="614" y="327"/>
                    <a:pt x="603" y="339"/>
                    <a:pt x="593" y="354"/>
                  </a:cubicBezTo>
                  <a:close/>
                  <a:moveTo>
                    <a:pt x="675" y="341"/>
                  </a:moveTo>
                  <a:cubicBezTo>
                    <a:pt x="675" y="343"/>
                    <a:pt x="658" y="336"/>
                    <a:pt x="655" y="335"/>
                  </a:cubicBezTo>
                  <a:cubicBezTo>
                    <a:pt x="649" y="334"/>
                    <a:pt x="644" y="334"/>
                    <a:pt x="639" y="336"/>
                  </a:cubicBezTo>
                  <a:cubicBezTo>
                    <a:pt x="625" y="339"/>
                    <a:pt x="610" y="356"/>
                    <a:pt x="596" y="356"/>
                  </a:cubicBezTo>
                  <a:cubicBezTo>
                    <a:pt x="607" y="342"/>
                    <a:pt x="619" y="330"/>
                    <a:pt x="638" y="329"/>
                  </a:cubicBezTo>
                  <a:cubicBezTo>
                    <a:pt x="652" y="328"/>
                    <a:pt x="664" y="332"/>
                    <a:pt x="676" y="340"/>
                  </a:cubicBezTo>
                  <a:cubicBezTo>
                    <a:pt x="676" y="340"/>
                    <a:pt x="676" y="341"/>
                    <a:pt x="675" y="341"/>
                  </a:cubicBezTo>
                  <a:close/>
                  <a:moveTo>
                    <a:pt x="692" y="352"/>
                  </a:moveTo>
                  <a:cubicBezTo>
                    <a:pt x="691" y="352"/>
                    <a:pt x="691" y="352"/>
                    <a:pt x="690" y="353"/>
                  </a:cubicBezTo>
                  <a:cubicBezTo>
                    <a:pt x="689" y="351"/>
                    <a:pt x="687" y="349"/>
                    <a:pt x="685" y="348"/>
                  </a:cubicBezTo>
                  <a:cubicBezTo>
                    <a:pt x="683" y="347"/>
                    <a:pt x="682" y="346"/>
                    <a:pt x="680" y="345"/>
                  </a:cubicBezTo>
                  <a:cubicBezTo>
                    <a:pt x="680" y="344"/>
                    <a:pt x="680" y="343"/>
                    <a:pt x="680" y="342"/>
                  </a:cubicBezTo>
                  <a:cubicBezTo>
                    <a:pt x="681" y="342"/>
                    <a:pt x="682" y="341"/>
                    <a:pt x="682" y="340"/>
                  </a:cubicBezTo>
                  <a:cubicBezTo>
                    <a:pt x="685" y="339"/>
                    <a:pt x="688" y="340"/>
                    <a:pt x="689" y="342"/>
                  </a:cubicBezTo>
                  <a:cubicBezTo>
                    <a:pt x="690" y="343"/>
                    <a:pt x="691" y="345"/>
                    <a:pt x="691" y="346"/>
                  </a:cubicBezTo>
                  <a:cubicBezTo>
                    <a:pt x="691" y="348"/>
                    <a:pt x="690" y="349"/>
                    <a:pt x="690" y="351"/>
                  </a:cubicBezTo>
                  <a:cubicBezTo>
                    <a:pt x="690" y="352"/>
                    <a:pt x="691" y="352"/>
                    <a:pt x="692" y="352"/>
                  </a:cubicBezTo>
                  <a:cubicBezTo>
                    <a:pt x="692" y="352"/>
                    <a:pt x="692" y="352"/>
                    <a:pt x="692" y="352"/>
                  </a:cubicBezTo>
                  <a:close/>
                  <a:moveTo>
                    <a:pt x="693" y="339"/>
                  </a:moveTo>
                  <a:cubicBezTo>
                    <a:pt x="693" y="338"/>
                    <a:pt x="693" y="338"/>
                    <a:pt x="692" y="338"/>
                  </a:cubicBezTo>
                  <a:cubicBezTo>
                    <a:pt x="692" y="337"/>
                    <a:pt x="692" y="337"/>
                    <a:pt x="691" y="337"/>
                  </a:cubicBezTo>
                  <a:cubicBezTo>
                    <a:pt x="691" y="336"/>
                    <a:pt x="691" y="336"/>
                    <a:pt x="690" y="335"/>
                  </a:cubicBezTo>
                  <a:cubicBezTo>
                    <a:pt x="689" y="334"/>
                    <a:pt x="688" y="333"/>
                    <a:pt x="686" y="332"/>
                  </a:cubicBezTo>
                  <a:cubicBezTo>
                    <a:pt x="718" y="321"/>
                    <a:pt x="750" y="307"/>
                    <a:pt x="781" y="295"/>
                  </a:cubicBezTo>
                  <a:cubicBezTo>
                    <a:pt x="811" y="283"/>
                    <a:pt x="842" y="277"/>
                    <a:pt x="873" y="270"/>
                  </a:cubicBezTo>
                  <a:cubicBezTo>
                    <a:pt x="875" y="270"/>
                    <a:pt x="874" y="268"/>
                    <a:pt x="873" y="268"/>
                  </a:cubicBezTo>
                  <a:cubicBezTo>
                    <a:pt x="807" y="276"/>
                    <a:pt x="745" y="302"/>
                    <a:pt x="685" y="330"/>
                  </a:cubicBezTo>
                  <a:cubicBezTo>
                    <a:pt x="685" y="330"/>
                    <a:pt x="685" y="330"/>
                    <a:pt x="685" y="330"/>
                  </a:cubicBezTo>
                  <a:cubicBezTo>
                    <a:pt x="681" y="327"/>
                    <a:pt x="676" y="324"/>
                    <a:pt x="672" y="322"/>
                  </a:cubicBezTo>
                  <a:cubicBezTo>
                    <a:pt x="692" y="314"/>
                    <a:pt x="711" y="302"/>
                    <a:pt x="730" y="292"/>
                  </a:cubicBezTo>
                  <a:cubicBezTo>
                    <a:pt x="755" y="280"/>
                    <a:pt x="781" y="273"/>
                    <a:pt x="807" y="267"/>
                  </a:cubicBezTo>
                  <a:cubicBezTo>
                    <a:pt x="809" y="267"/>
                    <a:pt x="809" y="264"/>
                    <a:pt x="807" y="264"/>
                  </a:cubicBezTo>
                  <a:cubicBezTo>
                    <a:pt x="760" y="268"/>
                    <a:pt x="709" y="294"/>
                    <a:pt x="670" y="320"/>
                  </a:cubicBezTo>
                  <a:cubicBezTo>
                    <a:pt x="670" y="320"/>
                    <a:pt x="670" y="321"/>
                    <a:pt x="670" y="321"/>
                  </a:cubicBezTo>
                  <a:cubicBezTo>
                    <a:pt x="667" y="319"/>
                    <a:pt x="663" y="318"/>
                    <a:pt x="660" y="317"/>
                  </a:cubicBezTo>
                  <a:cubicBezTo>
                    <a:pt x="696" y="289"/>
                    <a:pt x="735" y="272"/>
                    <a:pt x="779" y="260"/>
                  </a:cubicBezTo>
                  <a:cubicBezTo>
                    <a:pt x="828" y="245"/>
                    <a:pt x="876" y="234"/>
                    <a:pt x="927" y="229"/>
                  </a:cubicBezTo>
                  <a:cubicBezTo>
                    <a:pt x="929" y="229"/>
                    <a:pt x="930" y="226"/>
                    <a:pt x="929" y="225"/>
                  </a:cubicBezTo>
                  <a:cubicBezTo>
                    <a:pt x="929" y="225"/>
                    <a:pt x="930" y="226"/>
                    <a:pt x="931" y="226"/>
                  </a:cubicBezTo>
                  <a:cubicBezTo>
                    <a:pt x="931" y="226"/>
                    <a:pt x="931" y="226"/>
                    <a:pt x="931" y="226"/>
                  </a:cubicBezTo>
                  <a:cubicBezTo>
                    <a:pt x="931" y="230"/>
                    <a:pt x="932" y="235"/>
                    <a:pt x="933" y="239"/>
                  </a:cubicBezTo>
                  <a:cubicBezTo>
                    <a:pt x="933" y="239"/>
                    <a:pt x="933" y="239"/>
                    <a:pt x="933" y="239"/>
                  </a:cubicBezTo>
                  <a:cubicBezTo>
                    <a:pt x="896" y="240"/>
                    <a:pt x="859" y="247"/>
                    <a:pt x="825" y="261"/>
                  </a:cubicBezTo>
                  <a:cubicBezTo>
                    <a:pt x="824" y="261"/>
                    <a:pt x="824" y="263"/>
                    <a:pt x="826" y="263"/>
                  </a:cubicBezTo>
                  <a:cubicBezTo>
                    <a:pt x="861" y="252"/>
                    <a:pt x="896" y="245"/>
                    <a:pt x="933" y="243"/>
                  </a:cubicBezTo>
                  <a:cubicBezTo>
                    <a:pt x="934" y="243"/>
                    <a:pt x="934" y="242"/>
                    <a:pt x="934" y="242"/>
                  </a:cubicBezTo>
                  <a:cubicBezTo>
                    <a:pt x="938" y="250"/>
                    <a:pt x="942" y="258"/>
                    <a:pt x="947" y="265"/>
                  </a:cubicBezTo>
                  <a:cubicBezTo>
                    <a:pt x="923" y="264"/>
                    <a:pt x="900" y="273"/>
                    <a:pt x="877" y="278"/>
                  </a:cubicBezTo>
                  <a:cubicBezTo>
                    <a:pt x="851" y="285"/>
                    <a:pt x="824" y="290"/>
                    <a:pt x="798" y="298"/>
                  </a:cubicBezTo>
                  <a:cubicBezTo>
                    <a:pt x="797" y="299"/>
                    <a:pt x="797" y="300"/>
                    <a:pt x="799" y="300"/>
                  </a:cubicBezTo>
                  <a:cubicBezTo>
                    <a:pt x="849" y="291"/>
                    <a:pt x="898" y="274"/>
                    <a:pt x="948" y="267"/>
                  </a:cubicBezTo>
                  <a:cubicBezTo>
                    <a:pt x="949" y="268"/>
                    <a:pt x="949" y="269"/>
                    <a:pt x="950" y="269"/>
                  </a:cubicBezTo>
                  <a:cubicBezTo>
                    <a:pt x="958" y="282"/>
                    <a:pt x="968" y="294"/>
                    <a:pt x="981" y="302"/>
                  </a:cubicBezTo>
                  <a:cubicBezTo>
                    <a:pt x="937" y="306"/>
                    <a:pt x="894" y="315"/>
                    <a:pt x="851" y="325"/>
                  </a:cubicBezTo>
                  <a:cubicBezTo>
                    <a:pt x="799" y="336"/>
                    <a:pt x="747" y="344"/>
                    <a:pt x="694" y="351"/>
                  </a:cubicBezTo>
                  <a:cubicBezTo>
                    <a:pt x="696" y="350"/>
                    <a:pt x="696" y="347"/>
                    <a:pt x="696" y="345"/>
                  </a:cubicBezTo>
                  <a:cubicBezTo>
                    <a:pt x="696" y="344"/>
                    <a:pt x="695" y="343"/>
                    <a:pt x="695" y="341"/>
                  </a:cubicBezTo>
                  <a:cubicBezTo>
                    <a:pt x="706" y="344"/>
                    <a:pt x="725" y="333"/>
                    <a:pt x="736" y="330"/>
                  </a:cubicBezTo>
                  <a:cubicBezTo>
                    <a:pt x="757" y="324"/>
                    <a:pt x="779" y="318"/>
                    <a:pt x="800" y="311"/>
                  </a:cubicBezTo>
                  <a:cubicBezTo>
                    <a:pt x="846" y="298"/>
                    <a:pt x="891" y="286"/>
                    <a:pt x="939" y="285"/>
                  </a:cubicBezTo>
                  <a:cubicBezTo>
                    <a:pt x="941" y="285"/>
                    <a:pt x="941" y="282"/>
                    <a:pt x="939" y="282"/>
                  </a:cubicBezTo>
                  <a:cubicBezTo>
                    <a:pt x="898" y="281"/>
                    <a:pt x="857" y="291"/>
                    <a:pt x="817" y="302"/>
                  </a:cubicBezTo>
                  <a:cubicBezTo>
                    <a:pt x="797" y="308"/>
                    <a:pt x="777" y="315"/>
                    <a:pt x="756" y="321"/>
                  </a:cubicBezTo>
                  <a:cubicBezTo>
                    <a:pt x="747" y="324"/>
                    <a:pt x="737" y="326"/>
                    <a:pt x="728" y="329"/>
                  </a:cubicBezTo>
                  <a:cubicBezTo>
                    <a:pt x="724" y="330"/>
                    <a:pt x="698" y="340"/>
                    <a:pt x="695" y="339"/>
                  </a:cubicBezTo>
                  <a:cubicBezTo>
                    <a:pt x="696" y="339"/>
                    <a:pt x="696" y="339"/>
                    <a:pt x="696" y="339"/>
                  </a:cubicBezTo>
                  <a:cubicBezTo>
                    <a:pt x="696" y="338"/>
                    <a:pt x="696" y="338"/>
                    <a:pt x="696" y="338"/>
                  </a:cubicBezTo>
                  <a:cubicBezTo>
                    <a:pt x="696" y="338"/>
                    <a:pt x="695" y="337"/>
                    <a:pt x="695" y="337"/>
                  </a:cubicBezTo>
                  <a:cubicBezTo>
                    <a:pt x="695" y="338"/>
                    <a:pt x="694" y="338"/>
                    <a:pt x="694" y="338"/>
                  </a:cubicBezTo>
                  <a:cubicBezTo>
                    <a:pt x="693" y="338"/>
                    <a:pt x="693" y="338"/>
                    <a:pt x="693" y="339"/>
                  </a:cubicBezTo>
                  <a:close/>
                  <a:moveTo>
                    <a:pt x="995" y="308"/>
                  </a:moveTo>
                  <a:cubicBezTo>
                    <a:pt x="946" y="320"/>
                    <a:pt x="897" y="331"/>
                    <a:pt x="847" y="340"/>
                  </a:cubicBezTo>
                  <a:cubicBezTo>
                    <a:pt x="797" y="349"/>
                    <a:pt x="747" y="355"/>
                    <a:pt x="697" y="363"/>
                  </a:cubicBezTo>
                  <a:cubicBezTo>
                    <a:pt x="697" y="363"/>
                    <a:pt x="697" y="363"/>
                    <a:pt x="697" y="363"/>
                  </a:cubicBezTo>
                  <a:cubicBezTo>
                    <a:pt x="697" y="363"/>
                    <a:pt x="697" y="362"/>
                    <a:pt x="697" y="362"/>
                  </a:cubicBezTo>
                  <a:cubicBezTo>
                    <a:pt x="697" y="362"/>
                    <a:pt x="697" y="361"/>
                    <a:pt x="697" y="360"/>
                  </a:cubicBezTo>
                  <a:cubicBezTo>
                    <a:pt x="696" y="358"/>
                    <a:pt x="695" y="356"/>
                    <a:pt x="693" y="354"/>
                  </a:cubicBezTo>
                  <a:cubicBezTo>
                    <a:pt x="742" y="355"/>
                    <a:pt x="791" y="343"/>
                    <a:pt x="838" y="333"/>
                  </a:cubicBezTo>
                  <a:cubicBezTo>
                    <a:pt x="890" y="322"/>
                    <a:pt x="942" y="311"/>
                    <a:pt x="995" y="306"/>
                  </a:cubicBezTo>
                  <a:cubicBezTo>
                    <a:pt x="995" y="307"/>
                    <a:pt x="995" y="307"/>
                    <a:pt x="995" y="3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8" name="Freeform 41"/>
            <p:cNvSpPr/>
            <p:nvPr/>
          </p:nvSpPr>
          <p:spPr bwMode="auto">
            <a:xfrm>
              <a:off x="3649" y="1319"/>
              <a:ext cx="163" cy="32"/>
            </a:xfrm>
            <a:custGeom>
              <a:avLst/>
              <a:gdLst>
                <a:gd name="T0" fmla="*/ 100 w 102"/>
                <a:gd name="T1" fmla="*/ 1 h 20"/>
                <a:gd name="T2" fmla="*/ 1 w 102"/>
                <a:gd name="T3" fmla="*/ 18 h 20"/>
                <a:gd name="T4" fmla="*/ 1 w 102"/>
                <a:gd name="T5" fmla="*/ 20 h 20"/>
                <a:gd name="T6" fmla="*/ 100 w 102"/>
                <a:gd name="T7" fmla="*/ 4 h 20"/>
                <a:gd name="T8" fmla="*/ 100 w 102"/>
                <a:gd name="T9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0">
                  <a:moveTo>
                    <a:pt x="100" y="1"/>
                  </a:moveTo>
                  <a:cubicBezTo>
                    <a:pt x="67" y="4"/>
                    <a:pt x="33" y="9"/>
                    <a:pt x="1" y="18"/>
                  </a:cubicBezTo>
                  <a:cubicBezTo>
                    <a:pt x="0" y="18"/>
                    <a:pt x="0" y="20"/>
                    <a:pt x="1" y="20"/>
                  </a:cubicBezTo>
                  <a:cubicBezTo>
                    <a:pt x="34" y="13"/>
                    <a:pt x="67" y="8"/>
                    <a:pt x="100" y="4"/>
                  </a:cubicBezTo>
                  <a:cubicBezTo>
                    <a:pt x="102" y="4"/>
                    <a:pt x="102" y="0"/>
                    <a:pt x="10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9" name="Freeform 42"/>
            <p:cNvSpPr/>
            <p:nvPr/>
          </p:nvSpPr>
          <p:spPr bwMode="auto">
            <a:xfrm>
              <a:off x="3369" y="1301"/>
              <a:ext cx="430" cy="71"/>
            </a:xfrm>
            <a:custGeom>
              <a:avLst/>
              <a:gdLst>
                <a:gd name="T0" fmla="*/ 268 w 269"/>
                <a:gd name="T1" fmla="*/ 0 h 44"/>
                <a:gd name="T2" fmla="*/ 137 w 269"/>
                <a:gd name="T3" fmla="*/ 17 h 44"/>
                <a:gd name="T4" fmla="*/ 1 w 269"/>
                <a:gd name="T5" fmla="*/ 43 h 44"/>
                <a:gd name="T6" fmla="*/ 1 w 269"/>
                <a:gd name="T7" fmla="*/ 44 h 44"/>
                <a:gd name="T8" fmla="*/ 131 w 269"/>
                <a:gd name="T9" fmla="*/ 23 h 44"/>
                <a:gd name="T10" fmla="*/ 268 w 269"/>
                <a:gd name="T11" fmla="*/ 2 h 44"/>
                <a:gd name="T12" fmla="*/ 268 w 269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9" h="44">
                  <a:moveTo>
                    <a:pt x="268" y="0"/>
                  </a:moveTo>
                  <a:cubicBezTo>
                    <a:pt x="225" y="1"/>
                    <a:pt x="180" y="10"/>
                    <a:pt x="137" y="17"/>
                  </a:cubicBezTo>
                  <a:cubicBezTo>
                    <a:pt x="92" y="24"/>
                    <a:pt x="45" y="30"/>
                    <a:pt x="1" y="43"/>
                  </a:cubicBezTo>
                  <a:cubicBezTo>
                    <a:pt x="0" y="43"/>
                    <a:pt x="1" y="44"/>
                    <a:pt x="1" y="44"/>
                  </a:cubicBezTo>
                  <a:cubicBezTo>
                    <a:pt x="45" y="40"/>
                    <a:pt x="88" y="30"/>
                    <a:pt x="131" y="23"/>
                  </a:cubicBezTo>
                  <a:cubicBezTo>
                    <a:pt x="176" y="16"/>
                    <a:pt x="224" y="13"/>
                    <a:pt x="268" y="2"/>
                  </a:cubicBezTo>
                  <a:cubicBezTo>
                    <a:pt x="269" y="2"/>
                    <a:pt x="269" y="0"/>
                    <a:pt x="2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0" name="Freeform 43"/>
            <p:cNvSpPr/>
            <p:nvPr/>
          </p:nvSpPr>
          <p:spPr bwMode="auto">
            <a:xfrm>
              <a:off x="3407" y="1277"/>
              <a:ext cx="435" cy="55"/>
            </a:xfrm>
            <a:custGeom>
              <a:avLst/>
              <a:gdLst>
                <a:gd name="T0" fmla="*/ 270 w 272"/>
                <a:gd name="T1" fmla="*/ 0 h 34"/>
                <a:gd name="T2" fmla="*/ 1 w 272"/>
                <a:gd name="T3" fmla="*/ 33 h 34"/>
                <a:gd name="T4" fmla="*/ 1 w 272"/>
                <a:gd name="T5" fmla="*/ 34 h 34"/>
                <a:gd name="T6" fmla="*/ 270 w 272"/>
                <a:gd name="T7" fmla="*/ 2 h 34"/>
                <a:gd name="T8" fmla="*/ 270 w 272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34">
                  <a:moveTo>
                    <a:pt x="270" y="0"/>
                  </a:moveTo>
                  <a:cubicBezTo>
                    <a:pt x="180" y="2"/>
                    <a:pt x="88" y="16"/>
                    <a:pt x="1" y="33"/>
                  </a:cubicBezTo>
                  <a:cubicBezTo>
                    <a:pt x="0" y="33"/>
                    <a:pt x="0" y="34"/>
                    <a:pt x="1" y="34"/>
                  </a:cubicBezTo>
                  <a:cubicBezTo>
                    <a:pt x="91" y="23"/>
                    <a:pt x="181" y="15"/>
                    <a:pt x="270" y="2"/>
                  </a:cubicBezTo>
                  <a:cubicBezTo>
                    <a:pt x="272" y="2"/>
                    <a:pt x="271" y="0"/>
                    <a:pt x="27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1" name="Freeform 44"/>
            <p:cNvSpPr/>
            <p:nvPr/>
          </p:nvSpPr>
          <p:spPr bwMode="auto">
            <a:xfrm>
              <a:off x="3383" y="1267"/>
              <a:ext cx="278" cy="44"/>
            </a:xfrm>
            <a:custGeom>
              <a:avLst/>
              <a:gdLst>
                <a:gd name="T0" fmla="*/ 172 w 174"/>
                <a:gd name="T1" fmla="*/ 0 h 27"/>
                <a:gd name="T2" fmla="*/ 1 w 174"/>
                <a:gd name="T3" fmla="*/ 25 h 27"/>
                <a:gd name="T4" fmla="*/ 1 w 174"/>
                <a:gd name="T5" fmla="*/ 27 h 27"/>
                <a:gd name="T6" fmla="*/ 87 w 174"/>
                <a:gd name="T7" fmla="*/ 14 h 27"/>
                <a:gd name="T8" fmla="*/ 172 w 174"/>
                <a:gd name="T9" fmla="*/ 3 h 27"/>
                <a:gd name="T10" fmla="*/ 172 w 174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27">
                  <a:moveTo>
                    <a:pt x="172" y="0"/>
                  </a:moveTo>
                  <a:cubicBezTo>
                    <a:pt x="116" y="1"/>
                    <a:pt x="55" y="12"/>
                    <a:pt x="1" y="25"/>
                  </a:cubicBezTo>
                  <a:cubicBezTo>
                    <a:pt x="0" y="26"/>
                    <a:pt x="0" y="27"/>
                    <a:pt x="1" y="27"/>
                  </a:cubicBezTo>
                  <a:cubicBezTo>
                    <a:pt x="30" y="23"/>
                    <a:pt x="58" y="18"/>
                    <a:pt x="87" y="14"/>
                  </a:cubicBezTo>
                  <a:cubicBezTo>
                    <a:pt x="115" y="10"/>
                    <a:pt x="144" y="8"/>
                    <a:pt x="172" y="3"/>
                  </a:cubicBezTo>
                  <a:cubicBezTo>
                    <a:pt x="174" y="3"/>
                    <a:pt x="174" y="0"/>
                    <a:pt x="17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2" name="Freeform 45"/>
            <p:cNvSpPr/>
            <p:nvPr/>
          </p:nvSpPr>
          <p:spPr bwMode="auto">
            <a:xfrm>
              <a:off x="3681" y="1253"/>
              <a:ext cx="155" cy="16"/>
            </a:xfrm>
            <a:custGeom>
              <a:avLst/>
              <a:gdLst>
                <a:gd name="T0" fmla="*/ 95 w 97"/>
                <a:gd name="T1" fmla="*/ 4 h 10"/>
                <a:gd name="T2" fmla="*/ 1 w 97"/>
                <a:gd name="T3" fmla="*/ 8 h 10"/>
                <a:gd name="T4" fmla="*/ 1 w 97"/>
                <a:gd name="T5" fmla="*/ 10 h 10"/>
                <a:gd name="T6" fmla="*/ 95 w 97"/>
                <a:gd name="T7" fmla="*/ 6 h 10"/>
                <a:gd name="T8" fmla="*/ 95 w 97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0">
                  <a:moveTo>
                    <a:pt x="95" y="4"/>
                  </a:moveTo>
                  <a:cubicBezTo>
                    <a:pt x="64" y="0"/>
                    <a:pt x="31" y="1"/>
                    <a:pt x="1" y="8"/>
                  </a:cubicBezTo>
                  <a:cubicBezTo>
                    <a:pt x="0" y="8"/>
                    <a:pt x="0" y="10"/>
                    <a:pt x="1" y="10"/>
                  </a:cubicBezTo>
                  <a:cubicBezTo>
                    <a:pt x="33" y="8"/>
                    <a:pt x="63" y="6"/>
                    <a:pt x="95" y="6"/>
                  </a:cubicBezTo>
                  <a:cubicBezTo>
                    <a:pt x="97" y="6"/>
                    <a:pt x="96" y="4"/>
                    <a:pt x="9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3" name="Freeform 46"/>
            <p:cNvSpPr/>
            <p:nvPr/>
          </p:nvSpPr>
          <p:spPr bwMode="auto">
            <a:xfrm>
              <a:off x="4085" y="1144"/>
              <a:ext cx="288" cy="77"/>
            </a:xfrm>
            <a:custGeom>
              <a:avLst/>
              <a:gdLst>
                <a:gd name="T0" fmla="*/ 179 w 180"/>
                <a:gd name="T1" fmla="*/ 0 h 48"/>
                <a:gd name="T2" fmla="*/ 92 w 180"/>
                <a:gd name="T3" fmla="*/ 19 h 48"/>
                <a:gd name="T4" fmla="*/ 1 w 180"/>
                <a:gd name="T5" fmla="*/ 47 h 48"/>
                <a:gd name="T6" fmla="*/ 1 w 180"/>
                <a:gd name="T7" fmla="*/ 48 h 48"/>
                <a:gd name="T8" fmla="*/ 90 w 180"/>
                <a:gd name="T9" fmla="*/ 24 h 48"/>
                <a:gd name="T10" fmla="*/ 179 w 180"/>
                <a:gd name="T11" fmla="*/ 3 h 48"/>
                <a:gd name="T12" fmla="*/ 179 w 180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48">
                  <a:moveTo>
                    <a:pt x="179" y="0"/>
                  </a:moveTo>
                  <a:cubicBezTo>
                    <a:pt x="150" y="3"/>
                    <a:pt x="121" y="12"/>
                    <a:pt x="92" y="19"/>
                  </a:cubicBezTo>
                  <a:cubicBezTo>
                    <a:pt x="62" y="27"/>
                    <a:pt x="31" y="36"/>
                    <a:pt x="1" y="47"/>
                  </a:cubicBezTo>
                  <a:cubicBezTo>
                    <a:pt x="0" y="47"/>
                    <a:pt x="0" y="48"/>
                    <a:pt x="1" y="48"/>
                  </a:cubicBezTo>
                  <a:cubicBezTo>
                    <a:pt x="31" y="40"/>
                    <a:pt x="60" y="32"/>
                    <a:pt x="90" y="24"/>
                  </a:cubicBezTo>
                  <a:cubicBezTo>
                    <a:pt x="119" y="17"/>
                    <a:pt x="150" y="12"/>
                    <a:pt x="179" y="3"/>
                  </a:cubicBezTo>
                  <a:cubicBezTo>
                    <a:pt x="180" y="3"/>
                    <a:pt x="180" y="0"/>
                    <a:pt x="17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4" name="Freeform 47"/>
            <p:cNvSpPr/>
            <p:nvPr/>
          </p:nvSpPr>
          <p:spPr bwMode="auto">
            <a:xfrm>
              <a:off x="4066" y="1223"/>
              <a:ext cx="366" cy="67"/>
            </a:xfrm>
            <a:custGeom>
              <a:avLst/>
              <a:gdLst>
                <a:gd name="T0" fmla="*/ 227 w 229"/>
                <a:gd name="T1" fmla="*/ 0 h 42"/>
                <a:gd name="T2" fmla="*/ 121 w 229"/>
                <a:gd name="T3" fmla="*/ 18 h 42"/>
                <a:gd name="T4" fmla="*/ 2 w 229"/>
                <a:gd name="T5" fmla="*/ 40 h 42"/>
                <a:gd name="T6" fmla="*/ 2 w 229"/>
                <a:gd name="T7" fmla="*/ 42 h 42"/>
                <a:gd name="T8" fmla="*/ 111 w 229"/>
                <a:gd name="T9" fmla="*/ 24 h 42"/>
                <a:gd name="T10" fmla="*/ 228 w 229"/>
                <a:gd name="T11" fmla="*/ 3 h 42"/>
                <a:gd name="T12" fmla="*/ 227 w 229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9" h="42">
                  <a:moveTo>
                    <a:pt x="227" y="0"/>
                  </a:moveTo>
                  <a:cubicBezTo>
                    <a:pt x="192" y="2"/>
                    <a:pt x="156" y="11"/>
                    <a:pt x="121" y="18"/>
                  </a:cubicBezTo>
                  <a:cubicBezTo>
                    <a:pt x="82" y="27"/>
                    <a:pt x="42" y="35"/>
                    <a:pt x="2" y="40"/>
                  </a:cubicBezTo>
                  <a:cubicBezTo>
                    <a:pt x="0" y="40"/>
                    <a:pt x="0" y="42"/>
                    <a:pt x="2" y="42"/>
                  </a:cubicBezTo>
                  <a:cubicBezTo>
                    <a:pt x="39" y="40"/>
                    <a:pt x="75" y="32"/>
                    <a:pt x="111" y="24"/>
                  </a:cubicBezTo>
                  <a:cubicBezTo>
                    <a:pt x="150" y="17"/>
                    <a:pt x="189" y="11"/>
                    <a:pt x="228" y="3"/>
                  </a:cubicBezTo>
                  <a:cubicBezTo>
                    <a:pt x="229" y="3"/>
                    <a:pt x="229" y="0"/>
                    <a:pt x="2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5" name="Freeform 48"/>
            <p:cNvSpPr/>
            <p:nvPr/>
          </p:nvSpPr>
          <p:spPr bwMode="auto">
            <a:xfrm>
              <a:off x="3012" y="1293"/>
              <a:ext cx="315" cy="129"/>
            </a:xfrm>
            <a:custGeom>
              <a:avLst/>
              <a:gdLst>
                <a:gd name="T0" fmla="*/ 196 w 197"/>
                <a:gd name="T1" fmla="*/ 76 h 80"/>
                <a:gd name="T2" fmla="*/ 2 w 197"/>
                <a:gd name="T3" fmla="*/ 0 h 80"/>
                <a:gd name="T4" fmla="*/ 1 w 197"/>
                <a:gd name="T5" fmla="*/ 2 h 80"/>
                <a:gd name="T6" fmla="*/ 195 w 197"/>
                <a:gd name="T7" fmla="*/ 79 h 80"/>
                <a:gd name="T8" fmla="*/ 196 w 197"/>
                <a:gd name="T9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80">
                  <a:moveTo>
                    <a:pt x="196" y="76"/>
                  </a:moveTo>
                  <a:cubicBezTo>
                    <a:pt x="132" y="49"/>
                    <a:pt x="67" y="21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63" y="32"/>
                    <a:pt x="130" y="55"/>
                    <a:pt x="195" y="79"/>
                  </a:cubicBezTo>
                  <a:cubicBezTo>
                    <a:pt x="197" y="80"/>
                    <a:pt x="197" y="77"/>
                    <a:pt x="196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6" name="Freeform 49"/>
            <p:cNvSpPr/>
            <p:nvPr/>
          </p:nvSpPr>
          <p:spPr bwMode="auto">
            <a:xfrm>
              <a:off x="2993" y="1229"/>
              <a:ext cx="91" cy="34"/>
            </a:xfrm>
            <a:custGeom>
              <a:avLst/>
              <a:gdLst>
                <a:gd name="T0" fmla="*/ 56 w 57"/>
                <a:gd name="T1" fmla="*/ 19 h 21"/>
                <a:gd name="T2" fmla="*/ 31 w 57"/>
                <a:gd name="T3" fmla="*/ 10 h 21"/>
                <a:gd name="T4" fmla="*/ 17 w 57"/>
                <a:gd name="T5" fmla="*/ 6 h 21"/>
                <a:gd name="T6" fmla="*/ 2 w 57"/>
                <a:gd name="T7" fmla="*/ 1 h 21"/>
                <a:gd name="T8" fmla="*/ 2 w 57"/>
                <a:gd name="T9" fmla="*/ 1 h 21"/>
                <a:gd name="T10" fmla="*/ 2 w 57"/>
                <a:gd name="T11" fmla="*/ 0 h 21"/>
                <a:gd name="T12" fmla="*/ 1 w 57"/>
                <a:gd name="T13" fmla="*/ 0 h 21"/>
                <a:gd name="T14" fmla="*/ 0 w 57"/>
                <a:gd name="T15" fmla="*/ 1 h 21"/>
                <a:gd name="T16" fmla="*/ 0 w 57"/>
                <a:gd name="T17" fmla="*/ 2 h 21"/>
                <a:gd name="T18" fmla="*/ 22 w 57"/>
                <a:gd name="T19" fmla="*/ 11 h 21"/>
                <a:gd name="T20" fmla="*/ 55 w 57"/>
                <a:gd name="T21" fmla="*/ 21 h 21"/>
                <a:gd name="T22" fmla="*/ 56 w 57"/>
                <a:gd name="T2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" h="21">
                  <a:moveTo>
                    <a:pt x="56" y="19"/>
                  </a:moveTo>
                  <a:cubicBezTo>
                    <a:pt x="48" y="15"/>
                    <a:pt x="39" y="13"/>
                    <a:pt x="31" y="10"/>
                  </a:cubicBezTo>
                  <a:cubicBezTo>
                    <a:pt x="26" y="9"/>
                    <a:pt x="22" y="8"/>
                    <a:pt x="17" y="6"/>
                  </a:cubicBezTo>
                  <a:cubicBezTo>
                    <a:pt x="13" y="5"/>
                    <a:pt x="6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5" y="7"/>
                    <a:pt x="16" y="9"/>
                    <a:pt x="22" y="11"/>
                  </a:cubicBezTo>
                  <a:cubicBezTo>
                    <a:pt x="33" y="15"/>
                    <a:pt x="44" y="19"/>
                    <a:pt x="55" y="21"/>
                  </a:cubicBezTo>
                  <a:cubicBezTo>
                    <a:pt x="56" y="21"/>
                    <a:pt x="57" y="20"/>
                    <a:pt x="56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77" name="文本框 376"/>
          <p:cNvSpPr txBox="1"/>
          <p:nvPr/>
        </p:nvSpPr>
        <p:spPr>
          <a:xfrm>
            <a:off x="6265585" y="2218632"/>
            <a:ext cx="2814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4C4C66"/>
                </a:solidFill>
                <a:cs typeface="+mn-ea"/>
                <a:sym typeface="+mn-lt"/>
              </a:rPr>
              <a:t>[</a:t>
            </a:r>
            <a:r>
              <a:rPr lang="zh-CN" altLang="en-US" sz="5400" b="1" dirty="0">
                <a:solidFill>
                  <a:srgbClr val="4C4C66"/>
                </a:solidFill>
                <a:cs typeface="+mn-ea"/>
                <a:sym typeface="+mn-lt"/>
              </a:rPr>
              <a:t>第四章</a:t>
            </a:r>
            <a:r>
              <a:rPr lang="en-US" altLang="zh-CN" sz="5400" b="1" dirty="0">
                <a:solidFill>
                  <a:srgbClr val="4C4C66"/>
                </a:solidFill>
                <a:cs typeface="+mn-ea"/>
                <a:sym typeface="+mn-lt"/>
              </a:rPr>
              <a:t>]</a:t>
            </a:r>
            <a:endParaRPr lang="zh-CN" altLang="en-US" sz="5400" b="1" dirty="0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378" name="文本框 377"/>
          <p:cNvSpPr txBox="1"/>
          <p:nvPr/>
        </p:nvSpPr>
        <p:spPr>
          <a:xfrm>
            <a:off x="5487201" y="3098829"/>
            <a:ext cx="4370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>
                <a:solidFill>
                  <a:srgbClr val="4C4C66"/>
                </a:solidFill>
                <a:cs typeface="+mn-ea"/>
                <a:sym typeface="+mn-lt"/>
              </a:rPr>
              <a:t>论文归纳总结</a:t>
            </a:r>
            <a:endParaRPr lang="zh-CN" altLang="en-US" sz="5400" b="1" dirty="0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379" name="文本框 16"/>
          <p:cNvSpPr txBox="1">
            <a:spLocks noChangeArrowheads="1"/>
          </p:cNvSpPr>
          <p:nvPr/>
        </p:nvSpPr>
        <p:spPr bwMode="auto">
          <a:xfrm>
            <a:off x="5487201" y="3969149"/>
            <a:ext cx="4370832" cy="60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2000"/>
              </a:lnSpc>
              <a:buNone/>
            </a:pPr>
            <a:r>
              <a:rPr lang="zh-CN" altLang="en-US" sz="1100" dirty="0">
                <a:solidFill>
                  <a:srgbClr val="4C4C66"/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请在此处输入具体内容，文字尽量言简意赅，简单说明意思即可，注意整体美观度。文字尽量言简意赅，请在此处输入具体内容。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22175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" grpId="0"/>
      <p:bldP spid="378" grpId="0"/>
      <p:bldP spid="3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  <a:ln>
            <a:solidFill>
              <a:srgbClr val="4C4C66"/>
            </a:solidFill>
          </a:ln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66210" y="1160181"/>
            <a:ext cx="2546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04</a:t>
            </a:r>
            <a:r>
              <a:rPr lang="zh-CN" altLang="en-US" dirty="0">
                <a:sym typeface="+mn-lt"/>
              </a:rPr>
              <a:t>论文归纳总结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7F30B4D5-9848-4650-8F2C-E13EDC095A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598" y="2415229"/>
            <a:ext cx="2929317" cy="3130876"/>
          </a:xfrm>
          <a:prstGeom prst="rect">
            <a:avLst/>
          </a:prstGeom>
        </p:spPr>
      </p:pic>
      <p:grpSp>
        <p:nvGrpSpPr>
          <p:cNvPr id="12" name="Group 4">
            <a:extLst>
              <a:ext uri="{FF2B5EF4-FFF2-40B4-BE49-F238E27FC236}">
                <a16:creationId xmlns="" xmlns:a16="http://schemas.microsoft.com/office/drawing/2014/main" id="{B68A6B6C-306B-440F-ACD9-F06D97DE76E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827777" y="2327424"/>
            <a:ext cx="857100" cy="969360"/>
            <a:chOff x="3120" y="1340"/>
            <a:chExt cx="1443" cy="1632"/>
          </a:xfrm>
          <a:solidFill>
            <a:srgbClr val="4C4C66"/>
          </a:solidFill>
        </p:grpSpPr>
        <p:sp>
          <p:nvSpPr>
            <p:cNvPr id="13" name="Freeform 5">
              <a:extLst>
                <a:ext uri="{FF2B5EF4-FFF2-40B4-BE49-F238E27FC236}">
                  <a16:creationId xmlns="" xmlns:a16="http://schemas.microsoft.com/office/drawing/2014/main" id="{CE873FE2-D93D-4DBD-99B8-B5842B0C27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84" y="1727"/>
              <a:ext cx="726" cy="1245"/>
            </a:xfrm>
            <a:custGeom>
              <a:avLst/>
              <a:gdLst>
                <a:gd name="T0" fmla="*/ 267 w 271"/>
                <a:gd name="T1" fmla="*/ 99 h 464"/>
                <a:gd name="T2" fmla="*/ 3 w 271"/>
                <a:gd name="T3" fmla="*/ 93 h 464"/>
                <a:gd name="T4" fmla="*/ 59 w 271"/>
                <a:gd name="T5" fmla="*/ 239 h 464"/>
                <a:gd name="T6" fmla="*/ 87 w 271"/>
                <a:gd name="T7" fmla="*/ 323 h 464"/>
                <a:gd name="T8" fmla="*/ 68 w 271"/>
                <a:gd name="T9" fmla="*/ 325 h 464"/>
                <a:gd name="T10" fmla="*/ 78 w 271"/>
                <a:gd name="T11" fmla="*/ 392 h 464"/>
                <a:gd name="T12" fmla="*/ 94 w 271"/>
                <a:gd name="T13" fmla="*/ 423 h 464"/>
                <a:gd name="T14" fmla="*/ 119 w 271"/>
                <a:gd name="T15" fmla="*/ 459 h 464"/>
                <a:gd name="T16" fmla="*/ 181 w 271"/>
                <a:gd name="T17" fmla="*/ 421 h 464"/>
                <a:gd name="T18" fmla="*/ 199 w 271"/>
                <a:gd name="T19" fmla="*/ 388 h 464"/>
                <a:gd name="T20" fmla="*/ 202 w 271"/>
                <a:gd name="T21" fmla="*/ 366 h 464"/>
                <a:gd name="T22" fmla="*/ 190 w 271"/>
                <a:gd name="T23" fmla="*/ 322 h 464"/>
                <a:gd name="T24" fmla="*/ 242 w 271"/>
                <a:gd name="T25" fmla="*/ 197 h 464"/>
                <a:gd name="T26" fmla="*/ 186 w 271"/>
                <a:gd name="T27" fmla="*/ 372 h 464"/>
                <a:gd name="T28" fmla="*/ 178 w 271"/>
                <a:gd name="T29" fmla="*/ 372 h 464"/>
                <a:gd name="T30" fmla="*/ 127 w 271"/>
                <a:gd name="T31" fmla="*/ 392 h 464"/>
                <a:gd name="T32" fmla="*/ 182 w 271"/>
                <a:gd name="T33" fmla="*/ 379 h 464"/>
                <a:gd name="T34" fmla="*/ 189 w 271"/>
                <a:gd name="T35" fmla="*/ 383 h 464"/>
                <a:gd name="T36" fmla="*/ 185 w 271"/>
                <a:gd name="T37" fmla="*/ 389 h 464"/>
                <a:gd name="T38" fmla="*/ 172 w 271"/>
                <a:gd name="T39" fmla="*/ 407 h 464"/>
                <a:gd name="T40" fmla="*/ 154 w 271"/>
                <a:gd name="T41" fmla="*/ 419 h 464"/>
                <a:gd name="T42" fmla="*/ 144 w 271"/>
                <a:gd name="T43" fmla="*/ 424 h 464"/>
                <a:gd name="T44" fmla="*/ 103 w 271"/>
                <a:gd name="T45" fmla="*/ 424 h 464"/>
                <a:gd name="T46" fmla="*/ 93 w 271"/>
                <a:gd name="T47" fmla="*/ 411 h 464"/>
                <a:gd name="T48" fmla="*/ 89 w 271"/>
                <a:gd name="T49" fmla="*/ 385 h 464"/>
                <a:gd name="T50" fmla="*/ 83 w 271"/>
                <a:gd name="T51" fmla="*/ 348 h 464"/>
                <a:gd name="T52" fmla="*/ 79 w 271"/>
                <a:gd name="T53" fmla="*/ 332 h 464"/>
                <a:gd name="T54" fmla="*/ 168 w 271"/>
                <a:gd name="T55" fmla="*/ 338 h 464"/>
                <a:gd name="T56" fmla="*/ 185 w 271"/>
                <a:gd name="T57" fmla="*/ 340 h 464"/>
                <a:gd name="T58" fmla="*/ 128 w 271"/>
                <a:gd name="T59" fmla="*/ 361 h 464"/>
                <a:gd name="T60" fmla="*/ 98 w 271"/>
                <a:gd name="T61" fmla="*/ 374 h 464"/>
                <a:gd name="T62" fmla="*/ 179 w 271"/>
                <a:gd name="T63" fmla="*/ 353 h 464"/>
                <a:gd name="T64" fmla="*/ 183 w 271"/>
                <a:gd name="T65" fmla="*/ 357 h 464"/>
                <a:gd name="T66" fmla="*/ 176 w 271"/>
                <a:gd name="T67" fmla="*/ 321 h 464"/>
                <a:gd name="T68" fmla="*/ 152 w 271"/>
                <a:gd name="T69" fmla="*/ 326 h 464"/>
                <a:gd name="T70" fmla="*/ 168 w 271"/>
                <a:gd name="T71" fmla="*/ 150 h 464"/>
                <a:gd name="T72" fmla="*/ 151 w 271"/>
                <a:gd name="T73" fmla="*/ 254 h 464"/>
                <a:gd name="T74" fmla="*/ 144 w 271"/>
                <a:gd name="T75" fmla="*/ 326 h 464"/>
                <a:gd name="T76" fmla="*/ 116 w 271"/>
                <a:gd name="T77" fmla="*/ 322 h 464"/>
                <a:gd name="T78" fmla="*/ 111 w 271"/>
                <a:gd name="T79" fmla="*/ 288 h 464"/>
                <a:gd name="T80" fmla="*/ 105 w 271"/>
                <a:gd name="T81" fmla="*/ 159 h 464"/>
                <a:gd name="T82" fmla="*/ 106 w 271"/>
                <a:gd name="T83" fmla="*/ 258 h 464"/>
                <a:gd name="T84" fmla="*/ 94 w 271"/>
                <a:gd name="T85" fmla="*/ 324 h 464"/>
                <a:gd name="T86" fmla="*/ 89 w 271"/>
                <a:gd name="T87" fmla="*/ 321 h 464"/>
                <a:gd name="T88" fmla="*/ 24 w 271"/>
                <a:gd name="T89" fmla="*/ 73 h 464"/>
                <a:gd name="T90" fmla="*/ 229 w 271"/>
                <a:gd name="T91" fmla="*/ 54 h 464"/>
                <a:gd name="T92" fmla="*/ 191 w 271"/>
                <a:gd name="T93" fmla="*/ 247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464">
                  <a:moveTo>
                    <a:pt x="242" y="197"/>
                  </a:moveTo>
                  <a:cubicBezTo>
                    <a:pt x="264" y="167"/>
                    <a:pt x="271" y="136"/>
                    <a:pt x="267" y="99"/>
                  </a:cubicBezTo>
                  <a:cubicBezTo>
                    <a:pt x="259" y="38"/>
                    <a:pt x="186" y="0"/>
                    <a:pt x="130" y="1"/>
                  </a:cubicBezTo>
                  <a:cubicBezTo>
                    <a:pt x="81" y="3"/>
                    <a:pt x="9" y="37"/>
                    <a:pt x="3" y="93"/>
                  </a:cubicBezTo>
                  <a:cubicBezTo>
                    <a:pt x="0" y="128"/>
                    <a:pt x="6" y="159"/>
                    <a:pt x="23" y="190"/>
                  </a:cubicBezTo>
                  <a:cubicBezTo>
                    <a:pt x="33" y="207"/>
                    <a:pt x="47" y="223"/>
                    <a:pt x="59" y="239"/>
                  </a:cubicBezTo>
                  <a:cubicBezTo>
                    <a:pt x="79" y="265"/>
                    <a:pt x="81" y="289"/>
                    <a:pt x="85" y="321"/>
                  </a:cubicBezTo>
                  <a:cubicBezTo>
                    <a:pt x="85" y="322"/>
                    <a:pt x="86" y="323"/>
                    <a:pt x="87" y="323"/>
                  </a:cubicBezTo>
                  <a:cubicBezTo>
                    <a:pt x="81" y="322"/>
                    <a:pt x="74" y="322"/>
                    <a:pt x="71" y="324"/>
                  </a:cubicBezTo>
                  <a:cubicBezTo>
                    <a:pt x="70" y="324"/>
                    <a:pt x="69" y="324"/>
                    <a:pt x="68" y="325"/>
                  </a:cubicBezTo>
                  <a:cubicBezTo>
                    <a:pt x="57" y="334"/>
                    <a:pt x="63" y="346"/>
                    <a:pt x="71" y="354"/>
                  </a:cubicBezTo>
                  <a:cubicBezTo>
                    <a:pt x="58" y="367"/>
                    <a:pt x="63" y="381"/>
                    <a:pt x="78" y="392"/>
                  </a:cubicBezTo>
                  <a:cubicBezTo>
                    <a:pt x="74" y="399"/>
                    <a:pt x="69" y="407"/>
                    <a:pt x="73" y="413"/>
                  </a:cubicBezTo>
                  <a:cubicBezTo>
                    <a:pt x="79" y="422"/>
                    <a:pt x="85" y="422"/>
                    <a:pt x="94" y="423"/>
                  </a:cubicBezTo>
                  <a:cubicBezTo>
                    <a:pt x="93" y="429"/>
                    <a:pt x="97" y="436"/>
                    <a:pt x="99" y="441"/>
                  </a:cubicBezTo>
                  <a:cubicBezTo>
                    <a:pt x="103" y="449"/>
                    <a:pt x="110" y="456"/>
                    <a:pt x="119" y="459"/>
                  </a:cubicBezTo>
                  <a:cubicBezTo>
                    <a:pt x="135" y="464"/>
                    <a:pt x="151" y="448"/>
                    <a:pt x="154" y="432"/>
                  </a:cubicBezTo>
                  <a:cubicBezTo>
                    <a:pt x="164" y="434"/>
                    <a:pt x="177" y="430"/>
                    <a:pt x="181" y="421"/>
                  </a:cubicBezTo>
                  <a:cubicBezTo>
                    <a:pt x="183" y="417"/>
                    <a:pt x="184" y="410"/>
                    <a:pt x="184" y="405"/>
                  </a:cubicBezTo>
                  <a:cubicBezTo>
                    <a:pt x="191" y="402"/>
                    <a:pt x="197" y="395"/>
                    <a:pt x="199" y="388"/>
                  </a:cubicBezTo>
                  <a:cubicBezTo>
                    <a:pt x="201" y="384"/>
                    <a:pt x="200" y="381"/>
                    <a:pt x="199" y="378"/>
                  </a:cubicBezTo>
                  <a:cubicBezTo>
                    <a:pt x="201" y="375"/>
                    <a:pt x="202" y="371"/>
                    <a:pt x="202" y="366"/>
                  </a:cubicBezTo>
                  <a:cubicBezTo>
                    <a:pt x="201" y="359"/>
                    <a:pt x="196" y="355"/>
                    <a:pt x="191" y="352"/>
                  </a:cubicBezTo>
                  <a:cubicBezTo>
                    <a:pt x="205" y="341"/>
                    <a:pt x="204" y="324"/>
                    <a:pt x="190" y="322"/>
                  </a:cubicBezTo>
                  <a:cubicBezTo>
                    <a:pt x="190" y="321"/>
                    <a:pt x="190" y="321"/>
                    <a:pt x="190" y="321"/>
                  </a:cubicBezTo>
                  <a:cubicBezTo>
                    <a:pt x="192" y="269"/>
                    <a:pt x="213" y="237"/>
                    <a:pt x="242" y="197"/>
                  </a:cubicBezTo>
                  <a:close/>
                  <a:moveTo>
                    <a:pt x="190" y="372"/>
                  </a:moveTo>
                  <a:cubicBezTo>
                    <a:pt x="189" y="371"/>
                    <a:pt x="187" y="372"/>
                    <a:pt x="186" y="372"/>
                  </a:cubicBezTo>
                  <a:cubicBezTo>
                    <a:pt x="185" y="372"/>
                    <a:pt x="184" y="373"/>
                    <a:pt x="184" y="373"/>
                  </a:cubicBezTo>
                  <a:cubicBezTo>
                    <a:pt x="183" y="372"/>
                    <a:pt x="181" y="370"/>
                    <a:pt x="178" y="372"/>
                  </a:cubicBezTo>
                  <a:cubicBezTo>
                    <a:pt x="169" y="376"/>
                    <a:pt x="158" y="380"/>
                    <a:pt x="148" y="384"/>
                  </a:cubicBezTo>
                  <a:cubicBezTo>
                    <a:pt x="141" y="387"/>
                    <a:pt x="133" y="388"/>
                    <a:pt x="127" y="392"/>
                  </a:cubicBezTo>
                  <a:cubicBezTo>
                    <a:pt x="125" y="393"/>
                    <a:pt x="126" y="396"/>
                    <a:pt x="128" y="396"/>
                  </a:cubicBezTo>
                  <a:cubicBezTo>
                    <a:pt x="145" y="394"/>
                    <a:pt x="166" y="388"/>
                    <a:pt x="182" y="379"/>
                  </a:cubicBezTo>
                  <a:cubicBezTo>
                    <a:pt x="182" y="381"/>
                    <a:pt x="184" y="384"/>
                    <a:pt x="187" y="383"/>
                  </a:cubicBezTo>
                  <a:cubicBezTo>
                    <a:pt x="188" y="383"/>
                    <a:pt x="188" y="383"/>
                    <a:pt x="189" y="383"/>
                  </a:cubicBezTo>
                  <a:cubicBezTo>
                    <a:pt x="189" y="383"/>
                    <a:pt x="189" y="383"/>
                    <a:pt x="189" y="383"/>
                  </a:cubicBezTo>
                  <a:cubicBezTo>
                    <a:pt x="187" y="385"/>
                    <a:pt x="186" y="387"/>
                    <a:pt x="185" y="389"/>
                  </a:cubicBezTo>
                  <a:cubicBezTo>
                    <a:pt x="182" y="392"/>
                    <a:pt x="177" y="395"/>
                    <a:pt x="172" y="394"/>
                  </a:cubicBezTo>
                  <a:cubicBezTo>
                    <a:pt x="164" y="395"/>
                    <a:pt x="164" y="407"/>
                    <a:pt x="172" y="407"/>
                  </a:cubicBezTo>
                  <a:cubicBezTo>
                    <a:pt x="171" y="407"/>
                    <a:pt x="170" y="414"/>
                    <a:pt x="169" y="416"/>
                  </a:cubicBezTo>
                  <a:cubicBezTo>
                    <a:pt x="168" y="419"/>
                    <a:pt x="156" y="420"/>
                    <a:pt x="154" y="419"/>
                  </a:cubicBezTo>
                  <a:cubicBezTo>
                    <a:pt x="153" y="419"/>
                    <a:pt x="152" y="419"/>
                    <a:pt x="151" y="419"/>
                  </a:cubicBezTo>
                  <a:cubicBezTo>
                    <a:pt x="148" y="418"/>
                    <a:pt x="144" y="420"/>
                    <a:pt x="144" y="424"/>
                  </a:cubicBezTo>
                  <a:cubicBezTo>
                    <a:pt x="142" y="438"/>
                    <a:pt x="130" y="457"/>
                    <a:pt x="115" y="444"/>
                  </a:cubicBezTo>
                  <a:cubicBezTo>
                    <a:pt x="109" y="439"/>
                    <a:pt x="106" y="431"/>
                    <a:pt x="103" y="424"/>
                  </a:cubicBezTo>
                  <a:cubicBezTo>
                    <a:pt x="108" y="423"/>
                    <a:pt x="110" y="415"/>
                    <a:pt x="103" y="413"/>
                  </a:cubicBezTo>
                  <a:cubicBezTo>
                    <a:pt x="99" y="411"/>
                    <a:pt x="98" y="411"/>
                    <a:pt x="93" y="411"/>
                  </a:cubicBezTo>
                  <a:cubicBezTo>
                    <a:pt x="79" y="411"/>
                    <a:pt x="89" y="397"/>
                    <a:pt x="91" y="393"/>
                  </a:cubicBezTo>
                  <a:cubicBezTo>
                    <a:pt x="92" y="390"/>
                    <a:pt x="92" y="386"/>
                    <a:pt x="89" y="385"/>
                  </a:cubicBezTo>
                  <a:cubicBezTo>
                    <a:pt x="76" y="377"/>
                    <a:pt x="71" y="369"/>
                    <a:pt x="84" y="357"/>
                  </a:cubicBezTo>
                  <a:cubicBezTo>
                    <a:pt x="87" y="355"/>
                    <a:pt x="86" y="350"/>
                    <a:pt x="83" y="348"/>
                  </a:cubicBezTo>
                  <a:cubicBezTo>
                    <a:pt x="76" y="345"/>
                    <a:pt x="72" y="338"/>
                    <a:pt x="73" y="330"/>
                  </a:cubicBezTo>
                  <a:cubicBezTo>
                    <a:pt x="75" y="331"/>
                    <a:pt x="77" y="331"/>
                    <a:pt x="79" y="332"/>
                  </a:cubicBezTo>
                  <a:cubicBezTo>
                    <a:pt x="95" y="338"/>
                    <a:pt x="113" y="336"/>
                    <a:pt x="130" y="339"/>
                  </a:cubicBezTo>
                  <a:cubicBezTo>
                    <a:pt x="142" y="341"/>
                    <a:pt x="157" y="341"/>
                    <a:pt x="168" y="338"/>
                  </a:cubicBezTo>
                  <a:cubicBezTo>
                    <a:pt x="171" y="338"/>
                    <a:pt x="187" y="335"/>
                    <a:pt x="188" y="333"/>
                  </a:cubicBezTo>
                  <a:cubicBezTo>
                    <a:pt x="187" y="335"/>
                    <a:pt x="186" y="338"/>
                    <a:pt x="185" y="340"/>
                  </a:cubicBezTo>
                  <a:cubicBezTo>
                    <a:pt x="183" y="340"/>
                    <a:pt x="182" y="340"/>
                    <a:pt x="180" y="341"/>
                  </a:cubicBezTo>
                  <a:cubicBezTo>
                    <a:pt x="165" y="355"/>
                    <a:pt x="148" y="359"/>
                    <a:pt x="128" y="361"/>
                  </a:cubicBezTo>
                  <a:cubicBezTo>
                    <a:pt x="117" y="363"/>
                    <a:pt x="105" y="363"/>
                    <a:pt x="96" y="371"/>
                  </a:cubicBezTo>
                  <a:cubicBezTo>
                    <a:pt x="94" y="372"/>
                    <a:pt x="96" y="375"/>
                    <a:pt x="98" y="374"/>
                  </a:cubicBezTo>
                  <a:cubicBezTo>
                    <a:pt x="111" y="369"/>
                    <a:pt x="126" y="370"/>
                    <a:pt x="139" y="368"/>
                  </a:cubicBezTo>
                  <a:cubicBezTo>
                    <a:pt x="154" y="365"/>
                    <a:pt x="167" y="361"/>
                    <a:pt x="179" y="353"/>
                  </a:cubicBezTo>
                  <a:cubicBezTo>
                    <a:pt x="179" y="353"/>
                    <a:pt x="179" y="353"/>
                    <a:pt x="179" y="353"/>
                  </a:cubicBezTo>
                  <a:cubicBezTo>
                    <a:pt x="180" y="355"/>
                    <a:pt x="181" y="355"/>
                    <a:pt x="183" y="357"/>
                  </a:cubicBezTo>
                  <a:cubicBezTo>
                    <a:pt x="184" y="358"/>
                    <a:pt x="199" y="369"/>
                    <a:pt x="190" y="372"/>
                  </a:cubicBezTo>
                  <a:close/>
                  <a:moveTo>
                    <a:pt x="176" y="321"/>
                  </a:moveTo>
                  <a:cubicBezTo>
                    <a:pt x="176" y="322"/>
                    <a:pt x="176" y="322"/>
                    <a:pt x="176" y="323"/>
                  </a:cubicBezTo>
                  <a:cubicBezTo>
                    <a:pt x="168" y="325"/>
                    <a:pt x="160" y="326"/>
                    <a:pt x="152" y="326"/>
                  </a:cubicBezTo>
                  <a:cubicBezTo>
                    <a:pt x="157" y="303"/>
                    <a:pt x="158" y="278"/>
                    <a:pt x="159" y="254"/>
                  </a:cubicBezTo>
                  <a:cubicBezTo>
                    <a:pt x="161" y="219"/>
                    <a:pt x="174" y="184"/>
                    <a:pt x="168" y="150"/>
                  </a:cubicBezTo>
                  <a:cubicBezTo>
                    <a:pt x="168" y="148"/>
                    <a:pt x="166" y="149"/>
                    <a:pt x="166" y="150"/>
                  </a:cubicBezTo>
                  <a:cubicBezTo>
                    <a:pt x="162" y="185"/>
                    <a:pt x="154" y="219"/>
                    <a:pt x="151" y="254"/>
                  </a:cubicBezTo>
                  <a:cubicBezTo>
                    <a:pt x="150" y="276"/>
                    <a:pt x="147" y="298"/>
                    <a:pt x="145" y="319"/>
                  </a:cubicBezTo>
                  <a:cubicBezTo>
                    <a:pt x="145" y="322"/>
                    <a:pt x="144" y="324"/>
                    <a:pt x="144" y="326"/>
                  </a:cubicBezTo>
                  <a:cubicBezTo>
                    <a:pt x="135" y="326"/>
                    <a:pt x="126" y="325"/>
                    <a:pt x="117" y="324"/>
                  </a:cubicBezTo>
                  <a:cubicBezTo>
                    <a:pt x="117" y="324"/>
                    <a:pt x="116" y="323"/>
                    <a:pt x="116" y="322"/>
                  </a:cubicBezTo>
                  <a:cubicBezTo>
                    <a:pt x="115" y="321"/>
                    <a:pt x="113" y="321"/>
                    <a:pt x="112" y="322"/>
                  </a:cubicBezTo>
                  <a:cubicBezTo>
                    <a:pt x="117" y="312"/>
                    <a:pt x="111" y="299"/>
                    <a:pt x="111" y="288"/>
                  </a:cubicBezTo>
                  <a:cubicBezTo>
                    <a:pt x="110" y="275"/>
                    <a:pt x="111" y="262"/>
                    <a:pt x="111" y="249"/>
                  </a:cubicBezTo>
                  <a:cubicBezTo>
                    <a:pt x="112" y="219"/>
                    <a:pt x="109" y="189"/>
                    <a:pt x="105" y="159"/>
                  </a:cubicBezTo>
                  <a:cubicBezTo>
                    <a:pt x="105" y="157"/>
                    <a:pt x="101" y="157"/>
                    <a:pt x="101" y="159"/>
                  </a:cubicBezTo>
                  <a:cubicBezTo>
                    <a:pt x="103" y="192"/>
                    <a:pt x="106" y="225"/>
                    <a:pt x="106" y="258"/>
                  </a:cubicBezTo>
                  <a:cubicBezTo>
                    <a:pt x="105" y="280"/>
                    <a:pt x="104" y="302"/>
                    <a:pt x="110" y="324"/>
                  </a:cubicBezTo>
                  <a:cubicBezTo>
                    <a:pt x="104" y="324"/>
                    <a:pt x="99" y="323"/>
                    <a:pt x="94" y="324"/>
                  </a:cubicBezTo>
                  <a:cubicBezTo>
                    <a:pt x="94" y="324"/>
                    <a:pt x="91" y="323"/>
                    <a:pt x="87" y="323"/>
                  </a:cubicBezTo>
                  <a:cubicBezTo>
                    <a:pt x="88" y="323"/>
                    <a:pt x="89" y="322"/>
                    <a:pt x="89" y="321"/>
                  </a:cubicBezTo>
                  <a:cubicBezTo>
                    <a:pt x="95" y="266"/>
                    <a:pt x="69" y="237"/>
                    <a:pt x="40" y="194"/>
                  </a:cubicBezTo>
                  <a:cubicBezTo>
                    <a:pt x="17" y="160"/>
                    <a:pt x="4" y="112"/>
                    <a:pt x="24" y="73"/>
                  </a:cubicBezTo>
                  <a:cubicBezTo>
                    <a:pt x="42" y="41"/>
                    <a:pt x="76" y="23"/>
                    <a:pt x="110" y="16"/>
                  </a:cubicBezTo>
                  <a:cubicBezTo>
                    <a:pt x="156" y="7"/>
                    <a:pt x="195" y="26"/>
                    <a:pt x="229" y="54"/>
                  </a:cubicBezTo>
                  <a:cubicBezTo>
                    <a:pt x="266" y="84"/>
                    <a:pt x="259" y="142"/>
                    <a:pt x="237" y="178"/>
                  </a:cubicBezTo>
                  <a:cubicBezTo>
                    <a:pt x="223" y="202"/>
                    <a:pt x="201" y="221"/>
                    <a:pt x="191" y="247"/>
                  </a:cubicBezTo>
                  <a:cubicBezTo>
                    <a:pt x="181" y="271"/>
                    <a:pt x="177" y="295"/>
                    <a:pt x="176" y="3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Freeform 6">
              <a:extLst>
                <a:ext uri="{FF2B5EF4-FFF2-40B4-BE49-F238E27FC236}">
                  <a16:creationId xmlns="" xmlns:a16="http://schemas.microsoft.com/office/drawing/2014/main" id="{B789A43A-4848-4034-9058-BFCBAE09C1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5" y="2041"/>
              <a:ext cx="316" cy="104"/>
            </a:xfrm>
            <a:custGeom>
              <a:avLst/>
              <a:gdLst>
                <a:gd name="T0" fmla="*/ 114 w 118"/>
                <a:gd name="T1" fmla="*/ 19 h 39"/>
                <a:gd name="T2" fmla="*/ 101 w 118"/>
                <a:gd name="T3" fmla="*/ 8 h 39"/>
                <a:gd name="T4" fmla="*/ 96 w 118"/>
                <a:gd name="T5" fmla="*/ 8 h 39"/>
                <a:gd name="T6" fmla="*/ 89 w 118"/>
                <a:gd name="T7" fmla="*/ 16 h 39"/>
                <a:gd name="T8" fmla="*/ 88 w 118"/>
                <a:gd name="T9" fmla="*/ 11 h 39"/>
                <a:gd name="T10" fmla="*/ 81 w 118"/>
                <a:gd name="T11" fmla="*/ 8 h 39"/>
                <a:gd name="T12" fmla="*/ 71 w 118"/>
                <a:gd name="T13" fmla="*/ 18 h 39"/>
                <a:gd name="T14" fmla="*/ 72 w 118"/>
                <a:gd name="T15" fmla="*/ 11 h 39"/>
                <a:gd name="T16" fmla="*/ 65 w 118"/>
                <a:gd name="T17" fmla="*/ 7 h 39"/>
                <a:gd name="T18" fmla="*/ 54 w 118"/>
                <a:gd name="T19" fmla="*/ 19 h 39"/>
                <a:gd name="T20" fmla="*/ 51 w 118"/>
                <a:gd name="T21" fmla="*/ 6 h 39"/>
                <a:gd name="T22" fmla="*/ 43 w 118"/>
                <a:gd name="T23" fmla="*/ 5 h 39"/>
                <a:gd name="T24" fmla="*/ 41 w 118"/>
                <a:gd name="T25" fmla="*/ 11 h 39"/>
                <a:gd name="T26" fmla="*/ 40 w 118"/>
                <a:gd name="T27" fmla="*/ 15 h 39"/>
                <a:gd name="T28" fmla="*/ 28 w 118"/>
                <a:gd name="T29" fmla="*/ 11 h 39"/>
                <a:gd name="T30" fmla="*/ 21 w 118"/>
                <a:gd name="T31" fmla="*/ 10 h 39"/>
                <a:gd name="T32" fmla="*/ 8 w 118"/>
                <a:gd name="T33" fmla="*/ 16 h 39"/>
                <a:gd name="T34" fmla="*/ 9 w 118"/>
                <a:gd name="T35" fmla="*/ 15 h 39"/>
                <a:gd name="T36" fmla="*/ 9 w 118"/>
                <a:gd name="T37" fmla="*/ 14 h 39"/>
                <a:gd name="T38" fmla="*/ 5 w 118"/>
                <a:gd name="T39" fmla="*/ 13 h 39"/>
                <a:gd name="T40" fmla="*/ 13 w 118"/>
                <a:gd name="T41" fmla="*/ 33 h 39"/>
                <a:gd name="T42" fmla="*/ 18 w 118"/>
                <a:gd name="T43" fmla="*/ 32 h 39"/>
                <a:gd name="T44" fmla="*/ 23 w 118"/>
                <a:gd name="T45" fmla="*/ 24 h 39"/>
                <a:gd name="T46" fmla="*/ 36 w 118"/>
                <a:gd name="T47" fmla="*/ 34 h 39"/>
                <a:gd name="T48" fmla="*/ 46 w 118"/>
                <a:gd name="T49" fmla="*/ 26 h 39"/>
                <a:gd name="T50" fmla="*/ 50 w 118"/>
                <a:gd name="T51" fmla="*/ 31 h 39"/>
                <a:gd name="T52" fmla="*/ 58 w 118"/>
                <a:gd name="T53" fmla="*/ 30 h 39"/>
                <a:gd name="T54" fmla="*/ 63 w 118"/>
                <a:gd name="T55" fmla="*/ 24 h 39"/>
                <a:gd name="T56" fmla="*/ 63 w 118"/>
                <a:gd name="T57" fmla="*/ 27 h 39"/>
                <a:gd name="T58" fmla="*/ 70 w 118"/>
                <a:gd name="T59" fmla="*/ 30 h 39"/>
                <a:gd name="T60" fmla="*/ 81 w 118"/>
                <a:gd name="T61" fmla="*/ 21 h 39"/>
                <a:gd name="T62" fmla="*/ 83 w 118"/>
                <a:gd name="T63" fmla="*/ 27 h 39"/>
                <a:gd name="T64" fmla="*/ 89 w 118"/>
                <a:gd name="T65" fmla="*/ 29 h 39"/>
                <a:gd name="T66" fmla="*/ 108 w 118"/>
                <a:gd name="T67" fmla="*/ 25 h 39"/>
                <a:gd name="T68" fmla="*/ 114 w 118"/>
                <a:gd name="T69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39">
                  <a:moveTo>
                    <a:pt x="114" y="19"/>
                  </a:moveTo>
                  <a:cubicBezTo>
                    <a:pt x="110" y="14"/>
                    <a:pt x="106" y="10"/>
                    <a:pt x="101" y="8"/>
                  </a:cubicBezTo>
                  <a:cubicBezTo>
                    <a:pt x="99" y="7"/>
                    <a:pt x="97" y="7"/>
                    <a:pt x="96" y="8"/>
                  </a:cubicBezTo>
                  <a:cubicBezTo>
                    <a:pt x="94" y="11"/>
                    <a:pt x="91" y="14"/>
                    <a:pt x="89" y="16"/>
                  </a:cubicBezTo>
                  <a:cubicBezTo>
                    <a:pt x="89" y="15"/>
                    <a:pt x="88" y="13"/>
                    <a:pt x="88" y="11"/>
                  </a:cubicBezTo>
                  <a:cubicBezTo>
                    <a:pt x="88" y="7"/>
                    <a:pt x="83" y="5"/>
                    <a:pt x="81" y="8"/>
                  </a:cubicBezTo>
                  <a:cubicBezTo>
                    <a:pt x="77" y="11"/>
                    <a:pt x="74" y="15"/>
                    <a:pt x="71" y="18"/>
                  </a:cubicBezTo>
                  <a:cubicBezTo>
                    <a:pt x="71" y="16"/>
                    <a:pt x="71" y="13"/>
                    <a:pt x="72" y="11"/>
                  </a:cubicBezTo>
                  <a:cubicBezTo>
                    <a:pt x="72" y="8"/>
                    <a:pt x="68" y="6"/>
                    <a:pt x="65" y="7"/>
                  </a:cubicBezTo>
                  <a:cubicBezTo>
                    <a:pt x="61" y="11"/>
                    <a:pt x="57" y="14"/>
                    <a:pt x="54" y="19"/>
                  </a:cubicBezTo>
                  <a:cubicBezTo>
                    <a:pt x="52" y="15"/>
                    <a:pt x="51" y="10"/>
                    <a:pt x="51" y="6"/>
                  </a:cubicBezTo>
                  <a:cubicBezTo>
                    <a:pt x="51" y="1"/>
                    <a:pt x="44" y="0"/>
                    <a:pt x="43" y="5"/>
                  </a:cubicBezTo>
                  <a:cubicBezTo>
                    <a:pt x="43" y="7"/>
                    <a:pt x="42" y="9"/>
                    <a:pt x="41" y="11"/>
                  </a:cubicBezTo>
                  <a:cubicBezTo>
                    <a:pt x="41" y="13"/>
                    <a:pt x="41" y="14"/>
                    <a:pt x="40" y="15"/>
                  </a:cubicBezTo>
                  <a:cubicBezTo>
                    <a:pt x="38" y="25"/>
                    <a:pt x="34" y="24"/>
                    <a:pt x="28" y="11"/>
                  </a:cubicBezTo>
                  <a:cubicBezTo>
                    <a:pt x="27" y="7"/>
                    <a:pt x="22" y="6"/>
                    <a:pt x="21" y="10"/>
                  </a:cubicBezTo>
                  <a:cubicBezTo>
                    <a:pt x="9" y="39"/>
                    <a:pt x="16" y="12"/>
                    <a:pt x="8" y="16"/>
                  </a:cubicBezTo>
                  <a:cubicBezTo>
                    <a:pt x="9" y="16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2"/>
                    <a:pt x="6" y="12"/>
                    <a:pt x="5" y="13"/>
                  </a:cubicBezTo>
                  <a:cubicBezTo>
                    <a:pt x="0" y="19"/>
                    <a:pt x="7" y="30"/>
                    <a:pt x="13" y="33"/>
                  </a:cubicBezTo>
                  <a:cubicBezTo>
                    <a:pt x="14" y="35"/>
                    <a:pt x="17" y="34"/>
                    <a:pt x="18" y="32"/>
                  </a:cubicBezTo>
                  <a:cubicBezTo>
                    <a:pt x="20" y="29"/>
                    <a:pt x="21" y="27"/>
                    <a:pt x="23" y="24"/>
                  </a:cubicBezTo>
                  <a:cubicBezTo>
                    <a:pt x="25" y="31"/>
                    <a:pt x="28" y="36"/>
                    <a:pt x="36" y="34"/>
                  </a:cubicBezTo>
                  <a:cubicBezTo>
                    <a:pt x="41" y="33"/>
                    <a:pt x="44" y="30"/>
                    <a:pt x="46" y="26"/>
                  </a:cubicBezTo>
                  <a:cubicBezTo>
                    <a:pt x="47" y="28"/>
                    <a:pt x="48" y="29"/>
                    <a:pt x="50" y="31"/>
                  </a:cubicBezTo>
                  <a:cubicBezTo>
                    <a:pt x="53" y="33"/>
                    <a:pt x="56" y="33"/>
                    <a:pt x="58" y="30"/>
                  </a:cubicBezTo>
                  <a:cubicBezTo>
                    <a:pt x="60" y="28"/>
                    <a:pt x="61" y="26"/>
                    <a:pt x="63" y="24"/>
                  </a:cubicBezTo>
                  <a:cubicBezTo>
                    <a:pt x="63" y="25"/>
                    <a:pt x="63" y="26"/>
                    <a:pt x="63" y="27"/>
                  </a:cubicBezTo>
                  <a:cubicBezTo>
                    <a:pt x="64" y="30"/>
                    <a:pt x="67" y="31"/>
                    <a:pt x="70" y="30"/>
                  </a:cubicBezTo>
                  <a:cubicBezTo>
                    <a:pt x="74" y="27"/>
                    <a:pt x="77" y="24"/>
                    <a:pt x="81" y="21"/>
                  </a:cubicBezTo>
                  <a:cubicBezTo>
                    <a:pt x="81" y="23"/>
                    <a:pt x="82" y="25"/>
                    <a:pt x="83" y="27"/>
                  </a:cubicBezTo>
                  <a:cubicBezTo>
                    <a:pt x="83" y="29"/>
                    <a:pt x="87" y="30"/>
                    <a:pt x="89" y="29"/>
                  </a:cubicBezTo>
                  <a:cubicBezTo>
                    <a:pt x="96" y="23"/>
                    <a:pt x="100" y="16"/>
                    <a:pt x="108" y="25"/>
                  </a:cubicBezTo>
                  <a:cubicBezTo>
                    <a:pt x="111" y="30"/>
                    <a:pt x="118" y="23"/>
                    <a:pt x="114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Freeform 7">
              <a:extLst>
                <a:ext uri="{FF2B5EF4-FFF2-40B4-BE49-F238E27FC236}">
                  <a16:creationId xmlns="" xmlns:a16="http://schemas.microsoft.com/office/drawing/2014/main" id="{E9481D04-A92F-4373-8E66-3E24EC22F1D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1" y="2384"/>
              <a:ext cx="160" cy="150"/>
            </a:xfrm>
            <a:custGeom>
              <a:avLst/>
              <a:gdLst>
                <a:gd name="T0" fmla="*/ 49 w 60"/>
                <a:gd name="T1" fmla="*/ 4 h 56"/>
                <a:gd name="T2" fmla="*/ 45 w 60"/>
                <a:gd name="T3" fmla="*/ 10 h 56"/>
                <a:gd name="T4" fmla="*/ 35 w 60"/>
                <a:gd name="T5" fmla="*/ 15 h 56"/>
                <a:gd name="T6" fmla="*/ 18 w 60"/>
                <a:gd name="T7" fmla="*/ 23 h 56"/>
                <a:gd name="T8" fmla="*/ 3 w 60"/>
                <a:gd name="T9" fmla="*/ 45 h 56"/>
                <a:gd name="T10" fmla="*/ 26 w 60"/>
                <a:gd name="T11" fmla="*/ 46 h 56"/>
                <a:gd name="T12" fmla="*/ 56 w 60"/>
                <a:gd name="T13" fmla="*/ 9 h 56"/>
                <a:gd name="T14" fmla="*/ 49 w 60"/>
                <a:gd name="T15" fmla="*/ 4 h 56"/>
                <a:gd name="T16" fmla="*/ 27 w 60"/>
                <a:gd name="T17" fmla="*/ 32 h 56"/>
                <a:gd name="T18" fmla="*/ 18 w 60"/>
                <a:gd name="T19" fmla="*/ 41 h 56"/>
                <a:gd name="T20" fmla="*/ 11 w 60"/>
                <a:gd name="T21" fmla="*/ 41 h 56"/>
                <a:gd name="T22" fmla="*/ 15 w 60"/>
                <a:gd name="T23" fmla="*/ 35 h 56"/>
                <a:gd name="T24" fmla="*/ 34 w 60"/>
                <a:gd name="T25" fmla="*/ 25 h 56"/>
                <a:gd name="T26" fmla="*/ 27 w 60"/>
                <a:gd name="T2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56">
                  <a:moveTo>
                    <a:pt x="49" y="4"/>
                  </a:moveTo>
                  <a:cubicBezTo>
                    <a:pt x="48" y="6"/>
                    <a:pt x="46" y="8"/>
                    <a:pt x="45" y="10"/>
                  </a:cubicBezTo>
                  <a:cubicBezTo>
                    <a:pt x="42" y="12"/>
                    <a:pt x="39" y="14"/>
                    <a:pt x="35" y="15"/>
                  </a:cubicBezTo>
                  <a:cubicBezTo>
                    <a:pt x="30" y="18"/>
                    <a:pt x="24" y="20"/>
                    <a:pt x="18" y="23"/>
                  </a:cubicBezTo>
                  <a:cubicBezTo>
                    <a:pt x="10" y="26"/>
                    <a:pt x="0" y="35"/>
                    <a:pt x="3" y="45"/>
                  </a:cubicBezTo>
                  <a:cubicBezTo>
                    <a:pt x="6" y="56"/>
                    <a:pt x="21" y="51"/>
                    <a:pt x="26" y="46"/>
                  </a:cubicBezTo>
                  <a:cubicBezTo>
                    <a:pt x="37" y="34"/>
                    <a:pt x="47" y="22"/>
                    <a:pt x="56" y="9"/>
                  </a:cubicBezTo>
                  <a:cubicBezTo>
                    <a:pt x="60" y="4"/>
                    <a:pt x="52" y="0"/>
                    <a:pt x="49" y="4"/>
                  </a:cubicBezTo>
                  <a:close/>
                  <a:moveTo>
                    <a:pt x="27" y="32"/>
                  </a:moveTo>
                  <a:cubicBezTo>
                    <a:pt x="24" y="34"/>
                    <a:pt x="21" y="38"/>
                    <a:pt x="18" y="41"/>
                  </a:cubicBezTo>
                  <a:cubicBezTo>
                    <a:pt x="18" y="41"/>
                    <a:pt x="11" y="45"/>
                    <a:pt x="11" y="41"/>
                  </a:cubicBezTo>
                  <a:cubicBezTo>
                    <a:pt x="12" y="39"/>
                    <a:pt x="13" y="37"/>
                    <a:pt x="15" y="35"/>
                  </a:cubicBezTo>
                  <a:cubicBezTo>
                    <a:pt x="19" y="30"/>
                    <a:pt x="27" y="27"/>
                    <a:pt x="34" y="25"/>
                  </a:cubicBezTo>
                  <a:cubicBezTo>
                    <a:pt x="31" y="27"/>
                    <a:pt x="29" y="30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8">
              <a:extLst>
                <a:ext uri="{FF2B5EF4-FFF2-40B4-BE49-F238E27FC236}">
                  <a16:creationId xmlns="" xmlns:a16="http://schemas.microsoft.com/office/drawing/2014/main" id="{FAA20244-7603-461C-8C9A-7568BCCA3F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1" y="2159"/>
              <a:ext cx="187" cy="112"/>
            </a:xfrm>
            <a:custGeom>
              <a:avLst/>
              <a:gdLst>
                <a:gd name="T0" fmla="*/ 66 w 70"/>
                <a:gd name="T1" fmla="*/ 3 h 42"/>
                <a:gd name="T2" fmla="*/ 65 w 70"/>
                <a:gd name="T3" fmla="*/ 4 h 42"/>
                <a:gd name="T4" fmla="*/ 59 w 70"/>
                <a:gd name="T5" fmla="*/ 1 h 42"/>
                <a:gd name="T6" fmla="*/ 53 w 70"/>
                <a:gd name="T7" fmla="*/ 6 h 42"/>
                <a:gd name="T8" fmla="*/ 3 w 70"/>
                <a:gd name="T9" fmla="*/ 33 h 42"/>
                <a:gd name="T10" fmla="*/ 25 w 70"/>
                <a:gd name="T11" fmla="*/ 36 h 42"/>
                <a:gd name="T12" fmla="*/ 64 w 70"/>
                <a:gd name="T13" fmla="*/ 9 h 42"/>
                <a:gd name="T14" fmla="*/ 64 w 70"/>
                <a:gd name="T15" fmla="*/ 8 h 42"/>
                <a:gd name="T16" fmla="*/ 67 w 70"/>
                <a:gd name="T17" fmla="*/ 7 h 42"/>
                <a:gd name="T18" fmla="*/ 66 w 70"/>
                <a:gd name="T19" fmla="*/ 3 h 42"/>
                <a:gd name="T20" fmla="*/ 13 w 70"/>
                <a:gd name="T21" fmla="*/ 31 h 42"/>
                <a:gd name="T22" fmla="*/ 17 w 70"/>
                <a:gd name="T23" fmla="*/ 25 h 42"/>
                <a:gd name="T24" fmla="*/ 25 w 70"/>
                <a:gd name="T25" fmla="*/ 21 h 42"/>
                <a:gd name="T26" fmla="*/ 39 w 70"/>
                <a:gd name="T27" fmla="*/ 17 h 42"/>
                <a:gd name="T28" fmla="*/ 41 w 70"/>
                <a:gd name="T29" fmla="*/ 16 h 42"/>
                <a:gd name="T30" fmla="*/ 13 w 70"/>
                <a:gd name="T31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42">
                  <a:moveTo>
                    <a:pt x="66" y="3"/>
                  </a:moveTo>
                  <a:cubicBezTo>
                    <a:pt x="66" y="3"/>
                    <a:pt x="66" y="3"/>
                    <a:pt x="65" y="4"/>
                  </a:cubicBezTo>
                  <a:cubicBezTo>
                    <a:pt x="64" y="2"/>
                    <a:pt x="62" y="0"/>
                    <a:pt x="59" y="1"/>
                  </a:cubicBezTo>
                  <a:cubicBezTo>
                    <a:pt x="57" y="3"/>
                    <a:pt x="55" y="4"/>
                    <a:pt x="53" y="6"/>
                  </a:cubicBezTo>
                  <a:cubicBezTo>
                    <a:pt x="32" y="9"/>
                    <a:pt x="0" y="15"/>
                    <a:pt x="3" y="33"/>
                  </a:cubicBezTo>
                  <a:cubicBezTo>
                    <a:pt x="5" y="42"/>
                    <a:pt x="20" y="38"/>
                    <a:pt x="25" y="36"/>
                  </a:cubicBezTo>
                  <a:cubicBezTo>
                    <a:pt x="39" y="29"/>
                    <a:pt x="50" y="16"/>
                    <a:pt x="64" y="9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5" y="8"/>
                    <a:pt x="66" y="7"/>
                    <a:pt x="67" y="7"/>
                  </a:cubicBezTo>
                  <a:cubicBezTo>
                    <a:pt x="70" y="6"/>
                    <a:pt x="69" y="3"/>
                    <a:pt x="66" y="3"/>
                  </a:cubicBezTo>
                  <a:close/>
                  <a:moveTo>
                    <a:pt x="13" y="31"/>
                  </a:moveTo>
                  <a:cubicBezTo>
                    <a:pt x="12" y="28"/>
                    <a:pt x="14" y="25"/>
                    <a:pt x="17" y="25"/>
                  </a:cubicBezTo>
                  <a:cubicBezTo>
                    <a:pt x="20" y="23"/>
                    <a:pt x="23" y="22"/>
                    <a:pt x="25" y="21"/>
                  </a:cubicBezTo>
                  <a:cubicBezTo>
                    <a:pt x="30" y="19"/>
                    <a:pt x="34" y="18"/>
                    <a:pt x="39" y="17"/>
                  </a:cubicBezTo>
                  <a:cubicBezTo>
                    <a:pt x="39" y="16"/>
                    <a:pt x="40" y="16"/>
                    <a:pt x="41" y="16"/>
                  </a:cubicBezTo>
                  <a:cubicBezTo>
                    <a:pt x="32" y="23"/>
                    <a:pt x="24" y="30"/>
                    <a:pt x="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Freeform 9">
              <a:extLst>
                <a:ext uri="{FF2B5EF4-FFF2-40B4-BE49-F238E27FC236}">
                  <a16:creationId xmlns="" xmlns:a16="http://schemas.microsoft.com/office/drawing/2014/main" id="{01618ED9-806C-46B2-95FD-6323085D36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0" y="1965"/>
              <a:ext cx="211" cy="110"/>
            </a:xfrm>
            <a:custGeom>
              <a:avLst/>
              <a:gdLst>
                <a:gd name="T0" fmla="*/ 77 w 79"/>
                <a:gd name="T1" fmla="*/ 35 h 41"/>
                <a:gd name="T2" fmla="*/ 74 w 79"/>
                <a:gd name="T3" fmla="*/ 33 h 41"/>
                <a:gd name="T4" fmla="*/ 72 w 79"/>
                <a:gd name="T5" fmla="*/ 32 h 41"/>
                <a:gd name="T6" fmla="*/ 43 w 79"/>
                <a:gd name="T7" fmla="*/ 10 h 41"/>
                <a:gd name="T8" fmla="*/ 5 w 79"/>
                <a:gd name="T9" fmla="*/ 3 h 41"/>
                <a:gd name="T10" fmla="*/ 1 w 79"/>
                <a:gd name="T11" fmla="*/ 9 h 41"/>
                <a:gd name="T12" fmla="*/ 32 w 79"/>
                <a:gd name="T13" fmla="*/ 34 h 41"/>
                <a:gd name="T14" fmla="*/ 67 w 79"/>
                <a:gd name="T15" fmla="*/ 40 h 41"/>
                <a:gd name="T16" fmla="*/ 71 w 79"/>
                <a:gd name="T17" fmla="*/ 41 h 41"/>
                <a:gd name="T18" fmla="*/ 74 w 79"/>
                <a:gd name="T19" fmla="*/ 39 h 41"/>
                <a:gd name="T20" fmla="*/ 77 w 79"/>
                <a:gd name="T21" fmla="*/ 38 h 41"/>
                <a:gd name="T22" fmla="*/ 77 w 79"/>
                <a:gd name="T23" fmla="*/ 35 h 41"/>
                <a:gd name="T24" fmla="*/ 13 w 79"/>
                <a:gd name="T25" fmla="*/ 12 h 41"/>
                <a:gd name="T26" fmla="*/ 50 w 79"/>
                <a:gd name="T27" fmla="*/ 27 h 41"/>
                <a:gd name="T28" fmla="*/ 51 w 79"/>
                <a:gd name="T29" fmla="*/ 28 h 41"/>
                <a:gd name="T30" fmla="*/ 13 w 79"/>
                <a:gd name="T31" fmla="*/ 1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" h="41">
                  <a:moveTo>
                    <a:pt x="77" y="35"/>
                  </a:moveTo>
                  <a:cubicBezTo>
                    <a:pt x="76" y="34"/>
                    <a:pt x="75" y="34"/>
                    <a:pt x="74" y="33"/>
                  </a:cubicBezTo>
                  <a:cubicBezTo>
                    <a:pt x="73" y="33"/>
                    <a:pt x="73" y="33"/>
                    <a:pt x="72" y="32"/>
                  </a:cubicBezTo>
                  <a:cubicBezTo>
                    <a:pt x="60" y="30"/>
                    <a:pt x="53" y="16"/>
                    <a:pt x="43" y="10"/>
                  </a:cubicBezTo>
                  <a:cubicBezTo>
                    <a:pt x="31" y="3"/>
                    <a:pt x="17" y="0"/>
                    <a:pt x="5" y="3"/>
                  </a:cubicBezTo>
                  <a:cubicBezTo>
                    <a:pt x="2" y="4"/>
                    <a:pt x="0" y="7"/>
                    <a:pt x="1" y="9"/>
                  </a:cubicBezTo>
                  <a:cubicBezTo>
                    <a:pt x="5" y="23"/>
                    <a:pt x="19" y="29"/>
                    <a:pt x="32" y="34"/>
                  </a:cubicBezTo>
                  <a:cubicBezTo>
                    <a:pt x="41" y="37"/>
                    <a:pt x="55" y="41"/>
                    <a:pt x="67" y="40"/>
                  </a:cubicBezTo>
                  <a:cubicBezTo>
                    <a:pt x="68" y="40"/>
                    <a:pt x="70" y="40"/>
                    <a:pt x="71" y="41"/>
                  </a:cubicBezTo>
                  <a:cubicBezTo>
                    <a:pt x="72" y="41"/>
                    <a:pt x="74" y="40"/>
                    <a:pt x="74" y="39"/>
                  </a:cubicBezTo>
                  <a:cubicBezTo>
                    <a:pt x="75" y="38"/>
                    <a:pt x="76" y="38"/>
                    <a:pt x="77" y="38"/>
                  </a:cubicBezTo>
                  <a:cubicBezTo>
                    <a:pt x="78" y="37"/>
                    <a:pt x="79" y="36"/>
                    <a:pt x="77" y="35"/>
                  </a:cubicBezTo>
                  <a:close/>
                  <a:moveTo>
                    <a:pt x="13" y="12"/>
                  </a:moveTo>
                  <a:cubicBezTo>
                    <a:pt x="27" y="11"/>
                    <a:pt x="41" y="17"/>
                    <a:pt x="50" y="27"/>
                  </a:cubicBezTo>
                  <a:cubicBezTo>
                    <a:pt x="50" y="27"/>
                    <a:pt x="51" y="28"/>
                    <a:pt x="51" y="28"/>
                  </a:cubicBezTo>
                  <a:cubicBezTo>
                    <a:pt x="36" y="26"/>
                    <a:pt x="20" y="23"/>
                    <a:pt x="1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Freeform 10">
              <a:extLst>
                <a:ext uri="{FF2B5EF4-FFF2-40B4-BE49-F238E27FC236}">
                  <a16:creationId xmlns="" xmlns:a16="http://schemas.microsoft.com/office/drawing/2014/main" id="{6BE0D196-0B44-4F3B-96AD-5E27497EDC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11" y="1617"/>
              <a:ext cx="174" cy="185"/>
            </a:xfrm>
            <a:custGeom>
              <a:avLst/>
              <a:gdLst>
                <a:gd name="T0" fmla="*/ 41 w 65"/>
                <a:gd name="T1" fmla="*/ 23 h 69"/>
                <a:gd name="T2" fmla="*/ 3 w 65"/>
                <a:gd name="T3" fmla="*/ 5 h 69"/>
                <a:gd name="T4" fmla="*/ 1 w 65"/>
                <a:gd name="T5" fmla="*/ 10 h 69"/>
                <a:gd name="T6" fmla="*/ 29 w 65"/>
                <a:gd name="T7" fmla="*/ 47 h 69"/>
                <a:gd name="T8" fmla="*/ 58 w 65"/>
                <a:gd name="T9" fmla="*/ 66 h 69"/>
                <a:gd name="T10" fmla="*/ 65 w 65"/>
                <a:gd name="T11" fmla="*/ 65 h 69"/>
                <a:gd name="T12" fmla="*/ 41 w 65"/>
                <a:gd name="T13" fmla="*/ 23 h 69"/>
                <a:gd name="T14" fmla="*/ 9 w 65"/>
                <a:gd name="T15" fmla="*/ 12 h 69"/>
                <a:gd name="T16" fmla="*/ 38 w 65"/>
                <a:gd name="T17" fmla="*/ 30 h 69"/>
                <a:gd name="T18" fmla="*/ 57 w 65"/>
                <a:gd name="T19" fmla="*/ 59 h 69"/>
                <a:gd name="T20" fmla="*/ 32 w 65"/>
                <a:gd name="T21" fmla="*/ 39 h 69"/>
                <a:gd name="T22" fmla="*/ 9 w 65"/>
                <a:gd name="T23" fmla="*/ 1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69">
                  <a:moveTo>
                    <a:pt x="41" y="23"/>
                  </a:moveTo>
                  <a:cubicBezTo>
                    <a:pt x="32" y="11"/>
                    <a:pt x="20" y="0"/>
                    <a:pt x="3" y="5"/>
                  </a:cubicBezTo>
                  <a:cubicBezTo>
                    <a:pt x="1" y="6"/>
                    <a:pt x="0" y="8"/>
                    <a:pt x="1" y="10"/>
                  </a:cubicBezTo>
                  <a:cubicBezTo>
                    <a:pt x="3" y="26"/>
                    <a:pt x="17" y="37"/>
                    <a:pt x="29" y="47"/>
                  </a:cubicBezTo>
                  <a:cubicBezTo>
                    <a:pt x="37" y="54"/>
                    <a:pt x="47" y="66"/>
                    <a:pt x="58" y="66"/>
                  </a:cubicBezTo>
                  <a:cubicBezTo>
                    <a:pt x="60" y="69"/>
                    <a:pt x="65" y="68"/>
                    <a:pt x="65" y="65"/>
                  </a:cubicBezTo>
                  <a:cubicBezTo>
                    <a:pt x="63" y="50"/>
                    <a:pt x="50" y="35"/>
                    <a:pt x="41" y="23"/>
                  </a:cubicBezTo>
                  <a:close/>
                  <a:moveTo>
                    <a:pt x="9" y="12"/>
                  </a:moveTo>
                  <a:cubicBezTo>
                    <a:pt x="22" y="9"/>
                    <a:pt x="31" y="20"/>
                    <a:pt x="38" y="30"/>
                  </a:cubicBezTo>
                  <a:cubicBezTo>
                    <a:pt x="44" y="38"/>
                    <a:pt x="54" y="49"/>
                    <a:pt x="57" y="59"/>
                  </a:cubicBezTo>
                  <a:cubicBezTo>
                    <a:pt x="47" y="55"/>
                    <a:pt x="40" y="46"/>
                    <a:pt x="32" y="39"/>
                  </a:cubicBezTo>
                  <a:cubicBezTo>
                    <a:pt x="23" y="32"/>
                    <a:pt x="13" y="23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Freeform 11">
              <a:extLst>
                <a:ext uri="{FF2B5EF4-FFF2-40B4-BE49-F238E27FC236}">
                  <a16:creationId xmlns="" xmlns:a16="http://schemas.microsoft.com/office/drawing/2014/main" id="{7C4E3B6B-BA01-41B6-929C-EEE3534B13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79" y="1440"/>
              <a:ext cx="209" cy="254"/>
            </a:xfrm>
            <a:custGeom>
              <a:avLst/>
              <a:gdLst>
                <a:gd name="T0" fmla="*/ 60 w 78"/>
                <a:gd name="T1" fmla="*/ 34 h 95"/>
                <a:gd name="T2" fmla="*/ 26 w 78"/>
                <a:gd name="T3" fmla="*/ 5 h 95"/>
                <a:gd name="T4" fmla="*/ 55 w 78"/>
                <a:gd name="T5" fmla="*/ 88 h 95"/>
                <a:gd name="T6" fmla="*/ 58 w 78"/>
                <a:gd name="T7" fmla="*/ 88 h 95"/>
                <a:gd name="T8" fmla="*/ 65 w 78"/>
                <a:gd name="T9" fmla="*/ 92 h 95"/>
                <a:gd name="T10" fmla="*/ 60 w 78"/>
                <a:gd name="T11" fmla="*/ 34 h 95"/>
                <a:gd name="T12" fmla="*/ 59 w 78"/>
                <a:gd name="T13" fmla="*/ 85 h 95"/>
                <a:gd name="T14" fmla="*/ 27 w 78"/>
                <a:gd name="T15" fmla="*/ 19 h 95"/>
                <a:gd name="T16" fmla="*/ 38 w 78"/>
                <a:gd name="T17" fmla="*/ 14 h 95"/>
                <a:gd name="T18" fmla="*/ 51 w 78"/>
                <a:gd name="T19" fmla="*/ 37 h 95"/>
                <a:gd name="T20" fmla="*/ 59 w 78"/>
                <a:gd name="T21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95">
                  <a:moveTo>
                    <a:pt x="60" y="34"/>
                  </a:moveTo>
                  <a:cubicBezTo>
                    <a:pt x="54" y="21"/>
                    <a:pt x="44" y="0"/>
                    <a:pt x="26" y="5"/>
                  </a:cubicBezTo>
                  <a:cubicBezTo>
                    <a:pt x="0" y="13"/>
                    <a:pt x="44" y="80"/>
                    <a:pt x="55" y="88"/>
                  </a:cubicBezTo>
                  <a:cubicBezTo>
                    <a:pt x="56" y="89"/>
                    <a:pt x="57" y="89"/>
                    <a:pt x="58" y="88"/>
                  </a:cubicBezTo>
                  <a:cubicBezTo>
                    <a:pt x="58" y="92"/>
                    <a:pt x="62" y="95"/>
                    <a:pt x="65" y="92"/>
                  </a:cubicBezTo>
                  <a:cubicBezTo>
                    <a:pt x="78" y="78"/>
                    <a:pt x="66" y="49"/>
                    <a:pt x="60" y="34"/>
                  </a:cubicBezTo>
                  <a:close/>
                  <a:moveTo>
                    <a:pt x="59" y="85"/>
                  </a:moveTo>
                  <a:cubicBezTo>
                    <a:pt x="50" y="62"/>
                    <a:pt x="30" y="44"/>
                    <a:pt x="27" y="19"/>
                  </a:cubicBezTo>
                  <a:cubicBezTo>
                    <a:pt x="26" y="12"/>
                    <a:pt x="33" y="10"/>
                    <a:pt x="38" y="14"/>
                  </a:cubicBezTo>
                  <a:cubicBezTo>
                    <a:pt x="45" y="20"/>
                    <a:pt x="48" y="29"/>
                    <a:pt x="51" y="37"/>
                  </a:cubicBezTo>
                  <a:cubicBezTo>
                    <a:pt x="56" y="46"/>
                    <a:pt x="67" y="74"/>
                    <a:pt x="59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Freeform 12">
              <a:extLst>
                <a:ext uri="{FF2B5EF4-FFF2-40B4-BE49-F238E27FC236}">
                  <a16:creationId xmlns="" xmlns:a16="http://schemas.microsoft.com/office/drawing/2014/main" id="{ACAF9E09-316E-4CB2-94AC-0F2F40B334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" y="1340"/>
              <a:ext cx="88" cy="258"/>
            </a:xfrm>
            <a:custGeom>
              <a:avLst/>
              <a:gdLst>
                <a:gd name="T0" fmla="*/ 29 w 33"/>
                <a:gd name="T1" fmla="*/ 33 h 96"/>
                <a:gd name="T2" fmla="*/ 10 w 33"/>
                <a:gd name="T3" fmla="*/ 9 h 96"/>
                <a:gd name="T4" fmla="*/ 3 w 33"/>
                <a:gd name="T5" fmla="*/ 48 h 96"/>
                <a:gd name="T6" fmla="*/ 16 w 33"/>
                <a:gd name="T7" fmla="*/ 89 h 96"/>
                <a:gd name="T8" fmla="*/ 17 w 33"/>
                <a:gd name="T9" fmla="*/ 89 h 96"/>
                <a:gd name="T10" fmla="*/ 17 w 33"/>
                <a:gd name="T11" fmla="*/ 93 h 96"/>
                <a:gd name="T12" fmla="*/ 22 w 33"/>
                <a:gd name="T13" fmla="*/ 94 h 96"/>
                <a:gd name="T14" fmla="*/ 29 w 33"/>
                <a:gd name="T15" fmla="*/ 33 h 96"/>
                <a:gd name="T16" fmla="*/ 17 w 33"/>
                <a:gd name="T17" fmla="*/ 85 h 96"/>
                <a:gd name="T18" fmla="*/ 12 w 33"/>
                <a:gd name="T19" fmla="*/ 58 h 96"/>
                <a:gd name="T20" fmla="*/ 12 w 33"/>
                <a:gd name="T21" fmla="*/ 22 h 96"/>
                <a:gd name="T22" fmla="*/ 20 w 33"/>
                <a:gd name="T23" fmla="*/ 24 h 96"/>
                <a:gd name="T24" fmla="*/ 24 w 33"/>
                <a:gd name="T25" fmla="*/ 47 h 96"/>
                <a:gd name="T26" fmla="*/ 17 w 33"/>
                <a:gd name="T27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96">
                  <a:moveTo>
                    <a:pt x="29" y="33"/>
                  </a:moveTo>
                  <a:cubicBezTo>
                    <a:pt x="28" y="25"/>
                    <a:pt x="23" y="0"/>
                    <a:pt x="10" y="9"/>
                  </a:cubicBezTo>
                  <a:cubicBezTo>
                    <a:pt x="0" y="17"/>
                    <a:pt x="2" y="38"/>
                    <a:pt x="3" y="48"/>
                  </a:cubicBezTo>
                  <a:cubicBezTo>
                    <a:pt x="4" y="61"/>
                    <a:pt x="4" y="80"/>
                    <a:pt x="16" y="89"/>
                  </a:cubicBezTo>
                  <a:cubicBezTo>
                    <a:pt x="16" y="89"/>
                    <a:pt x="17" y="89"/>
                    <a:pt x="17" y="89"/>
                  </a:cubicBezTo>
                  <a:cubicBezTo>
                    <a:pt x="17" y="90"/>
                    <a:pt x="17" y="92"/>
                    <a:pt x="17" y="93"/>
                  </a:cubicBezTo>
                  <a:cubicBezTo>
                    <a:pt x="17" y="95"/>
                    <a:pt x="20" y="96"/>
                    <a:pt x="22" y="94"/>
                  </a:cubicBezTo>
                  <a:cubicBezTo>
                    <a:pt x="32" y="76"/>
                    <a:pt x="33" y="53"/>
                    <a:pt x="29" y="33"/>
                  </a:cubicBezTo>
                  <a:close/>
                  <a:moveTo>
                    <a:pt x="17" y="85"/>
                  </a:moveTo>
                  <a:cubicBezTo>
                    <a:pt x="14" y="78"/>
                    <a:pt x="13" y="65"/>
                    <a:pt x="12" y="58"/>
                  </a:cubicBezTo>
                  <a:cubicBezTo>
                    <a:pt x="11" y="46"/>
                    <a:pt x="10" y="34"/>
                    <a:pt x="12" y="22"/>
                  </a:cubicBezTo>
                  <a:cubicBezTo>
                    <a:pt x="14" y="13"/>
                    <a:pt x="18" y="18"/>
                    <a:pt x="20" y="24"/>
                  </a:cubicBezTo>
                  <a:cubicBezTo>
                    <a:pt x="22" y="32"/>
                    <a:pt x="23" y="39"/>
                    <a:pt x="24" y="47"/>
                  </a:cubicBezTo>
                  <a:cubicBezTo>
                    <a:pt x="25" y="60"/>
                    <a:pt x="19" y="72"/>
                    <a:pt x="17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Freeform 13">
              <a:extLst>
                <a:ext uri="{FF2B5EF4-FFF2-40B4-BE49-F238E27FC236}">
                  <a16:creationId xmlns="" xmlns:a16="http://schemas.microsoft.com/office/drawing/2014/main" id="{973212B1-F47D-4273-BCF8-AE9AB645B8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6" y="1383"/>
              <a:ext cx="137" cy="236"/>
            </a:xfrm>
            <a:custGeom>
              <a:avLst/>
              <a:gdLst>
                <a:gd name="T0" fmla="*/ 37 w 51"/>
                <a:gd name="T1" fmla="*/ 1 h 88"/>
                <a:gd name="T2" fmla="*/ 13 w 51"/>
                <a:gd name="T3" fmla="*/ 33 h 88"/>
                <a:gd name="T4" fmla="*/ 8 w 51"/>
                <a:gd name="T5" fmla="*/ 78 h 88"/>
                <a:gd name="T6" fmla="*/ 6 w 51"/>
                <a:gd name="T7" fmla="*/ 80 h 88"/>
                <a:gd name="T8" fmla="*/ 10 w 51"/>
                <a:gd name="T9" fmla="*/ 86 h 88"/>
                <a:gd name="T10" fmla="*/ 39 w 51"/>
                <a:gd name="T11" fmla="*/ 35 h 88"/>
                <a:gd name="T12" fmla="*/ 37 w 51"/>
                <a:gd name="T13" fmla="*/ 1 h 88"/>
                <a:gd name="T14" fmla="*/ 35 w 51"/>
                <a:gd name="T15" fmla="*/ 22 h 88"/>
                <a:gd name="T16" fmla="*/ 29 w 51"/>
                <a:gd name="T17" fmla="*/ 40 h 88"/>
                <a:gd name="T18" fmla="*/ 11 w 51"/>
                <a:gd name="T19" fmla="*/ 74 h 88"/>
                <a:gd name="T20" fmla="*/ 32 w 51"/>
                <a:gd name="T21" fmla="*/ 10 h 88"/>
                <a:gd name="T22" fmla="*/ 35 w 51"/>
                <a:gd name="T23" fmla="*/ 2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88">
                  <a:moveTo>
                    <a:pt x="37" y="1"/>
                  </a:moveTo>
                  <a:cubicBezTo>
                    <a:pt x="22" y="2"/>
                    <a:pt x="17" y="22"/>
                    <a:pt x="13" y="33"/>
                  </a:cubicBezTo>
                  <a:cubicBezTo>
                    <a:pt x="9" y="44"/>
                    <a:pt x="0" y="67"/>
                    <a:pt x="8" y="78"/>
                  </a:cubicBezTo>
                  <a:cubicBezTo>
                    <a:pt x="7" y="79"/>
                    <a:pt x="7" y="79"/>
                    <a:pt x="6" y="80"/>
                  </a:cubicBezTo>
                  <a:cubicBezTo>
                    <a:pt x="3" y="83"/>
                    <a:pt x="7" y="88"/>
                    <a:pt x="10" y="86"/>
                  </a:cubicBezTo>
                  <a:cubicBezTo>
                    <a:pt x="26" y="75"/>
                    <a:pt x="33" y="52"/>
                    <a:pt x="39" y="35"/>
                  </a:cubicBezTo>
                  <a:cubicBezTo>
                    <a:pt x="41" y="30"/>
                    <a:pt x="51" y="0"/>
                    <a:pt x="37" y="1"/>
                  </a:cubicBezTo>
                  <a:close/>
                  <a:moveTo>
                    <a:pt x="35" y="22"/>
                  </a:moveTo>
                  <a:cubicBezTo>
                    <a:pt x="34" y="28"/>
                    <a:pt x="31" y="34"/>
                    <a:pt x="29" y="40"/>
                  </a:cubicBezTo>
                  <a:cubicBezTo>
                    <a:pt x="24" y="52"/>
                    <a:pt x="19" y="65"/>
                    <a:pt x="11" y="74"/>
                  </a:cubicBezTo>
                  <a:cubicBezTo>
                    <a:pt x="12" y="54"/>
                    <a:pt x="19" y="24"/>
                    <a:pt x="32" y="10"/>
                  </a:cubicBezTo>
                  <a:cubicBezTo>
                    <a:pt x="38" y="3"/>
                    <a:pt x="36" y="20"/>
                    <a:pt x="3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Freeform 14">
              <a:extLst>
                <a:ext uri="{FF2B5EF4-FFF2-40B4-BE49-F238E27FC236}">
                  <a16:creationId xmlns="" xmlns:a16="http://schemas.microsoft.com/office/drawing/2014/main" id="{56281735-83CE-43F0-B6B8-F9F80A65DC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1477"/>
              <a:ext cx="187" cy="201"/>
            </a:xfrm>
            <a:custGeom>
              <a:avLst/>
              <a:gdLst>
                <a:gd name="T0" fmla="*/ 55 w 70"/>
                <a:gd name="T1" fmla="*/ 4 h 75"/>
                <a:gd name="T2" fmla="*/ 29 w 70"/>
                <a:gd name="T3" fmla="*/ 26 h 75"/>
                <a:gd name="T4" fmla="*/ 12 w 70"/>
                <a:gd name="T5" fmla="*/ 60 h 75"/>
                <a:gd name="T6" fmla="*/ 1 w 70"/>
                <a:gd name="T7" fmla="*/ 69 h 75"/>
                <a:gd name="T8" fmla="*/ 4 w 70"/>
                <a:gd name="T9" fmla="*/ 74 h 75"/>
                <a:gd name="T10" fmla="*/ 11 w 70"/>
                <a:gd name="T11" fmla="*/ 72 h 75"/>
                <a:gd name="T12" fmla="*/ 14 w 70"/>
                <a:gd name="T13" fmla="*/ 71 h 75"/>
                <a:gd name="T14" fmla="*/ 15 w 70"/>
                <a:gd name="T15" fmla="*/ 69 h 75"/>
                <a:gd name="T16" fmla="*/ 21 w 70"/>
                <a:gd name="T17" fmla="*/ 64 h 75"/>
                <a:gd name="T18" fmla="*/ 53 w 70"/>
                <a:gd name="T19" fmla="*/ 41 h 75"/>
                <a:gd name="T20" fmla="*/ 55 w 70"/>
                <a:gd name="T21" fmla="*/ 4 h 75"/>
                <a:gd name="T22" fmla="*/ 55 w 70"/>
                <a:gd name="T23" fmla="*/ 19 h 75"/>
                <a:gd name="T24" fmla="*/ 43 w 70"/>
                <a:gd name="T25" fmla="*/ 41 h 75"/>
                <a:gd name="T26" fmla="*/ 23 w 70"/>
                <a:gd name="T27" fmla="*/ 54 h 75"/>
                <a:gd name="T28" fmla="*/ 46 w 70"/>
                <a:gd name="T29" fmla="*/ 15 h 75"/>
                <a:gd name="T30" fmla="*/ 55 w 70"/>
                <a:gd name="T31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75">
                  <a:moveTo>
                    <a:pt x="55" y="4"/>
                  </a:moveTo>
                  <a:cubicBezTo>
                    <a:pt x="45" y="0"/>
                    <a:pt x="34" y="19"/>
                    <a:pt x="29" y="26"/>
                  </a:cubicBezTo>
                  <a:cubicBezTo>
                    <a:pt x="23" y="37"/>
                    <a:pt x="16" y="48"/>
                    <a:pt x="12" y="60"/>
                  </a:cubicBezTo>
                  <a:cubicBezTo>
                    <a:pt x="8" y="63"/>
                    <a:pt x="3" y="66"/>
                    <a:pt x="1" y="69"/>
                  </a:cubicBezTo>
                  <a:cubicBezTo>
                    <a:pt x="0" y="71"/>
                    <a:pt x="2" y="75"/>
                    <a:pt x="4" y="74"/>
                  </a:cubicBezTo>
                  <a:cubicBezTo>
                    <a:pt x="7" y="74"/>
                    <a:pt x="9" y="73"/>
                    <a:pt x="11" y="72"/>
                  </a:cubicBezTo>
                  <a:cubicBezTo>
                    <a:pt x="12" y="72"/>
                    <a:pt x="13" y="72"/>
                    <a:pt x="14" y="71"/>
                  </a:cubicBezTo>
                  <a:cubicBezTo>
                    <a:pt x="14" y="70"/>
                    <a:pt x="15" y="70"/>
                    <a:pt x="15" y="69"/>
                  </a:cubicBezTo>
                  <a:cubicBezTo>
                    <a:pt x="17" y="67"/>
                    <a:pt x="19" y="66"/>
                    <a:pt x="21" y="64"/>
                  </a:cubicBezTo>
                  <a:cubicBezTo>
                    <a:pt x="33" y="57"/>
                    <a:pt x="44" y="52"/>
                    <a:pt x="53" y="41"/>
                  </a:cubicBezTo>
                  <a:cubicBezTo>
                    <a:pt x="60" y="33"/>
                    <a:pt x="70" y="9"/>
                    <a:pt x="55" y="4"/>
                  </a:cubicBezTo>
                  <a:close/>
                  <a:moveTo>
                    <a:pt x="55" y="19"/>
                  </a:moveTo>
                  <a:cubicBezTo>
                    <a:pt x="54" y="28"/>
                    <a:pt x="49" y="34"/>
                    <a:pt x="43" y="41"/>
                  </a:cubicBezTo>
                  <a:cubicBezTo>
                    <a:pt x="37" y="47"/>
                    <a:pt x="30" y="50"/>
                    <a:pt x="23" y="54"/>
                  </a:cubicBezTo>
                  <a:cubicBezTo>
                    <a:pt x="30" y="41"/>
                    <a:pt x="36" y="27"/>
                    <a:pt x="46" y="15"/>
                  </a:cubicBezTo>
                  <a:cubicBezTo>
                    <a:pt x="51" y="10"/>
                    <a:pt x="56" y="9"/>
                    <a:pt x="5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Freeform 15">
              <a:extLst>
                <a:ext uri="{FF2B5EF4-FFF2-40B4-BE49-F238E27FC236}">
                  <a16:creationId xmlns="" xmlns:a16="http://schemas.microsoft.com/office/drawing/2014/main" id="{CE5C4F55-4040-4CAA-87AC-FC7C44720E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1686"/>
              <a:ext cx="190" cy="121"/>
            </a:xfrm>
            <a:custGeom>
              <a:avLst/>
              <a:gdLst>
                <a:gd name="T0" fmla="*/ 59 w 71"/>
                <a:gd name="T1" fmla="*/ 2 h 45"/>
                <a:gd name="T2" fmla="*/ 11 w 71"/>
                <a:gd name="T3" fmla="*/ 34 h 45"/>
                <a:gd name="T4" fmla="*/ 9 w 71"/>
                <a:gd name="T5" fmla="*/ 35 h 45"/>
                <a:gd name="T6" fmla="*/ 13 w 71"/>
                <a:gd name="T7" fmla="*/ 42 h 45"/>
                <a:gd name="T8" fmla="*/ 28 w 71"/>
                <a:gd name="T9" fmla="*/ 39 h 45"/>
                <a:gd name="T10" fmla="*/ 39 w 71"/>
                <a:gd name="T11" fmla="*/ 35 h 45"/>
                <a:gd name="T12" fmla="*/ 62 w 71"/>
                <a:gd name="T13" fmla="*/ 23 h 45"/>
                <a:gd name="T14" fmla="*/ 59 w 71"/>
                <a:gd name="T15" fmla="*/ 2 h 45"/>
                <a:gd name="T16" fmla="*/ 59 w 71"/>
                <a:gd name="T17" fmla="*/ 17 h 45"/>
                <a:gd name="T18" fmla="*/ 40 w 71"/>
                <a:gd name="T19" fmla="*/ 27 h 45"/>
                <a:gd name="T20" fmla="*/ 26 w 71"/>
                <a:gd name="T21" fmla="*/ 32 h 45"/>
                <a:gd name="T22" fmla="*/ 14 w 71"/>
                <a:gd name="T23" fmla="*/ 33 h 45"/>
                <a:gd name="T24" fmla="*/ 30 w 71"/>
                <a:gd name="T25" fmla="*/ 18 h 45"/>
                <a:gd name="T26" fmla="*/ 57 w 71"/>
                <a:gd name="T27" fmla="*/ 9 h 45"/>
                <a:gd name="T28" fmla="*/ 59 w 71"/>
                <a:gd name="T29" fmla="*/ 1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45">
                  <a:moveTo>
                    <a:pt x="59" y="2"/>
                  </a:moveTo>
                  <a:cubicBezTo>
                    <a:pt x="49" y="0"/>
                    <a:pt x="0" y="21"/>
                    <a:pt x="11" y="34"/>
                  </a:cubicBezTo>
                  <a:cubicBezTo>
                    <a:pt x="10" y="35"/>
                    <a:pt x="10" y="35"/>
                    <a:pt x="9" y="35"/>
                  </a:cubicBezTo>
                  <a:cubicBezTo>
                    <a:pt x="5" y="38"/>
                    <a:pt x="9" y="45"/>
                    <a:pt x="13" y="42"/>
                  </a:cubicBezTo>
                  <a:cubicBezTo>
                    <a:pt x="18" y="40"/>
                    <a:pt x="23" y="41"/>
                    <a:pt x="28" y="39"/>
                  </a:cubicBezTo>
                  <a:cubicBezTo>
                    <a:pt x="32" y="38"/>
                    <a:pt x="36" y="36"/>
                    <a:pt x="39" y="35"/>
                  </a:cubicBezTo>
                  <a:cubicBezTo>
                    <a:pt x="47" y="32"/>
                    <a:pt x="56" y="28"/>
                    <a:pt x="62" y="23"/>
                  </a:cubicBezTo>
                  <a:cubicBezTo>
                    <a:pt x="71" y="16"/>
                    <a:pt x="71" y="4"/>
                    <a:pt x="59" y="2"/>
                  </a:cubicBezTo>
                  <a:close/>
                  <a:moveTo>
                    <a:pt x="59" y="17"/>
                  </a:moveTo>
                  <a:cubicBezTo>
                    <a:pt x="54" y="22"/>
                    <a:pt x="46" y="25"/>
                    <a:pt x="40" y="27"/>
                  </a:cubicBezTo>
                  <a:cubicBezTo>
                    <a:pt x="35" y="29"/>
                    <a:pt x="31" y="31"/>
                    <a:pt x="26" y="32"/>
                  </a:cubicBezTo>
                  <a:cubicBezTo>
                    <a:pt x="22" y="33"/>
                    <a:pt x="18" y="33"/>
                    <a:pt x="14" y="33"/>
                  </a:cubicBezTo>
                  <a:cubicBezTo>
                    <a:pt x="14" y="28"/>
                    <a:pt x="27" y="20"/>
                    <a:pt x="30" y="18"/>
                  </a:cubicBezTo>
                  <a:cubicBezTo>
                    <a:pt x="38" y="13"/>
                    <a:pt x="48" y="8"/>
                    <a:pt x="57" y="9"/>
                  </a:cubicBezTo>
                  <a:cubicBezTo>
                    <a:pt x="63" y="9"/>
                    <a:pt x="63" y="13"/>
                    <a:pt x="59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Freeform 16">
              <a:extLst>
                <a:ext uri="{FF2B5EF4-FFF2-40B4-BE49-F238E27FC236}">
                  <a16:creationId xmlns="" xmlns:a16="http://schemas.microsoft.com/office/drawing/2014/main" id="{2C441709-9AB3-447F-95CF-1F8B4C8CD8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81" y="1947"/>
              <a:ext cx="179" cy="94"/>
            </a:xfrm>
            <a:custGeom>
              <a:avLst/>
              <a:gdLst>
                <a:gd name="T0" fmla="*/ 61 w 67"/>
                <a:gd name="T1" fmla="*/ 14 h 35"/>
                <a:gd name="T2" fmla="*/ 31 w 67"/>
                <a:gd name="T3" fmla="*/ 2 h 35"/>
                <a:gd name="T4" fmla="*/ 6 w 67"/>
                <a:gd name="T5" fmla="*/ 8 h 35"/>
                <a:gd name="T6" fmla="*/ 3 w 67"/>
                <a:gd name="T7" fmla="*/ 18 h 35"/>
                <a:gd name="T8" fmla="*/ 45 w 67"/>
                <a:gd name="T9" fmla="*/ 34 h 35"/>
                <a:gd name="T10" fmla="*/ 61 w 67"/>
                <a:gd name="T11" fmla="*/ 14 h 35"/>
                <a:gd name="T12" fmla="*/ 38 w 67"/>
                <a:gd name="T13" fmla="*/ 23 h 35"/>
                <a:gd name="T14" fmla="*/ 12 w 67"/>
                <a:gd name="T15" fmla="*/ 11 h 35"/>
                <a:gd name="T16" fmla="*/ 50 w 67"/>
                <a:gd name="T17" fmla="*/ 15 h 35"/>
                <a:gd name="T18" fmla="*/ 38 w 67"/>
                <a:gd name="T19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35">
                  <a:moveTo>
                    <a:pt x="61" y="14"/>
                  </a:moveTo>
                  <a:cubicBezTo>
                    <a:pt x="57" y="5"/>
                    <a:pt x="41" y="3"/>
                    <a:pt x="31" y="2"/>
                  </a:cubicBezTo>
                  <a:cubicBezTo>
                    <a:pt x="24" y="1"/>
                    <a:pt x="11" y="0"/>
                    <a:pt x="6" y="8"/>
                  </a:cubicBezTo>
                  <a:cubicBezTo>
                    <a:pt x="2" y="9"/>
                    <a:pt x="0" y="14"/>
                    <a:pt x="3" y="18"/>
                  </a:cubicBezTo>
                  <a:cubicBezTo>
                    <a:pt x="12" y="29"/>
                    <a:pt x="31" y="35"/>
                    <a:pt x="45" y="34"/>
                  </a:cubicBezTo>
                  <a:cubicBezTo>
                    <a:pt x="55" y="33"/>
                    <a:pt x="67" y="24"/>
                    <a:pt x="61" y="14"/>
                  </a:cubicBezTo>
                  <a:close/>
                  <a:moveTo>
                    <a:pt x="38" y="23"/>
                  </a:moveTo>
                  <a:cubicBezTo>
                    <a:pt x="29" y="22"/>
                    <a:pt x="19" y="18"/>
                    <a:pt x="12" y="11"/>
                  </a:cubicBezTo>
                  <a:cubicBezTo>
                    <a:pt x="24" y="7"/>
                    <a:pt x="41" y="10"/>
                    <a:pt x="50" y="15"/>
                  </a:cubicBezTo>
                  <a:cubicBezTo>
                    <a:pt x="62" y="21"/>
                    <a:pt x="43" y="24"/>
                    <a:pt x="38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Freeform 17">
              <a:extLst>
                <a:ext uri="{FF2B5EF4-FFF2-40B4-BE49-F238E27FC236}">
                  <a16:creationId xmlns="" xmlns:a16="http://schemas.microsoft.com/office/drawing/2014/main" id="{8F9ECEF7-506A-4189-ABE3-7D44FD2CDA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43" y="2164"/>
              <a:ext cx="158" cy="129"/>
            </a:xfrm>
            <a:custGeom>
              <a:avLst/>
              <a:gdLst>
                <a:gd name="T0" fmla="*/ 44 w 59"/>
                <a:gd name="T1" fmla="*/ 17 h 48"/>
                <a:gd name="T2" fmla="*/ 5 w 59"/>
                <a:gd name="T3" fmla="*/ 1 h 48"/>
                <a:gd name="T4" fmla="*/ 5 w 59"/>
                <a:gd name="T5" fmla="*/ 8 h 48"/>
                <a:gd name="T6" fmla="*/ 5 w 59"/>
                <a:gd name="T7" fmla="*/ 8 h 48"/>
                <a:gd name="T8" fmla="*/ 24 w 59"/>
                <a:gd name="T9" fmla="*/ 33 h 48"/>
                <a:gd name="T10" fmla="*/ 48 w 59"/>
                <a:gd name="T11" fmla="*/ 44 h 48"/>
                <a:gd name="T12" fmla="*/ 44 w 59"/>
                <a:gd name="T13" fmla="*/ 17 h 48"/>
                <a:gd name="T14" fmla="*/ 42 w 59"/>
                <a:gd name="T15" fmla="*/ 37 h 48"/>
                <a:gd name="T16" fmla="*/ 22 w 59"/>
                <a:gd name="T17" fmla="*/ 22 h 48"/>
                <a:gd name="T18" fmla="*/ 11 w 59"/>
                <a:gd name="T19" fmla="*/ 8 h 48"/>
                <a:gd name="T20" fmla="*/ 33 w 59"/>
                <a:gd name="T21" fmla="*/ 18 h 48"/>
                <a:gd name="T22" fmla="*/ 45 w 59"/>
                <a:gd name="T23" fmla="*/ 31 h 48"/>
                <a:gd name="T24" fmla="*/ 42 w 59"/>
                <a:gd name="T25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48">
                  <a:moveTo>
                    <a:pt x="44" y="17"/>
                  </a:moveTo>
                  <a:cubicBezTo>
                    <a:pt x="35" y="7"/>
                    <a:pt x="18" y="0"/>
                    <a:pt x="5" y="1"/>
                  </a:cubicBezTo>
                  <a:cubicBezTo>
                    <a:pt x="0" y="1"/>
                    <a:pt x="0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8" y="17"/>
                    <a:pt x="17" y="26"/>
                    <a:pt x="24" y="33"/>
                  </a:cubicBezTo>
                  <a:cubicBezTo>
                    <a:pt x="30" y="38"/>
                    <a:pt x="40" y="48"/>
                    <a:pt x="48" y="44"/>
                  </a:cubicBezTo>
                  <a:cubicBezTo>
                    <a:pt x="59" y="38"/>
                    <a:pt x="49" y="22"/>
                    <a:pt x="44" y="17"/>
                  </a:cubicBezTo>
                  <a:close/>
                  <a:moveTo>
                    <a:pt x="42" y="37"/>
                  </a:moveTo>
                  <a:cubicBezTo>
                    <a:pt x="35" y="35"/>
                    <a:pt x="28" y="27"/>
                    <a:pt x="22" y="22"/>
                  </a:cubicBezTo>
                  <a:cubicBezTo>
                    <a:pt x="19" y="18"/>
                    <a:pt x="14" y="13"/>
                    <a:pt x="11" y="8"/>
                  </a:cubicBezTo>
                  <a:cubicBezTo>
                    <a:pt x="19" y="10"/>
                    <a:pt x="27" y="13"/>
                    <a:pt x="33" y="18"/>
                  </a:cubicBezTo>
                  <a:cubicBezTo>
                    <a:pt x="38" y="21"/>
                    <a:pt x="43" y="25"/>
                    <a:pt x="45" y="31"/>
                  </a:cubicBezTo>
                  <a:cubicBezTo>
                    <a:pt x="46" y="33"/>
                    <a:pt x="46" y="38"/>
                    <a:pt x="42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Freeform 18">
              <a:extLst>
                <a:ext uri="{FF2B5EF4-FFF2-40B4-BE49-F238E27FC236}">
                  <a16:creationId xmlns="" xmlns:a16="http://schemas.microsoft.com/office/drawing/2014/main" id="{5B40B072-7458-4D5C-A0E8-D0E2B61ECF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2373"/>
              <a:ext cx="147" cy="204"/>
            </a:xfrm>
            <a:custGeom>
              <a:avLst/>
              <a:gdLst>
                <a:gd name="T0" fmla="*/ 44 w 55"/>
                <a:gd name="T1" fmla="*/ 46 h 76"/>
                <a:gd name="T2" fmla="*/ 28 w 55"/>
                <a:gd name="T3" fmla="*/ 25 h 76"/>
                <a:gd name="T4" fmla="*/ 8 w 55"/>
                <a:gd name="T5" fmla="*/ 3 h 76"/>
                <a:gd name="T6" fmla="*/ 4 w 55"/>
                <a:gd name="T7" fmla="*/ 10 h 76"/>
                <a:gd name="T8" fmla="*/ 5 w 55"/>
                <a:gd name="T9" fmla="*/ 10 h 76"/>
                <a:gd name="T10" fmla="*/ 21 w 55"/>
                <a:gd name="T11" fmla="*/ 56 h 76"/>
                <a:gd name="T12" fmla="*/ 42 w 55"/>
                <a:gd name="T13" fmla="*/ 74 h 76"/>
                <a:gd name="T14" fmla="*/ 44 w 55"/>
                <a:gd name="T15" fmla="*/ 46 h 76"/>
                <a:gd name="T16" fmla="*/ 35 w 55"/>
                <a:gd name="T17" fmla="*/ 65 h 76"/>
                <a:gd name="T18" fmla="*/ 23 w 55"/>
                <a:gd name="T19" fmla="*/ 45 h 76"/>
                <a:gd name="T20" fmla="*/ 13 w 55"/>
                <a:gd name="T21" fmla="*/ 19 h 76"/>
                <a:gd name="T22" fmla="*/ 27 w 55"/>
                <a:gd name="T23" fmla="*/ 37 h 76"/>
                <a:gd name="T24" fmla="*/ 36 w 55"/>
                <a:gd name="T25" fmla="*/ 48 h 76"/>
                <a:gd name="T26" fmla="*/ 43 w 55"/>
                <a:gd name="T27" fmla="*/ 58 h 76"/>
                <a:gd name="T28" fmla="*/ 35 w 55"/>
                <a:gd name="T29" fmla="*/ 6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76">
                  <a:moveTo>
                    <a:pt x="44" y="46"/>
                  </a:moveTo>
                  <a:cubicBezTo>
                    <a:pt x="39" y="39"/>
                    <a:pt x="33" y="32"/>
                    <a:pt x="28" y="25"/>
                  </a:cubicBezTo>
                  <a:cubicBezTo>
                    <a:pt x="22" y="17"/>
                    <a:pt x="16" y="9"/>
                    <a:pt x="8" y="3"/>
                  </a:cubicBezTo>
                  <a:cubicBezTo>
                    <a:pt x="4" y="0"/>
                    <a:pt x="0" y="7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26"/>
                    <a:pt x="14" y="41"/>
                    <a:pt x="21" y="56"/>
                  </a:cubicBezTo>
                  <a:cubicBezTo>
                    <a:pt x="24" y="63"/>
                    <a:pt x="31" y="76"/>
                    <a:pt x="42" y="74"/>
                  </a:cubicBezTo>
                  <a:cubicBezTo>
                    <a:pt x="55" y="71"/>
                    <a:pt x="48" y="52"/>
                    <a:pt x="44" y="46"/>
                  </a:cubicBezTo>
                  <a:close/>
                  <a:moveTo>
                    <a:pt x="35" y="65"/>
                  </a:moveTo>
                  <a:cubicBezTo>
                    <a:pt x="29" y="60"/>
                    <a:pt x="26" y="52"/>
                    <a:pt x="23" y="45"/>
                  </a:cubicBezTo>
                  <a:cubicBezTo>
                    <a:pt x="20" y="36"/>
                    <a:pt x="17" y="27"/>
                    <a:pt x="13" y="19"/>
                  </a:cubicBezTo>
                  <a:cubicBezTo>
                    <a:pt x="18" y="24"/>
                    <a:pt x="22" y="31"/>
                    <a:pt x="27" y="37"/>
                  </a:cubicBezTo>
                  <a:cubicBezTo>
                    <a:pt x="30" y="40"/>
                    <a:pt x="33" y="44"/>
                    <a:pt x="36" y="48"/>
                  </a:cubicBezTo>
                  <a:cubicBezTo>
                    <a:pt x="39" y="51"/>
                    <a:pt x="41" y="54"/>
                    <a:pt x="43" y="58"/>
                  </a:cubicBezTo>
                  <a:cubicBezTo>
                    <a:pt x="45" y="66"/>
                    <a:pt x="39" y="69"/>
                    <a:pt x="35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7" name="Group 4">
            <a:extLst>
              <a:ext uri="{FF2B5EF4-FFF2-40B4-BE49-F238E27FC236}">
                <a16:creationId xmlns="" xmlns:a16="http://schemas.microsoft.com/office/drawing/2014/main" id="{B363F30A-D489-4508-B2B6-58D485316FE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154291" y="2327424"/>
            <a:ext cx="857100" cy="969360"/>
            <a:chOff x="3120" y="1340"/>
            <a:chExt cx="1443" cy="1632"/>
          </a:xfrm>
          <a:solidFill>
            <a:srgbClr val="4C4C66"/>
          </a:solidFill>
        </p:grpSpPr>
        <p:sp>
          <p:nvSpPr>
            <p:cNvPr id="28" name="Freeform 5">
              <a:extLst>
                <a:ext uri="{FF2B5EF4-FFF2-40B4-BE49-F238E27FC236}">
                  <a16:creationId xmlns="" xmlns:a16="http://schemas.microsoft.com/office/drawing/2014/main" id="{0FEADBC0-361C-4C17-AF9F-5DE5F1A170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84" y="1727"/>
              <a:ext cx="726" cy="1245"/>
            </a:xfrm>
            <a:custGeom>
              <a:avLst/>
              <a:gdLst>
                <a:gd name="T0" fmla="*/ 267 w 271"/>
                <a:gd name="T1" fmla="*/ 99 h 464"/>
                <a:gd name="T2" fmla="*/ 3 w 271"/>
                <a:gd name="T3" fmla="*/ 93 h 464"/>
                <a:gd name="T4" fmla="*/ 59 w 271"/>
                <a:gd name="T5" fmla="*/ 239 h 464"/>
                <a:gd name="T6" fmla="*/ 87 w 271"/>
                <a:gd name="T7" fmla="*/ 323 h 464"/>
                <a:gd name="T8" fmla="*/ 68 w 271"/>
                <a:gd name="T9" fmla="*/ 325 h 464"/>
                <a:gd name="T10" fmla="*/ 78 w 271"/>
                <a:gd name="T11" fmla="*/ 392 h 464"/>
                <a:gd name="T12" fmla="*/ 94 w 271"/>
                <a:gd name="T13" fmla="*/ 423 h 464"/>
                <a:gd name="T14" fmla="*/ 119 w 271"/>
                <a:gd name="T15" fmla="*/ 459 h 464"/>
                <a:gd name="T16" fmla="*/ 181 w 271"/>
                <a:gd name="T17" fmla="*/ 421 h 464"/>
                <a:gd name="T18" fmla="*/ 199 w 271"/>
                <a:gd name="T19" fmla="*/ 388 h 464"/>
                <a:gd name="T20" fmla="*/ 202 w 271"/>
                <a:gd name="T21" fmla="*/ 366 h 464"/>
                <a:gd name="T22" fmla="*/ 190 w 271"/>
                <a:gd name="T23" fmla="*/ 322 h 464"/>
                <a:gd name="T24" fmla="*/ 242 w 271"/>
                <a:gd name="T25" fmla="*/ 197 h 464"/>
                <a:gd name="T26" fmla="*/ 186 w 271"/>
                <a:gd name="T27" fmla="*/ 372 h 464"/>
                <a:gd name="T28" fmla="*/ 178 w 271"/>
                <a:gd name="T29" fmla="*/ 372 h 464"/>
                <a:gd name="T30" fmla="*/ 127 w 271"/>
                <a:gd name="T31" fmla="*/ 392 h 464"/>
                <a:gd name="T32" fmla="*/ 182 w 271"/>
                <a:gd name="T33" fmla="*/ 379 h 464"/>
                <a:gd name="T34" fmla="*/ 189 w 271"/>
                <a:gd name="T35" fmla="*/ 383 h 464"/>
                <a:gd name="T36" fmla="*/ 185 w 271"/>
                <a:gd name="T37" fmla="*/ 389 h 464"/>
                <a:gd name="T38" fmla="*/ 172 w 271"/>
                <a:gd name="T39" fmla="*/ 407 h 464"/>
                <a:gd name="T40" fmla="*/ 154 w 271"/>
                <a:gd name="T41" fmla="*/ 419 h 464"/>
                <a:gd name="T42" fmla="*/ 144 w 271"/>
                <a:gd name="T43" fmla="*/ 424 h 464"/>
                <a:gd name="T44" fmla="*/ 103 w 271"/>
                <a:gd name="T45" fmla="*/ 424 h 464"/>
                <a:gd name="T46" fmla="*/ 93 w 271"/>
                <a:gd name="T47" fmla="*/ 411 h 464"/>
                <a:gd name="T48" fmla="*/ 89 w 271"/>
                <a:gd name="T49" fmla="*/ 385 h 464"/>
                <a:gd name="T50" fmla="*/ 83 w 271"/>
                <a:gd name="T51" fmla="*/ 348 h 464"/>
                <a:gd name="T52" fmla="*/ 79 w 271"/>
                <a:gd name="T53" fmla="*/ 332 h 464"/>
                <a:gd name="T54" fmla="*/ 168 w 271"/>
                <a:gd name="T55" fmla="*/ 338 h 464"/>
                <a:gd name="T56" fmla="*/ 185 w 271"/>
                <a:gd name="T57" fmla="*/ 340 h 464"/>
                <a:gd name="T58" fmla="*/ 128 w 271"/>
                <a:gd name="T59" fmla="*/ 361 h 464"/>
                <a:gd name="T60" fmla="*/ 98 w 271"/>
                <a:gd name="T61" fmla="*/ 374 h 464"/>
                <a:gd name="T62" fmla="*/ 179 w 271"/>
                <a:gd name="T63" fmla="*/ 353 h 464"/>
                <a:gd name="T64" fmla="*/ 183 w 271"/>
                <a:gd name="T65" fmla="*/ 357 h 464"/>
                <a:gd name="T66" fmla="*/ 176 w 271"/>
                <a:gd name="T67" fmla="*/ 321 h 464"/>
                <a:gd name="T68" fmla="*/ 152 w 271"/>
                <a:gd name="T69" fmla="*/ 326 h 464"/>
                <a:gd name="T70" fmla="*/ 168 w 271"/>
                <a:gd name="T71" fmla="*/ 150 h 464"/>
                <a:gd name="T72" fmla="*/ 151 w 271"/>
                <a:gd name="T73" fmla="*/ 254 h 464"/>
                <a:gd name="T74" fmla="*/ 144 w 271"/>
                <a:gd name="T75" fmla="*/ 326 h 464"/>
                <a:gd name="T76" fmla="*/ 116 w 271"/>
                <a:gd name="T77" fmla="*/ 322 h 464"/>
                <a:gd name="T78" fmla="*/ 111 w 271"/>
                <a:gd name="T79" fmla="*/ 288 h 464"/>
                <a:gd name="T80" fmla="*/ 105 w 271"/>
                <a:gd name="T81" fmla="*/ 159 h 464"/>
                <a:gd name="T82" fmla="*/ 106 w 271"/>
                <a:gd name="T83" fmla="*/ 258 h 464"/>
                <a:gd name="T84" fmla="*/ 94 w 271"/>
                <a:gd name="T85" fmla="*/ 324 h 464"/>
                <a:gd name="T86" fmla="*/ 89 w 271"/>
                <a:gd name="T87" fmla="*/ 321 h 464"/>
                <a:gd name="T88" fmla="*/ 24 w 271"/>
                <a:gd name="T89" fmla="*/ 73 h 464"/>
                <a:gd name="T90" fmla="*/ 229 w 271"/>
                <a:gd name="T91" fmla="*/ 54 h 464"/>
                <a:gd name="T92" fmla="*/ 191 w 271"/>
                <a:gd name="T93" fmla="*/ 247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464">
                  <a:moveTo>
                    <a:pt x="242" y="197"/>
                  </a:moveTo>
                  <a:cubicBezTo>
                    <a:pt x="264" y="167"/>
                    <a:pt x="271" y="136"/>
                    <a:pt x="267" y="99"/>
                  </a:cubicBezTo>
                  <a:cubicBezTo>
                    <a:pt x="259" y="38"/>
                    <a:pt x="186" y="0"/>
                    <a:pt x="130" y="1"/>
                  </a:cubicBezTo>
                  <a:cubicBezTo>
                    <a:pt x="81" y="3"/>
                    <a:pt x="9" y="37"/>
                    <a:pt x="3" y="93"/>
                  </a:cubicBezTo>
                  <a:cubicBezTo>
                    <a:pt x="0" y="128"/>
                    <a:pt x="6" y="159"/>
                    <a:pt x="23" y="190"/>
                  </a:cubicBezTo>
                  <a:cubicBezTo>
                    <a:pt x="33" y="207"/>
                    <a:pt x="47" y="223"/>
                    <a:pt x="59" y="239"/>
                  </a:cubicBezTo>
                  <a:cubicBezTo>
                    <a:pt x="79" y="265"/>
                    <a:pt x="81" y="289"/>
                    <a:pt x="85" y="321"/>
                  </a:cubicBezTo>
                  <a:cubicBezTo>
                    <a:pt x="85" y="322"/>
                    <a:pt x="86" y="323"/>
                    <a:pt x="87" y="323"/>
                  </a:cubicBezTo>
                  <a:cubicBezTo>
                    <a:pt x="81" y="322"/>
                    <a:pt x="74" y="322"/>
                    <a:pt x="71" y="324"/>
                  </a:cubicBezTo>
                  <a:cubicBezTo>
                    <a:pt x="70" y="324"/>
                    <a:pt x="69" y="324"/>
                    <a:pt x="68" y="325"/>
                  </a:cubicBezTo>
                  <a:cubicBezTo>
                    <a:pt x="57" y="334"/>
                    <a:pt x="63" y="346"/>
                    <a:pt x="71" y="354"/>
                  </a:cubicBezTo>
                  <a:cubicBezTo>
                    <a:pt x="58" y="367"/>
                    <a:pt x="63" y="381"/>
                    <a:pt x="78" y="392"/>
                  </a:cubicBezTo>
                  <a:cubicBezTo>
                    <a:pt x="74" y="399"/>
                    <a:pt x="69" y="407"/>
                    <a:pt x="73" y="413"/>
                  </a:cubicBezTo>
                  <a:cubicBezTo>
                    <a:pt x="79" y="422"/>
                    <a:pt x="85" y="422"/>
                    <a:pt x="94" y="423"/>
                  </a:cubicBezTo>
                  <a:cubicBezTo>
                    <a:pt x="93" y="429"/>
                    <a:pt x="97" y="436"/>
                    <a:pt x="99" y="441"/>
                  </a:cubicBezTo>
                  <a:cubicBezTo>
                    <a:pt x="103" y="449"/>
                    <a:pt x="110" y="456"/>
                    <a:pt x="119" y="459"/>
                  </a:cubicBezTo>
                  <a:cubicBezTo>
                    <a:pt x="135" y="464"/>
                    <a:pt x="151" y="448"/>
                    <a:pt x="154" y="432"/>
                  </a:cubicBezTo>
                  <a:cubicBezTo>
                    <a:pt x="164" y="434"/>
                    <a:pt x="177" y="430"/>
                    <a:pt x="181" y="421"/>
                  </a:cubicBezTo>
                  <a:cubicBezTo>
                    <a:pt x="183" y="417"/>
                    <a:pt x="184" y="410"/>
                    <a:pt x="184" y="405"/>
                  </a:cubicBezTo>
                  <a:cubicBezTo>
                    <a:pt x="191" y="402"/>
                    <a:pt x="197" y="395"/>
                    <a:pt x="199" y="388"/>
                  </a:cubicBezTo>
                  <a:cubicBezTo>
                    <a:pt x="201" y="384"/>
                    <a:pt x="200" y="381"/>
                    <a:pt x="199" y="378"/>
                  </a:cubicBezTo>
                  <a:cubicBezTo>
                    <a:pt x="201" y="375"/>
                    <a:pt x="202" y="371"/>
                    <a:pt x="202" y="366"/>
                  </a:cubicBezTo>
                  <a:cubicBezTo>
                    <a:pt x="201" y="359"/>
                    <a:pt x="196" y="355"/>
                    <a:pt x="191" y="352"/>
                  </a:cubicBezTo>
                  <a:cubicBezTo>
                    <a:pt x="205" y="341"/>
                    <a:pt x="204" y="324"/>
                    <a:pt x="190" y="322"/>
                  </a:cubicBezTo>
                  <a:cubicBezTo>
                    <a:pt x="190" y="321"/>
                    <a:pt x="190" y="321"/>
                    <a:pt x="190" y="321"/>
                  </a:cubicBezTo>
                  <a:cubicBezTo>
                    <a:pt x="192" y="269"/>
                    <a:pt x="213" y="237"/>
                    <a:pt x="242" y="197"/>
                  </a:cubicBezTo>
                  <a:close/>
                  <a:moveTo>
                    <a:pt x="190" y="372"/>
                  </a:moveTo>
                  <a:cubicBezTo>
                    <a:pt x="189" y="371"/>
                    <a:pt x="187" y="372"/>
                    <a:pt x="186" y="372"/>
                  </a:cubicBezTo>
                  <a:cubicBezTo>
                    <a:pt x="185" y="372"/>
                    <a:pt x="184" y="373"/>
                    <a:pt x="184" y="373"/>
                  </a:cubicBezTo>
                  <a:cubicBezTo>
                    <a:pt x="183" y="372"/>
                    <a:pt x="181" y="370"/>
                    <a:pt x="178" y="372"/>
                  </a:cubicBezTo>
                  <a:cubicBezTo>
                    <a:pt x="169" y="376"/>
                    <a:pt x="158" y="380"/>
                    <a:pt x="148" y="384"/>
                  </a:cubicBezTo>
                  <a:cubicBezTo>
                    <a:pt x="141" y="387"/>
                    <a:pt x="133" y="388"/>
                    <a:pt x="127" y="392"/>
                  </a:cubicBezTo>
                  <a:cubicBezTo>
                    <a:pt x="125" y="393"/>
                    <a:pt x="126" y="396"/>
                    <a:pt x="128" y="396"/>
                  </a:cubicBezTo>
                  <a:cubicBezTo>
                    <a:pt x="145" y="394"/>
                    <a:pt x="166" y="388"/>
                    <a:pt x="182" y="379"/>
                  </a:cubicBezTo>
                  <a:cubicBezTo>
                    <a:pt x="182" y="381"/>
                    <a:pt x="184" y="384"/>
                    <a:pt x="187" y="383"/>
                  </a:cubicBezTo>
                  <a:cubicBezTo>
                    <a:pt x="188" y="383"/>
                    <a:pt x="188" y="383"/>
                    <a:pt x="189" y="383"/>
                  </a:cubicBezTo>
                  <a:cubicBezTo>
                    <a:pt x="189" y="383"/>
                    <a:pt x="189" y="383"/>
                    <a:pt x="189" y="383"/>
                  </a:cubicBezTo>
                  <a:cubicBezTo>
                    <a:pt x="187" y="385"/>
                    <a:pt x="186" y="387"/>
                    <a:pt x="185" y="389"/>
                  </a:cubicBezTo>
                  <a:cubicBezTo>
                    <a:pt x="182" y="392"/>
                    <a:pt x="177" y="395"/>
                    <a:pt x="172" y="394"/>
                  </a:cubicBezTo>
                  <a:cubicBezTo>
                    <a:pt x="164" y="395"/>
                    <a:pt x="164" y="407"/>
                    <a:pt x="172" y="407"/>
                  </a:cubicBezTo>
                  <a:cubicBezTo>
                    <a:pt x="171" y="407"/>
                    <a:pt x="170" y="414"/>
                    <a:pt x="169" y="416"/>
                  </a:cubicBezTo>
                  <a:cubicBezTo>
                    <a:pt x="168" y="419"/>
                    <a:pt x="156" y="420"/>
                    <a:pt x="154" y="419"/>
                  </a:cubicBezTo>
                  <a:cubicBezTo>
                    <a:pt x="153" y="419"/>
                    <a:pt x="152" y="419"/>
                    <a:pt x="151" y="419"/>
                  </a:cubicBezTo>
                  <a:cubicBezTo>
                    <a:pt x="148" y="418"/>
                    <a:pt x="144" y="420"/>
                    <a:pt x="144" y="424"/>
                  </a:cubicBezTo>
                  <a:cubicBezTo>
                    <a:pt x="142" y="438"/>
                    <a:pt x="130" y="457"/>
                    <a:pt x="115" y="444"/>
                  </a:cubicBezTo>
                  <a:cubicBezTo>
                    <a:pt x="109" y="439"/>
                    <a:pt x="106" y="431"/>
                    <a:pt x="103" y="424"/>
                  </a:cubicBezTo>
                  <a:cubicBezTo>
                    <a:pt x="108" y="423"/>
                    <a:pt x="110" y="415"/>
                    <a:pt x="103" y="413"/>
                  </a:cubicBezTo>
                  <a:cubicBezTo>
                    <a:pt x="99" y="411"/>
                    <a:pt x="98" y="411"/>
                    <a:pt x="93" y="411"/>
                  </a:cubicBezTo>
                  <a:cubicBezTo>
                    <a:pt x="79" y="411"/>
                    <a:pt x="89" y="397"/>
                    <a:pt x="91" y="393"/>
                  </a:cubicBezTo>
                  <a:cubicBezTo>
                    <a:pt x="92" y="390"/>
                    <a:pt x="92" y="386"/>
                    <a:pt x="89" y="385"/>
                  </a:cubicBezTo>
                  <a:cubicBezTo>
                    <a:pt x="76" y="377"/>
                    <a:pt x="71" y="369"/>
                    <a:pt x="84" y="357"/>
                  </a:cubicBezTo>
                  <a:cubicBezTo>
                    <a:pt x="87" y="355"/>
                    <a:pt x="86" y="350"/>
                    <a:pt x="83" y="348"/>
                  </a:cubicBezTo>
                  <a:cubicBezTo>
                    <a:pt x="76" y="345"/>
                    <a:pt x="72" y="338"/>
                    <a:pt x="73" y="330"/>
                  </a:cubicBezTo>
                  <a:cubicBezTo>
                    <a:pt x="75" y="331"/>
                    <a:pt x="77" y="331"/>
                    <a:pt x="79" y="332"/>
                  </a:cubicBezTo>
                  <a:cubicBezTo>
                    <a:pt x="95" y="338"/>
                    <a:pt x="113" y="336"/>
                    <a:pt x="130" y="339"/>
                  </a:cubicBezTo>
                  <a:cubicBezTo>
                    <a:pt x="142" y="341"/>
                    <a:pt x="157" y="341"/>
                    <a:pt x="168" y="338"/>
                  </a:cubicBezTo>
                  <a:cubicBezTo>
                    <a:pt x="171" y="338"/>
                    <a:pt x="187" y="335"/>
                    <a:pt x="188" y="333"/>
                  </a:cubicBezTo>
                  <a:cubicBezTo>
                    <a:pt x="187" y="335"/>
                    <a:pt x="186" y="338"/>
                    <a:pt x="185" y="340"/>
                  </a:cubicBezTo>
                  <a:cubicBezTo>
                    <a:pt x="183" y="340"/>
                    <a:pt x="182" y="340"/>
                    <a:pt x="180" y="341"/>
                  </a:cubicBezTo>
                  <a:cubicBezTo>
                    <a:pt x="165" y="355"/>
                    <a:pt x="148" y="359"/>
                    <a:pt x="128" y="361"/>
                  </a:cubicBezTo>
                  <a:cubicBezTo>
                    <a:pt x="117" y="363"/>
                    <a:pt x="105" y="363"/>
                    <a:pt x="96" y="371"/>
                  </a:cubicBezTo>
                  <a:cubicBezTo>
                    <a:pt x="94" y="372"/>
                    <a:pt x="96" y="375"/>
                    <a:pt x="98" y="374"/>
                  </a:cubicBezTo>
                  <a:cubicBezTo>
                    <a:pt x="111" y="369"/>
                    <a:pt x="126" y="370"/>
                    <a:pt x="139" y="368"/>
                  </a:cubicBezTo>
                  <a:cubicBezTo>
                    <a:pt x="154" y="365"/>
                    <a:pt x="167" y="361"/>
                    <a:pt x="179" y="353"/>
                  </a:cubicBezTo>
                  <a:cubicBezTo>
                    <a:pt x="179" y="353"/>
                    <a:pt x="179" y="353"/>
                    <a:pt x="179" y="353"/>
                  </a:cubicBezTo>
                  <a:cubicBezTo>
                    <a:pt x="180" y="355"/>
                    <a:pt x="181" y="355"/>
                    <a:pt x="183" y="357"/>
                  </a:cubicBezTo>
                  <a:cubicBezTo>
                    <a:pt x="184" y="358"/>
                    <a:pt x="199" y="369"/>
                    <a:pt x="190" y="372"/>
                  </a:cubicBezTo>
                  <a:close/>
                  <a:moveTo>
                    <a:pt x="176" y="321"/>
                  </a:moveTo>
                  <a:cubicBezTo>
                    <a:pt x="176" y="322"/>
                    <a:pt x="176" y="322"/>
                    <a:pt x="176" y="323"/>
                  </a:cubicBezTo>
                  <a:cubicBezTo>
                    <a:pt x="168" y="325"/>
                    <a:pt x="160" y="326"/>
                    <a:pt x="152" y="326"/>
                  </a:cubicBezTo>
                  <a:cubicBezTo>
                    <a:pt x="157" y="303"/>
                    <a:pt x="158" y="278"/>
                    <a:pt x="159" y="254"/>
                  </a:cubicBezTo>
                  <a:cubicBezTo>
                    <a:pt x="161" y="219"/>
                    <a:pt x="174" y="184"/>
                    <a:pt x="168" y="150"/>
                  </a:cubicBezTo>
                  <a:cubicBezTo>
                    <a:pt x="168" y="148"/>
                    <a:pt x="166" y="149"/>
                    <a:pt x="166" y="150"/>
                  </a:cubicBezTo>
                  <a:cubicBezTo>
                    <a:pt x="162" y="185"/>
                    <a:pt x="154" y="219"/>
                    <a:pt x="151" y="254"/>
                  </a:cubicBezTo>
                  <a:cubicBezTo>
                    <a:pt x="150" y="276"/>
                    <a:pt x="147" y="298"/>
                    <a:pt x="145" y="319"/>
                  </a:cubicBezTo>
                  <a:cubicBezTo>
                    <a:pt x="145" y="322"/>
                    <a:pt x="144" y="324"/>
                    <a:pt x="144" y="326"/>
                  </a:cubicBezTo>
                  <a:cubicBezTo>
                    <a:pt x="135" y="326"/>
                    <a:pt x="126" y="325"/>
                    <a:pt x="117" y="324"/>
                  </a:cubicBezTo>
                  <a:cubicBezTo>
                    <a:pt x="117" y="324"/>
                    <a:pt x="116" y="323"/>
                    <a:pt x="116" y="322"/>
                  </a:cubicBezTo>
                  <a:cubicBezTo>
                    <a:pt x="115" y="321"/>
                    <a:pt x="113" y="321"/>
                    <a:pt x="112" y="322"/>
                  </a:cubicBezTo>
                  <a:cubicBezTo>
                    <a:pt x="117" y="312"/>
                    <a:pt x="111" y="299"/>
                    <a:pt x="111" y="288"/>
                  </a:cubicBezTo>
                  <a:cubicBezTo>
                    <a:pt x="110" y="275"/>
                    <a:pt x="111" y="262"/>
                    <a:pt x="111" y="249"/>
                  </a:cubicBezTo>
                  <a:cubicBezTo>
                    <a:pt x="112" y="219"/>
                    <a:pt x="109" y="189"/>
                    <a:pt x="105" y="159"/>
                  </a:cubicBezTo>
                  <a:cubicBezTo>
                    <a:pt x="105" y="157"/>
                    <a:pt x="101" y="157"/>
                    <a:pt x="101" y="159"/>
                  </a:cubicBezTo>
                  <a:cubicBezTo>
                    <a:pt x="103" y="192"/>
                    <a:pt x="106" y="225"/>
                    <a:pt x="106" y="258"/>
                  </a:cubicBezTo>
                  <a:cubicBezTo>
                    <a:pt x="105" y="280"/>
                    <a:pt x="104" y="302"/>
                    <a:pt x="110" y="324"/>
                  </a:cubicBezTo>
                  <a:cubicBezTo>
                    <a:pt x="104" y="324"/>
                    <a:pt x="99" y="323"/>
                    <a:pt x="94" y="324"/>
                  </a:cubicBezTo>
                  <a:cubicBezTo>
                    <a:pt x="94" y="324"/>
                    <a:pt x="91" y="323"/>
                    <a:pt x="87" y="323"/>
                  </a:cubicBezTo>
                  <a:cubicBezTo>
                    <a:pt x="88" y="323"/>
                    <a:pt x="89" y="322"/>
                    <a:pt x="89" y="321"/>
                  </a:cubicBezTo>
                  <a:cubicBezTo>
                    <a:pt x="95" y="266"/>
                    <a:pt x="69" y="237"/>
                    <a:pt x="40" y="194"/>
                  </a:cubicBezTo>
                  <a:cubicBezTo>
                    <a:pt x="17" y="160"/>
                    <a:pt x="4" y="112"/>
                    <a:pt x="24" y="73"/>
                  </a:cubicBezTo>
                  <a:cubicBezTo>
                    <a:pt x="42" y="41"/>
                    <a:pt x="76" y="23"/>
                    <a:pt x="110" y="16"/>
                  </a:cubicBezTo>
                  <a:cubicBezTo>
                    <a:pt x="156" y="7"/>
                    <a:pt x="195" y="26"/>
                    <a:pt x="229" y="54"/>
                  </a:cubicBezTo>
                  <a:cubicBezTo>
                    <a:pt x="266" y="84"/>
                    <a:pt x="259" y="142"/>
                    <a:pt x="237" y="178"/>
                  </a:cubicBezTo>
                  <a:cubicBezTo>
                    <a:pt x="223" y="202"/>
                    <a:pt x="201" y="221"/>
                    <a:pt x="191" y="247"/>
                  </a:cubicBezTo>
                  <a:cubicBezTo>
                    <a:pt x="181" y="271"/>
                    <a:pt x="177" y="295"/>
                    <a:pt x="176" y="3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 6">
              <a:extLst>
                <a:ext uri="{FF2B5EF4-FFF2-40B4-BE49-F238E27FC236}">
                  <a16:creationId xmlns="" xmlns:a16="http://schemas.microsoft.com/office/drawing/2014/main" id="{84296043-70B3-42D9-A6E7-05C5149435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5" y="2041"/>
              <a:ext cx="316" cy="104"/>
            </a:xfrm>
            <a:custGeom>
              <a:avLst/>
              <a:gdLst>
                <a:gd name="T0" fmla="*/ 114 w 118"/>
                <a:gd name="T1" fmla="*/ 19 h 39"/>
                <a:gd name="T2" fmla="*/ 101 w 118"/>
                <a:gd name="T3" fmla="*/ 8 h 39"/>
                <a:gd name="T4" fmla="*/ 96 w 118"/>
                <a:gd name="T5" fmla="*/ 8 h 39"/>
                <a:gd name="T6" fmla="*/ 89 w 118"/>
                <a:gd name="T7" fmla="*/ 16 h 39"/>
                <a:gd name="T8" fmla="*/ 88 w 118"/>
                <a:gd name="T9" fmla="*/ 11 h 39"/>
                <a:gd name="T10" fmla="*/ 81 w 118"/>
                <a:gd name="T11" fmla="*/ 8 h 39"/>
                <a:gd name="T12" fmla="*/ 71 w 118"/>
                <a:gd name="T13" fmla="*/ 18 h 39"/>
                <a:gd name="T14" fmla="*/ 72 w 118"/>
                <a:gd name="T15" fmla="*/ 11 h 39"/>
                <a:gd name="T16" fmla="*/ 65 w 118"/>
                <a:gd name="T17" fmla="*/ 7 h 39"/>
                <a:gd name="T18" fmla="*/ 54 w 118"/>
                <a:gd name="T19" fmla="*/ 19 h 39"/>
                <a:gd name="T20" fmla="*/ 51 w 118"/>
                <a:gd name="T21" fmla="*/ 6 h 39"/>
                <a:gd name="T22" fmla="*/ 43 w 118"/>
                <a:gd name="T23" fmla="*/ 5 h 39"/>
                <a:gd name="T24" fmla="*/ 41 w 118"/>
                <a:gd name="T25" fmla="*/ 11 h 39"/>
                <a:gd name="T26" fmla="*/ 40 w 118"/>
                <a:gd name="T27" fmla="*/ 15 h 39"/>
                <a:gd name="T28" fmla="*/ 28 w 118"/>
                <a:gd name="T29" fmla="*/ 11 h 39"/>
                <a:gd name="T30" fmla="*/ 21 w 118"/>
                <a:gd name="T31" fmla="*/ 10 h 39"/>
                <a:gd name="T32" fmla="*/ 8 w 118"/>
                <a:gd name="T33" fmla="*/ 16 h 39"/>
                <a:gd name="T34" fmla="*/ 9 w 118"/>
                <a:gd name="T35" fmla="*/ 15 h 39"/>
                <a:gd name="T36" fmla="*/ 9 w 118"/>
                <a:gd name="T37" fmla="*/ 14 h 39"/>
                <a:gd name="T38" fmla="*/ 5 w 118"/>
                <a:gd name="T39" fmla="*/ 13 h 39"/>
                <a:gd name="T40" fmla="*/ 13 w 118"/>
                <a:gd name="T41" fmla="*/ 33 h 39"/>
                <a:gd name="T42" fmla="*/ 18 w 118"/>
                <a:gd name="T43" fmla="*/ 32 h 39"/>
                <a:gd name="T44" fmla="*/ 23 w 118"/>
                <a:gd name="T45" fmla="*/ 24 h 39"/>
                <a:gd name="T46" fmla="*/ 36 w 118"/>
                <a:gd name="T47" fmla="*/ 34 h 39"/>
                <a:gd name="T48" fmla="*/ 46 w 118"/>
                <a:gd name="T49" fmla="*/ 26 h 39"/>
                <a:gd name="T50" fmla="*/ 50 w 118"/>
                <a:gd name="T51" fmla="*/ 31 h 39"/>
                <a:gd name="T52" fmla="*/ 58 w 118"/>
                <a:gd name="T53" fmla="*/ 30 h 39"/>
                <a:gd name="T54" fmla="*/ 63 w 118"/>
                <a:gd name="T55" fmla="*/ 24 h 39"/>
                <a:gd name="T56" fmla="*/ 63 w 118"/>
                <a:gd name="T57" fmla="*/ 27 h 39"/>
                <a:gd name="T58" fmla="*/ 70 w 118"/>
                <a:gd name="T59" fmla="*/ 30 h 39"/>
                <a:gd name="T60" fmla="*/ 81 w 118"/>
                <a:gd name="T61" fmla="*/ 21 h 39"/>
                <a:gd name="T62" fmla="*/ 83 w 118"/>
                <a:gd name="T63" fmla="*/ 27 h 39"/>
                <a:gd name="T64" fmla="*/ 89 w 118"/>
                <a:gd name="T65" fmla="*/ 29 h 39"/>
                <a:gd name="T66" fmla="*/ 108 w 118"/>
                <a:gd name="T67" fmla="*/ 25 h 39"/>
                <a:gd name="T68" fmla="*/ 114 w 118"/>
                <a:gd name="T69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39">
                  <a:moveTo>
                    <a:pt x="114" y="19"/>
                  </a:moveTo>
                  <a:cubicBezTo>
                    <a:pt x="110" y="14"/>
                    <a:pt x="106" y="10"/>
                    <a:pt x="101" y="8"/>
                  </a:cubicBezTo>
                  <a:cubicBezTo>
                    <a:pt x="99" y="7"/>
                    <a:pt x="97" y="7"/>
                    <a:pt x="96" y="8"/>
                  </a:cubicBezTo>
                  <a:cubicBezTo>
                    <a:pt x="94" y="11"/>
                    <a:pt x="91" y="14"/>
                    <a:pt x="89" y="16"/>
                  </a:cubicBezTo>
                  <a:cubicBezTo>
                    <a:pt x="89" y="15"/>
                    <a:pt x="88" y="13"/>
                    <a:pt x="88" y="11"/>
                  </a:cubicBezTo>
                  <a:cubicBezTo>
                    <a:pt x="88" y="7"/>
                    <a:pt x="83" y="5"/>
                    <a:pt x="81" y="8"/>
                  </a:cubicBezTo>
                  <a:cubicBezTo>
                    <a:pt x="77" y="11"/>
                    <a:pt x="74" y="15"/>
                    <a:pt x="71" y="18"/>
                  </a:cubicBezTo>
                  <a:cubicBezTo>
                    <a:pt x="71" y="16"/>
                    <a:pt x="71" y="13"/>
                    <a:pt x="72" y="11"/>
                  </a:cubicBezTo>
                  <a:cubicBezTo>
                    <a:pt x="72" y="8"/>
                    <a:pt x="68" y="6"/>
                    <a:pt x="65" y="7"/>
                  </a:cubicBezTo>
                  <a:cubicBezTo>
                    <a:pt x="61" y="11"/>
                    <a:pt x="57" y="14"/>
                    <a:pt x="54" y="19"/>
                  </a:cubicBezTo>
                  <a:cubicBezTo>
                    <a:pt x="52" y="15"/>
                    <a:pt x="51" y="10"/>
                    <a:pt x="51" y="6"/>
                  </a:cubicBezTo>
                  <a:cubicBezTo>
                    <a:pt x="51" y="1"/>
                    <a:pt x="44" y="0"/>
                    <a:pt x="43" y="5"/>
                  </a:cubicBezTo>
                  <a:cubicBezTo>
                    <a:pt x="43" y="7"/>
                    <a:pt x="42" y="9"/>
                    <a:pt x="41" y="11"/>
                  </a:cubicBezTo>
                  <a:cubicBezTo>
                    <a:pt x="41" y="13"/>
                    <a:pt x="41" y="14"/>
                    <a:pt x="40" y="15"/>
                  </a:cubicBezTo>
                  <a:cubicBezTo>
                    <a:pt x="38" y="25"/>
                    <a:pt x="34" y="24"/>
                    <a:pt x="28" y="11"/>
                  </a:cubicBezTo>
                  <a:cubicBezTo>
                    <a:pt x="27" y="7"/>
                    <a:pt x="22" y="6"/>
                    <a:pt x="21" y="10"/>
                  </a:cubicBezTo>
                  <a:cubicBezTo>
                    <a:pt x="9" y="39"/>
                    <a:pt x="16" y="12"/>
                    <a:pt x="8" y="16"/>
                  </a:cubicBezTo>
                  <a:cubicBezTo>
                    <a:pt x="9" y="16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2"/>
                    <a:pt x="6" y="12"/>
                    <a:pt x="5" y="13"/>
                  </a:cubicBezTo>
                  <a:cubicBezTo>
                    <a:pt x="0" y="19"/>
                    <a:pt x="7" y="30"/>
                    <a:pt x="13" y="33"/>
                  </a:cubicBezTo>
                  <a:cubicBezTo>
                    <a:pt x="14" y="35"/>
                    <a:pt x="17" y="34"/>
                    <a:pt x="18" y="32"/>
                  </a:cubicBezTo>
                  <a:cubicBezTo>
                    <a:pt x="20" y="29"/>
                    <a:pt x="21" y="27"/>
                    <a:pt x="23" y="24"/>
                  </a:cubicBezTo>
                  <a:cubicBezTo>
                    <a:pt x="25" y="31"/>
                    <a:pt x="28" y="36"/>
                    <a:pt x="36" y="34"/>
                  </a:cubicBezTo>
                  <a:cubicBezTo>
                    <a:pt x="41" y="33"/>
                    <a:pt x="44" y="30"/>
                    <a:pt x="46" y="26"/>
                  </a:cubicBezTo>
                  <a:cubicBezTo>
                    <a:pt x="47" y="28"/>
                    <a:pt x="48" y="29"/>
                    <a:pt x="50" y="31"/>
                  </a:cubicBezTo>
                  <a:cubicBezTo>
                    <a:pt x="53" y="33"/>
                    <a:pt x="56" y="33"/>
                    <a:pt x="58" y="30"/>
                  </a:cubicBezTo>
                  <a:cubicBezTo>
                    <a:pt x="60" y="28"/>
                    <a:pt x="61" y="26"/>
                    <a:pt x="63" y="24"/>
                  </a:cubicBezTo>
                  <a:cubicBezTo>
                    <a:pt x="63" y="25"/>
                    <a:pt x="63" y="26"/>
                    <a:pt x="63" y="27"/>
                  </a:cubicBezTo>
                  <a:cubicBezTo>
                    <a:pt x="64" y="30"/>
                    <a:pt x="67" y="31"/>
                    <a:pt x="70" y="30"/>
                  </a:cubicBezTo>
                  <a:cubicBezTo>
                    <a:pt x="74" y="27"/>
                    <a:pt x="77" y="24"/>
                    <a:pt x="81" y="21"/>
                  </a:cubicBezTo>
                  <a:cubicBezTo>
                    <a:pt x="81" y="23"/>
                    <a:pt x="82" y="25"/>
                    <a:pt x="83" y="27"/>
                  </a:cubicBezTo>
                  <a:cubicBezTo>
                    <a:pt x="83" y="29"/>
                    <a:pt x="87" y="30"/>
                    <a:pt x="89" y="29"/>
                  </a:cubicBezTo>
                  <a:cubicBezTo>
                    <a:pt x="96" y="23"/>
                    <a:pt x="100" y="16"/>
                    <a:pt x="108" y="25"/>
                  </a:cubicBezTo>
                  <a:cubicBezTo>
                    <a:pt x="111" y="30"/>
                    <a:pt x="118" y="23"/>
                    <a:pt x="114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7">
              <a:extLst>
                <a:ext uri="{FF2B5EF4-FFF2-40B4-BE49-F238E27FC236}">
                  <a16:creationId xmlns="" xmlns:a16="http://schemas.microsoft.com/office/drawing/2014/main" id="{D69424B2-AE30-4E87-8EBA-AE9038AE5E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1" y="2384"/>
              <a:ext cx="160" cy="150"/>
            </a:xfrm>
            <a:custGeom>
              <a:avLst/>
              <a:gdLst>
                <a:gd name="T0" fmla="*/ 49 w 60"/>
                <a:gd name="T1" fmla="*/ 4 h 56"/>
                <a:gd name="T2" fmla="*/ 45 w 60"/>
                <a:gd name="T3" fmla="*/ 10 h 56"/>
                <a:gd name="T4" fmla="*/ 35 w 60"/>
                <a:gd name="T5" fmla="*/ 15 h 56"/>
                <a:gd name="T6" fmla="*/ 18 w 60"/>
                <a:gd name="T7" fmla="*/ 23 h 56"/>
                <a:gd name="T8" fmla="*/ 3 w 60"/>
                <a:gd name="T9" fmla="*/ 45 h 56"/>
                <a:gd name="T10" fmla="*/ 26 w 60"/>
                <a:gd name="T11" fmla="*/ 46 h 56"/>
                <a:gd name="T12" fmla="*/ 56 w 60"/>
                <a:gd name="T13" fmla="*/ 9 h 56"/>
                <a:gd name="T14" fmla="*/ 49 w 60"/>
                <a:gd name="T15" fmla="*/ 4 h 56"/>
                <a:gd name="T16" fmla="*/ 27 w 60"/>
                <a:gd name="T17" fmla="*/ 32 h 56"/>
                <a:gd name="T18" fmla="*/ 18 w 60"/>
                <a:gd name="T19" fmla="*/ 41 h 56"/>
                <a:gd name="T20" fmla="*/ 11 w 60"/>
                <a:gd name="T21" fmla="*/ 41 h 56"/>
                <a:gd name="T22" fmla="*/ 15 w 60"/>
                <a:gd name="T23" fmla="*/ 35 h 56"/>
                <a:gd name="T24" fmla="*/ 34 w 60"/>
                <a:gd name="T25" fmla="*/ 25 h 56"/>
                <a:gd name="T26" fmla="*/ 27 w 60"/>
                <a:gd name="T2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56">
                  <a:moveTo>
                    <a:pt x="49" y="4"/>
                  </a:moveTo>
                  <a:cubicBezTo>
                    <a:pt x="48" y="6"/>
                    <a:pt x="46" y="8"/>
                    <a:pt x="45" y="10"/>
                  </a:cubicBezTo>
                  <a:cubicBezTo>
                    <a:pt x="42" y="12"/>
                    <a:pt x="39" y="14"/>
                    <a:pt x="35" y="15"/>
                  </a:cubicBezTo>
                  <a:cubicBezTo>
                    <a:pt x="30" y="18"/>
                    <a:pt x="24" y="20"/>
                    <a:pt x="18" y="23"/>
                  </a:cubicBezTo>
                  <a:cubicBezTo>
                    <a:pt x="10" y="26"/>
                    <a:pt x="0" y="35"/>
                    <a:pt x="3" y="45"/>
                  </a:cubicBezTo>
                  <a:cubicBezTo>
                    <a:pt x="6" y="56"/>
                    <a:pt x="21" y="51"/>
                    <a:pt x="26" y="46"/>
                  </a:cubicBezTo>
                  <a:cubicBezTo>
                    <a:pt x="37" y="34"/>
                    <a:pt x="47" y="22"/>
                    <a:pt x="56" y="9"/>
                  </a:cubicBezTo>
                  <a:cubicBezTo>
                    <a:pt x="60" y="4"/>
                    <a:pt x="52" y="0"/>
                    <a:pt x="49" y="4"/>
                  </a:cubicBezTo>
                  <a:close/>
                  <a:moveTo>
                    <a:pt x="27" y="32"/>
                  </a:moveTo>
                  <a:cubicBezTo>
                    <a:pt x="24" y="34"/>
                    <a:pt x="21" y="38"/>
                    <a:pt x="18" y="41"/>
                  </a:cubicBezTo>
                  <a:cubicBezTo>
                    <a:pt x="18" y="41"/>
                    <a:pt x="11" y="45"/>
                    <a:pt x="11" y="41"/>
                  </a:cubicBezTo>
                  <a:cubicBezTo>
                    <a:pt x="12" y="39"/>
                    <a:pt x="13" y="37"/>
                    <a:pt x="15" y="35"/>
                  </a:cubicBezTo>
                  <a:cubicBezTo>
                    <a:pt x="19" y="30"/>
                    <a:pt x="27" y="27"/>
                    <a:pt x="34" y="25"/>
                  </a:cubicBezTo>
                  <a:cubicBezTo>
                    <a:pt x="31" y="27"/>
                    <a:pt x="29" y="30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8">
              <a:extLst>
                <a:ext uri="{FF2B5EF4-FFF2-40B4-BE49-F238E27FC236}">
                  <a16:creationId xmlns="" xmlns:a16="http://schemas.microsoft.com/office/drawing/2014/main" id="{25E55B5F-A190-4076-974D-DBDC2D933C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1" y="2159"/>
              <a:ext cx="187" cy="112"/>
            </a:xfrm>
            <a:custGeom>
              <a:avLst/>
              <a:gdLst>
                <a:gd name="T0" fmla="*/ 66 w 70"/>
                <a:gd name="T1" fmla="*/ 3 h 42"/>
                <a:gd name="T2" fmla="*/ 65 w 70"/>
                <a:gd name="T3" fmla="*/ 4 h 42"/>
                <a:gd name="T4" fmla="*/ 59 w 70"/>
                <a:gd name="T5" fmla="*/ 1 h 42"/>
                <a:gd name="T6" fmla="*/ 53 w 70"/>
                <a:gd name="T7" fmla="*/ 6 h 42"/>
                <a:gd name="T8" fmla="*/ 3 w 70"/>
                <a:gd name="T9" fmla="*/ 33 h 42"/>
                <a:gd name="T10" fmla="*/ 25 w 70"/>
                <a:gd name="T11" fmla="*/ 36 h 42"/>
                <a:gd name="T12" fmla="*/ 64 w 70"/>
                <a:gd name="T13" fmla="*/ 9 h 42"/>
                <a:gd name="T14" fmla="*/ 64 w 70"/>
                <a:gd name="T15" fmla="*/ 8 h 42"/>
                <a:gd name="T16" fmla="*/ 67 w 70"/>
                <a:gd name="T17" fmla="*/ 7 h 42"/>
                <a:gd name="T18" fmla="*/ 66 w 70"/>
                <a:gd name="T19" fmla="*/ 3 h 42"/>
                <a:gd name="T20" fmla="*/ 13 w 70"/>
                <a:gd name="T21" fmla="*/ 31 h 42"/>
                <a:gd name="T22" fmla="*/ 17 w 70"/>
                <a:gd name="T23" fmla="*/ 25 h 42"/>
                <a:gd name="T24" fmla="*/ 25 w 70"/>
                <a:gd name="T25" fmla="*/ 21 h 42"/>
                <a:gd name="T26" fmla="*/ 39 w 70"/>
                <a:gd name="T27" fmla="*/ 17 h 42"/>
                <a:gd name="T28" fmla="*/ 41 w 70"/>
                <a:gd name="T29" fmla="*/ 16 h 42"/>
                <a:gd name="T30" fmla="*/ 13 w 70"/>
                <a:gd name="T31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42">
                  <a:moveTo>
                    <a:pt x="66" y="3"/>
                  </a:moveTo>
                  <a:cubicBezTo>
                    <a:pt x="66" y="3"/>
                    <a:pt x="66" y="3"/>
                    <a:pt x="65" y="4"/>
                  </a:cubicBezTo>
                  <a:cubicBezTo>
                    <a:pt x="64" y="2"/>
                    <a:pt x="62" y="0"/>
                    <a:pt x="59" y="1"/>
                  </a:cubicBezTo>
                  <a:cubicBezTo>
                    <a:pt x="57" y="3"/>
                    <a:pt x="55" y="4"/>
                    <a:pt x="53" y="6"/>
                  </a:cubicBezTo>
                  <a:cubicBezTo>
                    <a:pt x="32" y="9"/>
                    <a:pt x="0" y="15"/>
                    <a:pt x="3" y="33"/>
                  </a:cubicBezTo>
                  <a:cubicBezTo>
                    <a:pt x="5" y="42"/>
                    <a:pt x="20" y="38"/>
                    <a:pt x="25" y="36"/>
                  </a:cubicBezTo>
                  <a:cubicBezTo>
                    <a:pt x="39" y="29"/>
                    <a:pt x="50" y="16"/>
                    <a:pt x="64" y="9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5" y="8"/>
                    <a:pt x="66" y="7"/>
                    <a:pt x="67" y="7"/>
                  </a:cubicBezTo>
                  <a:cubicBezTo>
                    <a:pt x="70" y="6"/>
                    <a:pt x="69" y="3"/>
                    <a:pt x="66" y="3"/>
                  </a:cubicBezTo>
                  <a:close/>
                  <a:moveTo>
                    <a:pt x="13" y="31"/>
                  </a:moveTo>
                  <a:cubicBezTo>
                    <a:pt x="12" y="28"/>
                    <a:pt x="14" y="25"/>
                    <a:pt x="17" y="25"/>
                  </a:cubicBezTo>
                  <a:cubicBezTo>
                    <a:pt x="20" y="23"/>
                    <a:pt x="23" y="22"/>
                    <a:pt x="25" y="21"/>
                  </a:cubicBezTo>
                  <a:cubicBezTo>
                    <a:pt x="30" y="19"/>
                    <a:pt x="34" y="18"/>
                    <a:pt x="39" y="17"/>
                  </a:cubicBezTo>
                  <a:cubicBezTo>
                    <a:pt x="39" y="16"/>
                    <a:pt x="40" y="16"/>
                    <a:pt x="41" y="16"/>
                  </a:cubicBezTo>
                  <a:cubicBezTo>
                    <a:pt x="32" y="23"/>
                    <a:pt x="24" y="30"/>
                    <a:pt x="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Freeform 9">
              <a:extLst>
                <a:ext uri="{FF2B5EF4-FFF2-40B4-BE49-F238E27FC236}">
                  <a16:creationId xmlns="" xmlns:a16="http://schemas.microsoft.com/office/drawing/2014/main" id="{16CCFF6E-2C9F-47F0-B33A-864900E414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0" y="1965"/>
              <a:ext cx="211" cy="110"/>
            </a:xfrm>
            <a:custGeom>
              <a:avLst/>
              <a:gdLst>
                <a:gd name="T0" fmla="*/ 77 w 79"/>
                <a:gd name="T1" fmla="*/ 35 h 41"/>
                <a:gd name="T2" fmla="*/ 74 w 79"/>
                <a:gd name="T3" fmla="*/ 33 h 41"/>
                <a:gd name="T4" fmla="*/ 72 w 79"/>
                <a:gd name="T5" fmla="*/ 32 h 41"/>
                <a:gd name="T6" fmla="*/ 43 w 79"/>
                <a:gd name="T7" fmla="*/ 10 h 41"/>
                <a:gd name="T8" fmla="*/ 5 w 79"/>
                <a:gd name="T9" fmla="*/ 3 h 41"/>
                <a:gd name="T10" fmla="*/ 1 w 79"/>
                <a:gd name="T11" fmla="*/ 9 h 41"/>
                <a:gd name="T12" fmla="*/ 32 w 79"/>
                <a:gd name="T13" fmla="*/ 34 h 41"/>
                <a:gd name="T14" fmla="*/ 67 w 79"/>
                <a:gd name="T15" fmla="*/ 40 h 41"/>
                <a:gd name="T16" fmla="*/ 71 w 79"/>
                <a:gd name="T17" fmla="*/ 41 h 41"/>
                <a:gd name="T18" fmla="*/ 74 w 79"/>
                <a:gd name="T19" fmla="*/ 39 h 41"/>
                <a:gd name="T20" fmla="*/ 77 w 79"/>
                <a:gd name="T21" fmla="*/ 38 h 41"/>
                <a:gd name="T22" fmla="*/ 77 w 79"/>
                <a:gd name="T23" fmla="*/ 35 h 41"/>
                <a:gd name="T24" fmla="*/ 13 w 79"/>
                <a:gd name="T25" fmla="*/ 12 h 41"/>
                <a:gd name="T26" fmla="*/ 50 w 79"/>
                <a:gd name="T27" fmla="*/ 27 h 41"/>
                <a:gd name="T28" fmla="*/ 51 w 79"/>
                <a:gd name="T29" fmla="*/ 28 h 41"/>
                <a:gd name="T30" fmla="*/ 13 w 79"/>
                <a:gd name="T31" fmla="*/ 1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" h="41">
                  <a:moveTo>
                    <a:pt x="77" y="35"/>
                  </a:moveTo>
                  <a:cubicBezTo>
                    <a:pt x="76" y="34"/>
                    <a:pt x="75" y="34"/>
                    <a:pt x="74" y="33"/>
                  </a:cubicBezTo>
                  <a:cubicBezTo>
                    <a:pt x="73" y="33"/>
                    <a:pt x="73" y="33"/>
                    <a:pt x="72" y="32"/>
                  </a:cubicBezTo>
                  <a:cubicBezTo>
                    <a:pt x="60" y="30"/>
                    <a:pt x="53" y="16"/>
                    <a:pt x="43" y="10"/>
                  </a:cubicBezTo>
                  <a:cubicBezTo>
                    <a:pt x="31" y="3"/>
                    <a:pt x="17" y="0"/>
                    <a:pt x="5" y="3"/>
                  </a:cubicBezTo>
                  <a:cubicBezTo>
                    <a:pt x="2" y="4"/>
                    <a:pt x="0" y="7"/>
                    <a:pt x="1" y="9"/>
                  </a:cubicBezTo>
                  <a:cubicBezTo>
                    <a:pt x="5" y="23"/>
                    <a:pt x="19" y="29"/>
                    <a:pt x="32" y="34"/>
                  </a:cubicBezTo>
                  <a:cubicBezTo>
                    <a:pt x="41" y="37"/>
                    <a:pt x="55" y="41"/>
                    <a:pt x="67" y="40"/>
                  </a:cubicBezTo>
                  <a:cubicBezTo>
                    <a:pt x="68" y="40"/>
                    <a:pt x="70" y="40"/>
                    <a:pt x="71" y="41"/>
                  </a:cubicBezTo>
                  <a:cubicBezTo>
                    <a:pt x="72" y="41"/>
                    <a:pt x="74" y="40"/>
                    <a:pt x="74" y="39"/>
                  </a:cubicBezTo>
                  <a:cubicBezTo>
                    <a:pt x="75" y="38"/>
                    <a:pt x="76" y="38"/>
                    <a:pt x="77" y="38"/>
                  </a:cubicBezTo>
                  <a:cubicBezTo>
                    <a:pt x="78" y="37"/>
                    <a:pt x="79" y="36"/>
                    <a:pt x="77" y="35"/>
                  </a:cubicBezTo>
                  <a:close/>
                  <a:moveTo>
                    <a:pt x="13" y="12"/>
                  </a:moveTo>
                  <a:cubicBezTo>
                    <a:pt x="27" y="11"/>
                    <a:pt x="41" y="17"/>
                    <a:pt x="50" y="27"/>
                  </a:cubicBezTo>
                  <a:cubicBezTo>
                    <a:pt x="50" y="27"/>
                    <a:pt x="51" y="28"/>
                    <a:pt x="51" y="28"/>
                  </a:cubicBezTo>
                  <a:cubicBezTo>
                    <a:pt x="36" y="26"/>
                    <a:pt x="20" y="23"/>
                    <a:pt x="1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Freeform 10">
              <a:extLst>
                <a:ext uri="{FF2B5EF4-FFF2-40B4-BE49-F238E27FC236}">
                  <a16:creationId xmlns="" xmlns:a16="http://schemas.microsoft.com/office/drawing/2014/main" id="{B03EC0BB-50A0-44A2-9399-2E7E0B3C67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11" y="1617"/>
              <a:ext cx="174" cy="185"/>
            </a:xfrm>
            <a:custGeom>
              <a:avLst/>
              <a:gdLst>
                <a:gd name="T0" fmla="*/ 41 w 65"/>
                <a:gd name="T1" fmla="*/ 23 h 69"/>
                <a:gd name="T2" fmla="*/ 3 w 65"/>
                <a:gd name="T3" fmla="*/ 5 h 69"/>
                <a:gd name="T4" fmla="*/ 1 w 65"/>
                <a:gd name="T5" fmla="*/ 10 h 69"/>
                <a:gd name="T6" fmla="*/ 29 w 65"/>
                <a:gd name="T7" fmla="*/ 47 h 69"/>
                <a:gd name="T8" fmla="*/ 58 w 65"/>
                <a:gd name="T9" fmla="*/ 66 h 69"/>
                <a:gd name="T10" fmla="*/ 65 w 65"/>
                <a:gd name="T11" fmla="*/ 65 h 69"/>
                <a:gd name="T12" fmla="*/ 41 w 65"/>
                <a:gd name="T13" fmla="*/ 23 h 69"/>
                <a:gd name="T14" fmla="*/ 9 w 65"/>
                <a:gd name="T15" fmla="*/ 12 h 69"/>
                <a:gd name="T16" fmla="*/ 38 w 65"/>
                <a:gd name="T17" fmla="*/ 30 h 69"/>
                <a:gd name="T18" fmla="*/ 57 w 65"/>
                <a:gd name="T19" fmla="*/ 59 h 69"/>
                <a:gd name="T20" fmla="*/ 32 w 65"/>
                <a:gd name="T21" fmla="*/ 39 h 69"/>
                <a:gd name="T22" fmla="*/ 9 w 65"/>
                <a:gd name="T23" fmla="*/ 1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69">
                  <a:moveTo>
                    <a:pt x="41" y="23"/>
                  </a:moveTo>
                  <a:cubicBezTo>
                    <a:pt x="32" y="11"/>
                    <a:pt x="20" y="0"/>
                    <a:pt x="3" y="5"/>
                  </a:cubicBezTo>
                  <a:cubicBezTo>
                    <a:pt x="1" y="6"/>
                    <a:pt x="0" y="8"/>
                    <a:pt x="1" y="10"/>
                  </a:cubicBezTo>
                  <a:cubicBezTo>
                    <a:pt x="3" y="26"/>
                    <a:pt x="17" y="37"/>
                    <a:pt x="29" y="47"/>
                  </a:cubicBezTo>
                  <a:cubicBezTo>
                    <a:pt x="37" y="54"/>
                    <a:pt x="47" y="66"/>
                    <a:pt x="58" y="66"/>
                  </a:cubicBezTo>
                  <a:cubicBezTo>
                    <a:pt x="60" y="69"/>
                    <a:pt x="65" y="68"/>
                    <a:pt x="65" y="65"/>
                  </a:cubicBezTo>
                  <a:cubicBezTo>
                    <a:pt x="63" y="50"/>
                    <a:pt x="50" y="35"/>
                    <a:pt x="41" y="23"/>
                  </a:cubicBezTo>
                  <a:close/>
                  <a:moveTo>
                    <a:pt x="9" y="12"/>
                  </a:moveTo>
                  <a:cubicBezTo>
                    <a:pt x="22" y="9"/>
                    <a:pt x="31" y="20"/>
                    <a:pt x="38" y="30"/>
                  </a:cubicBezTo>
                  <a:cubicBezTo>
                    <a:pt x="44" y="38"/>
                    <a:pt x="54" y="49"/>
                    <a:pt x="57" y="59"/>
                  </a:cubicBezTo>
                  <a:cubicBezTo>
                    <a:pt x="47" y="55"/>
                    <a:pt x="40" y="46"/>
                    <a:pt x="32" y="39"/>
                  </a:cubicBezTo>
                  <a:cubicBezTo>
                    <a:pt x="23" y="32"/>
                    <a:pt x="13" y="23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Freeform 11">
              <a:extLst>
                <a:ext uri="{FF2B5EF4-FFF2-40B4-BE49-F238E27FC236}">
                  <a16:creationId xmlns="" xmlns:a16="http://schemas.microsoft.com/office/drawing/2014/main" id="{22A70EC3-C429-43DA-B4DB-1096F49E2B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79" y="1440"/>
              <a:ext cx="209" cy="254"/>
            </a:xfrm>
            <a:custGeom>
              <a:avLst/>
              <a:gdLst>
                <a:gd name="T0" fmla="*/ 60 w 78"/>
                <a:gd name="T1" fmla="*/ 34 h 95"/>
                <a:gd name="T2" fmla="*/ 26 w 78"/>
                <a:gd name="T3" fmla="*/ 5 h 95"/>
                <a:gd name="T4" fmla="*/ 55 w 78"/>
                <a:gd name="T5" fmla="*/ 88 h 95"/>
                <a:gd name="T6" fmla="*/ 58 w 78"/>
                <a:gd name="T7" fmla="*/ 88 h 95"/>
                <a:gd name="T8" fmla="*/ 65 w 78"/>
                <a:gd name="T9" fmla="*/ 92 h 95"/>
                <a:gd name="T10" fmla="*/ 60 w 78"/>
                <a:gd name="T11" fmla="*/ 34 h 95"/>
                <a:gd name="T12" fmla="*/ 59 w 78"/>
                <a:gd name="T13" fmla="*/ 85 h 95"/>
                <a:gd name="T14" fmla="*/ 27 w 78"/>
                <a:gd name="T15" fmla="*/ 19 h 95"/>
                <a:gd name="T16" fmla="*/ 38 w 78"/>
                <a:gd name="T17" fmla="*/ 14 h 95"/>
                <a:gd name="T18" fmla="*/ 51 w 78"/>
                <a:gd name="T19" fmla="*/ 37 h 95"/>
                <a:gd name="T20" fmla="*/ 59 w 78"/>
                <a:gd name="T21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95">
                  <a:moveTo>
                    <a:pt x="60" y="34"/>
                  </a:moveTo>
                  <a:cubicBezTo>
                    <a:pt x="54" y="21"/>
                    <a:pt x="44" y="0"/>
                    <a:pt x="26" y="5"/>
                  </a:cubicBezTo>
                  <a:cubicBezTo>
                    <a:pt x="0" y="13"/>
                    <a:pt x="44" y="80"/>
                    <a:pt x="55" y="88"/>
                  </a:cubicBezTo>
                  <a:cubicBezTo>
                    <a:pt x="56" y="89"/>
                    <a:pt x="57" y="89"/>
                    <a:pt x="58" y="88"/>
                  </a:cubicBezTo>
                  <a:cubicBezTo>
                    <a:pt x="58" y="92"/>
                    <a:pt x="62" y="95"/>
                    <a:pt x="65" y="92"/>
                  </a:cubicBezTo>
                  <a:cubicBezTo>
                    <a:pt x="78" y="78"/>
                    <a:pt x="66" y="49"/>
                    <a:pt x="60" y="34"/>
                  </a:cubicBezTo>
                  <a:close/>
                  <a:moveTo>
                    <a:pt x="59" y="85"/>
                  </a:moveTo>
                  <a:cubicBezTo>
                    <a:pt x="50" y="62"/>
                    <a:pt x="30" y="44"/>
                    <a:pt x="27" y="19"/>
                  </a:cubicBezTo>
                  <a:cubicBezTo>
                    <a:pt x="26" y="12"/>
                    <a:pt x="33" y="10"/>
                    <a:pt x="38" y="14"/>
                  </a:cubicBezTo>
                  <a:cubicBezTo>
                    <a:pt x="45" y="20"/>
                    <a:pt x="48" y="29"/>
                    <a:pt x="51" y="37"/>
                  </a:cubicBezTo>
                  <a:cubicBezTo>
                    <a:pt x="56" y="46"/>
                    <a:pt x="67" y="74"/>
                    <a:pt x="59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Freeform 12">
              <a:extLst>
                <a:ext uri="{FF2B5EF4-FFF2-40B4-BE49-F238E27FC236}">
                  <a16:creationId xmlns="" xmlns:a16="http://schemas.microsoft.com/office/drawing/2014/main" id="{6B1C27C9-4F78-4D82-B46A-98C952853E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" y="1340"/>
              <a:ext cx="88" cy="258"/>
            </a:xfrm>
            <a:custGeom>
              <a:avLst/>
              <a:gdLst>
                <a:gd name="T0" fmla="*/ 29 w 33"/>
                <a:gd name="T1" fmla="*/ 33 h 96"/>
                <a:gd name="T2" fmla="*/ 10 w 33"/>
                <a:gd name="T3" fmla="*/ 9 h 96"/>
                <a:gd name="T4" fmla="*/ 3 w 33"/>
                <a:gd name="T5" fmla="*/ 48 h 96"/>
                <a:gd name="T6" fmla="*/ 16 w 33"/>
                <a:gd name="T7" fmla="*/ 89 h 96"/>
                <a:gd name="T8" fmla="*/ 17 w 33"/>
                <a:gd name="T9" fmla="*/ 89 h 96"/>
                <a:gd name="T10" fmla="*/ 17 w 33"/>
                <a:gd name="T11" fmla="*/ 93 h 96"/>
                <a:gd name="T12" fmla="*/ 22 w 33"/>
                <a:gd name="T13" fmla="*/ 94 h 96"/>
                <a:gd name="T14" fmla="*/ 29 w 33"/>
                <a:gd name="T15" fmla="*/ 33 h 96"/>
                <a:gd name="T16" fmla="*/ 17 w 33"/>
                <a:gd name="T17" fmla="*/ 85 h 96"/>
                <a:gd name="T18" fmla="*/ 12 w 33"/>
                <a:gd name="T19" fmla="*/ 58 h 96"/>
                <a:gd name="T20" fmla="*/ 12 w 33"/>
                <a:gd name="T21" fmla="*/ 22 h 96"/>
                <a:gd name="T22" fmla="*/ 20 w 33"/>
                <a:gd name="T23" fmla="*/ 24 h 96"/>
                <a:gd name="T24" fmla="*/ 24 w 33"/>
                <a:gd name="T25" fmla="*/ 47 h 96"/>
                <a:gd name="T26" fmla="*/ 17 w 33"/>
                <a:gd name="T27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96">
                  <a:moveTo>
                    <a:pt x="29" y="33"/>
                  </a:moveTo>
                  <a:cubicBezTo>
                    <a:pt x="28" y="25"/>
                    <a:pt x="23" y="0"/>
                    <a:pt x="10" y="9"/>
                  </a:cubicBezTo>
                  <a:cubicBezTo>
                    <a:pt x="0" y="17"/>
                    <a:pt x="2" y="38"/>
                    <a:pt x="3" y="48"/>
                  </a:cubicBezTo>
                  <a:cubicBezTo>
                    <a:pt x="4" y="61"/>
                    <a:pt x="4" y="80"/>
                    <a:pt x="16" y="89"/>
                  </a:cubicBezTo>
                  <a:cubicBezTo>
                    <a:pt x="16" y="89"/>
                    <a:pt x="17" y="89"/>
                    <a:pt x="17" y="89"/>
                  </a:cubicBezTo>
                  <a:cubicBezTo>
                    <a:pt x="17" y="90"/>
                    <a:pt x="17" y="92"/>
                    <a:pt x="17" y="93"/>
                  </a:cubicBezTo>
                  <a:cubicBezTo>
                    <a:pt x="17" y="95"/>
                    <a:pt x="20" y="96"/>
                    <a:pt x="22" y="94"/>
                  </a:cubicBezTo>
                  <a:cubicBezTo>
                    <a:pt x="32" y="76"/>
                    <a:pt x="33" y="53"/>
                    <a:pt x="29" y="33"/>
                  </a:cubicBezTo>
                  <a:close/>
                  <a:moveTo>
                    <a:pt x="17" y="85"/>
                  </a:moveTo>
                  <a:cubicBezTo>
                    <a:pt x="14" y="78"/>
                    <a:pt x="13" y="65"/>
                    <a:pt x="12" y="58"/>
                  </a:cubicBezTo>
                  <a:cubicBezTo>
                    <a:pt x="11" y="46"/>
                    <a:pt x="10" y="34"/>
                    <a:pt x="12" y="22"/>
                  </a:cubicBezTo>
                  <a:cubicBezTo>
                    <a:pt x="14" y="13"/>
                    <a:pt x="18" y="18"/>
                    <a:pt x="20" y="24"/>
                  </a:cubicBezTo>
                  <a:cubicBezTo>
                    <a:pt x="22" y="32"/>
                    <a:pt x="23" y="39"/>
                    <a:pt x="24" y="47"/>
                  </a:cubicBezTo>
                  <a:cubicBezTo>
                    <a:pt x="25" y="60"/>
                    <a:pt x="19" y="72"/>
                    <a:pt x="17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Freeform 13">
              <a:extLst>
                <a:ext uri="{FF2B5EF4-FFF2-40B4-BE49-F238E27FC236}">
                  <a16:creationId xmlns="" xmlns:a16="http://schemas.microsoft.com/office/drawing/2014/main" id="{02D263B3-68AB-40D7-95C3-BEBC16C44F3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6" y="1383"/>
              <a:ext cx="137" cy="236"/>
            </a:xfrm>
            <a:custGeom>
              <a:avLst/>
              <a:gdLst>
                <a:gd name="T0" fmla="*/ 37 w 51"/>
                <a:gd name="T1" fmla="*/ 1 h 88"/>
                <a:gd name="T2" fmla="*/ 13 w 51"/>
                <a:gd name="T3" fmla="*/ 33 h 88"/>
                <a:gd name="T4" fmla="*/ 8 w 51"/>
                <a:gd name="T5" fmla="*/ 78 h 88"/>
                <a:gd name="T6" fmla="*/ 6 w 51"/>
                <a:gd name="T7" fmla="*/ 80 h 88"/>
                <a:gd name="T8" fmla="*/ 10 w 51"/>
                <a:gd name="T9" fmla="*/ 86 h 88"/>
                <a:gd name="T10" fmla="*/ 39 w 51"/>
                <a:gd name="T11" fmla="*/ 35 h 88"/>
                <a:gd name="T12" fmla="*/ 37 w 51"/>
                <a:gd name="T13" fmla="*/ 1 h 88"/>
                <a:gd name="T14" fmla="*/ 35 w 51"/>
                <a:gd name="T15" fmla="*/ 22 h 88"/>
                <a:gd name="T16" fmla="*/ 29 w 51"/>
                <a:gd name="T17" fmla="*/ 40 h 88"/>
                <a:gd name="T18" fmla="*/ 11 w 51"/>
                <a:gd name="T19" fmla="*/ 74 h 88"/>
                <a:gd name="T20" fmla="*/ 32 w 51"/>
                <a:gd name="T21" fmla="*/ 10 h 88"/>
                <a:gd name="T22" fmla="*/ 35 w 51"/>
                <a:gd name="T23" fmla="*/ 2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88">
                  <a:moveTo>
                    <a:pt x="37" y="1"/>
                  </a:moveTo>
                  <a:cubicBezTo>
                    <a:pt x="22" y="2"/>
                    <a:pt x="17" y="22"/>
                    <a:pt x="13" y="33"/>
                  </a:cubicBezTo>
                  <a:cubicBezTo>
                    <a:pt x="9" y="44"/>
                    <a:pt x="0" y="67"/>
                    <a:pt x="8" y="78"/>
                  </a:cubicBezTo>
                  <a:cubicBezTo>
                    <a:pt x="7" y="79"/>
                    <a:pt x="7" y="79"/>
                    <a:pt x="6" y="80"/>
                  </a:cubicBezTo>
                  <a:cubicBezTo>
                    <a:pt x="3" y="83"/>
                    <a:pt x="7" y="88"/>
                    <a:pt x="10" y="86"/>
                  </a:cubicBezTo>
                  <a:cubicBezTo>
                    <a:pt x="26" y="75"/>
                    <a:pt x="33" y="52"/>
                    <a:pt x="39" y="35"/>
                  </a:cubicBezTo>
                  <a:cubicBezTo>
                    <a:pt x="41" y="30"/>
                    <a:pt x="51" y="0"/>
                    <a:pt x="37" y="1"/>
                  </a:cubicBezTo>
                  <a:close/>
                  <a:moveTo>
                    <a:pt x="35" y="22"/>
                  </a:moveTo>
                  <a:cubicBezTo>
                    <a:pt x="34" y="28"/>
                    <a:pt x="31" y="34"/>
                    <a:pt x="29" y="40"/>
                  </a:cubicBezTo>
                  <a:cubicBezTo>
                    <a:pt x="24" y="52"/>
                    <a:pt x="19" y="65"/>
                    <a:pt x="11" y="74"/>
                  </a:cubicBezTo>
                  <a:cubicBezTo>
                    <a:pt x="12" y="54"/>
                    <a:pt x="19" y="24"/>
                    <a:pt x="32" y="10"/>
                  </a:cubicBezTo>
                  <a:cubicBezTo>
                    <a:pt x="38" y="3"/>
                    <a:pt x="36" y="20"/>
                    <a:pt x="3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Freeform 14">
              <a:extLst>
                <a:ext uri="{FF2B5EF4-FFF2-40B4-BE49-F238E27FC236}">
                  <a16:creationId xmlns="" xmlns:a16="http://schemas.microsoft.com/office/drawing/2014/main" id="{3B7C6BFD-43A7-41A7-87B8-2F78E5F275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1477"/>
              <a:ext cx="187" cy="201"/>
            </a:xfrm>
            <a:custGeom>
              <a:avLst/>
              <a:gdLst>
                <a:gd name="T0" fmla="*/ 55 w 70"/>
                <a:gd name="T1" fmla="*/ 4 h 75"/>
                <a:gd name="T2" fmla="*/ 29 w 70"/>
                <a:gd name="T3" fmla="*/ 26 h 75"/>
                <a:gd name="T4" fmla="*/ 12 w 70"/>
                <a:gd name="T5" fmla="*/ 60 h 75"/>
                <a:gd name="T6" fmla="*/ 1 w 70"/>
                <a:gd name="T7" fmla="*/ 69 h 75"/>
                <a:gd name="T8" fmla="*/ 4 w 70"/>
                <a:gd name="T9" fmla="*/ 74 h 75"/>
                <a:gd name="T10" fmla="*/ 11 w 70"/>
                <a:gd name="T11" fmla="*/ 72 h 75"/>
                <a:gd name="T12" fmla="*/ 14 w 70"/>
                <a:gd name="T13" fmla="*/ 71 h 75"/>
                <a:gd name="T14" fmla="*/ 15 w 70"/>
                <a:gd name="T15" fmla="*/ 69 h 75"/>
                <a:gd name="T16" fmla="*/ 21 w 70"/>
                <a:gd name="T17" fmla="*/ 64 h 75"/>
                <a:gd name="T18" fmla="*/ 53 w 70"/>
                <a:gd name="T19" fmla="*/ 41 h 75"/>
                <a:gd name="T20" fmla="*/ 55 w 70"/>
                <a:gd name="T21" fmla="*/ 4 h 75"/>
                <a:gd name="T22" fmla="*/ 55 w 70"/>
                <a:gd name="T23" fmla="*/ 19 h 75"/>
                <a:gd name="T24" fmla="*/ 43 w 70"/>
                <a:gd name="T25" fmla="*/ 41 h 75"/>
                <a:gd name="T26" fmla="*/ 23 w 70"/>
                <a:gd name="T27" fmla="*/ 54 h 75"/>
                <a:gd name="T28" fmla="*/ 46 w 70"/>
                <a:gd name="T29" fmla="*/ 15 h 75"/>
                <a:gd name="T30" fmla="*/ 55 w 70"/>
                <a:gd name="T31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75">
                  <a:moveTo>
                    <a:pt x="55" y="4"/>
                  </a:moveTo>
                  <a:cubicBezTo>
                    <a:pt x="45" y="0"/>
                    <a:pt x="34" y="19"/>
                    <a:pt x="29" y="26"/>
                  </a:cubicBezTo>
                  <a:cubicBezTo>
                    <a:pt x="23" y="37"/>
                    <a:pt x="16" y="48"/>
                    <a:pt x="12" y="60"/>
                  </a:cubicBezTo>
                  <a:cubicBezTo>
                    <a:pt x="8" y="63"/>
                    <a:pt x="3" y="66"/>
                    <a:pt x="1" y="69"/>
                  </a:cubicBezTo>
                  <a:cubicBezTo>
                    <a:pt x="0" y="71"/>
                    <a:pt x="2" y="75"/>
                    <a:pt x="4" y="74"/>
                  </a:cubicBezTo>
                  <a:cubicBezTo>
                    <a:pt x="7" y="74"/>
                    <a:pt x="9" y="73"/>
                    <a:pt x="11" y="72"/>
                  </a:cubicBezTo>
                  <a:cubicBezTo>
                    <a:pt x="12" y="72"/>
                    <a:pt x="13" y="72"/>
                    <a:pt x="14" y="71"/>
                  </a:cubicBezTo>
                  <a:cubicBezTo>
                    <a:pt x="14" y="70"/>
                    <a:pt x="15" y="70"/>
                    <a:pt x="15" y="69"/>
                  </a:cubicBezTo>
                  <a:cubicBezTo>
                    <a:pt x="17" y="67"/>
                    <a:pt x="19" y="66"/>
                    <a:pt x="21" y="64"/>
                  </a:cubicBezTo>
                  <a:cubicBezTo>
                    <a:pt x="33" y="57"/>
                    <a:pt x="44" y="52"/>
                    <a:pt x="53" y="41"/>
                  </a:cubicBezTo>
                  <a:cubicBezTo>
                    <a:pt x="60" y="33"/>
                    <a:pt x="70" y="9"/>
                    <a:pt x="55" y="4"/>
                  </a:cubicBezTo>
                  <a:close/>
                  <a:moveTo>
                    <a:pt x="55" y="19"/>
                  </a:moveTo>
                  <a:cubicBezTo>
                    <a:pt x="54" y="28"/>
                    <a:pt x="49" y="34"/>
                    <a:pt x="43" y="41"/>
                  </a:cubicBezTo>
                  <a:cubicBezTo>
                    <a:pt x="37" y="47"/>
                    <a:pt x="30" y="50"/>
                    <a:pt x="23" y="54"/>
                  </a:cubicBezTo>
                  <a:cubicBezTo>
                    <a:pt x="30" y="41"/>
                    <a:pt x="36" y="27"/>
                    <a:pt x="46" y="15"/>
                  </a:cubicBezTo>
                  <a:cubicBezTo>
                    <a:pt x="51" y="10"/>
                    <a:pt x="56" y="9"/>
                    <a:pt x="5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Freeform 15">
              <a:extLst>
                <a:ext uri="{FF2B5EF4-FFF2-40B4-BE49-F238E27FC236}">
                  <a16:creationId xmlns="" xmlns:a16="http://schemas.microsoft.com/office/drawing/2014/main" id="{78248F30-9980-4B1C-875E-0DD3BD9C65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1686"/>
              <a:ext cx="190" cy="121"/>
            </a:xfrm>
            <a:custGeom>
              <a:avLst/>
              <a:gdLst>
                <a:gd name="T0" fmla="*/ 59 w 71"/>
                <a:gd name="T1" fmla="*/ 2 h 45"/>
                <a:gd name="T2" fmla="*/ 11 w 71"/>
                <a:gd name="T3" fmla="*/ 34 h 45"/>
                <a:gd name="T4" fmla="*/ 9 w 71"/>
                <a:gd name="T5" fmla="*/ 35 h 45"/>
                <a:gd name="T6" fmla="*/ 13 w 71"/>
                <a:gd name="T7" fmla="*/ 42 h 45"/>
                <a:gd name="T8" fmla="*/ 28 w 71"/>
                <a:gd name="T9" fmla="*/ 39 h 45"/>
                <a:gd name="T10" fmla="*/ 39 w 71"/>
                <a:gd name="T11" fmla="*/ 35 h 45"/>
                <a:gd name="T12" fmla="*/ 62 w 71"/>
                <a:gd name="T13" fmla="*/ 23 h 45"/>
                <a:gd name="T14" fmla="*/ 59 w 71"/>
                <a:gd name="T15" fmla="*/ 2 h 45"/>
                <a:gd name="T16" fmla="*/ 59 w 71"/>
                <a:gd name="T17" fmla="*/ 17 h 45"/>
                <a:gd name="T18" fmla="*/ 40 w 71"/>
                <a:gd name="T19" fmla="*/ 27 h 45"/>
                <a:gd name="T20" fmla="*/ 26 w 71"/>
                <a:gd name="T21" fmla="*/ 32 h 45"/>
                <a:gd name="T22" fmla="*/ 14 w 71"/>
                <a:gd name="T23" fmla="*/ 33 h 45"/>
                <a:gd name="T24" fmla="*/ 30 w 71"/>
                <a:gd name="T25" fmla="*/ 18 h 45"/>
                <a:gd name="T26" fmla="*/ 57 w 71"/>
                <a:gd name="T27" fmla="*/ 9 h 45"/>
                <a:gd name="T28" fmla="*/ 59 w 71"/>
                <a:gd name="T29" fmla="*/ 1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45">
                  <a:moveTo>
                    <a:pt x="59" y="2"/>
                  </a:moveTo>
                  <a:cubicBezTo>
                    <a:pt x="49" y="0"/>
                    <a:pt x="0" y="21"/>
                    <a:pt x="11" y="34"/>
                  </a:cubicBezTo>
                  <a:cubicBezTo>
                    <a:pt x="10" y="35"/>
                    <a:pt x="10" y="35"/>
                    <a:pt x="9" y="35"/>
                  </a:cubicBezTo>
                  <a:cubicBezTo>
                    <a:pt x="5" y="38"/>
                    <a:pt x="9" y="45"/>
                    <a:pt x="13" y="42"/>
                  </a:cubicBezTo>
                  <a:cubicBezTo>
                    <a:pt x="18" y="40"/>
                    <a:pt x="23" y="41"/>
                    <a:pt x="28" y="39"/>
                  </a:cubicBezTo>
                  <a:cubicBezTo>
                    <a:pt x="32" y="38"/>
                    <a:pt x="36" y="36"/>
                    <a:pt x="39" y="35"/>
                  </a:cubicBezTo>
                  <a:cubicBezTo>
                    <a:pt x="47" y="32"/>
                    <a:pt x="56" y="28"/>
                    <a:pt x="62" y="23"/>
                  </a:cubicBezTo>
                  <a:cubicBezTo>
                    <a:pt x="71" y="16"/>
                    <a:pt x="71" y="4"/>
                    <a:pt x="59" y="2"/>
                  </a:cubicBezTo>
                  <a:close/>
                  <a:moveTo>
                    <a:pt x="59" y="17"/>
                  </a:moveTo>
                  <a:cubicBezTo>
                    <a:pt x="54" y="22"/>
                    <a:pt x="46" y="25"/>
                    <a:pt x="40" y="27"/>
                  </a:cubicBezTo>
                  <a:cubicBezTo>
                    <a:pt x="35" y="29"/>
                    <a:pt x="31" y="31"/>
                    <a:pt x="26" y="32"/>
                  </a:cubicBezTo>
                  <a:cubicBezTo>
                    <a:pt x="22" y="33"/>
                    <a:pt x="18" y="33"/>
                    <a:pt x="14" y="33"/>
                  </a:cubicBezTo>
                  <a:cubicBezTo>
                    <a:pt x="14" y="28"/>
                    <a:pt x="27" y="20"/>
                    <a:pt x="30" y="18"/>
                  </a:cubicBezTo>
                  <a:cubicBezTo>
                    <a:pt x="38" y="13"/>
                    <a:pt x="48" y="8"/>
                    <a:pt x="57" y="9"/>
                  </a:cubicBezTo>
                  <a:cubicBezTo>
                    <a:pt x="63" y="9"/>
                    <a:pt x="63" y="13"/>
                    <a:pt x="59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Freeform 16">
              <a:extLst>
                <a:ext uri="{FF2B5EF4-FFF2-40B4-BE49-F238E27FC236}">
                  <a16:creationId xmlns="" xmlns:a16="http://schemas.microsoft.com/office/drawing/2014/main" id="{B6EF98F7-27C5-4C0A-9B10-26EBD3409C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81" y="1947"/>
              <a:ext cx="179" cy="94"/>
            </a:xfrm>
            <a:custGeom>
              <a:avLst/>
              <a:gdLst>
                <a:gd name="T0" fmla="*/ 61 w 67"/>
                <a:gd name="T1" fmla="*/ 14 h 35"/>
                <a:gd name="T2" fmla="*/ 31 w 67"/>
                <a:gd name="T3" fmla="*/ 2 h 35"/>
                <a:gd name="T4" fmla="*/ 6 w 67"/>
                <a:gd name="T5" fmla="*/ 8 h 35"/>
                <a:gd name="T6" fmla="*/ 3 w 67"/>
                <a:gd name="T7" fmla="*/ 18 h 35"/>
                <a:gd name="T8" fmla="*/ 45 w 67"/>
                <a:gd name="T9" fmla="*/ 34 h 35"/>
                <a:gd name="T10" fmla="*/ 61 w 67"/>
                <a:gd name="T11" fmla="*/ 14 h 35"/>
                <a:gd name="T12" fmla="*/ 38 w 67"/>
                <a:gd name="T13" fmla="*/ 23 h 35"/>
                <a:gd name="T14" fmla="*/ 12 w 67"/>
                <a:gd name="T15" fmla="*/ 11 h 35"/>
                <a:gd name="T16" fmla="*/ 50 w 67"/>
                <a:gd name="T17" fmla="*/ 15 h 35"/>
                <a:gd name="T18" fmla="*/ 38 w 67"/>
                <a:gd name="T19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35">
                  <a:moveTo>
                    <a:pt x="61" y="14"/>
                  </a:moveTo>
                  <a:cubicBezTo>
                    <a:pt x="57" y="5"/>
                    <a:pt x="41" y="3"/>
                    <a:pt x="31" y="2"/>
                  </a:cubicBezTo>
                  <a:cubicBezTo>
                    <a:pt x="24" y="1"/>
                    <a:pt x="11" y="0"/>
                    <a:pt x="6" y="8"/>
                  </a:cubicBezTo>
                  <a:cubicBezTo>
                    <a:pt x="2" y="9"/>
                    <a:pt x="0" y="14"/>
                    <a:pt x="3" y="18"/>
                  </a:cubicBezTo>
                  <a:cubicBezTo>
                    <a:pt x="12" y="29"/>
                    <a:pt x="31" y="35"/>
                    <a:pt x="45" y="34"/>
                  </a:cubicBezTo>
                  <a:cubicBezTo>
                    <a:pt x="55" y="33"/>
                    <a:pt x="67" y="24"/>
                    <a:pt x="61" y="14"/>
                  </a:cubicBezTo>
                  <a:close/>
                  <a:moveTo>
                    <a:pt x="38" y="23"/>
                  </a:moveTo>
                  <a:cubicBezTo>
                    <a:pt x="29" y="22"/>
                    <a:pt x="19" y="18"/>
                    <a:pt x="12" y="11"/>
                  </a:cubicBezTo>
                  <a:cubicBezTo>
                    <a:pt x="24" y="7"/>
                    <a:pt x="41" y="10"/>
                    <a:pt x="50" y="15"/>
                  </a:cubicBezTo>
                  <a:cubicBezTo>
                    <a:pt x="62" y="21"/>
                    <a:pt x="43" y="24"/>
                    <a:pt x="38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Freeform 17">
              <a:extLst>
                <a:ext uri="{FF2B5EF4-FFF2-40B4-BE49-F238E27FC236}">
                  <a16:creationId xmlns="" xmlns:a16="http://schemas.microsoft.com/office/drawing/2014/main" id="{FD2634B3-9D51-4CC9-A000-E647F70A4B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43" y="2164"/>
              <a:ext cx="158" cy="129"/>
            </a:xfrm>
            <a:custGeom>
              <a:avLst/>
              <a:gdLst>
                <a:gd name="T0" fmla="*/ 44 w 59"/>
                <a:gd name="T1" fmla="*/ 17 h 48"/>
                <a:gd name="T2" fmla="*/ 5 w 59"/>
                <a:gd name="T3" fmla="*/ 1 h 48"/>
                <a:gd name="T4" fmla="*/ 5 w 59"/>
                <a:gd name="T5" fmla="*/ 8 h 48"/>
                <a:gd name="T6" fmla="*/ 5 w 59"/>
                <a:gd name="T7" fmla="*/ 8 h 48"/>
                <a:gd name="T8" fmla="*/ 24 w 59"/>
                <a:gd name="T9" fmla="*/ 33 h 48"/>
                <a:gd name="T10" fmla="*/ 48 w 59"/>
                <a:gd name="T11" fmla="*/ 44 h 48"/>
                <a:gd name="T12" fmla="*/ 44 w 59"/>
                <a:gd name="T13" fmla="*/ 17 h 48"/>
                <a:gd name="T14" fmla="*/ 42 w 59"/>
                <a:gd name="T15" fmla="*/ 37 h 48"/>
                <a:gd name="T16" fmla="*/ 22 w 59"/>
                <a:gd name="T17" fmla="*/ 22 h 48"/>
                <a:gd name="T18" fmla="*/ 11 w 59"/>
                <a:gd name="T19" fmla="*/ 8 h 48"/>
                <a:gd name="T20" fmla="*/ 33 w 59"/>
                <a:gd name="T21" fmla="*/ 18 h 48"/>
                <a:gd name="T22" fmla="*/ 45 w 59"/>
                <a:gd name="T23" fmla="*/ 31 h 48"/>
                <a:gd name="T24" fmla="*/ 42 w 59"/>
                <a:gd name="T25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48">
                  <a:moveTo>
                    <a:pt x="44" y="17"/>
                  </a:moveTo>
                  <a:cubicBezTo>
                    <a:pt x="35" y="7"/>
                    <a:pt x="18" y="0"/>
                    <a:pt x="5" y="1"/>
                  </a:cubicBezTo>
                  <a:cubicBezTo>
                    <a:pt x="0" y="1"/>
                    <a:pt x="0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8" y="17"/>
                    <a:pt x="17" y="26"/>
                    <a:pt x="24" y="33"/>
                  </a:cubicBezTo>
                  <a:cubicBezTo>
                    <a:pt x="30" y="38"/>
                    <a:pt x="40" y="48"/>
                    <a:pt x="48" y="44"/>
                  </a:cubicBezTo>
                  <a:cubicBezTo>
                    <a:pt x="59" y="38"/>
                    <a:pt x="49" y="22"/>
                    <a:pt x="44" y="17"/>
                  </a:cubicBezTo>
                  <a:close/>
                  <a:moveTo>
                    <a:pt x="42" y="37"/>
                  </a:moveTo>
                  <a:cubicBezTo>
                    <a:pt x="35" y="35"/>
                    <a:pt x="28" y="27"/>
                    <a:pt x="22" y="22"/>
                  </a:cubicBezTo>
                  <a:cubicBezTo>
                    <a:pt x="19" y="18"/>
                    <a:pt x="14" y="13"/>
                    <a:pt x="11" y="8"/>
                  </a:cubicBezTo>
                  <a:cubicBezTo>
                    <a:pt x="19" y="10"/>
                    <a:pt x="27" y="13"/>
                    <a:pt x="33" y="18"/>
                  </a:cubicBezTo>
                  <a:cubicBezTo>
                    <a:pt x="38" y="21"/>
                    <a:pt x="43" y="25"/>
                    <a:pt x="45" y="31"/>
                  </a:cubicBezTo>
                  <a:cubicBezTo>
                    <a:pt x="46" y="33"/>
                    <a:pt x="46" y="38"/>
                    <a:pt x="42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Freeform 18">
              <a:extLst>
                <a:ext uri="{FF2B5EF4-FFF2-40B4-BE49-F238E27FC236}">
                  <a16:creationId xmlns="" xmlns:a16="http://schemas.microsoft.com/office/drawing/2014/main" id="{FAAB2BD6-BF2F-4371-AF9D-0C7F8BCDD1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2373"/>
              <a:ext cx="147" cy="204"/>
            </a:xfrm>
            <a:custGeom>
              <a:avLst/>
              <a:gdLst>
                <a:gd name="T0" fmla="*/ 44 w 55"/>
                <a:gd name="T1" fmla="*/ 46 h 76"/>
                <a:gd name="T2" fmla="*/ 28 w 55"/>
                <a:gd name="T3" fmla="*/ 25 h 76"/>
                <a:gd name="T4" fmla="*/ 8 w 55"/>
                <a:gd name="T5" fmla="*/ 3 h 76"/>
                <a:gd name="T6" fmla="*/ 4 w 55"/>
                <a:gd name="T7" fmla="*/ 10 h 76"/>
                <a:gd name="T8" fmla="*/ 5 w 55"/>
                <a:gd name="T9" fmla="*/ 10 h 76"/>
                <a:gd name="T10" fmla="*/ 21 w 55"/>
                <a:gd name="T11" fmla="*/ 56 h 76"/>
                <a:gd name="T12" fmla="*/ 42 w 55"/>
                <a:gd name="T13" fmla="*/ 74 h 76"/>
                <a:gd name="T14" fmla="*/ 44 w 55"/>
                <a:gd name="T15" fmla="*/ 46 h 76"/>
                <a:gd name="T16" fmla="*/ 35 w 55"/>
                <a:gd name="T17" fmla="*/ 65 h 76"/>
                <a:gd name="T18" fmla="*/ 23 w 55"/>
                <a:gd name="T19" fmla="*/ 45 h 76"/>
                <a:gd name="T20" fmla="*/ 13 w 55"/>
                <a:gd name="T21" fmla="*/ 19 h 76"/>
                <a:gd name="T22" fmla="*/ 27 w 55"/>
                <a:gd name="T23" fmla="*/ 37 h 76"/>
                <a:gd name="T24" fmla="*/ 36 w 55"/>
                <a:gd name="T25" fmla="*/ 48 h 76"/>
                <a:gd name="T26" fmla="*/ 43 w 55"/>
                <a:gd name="T27" fmla="*/ 58 h 76"/>
                <a:gd name="T28" fmla="*/ 35 w 55"/>
                <a:gd name="T29" fmla="*/ 6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76">
                  <a:moveTo>
                    <a:pt x="44" y="46"/>
                  </a:moveTo>
                  <a:cubicBezTo>
                    <a:pt x="39" y="39"/>
                    <a:pt x="33" y="32"/>
                    <a:pt x="28" y="25"/>
                  </a:cubicBezTo>
                  <a:cubicBezTo>
                    <a:pt x="22" y="17"/>
                    <a:pt x="16" y="9"/>
                    <a:pt x="8" y="3"/>
                  </a:cubicBezTo>
                  <a:cubicBezTo>
                    <a:pt x="4" y="0"/>
                    <a:pt x="0" y="7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26"/>
                    <a:pt x="14" y="41"/>
                    <a:pt x="21" y="56"/>
                  </a:cubicBezTo>
                  <a:cubicBezTo>
                    <a:pt x="24" y="63"/>
                    <a:pt x="31" y="76"/>
                    <a:pt x="42" y="74"/>
                  </a:cubicBezTo>
                  <a:cubicBezTo>
                    <a:pt x="55" y="71"/>
                    <a:pt x="48" y="52"/>
                    <a:pt x="44" y="46"/>
                  </a:cubicBezTo>
                  <a:close/>
                  <a:moveTo>
                    <a:pt x="35" y="65"/>
                  </a:moveTo>
                  <a:cubicBezTo>
                    <a:pt x="29" y="60"/>
                    <a:pt x="26" y="52"/>
                    <a:pt x="23" y="45"/>
                  </a:cubicBezTo>
                  <a:cubicBezTo>
                    <a:pt x="20" y="36"/>
                    <a:pt x="17" y="27"/>
                    <a:pt x="13" y="19"/>
                  </a:cubicBezTo>
                  <a:cubicBezTo>
                    <a:pt x="18" y="24"/>
                    <a:pt x="22" y="31"/>
                    <a:pt x="27" y="37"/>
                  </a:cubicBezTo>
                  <a:cubicBezTo>
                    <a:pt x="30" y="40"/>
                    <a:pt x="33" y="44"/>
                    <a:pt x="36" y="48"/>
                  </a:cubicBezTo>
                  <a:cubicBezTo>
                    <a:pt x="39" y="51"/>
                    <a:pt x="41" y="54"/>
                    <a:pt x="43" y="58"/>
                  </a:cubicBezTo>
                  <a:cubicBezTo>
                    <a:pt x="45" y="66"/>
                    <a:pt x="39" y="69"/>
                    <a:pt x="35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2" name="Group 4">
            <a:extLst>
              <a:ext uri="{FF2B5EF4-FFF2-40B4-BE49-F238E27FC236}">
                <a16:creationId xmlns="" xmlns:a16="http://schemas.microsoft.com/office/drawing/2014/main" id="{5F9843AA-E7BF-410F-A338-1886B1A1181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9480806" y="2327424"/>
            <a:ext cx="857100" cy="969360"/>
            <a:chOff x="3120" y="1340"/>
            <a:chExt cx="1443" cy="1632"/>
          </a:xfrm>
          <a:solidFill>
            <a:srgbClr val="4C4C66"/>
          </a:solidFill>
        </p:grpSpPr>
        <p:sp>
          <p:nvSpPr>
            <p:cNvPr id="43" name="Freeform 5">
              <a:extLst>
                <a:ext uri="{FF2B5EF4-FFF2-40B4-BE49-F238E27FC236}">
                  <a16:creationId xmlns="" xmlns:a16="http://schemas.microsoft.com/office/drawing/2014/main" id="{B73B6005-7DFF-4519-A0B9-C7C21CD0A8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84" y="1727"/>
              <a:ext cx="726" cy="1245"/>
            </a:xfrm>
            <a:custGeom>
              <a:avLst/>
              <a:gdLst>
                <a:gd name="T0" fmla="*/ 267 w 271"/>
                <a:gd name="T1" fmla="*/ 99 h 464"/>
                <a:gd name="T2" fmla="*/ 3 w 271"/>
                <a:gd name="T3" fmla="*/ 93 h 464"/>
                <a:gd name="T4" fmla="*/ 59 w 271"/>
                <a:gd name="T5" fmla="*/ 239 h 464"/>
                <a:gd name="T6" fmla="*/ 87 w 271"/>
                <a:gd name="T7" fmla="*/ 323 h 464"/>
                <a:gd name="T8" fmla="*/ 68 w 271"/>
                <a:gd name="T9" fmla="*/ 325 h 464"/>
                <a:gd name="T10" fmla="*/ 78 w 271"/>
                <a:gd name="T11" fmla="*/ 392 h 464"/>
                <a:gd name="T12" fmla="*/ 94 w 271"/>
                <a:gd name="T13" fmla="*/ 423 h 464"/>
                <a:gd name="T14" fmla="*/ 119 w 271"/>
                <a:gd name="T15" fmla="*/ 459 h 464"/>
                <a:gd name="T16" fmla="*/ 181 w 271"/>
                <a:gd name="T17" fmla="*/ 421 h 464"/>
                <a:gd name="T18" fmla="*/ 199 w 271"/>
                <a:gd name="T19" fmla="*/ 388 h 464"/>
                <a:gd name="T20" fmla="*/ 202 w 271"/>
                <a:gd name="T21" fmla="*/ 366 h 464"/>
                <a:gd name="T22" fmla="*/ 190 w 271"/>
                <a:gd name="T23" fmla="*/ 322 h 464"/>
                <a:gd name="T24" fmla="*/ 242 w 271"/>
                <a:gd name="T25" fmla="*/ 197 h 464"/>
                <a:gd name="T26" fmla="*/ 186 w 271"/>
                <a:gd name="T27" fmla="*/ 372 h 464"/>
                <a:gd name="T28" fmla="*/ 178 w 271"/>
                <a:gd name="T29" fmla="*/ 372 h 464"/>
                <a:gd name="T30" fmla="*/ 127 w 271"/>
                <a:gd name="T31" fmla="*/ 392 h 464"/>
                <a:gd name="T32" fmla="*/ 182 w 271"/>
                <a:gd name="T33" fmla="*/ 379 h 464"/>
                <a:gd name="T34" fmla="*/ 189 w 271"/>
                <a:gd name="T35" fmla="*/ 383 h 464"/>
                <a:gd name="T36" fmla="*/ 185 w 271"/>
                <a:gd name="T37" fmla="*/ 389 h 464"/>
                <a:gd name="T38" fmla="*/ 172 w 271"/>
                <a:gd name="T39" fmla="*/ 407 h 464"/>
                <a:gd name="T40" fmla="*/ 154 w 271"/>
                <a:gd name="T41" fmla="*/ 419 h 464"/>
                <a:gd name="T42" fmla="*/ 144 w 271"/>
                <a:gd name="T43" fmla="*/ 424 h 464"/>
                <a:gd name="T44" fmla="*/ 103 w 271"/>
                <a:gd name="T45" fmla="*/ 424 h 464"/>
                <a:gd name="T46" fmla="*/ 93 w 271"/>
                <a:gd name="T47" fmla="*/ 411 h 464"/>
                <a:gd name="T48" fmla="*/ 89 w 271"/>
                <a:gd name="T49" fmla="*/ 385 h 464"/>
                <a:gd name="T50" fmla="*/ 83 w 271"/>
                <a:gd name="T51" fmla="*/ 348 h 464"/>
                <a:gd name="T52" fmla="*/ 79 w 271"/>
                <a:gd name="T53" fmla="*/ 332 h 464"/>
                <a:gd name="T54" fmla="*/ 168 w 271"/>
                <a:gd name="T55" fmla="*/ 338 h 464"/>
                <a:gd name="T56" fmla="*/ 185 w 271"/>
                <a:gd name="T57" fmla="*/ 340 h 464"/>
                <a:gd name="T58" fmla="*/ 128 w 271"/>
                <a:gd name="T59" fmla="*/ 361 h 464"/>
                <a:gd name="T60" fmla="*/ 98 w 271"/>
                <a:gd name="T61" fmla="*/ 374 h 464"/>
                <a:gd name="T62" fmla="*/ 179 w 271"/>
                <a:gd name="T63" fmla="*/ 353 h 464"/>
                <a:gd name="T64" fmla="*/ 183 w 271"/>
                <a:gd name="T65" fmla="*/ 357 h 464"/>
                <a:gd name="T66" fmla="*/ 176 w 271"/>
                <a:gd name="T67" fmla="*/ 321 h 464"/>
                <a:gd name="T68" fmla="*/ 152 w 271"/>
                <a:gd name="T69" fmla="*/ 326 h 464"/>
                <a:gd name="T70" fmla="*/ 168 w 271"/>
                <a:gd name="T71" fmla="*/ 150 h 464"/>
                <a:gd name="T72" fmla="*/ 151 w 271"/>
                <a:gd name="T73" fmla="*/ 254 h 464"/>
                <a:gd name="T74" fmla="*/ 144 w 271"/>
                <a:gd name="T75" fmla="*/ 326 h 464"/>
                <a:gd name="T76" fmla="*/ 116 w 271"/>
                <a:gd name="T77" fmla="*/ 322 h 464"/>
                <a:gd name="T78" fmla="*/ 111 w 271"/>
                <a:gd name="T79" fmla="*/ 288 h 464"/>
                <a:gd name="T80" fmla="*/ 105 w 271"/>
                <a:gd name="T81" fmla="*/ 159 h 464"/>
                <a:gd name="T82" fmla="*/ 106 w 271"/>
                <a:gd name="T83" fmla="*/ 258 h 464"/>
                <a:gd name="T84" fmla="*/ 94 w 271"/>
                <a:gd name="T85" fmla="*/ 324 h 464"/>
                <a:gd name="T86" fmla="*/ 89 w 271"/>
                <a:gd name="T87" fmla="*/ 321 h 464"/>
                <a:gd name="T88" fmla="*/ 24 w 271"/>
                <a:gd name="T89" fmla="*/ 73 h 464"/>
                <a:gd name="T90" fmla="*/ 229 w 271"/>
                <a:gd name="T91" fmla="*/ 54 h 464"/>
                <a:gd name="T92" fmla="*/ 191 w 271"/>
                <a:gd name="T93" fmla="*/ 247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464">
                  <a:moveTo>
                    <a:pt x="242" y="197"/>
                  </a:moveTo>
                  <a:cubicBezTo>
                    <a:pt x="264" y="167"/>
                    <a:pt x="271" y="136"/>
                    <a:pt x="267" y="99"/>
                  </a:cubicBezTo>
                  <a:cubicBezTo>
                    <a:pt x="259" y="38"/>
                    <a:pt x="186" y="0"/>
                    <a:pt x="130" y="1"/>
                  </a:cubicBezTo>
                  <a:cubicBezTo>
                    <a:pt x="81" y="3"/>
                    <a:pt x="9" y="37"/>
                    <a:pt x="3" y="93"/>
                  </a:cubicBezTo>
                  <a:cubicBezTo>
                    <a:pt x="0" y="128"/>
                    <a:pt x="6" y="159"/>
                    <a:pt x="23" y="190"/>
                  </a:cubicBezTo>
                  <a:cubicBezTo>
                    <a:pt x="33" y="207"/>
                    <a:pt x="47" y="223"/>
                    <a:pt x="59" y="239"/>
                  </a:cubicBezTo>
                  <a:cubicBezTo>
                    <a:pt x="79" y="265"/>
                    <a:pt x="81" y="289"/>
                    <a:pt x="85" y="321"/>
                  </a:cubicBezTo>
                  <a:cubicBezTo>
                    <a:pt x="85" y="322"/>
                    <a:pt x="86" y="323"/>
                    <a:pt x="87" y="323"/>
                  </a:cubicBezTo>
                  <a:cubicBezTo>
                    <a:pt x="81" y="322"/>
                    <a:pt x="74" y="322"/>
                    <a:pt x="71" y="324"/>
                  </a:cubicBezTo>
                  <a:cubicBezTo>
                    <a:pt x="70" y="324"/>
                    <a:pt x="69" y="324"/>
                    <a:pt x="68" y="325"/>
                  </a:cubicBezTo>
                  <a:cubicBezTo>
                    <a:pt x="57" y="334"/>
                    <a:pt x="63" y="346"/>
                    <a:pt x="71" y="354"/>
                  </a:cubicBezTo>
                  <a:cubicBezTo>
                    <a:pt x="58" y="367"/>
                    <a:pt x="63" y="381"/>
                    <a:pt x="78" y="392"/>
                  </a:cubicBezTo>
                  <a:cubicBezTo>
                    <a:pt x="74" y="399"/>
                    <a:pt x="69" y="407"/>
                    <a:pt x="73" y="413"/>
                  </a:cubicBezTo>
                  <a:cubicBezTo>
                    <a:pt x="79" y="422"/>
                    <a:pt x="85" y="422"/>
                    <a:pt x="94" y="423"/>
                  </a:cubicBezTo>
                  <a:cubicBezTo>
                    <a:pt x="93" y="429"/>
                    <a:pt x="97" y="436"/>
                    <a:pt x="99" y="441"/>
                  </a:cubicBezTo>
                  <a:cubicBezTo>
                    <a:pt x="103" y="449"/>
                    <a:pt x="110" y="456"/>
                    <a:pt x="119" y="459"/>
                  </a:cubicBezTo>
                  <a:cubicBezTo>
                    <a:pt x="135" y="464"/>
                    <a:pt x="151" y="448"/>
                    <a:pt x="154" y="432"/>
                  </a:cubicBezTo>
                  <a:cubicBezTo>
                    <a:pt x="164" y="434"/>
                    <a:pt x="177" y="430"/>
                    <a:pt x="181" y="421"/>
                  </a:cubicBezTo>
                  <a:cubicBezTo>
                    <a:pt x="183" y="417"/>
                    <a:pt x="184" y="410"/>
                    <a:pt x="184" y="405"/>
                  </a:cubicBezTo>
                  <a:cubicBezTo>
                    <a:pt x="191" y="402"/>
                    <a:pt x="197" y="395"/>
                    <a:pt x="199" y="388"/>
                  </a:cubicBezTo>
                  <a:cubicBezTo>
                    <a:pt x="201" y="384"/>
                    <a:pt x="200" y="381"/>
                    <a:pt x="199" y="378"/>
                  </a:cubicBezTo>
                  <a:cubicBezTo>
                    <a:pt x="201" y="375"/>
                    <a:pt x="202" y="371"/>
                    <a:pt x="202" y="366"/>
                  </a:cubicBezTo>
                  <a:cubicBezTo>
                    <a:pt x="201" y="359"/>
                    <a:pt x="196" y="355"/>
                    <a:pt x="191" y="352"/>
                  </a:cubicBezTo>
                  <a:cubicBezTo>
                    <a:pt x="205" y="341"/>
                    <a:pt x="204" y="324"/>
                    <a:pt x="190" y="322"/>
                  </a:cubicBezTo>
                  <a:cubicBezTo>
                    <a:pt x="190" y="321"/>
                    <a:pt x="190" y="321"/>
                    <a:pt x="190" y="321"/>
                  </a:cubicBezTo>
                  <a:cubicBezTo>
                    <a:pt x="192" y="269"/>
                    <a:pt x="213" y="237"/>
                    <a:pt x="242" y="197"/>
                  </a:cubicBezTo>
                  <a:close/>
                  <a:moveTo>
                    <a:pt x="190" y="372"/>
                  </a:moveTo>
                  <a:cubicBezTo>
                    <a:pt x="189" y="371"/>
                    <a:pt x="187" y="372"/>
                    <a:pt x="186" y="372"/>
                  </a:cubicBezTo>
                  <a:cubicBezTo>
                    <a:pt x="185" y="372"/>
                    <a:pt x="184" y="373"/>
                    <a:pt x="184" y="373"/>
                  </a:cubicBezTo>
                  <a:cubicBezTo>
                    <a:pt x="183" y="372"/>
                    <a:pt x="181" y="370"/>
                    <a:pt x="178" y="372"/>
                  </a:cubicBezTo>
                  <a:cubicBezTo>
                    <a:pt x="169" y="376"/>
                    <a:pt x="158" y="380"/>
                    <a:pt x="148" y="384"/>
                  </a:cubicBezTo>
                  <a:cubicBezTo>
                    <a:pt x="141" y="387"/>
                    <a:pt x="133" y="388"/>
                    <a:pt x="127" y="392"/>
                  </a:cubicBezTo>
                  <a:cubicBezTo>
                    <a:pt x="125" y="393"/>
                    <a:pt x="126" y="396"/>
                    <a:pt x="128" y="396"/>
                  </a:cubicBezTo>
                  <a:cubicBezTo>
                    <a:pt x="145" y="394"/>
                    <a:pt x="166" y="388"/>
                    <a:pt x="182" y="379"/>
                  </a:cubicBezTo>
                  <a:cubicBezTo>
                    <a:pt x="182" y="381"/>
                    <a:pt x="184" y="384"/>
                    <a:pt x="187" y="383"/>
                  </a:cubicBezTo>
                  <a:cubicBezTo>
                    <a:pt x="188" y="383"/>
                    <a:pt x="188" y="383"/>
                    <a:pt x="189" y="383"/>
                  </a:cubicBezTo>
                  <a:cubicBezTo>
                    <a:pt x="189" y="383"/>
                    <a:pt x="189" y="383"/>
                    <a:pt x="189" y="383"/>
                  </a:cubicBezTo>
                  <a:cubicBezTo>
                    <a:pt x="187" y="385"/>
                    <a:pt x="186" y="387"/>
                    <a:pt x="185" y="389"/>
                  </a:cubicBezTo>
                  <a:cubicBezTo>
                    <a:pt x="182" y="392"/>
                    <a:pt x="177" y="395"/>
                    <a:pt x="172" y="394"/>
                  </a:cubicBezTo>
                  <a:cubicBezTo>
                    <a:pt x="164" y="395"/>
                    <a:pt x="164" y="407"/>
                    <a:pt x="172" y="407"/>
                  </a:cubicBezTo>
                  <a:cubicBezTo>
                    <a:pt x="171" y="407"/>
                    <a:pt x="170" y="414"/>
                    <a:pt x="169" y="416"/>
                  </a:cubicBezTo>
                  <a:cubicBezTo>
                    <a:pt x="168" y="419"/>
                    <a:pt x="156" y="420"/>
                    <a:pt x="154" y="419"/>
                  </a:cubicBezTo>
                  <a:cubicBezTo>
                    <a:pt x="153" y="419"/>
                    <a:pt x="152" y="419"/>
                    <a:pt x="151" y="419"/>
                  </a:cubicBezTo>
                  <a:cubicBezTo>
                    <a:pt x="148" y="418"/>
                    <a:pt x="144" y="420"/>
                    <a:pt x="144" y="424"/>
                  </a:cubicBezTo>
                  <a:cubicBezTo>
                    <a:pt x="142" y="438"/>
                    <a:pt x="130" y="457"/>
                    <a:pt x="115" y="444"/>
                  </a:cubicBezTo>
                  <a:cubicBezTo>
                    <a:pt x="109" y="439"/>
                    <a:pt x="106" y="431"/>
                    <a:pt x="103" y="424"/>
                  </a:cubicBezTo>
                  <a:cubicBezTo>
                    <a:pt x="108" y="423"/>
                    <a:pt x="110" y="415"/>
                    <a:pt x="103" y="413"/>
                  </a:cubicBezTo>
                  <a:cubicBezTo>
                    <a:pt x="99" y="411"/>
                    <a:pt x="98" y="411"/>
                    <a:pt x="93" y="411"/>
                  </a:cubicBezTo>
                  <a:cubicBezTo>
                    <a:pt x="79" y="411"/>
                    <a:pt x="89" y="397"/>
                    <a:pt x="91" y="393"/>
                  </a:cubicBezTo>
                  <a:cubicBezTo>
                    <a:pt x="92" y="390"/>
                    <a:pt x="92" y="386"/>
                    <a:pt x="89" y="385"/>
                  </a:cubicBezTo>
                  <a:cubicBezTo>
                    <a:pt x="76" y="377"/>
                    <a:pt x="71" y="369"/>
                    <a:pt x="84" y="357"/>
                  </a:cubicBezTo>
                  <a:cubicBezTo>
                    <a:pt x="87" y="355"/>
                    <a:pt x="86" y="350"/>
                    <a:pt x="83" y="348"/>
                  </a:cubicBezTo>
                  <a:cubicBezTo>
                    <a:pt x="76" y="345"/>
                    <a:pt x="72" y="338"/>
                    <a:pt x="73" y="330"/>
                  </a:cubicBezTo>
                  <a:cubicBezTo>
                    <a:pt x="75" y="331"/>
                    <a:pt x="77" y="331"/>
                    <a:pt x="79" y="332"/>
                  </a:cubicBezTo>
                  <a:cubicBezTo>
                    <a:pt x="95" y="338"/>
                    <a:pt x="113" y="336"/>
                    <a:pt x="130" y="339"/>
                  </a:cubicBezTo>
                  <a:cubicBezTo>
                    <a:pt x="142" y="341"/>
                    <a:pt x="157" y="341"/>
                    <a:pt x="168" y="338"/>
                  </a:cubicBezTo>
                  <a:cubicBezTo>
                    <a:pt x="171" y="338"/>
                    <a:pt x="187" y="335"/>
                    <a:pt x="188" y="333"/>
                  </a:cubicBezTo>
                  <a:cubicBezTo>
                    <a:pt x="187" y="335"/>
                    <a:pt x="186" y="338"/>
                    <a:pt x="185" y="340"/>
                  </a:cubicBezTo>
                  <a:cubicBezTo>
                    <a:pt x="183" y="340"/>
                    <a:pt x="182" y="340"/>
                    <a:pt x="180" y="341"/>
                  </a:cubicBezTo>
                  <a:cubicBezTo>
                    <a:pt x="165" y="355"/>
                    <a:pt x="148" y="359"/>
                    <a:pt x="128" y="361"/>
                  </a:cubicBezTo>
                  <a:cubicBezTo>
                    <a:pt x="117" y="363"/>
                    <a:pt x="105" y="363"/>
                    <a:pt x="96" y="371"/>
                  </a:cubicBezTo>
                  <a:cubicBezTo>
                    <a:pt x="94" y="372"/>
                    <a:pt x="96" y="375"/>
                    <a:pt x="98" y="374"/>
                  </a:cubicBezTo>
                  <a:cubicBezTo>
                    <a:pt x="111" y="369"/>
                    <a:pt x="126" y="370"/>
                    <a:pt x="139" y="368"/>
                  </a:cubicBezTo>
                  <a:cubicBezTo>
                    <a:pt x="154" y="365"/>
                    <a:pt x="167" y="361"/>
                    <a:pt x="179" y="353"/>
                  </a:cubicBezTo>
                  <a:cubicBezTo>
                    <a:pt x="179" y="353"/>
                    <a:pt x="179" y="353"/>
                    <a:pt x="179" y="353"/>
                  </a:cubicBezTo>
                  <a:cubicBezTo>
                    <a:pt x="180" y="355"/>
                    <a:pt x="181" y="355"/>
                    <a:pt x="183" y="357"/>
                  </a:cubicBezTo>
                  <a:cubicBezTo>
                    <a:pt x="184" y="358"/>
                    <a:pt x="199" y="369"/>
                    <a:pt x="190" y="372"/>
                  </a:cubicBezTo>
                  <a:close/>
                  <a:moveTo>
                    <a:pt x="176" y="321"/>
                  </a:moveTo>
                  <a:cubicBezTo>
                    <a:pt x="176" y="322"/>
                    <a:pt x="176" y="322"/>
                    <a:pt x="176" y="323"/>
                  </a:cubicBezTo>
                  <a:cubicBezTo>
                    <a:pt x="168" y="325"/>
                    <a:pt x="160" y="326"/>
                    <a:pt x="152" y="326"/>
                  </a:cubicBezTo>
                  <a:cubicBezTo>
                    <a:pt x="157" y="303"/>
                    <a:pt x="158" y="278"/>
                    <a:pt x="159" y="254"/>
                  </a:cubicBezTo>
                  <a:cubicBezTo>
                    <a:pt x="161" y="219"/>
                    <a:pt x="174" y="184"/>
                    <a:pt x="168" y="150"/>
                  </a:cubicBezTo>
                  <a:cubicBezTo>
                    <a:pt x="168" y="148"/>
                    <a:pt x="166" y="149"/>
                    <a:pt x="166" y="150"/>
                  </a:cubicBezTo>
                  <a:cubicBezTo>
                    <a:pt x="162" y="185"/>
                    <a:pt x="154" y="219"/>
                    <a:pt x="151" y="254"/>
                  </a:cubicBezTo>
                  <a:cubicBezTo>
                    <a:pt x="150" y="276"/>
                    <a:pt x="147" y="298"/>
                    <a:pt x="145" y="319"/>
                  </a:cubicBezTo>
                  <a:cubicBezTo>
                    <a:pt x="145" y="322"/>
                    <a:pt x="144" y="324"/>
                    <a:pt x="144" y="326"/>
                  </a:cubicBezTo>
                  <a:cubicBezTo>
                    <a:pt x="135" y="326"/>
                    <a:pt x="126" y="325"/>
                    <a:pt x="117" y="324"/>
                  </a:cubicBezTo>
                  <a:cubicBezTo>
                    <a:pt x="117" y="324"/>
                    <a:pt x="116" y="323"/>
                    <a:pt x="116" y="322"/>
                  </a:cubicBezTo>
                  <a:cubicBezTo>
                    <a:pt x="115" y="321"/>
                    <a:pt x="113" y="321"/>
                    <a:pt x="112" y="322"/>
                  </a:cubicBezTo>
                  <a:cubicBezTo>
                    <a:pt x="117" y="312"/>
                    <a:pt x="111" y="299"/>
                    <a:pt x="111" y="288"/>
                  </a:cubicBezTo>
                  <a:cubicBezTo>
                    <a:pt x="110" y="275"/>
                    <a:pt x="111" y="262"/>
                    <a:pt x="111" y="249"/>
                  </a:cubicBezTo>
                  <a:cubicBezTo>
                    <a:pt x="112" y="219"/>
                    <a:pt x="109" y="189"/>
                    <a:pt x="105" y="159"/>
                  </a:cubicBezTo>
                  <a:cubicBezTo>
                    <a:pt x="105" y="157"/>
                    <a:pt x="101" y="157"/>
                    <a:pt x="101" y="159"/>
                  </a:cubicBezTo>
                  <a:cubicBezTo>
                    <a:pt x="103" y="192"/>
                    <a:pt x="106" y="225"/>
                    <a:pt x="106" y="258"/>
                  </a:cubicBezTo>
                  <a:cubicBezTo>
                    <a:pt x="105" y="280"/>
                    <a:pt x="104" y="302"/>
                    <a:pt x="110" y="324"/>
                  </a:cubicBezTo>
                  <a:cubicBezTo>
                    <a:pt x="104" y="324"/>
                    <a:pt x="99" y="323"/>
                    <a:pt x="94" y="324"/>
                  </a:cubicBezTo>
                  <a:cubicBezTo>
                    <a:pt x="94" y="324"/>
                    <a:pt x="91" y="323"/>
                    <a:pt x="87" y="323"/>
                  </a:cubicBezTo>
                  <a:cubicBezTo>
                    <a:pt x="88" y="323"/>
                    <a:pt x="89" y="322"/>
                    <a:pt x="89" y="321"/>
                  </a:cubicBezTo>
                  <a:cubicBezTo>
                    <a:pt x="95" y="266"/>
                    <a:pt x="69" y="237"/>
                    <a:pt x="40" y="194"/>
                  </a:cubicBezTo>
                  <a:cubicBezTo>
                    <a:pt x="17" y="160"/>
                    <a:pt x="4" y="112"/>
                    <a:pt x="24" y="73"/>
                  </a:cubicBezTo>
                  <a:cubicBezTo>
                    <a:pt x="42" y="41"/>
                    <a:pt x="76" y="23"/>
                    <a:pt x="110" y="16"/>
                  </a:cubicBezTo>
                  <a:cubicBezTo>
                    <a:pt x="156" y="7"/>
                    <a:pt x="195" y="26"/>
                    <a:pt x="229" y="54"/>
                  </a:cubicBezTo>
                  <a:cubicBezTo>
                    <a:pt x="266" y="84"/>
                    <a:pt x="259" y="142"/>
                    <a:pt x="237" y="178"/>
                  </a:cubicBezTo>
                  <a:cubicBezTo>
                    <a:pt x="223" y="202"/>
                    <a:pt x="201" y="221"/>
                    <a:pt x="191" y="247"/>
                  </a:cubicBezTo>
                  <a:cubicBezTo>
                    <a:pt x="181" y="271"/>
                    <a:pt x="177" y="295"/>
                    <a:pt x="176" y="3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4" name="Freeform 6">
              <a:extLst>
                <a:ext uri="{FF2B5EF4-FFF2-40B4-BE49-F238E27FC236}">
                  <a16:creationId xmlns="" xmlns:a16="http://schemas.microsoft.com/office/drawing/2014/main" id="{F3F69FE8-074E-4B42-A741-F4B114633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5" y="2041"/>
              <a:ext cx="316" cy="104"/>
            </a:xfrm>
            <a:custGeom>
              <a:avLst/>
              <a:gdLst>
                <a:gd name="T0" fmla="*/ 114 w 118"/>
                <a:gd name="T1" fmla="*/ 19 h 39"/>
                <a:gd name="T2" fmla="*/ 101 w 118"/>
                <a:gd name="T3" fmla="*/ 8 h 39"/>
                <a:gd name="T4" fmla="*/ 96 w 118"/>
                <a:gd name="T5" fmla="*/ 8 h 39"/>
                <a:gd name="T6" fmla="*/ 89 w 118"/>
                <a:gd name="T7" fmla="*/ 16 h 39"/>
                <a:gd name="T8" fmla="*/ 88 w 118"/>
                <a:gd name="T9" fmla="*/ 11 h 39"/>
                <a:gd name="T10" fmla="*/ 81 w 118"/>
                <a:gd name="T11" fmla="*/ 8 h 39"/>
                <a:gd name="T12" fmla="*/ 71 w 118"/>
                <a:gd name="T13" fmla="*/ 18 h 39"/>
                <a:gd name="T14" fmla="*/ 72 w 118"/>
                <a:gd name="T15" fmla="*/ 11 h 39"/>
                <a:gd name="T16" fmla="*/ 65 w 118"/>
                <a:gd name="T17" fmla="*/ 7 h 39"/>
                <a:gd name="T18" fmla="*/ 54 w 118"/>
                <a:gd name="T19" fmla="*/ 19 h 39"/>
                <a:gd name="T20" fmla="*/ 51 w 118"/>
                <a:gd name="T21" fmla="*/ 6 h 39"/>
                <a:gd name="T22" fmla="*/ 43 w 118"/>
                <a:gd name="T23" fmla="*/ 5 h 39"/>
                <a:gd name="T24" fmla="*/ 41 w 118"/>
                <a:gd name="T25" fmla="*/ 11 h 39"/>
                <a:gd name="T26" fmla="*/ 40 w 118"/>
                <a:gd name="T27" fmla="*/ 15 h 39"/>
                <a:gd name="T28" fmla="*/ 28 w 118"/>
                <a:gd name="T29" fmla="*/ 11 h 39"/>
                <a:gd name="T30" fmla="*/ 21 w 118"/>
                <a:gd name="T31" fmla="*/ 10 h 39"/>
                <a:gd name="T32" fmla="*/ 8 w 118"/>
                <a:gd name="T33" fmla="*/ 16 h 39"/>
                <a:gd name="T34" fmla="*/ 9 w 118"/>
                <a:gd name="T35" fmla="*/ 15 h 39"/>
                <a:gd name="T36" fmla="*/ 9 w 118"/>
                <a:gd name="T37" fmla="*/ 14 h 39"/>
                <a:gd name="T38" fmla="*/ 5 w 118"/>
                <a:gd name="T39" fmla="*/ 13 h 39"/>
                <a:gd name="T40" fmla="*/ 13 w 118"/>
                <a:gd name="T41" fmla="*/ 33 h 39"/>
                <a:gd name="T42" fmla="*/ 18 w 118"/>
                <a:gd name="T43" fmla="*/ 32 h 39"/>
                <a:gd name="T44" fmla="*/ 23 w 118"/>
                <a:gd name="T45" fmla="*/ 24 h 39"/>
                <a:gd name="T46" fmla="*/ 36 w 118"/>
                <a:gd name="T47" fmla="*/ 34 h 39"/>
                <a:gd name="T48" fmla="*/ 46 w 118"/>
                <a:gd name="T49" fmla="*/ 26 h 39"/>
                <a:gd name="T50" fmla="*/ 50 w 118"/>
                <a:gd name="T51" fmla="*/ 31 h 39"/>
                <a:gd name="T52" fmla="*/ 58 w 118"/>
                <a:gd name="T53" fmla="*/ 30 h 39"/>
                <a:gd name="T54" fmla="*/ 63 w 118"/>
                <a:gd name="T55" fmla="*/ 24 h 39"/>
                <a:gd name="T56" fmla="*/ 63 w 118"/>
                <a:gd name="T57" fmla="*/ 27 h 39"/>
                <a:gd name="T58" fmla="*/ 70 w 118"/>
                <a:gd name="T59" fmla="*/ 30 h 39"/>
                <a:gd name="T60" fmla="*/ 81 w 118"/>
                <a:gd name="T61" fmla="*/ 21 h 39"/>
                <a:gd name="T62" fmla="*/ 83 w 118"/>
                <a:gd name="T63" fmla="*/ 27 h 39"/>
                <a:gd name="T64" fmla="*/ 89 w 118"/>
                <a:gd name="T65" fmla="*/ 29 h 39"/>
                <a:gd name="T66" fmla="*/ 108 w 118"/>
                <a:gd name="T67" fmla="*/ 25 h 39"/>
                <a:gd name="T68" fmla="*/ 114 w 118"/>
                <a:gd name="T69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39">
                  <a:moveTo>
                    <a:pt x="114" y="19"/>
                  </a:moveTo>
                  <a:cubicBezTo>
                    <a:pt x="110" y="14"/>
                    <a:pt x="106" y="10"/>
                    <a:pt x="101" y="8"/>
                  </a:cubicBezTo>
                  <a:cubicBezTo>
                    <a:pt x="99" y="7"/>
                    <a:pt x="97" y="7"/>
                    <a:pt x="96" y="8"/>
                  </a:cubicBezTo>
                  <a:cubicBezTo>
                    <a:pt x="94" y="11"/>
                    <a:pt x="91" y="14"/>
                    <a:pt x="89" y="16"/>
                  </a:cubicBezTo>
                  <a:cubicBezTo>
                    <a:pt x="89" y="15"/>
                    <a:pt x="88" y="13"/>
                    <a:pt x="88" y="11"/>
                  </a:cubicBezTo>
                  <a:cubicBezTo>
                    <a:pt x="88" y="7"/>
                    <a:pt x="83" y="5"/>
                    <a:pt x="81" y="8"/>
                  </a:cubicBezTo>
                  <a:cubicBezTo>
                    <a:pt x="77" y="11"/>
                    <a:pt x="74" y="15"/>
                    <a:pt x="71" y="18"/>
                  </a:cubicBezTo>
                  <a:cubicBezTo>
                    <a:pt x="71" y="16"/>
                    <a:pt x="71" y="13"/>
                    <a:pt x="72" y="11"/>
                  </a:cubicBezTo>
                  <a:cubicBezTo>
                    <a:pt x="72" y="8"/>
                    <a:pt x="68" y="6"/>
                    <a:pt x="65" y="7"/>
                  </a:cubicBezTo>
                  <a:cubicBezTo>
                    <a:pt x="61" y="11"/>
                    <a:pt x="57" y="14"/>
                    <a:pt x="54" y="19"/>
                  </a:cubicBezTo>
                  <a:cubicBezTo>
                    <a:pt x="52" y="15"/>
                    <a:pt x="51" y="10"/>
                    <a:pt x="51" y="6"/>
                  </a:cubicBezTo>
                  <a:cubicBezTo>
                    <a:pt x="51" y="1"/>
                    <a:pt x="44" y="0"/>
                    <a:pt x="43" y="5"/>
                  </a:cubicBezTo>
                  <a:cubicBezTo>
                    <a:pt x="43" y="7"/>
                    <a:pt x="42" y="9"/>
                    <a:pt x="41" y="11"/>
                  </a:cubicBezTo>
                  <a:cubicBezTo>
                    <a:pt x="41" y="13"/>
                    <a:pt x="41" y="14"/>
                    <a:pt x="40" y="15"/>
                  </a:cubicBezTo>
                  <a:cubicBezTo>
                    <a:pt x="38" y="25"/>
                    <a:pt x="34" y="24"/>
                    <a:pt x="28" y="11"/>
                  </a:cubicBezTo>
                  <a:cubicBezTo>
                    <a:pt x="27" y="7"/>
                    <a:pt x="22" y="6"/>
                    <a:pt x="21" y="10"/>
                  </a:cubicBezTo>
                  <a:cubicBezTo>
                    <a:pt x="9" y="39"/>
                    <a:pt x="16" y="12"/>
                    <a:pt x="8" y="16"/>
                  </a:cubicBezTo>
                  <a:cubicBezTo>
                    <a:pt x="9" y="16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2"/>
                    <a:pt x="6" y="12"/>
                    <a:pt x="5" y="13"/>
                  </a:cubicBezTo>
                  <a:cubicBezTo>
                    <a:pt x="0" y="19"/>
                    <a:pt x="7" y="30"/>
                    <a:pt x="13" y="33"/>
                  </a:cubicBezTo>
                  <a:cubicBezTo>
                    <a:pt x="14" y="35"/>
                    <a:pt x="17" y="34"/>
                    <a:pt x="18" y="32"/>
                  </a:cubicBezTo>
                  <a:cubicBezTo>
                    <a:pt x="20" y="29"/>
                    <a:pt x="21" y="27"/>
                    <a:pt x="23" y="24"/>
                  </a:cubicBezTo>
                  <a:cubicBezTo>
                    <a:pt x="25" y="31"/>
                    <a:pt x="28" y="36"/>
                    <a:pt x="36" y="34"/>
                  </a:cubicBezTo>
                  <a:cubicBezTo>
                    <a:pt x="41" y="33"/>
                    <a:pt x="44" y="30"/>
                    <a:pt x="46" y="26"/>
                  </a:cubicBezTo>
                  <a:cubicBezTo>
                    <a:pt x="47" y="28"/>
                    <a:pt x="48" y="29"/>
                    <a:pt x="50" y="31"/>
                  </a:cubicBezTo>
                  <a:cubicBezTo>
                    <a:pt x="53" y="33"/>
                    <a:pt x="56" y="33"/>
                    <a:pt x="58" y="30"/>
                  </a:cubicBezTo>
                  <a:cubicBezTo>
                    <a:pt x="60" y="28"/>
                    <a:pt x="61" y="26"/>
                    <a:pt x="63" y="24"/>
                  </a:cubicBezTo>
                  <a:cubicBezTo>
                    <a:pt x="63" y="25"/>
                    <a:pt x="63" y="26"/>
                    <a:pt x="63" y="27"/>
                  </a:cubicBezTo>
                  <a:cubicBezTo>
                    <a:pt x="64" y="30"/>
                    <a:pt x="67" y="31"/>
                    <a:pt x="70" y="30"/>
                  </a:cubicBezTo>
                  <a:cubicBezTo>
                    <a:pt x="74" y="27"/>
                    <a:pt x="77" y="24"/>
                    <a:pt x="81" y="21"/>
                  </a:cubicBezTo>
                  <a:cubicBezTo>
                    <a:pt x="81" y="23"/>
                    <a:pt x="82" y="25"/>
                    <a:pt x="83" y="27"/>
                  </a:cubicBezTo>
                  <a:cubicBezTo>
                    <a:pt x="83" y="29"/>
                    <a:pt x="87" y="30"/>
                    <a:pt x="89" y="29"/>
                  </a:cubicBezTo>
                  <a:cubicBezTo>
                    <a:pt x="96" y="23"/>
                    <a:pt x="100" y="16"/>
                    <a:pt x="108" y="25"/>
                  </a:cubicBezTo>
                  <a:cubicBezTo>
                    <a:pt x="111" y="30"/>
                    <a:pt x="118" y="23"/>
                    <a:pt x="114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5" name="Freeform 7">
              <a:extLst>
                <a:ext uri="{FF2B5EF4-FFF2-40B4-BE49-F238E27FC236}">
                  <a16:creationId xmlns="" xmlns:a16="http://schemas.microsoft.com/office/drawing/2014/main" id="{23AA6785-F8C6-4E0D-B617-E2D54E57D5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1" y="2384"/>
              <a:ext cx="160" cy="150"/>
            </a:xfrm>
            <a:custGeom>
              <a:avLst/>
              <a:gdLst>
                <a:gd name="T0" fmla="*/ 49 w 60"/>
                <a:gd name="T1" fmla="*/ 4 h 56"/>
                <a:gd name="T2" fmla="*/ 45 w 60"/>
                <a:gd name="T3" fmla="*/ 10 h 56"/>
                <a:gd name="T4" fmla="*/ 35 w 60"/>
                <a:gd name="T5" fmla="*/ 15 h 56"/>
                <a:gd name="T6" fmla="*/ 18 w 60"/>
                <a:gd name="T7" fmla="*/ 23 h 56"/>
                <a:gd name="T8" fmla="*/ 3 w 60"/>
                <a:gd name="T9" fmla="*/ 45 h 56"/>
                <a:gd name="T10" fmla="*/ 26 w 60"/>
                <a:gd name="T11" fmla="*/ 46 h 56"/>
                <a:gd name="T12" fmla="*/ 56 w 60"/>
                <a:gd name="T13" fmla="*/ 9 h 56"/>
                <a:gd name="T14" fmla="*/ 49 w 60"/>
                <a:gd name="T15" fmla="*/ 4 h 56"/>
                <a:gd name="T16" fmla="*/ 27 w 60"/>
                <a:gd name="T17" fmla="*/ 32 h 56"/>
                <a:gd name="T18" fmla="*/ 18 w 60"/>
                <a:gd name="T19" fmla="*/ 41 h 56"/>
                <a:gd name="T20" fmla="*/ 11 w 60"/>
                <a:gd name="T21" fmla="*/ 41 h 56"/>
                <a:gd name="T22" fmla="*/ 15 w 60"/>
                <a:gd name="T23" fmla="*/ 35 h 56"/>
                <a:gd name="T24" fmla="*/ 34 w 60"/>
                <a:gd name="T25" fmla="*/ 25 h 56"/>
                <a:gd name="T26" fmla="*/ 27 w 60"/>
                <a:gd name="T2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56">
                  <a:moveTo>
                    <a:pt x="49" y="4"/>
                  </a:moveTo>
                  <a:cubicBezTo>
                    <a:pt x="48" y="6"/>
                    <a:pt x="46" y="8"/>
                    <a:pt x="45" y="10"/>
                  </a:cubicBezTo>
                  <a:cubicBezTo>
                    <a:pt x="42" y="12"/>
                    <a:pt x="39" y="14"/>
                    <a:pt x="35" y="15"/>
                  </a:cubicBezTo>
                  <a:cubicBezTo>
                    <a:pt x="30" y="18"/>
                    <a:pt x="24" y="20"/>
                    <a:pt x="18" y="23"/>
                  </a:cubicBezTo>
                  <a:cubicBezTo>
                    <a:pt x="10" y="26"/>
                    <a:pt x="0" y="35"/>
                    <a:pt x="3" y="45"/>
                  </a:cubicBezTo>
                  <a:cubicBezTo>
                    <a:pt x="6" y="56"/>
                    <a:pt x="21" y="51"/>
                    <a:pt x="26" y="46"/>
                  </a:cubicBezTo>
                  <a:cubicBezTo>
                    <a:pt x="37" y="34"/>
                    <a:pt x="47" y="22"/>
                    <a:pt x="56" y="9"/>
                  </a:cubicBezTo>
                  <a:cubicBezTo>
                    <a:pt x="60" y="4"/>
                    <a:pt x="52" y="0"/>
                    <a:pt x="49" y="4"/>
                  </a:cubicBezTo>
                  <a:close/>
                  <a:moveTo>
                    <a:pt x="27" y="32"/>
                  </a:moveTo>
                  <a:cubicBezTo>
                    <a:pt x="24" y="34"/>
                    <a:pt x="21" y="38"/>
                    <a:pt x="18" y="41"/>
                  </a:cubicBezTo>
                  <a:cubicBezTo>
                    <a:pt x="18" y="41"/>
                    <a:pt x="11" y="45"/>
                    <a:pt x="11" y="41"/>
                  </a:cubicBezTo>
                  <a:cubicBezTo>
                    <a:pt x="12" y="39"/>
                    <a:pt x="13" y="37"/>
                    <a:pt x="15" y="35"/>
                  </a:cubicBezTo>
                  <a:cubicBezTo>
                    <a:pt x="19" y="30"/>
                    <a:pt x="27" y="27"/>
                    <a:pt x="34" y="25"/>
                  </a:cubicBezTo>
                  <a:cubicBezTo>
                    <a:pt x="31" y="27"/>
                    <a:pt x="29" y="30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6" name="Freeform 8">
              <a:extLst>
                <a:ext uri="{FF2B5EF4-FFF2-40B4-BE49-F238E27FC236}">
                  <a16:creationId xmlns="" xmlns:a16="http://schemas.microsoft.com/office/drawing/2014/main" id="{3572EBD8-E074-4F4B-A40D-DDDB380232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1" y="2159"/>
              <a:ext cx="187" cy="112"/>
            </a:xfrm>
            <a:custGeom>
              <a:avLst/>
              <a:gdLst>
                <a:gd name="T0" fmla="*/ 66 w 70"/>
                <a:gd name="T1" fmla="*/ 3 h 42"/>
                <a:gd name="T2" fmla="*/ 65 w 70"/>
                <a:gd name="T3" fmla="*/ 4 h 42"/>
                <a:gd name="T4" fmla="*/ 59 w 70"/>
                <a:gd name="T5" fmla="*/ 1 h 42"/>
                <a:gd name="T6" fmla="*/ 53 w 70"/>
                <a:gd name="T7" fmla="*/ 6 h 42"/>
                <a:gd name="T8" fmla="*/ 3 w 70"/>
                <a:gd name="T9" fmla="*/ 33 h 42"/>
                <a:gd name="T10" fmla="*/ 25 w 70"/>
                <a:gd name="T11" fmla="*/ 36 h 42"/>
                <a:gd name="T12" fmla="*/ 64 w 70"/>
                <a:gd name="T13" fmla="*/ 9 h 42"/>
                <a:gd name="T14" fmla="*/ 64 w 70"/>
                <a:gd name="T15" fmla="*/ 8 h 42"/>
                <a:gd name="T16" fmla="*/ 67 w 70"/>
                <a:gd name="T17" fmla="*/ 7 h 42"/>
                <a:gd name="T18" fmla="*/ 66 w 70"/>
                <a:gd name="T19" fmla="*/ 3 h 42"/>
                <a:gd name="T20" fmla="*/ 13 w 70"/>
                <a:gd name="T21" fmla="*/ 31 h 42"/>
                <a:gd name="T22" fmla="*/ 17 w 70"/>
                <a:gd name="T23" fmla="*/ 25 h 42"/>
                <a:gd name="T24" fmla="*/ 25 w 70"/>
                <a:gd name="T25" fmla="*/ 21 h 42"/>
                <a:gd name="T26" fmla="*/ 39 w 70"/>
                <a:gd name="T27" fmla="*/ 17 h 42"/>
                <a:gd name="T28" fmla="*/ 41 w 70"/>
                <a:gd name="T29" fmla="*/ 16 h 42"/>
                <a:gd name="T30" fmla="*/ 13 w 70"/>
                <a:gd name="T31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42">
                  <a:moveTo>
                    <a:pt x="66" y="3"/>
                  </a:moveTo>
                  <a:cubicBezTo>
                    <a:pt x="66" y="3"/>
                    <a:pt x="66" y="3"/>
                    <a:pt x="65" y="4"/>
                  </a:cubicBezTo>
                  <a:cubicBezTo>
                    <a:pt x="64" y="2"/>
                    <a:pt x="62" y="0"/>
                    <a:pt x="59" y="1"/>
                  </a:cubicBezTo>
                  <a:cubicBezTo>
                    <a:pt x="57" y="3"/>
                    <a:pt x="55" y="4"/>
                    <a:pt x="53" y="6"/>
                  </a:cubicBezTo>
                  <a:cubicBezTo>
                    <a:pt x="32" y="9"/>
                    <a:pt x="0" y="15"/>
                    <a:pt x="3" y="33"/>
                  </a:cubicBezTo>
                  <a:cubicBezTo>
                    <a:pt x="5" y="42"/>
                    <a:pt x="20" y="38"/>
                    <a:pt x="25" y="36"/>
                  </a:cubicBezTo>
                  <a:cubicBezTo>
                    <a:pt x="39" y="29"/>
                    <a:pt x="50" y="16"/>
                    <a:pt x="64" y="9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5" y="8"/>
                    <a:pt x="66" y="7"/>
                    <a:pt x="67" y="7"/>
                  </a:cubicBezTo>
                  <a:cubicBezTo>
                    <a:pt x="70" y="6"/>
                    <a:pt x="69" y="3"/>
                    <a:pt x="66" y="3"/>
                  </a:cubicBezTo>
                  <a:close/>
                  <a:moveTo>
                    <a:pt x="13" y="31"/>
                  </a:moveTo>
                  <a:cubicBezTo>
                    <a:pt x="12" y="28"/>
                    <a:pt x="14" y="25"/>
                    <a:pt x="17" y="25"/>
                  </a:cubicBezTo>
                  <a:cubicBezTo>
                    <a:pt x="20" y="23"/>
                    <a:pt x="23" y="22"/>
                    <a:pt x="25" y="21"/>
                  </a:cubicBezTo>
                  <a:cubicBezTo>
                    <a:pt x="30" y="19"/>
                    <a:pt x="34" y="18"/>
                    <a:pt x="39" y="17"/>
                  </a:cubicBezTo>
                  <a:cubicBezTo>
                    <a:pt x="39" y="16"/>
                    <a:pt x="40" y="16"/>
                    <a:pt x="41" y="16"/>
                  </a:cubicBezTo>
                  <a:cubicBezTo>
                    <a:pt x="32" y="23"/>
                    <a:pt x="24" y="30"/>
                    <a:pt x="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7" name="Freeform 9">
              <a:extLst>
                <a:ext uri="{FF2B5EF4-FFF2-40B4-BE49-F238E27FC236}">
                  <a16:creationId xmlns="" xmlns:a16="http://schemas.microsoft.com/office/drawing/2014/main" id="{A9A3EDCA-9E1D-4419-9B6E-E829647E3C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0" y="1965"/>
              <a:ext cx="211" cy="110"/>
            </a:xfrm>
            <a:custGeom>
              <a:avLst/>
              <a:gdLst>
                <a:gd name="T0" fmla="*/ 77 w 79"/>
                <a:gd name="T1" fmla="*/ 35 h 41"/>
                <a:gd name="T2" fmla="*/ 74 w 79"/>
                <a:gd name="T3" fmla="*/ 33 h 41"/>
                <a:gd name="T4" fmla="*/ 72 w 79"/>
                <a:gd name="T5" fmla="*/ 32 h 41"/>
                <a:gd name="T6" fmla="*/ 43 w 79"/>
                <a:gd name="T7" fmla="*/ 10 h 41"/>
                <a:gd name="T8" fmla="*/ 5 w 79"/>
                <a:gd name="T9" fmla="*/ 3 h 41"/>
                <a:gd name="T10" fmla="*/ 1 w 79"/>
                <a:gd name="T11" fmla="*/ 9 h 41"/>
                <a:gd name="T12" fmla="*/ 32 w 79"/>
                <a:gd name="T13" fmla="*/ 34 h 41"/>
                <a:gd name="T14" fmla="*/ 67 w 79"/>
                <a:gd name="T15" fmla="*/ 40 h 41"/>
                <a:gd name="T16" fmla="*/ 71 w 79"/>
                <a:gd name="T17" fmla="*/ 41 h 41"/>
                <a:gd name="T18" fmla="*/ 74 w 79"/>
                <a:gd name="T19" fmla="*/ 39 h 41"/>
                <a:gd name="T20" fmla="*/ 77 w 79"/>
                <a:gd name="T21" fmla="*/ 38 h 41"/>
                <a:gd name="T22" fmla="*/ 77 w 79"/>
                <a:gd name="T23" fmla="*/ 35 h 41"/>
                <a:gd name="T24" fmla="*/ 13 w 79"/>
                <a:gd name="T25" fmla="*/ 12 h 41"/>
                <a:gd name="T26" fmla="*/ 50 w 79"/>
                <a:gd name="T27" fmla="*/ 27 h 41"/>
                <a:gd name="T28" fmla="*/ 51 w 79"/>
                <a:gd name="T29" fmla="*/ 28 h 41"/>
                <a:gd name="T30" fmla="*/ 13 w 79"/>
                <a:gd name="T31" fmla="*/ 1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" h="41">
                  <a:moveTo>
                    <a:pt x="77" y="35"/>
                  </a:moveTo>
                  <a:cubicBezTo>
                    <a:pt x="76" y="34"/>
                    <a:pt x="75" y="34"/>
                    <a:pt x="74" y="33"/>
                  </a:cubicBezTo>
                  <a:cubicBezTo>
                    <a:pt x="73" y="33"/>
                    <a:pt x="73" y="33"/>
                    <a:pt x="72" y="32"/>
                  </a:cubicBezTo>
                  <a:cubicBezTo>
                    <a:pt x="60" y="30"/>
                    <a:pt x="53" y="16"/>
                    <a:pt x="43" y="10"/>
                  </a:cubicBezTo>
                  <a:cubicBezTo>
                    <a:pt x="31" y="3"/>
                    <a:pt x="17" y="0"/>
                    <a:pt x="5" y="3"/>
                  </a:cubicBezTo>
                  <a:cubicBezTo>
                    <a:pt x="2" y="4"/>
                    <a:pt x="0" y="7"/>
                    <a:pt x="1" y="9"/>
                  </a:cubicBezTo>
                  <a:cubicBezTo>
                    <a:pt x="5" y="23"/>
                    <a:pt x="19" y="29"/>
                    <a:pt x="32" y="34"/>
                  </a:cubicBezTo>
                  <a:cubicBezTo>
                    <a:pt x="41" y="37"/>
                    <a:pt x="55" y="41"/>
                    <a:pt x="67" y="40"/>
                  </a:cubicBezTo>
                  <a:cubicBezTo>
                    <a:pt x="68" y="40"/>
                    <a:pt x="70" y="40"/>
                    <a:pt x="71" y="41"/>
                  </a:cubicBezTo>
                  <a:cubicBezTo>
                    <a:pt x="72" y="41"/>
                    <a:pt x="74" y="40"/>
                    <a:pt x="74" y="39"/>
                  </a:cubicBezTo>
                  <a:cubicBezTo>
                    <a:pt x="75" y="38"/>
                    <a:pt x="76" y="38"/>
                    <a:pt x="77" y="38"/>
                  </a:cubicBezTo>
                  <a:cubicBezTo>
                    <a:pt x="78" y="37"/>
                    <a:pt x="79" y="36"/>
                    <a:pt x="77" y="35"/>
                  </a:cubicBezTo>
                  <a:close/>
                  <a:moveTo>
                    <a:pt x="13" y="12"/>
                  </a:moveTo>
                  <a:cubicBezTo>
                    <a:pt x="27" y="11"/>
                    <a:pt x="41" y="17"/>
                    <a:pt x="50" y="27"/>
                  </a:cubicBezTo>
                  <a:cubicBezTo>
                    <a:pt x="50" y="27"/>
                    <a:pt x="51" y="28"/>
                    <a:pt x="51" y="28"/>
                  </a:cubicBezTo>
                  <a:cubicBezTo>
                    <a:pt x="36" y="26"/>
                    <a:pt x="20" y="23"/>
                    <a:pt x="1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8" name="Freeform 10">
              <a:extLst>
                <a:ext uri="{FF2B5EF4-FFF2-40B4-BE49-F238E27FC236}">
                  <a16:creationId xmlns="" xmlns:a16="http://schemas.microsoft.com/office/drawing/2014/main" id="{C25AC8C1-6E22-4B32-BD36-BC1B08E25F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11" y="1617"/>
              <a:ext cx="174" cy="185"/>
            </a:xfrm>
            <a:custGeom>
              <a:avLst/>
              <a:gdLst>
                <a:gd name="T0" fmla="*/ 41 w 65"/>
                <a:gd name="T1" fmla="*/ 23 h 69"/>
                <a:gd name="T2" fmla="*/ 3 w 65"/>
                <a:gd name="T3" fmla="*/ 5 h 69"/>
                <a:gd name="T4" fmla="*/ 1 w 65"/>
                <a:gd name="T5" fmla="*/ 10 h 69"/>
                <a:gd name="T6" fmla="*/ 29 w 65"/>
                <a:gd name="T7" fmla="*/ 47 h 69"/>
                <a:gd name="T8" fmla="*/ 58 w 65"/>
                <a:gd name="T9" fmla="*/ 66 h 69"/>
                <a:gd name="T10" fmla="*/ 65 w 65"/>
                <a:gd name="T11" fmla="*/ 65 h 69"/>
                <a:gd name="T12" fmla="*/ 41 w 65"/>
                <a:gd name="T13" fmla="*/ 23 h 69"/>
                <a:gd name="T14" fmla="*/ 9 w 65"/>
                <a:gd name="T15" fmla="*/ 12 h 69"/>
                <a:gd name="T16" fmla="*/ 38 w 65"/>
                <a:gd name="T17" fmla="*/ 30 h 69"/>
                <a:gd name="T18" fmla="*/ 57 w 65"/>
                <a:gd name="T19" fmla="*/ 59 h 69"/>
                <a:gd name="T20" fmla="*/ 32 w 65"/>
                <a:gd name="T21" fmla="*/ 39 h 69"/>
                <a:gd name="T22" fmla="*/ 9 w 65"/>
                <a:gd name="T23" fmla="*/ 1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69">
                  <a:moveTo>
                    <a:pt x="41" y="23"/>
                  </a:moveTo>
                  <a:cubicBezTo>
                    <a:pt x="32" y="11"/>
                    <a:pt x="20" y="0"/>
                    <a:pt x="3" y="5"/>
                  </a:cubicBezTo>
                  <a:cubicBezTo>
                    <a:pt x="1" y="6"/>
                    <a:pt x="0" y="8"/>
                    <a:pt x="1" y="10"/>
                  </a:cubicBezTo>
                  <a:cubicBezTo>
                    <a:pt x="3" y="26"/>
                    <a:pt x="17" y="37"/>
                    <a:pt x="29" y="47"/>
                  </a:cubicBezTo>
                  <a:cubicBezTo>
                    <a:pt x="37" y="54"/>
                    <a:pt x="47" y="66"/>
                    <a:pt x="58" y="66"/>
                  </a:cubicBezTo>
                  <a:cubicBezTo>
                    <a:pt x="60" y="69"/>
                    <a:pt x="65" y="68"/>
                    <a:pt x="65" y="65"/>
                  </a:cubicBezTo>
                  <a:cubicBezTo>
                    <a:pt x="63" y="50"/>
                    <a:pt x="50" y="35"/>
                    <a:pt x="41" y="23"/>
                  </a:cubicBezTo>
                  <a:close/>
                  <a:moveTo>
                    <a:pt x="9" y="12"/>
                  </a:moveTo>
                  <a:cubicBezTo>
                    <a:pt x="22" y="9"/>
                    <a:pt x="31" y="20"/>
                    <a:pt x="38" y="30"/>
                  </a:cubicBezTo>
                  <a:cubicBezTo>
                    <a:pt x="44" y="38"/>
                    <a:pt x="54" y="49"/>
                    <a:pt x="57" y="59"/>
                  </a:cubicBezTo>
                  <a:cubicBezTo>
                    <a:pt x="47" y="55"/>
                    <a:pt x="40" y="46"/>
                    <a:pt x="32" y="39"/>
                  </a:cubicBezTo>
                  <a:cubicBezTo>
                    <a:pt x="23" y="32"/>
                    <a:pt x="13" y="23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9" name="Freeform 11">
              <a:extLst>
                <a:ext uri="{FF2B5EF4-FFF2-40B4-BE49-F238E27FC236}">
                  <a16:creationId xmlns="" xmlns:a16="http://schemas.microsoft.com/office/drawing/2014/main" id="{025D0413-3FF1-48B1-9543-A182DDC5C8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79" y="1440"/>
              <a:ext cx="209" cy="254"/>
            </a:xfrm>
            <a:custGeom>
              <a:avLst/>
              <a:gdLst>
                <a:gd name="T0" fmla="*/ 60 w 78"/>
                <a:gd name="T1" fmla="*/ 34 h 95"/>
                <a:gd name="T2" fmla="*/ 26 w 78"/>
                <a:gd name="T3" fmla="*/ 5 h 95"/>
                <a:gd name="T4" fmla="*/ 55 w 78"/>
                <a:gd name="T5" fmla="*/ 88 h 95"/>
                <a:gd name="T6" fmla="*/ 58 w 78"/>
                <a:gd name="T7" fmla="*/ 88 h 95"/>
                <a:gd name="T8" fmla="*/ 65 w 78"/>
                <a:gd name="T9" fmla="*/ 92 h 95"/>
                <a:gd name="T10" fmla="*/ 60 w 78"/>
                <a:gd name="T11" fmla="*/ 34 h 95"/>
                <a:gd name="T12" fmla="*/ 59 w 78"/>
                <a:gd name="T13" fmla="*/ 85 h 95"/>
                <a:gd name="T14" fmla="*/ 27 w 78"/>
                <a:gd name="T15" fmla="*/ 19 h 95"/>
                <a:gd name="T16" fmla="*/ 38 w 78"/>
                <a:gd name="T17" fmla="*/ 14 h 95"/>
                <a:gd name="T18" fmla="*/ 51 w 78"/>
                <a:gd name="T19" fmla="*/ 37 h 95"/>
                <a:gd name="T20" fmla="*/ 59 w 78"/>
                <a:gd name="T21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95">
                  <a:moveTo>
                    <a:pt x="60" y="34"/>
                  </a:moveTo>
                  <a:cubicBezTo>
                    <a:pt x="54" y="21"/>
                    <a:pt x="44" y="0"/>
                    <a:pt x="26" y="5"/>
                  </a:cubicBezTo>
                  <a:cubicBezTo>
                    <a:pt x="0" y="13"/>
                    <a:pt x="44" y="80"/>
                    <a:pt x="55" y="88"/>
                  </a:cubicBezTo>
                  <a:cubicBezTo>
                    <a:pt x="56" y="89"/>
                    <a:pt x="57" y="89"/>
                    <a:pt x="58" y="88"/>
                  </a:cubicBezTo>
                  <a:cubicBezTo>
                    <a:pt x="58" y="92"/>
                    <a:pt x="62" y="95"/>
                    <a:pt x="65" y="92"/>
                  </a:cubicBezTo>
                  <a:cubicBezTo>
                    <a:pt x="78" y="78"/>
                    <a:pt x="66" y="49"/>
                    <a:pt x="60" y="34"/>
                  </a:cubicBezTo>
                  <a:close/>
                  <a:moveTo>
                    <a:pt x="59" y="85"/>
                  </a:moveTo>
                  <a:cubicBezTo>
                    <a:pt x="50" y="62"/>
                    <a:pt x="30" y="44"/>
                    <a:pt x="27" y="19"/>
                  </a:cubicBezTo>
                  <a:cubicBezTo>
                    <a:pt x="26" y="12"/>
                    <a:pt x="33" y="10"/>
                    <a:pt x="38" y="14"/>
                  </a:cubicBezTo>
                  <a:cubicBezTo>
                    <a:pt x="45" y="20"/>
                    <a:pt x="48" y="29"/>
                    <a:pt x="51" y="37"/>
                  </a:cubicBezTo>
                  <a:cubicBezTo>
                    <a:pt x="56" y="46"/>
                    <a:pt x="67" y="74"/>
                    <a:pt x="59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0" name="Freeform 12">
              <a:extLst>
                <a:ext uri="{FF2B5EF4-FFF2-40B4-BE49-F238E27FC236}">
                  <a16:creationId xmlns="" xmlns:a16="http://schemas.microsoft.com/office/drawing/2014/main" id="{9FEF3D47-929A-4E6B-B241-08F5A8243C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" y="1340"/>
              <a:ext cx="88" cy="258"/>
            </a:xfrm>
            <a:custGeom>
              <a:avLst/>
              <a:gdLst>
                <a:gd name="T0" fmla="*/ 29 w 33"/>
                <a:gd name="T1" fmla="*/ 33 h 96"/>
                <a:gd name="T2" fmla="*/ 10 w 33"/>
                <a:gd name="T3" fmla="*/ 9 h 96"/>
                <a:gd name="T4" fmla="*/ 3 w 33"/>
                <a:gd name="T5" fmla="*/ 48 h 96"/>
                <a:gd name="T6" fmla="*/ 16 w 33"/>
                <a:gd name="T7" fmla="*/ 89 h 96"/>
                <a:gd name="T8" fmla="*/ 17 w 33"/>
                <a:gd name="T9" fmla="*/ 89 h 96"/>
                <a:gd name="T10" fmla="*/ 17 w 33"/>
                <a:gd name="T11" fmla="*/ 93 h 96"/>
                <a:gd name="T12" fmla="*/ 22 w 33"/>
                <a:gd name="T13" fmla="*/ 94 h 96"/>
                <a:gd name="T14" fmla="*/ 29 w 33"/>
                <a:gd name="T15" fmla="*/ 33 h 96"/>
                <a:gd name="T16" fmla="*/ 17 w 33"/>
                <a:gd name="T17" fmla="*/ 85 h 96"/>
                <a:gd name="T18" fmla="*/ 12 w 33"/>
                <a:gd name="T19" fmla="*/ 58 h 96"/>
                <a:gd name="T20" fmla="*/ 12 w 33"/>
                <a:gd name="T21" fmla="*/ 22 h 96"/>
                <a:gd name="T22" fmla="*/ 20 w 33"/>
                <a:gd name="T23" fmla="*/ 24 h 96"/>
                <a:gd name="T24" fmla="*/ 24 w 33"/>
                <a:gd name="T25" fmla="*/ 47 h 96"/>
                <a:gd name="T26" fmla="*/ 17 w 33"/>
                <a:gd name="T27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96">
                  <a:moveTo>
                    <a:pt x="29" y="33"/>
                  </a:moveTo>
                  <a:cubicBezTo>
                    <a:pt x="28" y="25"/>
                    <a:pt x="23" y="0"/>
                    <a:pt x="10" y="9"/>
                  </a:cubicBezTo>
                  <a:cubicBezTo>
                    <a:pt x="0" y="17"/>
                    <a:pt x="2" y="38"/>
                    <a:pt x="3" y="48"/>
                  </a:cubicBezTo>
                  <a:cubicBezTo>
                    <a:pt x="4" y="61"/>
                    <a:pt x="4" y="80"/>
                    <a:pt x="16" y="89"/>
                  </a:cubicBezTo>
                  <a:cubicBezTo>
                    <a:pt x="16" y="89"/>
                    <a:pt x="17" y="89"/>
                    <a:pt x="17" y="89"/>
                  </a:cubicBezTo>
                  <a:cubicBezTo>
                    <a:pt x="17" y="90"/>
                    <a:pt x="17" y="92"/>
                    <a:pt x="17" y="93"/>
                  </a:cubicBezTo>
                  <a:cubicBezTo>
                    <a:pt x="17" y="95"/>
                    <a:pt x="20" y="96"/>
                    <a:pt x="22" y="94"/>
                  </a:cubicBezTo>
                  <a:cubicBezTo>
                    <a:pt x="32" y="76"/>
                    <a:pt x="33" y="53"/>
                    <a:pt x="29" y="33"/>
                  </a:cubicBezTo>
                  <a:close/>
                  <a:moveTo>
                    <a:pt x="17" y="85"/>
                  </a:moveTo>
                  <a:cubicBezTo>
                    <a:pt x="14" y="78"/>
                    <a:pt x="13" y="65"/>
                    <a:pt x="12" y="58"/>
                  </a:cubicBezTo>
                  <a:cubicBezTo>
                    <a:pt x="11" y="46"/>
                    <a:pt x="10" y="34"/>
                    <a:pt x="12" y="22"/>
                  </a:cubicBezTo>
                  <a:cubicBezTo>
                    <a:pt x="14" y="13"/>
                    <a:pt x="18" y="18"/>
                    <a:pt x="20" y="24"/>
                  </a:cubicBezTo>
                  <a:cubicBezTo>
                    <a:pt x="22" y="32"/>
                    <a:pt x="23" y="39"/>
                    <a:pt x="24" y="47"/>
                  </a:cubicBezTo>
                  <a:cubicBezTo>
                    <a:pt x="25" y="60"/>
                    <a:pt x="19" y="72"/>
                    <a:pt x="17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1" name="Freeform 13">
              <a:extLst>
                <a:ext uri="{FF2B5EF4-FFF2-40B4-BE49-F238E27FC236}">
                  <a16:creationId xmlns="" xmlns:a16="http://schemas.microsoft.com/office/drawing/2014/main" id="{9324CB13-6F44-43F7-83D9-AD6FE33959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6" y="1383"/>
              <a:ext cx="137" cy="236"/>
            </a:xfrm>
            <a:custGeom>
              <a:avLst/>
              <a:gdLst>
                <a:gd name="T0" fmla="*/ 37 w 51"/>
                <a:gd name="T1" fmla="*/ 1 h 88"/>
                <a:gd name="T2" fmla="*/ 13 w 51"/>
                <a:gd name="T3" fmla="*/ 33 h 88"/>
                <a:gd name="T4" fmla="*/ 8 w 51"/>
                <a:gd name="T5" fmla="*/ 78 h 88"/>
                <a:gd name="T6" fmla="*/ 6 w 51"/>
                <a:gd name="T7" fmla="*/ 80 h 88"/>
                <a:gd name="T8" fmla="*/ 10 w 51"/>
                <a:gd name="T9" fmla="*/ 86 h 88"/>
                <a:gd name="T10" fmla="*/ 39 w 51"/>
                <a:gd name="T11" fmla="*/ 35 h 88"/>
                <a:gd name="T12" fmla="*/ 37 w 51"/>
                <a:gd name="T13" fmla="*/ 1 h 88"/>
                <a:gd name="T14" fmla="*/ 35 w 51"/>
                <a:gd name="T15" fmla="*/ 22 h 88"/>
                <a:gd name="T16" fmla="*/ 29 w 51"/>
                <a:gd name="T17" fmla="*/ 40 h 88"/>
                <a:gd name="T18" fmla="*/ 11 w 51"/>
                <a:gd name="T19" fmla="*/ 74 h 88"/>
                <a:gd name="T20" fmla="*/ 32 w 51"/>
                <a:gd name="T21" fmla="*/ 10 h 88"/>
                <a:gd name="T22" fmla="*/ 35 w 51"/>
                <a:gd name="T23" fmla="*/ 2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88">
                  <a:moveTo>
                    <a:pt x="37" y="1"/>
                  </a:moveTo>
                  <a:cubicBezTo>
                    <a:pt x="22" y="2"/>
                    <a:pt x="17" y="22"/>
                    <a:pt x="13" y="33"/>
                  </a:cubicBezTo>
                  <a:cubicBezTo>
                    <a:pt x="9" y="44"/>
                    <a:pt x="0" y="67"/>
                    <a:pt x="8" y="78"/>
                  </a:cubicBezTo>
                  <a:cubicBezTo>
                    <a:pt x="7" y="79"/>
                    <a:pt x="7" y="79"/>
                    <a:pt x="6" y="80"/>
                  </a:cubicBezTo>
                  <a:cubicBezTo>
                    <a:pt x="3" y="83"/>
                    <a:pt x="7" y="88"/>
                    <a:pt x="10" y="86"/>
                  </a:cubicBezTo>
                  <a:cubicBezTo>
                    <a:pt x="26" y="75"/>
                    <a:pt x="33" y="52"/>
                    <a:pt x="39" y="35"/>
                  </a:cubicBezTo>
                  <a:cubicBezTo>
                    <a:pt x="41" y="30"/>
                    <a:pt x="51" y="0"/>
                    <a:pt x="37" y="1"/>
                  </a:cubicBezTo>
                  <a:close/>
                  <a:moveTo>
                    <a:pt x="35" y="22"/>
                  </a:moveTo>
                  <a:cubicBezTo>
                    <a:pt x="34" y="28"/>
                    <a:pt x="31" y="34"/>
                    <a:pt x="29" y="40"/>
                  </a:cubicBezTo>
                  <a:cubicBezTo>
                    <a:pt x="24" y="52"/>
                    <a:pt x="19" y="65"/>
                    <a:pt x="11" y="74"/>
                  </a:cubicBezTo>
                  <a:cubicBezTo>
                    <a:pt x="12" y="54"/>
                    <a:pt x="19" y="24"/>
                    <a:pt x="32" y="10"/>
                  </a:cubicBezTo>
                  <a:cubicBezTo>
                    <a:pt x="38" y="3"/>
                    <a:pt x="36" y="20"/>
                    <a:pt x="3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2" name="Freeform 14">
              <a:extLst>
                <a:ext uri="{FF2B5EF4-FFF2-40B4-BE49-F238E27FC236}">
                  <a16:creationId xmlns="" xmlns:a16="http://schemas.microsoft.com/office/drawing/2014/main" id="{ACD1ADD4-9957-42D1-B84F-AC854BF944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1477"/>
              <a:ext cx="187" cy="201"/>
            </a:xfrm>
            <a:custGeom>
              <a:avLst/>
              <a:gdLst>
                <a:gd name="T0" fmla="*/ 55 w 70"/>
                <a:gd name="T1" fmla="*/ 4 h 75"/>
                <a:gd name="T2" fmla="*/ 29 w 70"/>
                <a:gd name="T3" fmla="*/ 26 h 75"/>
                <a:gd name="T4" fmla="*/ 12 w 70"/>
                <a:gd name="T5" fmla="*/ 60 h 75"/>
                <a:gd name="T6" fmla="*/ 1 w 70"/>
                <a:gd name="T7" fmla="*/ 69 h 75"/>
                <a:gd name="T8" fmla="*/ 4 w 70"/>
                <a:gd name="T9" fmla="*/ 74 h 75"/>
                <a:gd name="T10" fmla="*/ 11 w 70"/>
                <a:gd name="T11" fmla="*/ 72 h 75"/>
                <a:gd name="T12" fmla="*/ 14 w 70"/>
                <a:gd name="T13" fmla="*/ 71 h 75"/>
                <a:gd name="T14" fmla="*/ 15 w 70"/>
                <a:gd name="T15" fmla="*/ 69 h 75"/>
                <a:gd name="T16" fmla="*/ 21 w 70"/>
                <a:gd name="T17" fmla="*/ 64 h 75"/>
                <a:gd name="T18" fmla="*/ 53 w 70"/>
                <a:gd name="T19" fmla="*/ 41 h 75"/>
                <a:gd name="T20" fmla="*/ 55 w 70"/>
                <a:gd name="T21" fmla="*/ 4 h 75"/>
                <a:gd name="T22" fmla="*/ 55 w 70"/>
                <a:gd name="T23" fmla="*/ 19 h 75"/>
                <a:gd name="T24" fmla="*/ 43 w 70"/>
                <a:gd name="T25" fmla="*/ 41 h 75"/>
                <a:gd name="T26" fmla="*/ 23 w 70"/>
                <a:gd name="T27" fmla="*/ 54 h 75"/>
                <a:gd name="T28" fmla="*/ 46 w 70"/>
                <a:gd name="T29" fmla="*/ 15 h 75"/>
                <a:gd name="T30" fmla="*/ 55 w 70"/>
                <a:gd name="T31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75">
                  <a:moveTo>
                    <a:pt x="55" y="4"/>
                  </a:moveTo>
                  <a:cubicBezTo>
                    <a:pt x="45" y="0"/>
                    <a:pt x="34" y="19"/>
                    <a:pt x="29" y="26"/>
                  </a:cubicBezTo>
                  <a:cubicBezTo>
                    <a:pt x="23" y="37"/>
                    <a:pt x="16" y="48"/>
                    <a:pt x="12" y="60"/>
                  </a:cubicBezTo>
                  <a:cubicBezTo>
                    <a:pt x="8" y="63"/>
                    <a:pt x="3" y="66"/>
                    <a:pt x="1" y="69"/>
                  </a:cubicBezTo>
                  <a:cubicBezTo>
                    <a:pt x="0" y="71"/>
                    <a:pt x="2" y="75"/>
                    <a:pt x="4" y="74"/>
                  </a:cubicBezTo>
                  <a:cubicBezTo>
                    <a:pt x="7" y="74"/>
                    <a:pt x="9" y="73"/>
                    <a:pt x="11" y="72"/>
                  </a:cubicBezTo>
                  <a:cubicBezTo>
                    <a:pt x="12" y="72"/>
                    <a:pt x="13" y="72"/>
                    <a:pt x="14" y="71"/>
                  </a:cubicBezTo>
                  <a:cubicBezTo>
                    <a:pt x="14" y="70"/>
                    <a:pt x="15" y="70"/>
                    <a:pt x="15" y="69"/>
                  </a:cubicBezTo>
                  <a:cubicBezTo>
                    <a:pt x="17" y="67"/>
                    <a:pt x="19" y="66"/>
                    <a:pt x="21" y="64"/>
                  </a:cubicBezTo>
                  <a:cubicBezTo>
                    <a:pt x="33" y="57"/>
                    <a:pt x="44" y="52"/>
                    <a:pt x="53" y="41"/>
                  </a:cubicBezTo>
                  <a:cubicBezTo>
                    <a:pt x="60" y="33"/>
                    <a:pt x="70" y="9"/>
                    <a:pt x="55" y="4"/>
                  </a:cubicBezTo>
                  <a:close/>
                  <a:moveTo>
                    <a:pt x="55" y="19"/>
                  </a:moveTo>
                  <a:cubicBezTo>
                    <a:pt x="54" y="28"/>
                    <a:pt x="49" y="34"/>
                    <a:pt x="43" y="41"/>
                  </a:cubicBezTo>
                  <a:cubicBezTo>
                    <a:pt x="37" y="47"/>
                    <a:pt x="30" y="50"/>
                    <a:pt x="23" y="54"/>
                  </a:cubicBezTo>
                  <a:cubicBezTo>
                    <a:pt x="30" y="41"/>
                    <a:pt x="36" y="27"/>
                    <a:pt x="46" y="15"/>
                  </a:cubicBezTo>
                  <a:cubicBezTo>
                    <a:pt x="51" y="10"/>
                    <a:pt x="56" y="9"/>
                    <a:pt x="5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Freeform 15">
              <a:extLst>
                <a:ext uri="{FF2B5EF4-FFF2-40B4-BE49-F238E27FC236}">
                  <a16:creationId xmlns="" xmlns:a16="http://schemas.microsoft.com/office/drawing/2014/main" id="{51EC93EB-0849-420A-B3E5-DAF28E4FCD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1686"/>
              <a:ext cx="190" cy="121"/>
            </a:xfrm>
            <a:custGeom>
              <a:avLst/>
              <a:gdLst>
                <a:gd name="T0" fmla="*/ 59 w 71"/>
                <a:gd name="T1" fmla="*/ 2 h 45"/>
                <a:gd name="T2" fmla="*/ 11 w 71"/>
                <a:gd name="T3" fmla="*/ 34 h 45"/>
                <a:gd name="T4" fmla="*/ 9 w 71"/>
                <a:gd name="T5" fmla="*/ 35 h 45"/>
                <a:gd name="T6" fmla="*/ 13 w 71"/>
                <a:gd name="T7" fmla="*/ 42 h 45"/>
                <a:gd name="T8" fmla="*/ 28 w 71"/>
                <a:gd name="T9" fmla="*/ 39 h 45"/>
                <a:gd name="T10" fmla="*/ 39 w 71"/>
                <a:gd name="T11" fmla="*/ 35 h 45"/>
                <a:gd name="T12" fmla="*/ 62 w 71"/>
                <a:gd name="T13" fmla="*/ 23 h 45"/>
                <a:gd name="T14" fmla="*/ 59 w 71"/>
                <a:gd name="T15" fmla="*/ 2 h 45"/>
                <a:gd name="T16" fmla="*/ 59 w 71"/>
                <a:gd name="T17" fmla="*/ 17 h 45"/>
                <a:gd name="T18" fmla="*/ 40 w 71"/>
                <a:gd name="T19" fmla="*/ 27 h 45"/>
                <a:gd name="T20" fmla="*/ 26 w 71"/>
                <a:gd name="T21" fmla="*/ 32 h 45"/>
                <a:gd name="T22" fmla="*/ 14 w 71"/>
                <a:gd name="T23" fmla="*/ 33 h 45"/>
                <a:gd name="T24" fmla="*/ 30 w 71"/>
                <a:gd name="T25" fmla="*/ 18 h 45"/>
                <a:gd name="T26" fmla="*/ 57 w 71"/>
                <a:gd name="T27" fmla="*/ 9 h 45"/>
                <a:gd name="T28" fmla="*/ 59 w 71"/>
                <a:gd name="T29" fmla="*/ 1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45">
                  <a:moveTo>
                    <a:pt x="59" y="2"/>
                  </a:moveTo>
                  <a:cubicBezTo>
                    <a:pt x="49" y="0"/>
                    <a:pt x="0" y="21"/>
                    <a:pt x="11" y="34"/>
                  </a:cubicBezTo>
                  <a:cubicBezTo>
                    <a:pt x="10" y="35"/>
                    <a:pt x="10" y="35"/>
                    <a:pt x="9" y="35"/>
                  </a:cubicBezTo>
                  <a:cubicBezTo>
                    <a:pt x="5" y="38"/>
                    <a:pt x="9" y="45"/>
                    <a:pt x="13" y="42"/>
                  </a:cubicBezTo>
                  <a:cubicBezTo>
                    <a:pt x="18" y="40"/>
                    <a:pt x="23" y="41"/>
                    <a:pt x="28" y="39"/>
                  </a:cubicBezTo>
                  <a:cubicBezTo>
                    <a:pt x="32" y="38"/>
                    <a:pt x="36" y="36"/>
                    <a:pt x="39" y="35"/>
                  </a:cubicBezTo>
                  <a:cubicBezTo>
                    <a:pt x="47" y="32"/>
                    <a:pt x="56" y="28"/>
                    <a:pt x="62" y="23"/>
                  </a:cubicBezTo>
                  <a:cubicBezTo>
                    <a:pt x="71" y="16"/>
                    <a:pt x="71" y="4"/>
                    <a:pt x="59" y="2"/>
                  </a:cubicBezTo>
                  <a:close/>
                  <a:moveTo>
                    <a:pt x="59" y="17"/>
                  </a:moveTo>
                  <a:cubicBezTo>
                    <a:pt x="54" y="22"/>
                    <a:pt x="46" y="25"/>
                    <a:pt x="40" y="27"/>
                  </a:cubicBezTo>
                  <a:cubicBezTo>
                    <a:pt x="35" y="29"/>
                    <a:pt x="31" y="31"/>
                    <a:pt x="26" y="32"/>
                  </a:cubicBezTo>
                  <a:cubicBezTo>
                    <a:pt x="22" y="33"/>
                    <a:pt x="18" y="33"/>
                    <a:pt x="14" y="33"/>
                  </a:cubicBezTo>
                  <a:cubicBezTo>
                    <a:pt x="14" y="28"/>
                    <a:pt x="27" y="20"/>
                    <a:pt x="30" y="18"/>
                  </a:cubicBezTo>
                  <a:cubicBezTo>
                    <a:pt x="38" y="13"/>
                    <a:pt x="48" y="8"/>
                    <a:pt x="57" y="9"/>
                  </a:cubicBezTo>
                  <a:cubicBezTo>
                    <a:pt x="63" y="9"/>
                    <a:pt x="63" y="13"/>
                    <a:pt x="59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4" name="Freeform 16">
              <a:extLst>
                <a:ext uri="{FF2B5EF4-FFF2-40B4-BE49-F238E27FC236}">
                  <a16:creationId xmlns="" xmlns:a16="http://schemas.microsoft.com/office/drawing/2014/main" id="{6A128EB2-335F-4CEF-ACF9-107285EAE7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81" y="1947"/>
              <a:ext cx="179" cy="94"/>
            </a:xfrm>
            <a:custGeom>
              <a:avLst/>
              <a:gdLst>
                <a:gd name="T0" fmla="*/ 61 w 67"/>
                <a:gd name="T1" fmla="*/ 14 h 35"/>
                <a:gd name="T2" fmla="*/ 31 w 67"/>
                <a:gd name="T3" fmla="*/ 2 h 35"/>
                <a:gd name="T4" fmla="*/ 6 w 67"/>
                <a:gd name="T5" fmla="*/ 8 h 35"/>
                <a:gd name="T6" fmla="*/ 3 w 67"/>
                <a:gd name="T7" fmla="*/ 18 h 35"/>
                <a:gd name="T8" fmla="*/ 45 w 67"/>
                <a:gd name="T9" fmla="*/ 34 h 35"/>
                <a:gd name="T10" fmla="*/ 61 w 67"/>
                <a:gd name="T11" fmla="*/ 14 h 35"/>
                <a:gd name="T12" fmla="*/ 38 w 67"/>
                <a:gd name="T13" fmla="*/ 23 h 35"/>
                <a:gd name="T14" fmla="*/ 12 w 67"/>
                <a:gd name="T15" fmla="*/ 11 h 35"/>
                <a:gd name="T16" fmla="*/ 50 w 67"/>
                <a:gd name="T17" fmla="*/ 15 h 35"/>
                <a:gd name="T18" fmla="*/ 38 w 67"/>
                <a:gd name="T19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35">
                  <a:moveTo>
                    <a:pt x="61" y="14"/>
                  </a:moveTo>
                  <a:cubicBezTo>
                    <a:pt x="57" y="5"/>
                    <a:pt x="41" y="3"/>
                    <a:pt x="31" y="2"/>
                  </a:cubicBezTo>
                  <a:cubicBezTo>
                    <a:pt x="24" y="1"/>
                    <a:pt x="11" y="0"/>
                    <a:pt x="6" y="8"/>
                  </a:cubicBezTo>
                  <a:cubicBezTo>
                    <a:pt x="2" y="9"/>
                    <a:pt x="0" y="14"/>
                    <a:pt x="3" y="18"/>
                  </a:cubicBezTo>
                  <a:cubicBezTo>
                    <a:pt x="12" y="29"/>
                    <a:pt x="31" y="35"/>
                    <a:pt x="45" y="34"/>
                  </a:cubicBezTo>
                  <a:cubicBezTo>
                    <a:pt x="55" y="33"/>
                    <a:pt x="67" y="24"/>
                    <a:pt x="61" y="14"/>
                  </a:cubicBezTo>
                  <a:close/>
                  <a:moveTo>
                    <a:pt x="38" y="23"/>
                  </a:moveTo>
                  <a:cubicBezTo>
                    <a:pt x="29" y="22"/>
                    <a:pt x="19" y="18"/>
                    <a:pt x="12" y="11"/>
                  </a:cubicBezTo>
                  <a:cubicBezTo>
                    <a:pt x="24" y="7"/>
                    <a:pt x="41" y="10"/>
                    <a:pt x="50" y="15"/>
                  </a:cubicBezTo>
                  <a:cubicBezTo>
                    <a:pt x="62" y="21"/>
                    <a:pt x="43" y="24"/>
                    <a:pt x="38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5" name="Freeform 17">
              <a:extLst>
                <a:ext uri="{FF2B5EF4-FFF2-40B4-BE49-F238E27FC236}">
                  <a16:creationId xmlns="" xmlns:a16="http://schemas.microsoft.com/office/drawing/2014/main" id="{AB0321C8-2BC1-4E54-8DA3-CC853D257B5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43" y="2164"/>
              <a:ext cx="158" cy="129"/>
            </a:xfrm>
            <a:custGeom>
              <a:avLst/>
              <a:gdLst>
                <a:gd name="T0" fmla="*/ 44 w 59"/>
                <a:gd name="T1" fmla="*/ 17 h 48"/>
                <a:gd name="T2" fmla="*/ 5 w 59"/>
                <a:gd name="T3" fmla="*/ 1 h 48"/>
                <a:gd name="T4" fmla="*/ 5 w 59"/>
                <a:gd name="T5" fmla="*/ 8 h 48"/>
                <a:gd name="T6" fmla="*/ 5 w 59"/>
                <a:gd name="T7" fmla="*/ 8 h 48"/>
                <a:gd name="T8" fmla="*/ 24 w 59"/>
                <a:gd name="T9" fmla="*/ 33 h 48"/>
                <a:gd name="T10" fmla="*/ 48 w 59"/>
                <a:gd name="T11" fmla="*/ 44 h 48"/>
                <a:gd name="T12" fmla="*/ 44 w 59"/>
                <a:gd name="T13" fmla="*/ 17 h 48"/>
                <a:gd name="T14" fmla="*/ 42 w 59"/>
                <a:gd name="T15" fmla="*/ 37 h 48"/>
                <a:gd name="T16" fmla="*/ 22 w 59"/>
                <a:gd name="T17" fmla="*/ 22 h 48"/>
                <a:gd name="T18" fmla="*/ 11 w 59"/>
                <a:gd name="T19" fmla="*/ 8 h 48"/>
                <a:gd name="T20" fmla="*/ 33 w 59"/>
                <a:gd name="T21" fmla="*/ 18 h 48"/>
                <a:gd name="T22" fmla="*/ 45 w 59"/>
                <a:gd name="T23" fmla="*/ 31 h 48"/>
                <a:gd name="T24" fmla="*/ 42 w 59"/>
                <a:gd name="T25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48">
                  <a:moveTo>
                    <a:pt x="44" y="17"/>
                  </a:moveTo>
                  <a:cubicBezTo>
                    <a:pt x="35" y="7"/>
                    <a:pt x="18" y="0"/>
                    <a:pt x="5" y="1"/>
                  </a:cubicBezTo>
                  <a:cubicBezTo>
                    <a:pt x="0" y="1"/>
                    <a:pt x="0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8" y="17"/>
                    <a:pt x="17" y="26"/>
                    <a:pt x="24" y="33"/>
                  </a:cubicBezTo>
                  <a:cubicBezTo>
                    <a:pt x="30" y="38"/>
                    <a:pt x="40" y="48"/>
                    <a:pt x="48" y="44"/>
                  </a:cubicBezTo>
                  <a:cubicBezTo>
                    <a:pt x="59" y="38"/>
                    <a:pt x="49" y="22"/>
                    <a:pt x="44" y="17"/>
                  </a:cubicBezTo>
                  <a:close/>
                  <a:moveTo>
                    <a:pt x="42" y="37"/>
                  </a:moveTo>
                  <a:cubicBezTo>
                    <a:pt x="35" y="35"/>
                    <a:pt x="28" y="27"/>
                    <a:pt x="22" y="22"/>
                  </a:cubicBezTo>
                  <a:cubicBezTo>
                    <a:pt x="19" y="18"/>
                    <a:pt x="14" y="13"/>
                    <a:pt x="11" y="8"/>
                  </a:cubicBezTo>
                  <a:cubicBezTo>
                    <a:pt x="19" y="10"/>
                    <a:pt x="27" y="13"/>
                    <a:pt x="33" y="18"/>
                  </a:cubicBezTo>
                  <a:cubicBezTo>
                    <a:pt x="38" y="21"/>
                    <a:pt x="43" y="25"/>
                    <a:pt x="45" y="31"/>
                  </a:cubicBezTo>
                  <a:cubicBezTo>
                    <a:pt x="46" y="33"/>
                    <a:pt x="46" y="38"/>
                    <a:pt x="42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6" name="Freeform 18">
              <a:extLst>
                <a:ext uri="{FF2B5EF4-FFF2-40B4-BE49-F238E27FC236}">
                  <a16:creationId xmlns="" xmlns:a16="http://schemas.microsoft.com/office/drawing/2014/main" id="{7636D4D0-9AAB-4038-9F62-CBAB9062A3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2373"/>
              <a:ext cx="147" cy="204"/>
            </a:xfrm>
            <a:custGeom>
              <a:avLst/>
              <a:gdLst>
                <a:gd name="T0" fmla="*/ 44 w 55"/>
                <a:gd name="T1" fmla="*/ 46 h 76"/>
                <a:gd name="T2" fmla="*/ 28 w 55"/>
                <a:gd name="T3" fmla="*/ 25 h 76"/>
                <a:gd name="T4" fmla="*/ 8 w 55"/>
                <a:gd name="T5" fmla="*/ 3 h 76"/>
                <a:gd name="T6" fmla="*/ 4 w 55"/>
                <a:gd name="T7" fmla="*/ 10 h 76"/>
                <a:gd name="T8" fmla="*/ 5 w 55"/>
                <a:gd name="T9" fmla="*/ 10 h 76"/>
                <a:gd name="T10" fmla="*/ 21 w 55"/>
                <a:gd name="T11" fmla="*/ 56 h 76"/>
                <a:gd name="T12" fmla="*/ 42 w 55"/>
                <a:gd name="T13" fmla="*/ 74 h 76"/>
                <a:gd name="T14" fmla="*/ 44 w 55"/>
                <a:gd name="T15" fmla="*/ 46 h 76"/>
                <a:gd name="T16" fmla="*/ 35 w 55"/>
                <a:gd name="T17" fmla="*/ 65 h 76"/>
                <a:gd name="T18" fmla="*/ 23 w 55"/>
                <a:gd name="T19" fmla="*/ 45 h 76"/>
                <a:gd name="T20" fmla="*/ 13 w 55"/>
                <a:gd name="T21" fmla="*/ 19 h 76"/>
                <a:gd name="T22" fmla="*/ 27 w 55"/>
                <a:gd name="T23" fmla="*/ 37 h 76"/>
                <a:gd name="T24" fmla="*/ 36 w 55"/>
                <a:gd name="T25" fmla="*/ 48 h 76"/>
                <a:gd name="T26" fmla="*/ 43 w 55"/>
                <a:gd name="T27" fmla="*/ 58 h 76"/>
                <a:gd name="T28" fmla="*/ 35 w 55"/>
                <a:gd name="T29" fmla="*/ 6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76">
                  <a:moveTo>
                    <a:pt x="44" y="46"/>
                  </a:moveTo>
                  <a:cubicBezTo>
                    <a:pt x="39" y="39"/>
                    <a:pt x="33" y="32"/>
                    <a:pt x="28" y="25"/>
                  </a:cubicBezTo>
                  <a:cubicBezTo>
                    <a:pt x="22" y="17"/>
                    <a:pt x="16" y="9"/>
                    <a:pt x="8" y="3"/>
                  </a:cubicBezTo>
                  <a:cubicBezTo>
                    <a:pt x="4" y="0"/>
                    <a:pt x="0" y="7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26"/>
                    <a:pt x="14" y="41"/>
                    <a:pt x="21" y="56"/>
                  </a:cubicBezTo>
                  <a:cubicBezTo>
                    <a:pt x="24" y="63"/>
                    <a:pt x="31" y="76"/>
                    <a:pt x="42" y="74"/>
                  </a:cubicBezTo>
                  <a:cubicBezTo>
                    <a:pt x="55" y="71"/>
                    <a:pt x="48" y="52"/>
                    <a:pt x="44" y="46"/>
                  </a:cubicBezTo>
                  <a:close/>
                  <a:moveTo>
                    <a:pt x="35" y="65"/>
                  </a:moveTo>
                  <a:cubicBezTo>
                    <a:pt x="29" y="60"/>
                    <a:pt x="26" y="52"/>
                    <a:pt x="23" y="45"/>
                  </a:cubicBezTo>
                  <a:cubicBezTo>
                    <a:pt x="20" y="36"/>
                    <a:pt x="17" y="27"/>
                    <a:pt x="13" y="19"/>
                  </a:cubicBezTo>
                  <a:cubicBezTo>
                    <a:pt x="18" y="24"/>
                    <a:pt x="22" y="31"/>
                    <a:pt x="27" y="37"/>
                  </a:cubicBezTo>
                  <a:cubicBezTo>
                    <a:pt x="30" y="40"/>
                    <a:pt x="33" y="44"/>
                    <a:pt x="36" y="48"/>
                  </a:cubicBezTo>
                  <a:cubicBezTo>
                    <a:pt x="39" y="51"/>
                    <a:pt x="41" y="54"/>
                    <a:pt x="43" y="58"/>
                  </a:cubicBezTo>
                  <a:cubicBezTo>
                    <a:pt x="45" y="66"/>
                    <a:pt x="39" y="69"/>
                    <a:pt x="35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7" name="任意多边形: 形状 58">
            <a:extLst>
              <a:ext uri="{FF2B5EF4-FFF2-40B4-BE49-F238E27FC236}">
                <a16:creationId xmlns="" xmlns:a16="http://schemas.microsoft.com/office/drawing/2014/main" id="{D9E82325-9CE0-48A1-B0A8-7F4697FF7F2C}"/>
              </a:ext>
            </a:extLst>
          </p:cNvPr>
          <p:cNvSpPr/>
          <p:nvPr/>
        </p:nvSpPr>
        <p:spPr>
          <a:xfrm>
            <a:off x="4100770" y="4037167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rgbClr val="4C4C6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="" xmlns:a16="http://schemas.microsoft.com/office/drawing/2014/main" id="{EF95B270-31C3-4649-B03C-B1A2FC0D22BD}"/>
              </a:ext>
            </a:extLst>
          </p:cNvPr>
          <p:cNvSpPr/>
          <p:nvPr/>
        </p:nvSpPr>
        <p:spPr>
          <a:xfrm>
            <a:off x="4157179" y="4159335"/>
            <a:ext cx="213601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BF6398D0-3A72-4D5F-ADE1-3104B6D89C8B}"/>
              </a:ext>
            </a:extLst>
          </p:cNvPr>
          <p:cNvSpPr/>
          <p:nvPr/>
        </p:nvSpPr>
        <p:spPr>
          <a:xfrm>
            <a:off x="4161465" y="3604402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rgbClr val="4C4C66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60" name="任意多边形: 形状 69">
            <a:extLst>
              <a:ext uri="{FF2B5EF4-FFF2-40B4-BE49-F238E27FC236}">
                <a16:creationId xmlns="" xmlns:a16="http://schemas.microsoft.com/office/drawing/2014/main" id="{6B688B52-9C2C-4BAC-B20C-6BD01A42F845}"/>
              </a:ext>
            </a:extLst>
          </p:cNvPr>
          <p:cNvSpPr/>
          <p:nvPr/>
        </p:nvSpPr>
        <p:spPr>
          <a:xfrm>
            <a:off x="6452825" y="4037167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rgbClr val="4C4C6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="" xmlns:a16="http://schemas.microsoft.com/office/drawing/2014/main" id="{C300AA9F-8FC9-4B51-B2DC-04156A78B2F5}"/>
              </a:ext>
            </a:extLst>
          </p:cNvPr>
          <p:cNvSpPr/>
          <p:nvPr/>
        </p:nvSpPr>
        <p:spPr>
          <a:xfrm>
            <a:off x="6509234" y="4159335"/>
            <a:ext cx="213601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85D98F30-9A79-4AB7-AC2F-72BAD9A5A9FE}"/>
              </a:ext>
            </a:extLst>
          </p:cNvPr>
          <p:cNvSpPr/>
          <p:nvPr/>
        </p:nvSpPr>
        <p:spPr>
          <a:xfrm>
            <a:off x="6513520" y="3604402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rgbClr val="4C4C66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65" name="任意多边形: 形状 73">
            <a:extLst>
              <a:ext uri="{FF2B5EF4-FFF2-40B4-BE49-F238E27FC236}">
                <a16:creationId xmlns="" xmlns:a16="http://schemas.microsoft.com/office/drawing/2014/main" id="{34E300F8-1F2E-40CC-9758-DEDD9766B9AC}"/>
              </a:ext>
            </a:extLst>
          </p:cNvPr>
          <p:cNvSpPr/>
          <p:nvPr/>
        </p:nvSpPr>
        <p:spPr>
          <a:xfrm>
            <a:off x="8804881" y="4037167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43EAE8AF-6D35-4651-9705-F4C308BED1B5}"/>
              </a:ext>
            </a:extLst>
          </p:cNvPr>
          <p:cNvSpPr/>
          <p:nvPr/>
        </p:nvSpPr>
        <p:spPr>
          <a:xfrm>
            <a:off x="8861290" y="4159335"/>
            <a:ext cx="213601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="" xmlns:a16="http://schemas.microsoft.com/office/drawing/2014/main" id="{56C671EF-EC7B-401B-85D0-2181B961EC33}"/>
              </a:ext>
            </a:extLst>
          </p:cNvPr>
          <p:cNvSpPr/>
          <p:nvPr/>
        </p:nvSpPr>
        <p:spPr>
          <a:xfrm>
            <a:off x="8865575" y="3604402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rgbClr val="4C4C66"/>
                </a:solidFill>
                <a:cs typeface="+mn-ea"/>
                <a:sym typeface="+mn-l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44329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5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57" grpId="0" animBg="1"/>
      <p:bldP spid="58" grpId="0"/>
      <p:bldP spid="59" grpId="0"/>
      <p:bldP spid="60" grpId="0" animBg="1"/>
      <p:bldP spid="61" grpId="0"/>
      <p:bldP spid="63" grpId="0"/>
      <p:bldP spid="65" grpId="0" animBg="1"/>
      <p:bldP spid="66" grpId="0"/>
      <p:bldP spid="6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595487" y="1131900"/>
            <a:ext cx="2593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04</a:t>
            </a:r>
            <a:r>
              <a:rPr lang="zh-CN" altLang="en-US" dirty="0">
                <a:sym typeface="+mn-lt"/>
              </a:rPr>
              <a:t>论文归纳总结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186076" y="2656256"/>
            <a:ext cx="1526269" cy="1160307"/>
            <a:chOff x="4095751" y="2149476"/>
            <a:chExt cx="854074" cy="649288"/>
          </a:xfrm>
          <a:solidFill>
            <a:srgbClr val="4C4C66"/>
          </a:solidFill>
        </p:grpSpPr>
        <p:sp>
          <p:nvSpPr>
            <p:cNvPr id="7" name="Freeform 981"/>
            <p:cNvSpPr>
              <a:spLocks/>
            </p:cNvSpPr>
            <p:nvPr/>
          </p:nvSpPr>
          <p:spPr bwMode="auto">
            <a:xfrm>
              <a:off x="4114801" y="2484438"/>
              <a:ext cx="41275" cy="42863"/>
            </a:xfrm>
            <a:custGeom>
              <a:avLst/>
              <a:gdLst/>
              <a:ahLst/>
              <a:cxnLst>
                <a:cxn ang="0">
                  <a:pos x="72" y="1"/>
                </a:cxn>
                <a:cxn ang="0">
                  <a:pos x="72" y="1"/>
                </a:cxn>
                <a:cxn ang="0">
                  <a:pos x="51" y="17"/>
                </a:cxn>
                <a:cxn ang="0">
                  <a:pos x="33" y="34"/>
                </a:cxn>
                <a:cxn ang="0">
                  <a:pos x="23" y="45"/>
                </a:cxn>
                <a:cxn ang="0">
                  <a:pos x="15" y="54"/>
                </a:cxn>
                <a:cxn ang="0">
                  <a:pos x="8" y="64"/>
                </a:cxn>
                <a:cxn ang="0">
                  <a:pos x="1" y="76"/>
                </a:cxn>
                <a:cxn ang="0">
                  <a:pos x="1" y="76"/>
                </a:cxn>
                <a:cxn ang="0">
                  <a:pos x="0" y="78"/>
                </a:cxn>
                <a:cxn ang="0">
                  <a:pos x="1" y="79"/>
                </a:cxn>
                <a:cxn ang="0">
                  <a:pos x="2" y="81"/>
                </a:cxn>
                <a:cxn ang="0">
                  <a:pos x="3" y="82"/>
                </a:cxn>
                <a:cxn ang="0">
                  <a:pos x="4" y="83"/>
                </a:cxn>
                <a:cxn ang="0">
                  <a:pos x="6" y="83"/>
                </a:cxn>
                <a:cxn ang="0">
                  <a:pos x="8" y="82"/>
                </a:cxn>
                <a:cxn ang="0">
                  <a:pos x="9" y="80"/>
                </a:cxn>
                <a:cxn ang="0">
                  <a:pos x="9" y="80"/>
                </a:cxn>
                <a:cxn ang="0">
                  <a:pos x="15" y="70"/>
                </a:cxn>
                <a:cxn ang="0">
                  <a:pos x="23" y="60"/>
                </a:cxn>
                <a:cxn ang="0">
                  <a:pos x="31" y="51"/>
                </a:cxn>
                <a:cxn ang="0">
                  <a:pos x="39" y="42"/>
                </a:cxn>
                <a:cxn ang="0">
                  <a:pos x="58" y="25"/>
                </a:cxn>
                <a:cxn ang="0">
                  <a:pos x="77" y="9"/>
                </a:cxn>
                <a:cxn ang="0">
                  <a:pos x="77" y="9"/>
                </a:cxn>
                <a:cxn ang="0">
                  <a:pos x="78" y="7"/>
                </a:cxn>
                <a:cxn ang="0">
                  <a:pos x="79" y="6"/>
                </a:cxn>
                <a:cxn ang="0">
                  <a:pos x="78" y="2"/>
                </a:cxn>
                <a:cxn ang="0">
                  <a:pos x="77" y="1"/>
                </a:cxn>
                <a:cxn ang="0">
                  <a:pos x="75" y="0"/>
                </a:cxn>
                <a:cxn ang="0">
                  <a:pos x="74" y="0"/>
                </a:cxn>
                <a:cxn ang="0">
                  <a:pos x="72" y="1"/>
                </a:cxn>
                <a:cxn ang="0">
                  <a:pos x="72" y="1"/>
                </a:cxn>
              </a:cxnLst>
              <a:rect l="0" t="0" r="r" b="b"/>
              <a:pathLst>
                <a:path w="79" h="83">
                  <a:moveTo>
                    <a:pt x="72" y="1"/>
                  </a:moveTo>
                  <a:lnTo>
                    <a:pt x="72" y="1"/>
                  </a:lnTo>
                  <a:lnTo>
                    <a:pt x="51" y="17"/>
                  </a:lnTo>
                  <a:lnTo>
                    <a:pt x="33" y="34"/>
                  </a:lnTo>
                  <a:lnTo>
                    <a:pt x="23" y="45"/>
                  </a:lnTo>
                  <a:lnTo>
                    <a:pt x="15" y="54"/>
                  </a:lnTo>
                  <a:lnTo>
                    <a:pt x="8" y="64"/>
                  </a:lnTo>
                  <a:lnTo>
                    <a:pt x="1" y="76"/>
                  </a:lnTo>
                  <a:lnTo>
                    <a:pt x="1" y="76"/>
                  </a:lnTo>
                  <a:lnTo>
                    <a:pt x="0" y="78"/>
                  </a:lnTo>
                  <a:lnTo>
                    <a:pt x="1" y="79"/>
                  </a:lnTo>
                  <a:lnTo>
                    <a:pt x="2" y="81"/>
                  </a:lnTo>
                  <a:lnTo>
                    <a:pt x="3" y="82"/>
                  </a:lnTo>
                  <a:lnTo>
                    <a:pt x="4" y="83"/>
                  </a:lnTo>
                  <a:lnTo>
                    <a:pt x="6" y="83"/>
                  </a:lnTo>
                  <a:lnTo>
                    <a:pt x="8" y="82"/>
                  </a:lnTo>
                  <a:lnTo>
                    <a:pt x="9" y="80"/>
                  </a:lnTo>
                  <a:lnTo>
                    <a:pt x="9" y="80"/>
                  </a:lnTo>
                  <a:lnTo>
                    <a:pt x="15" y="70"/>
                  </a:lnTo>
                  <a:lnTo>
                    <a:pt x="23" y="60"/>
                  </a:lnTo>
                  <a:lnTo>
                    <a:pt x="31" y="51"/>
                  </a:lnTo>
                  <a:lnTo>
                    <a:pt x="39" y="42"/>
                  </a:lnTo>
                  <a:lnTo>
                    <a:pt x="58" y="25"/>
                  </a:lnTo>
                  <a:lnTo>
                    <a:pt x="77" y="9"/>
                  </a:lnTo>
                  <a:lnTo>
                    <a:pt x="77" y="9"/>
                  </a:lnTo>
                  <a:lnTo>
                    <a:pt x="78" y="7"/>
                  </a:lnTo>
                  <a:lnTo>
                    <a:pt x="79" y="6"/>
                  </a:lnTo>
                  <a:lnTo>
                    <a:pt x="78" y="2"/>
                  </a:lnTo>
                  <a:lnTo>
                    <a:pt x="77" y="1"/>
                  </a:lnTo>
                  <a:lnTo>
                    <a:pt x="75" y="0"/>
                  </a:lnTo>
                  <a:lnTo>
                    <a:pt x="74" y="0"/>
                  </a:lnTo>
                  <a:lnTo>
                    <a:pt x="72" y="1"/>
                  </a:lnTo>
                  <a:lnTo>
                    <a:pt x="7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" name="Freeform 982"/>
            <p:cNvSpPr>
              <a:spLocks/>
            </p:cNvSpPr>
            <p:nvPr/>
          </p:nvSpPr>
          <p:spPr bwMode="auto">
            <a:xfrm>
              <a:off x="4122738" y="2492376"/>
              <a:ext cx="60325" cy="63500"/>
            </a:xfrm>
            <a:custGeom>
              <a:avLst/>
              <a:gdLst/>
              <a:ahLst/>
              <a:cxnLst>
                <a:cxn ang="0">
                  <a:pos x="106" y="1"/>
                </a:cxn>
                <a:cxn ang="0">
                  <a:pos x="106" y="1"/>
                </a:cxn>
                <a:cxn ang="0">
                  <a:pos x="44" y="63"/>
                </a:cxn>
                <a:cxn ang="0">
                  <a:pos x="44" y="63"/>
                </a:cxn>
                <a:cxn ang="0">
                  <a:pos x="20" y="87"/>
                </a:cxn>
                <a:cxn ang="0">
                  <a:pos x="10" y="99"/>
                </a:cxn>
                <a:cxn ang="0">
                  <a:pos x="4" y="105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0" y="115"/>
                </a:cxn>
                <a:cxn ang="0">
                  <a:pos x="0" y="117"/>
                </a:cxn>
                <a:cxn ang="0">
                  <a:pos x="2" y="119"/>
                </a:cxn>
                <a:cxn ang="0">
                  <a:pos x="4" y="120"/>
                </a:cxn>
                <a:cxn ang="0">
                  <a:pos x="6" y="120"/>
                </a:cxn>
                <a:cxn ang="0">
                  <a:pos x="7" y="119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13" y="110"/>
                </a:cxn>
                <a:cxn ang="0">
                  <a:pos x="18" y="103"/>
                </a:cxn>
                <a:cxn ang="0">
                  <a:pos x="30" y="90"/>
                </a:cxn>
                <a:cxn ang="0">
                  <a:pos x="55" y="65"/>
                </a:cxn>
                <a:cxn ang="0">
                  <a:pos x="55" y="65"/>
                </a:cxn>
                <a:cxn ang="0">
                  <a:pos x="113" y="7"/>
                </a:cxn>
                <a:cxn ang="0">
                  <a:pos x="113" y="7"/>
                </a:cxn>
                <a:cxn ang="0">
                  <a:pos x="114" y="6"/>
                </a:cxn>
                <a:cxn ang="0">
                  <a:pos x="114" y="4"/>
                </a:cxn>
                <a:cxn ang="0">
                  <a:pos x="114" y="2"/>
                </a:cxn>
                <a:cxn ang="0">
                  <a:pos x="113" y="1"/>
                </a:cxn>
                <a:cxn ang="0">
                  <a:pos x="111" y="0"/>
                </a:cxn>
                <a:cxn ang="0">
                  <a:pos x="110" y="0"/>
                </a:cxn>
                <a:cxn ang="0">
                  <a:pos x="108" y="0"/>
                </a:cxn>
                <a:cxn ang="0">
                  <a:pos x="106" y="1"/>
                </a:cxn>
                <a:cxn ang="0">
                  <a:pos x="106" y="1"/>
                </a:cxn>
              </a:cxnLst>
              <a:rect l="0" t="0" r="r" b="b"/>
              <a:pathLst>
                <a:path w="114" h="120">
                  <a:moveTo>
                    <a:pt x="106" y="1"/>
                  </a:moveTo>
                  <a:lnTo>
                    <a:pt x="106" y="1"/>
                  </a:lnTo>
                  <a:lnTo>
                    <a:pt x="44" y="63"/>
                  </a:lnTo>
                  <a:lnTo>
                    <a:pt x="44" y="63"/>
                  </a:lnTo>
                  <a:lnTo>
                    <a:pt x="20" y="87"/>
                  </a:lnTo>
                  <a:lnTo>
                    <a:pt x="10" y="99"/>
                  </a:lnTo>
                  <a:lnTo>
                    <a:pt x="4" y="105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0" y="115"/>
                  </a:lnTo>
                  <a:lnTo>
                    <a:pt x="0" y="117"/>
                  </a:lnTo>
                  <a:lnTo>
                    <a:pt x="2" y="119"/>
                  </a:lnTo>
                  <a:lnTo>
                    <a:pt x="4" y="120"/>
                  </a:lnTo>
                  <a:lnTo>
                    <a:pt x="6" y="120"/>
                  </a:lnTo>
                  <a:lnTo>
                    <a:pt x="7" y="119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13" y="110"/>
                  </a:lnTo>
                  <a:lnTo>
                    <a:pt x="18" y="103"/>
                  </a:lnTo>
                  <a:lnTo>
                    <a:pt x="30" y="90"/>
                  </a:lnTo>
                  <a:lnTo>
                    <a:pt x="55" y="65"/>
                  </a:lnTo>
                  <a:lnTo>
                    <a:pt x="55" y="65"/>
                  </a:lnTo>
                  <a:lnTo>
                    <a:pt x="113" y="7"/>
                  </a:lnTo>
                  <a:lnTo>
                    <a:pt x="113" y="7"/>
                  </a:lnTo>
                  <a:lnTo>
                    <a:pt x="114" y="6"/>
                  </a:lnTo>
                  <a:lnTo>
                    <a:pt x="114" y="4"/>
                  </a:lnTo>
                  <a:lnTo>
                    <a:pt x="114" y="2"/>
                  </a:lnTo>
                  <a:lnTo>
                    <a:pt x="113" y="1"/>
                  </a:lnTo>
                  <a:lnTo>
                    <a:pt x="111" y="0"/>
                  </a:lnTo>
                  <a:lnTo>
                    <a:pt x="110" y="0"/>
                  </a:lnTo>
                  <a:lnTo>
                    <a:pt x="108" y="0"/>
                  </a:lnTo>
                  <a:lnTo>
                    <a:pt x="106" y="1"/>
                  </a:lnTo>
                  <a:lnTo>
                    <a:pt x="10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9" name="Freeform 983"/>
            <p:cNvSpPr>
              <a:spLocks/>
            </p:cNvSpPr>
            <p:nvPr/>
          </p:nvSpPr>
          <p:spPr bwMode="auto">
            <a:xfrm>
              <a:off x="4133851" y="2506663"/>
              <a:ext cx="88900" cy="85725"/>
            </a:xfrm>
            <a:custGeom>
              <a:avLst/>
              <a:gdLst/>
              <a:ahLst/>
              <a:cxnLst>
                <a:cxn ang="0">
                  <a:pos x="161" y="1"/>
                </a:cxn>
                <a:cxn ang="0">
                  <a:pos x="161" y="1"/>
                </a:cxn>
                <a:cxn ang="0">
                  <a:pos x="141" y="21"/>
                </a:cxn>
                <a:cxn ang="0">
                  <a:pos x="122" y="41"/>
                </a:cxn>
                <a:cxn ang="0">
                  <a:pos x="82" y="79"/>
                </a:cxn>
                <a:cxn ang="0">
                  <a:pos x="41" y="118"/>
                </a:cxn>
                <a:cxn ang="0">
                  <a:pos x="2" y="156"/>
                </a:cxn>
                <a:cxn ang="0">
                  <a:pos x="2" y="156"/>
                </a:cxn>
                <a:cxn ang="0">
                  <a:pos x="0" y="158"/>
                </a:cxn>
                <a:cxn ang="0">
                  <a:pos x="0" y="160"/>
                </a:cxn>
                <a:cxn ang="0">
                  <a:pos x="1" y="161"/>
                </a:cxn>
                <a:cxn ang="0">
                  <a:pos x="2" y="163"/>
                </a:cxn>
                <a:cxn ang="0">
                  <a:pos x="3" y="164"/>
                </a:cxn>
                <a:cxn ang="0">
                  <a:pos x="5" y="164"/>
                </a:cxn>
                <a:cxn ang="0">
                  <a:pos x="6" y="164"/>
                </a:cxn>
                <a:cxn ang="0">
                  <a:pos x="8" y="163"/>
                </a:cxn>
                <a:cxn ang="0">
                  <a:pos x="8" y="163"/>
                </a:cxn>
                <a:cxn ang="0">
                  <a:pos x="49" y="125"/>
                </a:cxn>
                <a:cxn ang="0">
                  <a:pos x="89" y="87"/>
                </a:cxn>
                <a:cxn ang="0">
                  <a:pos x="128" y="48"/>
                </a:cxn>
                <a:cxn ang="0">
                  <a:pos x="148" y="29"/>
                </a:cxn>
                <a:cxn ang="0">
                  <a:pos x="167" y="8"/>
                </a:cxn>
                <a:cxn ang="0">
                  <a:pos x="167" y="8"/>
                </a:cxn>
                <a:cxn ang="0">
                  <a:pos x="168" y="6"/>
                </a:cxn>
                <a:cxn ang="0">
                  <a:pos x="168" y="4"/>
                </a:cxn>
                <a:cxn ang="0">
                  <a:pos x="168" y="3"/>
                </a:cxn>
                <a:cxn ang="0">
                  <a:pos x="167" y="1"/>
                </a:cxn>
                <a:cxn ang="0">
                  <a:pos x="165" y="0"/>
                </a:cxn>
                <a:cxn ang="0">
                  <a:pos x="164" y="0"/>
                </a:cxn>
                <a:cxn ang="0">
                  <a:pos x="162" y="0"/>
                </a:cxn>
                <a:cxn ang="0">
                  <a:pos x="161" y="1"/>
                </a:cxn>
                <a:cxn ang="0">
                  <a:pos x="161" y="1"/>
                </a:cxn>
              </a:cxnLst>
              <a:rect l="0" t="0" r="r" b="b"/>
              <a:pathLst>
                <a:path w="168" h="164">
                  <a:moveTo>
                    <a:pt x="161" y="1"/>
                  </a:moveTo>
                  <a:lnTo>
                    <a:pt x="161" y="1"/>
                  </a:lnTo>
                  <a:lnTo>
                    <a:pt x="141" y="21"/>
                  </a:lnTo>
                  <a:lnTo>
                    <a:pt x="122" y="41"/>
                  </a:lnTo>
                  <a:lnTo>
                    <a:pt x="82" y="79"/>
                  </a:lnTo>
                  <a:lnTo>
                    <a:pt x="41" y="118"/>
                  </a:lnTo>
                  <a:lnTo>
                    <a:pt x="2" y="156"/>
                  </a:lnTo>
                  <a:lnTo>
                    <a:pt x="2" y="156"/>
                  </a:lnTo>
                  <a:lnTo>
                    <a:pt x="0" y="158"/>
                  </a:lnTo>
                  <a:lnTo>
                    <a:pt x="0" y="160"/>
                  </a:lnTo>
                  <a:lnTo>
                    <a:pt x="1" y="161"/>
                  </a:lnTo>
                  <a:lnTo>
                    <a:pt x="2" y="163"/>
                  </a:lnTo>
                  <a:lnTo>
                    <a:pt x="3" y="164"/>
                  </a:lnTo>
                  <a:lnTo>
                    <a:pt x="5" y="164"/>
                  </a:lnTo>
                  <a:lnTo>
                    <a:pt x="6" y="164"/>
                  </a:lnTo>
                  <a:lnTo>
                    <a:pt x="8" y="163"/>
                  </a:lnTo>
                  <a:lnTo>
                    <a:pt x="8" y="163"/>
                  </a:lnTo>
                  <a:lnTo>
                    <a:pt x="49" y="125"/>
                  </a:lnTo>
                  <a:lnTo>
                    <a:pt x="89" y="87"/>
                  </a:lnTo>
                  <a:lnTo>
                    <a:pt x="128" y="48"/>
                  </a:lnTo>
                  <a:lnTo>
                    <a:pt x="148" y="29"/>
                  </a:lnTo>
                  <a:lnTo>
                    <a:pt x="167" y="8"/>
                  </a:lnTo>
                  <a:lnTo>
                    <a:pt x="167" y="8"/>
                  </a:lnTo>
                  <a:lnTo>
                    <a:pt x="168" y="6"/>
                  </a:lnTo>
                  <a:lnTo>
                    <a:pt x="168" y="4"/>
                  </a:lnTo>
                  <a:lnTo>
                    <a:pt x="168" y="3"/>
                  </a:lnTo>
                  <a:lnTo>
                    <a:pt x="167" y="1"/>
                  </a:lnTo>
                  <a:lnTo>
                    <a:pt x="165" y="0"/>
                  </a:lnTo>
                  <a:lnTo>
                    <a:pt x="164" y="0"/>
                  </a:lnTo>
                  <a:lnTo>
                    <a:pt x="162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" name="Freeform 984"/>
            <p:cNvSpPr>
              <a:spLocks/>
            </p:cNvSpPr>
            <p:nvPr/>
          </p:nvSpPr>
          <p:spPr bwMode="auto">
            <a:xfrm>
              <a:off x="4135438" y="2541588"/>
              <a:ext cx="88900" cy="87313"/>
            </a:xfrm>
            <a:custGeom>
              <a:avLst/>
              <a:gdLst/>
              <a:ahLst/>
              <a:cxnLst>
                <a:cxn ang="0">
                  <a:pos x="162" y="1"/>
                </a:cxn>
                <a:cxn ang="0">
                  <a:pos x="162" y="1"/>
                </a:cxn>
                <a:cxn ang="0">
                  <a:pos x="150" y="9"/>
                </a:cxn>
                <a:cxn ang="0">
                  <a:pos x="140" y="19"/>
                </a:cxn>
                <a:cxn ang="0">
                  <a:pos x="119" y="37"/>
                </a:cxn>
                <a:cxn ang="0">
                  <a:pos x="81" y="78"/>
                </a:cxn>
                <a:cxn ang="0">
                  <a:pos x="81" y="78"/>
                </a:cxn>
                <a:cxn ang="0">
                  <a:pos x="71" y="88"/>
                </a:cxn>
                <a:cxn ang="0">
                  <a:pos x="58" y="97"/>
                </a:cxn>
                <a:cxn ang="0">
                  <a:pos x="47" y="107"/>
                </a:cxn>
                <a:cxn ang="0">
                  <a:pos x="35" y="116"/>
                </a:cxn>
                <a:cxn ang="0">
                  <a:pos x="35" y="116"/>
                </a:cxn>
                <a:cxn ang="0">
                  <a:pos x="26" y="126"/>
                </a:cxn>
                <a:cxn ang="0">
                  <a:pos x="17" y="136"/>
                </a:cxn>
                <a:cxn ang="0">
                  <a:pos x="8" y="147"/>
                </a:cxn>
                <a:cxn ang="0">
                  <a:pos x="1" y="158"/>
                </a:cxn>
                <a:cxn ang="0">
                  <a:pos x="1" y="158"/>
                </a:cxn>
                <a:cxn ang="0">
                  <a:pos x="0" y="160"/>
                </a:cxn>
                <a:cxn ang="0">
                  <a:pos x="0" y="162"/>
                </a:cxn>
                <a:cxn ang="0">
                  <a:pos x="1" y="163"/>
                </a:cxn>
                <a:cxn ang="0">
                  <a:pos x="2" y="165"/>
                </a:cxn>
                <a:cxn ang="0">
                  <a:pos x="4" y="165"/>
                </a:cxn>
                <a:cxn ang="0">
                  <a:pos x="6" y="165"/>
                </a:cxn>
                <a:cxn ang="0">
                  <a:pos x="7" y="165"/>
                </a:cxn>
                <a:cxn ang="0">
                  <a:pos x="9" y="163"/>
                </a:cxn>
                <a:cxn ang="0">
                  <a:pos x="9" y="163"/>
                </a:cxn>
                <a:cxn ang="0">
                  <a:pos x="17" y="152"/>
                </a:cxn>
                <a:cxn ang="0">
                  <a:pos x="25" y="142"/>
                </a:cxn>
                <a:cxn ang="0">
                  <a:pos x="33" y="132"/>
                </a:cxn>
                <a:cxn ang="0">
                  <a:pos x="43" y="123"/>
                </a:cxn>
                <a:cxn ang="0">
                  <a:pos x="62" y="106"/>
                </a:cxn>
                <a:cxn ang="0">
                  <a:pos x="82" y="89"/>
                </a:cxn>
                <a:cxn ang="0">
                  <a:pos x="82" y="89"/>
                </a:cxn>
                <a:cxn ang="0">
                  <a:pos x="92" y="80"/>
                </a:cxn>
                <a:cxn ang="0">
                  <a:pos x="103" y="69"/>
                </a:cxn>
                <a:cxn ang="0">
                  <a:pos x="120" y="49"/>
                </a:cxn>
                <a:cxn ang="0">
                  <a:pos x="120" y="49"/>
                </a:cxn>
                <a:cxn ang="0">
                  <a:pos x="132" y="38"/>
                </a:cxn>
                <a:cxn ang="0">
                  <a:pos x="142" y="28"/>
                </a:cxn>
                <a:cxn ang="0">
                  <a:pos x="166" y="9"/>
                </a:cxn>
                <a:cxn ang="0">
                  <a:pos x="166" y="9"/>
                </a:cxn>
                <a:cxn ang="0">
                  <a:pos x="168" y="7"/>
                </a:cxn>
                <a:cxn ang="0">
                  <a:pos x="168" y="6"/>
                </a:cxn>
                <a:cxn ang="0">
                  <a:pos x="167" y="2"/>
                </a:cxn>
                <a:cxn ang="0">
                  <a:pos x="166" y="1"/>
                </a:cxn>
                <a:cxn ang="0">
                  <a:pos x="165" y="0"/>
                </a:cxn>
                <a:cxn ang="0">
                  <a:pos x="163" y="0"/>
                </a:cxn>
                <a:cxn ang="0">
                  <a:pos x="162" y="1"/>
                </a:cxn>
                <a:cxn ang="0">
                  <a:pos x="162" y="1"/>
                </a:cxn>
              </a:cxnLst>
              <a:rect l="0" t="0" r="r" b="b"/>
              <a:pathLst>
                <a:path w="168" h="165">
                  <a:moveTo>
                    <a:pt x="162" y="1"/>
                  </a:moveTo>
                  <a:lnTo>
                    <a:pt x="162" y="1"/>
                  </a:lnTo>
                  <a:lnTo>
                    <a:pt x="150" y="9"/>
                  </a:lnTo>
                  <a:lnTo>
                    <a:pt x="140" y="19"/>
                  </a:lnTo>
                  <a:lnTo>
                    <a:pt x="119" y="37"/>
                  </a:lnTo>
                  <a:lnTo>
                    <a:pt x="81" y="78"/>
                  </a:lnTo>
                  <a:lnTo>
                    <a:pt x="81" y="78"/>
                  </a:lnTo>
                  <a:lnTo>
                    <a:pt x="71" y="88"/>
                  </a:lnTo>
                  <a:lnTo>
                    <a:pt x="58" y="97"/>
                  </a:lnTo>
                  <a:lnTo>
                    <a:pt x="47" y="107"/>
                  </a:lnTo>
                  <a:lnTo>
                    <a:pt x="35" y="116"/>
                  </a:lnTo>
                  <a:lnTo>
                    <a:pt x="35" y="116"/>
                  </a:lnTo>
                  <a:lnTo>
                    <a:pt x="26" y="126"/>
                  </a:lnTo>
                  <a:lnTo>
                    <a:pt x="17" y="136"/>
                  </a:lnTo>
                  <a:lnTo>
                    <a:pt x="8" y="147"/>
                  </a:lnTo>
                  <a:lnTo>
                    <a:pt x="1" y="158"/>
                  </a:lnTo>
                  <a:lnTo>
                    <a:pt x="1" y="158"/>
                  </a:lnTo>
                  <a:lnTo>
                    <a:pt x="0" y="160"/>
                  </a:lnTo>
                  <a:lnTo>
                    <a:pt x="0" y="162"/>
                  </a:lnTo>
                  <a:lnTo>
                    <a:pt x="1" y="163"/>
                  </a:lnTo>
                  <a:lnTo>
                    <a:pt x="2" y="165"/>
                  </a:lnTo>
                  <a:lnTo>
                    <a:pt x="4" y="165"/>
                  </a:lnTo>
                  <a:lnTo>
                    <a:pt x="6" y="165"/>
                  </a:lnTo>
                  <a:lnTo>
                    <a:pt x="7" y="165"/>
                  </a:lnTo>
                  <a:lnTo>
                    <a:pt x="9" y="163"/>
                  </a:lnTo>
                  <a:lnTo>
                    <a:pt x="9" y="163"/>
                  </a:lnTo>
                  <a:lnTo>
                    <a:pt x="17" y="152"/>
                  </a:lnTo>
                  <a:lnTo>
                    <a:pt x="25" y="142"/>
                  </a:lnTo>
                  <a:lnTo>
                    <a:pt x="33" y="132"/>
                  </a:lnTo>
                  <a:lnTo>
                    <a:pt x="43" y="123"/>
                  </a:lnTo>
                  <a:lnTo>
                    <a:pt x="62" y="106"/>
                  </a:lnTo>
                  <a:lnTo>
                    <a:pt x="82" y="89"/>
                  </a:lnTo>
                  <a:lnTo>
                    <a:pt x="82" y="89"/>
                  </a:lnTo>
                  <a:lnTo>
                    <a:pt x="92" y="80"/>
                  </a:lnTo>
                  <a:lnTo>
                    <a:pt x="103" y="69"/>
                  </a:lnTo>
                  <a:lnTo>
                    <a:pt x="120" y="49"/>
                  </a:lnTo>
                  <a:lnTo>
                    <a:pt x="120" y="49"/>
                  </a:lnTo>
                  <a:lnTo>
                    <a:pt x="132" y="38"/>
                  </a:lnTo>
                  <a:lnTo>
                    <a:pt x="142" y="28"/>
                  </a:lnTo>
                  <a:lnTo>
                    <a:pt x="166" y="9"/>
                  </a:lnTo>
                  <a:lnTo>
                    <a:pt x="166" y="9"/>
                  </a:lnTo>
                  <a:lnTo>
                    <a:pt x="168" y="7"/>
                  </a:lnTo>
                  <a:lnTo>
                    <a:pt x="168" y="6"/>
                  </a:lnTo>
                  <a:lnTo>
                    <a:pt x="167" y="2"/>
                  </a:lnTo>
                  <a:lnTo>
                    <a:pt x="166" y="1"/>
                  </a:lnTo>
                  <a:lnTo>
                    <a:pt x="165" y="0"/>
                  </a:lnTo>
                  <a:lnTo>
                    <a:pt x="163" y="0"/>
                  </a:lnTo>
                  <a:lnTo>
                    <a:pt x="162" y="1"/>
                  </a:lnTo>
                  <a:lnTo>
                    <a:pt x="16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" name="Freeform 985"/>
            <p:cNvSpPr>
              <a:spLocks/>
            </p:cNvSpPr>
            <p:nvPr/>
          </p:nvSpPr>
          <p:spPr bwMode="auto">
            <a:xfrm>
              <a:off x="4129088" y="2597151"/>
              <a:ext cx="71438" cy="68263"/>
            </a:xfrm>
            <a:custGeom>
              <a:avLst/>
              <a:gdLst/>
              <a:ahLst/>
              <a:cxnLst>
                <a:cxn ang="0">
                  <a:pos x="125" y="1"/>
                </a:cxn>
                <a:cxn ang="0">
                  <a:pos x="125" y="1"/>
                </a:cxn>
                <a:cxn ang="0">
                  <a:pos x="108" y="14"/>
                </a:cxn>
                <a:cxn ang="0">
                  <a:pos x="94" y="29"/>
                </a:cxn>
                <a:cxn ang="0">
                  <a:pos x="65" y="60"/>
                </a:cxn>
                <a:cxn ang="0">
                  <a:pos x="65" y="60"/>
                </a:cxn>
                <a:cxn ang="0">
                  <a:pos x="49" y="75"/>
                </a:cxn>
                <a:cxn ang="0">
                  <a:pos x="34" y="91"/>
                </a:cxn>
                <a:cxn ang="0">
                  <a:pos x="1" y="121"/>
                </a:cxn>
                <a:cxn ang="0">
                  <a:pos x="1" y="121"/>
                </a:cxn>
                <a:cxn ang="0">
                  <a:pos x="0" y="122"/>
                </a:cxn>
                <a:cxn ang="0">
                  <a:pos x="0" y="124"/>
                </a:cxn>
                <a:cxn ang="0">
                  <a:pos x="0" y="126"/>
                </a:cxn>
                <a:cxn ang="0">
                  <a:pos x="1" y="127"/>
                </a:cxn>
                <a:cxn ang="0">
                  <a:pos x="3" y="128"/>
                </a:cxn>
                <a:cxn ang="0">
                  <a:pos x="4" y="129"/>
                </a:cxn>
                <a:cxn ang="0">
                  <a:pos x="6" y="128"/>
                </a:cxn>
                <a:cxn ang="0">
                  <a:pos x="8" y="127"/>
                </a:cxn>
                <a:cxn ang="0">
                  <a:pos x="8" y="127"/>
                </a:cxn>
                <a:cxn ang="0">
                  <a:pos x="38" y="100"/>
                </a:cxn>
                <a:cxn ang="0">
                  <a:pos x="67" y="71"/>
                </a:cxn>
                <a:cxn ang="0">
                  <a:pos x="67" y="71"/>
                </a:cxn>
                <a:cxn ang="0">
                  <a:pos x="98" y="38"/>
                </a:cxn>
                <a:cxn ang="0">
                  <a:pos x="115" y="22"/>
                </a:cxn>
                <a:cxn ang="0">
                  <a:pos x="131" y="7"/>
                </a:cxn>
                <a:cxn ang="0">
                  <a:pos x="131" y="7"/>
                </a:cxn>
                <a:cxn ang="0">
                  <a:pos x="132" y="6"/>
                </a:cxn>
                <a:cxn ang="0">
                  <a:pos x="133" y="4"/>
                </a:cxn>
                <a:cxn ang="0">
                  <a:pos x="132" y="2"/>
                </a:cxn>
                <a:cxn ang="0">
                  <a:pos x="131" y="1"/>
                </a:cxn>
                <a:cxn ang="0">
                  <a:pos x="128" y="0"/>
                </a:cxn>
                <a:cxn ang="0">
                  <a:pos x="127" y="0"/>
                </a:cxn>
                <a:cxn ang="0">
                  <a:pos x="125" y="1"/>
                </a:cxn>
                <a:cxn ang="0">
                  <a:pos x="125" y="1"/>
                </a:cxn>
              </a:cxnLst>
              <a:rect l="0" t="0" r="r" b="b"/>
              <a:pathLst>
                <a:path w="133" h="129">
                  <a:moveTo>
                    <a:pt x="125" y="1"/>
                  </a:moveTo>
                  <a:lnTo>
                    <a:pt x="125" y="1"/>
                  </a:lnTo>
                  <a:lnTo>
                    <a:pt x="108" y="14"/>
                  </a:lnTo>
                  <a:lnTo>
                    <a:pt x="94" y="29"/>
                  </a:lnTo>
                  <a:lnTo>
                    <a:pt x="65" y="60"/>
                  </a:lnTo>
                  <a:lnTo>
                    <a:pt x="65" y="60"/>
                  </a:lnTo>
                  <a:lnTo>
                    <a:pt x="49" y="75"/>
                  </a:lnTo>
                  <a:lnTo>
                    <a:pt x="34" y="91"/>
                  </a:lnTo>
                  <a:lnTo>
                    <a:pt x="1" y="121"/>
                  </a:lnTo>
                  <a:lnTo>
                    <a:pt x="1" y="121"/>
                  </a:lnTo>
                  <a:lnTo>
                    <a:pt x="0" y="122"/>
                  </a:lnTo>
                  <a:lnTo>
                    <a:pt x="0" y="124"/>
                  </a:lnTo>
                  <a:lnTo>
                    <a:pt x="0" y="126"/>
                  </a:lnTo>
                  <a:lnTo>
                    <a:pt x="1" y="127"/>
                  </a:lnTo>
                  <a:lnTo>
                    <a:pt x="3" y="128"/>
                  </a:lnTo>
                  <a:lnTo>
                    <a:pt x="4" y="129"/>
                  </a:lnTo>
                  <a:lnTo>
                    <a:pt x="6" y="128"/>
                  </a:lnTo>
                  <a:lnTo>
                    <a:pt x="8" y="127"/>
                  </a:lnTo>
                  <a:lnTo>
                    <a:pt x="8" y="127"/>
                  </a:lnTo>
                  <a:lnTo>
                    <a:pt x="38" y="100"/>
                  </a:lnTo>
                  <a:lnTo>
                    <a:pt x="67" y="71"/>
                  </a:lnTo>
                  <a:lnTo>
                    <a:pt x="67" y="71"/>
                  </a:lnTo>
                  <a:lnTo>
                    <a:pt x="98" y="38"/>
                  </a:lnTo>
                  <a:lnTo>
                    <a:pt x="115" y="22"/>
                  </a:lnTo>
                  <a:lnTo>
                    <a:pt x="131" y="7"/>
                  </a:lnTo>
                  <a:lnTo>
                    <a:pt x="131" y="7"/>
                  </a:lnTo>
                  <a:lnTo>
                    <a:pt x="132" y="6"/>
                  </a:lnTo>
                  <a:lnTo>
                    <a:pt x="133" y="4"/>
                  </a:lnTo>
                  <a:lnTo>
                    <a:pt x="132" y="2"/>
                  </a:lnTo>
                  <a:lnTo>
                    <a:pt x="131" y="1"/>
                  </a:lnTo>
                  <a:lnTo>
                    <a:pt x="128" y="0"/>
                  </a:lnTo>
                  <a:lnTo>
                    <a:pt x="127" y="0"/>
                  </a:lnTo>
                  <a:lnTo>
                    <a:pt x="125" y="1"/>
                  </a:lnTo>
                  <a:lnTo>
                    <a:pt x="12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" name="Freeform 986"/>
            <p:cNvSpPr>
              <a:spLocks/>
            </p:cNvSpPr>
            <p:nvPr/>
          </p:nvSpPr>
          <p:spPr bwMode="auto">
            <a:xfrm>
              <a:off x="4129088" y="2630488"/>
              <a:ext cx="71438" cy="66675"/>
            </a:xfrm>
            <a:custGeom>
              <a:avLst/>
              <a:gdLst/>
              <a:ahLst/>
              <a:cxnLst>
                <a:cxn ang="0">
                  <a:pos x="125" y="1"/>
                </a:cxn>
                <a:cxn ang="0">
                  <a:pos x="125" y="1"/>
                </a:cxn>
                <a:cxn ang="0">
                  <a:pos x="92" y="28"/>
                </a:cxn>
                <a:cxn ang="0">
                  <a:pos x="59" y="57"/>
                </a:cxn>
                <a:cxn ang="0">
                  <a:pos x="43" y="71"/>
                </a:cxn>
                <a:cxn ang="0">
                  <a:pos x="29" y="86"/>
                </a:cxn>
                <a:cxn ang="0">
                  <a:pos x="14" y="103"/>
                </a:cxn>
                <a:cxn ang="0">
                  <a:pos x="1" y="119"/>
                </a:cxn>
                <a:cxn ang="0">
                  <a:pos x="1" y="119"/>
                </a:cxn>
                <a:cxn ang="0">
                  <a:pos x="0" y="121"/>
                </a:cxn>
                <a:cxn ang="0">
                  <a:pos x="0" y="122"/>
                </a:cxn>
                <a:cxn ang="0">
                  <a:pos x="1" y="124"/>
                </a:cxn>
                <a:cxn ang="0">
                  <a:pos x="2" y="125"/>
                </a:cxn>
                <a:cxn ang="0">
                  <a:pos x="5" y="125"/>
                </a:cxn>
                <a:cxn ang="0">
                  <a:pos x="7" y="125"/>
                </a:cxn>
                <a:cxn ang="0">
                  <a:pos x="9" y="124"/>
                </a:cxn>
                <a:cxn ang="0">
                  <a:pos x="9" y="124"/>
                </a:cxn>
                <a:cxn ang="0">
                  <a:pos x="21" y="108"/>
                </a:cxn>
                <a:cxn ang="0">
                  <a:pos x="36" y="92"/>
                </a:cxn>
                <a:cxn ang="0">
                  <a:pos x="51" y="77"/>
                </a:cxn>
                <a:cxn ang="0">
                  <a:pos x="67" y="62"/>
                </a:cxn>
                <a:cxn ang="0">
                  <a:pos x="99" y="34"/>
                </a:cxn>
                <a:cxn ang="0">
                  <a:pos x="131" y="7"/>
                </a:cxn>
                <a:cxn ang="0">
                  <a:pos x="131" y="7"/>
                </a:cxn>
                <a:cxn ang="0">
                  <a:pos x="132" y="6"/>
                </a:cxn>
                <a:cxn ang="0">
                  <a:pos x="133" y="4"/>
                </a:cxn>
                <a:cxn ang="0">
                  <a:pos x="132" y="3"/>
                </a:cxn>
                <a:cxn ang="0">
                  <a:pos x="131" y="1"/>
                </a:cxn>
                <a:cxn ang="0">
                  <a:pos x="128" y="0"/>
                </a:cxn>
                <a:cxn ang="0">
                  <a:pos x="126" y="0"/>
                </a:cxn>
                <a:cxn ang="0">
                  <a:pos x="125" y="1"/>
                </a:cxn>
                <a:cxn ang="0">
                  <a:pos x="125" y="1"/>
                </a:cxn>
              </a:cxnLst>
              <a:rect l="0" t="0" r="r" b="b"/>
              <a:pathLst>
                <a:path w="133" h="125">
                  <a:moveTo>
                    <a:pt x="125" y="1"/>
                  </a:moveTo>
                  <a:lnTo>
                    <a:pt x="125" y="1"/>
                  </a:lnTo>
                  <a:lnTo>
                    <a:pt x="92" y="28"/>
                  </a:lnTo>
                  <a:lnTo>
                    <a:pt x="59" y="57"/>
                  </a:lnTo>
                  <a:lnTo>
                    <a:pt x="43" y="71"/>
                  </a:lnTo>
                  <a:lnTo>
                    <a:pt x="29" y="86"/>
                  </a:lnTo>
                  <a:lnTo>
                    <a:pt x="14" y="103"/>
                  </a:lnTo>
                  <a:lnTo>
                    <a:pt x="1" y="119"/>
                  </a:lnTo>
                  <a:lnTo>
                    <a:pt x="1" y="119"/>
                  </a:lnTo>
                  <a:lnTo>
                    <a:pt x="0" y="121"/>
                  </a:lnTo>
                  <a:lnTo>
                    <a:pt x="0" y="122"/>
                  </a:lnTo>
                  <a:lnTo>
                    <a:pt x="1" y="124"/>
                  </a:lnTo>
                  <a:lnTo>
                    <a:pt x="2" y="125"/>
                  </a:lnTo>
                  <a:lnTo>
                    <a:pt x="5" y="125"/>
                  </a:lnTo>
                  <a:lnTo>
                    <a:pt x="7" y="125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21" y="108"/>
                  </a:lnTo>
                  <a:lnTo>
                    <a:pt x="36" y="92"/>
                  </a:lnTo>
                  <a:lnTo>
                    <a:pt x="51" y="77"/>
                  </a:lnTo>
                  <a:lnTo>
                    <a:pt x="67" y="62"/>
                  </a:lnTo>
                  <a:lnTo>
                    <a:pt x="99" y="34"/>
                  </a:lnTo>
                  <a:lnTo>
                    <a:pt x="131" y="7"/>
                  </a:lnTo>
                  <a:lnTo>
                    <a:pt x="131" y="7"/>
                  </a:lnTo>
                  <a:lnTo>
                    <a:pt x="132" y="6"/>
                  </a:lnTo>
                  <a:lnTo>
                    <a:pt x="133" y="4"/>
                  </a:lnTo>
                  <a:lnTo>
                    <a:pt x="132" y="3"/>
                  </a:lnTo>
                  <a:lnTo>
                    <a:pt x="131" y="1"/>
                  </a:lnTo>
                  <a:lnTo>
                    <a:pt x="128" y="0"/>
                  </a:lnTo>
                  <a:lnTo>
                    <a:pt x="126" y="0"/>
                  </a:lnTo>
                  <a:lnTo>
                    <a:pt x="125" y="1"/>
                  </a:lnTo>
                  <a:lnTo>
                    <a:pt x="12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3" name="Freeform 987"/>
            <p:cNvSpPr>
              <a:spLocks/>
            </p:cNvSpPr>
            <p:nvPr/>
          </p:nvSpPr>
          <p:spPr bwMode="auto">
            <a:xfrm>
              <a:off x="4127501" y="2670176"/>
              <a:ext cx="55563" cy="55563"/>
            </a:xfrm>
            <a:custGeom>
              <a:avLst/>
              <a:gdLst/>
              <a:ahLst/>
              <a:cxnLst>
                <a:cxn ang="0">
                  <a:pos x="97" y="1"/>
                </a:cxn>
                <a:cxn ang="0">
                  <a:pos x="97" y="1"/>
                </a:cxn>
                <a:cxn ang="0">
                  <a:pos x="82" y="10"/>
                </a:cxn>
                <a:cxn ang="0">
                  <a:pos x="69" y="20"/>
                </a:cxn>
                <a:cxn ang="0">
                  <a:pos x="55" y="32"/>
                </a:cxn>
                <a:cxn ang="0">
                  <a:pos x="43" y="43"/>
                </a:cxn>
                <a:cxn ang="0">
                  <a:pos x="32" y="56"/>
                </a:cxn>
                <a:cxn ang="0">
                  <a:pos x="20" y="69"/>
                </a:cxn>
                <a:cxn ang="0">
                  <a:pos x="10" y="82"/>
                </a:cxn>
                <a:cxn ang="0">
                  <a:pos x="1" y="97"/>
                </a:cxn>
                <a:cxn ang="0">
                  <a:pos x="1" y="97"/>
                </a:cxn>
                <a:cxn ang="0">
                  <a:pos x="0" y="99"/>
                </a:cxn>
                <a:cxn ang="0">
                  <a:pos x="0" y="100"/>
                </a:cxn>
                <a:cxn ang="0">
                  <a:pos x="1" y="102"/>
                </a:cxn>
                <a:cxn ang="0">
                  <a:pos x="2" y="103"/>
                </a:cxn>
                <a:cxn ang="0">
                  <a:pos x="4" y="104"/>
                </a:cxn>
                <a:cxn ang="0">
                  <a:pos x="6" y="104"/>
                </a:cxn>
                <a:cxn ang="0">
                  <a:pos x="7" y="103"/>
                </a:cxn>
                <a:cxn ang="0">
                  <a:pos x="9" y="102"/>
                </a:cxn>
                <a:cxn ang="0">
                  <a:pos x="9" y="102"/>
                </a:cxn>
                <a:cxn ang="0">
                  <a:pos x="17" y="88"/>
                </a:cxn>
                <a:cxn ang="0">
                  <a:pos x="27" y="75"/>
                </a:cxn>
                <a:cxn ang="0">
                  <a:pos x="39" y="62"/>
                </a:cxn>
                <a:cxn ang="0">
                  <a:pos x="50" y="50"/>
                </a:cxn>
                <a:cxn ang="0">
                  <a:pos x="62" y="38"/>
                </a:cxn>
                <a:cxn ang="0">
                  <a:pos x="75" y="28"/>
                </a:cxn>
                <a:cxn ang="0">
                  <a:pos x="88" y="17"/>
                </a:cxn>
                <a:cxn ang="0">
                  <a:pos x="102" y="8"/>
                </a:cxn>
                <a:cxn ang="0">
                  <a:pos x="102" y="8"/>
                </a:cxn>
                <a:cxn ang="0">
                  <a:pos x="103" y="7"/>
                </a:cxn>
                <a:cxn ang="0">
                  <a:pos x="104" y="5"/>
                </a:cxn>
                <a:cxn ang="0">
                  <a:pos x="104" y="4"/>
                </a:cxn>
                <a:cxn ang="0">
                  <a:pos x="103" y="2"/>
                </a:cxn>
                <a:cxn ang="0">
                  <a:pos x="102" y="1"/>
                </a:cxn>
                <a:cxn ang="0">
                  <a:pos x="101" y="0"/>
                </a:cxn>
                <a:cxn ang="0">
                  <a:pos x="99" y="0"/>
                </a:cxn>
                <a:cxn ang="0">
                  <a:pos x="97" y="1"/>
                </a:cxn>
                <a:cxn ang="0">
                  <a:pos x="97" y="1"/>
                </a:cxn>
              </a:cxnLst>
              <a:rect l="0" t="0" r="r" b="b"/>
              <a:pathLst>
                <a:path w="104" h="104">
                  <a:moveTo>
                    <a:pt x="97" y="1"/>
                  </a:moveTo>
                  <a:lnTo>
                    <a:pt x="97" y="1"/>
                  </a:lnTo>
                  <a:lnTo>
                    <a:pt x="82" y="10"/>
                  </a:lnTo>
                  <a:lnTo>
                    <a:pt x="69" y="20"/>
                  </a:lnTo>
                  <a:lnTo>
                    <a:pt x="55" y="32"/>
                  </a:lnTo>
                  <a:lnTo>
                    <a:pt x="43" y="43"/>
                  </a:lnTo>
                  <a:lnTo>
                    <a:pt x="32" y="56"/>
                  </a:lnTo>
                  <a:lnTo>
                    <a:pt x="20" y="69"/>
                  </a:lnTo>
                  <a:lnTo>
                    <a:pt x="10" y="82"/>
                  </a:lnTo>
                  <a:lnTo>
                    <a:pt x="1" y="97"/>
                  </a:lnTo>
                  <a:lnTo>
                    <a:pt x="1" y="97"/>
                  </a:lnTo>
                  <a:lnTo>
                    <a:pt x="0" y="99"/>
                  </a:lnTo>
                  <a:lnTo>
                    <a:pt x="0" y="100"/>
                  </a:lnTo>
                  <a:lnTo>
                    <a:pt x="1" y="102"/>
                  </a:lnTo>
                  <a:lnTo>
                    <a:pt x="2" y="103"/>
                  </a:lnTo>
                  <a:lnTo>
                    <a:pt x="4" y="104"/>
                  </a:lnTo>
                  <a:lnTo>
                    <a:pt x="6" y="104"/>
                  </a:lnTo>
                  <a:lnTo>
                    <a:pt x="7" y="103"/>
                  </a:lnTo>
                  <a:lnTo>
                    <a:pt x="9" y="102"/>
                  </a:lnTo>
                  <a:lnTo>
                    <a:pt x="9" y="102"/>
                  </a:lnTo>
                  <a:lnTo>
                    <a:pt x="17" y="88"/>
                  </a:lnTo>
                  <a:lnTo>
                    <a:pt x="27" y="75"/>
                  </a:lnTo>
                  <a:lnTo>
                    <a:pt x="39" y="62"/>
                  </a:lnTo>
                  <a:lnTo>
                    <a:pt x="50" y="50"/>
                  </a:lnTo>
                  <a:lnTo>
                    <a:pt x="62" y="38"/>
                  </a:lnTo>
                  <a:lnTo>
                    <a:pt x="75" y="28"/>
                  </a:lnTo>
                  <a:lnTo>
                    <a:pt x="88" y="17"/>
                  </a:lnTo>
                  <a:lnTo>
                    <a:pt x="102" y="8"/>
                  </a:lnTo>
                  <a:lnTo>
                    <a:pt x="102" y="8"/>
                  </a:lnTo>
                  <a:lnTo>
                    <a:pt x="103" y="7"/>
                  </a:lnTo>
                  <a:lnTo>
                    <a:pt x="104" y="5"/>
                  </a:lnTo>
                  <a:lnTo>
                    <a:pt x="104" y="4"/>
                  </a:lnTo>
                  <a:lnTo>
                    <a:pt x="103" y="2"/>
                  </a:lnTo>
                  <a:lnTo>
                    <a:pt x="102" y="1"/>
                  </a:lnTo>
                  <a:lnTo>
                    <a:pt x="101" y="0"/>
                  </a:lnTo>
                  <a:lnTo>
                    <a:pt x="99" y="0"/>
                  </a:lnTo>
                  <a:lnTo>
                    <a:pt x="97" y="1"/>
                  </a:lnTo>
                  <a:lnTo>
                    <a:pt x="97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4" name="Freeform 988"/>
            <p:cNvSpPr>
              <a:spLocks/>
            </p:cNvSpPr>
            <p:nvPr/>
          </p:nvSpPr>
          <p:spPr bwMode="auto">
            <a:xfrm>
              <a:off x="4213226" y="2727326"/>
              <a:ext cx="26988" cy="46038"/>
            </a:xfrm>
            <a:custGeom>
              <a:avLst/>
              <a:gdLst/>
              <a:ahLst/>
              <a:cxnLst>
                <a:cxn ang="0">
                  <a:pos x="42" y="3"/>
                </a:cxn>
                <a:cxn ang="0">
                  <a:pos x="42" y="3"/>
                </a:cxn>
                <a:cxn ang="0">
                  <a:pos x="37" y="14"/>
                </a:cxn>
                <a:cxn ang="0">
                  <a:pos x="32" y="24"/>
                </a:cxn>
                <a:cxn ang="0">
                  <a:pos x="21" y="43"/>
                </a:cxn>
                <a:cxn ang="0">
                  <a:pos x="10" y="63"/>
                </a:cxn>
                <a:cxn ang="0">
                  <a:pos x="4" y="73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0" y="85"/>
                </a:cxn>
                <a:cxn ang="0">
                  <a:pos x="1" y="86"/>
                </a:cxn>
                <a:cxn ang="0">
                  <a:pos x="2" y="88"/>
                </a:cxn>
                <a:cxn ang="0">
                  <a:pos x="3" y="88"/>
                </a:cxn>
                <a:cxn ang="0">
                  <a:pos x="5" y="88"/>
                </a:cxn>
                <a:cxn ang="0">
                  <a:pos x="7" y="88"/>
                </a:cxn>
                <a:cxn ang="0">
                  <a:pos x="8" y="87"/>
                </a:cxn>
                <a:cxn ang="0">
                  <a:pos x="10" y="85"/>
                </a:cxn>
                <a:cxn ang="0">
                  <a:pos x="10" y="85"/>
                </a:cxn>
                <a:cxn ang="0">
                  <a:pos x="14" y="75"/>
                </a:cxn>
                <a:cxn ang="0">
                  <a:pos x="19" y="65"/>
                </a:cxn>
                <a:cxn ang="0">
                  <a:pos x="30" y="46"/>
                </a:cxn>
                <a:cxn ang="0">
                  <a:pos x="42" y="26"/>
                </a:cxn>
                <a:cxn ang="0">
                  <a:pos x="47" y="17"/>
                </a:cxn>
                <a:cxn ang="0">
                  <a:pos x="51" y="7"/>
                </a:cxn>
                <a:cxn ang="0">
                  <a:pos x="51" y="7"/>
                </a:cxn>
                <a:cxn ang="0">
                  <a:pos x="51" y="5"/>
                </a:cxn>
                <a:cxn ang="0">
                  <a:pos x="50" y="2"/>
                </a:cxn>
                <a:cxn ang="0">
                  <a:pos x="49" y="1"/>
                </a:cxn>
                <a:cxn ang="0">
                  <a:pos x="48" y="0"/>
                </a:cxn>
                <a:cxn ang="0">
                  <a:pos x="46" y="0"/>
                </a:cxn>
                <a:cxn ang="0">
                  <a:pos x="44" y="0"/>
                </a:cxn>
                <a:cxn ang="0">
                  <a:pos x="43" y="2"/>
                </a:cxn>
                <a:cxn ang="0">
                  <a:pos x="42" y="3"/>
                </a:cxn>
                <a:cxn ang="0">
                  <a:pos x="42" y="3"/>
                </a:cxn>
              </a:cxnLst>
              <a:rect l="0" t="0" r="r" b="b"/>
              <a:pathLst>
                <a:path w="51" h="88">
                  <a:moveTo>
                    <a:pt x="42" y="3"/>
                  </a:moveTo>
                  <a:lnTo>
                    <a:pt x="42" y="3"/>
                  </a:lnTo>
                  <a:lnTo>
                    <a:pt x="37" y="14"/>
                  </a:lnTo>
                  <a:lnTo>
                    <a:pt x="32" y="24"/>
                  </a:lnTo>
                  <a:lnTo>
                    <a:pt x="21" y="43"/>
                  </a:lnTo>
                  <a:lnTo>
                    <a:pt x="10" y="63"/>
                  </a:lnTo>
                  <a:lnTo>
                    <a:pt x="4" y="73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85"/>
                  </a:lnTo>
                  <a:lnTo>
                    <a:pt x="1" y="86"/>
                  </a:lnTo>
                  <a:lnTo>
                    <a:pt x="2" y="88"/>
                  </a:lnTo>
                  <a:lnTo>
                    <a:pt x="3" y="88"/>
                  </a:lnTo>
                  <a:lnTo>
                    <a:pt x="5" y="88"/>
                  </a:lnTo>
                  <a:lnTo>
                    <a:pt x="7" y="88"/>
                  </a:lnTo>
                  <a:lnTo>
                    <a:pt x="8" y="87"/>
                  </a:lnTo>
                  <a:lnTo>
                    <a:pt x="10" y="85"/>
                  </a:lnTo>
                  <a:lnTo>
                    <a:pt x="10" y="85"/>
                  </a:lnTo>
                  <a:lnTo>
                    <a:pt x="14" y="75"/>
                  </a:lnTo>
                  <a:lnTo>
                    <a:pt x="19" y="65"/>
                  </a:lnTo>
                  <a:lnTo>
                    <a:pt x="30" y="46"/>
                  </a:lnTo>
                  <a:lnTo>
                    <a:pt x="42" y="26"/>
                  </a:lnTo>
                  <a:lnTo>
                    <a:pt x="47" y="17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1" y="5"/>
                  </a:lnTo>
                  <a:lnTo>
                    <a:pt x="50" y="2"/>
                  </a:lnTo>
                  <a:lnTo>
                    <a:pt x="49" y="1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3" y="2"/>
                  </a:lnTo>
                  <a:lnTo>
                    <a:pt x="42" y="3"/>
                  </a:lnTo>
                  <a:lnTo>
                    <a:pt x="4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5" name="Freeform 989"/>
            <p:cNvSpPr>
              <a:spLocks/>
            </p:cNvSpPr>
            <p:nvPr/>
          </p:nvSpPr>
          <p:spPr bwMode="auto">
            <a:xfrm>
              <a:off x="4268788" y="2722563"/>
              <a:ext cx="44450" cy="61913"/>
            </a:xfrm>
            <a:custGeom>
              <a:avLst/>
              <a:gdLst/>
              <a:ahLst/>
              <a:cxnLst>
                <a:cxn ang="0">
                  <a:pos x="74" y="1"/>
                </a:cxn>
                <a:cxn ang="0">
                  <a:pos x="74" y="1"/>
                </a:cxn>
                <a:cxn ang="0">
                  <a:pos x="51" y="23"/>
                </a:cxn>
                <a:cxn ang="0">
                  <a:pos x="40" y="35"/>
                </a:cxn>
                <a:cxn ang="0">
                  <a:pos x="30" y="48"/>
                </a:cxn>
                <a:cxn ang="0">
                  <a:pos x="30" y="48"/>
                </a:cxn>
                <a:cxn ang="0">
                  <a:pos x="21" y="62"/>
                </a:cxn>
                <a:cxn ang="0">
                  <a:pos x="13" y="78"/>
                </a:cxn>
                <a:cxn ang="0">
                  <a:pos x="6" y="94"/>
                </a:cxn>
                <a:cxn ang="0">
                  <a:pos x="0" y="111"/>
                </a:cxn>
                <a:cxn ang="0">
                  <a:pos x="0" y="111"/>
                </a:cxn>
                <a:cxn ang="0">
                  <a:pos x="0" y="113"/>
                </a:cxn>
                <a:cxn ang="0">
                  <a:pos x="0" y="115"/>
                </a:cxn>
                <a:cxn ang="0">
                  <a:pos x="2" y="116"/>
                </a:cxn>
                <a:cxn ang="0">
                  <a:pos x="3" y="117"/>
                </a:cxn>
                <a:cxn ang="0">
                  <a:pos x="5" y="117"/>
                </a:cxn>
                <a:cxn ang="0">
                  <a:pos x="7" y="116"/>
                </a:cxn>
                <a:cxn ang="0">
                  <a:pos x="8" y="115"/>
                </a:cxn>
                <a:cxn ang="0">
                  <a:pos x="9" y="114"/>
                </a:cxn>
                <a:cxn ang="0">
                  <a:pos x="9" y="114"/>
                </a:cxn>
                <a:cxn ang="0">
                  <a:pos x="15" y="96"/>
                </a:cxn>
                <a:cxn ang="0">
                  <a:pos x="23" y="79"/>
                </a:cxn>
                <a:cxn ang="0">
                  <a:pos x="31" y="62"/>
                </a:cxn>
                <a:cxn ang="0">
                  <a:pos x="36" y="55"/>
                </a:cxn>
                <a:cxn ang="0">
                  <a:pos x="41" y="48"/>
                </a:cxn>
                <a:cxn ang="0">
                  <a:pos x="41" y="48"/>
                </a:cxn>
                <a:cxn ang="0">
                  <a:pos x="51" y="37"/>
                </a:cxn>
                <a:cxn ang="0">
                  <a:pos x="61" y="27"/>
                </a:cxn>
                <a:cxn ang="0">
                  <a:pos x="81" y="8"/>
                </a:cxn>
                <a:cxn ang="0">
                  <a:pos x="81" y="8"/>
                </a:cxn>
                <a:cxn ang="0">
                  <a:pos x="82" y="6"/>
                </a:cxn>
                <a:cxn ang="0">
                  <a:pos x="83" y="4"/>
                </a:cxn>
                <a:cxn ang="0">
                  <a:pos x="82" y="3"/>
                </a:cxn>
                <a:cxn ang="0">
                  <a:pos x="81" y="1"/>
                </a:cxn>
                <a:cxn ang="0">
                  <a:pos x="80" y="0"/>
                </a:cxn>
                <a:cxn ang="0">
                  <a:pos x="78" y="0"/>
                </a:cxn>
                <a:cxn ang="0">
                  <a:pos x="76" y="0"/>
                </a:cxn>
                <a:cxn ang="0">
                  <a:pos x="74" y="1"/>
                </a:cxn>
                <a:cxn ang="0">
                  <a:pos x="74" y="1"/>
                </a:cxn>
              </a:cxnLst>
              <a:rect l="0" t="0" r="r" b="b"/>
              <a:pathLst>
                <a:path w="83" h="117">
                  <a:moveTo>
                    <a:pt x="74" y="1"/>
                  </a:moveTo>
                  <a:lnTo>
                    <a:pt x="74" y="1"/>
                  </a:lnTo>
                  <a:lnTo>
                    <a:pt x="51" y="23"/>
                  </a:lnTo>
                  <a:lnTo>
                    <a:pt x="40" y="35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21" y="62"/>
                  </a:lnTo>
                  <a:lnTo>
                    <a:pt x="13" y="78"/>
                  </a:lnTo>
                  <a:lnTo>
                    <a:pt x="6" y="94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3"/>
                  </a:lnTo>
                  <a:lnTo>
                    <a:pt x="0" y="115"/>
                  </a:lnTo>
                  <a:lnTo>
                    <a:pt x="2" y="116"/>
                  </a:lnTo>
                  <a:lnTo>
                    <a:pt x="3" y="117"/>
                  </a:lnTo>
                  <a:lnTo>
                    <a:pt x="5" y="117"/>
                  </a:lnTo>
                  <a:lnTo>
                    <a:pt x="7" y="116"/>
                  </a:lnTo>
                  <a:lnTo>
                    <a:pt x="8" y="115"/>
                  </a:lnTo>
                  <a:lnTo>
                    <a:pt x="9" y="114"/>
                  </a:lnTo>
                  <a:lnTo>
                    <a:pt x="9" y="114"/>
                  </a:lnTo>
                  <a:lnTo>
                    <a:pt x="15" y="96"/>
                  </a:lnTo>
                  <a:lnTo>
                    <a:pt x="23" y="79"/>
                  </a:lnTo>
                  <a:lnTo>
                    <a:pt x="31" y="62"/>
                  </a:lnTo>
                  <a:lnTo>
                    <a:pt x="36" y="55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51" y="37"/>
                  </a:lnTo>
                  <a:lnTo>
                    <a:pt x="61" y="27"/>
                  </a:lnTo>
                  <a:lnTo>
                    <a:pt x="81" y="8"/>
                  </a:lnTo>
                  <a:lnTo>
                    <a:pt x="81" y="8"/>
                  </a:lnTo>
                  <a:lnTo>
                    <a:pt x="82" y="6"/>
                  </a:lnTo>
                  <a:lnTo>
                    <a:pt x="83" y="4"/>
                  </a:lnTo>
                  <a:lnTo>
                    <a:pt x="82" y="3"/>
                  </a:lnTo>
                  <a:lnTo>
                    <a:pt x="81" y="1"/>
                  </a:lnTo>
                  <a:lnTo>
                    <a:pt x="80" y="0"/>
                  </a:lnTo>
                  <a:lnTo>
                    <a:pt x="78" y="0"/>
                  </a:lnTo>
                  <a:lnTo>
                    <a:pt x="76" y="0"/>
                  </a:lnTo>
                  <a:lnTo>
                    <a:pt x="74" y="1"/>
                  </a:lnTo>
                  <a:lnTo>
                    <a:pt x="7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6" name="Freeform 990"/>
            <p:cNvSpPr>
              <a:spLocks/>
            </p:cNvSpPr>
            <p:nvPr/>
          </p:nvSpPr>
          <p:spPr bwMode="auto">
            <a:xfrm>
              <a:off x="4346576" y="2727326"/>
              <a:ext cx="36513" cy="47625"/>
            </a:xfrm>
            <a:custGeom>
              <a:avLst/>
              <a:gdLst/>
              <a:ahLst/>
              <a:cxnLst>
                <a:cxn ang="0">
                  <a:pos x="61" y="2"/>
                </a:cxn>
                <a:cxn ang="0">
                  <a:pos x="61" y="2"/>
                </a:cxn>
                <a:cxn ang="0">
                  <a:pos x="57" y="9"/>
                </a:cxn>
                <a:cxn ang="0">
                  <a:pos x="52" y="15"/>
                </a:cxn>
                <a:cxn ang="0">
                  <a:pos x="42" y="26"/>
                </a:cxn>
                <a:cxn ang="0">
                  <a:pos x="32" y="37"/>
                </a:cxn>
                <a:cxn ang="0">
                  <a:pos x="23" y="48"/>
                </a:cxn>
                <a:cxn ang="0">
                  <a:pos x="23" y="48"/>
                </a:cxn>
                <a:cxn ang="0">
                  <a:pos x="16" y="59"/>
                </a:cxn>
                <a:cxn ang="0">
                  <a:pos x="12" y="66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3" y="76"/>
                </a:cxn>
                <a:cxn ang="0">
                  <a:pos x="1" y="79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0" y="85"/>
                </a:cxn>
                <a:cxn ang="0">
                  <a:pos x="1" y="86"/>
                </a:cxn>
                <a:cxn ang="0">
                  <a:pos x="2" y="88"/>
                </a:cxn>
                <a:cxn ang="0">
                  <a:pos x="4" y="88"/>
                </a:cxn>
                <a:cxn ang="0">
                  <a:pos x="5" y="89"/>
                </a:cxn>
                <a:cxn ang="0">
                  <a:pos x="7" y="88"/>
                </a:cxn>
                <a:cxn ang="0">
                  <a:pos x="8" y="87"/>
                </a:cxn>
                <a:cxn ang="0">
                  <a:pos x="9" y="85"/>
                </a:cxn>
                <a:cxn ang="0">
                  <a:pos x="9" y="85"/>
                </a:cxn>
                <a:cxn ang="0">
                  <a:pos x="11" y="81"/>
                </a:cxn>
                <a:cxn ang="0">
                  <a:pos x="13" y="79"/>
                </a:cxn>
                <a:cxn ang="0">
                  <a:pos x="17" y="76"/>
                </a:cxn>
                <a:cxn ang="0">
                  <a:pos x="19" y="73"/>
                </a:cxn>
                <a:cxn ang="0">
                  <a:pos x="19" y="73"/>
                </a:cxn>
                <a:cxn ang="0">
                  <a:pos x="22" y="67"/>
                </a:cxn>
                <a:cxn ang="0">
                  <a:pos x="26" y="60"/>
                </a:cxn>
                <a:cxn ang="0">
                  <a:pos x="34" y="49"/>
                </a:cxn>
                <a:cxn ang="0">
                  <a:pos x="34" y="49"/>
                </a:cxn>
                <a:cxn ang="0">
                  <a:pos x="42" y="38"/>
                </a:cxn>
                <a:cxn ang="0">
                  <a:pos x="52" y="28"/>
                </a:cxn>
                <a:cxn ang="0">
                  <a:pos x="61" y="18"/>
                </a:cxn>
                <a:cxn ang="0">
                  <a:pos x="65" y="13"/>
                </a:cxn>
                <a:cxn ang="0">
                  <a:pos x="68" y="8"/>
                </a:cxn>
                <a:cxn ang="0">
                  <a:pos x="68" y="8"/>
                </a:cxn>
                <a:cxn ang="0">
                  <a:pos x="69" y="6"/>
                </a:cxn>
                <a:cxn ang="0">
                  <a:pos x="69" y="3"/>
                </a:cxn>
                <a:cxn ang="0">
                  <a:pos x="68" y="2"/>
                </a:cxn>
                <a:cxn ang="0">
                  <a:pos x="67" y="1"/>
                </a:cxn>
                <a:cxn ang="0">
                  <a:pos x="65" y="0"/>
                </a:cxn>
                <a:cxn ang="0">
                  <a:pos x="63" y="0"/>
                </a:cxn>
                <a:cxn ang="0">
                  <a:pos x="62" y="1"/>
                </a:cxn>
                <a:cxn ang="0">
                  <a:pos x="61" y="2"/>
                </a:cxn>
                <a:cxn ang="0">
                  <a:pos x="61" y="2"/>
                </a:cxn>
              </a:cxnLst>
              <a:rect l="0" t="0" r="r" b="b"/>
              <a:pathLst>
                <a:path w="69" h="89">
                  <a:moveTo>
                    <a:pt x="61" y="2"/>
                  </a:moveTo>
                  <a:lnTo>
                    <a:pt x="61" y="2"/>
                  </a:lnTo>
                  <a:lnTo>
                    <a:pt x="57" y="9"/>
                  </a:lnTo>
                  <a:lnTo>
                    <a:pt x="52" y="15"/>
                  </a:lnTo>
                  <a:lnTo>
                    <a:pt x="42" y="26"/>
                  </a:lnTo>
                  <a:lnTo>
                    <a:pt x="32" y="37"/>
                  </a:lnTo>
                  <a:lnTo>
                    <a:pt x="23" y="48"/>
                  </a:lnTo>
                  <a:lnTo>
                    <a:pt x="23" y="48"/>
                  </a:lnTo>
                  <a:lnTo>
                    <a:pt x="16" y="59"/>
                  </a:lnTo>
                  <a:lnTo>
                    <a:pt x="12" y="6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3" y="76"/>
                  </a:lnTo>
                  <a:lnTo>
                    <a:pt x="1" y="79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85"/>
                  </a:lnTo>
                  <a:lnTo>
                    <a:pt x="1" y="86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5" y="89"/>
                  </a:lnTo>
                  <a:lnTo>
                    <a:pt x="7" y="88"/>
                  </a:lnTo>
                  <a:lnTo>
                    <a:pt x="8" y="87"/>
                  </a:lnTo>
                  <a:lnTo>
                    <a:pt x="9" y="85"/>
                  </a:lnTo>
                  <a:lnTo>
                    <a:pt x="9" y="85"/>
                  </a:lnTo>
                  <a:lnTo>
                    <a:pt x="11" y="81"/>
                  </a:lnTo>
                  <a:lnTo>
                    <a:pt x="13" y="79"/>
                  </a:lnTo>
                  <a:lnTo>
                    <a:pt x="17" y="76"/>
                  </a:lnTo>
                  <a:lnTo>
                    <a:pt x="19" y="73"/>
                  </a:lnTo>
                  <a:lnTo>
                    <a:pt x="19" y="73"/>
                  </a:lnTo>
                  <a:lnTo>
                    <a:pt x="22" y="67"/>
                  </a:lnTo>
                  <a:lnTo>
                    <a:pt x="26" y="60"/>
                  </a:lnTo>
                  <a:lnTo>
                    <a:pt x="34" y="49"/>
                  </a:lnTo>
                  <a:lnTo>
                    <a:pt x="34" y="49"/>
                  </a:lnTo>
                  <a:lnTo>
                    <a:pt x="42" y="38"/>
                  </a:lnTo>
                  <a:lnTo>
                    <a:pt x="52" y="28"/>
                  </a:lnTo>
                  <a:lnTo>
                    <a:pt x="61" y="18"/>
                  </a:lnTo>
                  <a:lnTo>
                    <a:pt x="65" y="13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69" y="6"/>
                  </a:lnTo>
                  <a:lnTo>
                    <a:pt x="69" y="3"/>
                  </a:lnTo>
                  <a:lnTo>
                    <a:pt x="68" y="2"/>
                  </a:lnTo>
                  <a:lnTo>
                    <a:pt x="67" y="1"/>
                  </a:lnTo>
                  <a:lnTo>
                    <a:pt x="65" y="0"/>
                  </a:lnTo>
                  <a:lnTo>
                    <a:pt x="63" y="0"/>
                  </a:lnTo>
                  <a:lnTo>
                    <a:pt x="62" y="1"/>
                  </a:lnTo>
                  <a:lnTo>
                    <a:pt x="61" y="2"/>
                  </a:lnTo>
                  <a:lnTo>
                    <a:pt x="6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7" name="Freeform 991"/>
            <p:cNvSpPr>
              <a:spLocks/>
            </p:cNvSpPr>
            <p:nvPr/>
          </p:nvSpPr>
          <p:spPr bwMode="auto">
            <a:xfrm>
              <a:off x="4402138" y="2727326"/>
              <a:ext cx="28575" cy="49213"/>
            </a:xfrm>
            <a:custGeom>
              <a:avLst/>
              <a:gdLst/>
              <a:ahLst/>
              <a:cxnLst>
                <a:cxn ang="0">
                  <a:pos x="44" y="6"/>
                </a:cxn>
                <a:cxn ang="0">
                  <a:pos x="44" y="6"/>
                </a:cxn>
                <a:cxn ang="0">
                  <a:pos x="43" y="10"/>
                </a:cxn>
                <a:cxn ang="0">
                  <a:pos x="42" y="12"/>
                </a:cxn>
                <a:cxn ang="0">
                  <a:pos x="41" y="14"/>
                </a:cxn>
                <a:cxn ang="0">
                  <a:pos x="40" y="15"/>
                </a:cxn>
                <a:cxn ang="0">
                  <a:pos x="37" y="17"/>
                </a:cxn>
                <a:cxn ang="0">
                  <a:pos x="36" y="18"/>
                </a:cxn>
                <a:cxn ang="0">
                  <a:pos x="35" y="20"/>
                </a:cxn>
                <a:cxn ang="0">
                  <a:pos x="35" y="20"/>
                </a:cxn>
                <a:cxn ang="0">
                  <a:pos x="31" y="25"/>
                </a:cxn>
                <a:cxn ang="0">
                  <a:pos x="27" y="30"/>
                </a:cxn>
                <a:cxn ang="0">
                  <a:pos x="22" y="36"/>
                </a:cxn>
                <a:cxn ang="0">
                  <a:pos x="19" y="41"/>
                </a:cxn>
                <a:cxn ang="0">
                  <a:pos x="19" y="41"/>
                </a:cxn>
                <a:cxn ang="0">
                  <a:pos x="14" y="52"/>
                </a:cxn>
                <a:cxn ang="0">
                  <a:pos x="10" y="64"/>
                </a:cxn>
                <a:cxn ang="0">
                  <a:pos x="6" y="75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0" y="88"/>
                </a:cxn>
                <a:cxn ang="0">
                  <a:pos x="1" y="91"/>
                </a:cxn>
                <a:cxn ang="0">
                  <a:pos x="2" y="92"/>
                </a:cxn>
                <a:cxn ang="0">
                  <a:pos x="4" y="92"/>
                </a:cxn>
                <a:cxn ang="0">
                  <a:pos x="5" y="92"/>
                </a:cxn>
                <a:cxn ang="0">
                  <a:pos x="7" y="92"/>
                </a:cxn>
                <a:cxn ang="0">
                  <a:pos x="8" y="89"/>
                </a:cxn>
                <a:cxn ang="0">
                  <a:pos x="8" y="89"/>
                </a:cxn>
                <a:cxn ang="0">
                  <a:pos x="12" y="83"/>
                </a:cxn>
                <a:cxn ang="0">
                  <a:pos x="15" y="77"/>
                </a:cxn>
                <a:cxn ang="0">
                  <a:pos x="21" y="63"/>
                </a:cxn>
                <a:cxn ang="0">
                  <a:pos x="28" y="49"/>
                </a:cxn>
                <a:cxn ang="0">
                  <a:pos x="31" y="43"/>
                </a:cxn>
                <a:cxn ang="0">
                  <a:pos x="36" y="37"/>
                </a:cxn>
                <a:cxn ang="0">
                  <a:pos x="36" y="37"/>
                </a:cxn>
                <a:cxn ang="0">
                  <a:pos x="41" y="29"/>
                </a:cxn>
                <a:cxn ang="0">
                  <a:pos x="47" y="22"/>
                </a:cxn>
                <a:cxn ang="0">
                  <a:pos x="51" y="14"/>
                </a:cxn>
                <a:cxn ang="0">
                  <a:pos x="53" y="10"/>
                </a:cxn>
                <a:cxn ang="0">
                  <a:pos x="54" y="6"/>
                </a:cxn>
                <a:cxn ang="0">
                  <a:pos x="54" y="6"/>
                </a:cxn>
                <a:cxn ang="0">
                  <a:pos x="54" y="3"/>
                </a:cxn>
                <a:cxn ang="0">
                  <a:pos x="53" y="1"/>
                </a:cxn>
                <a:cxn ang="0">
                  <a:pos x="50" y="0"/>
                </a:cxn>
                <a:cxn ang="0">
                  <a:pos x="49" y="0"/>
                </a:cxn>
                <a:cxn ang="0">
                  <a:pos x="45" y="1"/>
                </a:cxn>
                <a:cxn ang="0">
                  <a:pos x="44" y="3"/>
                </a:cxn>
                <a:cxn ang="0">
                  <a:pos x="44" y="6"/>
                </a:cxn>
                <a:cxn ang="0">
                  <a:pos x="44" y="6"/>
                </a:cxn>
              </a:cxnLst>
              <a:rect l="0" t="0" r="r" b="b"/>
              <a:pathLst>
                <a:path w="54" h="92">
                  <a:moveTo>
                    <a:pt x="44" y="6"/>
                  </a:moveTo>
                  <a:lnTo>
                    <a:pt x="44" y="6"/>
                  </a:lnTo>
                  <a:lnTo>
                    <a:pt x="43" y="10"/>
                  </a:lnTo>
                  <a:lnTo>
                    <a:pt x="42" y="12"/>
                  </a:lnTo>
                  <a:lnTo>
                    <a:pt x="41" y="14"/>
                  </a:lnTo>
                  <a:lnTo>
                    <a:pt x="40" y="15"/>
                  </a:lnTo>
                  <a:lnTo>
                    <a:pt x="37" y="17"/>
                  </a:lnTo>
                  <a:lnTo>
                    <a:pt x="36" y="18"/>
                  </a:lnTo>
                  <a:lnTo>
                    <a:pt x="35" y="20"/>
                  </a:lnTo>
                  <a:lnTo>
                    <a:pt x="35" y="20"/>
                  </a:lnTo>
                  <a:lnTo>
                    <a:pt x="31" y="25"/>
                  </a:lnTo>
                  <a:lnTo>
                    <a:pt x="27" y="30"/>
                  </a:lnTo>
                  <a:lnTo>
                    <a:pt x="22" y="36"/>
                  </a:lnTo>
                  <a:lnTo>
                    <a:pt x="19" y="41"/>
                  </a:lnTo>
                  <a:lnTo>
                    <a:pt x="19" y="41"/>
                  </a:lnTo>
                  <a:lnTo>
                    <a:pt x="14" y="52"/>
                  </a:lnTo>
                  <a:lnTo>
                    <a:pt x="10" y="64"/>
                  </a:lnTo>
                  <a:lnTo>
                    <a:pt x="6" y="7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8"/>
                  </a:lnTo>
                  <a:lnTo>
                    <a:pt x="1" y="91"/>
                  </a:lnTo>
                  <a:lnTo>
                    <a:pt x="2" y="92"/>
                  </a:lnTo>
                  <a:lnTo>
                    <a:pt x="4" y="92"/>
                  </a:lnTo>
                  <a:lnTo>
                    <a:pt x="5" y="92"/>
                  </a:lnTo>
                  <a:lnTo>
                    <a:pt x="7" y="92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12" y="83"/>
                  </a:lnTo>
                  <a:lnTo>
                    <a:pt x="15" y="77"/>
                  </a:lnTo>
                  <a:lnTo>
                    <a:pt x="21" y="63"/>
                  </a:lnTo>
                  <a:lnTo>
                    <a:pt x="28" y="49"/>
                  </a:lnTo>
                  <a:lnTo>
                    <a:pt x="31" y="43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41" y="29"/>
                  </a:lnTo>
                  <a:lnTo>
                    <a:pt x="47" y="22"/>
                  </a:lnTo>
                  <a:lnTo>
                    <a:pt x="51" y="14"/>
                  </a:lnTo>
                  <a:lnTo>
                    <a:pt x="53" y="10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4" y="3"/>
                  </a:lnTo>
                  <a:lnTo>
                    <a:pt x="53" y="1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5" y="1"/>
                  </a:lnTo>
                  <a:lnTo>
                    <a:pt x="44" y="3"/>
                  </a:lnTo>
                  <a:lnTo>
                    <a:pt x="44" y="6"/>
                  </a:lnTo>
                  <a:lnTo>
                    <a:pt x="4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8" name="Freeform 992"/>
            <p:cNvSpPr>
              <a:spLocks/>
            </p:cNvSpPr>
            <p:nvPr/>
          </p:nvSpPr>
          <p:spPr bwMode="auto">
            <a:xfrm>
              <a:off x="4464051" y="2733676"/>
              <a:ext cx="26988" cy="36513"/>
            </a:xfrm>
            <a:custGeom>
              <a:avLst/>
              <a:gdLst/>
              <a:ahLst/>
              <a:cxnLst>
                <a:cxn ang="0">
                  <a:pos x="41" y="2"/>
                </a:cxn>
                <a:cxn ang="0">
                  <a:pos x="41" y="2"/>
                </a:cxn>
                <a:cxn ang="0">
                  <a:pos x="37" y="10"/>
                </a:cxn>
                <a:cxn ang="0">
                  <a:pos x="32" y="18"/>
                </a:cxn>
                <a:cxn ang="0">
                  <a:pos x="21" y="33"/>
                </a:cxn>
                <a:cxn ang="0">
                  <a:pos x="21" y="33"/>
                </a:cxn>
                <a:cxn ang="0">
                  <a:pos x="10" y="48"/>
                </a:cxn>
                <a:cxn ang="0">
                  <a:pos x="1" y="65"/>
                </a:cxn>
                <a:cxn ang="0">
                  <a:pos x="1" y="65"/>
                </a:cxn>
                <a:cxn ang="0">
                  <a:pos x="0" y="66"/>
                </a:cxn>
                <a:cxn ang="0">
                  <a:pos x="0" y="68"/>
                </a:cxn>
                <a:cxn ang="0">
                  <a:pos x="1" y="70"/>
                </a:cxn>
                <a:cxn ang="0">
                  <a:pos x="3" y="71"/>
                </a:cxn>
                <a:cxn ang="0">
                  <a:pos x="4" y="71"/>
                </a:cxn>
                <a:cxn ang="0">
                  <a:pos x="6" y="71"/>
                </a:cxn>
                <a:cxn ang="0">
                  <a:pos x="7" y="71"/>
                </a:cxn>
                <a:cxn ang="0">
                  <a:pos x="9" y="69"/>
                </a:cxn>
                <a:cxn ang="0">
                  <a:pos x="9" y="69"/>
                </a:cxn>
                <a:cxn ang="0">
                  <a:pos x="18" y="54"/>
                </a:cxn>
                <a:cxn ang="0">
                  <a:pos x="29" y="37"/>
                </a:cxn>
                <a:cxn ang="0">
                  <a:pos x="29" y="37"/>
                </a:cxn>
                <a:cxn ang="0">
                  <a:pos x="40" y="21"/>
                </a:cxn>
                <a:cxn ang="0">
                  <a:pos x="46" y="13"/>
                </a:cxn>
                <a:cxn ang="0">
                  <a:pos x="51" y="5"/>
                </a:cxn>
                <a:cxn ang="0">
                  <a:pos x="51" y="5"/>
                </a:cxn>
                <a:cxn ang="0">
                  <a:pos x="51" y="3"/>
                </a:cxn>
                <a:cxn ang="0">
                  <a:pos x="51" y="1"/>
                </a:cxn>
                <a:cxn ang="0">
                  <a:pos x="50" y="0"/>
                </a:cxn>
                <a:cxn ang="0">
                  <a:pos x="47" y="0"/>
                </a:cxn>
                <a:cxn ang="0">
                  <a:pos x="44" y="0"/>
                </a:cxn>
                <a:cxn ang="0">
                  <a:pos x="42" y="1"/>
                </a:cxn>
                <a:cxn ang="0">
                  <a:pos x="41" y="2"/>
                </a:cxn>
                <a:cxn ang="0">
                  <a:pos x="41" y="2"/>
                </a:cxn>
              </a:cxnLst>
              <a:rect l="0" t="0" r="r" b="b"/>
              <a:pathLst>
                <a:path w="51" h="71">
                  <a:moveTo>
                    <a:pt x="41" y="2"/>
                  </a:moveTo>
                  <a:lnTo>
                    <a:pt x="41" y="2"/>
                  </a:lnTo>
                  <a:lnTo>
                    <a:pt x="37" y="10"/>
                  </a:lnTo>
                  <a:lnTo>
                    <a:pt x="32" y="18"/>
                  </a:lnTo>
                  <a:lnTo>
                    <a:pt x="21" y="33"/>
                  </a:lnTo>
                  <a:lnTo>
                    <a:pt x="21" y="33"/>
                  </a:lnTo>
                  <a:lnTo>
                    <a:pt x="10" y="48"/>
                  </a:lnTo>
                  <a:lnTo>
                    <a:pt x="1" y="65"/>
                  </a:lnTo>
                  <a:lnTo>
                    <a:pt x="1" y="65"/>
                  </a:lnTo>
                  <a:lnTo>
                    <a:pt x="0" y="66"/>
                  </a:lnTo>
                  <a:lnTo>
                    <a:pt x="0" y="68"/>
                  </a:lnTo>
                  <a:lnTo>
                    <a:pt x="1" y="70"/>
                  </a:lnTo>
                  <a:lnTo>
                    <a:pt x="3" y="71"/>
                  </a:lnTo>
                  <a:lnTo>
                    <a:pt x="4" y="71"/>
                  </a:lnTo>
                  <a:lnTo>
                    <a:pt x="6" y="71"/>
                  </a:lnTo>
                  <a:lnTo>
                    <a:pt x="7" y="71"/>
                  </a:lnTo>
                  <a:lnTo>
                    <a:pt x="9" y="69"/>
                  </a:lnTo>
                  <a:lnTo>
                    <a:pt x="9" y="69"/>
                  </a:lnTo>
                  <a:lnTo>
                    <a:pt x="18" y="54"/>
                  </a:lnTo>
                  <a:lnTo>
                    <a:pt x="29" y="37"/>
                  </a:lnTo>
                  <a:lnTo>
                    <a:pt x="29" y="37"/>
                  </a:lnTo>
                  <a:lnTo>
                    <a:pt x="40" y="21"/>
                  </a:lnTo>
                  <a:lnTo>
                    <a:pt x="46" y="13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3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47" y="0"/>
                  </a:lnTo>
                  <a:lnTo>
                    <a:pt x="44" y="0"/>
                  </a:lnTo>
                  <a:lnTo>
                    <a:pt x="42" y="1"/>
                  </a:lnTo>
                  <a:lnTo>
                    <a:pt x="41" y="2"/>
                  </a:lnTo>
                  <a:lnTo>
                    <a:pt x="4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9" name="Freeform 993"/>
            <p:cNvSpPr>
              <a:spLocks/>
            </p:cNvSpPr>
            <p:nvPr/>
          </p:nvSpPr>
          <p:spPr bwMode="auto">
            <a:xfrm>
              <a:off x="4532313" y="2736851"/>
              <a:ext cx="30163" cy="42863"/>
            </a:xfrm>
            <a:custGeom>
              <a:avLst/>
              <a:gdLst/>
              <a:ahLst/>
              <a:cxnLst>
                <a:cxn ang="0">
                  <a:pos x="49" y="3"/>
                </a:cxn>
                <a:cxn ang="0">
                  <a:pos x="49" y="3"/>
                </a:cxn>
                <a:cxn ang="0">
                  <a:pos x="43" y="13"/>
                </a:cxn>
                <a:cxn ang="0">
                  <a:pos x="37" y="24"/>
                </a:cxn>
                <a:cxn ang="0">
                  <a:pos x="29" y="34"/>
                </a:cxn>
                <a:cxn ang="0">
                  <a:pos x="22" y="43"/>
                </a:cxn>
                <a:cxn ang="0">
                  <a:pos x="22" y="43"/>
                </a:cxn>
                <a:cxn ang="0">
                  <a:pos x="15" y="50"/>
                </a:cxn>
                <a:cxn ang="0">
                  <a:pos x="10" y="57"/>
                </a:cxn>
                <a:cxn ang="0">
                  <a:pos x="4" y="65"/>
                </a:cxn>
                <a:cxn ang="0">
                  <a:pos x="1" y="74"/>
                </a:cxn>
                <a:cxn ang="0">
                  <a:pos x="1" y="74"/>
                </a:cxn>
                <a:cxn ang="0">
                  <a:pos x="0" y="76"/>
                </a:cxn>
                <a:cxn ang="0">
                  <a:pos x="1" y="78"/>
                </a:cxn>
                <a:cxn ang="0">
                  <a:pos x="2" y="79"/>
                </a:cxn>
                <a:cxn ang="0">
                  <a:pos x="4" y="79"/>
                </a:cxn>
                <a:cxn ang="0">
                  <a:pos x="6" y="80"/>
                </a:cxn>
                <a:cxn ang="0">
                  <a:pos x="8" y="79"/>
                </a:cxn>
                <a:cxn ang="0">
                  <a:pos x="9" y="78"/>
                </a:cxn>
                <a:cxn ang="0">
                  <a:pos x="10" y="76"/>
                </a:cxn>
                <a:cxn ang="0">
                  <a:pos x="10" y="76"/>
                </a:cxn>
                <a:cxn ang="0">
                  <a:pos x="13" y="70"/>
                </a:cxn>
                <a:cxn ang="0">
                  <a:pos x="15" y="65"/>
                </a:cxn>
                <a:cxn ang="0">
                  <a:pos x="22" y="56"/>
                </a:cxn>
                <a:cxn ang="0">
                  <a:pos x="22" y="56"/>
                </a:cxn>
                <a:cxn ang="0">
                  <a:pos x="29" y="50"/>
                </a:cxn>
                <a:cxn ang="0">
                  <a:pos x="32" y="46"/>
                </a:cxn>
                <a:cxn ang="0">
                  <a:pos x="35" y="43"/>
                </a:cxn>
                <a:cxn ang="0">
                  <a:pos x="35" y="43"/>
                </a:cxn>
                <a:cxn ang="0">
                  <a:pos x="41" y="33"/>
                </a:cxn>
                <a:cxn ang="0">
                  <a:pos x="46" y="25"/>
                </a:cxn>
                <a:cxn ang="0">
                  <a:pos x="52" y="17"/>
                </a:cxn>
                <a:cxn ang="0">
                  <a:pos x="57" y="7"/>
                </a:cxn>
                <a:cxn ang="0">
                  <a:pos x="57" y="7"/>
                </a:cxn>
                <a:cxn ang="0">
                  <a:pos x="57" y="5"/>
                </a:cxn>
                <a:cxn ang="0">
                  <a:pos x="57" y="4"/>
                </a:cxn>
                <a:cxn ang="0">
                  <a:pos x="56" y="2"/>
                </a:cxn>
                <a:cxn ang="0">
                  <a:pos x="55" y="1"/>
                </a:cxn>
                <a:cxn ang="0">
                  <a:pos x="53" y="0"/>
                </a:cxn>
                <a:cxn ang="0">
                  <a:pos x="52" y="0"/>
                </a:cxn>
                <a:cxn ang="0">
                  <a:pos x="50" y="1"/>
                </a:cxn>
                <a:cxn ang="0">
                  <a:pos x="49" y="3"/>
                </a:cxn>
                <a:cxn ang="0">
                  <a:pos x="49" y="3"/>
                </a:cxn>
              </a:cxnLst>
              <a:rect l="0" t="0" r="r" b="b"/>
              <a:pathLst>
                <a:path w="57" h="80">
                  <a:moveTo>
                    <a:pt x="49" y="3"/>
                  </a:moveTo>
                  <a:lnTo>
                    <a:pt x="49" y="3"/>
                  </a:lnTo>
                  <a:lnTo>
                    <a:pt x="43" y="13"/>
                  </a:lnTo>
                  <a:lnTo>
                    <a:pt x="37" y="24"/>
                  </a:lnTo>
                  <a:lnTo>
                    <a:pt x="29" y="34"/>
                  </a:lnTo>
                  <a:lnTo>
                    <a:pt x="22" y="43"/>
                  </a:lnTo>
                  <a:lnTo>
                    <a:pt x="22" y="43"/>
                  </a:lnTo>
                  <a:lnTo>
                    <a:pt x="15" y="50"/>
                  </a:lnTo>
                  <a:lnTo>
                    <a:pt x="10" y="57"/>
                  </a:lnTo>
                  <a:lnTo>
                    <a:pt x="4" y="65"/>
                  </a:lnTo>
                  <a:lnTo>
                    <a:pt x="1" y="74"/>
                  </a:lnTo>
                  <a:lnTo>
                    <a:pt x="1" y="74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6" y="80"/>
                  </a:lnTo>
                  <a:lnTo>
                    <a:pt x="8" y="79"/>
                  </a:lnTo>
                  <a:lnTo>
                    <a:pt x="9" y="78"/>
                  </a:lnTo>
                  <a:lnTo>
                    <a:pt x="10" y="76"/>
                  </a:lnTo>
                  <a:lnTo>
                    <a:pt x="10" y="76"/>
                  </a:lnTo>
                  <a:lnTo>
                    <a:pt x="13" y="70"/>
                  </a:lnTo>
                  <a:lnTo>
                    <a:pt x="15" y="6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9" y="50"/>
                  </a:lnTo>
                  <a:lnTo>
                    <a:pt x="32" y="46"/>
                  </a:lnTo>
                  <a:lnTo>
                    <a:pt x="35" y="43"/>
                  </a:lnTo>
                  <a:lnTo>
                    <a:pt x="35" y="43"/>
                  </a:lnTo>
                  <a:lnTo>
                    <a:pt x="41" y="33"/>
                  </a:lnTo>
                  <a:lnTo>
                    <a:pt x="46" y="25"/>
                  </a:lnTo>
                  <a:lnTo>
                    <a:pt x="52" y="17"/>
                  </a:lnTo>
                  <a:lnTo>
                    <a:pt x="57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7" y="4"/>
                  </a:lnTo>
                  <a:lnTo>
                    <a:pt x="56" y="2"/>
                  </a:lnTo>
                  <a:lnTo>
                    <a:pt x="55" y="1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0" y="1"/>
                  </a:lnTo>
                  <a:lnTo>
                    <a:pt x="49" y="3"/>
                  </a:lnTo>
                  <a:lnTo>
                    <a:pt x="49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0" name="Freeform 994"/>
            <p:cNvSpPr>
              <a:spLocks/>
            </p:cNvSpPr>
            <p:nvPr/>
          </p:nvSpPr>
          <p:spPr bwMode="auto">
            <a:xfrm>
              <a:off x="4589463" y="2735263"/>
              <a:ext cx="22225" cy="34925"/>
            </a:xfrm>
            <a:custGeom>
              <a:avLst/>
              <a:gdLst/>
              <a:ahLst/>
              <a:cxnLst>
                <a:cxn ang="0">
                  <a:pos x="33" y="2"/>
                </a:cxn>
                <a:cxn ang="0">
                  <a:pos x="33" y="2"/>
                </a:cxn>
                <a:cxn ang="0">
                  <a:pos x="24" y="16"/>
                </a:cxn>
                <a:cxn ang="0">
                  <a:pos x="16" y="31"/>
                </a:cxn>
                <a:cxn ang="0">
                  <a:pos x="7" y="46"/>
                </a:cxn>
                <a:cxn ang="0">
                  <a:pos x="1" y="61"/>
                </a:cxn>
                <a:cxn ang="0">
                  <a:pos x="1" y="61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2" y="65"/>
                </a:cxn>
                <a:cxn ang="0">
                  <a:pos x="4" y="66"/>
                </a:cxn>
                <a:cxn ang="0">
                  <a:pos x="7" y="66"/>
                </a:cxn>
                <a:cxn ang="0">
                  <a:pos x="8" y="65"/>
                </a:cxn>
                <a:cxn ang="0">
                  <a:pos x="10" y="63"/>
                </a:cxn>
                <a:cxn ang="0">
                  <a:pos x="10" y="63"/>
                </a:cxn>
                <a:cxn ang="0">
                  <a:pos x="17" y="49"/>
                </a:cxn>
                <a:cxn ang="0">
                  <a:pos x="24" y="34"/>
                </a:cxn>
                <a:cxn ang="0">
                  <a:pos x="32" y="21"/>
                </a:cxn>
                <a:cxn ang="0">
                  <a:pos x="42" y="7"/>
                </a:cxn>
                <a:cxn ang="0">
                  <a:pos x="42" y="7"/>
                </a:cxn>
                <a:cxn ang="0">
                  <a:pos x="42" y="5"/>
                </a:cxn>
                <a:cxn ang="0">
                  <a:pos x="42" y="4"/>
                </a:cxn>
                <a:cxn ang="0">
                  <a:pos x="41" y="2"/>
                </a:cxn>
                <a:cxn ang="0">
                  <a:pos x="40" y="1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4" y="1"/>
                </a:cxn>
                <a:cxn ang="0">
                  <a:pos x="33" y="2"/>
                </a:cxn>
                <a:cxn ang="0">
                  <a:pos x="33" y="2"/>
                </a:cxn>
              </a:cxnLst>
              <a:rect l="0" t="0" r="r" b="b"/>
              <a:pathLst>
                <a:path w="42" h="66">
                  <a:moveTo>
                    <a:pt x="33" y="2"/>
                  </a:moveTo>
                  <a:lnTo>
                    <a:pt x="33" y="2"/>
                  </a:lnTo>
                  <a:lnTo>
                    <a:pt x="24" y="16"/>
                  </a:lnTo>
                  <a:lnTo>
                    <a:pt x="16" y="31"/>
                  </a:lnTo>
                  <a:lnTo>
                    <a:pt x="7" y="46"/>
                  </a:lnTo>
                  <a:lnTo>
                    <a:pt x="1" y="61"/>
                  </a:lnTo>
                  <a:lnTo>
                    <a:pt x="1" y="61"/>
                  </a:lnTo>
                  <a:lnTo>
                    <a:pt x="0" y="63"/>
                  </a:lnTo>
                  <a:lnTo>
                    <a:pt x="1" y="64"/>
                  </a:lnTo>
                  <a:lnTo>
                    <a:pt x="2" y="65"/>
                  </a:lnTo>
                  <a:lnTo>
                    <a:pt x="4" y="66"/>
                  </a:lnTo>
                  <a:lnTo>
                    <a:pt x="7" y="66"/>
                  </a:lnTo>
                  <a:lnTo>
                    <a:pt x="8" y="65"/>
                  </a:lnTo>
                  <a:lnTo>
                    <a:pt x="10" y="63"/>
                  </a:lnTo>
                  <a:lnTo>
                    <a:pt x="10" y="63"/>
                  </a:lnTo>
                  <a:lnTo>
                    <a:pt x="17" y="49"/>
                  </a:lnTo>
                  <a:lnTo>
                    <a:pt x="24" y="34"/>
                  </a:lnTo>
                  <a:lnTo>
                    <a:pt x="32" y="21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1" y="2"/>
                  </a:lnTo>
                  <a:lnTo>
                    <a:pt x="40" y="1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1"/>
                  </a:lnTo>
                  <a:lnTo>
                    <a:pt x="33" y="2"/>
                  </a:lnTo>
                  <a:lnTo>
                    <a:pt x="3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1" name="Freeform 995"/>
            <p:cNvSpPr>
              <a:spLocks/>
            </p:cNvSpPr>
            <p:nvPr/>
          </p:nvSpPr>
          <p:spPr bwMode="auto">
            <a:xfrm>
              <a:off x="4651376" y="2736851"/>
              <a:ext cx="25400" cy="42863"/>
            </a:xfrm>
            <a:custGeom>
              <a:avLst/>
              <a:gdLst/>
              <a:ahLst/>
              <a:cxnLst>
                <a:cxn ang="0">
                  <a:pos x="39" y="4"/>
                </a:cxn>
                <a:cxn ang="0">
                  <a:pos x="39" y="4"/>
                </a:cxn>
                <a:cxn ang="0">
                  <a:pos x="36" y="13"/>
                </a:cxn>
                <a:cxn ang="0">
                  <a:pos x="31" y="22"/>
                </a:cxn>
                <a:cxn ang="0">
                  <a:pos x="22" y="39"/>
                </a:cxn>
                <a:cxn ang="0">
                  <a:pos x="11" y="56"/>
                </a:cxn>
                <a:cxn ang="0">
                  <a:pos x="0" y="73"/>
                </a:cxn>
                <a:cxn ang="0">
                  <a:pos x="0" y="73"/>
                </a:cxn>
                <a:cxn ang="0">
                  <a:pos x="0" y="75"/>
                </a:cxn>
                <a:cxn ang="0">
                  <a:pos x="0" y="76"/>
                </a:cxn>
                <a:cxn ang="0">
                  <a:pos x="1" y="78"/>
                </a:cxn>
                <a:cxn ang="0">
                  <a:pos x="2" y="79"/>
                </a:cxn>
                <a:cxn ang="0">
                  <a:pos x="4" y="80"/>
                </a:cxn>
                <a:cxn ang="0">
                  <a:pos x="5" y="80"/>
                </a:cxn>
                <a:cxn ang="0">
                  <a:pos x="8" y="79"/>
                </a:cxn>
                <a:cxn ang="0">
                  <a:pos x="9" y="78"/>
                </a:cxn>
                <a:cxn ang="0">
                  <a:pos x="9" y="78"/>
                </a:cxn>
                <a:cxn ang="0">
                  <a:pos x="20" y="60"/>
                </a:cxn>
                <a:cxn ang="0">
                  <a:pos x="30" y="43"/>
                </a:cxn>
                <a:cxn ang="0">
                  <a:pos x="41" y="25"/>
                </a:cxn>
                <a:cxn ang="0">
                  <a:pos x="44" y="16"/>
                </a:cxn>
                <a:cxn ang="0">
                  <a:pos x="47" y="6"/>
                </a:cxn>
                <a:cxn ang="0">
                  <a:pos x="47" y="6"/>
                </a:cxn>
                <a:cxn ang="0">
                  <a:pos x="48" y="4"/>
                </a:cxn>
                <a:cxn ang="0">
                  <a:pos x="47" y="3"/>
                </a:cxn>
                <a:cxn ang="0">
                  <a:pos x="46" y="1"/>
                </a:cxn>
                <a:cxn ang="0">
                  <a:pos x="44" y="1"/>
                </a:cxn>
                <a:cxn ang="0">
                  <a:pos x="43" y="0"/>
                </a:cxn>
                <a:cxn ang="0">
                  <a:pos x="41" y="1"/>
                </a:cxn>
                <a:cxn ang="0">
                  <a:pos x="40" y="2"/>
                </a:cxn>
                <a:cxn ang="0">
                  <a:pos x="39" y="4"/>
                </a:cxn>
                <a:cxn ang="0">
                  <a:pos x="39" y="4"/>
                </a:cxn>
              </a:cxnLst>
              <a:rect l="0" t="0" r="r" b="b"/>
              <a:pathLst>
                <a:path w="48" h="80">
                  <a:moveTo>
                    <a:pt x="39" y="4"/>
                  </a:moveTo>
                  <a:lnTo>
                    <a:pt x="39" y="4"/>
                  </a:lnTo>
                  <a:lnTo>
                    <a:pt x="36" y="13"/>
                  </a:lnTo>
                  <a:lnTo>
                    <a:pt x="31" y="22"/>
                  </a:lnTo>
                  <a:lnTo>
                    <a:pt x="22" y="39"/>
                  </a:lnTo>
                  <a:lnTo>
                    <a:pt x="11" y="56"/>
                  </a:lnTo>
                  <a:lnTo>
                    <a:pt x="0" y="73"/>
                  </a:lnTo>
                  <a:lnTo>
                    <a:pt x="0" y="73"/>
                  </a:lnTo>
                  <a:lnTo>
                    <a:pt x="0" y="75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2" y="79"/>
                  </a:lnTo>
                  <a:lnTo>
                    <a:pt x="4" y="80"/>
                  </a:lnTo>
                  <a:lnTo>
                    <a:pt x="5" y="80"/>
                  </a:lnTo>
                  <a:lnTo>
                    <a:pt x="8" y="79"/>
                  </a:lnTo>
                  <a:lnTo>
                    <a:pt x="9" y="78"/>
                  </a:lnTo>
                  <a:lnTo>
                    <a:pt x="9" y="78"/>
                  </a:lnTo>
                  <a:lnTo>
                    <a:pt x="20" y="60"/>
                  </a:lnTo>
                  <a:lnTo>
                    <a:pt x="30" y="43"/>
                  </a:lnTo>
                  <a:lnTo>
                    <a:pt x="41" y="25"/>
                  </a:lnTo>
                  <a:lnTo>
                    <a:pt x="44" y="1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8" y="4"/>
                  </a:lnTo>
                  <a:lnTo>
                    <a:pt x="47" y="3"/>
                  </a:lnTo>
                  <a:lnTo>
                    <a:pt x="46" y="1"/>
                  </a:lnTo>
                  <a:lnTo>
                    <a:pt x="44" y="1"/>
                  </a:lnTo>
                  <a:lnTo>
                    <a:pt x="43" y="0"/>
                  </a:lnTo>
                  <a:lnTo>
                    <a:pt x="41" y="1"/>
                  </a:lnTo>
                  <a:lnTo>
                    <a:pt x="40" y="2"/>
                  </a:lnTo>
                  <a:lnTo>
                    <a:pt x="39" y="4"/>
                  </a:lnTo>
                  <a:lnTo>
                    <a:pt x="39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2" name="Freeform 996"/>
            <p:cNvSpPr>
              <a:spLocks/>
            </p:cNvSpPr>
            <p:nvPr/>
          </p:nvSpPr>
          <p:spPr bwMode="auto">
            <a:xfrm>
              <a:off x="4702176" y="2738438"/>
              <a:ext cx="22225" cy="38100"/>
            </a:xfrm>
            <a:custGeom>
              <a:avLst/>
              <a:gdLst/>
              <a:ahLst/>
              <a:cxnLst>
                <a:cxn ang="0">
                  <a:pos x="35" y="3"/>
                </a:cxn>
                <a:cxn ang="0">
                  <a:pos x="35" y="3"/>
                </a:cxn>
                <a:cxn ang="0">
                  <a:pos x="30" y="10"/>
                </a:cxn>
                <a:cxn ang="0">
                  <a:pos x="26" y="18"/>
                </a:cxn>
                <a:cxn ang="0">
                  <a:pos x="14" y="32"/>
                </a:cxn>
                <a:cxn ang="0">
                  <a:pos x="10" y="40"/>
                </a:cxn>
                <a:cxn ang="0">
                  <a:pos x="5" y="48"/>
                </a:cxn>
                <a:cxn ang="0">
                  <a:pos x="2" y="55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66"/>
                </a:cxn>
                <a:cxn ang="0">
                  <a:pos x="0" y="67"/>
                </a:cxn>
                <a:cxn ang="0">
                  <a:pos x="3" y="70"/>
                </a:cxn>
                <a:cxn ang="0">
                  <a:pos x="5" y="71"/>
                </a:cxn>
                <a:cxn ang="0">
                  <a:pos x="7" y="70"/>
                </a:cxn>
                <a:cxn ang="0">
                  <a:pos x="8" y="69"/>
                </a:cxn>
                <a:cxn ang="0">
                  <a:pos x="9" y="66"/>
                </a:cxn>
                <a:cxn ang="0">
                  <a:pos x="9" y="66"/>
                </a:cxn>
                <a:cxn ang="0">
                  <a:pos x="11" y="58"/>
                </a:cxn>
                <a:cxn ang="0">
                  <a:pos x="14" y="51"/>
                </a:cxn>
                <a:cxn ang="0">
                  <a:pos x="18" y="44"/>
                </a:cxn>
                <a:cxn ang="0">
                  <a:pos x="23" y="36"/>
                </a:cxn>
                <a:cxn ang="0">
                  <a:pos x="34" y="22"/>
                </a:cxn>
                <a:cxn ang="0">
                  <a:pos x="39" y="15"/>
                </a:cxn>
                <a:cxn ang="0">
                  <a:pos x="43" y="7"/>
                </a:cxn>
                <a:cxn ang="0">
                  <a:pos x="43" y="7"/>
                </a:cxn>
                <a:cxn ang="0">
                  <a:pos x="43" y="5"/>
                </a:cxn>
                <a:cxn ang="0">
                  <a:pos x="43" y="4"/>
                </a:cxn>
                <a:cxn ang="0">
                  <a:pos x="42" y="2"/>
                </a:cxn>
                <a:cxn ang="0">
                  <a:pos x="41" y="1"/>
                </a:cxn>
                <a:cxn ang="0">
                  <a:pos x="39" y="0"/>
                </a:cxn>
                <a:cxn ang="0">
                  <a:pos x="38" y="0"/>
                </a:cxn>
                <a:cxn ang="0">
                  <a:pos x="36" y="1"/>
                </a:cxn>
                <a:cxn ang="0">
                  <a:pos x="35" y="3"/>
                </a:cxn>
                <a:cxn ang="0">
                  <a:pos x="35" y="3"/>
                </a:cxn>
              </a:cxnLst>
              <a:rect l="0" t="0" r="r" b="b"/>
              <a:pathLst>
                <a:path w="43" h="71">
                  <a:moveTo>
                    <a:pt x="35" y="3"/>
                  </a:moveTo>
                  <a:lnTo>
                    <a:pt x="35" y="3"/>
                  </a:lnTo>
                  <a:lnTo>
                    <a:pt x="30" y="10"/>
                  </a:lnTo>
                  <a:lnTo>
                    <a:pt x="26" y="18"/>
                  </a:lnTo>
                  <a:lnTo>
                    <a:pt x="14" y="32"/>
                  </a:lnTo>
                  <a:lnTo>
                    <a:pt x="10" y="40"/>
                  </a:lnTo>
                  <a:lnTo>
                    <a:pt x="5" y="48"/>
                  </a:lnTo>
                  <a:lnTo>
                    <a:pt x="2" y="55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6"/>
                  </a:lnTo>
                  <a:lnTo>
                    <a:pt x="0" y="67"/>
                  </a:lnTo>
                  <a:lnTo>
                    <a:pt x="3" y="70"/>
                  </a:lnTo>
                  <a:lnTo>
                    <a:pt x="5" y="71"/>
                  </a:lnTo>
                  <a:lnTo>
                    <a:pt x="7" y="70"/>
                  </a:lnTo>
                  <a:lnTo>
                    <a:pt x="8" y="69"/>
                  </a:lnTo>
                  <a:lnTo>
                    <a:pt x="9" y="66"/>
                  </a:lnTo>
                  <a:lnTo>
                    <a:pt x="9" y="66"/>
                  </a:lnTo>
                  <a:lnTo>
                    <a:pt x="11" y="58"/>
                  </a:lnTo>
                  <a:lnTo>
                    <a:pt x="14" y="51"/>
                  </a:lnTo>
                  <a:lnTo>
                    <a:pt x="18" y="44"/>
                  </a:lnTo>
                  <a:lnTo>
                    <a:pt x="23" y="36"/>
                  </a:lnTo>
                  <a:lnTo>
                    <a:pt x="34" y="22"/>
                  </a:lnTo>
                  <a:lnTo>
                    <a:pt x="39" y="15"/>
                  </a:lnTo>
                  <a:lnTo>
                    <a:pt x="43" y="7"/>
                  </a:lnTo>
                  <a:lnTo>
                    <a:pt x="43" y="7"/>
                  </a:lnTo>
                  <a:lnTo>
                    <a:pt x="43" y="5"/>
                  </a:lnTo>
                  <a:lnTo>
                    <a:pt x="43" y="4"/>
                  </a:lnTo>
                  <a:lnTo>
                    <a:pt x="42" y="2"/>
                  </a:lnTo>
                  <a:lnTo>
                    <a:pt x="41" y="1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6" y="1"/>
                  </a:lnTo>
                  <a:lnTo>
                    <a:pt x="35" y="3"/>
                  </a:lnTo>
                  <a:lnTo>
                    <a:pt x="35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3" name="Freeform 997"/>
            <p:cNvSpPr>
              <a:spLocks/>
            </p:cNvSpPr>
            <p:nvPr/>
          </p:nvSpPr>
          <p:spPr bwMode="auto">
            <a:xfrm>
              <a:off x="4735513" y="2746376"/>
              <a:ext cx="25400" cy="30163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39" y="1"/>
                </a:cxn>
                <a:cxn ang="0">
                  <a:pos x="29" y="12"/>
                </a:cxn>
                <a:cxn ang="0">
                  <a:pos x="20" y="23"/>
                </a:cxn>
                <a:cxn ang="0">
                  <a:pos x="1" y="48"/>
                </a:cxn>
                <a:cxn ang="0">
                  <a:pos x="1" y="48"/>
                </a:cxn>
                <a:cxn ang="0">
                  <a:pos x="0" y="50"/>
                </a:cxn>
                <a:cxn ang="0">
                  <a:pos x="0" y="51"/>
                </a:cxn>
                <a:cxn ang="0">
                  <a:pos x="2" y="56"/>
                </a:cxn>
                <a:cxn ang="0">
                  <a:pos x="3" y="57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8" y="55"/>
                </a:cxn>
                <a:cxn ang="0">
                  <a:pos x="8" y="55"/>
                </a:cxn>
                <a:cxn ang="0">
                  <a:pos x="26" y="31"/>
                </a:cxn>
                <a:cxn ang="0">
                  <a:pos x="35" y="18"/>
                </a:cxn>
                <a:cxn ang="0">
                  <a:pos x="45" y="7"/>
                </a:cxn>
                <a:cxn ang="0">
                  <a:pos x="45" y="7"/>
                </a:cxn>
                <a:cxn ang="0">
                  <a:pos x="46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4" y="0"/>
                </a:cxn>
                <a:cxn ang="0">
                  <a:pos x="42" y="0"/>
                </a:cxn>
                <a:cxn ang="0">
                  <a:pos x="40" y="0"/>
                </a:cxn>
                <a:cxn ang="0">
                  <a:pos x="39" y="1"/>
                </a:cxn>
                <a:cxn ang="0">
                  <a:pos x="39" y="1"/>
                </a:cxn>
              </a:cxnLst>
              <a:rect l="0" t="0" r="r" b="b"/>
              <a:pathLst>
                <a:path w="48" h="57">
                  <a:moveTo>
                    <a:pt x="39" y="1"/>
                  </a:moveTo>
                  <a:lnTo>
                    <a:pt x="39" y="1"/>
                  </a:lnTo>
                  <a:lnTo>
                    <a:pt x="29" y="12"/>
                  </a:lnTo>
                  <a:lnTo>
                    <a:pt x="20" y="23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0" y="50"/>
                  </a:lnTo>
                  <a:lnTo>
                    <a:pt x="0" y="51"/>
                  </a:lnTo>
                  <a:lnTo>
                    <a:pt x="2" y="56"/>
                  </a:lnTo>
                  <a:lnTo>
                    <a:pt x="3" y="57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26" y="31"/>
                  </a:lnTo>
                  <a:lnTo>
                    <a:pt x="35" y="18"/>
                  </a:lnTo>
                  <a:lnTo>
                    <a:pt x="45" y="7"/>
                  </a:lnTo>
                  <a:lnTo>
                    <a:pt x="45" y="7"/>
                  </a:lnTo>
                  <a:lnTo>
                    <a:pt x="46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39" y="1"/>
                  </a:lnTo>
                  <a:lnTo>
                    <a:pt x="3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4" name="Freeform 998"/>
            <p:cNvSpPr>
              <a:spLocks/>
            </p:cNvSpPr>
            <p:nvPr/>
          </p:nvSpPr>
          <p:spPr bwMode="auto">
            <a:xfrm>
              <a:off x="4479926" y="2536826"/>
              <a:ext cx="31750" cy="34925"/>
            </a:xfrm>
            <a:custGeom>
              <a:avLst/>
              <a:gdLst/>
              <a:ahLst/>
              <a:cxnLst>
                <a:cxn ang="0">
                  <a:pos x="52" y="1"/>
                </a:cxn>
                <a:cxn ang="0">
                  <a:pos x="52" y="1"/>
                </a:cxn>
                <a:cxn ang="0">
                  <a:pos x="38" y="15"/>
                </a:cxn>
                <a:cxn ang="0">
                  <a:pos x="26" y="30"/>
                </a:cxn>
                <a:cxn ang="0">
                  <a:pos x="13" y="44"/>
                </a:cxn>
                <a:cxn ang="0">
                  <a:pos x="1" y="58"/>
                </a:cxn>
                <a:cxn ang="0">
                  <a:pos x="1" y="58"/>
                </a:cxn>
                <a:cxn ang="0">
                  <a:pos x="0" y="60"/>
                </a:cxn>
                <a:cxn ang="0">
                  <a:pos x="0" y="61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2" y="65"/>
                </a:cxn>
                <a:cxn ang="0">
                  <a:pos x="4" y="66"/>
                </a:cxn>
                <a:cxn ang="0">
                  <a:pos x="6" y="66"/>
                </a:cxn>
                <a:cxn ang="0">
                  <a:pos x="7" y="65"/>
                </a:cxn>
                <a:cxn ang="0">
                  <a:pos x="7" y="65"/>
                </a:cxn>
                <a:cxn ang="0">
                  <a:pos x="21" y="50"/>
                </a:cxn>
                <a:cxn ang="0">
                  <a:pos x="33" y="36"/>
                </a:cxn>
                <a:cxn ang="0">
                  <a:pos x="46" y="21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9" y="6"/>
                </a:cxn>
                <a:cxn ang="0">
                  <a:pos x="60" y="4"/>
                </a:cxn>
                <a:cxn ang="0">
                  <a:pos x="59" y="2"/>
                </a:cxn>
                <a:cxn ang="0">
                  <a:pos x="58" y="1"/>
                </a:cxn>
                <a:cxn ang="0">
                  <a:pos x="57" y="0"/>
                </a:cxn>
                <a:cxn ang="0">
                  <a:pos x="55" y="0"/>
                </a:cxn>
                <a:cxn ang="0">
                  <a:pos x="54" y="0"/>
                </a:cxn>
                <a:cxn ang="0">
                  <a:pos x="52" y="1"/>
                </a:cxn>
                <a:cxn ang="0">
                  <a:pos x="52" y="1"/>
                </a:cxn>
              </a:cxnLst>
              <a:rect l="0" t="0" r="r" b="b"/>
              <a:pathLst>
                <a:path w="60" h="66">
                  <a:moveTo>
                    <a:pt x="52" y="1"/>
                  </a:moveTo>
                  <a:lnTo>
                    <a:pt x="52" y="1"/>
                  </a:lnTo>
                  <a:lnTo>
                    <a:pt x="38" y="15"/>
                  </a:lnTo>
                  <a:lnTo>
                    <a:pt x="26" y="30"/>
                  </a:lnTo>
                  <a:lnTo>
                    <a:pt x="13" y="44"/>
                  </a:lnTo>
                  <a:lnTo>
                    <a:pt x="1" y="58"/>
                  </a:lnTo>
                  <a:lnTo>
                    <a:pt x="1" y="58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3"/>
                  </a:lnTo>
                  <a:lnTo>
                    <a:pt x="1" y="64"/>
                  </a:lnTo>
                  <a:lnTo>
                    <a:pt x="2" y="65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21" y="50"/>
                  </a:lnTo>
                  <a:lnTo>
                    <a:pt x="33" y="36"/>
                  </a:lnTo>
                  <a:lnTo>
                    <a:pt x="46" y="21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59" y="2"/>
                  </a:lnTo>
                  <a:lnTo>
                    <a:pt x="58" y="1"/>
                  </a:lnTo>
                  <a:lnTo>
                    <a:pt x="57" y="0"/>
                  </a:lnTo>
                  <a:lnTo>
                    <a:pt x="55" y="0"/>
                  </a:lnTo>
                  <a:lnTo>
                    <a:pt x="54" y="0"/>
                  </a:lnTo>
                  <a:lnTo>
                    <a:pt x="52" y="1"/>
                  </a:lnTo>
                  <a:lnTo>
                    <a:pt x="5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5" name="Freeform 999"/>
            <p:cNvSpPr>
              <a:spLocks/>
            </p:cNvSpPr>
            <p:nvPr/>
          </p:nvSpPr>
          <p:spPr bwMode="auto">
            <a:xfrm>
              <a:off x="4513263" y="2566988"/>
              <a:ext cx="34925" cy="49213"/>
            </a:xfrm>
            <a:custGeom>
              <a:avLst/>
              <a:gdLst/>
              <a:ahLst/>
              <a:cxnLst>
                <a:cxn ang="0">
                  <a:pos x="57" y="3"/>
                </a:cxn>
                <a:cxn ang="0">
                  <a:pos x="57" y="3"/>
                </a:cxn>
                <a:cxn ang="0">
                  <a:pos x="55" y="8"/>
                </a:cxn>
                <a:cxn ang="0">
                  <a:pos x="52" y="13"/>
                </a:cxn>
                <a:cxn ang="0">
                  <a:pos x="44" y="23"/>
                </a:cxn>
                <a:cxn ang="0">
                  <a:pos x="35" y="31"/>
                </a:cxn>
                <a:cxn ang="0">
                  <a:pos x="27" y="39"/>
                </a:cxn>
                <a:cxn ang="0">
                  <a:pos x="27" y="39"/>
                </a:cxn>
                <a:cxn ang="0">
                  <a:pos x="22" y="44"/>
                </a:cxn>
                <a:cxn ang="0">
                  <a:pos x="18" y="49"/>
                </a:cxn>
                <a:cxn ang="0">
                  <a:pos x="12" y="61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6"/>
                </a:cxn>
                <a:cxn ang="0">
                  <a:pos x="0" y="88"/>
                </a:cxn>
                <a:cxn ang="0">
                  <a:pos x="1" y="90"/>
                </a:cxn>
                <a:cxn ang="0">
                  <a:pos x="2" y="91"/>
                </a:cxn>
                <a:cxn ang="0">
                  <a:pos x="4" y="91"/>
                </a:cxn>
                <a:cxn ang="0">
                  <a:pos x="6" y="91"/>
                </a:cxn>
                <a:cxn ang="0">
                  <a:pos x="7" y="91"/>
                </a:cxn>
                <a:cxn ang="0">
                  <a:pos x="8" y="89"/>
                </a:cxn>
                <a:cxn ang="0">
                  <a:pos x="8" y="89"/>
                </a:cxn>
                <a:cxn ang="0">
                  <a:pos x="16" y="75"/>
                </a:cxn>
                <a:cxn ang="0">
                  <a:pos x="22" y="63"/>
                </a:cxn>
                <a:cxn ang="0">
                  <a:pos x="30" y="50"/>
                </a:cxn>
                <a:cxn ang="0">
                  <a:pos x="34" y="45"/>
                </a:cxn>
                <a:cxn ang="0">
                  <a:pos x="40" y="40"/>
                </a:cxn>
                <a:cxn ang="0">
                  <a:pos x="40" y="40"/>
                </a:cxn>
                <a:cxn ang="0">
                  <a:pos x="48" y="33"/>
                </a:cxn>
                <a:cxn ang="0">
                  <a:pos x="55" y="25"/>
                </a:cxn>
                <a:cxn ang="0">
                  <a:pos x="61" y="15"/>
                </a:cxn>
                <a:cxn ang="0">
                  <a:pos x="66" y="6"/>
                </a:cxn>
                <a:cxn ang="0">
                  <a:pos x="66" y="6"/>
                </a:cxn>
                <a:cxn ang="0">
                  <a:pos x="66" y="4"/>
                </a:cxn>
                <a:cxn ang="0">
                  <a:pos x="66" y="2"/>
                </a:cxn>
                <a:cxn ang="0">
                  <a:pos x="65" y="1"/>
                </a:cxn>
                <a:cxn ang="0">
                  <a:pos x="63" y="0"/>
                </a:cxn>
                <a:cxn ang="0">
                  <a:pos x="60" y="0"/>
                </a:cxn>
                <a:cxn ang="0">
                  <a:pos x="58" y="1"/>
                </a:cxn>
                <a:cxn ang="0">
                  <a:pos x="57" y="3"/>
                </a:cxn>
                <a:cxn ang="0">
                  <a:pos x="57" y="3"/>
                </a:cxn>
              </a:cxnLst>
              <a:rect l="0" t="0" r="r" b="b"/>
              <a:pathLst>
                <a:path w="66" h="91">
                  <a:moveTo>
                    <a:pt x="57" y="3"/>
                  </a:moveTo>
                  <a:lnTo>
                    <a:pt x="57" y="3"/>
                  </a:lnTo>
                  <a:lnTo>
                    <a:pt x="55" y="8"/>
                  </a:lnTo>
                  <a:lnTo>
                    <a:pt x="52" y="13"/>
                  </a:lnTo>
                  <a:lnTo>
                    <a:pt x="44" y="23"/>
                  </a:lnTo>
                  <a:lnTo>
                    <a:pt x="35" y="31"/>
                  </a:lnTo>
                  <a:lnTo>
                    <a:pt x="27" y="39"/>
                  </a:lnTo>
                  <a:lnTo>
                    <a:pt x="27" y="39"/>
                  </a:lnTo>
                  <a:lnTo>
                    <a:pt x="22" y="44"/>
                  </a:lnTo>
                  <a:lnTo>
                    <a:pt x="18" y="49"/>
                  </a:lnTo>
                  <a:lnTo>
                    <a:pt x="12" y="6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6"/>
                  </a:lnTo>
                  <a:lnTo>
                    <a:pt x="0" y="88"/>
                  </a:lnTo>
                  <a:lnTo>
                    <a:pt x="1" y="90"/>
                  </a:lnTo>
                  <a:lnTo>
                    <a:pt x="2" y="91"/>
                  </a:lnTo>
                  <a:lnTo>
                    <a:pt x="4" y="91"/>
                  </a:lnTo>
                  <a:lnTo>
                    <a:pt x="6" y="91"/>
                  </a:lnTo>
                  <a:lnTo>
                    <a:pt x="7" y="91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16" y="75"/>
                  </a:lnTo>
                  <a:lnTo>
                    <a:pt x="22" y="63"/>
                  </a:lnTo>
                  <a:lnTo>
                    <a:pt x="30" y="50"/>
                  </a:lnTo>
                  <a:lnTo>
                    <a:pt x="34" y="45"/>
                  </a:lnTo>
                  <a:lnTo>
                    <a:pt x="40" y="40"/>
                  </a:lnTo>
                  <a:lnTo>
                    <a:pt x="40" y="40"/>
                  </a:lnTo>
                  <a:lnTo>
                    <a:pt x="48" y="33"/>
                  </a:lnTo>
                  <a:lnTo>
                    <a:pt x="55" y="25"/>
                  </a:lnTo>
                  <a:lnTo>
                    <a:pt x="61" y="15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66" y="4"/>
                  </a:lnTo>
                  <a:lnTo>
                    <a:pt x="66" y="2"/>
                  </a:lnTo>
                  <a:lnTo>
                    <a:pt x="65" y="1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8" y="1"/>
                  </a:lnTo>
                  <a:lnTo>
                    <a:pt x="57" y="3"/>
                  </a:lnTo>
                  <a:lnTo>
                    <a:pt x="57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Freeform 1000"/>
            <p:cNvSpPr>
              <a:spLocks/>
            </p:cNvSpPr>
            <p:nvPr/>
          </p:nvSpPr>
          <p:spPr bwMode="auto">
            <a:xfrm>
              <a:off x="4645026" y="2497138"/>
              <a:ext cx="34925" cy="55563"/>
            </a:xfrm>
            <a:custGeom>
              <a:avLst/>
              <a:gdLst/>
              <a:ahLst/>
              <a:cxnLst>
                <a:cxn ang="0">
                  <a:pos x="58" y="2"/>
                </a:cxn>
                <a:cxn ang="0">
                  <a:pos x="58" y="2"/>
                </a:cxn>
                <a:cxn ang="0">
                  <a:pos x="1" y="97"/>
                </a:cxn>
                <a:cxn ang="0">
                  <a:pos x="1" y="97"/>
                </a:cxn>
                <a:cxn ang="0">
                  <a:pos x="0" y="100"/>
                </a:cxn>
                <a:cxn ang="0">
                  <a:pos x="1" y="102"/>
                </a:cxn>
                <a:cxn ang="0">
                  <a:pos x="1" y="103"/>
                </a:cxn>
                <a:cxn ang="0">
                  <a:pos x="3" y="104"/>
                </a:cxn>
                <a:cxn ang="0">
                  <a:pos x="4" y="105"/>
                </a:cxn>
                <a:cxn ang="0">
                  <a:pos x="6" y="105"/>
                </a:cxn>
                <a:cxn ang="0">
                  <a:pos x="8" y="104"/>
                </a:cxn>
                <a:cxn ang="0">
                  <a:pos x="9" y="103"/>
                </a:cxn>
                <a:cxn ang="0">
                  <a:pos x="9" y="103"/>
                </a:cxn>
                <a:cxn ang="0">
                  <a:pos x="66" y="7"/>
                </a:cxn>
                <a:cxn ang="0">
                  <a:pos x="66" y="7"/>
                </a:cxn>
                <a:cxn ang="0">
                  <a:pos x="67" y="5"/>
                </a:cxn>
                <a:cxn ang="0">
                  <a:pos x="67" y="4"/>
                </a:cxn>
                <a:cxn ang="0">
                  <a:pos x="66" y="2"/>
                </a:cxn>
                <a:cxn ang="0">
                  <a:pos x="64" y="1"/>
                </a:cxn>
                <a:cxn ang="0">
                  <a:pos x="63" y="0"/>
                </a:cxn>
                <a:cxn ang="0">
                  <a:pos x="61" y="0"/>
                </a:cxn>
                <a:cxn ang="0">
                  <a:pos x="60" y="1"/>
                </a:cxn>
                <a:cxn ang="0">
                  <a:pos x="58" y="2"/>
                </a:cxn>
                <a:cxn ang="0">
                  <a:pos x="58" y="2"/>
                </a:cxn>
              </a:cxnLst>
              <a:rect l="0" t="0" r="r" b="b"/>
              <a:pathLst>
                <a:path w="67" h="105">
                  <a:moveTo>
                    <a:pt x="58" y="2"/>
                  </a:moveTo>
                  <a:lnTo>
                    <a:pt x="58" y="2"/>
                  </a:lnTo>
                  <a:lnTo>
                    <a:pt x="1" y="97"/>
                  </a:lnTo>
                  <a:lnTo>
                    <a:pt x="1" y="97"/>
                  </a:lnTo>
                  <a:lnTo>
                    <a:pt x="0" y="100"/>
                  </a:lnTo>
                  <a:lnTo>
                    <a:pt x="1" y="102"/>
                  </a:lnTo>
                  <a:lnTo>
                    <a:pt x="1" y="103"/>
                  </a:lnTo>
                  <a:lnTo>
                    <a:pt x="3" y="104"/>
                  </a:lnTo>
                  <a:lnTo>
                    <a:pt x="4" y="105"/>
                  </a:lnTo>
                  <a:lnTo>
                    <a:pt x="6" y="105"/>
                  </a:lnTo>
                  <a:lnTo>
                    <a:pt x="8" y="104"/>
                  </a:lnTo>
                  <a:lnTo>
                    <a:pt x="9" y="103"/>
                  </a:lnTo>
                  <a:lnTo>
                    <a:pt x="9" y="103"/>
                  </a:lnTo>
                  <a:lnTo>
                    <a:pt x="66" y="7"/>
                  </a:lnTo>
                  <a:lnTo>
                    <a:pt x="66" y="7"/>
                  </a:lnTo>
                  <a:lnTo>
                    <a:pt x="67" y="5"/>
                  </a:lnTo>
                  <a:lnTo>
                    <a:pt x="67" y="4"/>
                  </a:lnTo>
                  <a:lnTo>
                    <a:pt x="66" y="2"/>
                  </a:lnTo>
                  <a:lnTo>
                    <a:pt x="64" y="1"/>
                  </a:lnTo>
                  <a:lnTo>
                    <a:pt x="63" y="0"/>
                  </a:lnTo>
                  <a:lnTo>
                    <a:pt x="61" y="0"/>
                  </a:lnTo>
                  <a:lnTo>
                    <a:pt x="60" y="1"/>
                  </a:lnTo>
                  <a:lnTo>
                    <a:pt x="58" y="2"/>
                  </a:lnTo>
                  <a:lnTo>
                    <a:pt x="5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Freeform 1001"/>
            <p:cNvSpPr>
              <a:spLocks/>
            </p:cNvSpPr>
            <p:nvPr/>
          </p:nvSpPr>
          <p:spPr bwMode="auto">
            <a:xfrm>
              <a:off x="4681538" y="2509838"/>
              <a:ext cx="28575" cy="31750"/>
            </a:xfrm>
            <a:custGeom>
              <a:avLst/>
              <a:gdLst/>
              <a:ahLst/>
              <a:cxnLst>
                <a:cxn ang="0">
                  <a:pos x="46" y="1"/>
                </a:cxn>
                <a:cxn ang="0">
                  <a:pos x="46" y="1"/>
                </a:cxn>
                <a:cxn ang="0">
                  <a:pos x="22" y="26"/>
                </a:cxn>
                <a:cxn ang="0">
                  <a:pos x="11" y="39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0" y="55"/>
                </a:cxn>
                <a:cxn ang="0">
                  <a:pos x="0" y="56"/>
                </a:cxn>
                <a:cxn ang="0">
                  <a:pos x="1" y="58"/>
                </a:cxn>
                <a:cxn ang="0">
                  <a:pos x="2" y="59"/>
                </a:cxn>
                <a:cxn ang="0">
                  <a:pos x="4" y="60"/>
                </a:cxn>
                <a:cxn ang="0">
                  <a:pos x="5" y="60"/>
                </a:cxn>
                <a:cxn ang="0">
                  <a:pos x="8" y="59"/>
                </a:cxn>
                <a:cxn ang="0">
                  <a:pos x="9" y="58"/>
                </a:cxn>
                <a:cxn ang="0">
                  <a:pos x="9" y="58"/>
                </a:cxn>
                <a:cxn ang="0">
                  <a:pos x="19" y="44"/>
                </a:cxn>
                <a:cxn ang="0">
                  <a:pos x="29" y="32"/>
                </a:cxn>
                <a:cxn ang="0">
                  <a:pos x="52" y="8"/>
                </a:cxn>
                <a:cxn ang="0">
                  <a:pos x="52" y="8"/>
                </a:cxn>
                <a:cxn ang="0">
                  <a:pos x="54" y="6"/>
                </a:cxn>
                <a:cxn ang="0">
                  <a:pos x="54" y="4"/>
                </a:cxn>
                <a:cxn ang="0">
                  <a:pos x="53" y="3"/>
                </a:cxn>
                <a:cxn ang="0">
                  <a:pos x="52" y="1"/>
                </a:cxn>
                <a:cxn ang="0">
                  <a:pos x="51" y="0"/>
                </a:cxn>
                <a:cxn ang="0">
                  <a:pos x="49" y="0"/>
                </a:cxn>
                <a:cxn ang="0">
                  <a:pos x="48" y="0"/>
                </a:cxn>
                <a:cxn ang="0">
                  <a:pos x="46" y="1"/>
                </a:cxn>
                <a:cxn ang="0">
                  <a:pos x="46" y="1"/>
                </a:cxn>
              </a:cxnLst>
              <a:rect l="0" t="0" r="r" b="b"/>
              <a:pathLst>
                <a:path w="54" h="60">
                  <a:moveTo>
                    <a:pt x="46" y="1"/>
                  </a:moveTo>
                  <a:lnTo>
                    <a:pt x="46" y="1"/>
                  </a:lnTo>
                  <a:lnTo>
                    <a:pt x="22" y="26"/>
                  </a:lnTo>
                  <a:lnTo>
                    <a:pt x="11" y="39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1" y="58"/>
                  </a:lnTo>
                  <a:lnTo>
                    <a:pt x="2" y="59"/>
                  </a:lnTo>
                  <a:lnTo>
                    <a:pt x="4" y="60"/>
                  </a:lnTo>
                  <a:lnTo>
                    <a:pt x="5" y="60"/>
                  </a:lnTo>
                  <a:lnTo>
                    <a:pt x="8" y="59"/>
                  </a:lnTo>
                  <a:lnTo>
                    <a:pt x="9" y="58"/>
                  </a:lnTo>
                  <a:lnTo>
                    <a:pt x="9" y="58"/>
                  </a:lnTo>
                  <a:lnTo>
                    <a:pt x="19" y="44"/>
                  </a:lnTo>
                  <a:lnTo>
                    <a:pt x="29" y="32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4" y="6"/>
                  </a:lnTo>
                  <a:lnTo>
                    <a:pt x="54" y="4"/>
                  </a:lnTo>
                  <a:lnTo>
                    <a:pt x="53" y="3"/>
                  </a:lnTo>
                  <a:lnTo>
                    <a:pt x="52" y="1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6" y="1"/>
                  </a:lnTo>
                  <a:lnTo>
                    <a:pt x="4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8" name="Freeform 1002"/>
            <p:cNvSpPr>
              <a:spLocks/>
            </p:cNvSpPr>
            <p:nvPr/>
          </p:nvSpPr>
          <p:spPr bwMode="auto">
            <a:xfrm>
              <a:off x="4714876" y="2520951"/>
              <a:ext cx="61913" cy="74613"/>
            </a:xfrm>
            <a:custGeom>
              <a:avLst/>
              <a:gdLst/>
              <a:ahLst/>
              <a:cxnLst>
                <a:cxn ang="0">
                  <a:pos x="109" y="1"/>
                </a:cxn>
                <a:cxn ang="0">
                  <a:pos x="109" y="1"/>
                </a:cxn>
                <a:cxn ang="0">
                  <a:pos x="101" y="7"/>
                </a:cxn>
                <a:cxn ang="0">
                  <a:pos x="93" y="14"/>
                </a:cxn>
                <a:cxn ang="0">
                  <a:pos x="78" y="30"/>
                </a:cxn>
                <a:cxn ang="0">
                  <a:pos x="65" y="46"/>
                </a:cxn>
                <a:cxn ang="0">
                  <a:pos x="51" y="64"/>
                </a:cxn>
                <a:cxn ang="0">
                  <a:pos x="26" y="99"/>
                </a:cxn>
                <a:cxn ang="0">
                  <a:pos x="14" y="117"/>
                </a:cxn>
                <a:cxn ang="0">
                  <a:pos x="1" y="134"/>
                </a:cxn>
                <a:cxn ang="0">
                  <a:pos x="1" y="134"/>
                </a:cxn>
                <a:cxn ang="0">
                  <a:pos x="0" y="136"/>
                </a:cxn>
                <a:cxn ang="0">
                  <a:pos x="0" y="137"/>
                </a:cxn>
                <a:cxn ang="0">
                  <a:pos x="2" y="142"/>
                </a:cxn>
                <a:cxn ang="0">
                  <a:pos x="3" y="143"/>
                </a:cxn>
                <a:cxn ang="0">
                  <a:pos x="5" y="143"/>
                </a:cxn>
                <a:cxn ang="0">
                  <a:pos x="6" y="143"/>
                </a:cxn>
                <a:cxn ang="0">
                  <a:pos x="8" y="141"/>
                </a:cxn>
                <a:cxn ang="0">
                  <a:pos x="8" y="141"/>
                </a:cxn>
                <a:cxn ang="0">
                  <a:pos x="20" y="124"/>
                </a:cxn>
                <a:cxn ang="0">
                  <a:pos x="33" y="106"/>
                </a:cxn>
                <a:cxn ang="0">
                  <a:pos x="58" y="71"/>
                </a:cxn>
                <a:cxn ang="0">
                  <a:pos x="70" y="55"/>
                </a:cxn>
                <a:cxn ang="0">
                  <a:pos x="83" y="38"/>
                </a:cxn>
                <a:cxn ang="0">
                  <a:pos x="98" y="22"/>
                </a:cxn>
                <a:cxn ang="0">
                  <a:pos x="106" y="15"/>
                </a:cxn>
                <a:cxn ang="0">
                  <a:pos x="115" y="9"/>
                </a:cxn>
                <a:cxn ang="0">
                  <a:pos x="115" y="9"/>
                </a:cxn>
                <a:cxn ang="0">
                  <a:pos x="116" y="7"/>
                </a:cxn>
                <a:cxn ang="0">
                  <a:pos x="117" y="5"/>
                </a:cxn>
                <a:cxn ang="0">
                  <a:pos x="116" y="2"/>
                </a:cxn>
                <a:cxn ang="0">
                  <a:pos x="115" y="1"/>
                </a:cxn>
                <a:cxn ang="0">
                  <a:pos x="114" y="0"/>
                </a:cxn>
                <a:cxn ang="0">
                  <a:pos x="111" y="0"/>
                </a:cxn>
                <a:cxn ang="0">
                  <a:pos x="109" y="1"/>
                </a:cxn>
                <a:cxn ang="0">
                  <a:pos x="109" y="1"/>
                </a:cxn>
              </a:cxnLst>
              <a:rect l="0" t="0" r="r" b="b"/>
              <a:pathLst>
                <a:path w="117" h="143">
                  <a:moveTo>
                    <a:pt x="109" y="1"/>
                  </a:moveTo>
                  <a:lnTo>
                    <a:pt x="109" y="1"/>
                  </a:lnTo>
                  <a:lnTo>
                    <a:pt x="101" y="7"/>
                  </a:lnTo>
                  <a:lnTo>
                    <a:pt x="93" y="14"/>
                  </a:lnTo>
                  <a:lnTo>
                    <a:pt x="78" y="30"/>
                  </a:lnTo>
                  <a:lnTo>
                    <a:pt x="65" y="46"/>
                  </a:lnTo>
                  <a:lnTo>
                    <a:pt x="51" y="64"/>
                  </a:lnTo>
                  <a:lnTo>
                    <a:pt x="26" y="99"/>
                  </a:lnTo>
                  <a:lnTo>
                    <a:pt x="14" y="117"/>
                  </a:lnTo>
                  <a:lnTo>
                    <a:pt x="1" y="134"/>
                  </a:lnTo>
                  <a:lnTo>
                    <a:pt x="1" y="134"/>
                  </a:lnTo>
                  <a:lnTo>
                    <a:pt x="0" y="136"/>
                  </a:lnTo>
                  <a:lnTo>
                    <a:pt x="0" y="137"/>
                  </a:lnTo>
                  <a:lnTo>
                    <a:pt x="2" y="142"/>
                  </a:lnTo>
                  <a:lnTo>
                    <a:pt x="3" y="143"/>
                  </a:lnTo>
                  <a:lnTo>
                    <a:pt x="5" y="143"/>
                  </a:lnTo>
                  <a:lnTo>
                    <a:pt x="6" y="143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20" y="124"/>
                  </a:lnTo>
                  <a:lnTo>
                    <a:pt x="33" y="106"/>
                  </a:lnTo>
                  <a:lnTo>
                    <a:pt x="58" y="71"/>
                  </a:lnTo>
                  <a:lnTo>
                    <a:pt x="70" y="55"/>
                  </a:lnTo>
                  <a:lnTo>
                    <a:pt x="83" y="38"/>
                  </a:lnTo>
                  <a:lnTo>
                    <a:pt x="98" y="22"/>
                  </a:lnTo>
                  <a:lnTo>
                    <a:pt x="106" y="15"/>
                  </a:lnTo>
                  <a:lnTo>
                    <a:pt x="115" y="9"/>
                  </a:lnTo>
                  <a:lnTo>
                    <a:pt x="115" y="9"/>
                  </a:lnTo>
                  <a:lnTo>
                    <a:pt x="116" y="7"/>
                  </a:lnTo>
                  <a:lnTo>
                    <a:pt x="117" y="5"/>
                  </a:lnTo>
                  <a:lnTo>
                    <a:pt x="116" y="2"/>
                  </a:lnTo>
                  <a:lnTo>
                    <a:pt x="115" y="1"/>
                  </a:lnTo>
                  <a:lnTo>
                    <a:pt x="114" y="0"/>
                  </a:lnTo>
                  <a:lnTo>
                    <a:pt x="111" y="0"/>
                  </a:lnTo>
                  <a:lnTo>
                    <a:pt x="109" y="1"/>
                  </a:lnTo>
                  <a:lnTo>
                    <a:pt x="10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9" name="Freeform 1003"/>
            <p:cNvSpPr>
              <a:spLocks/>
            </p:cNvSpPr>
            <p:nvPr/>
          </p:nvSpPr>
          <p:spPr bwMode="auto">
            <a:xfrm>
              <a:off x="4278313" y="2235201"/>
              <a:ext cx="103188" cy="136525"/>
            </a:xfrm>
            <a:custGeom>
              <a:avLst/>
              <a:gdLst/>
              <a:ahLst/>
              <a:cxnLst>
                <a:cxn ang="0">
                  <a:pos x="186" y="0"/>
                </a:cxn>
                <a:cxn ang="0">
                  <a:pos x="186" y="0"/>
                </a:cxn>
                <a:cxn ang="0">
                  <a:pos x="171" y="12"/>
                </a:cxn>
                <a:cxn ang="0">
                  <a:pos x="156" y="26"/>
                </a:cxn>
                <a:cxn ang="0">
                  <a:pos x="143" y="39"/>
                </a:cxn>
                <a:cxn ang="0">
                  <a:pos x="129" y="54"/>
                </a:cxn>
                <a:cxn ang="0">
                  <a:pos x="117" y="68"/>
                </a:cxn>
                <a:cxn ang="0">
                  <a:pos x="104" y="84"/>
                </a:cxn>
                <a:cxn ang="0">
                  <a:pos x="81" y="115"/>
                </a:cxn>
                <a:cxn ang="0">
                  <a:pos x="60" y="148"/>
                </a:cxn>
                <a:cxn ang="0">
                  <a:pos x="39" y="181"/>
                </a:cxn>
                <a:cxn ang="0">
                  <a:pos x="1" y="249"/>
                </a:cxn>
                <a:cxn ang="0">
                  <a:pos x="1" y="249"/>
                </a:cxn>
                <a:cxn ang="0">
                  <a:pos x="0" y="251"/>
                </a:cxn>
                <a:cxn ang="0">
                  <a:pos x="1" y="253"/>
                </a:cxn>
                <a:cxn ang="0">
                  <a:pos x="1" y="255"/>
                </a:cxn>
                <a:cxn ang="0">
                  <a:pos x="3" y="256"/>
                </a:cxn>
                <a:cxn ang="0">
                  <a:pos x="4" y="257"/>
                </a:cxn>
                <a:cxn ang="0">
                  <a:pos x="6" y="257"/>
                </a:cxn>
                <a:cxn ang="0">
                  <a:pos x="8" y="256"/>
                </a:cxn>
                <a:cxn ang="0">
                  <a:pos x="9" y="254"/>
                </a:cxn>
                <a:cxn ang="0">
                  <a:pos x="9" y="254"/>
                </a:cxn>
                <a:cxn ang="0">
                  <a:pos x="46" y="187"/>
                </a:cxn>
                <a:cxn ang="0">
                  <a:pos x="67" y="154"/>
                </a:cxn>
                <a:cxn ang="0">
                  <a:pos x="88" y="122"/>
                </a:cxn>
                <a:cxn ang="0">
                  <a:pos x="110" y="90"/>
                </a:cxn>
                <a:cxn ang="0">
                  <a:pos x="123" y="75"/>
                </a:cxn>
                <a:cxn ang="0">
                  <a:pos x="135" y="61"/>
                </a:cxn>
                <a:cxn ang="0">
                  <a:pos x="148" y="46"/>
                </a:cxn>
                <a:cxn ang="0">
                  <a:pos x="162" y="33"/>
                </a:cxn>
                <a:cxn ang="0">
                  <a:pos x="176" y="20"/>
                </a:cxn>
                <a:cxn ang="0">
                  <a:pos x="191" y="8"/>
                </a:cxn>
                <a:cxn ang="0">
                  <a:pos x="191" y="8"/>
                </a:cxn>
                <a:cxn ang="0">
                  <a:pos x="192" y="7"/>
                </a:cxn>
                <a:cxn ang="0">
                  <a:pos x="193" y="5"/>
                </a:cxn>
                <a:cxn ang="0">
                  <a:pos x="192" y="2"/>
                </a:cxn>
                <a:cxn ang="0">
                  <a:pos x="191" y="0"/>
                </a:cxn>
                <a:cxn ang="0">
                  <a:pos x="189" y="0"/>
                </a:cxn>
                <a:cxn ang="0">
                  <a:pos x="188" y="0"/>
                </a:cxn>
                <a:cxn ang="0">
                  <a:pos x="186" y="0"/>
                </a:cxn>
                <a:cxn ang="0">
                  <a:pos x="186" y="0"/>
                </a:cxn>
              </a:cxnLst>
              <a:rect l="0" t="0" r="r" b="b"/>
              <a:pathLst>
                <a:path w="193" h="257">
                  <a:moveTo>
                    <a:pt x="186" y="0"/>
                  </a:moveTo>
                  <a:lnTo>
                    <a:pt x="186" y="0"/>
                  </a:lnTo>
                  <a:lnTo>
                    <a:pt x="171" y="12"/>
                  </a:lnTo>
                  <a:lnTo>
                    <a:pt x="156" y="26"/>
                  </a:lnTo>
                  <a:lnTo>
                    <a:pt x="143" y="39"/>
                  </a:lnTo>
                  <a:lnTo>
                    <a:pt x="129" y="54"/>
                  </a:lnTo>
                  <a:lnTo>
                    <a:pt x="117" y="68"/>
                  </a:lnTo>
                  <a:lnTo>
                    <a:pt x="104" y="84"/>
                  </a:lnTo>
                  <a:lnTo>
                    <a:pt x="81" y="115"/>
                  </a:lnTo>
                  <a:lnTo>
                    <a:pt x="60" y="148"/>
                  </a:lnTo>
                  <a:lnTo>
                    <a:pt x="39" y="181"/>
                  </a:lnTo>
                  <a:lnTo>
                    <a:pt x="1" y="249"/>
                  </a:lnTo>
                  <a:lnTo>
                    <a:pt x="1" y="249"/>
                  </a:lnTo>
                  <a:lnTo>
                    <a:pt x="0" y="251"/>
                  </a:lnTo>
                  <a:lnTo>
                    <a:pt x="1" y="253"/>
                  </a:lnTo>
                  <a:lnTo>
                    <a:pt x="1" y="255"/>
                  </a:lnTo>
                  <a:lnTo>
                    <a:pt x="3" y="256"/>
                  </a:lnTo>
                  <a:lnTo>
                    <a:pt x="4" y="257"/>
                  </a:lnTo>
                  <a:lnTo>
                    <a:pt x="6" y="257"/>
                  </a:lnTo>
                  <a:lnTo>
                    <a:pt x="8" y="256"/>
                  </a:lnTo>
                  <a:lnTo>
                    <a:pt x="9" y="254"/>
                  </a:lnTo>
                  <a:lnTo>
                    <a:pt x="9" y="254"/>
                  </a:lnTo>
                  <a:lnTo>
                    <a:pt x="46" y="187"/>
                  </a:lnTo>
                  <a:lnTo>
                    <a:pt x="67" y="154"/>
                  </a:lnTo>
                  <a:lnTo>
                    <a:pt x="88" y="122"/>
                  </a:lnTo>
                  <a:lnTo>
                    <a:pt x="110" y="90"/>
                  </a:lnTo>
                  <a:lnTo>
                    <a:pt x="123" y="75"/>
                  </a:lnTo>
                  <a:lnTo>
                    <a:pt x="135" y="61"/>
                  </a:lnTo>
                  <a:lnTo>
                    <a:pt x="148" y="46"/>
                  </a:lnTo>
                  <a:lnTo>
                    <a:pt x="162" y="33"/>
                  </a:lnTo>
                  <a:lnTo>
                    <a:pt x="176" y="20"/>
                  </a:lnTo>
                  <a:lnTo>
                    <a:pt x="191" y="8"/>
                  </a:lnTo>
                  <a:lnTo>
                    <a:pt x="191" y="8"/>
                  </a:lnTo>
                  <a:lnTo>
                    <a:pt x="192" y="7"/>
                  </a:lnTo>
                  <a:lnTo>
                    <a:pt x="193" y="5"/>
                  </a:lnTo>
                  <a:lnTo>
                    <a:pt x="192" y="2"/>
                  </a:lnTo>
                  <a:lnTo>
                    <a:pt x="191" y="0"/>
                  </a:lnTo>
                  <a:lnTo>
                    <a:pt x="189" y="0"/>
                  </a:lnTo>
                  <a:lnTo>
                    <a:pt x="188" y="0"/>
                  </a:lnTo>
                  <a:lnTo>
                    <a:pt x="186" y="0"/>
                  </a:lnTo>
                  <a:lnTo>
                    <a:pt x="18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0" name="Freeform 1004"/>
            <p:cNvSpPr>
              <a:spLocks/>
            </p:cNvSpPr>
            <p:nvPr/>
          </p:nvSpPr>
          <p:spPr bwMode="auto">
            <a:xfrm>
              <a:off x="4352926" y="2282826"/>
              <a:ext cx="65088" cy="74613"/>
            </a:xfrm>
            <a:custGeom>
              <a:avLst/>
              <a:gdLst/>
              <a:ahLst/>
              <a:cxnLst>
                <a:cxn ang="0">
                  <a:pos x="115" y="2"/>
                </a:cxn>
                <a:cxn ang="0">
                  <a:pos x="115" y="2"/>
                </a:cxn>
                <a:cxn ang="0">
                  <a:pos x="109" y="9"/>
                </a:cxn>
                <a:cxn ang="0">
                  <a:pos x="102" y="16"/>
                </a:cxn>
                <a:cxn ang="0">
                  <a:pos x="89" y="31"/>
                </a:cxn>
                <a:cxn ang="0">
                  <a:pos x="74" y="44"/>
                </a:cxn>
                <a:cxn ang="0">
                  <a:pos x="67" y="52"/>
                </a:cxn>
                <a:cxn ang="0">
                  <a:pos x="61" y="59"/>
                </a:cxn>
                <a:cxn ang="0">
                  <a:pos x="61" y="59"/>
                </a:cxn>
                <a:cxn ang="0">
                  <a:pos x="1" y="133"/>
                </a:cxn>
                <a:cxn ang="0">
                  <a:pos x="1" y="133"/>
                </a:cxn>
                <a:cxn ang="0">
                  <a:pos x="0" y="136"/>
                </a:cxn>
                <a:cxn ang="0">
                  <a:pos x="0" y="138"/>
                </a:cxn>
                <a:cxn ang="0">
                  <a:pos x="3" y="141"/>
                </a:cxn>
                <a:cxn ang="0">
                  <a:pos x="4" y="142"/>
                </a:cxn>
                <a:cxn ang="0">
                  <a:pos x="6" y="142"/>
                </a:cxn>
                <a:cxn ang="0">
                  <a:pos x="7" y="142"/>
                </a:cxn>
                <a:cxn ang="0">
                  <a:pos x="9" y="141"/>
                </a:cxn>
                <a:cxn ang="0">
                  <a:pos x="9" y="141"/>
                </a:cxn>
                <a:cxn ang="0">
                  <a:pos x="67" y="66"/>
                </a:cxn>
                <a:cxn ang="0">
                  <a:pos x="67" y="66"/>
                </a:cxn>
                <a:cxn ang="0">
                  <a:pos x="74" y="58"/>
                </a:cxn>
                <a:cxn ang="0">
                  <a:pos x="81" y="51"/>
                </a:cxn>
                <a:cxn ang="0">
                  <a:pos x="96" y="36"/>
                </a:cxn>
                <a:cxn ang="0">
                  <a:pos x="110" y="23"/>
                </a:cxn>
                <a:cxn ang="0">
                  <a:pos x="118" y="14"/>
                </a:cxn>
                <a:cxn ang="0">
                  <a:pos x="124" y="6"/>
                </a:cxn>
                <a:cxn ang="0">
                  <a:pos x="124" y="6"/>
                </a:cxn>
                <a:cxn ang="0">
                  <a:pos x="125" y="5"/>
                </a:cxn>
                <a:cxn ang="0">
                  <a:pos x="124" y="3"/>
                </a:cxn>
                <a:cxn ang="0">
                  <a:pos x="124" y="2"/>
                </a:cxn>
                <a:cxn ang="0">
                  <a:pos x="122" y="1"/>
                </a:cxn>
                <a:cxn ang="0">
                  <a:pos x="119" y="0"/>
                </a:cxn>
                <a:cxn ang="0">
                  <a:pos x="117" y="0"/>
                </a:cxn>
                <a:cxn ang="0">
                  <a:pos x="115" y="2"/>
                </a:cxn>
                <a:cxn ang="0">
                  <a:pos x="115" y="2"/>
                </a:cxn>
              </a:cxnLst>
              <a:rect l="0" t="0" r="r" b="b"/>
              <a:pathLst>
                <a:path w="125" h="142">
                  <a:moveTo>
                    <a:pt x="115" y="2"/>
                  </a:moveTo>
                  <a:lnTo>
                    <a:pt x="115" y="2"/>
                  </a:lnTo>
                  <a:lnTo>
                    <a:pt x="109" y="9"/>
                  </a:lnTo>
                  <a:lnTo>
                    <a:pt x="102" y="16"/>
                  </a:lnTo>
                  <a:lnTo>
                    <a:pt x="89" y="31"/>
                  </a:lnTo>
                  <a:lnTo>
                    <a:pt x="74" y="44"/>
                  </a:lnTo>
                  <a:lnTo>
                    <a:pt x="67" y="52"/>
                  </a:lnTo>
                  <a:lnTo>
                    <a:pt x="61" y="59"/>
                  </a:lnTo>
                  <a:lnTo>
                    <a:pt x="61" y="59"/>
                  </a:lnTo>
                  <a:lnTo>
                    <a:pt x="1" y="133"/>
                  </a:lnTo>
                  <a:lnTo>
                    <a:pt x="1" y="133"/>
                  </a:lnTo>
                  <a:lnTo>
                    <a:pt x="0" y="136"/>
                  </a:lnTo>
                  <a:lnTo>
                    <a:pt x="0" y="138"/>
                  </a:lnTo>
                  <a:lnTo>
                    <a:pt x="3" y="141"/>
                  </a:lnTo>
                  <a:lnTo>
                    <a:pt x="4" y="142"/>
                  </a:lnTo>
                  <a:lnTo>
                    <a:pt x="6" y="142"/>
                  </a:lnTo>
                  <a:lnTo>
                    <a:pt x="7" y="142"/>
                  </a:lnTo>
                  <a:lnTo>
                    <a:pt x="9" y="141"/>
                  </a:lnTo>
                  <a:lnTo>
                    <a:pt x="9" y="141"/>
                  </a:lnTo>
                  <a:lnTo>
                    <a:pt x="67" y="66"/>
                  </a:lnTo>
                  <a:lnTo>
                    <a:pt x="67" y="66"/>
                  </a:lnTo>
                  <a:lnTo>
                    <a:pt x="74" y="58"/>
                  </a:lnTo>
                  <a:lnTo>
                    <a:pt x="81" y="51"/>
                  </a:lnTo>
                  <a:lnTo>
                    <a:pt x="96" y="36"/>
                  </a:lnTo>
                  <a:lnTo>
                    <a:pt x="110" y="23"/>
                  </a:lnTo>
                  <a:lnTo>
                    <a:pt x="118" y="14"/>
                  </a:lnTo>
                  <a:lnTo>
                    <a:pt x="124" y="6"/>
                  </a:lnTo>
                  <a:lnTo>
                    <a:pt x="124" y="6"/>
                  </a:lnTo>
                  <a:lnTo>
                    <a:pt x="125" y="5"/>
                  </a:lnTo>
                  <a:lnTo>
                    <a:pt x="124" y="3"/>
                  </a:lnTo>
                  <a:lnTo>
                    <a:pt x="124" y="2"/>
                  </a:lnTo>
                  <a:lnTo>
                    <a:pt x="122" y="1"/>
                  </a:lnTo>
                  <a:lnTo>
                    <a:pt x="119" y="0"/>
                  </a:lnTo>
                  <a:lnTo>
                    <a:pt x="117" y="0"/>
                  </a:lnTo>
                  <a:lnTo>
                    <a:pt x="115" y="2"/>
                  </a:lnTo>
                  <a:lnTo>
                    <a:pt x="11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1" name="Freeform 1005"/>
            <p:cNvSpPr>
              <a:spLocks/>
            </p:cNvSpPr>
            <p:nvPr/>
          </p:nvSpPr>
          <p:spPr bwMode="auto">
            <a:xfrm>
              <a:off x="4564063" y="2312988"/>
              <a:ext cx="49213" cy="65088"/>
            </a:xfrm>
            <a:custGeom>
              <a:avLst/>
              <a:gdLst/>
              <a:ahLst/>
              <a:cxnLst>
                <a:cxn ang="0">
                  <a:pos x="82" y="3"/>
                </a:cxn>
                <a:cxn ang="0">
                  <a:pos x="82" y="3"/>
                </a:cxn>
                <a:cxn ang="0">
                  <a:pos x="78" y="11"/>
                </a:cxn>
                <a:cxn ang="0">
                  <a:pos x="74" y="19"/>
                </a:cxn>
                <a:cxn ang="0">
                  <a:pos x="63" y="35"/>
                </a:cxn>
                <a:cxn ang="0">
                  <a:pos x="50" y="50"/>
                </a:cxn>
                <a:cxn ang="0">
                  <a:pos x="45" y="57"/>
                </a:cxn>
                <a:cxn ang="0">
                  <a:pos x="40" y="65"/>
                </a:cxn>
                <a:cxn ang="0">
                  <a:pos x="40" y="65"/>
                </a:cxn>
                <a:cxn ang="0">
                  <a:pos x="33" y="80"/>
                </a:cxn>
                <a:cxn ang="0">
                  <a:pos x="28" y="87"/>
                </a:cxn>
                <a:cxn ang="0">
                  <a:pos x="23" y="93"/>
                </a:cxn>
                <a:cxn ang="0">
                  <a:pos x="23" y="93"/>
                </a:cxn>
                <a:cxn ang="0">
                  <a:pos x="11" y="103"/>
                </a:cxn>
                <a:cxn ang="0">
                  <a:pos x="6" y="110"/>
                </a:cxn>
                <a:cxn ang="0">
                  <a:pos x="0" y="116"/>
                </a:cxn>
                <a:cxn ang="0">
                  <a:pos x="0" y="116"/>
                </a:cxn>
                <a:cxn ang="0">
                  <a:pos x="0" y="118"/>
                </a:cxn>
                <a:cxn ang="0">
                  <a:pos x="0" y="120"/>
                </a:cxn>
                <a:cxn ang="0">
                  <a:pos x="2" y="121"/>
                </a:cxn>
                <a:cxn ang="0">
                  <a:pos x="3" y="122"/>
                </a:cxn>
                <a:cxn ang="0">
                  <a:pos x="4" y="123"/>
                </a:cxn>
                <a:cxn ang="0">
                  <a:pos x="6" y="123"/>
                </a:cxn>
                <a:cxn ang="0">
                  <a:pos x="8" y="122"/>
                </a:cxn>
                <a:cxn ang="0">
                  <a:pos x="9" y="121"/>
                </a:cxn>
                <a:cxn ang="0">
                  <a:pos x="9" y="121"/>
                </a:cxn>
                <a:cxn ang="0">
                  <a:pos x="14" y="114"/>
                </a:cxn>
                <a:cxn ang="0">
                  <a:pos x="20" y="108"/>
                </a:cxn>
                <a:cxn ang="0">
                  <a:pos x="34" y="96"/>
                </a:cxn>
                <a:cxn ang="0">
                  <a:pos x="34" y="96"/>
                </a:cxn>
                <a:cxn ang="0">
                  <a:pos x="38" y="91"/>
                </a:cxn>
                <a:cxn ang="0">
                  <a:pos x="41" y="84"/>
                </a:cxn>
                <a:cxn ang="0">
                  <a:pos x="48" y="70"/>
                </a:cxn>
                <a:cxn ang="0">
                  <a:pos x="48" y="70"/>
                </a:cxn>
                <a:cxn ang="0">
                  <a:pos x="53" y="62"/>
                </a:cxn>
                <a:cxn ang="0">
                  <a:pos x="59" y="54"/>
                </a:cxn>
                <a:cxn ang="0">
                  <a:pos x="71" y="38"/>
                </a:cxn>
                <a:cxn ang="0">
                  <a:pos x="82" y="23"/>
                </a:cxn>
                <a:cxn ang="0">
                  <a:pos x="88" y="14"/>
                </a:cxn>
                <a:cxn ang="0">
                  <a:pos x="92" y="5"/>
                </a:cxn>
                <a:cxn ang="0">
                  <a:pos x="92" y="5"/>
                </a:cxn>
                <a:cxn ang="0">
                  <a:pos x="92" y="3"/>
                </a:cxn>
                <a:cxn ang="0">
                  <a:pos x="92" y="2"/>
                </a:cxn>
                <a:cxn ang="0">
                  <a:pos x="91" y="1"/>
                </a:cxn>
                <a:cxn ang="0">
                  <a:pos x="89" y="0"/>
                </a:cxn>
                <a:cxn ang="0">
                  <a:pos x="85" y="0"/>
                </a:cxn>
                <a:cxn ang="0">
                  <a:pos x="83" y="1"/>
                </a:cxn>
                <a:cxn ang="0">
                  <a:pos x="82" y="3"/>
                </a:cxn>
                <a:cxn ang="0">
                  <a:pos x="82" y="3"/>
                </a:cxn>
              </a:cxnLst>
              <a:rect l="0" t="0" r="r" b="b"/>
              <a:pathLst>
                <a:path w="92" h="123">
                  <a:moveTo>
                    <a:pt x="82" y="3"/>
                  </a:moveTo>
                  <a:lnTo>
                    <a:pt x="82" y="3"/>
                  </a:lnTo>
                  <a:lnTo>
                    <a:pt x="78" y="11"/>
                  </a:lnTo>
                  <a:lnTo>
                    <a:pt x="74" y="19"/>
                  </a:lnTo>
                  <a:lnTo>
                    <a:pt x="63" y="35"/>
                  </a:lnTo>
                  <a:lnTo>
                    <a:pt x="50" y="50"/>
                  </a:lnTo>
                  <a:lnTo>
                    <a:pt x="45" y="57"/>
                  </a:lnTo>
                  <a:lnTo>
                    <a:pt x="40" y="65"/>
                  </a:lnTo>
                  <a:lnTo>
                    <a:pt x="40" y="65"/>
                  </a:lnTo>
                  <a:lnTo>
                    <a:pt x="33" y="80"/>
                  </a:lnTo>
                  <a:lnTo>
                    <a:pt x="28" y="87"/>
                  </a:lnTo>
                  <a:lnTo>
                    <a:pt x="23" y="93"/>
                  </a:lnTo>
                  <a:lnTo>
                    <a:pt x="23" y="93"/>
                  </a:lnTo>
                  <a:lnTo>
                    <a:pt x="11" y="103"/>
                  </a:lnTo>
                  <a:lnTo>
                    <a:pt x="6" y="110"/>
                  </a:lnTo>
                  <a:lnTo>
                    <a:pt x="0" y="116"/>
                  </a:lnTo>
                  <a:lnTo>
                    <a:pt x="0" y="116"/>
                  </a:lnTo>
                  <a:lnTo>
                    <a:pt x="0" y="118"/>
                  </a:lnTo>
                  <a:lnTo>
                    <a:pt x="0" y="120"/>
                  </a:lnTo>
                  <a:lnTo>
                    <a:pt x="2" y="121"/>
                  </a:lnTo>
                  <a:lnTo>
                    <a:pt x="3" y="122"/>
                  </a:lnTo>
                  <a:lnTo>
                    <a:pt x="4" y="123"/>
                  </a:lnTo>
                  <a:lnTo>
                    <a:pt x="6" y="123"/>
                  </a:lnTo>
                  <a:lnTo>
                    <a:pt x="8" y="122"/>
                  </a:lnTo>
                  <a:lnTo>
                    <a:pt x="9" y="121"/>
                  </a:lnTo>
                  <a:lnTo>
                    <a:pt x="9" y="121"/>
                  </a:lnTo>
                  <a:lnTo>
                    <a:pt x="14" y="114"/>
                  </a:lnTo>
                  <a:lnTo>
                    <a:pt x="20" y="108"/>
                  </a:lnTo>
                  <a:lnTo>
                    <a:pt x="34" y="96"/>
                  </a:lnTo>
                  <a:lnTo>
                    <a:pt x="34" y="96"/>
                  </a:lnTo>
                  <a:lnTo>
                    <a:pt x="38" y="91"/>
                  </a:lnTo>
                  <a:lnTo>
                    <a:pt x="41" y="84"/>
                  </a:lnTo>
                  <a:lnTo>
                    <a:pt x="48" y="70"/>
                  </a:lnTo>
                  <a:lnTo>
                    <a:pt x="48" y="70"/>
                  </a:lnTo>
                  <a:lnTo>
                    <a:pt x="53" y="62"/>
                  </a:lnTo>
                  <a:lnTo>
                    <a:pt x="59" y="54"/>
                  </a:lnTo>
                  <a:lnTo>
                    <a:pt x="71" y="38"/>
                  </a:lnTo>
                  <a:lnTo>
                    <a:pt x="82" y="23"/>
                  </a:lnTo>
                  <a:lnTo>
                    <a:pt x="88" y="14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92" y="3"/>
                  </a:lnTo>
                  <a:lnTo>
                    <a:pt x="92" y="2"/>
                  </a:lnTo>
                  <a:lnTo>
                    <a:pt x="91" y="1"/>
                  </a:lnTo>
                  <a:lnTo>
                    <a:pt x="89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3"/>
                  </a:lnTo>
                  <a:lnTo>
                    <a:pt x="8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2" name="Freeform 1006"/>
            <p:cNvSpPr>
              <a:spLocks/>
            </p:cNvSpPr>
            <p:nvPr/>
          </p:nvSpPr>
          <p:spPr bwMode="auto">
            <a:xfrm>
              <a:off x="4624388" y="2316163"/>
              <a:ext cx="38100" cy="47625"/>
            </a:xfrm>
            <a:custGeom>
              <a:avLst/>
              <a:gdLst/>
              <a:ahLst/>
              <a:cxnLst>
                <a:cxn ang="0">
                  <a:pos x="64" y="4"/>
                </a:cxn>
                <a:cxn ang="0">
                  <a:pos x="64" y="4"/>
                </a:cxn>
                <a:cxn ang="0">
                  <a:pos x="63" y="10"/>
                </a:cxn>
                <a:cxn ang="0">
                  <a:pos x="60" y="16"/>
                </a:cxn>
                <a:cxn ang="0">
                  <a:pos x="55" y="22"/>
                </a:cxn>
                <a:cxn ang="0">
                  <a:pos x="51" y="27"/>
                </a:cxn>
                <a:cxn ang="0">
                  <a:pos x="42" y="37"/>
                </a:cxn>
                <a:cxn ang="0">
                  <a:pos x="33" y="47"/>
                </a:cxn>
                <a:cxn ang="0">
                  <a:pos x="33" y="47"/>
                </a:cxn>
                <a:cxn ang="0">
                  <a:pos x="16" y="64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6"/>
                </a:cxn>
                <a:cxn ang="0">
                  <a:pos x="0" y="88"/>
                </a:cxn>
                <a:cxn ang="0">
                  <a:pos x="2" y="89"/>
                </a:cxn>
                <a:cxn ang="0">
                  <a:pos x="3" y="91"/>
                </a:cxn>
                <a:cxn ang="0">
                  <a:pos x="6" y="91"/>
                </a:cxn>
                <a:cxn ang="0">
                  <a:pos x="8" y="91"/>
                </a:cxn>
                <a:cxn ang="0">
                  <a:pos x="9" y="89"/>
                </a:cxn>
                <a:cxn ang="0">
                  <a:pos x="9" y="89"/>
                </a:cxn>
                <a:cxn ang="0">
                  <a:pos x="19" y="76"/>
                </a:cxn>
                <a:cxn ang="0">
                  <a:pos x="30" y="63"/>
                </a:cxn>
                <a:cxn ang="0">
                  <a:pos x="52" y="39"/>
                </a:cxn>
                <a:cxn ang="0">
                  <a:pos x="52" y="39"/>
                </a:cxn>
                <a:cxn ang="0">
                  <a:pos x="60" y="32"/>
                </a:cxn>
                <a:cxn ang="0">
                  <a:pos x="66" y="24"/>
                </a:cxn>
                <a:cxn ang="0">
                  <a:pos x="71" y="14"/>
                </a:cxn>
                <a:cxn ang="0">
                  <a:pos x="72" y="9"/>
                </a:cxn>
                <a:cxn ang="0">
                  <a:pos x="73" y="4"/>
                </a:cxn>
                <a:cxn ang="0">
                  <a:pos x="73" y="4"/>
                </a:cxn>
                <a:cxn ang="0">
                  <a:pos x="73" y="2"/>
                </a:cxn>
                <a:cxn ang="0">
                  <a:pos x="72" y="1"/>
                </a:cxn>
                <a:cxn ang="0">
                  <a:pos x="71" y="0"/>
                </a:cxn>
                <a:cxn ang="0">
                  <a:pos x="69" y="0"/>
                </a:cxn>
                <a:cxn ang="0">
                  <a:pos x="66" y="1"/>
                </a:cxn>
                <a:cxn ang="0">
                  <a:pos x="65" y="2"/>
                </a:cxn>
                <a:cxn ang="0">
                  <a:pos x="64" y="4"/>
                </a:cxn>
                <a:cxn ang="0">
                  <a:pos x="64" y="4"/>
                </a:cxn>
              </a:cxnLst>
              <a:rect l="0" t="0" r="r" b="b"/>
              <a:pathLst>
                <a:path w="73" h="91">
                  <a:moveTo>
                    <a:pt x="64" y="4"/>
                  </a:moveTo>
                  <a:lnTo>
                    <a:pt x="64" y="4"/>
                  </a:lnTo>
                  <a:lnTo>
                    <a:pt x="63" y="10"/>
                  </a:lnTo>
                  <a:lnTo>
                    <a:pt x="60" y="16"/>
                  </a:lnTo>
                  <a:lnTo>
                    <a:pt x="55" y="22"/>
                  </a:lnTo>
                  <a:lnTo>
                    <a:pt x="51" y="27"/>
                  </a:lnTo>
                  <a:lnTo>
                    <a:pt x="42" y="3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16" y="64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6"/>
                  </a:lnTo>
                  <a:lnTo>
                    <a:pt x="0" y="88"/>
                  </a:lnTo>
                  <a:lnTo>
                    <a:pt x="2" y="89"/>
                  </a:lnTo>
                  <a:lnTo>
                    <a:pt x="3" y="91"/>
                  </a:lnTo>
                  <a:lnTo>
                    <a:pt x="6" y="91"/>
                  </a:lnTo>
                  <a:lnTo>
                    <a:pt x="8" y="91"/>
                  </a:lnTo>
                  <a:lnTo>
                    <a:pt x="9" y="89"/>
                  </a:lnTo>
                  <a:lnTo>
                    <a:pt x="9" y="89"/>
                  </a:lnTo>
                  <a:lnTo>
                    <a:pt x="19" y="76"/>
                  </a:lnTo>
                  <a:lnTo>
                    <a:pt x="30" y="63"/>
                  </a:lnTo>
                  <a:lnTo>
                    <a:pt x="52" y="39"/>
                  </a:lnTo>
                  <a:lnTo>
                    <a:pt x="52" y="39"/>
                  </a:lnTo>
                  <a:lnTo>
                    <a:pt x="60" y="32"/>
                  </a:lnTo>
                  <a:lnTo>
                    <a:pt x="66" y="24"/>
                  </a:lnTo>
                  <a:lnTo>
                    <a:pt x="71" y="14"/>
                  </a:lnTo>
                  <a:lnTo>
                    <a:pt x="72" y="9"/>
                  </a:lnTo>
                  <a:lnTo>
                    <a:pt x="73" y="4"/>
                  </a:lnTo>
                  <a:lnTo>
                    <a:pt x="73" y="4"/>
                  </a:lnTo>
                  <a:lnTo>
                    <a:pt x="73" y="2"/>
                  </a:lnTo>
                  <a:lnTo>
                    <a:pt x="72" y="1"/>
                  </a:lnTo>
                  <a:lnTo>
                    <a:pt x="71" y="0"/>
                  </a:lnTo>
                  <a:lnTo>
                    <a:pt x="69" y="0"/>
                  </a:lnTo>
                  <a:lnTo>
                    <a:pt x="66" y="1"/>
                  </a:lnTo>
                  <a:lnTo>
                    <a:pt x="65" y="2"/>
                  </a:lnTo>
                  <a:lnTo>
                    <a:pt x="64" y="4"/>
                  </a:lnTo>
                  <a:lnTo>
                    <a:pt x="6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3" name="Freeform 1007"/>
            <p:cNvSpPr>
              <a:spLocks/>
            </p:cNvSpPr>
            <p:nvPr/>
          </p:nvSpPr>
          <p:spPr bwMode="auto">
            <a:xfrm>
              <a:off x="4687888" y="2322513"/>
              <a:ext cx="25400" cy="34925"/>
            </a:xfrm>
            <a:custGeom>
              <a:avLst/>
              <a:gdLst/>
              <a:ahLst/>
              <a:cxnLst>
                <a:cxn ang="0">
                  <a:pos x="38" y="2"/>
                </a:cxn>
                <a:cxn ang="0">
                  <a:pos x="38" y="2"/>
                </a:cxn>
                <a:cxn ang="0">
                  <a:pos x="1" y="59"/>
                </a:cxn>
                <a:cxn ang="0">
                  <a:pos x="1" y="59"/>
                </a:cxn>
                <a:cxn ang="0">
                  <a:pos x="0" y="62"/>
                </a:cxn>
                <a:cxn ang="0">
                  <a:pos x="0" y="64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4" y="67"/>
                </a:cxn>
                <a:cxn ang="0">
                  <a:pos x="6" y="67"/>
                </a:cxn>
                <a:cxn ang="0">
                  <a:pos x="7" y="66"/>
                </a:cxn>
                <a:cxn ang="0">
                  <a:pos x="9" y="65"/>
                </a:cxn>
                <a:cxn ang="0">
                  <a:pos x="9" y="65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47" y="6"/>
                </a:cxn>
                <a:cxn ang="0">
                  <a:pos x="47" y="4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3" y="0"/>
                </a:cxn>
                <a:cxn ang="0">
                  <a:pos x="41" y="0"/>
                </a:cxn>
                <a:cxn ang="0">
                  <a:pos x="40" y="1"/>
                </a:cxn>
                <a:cxn ang="0">
                  <a:pos x="38" y="2"/>
                </a:cxn>
                <a:cxn ang="0">
                  <a:pos x="38" y="2"/>
                </a:cxn>
              </a:cxnLst>
              <a:rect l="0" t="0" r="r" b="b"/>
              <a:pathLst>
                <a:path w="47" h="67">
                  <a:moveTo>
                    <a:pt x="38" y="2"/>
                  </a:moveTo>
                  <a:lnTo>
                    <a:pt x="38" y="2"/>
                  </a:lnTo>
                  <a:lnTo>
                    <a:pt x="1" y="59"/>
                  </a:lnTo>
                  <a:lnTo>
                    <a:pt x="1" y="59"/>
                  </a:lnTo>
                  <a:lnTo>
                    <a:pt x="0" y="62"/>
                  </a:lnTo>
                  <a:lnTo>
                    <a:pt x="0" y="64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4" y="67"/>
                  </a:lnTo>
                  <a:lnTo>
                    <a:pt x="6" y="67"/>
                  </a:lnTo>
                  <a:lnTo>
                    <a:pt x="7" y="66"/>
                  </a:lnTo>
                  <a:lnTo>
                    <a:pt x="9" y="65"/>
                  </a:lnTo>
                  <a:lnTo>
                    <a:pt x="9" y="65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7" y="6"/>
                  </a:lnTo>
                  <a:lnTo>
                    <a:pt x="47" y="4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3" y="0"/>
                  </a:lnTo>
                  <a:lnTo>
                    <a:pt x="41" y="0"/>
                  </a:lnTo>
                  <a:lnTo>
                    <a:pt x="40" y="1"/>
                  </a:lnTo>
                  <a:lnTo>
                    <a:pt x="38" y="2"/>
                  </a:lnTo>
                  <a:lnTo>
                    <a:pt x="3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4" name="Freeform 1008"/>
            <p:cNvSpPr>
              <a:spLocks/>
            </p:cNvSpPr>
            <p:nvPr/>
          </p:nvSpPr>
          <p:spPr bwMode="auto">
            <a:xfrm>
              <a:off x="4095751" y="2149476"/>
              <a:ext cx="746125" cy="649288"/>
            </a:xfrm>
            <a:custGeom>
              <a:avLst/>
              <a:gdLst/>
              <a:ahLst/>
              <a:cxnLst>
                <a:cxn ang="0">
                  <a:pos x="1140" y="1223"/>
                </a:cxn>
                <a:cxn ang="0">
                  <a:pos x="915" y="1215"/>
                </a:cxn>
                <a:cxn ang="0">
                  <a:pos x="541" y="1215"/>
                </a:cxn>
                <a:cxn ang="0">
                  <a:pos x="268" y="1224"/>
                </a:cxn>
                <a:cxn ang="0">
                  <a:pos x="95" y="1200"/>
                </a:cxn>
                <a:cxn ang="0">
                  <a:pos x="40" y="1159"/>
                </a:cxn>
                <a:cxn ang="0">
                  <a:pos x="16" y="1026"/>
                </a:cxn>
                <a:cxn ang="0">
                  <a:pos x="25" y="1009"/>
                </a:cxn>
                <a:cxn ang="0">
                  <a:pos x="19" y="875"/>
                </a:cxn>
                <a:cxn ang="0">
                  <a:pos x="9" y="625"/>
                </a:cxn>
                <a:cxn ang="0">
                  <a:pos x="6" y="418"/>
                </a:cxn>
                <a:cxn ang="0">
                  <a:pos x="7" y="289"/>
                </a:cxn>
                <a:cxn ang="0">
                  <a:pos x="52" y="230"/>
                </a:cxn>
                <a:cxn ang="0">
                  <a:pos x="151" y="213"/>
                </a:cxn>
                <a:cxn ang="0">
                  <a:pos x="235" y="218"/>
                </a:cxn>
                <a:cxn ang="0">
                  <a:pos x="289" y="31"/>
                </a:cxn>
                <a:cxn ang="0">
                  <a:pos x="307" y="12"/>
                </a:cxn>
                <a:cxn ang="0">
                  <a:pos x="441" y="1"/>
                </a:cxn>
                <a:cxn ang="0">
                  <a:pos x="695" y="15"/>
                </a:cxn>
                <a:cxn ang="0">
                  <a:pos x="756" y="83"/>
                </a:cxn>
                <a:cxn ang="0">
                  <a:pos x="793" y="203"/>
                </a:cxn>
                <a:cxn ang="0">
                  <a:pos x="1105" y="200"/>
                </a:cxn>
                <a:cxn ang="0">
                  <a:pos x="1230" y="198"/>
                </a:cxn>
                <a:cxn ang="0">
                  <a:pos x="1356" y="241"/>
                </a:cxn>
                <a:cxn ang="0">
                  <a:pos x="1396" y="318"/>
                </a:cxn>
                <a:cxn ang="0">
                  <a:pos x="1403" y="390"/>
                </a:cxn>
                <a:cxn ang="0">
                  <a:pos x="1406" y="426"/>
                </a:cxn>
                <a:cxn ang="0">
                  <a:pos x="1379" y="431"/>
                </a:cxn>
                <a:cxn ang="0">
                  <a:pos x="1365" y="363"/>
                </a:cxn>
                <a:cxn ang="0">
                  <a:pos x="1332" y="271"/>
                </a:cxn>
                <a:cxn ang="0">
                  <a:pos x="1211" y="232"/>
                </a:cxn>
                <a:cxn ang="0">
                  <a:pos x="1047" y="238"/>
                </a:cxn>
                <a:cxn ang="0">
                  <a:pos x="777" y="239"/>
                </a:cxn>
                <a:cxn ang="0">
                  <a:pos x="760" y="229"/>
                </a:cxn>
                <a:cxn ang="0">
                  <a:pos x="747" y="174"/>
                </a:cxn>
                <a:cxn ang="0">
                  <a:pos x="714" y="77"/>
                </a:cxn>
                <a:cxn ang="0">
                  <a:pos x="647" y="43"/>
                </a:cxn>
                <a:cxn ang="0">
                  <a:pos x="476" y="39"/>
                </a:cxn>
                <a:cxn ang="0">
                  <a:pos x="320" y="66"/>
                </a:cxn>
                <a:cxn ang="0">
                  <a:pos x="298" y="168"/>
                </a:cxn>
                <a:cxn ang="0">
                  <a:pos x="267" y="232"/>
                </a:cxn>
                <a:cxn ang="0">
                  <a:pos x="264" y="252"/>
                </a:cxn>
                <a:cxn ang="0">
                  <a:pos x="245" y="258"/>
                </a:cxn>
                <a:cxn ang="0">
                  <a:pos x="175" y="252"/>
                </a:cxn>
                <a:cxn ang="0">
                  <a:pos x="80" y="259"/>
                </a:cxn>
                <a:cxn ang="0">
                  <a:pos x="44" y="298"/>
                </a:cxn>
                <a:cxn ang="0">
                  <a:pos x="46" y="541"/>
                </a:cxn>
                <a:cxn ang="0">
                  <a:pos x="55" y="893"/>
                </a:cxn>
                <a:cxn ang="0">
                  <a:pos x="56" y="1019"/>
                </a:cxn>
                <a:cxn ang="0">
                  <a:pos x="58" y="1106"/>
                </a:cxn>
                <a:cxn ang="0">
                  <a:pos x="101" y="1162"/>
                </a:cxn>
                <a:cxn ang="0">
                  <a:pos x="279" y="1186"/>
                </a:cxn>
                <a:cxn ang="0">
                  <a:pos x="440" y="1189"/>
                </a:cxn>
                <a:cxn ang="0">
                  <a:pos x="599" y="1178"/>
                </a:cxn>
                <a:cxn ang="0">
                  <a:pos x="880" y="1179"/>
                </a:cxn>
                <a:cxn ang="0">
                  <a:pos x="1084" y="1180"/>
                </a:cxn>
                <a:cxn ang="0">
                  <a:pos x="1208" y="1188"/>
                </a:cxn>
                <a:cxn ang="0">
                  <a:pos x="1248" y="1188"/>
                </a:cxn>
                <a:cxn ang="0">
                  <a:pos x="1276" y="1173"/>
                </a:cxn>
                <a:cxn ang="0">
                  <a:pos x="1296" y="1192"/>
                </a:cxn>
                <a:cxn ang="0">
                  <a:pos x="1261" y="1223"/>
                </a:cxn>
              </a:cxnLst>
              <a:rect l="0" t="0" r="r" b="b"/>
              <a:pathLst>
                <a:path w="1409" h="1227">
                  <a:moveTo>
                    <a:pt x="1221" y="1227"/>
                  </a:moveTo>
                  <a:lnTo>
                    <a:pt x="1221" y="1227"/>
                  </a:lnTo>
                  <a:lnTo>
                    <a:pt x="1205" y="1226"/>
                  </a:lnTo>
                  <a:lnTo>
                    <a:pt x="1190" y="1226"/>
                  </a:lnTo>
                  <a:lnTo>
                    <a:pt x="1190" y="1226"/>
                  </a:lnTo>
                  <a:lnTo>
                    <a:pt x="1176" y="1225"/>
                  </a:lnTo>
                  <a:lnTo>
                    <a:pt x="1176" y="1225"/>
                  </a:lnTo>
                  <a:lnTo>
                    <a:pt x="1140" y="1223"/>
                  </a:lnTo>
                  <a:lnTo>
                    <a:pt x="1105" y="1221"/>
                  </a:lnTo>
                  <a:lnTo>
                    <a:pt x="1104" y="1221"/>
                  </a:lnTo>
                  <a:lnTo>
                    <a:pt x="1104" y="1221"/>
                  </a:lnTo>
                  <a:lnTo>
                    <a:pt x="1049" y="1218"/>
                  </a:lnTo>
                  <a:lnTo>
                    <a:pt x="1021" y="1217"/>
                  </a:lnTo>
                  <a:lnTo>
                    <a:pt x="993" y="1216"/>
                  </a:lnTo>
                  <a:lnTo>
                    <a:pt x="993" y="1216"/>
                  </a:lnTo>
                  <a:lnTo>
                    <a:pt x="915" y="1215"/>
                  </a:lnTo>
                  <a:lnTo>
                    <a:pt x="838" y="1214"/>
                  </a:lnTo>
                  <a:lnTo>
                    <a:pt x="838" y="1214"/>
                  </a:lnTo>
                  <a:lnTo>
                    <a:pt x="760" y="1213"/>
                  </a:lnTo>
                  <a:lnTo>
                    <a:pt x="681" y="1212"/>
                  </a:lnTo>
                  <a:lnTo>
                    <a:pt x="681" y="1212"/>
                  </a:lnTo>
                  <a:lnTo>
                    <a:pt x="608" y="1213"/>
                  </a:lnTo>
                  <a:lnTo>
                    <a:pt x="541" y="1215"/>
                  </a:lnTo>
                  <a:lnTo>
                    <a:pt x="541" y="1215"/>
                  </a:lnTo>
                  <a:lnTo>
                    <a:pt x="494" y="1218"/>
                  </a:lnTo>
                  <a:lnTo>
                    <a:pt x="489" y="1218"/>
                  </a:lnTo>
                  <a:lnTo>
                    <a:pt x="489" y="1218"/>
                  </a:lnTo>
                  <a:lnTo>
                    <a:pt x="399" y="1223"/>
                  </a:lnTo>
                  <a:lnTo>
                    <a:pt x="354" y="1224"/>
                  </a:lnTo>
                  <a:lnTo>
                    <a:pt x="309" y="1225"/>
                  </a:lnTo>
                  <a:lnTo>
                    <a:pt x="309" y="1225"/>
                  </a:lnTo>
                  <a:lnTo>
                    <a:pt x="268" y="1224"/>
                  </a:lnTo>
                  <a:lnTo>
                    <a:pt x="228" y="1223"/>
                  </a:lnTo>
                  <a:lnTo>
                    <a:pt x="191" y="1220"/>
                  </a:lnTo>
                  <a:lnTo>
                    <a:pt x="157" y="1215"/>
                  </a:lnTo>
                  <a:lnTo>
                    <a:pt x="157" y="1215"/>
                  </a:lnTo>
                  <a:lnTo>
                    <a:pt x="141" y="1213"/>
                  </a:lnTo>
                  <a:lnTo>
                    <a:pt x="126" y="1209"/>
                  </a:lnTo>
                  <a:lnTo>
                    <a:pt x="109" y="1205"/>
                  </a:lnTo>
                  <a:lnTo>
                    <a:pt x="95" y="1200"/>
                  </a:lnTo>
                  <a:lnTo>
                    <a:pt x="80" y="1194"/>
                  </a:lnTo>
                  <a:lnTo>
                    <a:pt x="67" y="1187"/>
                  </a:lnTo>
                  <a:lnTo>
                    <a:pt x="61" y="1183"/>
                  </a:lnTo>
                  <a:lnTo>
                    <a:pt x="55" y="1177"/>
                  </a:lnTo>
                  <a:lnTo>
                    <a:pt x="50" y="1172"/>
                  </a:lnTo>
                  <a:lnTo>
                    <a:pt x="45" y="1167"/>
                  </a:lnTo>
                  <a:lnTo>
                    <a:pt x="45" y="1167"/>
                  </a:lnTo>
                  <a:lnTo>
                    <a:pt x="40" y="1159"/>
                  </a:lnTo>
                  <a:lnTo>
                    <a:pt x="36" y="1150"/>
                  </a:lnTo>
                  <a:lnTo>
                    <a:pt x="27" y="1134"/>
                  </a:lnTo>
                  <a:lnTo>
                    <a:pt x="22" y="1117"/>
                  </a:lnTo>
                  <a:lnTo>
                    <a:pt x="19" y="1101"/>
                  </a:lnTo>
                  <a:lnTo>
                    <a:pt x="17" y="1083"/>
                  </a:lnTo>
                  <a:lnTo>
                    <a:pt x="16" y="1065"/>
                  </a:lnTo>
                  <a:lnTo>
                    <a:pt x="16" y="1029"/>
                  </a:lnTo>
                  <a:lnTo>
                    <a:pt x="16" y="1026"/>
                  </a:lnTo>
                  <a:lnTo>
                    <a:pt x="16" y="1026"/>
                  </a:lnTo>
                  <a:lnTo>
                    <a:pt x="17" y="1023"/>
                  </a:lnTo>
                  <a:lnTo>
                    <a:pt x="18" y="1019"/>
                  </a:lnTo>
                  <a:lnTo>
                    <a:pt x="20" y="1016"/>
                  </a:lnTo>
                  <a:lnTo>
                    <a:pt x="23" y="1013"/>
                  </a:lnTo>
                  <a:lnTo>
                    <a:pt x="24" y="1012"/>
                  </a:lnTo>
                  <a:lnTo>
                    <a:pt x="25" y="1009"/>
                  </a:lnTo>
                  <a:lnTo>
                    <a:pt x="25" y="1009"/>
                  </a:lnTo>
                  <a:lnTo>
                    <a:pt x="25" y="1001"/>
                  </a:lnTo>
                  <a:lnTo>
                    <a:pt x="25" y="1001"/>
                  </a:lnTo>
                  <a:lnTo>
                    <a:pt x="23" y="961"/>
                  </a:lnTo>
                  <a:lnTo>
                    <a:pt x="23" y="959"/>
                  </a:lnTo>
                  <a:lnTo>
                    <a:pt x="23" y="959"/>
                  </a:lnTo>
                  <a:lnTo>
                    <a:pt x="22" y="927"/>
                  </a:lnTo>
                  <a:lnTo>
                    <a:pt x="22" y="927"/>
                  </a:lnTo>
                  <a:lnTo>
                    <a:pt x="19" y="875"/>
                  </a:lnTo>
                  <a:lnTo>
                    <a:pt x="19" y="875"/>
                  </a:lnTo>
                  <a:lnTo>
                    <a:pt x="18" y="830"/>
                  </a:lnTo>
                  <a:lnTo>
                    <a:pt x="15" y="786"/>
                  </a:lnTo>
                  <a:lnTo>
                    <a:pt x="15" y="786"/>
                  </a:lnTo>
                  <a:lnTo>
                    <a:pt x="12" y="759"/>
                  </a:lnTo>
                  <a:lnTo>
                    <a:pt x="11" y="732"/>
                  </a:lnTo>
                  <a:lnTo>
                    <a:pt x="9" y="679"/>
                  </a:lnTo>
                  <a:lnTo>
                    <a:pt x="9" y="625"/>
                  </a:lnTo>
                  <a:lnTo>
                    <a:pt x="10" y="572"/>
                  </a:lnTo>
                  <a:lnTo>
                    <a:pt x="10" y="570"/>
                  </a:lnTo>
                  <a:lnTo>
                    <a:pt x="10" y="570"/>
                  </a:lnTo>
                  <a:lnTo>
                    <a:pt x="10" y="522"/>
                  </a:lnTo>
                  <a:lnTo>
                    <a:pt x="10" y="475"/>
                  </a:lnTo>
                  <a:lnTo>
                    <a:pt x="10" y="475"/>
                  </a:lnTo>
                  <a:lnTo>
                    <a:pt x="9" y="448"/>
                  </a:lnTo>
                  <a:lnTo>
                    <a:pt x="6" y="418"/>
                  </a:lnTo>
                  <a:lnTo>
                    <a:pt x="6" y="418"/>
                  </a:lnTo>
                  <a:lnTo>
                    <a:pt x="2" y="394"/>
                  </a:lnTo>
                  <a:lnTo>
                    <a:pt x="0" y="370"/>
                  </a:lnTo>
                  <a:lnTo>
                    <a:pt x="0" y="345"/>
                  </a:lnTo>
                  <a:lnTo>
                    <a:pt x="0" y="322"/>
                  </a:lnTo>
                  <a:lnTo>
                    <a:pt x="2" y="311"/>
                  </a:lnTo>
                  <a:lnTo>
                    <a:pt x="3" y="299"/>
                  </a:lnTo>
                  <a:lnTo>
                    <a:pt x="7" y="289"/>
                  </a:lnTo>
                  <a:lnTo>
                    <a:pt x="10" y="279"/>
                  </a:lnTo>
                  <a:lnTo>
                    <a:pt x="14" y="269"/>
                  </a:lnTo>
                  <a:lnTo>
                    <a:pt x="20" y="260"/>
                  </a:lnTo>
                  <a:lnTo>
                    <a:pt x="26" y="252"/>
                  </a:lnTo>
                  <a:lnTo>
                    <a:pt x="34" y="243"/>
                  </a:lnTo>
                  <a:lnTo>
                    <a:pt x="34" y="243"/>
                  </a:lnTo>
                  <a:lnTo>
                    <a:pt x="42" y="236"/>
                  </a:lnTo>
                  <a:lnTo>
                    <a:pt x="52" y="230"/>
                  </a:lnTo>
                  <a:lnTo>
                    <a:pt x="63" y="225"/>
                  </a:lnTo>
                  <a:lnTo>
                    <a:pt x="74" y="221"/>
                  </a:lnTo>
                  <a:lnTo>
                    <a:pt x="87" y="218"/>
                  </a:lnTo>
                  <a:lnTo>
                    <a:pt x="101" y="214"/>
                  </a:lnTo>
                  <a:lnTo>
                    <a:pt x="116" y="213"/>
                  </a:lnTo>
                  <a:lnTo>
                    <a:pt x="133" y="213"/>
                  </a:lnTo>
                  <a:lnTo>
                    <a:pt x="133" y="213"/>
                  </a:lnTo>
                  <a:lnTo>
                    <a:pt x="151" y="213"/>
                  </a:lnTo>
                  <a:lnTo>
                    <a:pt x="167" y="214"/>
                  </a:lnTo>
                  <a:lnTo>
                    <a:pt x="202" y="218"/>
                  </a:lnTo>
                  <a:lnTo>
                    <a:pt x="204" y="218"/>
                  </a:lnTo>
                  <a:lnTo>
                    <a:pt x="204" y="218"/>
                  </a:lnTo>
                  <a:lnTo>
                    <a:pt x="228" y="221"/>
                  </a:lnTo>
                  <a:lnTo>
                    <a:pt x="233" y="221"/>
                  </a:lnTo>
                  <a:lnTo>
                    <a:pt x="235" y="218"/>
                  </a:lnTo>
                  <a:lnTo>
                    <a:pt x="235" y="218"/>
                  </a:lnTo>
                  <a:lnTo>
                    <a:pt x="245" y="193"/>
                  </a:lnTo>
                  <a:lnTo>
                    <a:pt x="255" y="169"/>
                  </a:lnTo>
                  <a:lnTo>
                    <a:pt x="264" y="146"/>
                  </a:lnTo>
                  <a:lnTo>
                    <a:pt x="271" y="122"/>
                  </a:lnTo>
                  <a:lnTo>
                    <a:pt x="277" y="98"/>
                  </a:lnTo>
                  <a:lnTo>
                    <a:pt x="282" y="76"/>
                  </a:lnTo>
                  <a:lnTo>
                    <a:pt x="286" y="53"/>
                  </a:lnTo>
                  <a:lnTo>
                    <a:pt x="289" y="31"/>
                  </a:lnTo>
                  <a:lnTo>
                    <a:pt x="289" y="31"/>
                  </a:lnTo>
                  <a:lnTo>
                    <a:pt x="291" y="25"/>
                  </a:lnTo>
                  <a:lnTo>
                    <a:pt x="294" y="20"/>
                  </a:lnTo>
                  <a:lnTo>
                    <a:pt x="298" y="17"/>
                  </a:lnTo>
                  <a:lnTo>
                    <a:pt x="304" y="13"/>
                  </a:lnTo>
                  <a:lnTo>
                    <a:pt x="306" y="13"/>
                  </a:lnTo>
                  <a:lnTo>
                    <a:pt x="307" y="12"/>
                  </a:lnTo>
                  <a:lnTo>
                    <a:pt x="307" y="12"/>
                  </a:lnTo>
                  <a:lnTo>
                    <a:pt x="310" y="9"/>
                  </a:lnTo>
                  <a:lnTo>
                    <a:pt x="312" y="8"/>
                  </a:lnTo>
                  <a:lnTo>
                    <a:pt x="316" y="7"/>
                  </a:lnTo>
                  <a:lnTo>
                    <a:pt x="320" y="6"/>
                  </a:lnTo>
                  <a:lnTo>
                    <a:pt x="320" y="6"/>
                  </a:lnTo>
                  <a:lnTo>
                    <a:pt x="361" y="4"/>
                  </a:lnTo>
                  <a:lnTo>
                    <a:pt x="401" y="2"/>
                  </a:lnTo>
                  <a:lnTo>
                    <a:pt x="441" y="1"/>
                  </a:lnTo>
                  <a:lnTo>
                    <a:pt x="479" y="0"/>
                  </a:lnTo>
                  <a:lnTo>
                    <a:pt x="479" y="0"/>
                  </a:lnTo>
                  <a:lnTo>
                    <a:pt x="532" y="1"/>
                  </a:lnTo>
                  <a:lnTo>
                    <a:pt x="584" y="3"/>
                  </a:lnTo>
                  <a:lnTo>
                    <a:pt x="634" y="7"/>
                  </a:lnTo>
                  <a:lnTo>
                    <a:pt x="681" y="12"/>
                  </a:lnTo>
                  <a:lnTo>
                    <a:pt x="681" y="12"/>
                  </a:lnTo>
                  <a:lnTo>
                    <a:pt x="695" y="15"/>
                  </a:lnTo>
                  <a:lnTo>
                    <a:pt x="707" y="20"/>
                  </a:lnTo>
                  <a:lnTo>
                    <a:pt x="719" y="26"/>
                  </a:lnTo>
                  <a:lnTo>
                    <a:pt x="729" y="33"/>
                  </a:lnTo>
                  <a:lnTo>
                    <a:pt x="737" y="42"/>
                  </a:lnTo>
                  <a:lnTo>
                    <a:pt x="745" y="54"/>
                  </a:lnTo>
                  <a:lnTo>
                    <a:pt x="751" y="67"/>
                  </a:lnTo>
                  <a:lnTo>
                    <a:pt x="756" y="83"/>
                  </a:lnTo>
                  <a:lnTo>
                    <a:pt x="756" y="83"/>
                  </a:lnTo>
                  <a:lnTo>
                    <a:pt x="766" y="118"/>
                  </a:lnTo>
                  <a:lnTo>
                    <a:pt x="766" y="118"/>
                  </a:lnTo>
                  <a:lnTo>
                    <a:pt x="774" y="138"/>
                  </a:lnTo>
                  <a:lnTo>
                    <a:pt x="779" y="157"/>
                  </a:lnTo>
                  <a:lnTo>
                    <a:pt x="784" y="177"/>
                  </a:lnTo>
                  <a:lnTo>
                    <a:pt x="787" y="198"/>
                  </a:lnTo>
                  <a:lnTo>
                    <a:pt x="788" y="203"/>
                  </a:lnTo>
                  <a:lnTo>
                    <a:pt x="793" y="203"/>
                  </a:lnTo>
                  <a:lnTo>
                    <a:pt x="793" y="203"/>
                  </a:lnTo>
                  <a:lnTo>
                    <a:pt x="901" y="204"/>
                  </a:lnTo>
                  <a:lnTo>
                    <a:pt x="901" y="204"/>
                  </a:lnTo>
                  <a:lnTo>
                    <a:pt x="1026" y="204"/>
                  </a:lnTo>
                  <a:lnTo>
                    <a:pt x="1026" y="204"/>
                  </a:lnTo>
                  <a:lnTo>
                    <a:pt x="1046" y="204"/>
                  </a:lnTo>
                  <a:lnTo>
                    <a:pt x="1066" y="203"/>
                  </a:lnTo>
                  <a:lnTo>
                    <a:pt x="1105" y="200"/>
                  </a:lnTo>
                  <a:lnTo>
                    <a:pt x="1105" y="200"/>
                  </a:lnTo>
                  <a:lnTo>
                    <a:pt x="1144" y="197"/>
                  </a:lnTo>
                  <a:lnTo>
                    <a:pt x="1163" y="195"/>
                  </a:lnTo>
                  <a:lnTo>
                    <a:pt x="1182" y="195"/>
                  </a:lnTo>
                  <a:lnTo>
                    <a:pt x="1182" y="195"/>
                  </a:lnTo>
                  <a:lnTo>
                    <a:pt x="1207" y="196"/>
                  </a:lnTo>
                  <a:lnTo>
                    <a:pt x="1230" y="198"/>
                  </a:lnTo>
                  <a:lnTo>
                    <a:pt x="1230" y="198"/>
                  </a:lnTo>
                  <a:lnTo>
                    <a:pt x="1249" y="202"/>
                  </a:lnTo>
                  <a:lnTo>
                    <a:pt x="1271" y="206"/>
                  </a:lnTo>
                  <a:lnTo>
                    <a:pt x="1294" y="212"/>
                  </a:lnTo>
                  <a:lnTo>
                    <a:pt x="1317" y="221"/>
                  </a:lnTo>
                  <a:lnTo>
                    <a:pt x="1327" y="225"/>
                  </a:lnTo>
                  <a:lnTo>
                    <a:pt x="1337" y="230"/>
                  </a:lnTo>
                  <a:lnTo>
                    <a:pt x="1348" y="235"/>
                  </a:lnTo>
                  <a:lnTo>
                    <a:pt x="1356" y="241"/>
                  </a:lnTo>
                  <a:lnTo>
                    <a:pt x="1364" y="249"/>
                  </a:lnTo>
                  <a:lnTo>
                    <a:pt x="1372" y="256"/>
                  </a:lnTo>
                  <a:lnTo>
                    <a:pt x="1378" y="263"/>
                  </a:lnTo>
                  <a:lnTo>
                    <a:pt x="1383" y="273"/>
                  </a:lnTo>
                  <a:lnTo>
                    <a:pt x="1383" y="273"/>
                  </a:lnTo>
                  <a:lnTo>
                    <a:pt x="1388" y="287"/>
                  </a:lnTo>
                  <a:lnTo>
                    <a:pt x="1393" y="303"/>
                  </a:lnTo>
                  <a:lnTo>
                    <a:pt x="1396" y="318"/>
                  </a:lnTo>
                  <a:lnTo>
                    <a:pt x="1400" y="335"/>
                  </a:lnTo>
                  <a:lnTo>
                    <a:pt x="1401" y="345"/>
                  </a:lnTo>
                  <a:lnTo>
                    <a:pt x="1401" y="345"/>
                  </a:lnTo>
                  <a:lnTo>
                    <a:pt x="1402" y="356"/>
                  </a:lnTo>
                  <a:lnTo>
                    <a:pt x="1402" y="370"/>
                  </a:lnTo>
                  <a:lnTo>
                    <a:pt x="1402" y="370"/>
                  </a:lnTo>
                  <a:lnTo>
                    <a:pt x="1402" y="379"/>
                  </a:lnTo>
                  <a:lnTo>
                    <a:pt x="1403" y="390"/>
                  </a:lnTo>
                  <a:lnTo>
                    <a:pt x="1404" y="399"/>
                  </a:lnTo>
                  <a:lnTo>
                    <a:pt x="1407" y="408"/>
                  </a:lnTo>
                  <a:lnTo>
                    <a:pt x="1407" y="408"/>
                  </a:lnTo>
                  <a:lnTo>
                    <a:pt x="1409" y="412"/>
                  </a:lnTo>
                  <a:lnTo>
                    <a:pt x="1409" y="418"/>
                  </a:lnTo>
                  <a:lnTo>
                    <a:pt x="1408" y="422"/>
                  </a:lnTo>
                  <a:lnTo>
                    <a:pt x="1406" y="426"/>
                  </a:lnTo>
                  <a:lnTo>
                    <a:pt x="1406" y="426"/>
                  </a:lnTo>
                  <a:lnTo>
                    <a:pt x="1403" y="430"/>
                  </a:lnTo>
                  <a:lnTo>
                    <a:pt x="1399" y="433"/>
                  </a:lnTo>
                  <a:lnTo>
                    <a:pt x="1394" y="435"/>
                  </a:lnTo>
                  <a:lnTo>
                    <a:pt x="1389" y="436"/>
                  </a:lnTo>
                  <a:lnTo>
                    <a:pt x="1389" y="436"/>
                  </a:lnTo>
                  <a:lnTo>
                    <a:pt x="1385" y="435"/>
                  </a:lnTo>
                  <a:lnTo>
                    <a:pt x="1382" y="433"/>
                  </a:lnTo>
                  <a:lnTo>
                    <a:pt x="1379" y="431"/>
                  </a:lnTo>
                  <a:lnTo>
                    <a:pt x="1376" y="427"/>
                  </a:lnTo>
                  <a:lnTo>
                    <a:pt x="1376" y="427"/>
                  </a:lnTo>
                  <a:lnTo>
                    <a:pt x="1373" y="419"/>
                  </a:lnTo>
                  <a:lnTo>
                    <a:pt x="1371" y="411"/>
                  </a:lnTo>
                  <a:lnTo>
                    <a:pt x="1367" y="395"/>
                  </a:lnTo>
                  <a:lnTo>
                    <a:pt x="1365" y="378"/>
                  </a:lnTo>
                  <a:lnTo>
                    <a:pt x="1365" y="363"/>
                  </a:lnTo>
                  <a:lnTo>
                    <a:pt x="1365" y="363"/>
                  </a:lnTo>
                  <a:lnTo>
                    <a:pt x="1363" y="335"/>
                  </a:lnTo>
                  <a:lnTo>
                    <a:pt x="1361" y="321"/>
                  </a:lnTo>
                  <a:lnTo>
                    <a:pt x="1358" y="307"/>
                  </a:lnTo>
                  <a:lnTo>
                    <a:pt x="1358" y="307"/>
                  </a:lnTo>
                  <a:lnTo>
                    <a:pt x="1354" y="297"/>
                  </a:lnTo>
                  <a:lnTo>
                    <a:pt x="1348" y="288"/>
                  </a:lnTo>
                  <a:lnTo>
                    <a:pt x="1340" y="280"/>
                  </a:lnTo>
                  <a:lnTo>
                    <a:pt x="1332" y="271"/>
                  </a:lnTo>
                  <a:lnTo>
                    <a:pt x="1322" y="265"/>
                  </a:lnTo>
                  <a:lnTo>
                    <a:pt x="1311" y="258"/>
                  </a:lnTo>
                  <a:lnTo>
                    <a:pt x="1300" y="253"/>
                  </a:lnTo>
                  <a:lnTo>
                    <a:pt x="1288" y="248"/>
                  </a:lnTo>
                  <a:lnTo>
                    <a:pt x="1275" y="243"/>
                  </a:lnTo>
                  <a:lnTo>
                    <a:pt x="1263" y="240"/>
                  </a:lnTo>
                  <a:lnTo>
                    <a:pt x="1237" y="235"/>
                  </a:lnTo>
                  <a:lnTo>
                    <a:pt x="1211" y="232"/>
                  </a:lnTo>
                  <a:lnTo>
                    <a:pt x="1188" y="231"/>
                  </a:lnTo>
                  <a:lnTo>
                    <a:pt x="1188" y="231"/>
                  </a:lnTo>
                  <a:lnTo>
                    <a:pt x="1181" y="231"/>
                  </a:lnTo>
                  <a:lnTo>
                    <a:pt x="1181" y="231"/>
                  </a:lnTo>
                  <a:lnTo>
                    <a:pt x="1140" y="233"/>
                  </a:lnTo>
                  <a:lnTo>
                    <a:pt x="1101" y="235"/>
                  </a:lnTo>
                  <a:lnTo>
                    <a:pt x="1101" y="235"/>
                  </a:lnTo>
                  <a:lnTo>
                    <a:pt x="1047" y="238"/>
                  </a:lnTo>
                  <a:lnTo>
                    <a:pt x="1019" y="239"/>
                  </a:lnTo>
                  <a:lnTo>
                    <a:pt x="991" y="239"/>
                  </a:lnTo>
                  <a:lnTo>
                    <a:pt x="991" y="239"/>
                  </a:lnTo>
                  <a:lnTo>
                    <a:pt x="975" y="239"/>
                  </a:lnTo>
                  <a:lnTo>
                    <a:pt x="975" y="239"/>
                  </a:lnTo>
                  <a:lnTo>
                    <a:pt x="920" y="239"/>
                  </a:lnTo>
                  <a:lnTo>
                    <a:pt x="872" y="239"/>
                  </a:lnTo>
                  <a:lnTo>
                    <a:pt x="777" y="239"/>
                  </a:lnTo>
                  <a:lnTo>
                    <a:pt x="777" y="239"/>
                  </a:lnTo>
                  <a:lnTo>
                    <a:pt x="771" y="238"/>
                  </a:lnTo>
                  <a:lnTo>
                    <a:pt x="767" y="237"/>
                  </a:lnTo>
                  <a:lnTo>
                    <a:pt x="764" y="234"/>
                  </a:lnTo>
                  <a:lnTo>
                    <a:pt x="762" y="231"/>
                  </a:lnTo>
                  <a:lnTo>
                    <a:pt x="761" y="230"/>
                  </a:lnTo>
                  <a:lnTo>
                    <a:pt x="760" y="229"/>
                  </a:lnTo>
                  <a:lnTo>
                    <a:pt x="760" y="229"/>
                  </a:lnTo>
                  <a:lnTo>
                    <a:pt x="756" y="227"/>
                  </a:lnTo>
                  <a:lnTo>
                    <a:pt x="754" y="223"/>
                  </a:lnTo>
                  <a:lnTo>
                    <a:pt x="753" y="219"/>
                  </a:lnTo>
                  <a:lnTo>
                    <a:pt x="752" y="214"/>
                  </a:lnTo>
                  <a:lnTo>
                    <a:pt x="752" y="214"/>
                  </a:lnTo>
                  <a:lnTo>
                    <a:pt x="752" y="204"/>
                  </a:lnTo>
                  <a:lnTo>
                    <a:pt x="751" y="194"/>
                  </a:lnTo>
                  <a:lnTo>
                    <a:pt x="747" y="174"/>
                  </a:lnTo>
                  <a:lnTo>
                    <a:pt x="740" y="154"/>
                  </a:lnTo>
                  <a:lnTo>
                    <a:pt x="734" y="135"/>
                  </a:lnTo>
                  <a:lnTo>
                    <a:pt x="734" y="135"/>
                  </a:lnTo>
                  <a:lnTo>
                    <a:pt x="727" y="114"/>
                  </a:lnTo>
                  <a:lnTo>
                    <a:pt x="721" y="92"/>
                  </a:lnTo>
                  <a:lnTo>
                    <a:pt x="721" y="92"/>
                  </a:lnTo>
                  <a:lnTo>
                    <a:pt x="719" y="84"/>
                  </a:lnTo>
                  <a:lnTo>
                    <a:pt x="714" y="77"/>
                  </a:lnTo>
                  <a:lnTo>
                    <a:pt x="710" y="69"/>
                  </a:lnTo>
                  <a:lnTo>
                    <a:pt x="705" y="64"/>
                  </a:lnTo>
                  <a:lnTo>
                    <a:pt x="699" y="59"/>
                  </a:lnTo>
                  <a:lnTo>
                    <a:pt x="693" y="55"/>
                  </a:lnTo>
                  <a:lnTo>
                    <a:pt x="686" y="52"/>
                  </a:lnTo>
                  <a:lnTo>
                    <a:pt x="679" y="49"/>
                  </a:lnTo>
                  <a:lnTo>
                    <a:pt x="664" y="46"/>
                  </a:lnTo>
                  <a:lnTo>
                    <a:pt x="647" y="43"/>
                  </a:lnTo>
                  <a:lnTo>
                    <a:pt x="631" y="42"/>
                  </a:lnTo>
                  <a:lnTo>
                    <a:pt x="615" y="42"/>
                  </a:lnTo>
                  <a:lnTo>
                    <a:pt x="605" y="42"/>
                  </a:lnTo>
                  <a:lnTo>
                    <a:pt x="605" y="42"/>
                  </a:lnTo>
                  <a:lnTo>
                    <a:pt x="530" y="41"/>
                  </a:lnTo>
                  <a:lnTo>
                    <a:pt x="528" y="40"/>
                  </a:lnTo>
                  <a:lnTo>
                    <a:pt x="528" y="40"/>
                  </a:lnTo>
                  <a:lnTo>
                    <a:pt x="476" y="39"/>
                  </a:lnTo>
                  <a:lnTo>
                    <a:pt x="424" y="39"/>
                  </a:lnTo>
                  <a:lnTo>
                    <a:pt x="424" y="39"/>
                  </a:lnTo>
                  <a:lnTo>
                    <a:pt x="374" y="39"/>
                  </a:lnTo>
                  <a:lnTo>
                    <a:pt x="329" y="41"/>
                  </a:lnTo>
                  <a:lnTo>
                    <a:pt x="324" y="42"/>
                  </a:lnTo>
                  <a:lnTo>
                    <a:pt x="323" y="47"/>
                  </a:lnTo>
                  <a:lnTo>
                    <a:pt x="323" y="47"/>
                  </a:lnTo>
                  <a:lnTo>
                    <a:pt x="320" y="66"/>
                  </a:lnTo>
                  <a:lnTo>
                    <a:pt x="316" y="87"/>
                  </a:lnTo>
                  <a:lnTo>
                    <a:pt x="308" y="126"/>
                  </a:lnTo>
                  <a:lnTo>
                    <a:pt x="308" y="127"/>
                  </a:lnTo>
                  <a:lnTo>
                    <a:pt x="308" y="127"/>
                  </a:lnTo>
                  <a:lnTo>
                    <a:pt x="302" y="153"/>
                  </a:lnTo>
                  <a:lnTo>
                    <a:pt x="302" y="153"/>
                  </a:lnTo>
                  <a:lnTo>
                    <a:pt x="300" y="162"/>
                  </a:lnTo>
                  <a:lnTo>
                    <a:pt x="298" y="168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87" y="184"/>
                  </a:lnTo>
                  <a:lnTo>
                    <a:pt x="283" y="193"/>
                  </a:lnTo>
                  <a:lnTo>
                    <a:pt x="283" y="193"/>
                  </a:lnTo>
                  <a:lnTo>
                    <a:pt x="274" y="214"/>
                  </a:lnTo>
                  <a:lnTo>
                    <a:pt x="274" y="214"/>
                  </a:lnTo>
                  <a:lnTo>
                    <a:pt x="267" y="232"/>
                  </a:lnTo>
                  <a:lnTo>
                    <a:pt x="266" y="234"/>
                  </a:lnTo>
                  <a:lnTo>
                    <a:pt x="267" y="235"/>
                  </a:lnTo>
                  <a:lnTo>
                    <a:pt x="267" y="235"/>
                  </a:lnTo>
                  <a:lnTo>
                    <a:pt x="268" y="239"/>
                  </a:lnTo>
                  <a:lnTo>
                    <a:pt x="267" y="245"/>
                  </a:lnTo>
                  <a:lnTo>
                    <a:pt x="266" y="248"/>
                  </a:lnTo>
                  <a:lnTo>
                    <a:pt x="264" y="252"/>
                  </a:lnTo>
                  <a:lnTo>
                    <a:pt x="264" y="252"/>
                  </a:lnTo>
                  <a:lnTo>
                    <a:pt x="262" y="255"/>
                  </a:lnTo>
                  <a:lnTo>
                    <a:pt x="258" y="256"/>
                  </a:lnTo>
                  <a:lnTo>
                    <a:pt x="254" y="258"/>
                  </a:lnTo>
                  <a:lnTo>
                    <a:pt x="250" y="258"/>
                  </a:lnTo>
                  <a:lnTo>
                    <a:pt x="248" y="258"/>
                  </a:lnTo>
                  <a:lnTo>
                    <a:pt x="248" y="258"/>
                  </a:lnTo>
                  <a:lnTo>
                    <a:pt x="248" y="258"/>
                  </a:lnTo>
                  <a:lnTo>
                    <a:pt x="245" y="258"/>
                  </a:lnTo>
                  <a:lnTo>
                    <a:pt x="245" y="258"/>
                  </a:lnTo>
                  <a:lnTo>
                    <a:pt x="241" y="258"/>
                  </a:lnTo>
                  <a:lnTo>
                    <a:pt x="241" y="258"/>
                  </a:lnTo>
                  <a:lnTo>
                    <a:pt x="240" y="258"/>
                  </a:lnTo>
                  <a:lnTo>
                    <a:pt x="240" y="258"/>
                  </a:lnTo>
                  <a:lnTo>
                    <a:pt x="208" y="255"/>
                  </a:lnTo>
                  <a:lnTo>
                    <a:pt x="208" y="255"/>
                  </a:lnTo>
                  <a:lnTo>
                    <a:pt x="175" y="252"/>
                  </a:lnTo>
                  <a:lnTo>
                    <a:pt x="157" y="251"/>
                  </a:lnTo>
                  <a:lnTo>
                    <a:pt x="140" y="250"/>
                  </a:lnTo>
                  <a:lnTo>
                    <a:pt x="140" y="250"/>
                  </a:lnTo>
                  <a:lnTo>
                    <a:pt x="127" y="251"/>
                  </a:lnTo>
                  <a:lnTo>
                    <a:pt x="113" y="252"/>
                  </a:lnTo>
                  <a:lnTo>
                    <a:pt x="101" y="254"/>
                  </a:lnTo>
                  <a:lnTo>
                    <a:pt x="91" y="256"/>
                  </a:lnTo>
                  <a:lnTo>
                    <a:pt x="80" y="259"/>
                  </a:lnTo>
                  <a:lnTo>
                    <a:pt x="72" y="264"/>
                  </a:lnTo>
                  <a:lnTo>
                    <a:pt x="65" y="268"/>
                  </a:lnTo>
                  <a:lnTo>
                    <a:pt x="58" y="275"/>
                  </a:lnTo>
                  <a:lnTo>
                    <a:pt x="58" y="275"/>
                  </a:lnTo>
                  <a:lnTo>
                    <a:pt x="53" y="280"/>
                  </a:lnTo>
                  <a:lnTo>
                    <a:pt x="49" y="286"/>
                  </a:lnTo>
                  <a:lnTo>
                    <a:pt x="46" y="292"/>
                  </a:lnTo>
                  <a:lnTo>
                    <a:pt x="44" y="298"/>
                  </a:lnTo>
                  <a:lnTo>
                    <a:pt x="42" y="306"/>
                  </a:lnTo>
                  <a:lnTo>
                    <a:pt x="41" y="314"/>
                  </a:lnTo>
                  <a:lnTo>
                    <a:pt x="40" y="322"/>
                  </a:lnTo>
                  <a:lnTo>
                    <a:pt x="40" y="332"/>
                  </a:lnTo>
                  <a:lnTo>
                    <a:pt x="41" y="368"/>
                  </a:lnTo>
                  <a:lnTo>
                    <a:pt x="41" y="368"/>
                  </a:lnTo>
                  <a:lnTo>
                    <a:pt x="44" y="483"/>
                  </a:lnTo>
                  <a:lnTo>
                    <a:pt x="46" y="541"/>
                  </a:lnTo>
                  <a:lnTo>
                    <a:pt x="46" y="599"/>
                  </a:lnTo>
                  <a:lnTo>
                    <a:pt x="46" y="599"/>
                  </a:lnTo>
                  <a:lnTo>
                    <a:pt x="46" y="658"/>
                  </a:lnTo>
                  <a:lnTo>
                    <a:pt x="48" y="720"/>
                  </a:lnTo>
                  <a:lnTo>
                    <a:pt x="50" y="783"/>
                  </a:lnTo>
                  <a:lnTo>
                    <a:pt x="53" y="850"/>
                  </a:lnTo>
                  <a:lnTo>
                    <a:pt x="53" y="850"/>
                  </a:lnTo>
                  <a:lnTo>
                    <a:pt x="55" y="893"/>
                  </a:lnTo>
                  <a:lnTo>
                    <a:pt x="55" y="893"/>
                  </a:lnTo>
                  <a:lnTo>
                    <a:pt x="56" y="932"/>
                  </a:lnTo>
                  <a:lnTo>
                    <a:pt x="59" y="972"/>
                  </a:lnTo>
                  <a:lnTo>
                    <a:pt x="59" y="972"/>
                  </a:lnTo>
                  <a:lnTo>
                    <a:pt x="59" y="985"/>
                  </a:lnTo>
                  <a:lnTo>
                    <a:pt x="59" y="996"/>
                  </a:lnTo>
                  <a:lnTo>
                    <a:pt x="56" y="1019"/>
                  </a:lnTo>
                  <a:lnTo>
                    <a:pt x="56" y="1019"/>
                  </a:lnTo>
                  <a:lnTo>
                    <a:pt x="53" y="1035"/>
                  </a:lnTo>
                  <a:lnTo>
                    <a:pt x="52" y="1052"/>
                  </a:lnTo>
                  <a:lnTo>
                    <a:pt x="52" y="1052"/>
                  </a:lnTo>
                  <a:lnTo>
                    <a:pt x="52" y="1053"/>
                  </a:lnTo>
                  <a:lnTo>
                    <a:pt x="52" y="1053"/>
                  </a:lnTo>
                  <a:lnTo>
                    <a:pt x="53" y="1076"/>
                  </a:lnTo>
                  <a:lnTo>
                    <a:pt x="56" y="1097"/>
                  </a:lnTo>
                  <a:lnTo>
                    <a:pt x="58" y="1106"/>
                  </a:lnTo>
                  <a:lnTo>
                    <a:pt x="61" y="1115"/>
                  </a:lnTo>
                  <a:lnTo>
                    <a:pt x="65" y="1123"/>
                  </a:lnTo>
                  <a:lnTo>
                    <a:pt x="69" y="1132"/>
                  </a:lnTo>
                  <a:lnTo>
                    <a:pt x="73" y="1139"/>
                  </a:lnTo>
                  <a:lnTo>
                    <a:pt x="79" y="1145"/>
                  </a:lnTo>
                  <a:lnTo>
                    <a:pt x="85" y="1151"/>
                  </a:lnTo>
                  <a:lnTo>
                    <a:pt x="93" y="1157"/>
                  </a:lnTo>
                  <a:lnTo>
                    <a:pt x="101" y="1162"/>
                  </a:lnTo>
                  <a:lnTo>
                    <a:pt x="110" y="1166"/>
                  </a:lnTo>
                  <a:lnTo>
                    <a:pt x="122" y="1169"/>
                  </a:lnTo>
                  <a:lnTo>
                    <a:pt x="133" y="1171"/>
                  </a:lnTo>
                  <a:lnTo>
                    <a:pt x="133" y="1171"/>
                  </a:lnTo>
                  <a:lnTo>
                    <a:pt x="175" y="1178"/>
                  </a:lnTo>
                  <a:lnTo>
                    <a:pt x="211" y="1183"/>
                  </a:lnTo>
                  <a:lnTo>
                    <a:pt x="246" y="1186"/>
                  </a:lnTo>
                  <a:lnTo>
                    <a:pt x="279" y="1186"/>
                  </a:lnTo>
                  <a:lnTo>
                    <a:pt x="279" y="1186"/>
                  </a:lnTo>
                  <a:lnTo>
                    <a:pt x="311" y="1187"/>
                  </a:lnTo>
                  <a:lnTo>
                    <a:pt x="342" y="1188"/>
                  </a:lnTo>
                  <a:lnTo>
                    <a:pt x="342" y="1188"/>
                  </a:lnTo>
                  <a:lnTo>
                    <a:pt x="376" y="1189"/>
                  </a:lnTo>
                  <a:lnTo>
                    <a:pt x="409" y="1190"/>
                  </a:lnTo>
                  <a:lnTo>
                    <a:pt x="409" y="1190"/>
                  </a:lnTo>
                  <a:lnTo>
                    <a:pt x="440" y="1189"/>
                  </a:lnTo>
                  <a:lnTo>
                    <a:pt x="440" y="1189"/>
                  </a:lnTo>
                  <a:lnTo>
                    <a:pt x="472" y="1187"/>
                  </a:lnTo>
                  <a:lnTo>
                    <a:pt x="504" y="1184"/>
                  </a:lnTo>
                  <a:lnTo>
                    <a:pt x="504" y="1184"/>
                  </a:lnTo>
                  <a:lnTo>
                    <a:pt x="552" y="1180"/>
                  </a:lnTo>
                  <a:lnTo>
                    <a:pt x="576" y="1178"/>
                  </a:lnTo>
                  <a:lnTo>
                    <a:pt x="599" y="1178"/>
                  </a:lnTo>
                  <a:lnTo>
                    <a:pt x="599" y="1178"/>
                  </a:lnTo>
                  <a:lnTo>
                    <a:pt x="612" y="1178"/>
                  </a:lnTo>
                  <a:lnTo>
                    <a:pt x="612" y="1178"/>
                  </a:lnTo>
                  <a:lnTo>
                    <a:pt x="691" y="1179"/>
                  </a:lnTo>
                  <a:lnTo>
                    <a:pt x="784" y="1180"/>
                  </a:lnTo>
                  <a:lnTo>
                    <a:pt x="784" y="1180"/>
                  </a:lnTo>
                  <a:lnTo>
                    <a:pt x="873" y="1179"/>
                  </a:lnTo>
                  <a:lnTo>
                    <a:pt x="880" y="1179"/>
                  </a:lnTo>
                  <a:lnTo>
                    <a:pt x="880" y="1179"/>
                  </a:lnTo>
                  <a:lnTo>
                    <a:pt x="976" y="1179"/>
                  </a:lnTo>
                  <a:lnTo>
                    <a:pt x="976" y="1179"/>
                  </a:lnTo>
                  <a:lnTo>
                    <a:pt x="1009" y="1179"/>
                  </a:lnTo>
                  <a:lnTo>
                    <a:pt x="1011" y="1179"/>
                  </a:lnTo>
                  <a:lnTo>
                    <a:pt x="1011" y="1179"/>
                  </a:lnTo>
                  <a:lnTo>
                    <a:pt x="1041" y="1179"/>
                  </a:lnTo>
                  <a:lnTo>
                    <a:pt x="1041" y="1179"/>
                  </a:lnTo>
                  <a:lnTo>
                    <a:pt x="1084" y="1180"/>
                  </a:lnTo>
                  <a:lnTo>
                    <a:pt x="1107" y="1181"/>
                  </a:lnTo>
                  <a:lnTo>
                    <a:pt x="1130" y="1184"/>
                  </a:lnTo>
                  <a:lnTo>
                    <a:pt x="1130" y="1184"/>
                  </a:lnTo>
                  <a:lnTo>
                    <a:pt x="1159" y="1187"/>
                  </a:lnTo>
                  <a:lnTo>
                    <a:pt x="1174" y="1188"/>
                  </a:lnTo>
                  <a:lnTo>
                    <a:pt x="1189" y="1188"/>
                  </a:lnTo>
                  <a:lnTo>
                    <a:pt x="1189" y="1188"/>
                  </a:lnTo>
                  <a:lnTo>
                    <a:pt x="1208" y="1188"/>
                  </a:lnTo>
                  <a:lnTo>
                    <a:pt x="1208" y="1188"/>
                  </a:lnTo>
                  <a:lnTo>
                    <a:pt x="1210" y="1188"/>
                  </a:lnTo>
                  <a:lnTo>
                    <a:pt x="1210" y="1188"/>
                  </a:lnTo>
                  <a:lnTo>
                    <a:pt x="1219" y="1188"/>
                  </a:lnTo>
                  <a:lnTo>
                    <a:pt x="1219" y="1188"/>
                  </a:lnTo>
                  <a:lnTo>
                    <a:pt x="1237" y="1189"/>
                  </a:lnTo>
                  <a:lnTo>
                    <a:pt x="1237" y="1189"/>
                  </a:lnTo>
                  <a:lnTo>
                    <a:pt x="1248" y="1188"/>
                  </a:lnTo>
                  <a:lnTo>
                    <a:pt x="1255" y="1187"/>
                  </a:lnTo>
                  <a:lnTo>
                    <a:pt x="1260" y="1185"/>
                  </a:lnTo>
                  <a:lnTo>
                    <a:pt x="1262" y="1183"/>
                  </a:lnTo>
                  <a:lnTo>
                    <a:pt x="1262" y="1183"/>
                  </a:lnTo>
                  <a:lnTo>
                    <a:pt x="1265" y="1178"/>
                  </a:lnTo>
                  <a:lnTo>
                    <a:pt x="1268" y="1176"/>
                  </a:lnTo>
                  <a:lnTo>
                    <a:pt x="1272" y="1174"/>
                  </a:lnTo>
                  <a:lnTo>
                    <a:pt x="1276" y="1173"/>
                  </a:lnTo>
                  <a:lnTo>
                    <a:pt x="1276" y="1173"/>
                  </a:lnTo>
                  <a:lnTo>
                    <a:pt x="1281" y="1174"/>
                  </a:lnTo>
                  <a:lnTo>
                    <a:pt x="1287" y="1176"/>
                  </a:lnTo>
                  <a:lnTo>
                    <a:pt x="1291" y="1179"/>
                  </a:lnTo>
                  <a:lnTo>
                    <a:pt x="1294" y="1184"/>
                  </a:lnTo>
                  <a:lnTo>
                    <a:pt x="1294" y="1184"/>
                  </a:lnTo>
                  <a:lnTo>
                    <a:pt x="1295" y="1188"/>
                  </a:lnTo>
                  <a:lnTo>
                    <a:pt x="1296" y="1192"/>
                  </a:lnTo>
                  <a:lnTo>
                    <a:pt x="1295" y="1196"/>
                  </a:lnTo>
                  <a:lnTo>
                    <a:pt x="1293" y="1200"/>
                  </a:lnTo>
                  <a:lnTo>
                    <a:pt x="1293" y="1200"/>
                  </a:lnTo>
                  <a:lnTo>
                    <a:pt x="1290" y="1204"/>
                  </a:lnTo>
                  <a:lnTo>
                    <a:pt x="1287" y="1208"/>
                  </a:lnTo>
                  <a:lnTo>
                    <a:pt x="1279" y="1215"/>
                  </a:lnTo>
                  <a:lnTo>
                    <a:pt x="1270" y="1219"/>
                  </a:lnTo>
                  <a:lnTo>
                    <a:pt x="1261" y="1223"/>
                  </a:lnTo>
                  <a:lnTo>
                    <a:pt x="1251" y="1225"/>
                  </a:lnTo>
                  <a:lnTo>
                    <a:pt x="1241" y="1226"/>
                  </a:lnTo>
                  <a:lnTo>
                    <a:pt x="1221" y="1227"/>
                  </a:lnTo>
                  <a:lnTo>
                    <a:pt x="1221" y="12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5" name="Freeform 1010"/>
            <p:cNvSpPr>
              <a:spLocks/>
            </p:cNvSpPr>
            <p:nvPr/>
          </p:nvSpPr>
          <p:spPr bwMode="auto">
            <a:xfrm>
              <a:off x="4127500" y="2363788"/>
              <a:ext cx="822325" cy="422275"/>
            </a:xfrm>
            <a:custGeom>
              <a:avLst/>
              <a:gdLst/>
              <a:ahLst/>
              <a:cxnLst>
                <a:cxn ang="0">
                  <a:pos x="1224" y="794"/>
                </a:cxn>
                <a:cxn ang="0">
                  <a:pos x="1217" y="774"/>
                </a:cxn>
                <a:cxn ang="0">
                  <a:pos x="1226" y="760"/>
                </a:cxn>
                <a:cxn ang="0">
                  <a:pos x="1240" y="724"/>
                </a:cxn>
                <a:cxn ang="0">
                  <a:pos x="1256" y="649"/>
                </a:cxn>
                <a:cxn ang="0">
                  <a:pos x="1286" y="584"/>
                </a:cxn>
                <a:cxn ang="0">
                  <a:pos x="1313" y="525"/>
                </a:cxn>
                <a:cxn ang="0">
                  <a:pos x="1351" y="435"/>
                </a:cxn>
                <a:cxn ang="0">
                  <a:pos x="1404" y="353"/>
                </a:cxn>
                <a:cxn ang="0">
                  <a:pos x="1460" y="252"/>
                </a:cxn>
                <a:cxn ang="0">
                  <a:pos x="1509" y="131"/>
                </a:cxn>
                <a:cxn ang="0">
                  <a:pos x="1516" y="71"/>
                </a:cxn>
                <a:cxn ang="0">
                  <a:pos x="1506" y="49"/>
                </a:cxn>
                <a:cxn ang="0">
                  <a:pos x="1465" y="35"/>
                </a:cxn>
                <a:cxn ang="0">
                  <a:pos x="1425" y="37"/>
                </a:cxn>
                <a:cxn ang="0">
                  <a:pos x="781" y="47"/>
                </a:cxn>
                <a:cxn ang="0">
                  <a:pos x="307" y="65"/>
                </a:cxn>
                <a:cxn ang="0">
                  <a:pos x="295" y="101"/>
                </a:cxn>
                <a:cxn ang="0">
                  <a:pos x="257" y="189"/>
                </a:cxn>
                <a:cxn ang="0">
                  <a:pos x="245" y="243"/>
                </a:cxn>
                <a:cxn ang="0">
                  <a:pos x="228" y="311"/>
                </a:cxn>
                <a:cxn ang="0">
                  <a:pos x="196" y="371"/>
                </a:cxn>
                <a:cxn ang="0">
                  <a:pos x="150" y="466"/>
                </a:cxn>
                <a:cxn ang="0">
                  <a:pos x="135" y="518"/>
                </a:cxn>
                <a:cxn ang="0">
                  <a:pos x="104" y="613"/>
                </a:cxn>
                <a:cxn ang="0">
                  <a:pos x="74" y="660"/>
                </a:cxn>
                <a:cxn ang="0">
                  <a:pos x="52" y="709"/>
                </a:cxn>
                <a:cxn ang="0">
                  <a:pos x="36" y="756"/>
                </a:cxn>
                <a:cxn ang="0">
                  <a:pos x="32" y="773"/>
                </a:cxn>
                <a:cxn ang="0">
                  <a:pos x="17" y="780"/>
                </a:cxn>
                <a:cxn ang="0">
                  <a:pos x="4" y="774"/>
                </a:cxn>
                <a:cxn ang="0">
                  <a:pos x="0" y="762"/>
                </a:cxn>
                <a:cxn ang="0">
                  <a:pos x="13" y="713"/>
                </a:cxn>
                <a:cxn ang="0">
                  <a:pos x="42" y="646"/>
                </a:cxn>
                <a:cxn ang="0">
                  <a:pos x="79" y="583"/>
                </a:cxn>
                <a:cxn ang="0">
                  <a:pos x="98" y="520"/>
                </a:cxn>
                <a:cxn ang="0">
                  <a:pos x="128" y="431"/>
                </a:cxn>
                <a:cxn ang="0">
                  <a:pos x="164" y="359"/>
                </a:cxn>
                <a:cxn ang="0">
                  <a:pos x="198" y="289"/>
                </a:cxn>
                <a:cxn ang="0">
                  <a:pos x="212" y="219"/>
                </a:cxn>
                <a:cxn ang="0">
                  <a:pos x="237" y="133"/>
                </a:cxn>
                <a:cxn ang="0">
                  <a:pos x="265" y="77"/>
                </a:cxn>
                <a:cxn ang="0">
                  <a:pos x="276" y="43"/>
                </a:cxn>
                <a:cxn ang="0">
                  <a:pos x="303" y="24"/>
                </a:cxn>
                <a:cxn ang="0">
                  <a:pos x="375" y="18"/>
                </a:cxn>
                <a:cxn ang="0">
                  <a:pos x="411" y="13"/>
                </a:cxn>
                <a:cxn ang="0">
                  <a:pos x="479" y="13"/>
                </a:cxn>
                <a:cxn ang="0">
                  <a:pos x="668" y="15"/>
                </a:cxn>
                <a:cxn ang="0">
                  <a:pos x="1159" y="4"/>
                </a:cxn>
                <a:cxn ang="0">
                  <a:pos x="1375" y="1"/>
                </a:cxn>
                <a:cxn ang="0">
                  <a:pos x="1481" y="2"/>
                </a:cxn>
                <a:cxn ang="0">
                  <a:pos x="1535" y="17"/>
                </a:cxn>
                <a:cxn ang="0">
                  <a:pos x="1547" y="34"/>
                </a:cxn>
                <a:cxn ang="0">
                  <a:pos x="1550" y="109"/>
                </a:cxn>
                <a:cxn ang="0">
                  <a:pos x="1516" y="216"/>
                </a:cxn>
                <a:cxn ang="0">
                  <a:pos x="1472" y="303"/>
                </a:cxn>
                <a:cxn ang="0">
                  <a:pos x="1406" y="412"/>
                </a:cxn>
                <a:cxn ang="0">
                  <a:pos x="1362" y="503"/>
                </a:cxn>
                <a:cxn ang="0">
                  <a:pos x="1315" y="608"/>
                </a:cxn>
                <a:cxn ang="0">
                  <a:pos x="1277" y="715"/>
                </a:cxn>
                <a:cxn ang="0">
                  <a:pos x="1261" y="773"/>
                </a:cxn>
                <a:cxn ang="0">
                  <a:pos x="1244" y="796"/>
                </a:cxn>
              </a:cxnLst>
              <a:rect l="0" t="0" r="r" b="b"/>
              <a:pathLst>
                <a:path w="1553" h="798">
                  <a:moveTo>
                    <a:pt x="1235" y="798"/>
                  </a:moveTo>
                  <a:lnTo>
                    <a:pt x="1235" y="798"/>
                  </a:lnTo>
                  <a:lnTo>
                    <a:pt x="1229" y="797"/>
                  </a:lnTo>
                  <a:lnTo>
                    <a:pt x="1226" y="796"/>
                  </a:lnTo>
                  <a:lnTo>
                    <a:pt x="1224" y="794"/>
                  </a:lnTo>
                  <a:lnTo>
                    <a:pt x="1220" y="792"/>
                  </a:lnTo>
                  <a:lnTo>
                    <a:pt x="1219" y="789"/>
                  </a:lnTo>
                  <a:lnTo>
                    <a:pt x="1217" y="786"/>
                  </a:lnTo>
                  <a:lnTo>
                    <a:pt x="1217" y="781"/>
                  </a:lnTo>
                  <a:lnTo>
                    <a:pt x="1217" y="774"/>
                  </a:lnTo>
                  <a:lnTo>
                    <a:pt x="1217" y="774"/>
                  </a:lnTo>
                  <a:lnTo>
                    <a:pt x="1218" y="770"/>
                  </a:lnTo>
                  <a:lnTo>
                    <a:pt x="1219" y="766"/>
                  </a:lnTo>
                  <a:lnTo>
                    <a:pt x="1222" y="763"/>
                  </a:lnTo>
                  <a:lnTo>
                    <a:pt x="1226" y="760"/>
                  </a:lnTo>
                  <a:lnTo>
                    <a:pt x="1228" y="759"/>
                  </a:lnTo>
                  <a:lnTo>
                    <a:pt x="1229" y="757"/>
                  </a:lnTo>
                  <a:lnTo>
                    <a:pt x="1229" y="757"/>
                  </a:lnTo>
                  <a:lnTo>
                    <a:pt x="1235" y="741"/>
                  </a:lnTo>
                  <a:lnTo>
                    <a:pt x="1240" y="724"/>
                  </a:lnTo>
                  <a:lnTo>
                    <a:pt x="1244" y="705"/>
                  </a:lnTo>
                  <a:lnTo>
                    <a:pt x="1248" y="686"/>
                  </a:lnTo>
                  <a:lnTo>
                    <a:pt x="1248" y="686"/>
                  </a:lnTo>
                  <a:lnTo>
                    <a:pt x="1251" y="667"/>
                  </a:lnTo>
                  <a:lnTo>
                    <a:pt x="1256" y="649"/>
                  </a:lnTo>
                  <a:lnTo>
                    <a:pt x="1256" y="649"/>
                  </a:lnTo>
                  <a:lnTo>
                    <a:pt x="1262" y="632"/>
                  </a:lnTo>
                  <a:lnTo>
                    <a:pt x="1269" y="616"/>
                  </a:lnTo>
                  <a:lnTo>
                    <a:pt x="1277" y="599"/>
                  </a:lnTo>
                  <a:lnTo>
                    <a:pt x="1286" y="584"/>
                  </a:lnTo>
                  <a:lnTo>
                    <a:pt x="1286" y="584"/>
                  </a:lnTo>
                  <a:lnTo>
                    <a:pt x="1294" y="566"/>
                  </a:lnTo>
                  <a:lnTo>
                    <a:pt x="1302" y="549"/>
                  </a:lnTo>
                  <a:lnTo>
                    <a:pt x="1302" y="549"/>
                  </a:lnTo>
                  <a:lnTo>
                    <a:pt x="1313" y="525"/>
                  </a:lnTo>
                  <a:lnTo>
                    <a:pt x="1323" y="500"/>
                  </a:lnTo>
                  <a:lnTo>
                    <a:pt x="1323" y="500"/>
                  </a:lnTo>
                  <a:lnTo>
                    <a:pt x="1336" y="468"/>
                  </a:lnTo>
                  <a:lnTo>
                    <a:pt x="1351" y="435"/>
                  </a:lnTo>
                  <a:lnTo>
                    <a:pt x="1351" y="435"/>
                  </a:lnTo>
                  <a:lnTo>
                    <a:pt x="1359" y="421"/>
                  </a:lnTo>
                  <a:lnTo>
                    <a:pt x="1368" y="405"/>
                  </a:lnTo>
                  <a:lnTo>
                    <a:pt x="1387" y="377"/>
                  </a:lnTo>
                  <a:lnTo>
                    <a:pt x="1387" y="377"/>
                  </a:lnTo>
                  <a:lnTo>
                    <a:pt x="1404" y="353"/>
                  </a:lnTo>
                  <a:lnTo>
                    <a:pt x="1411" y="340"/>
                  </a:lnTo>
                  <a:lnTo>
                    <a:pt x="1419" y="328"/>
                  </a:lnTo>
                  <a:lnTo>
                    <a:pt x="1430" y="307"/>
                  </a:lnTo>
                  <a:lnTo>
                    <a:pt x="1430" y="307"/>
                  </a:lnTo>
                  <a:lnTo>
                    <a:pt x="1460" y="252"/>
                  </a:lnTo>
                  <a:lnTo>
                    <a:pt x="1474" y="222"/>
                  </a:lnTo>
                  <a:lnTo>
                    <a:pt x="1488" y="192"/>
                  </a:lnTo>
                  <a:lnTo>
                    <a:pt x="1499" y="162"/>
                  </a:lnTo>
                  <a:lnTo>
                    <a:pt x="1504" y="146"/>
                  </a:lnTo>
                  <a:lnTo>
                    <a:pt x="1509" y="131"/>
                  </a:lnTo>
                  <a:lnTo>
                    <a:pt x="1512" y="116"/>
                  </a:lnTo>
                  <a:lnTo>
                    <a:pt x="1514" y="101"/>
                  </a:lnTo>
                  <a:lnTo>
                    <a:pt x="1515" y="85"/>
                  </a:lnTo>
                  <a:lnTo>
                    <a:pt x="1516" y="71"/>
                  </a:lnTo>
                  <a:lnTo>
                    <a:pt x="1516" y="71"/>
                  </a:lnTo>
                  <a:lnTo>
                    <a:pt x="1515" y="65"/>
                  </a:lnTo>
                  <a:lnTo>
                    <a:pt x="1514" y="60"/>
                  </a:lnTo>
                  <a:lnTo>
                    <a:pt x="1512" y="56"/>
                  </a:lnTo>
                  <a:lnTo>
                    <a:pt x="1510" y="52"/>
                  </a:lnTo>
                  <a:lnTo>
                    <a:pt x="1506" y="49"/>
                  </a:lnTo>
                  <a:lnTo>
                    <a:pt x="1503" y="46"/>
                  </a:lnTo>
                  <a:lnTo>
                    <a:pt x="1495" y="42"/>
                  </a:lnTo>
                  <a:lnTo>
                    <a:pt x="1486" y="38"/>
                  </a:lnTo>
                  <a:lnTo>
                    <a:pt x="1475" y="36"/>
                  </a:lnTo>
                  <a:lnTo>
                    <a:pt x="1465" y="35"/>
                  </a:lnTo>
                  <a:lnTo>
                    <a:pt x="1456" y="35"/>
                  </a:lnTo>
                  <a:lnTo>
                    <a:pt x="1456" y="35"/>
                  </a:lnTo>
                  <a:lnTo>
                    <a:pt x="1439" y="36"/>
                  </a:lnTo>
                  <a:lnTo>
                    <a:pt x="1425" y="37"/>
                  </a:lnTo>
                  <a:lnTo>
                    <a:pt x="1425" y="37"/>
                  </a:lnTo>
                  <a:lnTo>
                    <a:pt x="1404" y="37"/>
                  </a:lnTo>
                  <a:lnTo>
                    <a:pt x="1272" y="37"/>
                  </a:lnTo>
                  <a:lnTo>
                    <a:pt x="1272" y="37"/>
                  </a:lnTo>
                  <a:lnTo>
                    <a:pt x="1092" y="41"/>
                  </a:lnTo>
                  <a:lnTo>
                    <a:pt x="781" y="47"/>
                  </a:lnTo>
                  <a:lnTo>
                    <a:pt x="314" y="57"/>
                  </a:lnTo>
                  <a:lnTo>
                    <a:pt x="309" y="57"/>
                  </a:lnTo>
                  <a:lnTo>
                    <a:pt x="308" y="61"/>
                  </a:lnTo>
                  <a:lnTo>
                    <a:pt x="308" y="61"/>
                  </a:lnTo>
                  <a:lnTo>
                    <a:pt x="307" y="65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1" y="83"/>
                  </a:lnTo>
                  <a:lnTo>
                    <a:pt x="295" y="101"/>
                  </a:lnTo>
                  <a:lnTo>
                    <a:pt x="280" y="134"/>
                  </a:lnTo>
                  <a:lnTo>
                    <a:pt x="280" y="134"/>
                  </a:lnTo>
                  <a:lnTo>
                    <a:pt x="272" y="151"/>
                  </a:lnTo>
                  <a:lnTo>
                    <a:pt x="264" y="170"/>
                  </a:lnTo>
                  <a:lnTo>
                    <a:pt x="257" y="189"/>
                  </a:lnTo>
                  <a:lnTo>
                    <a:pt x="251" y="207"/>
                  </a:lnTo>
                  <a:lnTo>
                    <a:pt x="251" y="207"/>
                  </a:lnTo>
                  <a:lnTo>
                    <a:pt x="248" y="225"/>
                  </a:lnTo>
                  <a:lnTo>
                    <a:pt x="245" y="243"/>
                  </a:lnTo>
                  <a:lnTo>
                    <a:pt x="245" y="243"/>
                  </a:lnTo>
                  <a:lnTo>
                    <a:pt x="241" y="272"/>
                  </a:lnTo>
                  <a:lnTo>
                    <a:pt x="238" y="285"/>
                  </a:lnTo>
                  <a:lnTo>
                    <a:pt x="234" y="299"/>
                  </a:lnTo>
                  <a:lnTo>
                    <a:pt x="234" y="299"/>
                  </a:lnTo>
                  <a:lnTo>
                    <a:pt x="228" y="311"/>
                  </a:lnTo>
                  <a:lnTo>
                    <a:pt x="222" y="322"/>
                  </a:lnTo>
                  <a:lnTo>
                    <a:pt x="210" y="345"/>
                  </a:lnTo>
                  <a:lnTo>
                    <a:pt x="210" y="345"/>
                  </a:lnTo>
                  <a:lnTo>
                    <a:pt x="196" y="371"/>
                  </a:lnTo>
                  <a:lnTo>
                    <a:pt x="196" y="371"/>
                  </a:lnTo>
                  <a:lnTo>
                    <a:pt x="182" y="400"/>
                  </a:lnTo>
                  <a:lnTo>
                    <a:pt x="182" y="400"/>
                  </a:lnTo>
                  <a:lnTo>
                    <a:pt x="171" y="422"/>
                  </a:lnTo>
                  <a:lnTo>
                    <a:pt x="159" y="444"/>
                  </a:lnTo>
                  <a:lnTo>
                    <a:pt x="150" y="466"/>
                  </a:lnTo>
                  <a:lnTo>
                    <a:pt x="146" y="477"/>
                  </a:lnTo>
                  <a:lnTo>
                    <a:pt x="143" y="487"/>
                  </a:lnTo>
                  <a:lnTo>
                    <a:pt x="143" y="487"/>
                  </a:lnTo>
                  <a:lnTo>
                    <a:pt x="135" y="518"/>
                  </a:lnTo>
                  <a:lnTo>
                    <a:pt x="135" y="518"/>
                  </a:lnTo>
                  <a:lnTo>
                    <a:pt x="126" y="553"/>
                  </a:lnTo>
                  <a:lnTo>
                    <a:pt x="116" y="588"/>
                  </a:lnTo>
                  <a:lnTo>
                    <a:pt x="116" y="588"/>
                  </a:lnTo>
                  <a:lnTo>
                    <a:pt x="110" y="600"/>
                  </a:lnTo>
                  <a:lnTo>
                    <a:pt x="104" y="613"/>
                  </a:lnTo>
                  <a:lnTo>
                    <a:pt x="97" y="625"/>
                  </a:lnTo>
                  <a:lnTo>
                    <a:pt x="89" y="637"/>
                  </a:lnTo>
                  <a:lnTo>
                    <a:pt x="89" y="637"/>
                  </a:lnTo>
                  <a:lnTo>
                    <a:pt x="81" y="648"/>
                  </a:lnTo>
                  <a:lnTo>
                    <a:pt x="74" y="660"/>
                  </a:lnTo>
                  <a:lnTo>
                    <a:pt x="68" y="673"/>
                  </a:lnTo>
                  <a:lnTo>
                    <a:pt x="62" y="686"/>
                  </a:lnTo>
                  <a:lnTo>
                    <a:pt x="62" y="686"/>
                  </a:lnTo>
                  <a:lnTo>
                    <a:pt x="58" y="697"/>
                  </a:lnTo>
                  <a:lnTo>
                    <a:pt x="52" y="709"/>
                  </a:lnTo>
                  <a:lnTo>
                    <a:pt x="52" y="709"/>
                  </a:lnTo>
                  <a:lnTo>
                    <a:pt x="47" y="723"/>
                  </a:lnTo>
                  <a:lnTo>
                    <a:pt x="41" y="736"/>
                  </a:lnTo>
                  <a:lnTo>
                    <a:pt x="38" y="750"/>
                  </a:lnTo>
                  <a:lnTo>
                    <a:pt x="36" y="756"/>
                  </a:lnTo>
                  <a:lnTo>
                    <a:pt x="36" y="762"/>
                  </a:lnTo>
                  <a:lnTo>
                    <a:pt x="36" y="762"/>
                  </a:lnTo>
                  <a:lnTo>
                    <a:pt x="35" y="766"/>
                  </a:lnTo>
                  <a:lnTo>
                    <a:pt x="34" y="770"/>
                  </a:lnTo>
                  <a:lnTo>
                    <a:pt x="32" y="773"/>
                  </a:lnTo>
                  <a:lnTo>
                    <a:pt x="30" y="775"/>
                  </a:lnTo>
                  <a:lnTo>
                    <a:pt x="26" y="777"/>
                  </a:lnTo>
                  <a:lnTo>
                    <a:pt x="23" y="779"/>
                  </a:lnTo>
                  <a:lnTo>
                    <a:pt x="17" y="780"/>
                  </a:lnTo>
                  <a:lnTo>
                    <a:pt x="17" y="780"/>
                  </a:lnTo>
                  <a:lnTo>
                    <a:pt x="13" y="780"/>
                  </a:lnTo>
                  <a:lnTo>
                    <a:pt x="10" y="779"/>
                  </a:lnTo>
                  <a:lnTo>
                    <a:pt x="7" y="776"/>
                  </a:lnTo>
                  <a:lnTo>
                    <a:pt x="4" y="774"/>
                  </a:lnTo>
                  <a:lnTo>
                    <a:pt x="4" y="774"/>
                  </a:lnTo>
                  <a:lnTo>
                    <a:pt x="2" y="772"/>
                  </a:lnTo>
                  <a:lnTo>
                    <a:pt x="1" y="769"/>
                  </a:lnTo>
                  <a:lnTo>
                    <a:pt x="0" y="766"/>
                  </a:lnTo>
                  <a:lnTo>
                    <a:pt x="0" y="762"/>
                  </a:lnTo>
                  <a:lnTo>
                    <a:pt x="0" y="762"/>
                  </a:lnTo>
                  <a:lnTo>
                    <a:pt x="1" y="750"/>
                  </a:lnTo>
                  <a:lnTo>
                    <a:pt x="4" y="737"/>
                  </a:lnTo>
                  <a:lnTo>
                    <a:pt x="8" y="726"/>
                  </a:lnTo>
                  <a:lnTo>
                    <a:pt x="13" y="713"/>
                  </a:lnTo>
                  <a:lnTo>
                    <a:pt x="13" y="713"/>
                  </a:lnTo>
                  <a:lnTo>
                    <a:pt x="18" y="703"/>
                  </a:lnTo>
                  <a:lnTo>
                    <a:pt x="22" y="690"/>
                  </a:lnTo>
                  <a:lnTo>
                    <a:pt x="22" y="690"/>
                  </a:lnTo>
                  <a:lnTo>
                    <a:pt x="32" y="668"/>
                  </a:lnTo>
                  <a:lnTo>
                    <a:pt x="42" y="646"/>
                  </a:lnTo>
                  <a:lnTo>
                    <a:pt x="54" y="624"/>
                  </a:lnTo>
                  <a:lnTo>
                    <a:pt x="69" y="602"/>
                  </a:lnTo>
                  <a:lnTo>
                    <a:pt x="69" y="602"/>
                  </a:lnTo>
                  <a:lnTo>
                    <a:pt x="74" y="593"/>
                  </a:lnTo>
                  <a:lnTo>
                    <a:pt x="79" y="583"/>
                  </a:lnTo>
                  <a:lnTo>
                    <a:pt x="83" y="573"/>
                  </a:lnTo>
                  <a:lnTo>
                    <a:pt x="87" y="563"/>
                  </a:lnTo>
                  <a:lnTo>
                    <a:pt x="93" y="541"/>
                  </a:lnTo>
                  <a:lnTo>
                    <a:pt x="98" y="520"/>
                  </a:lnTo>
                  <a:lnTo>
                    <a:pt x="98" y="520"/>
                  </a:lnTo>
                  <a:lnTo>
                    <a:pt x="104" y="492"/>
                  </a:lnTo>
                  <a:lnTo>
                    <a:pt x="104" y="492"/>
                  </a:lnTo>
                  <a:lnTo>
                    <a:pt x="110" y="472"/>
                  </a:lnTo>
                  <a:lnTo>
                    <a:pt x="119" y="451"/>
                  </a:lnTo>
                  <a:lnTo>
                    <a:pt x="128" y="431"/>
                  </a:lnTo>
                  <a:lnTo>
                    <a:pt x="137" y="412"/>
                  </a:lnTo>
                  <a:lnTo>
                    <a:pt x="143" y="401"/>
                  </a:lnTo>
                  <a:lnTo>
                    <a:pt x="143" y="401"/>
                  </a:lnTo>
                  <a:lnTo>
                    <a:pt x="153" y="381"/>
                  </a:lnTo>
                  <a:lnTo>
                    <a:pt x="164" y="359"/>
                  </a:lnTo>
                  <a:lnTo>
                    <a:pt x="164" y="359"/>
                  </a:lnTo>
                  <a:lnTo>
                    <a:pt x="183" y="325"/>
                  </a:lnTo>
                  <a:lnTo>
                    <a:pt x="191" y="307"/>
                  </a:lnTo>
                  <a:lnTo>
                    <a:pt x="198" y="289"/>
                  </a:lnTo>
                  <a:lnTo>
                    <a:pt x="198" y="289"/>
                  </a:lnTo>
                  <a:lnTo>
                    <a:pt x="202" y="277"/>
                  </a:lnTo>
                  <a:lnTo>
                    <a:pt x="205" y="264"/>
                  </a:lnTo>
                  <a:lnTo>
                    <a:pt x="209" y="240"/>
                  </a:lnTo>
                  <a:lnTo>
                    <a:pt x="209" y="240"/>
                  </a:lnTo>
                  <a:lnTo>
                    <a:pt x="212" y="219"/>
                  </a:lnTo>
                  <a:lnTo>
                    <a:pt x="216" y="198"/>
                  </a:lnTo>
                  <a:lnTo>
                    <a:pt x="216" y="198"/>
                  </a:lnTo>
                  <a:lnTo>
                    <a:pt x="222" y="176"/>
                  </a:lnTo>
                  <a:lnTo>
                    <a:pt x="230" y="155"/>
                  </a:lnTo>
                  <a:lnTo>
                    <a:pt x="237" y="133"/>
                  </a:lnTo>
                  <a:lnTo>
                    <a:pt x="246" y="113"/>
                  </a:lnTo>
                  <a:lnTo>
                    <a:pt x="246" y="113"/>
                  </a:lnTo>
                  <a:lnTo>
                    <a:pt x="253" y="99"/>
                  </a:lnTo>
                  <a:lnTo>
                    <a:pt x="253" y="99"/>
                  </a:lnTo>
                  <a:lnTo>
                    <a:pt x="265" y="77"/>
                  </a:lnTo>
                  <a:lnTo>
                    <a:pt x="269" y="65"/>
                  </a:lnTo>
                  <a:lnTo>
                    <a:pt x="273" y="54"/>
                  </a:lnTo>
                  <a:lnTo>
                    <a:pt x="273" y="54"/>
                  </a:lnTo>
                  <a:lnTo>
                    <a:pt x="274" y="48"/>
                  </a:lnTo>
                  <a:lnTo>
                    <a:pt x="276" y="43"/>
                  </a:lnTo>
                  <a:lnTo>
                    <a:pt x="278" y="38"/>
                  </a:lnTo>
                  <a:lnTo>
                    <a:pt x="282" y="34"/>
                  </a:lnTo>
                  <a:lnTo>
                    <a:pt x="287" y="31"/>
                  </a:lnTo>
                  <a:lnTo>
                    <a:pt x="292" y="28"/>
                  </a:lnTo>
                  <a:lnTo>
                    <a:pt x="303" y="24"/>
                  </a:lnTo>
                  <a:lnTo>
                    <a:pt x="316" y="22"/>
                  </a:lnTo>
                  <a:lnTo>
                    <a:pt x="329" y="20"/>
                  </a:lnTo>
                  <a:lnTo>
                    <a:pt x="356" y="19"/>
                  </a:lnTo>
                  <a:lnTo>
                    <a:pt x="356" y="19"/>
                  </a:lnTo>
                  <a:lnTo>
                    <a:pt x="375" y="18"/>
                  </a:lnTo>
                  <a:lnTo>
                    <a:pt x="382" y="18"/>
                  </a:lnTo>
                  <a:lnTo>
                    <a:pt x="389" y="16"/>
                  </a:lnTo>
                  <a:lnTo>
                    <a:pt x="389" y="16"/>
                  </a:lnTo>
                  <a:lnTo>
                    <a:pt x="400" y="14"/>
                  </a:lnTo>
                  <a:lnTo>
                    <a:pt x="411" y="13"/>
                  </a:lnTo>
                  <a:lnTo>
                    <a:pt x="423" y="12"/>
                  </a:lnTo>
                  <a:lnTo>
                    <a:pt x="437" y="12"/>
                  </a:lnTo>
                  <a:lnTo>
                    <a:pt x="437" y="12"/>
                  </a:lnTo>
                  <a:lnTo>
                    <a:pt x="459" y="12"/>
                  </a:lnTo>
                  <a:lnTo>
                    <a:pt x="479" y="13"/>
                  </a:lnTo>
                  <a:lnTo>
                    <a:pt x="479" y="13"/>
                  </a:lnTo>
                  <a:lnTo>
                    <a:pt x="500" y="14"/>
                  </a:lnTo>
                  <a:lnTo>
                    <a:pt x="519" y="15"/>
                  </a:lnTo>
                  <a:lnTo>
                    <a:pt x="668" y="15"/>
                  </a:lnTo>
                  <a:lnTo>
                    <a:pt x="668" y="15"/>
                  </a:lnTo>
                  <a:lnTo>
                    <a:pt x="751" y="14"/>
                  </a:lnTo>
                  <a:lnTo>
                    <a:pt x="833" y="13"/>
                  </a:lnTo>
                  <a:lnTo>
                    <a:pt x="997" y="8"/>
                  </a:lnTo>
                  <a:lnTo>
                    <a:pt x="997" y="8"/>
                  </a:lnTo>
                  <a:lnTo>
                    <a:pt x="1159" y="4"/>
                  </a:lnTo>
                  <a:lnTo>
                    <a:pt x="1241" y="2"/>
                  </a:lnTo>
                  <a:lnTo>
                    <a:pt x="1323" y="2"/>
                  </a:lnTo>
                  <a:lnTo>
                    <a:pt x="1323" y="2"/>
                  </a:lnTo>
                  <a:lnTo>
                    <a:pt x="1375" y="1"/>
                  </a:lnTo>
                  <a:lnTo>
                    <a:pt x="1375" y="1"/>
                  </a:lnTo>
                  <a:lnTo>
                    <a:pt x="1427" y="0"/>
                  </a:lnTo>
                  <a:lnTo>
                    <a:pt x="1427" y="0"/>
                  </a:lnTo>
                  <a:lnTo>
                    <a:pt x="1456" y="1"/>
                  </a:lnTo>
                  <a:lnTo>
                    <a:pt x="1481" y="2"/>
                  </a:lnTo>
                  <a:lnTo>
                    <a:pt x="1481" y="2"/>
                  </a:lnTo>
                  <a:lnTo>
                    <a:pt x="1496" y="3"/>
                  </a:lnTo>
                  <a:lnTo>
                    <a:pt x="1506" y="5"/>
                  </a:lnTo>
                  <a:lnTo>
                    <a:pt x="1517" y="7"/>
                  </a:lnTo>
                  <a:lnTo>
                    <a:pt x="1526" y="12"/>
                  </a:lnTo>
                  <a:lnTo>
                    <a:pt x="1535" y="17"/>
                  </a:lnTo>
                  <a:lnTo>
                    <a:pt x="1539" y="21"/>
                  </a:lnTo>
                  <a:lnTo>
                    <a:pt x="1542" y="25"/>
                  </a:lnTo>
                  <a:lnTo>
                    <a:pt x="1545" y="29"/>
                  </a:lnTo>
                  <a:lnTo>
                    <a:pt x="1547" y="34"/>
                  </a:lnTo>
                  <a:lnTo>
                    <a:pt x="1547" y="34"/>
                  </a:lnTo>
                  <a:lnTo>
                    <a:pt x="1550" y="49"/>
                  </a:lnTo>
                  <a:lnTo>
                    <a:pt x="1552" y="63"/>
                  </a:lnTo>
                  <a:lnTo>
                    <a:pt x="1553" y="78"/>
                  </a:lnTo>
                  <a:lnTo>
                    <a:pt x="1552" y="93"/>
                  </a:lnTo>
                  <a:lnTo>
                    <a:pt x="1550" y="109"/>
                  </a:lnTo>
                  <a:lnTo>
                    <a:pt x="1548" y="123"/>
                  </a:lnTo>
                  <a:lnTo>
                    <a:pt x="1544" y="139"/>
                  </a:lnTo>
                  <a:lnTo>
                    <a:pt x="1540" y="155"/>
                  </a:lnTo>
                  <a:lnTo>
                    <a:pt x="1528" y="186"/>
                  </a:lnTo>
                  <a:lnTo>
                    <a:pt x="1516" y="216"/>
                  </a:lnTo>
                  <a:lnTo>
                    <a:pt x="1502" y="244"/>
                  </a:lnTo>
                  <a:lnTo>
                    <a:pt x="1489" y="271"/>
                  </a:lnTo>
                  <a:lnTo>
                    <a:pt x="1486" y="277"/>
                  </a:lnTo>
                  <a:lnTo>
                    <a:pt x="1486" y="277"/>
                  </a:lnTo>
                  <a:lnTo>
                    <a:pt x="1472" y="303"/>
                  </a:lnTo>
                  <a:lnTo>
                    <a:pt x="1457" y="329"/>
                  </a:lnTo>
                  <a:lnTo>
                    <a:pt x="1427" y="378"/>
                  </a:lnTo>
                  <a:lnTo>
                    <a:pt x="1427" y="378"/>
                  </a:lnTo>
                  <a:lnTo>
                    <a:pt x="1406" y="412"/>
                  </a:lnTo>
                  <a:lnTo>
                    <a:pt x="1406" y="412"/>
                  </a:lnTo>
                  <a:lnTo>
                    <a:pt x="1393" y="433"/>
                  </a:lnTo>
                  <a:lnTo>
                    <a:pt x="1382" y="456"/>
                  </a:lnTo>
                  <a:lnTo>
                    <a:pt x="1372" y="479"/>
                  </a:lnTo>
                  <a:lnTo>
                    <a:pt x="1362" y="503"/>
                  </a:lnTo>
                  <a:lnTo>
                    <a:pt x="1362" y="503"/>
                  </a:lnTo>
                  <a:lnTo>
                    <a:pt x="1346" y="540"/>
                  </a:lnTo>
                  <a:lnTo>
                    <a:pt x="1346" y="540"/>
                  </a:lnTo>
                  <a:lnTo>
                    <a:pt x="1327" y="581"/>
                  </a:lnTo>
                  <a:lnTo>
                    <a:pt x="1327" y="581"/>
                  </a:lnTo>
                  <a:lnTo>
                    <a:pt x="1315" y="608"/>
                  </a:lnTo>
                  <a:lnTo>
                    <a:pt x="1302" y="633"/>
                  </a:lnTo>
                  <a:lnTo>
                    <a:pt x="1292" y="660"/>
                  </a:lnTo>
                  <a:lnTo>
                    <a:pt x="1284" y="689"/>
                  </a:lnTo>
                  <a:lnTo>
                    <a:pt x="1284" y="689"/>
                  </a:lnTo>
                  <a:lnTo>
                    <a:pt x="1277" y="715"/>
                  </a:lnTo>
                  <a:lnTo>
                    <a:pt x="1277" y="715"/>
                  </a:lnTo>
                  <a:lnTo>
                    <a:pt x="1272" y="735"/>
                  </a:lnTo>
                  <a:lnTo>
                    <a:pt x="1267" y="755"/>
                  </a:lnTo>
                  <a:lnTo>
                    <a:pt x="1264" y="765"/>
                  </a:lnTo>
                  <a:lnTo>
                    <a:pt x="1261" y="773"/>
                  </a:lnTo>
                  <a:lnTo>
                    <a:pt x="1256" y="783"/>
                  </a:lnTo>
                  <a:lnTo>
                    <a:pt x="1251" y="790"/>
                  </a:lnTo>
                  <a:lnTo>
                    <a:pt x="1251" y="790"/>
                  </a:lnTo>
                  <a:lnTo>
                    <a:pt x="1248" y="794"/>
                  </a:lnTo>
                  <a:lnTo>
                    <a:pt x="1244" y="796"/>
                  </a:lnTo>
                  <a:lnTo>
                    <a:pt x="1240" y="798"/>
                  </a:lnTo>
                  <a:lnTo>
                    <a:pt x="1235" y="798"/>
                  </a:lnTo>
                  <a:lnTo>
                    <a:pt x="1235" y="79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166219" y="4545038"/>
            <a:ext cx="1526269" cy="1160307"/>
            <a:chOff x="4095751" y="2149476"/>
            <a:chExt cx="854074" cy="649288"/>
          </a:xfrm>
          <a:solidFill>
            <a:srgbClr val="4C4C66"/>
          </a:solidFill>
        </p:grpSpPr>
        <p:sp>
          <p:nvSpPr>
            <p:cNvPr id="37" name="Freeform 981"/>
            <p:cNvSpPr>
              <a:spLocks/>
            </p:cNvSpPr>
            <p:nvPr/>
          </p:nvSpPr>
          <p:spPr bwMode="auto">
            <a:xfrm>
              <a:off x="4114801" y="2484438"/>
              <a:ext cx="41275" cy="42863"/>
            </a:xfrm>
            <a:custGeom>
              <a:avLst/>
              <a:gdLst/>
              <a:ahLst/>
              <a:cxnLst>
                <a:cxn ang="0">
                  <a:pos x="72" y="1"/>
                </a:cxn>
                <a:cxn ang="0">
                  <a:pos x="72" y="1"/>
                </a:cxn>
                <a:cxn ang="0">
                  <a:pos x="51" y="17"/>
                </a:cxn>
                <a:cxn ang="0">
                  <a:pos x="33" y="34"/>
                </a:cxn>
                <a:cxn ang="0">
                  <a:pos x="23" y="45"/>
                </a:cxn>
                <a:cxn ang="0">
                  <a:pos x="15" y="54"/>
                </a:cxn>
                <a:cxn ang="0">
                  <a:pos x="8" y="64"/>
                </a:cxn>
                <a:cxn ang="0">
                  <a:pos x="1" y="76"/>
                </a:cxn>
                <a:cxn ang="0">
                  <a:pos x="1" y="76"/>
                </a:cxn>
                <a:cxn ang="0">
                  <a:pos x="0" y="78"/>
                </a:cxn>
                <a:cxn ang="0">
                  <a:pos x="1" y="79"/>
                </a:cxn>
                <a:cxn ang="0">
                  <a:pos x="2" y="81"/>
                </a:cxn>
                <a:cxn ang="0">
                  <a:pos x="3" y="82"/>
                </a:cxn>
                <a:cxn ang="0">
                  <a:pos x="4" y="83"/>
                </a:cxn>
                <a:cxn ang="0">
                  <a:pos x="6" y="83"/>
                </a:cxn>
                <a:cxn ang="0">
                  <a:pos x="8" y="82"/>
                </a:cxn>
                <a:cxn ang="0">
                  <a:pos x="9" y="80"/>
                </a:cxn>
                <a:cxn ang="0">
                  <a:pos x="9" y="80"/>
                </a:cxn>
                <a:cxn ang="0">
                  <a:pos x="15" y="70"/>
                </a:cxn>
                <a:cxn ang="0">
                  <a:pos x="23" y="60"/>
                </a:cxn>
                <a:cxn ang="0">
                  <a:pos x="31" y="51"/>
                </a:cxn>
                <a:cxn ang="0">
                  <a:pos x="39" y="42"/>
                </a:cxn>
                <a:cxn ang="0">
                  <a:pos x="58" y="25"/>
                </a:cxn>
                <a:cxn ang="0">
                  <a:pos x="77" y="9"/>
                </a:cxn>
                <a:cxn ang="0">
                  <a:pos x="77" y="9"/>
                </a:cxn>
                <a:cxn ang="0">
                  <a:pos x="78" y="7"/>
                </a:cxn>
                <a:cxn ang="0">
                  <a:pos x="79" y="6"/>
                </a:cxn>
                <a:cxn ang="0">
                  <a:pos x="78" y="2"/>
                </a:cxn>
                <a:cxn ang="0">
                  <a:pos x="77" y="1"/>
                </a:cxn>
                <a:cxn ang="0">
                  <a:pos x="75" y="0"/>
                </a:cxn>
                <a:cxn ang="0">
                  <a:pos x="74" y="0"/>
                </a:cxn>
                <a:cxn ang="0">
                  <a:pos x="72" y="1"/>
                </a:cxn>
                <a:cxn ang="0">
                  <a:pos x="72" y="1"/>
                </a:cxn>
              </a:cxnLst>
              <a:rect l="0" t="0" r="r" b="b"/>
              <a:pathLst>
                <a:path w="79" h="83">
                  <a:moveTo>
                    <a:pt x="72" y="1"/>
                  </a:moveTo>
                  <a:lnTo>
                    <a:pt x="72" y="1"/>
                  </a:lnTo>
                  <a:lnTo>
                    <a:pt x="51" y="17"/>
                  </a:lnTo>
                  <a:lnTo>
                    <a:pt x="33" y="34"/>
                  </a:lnTo>
                  <a:lnTo>
                    <a:pt x="23" y="45"/>
                  </a:lnTo>
                  <a:lnTo>
                    <a:pt x="15" y="54"/>
                  </a:lnTo>
                  <a:lnTo>
                    <a:pt x="8" y="64"/>
                  </a:lnTo>
                  <a:lnTo>
                    <a:pt x="1" y="76"/>
                  </a:lnTo>
                  <a:lnTo>
                    <a:pt x="1" y="76"/>
                  </a:lnTo>
                  <a:lnTo>
                    <a:pt x="0" y="78"/>
                  </a:lnTo>
                  <a:lnTo>
                    <a:pt x="1" y="79"/>
                  </a:lnTo>
                  <a:lnTo>
                    <a:pt x="2" y="81"/>
                  </a:lnTo>
                  <a:lnTo>
                    <a:pt x="3" y="82"/>
                  </a:lnTo>
                  <a:lnTo>
                    <a:pt x="4" y="83"/>
                  </a:lnTo>
                  <a:lnTo>
                    <a:pt x="6" y="83"/>
                  </a:lnTo>
                  <a:lnTo>
                    <a:pt x="8" y="82"/>
                  </a:lnTo>
                  <a:lnTo>
                    <a:pt x="9" y="80"/>
                  </a:lnTo>
                  <a:lnTo>
                    <a:pt x="9" y="80"/>
                  </a:lnTo>
                  <a:lnTo>
                    <a:pt x="15" y="70"/>
                  </a:lnTo>
                  <a:lnTo>
                    <a:pt x="23" y="60"/>
                  </a:lnTo>
                  <a:lnTo>
                    <a:pt x="31" y="51"/>
                  </a:lnTo>
                  <a:lnTo>
                    <a:pt x="39" y="42"/>
                  </a:lnTo>
                  <a:lnTo>
                    <a:pt x="58" y="25"/>
                  </a:lnTo>
                  <a:lnTo>
                    <a:pt x="77" y="9"/>
                  </a:lnTo>
                  <a:lnTo>
                    <a:pt x="77" y="9"/>
                  </a:lnTo>
                  <a:lnTo>
                    <a:pt x="78" y="7"/>
                  </a:lnTo>
                  <a:lnTo>
                    <a:pt x="79" y="6"/>
                  </a:lnTo>
                  <a:lnTo>
                    <a:pt x="78" y="2"/>
                  </a:lnTo>
                  <a:lnTo>
                    <a:pt x="77" y="1"/>
                  </a:lnTo>
                  <a:lnTo>
                    <a:pt x="75" y="0"/>
                  </a:lnTo>
                  <a:lnTo>
                    <a:pt x="74" y="0"/>
                  </a:lnTo>
                  <a:lnTo>
                    <a:pt x="72" y="1"/>
                  </a:lnTo>
                  <a:lnTo>
                    <a:pt x="7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8" name="Freeform 982"/>
            <p:cNvSpPr>
              <a:spLocks/>
            </p:cNvSpPr>
            <p:nvPr/>
          </p:nvSpPr>
          <p:spPr bwMode="auto">
            <a:xfrm>
              <a:off x="4122738" y="2492376"/>
              <a:ext cx="60325" cy="63500"/>
            </a:xfrm>
            <a:custGeom>
              <a:avLst/>
              <a:gdLst/>
              <a:ahLst/>
              <a:cxnLst>
                <a:cxn ang="0">
                  <a:pos x="106" y="1"/>
                </a:cxn>
                <a:cxn ang="0">
                  <a:pos x="106" y="1"/>
                </a:cxn>
                <a:cxn ang="0">
                  <a:pos x="44" y="63"/>
                </a:cxn>
                <a:cxn ang="0">
                  <a:pos x="44" y="63"/>
                </a:cxn>
                <a:cxn ang="0">
                  <a:pos x="20" y="87"/>
                </a:cxn>
                <a:cxn ang="0">
                  <a:pos x="10" y="99"/>
                </a:cxn>
                <a:cxn ang="0">
                  <a:pos x="4" y="105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0" y="115"/>
                </a:cxn>
                <a:cxn ang="0">
                  <a:pos x="0" y="117"/>
                </a:cxn>
                <a:cxn ang="0">
                  <a:pos x="2" y="119"/>
                </a:cxn>
                <a:cxn ang="0">
                  <a:pos x="4" y="120"/>
                </a:cxn>
                <a:cxn ang="0">
                  <a:pos x="6" y="120"/>
                </a:cxn>
                <a:cxn ang="0">
                  <a:pos x="7" y="119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13" y="110"/>
                </a:cxn>
                <a:cxn ang="0">
                  <a:pos x="18" y="103"/>
                </a:cxn>
                <a:cxn ang="0">
                  <a:pos x="30" y="90"/>
                </a:cxn>
                <a:cxn ang="0">
                  <a:pos x="55" y="65"/>
                </a:cxn>
                <a:cxn ang="0">
                  <a:pos x="55" y="65"/>
                </a:cxn>
                <a:cxn ang="0">
                  <a:pos x="113" y="7"/>
                </a:cxn>
                <a:cxn ang="0">
                  <a:pos x="113" y="7"/>
                </a:cxn>
                <a:cxn ang="0">
                  <a:pos x="114" y="6"/>
                </a:cxn>
                <a:cxn ang="0">
                  <a:pos x="114" y="4"/>
                </a:cxn>
                <a:cxn ang="0">
                  <a:pos x="114" y="2"/>
                </a:cxn>
                <a:cxn ang="0">
                  <a:pos x="113" y="1"/>
                </a:cxn>
                <a:cxn ang="0">
                  <a:pos x="111" y="0"/>
                </a:cxn>
                <a:cxn ang="0">
                  <a:pos x="110" y="0"/>
                </a:cxn>
                <a:cxn ang="0">
                  <a:pos x="108" y="0"/>
                </a:cxn>
                <a:cxn ang="0">
                  <a:pos x="106" y="1"/>
                </a:cxn>
                <a:cxn ang="0">
                  <a:pos x="106" y="1"/>
                </a:cxn>
              </a:cxnLst>
              <a:rect l="0" t="0" r="r" b="b"/>
              <a:pathLst>
                <a:path w="114" h="120">
                  <a:moveTo>
                    <a:pt x="106" y="1"/>
                  </a:moveTo>
                  <a:lnTo>
                    <a:pt x="106" y="1"/>
                  </a:lnTo>
                  <a:lnTo>
                    <a:pt x="44" y="63"/>
                  </a:lnTo>
                  <a:lnTo>
                    <a:pt x="44" y="63"/>
                  </a:lnTo>
                  <a:lnTo>
                    <a:pt x="20" y="87"/>
                  </a:lnTo>
                  <a:lnTo>
                    <a:pt x="10" y="99"/>
                  </a:lnTo>
                  <a:lnTo>
                    <a:pt x="4" y="105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0" y="115"/>
                  </a:lnTo>
                  <a:lnTo>
                    <a:pt x="0" y="117"/>
                  </a:lnTo>
                  <a:lnTo>
                    <a:pt x="2" y="119"/>
                  </a:lnTo>
                  <a:lnTo>
                    <a:pt x="4" y="120"/>
                  </a:lnTo>
                  <a:lnTo>
                    <a:pt x="6" y="120"/>
                  </a:lnTo>
                  <a:lnTo>
                    <a:pt x="7" y="119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13" y="110"/>
                  </a:lnTo>
                  <a:lnTo>
                    <a:pt x="18" y="103"/>
                  </a:lnTo>
                  <a:lnTo>
                    <a:pt x="30" y="90"/>
                  </a:lnTo>
                  <a:lnTo>
                    <a:pt x="55" y="65"/>
                  </a:lnTo>
                  <a:lnTo>
                    <a:pt x="55" y="65"/>
                  </a:lnTo>
                  <a:lnTo>
                    <a:pt x="113" y="7"/>
                  </a:lnTo>
                  <a:lnTo>
                    <a:pt x="113" y="7"/>
                  </a:lnTo>
                  <a:lnTo>
                    <a:pt x="114" y="6"/>
                  </a:lnTo>
                  <a:lnTo>
                    <a:pt x="114" y="4"/>
                  </a:lnTo>
                  <a:lnTo>
                    <a:pt x="114" y="2"/>
                  </a:lnTo>
                  <a:lnTo>
                    <a:pt x="113" y="1"/>
                  </a:lnTo>
                  <a:lnTo>
                    <a:pt x="111" y="0"/>
                  </a:lnTo>
                  <a:lnTo>
                    <a:pt x="110" y="0"/>
                  </a:lnTo>
                  <a:lnTo>
                    <a:pt x="108" y="0"/>
                  </a:lnTo>
                  <a:lnTo>
                    <a:pt x="106" y="1"/>
                  </a:lnTo>
                  <a:lnTo>
                    <a:pt x="10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9" name="Freeform 983"/>
            <p:cNvSpPr>
              <a:spLocks/>
            </p:cNvSpPr>
            <p:nvPr/>
          </p:nvSpPr>
          <p:spPr bwMode="auto">
            <a:xfrm>
              <a:off x="4133851" y="2506663"/>
              <a:ext cx="88900" cy="85725"/>
            </a:xfrm>
            <a:custGeom>
              <a:avLst/>
              <a:gdLst/>
              <a:ahLst/>
              <a:cxnLst>
                <a:cxn ang="0">
                  <a:pos x="161" y="1"/>
                </a:cxn>
                <a:cxn ang="0">
                  <a:pos x="161" y="1"/>
                </a:cxn>
                <a:cxn ang="0">
                  <a:pos x="141" y="21"/>
                </a:cxn>
                <a:cxn ang="0">
                  <a:pos x="122" y="41"/>
                </a:cxn>
                <a:cxn ang="0">
                  <a:pos x="82" y="79"/>
                </a:cxn>
                <a:cxn ang="0">
                  <a:pos x="41" y="118"/>
                </a:cxn>
                <a:cxn ang="0">
                  <a:pos x="2" y="156"/>
                </a:cxn>
                <a:cxn ang="0">
                  <a:pos x="2" y="156"/>
                </a:cxn>
                <a:cxn ang="0">
                  <a:pos x="0" y="158"/>
                </a:cxn>
                <a:cxn ang="0">
                  <a:pos x="0" y="160"/>
                </a:cxn>
                <a:cxn ang="0">
                  <a:pos x="1" y="161"/>
                </a:cxn>
                <a:cxn ang="0">
                  <a:pos x="2" y="163"/>
                </a:cxn>
                <a:cxn ang="0">
                  <a:pos x="3" y="164"/>
                </a:cxn>
                <a:cxn ang="0">
                  <a:pos x="5" y="164"/>
                </a:cxn>
                <a:cxn ang="0">
                  <a:pos x="6" y="164"/>
                </a:cxn>
                <a:cxn ang="0">
                  <a:pos x="8" y="163"/>
                </a:cxn>
                <a:cxn ang="0">
                  <a:pos x="8" y="163"/>
                </a:cxn>
                <a:cxn ang="0">
                  <a:pos x="49" y="125"/>
                </a:cxn>
                <a:cxn ang="0">
                  <a:pos x="89" y="87"/>
                </a:cxn>
                <a:cxn ang="0">
                  <a:pos x="128" y="48"/>
                </a:cxn>
                <a:cxn ang="0">
                  <a:pos x="148" y="29"/>
                </a:cxn>
                <a:cxn ang="0">
                  <a:pos x="167" y="8"/>
                </a:cxn>
                <a:cxn ang="0">
                  <a:pos x="167" y="8"/>
                </a:cxn>
                <a:cxn ang="0">
                  <a:pos x="168" y="6"/>
                </a:cxn>
                <a:cxn ang="0">
                  <a:pos x="168" y="4"/>
                </a:cxn>
                <a:cxn ang="0">
                  <a:pos x="168" y="3"/>
                </a:cxn>
                <a:cxn ang="0">
                  <a:pos x="167" y="1"/>
                </a:cxn>
                <a:cxn ang="0">
                  <a:pos x="165" y="0"/>
                </a:cxn>
                <a:cxn ang="0">
                  <a:pos x="164" y="0"/>
                </a:cxn>
                <a:cxn ang="0">
                  <a:pos x="162" y="0"/>
                </a:cxn>
                <a:cxn ang="0">
                  <a:pos x="161" y="1"/>
                </a:cxn>
                <a:cxn ang="0">
                  <a:pos x="161" y="1"/>
                </a:cxn>
              </a:cxnLst>
              <a:rect l="0" t="0" r="r" b="b"/>
              <a:pathLst>
                <a:path w="168" h="164">
                  <a:moveTo>
                    <a:pt x="161" y="1"/>
                  </a:moveTo>
                  <a:lnTo>
                    <a:pt x="161" y="1"/>
                  </a:lnTo>
                  <a:lnTo>
                    <a:pt x="141" y="21"/>
                  </a:lnTo>
                  <a:lnTo>
                    <a:pt x="122" y="41"/>
                  </a:lnTo>
                  <a:lnTo>
                    <a:pt x="82" y="79"/>
                  </a:lnTo>
                  <a:lnTo>
                    <a:pt x="41" y="118"/>
                  </a:lnTo>
                  <a:lnTo>
                    <a:pt x="2" y="156"/>
                  </a:lnTo>
                  <a:lnTo>
                    <a:pt x="2" y="156"/>
                  </a:lnTo>
                  <a:lnTo>
                    <a:pt x="0" y="158"/>
                  </a:lnTo>
                  <a:lnTo>
                    <a:pt x="0" y="160"/>
                  </a:lnTo>
                  <a:lnTo>
                    <a:pt x="1" y="161"/>
                  </a:lnTo>
                  <a:lnTo>
                    <a:pt x="2" y="163"/>
                  </a:lnTo>
                  <a:lnTo>
                    <a:pt x="3" y="164"/>
                  </a:lnTo>
                  <a:lnTo>
                    <a:pt x="5" y="164"/>
                  </a:lnTo>
                  <a:lnTo>
                    <a:pt x="6" y="164"/>
                  </a:lnTo>
                  <a:lnTo>
                    <a:pt x="8" y="163"/>
                  </a:lnTo>
                  <a:lnTo>
                    <a:pt x="8" y="163"/>
                  </a:lnTo>
                  <a:lnTo>
                    <a:pt x="49" y="125"/>
                  </a:lnTo>
                  <a:lnTo>
                    <a:pt x="89" y="87"/>
                  </a:lnTo>
                  <a:lnTo>
                    <a:pt x="128" y="48"/>
                  </a:lnTo>
                  <a:lnTo>
                    <a:pt x="148" y="29"/>
                  </a:lnTo>
                  <a:lnTo>
                    <a:pt x="167" y="8"/>
                  </a:lnTo>
                  <a:lnTo>
                    <a:pt x="167" y="8"/>
                  </a:lnTo>
                  <a:lnTo>
                    <a:pt x="168" y="6"/>
                  </a:lnTo>
                  <a:lnTo>
                    <a:pt x="168" y="4"/>
                  </a:lnTo>
                  <a:lnTo>
                    <a:pt x="168" y="3"/>
                  </a:lnTo>
                  <a:lnTo>
                    <a:pt x="167" y="1"/>
                  </a:lnTo>
                  <a:lnTo>
                    <a:pt x="165" y="0"/>
                  </a:lnTo>
                  <a:lnTo>
                    <a:pt x="164" y="0"/>
                  </a:lnTo>
                  <a:lnTo>
                    <a:pt x="162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0" name="Freeform 984"/>
            <p:cNvSpPr>
              <a:spLocks/>
            </p:cNvSpPr>
            <p:nvPr/>
          </p:nvSpPr>
          <p:spPr bwMode="auto">
            <a:xfrm>
              <a:off x="4135438" y="2541588"/>
              <a:ext cx="88900" cy="87313"/>
            </a:xfrm>
            <a:custGeom>
              <a:avLst/>
              <a:gdLst/>
              <a:ahLst/>
              <a:cxnLst>
                <a:cxn ang="0">
                  <a:pos x="162" y="1"/>
                </a:cxn>
                <a:cxn ang="0">
                  <a:pos x="162" y="1"/>
                </a:cxn>
                <a:cxn ang="0">
                  <a:pos x="150" y="9"/>
                </a:cxn>
                <a:cxn ang="0">
                  <a:pos x="140" y="19"/>
                </a:cxn>
                <a:cxn ang="0">
                  <a:pos x="119" y="37"/>
                </a:cxn>
                <a:cxn ang="0">
                  <a:pos x="81" y="78"/>
                </a:cxn>
                <a:cxn ang="0">
                  <a:pos x="81" y="78"/>
                </a:cxn>
                <a:cxn ang="0">
                  <a:pos x="71" y="88"/>
                </a:cxn>
                <a:cxn ang="0">
                  <a:pos x="58" y="97"/>
                </a:cxn>
                <a:cxn ang="0">
                  <a:pos x="47" y="107"/>
                </a:cxn>
                <a:cxn ang="0">
                  <a:pos x="35" y="116"/>
                </a:cxn>
                <a:cxn ang="0">
                  <a:pos x="35" y="116"/>
                </a:cxn>
                <a:cxn ang="0">
                  <a:pos x="26" y="126"/>
                </a:cxn>
                <a:cxn ang="0">
                  <a:pos x="17" y="136"/>
                </a:cxn>
                <a:cxn ang="0">
                  <a:pos x="8" y="147"/>
                </a:cxn>
                <a:cxn ang="0">
                  <a:pos x="1" y="158"/>
                </a:cxn>
                <a:cxn ang="0">
                  <a:pos x="1" y="158"/>
                </a:cxn>
                <a:cxn ang="0">
                  <a:pos x="0" y="160"/>
                </a:cxn>
                <a:cxn ang="0">
                  <a:pos x="0" y="162"/>
                </a:cxn>
                <a:cxn ang="0">
                  <a:pos x="1" y="163"/>
                </a:cxn>
                <a:cxn ang="0">
                  <a:pos x="2" y="165"/>
                </a:cxn>
                <a:cxn ang="0">
                  <a:pos x="4" y="165"/>
                </a:cxn>
                <a:cxn ang="0">
                  <a:pos x="6" y="165"/>
                </a:cxn>
                <a:cxn ang="0">
                  <a:pos x="7" y="165"/>
                </a:cxn>
                <a:cxn ang="0">
                  <a:pos x="9" y="163"/>
                </a:cxn>
                <a:cxn ang="0">
                  <a:pos x="9" y="163"/>
                </a:cxn>
                <a:cxn ang="0">
                  <a:pos x="17" y="152"/>
                </a:cxn>
                <a:cxn ang="0">
                  <a:pos x="25" y="142"/>
                </a:cxn>
                <a:cxn ang="0">
                  <a:pos x="33" y="132"/>
                </a:cxn>
                <a:cxn ang="0">
                  <a:pos x="43" y="123"/>
                </a:cxn>
                <a:cxn ang="0">
                  <a:pos x="62" y="106"/>
                </a:cxn>
                <a:cxn ang="0">
                  <a:pos x="82" y="89"/>
                </a:cxn>
                <a:cxn ang="0">
                  <a:pos x="82" y="89"/>
                </a:cxn>
                <a:cxn ang="0">
                  <a:pos x="92" y="80"/>
                </a:cxn>
                <a:cxn ang="0">
                  <a:pos x="103" y="69"/>
                </a:cxn>
                <a:cxn ang="0">
                  <a:pos x="120" y="49"/>
                </a:cxn>
                <a:cxn ang="0">
                  <a:pos x="120" y="49"/>
                </a:cxn>
                <a:cxn ang="0">
                  <a:pos x="132" y="38"/>
                </a:cxn>
                <a:cxn ang="0">
                  <a:pos x="142" y="28"/>
                </a:cxn>
                <a:cxn ang="0">
                  <a:pos x="166" y="9"/>
                </a:cxn>
                <a:cxn ang="0">
                  <a:pos x="166" y="9"/>
                </a:cxn>
                <a:cxn ang="0">
                  <a:pos x="168" y="7"/>
                </a:cxn>
                <a:cxn ang="0">
                  <a:pos x="168" y="6"/>
                </a:cxn>
                <a:cxn ang="0">
                  <a:pos x="167" y="2"/>
                </a:cxn>
                <a:cxn ang="0">
                  <a:pos x="166" y="1"/>
                </a:cxn>
                <a:cxn ang="0">
                  <a:pos x="165" y="0"/>
                </a:cxn>
                <a:cxn ang="0">
                  <a:pos x="163" y="0"/>
                </a:cxn>
                <a:cxn ang="0">
                  <a:pos x="162" y="1"/>
                </a:cxn>
                <a:cxn ang="0">
                  <a:pos x="162" y="1"/>
                </a:cxn>
              </a:cxnLst>
              <a:rect l="0" t="0" r="r" b="b"/>
              <a:pathLst>
                <a:path w="168" h="165">
                  <a:moveTo>
                    <a:pt x="162" y="1"/>
                  </a:moveTo>
                  <a:lnTo>
                    <a:pt x="162" y="1"/>
                  </a:lnTo>
                  <a:lnTo>
                    <a:pt x="150" y="9"/>
                  </a:lnTo>
                  <a:lnTo>
                    <a:pt x="140" y="19"/>
                  </a:lnTo>
                  <a:lnTo>
                    <a:pt x="119" y="37"/>
                  </a:lnTo>
                  <a:lnTo>
                    <a:pt x="81" y="78"/>
                  </a:lnTo>
                  <a:lnTo>
                    <a:pt x="81" y="78"/>
                  </a:lnTo>
                  <a:lnTo>
                    <a:pt x="71" y="88"/>
                  </a:lnTo>
                  <a:lnTo>
                    <a:pt x="58" y="97"/>
                  </a:lnTo>
                  <a:lnTo>
                    <a:pt x="47" y="107"/>
                  </a:lnTo>
                  <a:lnTo>
                    <a:pt x="35" y="116"/>
                  </a:lnTo>
                  <a:lnTo>
                    <a:pt x="35" y="116"/>
                  </a:lnTo>
                  <a:lnTo>
                    <a:pt x="26" y="126"/>
                  </a:lnTo>
                  <a:lnTo>
                    <a:pt x="17" y="136"/>
                  </a:lnTo>
                  <a:lnTo>
                    <a:pt x="8" y="147"/>
                  </a:lnTo>
                  <a:lnTo>
                    <a:pt x="1" y="158"/>
                  </a:lnTo>
                  <a:lnTo>
                    <a:pt x="1" y="158"/>
                  </a:lnTo>
                  <a:lnTo>
                    <a:pt x="0" y="160"/>
                  </a:lnTo>
                  <a:lnTo>
                    <a:pt x="0" y="162"/>
                  </a:lnTo>
                  <a:lnTo>
                    <a:pt x="1" y="163"/>
                  </a:lnTo>
                  <a:lnTo>
                    <a:pt x="2" y="165"/>
                  </a:lnTo>
                  <a:lnTo>
                    <a:pt x="4" y="165"/>
                  </a:lnTo>
                  <a:lnTo>
                    <a:pt x="6" y="165"/>
                  </a:lnTo>
                  <a:lnTo>
                    <a:pt x="7" y="165"/>
                  </a:lnTo>
                  <a:lnTo>
                    <a:pt x="9" y="163"/>
                  </a:lnTo>
                  <a:lnTo>
                    <a:pt x="9" y="163"/>
                  </a:lnTo>
                  <a:lnTo>
                    <a:pt x="17" y="152"/>
                  </a:lnTo>
                  <a:lnTo>
                    <a:pt x="25" y="142"/>
                  </a:lnTo>
                  <a:lnTo>
                    <a:pt x="33" y="132"/>
                  </a:lnTo>
                  <a:lnTo>
                    <a:pt x="43" y="123"/>
                  </a:lnTo>
                  <a:lnTo>
                    <a:pt x="62" y="106"/>
                  </a:lnTo>
                  <a:lnTo>
                    <a:pt x="82" y="89"/>
                  </a:lnTo>
                  <a:lnTo>
                    <a:pt x="82" y="89"/>
                  </a:lnTo>
                  <a:lnTo>
                    <a:pt x="92" y="80"/>
                  </a:lnTo>
                  <a:lnTo>
                    <a:pt x="103" y="69"/>
                  </a:lnTo>
                  <a:lnTo>
                    <a:pt x="120" y="49"/>
                  </a:lnTo>
                  <a:lnTo>
                    <a:pt x="120" y="49"/>
                  </a:lnTo>
                  <a:lnTo>
                    <a:pt x="132" y="38"/>
                  </a:lnTo>
                  <a:lnTo>
                    <a:pt x="142" y="28"/>
                  </a:lnTo>
                  <a:lnTo>
                    <a:pt x="166" y="9"/>
                  </a:lnTo>
                  <a:lnTo>
                    <a:pt x="166" y="9"/>
                  </a:lnTo>
                  <a:lnTo>
                    <a:pt x="168" y="7"/>
                  </a:lnTo>
                  <a:lnTo>
                    <a:pt x="168" y="6"/>
                  </a:lnTo>
                  <a:lnTo>
                    <a:pt x="167" y="2"/>
                  </a:lnTo>
                  <a:lnTo>
                    <a:pt x="166" y="1"/>
                  </a:lnTo>
                  <a:lnTo>
                    <a:pt x="165" y="0"/>
                  </a:lnTo>
                  <a:lnTo>
                    <a:pt x="163" y="0"/>
                  </a:lnTo>
                  <a:lnTo>
                    <a:pt x="162" y="1"/>
                  </a:lnTo>
                  <a:lnTo>
                    <a:pt x="16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1" name="Freeform 985"/>
            <p:cNvSpPr>
              <a:spLocks/>
            </p:cNvSpPr>
            <p:nvPr/>
          </p:nvSpPr>
          <p:spPr bwMode="auto">
            <a:xfrm>
              <a:off x="4129088" y="2597151"/>
              <a:ext cx="71438" cy="68263"/>
            </a:xfrm>
            <a:custGeom>
              <a:avLst/>
              <a:gdLst/>
              <a:ahLst/>
              <a:cxnLst>
                <a:cxn ang="0">
                  <a:pos x="125" y="1"/>
                </a:cxn>
                <a:cxn ang="0">
                  <a:pos x="125" y="1"/>
                </a:cxn>
                <a:cxn ang="0">
                  <a:pos x="108" y="14"/>
                </a:cxn>
                <a:cxn ang="0">
                  <a:pos x="94" y="29"/>
                </a:cxn>
                <a:cxn ang="0">
                  <a:pos x="65" y="60"/>
                </a:cxn>
                <a:cxn ang="0">
                  <a:pos x="65" y="60"/>
                </a:cxn>
                <a:cxn ang="0">
                  <a:pos x="49" y="75"/>
                </a:cxn>
                <a:cxn ang="0">
                  <a:pos x="34" y="91"/>
                </a:cxn>
                <a:cxn ang="0">
                  <a:pos x="1" y="121"/>
                </a:cxn>
                <a:cxn ang="0">
                  <a:pos x="1" y="121"/>
                </a:cxn>
                <a:cxn ang="0">
                  <a:pos x="0" y="122"/>
                </a:cxn>
                <a:cxn ang="0">
                  <a:pos x="0" y="124"/>
                </a:cxn>
                <a:cxn ang="0">
                  <a:pos x="0" y="126"/>
                </a:cxn>
                <a:cxn ang="0">
                  <a:pos x="1" y="127"/>
                </a:cxn>
                <a:cxn ang="0">
                  <a:pos x="3" y="128"/>
                </a:cxn>
                <a:cxn ang="0">
                  <a:pos x="4" y="129"/>
                </a:cxn>
                <a:cxn ang="0">
                  <a:pos x="6" y="128"/>
                </a:cxn>
                <a:cxn ang="0">
                  <a:pos x="8" y="127"/>
                </a:cxn>
                <a:cxn ang="0">
                  <a:pos x="8" y="127"/>
                </a:cxn>
                <a:cxn ang="0">
                  <a:pos x="38" y="100"/>
                </a:cxn>
                <a:cxn ang="0">
                  <a:pos x="67" y="71"/>
                </a:cxn>
                <a:cxn ang="0">
                  <a:pos x="67" y="71"/>
                </a:cxn>
                <a:cxn ang="0">
                  <a:pos x="98" y="38"/>
                </a:cxn>
                <a:cxn ang="0">
                  <a:pos x="115" y="22"/>
                </a:cxn>
                <a:cxn ang="0">
                  <a:pos x="131" y="7"/>
                </a:cxn>
                <a:cxn ang="0">
                  <a:pos x="131" y="7"/>
                </a:cxn>
                <a:cxn ang="0">
                  <a:pos x="132" y="6"/>
                </a:cxn>
                <a:cxn ang="0">
                  <a:pos x="133" y="4"/>
                </a:cxn>
                <a:cxn ang="0">
                  <a:pos x="132" y="2"/>
                </a:cxn>
                <a:cxn ang="0">
                  <a:pos x="131" y="1"/>
                </a:cxn>
                <a:cxn ang="0">
                  <a:pos x="128" y="0"/>
                </a:cxn>
                <a:cxn ang="0">
                  <a:pos x="127" y="0"/>
                </a:cxn>
                <a:cxn ang="0">
                  <a:pos x="125" y="1"/>
                </a:cxn>
                <a:cxn ang="0">
                  <a:pos x="125" y="1"/>
                </a:cxn>
              </a:cxnLst>
              <a:rect l="0" t="0" r="r" b="b"/>
              <a:pathLst>
                <a:path w="133" h="129">
                  <a:moveTo>
                    <a:pt x="125" y="1"/>
                  </a:moveTo>
                  <a:lnTo>
                    <a:pt x="125" y="1"/>
                  </a:lnTo>
                  <a:lnTo>
                    <a:pt x="108" y="14"/>
                  </a:lnTo>
                  <a:lnTo>
                    <a:pt x="94" y="29"/>
                  </a:lnTo>
                  <a:lnTo>
                    <a:pt x="65" y="60"/>
                  </a:lnTo>
                  <a:lnTo>
                    <a:pt x="65" y="60"/>
                  </a:lnTo>
                  <a:lnTo>
                    <a:pt x="49" y="75"/>
                  </a:lnTo>
                  <a:lnTo>
                    <a:pt x="34" y="91"/>
                  </a:lnTo>
                  <a:lnTo>
                    <a:pt x="1" y="121"/>
                  </a:lnTo>
                  <a:lnTo>
                    <a:pt x="1" y="121"/>
                  </a:lnTo>
                  <a:lnTo>
                    <a:pt x="0" y="122"/>
                  </a:lnTo>
                  <a:lnTo>
                    <a:pt x="0" y="124"/>
                  </a:lnTo>
                  <a:lnTo>
                    <a:pt x="0" y="126"/>
                  </a:lnTo>
                  <a:lnTo>
                    <a:pt x="1" y="127"/>
                  </a:lnTo>
                  <a:lnTo>
                    <a:pt x="3" y="128"/>
                  </a:lnTo>
                  <a:lnTo>
                    <a:pt x="4" y="129"/>
                  </a:lnTo>
                  <a:lnTo>
                    <a:pt x="6" y="128"/>
                  </a:lnTo>
                  <a:lnTo>
                    <a:pt x="8" y="127"/>
                  </a:lnTo>
                  <a:lnTo>
                    <a:pt x="8" y="127"/>
                  </a:lnTo>
                  <a:lnTo>
                    <a:pt x="38" y="100"/>
                  </a:lnTo>
                  <a:lnTo>
                    <a:pt x="67" y="71"/>
                  </a:lnTo>
                  <a:lnTo>
                    <a:pt x="67" y="71"/>
                  </a:lnTo>
                  <a:lnTo>
                    <a:pt x="98" y="38"/>
                  </a:lnTo>
                  <a:lnTo>
                    <a:pt x="115" y="22"/>
                  </a:lnTo>
                  <a:lnTo>
                    <a:pt x="131" y="7"/>
                  </a:lnTo>
                  <a:lnTo>
                    <a:pt x="131" y="7"/>
                  </a:lnTo>
                  <a:lnTo>
                    <a:pt x="132" y="6"/>
                  </a:lnTo>
                  <a:lnTo>
                    <a:pt x="133" y="4"/>
                  </a:lnTo>
                  <a:lnTo>
                    <a:pt x="132" y="2"/>
                  </a:lnTo>
                  <a:lnTo>
                    <a:pt x="131" y="1"/>
                  </a:lnTo>
                  <a:lnTo>
                    <a:pt x="128" y="0"/>
                  </a:lnTo>
                  <a:lnTo>
                    <a:pt x="127" y="0"/>
                  </a:lnTo>
                  <a:lnTo>
                    <a:pt x="125" y="1"/>
                  </a:lnTo>
                  <a:lnTo>
                    <a:pt x="12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2" name="Freeform 986"/>
            <p:cNvSpPr>
              <a:spLocks/>
            </p:cNvSpPr>
            <p:nvPr/>
          </p:nvSpPr>
          <p:spPr bwMode="auto">
            <a:xfrm>
              <a:off x="4129088" y="2630488"/>
              <a:ext cx="71438" cy="66675"/>
            </a:xfrm>
            <a:custGeom>
              <a:avLst/>
              <a:gdLst/>
              <a:ahLst/>
              <a:cxnLst>
                <a:cxn ang="0">
                  <a:pos x="125" y="1"/>
                </a:cxn>
                <a:cxn ang="0">
                  <a:pos x="125" y="1"/>
                </a:cxn>
                <a:cxn ang="0">
                  <a:pos x="92" y="28"/>
                </a:cxn>
                <a:cxn ang="0">
                  <a:pos x="59" y="57"/>
                </a:cxn>
                <a:cxn ang="0">
                  <a:pos x="43" y="71"/>
                </a:cxn>
                <a:cxn ang="0">
                  <a:pos x="29" y="86"/>
                </a:cxn>
                <a:cxn ang="0">
                  <a:pos x="14" y="103"/>
                </a:cxn>
                <a:cxn ang="0">
                  <a:pos x="1" y="119"/>
                </a:cxn>
                <a:cxn ang="0">
                  <a:pos x="1" y="119"/>
                </a:cxn>
                <a:cxn ang="0">
                  <a:pos x="0" y="121"/>
                </a:cxn>
                <a:cxn ang="0">
                  <a:pos x="0" y="122"/>
                </a:cxn>
                <a:cxn ang="0">
                  <a:pos x="1" y="124"/>
                </a:cxn>
                <a:cxn ang="0">
                  <a:pos x="2" y="125"/>
                </a:cxn>
                <a:cxn ang="0">
                  <a:pos x="5" y="125"/>
                </a:cxn>
                <a:cxn ang="0">
                  <a:pos x="7" y="125"/>
                </a:cxn>
                <a:cxn ang="0">
                  <a:pos x="9" y="124"/>
                </a:cxn>
                <a:cxn ang="0">
                  <a:pos x="9" y="124"/>
                </a:cxn>
                <a:cxn ang="0">
                  <a:pos x="21" y="108"/>
                </a:cxn>
                <a:cxn ang="0">
                  <a:pos x="36" y="92"/>
                </a:cxn>
                <a:cxn ang="0">
                  <a:pos x="51" y="77"/>
                </a:cxn>
                <a:cxn ang="0">
                  <a:pos x="67" y="62"/>
                </a:cxn>
                <a:cxn ang="0">
                  <a:pos x="99" y="34"/>
                </a:cxn>
                <a:cxn ang="0">
                  <a:pos x="131" y="7"/>
                </a:cxn>
                <a:cxn ang="0">
                  <a:pos x="131" y="7"/>
                </a:cxn>
                <a:cxn ang="0">
                  <a:pos x="132" y="6"/>
                </a:cxn>
                <a:cxn ang="0">
                  <a:pos x="133" y="4"/>
                </a:cxn>
                <a:cxn ang="0">
                  <a:pos x="132" y="3"/>
                </a:cxn>
                <a:cxn ang="0">
                  <a:pos x="131" y="1"/>
                </a:cxn>
                <a:cxn ang="0">
                  <a:pos x="128" y="0"/>
                </a:cxn>
                <a:cxn ang="0">
                  <a:pos x="126" y="0"/>
                </a:cxn>
                <a:cxn ang="0">
                  <a:pos x="125" y="1"/>
                </a:cxn>
                <a:cxn ang="0">
                  <a:pos x="125" y="1"/>
                </a:cxn>
              </a:cxnLst>
              <a:rect l="0" t="0" r="r" b="b"/>
              <a:pathLst>
                <a:path w="133" h="125">
                  <a:moveTo>
                    <a:pt x="125" y="1"/>
                  </a:moveTo>
                  <a:lnTo>
                    <a:pt x="125" y="1"/>
                  </a:lnTo>
                  <a:lnTo>
                    <a:pt x="92" y="28"/>
                  </a:lnTo>
                  <a:lnTo>
                    <a:pt x="59" y="57"/>
                  </a:lnTo>
                  <a:lnTo>
                    <a:pt x="43" y="71"/>
                  </a:lnTo>
                  <a:lnTo>
                    <a:pt x="29" y="86"/>
                  </a:lnTo>
                  <a:lnTo>
                    <a:pt x="14" y="103"/>
                  </a:lnTo>
                  <a:lnTo>
                    <a:pt x="1" y="119"/>
                  </a:lnTo>
                  <a:lnTo>
                    <a:pt x="1" y="119"/>
                  </a:lnTo>
                  <a:lnTo>
                    <a:pt x="0" y="121"/>
                  </a:lnTo>
                  <a:lnTo>
                    <a:pt x="0" y="122"/>
                  </a:lnTo>
                  <a:lnTo>
                    <a:pt x="1" y="124"/>
                  </a:lnTo>
                  <a:lnTo>
                    <a:pt x="2" y="125"/>
                  </a:lnTo>
                  <a:lnTo>
                    <a:pt x="5" y="125"/>
                  </a:lnTo>
                  <a:lnTo>
                    <a:pt x="7" y="125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21" y="108"/>
                  </a:lnTo>
                  <a:lnTo>
                    <a:pt x="36" y="92"/>
                  </a:lnTo>
                  <a:lnTo>
                    <a:pt x="51" y="77"/>
                  </a:lnTo>
                  <a:lnTo>
                    <a:pt x="67" y="62"/>
                  </a:lnTo>
                  <a:lnTo>
                    <a:pt x="99" y="34"/>
                  </a:lnTo>
                  <a:lnTo>
                    <a:pt x="131" y="7"/>
                  </a:lnTo>
                  <a:lnTo>
                    <a:pt x="131" y="7"/>
                  </a:lnTo>
                  <a:lnTo>
                    <a:pt x="132" y="6"/>
                  </a:lnTo>
                  <a:lnTo>
                    <a:pt x="133" y="4"/>
                  </a:lnTo>
                  <a:lnTo>
                    <a:pt x="132" y="3"/>
                  </a:lnTo>
                  <a:lnTo>
                    <a:pt x="131" y="1"/>
                  </a:lnTo>
                  <a:lnTo>
                    <a:pt x="128" y="0"/>
                  </a:lnTo>
                  <a:lnTo>
                    <a:pt x="126" y="0"/>
                  </a:lnTo>
                  <a:lnTo>
                    <a:pt x="125" y="1"/>
                  </a:lnTo>
                  <a:lnTo>
                    <a:pt x="12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3" name="Freeform 987"/>
            <p:cNvSpPr>
              <a:spLocks/>
            </p:cNvSpPr>
            <p:nvPr/>
          </p:nvSpPr>
          <p:spPr bwMode="auto">
            <a:xfrm>
              <a:off x="4127501" y="2670176"/>
              <a:ext cx="55563" cy="55563"/>
            </a:xfrm>
            <a:custGeom>
              <a:avLst/>
              <a:gdLst/>
              <a:ahLst/>
              <a:cxnLst>
                <a:cxn ang="0">
                  <a:pos x="97" y="1"/>
                </a:cxn>
                <a:cxn ang="0">
                  <a:pos x="97" y="1"/>
                </a:cxn>
                <a:cxn ang="0">
                  <a:pos x="82" y="10"/>
                </a:cxn>
                <a:cxn ang="0">
                  <a:pos x="69" y="20"/>
                </a:cxn>
                <a:cxn ang="0">
                  <a:pos x="55" y="32"/>
                </a:cxn>
                <a:cxn ang="0">
                  <a:pos x="43" y="43"/>
                </a:cxn>
                <a:cxn ang="0">
                  <a:pos x="32" y="56"/>
                </a:cxn>
                <a:cxn ang="0">
                  <a:pos x="20" y="69"/>
                </a:cxn>
                <a:cxn ang="0">
                  <a:pos x="10" y="82"/>
                </a:cxn>
                <a:cxn ang="0">
                  <a:pos x="1" y="97"/>
                </a:cxn>
                <a:cxn ang="0">
                  <a:pos x="1" y="97"/>
                </a:cxn>
                <a:cxn ang="0">
                  <a:pos x="0" y="99"/>
                </a:cxn>
                <a:cxn ang="0">
                  <a:pos x="0" y="100"/>
                </a:cxn>
                <a:cxn ang="0">
                  <a:pos x="1" y="102"/>
                </a:cxn>
                <a:cxn ang="0">
                  <a:pos x="2" y="103"/>
                </a:cxn>
                <a:cxn ang="0">
                  <a:pos x="4" y="104"/>
                </a:cxn>
                <a:cxn ang="0">
                  <a:pos x="6" y="104"/>
                </a:cxn>
                <a:cxn ang="0">
                  <a:pos x="7" y="103"/>
                </a:cxn>
                <a:cxn ang="0">
                  <a:pos x="9" y="102"/>
                </a:cxn>
                <a:cxn ang="0">
                  <a:pos x="9" y="102"/>
                </a:cxn>
                <a:cxn ang="0">
                  <a:pos x="17" y="88"/>
                </a:cxn>
                <a:cxn ang="0">
                  <a:pos x="27" y="75"/>
                </a:cxn>
                <a:cxn ang="0">
                  <a:pos x="39" y="62"/>
                </a:cxn>
                <a:cxn ang="0">
                  <a:pos x="50" y="50"/>
                </a:cxn>
                <a:cxn ang="0">
                  <a:pos x="62" y="38"/>
                </a:cxn>
                <a:cxn ang="0">
                  <a:pos x="75" y="28"/>
                </a:cxn>
                <a:cxn ang="0">
                  <a:pos x="88" y="17"/>
                </a:cxn>
                <a:cxn ang="0">
                  <a:pos x="102" y="8"/>
                </a:cxn>
                <a:cxn ang="0">
                  <a:pos x="102" y="8"/>
                </a:cxn>
                <a:cxn ang="0">
                  <a:pos x="103" y="7"/>
                </a:cxn>
                <a:cxn ang="0">
                  <a:pos x="104" y="5"/>
                </a:cxn>
                <a:cxn ang="0">
                  <a:pos x="104" y="4"/>
                </a:cxn>
                <a:cxn ang="0">
                  <a:pos x="103" y="2"/>
                </a:cxn>
                <a:cxn ang="0">
                  <a:pos x="102" y="1"/>
                </a:cxn>
                <a:cxn ang="0">
                  <a:pos x="101" y="0"/>
                </a:cxn>
                <a:cxn ang="0">
                  <a:pos x="99" y="0"/>
                </a:cxn>
                <a:cxn ang="0">
                  <a:pos x="97" y="1"/>
                </a:cxn>
                <a:cxn ang="0">
                  <a:pos x="97" y="1"/>
                </a:cxn>
              </a:cxnLst>
              <a:rect l="0" t="0" r="r" b="b"/>
              <a:pathLst>
                <a:path w="104" h="104">
                  <a:moveTo>
                    <a:pt x="97" y="1"/>
                  </a:moveTo>
                  <a:lnTo>
                    <a:pt x="97" y="1"/>
                  </a:lnTo>
                  <a:lnTo>
                    <a:pt x="82" y="10"/>
                  </a:lnTo>
                  <a:lnTo>
                    <a:pt x="69" y="20"/>
                  </a:lnTo>
                  <a:lnTo>
                    <a:pt x="55" y="32"/>
                  </a:lnTo>
                  <a:lnTo>
                    <a:pt x="43" y="43"/>
                  </a:lnTo>
                  <a:lnTo>
                    <a:pt x="32" y="56"/>
                  </a:lnTo>
                  <a:lnTo>
                    <a:pt x="20" y="69"/>
                  </a:lnTo>
                  <a:lnTo>
                    <a:pt x="10" y="82"/>
                  </a:lnTo>
                  <a:lnTo>
                    <a:pt x="1" y="97"/>
                  </a:lnTo>
                  <a:lnTo>
                    <a:pt x="1" y="97"/>
                  </a:lnTo>
                  <a:lnTo>
                    <a:pt x="0" y="99"/>
                  </a:lnTo>
                  <a:lnTo>
                    <a:pt x="0" y="100"/>
                  </a:lnTo>
                  <a:lnTo>
                    <a:pt x="1" y="102"/>
                  </a:lnTo>
                  <a:lnTo>
                    <a:pt x="2" y="103"/>
                  </a:lnTo>
                  <a:lnTo>
                    <a:pt x="4" y="104"/>
                  </a:lnTo>
                  <a:lnTo>
                    <a:pt x="6" y="104"/>
                  </a:lnTo>
                  <a:lnTo>
                    <a:pt x="7" y="103"/>
                  </a:lnTo>
                  <a:lnTo>
                    <a:pt x="9" y="102"/>
                  </a:lnTo>
                  <a:lnTo>
                    <a:pt x="9" y="102"/>
                  </a:lnTo>
                  <a:lnTo>
                    <a:pt x="17" y="88"/>
                  </a:lnTo>
                  <a:lnTo>
                    <a:pt x="27" y="75"/>
                  </a:lnTo>
                  <a:lnTo>
                    <a:pt x="39" y="62"/>
                  </a:lnTo>
                  <a:lnTo>
                    <a:pt x="50" y="50"/>
                  </a:lnTo>
                  <a:lnTo>
                    <a:pt x="62" y="38"/>
                  </a:lnTo>
                  <a:lnTo>
                    <a:pt x="75" y="28"/>
                  </a:lnTo>
                  <a:lnTo>
                    <a:pt x="88" y="17"/>
                  </a:lnTo>
                  <a:lnTo>
                    <a:pt x="102" y="8"/>
                  </a:lnTo>
                  <a:lnTo>
                    <a:pt x="102" y="8"/>
                  </a:lnTo>
                  <a:lnTo>
                    <a:pt x="103" y="7"/>
                  </a:lnTo>
                  <a:lnTo>
                    <a:pt x="104" y="5"/>
                  </a:lnTo>
                  <a:lnTo>
                    <a:pt x="104" y="4"/>
                  </a:lnTo>
                  <a:lnTo>
                    <a:pt x="103" y="2"/>
                  </a:lnTo>
                  <a:lnTo>
                    <a:pt x="102" y="1"/>
                  </a:lnTo>
                  <a:lnTo>
                    <a:pt x="101" y="0"/>
                  </a:lnTo>
                  <a:lnTo>
                    <a:pt x="99" y="0"/>
                  </a:lnTo>
                  <a:lnTo>
                    <a:pt x="97" y="1"/>
                  </a:lnTo>
                  <a:lnTo>
                    <a:pt x="97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4" name="Freeform 988"/>
            <p:cNvSpPr>
              <a:spLocks/>
            </p:cNvSpPr>
            <p:nvPr/>
          </p:nvSpPr>
          <p:spPr bwMode="auto">
            <a:xfrm>
              <a:off x="4213226" y="2727326"/>
              <a:ext cx="26988" cy="46038"/>
            </a:xfrm>
            <a:custGeom>
              <a:avLst/>
              <a:gdLst/>
              <a:ahLst/>
              <a:cxnLst>
                <a:cxn ang="0">
                  <a:pos x="42" y="3"/>
                </a:cxn>
                <a:cxn ang="0">
                  <a:pos x="42" y="3"/>
                </a:cxn>
                <a:cxn ang="0">
                  <a:pos x="37" y="14"/>
                </a:cxn>
                <a:cxn ang="0">
                  <a:pos x="32" y="24"/>
                </a:cxn>
                <a:cxn ang="0">
                  <a:pos x="21" y="43"/>
                </a:cxn>
                <a:cxn ang="0">
                  <a:pos x="10" y="63"/>
                </a:cxn>
                <a:cxn ang="0">
                  <a:pos x="4" y="73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0" y="85"/>
                </a:cxn>
                <a:cxn ang="0">
                  <a:pos x="1" y="86"/>
                </a:cxn>
                <a:cxn ang="0">
                  <a:pos x="2" y="88"/>
                </a:cxn>
                <a:cxn ang="0">
                  <a:pos x="3" y="88"/>
                </a:cxn>
                <a:cxn ang="0">
                  <a:pos x="5" y="88"/>
                </a:cxn>
                <a:cxn ang="0">
                  <a:pos x="7" y="88"/>
                </a:cxn>
                <a:cxn ang="0">
                  <a:pos x="8" y="87"/>
                </a:cxn>
                <a:cxn ang="0">
                  <a:pos x="10" y="85"/>
                </a:cxn>
                <a:cxn ang="0">
                  <a:pos x="10" y="85"/>
                </a:cxn>
                <a:cxn ang="0">
                  <a:pos x="14" y="75"/>
                </a:cxn>
                <a:cxn ang="0">
                  <a:pos x="19" y="65"/>
                </a:cxn>
                <a:cxn ang="0">
                  <a:pos x="30" y="46"/>
                </a:cxn>
                <a:cxn ang="0">
                  <a:pos x="42" y="26"/>
                </a:cxn>
                <a:cxn ang="0">
                  <a:pos x="47" y="17"/>
                </a:cxn>
                <a:cxn ang="0">
                  <a:pos x="51" y="7"/>
                </a:cxn>
                <a:cxn ang="0">
                  <a:pos x="51" y="7"/>
                </a:cxn>
                <a:cxn ang="0">
                  <a:pos x="51" y="5"/>
                </a:cxn>
                <a:cxn ang="0">
                  <a:pos x="50" y="2"/>
                </a:cxn>
                <a:cxn ang="0">
                  <a:pos x="49" y="1"/>
                </a:cxn>
                <a:cxn ang="0">
                  <a:pos x="48" y="0"/>
                </a:cxn>
                <a:cxn ang="0">
                  <a:pos x="46" y="0"/>
                </a:cxn>
                <a:cxn ang="0">
                  <a:pos x="44" y="0"/>
                </a:cxn>
                <a:cxn ang="0">
                  <a:pos x="43" y="2"/>
                </a:cxn>
                <a:cxn ang="0">
                  <a:pos x="42" y="3"/>
                </a:cxn>
                <a:cxn ang="0">
                  <a:pos x="42" y="3"/>
                </a:cxn>
              </a:cxnLst>
              <a:rect l="0" t="0" r="r" b="b"/>
              <a:pathLst>
                <a:path w="51" h="88">
                  <a:moveTo>
                    <a:pt x="42" y="3"/>
                  </a:moveTo>
                  <a:lnTo>
                    <a:pt x="42" y="3"/>
                  </a:lnTo>
                  <a:lnTo>
                    <a:pt x="37" y="14"/>
                  </a:lnTo>
                  <a:lnTo>
                    <a:pt x="32" y="24"/>
                  </a:lnTo>
                  <a:lnTo>
                    <a:pt x="21" y="43"/>
                  </a:lnTo>
                  <a:lnTo>
                    <a:pt x="10" y="63"/>
                  </a:lnTo>
                  <a:lnTo>
                    <a:pt x="4" y="73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85"/>
                  </a:lnTo>
                  <a:lnTo>
                    <a:pt x="1" y="86"/>
                  </a:lnTo>
                  <a:lnTo>
                    <a:pt x="2" y="88"/>
                  </a:lnTo>
                  <a:lnTo>
                    <a:pt x="3" y="88"/>
                  </a:lnTo>
                  <a:lnTo>
                    <a:pt x="5" y="88"/>
                  </a:lnTo>
                  <a:lnTo>
                    <a:pt x="7" y="88"/>
                  </a:lnTo>
                  <a:lnTo>
                    <a:pt x="8" y="87"/>
                  </a:lnTo>
                  <a:lnTo>
                    <a:pt x="10" y="85"/>
                  </a:lnTo>
                  <a:lnTo>
                    <a:pt x="10" y="85"/>
                  </a:lnTo>
                  <a:lnTo>
                    <a:pt x="14" y="75"/>
                  </a:lnTo>
                  <a:lnTo>
                    <a:pt x="19" y="65"/>
                  </a:lnTo>
                  <a:lnTo>
                    <a:pt x="30" y="46"/>
                  </a:lnTo>
                  <a:lnTo>
                    <a:pt x="42" y="26"/>
                  </a:lnTo>
                  <a:lnTo>
                    <a:pt x="47" y="17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1" y="5"/>
                  </a:lnTo>
                  <a:lnTo>
                    <a:pt x="50" y="2"/>
                  </a:lnTo>
                  <a:lnTo>
                    <a:pt x="49" y="1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3" y="2"/>
                  </a:lnTo>
                  <a:lnTo>
                    <a:pt x="42" y="3"/>
                  </a:lnTo>
                  <a:lnTo>
                    <a:pt x="4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5" name="Freeform 989"/>
            <p:cNvSpPr>
              <a:spLocks/>
            </p:cNvSpPr>
            <p:nvPr/>
          </p:nvSpPr>
          <p:spPr bwMode="auto">
            <a:xfrm>
              <a:off x="4268788" y="2722563"/>
              <a:ext cx="44450" cy="61913"/>
            </a:xfrm>
            <a:custGeom>
              <a:avLst/>
              <a:gdLst/>
              <a:ahLst/>
              <a:cxnLst>
                <a:cxn ang="0">
                  <a:pos x="74" y="1"/>
                </a:cxn>
                <a:cxn ang="0">
                  <a:pos x="74" y="1"/>
                </a:cxn>
                <a:cxn ang="0">
                  <a:pos x="51" y="23"/>
                </a:cxn>
                <a:cxn ang="0">
                  <a:pos x="40" y="35"/>
                </a:cxn>
                <a:cxn ang="0">
                  <a:pos x="30" y="48"/>
                </a:cxn>
                <a:cxn ang="0">
                  <a:pos x="30" y="48"/>
                </a:cxn>
                <a:cxn ang="0">
                  <a:pos x="21" y="62"/>
                </a:cxn>
                <a:cxn ang="0">
                  <a:pos x="13" y="78"/>
                </a:cxn>
                <a:cxn ang="0">
                  <a:pos x="6" y="94"/>
                </a:cxn>
                <a:cxn ang="0">
                  <a:pos x="0" y="111"/>
                </a:cxn>
                <a:cxn ang="0">
                  <a:pos x="0" y="111"/>
                </a:cxn>
                <a:cxn ang="0">
                  <a:pos x="0" y="113"/>
                </a:cxn>
                <a:cxn ang="0">
                  <a:pos x="0" y="115"/>
                </a:cxn>
                <a:cxn ang="0">
                  <a:pos x="2" y="116"/>
                </a:cxn>
                <a:cxn ang="0">
                  <a:pos x="3" y="117"/>
                </a:cxn>
                <a:cxn ang="0">
                  <a:pos x="5" y="117"/>
                </a:cxn>
                <a:cxn ang="0">
                  <a:pos x="7" y="116"/>
                </a:cxn>
                <a:cxn ang="0">
                  <a:pos x="8" y="115"/>
                </a:cxn>
                <a:cxn ang="0">
                  <a:pos x="9" y="114"/>
                </a:cxn>
                <a:cxn ang="0">
                  <a:pos x="9" y="114"/>
                </a:cxn>
                <a:cxn ang="0">
                  <a:pos x="15" y="96"/>
                </a:cxn>
                <a:cxn ang="0">
                  <a:pos x="23" y="79"/>
                </a:cxn>
                <a:cxn ang="0">
                  <a:pos x="31" y="62"/>
                </a:cxn>
                <a:cxn ang="0">
                  <a:pos x="36" y="55"/>
                </a:cxn>
                <a:cxn ang="0">
                  <a:pos x="41" y="48"/>
                </a:cxn>
                <a:cxn ang="0">
                  <a:pos x="41" y="48"/>
                </a:cxn>
                <a:cxn ang="0">
                  <a:pos x="51" y="37"/>
                </a:cxn>
                <a:cxn ang="0">
                  <a:pos x="61" y="27"/>
                </a:cxn>
                <a:cxn ang="0">
                  <a:pos x="81" y="8"/>
                </a:cxn>
                <a:cxn ang="0">
                  <a:pos x="81" y="8"/>
                </a:cxn>
                <a:cxn ang="0">
                  <a:pos x="82" y="6"/>
                </a:cxn>
                <a:cxn ang="0">
                  <a:pos x="83" y="4"/>
                </a:cxn>
                <a:cxn ang="0">
                  <a:pos x="82" y="3"/>
                </a:cxn>
                <a:cxn ang="0">
                  <a:pos x="81" y="1"/>
                </a:cxn>
                <a:cxn ang="0">
                  <a:pos x="80" y="0"/>
                </a:cxn>
                <a:cxn ang="0">
                  <a:pos x="78" y="0"/>
                </a:cxn>
                <a:cxn ang="0">
                  <a:pos x="76" y="0"/>
                </a:cxn>
                <a:cxn ang="0">
                  <a:pos x="74" y="1"/>
                </a:cxn>
                <a:cxn ang="0">
                  <a:pos x="74" y="1"/>
                </a:cxn>
              </a:cxnLst>
              <a:rect l="0" t="0" r="r" b="b"/>
              <a:pathLst>
                <a:path w="83" h="117">
                  <a:moveTo>
                    <a:pt x="74" y="1"/>
                  </a:moveTo>
                  <a:lnTo>
                    <a:pt x="74" y="1"/>
                  </a:lnTo>
                  <a:lnTo>
                    <a:pt x="51" y="23"/>
                  </a:lnTo>
                  <a:lnTo>
                    <a:pt x="40" y="35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21" y="62"/>
                  </a:lnTo>
                  <a:lnTo>
                    <a:pt x="13" y="78"/>
                  </a:lnTo>
                  <a:lnTo>
                    <a:pt x="6" y="94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3"/>
                  </a:lnTo>
                  <a:lnTo>
                    <a:pt x="0" y="115"/>
                  </a:lnTo>
                  <a:lnTo>
                    <a:pt x="2" y="116"/>
                  </a:lnTo>
                  <a:lnTo>
                    <a:pt x="3" y="117"/>
                  </a:lnTo>
                  <a:lnTo>
                    <a:pt x="5" y="117"/>
                  </a:lnTo>
                  <a:lnTo>
                    <a:pt x="7" y="116"/>
                  </a:lnTo>
                  <a:lnTo>
                    <a:pt x="8" y="115"/>
                  </a:lnTo>
                  <a:lnTo>
                    <a:pt x="9" y="114"/>
                  </a:lnTo>
                  <a:lnTo>
                    <a:pt x="9" y="114"/>
                  </a:lnTo>
                  <a:lnTo>
                    <a:pt x="15" y="96"/>
                  </a:lnTo>
                  <a:lnTo>
                    <a:pt x="23" y="79"/>
                  </a:lnTo>
                  <a:lnTo>
                    <a:pt x="31" y="62"/>
                  </a:lnTo>
                  <a:lnTo>
                    <a:pt x="36" y="55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51" y="37"/>
                  </a:lnTo>
                  <a:lnTo>
                    <a:pt x="61" y="27"/>
                  </a:lnTo>
                  <a:lnTo>
                    <a:pt x="81" y="8"/>
                  </a:lnTo>
                  <a:lnTo>
                    <a:pt x="81" y="8"/>
                  </a:lnTo>
                  <a:lnTo>
                    <a:pt x="82" y="6"/>
                  </a:lnTo>
                  <a:lnTo>
                    <a:pt x="83" y="4"/>
                  </a:lnTo>
                  <a:lnTo>
                    <a:pt x="82" y="3"/>
                  </a:lnTo>
                  <a:lnTo>
                    <a:pt x="81" y="1"/>
                  </a:lnTo>
                  <a:lnTo>
                    <a:pt x="80" y="0"/>
                  </a:lnTo>
                  <a:lnTo>
                    <a:pt x="78" y="0"/>
                  </a:lnTo>
                  <a:lnTo>
                    <a:pt x="76" y="0"/>
                  </a:lnTo>
                  <a:lnTo>
                    <a:pt x="74" y="1"/>
                  </a:lnTo>
                  <a:lnTo>
                    <a:pt x="7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6" name="Freeform 990"/>
            <p:cNvSpPr>
              <a:spLocks/>
            </p:cNvSpPr>
            <p:nvPr/>
          </p:nvSpPr>
          <p:spPr bwMode="auto">
            <a:xfrm>
              <a:off x="4346576" y="2727326"/>
              <a:ext cx="36513" cy="47625"/>
            </a:xfrm>
            <a:custGeom>
              <a:avLst/>
              <a:gdLst/>
              <a:ahLst/>
              <a:cxnLst>
                <a:cxn ang="0">
                  <a:pos x="61" y="2"/>
                </a:cxn>
                <a:cxn ang="0">
                  <a:pos x="61" y="2"/>
                </a:cxn>
                <a:cxn ang="0">
                  <a:pos x="57" y="9"/>
                </a:cxn>
                <a:cxn ang="0">
                  <a:pos x="52" y="15"/>
                </a:cxn>
                <a:cxn ang="0">
                  <a:pos x="42" y="26"/>
                </a:cxn>
                <a:cxn ang="0">
                  <a:pos x="32" y="37"/>
                </a:cxn>
                <a:cxn ang="0">
                  <a:pos x="23" y="48"/>
                </a:cxn>
                <a:cxn ang="0">
                  <a:pos x="23" y="48"/>
                </a:cxn>
                <a:cxn ang="0">
                  <a:pos x="16" y="59"/>
                </a:cxn>
                <a:cxn ang="0">
                  <a:pos x="12" y="66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3" y="76"/>
                </a:cxn>
                <a:cxn ang="0">
                  <a:pos x="1" y="79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0" y="85"/>
                </a:cxn>
                <a:cxn ang="0">
                  <a:pos x="1" y="86"/>
                </a:cxn>
                <a:cxn ang="0">
                  <a:pos x="2" y="88"/>
                </a:cxn>
                <a:cxn ang="0">
                  <a:pos x="4" y="88"/>
                </a:cxn>
                <a:cxn ang="0">
                  <a:pos x="5" y="89"/>
                </a:cxn>
                <a:cxn ang="0">
                  <a:pos x="7" y="88"/>
                </a:cxn>
                <a:cxn ang="0">
                  <a:pos x="8" y="87"/>
                </a:cxn>
                <a:cxn ang="0">
                  <a:pos x="9" y="85"/>
                </a:cxn>
                <a:cxn ang="0">
                  <a:pos x="9" y="85"/>
                </a:cxn>
                <a:cxn ang="0">
                  <a:pos x="11" y="81"/>
                </a:cxn>
                <a:cxn ang="0">
                  <a:pos x="13" y="79"/>
                </a:cxn>
                <a:cxn ang="0">
                  <a:pos x="17" y="76"/>
                </a:cxn>
                <a:cxn ang="0">
                  <a:pos x="19" y="73"/>
                </a:cxn>
                <a:cxn ang="0">
                  <a:pos x="19" y="73"/>
                </a:cxn>
                <a:cxn ang="0">
                  <a:pos x="22" y="67"/>
                </a:cxn>
                <a:cxn ang="0">
                  <a:pos x="26" y="60"/>
                </a:cxn>
                <a:cxn ang="0">
                  <a:pos x="34" y="49"/>
                </a:cxn>
                <a:cxn ang="0">
                  <a:pos x="34" y="49"/>
                </a:cxn>
                <a:cxn ang="0">
                  <a:pos x="42" y="38"/>
                </a:cxn>
                <a:cxn ang="0">
                  <a:pos x="52" y="28"/>
                </a:cxn>
                <a:cxn ang="0">
                  <a:pos x="61" y="18"/>
                </a:cxn>
                <a:cxn ang="0">
                  <a:pos x="65" y="13"/>
                </a:cxn>
                <a:cxn ang="0">
                  <a:pos x="68" y="8"/>
                </a:cxn>
                <a:cxn ang="0">
                  <a:pos x="68" y="8"/>
                </a:cxn>
                <a:cxn ang="0">
                  <a:pos x="69" y="6"/>
                </a:cxn>
                <a:cxn ang="0">
                  <a:pos x="69" y="3"/>
                </a:cxn>
                <a:cxn ang="0">
                  <a:pos x="68" y="2"/>
                </a:cxn>
                <a:cxn ang="0">
                  <a:pos x="67" y="1"/>
                </a:cxn>
                <a:cxn ang="0">
                  <a:pos x="65" y="0"/>
                </a:cxn>
                <a:cxn ang="0">
                  <a:pos x="63" y="0"/>
                </a:cxn>
                <a:cxn ang="0">
                  <a:pos x="62" y="1"/>
                </a:cxn>
                <a:cxn ang="0">
                  <a:pos x="61" y="2"/>
                </a:cxn>
                <a:cxn ang="0">
                  <a:pos x="61" y="2"/>
                </a:cxn>
              </a:cxnLst>
              <a:rect l="0" t="0" r="r" b="b"/>
              <a:pathLst>
                <a:path w="69" h="89">
                  <a:moveTo>
                    <a:pt x="61" y="2"/>
                  </a:moveTo>
                  <a:lnTo>
                    <a:pt x="61" y="2"/>
                  </a:lnTo>
                  <a:lnTo>
                    <a:pt x="57" y="9"/>
                  </a:lnTo>
                  <a:lnTo>
                    <a:pt x="52" y="15"/>
                  </a:lnTo>
                  <a:lnTo>
                    <a:pt x="42" y="26"/>
                  </a:lnTo>
                  <a:lnTo>
                    <a:pt x="32" y="37"/>
                  </a:lnTo>
                  <a:lnTo>
                    <a:pt x="23" y="48"/>
                  </a:lnTo>
                  <a:lnTo>
                    <a:pt x="23" y="48"/>
                  </a:lnTo>
                  <a:lnTo>
                    <a:pt x="16" y="59"/>
                  </a:lnTo>
                  <a:lnTo>
                    <a:pt x="12" y="6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3" y="76"/>
                  </a:lnTo>
                  <a:lnTo>
                    <a:pt x="1" y="79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85"/>
                  </a:lnTo>
                  <a:lnTo>
                    <a:pt x="1" y="86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5" y="89"/>
                  </a:lnTo>
                  <a:lnTo>
                    <a:pt x="7" y="88"/>
                  </a:lnTo>
                  <a:lnTo>
                    <a:pt x="8" y="87"/>
                  </a:lnTo>
                  <a:lnTo>
                    <a:pt x="9" y="85"/>
                  </a:lnTo>
                  <a:lnTo>
                    <a:pt x="9" y="85"/>
                  </a:lnTo>
                  <a:lnTo>
                    <a:pt x="11" y="81"/>
                  </a:lnTo>
                  <a:lnTo>
                    <a:pt x="13" y="79"/>
                  </a:lnTo>
                  <a:lnTo>
                    <a:pt x="17" y="76"/>
                  </a:lnTo>
                  <a:lnTo>
                    <a:pt x="19" y="73"/>
                  </a:lnTo>
                  <a:lnTo>
                    <a:pt x="19" y="73"/>
                  </a:lnTo>
                  <a:lnTo>
                    <a:pt x="22" y="67"/>
                  </a:lnTo>
                  <a:lnTo>
                    <a:pt x="26" y="60"/>
                  </a:lnTo>
                  <a:lnTo>
                    <a:pt x="34" y="49"/>
                  </a:lnTo>
                  <a:lnTo>
                    <a:pt x="34" y="49"/>
                  </a:lnTo>
                  <a:lnTo>
                    <a:pt x="42" y="38"/>
                  </a:lnTo>
                  <a:lnTo>
                    <a:pt x="52" y="28"/>
                  </a:lnTo>
                  <a:lnTo>
                    <a:pt x="61" y="18"/>
                  </a:lnTo>
                  <a:lnTo>
                    <a:pt x="65" y="13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69" y="6"/>
                  </a:lnTo>
                  <a:lnTo>
                    <a:pt x="69" y="3"/>
                  </a:lnTo>
                  <a:lnTo>
                    <a:pt x="68" y="2"/>
                  </a:lnTo>
                  <a:lnTo>
                    <a:pt x="67" y="1"/>
                  </a:lnTo>
                  <a:lnTo>
                    <a:pt x="65" y="0"/>
                  </a:lnTo>
                  <a:lnTo>
                    <a:pt x="63" y="0"/>
                  </a:lnTo>
                  <a:lnTo>
                    <a:pt x="62" y="1"/>
                  </a:lnTo>
                  <a:lnTo>
                    <a:pt x="61" y="2"/>
                  </a:lnTo>
                  <a:lnTo>
                    <a:pt x="6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7" name="Freeform 991"/>
            <p:cNvSpPr>
              <a:spLocks/>
            </p:cNvSpPr>
            <p:nvPr/>
          </p:nvSpPr>
          <p:spPr bwMode="auto">
            <a:xfrm>
              <a:off x="4402138" y="2727326"/>
              <a:ext cx="28575" cy="49213"/>
            </a:xfrm>
            <a:custGeom>
              <a:avLst/>
              <a:gdLst/>
              <a:ahLst/>
              <a:cxnLst>
                <a:cxn ang="0">
                  <a:pos x="44" y="6"/>
                </a:cxn>
                <a:cxn ang="0">
                  <a:pos x="44" y="6"/>
                </a:cxn>
                <a:cxn ang="0">
                  <a:pos x="43" y="10"/>
                </a:cxn>
                <a:cxn ang="0">
                  <a:pos x="42" y="12"/>
                </a:cxn>
                <a:cxn ang="0">
                  <a:pos x="41" y="14"/>
                </a:cxn>
                <a:cxn ang="0">
                  <a:pos x="40" y="15"/>
                </a:cxn>
                <a:cxn ang="0">
                  <a:pos x="37" y="17"/>
                </a:cxn>
                <a:cxn ang="0">
                  <a:pos x="36" y="18"/>
                </a:cxn>
                <a:cxn ang="0">
                  <a:pos x="35" y="20"/>
                </a:cxn>
                <a:cxn ang="0">
                  <a:pos x="35" y="20"/>
                </a:cxn>
                <a:cxn ang="0">
                  <a:pos x="31" y="25"/>
                </a:cxn>
                <a:cxn ang="0">
                  <a:pos x="27" y="30"/>
                </a:cxn>
                <a:cxn ang="0">
                  <a:pos x="22" y="36"/>
                </a:cxn>
                <a:cxn ang="0">
                  <a:pos x="19" y="41"/>
                </a:cxn>
                <a:cxn ang="0">
                  <a:pos x="19" y="41"/>
                </a:cxn>
                <a:cxn ang="0">
                  <a:pos x="14" y="52"/>
                </a:cxn>
                <a:cxn ang="0">
                  <a:pos x="10" y="64"/>
                </a:cxn>
                <a:cxn ang="0">
                  <a:pos x="6" y="75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0" y="88"/>
                </a:cxn>
                <a:cxn ang="0">
                  <a:pos x="1" y="91"/>
                </a:cxn>
                <a:cxn ang="0">
                  <a:pos x="2" y="92"/>
                </a:cxn>
                <a:cxn ang="0">
                  <a:pos x="4" y="92"/>
                </a:cxn>
                <a:cxn ang="0">
                  <a:pos x="5" y="92"/>
                </a:cxn>
                <a:cxn ang="0">
                  <a:pos x="7" y="92"/>
                </a:cxn>
                <a:cxn ang="0">
                  <a:pos x="8" y="89"/>
                </a:cxn>
                <a:cxn ang="0">
                  <a:pos x="8" y="89"/>
                </a:cxn>
                <a:cxn ang="0">
                  <a:pos x="12" y="83"/>
                </a:cxn>
                <a:cxn ang="0">
                  <a:pos x="15" y="77"/>
                </a:cxn>
                <a:cxn ang="0">
                  <a:pos x="21" y="63"/>
                </a:cxn>
                <a:cxn ang="0">
                  <a:pos x="28" y="49"/>
                </a:cxn>
                <a:cxn ang="0">
                  <a:pos x="31" y="43"/>
                </a:cxn>
                <a:cxn ang="0">
                  <a:pos x="36" y="37"/>
                </a:cxn>
                <a:cxn ang="0">
                  <a:pos x="36" y="37"/>
                </a:cxn>
                <a:cxn ang="0">
                  <a:pos x="41" y="29"/>
                </a:cxn>
                <a:cxn ang="0">
                  <a:pos x="47" y="22"/>
                </a:cxn>
                <a:cxn ang="0">
                  <a:pos x="51" y="14"/>
                </a:cxn>
                <a:cxn ang="0">
                  <a:pos x="53" y="10"/>
                </a:cxn>
                <a:cxn ang="0">
                  <a:pos x="54" y="6"/>
                </a:cxn>
                <a:cxn ang="0">
                  <a:pos x="54" y="6"/>
                </a:cxn>
                <a:cxn ang="0">
                  <a:pos x="54" y="3"/>
                </a:cxn>
                <a:cxn ang="0">
                  <a:pos x="53" y="1"/>
                </a:cxn>
                <a:cxn ang="0">
                  <a:pos x="50" y="0"/>
                </a:cxn>
                <a:cxn ang="0">
                  <a:pos x="49" y="0"/>
                </a:cxn>
                <a:cxn ang="0">
                  <a:pos x="45" y="1"/>
                </a:cxn>
                <a:cxn ang="0">
                  <a:pos x="44" y="3"/>
                </a:cxn>
                <a:cxn ang="0">
                  <a:pos x="44" y="6"/>
                </a:cxn>
                <a:cxn ang="0">
                  <a:pos x="44" y="6"/>
                </a:cxn>
              </a:cxnLst>
              <a:rect l="0" t="0" r="r" b="b"/>
              <a:pathLst>
                <a:path w="54" h="92">
                  <a:moveTo>
                    <a:pt x="44" y="6"/>
                  </a:moveTo>
                  <a:lnTo>
                    <a:pt x="44" y="6"/>
                  </a:lnTo>
                  <a:lnTo>
                    <a:pt x="43" y="10"/>
                  </a:lnTo>
                  <a:lnTo>
                    <a:pt x="42" y="12"/>
                  </a:lnTo>
                  <a:lnTo>
                    <a:pt x="41" y="14"/>
                  </a:lnTo>
                  <a:lnTo>
                    <a:pt x="40" y="15"/>
                  </a:lnTo>
                  <a:lnTo>
                    <a:pt x="37" y="17"/>
                  </a:lnTo>
                  <a:lnTo>
                    <a:pt x="36" y="18"/>
                  </a:lnTo>
                  <a:lnTo>
                    <a:pt x="35" y="20"/>
                  </a:lnTo>
                  <a:lnTo>
                    <a:pt x="35" y="20"/>
                  </a:lnTo>
                  <a:lnTo>
                    <a:pt x="31" y="25"/>
                  </a:lnTo>
                  <a:lnTo>
                    <a:pt x="27" y="30"/>
                  </a:lnTo>
                  <a:lnTo>
                    <a:pt x="22" y="36"/>
                  </a:lnTo>
                  <a:lnTo>
                    <a:pt x="19" y="41"/>
                  </a:lnTo>
                  <a:lnTo>
                    <a:pt x="19" y="41"/>
                  </a:lnTo>
                  <a:lnTo>
                    <a:pt x="14" y="52"/>
                  </a:lnTo>
                  <a:lnTo>
                    <a:pt x="10" y="64"/>
                  </a:lnTo>
                  <a:lnTo>
                    <a:pt x="6" y="7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8"/>
                  </a:lnTo>
                  <a:lnTo>
                    <a:pt x="1" y="91"/>
                  </a:lnTo>
                  <a:lnTo>
                    <a:pt x="2" y="92"/>
                  </a:lnTo>
                  <a:lnTo>
                    <a:pt x="4" y="92"/>
                  </a:lnTo>
                  <a:lnTo>
                    <a:pt x="5" y="92"/>
                  </a:lnTo>
                  <a:lnTo>
                    <a:pt x="7" y="92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12" y="83"/>
                  </a:lnTo>
                  <a:lnTo>
                    <a:pt x="15" y="77"/>
                  </a:lnTo>
                  <a:lnTo>
                    <a:pt x="21" y="63"/>
                  </a:lnTo>
                  <a:lnTo>
                    <a:pt x="28" y="49"/>
                  </a:lnTo>
                  <a:lnTo>
                    <a:pt x="31" y="43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41" y="29"/>
                  </a:lnTo>
                  <a:lnTo>
                    <a:pt x="47" y="22"/>
                  </a:lnTo>
                  <a:lnTo>
                    <a:pt x="51" y="14"/>
                  </a:lnTo>
                  <a:lnTo>
                    <a:pt x="53" y="10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4" y="3"/>
                  </a:lnTo>
                  <a:lnTo>
                    <a:pt x="53" y="1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5" y="1"/>
                  </a:lnTo>
                  <a:lnTo>
                    <a:pt x="44" y="3"/>
                  </a:lnTo>
                  <a:lnTo>
                    <a:pt x="44" y="6"/>
                  </a:lnTo>
                  <a:lnTo>
                    <a:pt x="4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8" name="Freeform 992"/>
            <p:cNvSpPr>
              <a:spLocks/>
            </p:cNvSpPr>
            <p:nvPr/>
          </p:nvSpPr>
          <p:spPr bwMode="auto">
            <a:xfrm>
              <a:off x="4464051" y="2733676"/>
              <a:ext cx="26988" cy="36513"/>
            </a:xfrm>
            <a:custGeom>
              <a:avLst/>
              <a:gdLst/>
              <a:ahLst/>
              <a:cxnLst>
                <a:cxn ang="0">
                  <a:pos x="41" y="2"/>
                </a:cxn>
                <a:cxn ang="0">
                  <a:pos x="41" y="2"/>
                </a:cxn>
                <a:cxn ang="0">
                  <a:pos x="37" y="10"/>
                </a:cxn>
                <a:cxn ang="0">
                  <a:pos x="32" y="18"/>
                </a:cxn>
                <a:cxn ang="0">
                  <a:pos x="21" y="33"/>
                </a:cxn>
                <a:cxn ang="0">
                  <a:pos x="21" y="33"/>
                </a:cxn>
                <a:cxn ang="0">
                  <a:pos x="10" y="48"/>
                </a:cxn>
                <a:cxn ang="0">
                  <a:pos x="1" y="65"/>
                </a:cxn>
                <a:cxn ang="0">
                  <a:pos x="1" y="65"/>
                </a:cxn>
                <a:cxn ang="0">
                  <a:pos x="0" y="66"/>
                </a:cxn>
                <a:cxn ang="0">
                  <a:pos x="0" y="68"/>
                </a:cxn>
                <a:cxn ang="0">
                  <a:pos x="1" y="70"/>
                </a:cxn>
                <a:cxn ang="0">
                  <a:pos x="3" y="71"/>
                </a:cxn>
                <a:cxn ang="0">
                  <a:pos x="4" y="71"/>
                </a:cxn>
                <a:cxn ang="0">
                  <a:pos x="6" y="71"/>
                </a:cxn>
                <a:cxn ang="0">
                  <a:pos x="7" y="71"/>
                </a:cxn>
                <a:cxn ang="0">
                  <a:pos x="9" y="69"/>
                </a:cxn>
                <a:cxn ang="0">
                  <a:pos x="9" y="69"/>
                </a:cxn>
                <a:cxn ang="0">
                  <a:pos x="18" y="54"/>
                </a:cxn>
                <a:cxn ang="0">
                  <a:pos x="29" y="37"/>
                </a:cxn>
                <a:cxn ang="0">
                  <a:pos x="29" y="37"/>
                </a:cxn>
                <a:cxn ang="0">
                  <a:pos x="40" y="21"/>
                </a:cxn>
                <a:cxn ang="0">
                  <a:pos x="46" y="13"/>
                </a:cxn>
                <a:cxn ang="0">
                  <a:pos x="51" y="5"/>
                </a:cxn>
                <a:cxn ang="0">
                  <a:pos x="51" y="5"/>
                </a:cxn>
                <a:cxn ang="0">
                  <a:pos x="51" y="3"/>
                </a:cxn>
                <a:cxn ang="0">
                  <a:pos x="51" y="1"/>
                </a:cxn>
                <a:cxn ang="0">
                  <a:pos x="50" y="0"/>
                </a:cxn>
                <a:cxn ang="0">
                  <a:pos x="47" y="0"/>
                </a:cxn>
                <a:cxn ang="0">
                  <a:pos x="44" y="0"/>
                </a:cxn>
                <a:cxn ang="0">
                  <a:pos x="42" y="1"/>
                </a:cxn>
                <a:cxn ang="0">
                  <a:pos x="41" y="2"/>
                </a:cxn>
                <a:cxn ang="0">
                  <a:pos x="41" y="2"/>
                </a:cxn>
              </a:cxnLst>
              <a:rect l="0" t="0" r="r" b="b"/>
              <a:pathLst>
                <a:path w="51" h="71">
                  <a:moveTo>
                    <a:pt x="41" y="2"/>
                  </a:moveTo>
                  <a:lnTo>
                    <a:pt x="41" y="2"/>
                  </a:lnTo>
                  <a:lnTo>
                    <a:pt x="37" y="10"/>
                  </a:lnTo>
                  <a:lnTo>
                    <a:pt x="32" y="18"/>
                  </a:lnTo>
                  <a:lnTo>
                    <a:pt x="21" y="33"/>
                  </a:lnTo>
                  <a:lnTo>
                    <a:pt x="21" y="33"/>
                  </a:lnTo>
                  <a:lnTo>
                    <a:pt x="10" y="48"/>
                  </a:lnTo>
                  <a:lnTo>
                    <a:pt x="1" y="65"/>
                  </a:lnTo>
                  <a:lnTo>
                    <a:pt x="1" y="65"/>
                  </a:lnTo>
                  <a:lnTo>
                    <a:pt x="0" y="66"/>
                  </a:lnTo>
                  <a:lnTo>
                    <a:pt x="0" y="68"/>
                  </a:lnTo>
                  <a:lnTo>
                    <a:pt x="1" y="70"/>
                  </a:lnTo>
                  <a:lnTo>
                    <a:pt x="3" y="71"/>
                  </a:lnTo>
                  <a:lnTo>
                    <a:pt x="4" y="71"/>
                  </a:lnTo>
                  <a:lnTo>
                    <a:pt x="6" y="71"/>
                  </a:lnTo>
                  <a:lnTo>
                    <a:pt x="7" y="71"/>
                  </a:lnTo>
                  <a:lnTo>
                    <a:pt x="9" y="69"/>
                  </a:lnTo>
                  <a:lnTo>
                    <a:pt x="9" y="69"/>
                  </a:lnTo>
                  <a:lnTo>
                    <a:pt x="18" y="54"/>
                  </a:lnTo>
                  <a:lnTo>
                    <a:pt x="29" y="37"/>
                  </a:lnTo>
                  <a:lnTo>
                    <a:pt x="29" y="37"/>
                  </a:lnTo>
                  <a:lnTo>
                    <a:pt x="40" y="21"/>
                  </a:lnTo>
                  <a:lnTo>
                    <a:pt x="46" y="13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3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47" y="0"/>
                  </a:lnTo>
                  <a:lnTo>
                    <a:pt x="44" y="0"/>
                  </a:lnTo>
                  <a:lnTo>
                    <a:pt x="42" y="1"/>
                  </a:lnTo>
                  <a:lnTo>
                    <a:pt x="41" y="2"/>
                  </a:lnTo>
                  <a:lnTo>
                    <a:pt x="4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9" name="Freeform 993"/>
            <p:cNvSpPr>
              <a:spLocks/>
            </p:cNvSpPr>
            <p:nvPr/>
          </p:nvSpPr>
          <p:spPr bwMode="auto">
            <a:xfrm>
              <a:off x="4532313" y="2736851"/>
              <a:ext cx="30163" cy="42863"/>
            </a:xfrm>
            <a:custGeom>
              <a:avLst/>
              <a:gdLst/>
              <a:ahLst/>
              <a:cxnLst>
                <a:cxn ang="0">
                  <a:pos x="49" y="3"/>
                </a:cxn>
                <a:cxn ang="0">
                  <a:pos x="49" y="3"/>
                </a:cxn>
                <a:cxn ang="0">
                  <a:pos x="43" y="13"/>
                </a:cxn>
                <a:cxn ang="0">
                  <a:pos x="37" y="24"/>
                </a:cxn>
                <a:cxn ang="0">
                  <a:pos x="29" y="34"/>
                </a:cxn>
                <a:cxn ang="0">
                  <a:pos x="22" y="43"/>
                </a:cxn>
                <a:cxn ang="0">
                  <a:pos x="22" y="43"/>
                </a:cxn>
                <a:cxn ang="0">
                  <a:pos x="15" y="50"/>
                </a:cxn>
                <a:cxn ang="0">
                  <a:pos x="10" y="57"/>
                </a:cxn>
                <a:cxn ang="0">
                  <a:pos x="4" y="65"/>
                </a:cxn>
                <a:cxn ang="0">
                  <a:pos x="1" y="74"/>
                </a:cxn>
                <a:cxn ang="0">
                  <a:pos x="1" y="74"/>
                </a:cxn>
                <a:cxn ang="0">
                  <a:pos x="0" y="76"/>
                </a:cxn>
                <a:cxn ang="0">
                  <a:pos x="1" y="78"/>
                </a:cxn>
                <a:cxn ang="0">
                  <a:pos x="2" y="79"/>
                </a:cxn>
                <a:cxn ang="0">
                  <a:pos x="4" y="79"/>
                </a:cxn>
                <a:cxn ang="0">
                  <a:pos x="6" y="80"/>
                </a:cxn>
                <a:cxn ang="0">
                  <a:pos x="8" y="79"/>
                </a:cxn>
                <a:cxn ang="0">
                  <a:pos x="9" y="78"/>
                </a:cxn>
                <a:cxn ang="0">
                  <a:pos x="10" y="76"/>
                </a:cxn>
                <a:cxn ang="0">
                  <a:pos x="10" y="76"/>
                </a:cxn>
                <a:cxn ang="0">
                  <a:pos x="13" y="70"/>
                </a:cxn>
                <a:cxn ang="0">
                  <a:pos x="15" y="65"/>
                </a:cxn>
                <a:cxn ang="0">
                  <a:pos x="22" y="56"/>
                </a:cxn>
                <a:cxn ang="0">
                  <a:pos x="22" y="56"/>
                </a:cxn>
                <a:cxn ang="0">
                  <a:pos x="29" y="50"/>
                </a:cxn>
                <a:cxn ang="0">
                  <a:pos x="32" y="46"/>
                </a:cxn>
                <a:cxn ang="0">
                  <a:pos x="35" y="43"/>
                </a:cxn>
                <a:cxn ang="0">
                  <a:pos x="35" y="43"/>
                </a:cxn>
                <a:cxn ang="0">
                  <a:pos x="41" y="33"/>
                </a:cxn>
                <a:cxn ang="0">
                  <a:pos x="46" y="25"/>
                </a:cxn>
                <a:cxn ang="0">
                  <a:pos x="52" y="17"/>
                </a:cxn>
                <a:cxn ang="0">
                  <a:pos x="57" y="7"/>
                </a:cxn>
                <a:cxn ang="0">
                  <a:pos x="57" y="7"/>
                </a:cxn>
                <a:cxn ang="0">
                  <a:pos x="57" y="5"/>
                </a:cxn>
                <a:cxn ang="0">
                  <a:pos x="57" y="4"/>
                </a:cxn>
                <a:cxn ang="0">
                  <a:pos x="56" y="2"/>
                </a:cxn>
                <a:cxn ang="0">
                  <a:pos x="55" y="1"/>
                </a:cxn>
                <a:cxn ang="0">
                  <a:pos x="53" y="0"/>
                </a:cxn>
                <a:cxn ang="0">
                  <a:pos x="52" y="0"/>
                </a:cxn>
                <a:cxn ang="0">
                  <a:pos x="50" y="1"/>
                </a:cxn>
                <a:cxn ang="0">
                  <a:pos x="49" y="3"/>
                </a:cxn>
                <a:cxn ang="0">
                  <a:pos x="49" y="3"/>
                </a:cxn>
              </a:cxnLst>
              <a:rect l="0" t="0" r="r" b="b"/>
              <a:pathLst>
                <a:path w="57" h="80">
                  <a:moveTo>
                    <a:pt x="49" y="3"/>
                  </a:moveTo>
                  <a:lnTo>
                    <a:pt x="49" y="3"/>
                  </a:lnTo>
                  <a:lnTo>
                    <a:pt x="43" y="13"/>
                  </a:lnTo>
                  <a:lnTo>
                    <a:pt x="37" y="24"/>
                  </a:lnTo>
                  <a:lnTo>
                    <a:pt x="29" y="34"/>
                  </a:lnTo>
                  <a:lnTo>
                    <a:pt x="22" y="43"/>
                  </a:lnTo>
                  <a:lnTo>
                    <a:pt x="22" y="43"/>
                  </a:lnTo>
                  <a:lnTo>
                    <a:pt x="15" y="50"/>
                  </a:lnTo>
                  <a:lnTo>
                    <a:pt x="10" y="57"/>
                  </a:lnTo>
                  <a:lnTo>
                    <a:pt x="4" y="65"/>
                  </a:lnTo>
                  <a:lnTo>
                    <a:pt x="1" y="74"/>
                  </a:lnTo>
                  <a:lnTo>
                    <a:pt x="1" y="74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6" y="80"/>
                  </a:lnTo>
                  <a:lnTo>
                    <a:pt x="8" y="79"/>
                  </a:lnTo>
                  <a:lnTo>
                    <a:pt x="9" y="78"/>
                  </a:lnTo>
                  <a:lnTo>
                    <a:pt x="10" y="76"/>
                  </a:lnTo>
                  <a:lnTo>
                    <a:pt x="10" y="76"/>
                  </a:lnTo>
                  <a:lnTo>
                    <a:pt x="13" y="70"/>
                  </a:lnTo>
                  <a:lnTo>
                    <a:pt x="15" y="6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9" y="50"/>
                  </a:lnTo>
                  <a:lnTo>
                    <a:pt x="32" y="46"/>
                  </a:lnTo>
                  <a:lnTo>
                    <a:pt x="35" y="43"/>
                  </a:lnTo>
                  <a:lnTo>
                    <a:pt x="35" y="43"/>
                  </a:lnTo>
                  <a:lnTo>
                    <a:pt x="41" y="33"/>
                  </a:lnTo>
                  <a:lnTo>
                    <a:pt x="46" y="25"/>
                  </a:lnTo>
                  <a:lnTo>
                    <a:pt x="52" y="17"/>
                  </a:lnTo>
                  <a:lnTo>
                    <a:pt x="57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7" y="4"/>
                  </a:lnTo>
                  <a:lnTo>
                    <a:pt x="56" y="2"/>
                  </a:lnTo>
                  <a:lnTo>
                    <a:pt x="55" y="1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0" y="1"/>
                  </a:lnTo>
                  <a:lnTo>
                    <a:pt x="49" y="3"/>
                  </a:lnTo>
                  <a:lnTo>
                    <a:pt x="49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0" name="Freeform 994"/>
            <p:cNvSpPr>
              <a:spLocks/>
            </p:cNvSpPr>
            <p:nvPr/>
          </p:nvSpPr>
          <p:spPr bwMode="auto">
            <a:xfrm>
              <a:off x="4589463" y="2735263"/>
              <a:ext cx="22225" cy="34925"/>
            </a:xfrm>
            <a:custGeom>
              <a:avLst/>
              <a:gdLst/>
              <a:ahLst/>
              <a:cxnLst>
                <a:cxn ang="0">
                  <a:pos x="33" y="2"/>
                </a:cxn>
                <a:cxn ang="0">
                  <a:pos x="33" y="2"/>
                </a:cxn>
                <a:cxn ang="0">
                  <a:pos x="24" y="16"/>
                </a:cxn>
                <a:cxn ang="0">
                  <a:pos x="16" y="31"/>
                </a:cxn>
                <a:cxn ang="0">
                  <a:pos x="7" y="46"/>
                </a:cxn>
                <a:cxn ang="0">
                  <a:pos x="1" y="61"/>
                </a:cxn>
                <a:cxn ang="0">
                  <a:pos x="1" y="61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2" y="65"/>
                </a:cxn>
                <a:cxn ang="0">
                  <a:pos x="4" y="66"/>
                </a:cxn>
                <a:cxn ang="0">
                  <a:pos x="7" y="66"/>
                </a:cxn>
                <a:cxn ang="0">
                  <a:pos x="8" y="65"/>
                </a:cxn>
                <a:cxn ang="0">
                  <a:pos x="10" y="63"/>
                </a:cxn>
                <a:cxn ang="0">
                  <a:pos x="10" y="63"/>
                </a:cxn>
                <a:cxn ang="0">
                  <a:pos x="17" y="49"/>
                </a:cxn>
                <a:cxn ang="0">
                  <a:pos x="24" y="34"/>
                </a:cxn>
                <a:cxn ang="0">
                  <a:pos x="32" y="21"/>
                </a:cxn>
                <a:cxn ang="0">
                  <a:pos x="42" y="7"/>
                </a:cxn>
                <a:cxn ang="0">
                  <a:pos x="42" y="7"/>
                </a:cxn>
                <a:cxn ang="0">
                  <a:pos x="42" y="5"/>
                </a:cxn>
                <a:cxn ang="0">
                  <a:pos x="42" y="4"/>
                </a:cxn>
                <a:cxn ang="0">
                  <a:pos x="41" y="2"/>
                </a:cxn>
                <a:cxn ang="0">
                  <a:pos x="40" y="1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4" y="1"/>
                </a:cxn>
                <a:cxn ang="0">
                  <a:pos x="33" y="2"/>
                </a:cxn>
                <a:cxn ang="0">
                  <a:pos x="33" y="2"/>
                </a:cxn>
              </a:cxnLst>
              <a:rect l="0" t="0" r="r" b="b"/>
              <a:pathLst>
                <a:path w="42" h="66">
                  <a:moveTo>
                    <a:pt x="33" y="2"/>
                  </a:moveTo>
                  <a:lnTo>
                    <a:pt x="33" y="2"/>
                  </a:lnTo>
                  <a:lnTo>
                    <a:pt x="24" y="16"/>
                  </a:lnTo>
                  <a:lnTo>
                    <a:pt x="16" y="31"/>
                  </a:lnTo>
                  <a:lnTo>
                    <a:pt x="7" y="46"/>
                  </a:lnTo>
                  <a:lnTo>
                    <a:pt x="1" y="61"/>
                  </a:lnTo>
                  <a:lnTo>
                    <a:pt x="1" y="61"/>
                  </a:lnTo>
                  <a:lnTo>
                    <a:pt x="0" y="63"/>
                  </a:lnTo>
                  <a:lnTo>
                    <a:pt x="1" y="64"/>
                  </a:lnTo>
                  <a:lnTo>
                    <a:pt x="2" y="65"/>
                  </a:lnTo>
                  <a:lnTo>
                    <a:pt x="4" y="66"/>
                  </a:lnTo>
                  <a:lnTo>
                    <a:pt x="7" y="66"/>
                  </a:lnTo>
                  <a:lnTo>
                    <a:pt x="8" y="65"/>
                  </a:lnTo>
                  <a:lnTo>
                    <a:pt x="10" y="63"/>
                  </a:lnTo>
                  <a:lnTo>
                    <a:pt x="10" y="63"/>
                  </a:lnTo>
                  <a:lnTo>
                    <a:pt x="17" y="49"/>
                  </a:lnTo>
                  <a:lnTo>
                    <a:pt x="24" y="34"/>
                  </a:lnTo>
                  <a:lnTo>
                    <a:pt x="32" y="21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1" y="2"/>
                  </a:lnTo>
                  <a:lnTo>
                    <a:pt x="40" y="1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1"/>
                  </a:lnTo>
                  <a:lnTo>
                    <a:pt x="33" y="2"/>
                  </a:lnTo>
                  <a:lnTo>
                    <a:pt x="3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1" name="Freeform 995"/>
            <p:cNvSpPr>
              <a:spLocks/>
            </p:cNvSpPr>
            <p:nvPr/>
          </p:nvSpPr>
          <p:spPr bwMode="auto">
            <a:xfrm>
              <a:off x="4651376" y="2736851"/>
              <a:ext cx="25400" cy="42863"/>
            </a:xfrm>
            <a:custGeom>
              <a:avLst/>
              <a:gdLst/>
              <a:ahLst/>
              <a:cxnLst>
                <a:cxn ang="0">
                  <a:pos x="39" y="4"/>
                </a:cxn>
                <a:cxn ang="0">
                  <a:pos x="39" y="4"/>
                </a:cxn>
                <a:cxn ang="0">
                  <a:pos x="36" y="13"/>
                </a:cxn>
                <a:cxn ang="0">
                  <a:pos x="31" y="22"/>
                </a:cxn>
                <a:cxn ang="0">
                  <a:pos x="22" y="39"/>
                </a:cxn>
                <a:cxn ang="0">
                  <a:pos x="11" y="56"/>
                </a:cxn>
                <a:cxn ang="0">
                  <a:pos x="0" y="73"/>
                </a:cxn>
                <a:cxn ang="0">
                  <a:pos x="0" y="73"/>
                </a:cxn>
                <a:cxn ang="0">
                  <a:pos x="0" y="75"/>
                </a:cxn>
                <a:cxn ang="0">
                  <a:pos x="0" y="76"/>
                </a:cxn>
                <a:cxn ang="0">
                  <a:pos x="1" y="78"/>
                </a:cxn>
                <a:cxn ang="0">
                  <a:pos x="2" y="79"/>
                </a:cxn>
                <a:cxn ang="0">
                  <a:pos x="4" y="80"/>
                </a:cxn>
                <a:cxn ang="0">
                  <a:pos x="5" y="80"/>
                </a:cxn>
                <a:cxn ang="0">
                  <a:pos x="8" y="79"/>
                </a:cxn>
                <a:cxn ang="0">
                  <a:pos x="9" y="78"/>
                </a:cxn>
                <a:cxn ang="0">
                  <a:pos x="9" y="78"/>
                </a:cxn>
                <a:cxn ang="0">
                  <a:pos x="20" y="60"/>
                </a:cxn>
                <a:cxn ang="0">
                  <a:pos x="30" y="43"/>
                </a:cxn>
                <a:cxn ang="0">
                  <a:pos x="41" y="25"/>
                </a:cxn>
                <a:cxn ang="0">
                  <a:pos x="44" y="16"/>
                </a:cxn>
                <a:cxn ang="0">
                  <a:pos x="47" y="6"/>
                </a:cxn>
                <a:cxn ang="0">
                  <a:pos x="47" y="6"/>
                </a:cxn>
                <a:cxn ang="0">
                  <a:pos x="48" y="4"/>
                </a:cxn>
                <a:cxn ang="0">
                  <a:pos x="47" y="3"/>
                </a:cxn>
                <a:cxn ang="0">
                  <a:pos x="46" y="1"/>
                </a:cxn>
                <a:cxn ang="0">
                  <a:pos x="44" y="1"/>
                </a:cxn>
                <a:cxn ang="0">
                  <a:pos x="43" y="0"/>
                </a:cxn>
                <a:cxn ang="0">
                  <a:pos x="41" y="1"/>
                </a:cxn>
                <a:cxn ang="0">
                  <a:pos x="40" y="2"/>
                </a:cxn>
                <a:cxn ang="0">
                  <a:pos x="39" y="4"/>
                </a:cxn>
                <a:cxn ang="0">
                  <a:pos x="39" y="4"/>
                </a:cxn>
              </a:cxnLst>
              <a:rect l="0" t="0" r="r" b="b"/>
              <a:pathLst>
                <a:path w="48" h="80">
                  <a:moveTo>
                    <a:pt x="39" y="4"/>
                  </a:moveTo>
                  <a:lnTo>
                    <a:pt x="39" y="4"/>
                  </a:lnTo>
                  <a:lnTo>
                    <a:pt x="36" y="13"/>
                  </a:lnTo>
                  <a:lnTo>
                    <a:pt x="31" y="22"/>
                  </a:lnTo>
                  <a:lnTo>
                    <a:pt x="22" y="39"/>
                  </a:lnTo>
                  <a:lnTo>
                    <a:pt x="11" y="56"/>
                  </a:lnTo>
                  <a:lnTo>
                    <a:pt x="0" y="73"/>
                  </a:lnTo>
                  <a:lnTo>
                    <a:pt x="0" y="73"/>
                  </a:lnTo>
                  <a:lnTo>
                    <a:pt x="0" y="75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2" y="79"/>
                  </a:lnTo>
                  <a:lnTo>
                    <a:pt x="4" y="80"/>
                  </a:lnTo>
                  <a:lnTo>
                    <a:pt x="5" y="80"/>
                  </a:lnTo>
                  <a:lnTo>
                    <a:pt x="8" y="79"/>
                  </a:lnTo>
                  <a:lnTo>
                    <a:pt x="9" y="78"/>
                  </a:lnTo>
                  <a:lnTo>
                    <a:pt x="9" y="78"/>
                  </a:lnTo>
                  <a:lnTo>
                    <a:pt x="20" y="60"/>
                  </a:lnTo>
                  <a:lnTo>
                    <a:pt x="30" y="43"/>
                  </a:lnTo>
                  <a:lnTo>
                    <a:pt x="41" y="25"/>
                  </a:lnTo>
                  <a:lnTo>
                    <a:pt x="44" y="1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8" y="4"/>
                  </a:lnTo>
                  <a:lnTo>
                    <a:pt x="47" y="3"/>
                  </a:lnTo>
                  <a:lnTo>
                    <a:pt x="46" y="1"/>
                  </a:lnTo>
                  <a:lnTo>
                    <a:pt x="44" y="1"/>
                  </a:lnTo>
                  <a:lnTo>
                    <a:pt x="43" y="0"/>
                  </a:lnTo>
                  <a:lnTo>
                    <a:pt x="41" y="1"/>
                  </a:lnTo>
                  <a:lnTo>
                    <a:pt x="40" y="2"/>
                  </a:lnTo>
                  <a:lnTo>
                    <a:pt x="39" y="4"/>
                  </a:lnTo>
                  <a:lnTo>
                    <a:pt x="39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2" name="Freeform 996"/>
            <p:cNvSpPr>
              <a:spLocks/>
            </p:cNvSpPr>
            <p:nvPr/>
          </p:nvSpPr>
          <p:spPr bwMode="auto">
            <a:xfrm>
              <a:off x="4702176" y="2738438"/>
              <a:ext cx="22225" cy="38100"/>
            </a:xfrm>
            <a:custGeom>
              <a:avLst/>
              <a:gdLst/>
              <a:ahLst/>
              <a:cxnLst>
                <a:cxn ang="0">
                  <a:pos x="35" y="3"/>
                </a:cxn>
                <a:cxn ang="0">
                  <a:pos x="35" y="3"/>
                </a:cxn>
                <a:cxn ang="0">
                  <a:pos x="30" y="10"/>
                </a:cxn>
                <a:cxn ang="0">
                  <a:pos x="26" y="18"/>
                </a:cxn>
                <a:cxn ang="0">
                  <a:pos x="14" y="32"/>
                </a:cxn>
                <a:cxn ang="0">
                  <a:pos x="10" y="40"/>
                </a:cxn>
                <a:cxn ang="0">
                  <a:pos x="5" y="48"/>
                </a:cxn>
                <a:cxn ang="0">
                  <a:pos x="2" y="55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66"/>
                </a:cxn>
                <a:cxn ang="0">
                  <a:pos x="0" y="67"/>
                </a:cxn>
                <a:cxn ang="0">
                  <a:pos x="3" y="70"/>
                </a:cxn>
                <a:cxn ang="0">
                  <a:pos x="5" y="71"/>
                </a:cxn>
                <a:cxn ang="0">
                  <a:pos x="7" y="70"/>
                </a:cxn>
                <a:cxn ang="0">
                  <a:pos x="8" y="69"/>
                </a:cxn>
                <a:cxn ang="0">
                  <a:pos x="9" y="66"/>
                </a:cxn>
                <a:cxn ang="0">
                  <a:pos x="9" y="66"/>
                </a:cxn>
                <a:cxn ang="0">
                  <a:pos x="11" y="58"/>
                </a:cxn>
                <a:cxn ang="0">
                  <a:pos x="14" y="51"/>
                </a:cxn>
                <a:cxn ang="0">
                  <a:pos x="18" y="44"/>
                </a:cxn>
                <a:cxn ang="0">
                  <a:pos x="23" y="36"/>
                </a:cxn>
                <a:cxn ang="0">
                  <a:pos x="34" y="22"/>
                </a:cxn>
                <a:cxn ang="0">
                  <a:pos x="39" y="15"/>
                </a:cxn>
                <a:cxn ang="0">
                  <a:pos x="43" y="7"/>
                </a:cxn>
                <a:cxn ang="0">
                  <a:pos x="43" y="7"/>
                </a:cxn>
                <a:cxn ang="0">
                  <a:pos x="43" y="5"/>
                </a:cxn>
                <a:cxn ang="0">
                  <a:pos x="43" y="4"/>
                </a:cxn>
                <a:cxn ang="0">
                  <a:pos x="42" y="2"/>
                </a:cxn>
                <a:cxn ang="0">
                  <a:pos x="41" y="1"/>
                </a:cxn>
                <a:cxn ang="0">
                  <a:pos x="39" y="0"/>
                </a:cxn>
                <a:cxn ang="0">
                  <a:pos x="38" y="0"/>
                </a:cxn>
                <a:cxn ang="0">
                  <a:pos x="36" y="1"/>
                </a:cxn>
                <a:cxn ang="0">
                  <a:pos x="35" y="3"/>
                </a:cxn>
                <a:cxn ang="0">
                  <a:pos x="35" y="3"/>
                </a:cxn>
              </a:cxnLst>
              <a:rect l="0" t="0" r="r" b="b"/>
              <a:pathLst>
                <a:path w="43" h="71">
                  <a:moveTo>
                    <a:pt x="35" y="3"/>
                  </a:moveTo>
                  <a:lnTo>
                    <a:pt x="35" y="3"/>
                  </a:lnTo>
                  <a:lnTo>
                    <a:pt x="30" y="10"/>
                  </a:lnTo>
                  <a:lnTo>
                    <a:pt x="26" y="18"/>
                  </a:lnTo>
                  <a:lnTo>
                    <a:pt x="14" y="32"/>
                  </a:lnTo>
                  <a:lnTo>
                    <a:pt x="10" y="40"/>
                  </a:lnTo>
                  <a:lnTo>
                    <a:pt x="5" y="48"/>
                  </a:lnTo>
                  <a:lnTo>
                    <a:pt x="2" y="55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6"/>
                  </a:lnTo>
                  <a:lnTo>
                    <a:pt x="0" y="67"/>
                  </a:lnTo>
                  <a:lnTo>
                    <a:pt x="3" y="70"/>
                  </a:lnTo>
                  <a:lnTo>
                    <a:pt x="5" y="71"/>
                  </a:lnTo>
                  <a:lnTo>
                    <a:pt x="7" y="70"/>
                  </a:lnTo>
                  <a:lnTo>
                    <a:pt x="8" y="69"/>
                  </a:lnTo>
                  <a:lnTo>
                    <a:pt x="9" y="66"/>
                  </a:lnTo>
                  <a:lnTo>
                    <a:pt x="9" y="66"/>
                  </a:lnTo>
                  <a:lnTo>
                    <a:pt x="11" y="58"/>
                  </a:lnTo>
                  <a:lnTo>
                    <a:pt x="14" y="51"/>
                  </a:lnTo>
                  <a:lnTo>
                    <a:pt x="18" y="44"/>
                  </a:lnTo>
                  <a:lnTo>
                    <a:pt x="23" y="36"/>
                  </a:lnTo>
                  <a:lnTo>
                    <a:pt x="34" y="22"/>
                  </a:lnTo>
                  <a:lnTo>
                    <a:pt x="39" y="15"/>
                  </a:lnTo>
                  <a:lnTo>
                    <a:pt x="43" y="7"/>
                  </a:lnTo>
                  <a:lnTo>
                    <a:pt x="43" y="7"/>
                  </a:lnTo>
                  <a:lnTo>
                    <a:pt x="43" y="5"/>
                  </a:lnTo>
                  <a:lnTo>
                    <a:pt x="43" y="4"/>
                  </a:lnTo>
                  <a:lnTo>
                    <a:pt x="42" y="2"/>
                  </a:lnTo>
                  <a:lnTo>
                    <a:pt x="41" y="1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6" y="1"/>
                  </a:lnTo>
                  <a:lnTo>
                    <a:pt x="35" y="3"/>
                  </a:lnTo>
                  <a:lnTo>
                    <a:pt x="35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3" name="Freeform 997"/>
            <p:cNvSpPr>
              <a:spLocks/>
            </p:cNvSpPr>
            <p:nvPr/>
          </p:nvSpPr>
          <p:spPr bwMode="auto">
            <a:xfrm>
              <a:off x="4735513" y="2746376"/>
              <a:ext cx="25400" cy="30163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39" y="1"/>
                </a:cxn>
                <a:cxn ang="0">
                  <a:pos x="29" y="12"/>
                </a:cxn>
                <a:cxn ang="0">
                  <a:pos x="20" y="23"/>
                </a:cxn>
                <a:cxn ang="0">
                  <a:pos x="1" y="48"/>
                </a:cxn>
                <a:cxn ang="0">
                  <a:pos x="1" y="48"/>
                </a:cxn>
                <a:cxn ang="0">
                  <a:pos x="0" y="50"/>
                </a:cxn>
                <a:cxn ang="0">
                  <a:pos x="0" y="51"/>
                </a:cxn>
                <a:cxn ang="0">
                  <a:pos x="2" y="56"/>
                </a:cxn>
                <a:cxn ang="0">
                  <a:pos x="3" y="57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8" y="55"/>
                </a:cxn>
                <a:cxn ang="0">
                  <a:pos x="8" y="55"/>
                </a:cxn>
                <a:cxn ang="0">
                  <a:pos x="26" y="31"/>
                </a:cxn>
                <a:cxn ang="0">
                  <a:pos x="35" y="18"/>
                </a:cxn>
                <a:cxn ang="0">
                  <a:pos x="45" y="7"/>
                </a:cxn>
                <a:cxn ang="0">
                  <a:pos x="45" y="7"/>
                </a:cxn>
                <a:cxn ang="0">
                  <a:pos x="46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4" y="0"/>
                </a:cxn>
                <a:cxn ang="0">
                  <a:pos x="42" y="0"/>
                </a:cxn>
                <a:cxn ang="0">
                  <a:pos x="40" y="0"/>
                </a:cxn>
                <a:cxn ang="0">
                  <a:pos x="39" y="1"/>
                </a:cxn>
                <a:cxn ang="0">
                  <a:pos x="39" y="1"/>
                </a:cxn>
              </a:cxnLst>
              <a:rect l="0" t="0" r="r" b="b"/>
              <a:pathLst>
                <a:path w="48" h="57">
                  <a:moveTo>
                    <a:pt x="39" y="1"/>
                  </a:moveTo>
                  <a:lnTo>
                    <a:pt x="39" y="1"/>
                  </a:lnTo>
                  <a:lnTo>
                    <a:pt x="29" y="12"/>
                  </a:lnTo>
                  <a:lnTo>
                    <a:pt x="20" y="23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0" y="50"/>
                  </a:lnTo>
                  <a:lnTo>
                    <a:pt x="0" y="51"/>
                  </a:lnTo>
                  <a:lnTo>
                    <a:pt x="2" y="56"/>
                  </a:lnTo>
                  <a:lnTo>
                    <a:pt x="3" y="57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26" y="31"/>
                  </a:lnTo>
                  <a:lnTo>
                    <a:pt x="35" y="18"/>
                  </a:lnTo>
                  <a:lnTo>
                    <a:pt x="45" y="7"/>
                  </a:lnTo>
                  <a:lnTo>
                    <a:pt x="45" y="7"/>
                  </a:lnTo>
                  <a:lnTo>
                    <a:pt x="46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39" y="1"/>
                  </a:lnTo>
                  <a:lnTo>
                    <a:pt x="3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4" name="Freeform 998"/>
            <p:cNvSpPr>
              <a:spLocks/>
            </p:cNvSpPr>
            <p:nvPr/>
          </p:nvSpPr>
          <p:spPr bwMode="auto">
            <a:xfrm>
              <a:off x="4479926" y="2536826"/>
              <a:ext cx="31750" cy="34925"/>
            </a:xfrm>
            <a:custGeom>
              <a:avLst/>
              <a:gdLst/>
              <a:ahLst/>
              <a:cxnLst>
                <a:cxn ang="0">
                  <a:pos x="52" y="1"/>
                </a:cxn>
                <a:cxn ang="0">
                  <a:pos x="52" y="1"/>
                </a:cxn>
                <a:cxn ang="0">
                  <a:pos x="38" y="15"/>
                </a:cxn>
                <a:cxn ang="0">
                  <a:pos x="26" y="30"/>
                </a:cxn>
                <a:cxn ang="0">
                  <a:pos x="13" y="44"/>
                </a:cxn>
                <a:cxn ang="0">
                  <a:pos x="1" y="58"/>
                </a:cxn>
                <a:cxn ang="0">
                  <a:pos x="1" y="58"/>
                </a:cxn>
                <a:cxn ang="0">
                  <a:pos x="0" y="60"/>
                </a:cxn>
                <a:cxn ang="0">
                  <a:pos x="0" y="61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2" y="65"/>
                </a:cxn>
                <a:cxn ang="0">
                  <a:pos x="4" y="66"/>
                </a:cxn>
                <a:cxn ang="0">
                  <a:pos x="6" y="66"/>
                </a:cxn>
                <a:cxn ang="0">
                  <a:pos x="7" y="65"/>
                </a:cxn>
                <a:cxn ang="0">
                  <a:pos x="7" y="65"/>
                </a:cxn>
                <a:cxn ang="0">
                  <a:pos x="21" y="50"/>
                </a:cxn>
                <a:cxn ang="0">
                  <a:pos x="33" y="36"/>
                </a:cxn>
                <a:cxn ang="0">
                  <a:pos x="46" y="21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9" y="6"/>
                </a:cxn>
                <a:cxn ang="0">
                  <a:pos x="60" y="4"/>
                </a:cxn>
                <a:cxn ang="0">
                  <a:pos x="59" y="2"/>
                </a:cxn>
                <a:cxn ang="0">
                  <a:pos x="58" y="1"/>
                </a:cxn>
                <a:cxn ang="0">
                  <a:pos x="57" y="0"/>
                </a:cxn>
                <a:cxn ang="0">
                  <a:pos x="55" y="0"/>
                </a:cxn>
                <a:cxn ang="0">
                  <a:pos x="54" y="0"/>
                </a:cxn>
                <a:cxn ang="0">
                  <a:pos x="52" y="1"/>
                </a:cxn>
                <a:cxn ang="0">
                  <a:pos x="52" y="1"/>
                </a:cxn>
              </a:cxnLst>
              <a:rect l="0" t="0" r="r" b="b"/>
              <a:pathLst>
                <a:path w="60" h="66">
                  <a:moveTo>
                    <a:pt x="52" y="1"/>
                  </a:moveTo>
                  <a:lnTo>
                    <a:pt x="52" y="1"/>
                  </a:lnTo>
                  <a:lnTo>
                    <a:pt x="38" y="15"/>
                  </a:lnTo>
                  <a:lnTo>
                    <a:pt x="26" y="30"/>
                  </a:lnTo>
                  <a:lnTo>
                    <a:pt x="13" y="44"/>
                  </a:lnTo>
                  <a:lnTo>
                    <a:pt x="1" y="58"/>
                  </a:lnTo>
                  <a:lnTo>
                    <a:pt x="1" y="58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3"/>
                  </a:lnTo>
                  <a:lnTo>
                    <a:pt x="1" y="64"/>
                  </a:lnTo>
                  <a:lnTo>
                    <a:pt x="2" y="65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21" y="50"/>
                  </a:lnTo>
                  <a:lnTo>
                    <a:pt x="33" y="36"/>
                  </a:lnTo>
                  <a:lnTo>
                    <a:pt x="46" y="21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59" y="2"/>
                  </a:lnTo>
                  <a:lnTo>
                    <a:pt x="58" y="1"/>
                  </a:lnTo>
                  <a:lnTo>
                    <a:pt x="57" y="0"/>
                  </a:lnTo>
                  <a:lnTo>
                    <a:pt x="55" y="0"/>
                  </a:lnTo>
                  <a:lnTo>
                    <a:pt x="54" y="0"/>
                  </a:lnTo>
                  <a:lnTo>
                    <a:pt x="52" y="1"/>
                  </a:lnTo>
                  <a:lnTo>
                    <a:pt x="5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5" name="Freeform 999"/>
            <p:cNvSpPr>
              <a:spLocks/>
            </p:cNvSpPr>
            <p:nvPr/>
          </p:nvSpPr>
          <p:spPr bwMode="auto">
            <a:xfrm>
              <a:off x="4513263" y="2566988"/>
              <a:ext cx="34925" cy="49213"/>
            </a:xfrm>
            <a:custGeom>
              <a:avLst/>
              <a:gdLst/>
              <a:ahLst/>
              <a:cxnLst>
                <a:cxn ang="0">
                  <a:pos x="57" y="3"/>
                </a:cxn>
                <a:cxn ang="0">
                  <a:pos x="57" y="3"/>
                </a:cxn>
                <a:cxn ang="0">
                  <a:pos x="55" y="8"/>
                </a:cxn>
                <a:cxn ang="0">
                  <a:pos x="52" y="13"/>
                </a:cxn>
                <a:cxn ang="0">
                  <a:pos x="44" y="23"/>
                </a:cxn>
                <a:cxn ang="0">
                  <a:pos x="35" y="31"/>
                </a:cxn>
                <a:cxn ang="0">
                  <a:pos x="27" y="39"/>
                </a:cxn>
                <a:cxn ang="0">
                  <a:pos x="27" y="39"/>
                </a:cxn>
                <a:cxn ang="0">
                  <a:pos x="22" y="44"/>
                </a:cxn>
                <a:cxn ang="0">
                  <a:pos x="18" y="49"/>
                </a:cxn>
                <a:cxn ang="0">
                  <a:pos x="12" y="61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6"/>
                </a:cxn>
                <a:cxn ang="0">
                  <a:pos x="0" y="88"/>
                </a:cxn>
                <a:cxn ang="0">
                  <a:pos x="1" y="90"/>
                </a:cxn>
                <a:cxn ang="0">
                  <a:pos x="2" y="91"/>
                </a:cxn>
                <a:cxn ang="0">
                  <a:pos x="4" y="91"/>
                </a:cxn>
                <a:cxn ang="0">
                  <a:pos x="6" y="91"/>
                </a:cxn>
                <a:cxn ang="0">
                  <a:pos x="7" y="91"/>
                </a:cxn>
                <a:cxn ang="0">
                  <a:pos x="8" y="89"/>
                </a:cxn>
                <a:cxn ang="0">
                  <a:pos x="8" y="89"/>
                </a:cxn>
                <a:cxn ang="0">
                  <a:pos x="16" y="75"/>
                </a:cxn>
                <a:cxn ang="0">
                  <a:pos x="22" y="63"/>
                </a:cxn>
                <a:cxn ang="0">
                  <a:pos x="30" y="50"/>
                </a:cxn>
                <a:cxn ang="0">
                  <a:pos x="34" y="45"/>
                </a:cxn>
                <a:cxn ang="0">
                  <a:pos x="40" y="40"/>
                </a:cxn>
                <a:cxn ang="0">
                  <a:pos x="40" y="40"/>
                </a:cxn>
                <a:cxn ang="0">
                  <a:pos x="48" y="33"/>
                </a:cxn>
                <a:cxn ang="0">
                  <a:pos x="55" y="25"/>
                </a:cxn>
                <a:cxn ang="0">
                  <a:pos x="61" y="15"/>
                </a:cxn>
                <a:cxn ang="0">
                  <a:pos x="66" y="6"/>
                </a:cxn>
                <a:cxn ang="0">
                  <a:pos x="66" y="6"/>
                </a:cxn>
                <a:cxn ang="0">
                  <a:pos x="66" y="4"/>
                </a:cxn>
                <a:cxn ang="0">
                  <a:pos x="66" y="2"/>
                </a:cxn>
                <a:cxn ang="0">
                  <a:pos x="65" y="1"/>
                </a:cxn>
                <a:cxn ang="0">
                  <a:pos x="63" y="0"/>
                </a:cxn>
                <a:cxn ang="0">
                  <a:pos x="60" y="0"/>
                </a:cxn>
                <a:cxn ang="0">
                  <a:pos x="58" y="1"/>
                </a:cxn>
                <a:cxn ang="0">
                  <a:pos x="57" y="3"/>
                </a:cxn>
                <a:cxn ang="0">
                  <a:pos x="57" y="3"/>
                </a:cxn>
              </a:cxnLst>
              <a:rect l="0" t="0" r="r" b="b"/>
              <a:pathLst>
                <a:path w="66" h="91">
                  <a:moveTo>
                    <a:pt x="57" y="3"/>
                  </a:moveTo>
                  <a:lnTo>
                    <a:pt x="57" y="3"/>
                  </a:lnTo>
                  <a:lnTo>
                    <a:pt x="55" y="8"/>
                  </a:lnTo>
                  <a:lnTo>
                    <a:pt x="52" y="13"/>
                  </a:lnTo>
                  <a:lnTo>
                    <a:pt x="44" y="23"/>
                  </a:lnTo>
                  <a:lnTo>
                    <a:pt x="35" y="31"/>
                  </a:lnTo>
                  <a:lnTo>
                    <a:pt x="27" y="39"/>
                  </a:lnTo>
                  <a:lnTo>
                    <a:pt x="27" y="39"/>
                  </a:lnTo>
                  <a:lnTo>
                    <a:pt x="22" y="44"/>
                  </a:lnTo>
                  <a:lnTo>
                    <a:pt x="18" y="49"/>
                  </a:lnTo>
                  <a:lnTo>
                    <a:pt x="12" y="6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6"/>
                  </a:lnTo>
                  <a:lnTo>
                    <a:pt x="0" y="88"/>
                  </a:lnTo>
                  <a:lnTo>
                    <a:pt x="1" y="90"/>
                  </a:lnTo>
                  <a:lnTo>
                    <a:pt x="2" y="91"/>
                  </a:lnTo>
                  <a:lnTo>
                    <a:pt x="4" y="91"/>
                  </a:lnTo>
                  <a:lnTo>
                    <a:pt x="6" y="91"/>
                  </a:lnTo>
                  <a:lnTo>
                    <a:pt x="7" y="91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16" y="75"/>
                  </a:lnTo>
                  <a:lnTo>
                    <a:pt x="22" y="63"/>
                  </a:lnTo>
                  <a:lnTo>
                    <a:pt x="30" y="50"/>
                  </a:lnTo>
                  <a:lnTo>
                    <a:pt x="34" y="45"/>
                  </a:lnTo>
                  <a:lnTo>
                    <a:pt x="40" y="40"/>
                  </a:lnTo>
                  <a:lnTo>
                    <a:pt x="40" y="40"/>
                  </a:lnTo>
                  <a:lnTo>
                    <a:pt x="48" y="33"/>
                  </a:lnTo>
                  <a:lnTo>
                    <a:pt x="55" y="25"/>
                  </a:lnTo>
                  <a:lnTo>
                    <a:pt x="61" y="15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66" y="4"/>
                  </a:lnTo>
                  <a:lnTo>
                    <a:pt x="66" y="2"/>
                  </a:lnTo>
                  <a:lnTo>
                    <a:pt x="65" y="1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8" y="1"/>
                  </a:lnTo>
                  <a:lnTo>
                    <a:pt x="57" y="3"/>
                  </a:lnTo>
                  <a:lnTo>
                    <a:pt x="57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6" name="Freeform 1000"/>
            <p:cNvSpPr>
              <a:spLocks/>
            </p:cNvSpPr>
            <p:nvPr/>
          </p:nvSpPr>
          <p:spPr bwMode="auto">
            <a:xfrm>
              <a:off x="4645026" y="2497138"/>
              <a:ext cx="34925" cy="55563"/>
            </a:xfrm>
            <a:custGeom>
              <a:avLst/>
              <a:gdLst/>
              <a:ahLst/>
              <a:cxnLst>
                <a:cxn ang="0">
                  <a:pos x="58" y="2"/>
                </a:cxn>
                <a:cxn ang="0">
                  <a:pos x="58" y="2"/>
                </a:cxn>
                <a:cxn ang="0">
                  <a:pos x="1" y="97"/>
                </a:cxn>
                <a:cxn ang="0">
                  <a:pos x="1" y="97"/>
                </a:cxn>
                <a:cxn ang="0">
                  <a:pos x="0" y="100"/>
                </a:cxn>
                <a:cxn ang="0">
                  <a:pos x="1" y="102"/>
                </a:cxn>
                <a:cxn ang="0">
                  <a:pos x="1" y="103"/>
                </a:cxn>
                <a:cxn ang="0">
                  <a:pos x="3" y="104"/>
                </a:cxn>
                <a:cxn ang="0">
                  <a:pos x="4" y="105"/>
                </a:cxn>
                <a:cxn ang="0">
                  <a:pos x="6" y="105"/>
                </a:cxn>
                <a:cxn ang="0">
                  <a:pos x="8" y="104"/>
                </a:cxn>
                <a:cxn ang="0">
                  <a:pos x="9" y="103"/>
                </a:cxn>
                <a:cxn ang="0">
                  <a:pos x="9" y="103"/>
                </a:cxn>
                <a:cxn ang="0">
                  <a:pos x="66" y="7"/>
                </a:cxn>
                <a:cxn ang="0">
                  <a:pos x="66" y="7"/>
                </a:cxn>
                <a:cxn ang="0">
                  <a:pos x="67" y="5"/>
                </a:cxn>
                <a:cxn ang="0">
                  <a:pos x="67" y="4"/>
                </a:cxn>
                <a:cxn ang="0">
                  <a:pos x="66" y="2"/>
                </a:cxn>
                <a:cxn ang="0">
                  <a:pos x="64" y="1"/>
                </a:cxn>
                <a:cxn ang="0">
                  <a:pos x="63" y="0"/>
                </a:cxn>
                <a:cxn ang="0">
                  <a:pos x="61" y="0"/>
                </a:cxn>
                <a:cxn ang="0">
                  <a:pos x="60" y="1"/>
                </a:cxn>
                <a:cxn ang="0">
                  <a:pos x="58" y="2"/>
                </a:cxn>
                <a:cxn ang="0">
                  <a:pos x="58" y="2"/>
                </a:cxn>
              </a:cxnLst>
              <a:rect l="0" t="0" r="r" b="b"/>
              <a:pathLst>
                <a:path w="67" h="105">
                  <a:moveTo>
                    <a:pt x="58" y="2"/>
                  </a:moveTo>
                  <a:lnTo>
                    <a:pt x="58" y="2"/>
                  </a:lnTo>
                  <a:lnTo>
                    <a:pt x="1" y="97"/>
                  </a:lnTo>
                  <a:lnTo>
                    <a:pt x="1" y="97"/>
                  </a:lnTo>
                  <a:lnTo>
                    <a:pt x="0" y="100"/>
                  </a:lnTo>
                  <a:lnTo>
                    <a:pt x="1" y="102"/>
                  </a:lnTo>
                  <a:lnTo>
                    <a:pt x="1" y="103"/>
                  </a:lnTo>
                  <a:lnTo>
                    <a:pt x="3" y="104"/>
                  </a:lnTo>
                  <a:lnTo>
                    <a:pt x="4" y="105"/>
                  </a:lnTo>
                  <a:lnTo>
                    <a:pt x="6" y="105"/>
                  </a:lnTo>
                  <a:lnTo>
                    <a:pt x="8" y="104"/>
                  </a:lnTo>
                  <a:lnTo>
                    <a:pt x="9" y="103"/>
                  </a:lnTo>
                  <a:lnTo>
                    <a:pt x="9" y="103"/>
                  </a:lnTo>
                  <a:lnTo>
                    <a:pt x="66" y="7"/>
                  </a:lnTo>
                  <a:lnTo>
                    <a:pt x="66" y="7"/>
                  </a:lnTo>
                  <a:lnTo>
                    <a:pt x="67" y="5"/>
                  </a:lnTo>
                  <a:lnTo>
                    <a:pt x="67" y="4"/>
                  </a:lnTo>
                  <a:lnTo>
                    <a:pt x="66" y="2"/>
                  </a:lnTo>
                  <a:lnTo>
                    <a:pt x="64" y="1"/>
                  </a:lnTo>
                  <a:lnTo>
                    <a:pt x="63" y="0"/>
                  </a:lnTo>
                  <a:lnTo>
                    <a:pt x="61" y="0"/>
                  </a:lnTo>
                  <a:lnTo>
                    <a:pt x="60" y="1"/>
                  </a:lnTo>
                  <a:lnTo>
                    <a:pt x="58" y="2"/>
                  </a:lnTo>
                  <a:lnTo>
                    <a:pt x="5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7" name="Freeform 1001"/>
            <p:cNvSpPr>
              <a:spLocks/>
            </p:cNvSpPr>
            <p:nvPr/>
          </p:nvSpPr>
          <p:spPr bwMode="auto">
            <a:xfrm>
              <a:off x="4681538" y="2509838"/>
              <a:ext cx="28575" cy="31750"/>
            </a:xfrm>
            <a:custGeom>
              <a:avLst/>
              <a:gdLst/>
              <a:ahLst/>
              <a:cxnLst>
                <a:cxn ang="0">
                  <a:pos x="46" y="1"/>
                </a:cxn>
                <a:cxn ang="0">
                  <a:pos x="46" y="1"/>
                </a:cxn>
                <a:cxn ang="0">
                  <a:pos x="22" y="26"/>
                </a:cxn>
                <a:cxn ang="0">
                  <a:pos x="11" y="39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0" y="55"/>
                </a:cxn>
                <a:cxn ang="0">
                  <a:pos x="0" y="56"/>
                </a:cxn>
                <a:cxn ang="0">
                  <a:pos x="1" y="58"/>
                </a:cxn>
                <a:cxn ang="0">
                  <a:pos x="2" y="59"/>
                </a:cxn>
                <a:cxn ang="0">
                  <a:pos x="4" y="60"/>
                </a:cxn>
                <a:cxn ang="0">
                  <a:pos x="5" y="60"/>
                </a:cxn>
                <a:cxn ang="0">
                  <a:pos x="8" y="59"/>
                </a:cxn>
                <a:cxn ang="0">
                  <a:pos x="9" y="58"/>
                </a:cxn>
                <a:cxn ang="0">
                  <a:pos x="9" y="58"/>
                </a:cxn>
                <a:cxn ang="0">
                  <a:pos x="19" y="44"/>
                </a:cxn>
                <a:cxn ang="0">
                  <a:pos x="29" y="32"/>
                </a:cxn>
                <a:cxn ang="0">
                  <a:pos x="52" y="8"/>
                </a:cxn>
                <a:cxn ang="0">
                  <a:pos x="52" y="8"/>
                </a:cxn>
                <a:cxn ang="0">
                  <a:pos x="54" y="6"/>
                </a:cxn>
                <a:cxn ang="0">
                  <a:pos x="54" y="4"/>
                </a:cxn>
                <a:cxn ang="0">
                  <a:pos x="53" y="3"/>
                </a:cxn>
                <a:cxn ang="0">
                  <a:pos x="52" y="1"/>
                </a:cxn>
                <a:cxn ang="0">
                  <a:pos x="51" y="0"/>
                </a:cxn>
                <a:cxn ang="0">
                  <a:pos x="49" y="0"/>
                </a:cxn>
                <a:cxn ang="0">
                  <a:pos x="48" y="0"/>
                </a:cxn>
                <a:cxn ang="0">
                  <a:pos x="46" y="1"/>
                </a:cxn>
                <a:cxn ang="0">
                  <a:pos x="46" y="1"/>
                </a:cxn>
              </a:cxnLst>
              <a:rect l="0" t="0" r="r" b="b"/>
              <a:pathLst>
                <a:path w="54" h="60">
                  <a:moveTo>
                    <a:pt x="46" y="1"/>
                  </a:moveTo>
                  <a:lnTo>
                    <a:pt x="46" y="1"/>
                  </a:lnTo>
                  <a:lnTo>
                    <a:pt x="22" y="26"/>
                  </a:lnTo>
                  <a:lnTo>
                    <a:pt x="11" y="39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1" y="58"/>
                  </a:lnTo>
                  <a:lnTo>
                    <a:pt x="2" y="59"/>
                  </a:lnTo>
                  <a:lnTo>
                    <a:pt x="4" y="60"/>
                  </a:lnTo>
                  <a:lnTo>
                    <a:pt x="5" y="60"/>
                  </a:lnTo>
                  <a:lnTo>
                    <a:pt x="8" y="59"/>
                  </a:lnTo>
                  <a:lnTo>
                    <a:pt x="9" y="58"/>
                  </a:lnTo>
                  <a:lnTo>
                    <a:pt x="9" y="58"/>
                  </a:lnTo>
                  <a:lnTo>
                    <a:pt x="19" y="44"/>
                  </a:lnTo>
                  <a:lnTo>
                    <a:pt x="29" y="32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4" y="6"/>
                  </a:lnTo>
                  <a:lnTo>
                    <a:pt x="54" y="4"/>
                  </a:lnTo>
                  <a:lnTo>
                    <a:pt x="53" y="3"/>
                  </a:lnTo>
                  <a:lnTo>
                    <a:pt x="52" y="1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6" y="1"/>
                  </a:lnTo>
                  <a:lnTo>
                    <a:pt x="4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8" name="Freeform 1002"/>
            <p:cNvSpPr>
              <a:spLocks/>
            </p:cNvSpPr>
            <p:nvPr/>
          </p:nvSpPr>
          <p:spPr bwMode="auto">
            <a:xfrm>
              <a:off x="4714876" y="2520951"/>
              <a:ext cx="61913" cy="74613"/>
            </a:xfrm>
            <a:custGeom>
              <a:avLst/>
              <a:gdLst/>
              <a:ahLst/>
              <a:cxnLst>
                <a:cxn ang="0">
                  <a:pos x="109" y="1"/>
                </a:cxn>
                <a:cxn ang="0">
                  <a:pos x="109" y="1"/>
                </a:cxn>
                <a:cxn ang="0">
                  <a:pos x="101" y="7"/>
                </a:cxn>
                <a:cxn ang="0">
                  <a:pos x="93" y="14"/>
                </a:cxn>
                <a:cxn ang="0">
                  <a:pos x="78" y="30"/>
                </a:cxn>
                <a:cxn ang="0">
                  <a:pos x="65" y="46"/>
                </a:cxn>
                <a:cxn ang="0">
                  <a:pos x="51" y="64"/>
                </a:cxn>
                <a:cxn ang="0">
                  <a:pos x="26" y="99"/>
                </a:cxn>
                <a:cxn ang="0">
                  <a:pos x="14" y="117"/>
                </a:cxn>
                <a:cxn ang="0">
                  <a:pos x="1" y="134"/>
                </a:cxn>
                <a:cxn ang="0">
                  <a:pos x="1" y="134"/>
                </a:cxn>
                <a:cxn ang="0">
                  <a:pos x="0" y="136"/>
                </a:cxn>
                <a:cxn ang="0">
                  <a:pos x="0" y="137"/>
                </a:cxn>
                <a:cxn ang="0">
                  <a:pos x="2" y="142"/>
                </a:cxn>
                <a:cxn ang="0">
                  <a:pos x="3" y="143"/>
                </a:cxn>
                <a:cxn ang="0">
                  <a:pos x="5" y="143"/>
                </a:cxn>
                <a:cxn ang="0">
                  <a:pos x="6" y="143"/>
                </a:cxn>
                <a:cxn ang="0">
                  <a:pos x="8" y="141"/>
                </a:cxn>
                <a:cxn ang="0">
                  <a:pos x="8" y="141"/>
                </a:cxn>
                <a:cxn ang="0">
                  <a:pos x="20" y="124"/>
                </a:cxn>
                <a:cxn ang="0">
                  <a:pos x="33" y="106"/>
                </a:cxn>
                <a:cxn ang="0">
                  <a:pos x="58" y="71"/>
                </a:cxn>
                <a:cxn ang="0">
                  <a:pos x="70" y="55"/>
                </a:cxn>
                <a:cxn ang="0">
                  <a:pos x="83" y="38"/>
                </a:cxn>
                <a:cxn ang="0">
                  <a:pos x="98" y="22"/>
                </a:cxn>
                <a:cxn ang="0">
                  <a:pos x="106" y="15"/>
                </a:cxn>
                <a:cxn ang="0">
                  <a:pos x="115" y="9"/>
                </a:cxn>
                <a:cxn ang="0">
                  <a:pos x="115" y="9"/>
                </a:cxn>
                <a:cxn ang="0">
                  <a:pos x="116" y="7"/>
                </a:cxn>
                <a:cxn ang="0">
                  <a:pos x="117" y="5"/>
                </a:cxn>
                <a:cxn ang="0">
                  <a:pos x="116" y="2"/>
                </a:cxn>
                <a:cxn ang="0">
                  <a:pos x="115" y="1"/>
                </a:cxn>
                <a:cxn ang="0">
                  <a:pos x="114" y="0"/>
                </a:cxn>
                <a:cxn ang="0">
                  <a:pos x="111" y="0"/>
                </a:cxn>
                <a:cxn ang="0">
                  <a:pos x="109" y="1"/>
                </a:cxn>
                <a:cxn ang="0">
                  <a:pos x="109" y="1"/>
                </a:cxn>
              </a:cxnLst>
              <a:rect l="0" t="0" r="r" b="b"/>
              <a:pathLst>
                <a:path w="117" h="143">
                  <a:moveTo>
                    <a:pt x="109" y="1"/>
                  </a:moveTo>
                  <a:lnTo>
                    <a:pt x="109" y="1"/>
                  </a:lnTo>
                  <a:lnTo>
                    <a:pt x="101" y="7"/>
                  </a:lnTo>
                  <a:lnTo>
                    <a:pt x="93" y="14"/>
                  </a:lnTo>
                  <a:lnTo>
                    <a:pt x="78" y="30"/>
                  </a:lnTo>
                  <a:lnTo>
                    <a:pt x="65" y="46"/>
                  </a:lnTo>
                  <a:lnTo>
                    <a:pt x="51" y="64"/>
                  </a:lnTo>
                  <a:lnTo>
                    <a:pt x="26" y="99"/>
                  </a:lnTo>
                  <a:lnTo>
                    <a:pt x="14" y="117"/>
                  </a:lnTo>
                  <a:lnTo>
                    <a:pt x="1" y="134"/>
                  </a:lnTo>
                  <a:lnTo>
                    <a:pt x="1" y="134"/>
                  </a:lnTo>
                  <a:lnTo>
                    <a:pt x="0" y="136"/>
                  </a:lnTo>
                  <a:lnTo>
                    <a:pt x="0" y="137"/>
                  </a:lnTo>
                  <a:lnTo>
                    <a:pt x="2" y="142"/>
                  </a:lnTo>
                  <a:lnTo>
                    <a:pt x="3" y="143"/>
                  </a:lnTo>
                  <a:lnTo>
                    <a:pt x="5" y="143"/>
                  </a:lnTo>
                  <a:lnTo>
                    <a:pt x="6" y="143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20" y="124"/>
                  </a:lnTo>
                  <a:lnTo>
                    <a:pt x="33" y="106"/>
                  </a:lnTo>
                  <a:lnTo>
                    <a:pt x="58" y="71"/>
                  </a:lnTo>
                  <a:lnTo>
                    <a:pt x="70" y="55"/>
                  </a:lnTo>
                  <a:lnTo>
                    <a:pt x="83" y="38"/>
                  </a:lnTo>
                  <a:lnTo>
                    <a:pt x="98" y="22"/>
                  </a:lnTo>
                  <a:lnTo>
                    <a:pt x="106" y="15"/>
                  </a:lnTo>
                  <a:lnTo>
                    <a:pt x="115" y="9"/>
                  </a:lnTo>
                  <a:lnTo>
                    <a:pt x="115" y="9"/>
                  </a:lnTo>
                  <a:lnTo>
                    <a:pt x="116" y="7"/>
                  </a:lnTo>
                  <a:lnTo>
                    <a:pt x="117" y="5"/>
                  </a:lnTo>
                  <a:lnTo>
                    <a:pt x="116" y="2"/>
                  </a:lnTo>
                  <a:lnTo>
                    <a:pt x="115" y="1"/>
                  </a:lnTo>
                  <a:lnTo>
                    <a:pt x="114" y="0"/>
                  </a:lnTo>
                  <a:lnTo>
                    <a:pt x="111" y="0"/>
                  </a:lnTo>
                  <a:lnTo>
                    <a:pt x="109" y="1"/>
                  </a:lnTo>
                  <a:lnTo>
                    <a:pt x="10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9" name="Freeform 1003"/>
            <p:cNvSpPr>
              <a:spLocks/>
            </p:cNvSpPr>
            <p:nvPr/>
          </p:nvSpPr>
          <p:spPr bwMode="auto">
            <a:xfrm>
              <a:off x="4278313" y="2235201"/>
              <a:ext cx="103188" cy="136525"/>
            </a:xfrm>
            <a:custGeom>
              <a:avLst/>
              <a:gdLst/>
              <a:ahLst/>
              <a:cxnLst>
                <a:cxn ang="0">
                  <a:pos x="186" y="0"/>
                </a:cxn>
                <a:cxn ang="0">
                  <a:pos x="186" y="0"/>
                </a:cxn>
                <a:cxn ang="0">
                  <a:pos x="171" y="12"/>
                </a:cxn>
                <a:cxn ang="0">
                  <a:pos x="156" y="26"/>
                </a:cxn>
                <a:cxn ang="0">
                  <a:pos x="143" y="39"/>
                </a:cxn>
                <a:cxn ang="0">
                  <a:pos x="129" y="54"/>
                </a:cxn>
                <a:cxn ang="0">
                  <a:pos x="117" y="68"/>
                </a:cxn>
                <a:cxn ang="0">
                  <a:pos x="104" y="84"/>
                </a:cxn>
                <a:cxn ang="0">
                  <a:pos x="81" y="115"/>
                </a:cxn>
                <a:cxn ang="0">
                  <a:pos x="60" y="148"/>
                </a:cxn>
                <a:cxn ang="0">
                  <a:pos x="39" y="181"/>
                </a:cxn>
                <a:cxn ang="0">
                  <a:pos x="1" y="249"/>
                </a:cxn>
                <a:cxn ang="0">
                  <a:pos x="1" y="249"/>
                </a:cxn>
                <a:cxn ang="0">
                  <a:pos x="0" y="251"/>
                </a:cxn>
                <a:cxn ang="0">
                  <a:pos x="1" y="253"/>
                </a:cxn>
                <a:cxn ang="0">
                  <a:pos x="1" y="255"/>
                </a:cxn>
                <a:cxn ang="0">
                  <a:pos x="3" y="256"/>
                </a:cxn>
                <a:cxn ang="0">
                  <a:pos x="4" y="257"/>
                </a:cxn>
                <a:cxn ang="0">
                  <a:pos x="6" y="257"/>
                </a:cxn>
                <a:cxn ang="0">
                  <a:pos x="8" y="256"/>
                </a:cxn>
                <a:cxn ang="0">
                  <a:pos x="9" y="254"/>
                </a:cxn>
                <a:cxn ang="0">
                  <a:pos x="9" y="254"/>
                </a:cxn>
                <a:cxn ang="0">
                  <a:pos x="46" y="187"/>
                </a:cxn>
                <a:cxn ang="0">
                  <a:pos x="67" y="154"/>
                </a:cxn>
                <a:cxn ang="0">
                  <a:pos x="88" y="122"/>
                </a:cxn>
                <a:cxn ang="0">
                  <a:pos x="110" y="90"/>
                </a:cxn>
                <a:cxn ang="0">
                  <a:pos x="123" y="75"/>
                </a:cxn>
                <a:cxn ang="0">
                  <a:pos x="135" y="61"/>
                </a:cxn>
                <a:cxn ang="0">
                  <a:pos x="148" y="46"/>
                </a:cxn>
                <a:cxn ang="0">
                  <a:pos x="162" y="33"/>
                </a:cxn>
                <a:cxn ang="0">
                  <a:pos x="176" y="20"/>
                </a:cxn>
                <a:cxn ang="0">
                  <a:pos x="191" y="8"/>
                </a:cxn>
                <a:cxn ang="0">
                  <a:pos x="191" y="8"/>
                </a:cxn>
                <a:cxn ang="0">
                  <a:pos x="192" y="7"/>
                </a:cxn>
                <a:cxn ang="0">
                  <a:pos x="193" y="5"/>
                </a:cxn>
                <a:cxn ang="0">
                  <a:pos x="192" y="2"/>
                </a:cxn>
                <a:cxn ang="0">
                  <a:pos x="191" y="0"/>
                </a:cxn>
                <a:cxn ang="0">
                  <a:pos x="189" y="0"/>
                </a:cxn>
                <a:cxn ang="0">
                  <a:pos x="188" y="0"/>
                </a:cxn>
                <a:cxn ang="0">
                  <a:pos x="186" y="0"/>
                </a:cxn>
                <a:cxn ang="0">
                  <a:pos x="186" y="0"/>
                </a:cxn>
              </a:cxnLst>
              <a:rect l="0" t="0" r="r" b="b"/>
              <a:pathLst>
                <a:path w="193" h="257">
                  <a:moveTo>
                    <a:pt x="186" y="0"/>
                  </a:moveTo>
                  <a:lnTo>
                    <a:pt x="186" y="0"/>
                  </a:lnTo>
                  <a:lnTo>
                    <a:pt x="171" y="12"/>
                  </a:lnTo>
                  <a:lnTo>
                    <a:pt x="156" y="26"/>
                  </a:lnTo>
                  <a:lnTo>
                    <a:pt x="143" y="39"/>
                  </a:lnTo>
                  <a:lnTo>
                    <a:pt x="129" y="54"/>
                  </a:lnTo>
                  <a:lnTo>
                    <a:pt x="117" y="68"/>
                  </a:lnTo>
                  <a:lnTo>
                    <a:pt x="104" y="84"/>
                  </a:lnTo>
                  <a:lnTo>
                    <a:pt x="81" y="115"/>
                  </a:lnTo>
                  <a:lnTo>
                    <a:pt x="60" y="148"/>
                  </a:lnTo>
                  <a:lnTo>
                    <a:pt x="39" y="181"/>
                  </a:lnTo>
                  <a:lnTo>
                    <a:pt x="1" y="249"/>
                  </a:lnTo>
                  <a:lnTo>
                    <a:pt x="1" y="249"/>
                  </a:lnTo>
                  <a:lnTo>
                    <a:pt x="0" y="251"/>
                  </a:lnTo>
                  <a:lnTo>
                    <a:pt x="1" y="253"/>
                  </a:lnTo>
                  <a:lnTo>
                    <a:pt x="1" y="255"/>
                  </a:lnTo>
                  <a:lnTo>
                    <a:pt x="3" y="256"/>
                  </a:lnTo>
                  <a:lnTo>
                    <a:pt x="4" y="257"/>
                  </a:lnTo>
                  <a:lnTo>
                    <a:pt x="6" y="257"/>
                  </a:lnTo>
                  <a:lnTo>
                    <a:pt x="8" y="256"/>
                  </a:lnTo>
                  <a:lnTo>
                    <a:pt x="9" y="254"/>
                  </a:lnTo>
                  <a:lnTo>
                    <a:pt x="9" y="254"/>
                  </a:lnTo>
                  <a:lnTo>
                    <a:pt x="46" y="187"/>
                  </a:lnTo>
                  <a:lnTo>
                    <a:pt x="67" y="154"/>
                  </a:lnTo>
                  <a:lnTo>
                    <a:pt x="88" y="122"/>
                  </a:lnTo>
                  <a:lnTo>
                    <a:pt x="110" y="90"/>
                  </a:lnTo>
                  <a:lnTo>
                    <a:pt x="123" y="75"/>
                  </a:lnTo>
                  <a:lnTo>
                    <a:pt x="135" y="61"/>
                  </a:lnTo>
                  <a:lnTo>
                    <a:pt x="148" y="46"/>
                  </a:lnTo>
                  <a:lnTo>
                    <a:pt x="162" y="33"/>
                  </a:lnTo>
                  <a:lnTo>
                    <a:pt x="176" y="20"/>
                  </a:lnTo>
                  <a:lnTo>
                    <a:pt x="191" y="8"/>
                  </a:lnTo>
                  <a:lnTo>
                    <a:pt x="191" y="8"/>
                  </a:lnTo>
                  <a:lnTo>
                    <a:pt x="192" y="7"/>
                  </a:lnTo>
                  <a:lnTo>
                    <a:pt x="193" y="5"/>
                  </a:lnTo>
                  <a:lnTo>
                    <a:pt x="192" y="2"/>
                  </a:lnTo>
                  <a:lnTo>
                    <a:pt x="191" y="0"/>
                  </a:lnTo>
                  <a:lnTo>
                    <a:pt x="189" y="0"/>
                  </a:lnTo>
                  <a:lnTo>
                    <a:pt x="188" y="0"/>
                  </a:lnTo>
                  <a:lnTo>
                    <a:pt x="186" y="0"/>
                  </a:lnTo>
                  <a:lnTo>
                    <a:pt x="18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60" name="Freeform 1004"/>
            <p:cNvSpPr>
              <a:spLocks/>
            </p:cNvSpPr>
            <p:nvPr/>
          </p:nvSpPr>
          <p:spPr bwMode="auto">
            <a:xfrm>
              <a:off x="4352926" y="2282826"/>
              <a:ext cx="65088" cy="74613"/>
            </a:xfrm>
            <a:custGeom>
              <a:avLst/>
              <a:gdLst/>
              <a:ahLst/>
              <a:cxnLst>
                <a:cxn ang="0">
                  <a:pos x="115" y="2"/>
                </a:cxn>
                <a:cxn ang="0">
                  <a:pos x="115" y="2"/>
                </a:cxn>
                <a:cxn ang="0">
                  <a:pos x="109" y="9"/>
                </a:cxn>
                <a:cxn ang="0">
                  <a:pos x="102" y="16"/>
                </a:cxn>
                <a:cxn ang="0">
                  <a:pos x="89" y="31"/>
                </a:cxn>
                <a:cxn ang="0">
                  <a:pos x="74" y="44"/>
                </a:cxn>
                <a:cxn ang="0">
                  <a:pos x="67" y="52"/>
                </a:cxn>
                <a:cxn ang="0">
                  <a:pos x="61" y="59"/>
                </a:cxn>
                <a:cxn ang="0">
                  <a:pos x="61" y="59"/>
                </a:cxn>
                <a:cxn ang="0">
                  <a:pos x="1" y="133"/>
                </a:cxn>
                <a:cxn ang="0">
                  <a:pos x="1" y="133"/>
                </a:cxn>
                <a:cxn ang="0">
                  <a:pos x="0" y="136"/>
                </a:cxn>
                <a:cxn ang="0">
                  <a:pos x="0" y="138"/>
                </a:cxn>
                <a:cxn ang="0">
                  <a:pos x="3" y="141"/>
                </a:cxn>
                <a:cxn ang="0">
                  <a:pos x="4" y="142"/>
                </a:cxn>
                <a:cxn ang="0">
                  <a:pos x="6" y="142"/>
                </a:cxn>
                <a:cxn ang="0">
                  <a:pos x="7" y="142"/>
                </a:cxn>
                <a:cxn ang="0">
                  <a:pos x="9" y="141"/>
                </a:cxn>
                <a:cxn ang="0">
                  <a:pos x="9" y="141"/>
                </a:cxn>
                <a:cxn ang="0">
                  <a:pos x="67" y="66"/>
                </a:cxn>
                <a:cxn ang="0">
                  <a:pos x="67" y="66"/>
                </a:cxn>
                <a:cxn ang="0">
                  <a:pos x="74" y="58"/>
                </a:cxn>
                <a:cxn ang="0">
                  <a:pos x="81" y="51"/>
                </a:cxn>
                <a:cxn ang="0">
                  <a:pos x="96" y="36"/>
                </a:cxn>
                <a:cxn ang="0">
                  <a:pos x="110" y="23"/>
                </a:cxn>
                <a:cxn ang="0">
                  <a:pos x="118" y="14"/>
                </a:cxn>
                <a:cxn ang="0">
                  <a:pos x="124" y="6"/>
                </a:cxn>
                <a:cxn ang="0">
                  <a:pos x="124" y="6"/>
                </a:cxn>
                <a:cxn ang="0">
                  <a:pos x="125" y="5"/>
                </a:cxn>
                <a:cxn ang="0">
                  <a:pos x="124" y="3"/>
                </a:cxn>
                <a:cxn ang="0">
                  <a:pos x="124" y="2"/>
                </a:cxn>
                <a:cxn ang="0">
                  <a:pos x="122" y="1"/>
                </a:cxn>
                <a:cxn ang="0">
                  <a:pos x="119" y="0"/>
                </a:cxn>
                <a:cxn ang="0">
                  <a:pos x="117" y="0"/>
                </a:cxn>
                <a:cxn ang="0">
                  <a:pos x="115" y="2"/>
                </a:cxn>
                <a:cxn ang="0">
                  <a:pos x="115" y="2"/>
                </a:cxn>
              </a:cxnLst>
              <a:rect l="0" t="0" r="r" b="b"/>
              <a:pathLst>
                <a:path w="125" h="142">
                  <a:moveTo>
                    <a:pt x="115" y="2"/>
                  </a:moveTo>
                  <a:lnTo>
                    <a:pt x="115" y="2"/>
                  </a:lnTo>
                  <a:lnTo>
                    <a:pt x="109" y="9"/>
                  </a:lnTo>
                  <a:lnTo>
                    <a:pt x="102" y="16"/>
                  </a:lnTo>
                  <a:lnTo>
                    <a:pt x="89" y="31"/>
                  </a:lnTo>
                  <a:lnTo>
                    <a:pt x="74" y="44"/>
                  </a:lnTo>
                  <a:lnTo>
                    <a:pt x="67" y="52"/>
                  </a:lnTo>
                  <a:lnTo>
                    <a:pt x="61" y="59"/>
                  </a:lnTo>
                  <a:lnTo>
                    <a:pt x="61" y="59"/>
                  </a:lnTo>
                  <a:lnTo>
                    <a:pt x="1" y="133"/>
                  </a:lnTo>
                  <a:lnTo>
                    <a:pt x="1" y="133"/>
                  </a:lnTo>
                  <a:lnTo>
                    <a:pt x="0" y="136"/>
                  </a:lnTo>
                  <a:lnTo>
                    <a:pt x="0" y="138"/>
                  </a:lnTo>
                  <a:lnTo>
                    <a:pt x="3" y="141"/>
                  </a:lnTo>
                  <a:lnTo>
                    <a:pt x="4" y="142"/>
                  </a:lnTo>
                  <a:lnTo>
                    <a:pt x="6" y="142"/>
                  </a:lnTo>
                  <a:lnTo>
                    <a:pt x="7" y="142"/>
                  </a:lnTo>
                  <a:lnTo>
                    <a:pt x="9" y="141"/>
                  </a:lnTo>
                  <a:lnTo>
                    <a:pt x="9" y="141"/>
                  </a:lnTo>
                  <a:lnTo>
                    <a:pt x="67" y="66"/>
                  </a:lnTo>
                  <a:lnTo>
                    <a:pt x="67" y="66"/>
                  </a:lnTo>
                  <a:lnTo>
                    <a:pt x="74" y="58"/>
                  </a:lnTo>
                  <a:lnTo>
                    <a:pt x="81" y="51"/>
                  </a:lnTo>
                  <a:lnTo>
                    <a:pt x="96" y="36"/>
                  </a:lnTo>
                  <a:lnTo>
                    <a:pt x="110" y="23"/>
                  </a:lnTo>
                  <a:lnTo>
                    <a:pt x="118" y="14"/>
                  </a:lnTo>
                  <a:lnTo>
                    <a:pt x="124" y="6"/>
                  </a:lnTo>
                  <a:lnTo>
                    <a:pt x="124" y="6"/>
                  </a:lnTo>
                  <a:lnTo>
                    <a:pt x="125" y="5"/>
                  </a:lnTo>
                  <a:lnTo>
                    <a:pt x="124" y="3"/>
                  </a:lnTo>
                  <a:lnTo>
                    <a:pt x="124" y="2"/>
                  </a:lnTo>
                  <a:lnTo>
                    <a:pt x="122" y="1"/>
                  </a:lnTo>
                  <a:lnTo>
                    <a:pt x="119" y="0"/>
                  </a:lnTo>
                  <a:lnTo>
                    <a:pt x="117" y="0"/>
                  </a:lnTo>
                  <a:lnTo>
                    <a:pt x="115" y="2"/>
                  </a:lnTo>
                  <a:lnTo>
                    <a:pt x="11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61" name="Freeform 1005"/>
            <p:cNvSpPr>
              <a:spLocks/>
            </p:cNvSpPr>
            <p:nvPr/>
          </p:nvSpPr>
          <p:spPr bwMode="auto">
            <a:xfrm>
              <a:off x="4564063" y="2312988"/>
              <a:ext cx="49213" cy="65088"/>
            </a:xfrm>
            <a:custGeom>
              <a:avLst/>
              <a:gdLst/>
              <a:ahLst/>
              <a:cxnLst>
                <a:cxn ang="0">
                  <a:pos x="82" y="3"/>
                </a:cxn>
                <a:cxn ang="0">
                  <a:pos x="82" y="3"/>
                </a:cxn>
                <a:cxn ang="0">
                  <a:pos x="78" y="11"/>
                </a:cxn>
                <a:cxn ang="0">
                  <a:pos x="74" y="19"/>
                </a:cxn>
                <a:cxn ang="0">
                  <a:pos x="63" y="35"/>
                </a:cxn>
                <a:cxn ang="0">
                  <a:pos x="50" y="50"/>
                </a:cxn>
                <a:cxn ang="0">
                  <a:pos x="45" y="57"/>
                </a:cxn>
                <a:cxn ang="0">
                  <a:pos x="40" y="65"/>
                </a:cxn>
                <a:cxn ang="0">
                  <a:pos x="40" y="65"/>
                </a:cxn>
                <a:cxn ang="0">
                  <a:pos x="33" y="80"/>
                </a:cxn>
                <a:cxn ang="0">
                  <a:pos x="28" y="87"/>
                </a:cxn>
                <a:cxn ang="0">
                  <a:pos x="23" y="93"/>
                </a:cxn>
                <a:cxn ang="0">
                  <a:pos x="23" y="93"/>
                </a:cxn>
                <a:cxn ang="0">
                  <a:pos x="11" y="103"/>
                </a:cxn>
                <a:cxn ang="0">
                  <a:pos x="6" y="110"/>
                </a:cxn>
                <a:cxn ang="0">
                  <a:pos x="0" y="116"/>
                </a:cxn>
                <a:cxn ang="0">
                  <a:pos x="0" y="116"/>
                </a:cxn>
                <a:cxn ang="0">
                  <a:pos x="0" y="118"/>
                </a:cxn>
                <a:cxn ang="0">
                  <a:pos x="0" y="120"/>
                </a:cxn>
                <a:cxn ang="0">
                  <a:pos x="2" y="121"/>
                </a:cxn>
                <a:cxn ang="0">
                  <a:pos x="3" y="122"/>
                </a:cxn>
                <a:cxn ang="0">
                  <a:pos x="4" y="123"/>
                </a:cxn>
                <a:cxn ang="0">
                  <a:pos x="6" y="123"/>
                </a:cxn>
                <a:cxn ang="0">
                  <a:pos x="8" y="122"/>
                </a:cxn>
                <a:cxn ang="0">
                  <a:pos x="9" y="121"/>
                </a:cxn>
                <a:cxn ang="0">
                  <a:pos x="9" y="121"/>
                </a:cxn>
                <a:cxn ang="0">
                  <a:pos x="14" y="114"/>
                </a:cxn>
                <a:cxn ang="0">
                  <a:pos x="20" y="108"/>
                </a:cxn>
                <a:cxn ang="0">
                  <a:pos x="34" y="96"/>
                </a:cxn>
                <a:cxn ang="0">
                  <a:pos x="34" y="96"/>
                </a:cxn>
                <a:cxn ang="0">
                  <a:pos x="38" y="91"/>
                </a:cxn>
                <a:cxn ang="0">
                  <a:pos x="41" y="84"/>
                </a:cxn>
                <a:cxn ang="0">
                  <a:pos x="48" y="70"/>
                </a:cxn>
                <a:cxn ang="0">
                  <a:pos x="48" y="70"/>
                </a:cxn>
                <a:cxn ang="0">
                  <a:pos x="53" y="62"/>
                </a:cxn>
                <a:cxn ang="0">
                  <a:pos x="59" y="54"/>
                </a:cxn>
                <a:cxn ang="0">
                  <a:pos x="71" y="38"/>
                </a:cxn>
                <a:cxn ang="0">
                  <a:pos x="82" y="23"/>
                </a:cxn>
                <a:cxn ang="0">
                  <a:pos x="88" y="14"/>
                </a:cxn>
                <a:cxn ang="0">
                  <a:pos x="92" y="5"/>
                </a:cxn>
                <a:cxn ang="0">
                  <a:pos x="92" y="5"/>
                </a:cxn>
                <a:cxn ang="0">
                  <a:pos x="92" y="3"/>
                </a:cxn>
                <a:cxn ang="0">
                  <a:pos x="92" y="2"/>
                </a:cxn>
                <a:cxn ang="0">
                  <a:pos x="91" y="1"/>
                </a:cxn>
                <a:cxn ang="0">
                  <a:pos x="89" y="0"/>
                </a:cxn>
                <a:cxn ang="0">
                  <a:pos x="85" y="0"/>
                </a:cxn>
                <a:cxn ang="0">
                  <a:pos x="83" y="1"/>
                </a:cxn>
                <a:cxn ang="0">
                  <a:pos x="82" y="3"/>
                </a:cxn>
                <a:cxn ang="0">
                  <a:pos x="82" y="3"/>
                </a:cxn>
              </a:cxnLst>
              <a:rect l="0" t="0" r="r" b="b"/>
              <a:pathLst>
                <a:path w="92" h="123">
                  <a:moveTo>
                    <a:pt x="82" y="3"/>
                  </a:moveTo>
                  <a:lnTo>
                    <a:pt x="82" y="3"/>
                  </a:lnTo>
                  <a:lnTo>
                    <a:pt x="78" y="11"/>
                  </a:lnTo>
                  <a:lnTo>
                    <a:pt x="74" y="19"/>
                  </a:lnTo>
                  <a:lnTo>
                    <a:pt x="63" y="35"/>
                  </a:lnTo>
                  <a:lnTo>
                    <a:pt x="50" y="50"/>
                  </a:lnTo>
                  <a:lnTo>
                    <a:pt x="45" y="57"/>
                  </a:lnTo>
                  <a:lnTo>
                    <a:pt x="40" y="65"/>
                  </a:lnTo>
                  <a:lnTo>
                    <a:pt x="40" y="65"/>
                  </a:lnTo>
                  <a:lnTo>
                    <a:pt x="33" y="80"/>
                  </a:lnTo>
                  <a:lnTo>
                    <a:pt x="28" y="87"/>
                  </a:lnTo>
                  <a:lnTo>
                    <a:pt x="23" y="93"/>
                  </a:lnTo>
                  <a:lnTo>
                    <a:pt x="23" y="93"/>
                  </a:lnTo>
                  <a:lnTo>
                    <a:pt x="11" y="103"/>
                  </a:lnTo>
                  <a:lnTo>
                    <a:pt x="6" y="110"/>
                  </a:lnTo>
                  <a:lnTo>
                    <a:pt x="0" y="116"/>
                  </a:lnTo>
                  <a:lnTo>
                    <a:pt x="0" y="116"/>
                  </a:lnTo>
                  <a:lnTo>
                    <a:pt x="0" y="118"/>
                  </a:lnTo>
                  <a:lnTo>
                    <a:pt x="0" y="120"/>
                  </a:lnTo>
                  <a:lnTo>
                    <a:pt x="2" y="121"/>
                  </a:lnTo>
                  <a:lnTo>
                    <a:pt x="3" y="122"/>
                  </a:lnTo>
                  <a:lnTo>
                    <a:pt x="4" y="123"/>
                  </a:lnTo>
                  <a:lnTo>
                    <a:pt x="6" y="123"/>
                  </a:lnTo>
                  <a:lnTo>
                    <a:pt x="8" y="122"/>
                  </a:lnTo>
                  <a:lnTo>
                    <a:pt x="9" y="121"/>
                  </a:lnTo>
                  <a:lnTo>
                    <a:pt x="9" y="121"/>
                  </a:lnTo>
                  <a:lnTo>
                    <a:pt x="14" y="114"/>
                  </a:lnTo>
                  <a:lnTo>
                    <a:pt x="20" y="108"/>
                  </a:lnTo>
                  <a:lnTo>
                    <a:pt x="34" y="96"/>
                  </a:lnTo>
                  <a:lnTo>
                    <a:pt x="34" y="96"/>
                  </a:lnTo>
                  <a:lnTo>
                    <a:pt x="38" y="91"/>
                  </a:lnTo>
                  <a:lnTo>
                    <a:pt x="41" y="84"/>
                  </a:lnTo>
                  <a:lnTo>
                    <a:pt x="48" y="70"/>
                  </a:lnTo>
                  <a:lnTo>
                    <a:pt x="48" y="70"/>
                  </a:lnTo>
                  <a:lnTo>
                    <a:pt x="53" y="62"/>
                  </a:lnTo>
                  <a:lnTo>
                    <a:pt x="59" y="54"/>
                  </a:lnTo>
                  <a:lnTo>
                    <a:pt x="71" y="38"/>
                  </a:lnTo>
                  <a:lnTo>
                    <a:pt x="82" y="23"/>
                  </a:lnTo>
                  <a:lnTo>
                    <a:pt x="88" y="14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92" y="3"/>
                  </a:lnTo>
                  <a:lnTo>
                    <a:pt x="92" y="2"/>
                  </a:lnTo>
                  <a:lnTo>
                    <a:pt x="91" y="1"/>
                  </a:lnTo>
                  <a:lnTo>
                    <a:pt x="89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3"/>
                  </a:lnTo>
                  <a:lnTo>
                    <a:pt x="8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63" name="Freeform 1006"/>
            <p:cNvSpPr>
              <a:spLocks/>
            </p:cNvSpPr>
            <p:nvPr/>
          </p:nvSpPr>
          <p:spPr bwMode="auto">
            <a:xfrm>
              <a:off x="4624388" y="2316163"/>
              <a:ext cx="38100" cy="47625"/>
            </a:xfrm>
            <a:custGeom>
              <a:avLst/>
              <a:gdLst/>
              <a:ahLst/>
              <a:cxnLst>
                <a:cxn ang="0">
                  <a:pos x="64" y="4"/>
                </a:cxn>
                <a:cxn ang="0">
                  <a:pos x="64" y="4"/>
                </a:cxn>
                <a:cxn ang="0">
                  <a:pos x="63" y="10"/>
                </a:cxn>
                <a:cxn ang="0">
                  <a:pos x="60" y="16"/>
                </a:cxn>
                <a:cxn ang="0">
                  <a:pos x="55" y="22"/>
                </a:cxn>
                <a:cxn ang="0">
                  <a:pos x="51" y="27"/>
                </a:cxn>
                <a:cxn ang="0">
                  <a:pos x="42" y="37"/>
                </a:cxn>
                <a:cxn ang="0">
                  <a:pos x="33" y="47"/>
                </a:cxn>
                <a:cxn ang="0">
                  <a:pos x="33" y="47"/>
                </a:cxn>
                <a:cxn ang="0">
                  <a:pos x="16" y="64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6"/>
                </a:cxn>
                <a:cxn ang="0">
                  <a:pos x="0" y="88"/>
                </a:cxn>
                <a:cxn ang="0">
                  <a:pos x="2" y="89"/>
                </a:cxn>
                <a:cxn ang="0">
                  <a:pos x="3" y="91"/>
                </a:cxn>
                <a:cxn ang="0">
                  <a:pos x="6" y="91"/>
                </a:cxn>
                <a:cxn ang="0">
                  <a:pos x="8" y="91"/>
                </a:cxn>
                <a:cxn ang="0">
                  <a:pos x="9" y="89"/>
                </a:cxn>
                <a:cxn ang="0">
                  <a:pos x="9" y="89"/>
                </a:cxn>
                <a:cxn ang="0">
                  <a:pos x="19" y="76"/>
                </a:cxn>
                <a:cxn ang="0">
                  <a:pos x="30" y="63"/>
                </a:cxn>
                <a:cxn ang="0">
                  <a:pos x="52" y="39"/>
                </a:cxn>
                <a:cxn ang="0">
                  <a:pos x="52" y="39"/>
                </a:cxn>
                <a:cxn ang="0">
                  <a:pos x="60" y="32"/>
                </a:cxn>
                <a:cxn ang="0">
                  <a:pos x="66" y="24"/>
                </a:cxn>
                <a:cxn ang="0">
                  <a:pos x="71" y="14"/>
                </a:cxn>
                <a:cxn ang="0">
                  <a:pos x="72" y="9"/>
                </a:cxn>
                <a:cxn ang="0">
                  <a:pos x="73" y="4"/>
                </a:cxn>
                <a:cxn ang="0">
                  <a:pos x="73" y="4"/>
                </a:cxn>
                <a:cxn ang="0">
                  <a:pos x="73" y="2"/>
                </a:cxn>
                <a:cxn ang="0">
                  <a:pos x="72" y="1"/>
                </a:cxn>
                <a:cxn ang="0">
                  <a:pos x="71" y="0"/>
                </a:cxn>
                <a:cxn ang="0">
                  <a:pos x="69" y="0"/>
                </a:cxn>
                <a:cxn ang="0">
                  <a:pos x="66" y="1"/>
                </a:cxn>
                <a:cxn ang="0">
                  <a:pos x="65" y="2"/>
                </a:cxn>
                <a:cxn ang="0">
                  <a:pos x="64" y="4"/>
                </a:cxn>
                <a:cxn ang="0">
                  <a:pos x="64" y="4"/>
                </a:cxn>
              </a:cxnLst>
              <a:rect l="0" t="0" r="r" b="b"/>
              <a:pathLst>
                <a:path w="73" h="91">
                  <a:moveTo>
                    <a:pt x="64" y="4"/>
                  </a:moveTo>
                  <a:lnTo>
                    <a:pt x="64" y="4"/>
                  </a:lnTo>
                  <a:lnTo>
                    <a:pt x="63" y="10"/>
                  </a:lnTo>
                  <a:lnTo>
                    <a:pt x="60" y="16"/>
                  </a:lnTo>
                  <a:lnTo>
                    <a:pt x="55" y="22"/>
                  </a:lnTo>
                  <a:lnTo>
                    <a:pt x="51" y="27"/>
                  </a:lnTo>
                  <a:lnTo>
                    <a:pt x="42" y="3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16" y="64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6"/>
                  </a:lnTo>
                  <a:lnTo>
                    <a:pt x="0" y="88"/>
                  </a:lnTo>
                  <a:lnTo>
                    <a:pt x="2" y="89"/>
                  </a:lnTo>
                  <a:lnTo>
                    <a:pt x="3" y="91"/>
                  </a:lnTo>
                  <a:lnTo>
                    <a:pt x="6" y="91"/>
                  </a:lnTo>
                  <a:lnTo>
                    <a:pt x="8" y="91"/>
                  </a:lnTo>
                  <a:lnTo>
                    <a:pt x="9" y="89"/>
                  </a:lnTo>
                  <a:lnTo>
                    <a:pt x="9" y="89"/>
                  </a:lnTo>
                  <a:lnTo>
                    <a:pt x="19" y="76"/>
                  </a:lnTo>
                  <a:lnTo>
                    <a:pt x="30" y="63"/>
                  </a:lnTo>
                  <a:lnTo>
                    <a:pt x="52" y="39"/>
                  </a:lnTo>
                  <a:lnTo>
                    <a:pt x="52" y="39"/>
                  </a:lnTo>
                  <a:lnTo>
                    <a:pt x="60" y="32"/>
                  </a:lnTo>
                  <a:lnTo>
                    <a:pt x="66" y="24"/>
                  </a:lnTo>
                  <a:lnTo>
                    <a:pt x="71" y="14"/>
                  </a:lnTo>
                  <a:lnTo>
                    <a:pt x="72" y="9"/>
                  </a:lnTo>
                  <a:lnTo>
                    <a:pt x="73" y="4"/>
                  </a:lnTo>
                  <a:lnTo>
                    <a:pt x="73" y="4"/>
                  </a:lnTo>
                  <a:lnTo>
                    <a:pt x="73" y="2"/>
                  </a:lnTo>
                  <a:lnTo>
                    <a:pt x="72" y="1"/>
                  </a:lnTo>
                  <a:lnTo>
                    <a:pt x="71" y="0"/>
                  </a:lnTo>
                  <a:lnTo>
                    <a:pt x="69" y="0"/>
                  </a:lnTo>
                  <a:lnTo>
                    <a:pt x="66" y="1"/>
                  </a:lnTo>
                  <a:lnTo>
                    <a:pt x="65" y="2"/>
                  </a:lnTo>
                  <a:lnTo>
                    <a:pt x="64" y="4"/>
                  </a:lnTo>
                  <a:lnTo>
                    <a:pt x="6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65" name="Freeform 1007"/>
            <p:cNvSpPr>
              <a:spLocks/>
            </p:cNvSpPr>
            <p:nvPr/>
          </p:nvSpPr>
          <p:spPr bwMode="auto">
            <a:xfrm>
              <a:off x="4687888" y="2322513"/>
              <a:ext cx="25400" cy="34925"/>
            </a:xfrm>
            <a:custGeom>
              <a:avLst/>
              <a:gdLst/>
              <a:ahLst/>
              <a:cxnLst>
                <a:cxn ang="0">
                  <a:pos x="38" y="2"/>
                </a:cxn>
                <a:cxn ang="0">
                  <a:pos x="38" y="2"/>
                </a:cxn>
                <a:cxn ang="0">
                  <a:pos x="1" y="59"/>
                </a:cxn>
                <a:cxn ang="0">
                  <a:pos x="1" y="59"/>
                </a:cxn>
                <a:cxn ang="0">
                  <a:pos x="0" y="62"/>
                </a:cxn>
                <a:cxn ang="0">
                  <a:pos x="0" y="64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4" y="67"/>
                </a:cxn>
                <a:cxn ang="0">
                  <a:pos x="6" y="67"/>
                </a:cxn>
                <a:cxn ang="0">
                  <a:pos x="7" y="66"/>
                </a:cxn>
                <a:cxn ang="0">
                  <a:pos x="9" y="65"/>
                </a:cxn>
                <a:cxn ang="0">
                  <a:pos x="9" y="65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47" y="6"/>
                </a:cxn>
                <a:cxn ang="0">
                  <a:pos x="47" y="4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3" y="0"/>
                </a:cxn>
                <a:cxn ang="0">
                  <a:pos x="41" y="0"/>
                </a:cxn>
                <a:cxn ang="0">
                  <a:pos x="40" y="1"/>
                </a:cxn>
                <a:cxn ang="0">
                  <a:pos x="38" y="2"/>
                </a:cxn>
                <a:cxn ang="0">
                  <a:pos x="38" y="2"/>
                </a:cxn>
              </a:cxnLst>
              <a:rect l="0" t="0" r="r" b="b"/>
              <a:pathLst>
                <a:path w="47" h="67">
                  <a:moveTo>
                    <a:pt x="38" y="2"/>
                  </a:moveTo>
                  <a:lnTo>
                    <a:pt x="38" y="2"/>
                  </a:lnTo>
                  <a:lnTo>
                    <a:pt x="1" y="59"/>
                  </a:lnTo>
                  <a:lnTo>
                    <a:pt x="1" y="59"/>
                  </a:lnTo>
                  <a:lnTo>
                    <a:pt x="0" y="62"/>
                  </a:lnTo>
                  <a:lnTo>
                    <a:pt x="0" y="64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4" y="67"/>
                  </a:lnTo>
                  <a:lnTo>
                    <a:pt x="6" y="67"/>
                  </a:lnTo>
                  <a:lnTo>
                    <a:pt x="7" y="66"/>
                  </a:lnTo>
                  <a:lnTo>
                    <a:pt x="9" y="65"/>
                  </a:lnTo>
                  <a:lnTo>
                    <a:pt x="9" y="65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7" y="6"/>
                  </a:lnTo>
                  <a:lnTo>
                    <a:pt x="47" y="4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3" y="0"/>
                  </a:lnTo>
                  <a:lnTo>
                    <a:pt x="41" y="0"/>
                  </a:lnTo>
                  <a:lnTo>
                    <a:pt x="40" y="1"/>
                  </a:lnTo>
                  <a:lnTo>
                    <a:pt x="38" y="2"/>
                  </a:lnTo>
                  <a:lnTo>
                    <a:pt x="3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66" name="Freeform 1008"/>
            <p:cNvSpPr>
              <a:spLocks/>
            </p:cNvSpPr>
            <p:nvPr/>
          </p:nvSpPr>
          <p:spPr bwMode="auto">
            <a:xfrm>
              <a:off x="4095751" y="2149476"/>
              <a:ext cx="746125" cy="649288"/>
            </a:xfrm>
            <a:custGeom>
              <a:avLst/>
              <a:gdLst/>
              <a:ahLst/>
              <a:cxnLst>
                <a:cxn ang="0">
                  <a:pos x="1140" y="1223"/>
                </a:cxn>
                <a:cxn ang="0">
                  <a:pos x="915" y="1215"/>
                </a:cxn>
                <a:cxn ang="0">
                  <a:pos x="541" y="1215"/>
                </a:cxn>
                <a:cxn ang="0">
                  <a:pos x="268" y="1224"/>
                </a:cxn>
                <a:cxn ang="0">
                  <a:pos x="95" y="1200"/>
                </a:cxn>
                <a:cxn ang="0">
                  <a:pos x="40" y="1159"/>
                </a:cxn>
                <a:cxn ang="0">
                  <a:pos x="16" y="1026"/>
                </a:cxn>
                <a:cxn ang="0">
                  <a:pos x="25" y="1009"/>
                </a:cxn>
                <a:cxn ang="0">
                  <a:pos x="19" y="875"/>
                </a:cxn>
                <a:cxn ang="0">
                  <a:pos x="9" y="625"/>
                </a:cxn>
                <a:cxn ang="0">
                  <a:pos x="6" y="418"/>
                </a:cxn>
                <a:cxn ang="0">
                  <a:pos x="7" y="289"/>
                </a:cxn>
                <a:cxn ang="0">
                  <a:pos x="52" y="230"/>
                </a:cxn>
                <a:cxn ang="0">
                  <a:pos x="151" y="213"/>
                </a:cxn>
                <a:cxn ang="0">
                  <a:pos x="235" y="218"/>
                </a:cxn>
                <a:cxn ang="0">
                  <a:pos x="289" y="31"/>
                </a:cxn>
                <a:cxn ang="0">
                  <a:pos x="307" y="12"/>
                </a:cxn>
                <a:cxn ang="0">
                  <a:pos x="441" y="1"/>
                </a:cxn>
                <a:cxn ang="0">
                  <a:pos x="695" y="15"/>
                </a:cxn>
                <a:cxn ang="0">
                  <a:pos x="756" y="83"/>
                </a:cxn>
                <a:cxn ang="0">
                  <a:pos x="793" y="203"/>
                </a:cxn>
                <a:cxn ang="0">
                  <a:pos x="1105" y="200"/>
                </a:cxn>
                <a:cxn ang="0">
                  <a:pos x="1230" y="198"/>
                </a:cxn>
                <a:cxn ang="0">
                  <a:pos x="1356" y="241"/>
                </a:cxn>
                <a:cxn ang="0">
                  <a:pos x="1396" y="318"/>
                </a:cxn>
                <a:cxn ang="0">
                  <a:pos x="1403" y="390"/>
                </a:cxn>
                <a:cxn ang="0">
                  <a:pos x="1406" y="426"/>
                </a:cxn>
                <a:cxn ang="0">
                  <a:pos x="1379" y="431"/>
                </a:cxn>
                <a:cxn ang="0">
                  <a:pos x="1365" y="363"/>
                </a:cxn>
                <a:cxn ang="0">
                  <a:pos x="1332" y="271"/>
                </a:cxn>
                <a:cxn ang="0">
                  <a:pos x="1211" y="232"/>
                </a:cxn>
                <a:cxn ang="0">
                  <a:pos x="1047" y="238"/>
                </a:cxn>
                <a:cxn ang="0">
                  <a:pos x="777" y="239"/>
                </a:cxn>
                <a:cxn ang="0">
                  <a:pos x="760" y="229"/>
                </a:cxn>
                <a:cxn ang="0">
                  <a:pos x="747" y="174"/>
                </a:cxn>
                <a:cxn ang="0">
                  <a:pos x="714" y="77"/>
                </a:cxn>
                <a:cxn ang="0">
                  <a:pos x="647" y="43"/>
                </a:cxn>
                <a:cxn ang="0">
                  <a:pos x="476" y="39"/>
                </a:cxn>
                <a:cxn ang="0">
                  <a:pos x="320" y="66"/>
                </a:cxn>
                <a:cxn ang="0">
                  <a:pos x="298" y="168"/>
                </a:cxn>
                <a:cxn ang="0">
                  <a:pos x="267" y="232"/>
                </a:cxn>
                <a:cxn ang="0">
                  <a:pos x="264" y="252"/>
                </a:cxn>
                <a:cxn ang="0">
                  <a:pos x="245" y="258"/>
                </a:cxn>
                <a:cxn ang="0">
                  <a:pos x="175" y="252"/>
                </a:cxn>
                <a:cxn ang="0">
                  <a:pos x="80" y="259"/>
                </a:cxn>
                <a:cxn ang="0">
                  <a:pos x="44" y="298"/>
                </a:cxn>
                <a:cxn ang="0">
                  <a:pos x="46" y="541"/>
                </a:cxn>
                <a:cxn ang="0">
                  <a:pos x="55" y="893"/>
                </a:cxn>
                <a:cxn ang="0">
                  <a:pos x="56" y="1019"/>
                </a:cxn>
                <a:cxn ang="0">
                  <a:pos x="58" y="1106"/>
                </a:cxn>
                <a:cxn ang="0">
                  <a:pos x="101" y="1162"/>
                </a:cxn>
                <a:cxn ang="0">
                  <a:pos x="279" y="1186"/>
                </a:cxn>
                <a:cxn ang="0">
                  <a:pos x="440" y="1189"/>
                </a:cxn>
                <a:cxn ang="0">
                  <a:pos x="599" y="1178"/>
                </a:cxn>
                <a:cxn ang="0">
                  <a:pos x="880" y="1179"/>
                </a:cxn>
                <a:cxn ang="0">
                  <a:pos x="1084" y="1180"/>
                </a:cxn>
                <a:cxn ang="0">
                  <a:pos x="1208" y="1188"/>
                </a:cxn>
                <a:cxn ang="0">
                  <a:pos x="1248" y="1188"/>
                </a:cxn>
                <a:cxn ang="0">
                  <a:pos x="1276" y="1173"/>
                </a:cxn>
                <a:cxn ang="0">
                  <a:pos x="1296" y="1192"/>
                </a:cxn>
                <a:cxn ang="0">
                  <a:pos x="1261" y="1223"/>
                </a:cxn>
              </a:cxnLst>
              <a:rect l="0" t="0" r="r" b="b"/>
              <a:pathLst>
                <a:path w="1409" h="1227">
                  <a:moveTo>
                    <a:pt x="1221" y="1227"/>
                  </a:moveTo>
                  <a:lnTo>
                    <a:pt x="1221" y="1227"/>
                  </a:lnTo>
                  <a:lnTo>
                    <a:pt x="1205" y="1226"/>
                  </a:lnTo>
                  <a:lnTo>
                    <a:pt x="1190" y="1226"/>
                  </a:lnTo>
                  <a:lnTo>
                    <a:pt x="1190" y="1226"/>
                  </a:lnTo>
                  <a:lnTo>
                    <a:pt x="1176" y="1225"/>
                  </a:lnTo>
                  <a:lnTo>
                    <a:pt x="1176" y="1225"/>
                  </a:lnTo>
                  <a:lnTo>
                    <a:pt x="1140" y="1223"/>
                  </a:lnTo>
                  <a:lnTo>
                    <a:pt x="1105" y="1221"/>
                  </a:lnTo>
                  <a:lnTo>
                    <a:pt x="1104" y="1221"/>
                  </a:lnTo>
                  <a:lnTo>
                    <a:pt x="1104" y="1221"/>
                  </a:lnTo>
                  <a:lnTo>
                    <a:pt x="1049" y="1218"/>
                  </a:lnTo>
                  <a:lnTo>
                    <a:pt x="1021" y="1217"/>
                  </a:lnTo>
                  <a:lnTo>
                    <a:pt x="993" y="1216"/>
                  </a:lnTo>
                  <a:lnTo>
                    <a:pt x="993" y="1216"/>
                  </a:lnTo>
                  <a:lnTo>
                    <a:pt x="915" y="1215"/>
                  </a:lnTo>
                  <a:lnTo>
                    <a:pt x="838" y="1214"/>
                  </a:lnTo>
                  <a:lnTo>
                    <a:pt x="838" y="1214"/>
                  </a:lnTo>
                  <a:lnTo>
                    <a:pt x="760" y="1213"/>
                  </a:lnTo>
                  <a:lnTo>
                    <a:pt x="681" y="1212"/>
                  </a:lnTo>
                  <a:lnTo>
                    <a:pt x="681" y="1212"/>
                  </a:lnTo>
                  <a:lnTo>
                    <a:pt x="608" y="1213"/>
                  </a:lnTo>
                  <a:lnTo>
                    <a:pt x="541" y="1215"/>
                  </a:lnTo>
                  <a:lnTo>
                    <a:pt x="541" y="1215"/>
                  </a:lnTo>
                  <a:lnTo>
                    <a:pt x="494" y="1218"/>
                  </a:lnTo>
                  <a:lnTo>
                    <a:pt x="489" y="1218"/>
                  </a:lnTo>
                  <a:lnTo>
                    <a:pt x="489" y="1218"/>
                  </a:lnTo>
                  <a:lnTo>
                    <a:pt x="399" y="1223"/>
                  </a:lnTo>
                  <a:lnTo>
                    <a:pt x="354" y="1224"/>
                  </a:lnTo>
                  <a:lnTo>
                    <a:pt x="309" y="1225"/>
                  </a:lnTo>
                  <a:lnTo>
                    <a:pt x="309" y="1225"/>
                  </a:lnTo>
                  <a:lnTo>
                    <a:pt x="268" y="1224"/>
                  </a:lnTo>
                  <a:lnTo>
                    <a:pt x="228" y="1223"/>
                  </a:lnTo>
                  <a:lnTo>
                    <a:pt x="191" y="1220"/>
                  </a:lnTo>
                  <a:lnTo>
                    <a:pt x="157" y="1215"/>
                  </a:lnTo>
                  <a:lnTo>
                    <a:pt x="157" y="1215"/>
                  </a:lnTo>
                  <a:lnTo>
                    <a:pt x="141" y="1213"/>
                  </a:lnTo>
                  <a:lnTo>
                    <a:pt x="126" y="1209"/>
                  </a:lnTo>
                  <a:lnTo>
                    <a:pt x="109" y="1205"/>
                  </a:lnTo>
                  <a:lnTo>
                    <a:pt x="95" y="1200"/>
                  </a:lnTo>
                  <a:lnTo>
                    <a:pt x="80" y="1194"/>
                  </a:lnTo>
                  <a:lnTo>
                    <a:pt x="67" y="1187"/>
                  </a:lnTo>
                  <a:lnTo>
                    <a:pt x="61" y="1183"/>
                  </a:lnTo>
                  <a:lnTo>
                    <a:pt x="55" y="1177"/>
                  </a:lnTo>
                  <a:lnTo>
                    <a:pt x="50" y="1172"/>
                  </a:lnTo>
                  <a:lnTo>
                    <a:pt x="45" y="1167"/>
                  </a:lnTo>
                  <a:lnTo>
                    <a:pt x="45" y="1167"/>
                  </a:lnTo>
                  <a:lnTo>
                    <a:pt x="40" y="1159"/>
                  </a:lnTo>
                  <a:lnTo>
                    <a:pt x="36" y="1150"/>
                  </a:lnTo>
                  <a:lnTo>
                    <a:pt x="27" y="1134"/>
                  </a:lnTo>
                  <a:lnTo>
                    <a:pt x="22" y="1117"/>
                  </a:lnTo>
                  <a:lnTo>
                    <a:pt x="19" y="1101"/>
                  </a:lnTo>
                  <a:lnTo>
                    <a:pt x="17" y="1083"/>
                  </a:lnTo>
                  <a:lnTo>
                    <a:pt x="16" y="1065"/>
                  </a:lnTo>
                  <a:lnTo>
                    <a:pt x="16" y="1029"/>
                  </a:lnTo>
                  <a:lnTo>
                    <a:pt x="16" y="1026"/>
                  </a:lnTo>
                  <a:lnTo>
                    <a:pt x="16" y="1026"/>
                  </a:lnTo>
                  <a:lnTo>
                    <a:pt x="17" y="1023"/>
                  </a:lnTo>
                  <a:lnTo>
                    <a:pt x="18" y="1019"/>
                  </a:lnTo>
                  <a:lnTo>
                    <a:pt x="20" y="1016"/>
                  </a:lnTo>
                  <a:lnTo>
                    <a:pt x="23" y="1013"/>
                  </a:lnTo>
                  <a:lnTo>
                    <a:pt x="24" y="1012"/>
                  </a:lnTo>
                  <a:lnTo>
                    <a:pt x="25" y="1009"/>
                  </a:lnTo>
                  <a:lnTo>
                    <a:pt x="25" y="1009"/>
                  </a:lnTo>
                  <a:lnTo>
                    <a:pt x="25" y="1001"/>
                  </a:lnTo>
                  <a:lnTo>
                    <a:pt x="25" y="1001"/>
                  </a:lnTo>
                  <a:lnTo>
                    <a:pt x="23" y="961"/>
                  </a:lnTo>
                  <a:lnTo>
                    <a:pt x="23" y="959"/>
                  </a:lnTo>
                  <a:lnTo>
                    <a:pt x="23" y="959"/>
                  </a:lnTo>
                  <a:lnTo>
                    <a:pt x="22" y="927"/>
                  </a:lnTo>
                  <a:lnTo>
                    <a:pt x="22" y="927"/>
                  </a:lnTo>
                  <a:lnTo>
                    <a:pt x="19" y="875"/>
                  </a:lnTo>
                  <a:lnTo>
                    <a:pt x="19" y="875"/>
                  </a:lnTo>
                  <a:lnTo>
                    <a:pt x="18" y="830"/>
                  </a:lnTo>
                  <a:lnTo>
                    <a:pt x="15" y="786"/>
                  </a:lnTo>
                  <a:lnTo>
                    <a:pt x="15" y="786"/>
                  </a:lnTo>
                  <a:lnTo>
                    <a:pt x="12" y="759"/>
                  </a:lnTo>
                  <a:lnTo>
                    <a:pt x="11" y="732"/>
                  </a:lnTo>
                  <a:lnTo>
                    <a:pt x="9" y="679"/>
                  </a:lnTo>
                  <a:lnTo>
                    <a:pt x="9" y="625"/>
                  </a:lnTo>
                  <a:lnTo>
                    <a:pt x="10" y="572"/>
                  </a:lnTo>
                  <a:lnTo>
                    <a:pt x="10" y="570"/>
                  </a:lnTo>
                  <a:lnTo>
                    <a:pt x="10" y="570"/>
                  </a:lnTo>
                  <a:lnTo>
                    <a:pt x="10" y="522"/>
                  </a:lnTo>
                  <a:lnTo>
                    <a:pt x="10" y="475"/>
                  </a:lnTo>
                  <a:lnTo>
                    <a:pt x="10" y="475"/>
                  </a:lnTo>
                  <a:lnTo>
                    <a:pt x="9" y="448"/>
                  </a:lnTo>
                  <a:lnTo>
                    <a:pt x="6" y="418"/>
                  </a:lnTo>
                  <a:lnTo>
                    <a:pt x="6" y="418"/>
                  </a:lnTo>
                  <a:lnTo>
                    <a:pt x="2" y="394"/>
                  </a:lnTo>
                  <a:lnTo>
                    <a:pt x="0" y="370"/>
                  </a:lnTo>
                  <a:lnTo>
                    <a:pt x="0" y="345"/>
                  </a:lnTo>
                  <a:lnTo>
                    <a:pt x="0" y="322"/>
                  </a:lnTo>
                  <a:lnTo>
                    <a:pt x="2" y="311"/>
                  </a:lnTo>
                  <a:lnTo>
                    <a:pt x="3" y="299"/>
                  </a:lnTo>
                  <a:lnTo>
                    <a:pt x="7" y="289"/>
                  </a:lnTo>
                  <a:lnTo>
                    <a:pt x="10" y="279"/>
                  </a:lnTo>
                  <a:lnTo>
                    <a:pt x="14" y="269"/>
                  </a:lnTo>
                  <a:lnTo>
                    <a:pt x="20" y="260"/>
                  </a:lnTo>
                  <a:lnTo>
                    <a:pt x="26" y="252"/>
                  </a:lnTo>
                  <a:lnTo>
                    <a:pt x="34" y="243"/>
                  </a:lnTo>
                  <a:lnTo>
                    <a:pt x="34" y="243"/>
                  </a:lnTo>
                  <a:lnTo>
                    <a:pt x="42" y="236"/>
                  </a:lnTo>
                  <a:lnTo>
                    <a:pt x="52" y="230"/>
                  </a:lnTo>
                  <a:lnTo>
                    <a:pt x="63" y="225"/>
                  </a:lnTo>
                  <a:lnTo>
                    <a:pt x="74" y="221"/>
                  </a:lnTo>
                  <a:lnTo>
                    <a:pt x="87" y="218"/>
                  </a:lnTo>
                  <a:lnTo>
                    <a:pt x="101" y="214"/>
                  </a:lnTo>
                  <a:lnTo>
                    <a:pt x="116" y="213"/>
                  </a:lnTo>
                  <a:lnTo>
                    <a:pt x="133" y="213"/>
                  </a:lnTo>
                  <a:lnTo>
                    <a:pt x="133" y="213"/>
                  </a:lnTo>
                  <a:lnTo>
                    <a:pt x="151" y="213"/>
                  </a:lnTo>
                  <a:lnTo>
                    <a:pt x="167" y="214"/>
                  </a:lnTo>
                  <a:lnTo>
                    <a:pt x="202" y="218"/>
                  </a:lnTo>
                  <a:lnTo>
                    <a:pt x="204" y="218"/>
                  </a:lnTo>
                  <a:lnTo>
                    <a:pt x="204" y="218"/>
                  </a:lnTo>
                  <a:lnTo>
                    <a:pt x="228" y="221"/>
                  </a:lnTo>
                  <a:lnTo>
                    <a:pt x="233" y="221"/>
                  </a:lnTo>
                  <a:lnTo>
                    <a:pt x="235" y="218"/>
                  </a:lnTo>
                  <a:lnTo>
                    <a:pt x="235" y="218"/>
                  </a:lnTo>
                  <a:lnTo>
                    <a:pt x="245" y="193"/>
                  </a:lnTo>
                  <a:lnTo>
                    <a:pt x="255" y="169"/>
                  </a:lnTo>
                  <a:lnTo>
                    <a:pt x="264" y="146"/>
                  </a:lnTo>
                  <a:lnTo>
                    <a:pt x="271" y="122"/>
                  </a:lnTo>
                  <a:lnTo>
                    <a:pt x="277" y="98"/>
                  </a:lnTo>
                  <a:lnTo>
                    <a:pt x="282" y="76"/>
                  </a:lnTo>
                  <a:lnTo>
                    <a:pt x="286" y="53"/>
                  </a:lnTo>
                  <a:lnTo>
                    <a:pt x="289" y="31"/>
                  </a:lnTo>
                  <a:lnTo>
                    <a:pt x="289" y="31"/>
                  </a:lnTo>
                  <a:lnTo>
                    <a:pt x="291" y="25"/>
                  </a:lnTo>
                  <a:lnTo>
                    <a:pt x="294" y="20"/>
                  </a:lnTo>
                  <a:lnTo>
                    <a:pt x="298" y="17"/>
                  </a:lnTo>
                  <a:lnTo>
                    <a:pt x="304" y="13"/>
                  </a:lnTo>
                  <a:lnTo>
                    <a:pt x="306" y="13"/>
                  </a:lnTo>
                  <a:lnTo>
                    <a:pt x="307" y="12"/>
                  </a:lnTo>
                  <a:lnTo>
                    <a:pt x="307" y="12"/>
                  </a:lnTo>
                  <a:lnTo>
                    <a:pt x="310" y="9"/>
                  </a:lnTo>
                  <a:lnTo>
                    <a:pt x="312" y="8"/>
                  </a:lnTo>
                  <a:lnTo>
                    <a:pt x="316" y="7"/>
                  </a:lnTo>
                  <a:lnTo>
                    <a:pt x="320" y="6"/>
                  </a:lnTo>
                  <a:lnTo>
                    <a:pt x="320" y="6"/>
                  </a:lnTo>
                  <a:lnTo>
                    <a:pt x="361" y="4"/>
                  </a:lnTo>
                  <a:lnTo>
                    <a:pt x="401" y="2"/>
                  </a:lnTo>
                  <a:lnTo>
                    <a:pt x="441" y="1"/>
                  </a:lnTo>
                  <a:lnTo>
                    <a:pt x="479" y="0"/>
                  </a:lnTo>
                  <a:lnTo>
                    <a:pt x="479" y="0"/>
                  </a:lnTo>
                  <a:lnTo>
                    <a:pt x="532" y="1"/>
                  </a:lnTo>
                  <a:lnTo>
                    <a:pt x="584" y="3"/>
                  </a:lnTo>
                  <a:lnTo>
                    <a:pt x="634" y="7"/>
                  </a:lnTo>
                  <a:lnTo>
                    <a:pt x="681" y="12"/>
                  </a:lnTo>
                  <a:lnTo>
                    <a:pt x="681" y="12"/>
                  </a:lnTo>
                  <a:lnTo>
                    <a:pt x="695" y="15"/>
                  </a:lnTo>
                  <a:lnTo>
                    <a:pt x="707" y="20"/>
                  </a:lnTo>
                  <a:lnTo>
                    <a:pt x="719" y="26"/>
                  </a:lnTo>
                  <a:lnTo>
                    <a:pt x="729" y="33"/>
                  </a:lnTo>
                  <a:lnTo>
                    <a:pt x="737" y="42"/>
                  </a:lnTo>
                  <a:lnTo>
                    <a:pt x="745" y="54"/>
                  </a:lnTo>
                  <a:lnTo>
                    <a:pt x="751" y="67"/>
                  </a:lnTo>
                  <a:lnTo>
                    <a:pt x="756" y="83"/>
                  </a:lnTo>
                  <a:lnTo>
                    <a:pt x="756" y="83"/>
                  </a:lnTo>
                  <a:lnTo>
                    <a:pt x="766" y="118"/>
                  </a:lnTo>
                  <a:lnTo>
                    <a:pt x="766" y="118"/>
                  </a:lnTo>
                  <a:lnTo>
                    <a:pt x="774" y="138"/>
                  </a:lnTo>
                  <a:lnTo>
                    <a:pt x="779" y="157"/>
                  </a:lnTo>
                  <a:lnTo>
                    <a:pt x="784" y="177"/>
                  </a:lnTo>
                  <a:lnTo>
                    <a:pt x="787" y="198"/>
                  </a:lnTo>
                  <a:lnTo>
                    <a:pt x="788" y="203"/>
                  </a:lnTo>
                  <a:lnTo>
                    <a:pt x="793" y="203"/>
                  </a:lnTo>
                  <a:lnTo>
                    <a:pt x="793" y="203"/>
                  </a:lnTo>
                  <a:lnTo>
                    <a:pt x="901" y="204"/>
                  </a:lnTo>
                  <a:lnTo>
                    <a:pt x="901" y="204"/>
                  </a:lnTo>
                  <a:lnTo>
                    <a:pt x="1026" y="204"/>
                  </a:lnTo>
                  <a:lnTo>
                    <a:pt x="1026" y="204"/>
                  </a:lnTo>
                  <a:lnTo>
                    <a:pt x="1046" y="204"/>
                  </a:lnTo>
                  <a:lnTo>
                    <a:pt x="1066" y="203"/>
                  </a:lnTo>
                  <a:lnTo>
                    <a:pt x="1105" y="200"/>
                  </a:lnTo>
                  <a:lnTo>
                    <a:pt x="1105" y="200"/>
                  </a:lnTo>
                  <a:lnTo>
                    <a:pt x="1144" y="197"/>
                  </a:lnTo>
                  <a:lnTo>
                    <a:pt x="1163" y="195"/>
                  </a:lnTo>
                  <a:lnTo>
                    <a:pt x="1182" y="195"/>
                  </a:lnTo>
                  <a:lnTo>
                    <a:pt x="1182" y="195"/>
                  </a:lnTo>
                  <a:lnTo>
                    <a:pt x="1207" y="196"/>
                  </a:lnTo>
                  <a:lnTo>
                    <a:pt x="1230" y="198"/>
                  </a:lnTo>
                  <a:lnTo>
                    <a:pt x="1230" y="198"/>
                  </a:lnTo>
                  <a:lnTo>
                    <a:pt x="1249" y="202"/>
                  </a:lnTo>
                  <a:lnTo>
                    <a:pt x="1271" y="206"/>
                  </a:lnTo>
                  <a:lnTo>
                    <a:pt x="1294" y="212"/>
                  </a:lnTo>
                  <a:lnTo>
                    <a:pt x="1317" y="221"/>
                  </a:lnTo>
                  <a:lnTo>
                    <a:pt x="1327" y="225"/>
                  </a:lnTo>
                  <a:lnTo>
                    <a:pt x="1337" y="230"/>
                  </a:lnTo>
                  <a:lnTo>
                    <a:pt x="1348" y="235"/>
                  </a:lnTo>
                  <a:lnTo>
                    <a:pt x="1356" y="241"/>
                  </a:lnTo>
                  <a:lnTo>
                    <a:pt x="1364" y="249"/>
                  </a:lnTo>
                  <a:lnTo>
                    <a:pt x="1372" y="256"/>
                  </a:lnTo>
                  <a:lnTo>
                    <a:pt x="1378" y="263"/>
                  </a:lnTo>
                  <a:lnTo>
                    <a:pt x="1383" y="273"/>
                  </a:lnTo>
                  <a:lnTo>
                    <a:pt x="1383" y="273"/>
                  </a:lnTo>
                  <a:lnTo>
                    <a:pt x="1388" y="287"/>
                  </a:lnTo>
                  <a:lnTo>
                    <a:pt x="1393" y="303"/>
                  </a:lnTo>
                  <a:lnTo>
                    <a:pt x="1396" y="318"/>
                  </a:lnTo>
                  <a:lnTo>
                    <a:pt x="1400" y="335"/>
                  </a:lnTo>
                  <a:lnTo>
                    <a:pt x="1401" y="345"/>
                  </a:lnTo>
                  <a:lnTo>
                    <a:pt x="1401" y="345"/>
                  </a:lnTo>
                  <a:lnTo>
                    <a:pt x="1402" y="356"/>
                  </a:lnTo>
                  <a:lnTo>
                    <a:pt x="1402" y="370"/>
                  </a:lnTo>
                  <a:lnTo>
                    <a:pt x="1402" y="370"/>
                  </a:lnTo>
                  <a:lnTo>
                    <a:pt x="1402" y="379"/>
                  </a:lnTo>
                  <a:lnTo>
                    <a:pt x="1403" y="390"/>
                  </a:lnTo>
                  <a:lnTo>
                    <a:pt x="1404" y="399"/>
                  </a:lnTo>
                  <a:lnTo>
                    <a:pt x="1407" y="408"/>
                  </a:lnTo>
                  <a:lnTo>
                    <a:pt x="1407" y="408"/>
                  </a:lnTo>
                  <a:lnTo>
                    <a:pt x="1409" y="412"/>
                  </a:lnTo>
                  <a:lnTo>
                    <a:pt x="1409" y="418"/>
                  </a:lnTo>
                  <a:lnTo>
                    <a:pt x="1408" y="422"/>
                  </a:lnTo>
                  <a:lnTo>
                    <a:pt x="1406" y="426"/>
                  </a:lnTo>
                  <a:lnTo>
                    <a:pt x="1406" y="426"/>
                  </a:lnTo>
                  <a:lnTo>
                    <a:pt x="1403" y="430"/>
                  </a:lnTo>
                  <a:lnTo>
                    <a:pt x="1399" y="433"/>
                  </a:lnTo>
                  <a:lnTo>
                    <a:pt x="1394" y="435"/>
                  </a:lnTo>
                  <a:lnTo>
                    <a:pt x="1389" y="436"/>
                  </a:lnTo>
                  <a:lnTo>
                    <a:pt x="1389" y="436"/>
                  </a:lnTo>
                  <a:lnTo>
                    <a:pt x="1385" y="435"/>
                  </a:lnTo>
                  <a:lnTo>
                    <a:pt x="1382" y="433"/>
                  </a:lnTo>
                  <a:lnTo>
                    <a:pt x="1379" y="431"/>
                  </a:lnTo>
                  <a:lnTo>
                    <a:pt x="1376" y="427"/>
                  </a:lnTo>
                  <a:lnTo>
                    <a:pt x="1376" y="427"/>
                  </a:lnTo>
                  <a:lnTo>
                    <a:pt x="1373" y="419"/>
                  </a:lnTo>
                  <a:lnTo>
                    <a:pt x="1371" y="411"/>
                  </a:lnTo>
                  <a:lnTo>
                    <a:pt x="1367" y="395"/>
                  </a:lnTo>
                  <a:lnTo>
                    <a:pt x="1365" y="378"/>
                  </a:lnTo>
                  <a:lnTo>
                    <a:pt x="1365" y="363"/>
                  </a:lnTo>
                  <a:lnTo>
                    <a:pt x="1365" y="363"/>
                  </a:lnTo>
                  <a:lnTo>
                    <a:pt x="1363" y="335"/>
                  </a:lnTo>
                  <a:lnTo>
                    <a:pt x="1361" y="321"/>
                  </a:lnTo>
                  <a:lnTo>
                    <a:pt x="1358" y="307"/>
                  </a:lnTo>
                  <a:lnTo>
                    <a:pt x="1358" y="307"/>
                  </a:lnTo>
                  <a:lnTo>
                    <a:pt x="1354" y="297"/>
                  </a:lnTo>
                  <a:lnTo>
                    <a:pt x="1348" y="288"/>
                  </a:lnTo>
                  <a:lnTo>
                    <a:pt x="1340" y="280"/>
                  </a:lnTo>
                  <a:lnTo>
                    <a:pt x="1332" y="271"/>
                  </a:lnTo>
                  <a:lnTo>
                    <a:pt x="1322" y="265"/>
                  </a:lnTo>
                  <a:lnTo>
                    <a:pt x="1311" y="258"/>
                  </a:lnTo>
                  <a:lnTo>
                    <a:pt x="1300" y="253"/>
                  </a:lnTo>
                  <a:lnTo>
                    <a:pt x="1288" y="248"/>
                  </a:lnTo>
                  <a:lnTo>
                    <a:pt x="1275" y="243"/>
                  </a:lnTo>
                  <a:lnTo>
                    <a:pt x="1263" y="240"/>
                  </a:lnTo>
                  <a:lnTo>
                    <a:pt x="1237" y="235"/>
                  </a:lnTo>
                  <a:lnTo>
                    <a:pt x="1211" y="232"/>
                  </a:lnTo>
                  <a:lnTo>
                    <a:pt x="1188" y="231"/>
                  </a:lnTo>
                  <a:lnTo>
                    <a:pt x="1188" y="231"/>
                  </a:lnTo>
                  <a:lnTo>
                    <a:pt x="1181" y="231"/>
                  </a:lnTo>
                  <a:lnTo>
                    <a:pt x="1181" y="231"/>
                  </a:lnTo>
                  <a:lnTo>
                    <a:pt x="1140" y="233"/>
                  </a:lnTo>
                  <a:lnTo>
                    <a:pt x="1101" y="235"/>
                  </a:lnTo>
                  <a:lnTo>
                    <a:pt x="1101" y="235"/>
                  </a:lnTo>
                  <a:lnTo>
                    <a:pt x="1047" y="238"/>
                  </a:lnTo>
                  <a:lnTo>
                    <a:pt x="1019" y="239"/>
                  </a:lnTo>
                  <a:lnTo>
                    <a:pt x="991" y="239"/>
                  </a:lnTo>
                  <a:lnTo>
                    <a:pt x="991" y="239"/>
                  </a:lnTo>
                  <a:lnTo>
                    <a:pt x="975" y="239"/>
                  </a:lnTo>
                  <a:lnTo>
                    <a:pt x="975" y="239"/>
                  </a:lnTo>
                  <a:lnTo>
                    <a:pt x="920" y="239"/>
                  </a:lnTo>
                  <a:lnTo>
                    <a:pt x="872" y="239"/>
                  </a:lnTo>
                  <a:lnTo>
                    <a:pt x="777" y="239"/>
                  </a:lnTo>
                  <a:lnTo>
                    <a:pt x="777" y="239"/>
                  </a:lnTo>
                  <a:lnTo>
                    <a:pt x="771" y="238"/>
                  </a:lnTo>
                  <a:lnTo>
                    <a:pt x="767" y="237"/>
                  </a:lnTo>
                  <a:lnTo>
                    <a:pt x="764" y="234"/>
                  </a:lnTo>
                  <a:lnTo>
                    <a:pt x="762" y="231"/>
                  </a:lnTo>
                  <a:lnTo>
                    <a:pt x="761" y="230"/>
                  </a:lnTo>
                  <a:lnTo>
                    <a:pt x="760" y="229"/>
                  </a:lnTo>
                  <a:lnTo>
                    <a:pt x="760" y="229"/>
                  </a:lnTo>
                  <a:lnTo>
                    <a:pt x="756" y="227"/>
                  </a:lnTo>
                  <a:lnTo>
                    <a:pt x="754" y="223"/>
                  </a:lnTo>
                  <a:lnTo>
                    <a:pt x="753" y="219"/>
                  </a:lnTo>
                  <a:lnTo>
                    <a:pt x="752" y="214"/>
                  </a:lnTo>
                  <a:lnTo>
                    <a:pt x="752" y="214"/>
                  </a:lnTo>
                  <a:lnTo>
                    <a:pt x="752" y="204"/>
                  </a:lnTo>
                  <a:lnTo>
                    <a:pt x="751" y="194"/>
                  </a:lnTo>
                  <a:lnTo>
                    <a:pt x="747" y="174"/>
                  </a:lnTo>
                  <a:lnTo>
                    <a:pt x="740" y="154"/>
                  </a:lnTo>
                  <a:lnTo>
                    <a:pt x="734" y="135"/>
                  </a:lnTo>
                  <a:lnTo>
                    <a:pt x="734" y="135"/>
                  </a:lnTo>
                  <a:lnTo>
                    <a:pt x="727" y="114"/>
                  </a:lnTo>
                  <a:lnTo>
                    <a:pt x="721" y="92"/>
                  </a:lnTo>
                  <a:lnTo>
                    <a:pt x="721" y="92"/>
                  </a:lnTo>
                  <a:lnTo>
                    <a:pt x="719" y="84"/>
                  </a:lnTo>
                  <a:lnTo>
                    <a:pt x="714" y="77"/>
                  </a:lnTo>
                  <a:lnTo>
                    <a:pt x="710" y="69"/>
                  </a:lnTo>
                  <a:lnTo>
                    <a:pt x="705" y="64"/>
                  </a:lnTo>
                  <a:lnTo>
                    <a:pt x="699" y="59"/>
                  </a:lnTo>
                  <a:lnTo>
                    <a:pt x="693" y="55"/>
                  </a:lnTo>
                  <a:lnTo>
                    <a:pt x="686" y="52"/>
                  </a:lnTo>
                  <a:lnTo>
                    <a:pt x="679" y="49"/>
                  </a:lnTo>
                  <a:lnTo>
                    <a:pt x="664" y="46"/>
                  </a:lnTo>
                  <a:lnTo>
                    <a:pt x="647" y="43"/>
                  </a:lnTo>
                  <a:lnTo>
                    <a:pt x="631" y="42"/>
                  </a:lnTo>
                  <a:lnTo>
                    <a:pt x="615" y="42"/>
                  </a:lnTo>
                  <a:lnTo>
                    <a:pt x="605" y="42"/>
                  </a:lnTo>
                  <a:lnTo>
                    <a:pt x="605" y="42"/>
                  </a:lnTo>
                  <a:lnTo>
                    <a:pt x="530" y="41"/>
                  </a:lnTo>
                  <a:lnTo>
                    <a:pt x="528" y="40"/>
                  </a:lnTo>
                  <a:lnTo>
                    <a:pt x="528" y="40"/>
                  </a:lnTo>
                  <a:lnTo>
                    <a:pt x="476" y="39"/>
                  </a:lnTo>
                  <a:lnTo>
                    <a:pt x="424" y="39"/>
                  </a:lnTo>
                  <a:lnTo>
                    <a:pt x="424" y="39"/>
                  </a:lnTo>
                  <a:lnTo>
                    <a:pt x="374" y="39"/>
                  </a:lnTo>
                  <a:lnTo>
                    <a:pt x="329" y="41"/>
                  </a:lnTo>
                  <a:lnTo>
                    <a:pt x="324" y="42"/>
                  </a:lnTo>
                  <a:lnTo>
                    <a:pt x="323" y="47"/>
                  </a:lnTo>
                  <a:lnTo>
                    <a:pt x="323" y="47"/>
                  </a:lnTo>
                  <a:lnTo>
                    <a:pt x="320" y="66"/>
                  </a:lnTo>
                  <a:lnTo>
                    <a:pt x="316" y="87"/>
                  </a:lnTo>
                  <a:lnTo>
                    <a:pt x="308" y="126"/>
                  </a:lnTo>
                  <a:lnTo>
                    <a:pt x="308" y="127"/>
                  </a:lnTo>
                  <a:lnTo>
                    <a:pt x="308" y="127"/>
                  </a:lnTo>
                  <a:lnTo>
                    <a:pt x="302" y="153"/>
                  </a:lnTo>
                  <a:lnTo>
                    <a:pt x="302" y="153"/>
                  </a:lnTo>
                  <a:lnTo>
                    <a:pt x="300" y="162"/>
                  </a:lnTo>
                  <a:lnTo>
                    <a:pt x="298" y="168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87" y="184"/>
                  </a:lnTo>
                  <a:lnTo>
                    <a:pt x="283" y="193"/>
                  </a:lnTo>
                  <a:lnTo>
                    <a:pt x="283" y="193"/>
                  </a:lnTo>
                  <a:lnTo>
                    <a:pt x="274" y="214"/>
                  </a:lnTo>
                  <a:lnTo>
                    <a:pt x="274" y="214"/>
                  </a:lnTo>
                  <a:lnTo>
                    <a:pt x="267" y="232"/>
                  </a:lnTo>
                  <a:lnTo>
                    <a:pt x="266" y="234"/>
                  </a:lnTo>
                  <a:lnTo>
                    <a:pt x="267" y="235"/>
                  </a:lnTo>
                  <a:lnTo>
                    <a:pt x="267" y="235"/>
                  </a:lnTo>
                  <a:lnTo>
                    <a:pt x="268" y="239"/>
                  </a:lnTo>
                  <a:lnTo>
                    <a:pt x="267" y="245"/>
                  </a:lnTo>
                  <a:lnTo>
                    <a:pt x="266" y="248"/>
                  </a:lnTo>
                  <a:lnTo>
                    <a:pt x="264" y="252"/>
                  </a:lnTo>
                  <a:lnTo>
                    <a:pt x="264" y="252"/>
                  </a:lnTo>
                  <a:lnTo>
                    <a:pt x="262" y="255"/>
                  </a:lnTo>
                  <a:lnTo>
                    <a:pt x="258" y="256"/>
                  </a:lnTo>
                  <a:lnTo>
                    <a:pt x="254" y="258"/>
                  </a:lnTo>
                  <a:lnTo>
                    <a:pt x="250" y="258"/>
                  </a:lnTo>
                  <a:lnTo>
                    <a:pt x="248" y="258"/>
                  </a:lnTo>
                  <a:lnTo>
                    <a:pt x="248" y="258"/>
                  </a:lnTo>
                  <a:lnTo>
                    <a:pt x="248" y="258"/>
                  </a:lnTo>
                  <a:lnTo>
                    <a:pt x="245" y="258"/>
                  </a:lnTo>
                  <a:lnTo>
                    <a:pt x="245" y="258"/>
                  </a:lnTo>
                  <a:lnTo>
                    <a:pt x="241" y="258"/>
                  </a:lnTo>
                  <a:lnTo>
                    <a:pt x="241" y="258"/>
                  </a:lnTo>
                  <a:lnTo>
                    <a:pt x="240" y="258"/>
                  </a:lnTo>
                  <a:lnTo>
                    <a:pt x="240" y="258"/>
                  </a:lnTo>
                  <a:lnTo>
                    <a:pt x="208" y="255"/>
                  </a:lnTo>
                  <a:lnTo>
                    <a:pt x="208" y="255"/>
                  </a:lnTo>
                  <a:lnTo>
                    <a:pt x="175" y="252"/>
                  </a:lnTo>
                  <a:lnTo>
                    <a:pt x="157" y="251"/>
                  </a:lnTo>
                  <a:lnTo>
                    <a:pt x="140" y="250"/>
                  </a:lnTo>
                  <a:lnTo>
                    <a:pt x="140" y="250"/>
                  </a:lnTo>
                  <a:lnTo>
                    <a:pt x="127" y="251"/>
                  </a:lnTo>
                  <a:lnTo>
                    <a:pt x="113" y="252"/>
                  </a:lnTo>
                  <a:lnTo>
                    <a:pt x="101" y="254"/>
                  </a:lnTo>
                  <a:lnTo>
                    <a:pt x="91" y="256"/>
                  </a:lnTo>
                  <a:lnTo>
                    <a:pt x="80" y="259"/>
                  </a:lnTo>
                  <a:lnTo>
                    <a:pt x="72" y="264"/>
                  </a:lnTo>
                  <a:lnTo>
                    <a:pt x="65" y="268"/>
                  </a:lnTo>
                  <a:lnTo>
                    <a:pt x="58" y="275"/>
                  </a:lnTo>
                  <a:lnTo>
                    <a:pt x="58" y="275"/>
                  </a:lnTo>
                  <a:lnTo>
                    <a:pt x="53" y="280"/>
                  </a:lnTo>
                  <a:lnTo>
                    <a:pt x="49" y="286"/>
                  </a:lnTo>
                  <a:lnTo>
                    <a:pt x="46" y="292"/>
                  </a:lnTo>
                  <a:lnTo>
                    <a:pt x="44" y="298"/>
                  </a:lnTo>
                  <a:lnTo>
                    <a:pt x="42" y="306"/>
                  </a:lnTo>
                  <a:lnTo>
                    <a:pt x="41" y="314"/>
                  </a:lnTo>
                  <a:lnTo>
                    <a:pt x="40" y="322"/>
                  </a:lnTo>
                  <a:lnTo>
                    <a:pt x="40" y="332"/>
                  </a:lnTo>
                  <a:lnTo>
                    <a:pt x="41" y="368"/>
                  </a:lnTo>
                  <a:lnTo>
                    <a:pt x="41" y="368"/>
                  </a:lnTo>
                  <a:lnTo>
                    <a:pt x="44" y="483"/>
                  </a:lnTo>
                  <a:lnTo>
                    <a:pt x="46" y="541"/>
                  </a:lnTo>
                  <a:lnTo>
                    <a:pt x="46" y="599"/>
                  </a:lnTo>
                  <a:lnTo>
                    <a:pt x="46" y="599"/>
                  </a:lnTo>
                  <a:lnTo>
                    <a:pt x="46" y="658"/>
                  </a:lnTo>
                  <a:lnTo>
                    <a:pt x="48" y="720"/>
                  </a:lnTo>
                  <a:lnTo>
                    <a:pt x="50" y="783"/>
                  </a:lnTo>
                  <a:lnTo>
                    <a:pt x="53" y="850"/>
                  </a:lnTo>
                  <a:lnTo>
                    <a:pt x="53" y="850"/>
                  </a:lnTo>
                  <a:lnTo>
                    <a:pt x="55" y="893"/>
                  </a:lnTo>
                  <a:lnTo>
                    <a:pt x="55" y="893"/>
                  </a:lnTo>
                  <a:lnTo>
                    <a:pt x="56" y="932"/>
                  </a:lnTo>
                  <a:lnTo>
                    <a:pt x="59" y="972"/>
                  </a:lnTo>
                  <a:lnTo>
                    <a:pt x="59" y="972"/>
                  </a:lnTo>
                  <a:lnTo>
                    <a:pt x="59" y="985"/>
                  </a:lnTo>
                  <a:lnTo>
                    <a:pt x="59" y="996"/>
                  </a:lnTo>
                  <a:lnTo>
                    <a:pt x="56" y="1019"/>
                  </a:lnTo>
                  <a:lnTo>
                    <a:pt x="56" y="1019"/>
                  </a:lnTo>
                  <a:lnTo>
                    <a:pt x="53" y="1035"/>
                  </a:lnTo>
                  <a:lnTo>
                    <a:pt x="52" y="1052"/>
                  </a:lnTo>
                  <a:lnTo>
                    <a:pt x="52" y="1052"/>
                  </a:lnTo>
                  <a:lnTo>
                    <a:pt x="52" y="1053"/>
                  </a:lnTo>
                  <a:lnTo>
                    <a:pt x="52" y="1053"/>
                  </a:lnTo>
                  <a:lnTo>
                    <a:pt x="53" y="1076"/>
                  </a:lnTo>
                  <a:lnTo>
                    <a:pt x="56" y="1097"/>
                  </a:lnTo>
                  <a:lnTo>
                    <a:pt x="58" y="1106"/>
                  </a:lnTo>
                  <a:lnTo>
                    <a:pt x="61" y="1115"/>
                  </a:lnTo>
                  <a:lnTo>
                    <a:pt x="65" y="1123"/>
                  </a:lnTo>
                  <a:lnTo>
                    <a:pt x="69" y="1132"/>
                  </a:lnTo>
                  <a:lnTo>
                    <a:pt x="73" y="1139"/>
                  </a:lnTo>
                  <a:lnTo>
                    <a:pt x="79" y="1145"/>
                  </a:lnTo>
                  <a:lnTo>
                    <a:pt x="85" y="1151"/>
                  </a:lnTo>
                  <a:lnTo>
                    <a:pt x="93" y="1157"/>
                  </a:lnTo>
                  <a:lnTo>
                    <a:pt x="101" y="1162"/>
                  </a:lnTo>
                  <a:lnTo>
                    <a:pt x="110" y="1166"/>
                  </a:lnTo>
                  <a:lnTo>
                    <a:pt x="122" y="1169"/>
                  </a:lnTo>
                  <a:lnTo>
                    <a:pt x="133" y="1171"/>
                  </a:lnTo>
                  <a:lnTo>
                    <a:pt x="133" y="1171"/>
                  </a:lnTo>
                  <a:lnTo>
                    <a:pt x="175" y="1178"/>
                  </a:lnTo>
                  <a:lnTo>
                    <a:pt x="211" y="1183"/>
                  </a:lnTo>
                  <a:lnTo>
                    <a:pt x="246" y="1186"/>
                  </a:lnTo>
                  <a:lnTo>
                    <a:pt x="279" y="1186"/>
                  </a:lnTo>
                  <a:lnTo>
                    <a:pt x="279" y="1186"/>
                  </a:lnTo>
                  <a:lnTo>
                    <a:pt x="311" y="1187"/>
                  </a:lnTo>
                  <a:lnTo>
                    <a:pt x="342" y="1188"/>
                  </a:lnTo>
                  <a:lnTo>
                    <a:pt x="342" y="1188"/>
                  </a:lnTo>
                  <a:lnTo>
                    <a:pt x="376" y="1189"/>
                  </a:lnTo>
                  <a:lnTo>
                    <a:pt x="409" y="1190"/>
                  </a:lnTo>
                  <a:lnTo>
                    <a:pt x="409" y="1190"/>
                  </a:lnTo>
                  <a:lnTo>
                    <a:pt x="440" y="1189"/>
                  </a:lnTo>
                  <a:lnTo>
                    <a:pt x="440" y="1189"/>
                  </a:lnTo>
                  <a:lnTo>
                    <a:pt x="472" y="1187"/>
                  </a:lnTo>
                  <a:lnTo>
                    <a:pt x="504" y="1184"/>
                  </a:lnTo>
                  <a:lnTo>
                    <a:pt x="504" y="1184"/>
                  </a:lnTo>
                  <a:lnTo>
                    <a:pt x="552" y="1180"/>
                  </a:lnTo>
                  <a:lnTo>
                    <a:pt x="576" y="1178"/>
                  </a:lnTo>
                  <a:lnTo>
                    <a:pt x="599" y="1178"/>
                  </a:lnTo>
                  <a:lnTo>
                    <a:pt x="599" y="1178"/>
                  </a:lnTo>
                  <a:lnTo>
                    <a:pt x="612" y="1178"/>
                  </a:lnTo>
                  <a:lnTo>
                    <a:pt x="612" y="1178"/>
                  </a:lnTo>
                  <a:lnTo>
                    <a:pt x="691" y="1179"/>
                  </a:lnTo>
                  <a:lnTo>
                    <a:pt x="784" y="1180"/>
                  </a:lnTo>
                  <a:lnTo>
                    <a:pt x="784" y="1180"/>
                  </a:lnTo>
                  <a:lnTo>
                    <a:pt x="873" y="1179"/>
                  </a:lnTo>
                  <a:lnTo>
                    <a:pt x="880" y="1179"/>
                  </a:lnTo>
                  <a:lnTo>
                    <a:pt x="880" y="1179"/>
                  </a:lnTo>
                  <a:lnTo>
                    <a:pt x="976" y="1179"/>
                  </a:lnTo>
                  <a:lnTo>
                    <a:pt x="976" y="1179"/>
                  </a:lnTo>
                  <a:lnTo>
                    <a:pt x="1009" y="1179"/>
                  </a:lnTo>
                  <a:lnTo>
                    <a:pt x="1011" y="1179"/>
                  </a:lnTo>
                  <a:lnTo>
                    <a:pt x="1011" y="1179"/>
                  </a:lnTo>
                  <a:lnTo>
                    <a:pt x="1041" y="1179"/>
                  </a:lnTo>
                  <a:lnTo>
                    <a:pt x="1041" y="1179"/>
                  </a:lnTo>
                  <a:lnTo>
                    <a:pt x="1084" y="1180"/>
                  </a:lnTo>
                  <a:lnTo>
                    <a:pt x="1107" y="1181"/>
                  </a:lnTo>
                  <a:lnTo>
                    <a:pt x="1130" y="1184"/>
                  </a:lnTo>
                  <a:lnTo>
                    <a:pt x="1130" y="1184"/>
                  </a:lnTo>
                  <a:lnTo>
                    <a:pt x="1159" y="1187"/>
                  </a:lnTo>
                  <a:lnTo>
                    <a:pt x="1174" y="1188"/>
                  </a:lnTo>
                  <a:lnTo>
                    <a:pt x="1189" y="1188"/>
                  </a:lnTo>
                  <a:lnTo>
                    <a:pt x="1189" y="1188"/>
                  </a:lnTo>
                  <a:lnTo>
                    <a:pt x="1208" y="1188"/>
                  </a:lnTo>
                  <a:lnTo>
                    <a:pt x="1208" y="1188"/>
                  </a:lnTo>
                  <a:lnTo>
                    <a:pt x="1210" y="1188"/>
                  </a:lnTo>
                  <a:lnTo>
                    <a:pt x="1210" y="1188"/>
                  </a:lnTo>
                  <a:lnTo>
                    <a:pt x="1219" y="1188"/>
                  </a:lnTo>
                  <a:lnTo>
                    <a:pt x="1219" y="1188"/>
                  </a:lnTo>
                  <a:lnTo>
                    <a:pt x="1237" y="1189"/>
                  </a:lnTo>
                  <a:lnTo>
                    <a:pt x="1237" y="1189"/>
                  </a:lnTo>
                  <a:lnTo>
                    <a:pt x="1248" y="1188"/>
                  </a:lnTo>
                  <a:lnTo>
                    <a:pt x="1255" y="1187"/>
                  </a:lnTo>
                  <a:lnTo>
                    <a:pt x="1260" y="1185"/>
                  </a:lnTo>
                  <a:lnTo>
                    <a:pt x="1262" y="1183"/>
                  </a:lnTo>
                  <a:lnTo>
                    <a:pt x="1262" y="1183"/>
                  </a:lnTo>
                  <a:lnTo>
                    <a:pt x="1265" y="1178"/>
                  </a:lnTo>
                  <a:lnTo>
                    <a:pt x="1268" y="1176"/>
                  </a:lnTo>
                  <a:lnTo>
                    <a:pt x="1272" y="1174"/>
                  </a:lnTo>
                  <a:lnTo>
                    <a:pt x="1276" y="1173"/>
                  </a:lnTo>
                  <a:lnTo>
                    <a:pt x="1276" y="1173"/>
                  </a:lnTo>
                  <a:lnTo>
                    <a:pt x="1281" y="1174"/>
                  </a:lnTo>
                  <a:lnTo>
                    <a:pt x="1287" y="1176"/>
                  </a:lnTo>
                  <a:lnTo>
                    <a:pt x="1291" y="1179"/>
                  </a:lnTo>
                  <a:lnTo>
                    <a:pt x="1294" y="1184"/>
                  </a:lnTo>
                  <a:lnTo>
                    <a:pt x="1294" y="1184"/>
                  </a:lnTo>
                  <a:lnTo>
                    <a:pt x="1295" y="1188"/>
                  </a:lnTo>
                  <a:lnTo>
                    <a:pt x="1296" y="1192"/>
                  </a:lnTo>
                  <a:lnTo>
                    <a:pt x="1295" y="1196"/>
                  </a:lnTo>
                  <a:lnTo>
                    <a:pt x="1293" y="1200"/>
                  </a:lnTo>
                  <a:lnTo>
                    <a:pt x="1293" y="1200"/>
                  </a:lnTo>
                  <a:lnTo>
                    <a:pt x="1290" y="1204"/>
                  </a:lnTo>
                  <a:lnTo>
                    <a:pt x="1287" y="1208"/>
                  </a:lnTo>
                  <a:lnTo>
                    <a:pt x="1279" y="1215"/>
                  </a:lnTo>
                  <a:lnTo>
                    <a:pt x="1270" y="1219"/>
                  </a:lnTo>
                  <a:lnTo>
                    <a:pt x="1261" y="1223"/>
                  </a:lnTo>
                  <a:lnTo>
                    <a:pt x="1251" y="1225"/>
                  </a:lnTo>
                  <a:lnTo>
                    <a:pt x="1241" y="1226"/>
                  </a:lnTo>
                  <a:lnTo>
                    <a:pt x="1221" y="1227"/>
                  </a:lnTo>
                  <a:lnTo>
                    <a:pt x="1221" y="12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67" name="Freeform 1010"/>
            <p:cNvSpPr>
              <a:spLocks/>
            </p:cNvSpPr>
            <p:nvPr/>
          </p:nvSpPr>
          <p:spPr bwMode="auto">
            <a:xfrm>
              <a:off x="4127500" y="2363788"/>
              <a:ext cx="822325" cy="422275"/>
            </a:xfrm>
            <a:custGeom>
              <a:avLst/>
              <a:gdLst/>
              <a:ahLst/>
              <a:cxnLst>
                <a:cxn ang="0">
                  <a:pos x="1224" y="794"/>
                </a:cxn>
                <a:cxn ang="0">
                  <a:pos x="1217" y="774"/>
                </a:cxn>
                <a:cxn ang="0">
                  <a:pos x="1226" y="760"/>
                </a:cxn>
                <a:cxn ang="0">
                  <a:pos x="1240" y="724"/>
                </a:cxn>
                <a:cxn ang="0">
                  <a:pos x="1256" y="649"/>
                </a:cxn>
                <a:cxn ang="0">
                  <a:pos x="1286" y="584"/>
                </a:cxn>
                <a:cxn ang="0">
                  <a:pos x="1313" y="525"/>
                </a:cxn>
                <a:cxn ang="0">
                  <a:pos x="1351" y="435"/>
                </a:cxn>
                <a:cxn ang="0">
                  <a:pos x="1404" y="353"/>
                </a:cxn>
                <a:cxn ang="0">
                  <a:pos x="1460" y="252"/>
                </a:cxn>
                <a:cxn ang="0">
                  <a:pos x="1509" y="131"/>
                </a:cxn>
                <a:cxn ang="0">
                  <a:pos x="1516" y="71"/>
                </a:cxn>
                <a:cxn ang="0">
                  <a:pos x="1506" y="49"/>
                </a:cxn>
                <a:cxn ang="0">
                  <a:pos x="1465" y="35"/>
                </a:cxn>
                <a:cxn ang="0">
                  <a:pos x="1425" y="37"/>
                </a:cxn>
                <a:cxn ang="0">
                  <a:pos x="781" y="47"/>
                </a:cxn>
                <a:cxn ang="0">
                  <a:pos x="307" y="65"/>
                </a:cxn>
                <a:cxn ang="0">
                  <a:pos x="295" y="101"/>
                </a:cxn>
                <a:cxn ang="0">
                  <a:pos x="257" y="189"/>
                </a:cxn>
                <a:cxn ang="0">
                  <a:pos x="245" y="243"/>
                </a:cxn>
                <a:cxn ang="0">
                  <a:pos x="228" y="311"/>
                </a:cxn>
                <a:cxn ang="0">
                  <a:pos x="196" y="371"/>
                </a:cxn>
                <a:cxn ang="0">
                  <a:pos x="150" y="466"/>
                </a:cxn>
                <a:cxn ang="0">
                  <a:pos x="135" y="518"/>
                </a:cxn>
                <a:cxn ang="0">
                  <a:pos x="104" y="613"/>
                </a:cxn>
                <a:cxn ang="0">
                  <a:pos x="74" y="660"/>
                </a:cxn>
                <a:cxn ang="0">
                  <a:pos x="52" y="709"/>
                </a:cxn>
                <a:cxn ang="0">
                  <a:pos x="36" y="756"/>
                </a:cxn>
                <a:cxn ang="0">
                  <a:pos x="32" y="773"/>
                </a:cxn>
                <a:cxn ang="0">
                  <a:pos x="17" y="780"/>
                </a:cxn>
                <a:cxn ang="0">
                  <a:pos x="4" y="774"/>
                </a:cxn>
                <a:cxn ang="0">
                  <a:pos x="0" y="762"/>
                </a:cxn>
                <a:cxn ang="0">
                  <a:pos x="13" y="713"/>
                </a:cxn>
                <a:cxn ang="0">
                  <a:pos x="42" y="646"/>
                </a:cxn>
                <a:cxn ang="0">
                  <a:pos x="79" y="583"/>
                </a:cxn>
                <a:cxn ang="0">
                  <a:pos x="98" y="520"/>
                </a:cxn>
                <a:cxn ang="0">
                  <a:pos x="128" y="431"/>
                </a:cxn>
                <a:cxn ang="0">
                  <a:pos x="164" y="359"/>
                </a:cxn>
                <a:cxn ang="0">
                  <a:pos x="198" y="289"/>
                </a:cxn>
                <a:cxn ang="0">
                  <a:pos x="212" y="219"/>
                </a:cxn>
                <a:cxn ang="0">
                  <a:pos x="237" y="133"/>
                </a:cxn>
                <a:cxn ang="0">
                  <a:pos x="265" y="77"/>
                </a:cxn>
                <a:cxn ang="0">
                  <a:pos x="276" y="43"/>
                </a:cxn>
                <a:cxn ang="0">
                  <a:pos x="303" y="24"/>
                </a:cxn>
                <a:cxn ang="0">
                  <a:pos x="375" y="18"/>
                </a:cxn>
                <a:cxn ang="0">
                  <a:pos x="411" y="13"/>
                </a:cxn>
                <a:cxn ang="0">
                  <a:pos x="479" y="13"/>
                </a:cxn>
                <a:cxn ang="0">
                  <a:pos x="668" y="15"/>
                </a:cxn>
                <a:cxn ang="0">
                  <a:pos x="1159" y="4"/>
                </a:cxn>
                <a:cxn ang="0">
                  <a:pos x="1375" y="1"/>
                </a:cxn>
                <a:cxn ang="0">
                  <a:pos x="1481" y="2"/>
                </a:cxn>
                <a:cxn ang="0">
                  <a:pos x="1535" y="17"/>
                </a:cxn>
                <a:cxn ang="0">
                  <a:pos x="1547" y="34"/>
                </a:cxn>
                <a:cxn ang="0">
                  <a:pos x="1550" y="109"/>
                </a:cxn>
                <a:cxn ang="0">
                  <a:pos x="1516" y="216"/>
                </a:cxn>
                <a:cxn ang="0">
                  <a:pos x="1472" y="303"/>
                </a:cxn>
                <a:cxn ang="0">
                  <a:pos x="1406" y="412"/>
                </a:cxn>
                <a:cxn ang="0">
                  <a:pos x="1362" y="503"/>
                </a:cxn>
                <a:cxn ang="0">
                  <a:pos x="1315" y="608"/>
                </a:cxn>
                <a:cxn ang="0">
                  <a:pos x="1277" y="715"/>
                </a:cxn>
                <a:cxn ang="0">
                  <a:pos x="1261" y="773"/>
                </a:cxn>
                <a:cxn ang="0">
                  <a:pos x="1244" y="796"/>
                </a:cxn>
              </a:cxnLst>
              <a:rect l="0" t="0" r="r" b="b"/>
              <a:pathLst>
                <a:path w="1553" h="798">
                  <a:moveTo>
                    <a:pt x="1235" y="798"/>
                  </a:moveTo>
                  <a:lnTo>
                    <a:pt x="1235" y="798"/>
                  </a:lnTo>
                  <a:lnTo>
                    <a:pt x="1229" y="797"/>
                  </a:lnTo>
                  <a:lnTo>
                    <a:pt x="1226" y="796"/>
                  </a:lnTo>
                  <a:lnTo>
                    <a:pt x="1224" y="794"/>
                  </a:lnTo>
                  <a:lnTo>
                    <a:pt x="1220" y="792"/>
                  </a:lnTo>
                  <a:lnTo>
                    <a:pt x="1219" y="789"/>
                  </a:lnTo>
                  <a:lnTo>
                    <a:pt x="1217" y="786"/>
                  </a:lnTo>
                  <a:lnTo>
                    <a:pt x="1217" y="781"/>
                  </a:lnTo>
                  <a:lnTo>
                    <a:pt x="1217" y="774"/>
                  </a:lnTo>
                  <a:lnTo>
                    <a:pt x="1217" y="774"/>
                  </a:lnTo>
                  <a:lnTo>
                    <a:pt x="1218" y="770"/>
                  </a:lnTo>
                  <a:lnTo>
                    <a:pt x="1219" y="766"/>
                  </a:lnTo>
                  <a:lnTo>
                    <a:pt x="1222" y="763"/>
                  </a:lnTo>
                  <a:lnTo>
                    <a:pt x="1226" y="760"/>
                  </a:lnTo>
                  <a:lnTo>
                    <a:pt x="1228" y="759"/>
                  </a:lnTo>
                  <a:lnTo>
                    <a:pt x="1229" y="757"/>
                  </a:lnTo>
                  <a:lnTo>
                    <a:pt x="1229" y="757"/>
                  </a:lnTo>
                  <a:lnTo>
                    <a:pt x="1235" y="741"/>
                  </a:lnTo>
                  <a:lnTo>
                    <a:pt x="1240" y="724"/>
                  </a:lnTo>
                  <a:lnTo>
                    <a:pt x="1244" y="705"/>
                  </a:lnTo>
                  <a:lnTo>
                    <a:pt x="1248" y="686"/>
                  </a:lnTo>
                  <a:lnTo>
                    <a:pt x="1248" y="686"/>
                  </a:lnTo>
                  <a:lnTo>
                    <a:pt x="1251" y="667"/>
                  </a:lnTo>
                  <a:lnTo>
                    <a:pt x="1256" y="649"/>
                  </a:lnTo>
                  <a:lnTo>
                    <a:pt x="1256" y="649"/>
                  </a:lnTo>
                  <a:lnTo>
                    <a:pt x="1262" y="632"/>
                  </a:lnTo>
                  <a:lnTo>
                    <a:pt x="1269" y="616"/>
                  </a:lnTo>
                  <a:lnTo>
                    <a:pt x="1277" y="599"/>
                  </a:lnTo>
                  <a:lnTo>
                    <a:pt x="1286" y="584"/>
                  </a:lnTo>
                  <a:lnTo>
                    <a:pt x="1286" y="584"/>
                  </a:lnTo>
                  <a:lnTo>
                    <a:pt x="1294" y="566"/>
                  </a:lnTo>
                  <a:lnTo>
                    <a:pt x="1302" y="549"/>
                  </a:lnTo>
                  <a:lnTo>
                    <a:pt x="1302" y="549"/>
                  </a:lnTo>
                  <a:lnTo>
                    <a:pt x="1313" y="525"/>
                  </a:lnTo>
                  <a:lnTo>
                    <a:pt x="1323" y="500"/>
                  </a:lnTo>
                  <a:lnTo>
                    <a:pt x="1323" y="500"/>
                  </a:lnTo>
                  <a:lnTo>
                    <a:pt x="1336" y="468"/>
                  </a:lnTo>
                  <a:lnTo>
                    <a:pt x="1351" y="435"/>
                  </a:lnTo>
                  <a:lnTo>
                    <a:pt x="1351" y="435"/>
                  </a:lnTo>
                  <a:lnTo>
                    <a:pt x="1359" y="421"/>
                  </a:lnTo>
                  <a:lnTo>
                    <a:pt x="1368" y="405"/>
                  </a:lnTo>
                  <a:lnTo>
                    <a:pt x="1387" y="377"/>
                  </a:lnTo>
                  <a:lnTo>
                    <a:pt x="1387" y="377"/>
                  </a:lnTo>
                  <a:lnTo>
                    <a:pt x="1404" y="353"/>
                  </a:lnTo>
                  <a:lnTo>
                    <a:pt x="1411" y="340"/>
                  </a:lnTo>
                  <a:lnTo>
                    <a:pt x="1419" y="328"/>
                  </a:lnTo>
                  <a:lnTo>
                    <a:pt x="1430" y="307"/>
                  </a:lnTo>
                  <a:lnTo>
                    <a:pt x="1430" y="307"/>
                  </a:lnTo>
                  <a:lnTo>
                    <a:pt x="1460" y="252"/>
                  </a:lnTo>
                  <a:lnTo>
                    <a:pt x="1474" y="222"/>
                  </a:lnTo>
                  <a:lnTo>
                    <a:pt x="1488" y="192"/>
                  </a:lnTo>
                  <a:lnTo>
                    <a:pt x="1499" y="162"/>
                  </a:lnTo>
                  <a:lnTo>
                    <a:pt x="1504" y="146"/>
                  </a:lnTo>
                  <a:lnTo>
                    <a:pt x="1509" y="131"/>
                  </a:lnTo>
                  <a:lnTo>
                    <a:pt x="1512" y="116"/>
                  </a:lnTo>
                  <a:lnTo>
                    <a:pt x="1514" y="101"/>
                  </a:lnTo>
                  <a:lnTo>
                    <a:pt x="1515" y="85"/>
                  </a:lnTo>
                  <a:lnTo>
                    <a:pt x="1516" y="71"/>
                  </a:lnTo>
                  <a:lnTo>
                    <a:pt x="1516" y="71"/>
                  </a:lnTo>
                  <a:lnTo>
                    <a:pt x="1515" y="65"/>
                  </a:lnTo>
                  <a:lnTo>
                    <a:pt x="1514" y="60"/>
                  </a:lnTo>
                  <a:lnTo>
                    <a:pt x="1512" y="56"/>
                  </a:lnTo>
                  <a:lnTo>
                    <a:pt x="1510" y="52"/>
                  </a:lnTo>
                  <a:lnTo>
                    <a:pt x="1506" y="49"/>
                  </a:lnTo>
                  <a:lnTo>
                    <a:pt x="1503" y="46"/>
                  </a:lnTo>
                  <a:lnTo>
                    <a:pt x="1495" y="42"/>
                  </a:lnTo>
                  <a:lnTo>
                    <a:pt x="1486" y="38"/>
                  </a:lnTo>
                  <a:lnTo>
                    <a:pt x="1475" y="36"/>
                  </a:lnTo>
                  <a:lnTo>
                    <a:pt x="1465" y="35"/>
                  </a:lnTo>
                  <a:lnTo>
                    <a:pt x="1456" y="35"/>
                  </a:lnTo>
                  <a:lnTo>
                    <a:pt x="1456" y="35"/>
                  </a:lnTo>
                  <a:lnTo>
                    <a:pt x="1439" y="36"/>
                  </a:lnTo>
                  <a:lnTo>
                    <a:pt x="1425" y="37"/>
                  </a:lnTo>
                  <a:lnTo>
                    <a:pt x="1425" y="37"/>
                  </a:lnTo>
                  <a:lnTo>
                    <a:pt x="1404" y="37"/>
                  </a:lnTo>
                  <a:lnTo>
                    <a:pt x="1272" y="37"/>
                  </a:lnTo>
                  <a:lnTo>
                    <a:pt x="1272" y="37"/>
                  </a:lnTo>
                  <a:lnTo>
                    <a:pt x="1092" y="41"/>
                  </a:lnTo>
                  <a:lnTo>
                    <a:pt x="781" y="47"/>
                  </a:lnTo>
                  <a:lnTo>
                    <a:pt x="314" y="57"/>
                  </a:lnTo>
                  <a:lnTo>
                    <a:pt x="309" y="57"/>
                  </a:lnTo>
                  <a:lnTo>
                    <a:pt x="308" y="61"/>
                  </a:lnTo>
                  <a:lnTo>
                    <a:pt x="308" y="61"/>
                  </a:lnTo>
                  <a:lnTo>
                    <a:pt x="307" y="65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1" y="83"/>
                  </a:lnTo>
                  <a:lnTo>
                    <a:pt x="295" y="101"/>
                  </a:lnTo>
                  <a:lnTo>
                    <a:pt x="280" y="134"/>
                  </a:lnTo>
                  <a:lnTo>
                    <a:pt x="280" y="134"/>
                  </a:lnTo>
                  <a:lnTo>
                    <a:pt x="272" y="151"/>
                  </a:lnTo>
                  <a:lnTo>
                    <a:pt x="264" y="170"/>
                  </a:lnTo>
                  <a:lnTo>
                    <a:pt x="257" y="189"/>
                  </a:lnTo>
                  <a:lnTo>
                    <a:pt x="251" y="207"/>
                  </a:lnTo>
                  <a:lnTo>
                    <a:pt x="251" y="207"/>
                  </a:lnTo>
                  <a:lnTo>
                    <a:pt x="248" y="225"/>
                  </a:lnTo>
                  <a:lnTo>
                    <a:pt x="245" y="243"/>
                  </a:lnTo>
                  <a:lnTo>
                    <a:pt x="245" y="243"/>
                  </a:lnTo>
                  <a:lnTo>
                    <a:pt x="241" y="272"/>
                  </a:lnTo>
                  <a:lnTo>
                    <a:pt x="238" y="285"/>
                  </a:lnTo>
                  <a:lnTo>
                    <a:pt x="234" y="299"/>
                  </a:lnTo>
                  <a:lnTo>
                    <a:pt x="234" y="299"/>
                  </a:lnTo>
                  <a:lnTo>
                    <a:pt x="228" y="311"/>
                  </a:lnTo>
                  <a:lnTo>
                    <a:pt x="222" y="322"/>
                  </a:lnTo>
                  <a:lnTo>
                    <a:pt x="210" y="345"/>
                  </a:lnTo>
                  <a:lnTo>
                    <a:pt x="210" y="345"/>
                  </a:lnTo>
                  <a:lnTo>
                    <a:pt x="196" y="371"/>
                  </a:lnTo>
                  <a:lnTo>
                    <a:pt x="196" y="371"/>
                  </a:lnTo>
                  <a:lnTo>
                    <a:pt x="182" y="400"/>
                  </a:lnTo>
                  <a:lnTo>
                    <a:pt x="182" y="400"/>
                  </a:lnTo>
                  <a:lnTo>
                    <a:pt x="171" y="422"/>
                  </a:lnTo>
                  <a:lnTo>
                    <a:pt x="159" y="444"/>
                  </a:lnTo>
                  <a:lnTo>
                    <a:pt x="150" y="466"/>
                  </a:lnTo>
                  <a:lnTo>
                    <a:pt x="146" y="477"/>
                  </a:lnTo>
                  <a:lnTo>
                    <a:pt x="143" y="487"/>
                  </a:lnTo>
                  <a:lnTo>
                    <a:pt x="143" y="487"/>
                  </a:lnTo>
                  <a:lnTo>
                    <a:pt x="135" y="518"/>
                  </a:lnTo>
                  <a:lnTo>
                    <a:pt x="135" y="518"/>
                  </a:lnTo>
                  <a:lnTo>
                    <a:pt x="126" y="553"/>
                  </a:lnTo>
                  <a:lnTo>
                    <a:pt x="116" y="588"/>
                  </a:lnTo>
                  <a:lnTo>
                    <a:pt x="116" y="588"/>
                  </a:lnTo>
                  <a:lnTo>
                    <a:pt x="110" y="600"/>
                  </a:lnTo>
                  <a:lnTo>
                    <a:pt x="104" y="613"/>
                  </a:lnTo>
                  <a:lnTo>
                    <a:pt x="97" y="625"/>
                  </a:lnTo>
                  <a:lnTo>
                    <a:pt x="89" y="637"/>
                  </a:lnTo>
                  <a:lnTo>
                    <a:pt x="89" y="637"/>
                  </a:lnTo>
                  <a:lnTo>
                    <a:pt x="81" y="648"/>
                  </a:lnTo>
                  <a:lnTo>
                    <a:pt x="74" y="660"/>
                  </a:lnTo>
                  <a:lnTo>
                    <a:pt x="68" y="673"/>
                  </a:lnTo>
                  <a:lnTo>
                    <a:pt x="62" y="686"/>
                  </a:lnTo>
                  <a:lnTo>
                    <a:pt x="62" y="686"/>
                  </a:lnTo>
                  <a:lnTo>
                    <a:pt x="58" y="697"/>
                  </a:lnTo>
                  <a:lnTo>
                    <a:pt x="52" y="709"/>
                  </a:lnTo>
                  <a:lnTo>
                    <a:pt x="52" y="709"/>
                  </a:lnTo>
                  <a:lnTo>
                    <a:pt x="47" y="723"/>
                  </a:lnTo>
                  <a:lnTo>
                    <a:pt x="41" y="736"/>
                  </a:lnTo>
                  <a:lnTo>
                    <a:pt x="38" y="750"/>
                  </a:lnTo>
                  <a:lnTo>
                    <a:pt x="36" y="756"/>
                  </a:lnTo>
                  <a:lnTo>
                    <a:pt x="36" y="762"/>
                  </a:lnTo>
                  <a:lnTo>
                    <a:pt x="36" y="762"/>
                  </a:lnTo>
                  <a:lnTo>
                    <a:pt x="35" y="766"/>
                  </a:lnTo>
                  <a:lnTo>
                    <a:pt x="34" y="770"/>
                  </a:lnTo>
                  <a:lnTo>
                    <a:pt x="32" y="773"/>
                  </a:lnTo>
                  <a:lnTo>
                    <a:pt x="30" y="775"/>
                  </a:lnTo>
                  <a:lnTo>
                    <a:pt x="26" y="777"/>
                  </a:lnTo>
                  <a:lnTo>
                    <a:pt x="23" y="779"/>
                  </a:lnTo>
                  <a:lnTo>
                    <a:pt x="17" y="780"/>
                  </a:lnTo>
                  <a:lnTo>
                    <a:pt x="17" y="780"/>
                  </a:lnTo>
                  <a:lnTo>
                    <a:pt x="13" y="780"/>
                  </a:lnTo>
                  <a:lnTo>
                    <a:pt x="10" y="779"/>
                  </a:lnTo>
                  <a:lnTo>
                    <a:pt x="7" y="776"/>
                  </a:lnTo>
                  <a:lnTo>
                    <a:pt x="4" y="774"/>
                  </a:lnTo>
                  <a:lnTo>
                    <a:pt x="4" y="774"/>
                  </a:lnTo>
                  <a:lnTo>
                    <a:pt x="2" y="772"/>
                  </a:lnTo>
                  <a:lnTo>
                    <a:pt x="1" y="769"/>
                  </a:lnTo>
                  <a:lnTo>
                    <a:pt x="0" y="766"/>
                  </a:lnTo>
                  <a:lnTo>
                    <a:pt x="0" y="762"/>
                  </a:lnTo>
                  <a:lnTo>
                    <a:pt x="0" y="762"/>
                  </a:lnTo>
                  <a:lnTo>
                    <a:pt x="1" y="750"/>
                  </a:lnTo>
                  <a:lnTo>
                    <a:pt x="4" y="737"/>
                  </a:lnTo>
                  <a:lnTo>
                    <a:pt x="8" y="726"/>
                  </a:lnTo>
                  <a:lnTo>
                    <a:pt x="13" y="713"/>
                  </a:lnTo>
                  <a:lnTo>
                    <a:pt x="13" y="713"/>
                  </a:lnTo>
                  <a:lnTo>
                    <a:pt x="18" y="703"/>
                  </a:lnTo>
                  <a:lnTo>
                    <a:pt x="22" y="690"/>
                  </a:lnTo>
                  <a:lnTo>
                    <a:pt x="22" y="690"/>
                  </a:lnTo>
                  <a:lnTo>
                    <a:pt x="32" y="668"/>
                  </a:lnTo>
                  <a:lnTo>
                    <a:pt x="42" y="646"/>
                  </a:lnTo>
                  <a:lnTo>
                    <a:pt x="54" y="624"/>
                  </a:lnTo>
                  <a:lnTo>
                    <a:pt x="69" y="602"/>
                  </a:lnTo>
                  <a:lnTo>
                    <a:pt x="69" y="602"/>
                  </a:lnTo>
                  <a:lnTo>
                    <a:pt x="74" y="593"/>
                  </a:lnTo>
                  <a:lnTo>
                    <a:pt x="79" y="583"/>
                  </a:lnTo>
                  <a:lnTo>
                    <a:pt x="83" y="573"/>
                  </a:lnTo>
                  <a:lnTo>
                    <a:pt x="87" y="563"/>
                  </a:lnTo>
                  <a:lnTo>
                    <a:pt x="93" y="541"/>
                  </a:lnTo>
                  <a:lnTo>
                    <a:pt x="98" y="520"/>
                  </a:lnTo>
                  <a:lnTo>
                    <a:pt x="98" y="520"/>
                  </a:lnTo>
                  <a:lnTo>
                    <a:pt x="104" y="492"/>
                  </a:lnTo>
                  <a:lnTo>
                    <a:pt x="104" y="492"/>
                  </a:lnTo>
                  <a:lnTo>
                    <a:pt x="110" y="472"/>
                  </a:lnTo>
                  <a:lnTo>
                    <a:pt x="119" y="451"/>
                  </a:lnTo>
                  <a:lnTo>
                    <a:pt x="128" y="431"/>
                  </a:lnTo>
                  <a:lnTo>
                    <a:pt x="137" y="412"/>
                  </a:lnTo>
                  <a:lnTo>
                    <a:pt x="143" y="401"/>
                  </a:lnTo>
                  <a:lnTo>
                    <a:pt x="143" y="401"/>
                  </a:lnTo>
                  <a:lnTo>
                    <a:pt x="153" y="381"/>
                  </a:lnTo>
                  <a:lnTo>
                    <a:pt x="164" y="359"/>
                  </a:lnTo>
                  <a:lnTo>
                    <a:pt x="164" y="359"/>
                  </a:lnTo>
                  <a:lnTo>
                    <a:pt x="183" y="325"/>
                  </a:lnTo>
                  <a:lnTo>
                    <a:pt x="191" y="307"/>
                  </a:lnTo>
                  <a:lnTo>
                    <a:pt x="198" y="289"/>
                  </a:lnTo>
                  <a:lnTo>
                    <a:pt x="198" y="289"/>
                  </a:lnTo>
                  <a:lnTo>
                    <a:pt x="202" y="277"/>
                  </a:lnTo>
                  <a:lnTo>
                    <a:pt x="205" y="264"/>
                  </a:lnTo>
                  <a:lnTo>
                    <a:pt x="209" y="240"/>
                  </a:lnTo>
                  <a:lnTo>
                    <a:pt x="209" y="240"/>
                  </a:lnTo>
                  <a:lnTo>
                    <a:pt x="212" y="219"/>
                  </a:lnTo>
                  <a:lnTo>
                    <a:pt x="216" y="198"/>
                  </a:lnTo>
                  <a:lnTo>
                    <a:pt x="216" y="198"/>
                  </a:lnTo>
                  <a:lnTo>
                    <a:pt x="222" y="176"/>
                  </a:lnTo>
                  <a:lnTo>
                    <a:pt x="230" y="155"/>
                  </a:lnTo>
                  <a:lnTo>
                    <a:pt x="237" y="133"/>
                  </a:lnTo>
                  <a:lnTo>
                    <a:pt x="246" y="113"/>
                  </a:lnTo>
                  <a:lnTo>
                    <a:pt x="246" y="113"/>
                  </a:lnTo>
                  <a:lnTo>
                    <a:pt x="253" y="99"/>
                  </a:lnTo>
                  <a:lnTo>
                    <a:pt x="253" y="99"/>
                  </a:lnTo>
                  <a:lnTo>
                    <a:pt x="265" y="77"/>
                  </a:lnTo>
                  <a:lnTo>
                    <a:pt x="269" y="65"/>
                  </a:lnTo>
                  <a:lnTo>
                    <a:pt x="273" y="54"/>
                  </a:lnTo>
                  <a:lnTo>
                    <a:pt x="273" y="54"/>
                  </a:lnTo>
                  <a:lnTo>
                    <a:pt x="274" y="48"/>
                  </a:lnTo>
                  <a:lnTo>
                    <a:pt x="276" y="43"/>
                  </a:lnTo>
                  <a:lnTo>
                    <a:pt x="278" y="38"/>
                  </a:lnTo>
                  <a:lnTo>
                    <a:pt x="282" y="34"/>
                  </a:lnTo>
                  <a:lnTo>
                    <a:pt x="287" y="31"/>
                  </a:lnTo>
                  <a:lnTo>
                    <a:pt x="292" y="28"/>
                  </a:lnTo>
                  <a:lnTo>
                    <a:pt x="303" y="24"/>
                  </a:lnTo>
                  <a:lnTo>
                    <a:pt x="316" y="22"/>
                  </a:lnTo>
                  <a:lnTo>
                    <a:pt x="329" y="20"/>
                  </a:lnTo>
                  <a:lnTo>
                    <a:pt x="356" y="19"/>
                  </a:lnTo>
                  <a:lnTo>
                    <a:pt x="356" y="19"/>
                  </a:lnTo>
                  <a:lnTo>
                    <a:pt x="375" y="18"/>
                  </a:lnTo>
                  <a:lnTo>
                    <a:pt x="382" y="18"/>
                  </a:lnTo>
                  <a:lnTo>
                    <a:pt x="389" y="16"/>
                  </a:lnTo>
                  <a:lnTo>
                    <a:pt x="389" y="16"/>
                  </a:lnTo>
                  <a:lnTo>
                    <a:pt x="400" y="14"/>
                  </a:lnTo>
                  <a:lnTo>
                    <a:pt x="411" y="13"/>
                  </a:lnTo>
                  <a:lnTo>
                    <a:pt x="423" y="12"/>
                  </a:lnTo>
                  <a:lnTo>
                    <a:pt x="437" y="12"/>
                  </a:lnTo>
                  <a:lnTo>
                    <a:pt x="437" y="12"/>
                  </a:lnTo>
                  <a:lnTo>
                    <a:pt x="459" y="12"/>
                  </a:lnTo>
                  <a:lnTo>
                    <a:pt x="479" y="13"/>
                  </a:lnTo>
                  <a:lnTo>
                    <a:pt x="479" y="13"/>
                  </a:lnTo>
                  <a:lnTo>
                    <a:pt x="500" y="14"/>
                  </a:lnTo>
                  <a:lnTo>
                    <a:pt x="519" y="15"/>
                  </a:lnTo>
                  <a:lnTo>
                    <a:pt x="668" y="15"/>
                  </a:lnTo>
                  <a:lnTo>
                    <a:pt x="668" y="15"/>
                  </a:lnTo>
                  <a:lnTo>
                    <a:pt x="751" y="14"/>
                  </a:lnTo>
                  <a:lnTo>
                    <a:pt x="833" y="13"/>
                  </a:lnTo>
                  <a:lnTo>
                    <a:pt x="997" y="8"/>
                  </a:lnTo>
                  <a:lnTo>
                    <a:pt x="997" y="8"/>
                  </a:lnTo>
                  <a:lnTo>
                    <a:pt x="1159" y="4"/>
                  </a:lnTo>
                  <a:lnTo>
                    <a:pt x="1241" y="2"/>
                  </a:lnTo>
                  <a:lnTo>
                    <a:pt x="1323" y="2"/>
                  </a:lnTo>
                  <a:lnTo>
                    <a:pt x="1323" y="2"/>
                  </a:lnTo>
                  <a:lnTo>
                    <a:pt x="1375" y="1"/>
                  </a:lnTo>
                  <a:lnTo>
                    <a:pt x="1375" y="1"/>
                  </a:lnTo>
                  <a:lnTo>
                    <a:pt x="1427" y="0"/>
                  </a:lnTo>
                  <a:lnTo>
                    <a:pt x="1427" y="0"/>
                  </a:lnTo>
                  <a:lnTo>
                    <a:pt x="1456" y="1"/>
                  </a:lnTo>
                  <a:lnTo>
                    <a:pt x="1481" y="2"/>
                  </a:lnTo>
                  <a:lnTo>
                    <a:pt x="1481" y="2"/>
                  </a:lnTo>
                  <a:lnTo>
                    <a:pt x="1496" y="3"/>
                  </a:lnTo>
                  <a:lnTo>
                    <a:pt x="1506" y="5"/>
                  </a:lnTo>
                  <a:lnTo>
                    <a:pt x="1517" y="7"/>
                  </a:lnTo>
                  <a:lnTo>
                    <a:pt x="1526" y="12"/>
                  </a:lnTo>
                  <a:lnTo>
                    <a:pt x="1535" y="17"/>
                  </a:lnTo>
                  <a:lnTo>
                    <a:pt x="1539" y="21"/>
                  </a:lnTo>
                  <a:lnTo>
                    <a:pt x="1542" y="25"/>
                  </a:lnTo>
                  <a:lnTo>
                    <a:pt x="1545" y="29"/>
                  </a:lnTo>
                  <a:lnTo>
                    <a:pt x="1547" y="34"/>
                  </a:lnTo>
                  <a:lnTo>
                    <a:pt x="1547" y="34"/>
                  </a:lnTo>
                  <a:lnTo>
                    <a:pt x="1550" y="49"/>
                  </a:lnTo>
                  <a:lnTo>
                    <a:pt x="1552" y="63"/>
                  </a:lnTo>
                  <a:lnTo>
                    <a:pt x="1553" y="78"/>
                  </a:lnTo>
                  <a:lnTo>
                    <a:pt x="1552" y="93"/>
                  </a:lnTo>
                  <a:lnTo>
                    <a:pt x="1550" y="109"/>
                  </a:lnTo>
                  <a:lnTo>
                    <a:pt x="1548" y="123"/>
                  </a:lnTo>
                  <a:lnTo>
                    <a:pt x="1544" y="139"/>
                  </a:lnTo>
                  <a:lnTo>
                    <a:pt x="1540" y="155"/>
                  </a:lnTo>
                  <a:lnTo>
                    <a:pt x="1528" y="186"/>
                  </a:lnTo>
                  <a:lnTo>
                    <a:pt x="1516" y="216"/>
                  </a:lnTo>
                  <a:lnTo>
                    <a:pt x="1502" y="244"/>
                  </a:lnTo>
                  <a:lnTo>
                    <a:pt x="1489" y="271"/>
                  </a:lnTo>
                  <a:lnTo>
                    <a:pt x="1486" y="277"/>
                  </a:lnTo>
                  <a:lnTo>
                    <a:pt x="1486" y="277"/>
                  </a:lnTo>
                  <a:lnTo>
                    <a:pt x="1472" y="303"/>
                  </a:lnTo>
                  <a:lnTo>
                    <a:pt x="1457" y="329"/>
                  </a:lnTo>
                  <a:lnTo>
                    <a:pt x="1427" y="378"/>
                  </a:lnTo>
                  <a:lnTo>
                    <a:pt x="1427" y="378"/>
                  </a:lnTo>
                  <a:lnTo>
                    <a:pt x="1406" y="412"/>
                  </a:lnTo>
                  <a:lnTo>
                    <a:pt x="1406" y="412"/>
                  </a:lnTo>
                  <a:lnTo>
                    <a:pt x="1393" y="433"/>
                  </a:lnTo>
                  <a:lnTo>
                    <a:pt x="1382" y="456"/>
                  </a:lnTo>
                  <a:lnTo>
                    <a:pt x="1372" y="479"/>
                  </a:lnTo>
                  <a:lnTo>
                    <a:pt x="1362" y="503"/>
                  </a:lnTo>
                  <a:lnTo>
                    <a:pt x="1362" y="503"/>
                  </a:lnTo>
                  <a:lnTo>
                    <a:pt x="1346" y="540"/>
                  </a:lnTo>
                  <a:lnTo>
                    <a:pt x="1346" y="540"/>
                  </a:lnTo>
                  <a:lnTo>
                    <a:pt x="1327" y="581"/>
                  </a:lnTo>
                  <a:lnTo>
                    <a:pt x="1327" y="581"/>
                  </a:lnTo>
                  <a:lnTo>
                    <a:pt x="1315" y="608"/>
                  </a:lnTo>
                  <a:lnTo>
                    <a:pt x="1302" y="633"/>
                  </a:lnTo>
                  <a:lnTo>
                    <a:pt x="1292" y="660"/>
                  </a:lnTo>
                  <a:lnTo>
                    <a:pt x="1284" y="689"/>
                  </a:lnTo>
                  <a:lnTo>
                    <a:pt x="1284" y="689"/>
                  </a:lnTo>
                  <a:lnTo>
                    <a:pt x="1277" y="715"/>
                  </a:lnTo>
                  <a:lnTo>
                    <a:pt x="1277" y="715"/>
                  </a:lnTo>
                  <a:lnTo>
                    <a:pt x="1272" y="735"/>
                  </a:lnTo>
                  <a:lnTo>
                    <a:pt x="1267" y="755"/>
                  </a:lnTo>
                  <a:lnTo>
                    <a:pt x="1264" y="765"/>
                  </a:lnTo>
                  <a:lnTo>
                    <a:pt x="1261" y="773"/>
                  </a:lnTo>
                  <a:lnTo>
                    <a:pt x="1256" y="783"/>
                  </a:lnTo>
                  <a:lnTo>
                    <a:pt x="1251" y="790"/>
                  </a:lnTo>
                  <a:lnTo>
                    <a:pt x="1251" y="790"/>
                  </a:lnTo>
                  <a:lnTo>
                    <a:pt x="1248" y="794"/>
                  </a:lnTo>
                  <a:lnTo>
                    <a:pt x="1244" y="796"/>
                  </a:lnTo>
                  <a:lnTo>
                    <a:pt x="1240" y="798"/>
                  </a:lnTo>
                  <a:lnTo>
                    <a:pt x="1235" y="798"/>
                  </a:lnTo>
                  <a:lnTo>
                    <a:pt x="1235" y="79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933362" y="2656256"/>
            <a:ext cx="1526269" cy="1160307"/>
            <a:chOff x="4095751" y="2149476"/>
            <a:chExt cx="854074" cy="649288"/>
          </a:xfrm>
          <a:solidFill>
            <a:srgbClr val="4C4C66"/>
          </a:solidFill>
        </p:grpSpPr>
        <p:sp>
          <p:nvSpPr>
            <p:cNvPr id="69" name="Freeform 981"/>
            <p:cNvSpPr>
              <a:spLocks/>
            </p:cNvSpPr>
            <p:nvPr/>
          </p:nvSpPr>
          <p:spPr bwMode="auto">
            <a:xfrm>
              <a:off x="4114801" y="2484438"/>
              <a:ext cx="41275" cy="42863"/>
            </a:xfrm>
            <a:custGeom>
              <a:avLst/>
              <a:gdLst/>
              <a:ahLst/>
              <a:cxnLst>
                <a:cxn ang="0">
                  <a:pos x="72" y="1"/>
                </a:cxn>
                <a:cxn ang="0">
                  <a:pos x="72" y="1"/>
                </a:cxn>
                <a:cxn ang="0">
                  <a:pos x="51" y="17"/>
                </a:cxn>
                <a:cxn ang="0">
                  <a:pos x="33" y="34"/>
                </a:cxn>
                <a:cxn ang="0">
                  <a:pos x="23" y="45"/>
                </a:cxn>
                <a:cxn ang="0">
                  <a:pos x="15" y="54"/>
                </a:cxn>
                <a:cxn ang="0">
                  <a:pos x="8" y="64"/>
                </a:cxn>
                <a:cxn ang="0">
                  <a:pos x="1" y="76"/>
                </a:cxn>
                <a:cxn ang="0">
                  <a:pos x="1" y="76"/>
                </a:cxn>
                <a:cxn ang="0">
                  <a:pos x="0" y="78"/>
                </a:cxn>
                <a:cxn ang="0">
                  <a:pos x="1" y="79"/>
                </a:cxn>
                <a:cxn ang="0">
                  <a:pos x="2" y="81"/>
                </a:cxn>
                <a:cxn ang="0">
                  <a:pos x="3" y="82"/>
                </a:cxn>
                <a:cxn ang="0">
                  <a:pos x="4" y="83"/>
                </a:cxn>
                <a:cxn ang="0">
                  <a:pos x="6" y="83"/>
                </a:cxn>
                <a:cxn ang="0">
                  <a:pos x="8" y="82"/>
                </a:cxn>
                <a:cxn ang="0">
                  <a:pos x="9" y="80"/>
                </a:cxn>
                <a:cxn ang="0">
                  <a:pos x="9" y="80"/>
                </a:cxn>
                <a:cxn ang="0">
                  <a:pos x="15" y="70"/>
                </a:cxn>
                <a:cxn ang="0">
                  <a:pos x="23" y="60"/>
                </a:cxn>
                <a:cxn ang="0">
                  <a:pos x="31" y="51"/>
                </a:cxn>
                <a:cxn ang="0">
                  <a:pos x="39" y="42"/>
                </a:cxn>
                <a:cxn ang="0">
                  <a:pos x="58" y="25"/>
                </a:cxn>
                <a:cxn ang="0">
                  <a:pos x="77" y="9"/>
                </a:cxn>
                <a:cxn ang="0">
                  <a:pos x="77" y="9"/>
                </a:cxn>
                <a:cxn ang="0">
                  <a:pos x="78" y="7"/>
                </a:cxn>
                <a:cxn ang="0">
                  <a:pos x="79" y="6"/>
                </a:cxn>
                <a:cxn ang="0">
                  <a:pos x="78" y="2"/>
                </a:cxn>
                <a:cxn ang="0">
                  <a:pos x="77" y="1"/>
                </a:cxn>
                <a:cxn ang="0">
                  <a:pos x="75" y="0"/>
                </a:cxn>
                <a:cxn ang="0">
                  <a:pos x="74" y="0"/>
                </a:cxn>
                <a:cxn ang="0">
                  <a:pos x="72" y="1"/>
                </a:cxn>
                <a:cxn ang="0">
                  <a:pos x="72" y="1"/>
                </a:cxn>
              </a:cxnLst>
              <a:rect l="0" t="0" r="r" b="b"/>
              <a:pathLst>
                <a:path w="79" h="83">
                  <a:moveTo>
                    <a:pt x="72" y="1"/>
                  </a:moveTo>
                  <a:lnTo>
                    <a:pt x="72" y="1"/>
                  </a:lnTo>
                  <a:lnTo>
                    <a:pt x="51" y="17"/>
                  </a:lnTo>
                  <a:lnTo>
                    <a:pt x="33" y="34"/>
                  </a:lnTo>
                  <a:lnTo>
                    <a:pt x="23" y="45"/>
                  </a:lnTo>
                  <a:lnTo>
                    <a:pt x="15" y="54"/>
                  </a:lnTo>
                  <a:lnTo>
                    <a:pt x="8" y="64"/>
                  </a:lnTo>
                  <a:lnTo>
                    <a:pt x="1" y="76"/>
                  </a:lnTo>
                  <a:lnTo>
                    <a:pt x="1" y="76"/>
                  </a:lnTo>
                  <a:lnTo>
                    <a:pt x="0" y="78"/>
                  </a:lnTo>
                  <a:lnTo>
                    <a:pt x="1" y="79"/>
                  </a:lnTo>
                  <a:lnTo>
                    <a:pt x="2" y="81"/>
                  </a:lnTo>
                  <a:lnTo>
                    <a:pt x="3" y="82"/>
                  </a:lnTo>
                  <a:lnTo>
                    <a:pt x="4" y="83"/>
                  </a:lnTo>
                  <a:lnTo>
                    <a:pt x="6" y="83"/>
                  </a:lnTo>
                  <a:lnTo>
                    <a:pt x="8" y="82"/>
                  </a:lnTo>
                  <a:lnTo>
                    <a:pt x="9" y="80"/>
                  </a:lnTo>
                  <a:lnTo>
                    <a:pt x="9" y="80"/>
                  </a:lnTo>
                  <a:lnTo>
                    <a:pt x="15" y="70"/>
                  </a:lnTo>
                  <a:lnTo>
                    <a:pt x="23" y="60"/>
                  </a:lnTo>
                  <a:lnTo>
                    <a:pt x="31" y="51"/>
                  </a:lnTo>
                  <a:lnTo>
                    <a:pt x="39" y="42"/>
                  </a:lnTo>
                  <a:lnTo>
                    <a:pt x="58" y="25"/>
                  </a:lnTo>
                  <a:lnTo>
                    <a:pt x="77" y="9"/>
                  </a:lnTo>
                  <a:lnTo>
                    <a:pt x="77" y="9"/>
                  </a:lnTo>
                  <a:lnTo>
                    <a:pt x="78" y="7"/>
                  </a:lnTo>
                  <a:lnTo>
                    <a:pt x="79" y="6"/>
                  </a:lnTo>
                  <a:lnTo>
                    <a:pt x="78" y="2"/>
                  </a:lnTo>
                  <a:lnTo>
                    <a:pt x="77" y="1"/>
                  </a:lnTo>
                  <a:lnTo>
                    <a:pt x="75" y="0"/>
                  </a:lnTo>
                  <a:lnTo>
                    <a:pt x="74" y="0"/>
                  </a:lnTo>
                  <a:lnTo>
                    <a:pt x="72" y="1"/>
                  </a:lnTo>
                  <a:lnTo>
                    <a:pt x="7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70" name="Freeform 982"/>
            <p:cNvSpPr>
              <a:spLocks/>
            </p:cNvSpPr>
            <p:nvPr/>
          </p:nvSpPr>
          <p:spPr bwMode="auto">
            <a:xfrm>
              <a:off x="4122738" y="2492376"/>
              <a:ext cx="60325" cy="63500"/>
            </a:xfrm>
            <a:custGeom>
              <a:avLst/>
              <a:gdLst/>
              <a:ahLst/>
              <a:cxnLst>
                <a:cxn ang="0">
                  <a:pos x="106" y="1"/>
                </a:cxn>
                <a:cxn ang="0">
                  <a:pos x="106" y="1"/>
                </a:cxn>
                <a:cxn ang="0">
                  <a:pos x="44" y="63"/>
                </a:cxn>
                <a:cxn ang="0">
                  <a:pos x="44" y="63"/>
                </a:cxn>
                <a:cxn ang="0">
                  <a:pos x="20" y="87"/>
                </a:cxn>
                <a:cxn ang="0">
                  <a:pos x="10" y="99"/>
                </a:cxn>
                <a:cxn ang="0">
                  <a:pos x="4" y="105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0" y="115"/>
                </a:cxn>
                <a:cxn ang="0">
                  <a:pos x="0" y="117"/>
                </a:cxn>
                <a:cxn ang="0">
                  <a:pos x="2" y="119"/>
                </a:cxn>
                <a:cxn ang="0">
                  <a:pos x="4" y="120"/>
                </a:cxn>
                <a:cxn ang="0">
                  <a:pos x="6" y="120"/>
                </a:cxn>
                <a:cxn ang="0">
                  <a:pos x="7" y="119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13" y="110"/>
                </a:cxn>
                <a:cxn ang="0">
                  <a:pos x="18" y="103"/>
                </a:cxn>
                <a:cxn ang="0">
                  <a:pos x="30" y="90"/>
                </a:cxn>
                <a:cxn ang="0">
                  <a:pos x="55" y="65"/>
                </a:cxn>
                <a:cxn ang="0">
                  <a:pos x="55" y="65"/>
                </a:cxn>
                <a:cxn ang="0">
                  <a:pos x="113" y="7"/>
                </a:cxn>
                <a:cxn ang="0">
                  <a:pos x="113" y="7"/>
                </a:cxn>
                <a:cxn ang="0">
                  <a:pos x="114" y="6"/>
                </a:cxn>
                <a:cxn ang="0">
                  <a:pos x="114" y="4"/>
                </a:cxn>
                <a:cxn ang="0">
                  <a:pos x="114" y="2"/>
                </a:cxn>
                <a:cxn ang="0">
                  <a:pos x="113" y="1"/>
                </a:cxn>
                <a:cxn ang="0">
                  <a:pos x="111" y="0"/>
                </a:cxn>
                <a:cxn ang="0">
                  <a:pos x="110" y="0"/>
                </a:cxn>
                <a:cxn ang="0">
                  <a:pos x="108" y="0"/>
                </a:cxn>
                <a:cxn ang="0">
                  <a:pos x="106" y="1"/>
                </a:cxn>
                <a:cxn ang="0">
                  <a:pos x="106" y="1"/>
                </a:cxn>
              </a:cxnLst>
              <a:rect l="0" t="0" r="r" b="b"/>
              <a:pathLst>
                <a:path w="114" h="120">
                  <a:moveTo>
                    <a:pt x="106" y="1"/>
                  </a:moveTo>
                  <a:lnTo>
                    <a:pt x="106" y="1"/>
                  </a:lnTo>
                  <a:lnTo>
                    <a:pt x="44" y="63"/>
                  </a:lnTo>
                  <a:lnTo>
                    <a:pt x="44" y="63"/>
                  </a:lnTo>
                  <a:lnTo>
                    <a:pt x="20" y="87"/>
                  </a:lnTo>
                  <a:lnTo>
                    <a:pt x="10" y="99"/>
                  </a:lnTo>
                  <a:lnTo>
                    <a:pt x="4" y="105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0" y="115"/>
                  </a:lnTo>
                  <a:lnTo>
                    <a:pt x="0" y="117"/>
                  </a:lnTo>
                  <a:lnTo>
                    <a:pt x="2" y="119"/>
                  </a:lnTo>
                  <a:lnTo>
                    <a:pt x="4" y="120"/>
                  </a:lnTo>
                  <a:lnTo>
                    <a:pt x="6" y="120"/>
                  </a:lnTo>
                  <a:lnTo>
                    <a:pt x="7" y="119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13" y="110"/>
                  </a:lnTo>
                  <a:lnTo>
                    <a:pt x="18" y="103"/>
                  </a:lnTo>
                  <a:lnTo>
                    <a:pt x="30" y="90"/>
                  </a:lnTo>
                  <a:lnTo>
                    <a:pt x="55" y="65"/>
                  </a:lnTo>
                  <a:lnTo>
                    <a:pt x="55" y="65"/>
                  </a:lnTo>
                  <a:lnTo>
                    <a:pt x="113" y="7"/>
                  </a:lnTo>
                  <a:lnTo>
                    <a:pt x="113" y="7"/>
                  </a:lnTo>
                  <a:lnTo>
                    <a:pt x="114" y="6"/>
                  </a:lnTo>
                  <a:lnTo>
                    <a:pt x="114" y="4"/>
                  </a:lnTo>
                  <a:lnTo>
                    <a:pt x="114" y="2"/>
                  </a:lnTo>
                  <a:lnTo>
                    <a:pt x="113" y="1"/>
                  </a:lnTo>
                  <a:lnTo>
                    <a:pt x="111" y="0"/>
                  </a:lnTo>
                  <a:lnTo>
                    <a:pt x="110" y="0"/>
                  </a:lnTo>
                  <a:lnTo>
                    <a:pt x="108" y="0"/>
                  </a:lnTo>
                  <a:lnTo>
                    <a:pt x="106" y="1"/>
                  </a:lnTo>
                  <a:lnTo>
                    <a:pt x="10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71" name="Freeform 983"/>
            <p:cNvSpPr>
              <a:spLocks/>
            </p:cNvSpPr>
            <p:nvPr/>
          </p:nvSpPr>
          <p:spPr bwMode="auto">
            <a:xfrm>
              <a:off x="4133851" y="2506663"/>
              <a:ext cx="88900" cy="85725"/>
            </a:xfrm>
            <a:custGeom>
              <a:avLst/>
              <a:gdLst/>
              <a:ahLst/>
              <a:cxnLst>
                <a:cxn ang="0">
                  <a:pos x="161" y="1"/>
                </a:cxn>
                <a:cxn ang="0">
                  <a:pos x="161" y="1"/>
                </a:cxn>
                <a:cxn ang="0">
                  <a:pos x="141" y="21"/>
                </a:cxn>
                <a:cxn ang="0">
                  <a:pos x="122" y="41"/>
                </a:cxn>
                <a:cxn ang="0">
                  <a:pos x="82" y="79"/>
                </a:cxn>
                <a:cxn ang="0">
                  <a:pos x="41" y="118"/>
                </a:cxn>
                <a:cxn ang="0">
                  <a:pos x="2" y="156"/>
                </a:cxn>
                <a:cxn ang="0">
                  <a:pos x="2" y="156"/>
                </a:cxn>
                <a:cxn ang="0">
                  <a:pos x="0" y="158"/>
                </a:cxn>
                <a:cxn ang="0">
                  <a:pos x="0" y="160"/>
                </a:cxn>
                <a:cxn ang="0">
                  <a:pos x="1" y="161"/>
                </a:cxn>
                <a:cxn ang="0">
                  <a:pos x="2" y="163"/>
                </a:cxn>
                <a:cxn ang="0">
                  <a:pos x="3" y="164"/>
                </a:cxn>
                <a:cxn ang="0">
                  <a:pos x="5" y="164"/>
                </a:cxn>
                <a:cxn ang="0">
                  <a:pos x="6" y="164"/>
                </a:cxn>
                <a:cxn ang="0">
                  <a:pos x="8" y="163"/>
                </a:cxn>
                <a:cxn ang="0">
                  <a:pos x="8" y="163"/>
                </a:cxn>
                <a:cxn ang="0">
                  <a:pos x="49" y="125"/>
                </a:cxn>
                <a:cxn ang="0">
                  <a:pos x="89" y="87"/>
                </a:cxn>
                <a:cxn ang="0">
                  <a:pos x="128" y="48"/>
                </a:cxn>
                <a:cxn ang="0">
                  <a:pos x="148" y="29"/>
                </a:cxn>
                <a:cxn ang="0">
                  <a:pos x="167" y="8"/>
                </a:cxn>
                <a:cxn ang="0">
                  <a:pos x="167" y="8"/>
                </a:cxn>
                <a:cxn ang="0">
                  <a:pos x="168" y="6"/>
                </a:cxn>
                <a:cxn ang="0">
                  <a:pos x="168" y="4"/>
                </a:cxn>
                <a:cxn ang="0">
                  <a:pos x="168" y="3"/>
                </a:cxn>
                <a:cxn ang="0">
                  <a:pos x="167" y="1"/>
                </a:cxn>
                <a:cxn ang="0">
                  <a:pos x="165" y="0"/>
                </a:cxn>
                <a:cxn ang="0">
                  <a:pos x="164" y="0"/>
                </a:cxn>
                <a:cxn ang="0">
                  <a:pos x="162" y="0"/>
                </a:cxn>
                <a:cxn ang="0">
                  <a:pos x="161" y="1"/>
                </a:cxn>
                <a:cxn ang="0">
                  <a:pos x="161" y="1"/>
                </a:cxn>
              </a:cxnLst>
              <a:rect l="0" t="0" r="r" b="b"/>
              <a:pathLst>
                <a:path w="168" h="164">
                  <a:moveTo>
                    <a:pt x="161" y="1"/>
                  </a:moveTo>
                  <a:lnTo>
                    <a:pt x="161" y="1"/>
                  </a:lnTo>
                  <a:lnTo>
                    <a:pt x="141" y="21"/>
                  </a:lnTo>
                  <a:lnTo>
                    <a:pt x="122" y="41"/>
                  </a:lnTo>
                  <a:lnTo>
                    <a:pt x="82" y="79"/>
                  </a:lnTo>
                  <a:lnTo>
                    <a:pt x="41" y="118"/>
                  </a:lnTo>
                  <a:lnTo>
                    <a:pt x="2" y="156"/>
                  </a:lnTo>
                  <a:lnTo>
                    <a:pt x="2" y="156"/>
                  </a:lnTo>
                  <a:lnTo>
                    <a:pt x="0" y="158"/>
                  </a:lnTo>
                  <a:lnTo>
                    <a:pt x="0" y="160"/>
                  </a:lnTo>
                  <a:lnTo>
                    <a:pt x="1" y="161"/>
                  </a:lnTo>
                  <a:lnTo>
                    <a:pt x="2" y="163"/>
                  </a:lnTo>
                  <a:lnTo>
                    <a:pt x="3" y="164"/>
                  </a:lnTo>
                  <a:lnTo>
                    <a:pt x="5" y="164"/>
                  </a:lnTo>
                  <a:lnTo>
                    <a:pt x="6" y="164"/>
                  </a:lnTo>
                  <a:lnTo>
                    <a:pt x="8" y="163"/>
                  </a:lnTo>
                  <a:lnTo>
                    <a:pt x="8" y="163"/>
                  </a:lnTo>
                  <a:lnTo>
                    <a:pt x="49" y="125"/>
                  </a:lnTo>
                  <a:lnTo>
                    <a:pt x="89" y="87"/>
                  </a:lnTo>
                  <a:lnTo>
                    <a:pt x="128" y="48"/>
                  </a:lnTo>
                  <a:lnTo>
                    <a:pt x="148" y="29"/>
                  </a:lnTo>
                  <a:lnTo>
                    <a:pt x="167" y="8"/>
                  </a:lnTo>
                  <a:lnTo>
                    <a:pt x="167" y="8"/>
                  </a:lnTo>
                  <a:lnTo>
                    <a:pt x="168" y="6"/>
                  </a:lnTo>
                  <a:lnTo>
                    <a:pt x="168" y="4"/>
                  </a:lnTo>
                  <a:lnTo>
                    <a:pt x="168" y="3"/>
                  </a:lnTo>
                  <a:lnTo>
                    <a:pt x="167" y="1"/>
                  </a:lnTo>
                  <a:lnTo>
                    <a:pt x="165" y="0"/>
                  </a:lnTo>
                  <a:lnTo>
                    <a:pt x="164" y="0"/>
                  </a:lnTo>
                  <a:lnTo>
                    <a:pt x="162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72" name="Freeform 984"/>
            <p:cNvSpPr>
              <a:spLocks/>
            </p:cNvSpPr>
            <p:nvPr/>
          </p:nvSpPr>
          <p:spPr bwMode="auto">
            <a:xfrm>
              <a:off x="4135438" y="2541588"/>
              <a:ext cx="88900" cy="87313"/>
            </a:xfrm>
            <a:custGeom>
              <a:avLst/>
              <a:gdLst/>
              <a:ahLst/>
              <a:cxnLst>
                <a:cxn ang="0">
                  <a:pos x="162" y="1"/>
                </a:cxn>
                <a:cxn ang="0">
                  <a:pos x="162" y="1"/>
                </a:cxn>
                <a:cxn ang="0">
                  <a:pos x="150" y="9"/>
                </a:cxn>
                <a:cxn ang="0">
                  <a:pos x="140" y="19"/>
                </a:cxn>
                <a:cxn ang="0">
                  <a:pos x="119" y="37"/>
                </a:cxn>
                <a:cxn ang="0">
                  <a:pos x="81" y="78"/>
                </a:cxn>
                <a:cxn ang="0">
                  <a:pos x="81" y="78"/>
                </a:cxn>
                <a:cxn ang="0">
                  <a:pos x="71" y="88"/>
                </a:cxn>
                <a:cxn ang="0">
                  <a:pos x="58" y="97"/>
                </a:cxn>
                <a:cxn ang="0">
                  <a:pos x="47" y="107"/>
                </a:cxn>
                <a:cxn ang="0">
                  <a:pos x="35" y="116"/>
                </a:cxn>
                <a:cxn ang="0">
                  <a:pos x="35" y="116"/>
                </a:cxn>
                <a:cxn ang="0">
                  <a:pos x="26" y="126"/>
                </a:cxn>
                <a:cxn ang="0">
                  <a:pos x="17" y="136"/>
                </a:cxn>
                <a:cxn ang="0">
                  <a:pos x="8" y="147"/>
                </a:cxn>
                <a:cxn ang="0">
                  <a:pos x="1" y="158"/>
                </a:cxn>
                <a:cxn ang="0">
                  <a:pos x="1" y="158"/>
                </a:cxn>
                <a:cxn ang="0">
                  <a:pos x="0" y="160"/>
                </a:cxn>
                <a:cxn ang="0">
                  <a:pos x="0" y="162"/>
                </a:cxn>
                <a:cxn ang="0">
                  <a:pos x="1" y="163"/>
                </a:cxn>
                <a:cxn ang="0">
                  <a:pos x="2" y="165"/>
                </a:cxn>
                <a:cxn ang="0">
                  <a:pos x="4" y="165"/>
                </a:cxn>
                <a:cxn ang="0">
                  <a:pos x="6" y="165"/>
                </a:cxn>
                <a:cxn ang="0">
                  <a:pos x="7" y="165"/>
                </a:cxn>
                <a:cxn ang="0">
                  <a:pos x="9" y="163"/>
                </a:cxn>
                <a:cxn ang="0">
                  <a:pos x="9" y="163"/>
                </a:cxn>
                <a:cxn ang="0">
                  <a:pos x="17" y="152"/>
                </a:cxn>
                <a:cxn ang="0">
                  <a:pos x="25" y="142"/>
                </a:cxn>
                <a:cxn ang="0">
                  <a:pos x="33" y="132"/>
                </a:cxn>
                <a:cxn ang="0">
                  <a:pos x="43" y="123"/>
                </a:cxn>
                <a:cxn ang="0">
                  <a:pos x="62" y="106"/>
                </a:cxn>
                <a:cxn ang="0">
                  <a:pos x="82" y="89"/>
                </a:cxn>
                <a:cxn ang="0">
                  <a:pos x="82" y="89"/>
                </a:cxn>
                <a:cxn ang="0">
                  <a:pos x="92" y="80"/>
                </a:cxn>
                <a:cxn ang="0">
                  <a:pos x="103" y="69"/>
                </a:cxn>
                <a:cxn ang="0">
                  <a:pos x="120" y="49"/>
                </a:cxn>
                <a:cxn ang="0">
                  <a:pos x="120" y="49"/>
                </a:cxn>
                <a:cxn ang="0">
                  <a:pos x="132" y="38"/>
                </a:cxn>
                <a:cxn ang="0">
                  <a:pos x="142" y="28"/>
                </a:cxn>
                <a:cxn ang="0">
                  <a:pos x="166" y="9"/>
                </a:cxn>
                <a:cxn ang="0">
                  <a:pos x="166" y="9"/>
                </a:cxn>
                <a:cxn ang="0">
                  <a:pos x="168" y="7"/>
                </a:cxn>
                <a:cxn ang="0">
                  <a:pos x="168" y="6"/>
                </a:cxn>
                <a:cxn ang="0">
                  <a:pos x="167" y="2"/>
                </a:cxn>
                <a:cxn ang="0">
                  <a:pos x="166" y="1"/>
                </a:cxn>
                <a:cxn ang="0">
                  <a:pos x="165" y="0"/>
                </a:cxn>
                <a:cxn ang="0">
                  <a:pos x="163" y="0"/>
                </a:cxn>
                <a:cxn ang="0">
                  <a:pos x="162" y="1"/>
                </a:cxn>
                <a:cxn ang="0">
                  <a:pos x="162" y="1"/>
                </a:cxn>
              </a:cxnLst>
              <a:rect l="0" t="0" r="r" b="b"/>
              <a:pathLst>
                <a:path w="168" h="165">
                  <a:moveTo>
                    <a:pt x="162" y="1"/>
                  </a:moveTo>
                  <a:lnTo>
                    <a:pt x="162" y="1"/>
                  </a:lnTo>
                  <a:lnTo>
                    <a:pt x="150" y="9"/>
                  </a:lnTo>
                  <a:lnTo>
                    <a:pt x="140" y="19"/>
                  </a:lnTo>
                  <a:lnTo>
                    <a:pt x="119" y="37"/>
                  </a:lnTo>
                  <a:lnTo>
                    <a:pt x="81" y="78"/>
                  </a:lnTo>
                  <a:lnTo>
                    <a:pt x="81" y="78"/>
                  </a:lnTo>
                  <a:lnTo>
                    <a:pt x="71" y="88"/>
                  </a:lnTo>
                  <a:lnTo>
                    <a:pt x="58" y="97"/>
                  </a:lnTo>
                  <a:lnTo>
                    <a:pt x="47" y="107"/>
                  </a:lnTo>
                  <a:lnTo>
                    <a:pt x="35" y="116"/>
                  </a:lnTo>
                  <a:lnTo>
                    <a:pt x="35" y="116"/>
                  </a:lnTo>
                  <a:lnTo>
                    <a:pt x="26" y="126"/>
                  </a:lnTo>
                  <a:lnTo>
                    <a:pt x="17" y="136"/>
                  </a:lnTo>
                  <a:lnTo>
                    <a:pt x="8" y="147"/>
                  </a:lnTo>
                  <a:lnTo>
                    <a:pt x="1" y="158"/>
                  </a:lnTo>
                  <a:lnTo>
                    <a:pt x="1" y="158"/>
                  </a:lnTo>
                  <a:lnTo>
                    <a:pt x="0" y="160"/>
                  </a:lnTo>
                  <a:lnTo>
                    <a:pt x="0" y="162"/>
                  </a:lnTo>
                  <a:lnTo>
                    <a:pt x="1" y="163"/>
                  </a:lnTo>
                  <a:lnTo>
                    <a:pt x="2" y="165"/>
                  </a:lnTo>
                  <a:lnTo>
                    <a:pt x="4" y="165"/>
                  </a:lnTo>
                  <a:lnTo>
                    <a:pt x="6" y="165"/>
                  </a:lnTo>
                  <a:lnTo>
                    <a:pt x="7" y="165"/>
                  </a:lnTo>
                  <a:lnTo>
                    <a:pt x="9" y="163"/>
                  </a:lnTo>
                  <a:lnTo>
                    <a:pt x="9" y="163"/>
                  </a:lnTo>
                  <a:lnTo>
                    <a:pt x="17" y="152"/>
                  </a:lnTo>
                  <a:lnTo>
                    <a:pt x="25" y="142"/>
                  </a:lnTo>
                  <a:lnTo>
                    <a:pt x="33" y="132"/>
                  </a:lnTo>
                  <a:lnTo>
                    <a:pt x="43" y="123"/>
                  </a:lnTo>
                  <a:lnTo>
                    <a:pt x="62" y="106"/>
                  </a:lnTo>
                  <a:lnTo>
                    <a:pt x="82" y="89"/>
                  </a:lnTo>
                  <a:lnTo>
                    <a:pt x="82" y="89"/>
                  </a:lnTo>
                  <a:lnTo>
                    <a:pt x="92" y="80"/>
                  </a:lnTo>
                  <a:lnTo>
                    <a:pt x="103" y="69"/>
                  </a:lnTo>
                  <a:lnTo>
                    <a:pt x="120" y="49"/>
                  </a:lnTo>
                  <a:lnTo>
                    <a:pt x="120" y="49"/>
                  </a:lnTo>
                  <a:lnTo>
                    <a:pt x="132" y="38"/>
                  </a:lnTo>
                  <a:lnTo>
                    <a:pt x="142" y="28"/>
                  </a:lnTo>
                  <a:lnTo>
                    <a:pt x="166" y="9"/>
                  </a:lnTo>
                  <a:lnTo>
                    <a:pt x="166" y="9"/>
                  </a:lnTo>
                  <a:lnTo>
                    <a:pt x="168" y="7"/>
                  </a:lnTo>
                  <a:lnTo>
                    <a:pt x="168" y="6"/>
                  </a:lnTo>
                  <a:lnTo>
                    <a:pt x="167" y="2"/>
                  </a:lnTo>
                  <a:lnTo>
                    <a:pt x="166" y="1"/>
                  </a:lnTo>
                  <a:lnTo>
                    <a:pt x="165" y="0"/>
                  </a:lnTo>
                  <a:lnTo>
                    <a:pt x="163" y="0"/>
                  </a:lnTo>
                  <a:lnTo>
                    <a:pt x="162" y="1"/>
                  </a:lnTo>
                  <a:lnTo>
                    <a:pt x="16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73" name="Freeform 985"/>
            <p:cNvSpPr>
              <a:spLocks/>
            </p:cNvSpPr>
            <p:nvPr/>
          </p:nvSpPr>
          <p:spPr bwMode="auto">
            <a:xfrm>
              <a:off x="4129088" y="2597151"/>
              <a:ext cx="71438" cy="68263"/>
            </a:xfrm>
            <a:custGeom>
              <a:avLst/>
              <a:gdLst/>
              <a:ahLst/>
              <a:cxnLst>
                <a:cxn ang="0">
                  <a:pos x="125" y="1"/>
                </a:cxn>
                <a:cxn ang="0">
                  <a:pos x="125" y="1"/>
                </a:cxn>
                <a:cxn ang="0">
                  <a:pos x="108" y="14"/>
                </a:cxn>
                <a:cxn ang="0">
                  <a:pos x="94" y="29"/>
                </a:cxn>
                <a:cxn ang="0">
                  <a:pos x="65" y="60"/>
                </a:cxn>
                <a:cxn ang="0">
                  <a:pos x="65" y="60"/>
                </a:cxn>
                <a:cxn ang="0">
                  <a:pos x="49" y="75"/>
                </a:cxn>
                <a:cxn ang="0">
                  <a:pos x="34" y="91"/>
                </a:cxn>
                <a:cxn ang="0">
                  <a:pos x="1" y="121"/>
                </a:cxn>
                <a:cxn ang="0">
                  <a:pos x="1" y="121"/>
                </a:cxn>
                <a:cxn ang="0">
                  <a:pos x="0" y="122"/>
                </a:cxn>
                <a:cxn ang="0">
                  <a:pos x="0" y="124"/>
                </a:cxn>
                <a:cxn ang="0">
                  <a:pos x="0" y="126"/>
                </a:cxn>
                <a:cxn ang="0">
                  <a:pos x="1" y="127"/>
                </a:cxn>
                <a:cxn ang="0">
                  <a:pos x="3" y="128"/>
                </a:cxn>
                <a:cxn ang="0">
                  <a:pos x="4" y="129"/>
                </a:cxn>
                <a:cxn ang="0">
                  <a:pos x="6" y="128"/>
                </a:cxn>
                <a:cxn ang="0">
                  <a:pos x="8" y="127"/>
                </a:cxn>
                <a:cxn ang="0">
                  <a:pos x="8" y="127"/>
                </a:cxn>
                <a:cxn ang="0">
                  <a:pos x="38" y="100"/>
                </a:cxn>
                <a:cxn ang="0">
                  <a:pos x="67" y="71"/>
                </a:cxn>
                <a:cxn ang="0">
                  <a:pos x="67" y="71"/>
                </a:cxn>
                <a:cxn ang="0">
                  <a:pos x="98" y="38"/>
                </a:cxn>
                <a:cxn ang="0">
                  <a:pos x="115" y="22"/>
                </a:cxn>
                <a:cxn ang="0">
                  <a:pos x="131" y="7"/>
                </a:cxn>
                <a:cxn ang="0">
                  <a:pos x="131" y="7"/>
                </a:cxn>
                <a:cxn ang="0">
                  <a:pos x="132" y="6"/>
                </a:cxn>
                <a:cxn ang="0">
                  <a:pos x="133" y="4"/>
                </a:cxn>
                <a:cxn ang="0">
                  <a:pos x="132" y="2"/>
                </a:cxn>
                <a:cxn ang="0">
                  <a:pos x="131" y="1"/>
                </a:cxn>
                <a:cxn ang="0">
                  <a:pos x="128" y="0"/>
                </a:cxn>
                <a:cxn ang="0">
                  <a:pos x="127" y="0"/>
                </a:cxn>
                <a:cxn ang="0">
                  <a:pos x="125" y="1"/>
                </a:cxn>
                <a:cxn ang="0">
                  <a:pos x="125" y="1"/>
                </a:cxn>
              </a:cxnLst>
              <a:rect l="0" t="0" r="r" b="b"/>
              <a:pathLst>
                <a:path w="133" h="129">
                  <a:moveTo>
                    <a:pt x="125" y="1"/>
                  </a:moveTo>
                  <a:lnTo>
                    <a:pt x="125" y="1"/>
                  </a:lnTo>
                  <a:lnTo>
                    <a:pt x="108" y="14"/>
                  </a:lnTo>
                  <a:lnTo>
                    <a:pt x="94" y="29"/>
                  </a:lnTo>
                  <a:lnTo>
                    <a:pt x="65" y="60"/>
                  </a:lnTo>
                  <a:lnTo>
                    <a:pt x="65" y="60"/>
                  </a:lnTo>
                  <a:lnTo>
                    <a:pt x="49" y="75"/>
                  </a:lnTo>
                  <a:lnTo>
                    <a:pt x="34" y="91"/>
                  </a:lnTo>
                  <a:lnTo>
                    <a:pt x="1" y="121"/>
                  </a:lnTo>
                  <a:lnTo>
                    <a:pt x="1" y="121"/>
                  </a:lnTo>
                  <a:lnTo>
                    <a:pt x="0" y="122"/>
                  </a:lnTo>
                  <a:lnTo>
                    <a:pt x="0" y="124"/>
                  </a:lnTo>
                  <a:lnTo>
                    <a:pt x="0" y="126"/>
                  </a:lnTo>
                  <a:lnTo>
                    <a:pt x="1" y="127"/>
                  </a:lnTo>
                  <a:lnTo>
                    <a:pt x="3" y="128"/>
                  </a:lnTo>
                  <a:lnTo>
                    <a:pt x="4" y="129"/>
                  </a:lnTo>
                  <a:lnTo>
                    <a:pt x="6" y="128"/>
                  </a:lnTo>
                  <a:lnTo>
                    <a:pt x="8" y="127"/>
                  </a:lnTo>
                  <a:lnTo>
                    <a:pt x="8" y="127"/>
                  </a:lnTo>
                  <a:lnTo>
                    <a:pt x="38" y="100"/>
                  </a:lnTo>
                  <a:lnTo>
                    <a:pt x="67" y="71"/>
                  </a:lnTo>
                  <a:lnTo>
                    <a:pt x="67" y="71"/>
                  </a:lnTo>
                  <a:lnTo>
                    <a:pt x="98" y="38"/>
                  </a:lnTo>
                  <a:lnTo>
                    <a:pt x="115" y="22"/>
                  </a:lnTo>
                  <a:lnTo>
                    <a:pt x="131" y="7"/>
                  </a:lnTo>
                  <a:lnTo>
                    <a:pt x="131" y="7"/>
                  </a:lnTo>
                  <a:lnTo>
                    <a:pt x="132" y="6"/>
                  </a:lnTo>
                  <a:lnTo>
                    <a:pt x="133" y="4"/>
                  </a:lnTo>
                  <a:lnTo>
                    <a:pt x="132" y="2"/>
                  </a:lnTo>
                  <a:lnTo>
                    <a:pt x="131" y="1"/>
                  </a:lnTo>
                  <a:lnTo>
                    <a:pt x="128" y="0"/>
                  </a:lnTo>
                  <a:lnTo>
                    <a:pt x="127" y="0"/>
                  </a:lnTo>
                  <a:lnTo>
                    <a:pt x="125" y="1"/>
                  </a:lnTo>
                  <a:lnTo>
                    <a:pt x="12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74" name="Freeform 986"/>
            <p:cNvSpPr>
              <a:spLocks/>
            </p:cNvSpPr>
            <p:nvPr/>
          </p:nvSpPr>
          <p:spPr bwMode="auto">
            <a:xfrm>
              <a:off x="4129088" y="2630488"/>
              <a:ext cx="71438" cy="66675"/>
            </a:xfrm>
            <a:custGeom>
              <a:avLst/>
              <a:gdLst/>
              <a:ahLst/>
              <a:cxnLst>
                <a:cxn ang="0">
                  <a:pos x="125" y="1"/>
                </a:cxn>
                <a:cxn ang="0">
                  <a:pos x="125" y="1"/>
                </a:cxn>
                <a:cxn ang="0">
                  <a:pos x="92" y="28"/>
                </a:cxn>
                <a:cxn ang="0">
                  <a:pos x="59" y="57"/>
                </a:cxn>
                <a:cxn ang="0">
                  <a:pos x="43" y="71"/>
                </a:cxn>
                <a:cxn ang="0">
                  <a:pos x="29" y="86"/>
                </a:cxn>
                <a:cxn ang="0">
                  <a:pos x="14" y="103"/>
                </a:cxn>
                <a:cxn ang="0">
                  <a:pos x="1" y="119"/>
                </a:cxn>
                <a:cxn ang="0">
                  <a:pos x="1" y="119"/>
                </a:cxn>
                <a:cxn ang="0">
                  <a:pos x="0" y="121"/>
                </a:cxn>
                <a:cxn ang="0">
                  <a:pos x="0" y="122"/>
                </a:cxn>
                <a:cxn ang="0">
                  <a:pos x="1" y="124"/>
                </a:cxn>
                <a:cxn ang="0">
                  <a:pos x="2" y="125"/>
                </a:cxn>
                <a:cxn ang="0">
                  <a:pos x="5" y="125"/>
                </a:cxn>
                <a:cxn ang="0">
                  <a:pos x="7" y="125"/>
                </a:cxn>
                <a:cxn ang="0">
                  <a:pos x="9" y="124"/>
                </a:cxn>
                <a:cxn ang="0">
                  <a:pos x="9" y="124"/>
                </a:cxn>
                <a:cxn ang="0">
                  <a:pos x="21" y="108"/>
                </a:cxn>
                <a:cxn ang="0">
                  <a:pos x="36" y="92"/>
                </a:cxn>
                <a:cxn ang="0">
                  <a:pos x="51" y="77"/>
                </a:cxn>
                <a:cxn ang="0">
                  <a:pos x="67" y="62"/>
                </a:cxn>
                <a:cxn ang="0">
                  <a:pos x="99" y="34"/>
                </a:cxn>
                <a:cxn ang="0">
                  <a:pos x="131" y="7"/>
                </a:cxn>
                <a:cxn ang="0">
                  <a:pos x="131" y="7"/>
                </a:cxn>
                <a:cxn ang="0">
                  <a:pos x="132" y="6"/>
                </a:cxn>
                <a:cxn ang="0">
                  <a:pos x="133" y="4"/>
                </a:cxn>
                <a:cxn ang="0">
                  <a:pos x="132" y="3"/>
                </a:cxn>
                <a:cxn ang="0">
                  <a:pos x="131" y="1"/>
                </a:cxn>
                <a:cxn ang="0">
                  <a:pos x="128" y="0"/>
                </a:cxn>
                <a:cxn ang="0">
                  <a:pos x="126" y="0"/>
                </a:cxn>
                <a:cxn ang="0">
                  <a:pos x="125" y="1"/>
                </a:cxn>
                <a:cxn ang="0">
                  <a:pos x="125" y="1"/>
                </a:cxn>
              </a:cxnLst>
              <a:rect l="0" t="0" r="r" b="b"/>
              <a:pathLst>
                <a:path w="133" h="125">
                  <a:moveTo>
                    <a:pt x="125" y="1"/>
                  </a:moveTo>
                  <a:lnTo>
                    <a:pt x="125" y="1"/>
                  </a:lnTo>
                  <a:lnTo>
                    <a:pt x="92" y="28"/>
                  </a:lnTo>
                  <a:lnTo>
                    <a:pt x="59" y="57"/>
                  </a:lnTo>
                  <a:lnTo>
                    <a:pt x="43" y="71"/>
                  </a:lnTo>
                  <a:lnTo>
                    <a:pt x="29" y="86"/>
                  </a:lnTo>
                  <a:lnTo>
                    <a:pt x="14" y="103"/>
                  </a:lnTo>
                  <a:lnTo>
                    <a:pt x="1" y="119"/>
                  </a:lnTo>
                  <a:lnTo>
                    <a:pt x="1" y="119"/>
                  </a:lnTo>
                  <a:lnTo>
                    <a:pt x="0" y="121"/>
                  </a:lnTo>
                  <a:lnTo>
                    <a:pt x="0" y="122"/>
                  </a:lnTo>
                  <a:lnTo>
                    <a:pt x="1" y="124"/>
                  </a:lnTo>
                  <a:lnTo>
                    <a:pt x="2" y="125"/>
                  </a:lnTo>
                  <a:lnTo>
                    <a:pt x="5" y="125"/>
                  </a:lnTo>
                  <a:lnTo>
                    <a:pt x="7" y="125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21" y="108"/>
                  </a:lnTo>
                  <a:lnTo>
                    <a:pt x="36" y="92"/>
                  </a:lnTo>
                  <a:lnTo>
                    <a:pt x="51" y="77"/>
                  </a:lnTo>
                  <a:lnTo>
                    <a:pt x="67" y="62"/>
                  </a:lnTo>
                  <a:lnTo>
                    <a:pt x="99" y="34"/>
                  </a:lnTo>
                  <a:lnTo>
                    <a:pt x="131" y="7"/>
                  </a:lnTo>
                  <a:lnTo>
                    <a:pt x="131" y="7"/>
                  </a:lnTo>
                  <a:lnTo>
                    <a:pt x="132" y="6"/>
                  </a:lnTo>
                  <a:lnTo>
                    <a:pt x="133" y="4"/>
                  </a:lnTo>
                  <a:lnTo>
                    <a:pt x="132" y="3"/>
                  </a:lnTo>
                  <a:lnTo>
                    <a:pt x="131" y="1"/>
                  </a:lnTo>
                  <a:lnTo>
                    <a:pt x="128" y="0"/>
                  </a:lnTo>
                  <a:lnTo>
                    <a:pt x="126" y="0"/>
                  </a:lnTo>
                  <a:lnTo>
                    <a:pt x="125" y="1"/>
                  </a:lnTo>
                  <a:lnTo>
                    <a:pt x="12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75" name="Freeform 987"/>
            <p:cNvSpPr>
              <a:spLocks/>
            </p:cNvSpPr>
            <p:nvPr/>
          </p:nvSpPr>
          <p:spPr bwMode="auto">
            <a:xfrm>
              <a:off x="4127501" y="2670176"/>
              <a:ext cx="55563" cy="55563"/>
            </a:xfrm>
            <a:custGeom>
              <a:avLst/>
              <a:gdLst/>
              <a:ahLst/>
              <a:cxnLst>
                <a:cxn ang="0">
                  <a:pos x="97" y="1"/>
                </a:cxn>
                <a:cxn ang="0">
                  <a:pos x="97" y="1"/>
                </a:cxn>
                <a:cxn ang="0">
                  <a:pos x="82" y="10"/>
                </a:cxn>
                <a:cxn ang="0">
                  <a:pos x="69" y="20"/>
                </a:cxn>
                <a:cxn ang="0">
                  <a:pos x="55" y="32"/>
                </a:cxn>
                <a:cxn ang="0">
                  <a:pos x="43" y="43"/>
                </a:cxn>
                <a:cxn ang="0">
                  <a:pos x="32" y="56"/>
                </a:cxn>
                <a:cxn ang="0">
                  <a:pos x="20" y="69"/>
                </a:cxn>
                <a:cxn ang="0">
                  <a:pos x="10" y="82"/>
                </a:cxn>
                <a:cxn ang="0">
                  <a:pos x="1" y="97"/>
                </a:cxn>
                <a:cxn ang="0">
                  <a:pos x="1" y="97"/>
                </a:cxn>
                <a:cxn ang="0">
                  <a:pos x="0" y="99"/>
                </a:cxn>
                <a:cxn ang="0">
                  <a:pos x="0" y="100"/>
                </a:cxn>
                <a:cxn ang="0">
                  <a:pos x="1" y="102"/>
                </a:cxn>
                <a:cxn ang="0">
                  <a:pos x="2" y="103"/>
                </a:cxn>
                <a:cxn ang="0">
                  <a:pos x="4" y="104"/>
                </a:cxn>
                <a:cxn ang="0">
                  <a:pos x="6" y="104"/>
                </a:cxn>
                <a:cxn ang="0">
                  <a:pos x="7" y="103"/>
                </a:cxn>
                <a:cxn ang="0">
                  <a:pos x="9" y="102"/>
                </a:cxn>
                <a:cxn ang="0">
                  <a:pos x="9" y="102"/>
                </a:cxn>
                <a:cxn ang="0">
                  <a:pos x="17" y="88"/>
                </a:cxn>
                <a:cxn ang="0">
                  <a:pos x="27" y="75"/>
                </a:cxn>
                <a:cxn ang="0">
                  <a:pos x="39" y="62"/>
                </a:cxn>
                <a:cxn ang="0">
                  <a:pos x="50" y="50"/>
                </a:cxn>
                <a:cxn ang="0">
                  <a:pos x="62" y="38"/>
                </a:cxn>
                <a:cxn ang="0">
                  <a:pos x="75" y="28"/>
                </a:cxn>
                <a:cxn ang="0">
                  <a:pos x="88" y="17"/>
                </a:cxn>
                <a:cxn ang="0">
                  <a:pos x="102" y="8"/>
                </a:cxn>
                <a:cxn ang="0">
                  <a:pos x="102" y="8"/>
                </a:cxn>
                <a:cxn ang="0">
                  <a:pos x="103" y="7"/>
                </a:cxn>
                <a:cxn ang="0">
                  <a:pos x="104" y="5"/>
                </a:cxn>
                <a:cxn ang="0">
                  <a:pos x="104" y="4"/>
                </a:cxn>
                <a:cxn ang="0">
                  <a:pos x="103" y="2"/>
                </a:cxn>
                <a:cxn ang="0">
                  <a:pos x="102" y="1"/>
                </a:cxn>
                <a:cxn ang="0">
                  <a:pos x="101" y="0"/>
                </a:cxn>
                <a:cxn ang="0">
                  <a:pos x="99" y="0"/>
                </a:cxn>
                <a:cxn ang="0">
                  <a:pos x="97" y="1"/>
                </a:cxn>
                <a:cxn ang="0">
                  <a:pos x="97" y="1"/>
                </a:cxn>
              </a:cxnLst>
              <a:rect l="0" t="0" r="r" b="b"/>
              <a:pathLst>
                <a:path w="104" h="104">
                  <a:moveTo>
                    <a:pt x="97" y="1"/>
                  </a:moveTo>
                  <a:lnTo>
                    <a:pt x="97" y="1"/>
                  </a:lnTo>
                  <a:lnTo>
                    <a:pt x="82" y="10"/>
                  </a:lnTo>
                  <a:lnTo>
                    <a:pt x="69" y="20"/>
                  </a:lnTo>
                  <a:lnTo>
                    <a:pt x="55" y="32"/>
                  </a:lnTo>
                  <a:lnTo>
                    <a:pt x="43" y="43"/>
                  </a:lnTo>
                  <a:lnTo>
                    <a:pt x="32" y="56"/>
                  </a:lnTo>
                  <a:lnTo>
                    <a:pt x="20" y="69"/>
                  </a:lnTo>
                  <a:lnTo>
                    <a:pt x="10" y="82"/>
                  </a:lnTo>
                  <a:lnTo>
                    <a:pt x="1" y="97"/>
                  </a:lnTo>
                  <a:lnTo>
                    <a:pt x="1" y="97"/>
                  </a:lnTo>
                  <a:lnTo>
                    <a:pt x="0" y="99"/>
                  </a:lnTo>
                  <a:lnTo>
                    <a:pt x="0" y="100"/>
                  </a:lnTo>
                  <a:lnTo>
                    <a:pt x="1" y="102"/>
                  </a:lnTo>
                  <a:lnTo>
                    <a:pt x="2" y="103"/>
                  </a:lnTo>
                  <a:lnTo>
                    <a:pt x="4" y="104"/>
                  </a:lnTo>
                  <a:lnTo>
                    <a:pt x="6" y="104"/>
                  </a:lnTo>
                  <a:lnTo>
                    <a:pt x="7" y="103"/>
                  </a:lnTo>
                  <a:lnTo>
                    <a:pt x="9" y="102"/>
                  </a:lnTo>
                  <a:lnTo>
                    <a:pt x="9" y="102"/>
                  </a:lnTo>
                  <a:lnTo>
                    <a:pt x="17" y="88"/>
                  </a:lnTo>
                  <a:lnTo>
                    <a:pt x="27" y="75"/>
                  </a:lnTo>
                  <a:lnTo>
                    <a:pt x="39" y="62"/>
                  </a:lnTo>
                  <a:lnTo>
                    <a:pt x="50" y="50"/>
                  </a:lnTo>
                  <a:lnTo>
                    <a:pt x="62" y="38"/>
                  </a:lnTo>
                  <a:lnTo>
                    <a:pt x="75" y="28"/>
                  </a:lnTo>
                  <a:lnTo>
                    <a:pt x="88" y="17"/>
                  </a:lnTo>
                  <a:lnTo>
                    <a:pt x="102" y="8"/>
                  </a:lnTo>
                  <a:lnTo>
                    <a:pt x="102" y="8"/>
                  </a:lnTo>
                  <a:lnTo>
                    <a:pt x="103" y="7"/>
                  </a:lnTo>
                  <a:lnTo>
                    <a:pt x="104" y="5"/>
                  </a:lnTo>
                  <a:lnTo>
                    <a:pt x="104" y="4"/>
                  </a:lnTo>
                  <a:lnTo>
                    <a:pt x="103" y="2"/>
                  </a:lnTo>
                  <a:lnTo>
                    <a:pt x="102" y="1"/>
                  </a:lnTo>
                  <a:lnTo>
                    <a:pt x="101" y="0"/>
                  </a:lnTo>
                  <a:lnTo>
                    <a:pt x="99" y="0"/>
                  </a:lnTo>
                  <a:lnTo>
                    <a:pt x="97" y="1"/>
                  </a:lnTo>
                  <a:lnTo>
                    <a:pt x="97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76" name="Freeform 988"/>
            <p:cNvSpPr>
              <a:spLocks/>
            </p:cNvSpPr>
            <p:nvPr/>
          </p:nvSpPr>
          <p:spPr bwMode="auto">
            <a:xfrm>
              <a:off x="4213226" y="2727326"/>
              <a:ext cx="26988" cy="46038"/>
            </a:xfrm>
            <a:custGeom>
              <a:avLst/>
              <a:gdLst/>
              <a:ahLst/>
              <a:cxnLst>
                <a:cxn ang="0">
                  <a:pos x="42" y="3"/>
                </a:cxn>
                <a:cxn ang="0">
                  <a:pos x="42" y="3"/>
                </a:cxn>
                <a:cxn ang="0">
                  <a:pos x="37" y="14"/>
                </a:cxn>
                <a:cxn ang="0">
                  <a:pos x="32" y="24"/>
                </a:cxn>
                <a:cxn ang="0">
                  <a:pos x="21" y="43"/>
                </a:cxn>
                <a:cxn ang="0">
                  <a:pos x="10" y="63"/>
                </a:cxn>
                <a:cxn ang="0">
                  <a:pos x="4" y="73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0" y="85"/>
                </a:cxn>
                <a:cxn ang="0">
                  <a:pos x="1" y="86"/>
                </a:cxn>
                <a:cxn ang="0">
                  <a:pos x="2" y="88"/>
                </a:cxn>
                <a:cxn ang="0">
                  <a:pos x="3" y="88"/>
                </a:cxn>
                <a:cxn ang="0">
                  <a:pos x="5" y="88"/>
                </a:cxn>
                <a:cxn ang="0">
                  <a:pos x="7" y="88"/>
                </a:cxn>
                <a:cxn ang="0">
                  <a:pos x="8" y="87"/>
                </a:cxn>
                <a:cxn ang="0">
                  <a:pos x="10" y="85"/>
                </a:cxn>
                <a:cxn ang="0">
                  <a:pos x="10" y="85"/>
                </a:cxn>
                <a:cxn ang="0">
                  <a:pos x="14" y="75"/>
                </a:cxn>
                <a:cxn ang="0">
                  <a:pos x="19" y="65"/>
                </a:cxn>
                <a:cxn ang="0">
                  <a:pos x="30" y="46"/>
                </a:cxn>
                <a:cxn ang="0">
                  <a:pos x="42" y="26"/>
                </a:cxn>
                <a:cxn ang="0">
                  <a:pos x="47" y="17"/>
                </a:cxn>
                <a:cxn ang="0">
                  <a:pos x="51" y="7"/>
                </a:cxn>
                <a:cxn ang="0">
                  <a:pos x="51" y="7"/>
                </a:cxn>
                <a:cxn ang="0">
                  <a:pos x="51" y="5"/>
                </a:cxn>
                <a:cxn ang="0">
                  <a:pos x="50" y="2"/>
                </a:cxn>
                <a:cxn ang="0">
                  <a:pos x="49" y="1"/>
                </a:cxn>
                <a:cxn ang="0">
                  <a:pos x="48" y="0"/>
                </a:cxn>
                <a:cxn ang="0">
                  <a:pos x="46" y="0"/>
                </a:cxn>
                <a:cxn ang="0">
                  <a:pos x="44" y="0"/>
                </a:cxn>
                <a:cxn ang="0">
                  <a:pos x="43" y="2"/>
                </a:cxn>
                <a:cxn ang="0">
                  <a:pos x="42" y="3"/>
                </a:cxn>
                <a:cxn ang="0">
                  <a:pos x="42" y="3"/>
                </a:cxn>
              </a:cxnLst>
              <a:rect l="0" t="0" r="r" b="b"/>
              <a:pathLst>
                <a:path w="51" h="88">
                  <a:moveTo>
                    <a:pt x="42" y="3"/>
                  </a:moveTo>
                  <a:lnTo>
                    <a:pt x="42" y="3"/>
                  </a:lnTo>
                  <a:lnTo>
                    <a:pt x="37" y="14"/>
                  </a:lnTo>
                  <a:lnTo>
                    <a:pt x="32" y="24"/>
                  </a:lnTo>
                  <a:lnTo>
                    <a:pt x="21" y="43"/>
                  </a:lnTo>
                  <a:lnTo>
                    <a:pt x="10" y="63"/>
                  </a:lnTo>
                  <a:lnTo>
                    <a:pt x="4" y="73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85"/>
                  </a:lnTo>
                  <a:lnTo>
                    <a:pt x="1" y="86"/>
                  </a:lnTo>
                  <a:lnTo>
                    <a:pt x="2" y="88"/>
                  </a:lnTo>
                  <a:lnTo>
                    <a:pt x="3" y="88"/>
                  </a:lnTo>
                  <a:lnTo>
                    <a:pt x="5" y="88"/>
                  </a:lnTo>
                  <a:lnTo>
                    <a:pt x="7" y="88"/>
                  </a:lnTo>
                  <a:lnTo>
                    <a:pt x="8" y="87"/>
                  </a:lnTo>
                  <a:lnTo>
                    <a:pt x="10" y="85"/>
                  </a:lnTo>
                  <a:lnTo>
                    <a:pt x="10" y="85"/>
                  </a:lnTo>
                  <a:lnTo>
                    <a:pt x="14" y="75"/>
                  </a:lnTo>
                  <a:lnTo>
                    <a:pt x="19" y="65"/>
                  </a:lnTo>
                  <a:lnTo>
                    <a:pt x="30" y="46"/>
                  </a:lnTo>
                  <a:lnTo>
                    <a:pt x="42" y="26"/>
                  </a:lnTo>
                  <a:lnTo>
                    <a:pt x="47" y="17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1" y="5"/>
                  </a:lnTo>
                  <a:lnTo>
                    <a:pt x="50" y="2"/>
                  </a:lnTo>
                  <a:lnTo>
                    <a:pt x="49" y="1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3" y="2"/>
                  </a:lnTo>
                  <a:lnTo>
                    <a:pt x="42" y="3"/>
                  </a:lnTo>
                  <a:lnTo>
                    <a:pt x="4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77" name="Freeform 989"/>
            <p:cNvSpPr>
              <a:spLocks/>
            </p:cNvSpPr>
            <p:nvPr/>
          </p:nvSpPr>
          <p:spPr bwMode="auto">
            <a:xfrm>
              <a:off x="4268788" y="2722563"/>
              <a:ext cx="44450" cy="61913"/>
            </a:xfrm>
            <a:custGeom>
              <a:avLst/>
              <a:gdLst/>
              <a:ahLst/>
              <a:cxnLst>
                <a:cxn ang="0">
                  <a:pos x="74" y="1"/>
                </a:cxn>
                <a:cxn ang="0">
                  <a:pos x="74" y="1"/>
                </a:cxn>
                <a:cxn ang="0">
                  <a:pos x="51" y="23"/>
                </a:cxn>
                <a:cxn ang="0">
                  <a:pos x="40" y="35"/>
                </a:cxn>
                <a:cxn ang="0">
                  <a:pos x="30" y="48"/>
                </a:cxn>
                <a:cxn ang="0">
                  <a:pos x="30" y="48"/>
                </a:cxn>
                <a:cxn ang="0">
                  <a:pos x="21" y="62"/>
                </a:cxn>
                <a:cxn ang="0">
                  <a:pos x="13" y="78"/>
                </a:cxn>
                <a:cxn ang="0">
                  <a:pos x="6" y="94"/>
                </a:cxn>
                <a:cxn ang="0">
                  <a:pos x="0" y="111"/>
                </a:cxn>
                <a:cxn ang="0">
                  <a:pos x="0" y="111"/>
                </a:cxn>
                <a:cxn ang="0">
                  <a:pos x="0" y="113"/>
                </a:cxn>
                <a:cxn ang="0">
                  <a:pos x="0" y="115"/>
                </a:cxn>
                <a:cxn ang="0">
                  <a:pos x="2" y="116"/>
                </a:cxn>
                <a:cxn ang="0">
                  <a:pos x="3" y="117"/>
                </a:cxn>
                <a:cxn ang="0">
                  <a:pos x="5" y="117"/>
                </a:cxn>
                <a:cxn ang="0">
                  <a:pos x="7" y="116"/>
                </a:cxn>
                <a:cxn ang="0">
                  <a:pos x="8" y="115"/>
                </a:cxn>
                <a:cxn ang="0">
                  <a:pos x="9" y="114"/>
                </a:cxn>
                <a:cxn ang="0">
                  <a:pos x="9" y="114"/>
                </a:cxn>
                <a:cxn ang="0">
                  <a:pos x="15" y="96"/>
                </a:cxn>
                <a:cxn ang="0">
                  <a:pos x="23" y="79"/>
                </a:cxn>
                <a:cxn ang="0">
                  <a:pos x="31" y="62"/>
                </a:cxn>
                <a:cxn ang="0">
                  <a:pos x="36" y="55"/>
                </a:cxn>
                <a:cxn ang="0">
                  <a:pos x="41" y="48"/>
                </a:cxn>
                <a:cxn ang="0">
                  <a:pos x="41" y="48"/>
                </a:cxn>
                <a:cxn ang="0">
                  <a:pos x="51" y="37"/>
                </a:cxn>
                <a:cxn ang="0">
                  <a:pos x="61" y="27"/>
                </a:cxn>
                <a:cxn ang="0">
                  <a:pos x="81" y="8"/>
                </a:cxn>
                <a:cxn ang="0">
                  <a:pos x="81" y="8"/>
                </a:cxn>
                <a:cxn ang="0">
                  <a:pos x="82" y="6"/>
                </a:cxn>
                <a:cxn ang="0">
                  <a:pos x="83" y="4"/>
                </a:cxn>
                <a:cxn ang="0">
                  <a:pos x="82" y="3"/>
                </a:cxn>
                <a:cxn ang="0">
                  <a:pos x="81" y="1"/>
                </a:cxn>
                <a:cxn ang="0">
                  <a:pos x="80" y="0"/>
                </a:cxn>
                <a:cxn ang="0">
                  <a:pos x="78" y="0"/>
                </a:cxn>
                <a:cxn ang="0">
                  <a:pos x="76" y="0"/>
                </a:cxn>
                <a:cxn ang="0">
                  <a:pos x="74" y="1"/>
                </a:cxn>
                <a:cxn ang="0">
                  <a:pos x="74" y="1"/>
                </a:cxn>
              </a:cxnLst>
              <a:rect l="0" t="0" r="r" b="b"/>
              <a:pathLst>
                <a:path w="83" h="117">
                  <a:moveTo>
                    <a:pt x="74" y="1"/>
                  </a:moveTo>
                  <a:lnTo>
                    <a:pt x="74" y="1"/>
                  </a:lnTo>
                  <a:lnTo>
                    <a:pt x="51" y="23"/>
                  </a:lnTo>
                  <a:lnTo>
                    <a:pt x="40" y="35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21" y="62"/>
                  </a:lnTo>
                  <a:lnTo>
                    <a:pt x="13" y="78"/>
                  </a:lnTo>
                  <a:lnTo>
                    <a:pt x="6" y="94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3"/>
                  </a:lnTo>
                  <a:lnTo>
                    <a:pt x="0" y="115"/>
                  </a:lnTo>
                  <a:lnTo>
                    <a:pt x="2" y="116"/>
                  </a:lnTo>
                  <a:lnTo>
                    <a:pt x="3" y="117"/>
                  </a:lnTo>
                  <a:lnTo>
                    <a:pt x="5" y="117"/>
                  </a:lnTo>
                  <a:lnTo>
                    <a:pt x="7" y="116"/>
                  </a:lnTo>
                  <a:lnTo>
                    <a:pt x="8" y="115"/>
                  </a:lnTo>
                  <a:lnTo>
                    <a:pt x="9" y="114"/>
                  </a:lnTo>
                  <a:lnTo>
                    <a:pt x="9" y="114"/>
                  </a:lnTo>
                  <a:lnTo>
                    <a:pt x="15" y="96"/>
                  </a:lnTo>
                  <a:lnTo>
                    <a:pt x="23" y="79"/>
                  </a:lnTo>
                  <a:lnTo>
                    <a:pt x="31" y="62"/>
                  </a:lnTo>
                  <a:lnTo>
                    <a:pt x="36" y="55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51" y="37"/>
                  </a:lnTo>
                  <a:lnTo>
                    <a:pt x="61" y="27"/>
                  </a:lnTo>
                  <a:lnTo>
                    <a:pt x="81" y="8"/>
                  </a:lnTo>
                  <a:lnTo>
                    <a:pt x="81" y="8"/>
                  </a:lnTo>
                  <a:lnTo>
                    <a:pt x="82" y="6"/>
                  </a:lnTo>
                  <a:lnTo>
                    <a:pt x="83" y="4"/>
                  </a:lnTo>
                  <a:lnTo>
                    <a:pt x="82" y="3"/>
                  </a:lnTo>
                  <a:lnTo>
                    <a:pt x="81" y="1"/>
                  </a:lnTo>
                  <a:lnTo>
                    <a:pt x="80" y="0"/>
                  </a:lnTo>
                  <a:lnTo>
                    <a:pt x="78" y="0"/>
                  </a:lnTo>
                  <a:lnTo>
                    <a:pt x="76" y="0"/>
                  </a:lnTo>
                  <a:lnTo>
                    <a:pt x="74" y="1"/>
                  </a:lnTo>
                  <a:lnTo>
                    <a:pt x="7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78" name="Freeform 990"/>
            <p:cNvSpPr>
              <a:spLocks/>
            </p:cNvSpPr>
            <p:nvPr/>
          </p:nvSpPr>
          <p:spPr bwMode="auto">
            <a:xfrm>
              <a:off x="4346576" y="2727326"/>
              <a:ext cx="36513" cy="47625"/>
            </a:xfrm>
            <a:custGeom>
              <a:avLst/>
              <a:gdLst/>
              <a:ahLst/>
              <a:cxnLst>
                <a:cxn ang="0">
                  <a:pos x="61" y="2"/>
                </a:cxn>
                <a:cxn ang="0">
                  <a:pos x="61" y="2"/>
                </a:cxn>
                <a:cxn ang="0">
                  <a:pos x="57" y="9"/>
                </a:cxn>
                <a:cxn ang="0">
                  <a:pos x="52" y="15"/>
                </a:cxn>
                <a:cxn ang="0">
                  <a:pos x="42" y="26"/>
                </a:cxn>
                <a:cxn ang="0">
                  <a:pos x="32" y="37"/>
                </a:cxn>
                <a:cxn ang="0">
                  <a:pos x="23" y="48"/>
                </a:cxn>
                <a:cxn ang="0">
                  <a:pos x="23" y="48"/>
                </a:cxn>
                <a:cxn ang="0">
                  <a:pos x="16" y="59"/>
                </a:cxn>
                <a:cxn ang="0">
                  <a:pos x="12" y="66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3" y="76"/>
                </a:cxn>
                <a:cxn ang="0">
                  <a:pos x="1" y="79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0" y="85"/>
                </a:cxn>
                <a:cxn ang="0">
                  <a:pos x="1" y="86"/>
                </a:cxn>
                <a:cxn ang="0">
                  <a:pos x="2" y="88"/>
                </a:cxn>
                <a:cxn ang="0">
                  <a:pos x="4" y="88"/>
                </a:cxn>
                <a:cxn ang="0">
                  <a:pos x="5" y="89"/>
                </a:cxn>
                <a:cxn ang="0">
                  <a:pos x="7" y="88"/>
                </a:cxn>
                <a:cxn ang="0">
                  <a:pos x="8" y="87"/>
                </a:cxn>
                <a:cxn ang="0">
                  <a:pos x="9" y="85"/>
                </a:cxn>
                <a:cxn ang="0">
                  <a:pos x="9" y="85"/>
                </a:cxn>
                <a:cxn ang="0">
                  <a:pos x="11" y="81"/>
                </a:cxn>
                <a:cxn ang="0">
                  <a:pos x="13" y="79"/>
                </a:cxn>
                <a:cxn ang="0">
                  <a:pos x="17" y="76"/>
                </a:cxn>
                <a:cxn ang="0">
                  <a:pos x="19" y="73"/>
                </a:cxn>
                <a:cxn ang="0">
                  <a:pos x="19" y="73"/>
                </a:cxn>
                <a:cxn ang="0">
                  <a:pos x="22" y="67"/>
                </a:cxn>
                <a:cxn ang="0">
                  <a:pos x="26" y="60"/>
                </a:cxn>
                <a:cxn ang="0">
                  <a:pos x="34" y="49"/>
                </a:cxn>
                <a:cxn ang="0">
                  <a:pos x="34" y="49"/>
                </a:cxn>
                <a:cxn ang="0">
                  <a:pos x="42" y="38"/>
                </a:cxn>
                <a:cxn ang="0">
                  <a:pos x="52" y="28"/>
                </a:cxn>
                <a:cxn ang="0">
                  <a:pos x="61" y="18"/>
                </a:cxn>
                <a:cxn ang="0">
                  <a:pos x="65" y="13"/>
                </a:cxn>
                <a:cxn ang="0">
                  <a:pos x="68" y="8"/>
                </a:cxn>
                <a:cxn ang="0">
                  <a:pos x="68" y="8"/>
                </a:cxn>
                <a:cxn ang="0">
                  <a:pos x="69" y="6"/>
                </a:cxn>
                <a:cxn ang="0">
                  <a:pos x="69" y="3"/>
                </a:cxn>
                <a:cxn ang="0">
                  <a:pos x="68" y="2"/>
                </a:cxn>
                <a:cxn ang="0">
                  <a:pos x="67" y="1"/>
                </a:cxn>
                <a:cxn ang="0">
                  <a:pos x="65" y="0"/>
                </a:cxn>
                <a:cxn ang="0">
                  <a:pos x="63" y="0"/>
                </a:cxn>
                <a:cxn ang="0">
                  <a:pos x="62" y="1"/>
                </a:cxn>
                <a:cxn ang="0">
                  <a:pos x="61" y="2"/>
                </a:cxn>
                <a:cxn ang="0">
                  <a:pos x="61" y="2"/>
                </a:cxn>
              </a:cxnLst>
              <a:rect l="0" t="0" r="r" b="b"/>
              <a:pathLst>
                <a:path w="69" h="89">
                  <a:moveTo>
                    <a:pt x="61" y="2"/>
                  </a:moveTo>
                  <a:lnTo>
                    <a:pt x="61" y="2"/>
                  </a:lnTo>
                  <a:lnTo>
                    <a:pt x="57" y="9"/>
                  </a:lnTo>
                  <a:lnTo>
                    <a:pt x="52" y="15"/>
                  </a:lnTo>
                  <a:lnTo>
                    <a:pt x="42" y="26"/>
                  </a:lnTo>
                  <a:lnTo>
                    <a:pt x="32" y="37"/>
                  </a:lnTo>
                  <a:lnTo>
                    <a:pt x="23" y="48"/>
                  </a:lnTo>
                  <a:lnTo>
                    <a:pt x="23" y="48"/>
                  </a:lnTo>
                  <a:lnTo>
                    <a:pt x="16" y="59"/>
                  </a:lnTo>
                  <a:lnTo>
                    <a:pt x="12" y="6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3" y="76"/>
                  </a:lnTo>
                  <a:lnTo>
                    <a:pt x="1" y="79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85"/>
                  </a:lnTo>
                  <a:lnTo>
                    <a:pt x="1" y="86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5" y="89"/>
                  </a:lnTo>
                  <a:lnTo>
                    <a:pt x="7" y="88"/>
                  </a:lnTo>
                  <a:lnTo>
                    <a:pt x="8" y="87"/>
                  </a:lnTo>
                  <a:lnTo>
                    <a:pt x="9" y="85"/>
                  </a:lnTo>
                  <a:lnTo>
                    <a:pt x="9" y="85"/>
                  </a:lnTo>
                  <a:lnTo>
                    <a:pt x="11" y="81"/>
                  </a:lnTo>
                  <a:lnTo>
                    <a:pt x="13" y="79"/>
                  </a:lnTo>
                  <a:lnTo>
                    <a:pt x="17" y="76"/>
                  </a:lnTo>
                  <a:lnTo>
                    <a:pt x="19" y="73"/>
                  </a:lnTo>
                  <a:lnTo>
                    <a:pt x="19" y="73"/>
                  </a:lnTo>
                  <a:lnTo>
                    <a:pt x="22" y="67"/>
                  </a:lnTo>
                  <a:lnTo>
                    <a:pt x="26" y="60"/>
                  </a:lnTo>
                  <a:lnTo>
                    <a:pt x="34" y="49"/>
                  </a:lnTo>
                  <a:lnTo>
                    <a:pt x="34" y="49"/>
                  </a:lnTo>
                  <a:lnTo>
                    <a:pt x="42" y="38"/>
                  </a:lnTo>
                  <a:lnTo>
                    <a:pt x="52" y="28"/>
                  </a:lnTo>
                  <a:lnTo>
                    <a:pt x="61" y="18"/>
                  </a:lnTo>
                  <a:lnTo>
                    <a:pt x="65" y="13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69" y="6"/>
                  </a:lnTo>
                  <a:lnTo>
                    <a:pt x="69" y="3"/>
                  </a:lnTo>
                  <a:lnTo>
                    <a:pt x="68" y="2"/>
                  </a:lnTo>
                  <a:lnTo>
                    <a:pt x="67" y="1"/>
                  </a:lnTo>
                  <a:lnTo>
                    <a:pt x="65" y="0"/>
                  </a:lnTo>
                  <a:lnTo>
                    <a:pt x="63" y="0"/>
                  </a:lnTo>
                  <a:lnTo>
                    <a:pt x="62" y="1"/>
                  </a:lnTo>
                  <a:lnTo>
                    <a:pt x="61" y="2"/>
                  </a:lnTo>
                  <a:lnTo>
                    <a:pt x="6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79" name="Freeform 991"/>
            <p:cNvSpPr>
              <a:spLocks/>
            </p:cNvSpPr>
            <p:nvPr/>
          </p:nvSpPr>
          <p:spPr bwMode="auto">
            <a:xfrm>
              <a:off x="4402138" y="2727326"/>
              <a:ext cx="28575" cy="49213"/>
            </a:xfrm>
            <a:custGeom>
              <a:avLst/>
              <a:gdLst/>
              <a:ahLst/>
              <a:cxnLst>
                <a:cxn ang="0">
                  <a:pos x="44" y="6"/>
                </a:cxn>
                <a:cxn ang="0">
                  <a:pos x="44" y="6"/>
                </a:cxn>
                <a:cxn ang="0">
                  <a:pos x="43" y="10"/>
                </a:cxn>
                <a:cxn ang="0">
                  <a:pos x="42" y="12"/>
                </a:cxn>
                <a:cxn ang="0">
                  <a:pos x="41" y="14"/>
                </a:cxn>
                <a:cxn ang="0">
                  <a:pos x="40" y="15"/>
                </a:cxn>
                <a:cxn ang="0">
                  <a:pos x="37" y="17"/>
                </a:cxn>
                <a:cxn ang="0">
                  <a:pos x="36" y="18"/>
                </a:cxn>
                <a:cxn ang="0">
                  <a:pos x="35" y="20"/>
                </a:cxn>
                <a:cxn ang="0">
                  <a:pos x="35" y="20"/>
                </a:cxn>
                <a:cxn ang="0">
                  <a:pos x="31" y="25"/>
                </a:cxn>
                <a:cxn ang="0">
                  <a:pos x="27" y="30"/>
                </a:cxn>
                <a:cxn ang="0">
                  <a:pos x="22" y="36"/>
                </a:cxn>
                <a:cxn ang="0">
                  <a:pos x="19" y="41"/>
                </a:cxn>
                <a:cxn ang="0">
                  <a:pos x="19" y="41"/>
                </a:cxn>
                <a:cxn ang="0">
                  <a:pos x="14" y="52"/>
                </a:cxn>
                <a:cxn ang="0">
                  <a:pos x="10" y="64"/>
                </a:cxn>
                <a:cxn ang="0">
                  <a:pos x="6" y="75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0" y="88"/>
                </a:cxn>
                <a:cxn ang="0">
                  <a:pos x="1" y="91"/>
                </a:cxn>
                <a:cxn ang="0">
                  <a:pos x="2" y="92"/>
                </a:cxn>
                <a:cxn ang="0">
                  <a:pos x="4" y="92"/>
                </a:cxn>
                <a:cxn ang="0">
                  <a:pos x="5" y="92"/>
                </a:cxn>
                <a:cxn ang="0">
                  <a:pos x="7" y="92"/>
                </a:cxn>
                <a:cxn ang="0">
                  <a:pos x="8" y="89"/>
                </a:cxn>
                <a:cxn ang="0">
                  <a:pos x="8" y="89"/>
                </a:cxn>
                <a:cxn ang="0">
                  <a:pos x="12" y="83"/>
                </a:cxn>
                <a:cxn ang="0">
                  <a:pos x="15" y="77"/>
                </a:cxn>
                <a:cxn ang="0">
                  <a:pos x="21" y="63"/>
                </a:cxn>
                <a:cxn ang="0">
                  <a:pos x="28" y="49"/>
                </a:cxn>
                <a:cxn ang="0">
                  <a:pos x="31" y="43"/>
                </a:cxn>
                <a:cxn ang="0">
                  <a:pos x="36" y="37"/>
                </a:cxn>
                <a:cxn ang="0">
                  <a:pos x="36" y="37"/>
                </a:cxn>
                <a:cxn ang="0">
                  <a:pos x="41" y="29"/>
                </a:cxn>
                <a:cxn ang="0">
                  <a:pos x="47" y="22"/>
                </a:cxn>
                <a:cxn ang="0">
                  <a:pos x="51" y="14"/>
                </a:cxn>
                <a:cxn ang="0">
                  <a:pos x="53" y="10"/>
                </a:cxn>
                <a:cxn ang="0">
                  <a:pos x="54" y="6"/>
                </a:cxn>
                <a:cxn ang="0">
                  <a:pos x="54" y="6"/>
                </a:cxn>
                <a:cxn ang="0">
                  <a:pos x="54" y="3"/>
                </a:cxn>
                <a:cxn ang="0">
                  <a:pos x="53" y="1"/>
                </a:cxn>
                <a:cxn ang="0">
                  <a:pos x="50" y="0"/>
                </a:cxn>
                <a:cxn ang="0">
                  <a:pos x="49" y="0"/>
                </a:cxn>
                <a:cxn ang="0">
                  <a:pos x="45" y="1"/>
                </a:cxn>
                <a:cxn ang="0">
                  <a:pos x="44" y="3"/>
                </a:cxn>
                <a:cxn ang="0">
                  <a:pos x="44" y="6"/>
                </a:cxn>
                <a:cxn ang="0">
                  <a:pos x="44" y="6"/>
                </a:cxn>
              </a:cxnLst>
              <a:rect l="0" t="0" r="r" b="b"/>
              <a:pathLst>
                <a:path w="54" h="92">
                  <a:moveTo>
                    <a:pt x="44" y="6"/>
                  </a:moveTo>
                  <a:lnTo>
                    <a:pt x="44" y="6"/>
                  </a:lnTo>
                  <a:lnTo>
                    <a:pt x="43" y="10"/>
                  </a:lnTo>
                  <a:lnTo>
                    <a:pt x="42" y="12"/>
                  </a:lnTo>
                  <a:lnTo>
                    <a:pt x="41" y="14"/>
                  </a:lnTo>
                  <a:lnTo>
                    <a:pt x="40" y="15"/>
                  </a:lnTo>
                  <a:lnTo>
                    <a:pt x="37" y="17"/>
                  </a:lnTo>
                  <a:lnTo>
                    <a:pt x="36" y="18"/>
                  </a:lnTo>
                  <a:lnTo>
                    <a:pt x="35" y="20"/>
                  </a:lnTo>
                  <a:lnTo>
                    <a:pt x="35" y="20"/>
                  </a:lnTo>
                  <a:lnTo>
                    <a:pt x="31" y="25"/>
                  </a:lnTo>
                  <a:lnTo>
                    <a:pt x="27" y="30"/>
                  </a:lnTo>
                  <a:lnTo>
                    <a:pt x="22" y="36"/>
                  </a:lnTo>
                  <a:lnTo>
                    <a:pt x="19" y="41"/>
                  </a:lnTo>
                  <a:lnTo>
                    <a:pt x="19" y="41"/>
                  </a:lnTo>
                  <a:lnTo>
                    <a:pt x="14" y="52"/>
                  </a:lnTo>
                  <a:lnTo>
                    <a:pt x="10" y="64"/>
                  </a:lnTo>
                  <a:lnTo>
                    <a:pt x="6" y="7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8"/>
                  </a:lnTo>
                  <a:lnTo>
                    <a:pt x="1" y="91"/>
                  </a:lnTo>
                  <a:lnTo>
                    <a:pt x="2" y="92"/>
                  </a:lnTo>
                  <a:lnTo>
                    <a:pt x="4" y="92"/>
                  </a:lnTo>
                  <a:lnTo>
                    <a:pt x="5" y="92"/>
                  </a:lnTo>
                  <a:lnTo>
                    <a:pt x="7" y="92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12" y="83"/>
                  </a:lnTo>
                  <a:lnTo>
                    <a:pt x="15" y="77"/>
                  </a:lnTo>
                  <a:lnTo>
                    <a:pt x="21" y="63"/>
                  </a:lnTo>
                  <a:lnTo>
                    <a:pt x="28" y="49"/>
                  </a:lnTo>
                  <a:lnTo>
                    <a:pt x="31" y="43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41" y="29"/>
                  </a:lnTo>
                  <a:lnTo>
                    <a:pt x="47" y="22"/>
                  </a:lnTo>
                  <a:lnTo>
                    <a:pt x="51" y="14"/>
                  </a:lnTo>
                  <a:lnTo>
                    <a:pt x="53" y="10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4" y="3"/>
                  </a:lnTo>
                  <a:lnTo>
                    <a:pt x="53" y="1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5" y="1"/>
                  </a:lnTo>
                  <a:lnTo>
                    <a:pt x="44" y="3"/>
                  </a:lnTo>
                  <a:lnTo>
                    <a:pt x="44" y="6"/>
                  </a:lnTo>
                  <a:lnTo>
                    <a:pt x="4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0" name="Freeform 992"/>
            <p:cNvSpPr>
              <a:spLocks/>
            </p:cNvSpPr>
            <p:nvPr/>
          </p:nvSpPr>
          <p:spPr bwMode="auto">
            <a:xfrm>
              <a:off x="4464051" y="2733676"/>
              <a:ext cx="26988" cy="36513"/>
            </a:xfrm>
            <a:custGeom>
              <a:avLst/>
              <a:gdLst/>
              <a:ahLst/>
              <a:cxnLst>
                <a:cxn ang="0">
                  <a:pos x="41" y="2"/>
                </a:cxn>
                <a:cxn ang="0">
                  <a:pos x="41" y="2"/>
                </a:cxn>
                <a:cxn ang="0">
                  <a:pos x="37" y="10"/>
                </a:cxn>
                <a:cxn ang="0">
                  <a:pos x="32" y="18"/>
                </a:cxn>
                <a:cxn ang="0">
                  <a:pos x="21" y="33"/>
                </a:cxn>
                <a:cxn ang="0">
                  <a:pos x="21" y="33"/>
                </a:cxn>
                <a:cxn ang="0">
                  <a:pos x="10" y="48"/>
                </a:cxn>
                <a:cxn ang="0">
                  <a:pos x="1" y="65"/>
                </a:cxn>
                <a:cxn ang="0">
                  <a:pos x="1" y="65"/>
                </a:cxn>
                <a:cxn ang="0">
                  <a:pos x="0" y="66"/>
                </a:cxn>
                <a:cxn ang="0">
                  <a:pos x="0" y="68"/>
                </a:cxn>
                <a:cxn ang="0">
                  <a:pos x="1" y="70"/>
                </a:cxn>
                <a:cxn ang="0">
                  <a:pos x="3" y="71"/>
                </a:cxn>
                <a:cxn ang="0">
                  <a:pos x="4" y="71"/>
                </a:cxn>
                <a:cxn ang="0">
                  <a:pos x="6" y="71"/>
                </a:cxn>
                <a:cxn ang="0">
                  <a:pos x="7" y="71"/>
                </a:cxn>
                <a:cxn ang="0">
                  <a:pos x="9" y="69"/>
                </a:cxn>
                <a:cxn ang="0">
                  <a:pos x="9" y="69"/>
                </a:cxn>
                <a:cxn ang="0">
                  <a:pos x="18" y="54"/>
                </a:cxn>
                <a:cxn ang="0">
                  <a:pos x="29" y="37"/>
                </a:cxn>
                <a:cxn ang="0">
                  <a:pos x="29" y="37"/>
                </a:cxn>
                <a:cxn ang="0">
                  <a:pos x="40" y="21"/>
                </a:cxn>
                <a:cxn ang="0">
                  <a:pos x="46" y="13"/>
                </a:cxn>
                <a:cxn ang="0">
                  <a:pos x="51" y="5"/>
                </a:cxn>
                <a:cxn ang="0">
                  <a:pos x="51" y="5"/>
                </a:cxn>
                <a:cxn ang="0">
                  <a:pos x="51" y="3"/>
                </a:cxn>
                <a:cxn ang="0">
                  <a:pos x="51" y="1"/>
                </a:cxn>
                <a:cxn ang="0">
                  <a:pos x="50" y="0"/>
                </a:cxn>
                <a:cxn ang="0">
                  <a:pos x="47" y="0"/>
                </a:cxn>
                <a:cxn ang="0">
                  <a:pos x="44" y="0"/>
                </a:cxn>
                <a:cxn ang="0">
                  <a:pos x="42" y="1"/>
                </a:cxn>
                <a:cxn ang="0">
                  <a:pos x="41" y="2"/>
                </a:cxn>
                <a:cxn ang="0">
                  <a:pos x="41" y="2"/>
                </a:cxn>
              </a:cxnLst>
              <a:rect l="0" t="0" r="r" b="b"/>
              <a:pathLst>
                <a:path w="51" h="71">
                  <a:moveTo>
                    <a:pt x="41" y="2"/>
                  </a:moveTo>
                  <a:lnTo>
                    <a:pt x="41" y="2"/>
                  </a:lnTo>
                  <a:lnTo>
                    <a:pt x="37" y="10"/>
                  </a:lnTo>
                  <a:lnTo>
                    <a:pt x="32" y="18"/>
                  </a:lnTo>
                  <a:lnTo>
                    <a:pt x="21" y="33"/>
                  </a:lnTo>
                  <a:lnTo>
                    <a:pt x="21" y="33"/>
                  </a:lnTo>
                  <a:lnTo>
                    <a:pt x="10" y="48"/>
                  </a:lnTo>
                  <a:lnTo>
                    <a:pt x="1" y="65"/>
                  </a:lnTo>
                  <a:lnTo>
                    <a:pt x="1" y="65"/>
                  </a:lnTo>
                  <a:lnTo>
                    <a:pt x="0" y="66"/>
                  </a:lnTo>
                  <a:lnTo>
                    <a:pt x="0" y="68"/>
                  </a:lnTo>
                  <a:lnTo>
                    <a:pt x="1" y="70"/>
                  </a:lnTo>
                  <a:lnTo>
                    <a:pt x="3" y="71"/>
                  </a:lnTo>
                  <a:lnTo>
                    <a:pt x="4" y="71"/>
                  </a:lnTo>
                  <a:lnTo>
                    <a:pt x="6" y="71"/>
                  </a:lnTo>
                  <a:lnTo>
                    <a:pt x="7" y="71"/>
                  </a:lnTo>
                  <a:lnTo>
                    <a:pt x="9" y="69"/>
                  </a:lnTo>
                  <a:lnTo>
                    <a:pt x="9" y="69"/>
                  </a:lnTo>
                  <a:lnTo>
                    <a:pt x="18" y="54"/>
                  </a:lnTo>
                  <a:lnTo>
                    <a:pt x="29" y="37"/>
                  </a:lnTo>
                  <a:lnTo>
                    <a:pt x="29" y="37"/>
                  </a:lnTo>
                  <a:lnTo>
                    <a:pt x="40" y="21"/>
                  </a:lnTo>
                  <a:lnTo>
                    <a:pt x="46" y="13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3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47" y="0"/>
                  </a:lnTo>
                  <a:lnTo>
                    <a:pt x="44" y="0"/>
                  </a:lnTo>
                  <a:lnTo>
                    <a:pt x="42" y="1"/>
                  </a:lnTo>
                  <a:lnTo>
                    <a:pt x="41" y="2"/>
                  </a:lnTo>
                  <a:lnTo>
                    <a:pt x="4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1" name="Freeform 993"/>
            <p:cNvSpPr>
              <a:spLocks/>
            </p:cNvSpPr>
            <p:nvPr/>
          </p:nvSpPr>
          <p:spPr bwMode="auto">
            <a:xfrm>
              <a:off x="4532313" y="2736851"/>
              <a:ext cx="30163" cy="42863"/>
            </a:xfrm>
            <a:custGeom>
              <a:avLst/>
              <a:gdLst/>
              <a:ahLst/>
              <a:cxnLst>
                <a:cxn ang="0">
                  <a:pos x="49" y="3"/>
                </a:cxn>
                <a:cxn ang="0">
                  <a:pos x="49" y="3"/>
                </a:cxn>
                <a:cxn ang="0">
                  <a:pos x="43" y="13"/>
                </a:cxn>
                <a:cxn ang="0">
                  <a:pos x="37" y="24"/>
                </a:cxn>
                <a:cxn ang="0">
                  <a:pos x="29" y="34"/>
                </a:cxn>
                <a:cxn ang="0">
                  <a:pos x="22" y="43"/>
                </a:cxn>
                <a:cxn ang="0">
                  <a:pos x="22" y="43"/>
                </a:cxn>
                <a:cxn ang="0">
                  <a:pos x="15" y="50"/>
                </a:cxn>
                <a:cxn ang="0">
                  <a:pos x="10" y="57"/>
                </a:cxn>
                <a:cxn ang="0">
                  <a:pos x="4" y="65"/>
                </a:cxn>
                <a:cxn ang="0">
                  <a:pos x="1" y="74"/>
                </a:cxn>
                <a:cxn ang="0">
                  <a:pos x="1" y="74"/>
                </a:cxn>
                <a:cxn ang="0">
                  <a:pos x="0" y="76"/>
                </a:cxn>
                <a:cxn ang="0">
                  <a:pos x="1" y="78"/>
                </a:cxn>
                <a:cxn ang="0">
                  <a:pos x="2" y="79"/>
                </a:cxn>
                <a:cxn ang="0">
                  <a:pos x="4" y="79"/>
                </a:cxn>
                <a:cxn ang="0">
                  <a:pos x="6" y="80"/>
                </a:cxn>
                <a:cxn ang="0">
                  <a:pos x="8" y="79"/>
                </a:cxn>
                <a:cxn ang="0">
                  <a:pos x="9" y="78"/>
                </a:cxn>
                <a:cxn ang="0">
                  <a:pos x="10" y="76"/>
                </a:cxn>
                <a:cxn ang="0">
                  <a:pos x="10" y="76"/>
                </a:cxn>
                <a:cxn ang="0">
                  <a:pos x="13" y="70"/>
                </a:cxn>
                <a:cxn ang="0">
                  <a:pos x="15" y="65"/>
                </a:cxn>
                <a:cxn ang="0">
                  <a:pos x="22" y="56"/>
                </a:cxn>
                <a:cxn ang="0">
                  <a:pos x="22" y="56"/>
                </a:cxn>
                <a:cxn ang="0">
                  <a:pos x="29" y="50"/>
                </a:cxn>
                <a:cxn ang="0">
                  <a:pos x="32" y="46"/>
                </a:cxn>
                <a:cxn ang="0">
                  <a:pos x="35" y="43"/>
                </a:cxn>
                <a:cxn ang="0">
                  <a:pos x="35" y="43"/>
                </a:cxn>
                <a:cxn ang="0">
                  <a:pos x="41" y="33"/>
                </a:cxn>
                <a:cxn ang="0">
                  <a:pos x="46" y="25"/>
                </a:cxn>
                <a:cxn ang="0">
                  <a:pos x="52" y="17"/>
                </a:cxn>
                <a:cxn ang="0">
                  <a:pos x="57" y="7"/>
                </a:cxn>
                <a:cxn ang="0">
                  <a:pos x="57" y="7"/>
                </a:cxn>
                <a:cxn ang="0">
                  <a:pos x="57" y="5"/>
                </a:cxn>
                <a:cxn ang="0">
                  <a:pos x="57" y="4"/>
                </a:cxn>
                <a:cxn ang="0">
                  <a:pos x="56" y="2"/>
                </a:cxn>
                <a:cxn ang="0">
                  <a:pos x="55" y="1"/>
                </a:cxn>
                <a:cxn ang="0">
                  <a:pos x="53" y="0"/>
                </a:cxn>
                <a:cxn ang="0">
                  <a:pos x="52" y="0"/>
                </a:cxn>
                <a:cxn ang="0">
                  <a:pos x="50" y="1"/>
                </a:cxn>
                <a:cxn ang="0">
                  <a:pos x="49" y="3"/>
                </a:cxn>
                <a:cxn ang="0">
                  <a:pos x="49" y="3"/>
                </a:cxn>
              </a:cxnLst>
              <a:rect l="0" t="0" r="r" b="b"/>
              <a:pathLst>
                <a:path w="57" h="80">
                  <a:moveTo>
                    <a:pt x="49" y="3"/>
                  </a:moveTo>
                  <a:lnTo>
                    <a:pt x="49" y="3"/>
                  </a:lnTo>
                  <a:lnTo>
                    <a:pt x="43" y="13"/>
                  </a:lnTo>
                  <a:lnTo>
                    <a:pt x="37" y="24"/>
                  </a:lnTo>
                  <a:lnTo>
                    <a:pt x="29" y="34"/>
                  </a:lnTo>
                  <a:lnTo>
                    <a:pt x="22" y="43"/>
                  </a:lnTo>
                  <a:lnTo>
                    <a:pt x="22" y="43"/>
                  </a:lnTo>
                  <a:lnTo>
                    <a:pt x="15" y="50"/>
                  </a:lnTo>
                  <a:lnTo>
                    <a:pt x="10" y="57"/>
                  </a:lnTo>
                  <a:lnTo>
                    <a:pt x="4" y="65"/>
                  </a:lnTo>
                  <a:lnTo>
                    <a:pt x="1" y="74"/>
                  </a:lnTo>
                  <a:lnTo>
                    <a:pt x="1" y="74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6" y="80"/>
                  </a:lnTo>
                  <a:lnTo>
                    <a:pt x="8" y="79"/>
                  </a:lnTo>
                  <a:lnTo>
                    <a:pt x="9" y="78"/>
                  </a:lnTo>
                  <a:lnTo>
                    <a:pt x="10" y="76"/>
                  </a:lnTo>
                  <a:lnTo>
                    <a:pt x="10" y="76"/>
                  </a:lnTo>
                  <a:lnTo>
                    <a:pt x="13" y="70"/>
                  </a:lnTo>
                  <a:lnTo>
                    <a:pt x="15" y="6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9" y="50"/>
                  </a:lnTo>
                  <a:lnTo>
                    <a:pt x="32" y="46"/>
                  </a:lnTo>
                  <a:lnTo>
                    <a:pt x="35" y="43"/>
                  </a:lnTo>
                  <a:lnTo>
                    <a:pt x="35" y="43"/>
                  </a:lnTo>
                  <a:lnTo>
                    <a:pt x="41" y="33"/>
                  </a:lnTo>
                  <a:lnTo>
                    <a:pt x="46" y="25"/>
                  </a:lnTo>
                  <a:lnTo>
                    <a:pt x="52" y="17"/>
                  </a:lnTo>
                  <a:lnTo>
                    <a:pt x="57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7" y="4"/>
                  </a:lnTo>
                  <a:lnTo>
                    <a:pt x="56" y="2"/>
                  </a:lnTo>
                  <a:lnTo>
                    <a:pt x="55" y="1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0" y="1"/>
                  </a:lnTo>
                  <a:lnTo>
                    <a:pt x="49" y="3"/>
                  </a:lnTo>
                  <a:lnTo>
                    <a:pt x="49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2" name="Freeform 994"/>
            <p:cNvSpPr>
              <a:spLocks/>
            </p:cNvSpPr>
            <p:nvPr/>
          </p:nvSpPr>
          <p:spPr bwMode="auto">
            <a:xfrm>
              <a:off x="4589463" y="2735263"/>
              <a:ext cx="22225" cy="34925"/>
            </a:xfrm>
            <a:custGeom>
              <a:avLst/>
              <a:gdLst/>
              <a:ahLst/>
              <a:cxnLst>
                <a:cxn ang="0">
                  <a:pos x="33" y="2"/>
                </a:cxn>
                <a:cxn ang="0">
                  <a:pos x="33" y="2"/>
                </a:cxn>
                <a:cxn ang="0">
                  <a:pos x="24" y="16"/>
                </a:cxn>
                <a:cxn ang="0">
                  <a:pos x="16" y="31"/>
                </a:cxn>
                <a:cxn ang="0">
                  <a:pos x="7" y="46"/>
                </a:cxn>
                <a:cxn ang="0">
                  <a:pos x="1" y="61"/>
                </a:cxn>
                <a:cxn ang="0">
                  <a:pos x="1" y="61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2" y="65"/>
                </a:cxn>
                <a:cxn ang="0">
                  <a:pos x="4" y="66"/>
                </a:cxn>
                <a:cxn ang="0">
                  <a:pos x="7" y="66"/>
                </a:cxn>
                <a:cxn ang="0">
                  <a:pos x="8" y="65"/>
                </a:cxn>
                <a:cxn ang="0">
                  <a:pos x="10" y="63"/>
                </a:cxn>
                <a:cxn ang="0">
                  <a:pos x="10" y="63"/>
                </a:cxn>
                <a:cxn ang="0">
                  <a:pos x="17" y="49"/>
                </a:cxn>
                <a:cxn ang="0">
                  <a:pos x="24" y="34"/>
                </a:cxn>
                <a:cxn ang="0">
                  <a:pos x="32" y="21"/>
                </a:cxn>
                <a:cxn ang="0">
                  <a:pos x="42" y="7"/>
                </a:cxn>
                <a:cxn ang="0">
                  <a:pos x="42" y="7"/>
                </a:cxn>
                <a:cxn ang="0">
                  <a:pos x="42" y="5"/>
                </a:cxn>
                <a:cxn ang="0">
                  <a:pos x="42" y="4"/>
                </a:cxn>
                <a:cxn ang="0">
                  <a:pos x="41" y="2"/>
                </a:cxn>
                <a:cxn ang="0">
                  <a:pos x="40" y="1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4" y="1"/>
                </a:cxn>
                <a:cxn ang="0">
                  <a:pos x="33" y="2"/>
                </a:cxn>
                <a:cxn ang="0">
                  <a:pos x="33" y="2"/>
                </a:cxn>
              </a:cxnLst>
              <a:rect l="0" t="0" r="r" b="b"/>
              <a:pathLst>
                <a:path w="42" h="66">
                  <a:moveTo>
                    <a:pt x="33" y="2"/>
                  </a:moveTo>
                  <a:lnTo>
                    <a:pt x="33" y="2"/>
                  </a:lnTo>
                  <a:lnTo>
                    <a:pt x="24" y="16"/>
                  </a:lnTo>
                  <a:lnTo>
                    <a:pt x="16" y="31"/>
                  </a:lnTo>
                  <a:lnTo>
                    <a:pt x="7" y="46"/>
                  </a:lnTo>
                  <a:lnTo>
                    <a:pt x="1" y="61"/>
                  </a:lnTo>
                  <a:lnTo>
                    <a:pt x="1" y="61"/>
                  </a:lnTo>
                  <a:lnTo>
                    <a:pt x="0" y="63"/>
                  </a:lnTo>
                  <a:lnTo>
                    <a:pt x="1" y="64"/>
                  </a:lnTo>
                  <a:lnTo>
                    <a:pt x="2" y="65"/>
                  </a:lnTo>
                  <a:lnTo>
                    <a:pt x="4" y="66"/>
                  </a:lnTo>
                  <a:lnTo>
                    <a:pt x="7" y="66"/>
                  </a:lnTo>
                  <a:lnTo>
                    <a:pt x="8" y="65"/>
                  </a:lnTo>
                  <a:lnTo>
                    <a:pt x="10" y="63"/>
                  </a:lnTo>
                  <a:lnTo>
                    <a:pt x="10" y="63"/>
                  </a:lnTo>
                  <a:lnTo>
                    <a:pt x="17" y="49"/>
                  </a:lnTo>
                  <a:lnTo>
                    <a:pt x="24" y="34"/>
                  </a:lnTo>
                  <a:lnTo>
                    <a:pt x="32" y="21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1" y="2"/>
                  </a:lnTo>
                  <a:lnTo>
                    <a:pt x="40" y="1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1"/>
                  </a:lnTo>
                  <a:lnTo>
                    <a:pt x="33" y="2"/>
                  </a:lnTo>
                  <a:lnTo>
                    <a:pt x="3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3" name="Freeform 995"/>
            <p:cNvSpPr>
              <a:spLocks/>
            </p:cNvSpPr>
            <p:nvPr/>
          </p:nvSpPr>
          <p:spPr bwMode="auto">
            <a:xfrm>
              <a:off x="4651376" y="2736851"/>
              <a:ext cx="25400" cy="42863"/>
            </a:xfrm>
            <a:custGeom>
              <a:avLst/>
              <a:gdLst/>
              <a:ahLst/>
              <a:cxnLst>
                <a:cxn ang="0">
                  <a:pos x="39" y="4"/>
                </a:cxn>
                <a:cxn ang="0">
                  <a:pos x="39" y="4"/>
                </a:cxn>
                <a:cxn ang="0">
                  <a:pos x="36" y="13"/>
                </a:cxn>
                <a:cxn ang="0">
                  <a:pos x="31" y="22"/>
                </a:cxn>
                <a:cxn ang="0">
                  <a:pos x="22" y="39"/>
                </a:cxn>
                <a:cxn ang="0">
                  <a:pos x="11" y="56"/>
                </a:cxn>
                <a:cxn ang="0">
                  <a:pos x="0" y="73"/>
                </a:cxn>
                <a:cxn ang="0">
                  <a:pos x="0" y="73"/>
                </a:cxn>
                <a:cxn ang="0">
                  <a:pos x="0" y="75"/>
                </a:cxn>
                <a:cxn ang="0">
                  <a:pos x="0" y="76"/>
                </a:cxn>
                <a:cxn ang="0">
                  <a:pos x="1" y="78"/>
                </a:cxn>
                <a:cxn ang="0">
                  <a:pos x="2" y="79"/>
                </a:cxn>
                <a:cxn ang="0">
                  <a:pos x="4" y="80"/>
                </a:cxn>
                <a:cxn ang="0">
                  <a:pos x="5" y="80"/>
                </a:cxn>
                <a:cxn ang="0">
                  <a:pos x="8" y="79"/>
                </a:cxn>
                <a:cxn ang="0">
                  <a:pos x="9" y="78"/>
                </a:cxn>
                <a:cxn ang="0">
                  <a:pos x="9" y="78"/>
                </a:cxn>
                <a:cxn ang="0">
                  <a:pos x="20" y="60"/>
                </a:cxn>
                <a:cxn ang="0">
                  <a:pos x="30" y="43"/>
                </a:cxn>
                <a:cxn ang="0">
                  <a:pos x="41" y="25"/>
                </a:cxn>
                <a:cxn ang="0">
                  <a:pos x="44" y="16"/>
                </a:cxn>
                <a:cxn ang="0">
                  <a:pos x="47" y="6"/>
                </a:cxn>
                <a:cxn ang="0">
                  <a:pos x="47" y="6"/>
                </a:cxn>
                <a:cxn ang="0">
                  <a:pos x="48" y="4"/>
                </a:cxn>
                <a:cxn ang="0">
                  <a:pos x="47" y="3"/>
                </a:cxn>
                <a:cxn ang="0">
                  <a:pos x="46" y="1"/>
                </a:cxn>
                <a:cxn ang="0">
                  <a:pos x="44" y="1"/>
                </a:cxn>
                <a:cxn ang="0">
                  <a:pos x="43" y="0"/>
                </a:cxn>
                <a:cxn ang="0">
                  <a:pos x="41" y="1"/>
                </a:cxn>
                <a:cxn ang="0">
                  <a:pos x="40" y="2"/>
                </a:cxn>
                <a:cxn ang="0">
                  <a:pos x="39" y="4"/>
                </a:cxn>
                <a:cxn ang="0">
                  <a:pos x="39" y="4"/>
                </a:cxn>
              </a:cxnLst>
              <a:rect l="0" t="0" r="r" b="b"/>
              <a:pathLst>
                <a:path w="48" h="80">
                  <a:moveTo>
                    <a:pt x="39" y="4"/>
                  </a:moveTo>
                  <a:lnTo>
                    <a:pt x="39" y="4"/>
                  </a:lnTo>
                  <a:lnTo>
                    <a:pt x="36" y="13"/>
                  </a:lnTo>
                  <a:lnTo>
                    <a:pt x="31" y="22"/>
                  </a:lnTo>
                  <a:lnTo>
                    <a:pt x="22" y="39"/>
                  </a:lnTo>
                  <a:lnTo>
                    <a:pt x="11" y="56"/>
                  </a:lnTo>
                  <a:lnTo>
                    <a:pt x="0" y="73"/>
                  </a:lnTo>
                  <a:lnTo>
                    <a:pt x="0" y="73"/>
                  </a:lnTo>
                  <a:lnTo>
                    <a:pt x="0" y="75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2" y="79"/>
                  </a:lnTo>
                  <a:lnTo>
                    <a:pt x="4" y="80"/>
                  </a:lnTo>
                  <a:lnTo>
                    <a:pt x="5" y="80"/>
                  </a:lnTo>
                  <a:lnTo>
                    <a:pt x="8" y="79"/>
                  </a:lnTo>
                  <a:lnTo>
                    <a:pt x="9" y="78"/>
                  </a:lnTo>
                  <a:lnTo>
                    <a:pt x="9" y="78"/>
                  </a:lnTo>
                  <a:lnTo>
                    <a:pt x="20" y="60"/>
                  </a:lnTo>
                  <a:lnTo>
                    <a:pt x="30" y="43"/>
                  </a:lnTo>
                  <a:lnTo>
                    <a:pt x="41" y="25"/>
                  </a:lnTo>
                  <a:lnTo>
                    <a:pt x="44" y="1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8" y="4"/>
                  </a:lnTo>
                  <a:lnTo>
                    <a:pt x="47" y="3"/>
                  </a:lnTo>
                  <a:lnTo>
                    <a:pt x="46" y="1"/>
                  </a:lnTo>
                  <a:lnTo>
                    <a:pt x="44" y="1"/>
                  </a:lnTo>
                  <a:lnTo>
                    <a:pt x="43" y="0"/>
                  </a:lnTo>
                  <a:lnTo>
                    <a:pt x="41" y="1"/>
                  </a:lnTo>
                  <a:lnTo>
                    <a:pt x="40" y="2"/>
                  </a:lnTo>
                  <a:lnTo>
                    <a:pt x="39" y="4"/>
                  </a:lnTo>
                  <a:lnTo>
                    <a:pt x="39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4" name="Freeform 996"/>
            <p:cNvSpPr>
              <a:spLocks/>
            </p:cNvSpPr>
            <p:nvPr/>
          </p:nvSpPr>
          <p:spPr bwMode="auto">
            <a:xfrm>
              <a:off x="4702176" y="2738438"/>
              <a:ext cx="22225" cy="38100"/>
            </a:xfrm>
            <a:custGeom>
              <a:avLst/>
              <a:gdLst/>
              <a:ahLst/>
              <a:cxnLst>
                <a:cxn ang="0">
                  <a:pos x="35" y="3"/>
                </a:cxn>
                <a:cxn ang="0">
                  <a:pos x="35" y="3"/>
                </a:cxn>
                <a:cxn ang="0">
                  <a:pos x="30" y="10"/>
                </a:cxn>
                <a:cxn ang="0">
                  <a:pos x="26" y="18"/>
                </a:cxn>
                <a:cxn ang="0">
                  <a:pos x="14" y="32"/>
                </a:cxn>
                <a:cxn ang="0">
                  <a:pos x="10" y="40"/>
                </a:cxn>
                <a:cxn ang="0">
                  <a:pos x="5" y="48"/>
                </a:cxn>
                <a:cxn ang="0">
                  <a:pos x="2" y="55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66"/>
                </a:cxn>
                <a:cxn ang="0">
                  <a:pos x="0" y="67"/>
                </a:cxn>
                <a:cxn ang="0">
                  <a:pos x="3" y="70"/>
                </a:cxn>
                <a:cxn ang="0">
                  <a:pos x="5" y="71"/>
                </a:cxn>
                <a:cxn ang="0">
                  <a:pos x="7" y="70"/>
                </a:cxn>
                <a:cxn ang="0">
                  <a:pos x="8" y="69"/>
                </a:cxn>
                <a:cxn ang="0">
                  <a:pos x="9" y="66"/>
                </a:cxn>
                <a:cxn ang="0">
                  <a:pos x="9" y="66"/>
                </a:cxn>
                <a:cxn ang="0">
                  <a:pos x="11" y="58"/>
                </a:cxn>
                <a:cxn ang="0">
                  <a:pos x="14" y="51"/>
                </a:cxn>
                <a:cxn ang="0">
                  <a:pos x="18" y="44"/>
                </a:cxn>
                <a:cxn ang="0">
                  <a:pos x="23" y="36"/>
                </a:cxn>
                <a:cxn ang="0">
                  <a:pos x="34" y="22"/>
                </a:cxn>
                <a:cxn ang="0">
                  <a:pos x="39" y="15"/>
                </a:cxn>
                <a:cxn ang="0">
                  <a:pos x="43" y="7"/>
                </a:cxn>
                <a:cxn ang="0">
                  <a:pos x="43" y="7"/>
                </a:cxn>
                <a:cxn ang="0">
                  <a:pos x="43" y="5"/>
                </a:cxn>
                <a:cxn ang="0">
                  <a:pos x="43" y="4"/>
                </a:cxn>
                <a:cxn ang="0">
                  <a:pos x="42" y="2"/>
                </a:cxn>
                <a:cxn ang="0">
                  <a:pos x="41" y="1"/>
                </a:cxn>
                <a:cxn ang="0">
                  <a:pos x="39" y="0"/>
                </a:cxn>
                <a:cxn ang="0">
                  <a:pos x="38" y="0"/>
                </a:cxn>
                <a:cxn ang="0">
                  <a:pos x="36" y="1"/>
                </a:cxn>
                <a:cxn ang="0">
                  <a:pos x="35" y="3"/>
                </a:cxn>
                <a:cxn ang="0">
                  <a:pos x="35" y="3"/>
                </a:cxn>
              </a:cxnLst>
              <a:rect l="0" t="0" r="r" b="b"/>
              <a:pathLst>
                <a:path w="43" h="71">
                  <a:moveTo>
                    <a:pt x="35" y="3"/>
                  </a:moveTo>
                  <a:lnTo>
                    <a:pt x="35" y="3"/>
                  </a:lnTo>
                  <a:lnTo>
                    <a:pt x="30" y="10"/>
                  </a:lnTo>
                  <a:lnTo>
                    <a:pt x="26" y="18"/>
                  </a:lnTo>
                  <a:lnTo>
                    <a:pt x="14" y="32"/>
                  </a:lnTo>
                  <a:lnTo>
                    <a:pt x="10" y="40"/>
                  </a:lnTo>
                  <a:lnTo>
                    <a:pt x="5" y="48"/>
                  </a:lnTo>
                  <a:lnTo>
                    <a:pt x="2" y="55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6"/>
                  </a:lnTo>
                  <a:lnTo>
                    <a:pt x="0" y="67"/>
                  </a:lnTo>
                  <a:lnTo>
                    <a:pt x="3" y="70"/>
                  </a:lnTo>
                  <a:lnTo>
                    <a:pt x="5" y="71"/>
                  </a:lnTo>
                  <a:lnTo>
                    <a:pt x="7" y="70"/>
                  </a:lnTo>
                  <a:lnTo>
                    <a:pt x="8" y="69"/>
                  </a:lnTo>
                  <a:lnTo>
                    <a:pt x="9" y="66"/>
                  </a:lnTo>
                  <a:lnTo>
                    <a:pt x="9" y="66"/>
                  </a:lnTo>
                  <a:lnTo>
                    <a:pt x="11" y="58"/>
                  </a:lnTo>
                  <a:lnTo>
                    <a:pt x="14" y="51"/>
                  </a:lnTo>
                  <a:lnTo>
                    <a:pt x="18" y="44"/>
                  </a:lnTo>
                  <a:lnTo>
                    <a:pt x="23" y="36"/>
                  </a:lnTo>
                  <a:lnTo>
                    <a:pt x="34" y="22"/>
                  </a:lnTo>
                  <a:lnTo>
                    <a:pt x="39" y="15"/>
                  </a:lnTo>
                  <a:lnTo>
                    <a:pt x="43" y="7"/>
                  </a:lnTo>
                  <a:lnTo>
                    <a:pt x="43" y="7"/>
                  </a:lnTo>
                  <a:lnTo>
                    <a:pt x="43" y="5"/>
                  </a:lnTo>
                  <a:lnTo>
                    <a:pt x="43" y="4"/>
                  </a:lnTo>
                  <a:lnTo>
                    <a:pt x="42" y="2"/>
                  </a:lnTo>
                  <a:lnTo>
                    <a:pt x="41" y="1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6" y="1"/>
                  </a:lnTo>
                  <a:lnTo>
                    <a:pt x="35" y="3"/>
                  </a:lnTo>
                  <a:lnTo>
                    <a:pt x="35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5" name="Freeform 997"/>
            <p:cNvSpPr>
              <a:spLocks/>
            </p:cNvSpPr>
            <p:nvPr/>
          </p:nvSpPr>
          <p:spPr bwMode="auto">
            <a:xfrm>
              <a:off x="4735513" y="2746376"/>
              <a:ext cx="25400" cy="30163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39" y="1"/>
                </a:cxn>
                <a:cxn ang="0">
                  <a:pos x="29" y="12"/>
                </a:cxn>
                <a:cxn ang="0">
                  <a:pos x="20" y="23"/>
                </a:cxn>
                <a:cxn ang="0">
                  <a:pos x="1" y="48"/>
                </a:cxn>
                <a:cxn ang="0">
                  <a:pos x="1" y="48"/>
                </a:cxn>
                <a:cxn ang="0">
                  <a:pos x="0" y="50"/>
                </a:cxn>
                <a:cxn ang="0">
                  <a:pos x="0" y="51"/>
                </a:cxn>
                <a:cxn ang="0">
                  <a:pos x="2" y="56"/>
                </a:cxn>
                <a:cxn ang="0">
                  <a:pos x="3" y="57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8" y="55"/>
                </a:cxn>
                <a:cxn ang="0">
                  <a:pos x="8" y="55"/>
                </a:cxn>
                <a:cxn ang="0">
                  <a:pos x="26" y="31"/>
                </a:cxn>
                <a:cxn ang="0">
                  <a:pos x="35" y="18"/>
                </a:cxn>
                <a:cxn ang="0">
                  <a:pos x="45" y="7"/>
                </a:cxn>
                <a:cxn ang="0">
                  <a:pos x="45" y="7"/>
                </a:cxn>
                <a:cxn ang="0">
                  <a:pos x="46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4" y="0"/>
                </a:cxn>
                <a:cxn ang="0">
                  <a:pos x="42" y="0"/>
                </a:cxn>
                <a:cxn ang="0">
                  <a:pos x="40" y="0"/>
                </a:cxn>
                <a:cxn ang="0">
                  <a:pos x="39" y="1"/>
                </a:cxn>
                <a:cxn ang="0">
                  <a:pos x="39" y="1"/>
                </a:cxn>
              </a:cxnLst>
              <a:rect l="0" t="0" r="r" b="b"/>
              <a:pathLst>
                <a:path w="48" h="57">
                  <a:moveTo>
                    <a:pt x="39" y="1"/>
                  </a:moveTo>
                  <a:lnTo>
                    <a:pt x="39" y="1"/>
                  </a:lnTo>
                  <a:lnTo>
                    <a:pt x="29" y="12"/>
                  </a:lnTo>
                  <a:lnTo>
                    <a:pt x="20" y="23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0" y="50"/>
                  </a:lnTo>
                  <a:lnTo>
                    <a:pt x="0" y="51"/>
                  </a:lnTo>
                  <a:lnTo>
                    <a:pt x="2" y="56"/>
                  </a:lnTo>
                  <a:lnTo>
                    <a:pt x="3" y="57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26" y="31"/>
                  </a:lnTo>
                  <a:lnTo>
                    <a:pt x="35" y="18"/>
                  </a:lnTo>
                  <a:lnTo>
                    <a:pt x="45" y="7"/>
                  </a:lnTo>
                  <a:lnTo>
                    <a:pt x="45" y="7"/>
                  </a:lnTo>
                  <a:lnTo>
                    <a:pt x="46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39" y="1"/>
                  </a:lnTo>
                  <a:lnTo>
                    <a:pt x="3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6" name="Freeform 998"/>
            <p:cNvSpPr>
              <a:spLocks/>
            </p:cNvSpPr>
            <p:nvPr/>
          </p:nvSpPr>
          <p:spPr bwMode="auto">
            <a:xfrm>
              <a:off x="4479926" y="2536826"/>
              <a:ext cx="31750" cy="34925"/>
            </a:xfrm>
            <a:custGeom>
              <a:avLst/>
              <a:gdLst/>
              <a:ahLst/>
              <a:cxnLst>
                <a:cxn ang="0">
                  <a:pos x="52" y="1"/>
                </a:cxn>
                <a:cxn ang="0">
                  <a:pos x="52" y="1"/>
                </a:cxn>
                <a:cxn ang="0">
                  <a:pos x="38" y="15"/>
                </a:cxn>
                <a:cxn ang="0">
                  <a:pos x="26" y="30"/>
                </a:cxn>
                <a:cxn ang="0">
                  <a:pos x="13" y="44"/>
                </a:cxn>
                <a:cxn ang="0">
                  <a:pos x="1" y="58"/>
                </a:cxn>
                <a:cxn ang="0">
                  <a:pos x="1" y="58"/>
                </a:cxn>
                <a:cxn ang="0">
                  <a:pos x="0" y="60"/>
                </a:cxn>
                <a:cxn ang="0">
                  <a:pos x="0" y="61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2" y="65"/>
                </a:cxn>
                <a:cxn ang="0">
                  <a:pos x="4" y="66"/>
                </a:cxn>
                <a:cxn ang="0">
                  <a:pos x="6" y="66"/>
                </a:cxn>
                <a:cxn ang="0">
                  <a:pos x="7" y="65"/>
                </a:cxn>
                <a:cxn ang="0">
                  <a:pos x="7" y="65"/>
                </a:cxn>
                <a:cxn ang="0">
                  <a:pos x="21" y="50"/>
                </a:cxn>
                <a:cxn ang="0">
                  <a:pos x="33" y="36"/>
                </a:cxn>
                <a:cxn ang="0">
                  <a:pos x="46" y="21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9" y="6"/>
                </a:cxn>
                <a:cxn ang="0">
                  <a:pos x="60" y="4"/>
                </a:cxn>
                <a:cxn ang="0">
                  <a:pos x="59" y="2"/>
                </a:cxn>
                <a:cxn ang="0">
                  <a:pos x="58" y="1"/>
                </a:cxn>
                <a:cxn ang="0">
                  <a:pos x="57" y="0"/>
                </a:cxn>
                <a:cxn ang="0">
                  <a:pos x="55" y="0"/>
                </a:cxn>
                <a:cxn ang="0">
                  <a:pos x="54" y="0"/>
                </a:cxn>
                <a:cxn ang="0">
                  <a:pos x="52" y="1"/>
                </a:cxn>
                <a:cxn ang="0">
                  <a:pos x="52" y="1"/>
                </a:cxn>
              </a:cxnLst>
              <a:rect l="0" t="0" r="r" b="b"/>
              <a:pathLst>
                <a:path w="60" h="66">
                  <a:moveTo>
                    <a:pt x="52" y="1"/>
                  </a:moveTo>
                  <a:lnTo>
                    <a:pt x="52" y="1"/>
                  </a:lnTo>
                  <a:lnTo>
                    <a:pt x="38" y="15"/>
                  </a:lnTo>
                  <a:lnTo>
                    <a:pt x="26" y="30"/>
                  </a:lnTo>
                  <a:lnTo>
                    <a:pt x="13" y="44"/>
                  </a:lnTo>
                  <a:lnTo>
                    <a:pt x="1" y="58"/>
                  </a:lnTo>
                  <a:lnTo>
                    <a:pt x="1" y="58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3"/>
                  </a:lnTo>
                  <a:lnTo>
                    <a:pt x="1" y="64"/>
                  </a:lnTo>
                  <a:lnTo>
                    <a:pt x="2" y="65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21" y="50"/>
                  </a:lnTo>
                  <a:lnTo>
                    <a:pt x="33" y="36"/>
                  </a:lnTo>
                  <a:lnTo>
                    <a:pt x="46" y="21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59" y="2"/>
                  </a:lnTo>
                  <a:lnTo>
                    <a:pt x="58" y="1"/>
                  </a:lnTo>
                  <a:lnTo>
                    <a:pt x="57" y="0"/>
                  </a:lnTo>
                  <a:lnTo>
                    <a:pt x="55" y="0"/>
                  </a:lnTo>
                  <a:lnTo>
                    <a:pt x="54" y="0"/>
                  </a:lnTo>
                  <a:lnTo>
                    <a:pt x="52" y="1"/>
                  </a:lnTo>
                  <a:lnTo>
                    <a:pt x="5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7" name="Freeform 999"/>
            <p:cNvSpPr>
              <a:spLocks/>
            </p:cNvSpPr>
            <p:nvPr/>
          </p:nvSpPr>
          <p:spPr bwMode="auto">
            <a:xfrm>
              <a:off x="4513263" y="2566988"/>
              <a:ext cx="34925" cy="49213"/>
            </a:xfrm>
            <a:custGeom>
              <a:avLst/>
              <a:gdLst/>
              <a:ahLst/>
              <a:cxnLst>
                <a:cxn ang="0">
                  <a:pos x="57" y="3"/>
                </a:cxn>
                <a:cxn ang="0">
                  <a:pos x="57" y="3"/>
                </a:cxn>
                <a:cxn ang="0">
                  <a:pos x="55" y="8"/>
                </a:cxn>
                <a:cxn ang="0">
                  <a:pos x="52" y="13"/>
                </a:cxn>
                <a:cxn ang="0">
                  <a:pos x="44" y="23"/>
                </a:cxn>
                <a:cxn ang="0">
                  <a:pos x="35" y="31"/>
                </a:cxn>
                <a:cxn ang="0">
                  <a:pos x="27" y="39"/>
                </a:cxn>
                <a:cxn ang="0">
                  <a:pos x="27" y="39"/>
                </a:cxn>
                <a:cxn ang="0">
                  <a:pos x="22" y="44"/>
                </a:cxn>
                <a:cxn ang="0">
                  <a:pos x="18" y="49"/>
                </a:cxn>
                <a:cxn ang="0">
                  <a:pos x="12" y="61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6"/>
                </a:cxn>
                <a:cxn ang="0">
                  <a:pos x="0" y="88"/>
                </a:cxn>
                <a:cxn ang="0">
                  <a:pos x="1" y="90"/>
                </a:cxn>
                <a:cxn ang="0">
                  <a:pos x="2" y="91"/>
                </a:cxn>
                <a:cxn ang="0">
                  <a:pos x="4" y="91"/>
                </a:cxn>
                <a:cxn ang="0">
                  <a:pos x="6" y="91"/>
                </a:cxn>
                <a:cxn ang="0">
                  <a:pos x="7" y="91"/>
                </a:cxn>
                <a:cxn ang="0">
                  <a:pos x="8" y="89"/>
                </a:cxn>
                <a:cxn ang="0">
                  <a:pos x="8" y="89"/>
                </a:cxn>
                <a:cxn ang="0">
                  <a:pos x="16" y="75"/>
                </a:cxn>
                <a:cxn ang="0">
                  <a:pos x="22" y="63"/>
                </a:cxn>
                <a:cxn ang="0">
                  <a:pos x="30" y="50"/>
                </a:cxn>
                <a:cxn ang="0">
                  <a:pos x="34" y="45"/>
                </a:cxn>
                <a:cxn ang="0">
                  <a:pos x="40" y="40"/>
                </a:cxn>
                <a:cxn ang="0">
                  <a:pos x="40" y="40"/>
                </a:cxn>
                <a:cxn ang="0">
                  <a:pos x="48" y="33"/>
                </a:cxn>
                <a:cxn ang="0">
                  <a:pos x="55" y="25"/>
                </a:cxn>
                <a:cxn ang="0">
                  <a:pos x="61" y="15"/>
                </a:cxn>
                <a:cxn ang="0">
                  <a:pos x="66" y="6"/>
                </a:cxn>
                <a:cxn ang="0">
                  <a:pos x="66" y="6"/>
                </a:cxn>
                <a:cxn ang="0">
                  <a:pos x="66" y="4"/>
                </a:cxn>
                <a:cxn ang="0">
                  <a:pos x="66" y="2"/>
                </a:cxn>
                <a:cxn ang="0">
                  <a:pos x="65" y="1"/>
                </a:cxn>
                <a:cxn ang="0">
                  <a:pos x="63" y="0"/>
                </a:cxn>
                <a:cxn ang="0">
                  <a:pos x="60" y="0"/>
                </a:cxn>
                <a:cxn ang="0">
                  <a:pos x="58" y="1"/>
                </a:cxn>
                <a:cxn ang="0">
                  <a:pos x="57" y="3"/>
                </a:cxn>
                <a:cxn ang="0">
                  <a:pos x="57" y="3"/>
                </a:cxn>
              </a:cxnLst>
              <a:rect l="0" t="0" r="r" b="b"/>
              <a:pathLst>
                <a:path w="66" h="91">
                  <a:moveTo>
                    <a:pt x="57" y="3"/>
                  </a:moveTo>
                  <a:lnTo>
                    <a:pt x="57" y="3"/>
                  </a:lnTo>
                  <a:lnTo>
                    <a:pt x="55" y="8"/>
                  </a:lnTo>
                  <a:lnTo>
                    <a:pt x="52" y="13"/>
                  </a:lnTo>
                  <a:lnTo>
                    <a:pt x="44" y="23"/>
                  </a:lnTo>
                  <a:lnTo>
                    <a:pt x="35" y="31"/>
                  </a:lnTo>
                  <a:lnTo>
                    <a:pt x="27" y="39"/>
                  </a:lnTo>
                  <a:lnTo>
                    <a:pt x="27" y="39"/>
                  </a:lnTo>
                  <a:lnTo>
                    <a:pt x="22" y="44"/>
                  </a:lnTo>
                  <a:lnTo>
                    <a:pt x="18" y="49"/>
                  </a:lnTo>
                  <a:lnTo>
                    <a:pt x="12" y="6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6"/>
                  </a:lnTo>
                  <a:lnTo>
                    <a:pt x="0" y="88"/>
                  </a:lnTo>
                  <a:lnTo>
                    <a:pt x="1" y="90"/>
                  </a:lnTo>
                  <a:lnTo>
                    <a:pt x="2" y="91"/>
                  </a:lnTo>
                  <a:lnTo>
                    <a:pt x="4" y="91"/>
                  </a:lnTo>
                  <a:lnTo>
                    <a:pt x="6" y="91"/>
                  </a:lnTo>
                  <a:lnTo>
                    <a:pt x="7" y="91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16" y="75"/>
                  </a:lnTo>
                  <a:lnTo>
                    <a:pt x="22" y="63"/>
                  </a:lnTo>
                  <a:lnTo>
                    <a:pt x="30" y="50"/>
                  </a:lnTo>
                  <a:lnTo>
                    <a:pt x="34" y="45"/>
                  </a:lnTo>
                  <a:lnTo>
                    <a:pt x="40" y="40"/>
                  </a:lnTo>
                  <a:lnTo>
                    <a:pt x="40" y="40"/>
                  </a:lnTo>
                  <a:lnTo>
                    <a:pt x="48" y="33"/>
                  </a:lnTo>
                  <a:lnTo>
                    <a:pt x="55" y="25"/>
                  </a:lnTo>
                  <a:lnTo>
                    <a:pt x="61" y="15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66" y="4"/>
                  </a:lnTo>
                  <a:lnTo>
                    <a:pt x="66" y="2"/>
                  </a:lnTo>
                  <a:lnTo>
                    <a:pt x="65" y="1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8" y="1"/>
                  </a:lnTo>
                  <a:lnTo>
                    <a:pt x="57" y="3"/>
                  </a:lnTo>
                  <a:lnTo>
                    <a:pt x="57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8" name="Freeform 1000"/>
            <p:cNvSpPr>
              <a:spLocks/>
            </p:cNvSpPr>
            <p:nvPr/>
          </p:nvSpPr>
          <p:spPr bwMode="auto">
            <a:xfrm>
              <a:off x="4645026" y="2497138"/>
              <a:ext cx="34925" cy="55563"/>
            </a:xfrm>
            <a:custGeom>
              <a:avLst/>
              <a:gdLst/>
              <a:ahLst/>
              <a:cxnLst>
                <a:cxn ang="0">
                  <a:pos x="58" y="2"/>
                </a:cxn>
                <a:cxn ang="0">
                  <a:pos x="58" y="2"/>
                </a:cxn>
                <a:cxn ang="0">
                  <a:pos x="1" y="97"/>
                </a:cxn>
                <a:cxn ang="0">
                  <a:pos x="1" y="97"/>
                </a:cxn>
                <a:cxn ang="0">
                  <a:pos x="0" y="100"/>
                </a:cxn>
                <a:cxn ang="0">
                  <a:pos x="1" y="102"/>
                </a:cxn>
                <a:cxn ang="0">
                  <a:pos x="1" y="103"/>
                </a:cxn>
                <a:cxn ang="0">
                  <a:pos x="3" y="104"/>
                </a:cxn>
                <a:cxn ang="0">
                  <a:pos x="4" y="105"/>
                </a:cxn>
                <a:cxn ang="0">
                  <a:pos x="6" y="105"/>
                </a:cxn>
                <a:cxn ang="0">
                  <a:pos x="8" y="104"/>
                </a:cxn>
                <a:cxn ang="0">
                  <a:pos x="9" y="103"/>
                </a:cxn>
                <a:cxn ang="0">
                  <a:pos x="9" y="103"/>
                </a:cxn>
                <a:cxn ang="0">
                  <a:pos x="66" y="7"/>
                </a:cxn>
                <a:cxn ang="0">
                  <a:pos x="66" y="7"/>
                </a:cxn>
                <a:cxn ang="0">
                  <a:pos x="67" y="5"/>
                </a:cxn>
                <a:cxn ang="0">
                  <a:pos x="67" y="4"/>
                </a:cxn>
                <a:cxn ang="0">
                  <a:pos x="66" y="2"/>
                </a:cxn>
                <a:cxn ang="0">
                  <a:pos x="64" y="1"/>
                </a:cxn>
                <a:cxn ang="0">
                  <a:pos x="63" y="0"/>
                </a:cxn>
                <a:cxn ang="0">
                  <a:pos x="61" y="0"/>
                </a:cxn>
                <a:cxn ang="0">
                  <a:pos x="60" y="1"/>
                </a:cxn>
                <a:cxn ang="0">
                  <a:pos x="58" y="2"/>
                </a:cxn>
                <a:cxn ang="0">
                  <a:pos x="58" y="2"/>
                </a:cxn>
              </a:cxnLst>
              <a:rect l="0" t="0" r="r" b="b"/>
              <a:pathLst>
                <a:path w="67" h="105">
                  <a:moveTo>
                    <a:pt x="58" y="2"/>
                  </a:moveTo>
                  <a:lnTo>
                    <a:pt x="58" y="2"/>
                  </a:lnTo>
                  <a:lnTo>
                    <a:pt x="1" y="97"/>
                  </a:lnTo>
                  <a:lnTo>
                    <a:pt x="1" y="97"/>
                  </a:lnTo>
                  <a:lnTo>
                    <a:pt x="0" y="100"/>
                  </a:lnTo>
                  <a:lnTo>
                    <a:pt x="1" y="102"/>
                  </a:lnTo>
                  <a:lnTo>
                    <a:pt x="1" y="103"/>
                  </a:lnTo>
                  <a:lnTo>
                    <a:pt x="3" y="104"/>
                  </a:lnTo>
                  <a:lnTo>
                    <a:pt x="4" y="105"/>
                  </a:lnTo>
                  <a:lnTo>
                    <a:pt x="6" y="105"/>
                  </a:lnTo>
                  <a:lnTo>
                    <a:pt x="8" y="104"/>
                  </a:lnTo>
                  <a:lnTo>
                    <a:pt x="9" y="103"/>
                  </a:lnTo>
                  <a:lnTo>
                    <a:pt x="9" y="103"/>
                  </a:lnTo>
                  <a:lnTo>
                    <a:pt x="66" y="7"/>
                  </a:lnTo>
                  <a:lnTo>
                    <a:pt x="66" y="7"/>
                  </a:lnTo>
                  <a:lnTo>
                    <a:pt x="67" y="5"/>
                  </a:lnTo>
                  <a:lnTo>
                    <a:pt x="67" y="4"/>
                  </a:lnTo>
                  <a:lnTo>
                    <a:pt x="66" y="2"/>
                  </a:lnTo>
                  <a:lnTo>
                    <a:pt x="64" y="1"/>
                  </a:lnTo>
                  <a:lnTo>
                    <a:pt x="63" y="0"/>
                  </a:lnTo>
                  <a:lnTo>
                    <a:pt x="61" y="0"/>
                  </a:lnTo>
                  <a:lnTo>
                    <a:pt x="60" y="1"/>
                  </a:lnTo>
                  <a:lnTo>
                    <a:pt x="58" y="2"/>
                  </a:lnTo>
                  <a:lnTo>
                    <a:pt x="5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9" name="Freeform 1001"/>
            <p:cNvSpPr>
              <a:spLocks/>
            </p:cNvSpPr>
            <p:nvPr/>
          </p:nvSpPr>
          <p:spPr bwMode="auto">
            <a:xfrm>
              <a:off x="4681538" y="2509838"/>
              <a:ext cx="28575" cy="31750"/>
            </a:xfrm>
            <a:custGeom>
              <a:avLst/>
              <a:gdLst/>
              <a:ahLst/>
              <a:cxnLst>
                <a:cxn ang="0">
                  <a:pos x="46" y="1"/>
                </a:cxn>
                <a:cxn ang="0">
                  <a:pos x="46" y="1"/>
                </a:cxn>
                <a:cxn ang="0">
                  <a:pos x="22" y="26"/>
                </a:cxn>
                <a:cxn ang="0">
                  <a:pos x="11" y="39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0" y="55"/>
                </a:cxn>
                <a:cxn ang="0">
                  <a:pos x="0" y="56"/>
                </a:cxn>
                <a:cxn ang="0">
                  <a:pos x="1" y="58"/>
                </a:cxn>
                <a:cxn ang="0">
                  <a:pos x="2" y="59"/>
                </a:cxn>
                <a:cxn ang="0">
                  <a:pos x="4" y="60"/>
                </a:cxn>
                <a:cxn ang="0">
                  <a:pos x="5" y="60"/>
                </a:cxn>
                <a:cxn ang="0">
                  <a:pos x="8" y="59"/>
                </a:cxn>
                <a:cxn ang="0">
                  <a:pos x="9" y="58"/>
                </a:cxn>
                <a:cxn ang="0">
                  <a:pos x="9" y="58"/>
                </a:cxn>
                <a:cxn ang="0">
                  <a:pos x="19" y="44"/>
                </a:cxn>
                <a:cxn ang="0">
                  <a:pos x="29" y="32"/>
                </a:cxn>
                <a:cxn ang="0">
                  <a:pos x="52" y="8"/>
                </a:cxn>
                <a:cxn ang="0">
                  <a:pos x="52" y="8"/>
                </a:cxn>
                <a:cxn ang="0">
                  <a:pos x="54" y="6"/>
                </a:cxn>
                <a:cxn ang="0">
                  <a:pos x="54" y="4"/>
                </a:cxn>
                <a:cxn ang="0">
                  <a:pos x="53" y="3"/>
                </a:cxn>
                <a:cxn ang="0">
                  <a:pos x="52" y="1"/>
                </a:cxn>
                <a:cxn ang="0">
                  <a:pos x="51" y="0"/>
                </a:cxn>
                <a:cxn ang="0">
                  <a:pos x="49" y="0"/>
                </a:cxn>
                <a:cxn ang="0">
                  <a:pos x="48" y="0"/>
                </a:cxn>
                <a:cxn ang="0">
                  <a:pos x="46" y="1"/>
                </a:cxn>
                <a:cxn ang="0">
                  <a:pos x="46" y="1"/>
                </a:cxn>
              </a:cxnLst>
              <a:rect l="0" t="0" r="r" b="b"/>
              <a:pathLst>
                <a:path w="54" h="60">
                  <a:moveTo>
                    <a:pt x="46" y="1"/>
                  </a:moveTo>
                  <a:lnTo>
                    <a:pt x="46" y="1"/>
                  </a:lnTo>
                  <a:lnTo>
                    <a:pt x="22" y="26"/>
                  </a:lnTo>
                  <a:lnTo>
                    <a:pt x="11" y="39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1" y="58"/>
                  </a:lnTo>
                  <a:lnTo>
                    <a:pt x="2" y="59"/>
                  </a:lnTo>
                  <a:lnTo>
                    <a:pt x="4" y="60"/>
                  </a:lnTo>
                  <a:lnTo>
                    <a:pt x="5" y="60"/>
                  </a:lnTo>
                  <a:lnTo>
                    <a:pt x="8" y="59"/>
                  </a:lnTo>
                  <a:lnTo>
                    <a:pt x="9" y="58"/>
                  </a:lnTo>
                  <a:lnTo>
                    <a:pt x="9" y="58"/>
                  </a:lnTo>
                  <a:lnTo>
                    <a:pt x="19" y="44"/>
                  </a:lnTo>
                  <a:lnTo>
                    <a:pt x="29" y="32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4" y="6"/>
                  </a:lnTo>
                  <a:lnTo>
                    <a:pt x="54" y="4"/>
                  </a:lnTo>
                  <a:lnTo>
                    <a:pt x="53" y="3"/>
                  </a:lnTo>
                  <a:lnTo>
                    <a:pt x="52" y="1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6" y="1"/>
                  </a:lnTo>
                  <a:lnTo>
                    <a:pt x="4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90" name="Freeform 1002"/>
            <p:cNvSpPr>
              <a:spLocks/>
            </p:cNvSpPr>
            <p:nvPr/>
          </p:nvSpPr>
          <p:spPr bwMode="auto">
            <a:xfrm>
              <a:off x="4714876" y="2520951"/>
              <a:ext cx="61913" cy="74613"/>
            </a:xfrm>
            <a:custGeom>
              <a:avLst/>
              <a:gdLst/>
              <a:ahLst/>
              <a:cxnLst>
                <a:cxn ang="0">
                  <a:pos x="109" y="1"/>
                </a:cxn>
                <a:cxn ang="0">
                  <a:pos x="109" y="1"/>
                </a:cxn>
                <a:cxn ang="0">
                  <a:pos x="101" y="7"/>
                </a:cxn>
                <a:cxn ang="0">
                  <a:pos x="93" y="14"/>
                </a:cxn>
                <a:cxn ang="0">
                  <a:pos x="78" y="30"/>
                </a:cxn>
                <a:cxn ang="0">
                  <a:pos x="65" y="46"/>
                </a:cxn>
                <a:cxn ang="0">
                  <a:pos x="51" y="64"/>
                </a:cxn>
                <a:cxn ang="0">
                  <a:pos x="26" y="99"/>
                </a:cxn>
                <a:cxn ang="0">
                  <a:pos x="14" y="117"/>
                </a:cxn>
                <a:cxn ang="0">
                  <a:pos x="1" y="134"/>
                </a:cxn>
                <a:cxn ang="0">
                  <a:pos x="1" y="134"/>
                </a:cxn>
                <a:cxn ang="0">
                  <a:pos x="0" y="136"/>
                </a:cxn>
                <a:cxn ang="0">
                  <a:pos x="0" y="137"/>
                </a:cxn>
                <a:cxn ang="0">
                  <a:pos x="2" y="142"/>
                </a:cxn>
                <a:cxn ang="0">
                  <a:pos x="3" y="143"/>
                </a:cxn>
                <a:cxn ang="0">
                  <a:pos x="5" y="143"/>
                </a:cxn>
                <a:cxn ang="0">
                  <a:pos x="6" y="143"/>
                </a:cxn>
                <a:cxn ang="0">
                  <a:pos x="8" y="141"/>
                </a:cxn>
                <a:cxn ang="0">
                  <a:pos x="8" y="141"/>
                </a:cxn>
                <a:cxn ang="0">
                  <a:pos x="20" y="124"/>
                </a:cxn>
                <a:cxn ang="0">
                  <a:pos x="33" y="106"/>
                </a:cxn>
                <a:cxn ang="0">
                  <a:pos x="58" y="71"/>
                </a:cxn>
                <a:cxn ang="0">
                  <a:pos x="70" y="55"/>
                </a:cxn>
                <a:cxn ang="0">
                  <a:pos x="83" y="38"/>
                </a:cxn>
                <a:cxn ang="0">
                  <a:pos x="98" y="22"/>
                </a:cxn>
                <a:cxn ang="0">
                  <a:pos x="106" y="15"/>
                </a:cxn>
                <a:cxn ang="0">
                  <a:pos x="115" y="9"/>
                </a:cxn>
                <a:cxn ang="0">
                  <a:pos x="115" y="9"/>
                </a:cxn>
                <a:cxn ang="0">
                  <a:pos x="116" y="7"/>
                </a:cxn>
                <a:cxn ang="0">
                  <a:pos x="117" y="5"/>
                </a:cxn>
                <a:cxn ang="0">
                  <a:pos x="116" y="2"/>
                </a:cxn>
                <a:cxn ang="0">
                  <a:pos x="115" y="1"/>
                </a:cxn>
                <a:cxn ang="0">
                  <a:pos x="114" y="0"/>
                </a:cxn>
                <a:cxn ang="0">
                  <a:pos x="111" y="0"/>
                </a:cxn>
                <a:cxn ang="0">
                  <a:pos x="109" y="1"/>
                </a:cxn>
                <a:cxn ang="0">
                  <a:pos x="109" y="1"/>
                </a:cxn>
              </a:cxnLst>
              <a:rect l="0" t="0" r="r" b="b"/>
              <a:pathLst>
                <a:path w="117" h="143">
                  <a:moveTo>
                    <a:pt x="109" y="1"/>
                  </a:moveTo>
                  <a:lnTo>
                    <a:pt x="109" y="1"/>
                  </a:lnTo>
                  <a:lnTo>
                    <a:pt x="101" y="7"/>
                  </a:lnTo>
                  <a:lnTo>
                    <a:pt x="93" y="14"/>
                  </a:lnTo>
                  <a:lnTo>
                    <a:pt x="78" y="30"/>
                  </a:lnTo>
                  <a:lnTo>
                    <a:pt x="65" y="46"/>
                  </a:lnTo>
                  <a:lnTo>
                    <a:pt x="51" y="64"/>
                  </a:lnTo>
                  <a:lnTo>
                    <a:pt x="26" y="99"/>
                  </a:lnTo>
                  <a:lnTo>
                    <a:pt x="14" y="117"/>
                  </a:lnTo>
                  <a:lnTo>
                    <a:pt x="1" y="134"/>
                  </a:lnTo>
                  <a:lnTo>
                    <a:pt x="1" y="134"/>
                  </a:lnTo>
                  <a:lnTo>
                    <a:pt x="0" y="136"/>
                  </a:lnTo>
                  <a:lnTo>
                    <a:pt x="0" y="137"/>
                  </a:lnTo>
                  <a:lnTo>
                    <a:pt x="2" y="142"/>
                  </a:lnTo>
                  <a:lnTo>
                    <a:pt x="3" y="143"/>
                  </a:lnTo>
                  <a:lnTo>
                    <a:pt x="5" y="143"/>
                  </a:lnTo>
                  <a:lnTo>
                    <a:pt x="6" y="143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20" y="124"/>
                  </a:lnTo>
                  <a:lnTo>
                    <a:pt x="33" y="106"/>
                  </a:lnTo>
                  <a:lnTo>
                    <a:pt x="58" y="71"/>
                  </a:lnTo>
                  <a:lnTo>
                    <a:pt x="70" y="55"/>
                  </a:lnTo>
                  <a:lnTo>
                    <a:pt x="83" y="38"/>
                  </a:lnTo>
                  <a:lnTo>
                    <a:pt x="98" y="22"/>
                  </a:lnTo>
                  <a:lnTo>
                    <a:pt x="106" y="15"/>
                  </a:lnTo>
                  <a:lnTo>
                    <a:pt x="115" y="9"/>
                  </a:lnTo>
                  <a:lnTo>
                    <a:pt x="115" y="9"/>
                  </a:lnTo>
                  <a:lnTo>
                    <a:pt x="116" y="7"/>
                  </a:lnTo>
                  <a:lnTo>
                    <a:pt x="117" y="5"/>
                  </a:lnTo>
                  <a:lnTo>
                    <a:pt x="116" y="2"/>
                  </a:lnTo>
                  <a:lnTo>
                    <a:pt x="115" y="1"/>
                  </a:lnTo>
                  <a:lnTo>
                    <a:pt x="114" y="0"/>
                  </a:lnTo>
                  <a:lnTo>
                    <a:pt x="111" y="0"/>
                  </a:lnTo>
                  <a:lnTo>
                    <a:pt x="109" y="1"/>
                  </a:lnTo>
                  <a:lnTo>
                    <a:pt x="10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91" name="Freeform 1003"/>
            <p:cNvSpPr>
              <a:spLocks/>
            </p:cNvSpPr>
            <p:nvPr/>
          </p:nvSpPr>
          <p:spPr bwMode="auto">
            <a:xfrm>
              <a:off x="4278313" y="2235201"/>
              <a:ext cx="103188" cy="136525"/>
            </a:xfrm>
            <a:custGeom>
              <a:avLst/>
              <a:gdLst/>
              <a:ahLst/>
              <a:cxnLst>
                <a:cxn ang="0">
                  <a:pos x="186" y="0"/>
                </a:cxn>
                <a:cxn ang="0">
                  <a:pos x="186" y="0"/>
                </a:cxn>
                <a:cxn ang="0">
                  <a:pos x="171" y="12"/>
                </a:cxn>
                <a:cxn ang="0">
                  <a:pos x="156" y="26"/>
                </a:cxn>
                <a:cxn ang="0">
                  <a:pos x="143" y="39"/>
                </a:cxn>
                <a:cxn ang="0">
                  <a:pos x="129" y="54"/>
                </a:cxn>
                <a:cxn ang="0">
                  <a:pos x="117" y="68"/>
                </a:cxn>
                <a:cxn ang="0">
                  <a:pos x="104" y="84"/>
                </a:cxn>
                <a:cxn ang="0">
                  <a:pos x="81" y="115"/>
                </a:cxn>
                <a:cxn ang="0">
                  <a:pos x="60" y="148"/>
                </a:cxn>
                <a:cxn ang="0">
                  <a:pos x="39" y="181"/>
                </a:cxn>
                <a:cxn ang="0">
                  <a:pos x="1" y="249"/>
                </a:cxn>
                <a:cxn ang="0">
                  <a:pos x="1" y="249"/>
                </a:cxn>
                <a:cxn ang="0">
                  <a:pos x="0" y="251"/>
                </a:cxn>
                <a:cxn ang="0">
                  <a:pos x="1" y="253"/>
                </a:cxn>
                <a:cxn ang="0">
                  <a:pos x="1" y="255"/>
                </a:cxn>
                <a:cxn ang="0">
                  <a:pos x="3" y="256"/>
                </a:cxn>
                <a:cxn ang="0">
                  <a:pos x="4" y="257"/>
                </a:cxn>
                <a:cxn ang="0">
                  <a:pos x="6" y="257"/>
                </a:cxn>
                <a:cxn ang="0">
                  <a:pos x="8" y="256"/>
                </a:cxn>
                <a:cxn ang="0">
                  <a:pos x="9" y="254"/>
                </a:cxn>
                <a:cxn ang="0">
                  <a:pos x="9" y="254"/>
                </a:cxn>
                <a:cxn ang="0">
                  <a:pos x="46" y="187"/>
                </a:cxn>
                <a:cxn ang="0">
                  <a:pos x="67" y="154"/>
                </a:cxn>
                <a:cxn ang="0">
                  <a:pos x="88" y="122"/>
                </a:cxn>
                <a:cxn ang="0">
                  <a:pos x="110" y="90"/>
                </a:cxn>
                <a:cxn ang="0">
                  <a:pos x="123" y="75"/>
                </a:cxn>
                <a:cxn ang="0">
                  <a:pos x="135" y="61"/>
                </a:cxn>
                <a:cxn ang="0">
                  <a:pos x="148" y="46"/>
                </a:cxn>
                <a:cxn ang="0">
                  <a:pos x="162" y="33"/>
                </a:cxn>
                <a:cxn ang="0">
                  <a:pos x="176" y="20"/>
                </a:cxn>
                <a:cxn ang="0">
                  <a:pos x="191" y="8"/>
                </a:cxn>
                <a:cxn ang="0">
                  <a:pos x="191" y="8"/>
                </a:cxn>
                <a:cxn ang="0">
                  <a:pos x="192" y="7"/>
                </a:cxn>
                <a:cxn ang="0">
                  <a:pos x="193" y="5"/>
                </a:cxn>
                <a:cxn ang="0">
                  <a:pos x="192" y="2"/>
                </a:cxn>
                <a:cxn ang="0">
                  <a:pos x="191" y="0"/>
                </a:cxn>
                <a:cxn ang="0">
                  <a:pos x="189" y="0"/>
                </a:cxn>
                <a:cxn ang="0">
                  <a:pos x="188" y="0"/>
                </a:cxn>
                <a:cxn ang="0">
                  <a:pos x="186" y="0"/>
                </a:cxn>
                <a:cxn ang="0">
                  <a:pos x="186" y="0"/>
                </a:cxn>
              </a:cxnLst>
              <a:rect l="0" t="0" r="r" b="b"/>
              <a:pathLst>
                <a:path w="193" h="257">
                  <a:moveTo>
                    <a:pt x="186" y="0"/>
                  </a:moveTo>
                  <a:lnTo>
                    <a:pt x="186" y="0"/>
                  </a:lnTo>
                  <a:lnTo>
                    <a:pt x="171" y="12"/>
                  </a:lnTo>
                  <a:lnTo>
                    <a:pt x="156" y="26"/>
                  </a:lnTo>
                  <a:lnTo>
                    <a:pt x="143" y="39"/>
                  </a:lnTo>
                  <a:lnTo>
                    <a:pt x="129" y="54"/>
                  </a:lnTo>
                  <a:lnTo>
                    <a:pt x="117" y="68"/>
                  </a:lnTo>
                  <a:lnTo>
                    <a:pt x="104" y="84"/>
                  </a:lnTo>
                  <a:lnTo>
                    <a:pt x="81" y="115"/>
                  </a:lnTo>
                  <a:lnTo>
                    <a:pt x="60" y="148"/>
                  </a:lnTo>
                  <a:lnTo>
                    <a:pt x="39" y="181"/>
                  </a:lnTo>
                  <a:lnTo>
                    <a:pt x="1" y="249"/>
                  </a:lnTo>
                  <a:lnTo>
                    <a:pt x="1" y="249"/>
                  </a:lnTo>
                  <a:lnTo>
                    <a:pt x="0" y="251"/>
                  </a:lnTo>
                  <a:lnTo>
                    <a:pt x="1" y="253"/>
                  </a:lnTo>
                  <a:lnTo>
                    <a:pt x="1" y="255"/>
                  </a:lnTo>
                  <a:lnTo>
                    <a:pt x="3" y="256"/>
                  </a:lnTo>
                  <a:lnTo>
                    <a:pt x="4" y="257"/>
                  </a:lnTo>
                  <a:lnTo>
                    <a:pt x="6" y="257"/>
                  </a:lnTo>
                  <a:lnTo>
                    <a:pt x="8" y="256"/>
                  </a:lnTo>
                  <a:lnTo>
                    <a:pt x="9" y="254"/>
                  </a:lnTo>
                  <a:lnTo>
                    <a:pt x="9" y="254"/>
                  </a:lnTo>
                  <a:lnTo>
                    <a:pt x="46" y="187"/>
                  </a:lnTo>
                  <a:lnTo>
                    <a:pt x="67" y="154"/>
                  </a:lnTo>
                  <a:lnTo>
                    <a:pt x="88" y="122"/>
                  </a:lnTo>
                  <a:lnTo>
                    <a:pt x="110" y="90"/>
                  </a:lnTo>
                  <a:lnTo>
                    <a:pt x="123" y="75"/>
                  </a:lnTo>
                  <a:lnTo>
                    <a:pt x="135" y="61"/>
                  </a:lnTo>
                  <a:lnTo>
                    <a:pt x="148" y="46"/>
                  </a:lnTo>
                  <a:lnTo>
                    <a:pt x="162" y="33"/>
                  </a:lnTo>
                  <a:lnTo>
                    <a:pt x="176" y="20"/>
                  </a:lnTo>
                  <a:lnTo>
                    <a:pt x="191" y="8"/>
                  </a:lnTo>
                  <a:lnTo>
                    <a:pt x="191" y="8"/>
                  </a:lnTo>
                  <a:lnTo>
                    <a:pt x="192" y="7"/>
                  </a:lnTo>
                  <a:lnTo>
                    <a:pt x="193" y="5"/>
                  </a:lnTo>
                  <a:lnTo>
                    <a:pt x="192" y="2"/>
                  </a:lnTo>
                  <a:lnTo>
                    <a:pt x="191" y="0"/>
                  </a:lnTo>
                  <a:lnTo>
                    <a:pt x="189" y="0"/>
                  </a:lnTo>
                  <a:lnTo>
                    <a:pt x="188" y="0"/>
                  </a:lnTo>
                  <a:lnTo>
                    <a:pt x="186" y="0"/>
                  </a:lnTo>
                  <a:lnTo>
                    <a:pt x="18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92" name="Freeform 1004"/>
            <p:cNvSpPr>
              <a:spLocks/>
            </p:cNvSpPr>
            <p:nvPr/>
          </p:nvSpPr>
          <p:spPr bwMode="auto">
            <a:xfrm>
              <a:off x="4352926" y="2282826"/>
              <a:ext cx="65088" cy="74613"/>
            </a:xfrm>
            <a:custGeom>
              <a:avLst/>
              <a:gdLst/>
              <a:ahLst/>
              <a:cxnLst>
                <a:cxn ang="0">
                  <a:pos x="115" y="2"/>
                </a:cxn>
                <a:cxn ang="0">
                  <a:pos x="115" y="2"/>
                </a:cxn>
                <a:cxn ang="0">
                  <a:pos x="109" y="9"/>
                </a:cxn>
                <a:cxn ang="0">
                  <a:pos x="102" y="16"/>
                </a:cxn>
                <a:cxn ang="0">
                  <a:pos x="89" y="31"/>
                </a:cxn>
                <a:cxn ang="0">
                  <a:pos x="74" y="44"/>
                </a:cxn>
                <a:cxn ang="0">
                  <a:pos x="67" y="52"/>
                </a:cxn>
                <a:cxn ang="0">
                  <a:pos x="61" y="59"/>
                </a:cxn>
                <a:cxn ang="0">
                  <a:pos x="61" y="59"/>
                </a:cxn>
                <a:cxn ang="0">
                  <a:pos x="1" y="133"/>
                </a:cxn>
                <a:cxn ang="0">
                  <a:pos x="1" y="133"/>
                </a:cxn>
                <a:cxn ang="0">
                  <a:pos x="0" y="136"/>
                </a:cxn>
                <a:cxn ang="0">
                  <a:pos x="0" y="138"/>
                </a:cxn>
                <a:cxn ang="0">
                  <a:pos x="3" y="141"/>
                </a:cxn>
                <a:cxn ang="0">
                  <a:pos x="4" y="142"/>
                </a:cxn>
                <a:cxn ang="0">
                  <a:pos x="6" y="142"/>
                </a:cxn>
                <a:cxn ang="0">
                  <a:pos x="7" y="142"/>
                </a:cxn>
                <a:cxn ang="0">
                  <a:pos x="9" y="141"/>
                </a:cxn>
                <a:cxn ang="0">
                  <a:pos x="9" y="141"/>
                </a:cxn>
                <a:cxn ang="0">
                  <a:pos x="67" y="66"/>
                </a:cxn>
                <a:cxn ang="0">
                  <a:pos x="67" y="66"/>
                </a:cxn>
                <a:cxn ang="0">
                  <a:pos x="74" y="58"/>
                </a:cxn>
                <a:cxn ang="0">
                  <a:pos x="81" y="51"/>
                </a:cxn>
                <a:cxn ang="0">
                  <a:pos x="96" y="36"/>
                </a:cxn>
                <a:cxn ang="0">
                  <a:pos x="110" y="23"/>
                </a:cxn>
                <a:cxn ang="0">
                  <a:pos x="118" y="14"/>
                </a:cxn>
                <a:cxn ang="0">
                  <a:pos x="124" y="6"/>
                </a:cxn>
                <a:cxn ang="0">
                  <a:pos x="124" y="6"/>
                </a:cxn>
                <a:cxn ang="0">
                  <a:pos x="125" y="5"/>
                </a:cxn>
                <a:cxn ang="0">
                  <a:pos x="124" y="3"/>
                </a:cxn>
                <a:cxn ang="0">
                  <a:pos x="124" y="2"/>
                </a:cxn>
                <a:cxn ang="0">
                  <a:pos x="122" y="1"/>
                </a:cxn>
                <a:cxn ang="0">
                  <a:pos x="119" y="0"/>
                </a:cxn>
                <a:cxn ang="0">
                  <a:pos x="117" y="0"/>
                </a:cxn>
                <a:cxn ang="0">
                  <a:pos x="115" y="2"/>
                </a:cxn>
                <a:cxn ang="0">
                  <a:pos x="115" y="2"/>
                </a:cxn>
              </a:cxnLst>
              <a:rect l="0" t="0" r="r" b="b"/>
              <a:pathLst>
                <a:path w="125" h="142">
                  <a:moveTo>
                    <a:pt x="115" y="2"/>
                  </a:moveTo>
                  <a:lnTo>
                    <a:pt x="115" y="2"/>
                  </a:lnTo>
                  <a:lnTo>
                    <a:pt x="109" y="9"/>
                  </a:lnTo>
                  <a:lnTo>
                    <a:pt x="102" y="16"/>
                  </a:lnTo>
                  <a:lnTo>
                    <a:pt x="89" y="31"/>
                  </a:lnTo>
                  <a:lnTo>
                    <a:pt x="74" y="44"/>
                  </a:lnTo>
                  <a:lnTo>
                    <a:pt x="67" y="52"/>
                  </a:lnTo>
                  <a:lnTo>
                    <a:pt x="61" y="59"/>
                  </a:lnTo>
                  <a:lnTo>
                    <a:pt x="61" y="59"/>
                  </a:lnTo>
                  <a:lnTo>
                    <a:pt x="1" y="133"/>
                  </a:lnTo>
                  <a:lnTo>
                    <a:pt x="1" y="133"/>
                  </a:lnTo>
                  <a:lnTo>
                    <a:pt x="0" y="136"/>
                  </a:lnTo>
                  <a:lnTo>
                    <a:pt x="0" y="138"/>
                  </a:lnTo>
                  <a:lnTo>
                    <a:pt x="3" y="141"/>
                  </a:lnTo>
                  <a:lnTo>
                    <a:pt x="4" y="142"/>
                  </a:lnTo>
                  <a:lnTo>
                    <a:pt x="6" y="142"/>
                  </a:lnTo>
                  <a:lnTo>
                    <a:pt x="7" y="142"/>
                  </a:lnTo>
                  <a:lnTo>
                    <a:pt x="9" y="141"/>
                  </a:lnTo>
                  <a:lnTo>
                    <a:pt x="9" y="141"/>
                  </a:lnTo>
                  <a:lnTo>
                    <a:pt x="67" y="66"/>
                  </a:lnTo>
                  <a:lnTo>
                    <a:pt x="67" y="66"/>
                  </a:lnTo>
                  <a:lnTo>
                    <a:pt x="74" y="58"/>
                  </a:lnTo>
                  <a:lnTo>
                    <a:pt x="81" y="51"/>
                  </a:lnTo>
                  <a:lnTo>
                    <a:pt x="96" y="36"/>
                  </a:lnTo>
                  <a:lnTo>
                    <a:pt x="110" y="23"/>
                  </a:lnTo>
                  <a:lnTo>
                    <a:pt x="118" y="14"/>
                  </a:lnTo>
                  <a:lnTo>
                    <a:pt x="124" y="6"/>
                  </a:lnTo>
                  <a:lnTo>
                    <a:pt x="124" y="6"/>
                  </a:lnTo>
                  <a:lnTo>
                    <a:pt x="125" y="5"/>
                  </a:lnTo>
                  <a:lnTo>
                    <a:pt x="124" y="3"/>
                  </a:lnTo>
                  <a:lnTo>
                    <a:pt x="124" y="2"/>
                  </a:lnTo>
                  <a:lnTo>
                    <a:pt x="122" y="1"/>
                  </a:lnTo>
                  <a:lnTo>
                    <a:pt x="119" y="0"/>
                  </a:lnTo>
                  <a:lnTo>
                    <a:pt x="117" y="0"/>
                  </a:lnTo>
                  <a:lnTo>
                    <a:pt x="115" y="2"/>
                  </a:lnTo>
                  <a:lnTo>
                    <a:pt x="11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93" name="Freeform 1005"/>
            <p:cNvSpPr>
              <a:spLocks/>
            </p:cNvSpPr>
            <p:nvPr/>
          </p:nvSpPr>
          <p:spPr bwMode="auto">
            <a:xfrm>
              <a:off x="4564063" y="2312988"/>
              <a:ext cx="49213" cy="65088"/>
            </a:xfrm>
            <a:custGeom>
              <a:avLst/>
              <a:gdLst/>
              <a:ahLst/>
              <a:cxnLst>
                <a:cxn ang="0">
                  <a:pos x="82" y="3"/>
                </a:cxn>
                <a:cxn ang="0">
                  <a:pos x="82" y="3"/>
                </a:cxn>
                <a:cxn ang="0">
                  <a:pos x="78" y="11"/>
                </a:cxn>
                <a:cxn ang="0">
                  <a:pos x="74" y="19"/>
                </a:cxn>
                <a:cxn ang="0">
                  <a:pos x="63" y="35"/>
                </a:cxn>
                <a:cxn ang="0">
                  <a:pos x="50" y="50"/>
                </a:cxn>
                <a:cxn ang="0">
                  <a:pos x="45" y="57"/>
                </a:cxn>
                <a:cxn ang="0">
                  <a:pos x="40" y="65"/>
                </a:cxn>
                <a:cxn ang="0">
                  <a:pos x="40" y="65"/>
                </a:cxn>
                <a:cxn ang="0">
                  <a:pos x="33" y="80"/>
                </a:cxn>
                <a:cxn ang="0">
                  <a:pos x="28" y="87"/>
                </a:cxn>
                <a:cxn ang="0">
                  <a:pos x="23" y="93"/>
                </a:cxn>
                <a:cxn ang="0">
                  <a:pos x="23" y="93"/>
                </a:cxn>
                <a:cxn ang="0">
                  <a:pos x="11" y="103"/>
                </a:cxn>
                <a:cxn ang="0">
                  <a:pos x="6" y="110"/>
                </a:cxn>
                <a:cxn ang="0">
                  <a:pos x="0" y="116"/>
                </a:cxn>
                <a:cxn ang="0">
                  <a:pos x="0" y="116"/>
                </a:cxn>
                <a:cxn ang="0">
                  <a:pos x="0" y="118"/>
                </a:cxn>
                <a:cxn ang="0">
                  <a:pos x="0" y="120"/>
                </a:cxn>
                <a:cxn ang="0">
                  <a:pos x="2" y="121"/>
                </a:cxn>
                <a:cxn ang="0">
                  <a:pos x="3" y="122"/>
                </a:cxn>
                <a:cxn ang="0">
                  <a:pos x="4" y="123"/>
                </a:cxn>
                <a:cxn ang="0">
                  <a:pos x="6" y="123"/>
                </a:cxn>
                <a:cxn ang="0">
                  <a:pos x="8" y="122"/>
                </a:cxn>
                <a:cxn ang="0">
                  <a:pos x="9" y="121"/>
                </a:cxn>
                <a:cxn ang="0">
                  <a:pos x="9" y="121"/>
                </a:cxn>
                <a:cxn ang="0">
                  <a:pos x="14" y="114"/>
                </a:cxn>
                <a:cxn ang="0">
                  <a:pos x="20" y="108"/>
                </a:cxn>
                <a:cxn ang="0">
                  <a:pos x="34" y="96"/>
                </a:cxn>
                <a:cxn ang="0">
                  <a:pos x="34" y="96"/>
                </a:cxn>
                <a:cxn ang="0">
                  <a:pos x="38" y="91"/>
                </a:cxn>
                <a:cxn ang="0">
                  <a:pos x="41" y="84"/>
                </a:cxn>
                <a:cxn ang="0">
                  <a:pos x="48" y="70"/>
                </a:cxn>
                <a:cxn ang="0">
                  <a:pos x="48" y="70"/>
                </a:cxn>
                <a:cxn ang="0">
                  <a:pos x="53" y="62"/>
                </a:cxn>
                <a:cxn ang="0">
                  <a:pos x="59" y="54"/>
                </a:cxn>
                <a:cxn ang="0">
                  <a:pos x="71" y="38"/>
                </a:cxn>
                <a:cxn ang="0">
                  <a:pos x="82" y="23"/>
                </a:cxn>
                <a:cxn ang="0">
                  <a:pos x="88" y="14"/>
                </a:cxn>
                <a:cxn ang="0">
                  <a:pos x="92" y="5"/>
                </a:cxn>
                <a:cxn ang="0">
                  <a:pos x="92" y="5"/>
                </a:cxn>
                <a:cxn ang="0">
                  <a:pos x="92" y="3"/>
                </a:cxn>
                <a:cxn ang="0">
                  <a:pos x="92" y="2"/>
                </a:cxn>
                <a:cxn ang="0">
                  <a:pos x="91" y="1"/>
                </a:cxn>
                <a:cxn ang="0">
                  <a:pos x="89" y="0"/>
                </a:cxn>
                <a:cxn ang="0">
                  <a:pos x="85" y="0"/>
                </a:cxn>
                <a:cxn ang="0">
                  <a:pos x="83" y="1"/>
                </a:cxn>
                <a:cxn ang="0">
                  <a:pos x="82" y="3"/>
                </a:cxn>
                <a:cxn ang="0">
                  <a:pos x="82" y="3"/>
                </a:cxn>
              </a:cxnLst>
              <a:rect l="0" t="0" r="r" b="b"/>
              <a:pathLst>
                <a:path w="92" h="123">
                  <a:moveTo>
                    <a:pt x="82" y="3"/>
                  </a:moveTo>
                  <a:lnTo>
                    <a:pt x="82" y="3"/>
                  </a:lnTo>
                  <a:lnTo>
                    <a:pt x="78" y="11"/>
                  </a:lnTo>
                  <a:lnTo>
                    <a:pt x="74" y="19"/>
                  </a:lnTo>
                  <a:lnTo>
                    <a:pt x="63" y="35"/>
                  </a:lnTo>
                  <a:lnTo>
                    <a:pt x="50" y="50"/>
                  </a:lnTo>
                  <a:lnTo>
                    <a:pt x="45" y="57"/>
                  </a:lnTo>
                  <a:lnTo>
                    <a:pt x="40" y="65"/>
                  </a:lnTo>
                  <a:lnTo>
                    <a:pt x="40" y="65"/>
                  </a:lnTo>
                  <a:lnTo>
                    <a:pt x="33" y="80"/>
                  </a:lnTo>
                  <a:lnTo>
                    <a:pt x="28" y="87"/>
                  </a:lnTo>
                  <a:lnTo>
                    <a:pt x="23" y="93"/>
                  </a:lnTo>
                  <a:lnTo>
                    <a:pt x="23" y="93"/>
                  </a:lnTo>
                  <a:lnTo>
                    <a:pt x="11" y="103"/>
                  </a:lnTo>
                  <a:lnTo>
                    <a:pt x="6" y="110"/>
                  </a:lnTo>
                  <a:lnTo>
                    <a:pt x="0" y="116"/>
                  </a:lnTo>
                  <a:lnTo>
                    <a:pt x="0" y="116"/>
                  </a:lnTo>
                  <a:lnTo>
                    <a:pt x="0" y="118"/>
                  </a:lnTo>
                  <a:lnTo>
                    <a:pt x="0" y="120"/>
                  </a:lnTo>
                  <a:lnTo>
                    <a:pt x="2" y="121"/>
                  </a:lnTo>
                  <a:lnTo>
                    <a:pt x="3" y="122"/>
                  </a:lnTo>
                  <a:lnTo>
                    <a:pt x="4" y="123"/>
                  </a:lnTo>
                  <a:lnTo>
                    <a:pt x="6" y="123"/>
                  </a:lnTo>
                  <a:lnTo>
                    <a:pt x="8" y="122"/>
                  </a:lnTo>
                  <a:lnTo>
                    <a:pt x="9" y="121"/>
                  </a:lnTo>
                  <a:lnTo>
                    <a:pt x="9" y="121"/>
                  </a:lnTo>
                  <a:lnTo>
                    <a:pt x="14" y="114"/>
                  </a:lnTo>
                  <a:lnTo>
                    <a:pt x="20" y="108"/>
                  </a:lnTo>
                  <a:lnTo>
                    <a:pt x="34" y="96"/>
                  </a:lnTo>
                  <a:lnTo>
                    <a:pt x="34" y="96"/>
                  </a:lnTo>
                  <a:lnTo>
                    <a:pt x="38" y="91"/>
                  </a:lnTo>
                  <a:lnTo>
                    <a:pt x="41" y="84"/>
                  </a:lnTo>
                  <a:lnTo>
                    <a:pt x="48" y="70"/>
                  </a:lnTo>
                  <a:lnTo>
                    <a:pt x="48" y="70"/>
                  </a:lnTo>
                  <a:lnTo>
                    <a:pt x="53" y="62"/>
                  </a:lnTo>
                  <a:lnTo>
                    <a:pt x="59" y="54"/>
                  </a:lnTo>
                  <a:lnTo>
                    <a:pt x="71" y="38"/>
                  </a:lnTo>
                  <a:lnTo>
                    <a:pt x="82" y="23"/>
                  </a:lnTo>
                  <a:lnTo>
                    <a:pt x="88" y="14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92" y="3"/>
                  </a:lnTo>
                  <a:lnTo>
                    <a:pt x="92" y="2"/>
                  </a:lnTo>
                  <a:lnTo>
                    <a:pt x="91" y="1"/>
                  </a:lnTo>
                  <a:lnTo>
                    <a:pt x="89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3"/>
                  </a:lnTo>
                  <a:lnTo>
                    <a:pt x="8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94" name="Freeform 1006"/>
            <p:cNvSpPr>
              <a:spLocks/>
            </p:cNvSpPr>
            <p:nvPr/>
          </p:nvSpPr>
          <p:spPr bwMode="auto">
            <a:xfrm>
              <a:off x="4624388" y="2316163"/>
              <a:ext cx="38100" cy="47625"/>
            </a:xfrm>
            <a:custGeom>
              <a:avLst/>
              <a:gdLst/>
              <a:ahLst/>
              <a:cxnLst>
                <a:cxn ang="0">
                  <a:pos x="64" y="4"/>
                </a:cxn>
                <a:cxn ang="0">
                  <a:pos x="64" y="4"/>
                </a:cxn>
                <a:cxn ang="0">
                  <a:pos x="63" y="10"/>
                </a:cxn>
                <a:cxn ang="0">
                  <a:pos x="60" y="16"/>
                </a:cxn>
                <a:cxn ang="0">
                  <a:pos x="55" y="22"/>
                </a:cxn>
                <a:cxn ang="0">
                  <a:pos x="51" y="27"/>
                </a:cxn>
                <a:cxn ang="0">
                  <a:pos x="42" y="37"/>
                </a:cxn>
                <a:cxn ang="0">
                  <a:pos x="33" y="47"/>
                </a:cxn>
                <a:cxn ang="0">
                  <a:pos x="33" y="47"/>
                </a:cxn>
                <a:cxn ang="0">
                  <a:pos x="16" y="64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6"/>
                </a:cxn>
                <a:cxn ang="0">
                  <a:pos x="0" y="88"/>
                </a:cxn>
                <a:cxn ang="0">
                  <a:pos x="2" y="89"/>
                </a:cxn>
                <a:cxn ang="0">
                  <a:pos x="3" y="91"/>
                </a:cxn>
                <a:cxn ang="0">
                  <a:pos x="6" y="91"/>
                </a:cxn>
                <a:cxn ang="0">
                  <a:pos x="8" y="91"/>
                </a:cxn>
                <a:cxn ang="0">
                  <a:pos x="9" y="89"/>
                </a:cxn>
                <a:cxn ang="0">
                  <a:pos x="9" y="89"/>
                </a:cxn>
                <a:cxn ang="0">
                  <a:pos x="19" y="76"/>
                </a:cxn>
                <a:cxn ang="0">
                  <a:pos x="30" y="63"/>
                </a:cxn>
                <a:cxn ang="0">
                  <a:pos x="52" y="39"/>
                </a:cxn>
                <a:cxn ang="0">
                  <a:pos x="52" y="39"/>
                </a:cxn>
                <a:cxn ang="0">
                  <a:pos x="60" y="32"/>
                </a:cxn>
                <a:cxn ang="0">
                  <a:pos x="66" y="24"/>
                </a:cxn>
                <a:cxn ang="0">
                  <a:pos x="71" y="14"/>
                </a:cxn>
                <a:cxn ang="0">
                  <a:pos x="72" y="9"/>
                </a:cxn>
                <a:cxn ang="0">
                  <a:pos x="73" y="4"/>
                </a:cxn>
                <a:cxn ang="0">
                  <a:pos x="73" y="4"/>
                </a:cxn>
                <a:cxn ang="0">
                  <a:pos x="73" y="2"/>
                </a:cxn>
                <a:cxn ang="0">
                  <a:pos x="72" y="1"/>
                </a:cxn>
                <a:cxn ang="0">
                  <a:pos x="71" y="0"/>
                </a:cxn>
                <a:cxn ang="0">
                  <a:pos x="69" y="0"/>
                </a:cxn>
                <a:cxn ang="0">
                  <a:pos x="66" y="1"/>
                </a:cxn>
                <a:cxn ang="0">
                  <a:pos x="65" y="2"/>
                </a:cxn>
                <a:cxn ang="0">
                  <a:pos x="64" y="4"/>
                </a:cxn>
                <a:cxn ang="0">
                  <a:pos x="64" y="4"/>
                </a:cxn>
              </a:cxnLst>
              <a:rect l="0" t="0" r="r" b="b"/>
              <a:pathLst>
                <a:path w="73" h="91">
                  <a:moveTo>
                    <a:pt x="64" y="4"/>
                  </a:moveTo>
                  <a:lnTo>
                    <a:pt x="64" y="4"/>
                  </a:lnTo>
                  <a:lnTo>
                    <a:pt x="63" y="10"/>
                  </a:lnTo>
                  <a:lnTo>
                    <a:pt x="60" y="16"/>
                  </a:lnTo>
                  <a:lnTo>
                    <a:pt x="55" y="22"/>
                  </a:lnTo>
                  <a:lnTo>
                    <a:pt x="51" y="27"/>
                  </a:lnTo>
                  <a:lnTo>
                    <a:pt x="42" y="3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16" y="64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6"/>
                  </a:lnTo>
                  <a:lnTo>
                    <a:pt x="0" y="88"/>
                  </a:lnTo>
                  <a:lnTo>
                    <a:pt x="2" y="89"/>
                  </a:lnTo>
                  <a:lnTo>
                    <a:pt x="3" y="91"/>
                  </a:lnTo>
                  <a:lnTo>
                    <a:pt x="6" y="91"/>
                  </a:lnTo>
                  <a:lnTo>
                    <a:pt x="8" y="91"/>
                  </a:lnTo>
                  <a:lnTo>
                    <a:pt x="9" y="89"/>
                  </a:lnTo>
                  <a:lnTo>
                    <a:pt x="9" y="89"/>
                  </a:lnTo>
                  <a:lnTo>
                    <a:pt x="19" y="76"/>
                  </a:lnTo>
                  <a:lnTo>
                    <a:pt x="30" y="63"/>
                  </a:lnTo>
                  <a:lnTo>
                    <a:pt x="52" y="39"/>
                  </a:lnTo>
                  <a:lnTo>
                    <a:pt x="52" y="39"/>
                  </a:lnTo>
                  <a:lnTo>
                    <a:pt x="60" y="32"/>
                  </a:lnTo>
                  <a:lnTo>
                    <a:pt x="66" y="24"/>
                  </a:lnTo>
                  <a:lnTo>
                    <a:pt x="71" y="14"/>
                  </a:lnTo>
                  <a:lnTo>
                    <a:pt x="72" y="9"/>
                  </a:lnTo>
                  <a:lnTo>
                    <a:pt x="73" y="4"/>
                  </a:lnTo>
                  <a:lnTo>
                    <a:pt x="73" y="4"/>
                  </a:lnTo>
                  <a:lnTo>
                    <a:pt x="73" y="2"/>
                  </a:lnTo>
                  <a:lnTo>
                    <a:pt x="72" y="1"/>
                  </a:lnTo>
                  <a:lnTo>
                    <a:pt x="71" y="0"/>
                  </a:lnTo>
                  <a:lnTo>
                    <a:pt x="69" y="0"/>
                  </a:lnTo>
                  <a:lnTo>
                    <a:pt x="66" y="1"/>
                  </a:lnTo>
                  <a:lnTo>
                    <a:pt x="65" y="2"/>
                  </a:lnTo>
                  <a:lnTo>
                    <a:pt x="64" y="4"/>
                  </a:lnTo>
                  <a:lnTo>
                    <a:pt x="6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95" name="Freeform 1007"/>
            <p:cNvSpPr>
              <a:spLocks/>
            </p:cNvSpPr>
            <p:nvPr/>
          </p:nvSpPr>
          <p:spPr bwMode="auto">
            <a:xfrm>
              <a:off x="4687888" y="2322513"/>
              <a:ext cx="25400" cy="34925"/>
            </a:xfrm>
            <a:custGeom>
              <a:avLst/>
              <a:gdLst/>
              <a:ahLst/>
              <a:cxnLst>
                <a:cxn ang="0">
                  <a:pos x="38" y="2"/>
                </a:cxn>
                <a:cxn ang="0">
                  <a:pos x="38" y="2"/>
                </a:cxn>
                <a:cxn ang="0">
                  <a:pos x="1" y="59"/>
                </a:cxn>
                <a:cxn ang="0">
                  <a:pos x="1" y="59"/>
                </a:cxn>
                <a:cxn ang="0">
                  <a:pos x="0" y="62"/>
                </a:cxn>
                <a:cxn ang="0">
                  <a:pos x="0" y="64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4" y="67"/>
                </a:cxn>
                <a:cxn ang="0">
                  <a:pos x="6" y="67"/>
                </a:cxn>
                <a:cxn ang="0">
                  <a:pos x="7" y="66"/>
                </a:cxn>
                <a:cxn ang="0">
                  <a:pos x="9" y="65"/>
                </a:cxn>
                <a:cxn ang="0">
                  <a:pos x="9" y="65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47" y="6"/>
                </a:cxn>
                <a:cxn ang="0">
                  <a:pos x="47" y="4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3" y="0"/>
                </a:cxn>
                <a:cxn ang="0">
                  <a:pos x="41" y="0"/>
                </a:cxn>
                <a:cxn ang="0">
                  <a:pos x="40" y="1"/>
                </a:cxn>
                <a:cxn ang="0">
                  <a:pos x="38" y="2"/>
                </a:cxn>
                <a:cxn ang="0">
                  <a:pos x="38" y="2"/>
                </a:cxn>
              </a:cxnLst>
              <a:rect l="0" t="0" r="r" b="b"/>
              <a:pathLst>
                <a:path w="47" h="67">
                  <a:moveTo>
                    <a:pt x="38" y="2"/>
                  </a:moveTo>
                  <a:lnTo>
                    <a:pt x="38" y="2"/>
                  </a:lnTo>
                  <a:lnTo>
                    <a:pt x="1" y="59"/>
                  </a:lnTo>
                  <a:lnTo>
                    <a:pt x="1" y="59"/>
                  </a:lnTo>
                  <a:lnTo>
                    <a:pt x="0" y="62"/>
                  </a:lnTo>
                  <a:lnTo>
                    <a:pt x="0" y="64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4" y="67"/>
                  </a:lnTo>
                  <a:lnTo>
                    <a:pt x="6" y="67"/>
                  </a:lnTo>
                  <a:lnTo>
                    <a:pt x="7" y="66"/>
                  </a:lnTo>
                  <a:lnTo>
                    <a:pt x="9" y="65"/>
                  </a:lnTo>
                  <a:lnTo>
                    <a:pt x="9" y="65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7" y="6"/>
                  </a:lnTo>
                  <a:lnTo>
                    <a:pt x="47" y="4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3" y="0"/>
                  </a:lnTo>
                  <a:lnTo>
                    <a:pt x="41" y="0"/>
                  </a:lnTo>
                  <a:lnTo>
                    <a:pt x="40" y="1"/>
                  </a:lnTo>
                  <a:lnTo>
                    <a:pt x="38" y="2"/>
                  </a:lnTo>
                  <a:lnTo>
                    <a:pt x="3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96" name="Freeform 1008"/>
            <p:cNvSpPr>
              <a:spLocks/>
            </p:cNvSpPr>
            <p:nvPr/>
          </p:nvSpPr>
          <p:spPr bwMode="auto">
            <a:xfrm>
              <a:off x="4095751" y="2149476"/>
              <a:ext cx="746125" cy="649288"/>
            </a:xfrm>
            <a:custGeom>
              <a:avLst/>
              <a:gdLst/>
              <a:ahLst/>
              <a:cxnLst>
                <a:cxn ang="0">
                  <a:pos x="1140" y="1223"/>
                </a:cxn>
                <a:cxn ang="0">
                  <a:pos x="915" y="1215"/>
                </a:cxn>
                <a:cxn ang="0">
                  <a:pos x="541" y="1215"/>
                </a:cxn>
                <a:cxn ang="0">
                  <a:pos x="268" y="1224"/>
                </a:cxn>
                <a:cxn ang="0">
                  <a:pos x="95" y="1200"/>
                </a:cxn>
                <a:cxn ang="0">
                  <a:pos x="40" y="1159"/>
                </a:cxn>
                <a:cxn ang="0">
                  <a:pos x="16" y="1026"/>
                </a:cxn>
                <a:cxn ang="0">
                  <a:pos x="25" y="1009"/>
                </a:cxn>
                <a:cxn ang="0">
                  <a:pos x="19" y="875"/>
                </a:cxn>
                <a:cxn ang="0">
                  <a:pos x="9" y="625"/>
                </a:cxn>
                <a:cxn ang="0">
                  <a:pos x="6" y="418"/>
                </a:cxn>
                <a:cxn ang="0">
                  <a:pos x="7" y="289"/>
                </a:cxn>
                <a:cxn ang="0">
                  <a:pos x="52" y="230"/>
                </a:cxn>
                <a:cxn ang="0">
                  <a:pos x="151" y="213"/>
                </a:cxn>
                <a:cxn ang="0">
                  <a:pos x="235" y="218"/>
                </a:cxn>
                <a:cxn ang="0">
                  <a:pos x="289" y="31"/>
                </a:cxn>
                <a:cxn ang="0">
                  <a:pos x="307" y="12"/>
                </a:cxn>
                <a:cxn ang="0">
                  <a:pos x="441" y="1"/>
                </a:cxn>
                <a:cxn ang="0">
                  <a:pos x="695" y="15"/>
                </a:cxn>
                <a:cxn ang="0">
                  <a:pos x="756" y="83"/>
                </a:cxn>
                <a:cxn ang="0">
                  <a:pos x="793" y="203"/>
                </a:cxn>
                <a:cxn ang="0">
                  <a:pos x="1105" y="200"/>
                </a:cxn>
                <a:cxn ang="0">
                  <a:pos x="1230" y="198"/>
                </a:cxn>
                <a:cxn ang="0">
                  <a:pos x="1356" y="241"/>
                </a:cxn>
                <a:cxn ang="0">
                  <a:pos x="1396" y="318"/>
                </a:cxn>
                <a:cxn ang="0">
                  <a:pos x="1403" y="390"/>
                </a:cxn>
                <a:cxn ang="0">
                  <a:pos x="1406" y="426"/>
                </a:cxn>
                <a:cxn ang="0">
                  <a:pos x="1379" y="431"/>
                </a:cxn>
                <a:cxn ang="0">
                  <a:pos x="1365" y="363"/>
                </a:cxn>
                <a:cxn ang="0">
                  <a:pos x="1332" y="271"/>
                </a:cxn>
                <a:cxn ang="0">
                  <a:pos x="1211" y="232"/>
                </a:cxn>
                <a:cxn ang="0">
                  <a:pos x="1047" y="238"/>
                </a:cxn>
                <a:cxn ang="0">
                  <a:pos x="777" y="239"/>
                </a:cxn>
                <a:cxn ang="0">
                  <a:pos x="760" y="229"/>
                </a:cxn>
                <a:cxn ang="0">
                  <a:pos x="747" y="174"/>
                </a:cxn>
                <a:cxn ang="0">
                  <a:pos x="714" y="77"/>
                </a:cxn>
                <a:cxn ang="0">
                  <a:pos x="647" y="43"/>
                </a:cxn>
                <a:cxn ang="0">
                  <a:pos x="476" y="39"/>
                </a:cxn>
                <a:cxn ang="0">
                  <a:pos x="320" y="66"/>
                </a:cxn>
                <a:cxn ang="0">
                  <a:pos x="298" y="168"/>
                </a:cxn>
                <a:cxn ang="0">
                  <a:pos x="267" y="232"/>
                </a:cxn>
                <a:cxn ang="0">
                  <a:pos x="264" y="252"/>
                </a:cxn>
                <a:cxn ang="0">
                  <a:pos x="245" y="258"/>
                </a:cxn>
                <a:cxn ang="0">
                  <a:pos x="175" y="252"/>
                </a:cxn>
                <a:cxn ang="0">
                  <a:pos x="80" y="259"/>
                </a:cxn>
                <a:cxn ang="0">
                  <a:pos x="44" y="298"/>
                </a:cxn>
                <a:cxn ang="0">
                  <a:pos x="46" y="541"/>
                </a:cxn>
                <a:cxn ang="0">
                  <a:pos x="55" y="893"/>
                </a:cxn>
                <a:cxn ang="0">
                  <a:pos x="56" y="1019"/>
                </a:cxn>
                <a:cxn ang="0">
                  <a:pos x="58" y="1106"/>
                </a:cxn>
                <a:cxn ang="0">
                  <a:pos x="101" y="1162"/>
                </a:cxn>
                <a:cxn ang="0">
                  <a:pos x="279" y="1186"/>
                </a:cxn>
                <a:cxn ang="0">
                  <a:pos x="440" y="1189"/>
                </a:cxn>
                <a:cxn ang="0">
                  <a:pos x="599" y="1178"/>
                </a:cxn>
                <a:cxn ang="0">
                  <a:pos x="880" y="1179"/>
                </a:cxn>
                <a:cxn ang="0">
                  <a:pos x="1084" y="1180"/>
                </a:cxn>
                <a:cxn ang="0">
                  <a:pos x="1208" y="1188"/>
                </a:cxn>
                <a:cxn ang="0">
                  <a:pos x="1248" y="1188"/>
                </a:cxn>
                <a:cxn ang="0">
                  <a:pos x="1276" y="1173"/>
                </a:cxn>
                <a:cxn ang="0">
                  <a:pos x="1296" y="1192"/>
                </a:cxn>
                <a:cxn ang="0">
                  <a:pos x="1261" y="1223"/>
                </a:cxn>
              </a:cxnLst>
              <a:rect l="0" t="0" r="r" b="b"/>
              <a:pathLst>
                <a:path w="1409" h="1227">
                  <a:moveTo>
                    <a:pt x="1221" y="1227"/>
                  </a:moveTo>
                  <a:lnTo>
                    <a:pt x="1221" y="1227"/>
                  </a:lnTo>
                  <a:lnTo>
                    <a:pt x="1205" y="1226"/>
                  </a:lnTo>
                  <a:lnTo>
                    <a:pt x="1190" y="1226"/>
                  </a:lnTo>
                  <a:lnTo>
                    <a:pt x="1190" y="1226"/>
                  </a:lnTo>
                  <a:lnTo>
                    <a:pt x="1176" y="1225"/>
                  </a:lnTo>
                  <a:lnTo>
                    <a:pt x="1176" y="1225"/>
                  </a:lnTo>
                  <a:lnTo>
                    <a:pt x="1140" y="1223"/>
                  </a:lnTo>
                  <a:lnTo>
                    <a:pt x="1105" y="1221"/>
                  </a:lnTo>
                  <a:lnTo>
                    <a:pt x="1104" y="1221"/>
                  </a:lnTo>
                  <a:lnTo>
                    <a:pt x="1104" y="1221"/>
                  </a:lnTo>
                  <a:lnTo>
                    <a:pt x="1049" y="1218"/>
                  </a:lnTo>
                  <a:lnTo>
                    <a:pt x="1021" y="1217"/>
                  </a:lnTo>
                  <a:lnTo>
                    <a:pt x="993" y="1216"/>
                  </a:lnTo>
                  <a:lnTo>
                    <a:pt x="993" y="1216"/>
                  </a:lnTo>
                  <a:lnTo>
                    <a:pt x="915" y="1215"/>
                  </a:lnTo>
                  <a:lnTo>
                    <a:pt x="838" y="1214"/>
                  </a:lnTo>
                  <a:lnTo>
                    <a:pt x="838" y="1214"/>
                  </a:lnTo>
                  <a:lnTo>
                    <a:pt x="760" y="1213"/>
                  </a:lnTo>
                  <a:lnTo>
                    <a:pt x="681" y="1212"/>
                  </a:lnTo>
                  <a:lnTo>
                    <a:pt x="681" y="1212"/>
                  </a:lnTo>
                  <a:lnTo>
                    <a:pt x="608" y="1213"/>
                  </a:lnTo>
                  <a:lnTo>
                    <a:pt x="541" y="1215"/>
                  </a:lnTo>
                  <a:lnTo>
                    <a:pt x="541" y="1215"/>
                  </a:lnTo>
                  <a:lnTo>
                    <a:pt x="494" y="1218"/>
                  </a:lnTo>
                  <a:lnTo>
                    <a:pt x="489" y="1218"/>
                  </a:lnTo>
                  <a:lnTo>
                    <a:pt x="489" y="1218"/>
                  </a:lnTo>
                  <a:lnTo>
                    <a:pt x="399" y="1223"/>
                  </a:lnTo>
                  <a:lnTo>
                    <a:pt x="354" y="1224"/>
                  </a:lnTo>
                  <a:lnTo>
                    <a:pt x="309" y="1225"/>
                  </a:lnTo>
                  <a:lnTo>
                    <a:pt x="309" y="1225"/>
                  </a:lnTo>
                  <a:lnTo>
                    <a:pt x="268" y="1224"/>
                  </a:lnTo>
                  <a:lnTo>
                    <a:pt x="228" y="1223"/>
                  </a:lnTo>
                  <a:lnTo>
                    <a:pt x="191" y="1220"/>
                  </a:lnTo>
                  <a:lnTo>
                    <a:pt x="157" y="1215"/>
                  </a:lnTo>
                  <a:lnTo>
                    <a:pt x="157" y="1215"/>
                  </a:lnTo>
                  <a:lnTo>
                    <a:pt x="141" y="1213"/>
                  </a:lnTo>
                  <a:lnTo>
                    <a:pt x="126" y="1209"/>
                  </a:lnTo>
                  <a:lnTo>
                    <a:pt x="109" y="1205"/>
                  </a:lnTo>
                  <a:lnTo>
                    <a:pt x="95" y="1200"/>
                  </a:lnTo>
                  <a:lnTo>
                    <a:pt x="80" y="1194"/>
                  </a:lnTo>
                  <a:lnTo>
                    <a:pt x="67" y="1187"/>
                  </a:lnTo>
                  <a:lnTo>
                    <a:pt x="61" y="1183"/>
                  </a:lnTo>
                  <a:lnTo>
                    <a:pt x="55" y="1177"/>
                  </a:lnTo>
                  <a:lnTo>
                    <a:pt x="50" y="1172"/>
                  </a:lnTo>
                  <a:lnTo>
                    <a:pt x="45" y="1167"/>
                  </a:lnTo>
                  <a:lnTo>
                    <a:pt x="45" y="1167"/>
                  </a:lnTo>
                  <a:lnTo>
                    <a:pt x="40" y="1159"/>
                  </a:lnTo>
                  <a:lnTo>
                    <a:pt x="36" y="1150"/>
                  </a:lnTo>
                  <a:lnTo>
                    <a:pt x="27" y="1134"/>
                  </a:lnTo>
                  <a:lnTo>
                    <a:pt x="22" y="1117"/>
                  </a:lnTo>
                  <a:lnTo>
                    <a:pt x="19" y="1101"/>
                  </a:lnTo>
                  <a:lnTo>
                    <a:pt x="17" y="1083"/>
                  </a:lnTo>
                  <a:lnTo>
                    <a:pt x="16" y="1065"/>
                  </a:lnTo>
                  <a:lnTo>
                    <a:pt x="16" y="1029"/>
                  </a:lnTo>
                  <a:lnTo>
                    <a:pt x="16" y="1026"/>
                  </a:lnTo>
                  <a:lnTo>
                    <a:pt x="16" y="1026"/>
                  </a:lnTo>
                  <a:lnTo>
                    <a:pt x="17" y="1023"/>
                  </a:lnTo>
                  <a:lnTo>
                    <a:pt x="18" y="1019"/>
                  </a:lnTo>
                  <a:lnTo>
                    <a:pt x="20" y="1016"/>
                  </a:lnTo>
                  <a:lnTo>
                    <a:pt x="23" y="1013"/>
                  </a:lnTo>
                  <a:lnTo>
                    <a:pt x="24" y="1012"/>
                  </a:lnTo>
                  <a:lnTo>
                    <a:pt x="25" y="1009"/>
                  </a:lnTo>
                  <a:lnTo>
                    <a:pt x="25" y="1009"/>
                  </a:lnTo>
                  <a:lnTo>
                    <a:pt x="25" y="1001"/>
                  </a:lnTo>
                  <a:lnTo>
                    <a:pt x="25" y="1001"/>
                  </a:lnTo>
                  <a:lnTo>
                    <a:pt x="23" y="961"/>
                  </a:lnTo>
                  <a:lnTo>
                    <a:pt x="23" y="959"/>
                  </a:lnTo>
                  <a:lnTo>
                    <a:pt x="23" y="959"/>
                  </a:lnTo>
                  <a:lnTo>
                    <a:pt x="22" y="927"/>
                  </a:lnTo>
                  <a:lnTo>
                    <a:pt x="22" y="927"/>
                  </a:lnTo>
                  <a:lnTo>
                    <a:pt x="19" y="875"/>
                  </a:lnTo>
                  <a:lnTo>
                    <a:pt x="19" y="875"/>
                  </a:lnTo>
                  <a:lnTo>
                    <a:pt x="18" y="830"/>
                  </a:lnTo>
                  <a:lnTo>
                    <a:pt x="15" y="786"/>
                  </a:lnTo>
                  <a:lnTo>
                    <a:pt x="15" y="786"/>
                  </a:lnTo>
                  <a:lnTo>
                    <a:pt x="12" y="759"/>
                  </a:lnTo>
                  <a:lnTo>
                    <a:pt x="11" y="732"/>
                  </a:lnTo>
                  <a:lnTo>
                    <a:pt x="9" y="679"/>
                  </a:lnTo>
                  <a:lnTo>
                    <a:pt x="9" y="625"/>
                  </a:lnTo>
                  <a:lnTo>
                    <a:pt x="10" y="572"/>
                  </a:lnTo>
                  <a:lnTo>
                    <a:pt x="10" y="570"/>
                  </a:lnTo>
                  <a:lnTo>
                    <a:pt x="10" y="570"/>
                  </a:lnTo>
                  <a:lnTo>
                    <a:pt x="10" y="522"/>
                  </a:lnTo>
                  <a:lnTo>
                    <a:pt x="10" y="475"/>
                  </a:lnTo>
                  <a:lnTo>
                    <a:pt x="10" y="475"/>
                  </a:lnTo>
                  <a:lnTo>
                    <a:pt x="9" y="448"/>
                  </a:lnTo>
                  <a:lnTo>
                    <a:pt x="6" y="418"/>
                  </a:lnTo>
                  <a:lnTo>
                    <a:pt x="6" y="418"/>
                  </a:lnTo>
                  <a:lnTo>
                    <a:pt x="2" y="394"/>
                  </a:lnTo>
                  <a:lnTo>
                    <a:pt x="0" y="370"/>
                  </a:lnTo>
                  <a:lnTo>
                    <a:pt x="0" y="345"/>
                  </a:lnTo>
                  <a:lnTo>
                    <a:pt x="0" y="322"/>
                  </a:lnTo>
                  <a:lnTo>
                    <a:pt x="2" y="311"/>
                  </a:lnTo>
                  <a:lnTo>
                    <a:pt x="3" y="299"/>
                  </a:lnTo>
                  <a:lnTo>
                    <a:pt x="7" y="289"/>
                  </a:lnTo>
                  <a:lnTo>
                    <a:pt x="10" y="279"/>
                  </a:lnTo>
                  <a:lnTo>
                    <a:pt x="14" y="269"/>
                  </a:lnTo>
                  <a:lnTo>
                    <a:pt x="20" y="260"/>
                  </a:lnTo>
                  <a:lnTo>
                    <a:pt x="26" y="252"/>
                  </a:lnTo>
                  <a:lnTo>
                    <a:pt x="34" y="243"/>
                  </a:lnTo>
                  <a:lnTo>
                    <a:pt x="34" y="243"/>
                  </a:lnTo>
                  <a:lnTo>
                    <a:pt x="42" y="236"/>
                  </a:lnTo>
                  <a:lnTo>
                    <a:pt x="52" y="230"/>
                  </a:lnTo>
                  <a:lnTo>
                    <a:pt x="63" y="225"/>
                  </a:lnTo>
                  <a:lnTo>
                    <a:pt x="74" y="221"/>
                  </a:lnTo>
                  <a:lnTo>
                    <a:pt x="87" y="218"/>
                  </a:lnTo>
                  <a:lnTo>
                    <a:pt x="101" y="214"/>
                  </a:lnTo>
                  <a:lnTo>
                    <a:pt x="116" y="213"/>
                  </a:lnTo>
                  <a:lnTo>
                    <a:pt x="133" y="213"/>
                  </a:lnTo>
                  <a:lnTo>
                    <a:pt x="133" y="213"/>
                  </a:lnTo>
                  <a:lnTo>
                    <a:pt x="151" y="213"/>
                  </a:lnTo>
                  <a:lnTo>
                    <a:pt x="167" y="214"/>
                  </a:lnTo>
                  <a:lnTo>
                    <a:pt x="202" y="218"/>
                  </a:lnTo>
                  <a:lnTo>
                    <a:pt x="204" y="218"/>
                  </a:lnTo>
                  <a:lnTo>
                    <a:pt x="204" y="218"/>
                  </a:lnTo>
                  <a:lnTo>
                    <a:pt x="228" y="221"/>
                  </a:lnTo>
                  <a:lnTo>
                    <a:pt x="233" y="221"/>
                  </a:lnTo>
                  <a:lnTo>
                    <a:pt x="235" y="218"/>
                  </a:lnTo>
                  <a:lnTo>
                    <a:pt x="235" y="218"/>
                  </a:lnTo>
                  <a:lnTo>
                    <a:pt x="245" y="193"/>
                  </a:lnTo>
                  <a:lnTo>
                    <a:pt x="255" y="169"/>
                  </a:lnTo>
                  <a:lnTo>
                    <a:pt x="264" y="146"/>
                  </a:lnTo>
                  <a:lnTo>
                    <a:pt x="271" y="122"/>
                  </a:lnTo>
                  <a:lnTo>
                    <a:pt x="277" y="98"/>
                  </a:lnTo>
                  <a:lnTo>
                    <a:pt x="282" y="76"/>
                  </a:lnTo>
                  <a:lnTo>
                    <a:pt x="286" y="53"/>
                  </a:lnTo>
                  <a:lnTo>
                    <a:pt x="289" y="31"/>
                  </a:lnTo>
                  <a:lnTo>
                    <a:pt x="289" y="31"/>
                  </a:lnTo>
                  <a:lnTo>
                    <a:pt x="291" y="25"/>
                  </a:lnTo>
                  <a:lnTo>
                    <a:pt x="294" y="20"/>
                  </a:lnTo>
                  <a:lnTo>
                    <a:pt x="298" y="17"/>
                  </a:lnTo>
                  <a:lnTo>
                    <a:pt x="304" y="13"/>
                  </a:lnTo>
                  <a:lnTo>
                    <a:pt x="306" y="13"/>
                  </a:lnTo>
                  <a:lnTo>
                    <a:pt x="307" y="12"/>
                  </a:lnTo>
                  <a:lnTo>
                    <a:pt x="307" y="12"/>
                  </a:lnTo>
                  <a:lnTo>
                    <a:pt x="310" y="9"/>
                  </a:lnTo>
                  <a:lnTo>
                    <a:pt x="312" y="8"/>
                  </a:lnTo>
                  <a:lnTo>
                    <a:pt x="316" y="7"/>
                  </a:lnTo>
                  <a:lnTo>
                    <a:pt x="320" y="6"/>
                  </a:lnTo>
                  <a:lnTo>
                    <a:pt x="320" y="6"/>
                  </a:lnTo>
                  <a:lnTo>
                    <a:pt x="361" y="4"/>
                  </a:lnTo>
                  <a:lnTo>
                    <a:pt x="401" y="2"/>
                  </a:lnTo>
                  <a:lnTo>
                    <a:pt x="441" y="1"/>
                  </a:lnTo>
                  <a:lnTo>
                    <a:pt x="479" y="0"/>
                  </a:lnTo>
                  <a:lnTo>
                    <a:pt x="479" y="0"/>
                  </a:lnTo>
                  <a:lnTo>
                    <a:pt x="532" y="1"/>
                  </a:lnTo>
                  <a:lnTo>
                    <a:pt x="584" y="3"/>
                  </a:lnTo>
                  <a:lnTo>
                    <a:pt x="634" y="7"/>
                  </a:lnTo>
                  <a:lnTo>
                    <a:pt x="681" y="12"/>
                  </a:lnTo>
                  <a:lnTo>
                    <a:pt x="681" y="12"/>
                  </a:lnTo>
                  <a:lnTo>
                    <a:pt x="695" y="15"/>
                  </a:lnTo>
                  <a:lnTo>
                    <a:pt x="707" y="20"/>
                  </a:lnTo>
                  <a:lnTo>
                    <a:pt x="719" y="26"/>
                  </a:lnTo>
                  <a:lnTo>
                    <a:pt x="729" y="33"/>
                  </a:lnTo>
                  <a:lnTo>
                    <a:pt x="737" y="42"/>
                  </a:lnTo>
                  <a:lnTo>
                    <a:pt x="745" y="54"/>
                  </a:lnTo>
                  <a:lnTo>
                    <a:pt x="751" y="67"/>
                  </a:lnTo>
                  <a:lnTo>
                    <a:pt x="756" y="83"/>
                  </a:lnTo>
                  <a:lnTo>
                    <a:pt x="756" y="83"/>
                  </a:lnTo>
                  <a:lnTo>
                    <a:pt x="766" y="118"/>
                  </a:lnTo>
                  <a:lnTo>
                    <a:pt x="766" y="118"/>
                  </a:lnTo>
                  <a:lnTo>
                    <a:pt x="774" y="138"/>
                  </a:lnTo>
                  <a:lnTo>
                    <a:pt x="779" y="157"/>
                  </a:lnTo>
                  <a:lnTo>
                    <a:pt x="784" y="177"/>
                  </a:lnTo>
                  <a:lnTo>
                    <a:pt x="787" y="198"/>
                  </a:lnTo>
                  <a:lnTo>
                    <a:pt x="788" y="203"/>
                  </a:lnTo>
                  <a:lnTo>
                    <a:pt x="793" y="203"/>
                  </a:lnTo>
                  <a:lnTo>
                    <a:pt x="793" y="203"/>
                  </a:lnTo>
                  <a:lnTo>
                    <a:pt x="901" y="204"/>
                  </a:lnTo>
                  <a:lnTo>
                    <a:pt x="901" y="204"/>
                  </a:lnTo>
                  <a:lnTo>
                    <a:pt x="1026" y="204"/>
                  </a:lnTo>
                  <a:lnTo>
                    <a:pt x="1026" y="204"/>
                  </a:lnTo>
                  <a:lnTo>
                    <a:pt x="1046" y="204"/>
                  </a:lnTo>
                  <a:lnTo>
                    <a:pt x="1066" y="203"/>
                  </a:lnTo>
                  <a:lnTo>
                    <a:pt x="1105" y="200"/>
                  </a:lnTo>
                  <a:lnTo>
                    <a:pt x="1105" y="200"/>
                  </a:lnTo>
                  <a:lnTo>
                    <a:pt x="1144" y="197"/>
                  </a:lnTo>
                  <a:lnTo>
                    <a:pt x="1163" y="195"/>
                  </a:lnTo>
                  <a:lnTo>
                    <a:pt x="1182" y="195"/>
                  </a:lnTo>
                  <a:lnTo>
                    <a:pt x="1182" y="195"/>
                  </a:lnTo>
                  <a:lnTo>
                    <a:pt x="1207" y="196"/>
                  </a:lnTo>
                  <a:lnTo>
                    <a:pt x="1230" y="198"/>
                  </a:lnTo>
                  <a:lnTo>
                    <a:pt x="1230" y="198"/>
                  </a:lnTo>
                  <a:lnTo>
                    <a:pt x="1249" y="202"/>
                  </a:lnTo>
                  <a:lnTo>
                    <a:pt x="1271" y="206"/>
                  </a:lnTo>
                  <a:lnTo>
                    <a:pt x="1294" y="212"/>
                  </a:lnTo>
                  <a:lnTo>
                    <a:pt x="1317" y="221"/>
                  </a:lnTo>
                  <a:lnTo>
                    <a:pt x="1327" y="225"/>
                  </a:lnTo>
                  <a:lnTo>
                    <a:pt x="1337" y="230"/>
                  </a:lnTo>
                  <a:lnTo>
                    <a:pt x="1348" y="235"/>
                  </a:lnTo>
                  <a:lnTo>
                    <a:pt x="1356" y="241"/>
                  </a:lnTo>
                  <a:lnTo>
                    <a:pt x="1364" y="249"/>
                  </a:lnTo>
                  <a:lnTo>
                    <a:pt x="1372" y="256"/>
                  </a:lnTo>
                  <a:lnTo>
                    <a:pt x="1378" y="263"/>
                  </a:lnTo>
                  <a:lnTo>
                    <a:pt x="1383" y="273"/>
                  </a:lnTo>
                  <a:lnTo>
                    <a:pt x="1383" y="273"/>
                  </a:lnTo>
                  <a:lnTo>
                    <a:pt x="1388" y="287"/>
                  </a:lnTo>
                  <a:lnTo>
                    <a:pt x="1393" y="303"/>
                  </a:lnTo>
                  <a:lnTo>
                    <a:pt x="1396" y="318"/>
                  </a:lnTo>
                  <a:lnTo>
                    <a:pt x="1400" y="335"/>
                  </a:lnTo>
                  <a:lnTo>
                    <a:pt x="1401" y="345"/>
                  </a:lnTo>
                  <a:lnTo>
                    <a:pt x="1401" y="345"/>
                  </a:lnTo>
                  <a:lnTo>
                    <a:pt x="1402" y="356"/>
                  </a:lnTo>
                  <a:lnTo>
                    <a:pt x="1402" y="370"/>
                  </a:lnTo>
                  <a:lnTo>
                    <a:pt x="1402" y="370"/>
                  </a:lnTo>
                  <a:lnTo>
                    <a:pt x="1402" y="379"/>
                  </a:lnTo>
                  <a:lnTo>
                    <a:pt x="1403" y="390"/>
                  </a:lnTo>
                  <a:lnTo>
                    <a:pt x="1404" y="399"/>
                  </a:lnTo>
                  <a:lnTo>
                    <a:pt x="1407" y="408"/>
                  </a:lnTo>
                  <a:lnTo>
                    <a:pt x="1407" y="408"/>
                  </a:lnTo>
                  <a:lnTo>
                    <a:pt x="1409" y="412"/>
                  </a:lnTo>
                  <a:lnTo>
                    <a:pt x="1409" y="418"/>
                  </a:lnTo>
                  <a:lnTo>
                    <a:pt x="1408" y="422"/>
                  </a:lnTo>
                  <a:lnTo>
                    <a:pt x="1406" y="426"/>
                  </a:lnTo>
                  <a:lnTo>
                    <a:pt x="1406" y="426"/>
                  </a:lnTo>
                  <a:lnTo>
                    <a:pt x="1403" y="430"/>
                  </a:lnTo>
                  <a:lnTo>
                    <a:pt x="1399" y="433"/>
                  </a:lnTo>
                  <a:lnTo>
                    <a:pt x="1394" y="435"/>
                  </a:lnTo>
                  <a:lnTo>
                    <a:pt x="1389" y="436"/>
                  </a:lnTo>
                  <a:lnTo>
                    <a:pt x="1389" y="436"/>
                  </a:lnTo>
                  <a:lnTo>
                    <a:pt x="1385" y="435"/>
                  </a:lnTo>
                  <a:lnTo>
                    <a:pt x="1382" y="433"/>
                  </a:lnTo>
                  <a:lnTo>
                    <a:pt x="1379" y="431"/>
                  </a:lnTo>
                  <a:lnTo>
                    <a:pt x="1376" y="427"/>
                  </a:lnTo>
                  <a:lnTo>
                    <a:pt x="1376" y="427"/>
                  </a:lnTo>
                  <a:lnTo>
                    <a:pt x="1373" y="419"/>
                  </a:lnTo>
                  <a:lnTo>
                    <a:pt x="1371" y="411"/>
                  </a:lnTo>
                  <a:lnTo>
                    <a:pt x="1367" y="395"/>
                  </a:lnTo>
                  <a:lnTo>
                    <a:pt x="1365" y="378"/>
                  </a:lnTo>
                  <a:lnTo>
                    <a:pt x="1365" y="363"/>
                  </a:lnTo>
                  <a:lnTo>
                    <a:pt x="1365" y="363"/>
                  </a:lnTo>
                  <a:lnTo>
                    <a:pt x="1363" y="335"/>
                  </a:lnTo>
                  <a:lnTo>
                    <a:pt x="1361" y="321"/>
                  </a:lnTo>
                  <a:lnTo>
                    <a:pt x="1358" y="307"/>
                  </a:lnTo>
                  <a:lnTo>
                    <a:pt x="1358" y="307"/>
                  </a:lnTo>
                  <a:lnTo>
                    <a:pt x="1354" y="297"/>
                  </a:lnTo>
                  <a:lnTo>
                    <a:pt x="1348" y="288"/>
                  </a:lnTo>
                  <a:lnTo>
                    <a:pt x="1340" y="280"/>
                  </a:lnTo>
                  <a:lnTo>
                    <a:pt x="1332" y="271"/>
                  </a:lnTo>
                  <a:lnTo>
                    <a:pt x="1322" y="265"/>
                  </a:lnTo>
                  <a:lnTo>
                    <a:pt x="1311" y="258"/>
                  </a:lnTo>
                  <a:lnTo>
                    <a:pt x="1300" y="253"/>
                  </a:lnTo>
                  <a:lnTo>
                    <a:pt x="1288" y="248"/>
                  </a:lnTo>
                  <a:lnTo>
                    <a:pt x="1275" y="243"/>
                  </a:lnTo>
                  <a:lnTo>
                    <a:pt x="1263" y="240"/>
                  </a:lnTo>
                  <a:lnTo>
                    <a:pt x="1237" y="235"/>
                  </a:lnTo>
                  <a:lnTo>
                    <a:pt x="1211" y="232"/>
                  </a:lnTo>
                  <a:lnTo>
                    <a:pt x="1188" y="231"/>
                  </a:lnTo>
                  <a:lnTo>
                    <a:pt x="1188" y="231"/>
                  </a:lnTo>
                  <a:lnTo>
                    <a:pt x="1181" y="231"/>
                  </a:lnTo>
                  <a:lnTo>
                    <a:pt x="1181" y="231"/>
                  </a:lnTo>
                  <a:lnTo>
                    <a:pt x="1140" y="233"/>
                  </a:lnTo>
                  <a:lnTo>
                    <a:pt x="1101" y="235"/>
                  </a:lnTo>
                  <a:lnTo>
                    <a:pt x="1101" y="235"/>
                  </a:lnTo>
                  <a:lnTo>
                    <a:pt x="1047" y="238"/>
                  </a:lnTo>
                  <a:lnTo>
                    <a:pt x="1019" y="239"/>
                  </a:lnTo>
                  <a:lnTo>
                    <a:pt x="991" y="239"/>
                  </a:lnTo>
                  <a:lnTo>
                    <a:pt x="991" y="239"/>
                  </a:lnTo>
                  <a:lnTo>
                    <a:pt x="975" y="239"/>
                  </a:lnTo>
                  <a:lnTo>
                    <a:pt x="975" y="239"/>
                  </a:lnTo>
                  <a:lnTo>
                    <a:pt x="920" y="239"/>
                  </a:lnTo>
                  <a:lnTo>
                    <a:pt x="872" y="239"/>
                  </a:lnTo>
                  <a:lnTo>
                    <a:pt x="777" y="239"/>
                  </a:lnTo>
                  <a:lnTo>
                    <a:pt x="777" y="239"/>
                  </a:lnTo>
                  <a:lnTo>
                    <a:pt x="771" y="238"/>
                  </a:lnTo>
                  <a:lnTo>
                    <a:pt x="767" y="237"/>
                  </a:lnTo>
                  <a:lnTo>
                    <a:pt x="764" y="234"/>
                  </a:lnTo>
                  <a:lnTo>
                    <a:pt x="762" y="231"/>
                  </a:lnTo>
                  <a:lnTo>
                    <a:pt x="761" y="230"/>
                  </a:lnTo>
                  <a:lnTo>
                    <a:pt x="760" y="229"/>
                  </a:lnTo>
                  <a:lnTo>
                    <a:pt x="760" y="229"/>
                  </a:lnTo>
                  <a:lnTo>
                    <a:pt x="756" y="227"/>
                  </a:lnTo>
                  <a:lnTo>
                    <a:pt x="754" y="223"/>
                  </a:lnTo>
                  <a:lnTo>
                    <a:pt x="753" y="219"/>
                  </a:lnTo>
                  <a:lnTo>
                    <a:pt x="752" y="214"/>
                  </a:lnTo>
                  <a:lnTo>
                    <a:pt x="752" y="214"/>
                  </a:lnTo>
                  <a:lnTo>
                    <a:pt x="752" y="204"/>
                  </a:lnTo>
                  <a:lnTo>
                    <a:pt x="751" y="194"/>
                  </a:lnTo>
                  <a:lnTo>
                    <a:pt x="747" y="174"/>
                  </a:lnTo>
                  <a:lnTo>
                    <a:pt x="740" y="154"/>
                  </a:lnTo>
                  <a:lnTo>
                    <a:pt x="734" y="135"/>
                  </a:lnTo>
                  <a:lnTo>
                    <a:pt x="734" y="135"/>
                  </a:lnTo>
                  <a:lnTo>
                    <a:pt x="727" y="114"/>
                  </a:lnTo>
                  <a:lnTo>
                    <a:pt x="721" y="92"/>
                  </a:lnTo>
                  <a:lnTo>
                    <a:pt x="721" y="92"/>
                  </a:lnTo>
                  <a:lnTo>
                    <a:pt x="719" y="84"/>
                  </a:lnTo>
                  <a:lnTo>
                    <a:pt x="714" y="77"/>
                  </a:lnTo>
                  <a:lnTo>
                    <a:pt x="710" y="69"/>
                  </a:lnTo>
                  <a:lnTo>
                    <a:pt x="705" y="64"/>
                  </a:lnTo>
                  <a:lnTo>
                    <a:pt x="699" y="59"/>
                  </a:lnTo>
                  <a:lnTo>
                    <a:pt x="693" y="55"/>
                  </a:lnTo>
                  <a:lnTo>
                    <a:pt x="686" y="52"/>
                  </a:lnTo>
                  <a:lnTo>
                    <a:pt x="679" y="49"/>
                  </a:lnTo>
                  <a:lnTo>
                    <a:pt x="664" y="46"/>
                  </a:lnTo>
                  <a:lnTo>
                    <a:pt x="647" y="43"/>
                  </a:lnTo>
                  <a:lnTo>
                    <a:pt x="631" y="42"/>
                  </a:lnTo>
                  <a:lnTo>
                    <a:pt x="615" y="42"/>
                  </a:lnTo>
                  <a:lnTo>
                    <a:pt x="605" y="42"/>
                  </a:lnTo>
                  <a:lnTo>
                    <a:pt x="605" y="42"/>
                  </a:lnTo>
                  <a:lnTo>
                    <a:pt x="530" y="41"/>
                  </a:lnTo>
                  <a:lnTo>
                    <a:pt x="528" y="40"/>
                  </a:lnTo>
                  <a:lnTo>
                    <a:pt x="528" y="40"/>
                  </a:lnTo>
                  <a:lnTo>
                    <a:pt x="476" y="39"/>
                  </a:lnTo>
                  <a:lnTo>
                    <a:pt x="424" y="39"/>
                  </a:lnTo>
                  <a:lnTo>
                    <a:pt x="424" y="39"/>
                  </a:lnTo>
                  <a:lnTo>
                    <a:pt x="374" y="39"/>
                  </a:lnTo>
                  <a:lnTo>
                    <a:pt x="329" y="41"/>
                  </a:lnTo>
                  <a:lnTo>
                    <a:pt x="324" y="42"/>
                  </a:lnTo>
                  <a:lnTo>
                    <a:pt x="323" y="47"/>
                  </a:lnTo>
                  <a:lnTo>
                    <a:pt x="323" y="47"/>
                  </a:lnTo>
                  <a:lnTo>
                    <a:pt x="320" y="66"/>
                  </a:lnTo>
                  <a:lnTo>
                    <a:pt x="316" y="87"/>
                  </a:lnTo>
                  <a:lnTo>
                    <a:pt x="308" y="126"/>
                  </a:lnTo>
                  <a:lnTo>
                    <a:pt x="308" y="127"/>
                  </a:lnTo>
                  <a:lnTo>
                    <a:pt x="308" y="127"/>
                  </a:lnTo>
                  <a:lnTo>
                    <a:pt x="302" y="153"/>
                  </a:lnTo>
                  <a:lnTo>
                    <a:pt x="302" y="153"/>
                  </a:lnTo>
                  <a:lnTo>
                    <a:pt x="300" y="162"/>
                  </a:lnTo>
                  <a:lnTo>
                    <a:pt x="298" y="168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87" y="184"/>
                  </a:lnTo>
                  <a:lnTo>
                    <a:pt x="283" y="193"/>
                  </a:lnTo>
                  <a:lnTo>
                    <a:pt x="283" y="193"/>
                  </a:lnTo>
                  <a:lnTo>
                    <a:pt x="274" y="214"/>
                  </a:lnTo>
                  <a:lnTo>
                    <a:pt x="274" y="214"/>
                  </a:lnTo>
                  <a:lnTo>
                    <a:pt x="267" y="232"/>
                  </a:lnTo>
                  <a:lnTo>
                    <a:pt x="266" y="234"/>
                  </a:lnTo>
                  <a:lnTo>
                    <a:pt x="267" y="235"/>
                  </a:lnTo>
                  <a:lnTo>
                    <a:pt x="267" y="235"/>
                  </a:lnTo>
                  <a:lnTo>
                    <a:pt x="268" y="239"/>
                  </a:lnTo>
                  <a:lnTo>
                    <a:pt x="267" y="245"/>
                  </a:lnTo>
                  <a:lnTo>
                    <a:pt x="266" y="248"/>
                  </a:lnTo>
                  <a:lnTo>
                    <a:pt x="264" y="252"/>
                  </a:lnTo>
                  <a:lnTo>
                    <a:pt x="264" y="252"/>
                  </a:lnTo>
                  <a:lnTo>
                    <a:pt x="262" y="255"/>
                  </a:lnTo>
                  <a:lnTo>
                    <a:pt x="258" y="256"/>
                  </a:lnTo>
                  <a:lnTo>
                    <a:pt x="254" y="258"/>
                  </a:lnTo>
                  <a:lnTo>
                    <a:pt x="250" y="258"/>
                  </a:lnTo>
                  <a:lnTo>
                    <a:pt x="248" y="258"/>
                  </a:lnTo>
                  <a:lnTo>
                    <a:pt x="248" y="258"/>
                  </a:lnTo>
                  <a:lnTo>
                    <a:pt x="248" y="258"/>
                  </a:lnTo>
                  <a:lnTo>
                    <a:pt x="245" y="258"/>
                  </a:lnTo>
                  <a:lnTo>
                    <a:pt x="245" y="258"/>
                  </a:lnTo>
                  <a:lnTo>
                    <a:pt x="241" y="258"/>
                  </a:lnTo>
                  <a:lnTo>
                    <a:pt x="241" y="258"/>
                  </a:lnTo>
                  <a:lnTo>
                    <a:pt x="240" y="258"/>
                  </a:lnTo>
                  <a:lnTo>
                    <a:pt x="240" y="258"/>
                  </a:lnTo>
                  <a:lnTo>
                    <a:pt x="208" y="255"/>
                  </a:lnTo>
                  <a:lnTo>
                    <a:pt x="208" y="255"/>
                  </a:lnTo>
                  <a:lnTo>
                    <a:pt x="175" y="252"/>
                  </a:lnTo>
                  <a:lnTo>
                    <a:pt x="157" y="251"/>
                  </a:lnTo>
                  <a:lnTo>
                    <a:pt x="140" y="250"/>
                  </a:lnTo>
                  <a:lnTo>
                    <a:pt x="140" y="250"/>
                  </a:lnTo>
                  <a:lnTo>
                    <a:pt x="127" y="251"/>
                  </a:lnTo>
                  <a:lnTo>
                    <a:pt x="113" y="252"/>
                  </a:lnTo>
                  <a:lnTo>
                    <a:pt x="101" y="254"/>
                  </a:lnTo>
                  <a:lnTo>
                    <a:pt x="91" y="256"/>
                  </a:lnTo>
                  <a:lnTo>
                    <a:pt x="80" y="259"/>
                  </a:lnTo>
                  <a:lnTo>
                    <a:pt x="72" y="264"/>
                  </a:lnTo>
                  <a:lnTo>
                    <a:pt x="65" y="268"/>
                  </a:lnTo>
                  <a:lnTo>
                    <a:pt x="58" y="275"/>
                  </a:lnTo>
                  <a:lnTo>
                    <a:pt x="58" y="275"/>
                  </a:lnTo>
                  <a:lnTo>
                    <a:pt x="53" y="280"/>
                  </a:lnTo>
                  <a:lnTo>
                    <a:pt x="49" y="286"/>
                  </a:lnTo>
                  <a:lnTo>
                    <a:pt x="46" y="292"/>
                  </a:lnTo>
                  <a:lnTo>
                    <a:pt x="44" y="298"/>
                  </a:lnTo>
                  <a:lnTo>
                    <a:pt x="42" y="306"/>
                  </a:lnTo>
                  <a:lnTo>
                    <a:pt x="41" y="314"/>
                  </a:lnTo>
                  <a:lnTo>
                    <a:pt x="40" y="322"/>
                  </a:lnTo>
                  <a:lnTo>
                    <a:pt x="40" y="332"/>
                  </a:lnTo>
                  <a:lnTo>
                    <a:pt x="41" y="368"/>
                  </a:lnTo>
                  <a:lnTo>
                    <a:pt x="41" y="368"/>
                  </a:lnTo>
                  <a:lnTo>
                    <a:pt x="44" y="483"/>
                  </a:lnTo>
                  <a:lnTo>
                    <a:pt x="46" y="541"/>
                  </a:lnTo>
                  <a:lnTo>
                    <a:pt x="46" y="599"/>
                  </a:lnTo>
                  <a:lnTo>
                    <a:pt x="46" y="599"/>
                  </a:lnTo>
                  <a:lnTo>
                    <a:pt x="46" y="658"/>
                  </a:lnTo>
                  <a:lnTo>
                    <a:pt x="48" y="720"/>
                  </a:lnTo>
                  <a:lnTo>
                    <a:pt x="50" y="783"/>
                  </a:lnTo>
                  <a:lnTo>
                    <a:pt x="53" y="850"/>
                  </a:lnTo>
                  <a:lnTo>
                    <a:pt x="53" y="850"/>
                  </a:lnTo>
                  <a:lnTo>
                    <a:pt x="55" y="893"/>
                  </a:lnTo>
                  <a:lnTo>
                    <a:pt x="55" y="893"/>
                  </a:lnTo>
                  <a:lnTo>
                    <a:pt x="56" y="932"/>
                  </a:lnTo>
                  <a:lnTo>
                    <a:pt x="59" y="972"/>
                  </a:lnTo>
                  <a:lnTo>
                    <a:pt x="59" y="972"/>
                  </a:lnTo>
                  <a:lnTo>
                    <a:pt x="59" y="985"/>
                  </a:lnTo>
                  <a:lnTo>
                    <a:pt x="59" y="996"/>
                  </a:lnTo>
                  <a:lnTo>
                    <a:pt x="56" y="1019"/>
                  </a:lnTo>
                  <a:lnTo>
                    <a:pt x="56" y="1019"/>
                  </a:lnTo>
                  <a:lnTo>
                    <a:pt x="53" y="1035"/>
                  </a:lnTo>
                  <a:lnTo>
                    <a:pt x="52" y="1052"/>
                  </a:lnTo>
                  <a:lnTo>
                    <a:pt x="52" y="1052"/>
                  </a:lnTo>
                  <a:lnTo>
                    <a:pt x="52" y="1053"/>
                  </a:lnTo>
                  <a:lnTo>
                    <a:pt x="52" y="1053"/>
                  </a:lnTo>
                  <a:lnTo>
                    <a:pt x="53" y="1076"/>
                  </a:lnTo>
                  <a:lnTo>
                    <a:pt x="56" y="1097"/>
                  </a:lnTo>
                  <a:lnTo>
                    <a:pt x="58" y="1106"/>
                  </a:lnTo>
                  <a:lnTo>
                    <a:pt x="61" y="1115"/>
                  </a:lnTo>
                  <a:lnTo>
                    <a:pt x="65" y="1123"/>
                  </a:lnTo>
                  <a:lnTo>
                    <a:pt x="69" y="1132"/>
                  </a:lnTo>
                  <a:lnTo>
                    <a:pt x="73" y="1139"/>
                  </a:lnTo>
                  <a:lnTo>
                    <a:pt x="79" y="1145"/>
                  </a:lnTo>
                  <a:lnTo>
                    <a:pt x="85" y="1151"/>
                  </a:lnTo>
                  <a:lnTo>
                    <a:pt x="93" y="1157"/>
                  </a:lnTo>
                  <a:lnTo>
                    <a:pt x="101" y="1162"/>
                  </a:lnTo>
                  <a:lnTo>
                    <a:pt x="110" y="1166"/>
                  </a:lnTo>
                  <a:lnTo>
                    <a:pt x="122" y="1169"/>
                  </a:lnTo>
                  <a:lnTo>
                    <a:pt x="133" y="1171"/>
                  </a:lnTo>
                  <a:lnTo>
                    <a:pt x="133" y="1171"/>
                  </a:lnTo>
                  <a:lnTo>
                    <a:pt x="175" y="1178"/>
                  </a:lnTo>
                  <a:lnTo>
                    <a:pt x="211" y="1183"/>
                  </a:lnTo>
                  <a:lnTo>
                    <a:pt x="246" y="1186"/>
                  </a:lnTo>
                  <a:lnTo>
                    <a:pt x="279" y="1186"/>
                  </a:lnTo>
                  <a:lnTo>
                    <a:pt x="279" y="1186"/>
                  </a:lnTo>
                  <a:lnTo>
                    <a:pt x="311" y="1187"/>
                  </a:lnTo>
                  <a:lnTo>
                    <a:pt x="342" y="1188"/>
                  </a:lnTo>
                  <a:lnTo>
                    <a:pt x="342" y="1188"/>
                  </a:lnTo>
                  <a:lnTo>
                    <a:pt x="376" y="1189"/>
                  </a:lnTo>
                  <a:lnTo>
                    <a:pt x="409" y="1190"/>
                  </a:lnTo>
                  <a:lnTo>
                    <a:pt x="409" y="1190"/>
                  </a:lnTo>
                  <a:lnTo>
                    <a:pt x="440" y="1189"/>
                  </a:lnTo>
                  <a:lnTo>
                    <a:pt x="440" y="1189"/>
                  </a:lnTo>
                  <a:lnTo>
                    <a:pt x="472" y="1187"/>
                  </a:lnTo>
                  <a:lnTo>
                    <a:pt x="504" y="1184"/>
                  </a:lnTo>
                  <a:lnTo>
                    <a:pt x="504" y="1184"/>
                  </a:lnTo>
                  <a:lnTo>
                    <a:pt x="552" y="1180"/>
                  </a:lnTo>
                  <a:lnTo>
                    <a:pt x="576" y="1178"/>
                  </a:lnTo>
                  <a:lnTo>
                    <a:pt x="599" y="1178"/>
                  </a:lnTo>
                  <a:lnTo>
                    <a:pt x="599" y="1178"/>
                  </a:lnTo>
                  <a:lnTo>
                    <a:pt x="612" y="1178"/>
                  </a:lnTo>
                  <a:lnTo>
                    <a:pt x="612" y="1178"/>
                  </a:lnTo>
                  <a:lnTo>
                    <a:pt x="691" y="1179"/>
                  </a:lnTo>
                  <a:lnTo>
                    <a:pt x="784" y="1180"/>
                  </a:lnTo>
                  <a:lnTo>
                    <a:pt x="784" y="1180"/>
                  </a:lnTo>
                  <a:lnTo>
                    <a:pt x="873" y="1179"/>
                  </a:lnTo>
                  <a:lnTo>
                    <a:pt x="880" y="1179"/>
                  </a:lnTo>
                  <a:lnTo>
                    <a:pt x="880" y="1179"/>
                  </a:lnTo>
                  <a:lnTo>
                    <a:pt x="976" y="1179"/>
                  </a:lnTo>
                  <a:lnTo>
                    <a:pt x="976" y="1179"/>
                  </a:lnTo>
                  <a:lnTo>
                    <a:pt x="1009" y="1179"/>
                  </a:lnTo>
                  <a:lnTo>
                    <a:pt x="1011" y="1179"/>
                  </a:lnTo>
                  <a:lnTo>
                    <a:pt x="1011" y="1179"/>
                  </a:lnTo>
                  <a:lnTo>
                    <a:pt x="1041" y="1179"/>
                  </a:lnTo>
                  <a:lnTo>
                    <a:pt x="1041" y="1179"/>
                  </a:lnTo>
                  <a:lnTo>
                    <a:pt x="1084" y="1180"/>
                  </a:lnTo>
                  <a:lnTo>
                    <a:pt x="1107" y="1181"/>
                  </a:lnTo>
                  <a:lnTo>
                    <a:pt x="1130" y="1184"/>
                  </a:lnTo>
                  <a:lnTo>
                    <a:pt x="1130" y="1184"/>
                  </a:lnTo>
                  <a:lnTo>
                    <a:pt x="1159" y="1187"/>
                  </a:lnTo>
                  <a:lnTo>
                    <a:pt x="1174" y="1188"/>
                  </a:lnTo>
                  <a:lnTo>
                    <a:pt x="1189" y="1188"/>
                  </a:lnTo>
                  <a:lnTo>
                    <a:pt x="1189" y="1188"/>
                  </a:lnTo>
                  <a:lnTo>
                    <a:pt x="1208" y="1188"/>
                  </a:lnTo>
                  <a:lnTo>
                    <a:pt x="1208" y="1188"/>
                  </a:lnTo>
                  <a:lnTo>
                    <a:pt x="1210" y="1188"/>
                  </a:lnTo>
                  <a:lnTo>
                    <a:pt x="1210" y="1188"/>
                  </a:lnTo>
                  <a:lnTo>
                    <a:pt x="1219" y="1188"/>
                  </a:lnTo>
                  <a:lnTo>
                    <a:pt x="1219" y="1188"/>
                  </a:lnTo>
                  <a:lnTo>
                    <a:pt x="1237" y="1189"/>
                  </a:lnTo>
                  <a:lnTo>
                    <a:pt x="1237" y="1189"/>
                  </a:lnTo>
                  <a:lnTo>
                    <a:pt x="1248" y="1188"/>
                  </a:lnTo>
                  <a:lnTo>
                    <a:pt x="1255" y="1187"/>
                  </a:lnTo>
                  <a:lnTo>
                    <a:pt x="1260" y="1185"/>
                  </a:lnTo>
                  <a:lnTo>
                    <a:pt x="1262" y="1183"/>
                  </a:lnTo>
                  <a:lnTo>
                    <a:pt x="1262" y="1183"/>
                  </a:lnTo>
                  <a:lnTo>
                    <a:pt x="1265" y="1178"/>
                  </a:lnTo>
                  <a:lnTo>
                    <a:pt x="1268" y="1176"/>
                  </a:lnTo>
                  <a:lnTo>
                    <a:pt x="1272" y="1174"/>
                  </a:lnTo>
                  <a:lnTo>
                    <a:pt x="1276" y="1173"/>
                  </a:lnTo>
                  <a:lnTo>
                    <a:pt x="1276" y="1173"/>
                  </a:lnTo>
                  <a:lnTo>
                    <a:pt x="1281" y="1174"/>
                  </a:lnTo>
                  <a:lnTo>
                    <a:pt x="1287" y="1176"/>
                  </a:lnTo>
                  <a:lnTo>
                    <a:pt x="1291" y="1179"/>
                  </a:lnTo>
                  <a:lnTo>
                    <a:pt x="1294" y="1184"/>
                  </a:lnTo>
                  <a:lnTo>
                    <a:pt x="1294" y="1184"/>
                  </a:lnTo>
                  <a:lnTo>
                    <a:pt x="1295" y="1188"/>
                  </a:lnTo>
                  <a:lnTo>
                    <a:pt x="1296" y="1192"/>
                  </a:lnTo>
                  <a:lnTo>
                    <a:pt x="1295" y="1196"/>
                  </a:lnTo>
                  <a:lnTo>
                    <a:pt x="1293" y="1200"/>
                  </a:lnTo>
                  <a:lnTo>
                    <a:pt x="1293" y="1200"/>
                  </a:lnTo>
                  <a:lnTo>
                    <a:pt x="1290" y="1204"/>
                  </a:lnTo>
                  <a:lnTo>
                    <a:pt x="1287" y="1208"/>
                  </a:lnTo>
                  <a:lnTo>
                    <a:pt x="1279" y="1215"/>
                  </a:lnTo>
                  <a:lnTo>
                    <a:pt x="1270" y="1219"/>
                  </a:lnTo>
                  <a:lnTo>
                    <a:pt x="1261" y="1223"/>
                  </a:lnTo>
                  <a:lnTo>
                    <a:pt x="1251" y="1225"/>
                  </a:lnTo>
                  <a:lnTo>
                    <a:pt x="1241" y="1226"/>
                  </a:lnTo>
                  <a:lnTo>
                    <a:pt x="1221" y="1227"/>
                  </a:lnTo>
                  <a:lnTo>
                    <a:pt x="1221" y="12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97" name="Freeform 1010"/>
            <p:cNvSpPr>
              <a:spLocks/>
            </p:cNvSpPr>
            <p:nvPr/>
          </p:nvSpPr>
          <p:spPr bwMode="auto">
            <a:xfrm>
              <a:off x="4127500" y="2363788"/>
              <a:ext cx="822325" cy="422275"/>
            </a:xfrm>
            <a:custGeom>
              <a:avLst/>
              <a:gdLst/>
              <a:ahLst/>
              <a:cxnLst>
                <a:cxn ang="0">
                  <a:pos x="1224" y="794"/>
                </a:cxn>
                <a:cxn ang="0">
                  <a:pos x="1217" y="774"/>
                </a:cxn>
                <a:cxn ang="0">
                  <a:pos x="1226" y="760"/>
                </a:cxn>
                <a:cxn ang="0">
                  <a:pos x="1240" y="724"/>
                </a:cxn>
                <a:cxn ang="0">
                  <a:pos x="1256" y="649"/>
                </a:cxn>
                <a:cxn ang="0">
                  <a:pos x="1286" y="584"/>
                </a:cxn>
                <a:cxn ang="0">
                  <a:pos x="1313" y="525"/>
                </a:cxn>
                <a:cxn ang="0">
                  <a:pos x="1351" y="435"/>
                </a:cxn>
                <a:cxn ang="0">
                  <a:pos x="1404" y="353"/>
                </a:cxn>
                <a:cxn ang="0">
                  <a:pos x="1460" y="252"/>
                </a:cxn>
                <a:cxn ang="0">
                  <a:pos x="1509" y="131"/>
                </a:cxn>
                <a:cxn ang="0">
                  <a:pos x="1516" y="71"/>
                </a:cxn>
                <a:cxn ang="0">
                  <a:pos x="1506" y="49"/>
                </a:cxn>
                <a:cxn ang="0">
                  <a:pos x="1465" y="35"/>
                </a:cxn>
                <a:cxn ang="0">
                  <a:pos x="1425" y="37"/>
                </a:cxn>
                <a:cxn ang="0">
                  <a:pos x="781" y="47"/>
                </a:cxn>
                <a:cxn ang="0">
                  <a:pos x="307" y="65"/>
                </a:cxn>
                <a:cxn ang="0">
                  <a:pos x="295" y="101"/>
                </a:cxn>
                <a:cxn ang="0">
                  <a:pos x="257" y="189"/>
                </a:cxn>
                <a:cxn ang="0">
                  <a:pos x="245" y="243"/>
                </a:cxn>
                <a:cxn ang="0">
                  <a:pos x="228" y="311"/>
                </a:cxn>
                <a:cxn ang="0">
                  <a:pos x="196" y="371"/>
                </a:cxn>
                <a:cxn ang="0">
                  <a:pos x="150" y="466"/>
                </a:cxn>
                <a:cxn ang="0">
                  <a:pos x="135" y="518"/>
                </a:cxn>
                <a:cxn ang="0">
                  <a:pos x="104" y="613"/>
                </a:cxn>
                <a:cxn ang="0">
                  <a:pos x="74" y="660"/>
                </a:cxn>
                <a:cxn ang="0">
                  <a:pos x="52" y="709"/>
                </a:cxn>
                <a:cxn ang="0">
                  <a:pos x="36" y="756"/>
                </a:cxn>
                <a:cxn ang="0">
                  <a:pos x="32" y="773"/>
                </a:cxn>
                <a:cxn ang="0">
                  <a:pos x="17" y="780"/>
                </a:cxn>
                <a:cxn ang="0">
                  <a:pos x="4" y="774"/>
                </a:cxn>
                <a:cxn ang="0">
                  <a:pos x="0" y="762"/>
                </a:cxn>
                <a:cxn ang="0">
                  <a:pos x="13" y="713"/>
                </a:cxn>
                <a:cxn ang="0">
                  <a:pos x="42" y="646"/>
                </a:cxn>
                <a:cxn ang="0">
                  <a:pos x="79" y="583"/>
                </a:cxn>
                <a:cxn ang="0">
                  <a:pos x="98" y="520"/>
                </a:cxn>
                <a:cxn ang="0">
                  <a:pos x="128" y="431"/>
                </a:cxn>
                <a:cxn ang="0">
                  <a:pos x="164" y="359"/>
                </a:cxn>
                <a:cxn ang="0">
                  <a:pos x="198" y="289"/>
                </a:cxn>
                <a:cxn ang="0">
                  <a:pos x="212" y="219"/>
                </a:cxn>
                <a:cxn ang="0">
                  <a:pos x="237" y="133"/>
                </a:cxn>
                <a:cxn ang="0">
                  <a:pos x="265" y="77"/>
                </a:cxn>
                <a:cxn ang="0">
                  <a:pos x="276" y="43"/>
                </a:cxn>
                <a:cxn ang="0">
                  <a:pos x="303" y="24"/>
                </a:cxn>
                <a:cxn ang="0">
                  <a:pos x="375" y="18"/>
                </a:cxn>
                <a:cxn ang="0">
                  <a:pos x="411" y="13"/>
                </a:cxn>
                <a:cxn ang="0">
                  <a:pos x="479" y="13"/>
                </a:cxn>
                <a:cxn ang="0">
                  <a:pos x="668" y="15"/>
                </a:cxn>
                <a:cxn ang="0">
                  <a:pos x="1159" y="4"/>
                </a:cxn>
                <a:cxn ang="0">
                  <a:pos x="1375" y="1"/>
                </a:cxn>
                <a:cxn ang="0">
                  <a:pos x="1481" y="2"/>
                </a:cxn>
                <a:cxn ang="0">
                  <a:pos x="1535" y="17"/>
                </a:cxn>
                <a:cxn ang="0">
                  <a:pos x="1547" y="34"/>
                </a:cxn>
                <a:cxn ang="0">
                  <a:pos x="1550" y="109"/>
                </a:cxn>
                <a:cxn ang="0">
                  <a:pos x="1516" y="216"/>
                </a:cxn>
                <a:cxn ang="0">
                  <a:pos x="1472" y="303"/>
                </a:cxn>
                <a:cxn ang="0">
                  <a:pos x="1406" y="412"/>
                </a:cxn>
                <a:cxn ang="0">
                  <a:pos x="1362" y="503"/>
                </a:cxn>
                <a:cxn ang="0">
                  <a:pos x="1315" y="608"/>
                </a:cxn>
                <a:cxn ang="0">
                  <a:pos x="1277" y="715"/>
                </a:cxn>
                <a:cxn ang="0">
                  <a:pos x="1261" y="773"/>
                </a:cxn>
                <a:cxn ang="0">
                  <a:pos x="1244" y="796"/>
                </a:cxn>
              </a:cxnLst>
              <a:rect l="0" t="0" r="r" b="b"/>
              <a:pathLst>
                <a:path w="1553" h="798">
                  <a:moveTo>
                    <a:pt x="1235" y="798"/>
                  </a:moveTo>
                  <a:lnTo>
                    <a:pt x="1235" y="798"/>
                  </a:lnTo>
                  <a:lnTo>
                    <a:pt x="1229" y="797"/>
                  </a:lnTo>
                  <a:lnTo>
                    <a:pt x="1226" y="796"/>
                  </a:lnTo>
                  <a:lnTo>
                    <a:pt x="1224" y="794"/>
                  </a:lnTo>
                  <a:lnTo>
                    <a:pt x="1220" y="792"/>
                  </a:lnTo>
                  <a:lnTo>
                    <a:pt x="1219" y="789"/>
                  </a:lnTo>
                  <a:lnTo>
                    <a:pt x="1217" y="786"/>
                  </a:lnTo>
                  <a:lnTo>
                    <a:pt x="1217" y="781"/>
                  </a:lnTo>
                  <a:lnTo>
                    <a:pt x="1217" y="774"/>
                  </a:lnTo>
                  <a:lnTo>
                    <a:pt x="1217" y="774"/>
                  </a:lnTo>
                  <a:lnTo>
                    <a:pt x="1218" y="770"/>
                  </a:lnTo>
                  <a:lnTo>
                    <a:pt x="1219" y="766"/>
                  </a:lnTo>
                  <a:lnTo>
                    <a:pt x="1222" y="763"/>
                  </a:lnTo>
                  <a:lnTo>
                    <a:pt x="1226" y="760"/>
                  </a:lnTo>
                  <a:lnTo>
                    <a:pt x="1228" y="759"/>
                  </a:lnTo>
                  <a:lnTo>
                    <a:pt x="1229" y="757"/>
                  </a:lnTo>
                  <a:lnTo>
                    <a:pt x="1229" y="757"/>
                  </a:lnTo>
                  <a:lnTo>
                    <a:pt x="1235" y="741"/>
                  </a:lnTo>
                  <a:lnTo>
                    <a:pt x="1240" y="724"/>
                  </a:lnTo>
                  <a:lnTo>
                    <a:pt x="1244" y="705"/>
                  </a:lnTo>
                  <a:lnTo>
                    <a:pt x="1248" y="686"/>
                  </a:lnTo>
                  <a:lnTo>
                    <a:pt x="1248" y="686"/>
                  </a:lnTo>
                  <a:lnTo>
                    <a:pt x="1251" y="667"/>
                  </a:lnTo>
                  <a:lnTo>
                    <a:pt x="1256" y="649"/>
                  </a:lnTo>
                  <a:lnTo>
                    <a:pt x="1256" y="649"/>
                  </a:lnTo>
                  <a:lnTo>
                    <a:pt x="1262" y="632"/>
                  </a:lnTo>
                  <a:lnTo>
                    <a:pt x="1269" y="616"/>
                  </a:lnTo>
                  <a:lnTo>
                    <a:pt x="1277" y="599"/>
                  </a:lnTo>
                  <a:lnTo>
                    <a:pt x="1286" y="584"/>
                  </a:lnTo>
                  <a:lnTo>
                    <a:pt x="1286" y="584"/>
                  </a:lnTo>
                  <a:lnTo>
                    <a:pt x="1294" y="566"/>
                  </a:lnTo>
                  <a:lnTo>
                    <a:pt x="1302" y="549"/>
                  </a:lnTo>
                  <a:lnTo>
                    <a:pt x="1302" y="549"/>
                  </a:lnTo>
                  <a:lnTo>
                    <a:pt x="1313" y="525"/>
                  </a:lnTo>
                  <a:lnTo>
                    <a:pt x="1323" y="500"/>
                  </a:lnTo>
                  <a:lnTo>
                    <a:pt x="1323" y="500"/>
                  </a:lnTo>
                  <a:lnTo>
                    <a:pt x="1336" y="468"/>
                  </a:lnTo>
                  <a:lnTo>
                    <a:pt x="1351" y="435"/>
                  </a:lnTo>
                  <a:lnTo>
                    <a:pt x="1351" y="435"/>
                  </a:lnTo>
                  <a:lnTo>
                    <a:pt x="1359" y="421"/>
                  </a:lnTo>
                  <a:lnTo>
                    <a:pt x="1368" y="405"/>
                  </a:lnTo>
                  <a:lnTo>
                    <a:pt x="1387" y="377"/>
                  </a:lnTo>
                  <a:lnTo>
                    <a:pt x="1387" y="377"/>
                  </a:lnTo>
                  <a:lnTo>
                    <a:pt x="1404" y="353"/>
                  </a:lnTo>
                  <a:lnTo>
                    <a:pt x="1411" y="340"/>
                  </a:lnTo>
                  <a:lnTo>
                    <a:pt x="1419" y="328"/>
                  </a:lnTo>
                  <a:lnTo>
                    <a:pt x="1430" y="307"/>
                  </a:lnTo>
                  <a:lnTo>
                    <a:pt x="1430" y="307"/>
                  </a:lnTo>
                  <a:lnTo>
                    <a:pt x="1460" y="252"/>
                  </a:lnTo>
                  <a:lnTo>
                    <a:pt x="1474" y="222"/>
                  </a:lnTo>
                  <a:lnTo>
                    <a:pt x="1488" y="192"/>
                  </a:lnTo>
                  <a:lnTo>
                    <a:pt x="1499" y="162"/>
                  </a:lnTo>
                  <a:lnTo>
                    <a:pt x="1504" y="146"/>
                  </a:lnTo>
                  <a:lnTo>
                    <a:pt x="1509" y="131"/>
                  </a:lnTo>
                  <a:lnTo>
                    <a:pt x="1512" y="116"/>
                  </a:lnTo>
                  <a:lnTo>
                    <a:pt x="1514" y="101"/>
                  </a:lnTo>
                  <a:lnTo>
                    <a:pt x="1515" y="85"/>
                  </a:lnTo>
                  <a:lnTo>
                    <a:pt x="1516" y="71"/>
                  </a:lnTo>
                  <a:lnTo>
                    <a:pt x="1516" y="71"/>
                  </a:lnTo>
                  <a:lnTo>
                    <a:pt x="1515" y="65"/>
                  </a:lnTo>
                  <a:lnTo>
                    <a:pt x="1514" y="60"/>
                  </a:lnTo>
                  <a:lnTo>
                    <a:pt x="1512" y="56"/>
                  </a:lnTo>
                  <a:lnTo>
                    <a:pt x="1510" y="52"/>
                  </a:lnTo>
                  <a:lnTo>
                    <a:pt x="1506" y="49"/>
                  </a:lnTo>
                  <a:lnTo>
                    <a:pt x="1503" y="46"/>
                  </a:lnTo>
                  <a:lnTo>
                    <a:pt x="1495" y="42"/>
                  </a:lnTo>
                  <a:lnTo>
                    <a:pt x="1486" y="38"/>
                  </a:lnTo>
                  <a:lnTo>
                    <a:pt x="1475" y="36"/>
                  </a:lnTo>
                  <a:lnTo>
                    <a:pt x="1465" y="35"/>
                  </a:lnTo>
                  <a:lnTo>
                    <a:pt x="1456" y="35"/>
                  </a:lnTo>
                  <a:lnTo>
                    <a:pt x="1456" y="35"/>
                  </a:lnTo>
                  <a:lnTo>
                    <a:pt x="1439" y="36"/>
                  </a:lnTo>
                  <a:lnTo>
                    <a:pt x="1425" y="37"/>
                  </a:lnTo>
                  <a:lnTo>
                    <a:pt x="1425" y="37"/>
                  </a:lnTo>
                  <a:lnTo>
                    <a:pt x="1404" y="37"/>
                  </a:lnTo>
                  <a:lnTo>
                    <a:pt x="1272" y="37"/>
                  </a:lnTo>
                  <a:lnTo>
                    <a:pt x="1272" y="37"/>
                  </a:lnTo>
                  <a:lnTo>
                    <a:pt x="1092" y="41"/>
                  </a:lnTo>
                  <a:lnTo>
                    <a:pt x="781" y="47"/>
                  </a:lnTo>
                  <a:lnTo>
                    <a:pt x="314" y="57"/>
                  </a:lnTo>
                  <a:lnTo>
                    <a:pt x="309" y="57"/>
                  </a:lnTo>
                  <a:lnTo>
                    <a:pt x="308" y="61"/>
                  </a:lnTo>
                  <a:lnTo>
                    <a:pt x="308" y="61"/>
                  </a:lnTo>
                  <a:lnTo>
                    <a:pt x="307" y="65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1" y="83"/>
                  </a:lnTo>
                  <a:lnTo>
                    <a:pt x="295" y="101"/>
                  </a:lnTo>
                  <a:lnTo>
                    <a:pt x="280" y="134"/>
                  </a:lnTo>
                  <a:lnTo>
                    <a:pt x="280" y="134"/>
                  </a:lnTo>
                  <a:lnTo>
                    <a:pt x="272" y="151"/>
                  </a:lnTo>
                  <a:lnTo>
                    <a:pt x="264" y="170"/>
                  </a:lnTo>
                  <a:lnTo>
                    <a:pt x="257" y="189"/>
                  </a:lnTo>
                  <a:lnTo>
                    <a:pt x="251" y="207"/>
                  </a:lnTo>
                  <a:lnTo>
                    <a:pt x="251" y="207"/>
                  </a:lnTo>
                  <a:lnTo>
                    <a:pt x="248" y="225"/>
                  </a:lnTo>
                  <a:lnTo>
                    <a:pt x="245" y="243"/>
                  </a:lnTo>
                  <a:lnTo>
                    <a:pt x="245" y="243"/>
                  </a:lnTo>
                  <a:lnTo>
                    <a:pt x="241" y="272"/>
                  </a:lnTo>
                  <a:lnTo>
                    <a:pt x="238" y="285"/>
                  </a:lnTo>
                  <a:lnTo>
                    <a:pt x="234" y="299"/>
                  </a:lnTo>
                  <a:lnTo>
                    <a:pt x="234" y="299"/>
                  </a:lnTo>
                  <a:lnTo>
                    <a:pt x="228" y="311"/>
                  </a:lnTo>
                  <a:lnTo>
                    <a:pt x="222" y="322"/>
                  </a:lnTo>
                  <a:lnTo>
                    <a:pt x="210" y="345"/>
                  </a:lnTo>
                  <a:lnTo>
                    <a:pt x="210" y="345"/>
                  </a:lnTo>
                  <a:lnTo>
                    <a:pt x="196" y="371"/>
                  </a:lnTo>
                  <a:lnTo>
                    <a:pt x="196" y="371"/>
                  </a:lnTo>
                  <a:lnTo>
                    <a:pt x="182" y="400"/>
                  </a:lnTo>
                  <a:lnTo>
                    <a:pt x="182" y="400"/>
                  </a:lnTo>
                  <a:lnTo>
                    <a:pt x="171" y="422"/>
                  </a:lnTo>
                  <a:lnTo>
                    <a:pt x="159" y="444"/>
                  </a:lnTo>
                  <a:lnTo>
                    <a:pt x="150" y="466"/>
                  </a:lnTo>
                  <a:lnTo>
                    <a:pt x="146" y="477"/>
                  </a:lnTo>
                  <a:lnTo>
                    <a:pt x="143" y="487"/>
                  </a:lnTo>
                  <a:lnTo>
                    <a:pt x="143" y="487"/>
                  </a:lnTo>
                  <a:lnTo>
                    <a:pt x="135" y="518"/>
                  </a:lnTo>
                  <a:lnTo>
                    <a:pt x="135" y="518"/>
                  </a:lnTo>
                  <a:lnTo>
                    <a:pt x="126" y="553"/>
                  </a:lnTo>
                  <a:lnTo>
                    <a:pt x="116" y="588"/>
                  </a:lnTo>
                  <a:lnTo>
                    <a:pt x="116" y="588"/>
                  </a:lnTo>
                  <a:lnTo>
                    <a:pt x="110" y="600"/>
                  </a:lnTo>
                  <a:lnTo>
                    <a:pt x="104" y="613"/>
                  </a:lnTo>
                  <a:lnTo>
                    <a:pt x="97" y="625"/>
                  </a:lnTo>
                  <a:lnTo>
                    <a:pt x="89" y="637"/>
                  </a:lnTo>
                  <a:lnTo>
                    <a:pt x="89" y="637"/>
                  </a:lnTo>
                  <a:lnTo>
                    <a:pt x="81" y="648"/>
                  </a:lnTo>
                  <a:lnTo>
                    <a:pt x="74" y="660"/>
                  </a:lnTo>
                  <a:lnTo>
                    <a:pt x="68" y="673"/>
                  </a:lnTo>
                  <a:lnTo>
                    <a:pt x="62" y="686"/>
                  </a:lnTo>
                  <a:lnTo>
                    <a:pt x="62" y="686"/>
                  </a:lnTo>
                  <a:lnTo>
                    <a:pt x="58" y="697"/>
                  </a:lnTo>
                  <a:lnTo>
                    <a:pt x="52" y="709"/>
                  </a:lnTo>
                  <a:lnTo>
                    <a:pt x="52" y="709"/>
                  </a:lnTo>
                  <a:lnTo>
                    <a:pt x="47" y="723"/>
                  </a:lnTo>
                  <a:lnTo>
                    <a:pt x="41" y="736"/>
                  </a:lnTo>
                  <a:lnTo>
                    <a:pt x="38" y="750"/>
                  </a:lnTo>
                  <a:lnTo>
                    <a:pt x="36" y="756"/>
                  </a:lnTo>
                  <a:lnTo>
                    <a:pt x="36" y="762"/>
                  </a:lnTo>
                  <a:lnTo>
                    <a:pt x="36" y="762"/>
                  </a:lnTo>
                  <a:lnTo>
                    <a:pt x="35" y="766"/>
                  </a:lnTo>
                  <a:lnTo>
                    <a:pt x="34" y="770"/>
                  </a:lnTo>
                  <a:lnTo>
                    <a:pt x="32" y="773"/>
                  </a:lnTo>
                  <a:lnTo>
                    <a:pt x="30" y="775"/>
                  </a:lnTo>
                  <a:lnTo>
                    <a:pt x="26" y="777"/>
                  </a:lnTo>
                  <a:lnTo>
                    <a:pt x="23" y="779"/>
                  </a:lnTo>
                  <a:lnTo>
                    <a:pt x="17" y="780"/>
                  </a:lnTo>
                  <a:lnTo>
                    <a:pt x="17" y="780"/>
                  </a:lnTo>
                  <a:lnTo>
                    <a:pt x="13" y="780"/>
                  </a:lnTo>
                  <a:lnTo>
                    <a:pt x="10" y="779"/>
                  </a:lnTo>
                  <a:lnTo>
                    <a:pt x="7" y="776"/>
                  </a:lnTo>
                  <a:lnTo>
                    <a:pt x="4" y="774"/>
                  </a:lnTo>
                  <a:lnTo>
                    <a:pt x="4" y="774"/>
                  </a:lnTo>
                  <a:lnTo>
                    <a:pt x="2" y="772"/>
                  </a:lnTo>
                  <a:lnTo>
                    <a:pt x="1" y="769"/>
                  </a:lnTo>
                  <a:lnTo>
                    <a:pt x="0" y="766"/>
                  </a:lnTo>
                  <a:lnTo>
                    <a:pt x="0" y="762"/>
                  </a:lnTo>
                  <a:lnTo>
                    <a:pt x="0" y="762"/>
                  </a:lnTo>
                  <a:lnTo>
                    <a:pt x="1" y="750"/>
                  </a:lnTo>
                  <a:lnTo>
                    <a:pt x="4" y="737"/>
                  </a:lnTo>
                  <a:lnTo>
                    <a:pt x="8" y="726"/>
                  </a:lnTo>
                  <a:lnTo>
                    <a:pt x="13" y="713"/>
                  </a:lnTo>
                  <a:lnTo>
                    <a:pt x="13" y="713"/>
                  </a:lnTo>
                  <a:lnTo>
                    <a:pt x="18" y="703"/>
                  </a:lnTo>
                  <a:lnTo>
                    <a:pt x="22" y="690"/>
                  </a:lnTo>
                  <a:lnTo>
                    <a:pt x="22" y="690"/>
                  </a:lnTo>
                  <a:lnTo>
                    <a:pt x="32" y="668"/>
                  </a:lnTo>
                  <a:lnTo>
                    <a:pt x="42" y="646"/>
                  </a:lnTo>
                  <a:lnTo>
                    <a:pt x="54" y="624"/>
                  </a:lnTo>
                  <a:lnTo>
                    <a:pt x="69" y="602"/>
                  </a:lnTo>
                  <a:lnTo>
                    <a:pt x="69" y="602"/>
                  </a:lnTo>
                  <a:lnTo>
                    <a:pt x="74" y="593"/>
                  </a:lnTo>
                  <a:lnTo>
                    <a:pt x="79" y="583"/>
                  </a:lnTo>
                  <a:lnTo>
                    <a:pt x="83" y="573"/>
                  </a:lnTo>
                  <a:lnTo>
                    <a:pt x="87" y="563"/>
                  </a:lnTo>
                  <a:lnTo>
                    <a:pt x="93" y="541"/>
                  </a:lnTo>
                  <a:lnTo>
                    <a:pt x="98" y="520"/>
                  </a:lnTo>
                  <a:lnTo>
                    <a:pt x="98" y="520"/>
                  </a:lnTo>
                  <a:lnTo>
                    <a:pt x="104" y="492"/>
                  </a:lnTo>
                  <a:lnTo>
                    <a:pt x="104" y="492"/>
                  </a:lnTo>
                  <a:lnTo>
                    <a:pt x="110" y="472"/>
                  </a:lnTo>
                  <a:lnTo>
                    <a:pt x="119" y="451"/>
                  </a:lnTo>
                  <a:lnTo>
                    <a:pt x="128" y="431"/>
                  </a:lnTo>
                  <a:lnTo>
                    <a:pt x="137" y="412"/>
                  </a:lnTo>
                  <a:lnTo>
                    <a:pt x="143" y="401"/>
                  </a:lnTo>
                  <a:lnTo>
                    <a:pt x="143" y="401"/>
                  </a:lnTo>
                  <a:lnTo>
                    <a:pt x="153" y="381"/>
                  </a:lnTo>
                  <a:lnTo>
                    <a:pt x="164" y="359"/>
                  </a:lnTo>
                  <a:lnTo>
                    <a:pt x="164" y="359"/>
                  </a:lnTo>
                  <a:lnTo>
                    <a:pt x="183" y="325"/>
                  </a:lnTo>
                  <a:lnTo>
                    <a:pt x="191" y="307"/>
                  </a:lnTo>
                  <a:lnTo>
                    <a:pt x="198" y="289"/>
                  </a:lnTo>
                  <a:lnTo>
                    <a:pt x="198" y="289"/>
                  </a:lnTo>
                  <a:lnTo>
                    <a:pt x="202" y="277"/>
                  </a:lnTo>
                  <a:lnTo>
                    <a:pt x="205" y="264"/>
                  </a:lnTo>
                  <a:lnTo>
                    <a:pt x="209" y="240"/>
                  </a:lnTo>
                  <a:lnTo>
                    <a:pt x="209" y="240"/>
                  </a:lnTo>
                  <a:lnTo>
                    <a:pt x="212" y="219"/>
                  </a:lnTo>
                  <a:lnTo>
                    <a:pt x="216" y="198"/>
                  </a:lnTo>
                  <a:lnTo>
                    <a:pt x="216" y="198"/>
                  </a:lnTo>
                  <a:lnTo>
                    <a:pt x="222" y="176"/>
                  </a:lnTo>
                  <a:lnTo>
                    <a:pt x="230" y="155"/>
                  </a:lnTo>
                  <a:lnTo>
                    <a:pt x="237" y="133"/>
                  </a:lnTo>
                  <a:lnTo>
                    <a:pt x="246" y="113"/>
                  </a:lnTo>
                  <a:lnTo>
                    <a:pt x="246" y="113"/>
                  </a:lnTo>
                  <a:lnTo>
                    <a:pt x="253" y="99"/>
                  </a:lnTo>
                  <a:lnTo>
                    <a:pt x="253" y="99"/>
                  </a:lnTo>
                  <a:lnTo>
                    <a:pt x="265" y="77"/>
                  </a:lnTo>
                  <a:lnTo>
                    <a:pt x="269" y="65"/>
                  </a:lnTo>
                  <a:lnTo>
                    <a:pt x="273" y="54"/>
                  </a:lnTo>
                  <a:lnTo>
                    <a:pt x="273" y="54"/>
                  </a:lnTo>
                  <a:lnTo>
                    <a:pt x="274" y="48"/>
                  </a:lnTo>
                  <a:lnTo>
                    <a:pt x="276" y="43"/>
                  </a:lnTo>
                  <a:lnTo>
                    <a:pt x="278" y="38"/>
                  </a:lnTo>
                  <a:lnTo>
                    <a:pt x="282" y="34"/>
                  </a:lnTo>
                  <a:lnTo>
                    <a:pt x="287" y="31"/>
                  </a:lnTo>
                  <a:lnTo>
                    <a:pt x="292" y="28"/>
                  </a:lnTo>
                  <a:lnTo>
                    <a:pt x="303" y="24"/>
                  </a:lnTo>
                  <a:lnTo>
                    <a:pt x="316" y="22"/>
                  </a:lnTo>
                  <a:lnTo>
                    <a:pt x="329" y="20"/>
                  </a:lnTo>
                  <a:lnTo>
                    <a:pt x="356" y="19"/>
                  </a:lnTo>
                  <a:lnTo>
                    <a:pt x="356" y="19"/>
                  </a:lnTo>
                  <a:lnTo>
                    <a:pt x="375" y="18"/>
                  </a:lnTo>
                  <a:lnTo>
                    <a:pt x="382" y="18"/>
                  </a:lnTo>
                  <a:lnTo>
                    <a:pt x="389" y="16"/>
                  </a:lnTo>
                  <a:lnTo>
                    <a:pt x="389" y="16"/>
                  </a:lnTo>
                  <a:lnTo>
                    <a:pt x="400" y="14"/>
                  </a:lnTo>
                  <a:lnTo>
                    <a:pt x="411" y="13"/>
                  </a:lnTo>
                  <a:lnTo>
                    <a:pt x="423" y="12"/>
                  </a:lnTo>
                  <a:lnTo>
                    <a:pt x="437" y="12"/>
                  </a:lnTo>
                  <a:lnTo>
                    <a:pt x="437" y="12"/>
                  </a:lnTo>
                  <a:lnTo>
                    <a:pt x="459" y="12"/>
                  </a:lnTo>
                  <a:lnTo>
                    <a:pt x="479" y="13"/>
                  </a:lnTo>
                  <a:lnTo>
                    <a:pt x="479" y="13"/>
                  </a:lnTo>
                  <a:lnTo>
                    <a:pt x="500" y="14"/>
                  </a:lnTo>
                  <a:lnTo>
                    <a:pt x="519" y="15"/>
                  </a:lnTo>
                  <a:lnTo>
                    <a:pt x="668" y="15"/>
                  </a:lnTo>
                  <a:lnTo>
                    <a:pt x="668" y="15"/>
                  </a:lnTo>
                  <a:lnTo>
                    <a:pt x="751" y="14"/>
                  </a:lnTo>
                  <a:lnTo>
                    <a:pt x="833" y="13"/>
                  </a:lnTo>
                  <a:lnTo>
                    <a:pt x="997" y="8"/>
                  </a:lnTo>
                  <a:lnTo>
                    <a:pt x="997" y="8"/>
                  </a:lnTo>
                  <a:lnTo>
                    <a:pt x="1159" y="4"/>
                  </a:lnTo>
                  <a:lnTo>
                    <a:pt x="1241" y="2"/>
                  </a:lnTo>
                  <a:lnTo>
                    <a:pt x="1323" y="2"/>
                  </a:lnTo>
                  <a:lnTo>
                    <a:pt x="1323" y="2"/>
                  </a:lnTo>
                  <a:lnTo>
                    <a:pt x="1375" y="1"/>
                  </a:lnTo>
                  <a:lnTo>
                    <a:pt x="1375" y="1"/>
                  </a:lnTo>
                  <a:lnTo>
                    <a:pt x="1427" y="0"/>
                  </a:lnTo>
                  <a:lnTo>
                    <a:pt x="1427" y="0"/>
                  </a:lnTo>
                  <a:lnTo>
                    <a:pt x="1456" y="1"/>
                  </a:lnTo>
                  <a:lnTo>
                    <a:pt x="1481" y="2"/>
                  </a:lnTo>
                  <a:lnTo>
                    <a:pt x="1481" y="2"/>
                  </a:lnTo>
                  <a:lnTo>
                    <a:pt x="1496" y="3"/>
                  </a:lnTo>
                  <a:lnTo>
                    <a:pt x="1506" y="5"/>
                  </a:lnTo>
                  <a:lnTo>
                    <a:pt x="1517" y="7"/>
                  </a:lnTo>
                  <a:lnTo>
                    <a:pt x="1526" y="12"/>
                  </a:lnTo>
                  <a:lnTo>
                    <a:pt x="1535" y="17"/>
                  </a:lnTo>
                  <a:lnTo>
                    <a:pt x="1539" y="21"/>
                  </a:lnTo>
                  <a:lnTo>
                    <a:pt x="1542" y="25"/>
                  </a:lnTo>
                  <a:lnTo>
                    <a:pt x="1545" y="29"/>
                  </a:lnTo>
                  <a:lnTo>
                    <a:pt x="1547" y="34"/>
                  </a:lnTo>
                  <a:lnTo>
                    <a:pt x="1547" y="34"/>
                  </a:lnTo>
                  <a:lnTo>
                    <a:pt x="1550" y="49"/>
                  </a:lnTo>
                  <a:lnTo>
                    <a:pt x="1552" y="63"/>
                  </a:lnTo>
                  <a:lnTo>
                    <a:pt x="1553" y="78"/>
                  </a:lnTo>
                  <a:lnTo>
                    <a:pt x="1552" y="93"/>
                  </a:lnTo>
                  <a:lnTo>
                    <a:pt x="1550" y="109"/>
                  </a:lnTo>
                  <a:lnTo>
                    <a:pt x="1548" y="123"/>
                  </a:lnTo>
                  <a:lnTo>
                    <a:pt x="1544" y="139"/>
                  </a:lnTo>
                  <a:lnTo>
                    <a:pt x="1540" y="155"/>
                  </a:lnTo>
                  <a:lnTo>
                    <a:pt x="1528" y="186"/>
                  </a:lnTo>
                  <a:lnTo>
                    <a:pt x="1516" y="216"/>
                  </a:lnTo>
                  <a:lnTo>
                    <a:pt x="1502" y="244"/>
                  </a:lnTo>
                  <a:lnTo>
                    <a:pt x="1489" y="271"/>
                  </a:lnTo>
                  <a:lnTo>
                    <a:pt x="1486" y="277"/>
                  </a:lnTo>
                  <a:lnTo>
                    <a:pt x="1486" y="277"/>
                  </a:lnTo>
                  <a:lnTo>
                    <a:pt x="1472" y="303"/>
                  </a:lnTo>
                  <a:lnTo>
                    <a:pt x="1457" y="329"/>
                  </a:lnTo>
                  <a:lnTo>
                    <a:pt x="1427" y="378"/>
                  </a:lnTo>
                  <a:lnTo>
                    <a:pt x="1427" y="378"/>
                  </a:lnTo>
                  <a:lnTo>
                    <a:pt x="1406" y="412"/>
                  </a:lnTo>
                  <a:lnTo>
                    <a:pt x="1406" y="412"/>
                  </a:lnTo>
                  <a:lnTo>
                    <a:pt x="1393" y="433"/>
                  </a:lnTo>
                  <a:lnTo>
                    <a:pt x="1382" y="456"/>
                  </a:lnTo>
                  <a:lnTo>
                    <a:pt x="1372" y="479"/>
                  </a:lnTo>
                  <a:lnTo>
                    <a:pt x="1362" y="503"/>
                  </a:lnTo>
                  <a:lnTo>
                    <a:pt x="1362" y="503"/>
                  </a:lnTo>
                  <a:lnTo>
                    <a:pt x="1346" y="540"/>
                  </a:lnTo>
                  <a:lnTo>
                    <a:pt x="1346" y="540"/>
                  </a:lnTo>
                  <a:lnTo>
                    <a:pt x="1327" y="581"/>
                  </a:lnTo>
                  <a:lnTo>
                    <a:pt x="1327" y="581"/>
                  </a:lnTo>
                  <a:lnTo>
                    <a:pt x="1315" y="608"/>
                  </a:lnTo>
                  <a:lnTo>
                    <a:pt x="1302" y="633"/>
                  </a:lnTo>
                  <a:lnTo>
                    <a:pt x="1292" y="660"/>
                  </a:lnTo>
                  <a:lnTo>
                    <a:pt x="1284" y="689"/>
                  </a:lnTo>
                  <a:lnTo>
                    <a:pt x="1284" y="689"/>
                  </a:lnTo>
                  <a:lnTo>
                    <a:pt x="1277" y="715"/>
                  </a:lnTo>
                  <a:lnTo>
                    <a:pt x="1277" y="715"/>
                  </a:lnTo>
                  <a:lnTo>
                    <a:pt x="1272" y="735"/>
                  </a:lnTo>
                  <a:lnTo>
                    <a:pt x="1267" y="755"/>
                  </a:lnTo>
                  <a:lnTo>
                    <a:pt x="1264" y="765"/>
                  </a:lnTo>
                  <a:lnTo>
                    <a:pt x="1261" y="773"/>
                  </a:lnTo>
                  <a:lnTo>
                    <a:pt x="1256" y="783"/>
                  </a:lnTo>
                  <a:lnTo>
                    <a:pt x="1251" y="790"/>
                  </a:lnTo>
                  <a:lnTo>
                    <a:pt x="1251" y="790"/>
                  </a:lnTo>
                  <a:lnTo>
                    <a:pt x="1248" y="794"/>
                  </a:lnTo>
                  <a:lnTo>
                    <a:pt x="1244" y="796"/>
                  </a:lnTo>
                  <a:lnTo>
                    <a:pt x="1240" y="798"/>
                  </a:lnTo>
                  <a:lnTo>
                    <a:pt x="1235" y="798"/>
                  </a:lnTo>
                  <a:lnTo>
                    <a:pt x="1235" y="79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913504" y="4545038"/>
            <a:ext cx="1526269" cy="1160307"/>
            <a:chOff x="4095751" y="2149476"/>
            <a:chExt cx="854074" cy="649288"/>
          </a:xfrm>
          <a:solidFill>
            <a:srgbClr val="4C4C66"/>
          </a:solidFill>
        </p:grpSpPr>
        <p:sp>
          <p:nvSpPr>
            <p:cNvPr id="99" name="Freeform 981"/>
            <p:cNvSpPr>
              <a:spLocks/>
            </p:cNvSpPr>
            <p:nvPr/>
          </p:nvSpPr>
          <p:spPr bwMode="auto">
            <a:xfrm>
              <a:off x="4114801" y="2484438"/>
              <a:ext cx="41275" cy="42863"/>
            </a:xfrm>
            <a:custGeom>
              <a:avLst/>
              <a:gdLst/>
              <a:ahLst/>
              <a:cxnLst>
                <a:cxn ang="0">
                  <a:pos x="72" y="1"/>
                </a:cxn>
                <a:cxn ang="0">
                  <a:pos x="72" y="1"/>
                </a:cxn>
                <a:cxn ang="0">
                  <a:pos x="51" y="17"/>
                </a:cxn>
                <a:cxn ang="0">
                  <a:pos x="33" y="34"/>
                </a:cxn>
                <a:cxn ang="0">
                  <a:pos x="23" y="45"/>
                </a:cxn>
                <a:cxn ang="0">
                  <a:pos x="15" y="54"/>
                </a:cxn>
                <a:cxn ang="0">
                  <a:pos x="8" y="64"/>
                </a:cxn>
                <a:cxn ang="0">
                  <a:pos x="1" y="76"/>
                </a:cxn>
                <a:cxn ang="0">
                  <a:pos x="1" y="76"/>
                </a:cxn>
                <a:cxn ang="0">
                  <a:pos x="0" y="78"/>
                </a:cxn>
                <a:cxn ang="0">
                  <a:pos x="1" y="79"/>
                </a:cxn>
                <a:cxn ang="0">
                  <a:pos x="2" y="81"/>
                </a:cxn>
                <a:cxn ang="0">
                  <a:pos x="3" y="82"/>
                </a:cxn>
                <a:cxn ang="0">
                  <a:pos x="4" y="83"/>
                </a:cxn>
                <a:cxn ang="0">
                  <a:pos x="6" y="83"/>
                </a:cxn>
                <a:cxn ang="0">
                  <a:pos x="8" y="82"/>
                </a:cxn>
                <a:cxn ang="0">
                  <a:pos x="9" y="80"/>
                </a:cxn>
                <a:cxn ang="0">
                  <a:pos x="9" y="80"/>
                </a:cxn>
                <a:cxn ang="0">
                  <a:pos x="15" y="70"/>
                </a:cxn>
                <a:cxn ang="0">
                  <a:pos x="23" y="60"/>
                </a:cxn>
                <a:cxn ang="0">
                  <a:pos x="31" y="51"/>
                </a:cxn>
                <a:cxn ang="0">
                  <a:pos x="39" y="42"/>
                </a:cxn>
                <a:cxn ang="0">
                  <a:pos x="58" y="25"/>
                </a:cxn>
                <a:cxn ang="0">
                  <a:pos x="77" y="9"/>
                </a:cxn>
                <a:cxn ang="0">
                  <a:pos x="77" y="9"/>
                </a:cxn>
                <a:cxn ang="0">
                  <a:pos x="78" y="7"/>
                </a:cxn>
                <a:cxn ang="0">
                  <a:pos x="79" y="6"/>
                </a:cxn>
                <a:cxn ang="0">
                  <a:pos x="78" y="2"/>
                </a:cxn>
                <a:cxn ang="0">
                  <a:pos x="77" y="1"/>
                </a:cxn>
                <a:cxn ang="0">
                  <a:pos x="75" y="0"/>
                </a:cxn>
                <a:cxn ang="0">
                  <a:pos x="74" y="0"/>
                </a:cxn>
                <a:cxn ang="0">
                  <a:pos x="72" y="1"/>
                </a:cxn>
                <a:cxn ang="0">
                  <a:pos x="72" y="1"/>
                </a:cxn>
              </a:cxnLst>
              <a:rect l="0" t="0" r="r" b="b"/>
              <a:pathLst>
                <a:path w="79" h="83">
                  <a:moveTo>
                    <a:pt x="72" y="1"/>
                  </a:moveTo>
                  <a:lnTo>
                    <a:pt x="72" y="1"/>
                  </a:lnTo>
                  <a:lnTo>
                    <a:pt x="51" y="17"/>
                  </a:lnTo>
                  <a:lnTo>
                    <a:pt x="33" y="34"/>
                  </a:lnTo>
                  <a:lnTo>
                    <a:pt x="23" y="45"/>
                  </a:lnTo>
                  <a:lnTo>
                    <a:pt x="15" y="54"/>
                  </a:lnTo>
                  <a:lnTo>
                    <a:pt x="8" y="64"/>
                  </a:lnTo>
                  <a:lnTo>
                    <a:pt x="1" y="76"/>
                  </a:lnTo>
                  <a:lnTo>
                    <a:pt x="1" y="76"/>
                  </a:lnTo>
                  <a:lnTo>
                    <a:pt x="0" y="78"/>
                  </a:lnTo>
                  <a:lnTo>
                    <a:pt x="1" y="79"/>
                  </a:lnTo>
                  <a:lnTo>
                    <a:pt x="2" y="81"/>
                  </a:lnTo>
                  <a:lnTo>
                    <a:pt x="3" y="82"/>
                  </a:lnTo>
                  <a:lnTo>
                    <a:pt x="4" y="83"/>
                  </a:lnTo>
                  <a:lnTo>
                    <a:pt x="6" y="83"/>
                  </a:lnTo>
                  <a:lnTo>
                    <a:pt x="8" y="82"/>
                  </a:lnTo>
                  <a:lnTo>
                    <a:pt x="9" y="80"/>
                  </a:lnTo>
                  <a:lnTo>
                    <a:pt x="9" y="80"/>
                  </a:lnTo>
                  <a:lnTo>
                    <a:pt x="15" y="70"/>
                  </a:lnTo>
                  <a:lnTo>
                    <a:pt x="23" y="60"/>
                  </a:lnTo>
                  <a:lnTo>
                    <a:pt x="31" y="51"/>
                  </a:lnTo>
                  <a:lnTo>
                    <a:pt x="39" y="42"/>
                  </a:lnTo>
                  <a:lnTo>
                    <a:pt x="58" y="25"/>
                  </a:lnTo>
                  <a:lnTo>
                    <a:pt x="77" y="9"/>
                  </a:lnTo>
                  <a:lnTo>
                    <a:pt x="77" y="9"/>
                  </a:lnTo>
                  <a:lnTo>
                    <a:pt x="78" y="7"/>
                  </a:lnTo>
                  <a:lnTo>
                    <a:pt x="79" y="6"/>
                  </a:lnTo>
                  <a:lnTo>
                    <a:pt x="78" y="2"/>
                  </a:lnTo>
                  <a:lnTo>
                    <a:pt x="77" y="1"/>
                  </a:lnTo>
                  <a:lnTo>
                    <a:pt x="75" y="0"/>
                  </a:lnTo>
                  <a:lnTo>
                    <a:pt x="74" y="0"/>
                  </a:lnTo>
                  <a:lnTo>
                    <a:pt x="72" y="1"/>
                  </a:lnTo>
                  <a:lnTo>
                    <a:pt x="7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0" name="Freeform 982"/>
            <p:cNvSpPr>
              <a:spLocks/>
            </p:cNvSpPr>
            <p:nvPr/>
          </p:nvSpPr>
          <p:spPr bwMode="auto">
            <a:xfrm>
              <a:off x="4122738" y="2492376"/>
              <a:ext cx="60325" cy="63500"/>
            </a:xfrm>
            <a:custGeom>
              <a:avLst/>
              <a:gdLst/>
              <a:ahLst/>
              <a:cxnLst>
                <a:cxn ang="0">
                  <a:pos x="106" y="1"/>
                </a:cxn>
                <a:cxn ang="0">
                  <a:pos x="106" y="1"/>
                </a:cxn>
                <a:cxn ang="0">
                  <a:pos x="44" y="63"/>
                </a:cxn>
                <a:cxn ang="0">
                  <a:pos x="44" y="63"/>
                </a:cxn>
                <a:cxn ang="0">
                  <a:pos x="20" y="87"/>
                </a:cxn>
                <a:cxn ang="0">
                  <a:pos x="10" y="99"/>
                </a:cxn>
                <a:cxn ang="0">
                  <a:pos x="4" y="105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0" y="115"/>
                </a:cxn>
                <a:cxn ang="0">
                  <a:pos x="0" y="117"/>
                </a:cxn>
                <a:cxn ang="0">
                  <a:pos x="2" y="119"/>
                </a:cxn>
                <a:cxn ang="0">
                  <a:pos x="4" y="120"/>
                </a:cxn>
                <a:cxn ang="0">
                  <a:pos x="6" y="120"/>
                </a:cxn>
                <a:cxn ang="0">
                  <a:pos x="7" y="119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13" y="110"/>
                </a:cxn>
                <a:cxn ang="0">
                  <a:pos x="18" y="103"/>
                </a:cxn>
                <a:cxn ang="0">
                  <a:pos x="30" y="90"/>
                </a:cxn>
                <a:cxn ang="0">
                  <a:pos x="55" y="65"/>
                </a:cxn>
                <a:cxn ang="0">
                  <a:pos x="55" y="65"/>
                </a:cxn>
                <a:cxn ang="0">
                  <a:pos x="113" y="7"/>
                </a:cxn>
                <a:cxn ang="0">
                  <a:pos x="113" y="7"/>
                </a:cxn>
                <a:cxn ang="0">
                  <a:pos x="114" y="6"/>
                </a:cxn>
                <a:cxn ang="0">
                  <a:pos x="114" y="4"/>
                </a:cxn>
                <a:cxn ang="0">
                  <a:pos x="114" y="2"/>
                </a:cxn>
                <a:cxn ang="0">
                  <a:pos x="113" y="1"/>
                </a:cxn>
                <a:cxn ang="0">
                  <a:pos x="111" y="0"/>
                </a:cxn>
                <a:cxn ang="0">
                  <a:pos x="110" y="0"/>
                </a:cxn>
                <a:cxn ang="0">
                  <a:pos x="108" y="0"/>
                </a:cxn>
                <a:cxn ang="0">
                  <a:pos x="106" y="1"/>
                </a:cxn>
                <a:cxn ang="0">
                  <a:pos x="106" y="1"/>
                </a:cxn>
              </a:cxnLst>
              <a:rect l="0" t="0" r="r" b="b"/>
              <a:pathLst>
                <a:path w="114" h="120">
                  <a:moveTo>
                    <a:pt x="106" y="1"/>
                  </a:moveTo>
                  <a:lnTo>
                    <a:pt x="106" y="1"/>
                  </a:lnTo>
                  <a:lnTo>
                    <a:pt x="44" y="63"/>
                  </a:lnTo>
                  <a:lnTo>
                    <a:pt x="44" y="63"/>
                  </a:lnTo>
                  <a:lnTo>
                    <a:pt x="20" y="87"/>
                  </a:lnTo>
                  <a:lnTo>
                    <a:pt x="10" y="99"/>
                  </a:lnTo>
                  <a:lnTo>
                    <a:pt x="4" y="105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0" y="115"/>
                  </a:lnTo>
                  <a:lnTo>
                    <a:pt x="0" y="117"/>
                  </a:lnTo>
                  <a:lnTo>
                    <a:pt x="2" y="119"/>
                  </a:lnTo>
                  <a:lnTo>
                    <a:pt x="4" y="120"/>
                  </a:lnTo>
                  <a:lnTo>
                    <a:pt x="6" y="120"/>
                  </a:lnTo>
                  <a:lnTo>
                    <a:pt x="7" y="119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13" y="110"/>
                  </a:lnTo>
                  <a:lnTo>
                    <a:pt x="18" y="103"/>
                  </a:lnTo>
                  <a:lnTo>
                    <a:pt x="30" y="90"/>
                  </a:lnTo>
                  <a:lnTo>
                    <a:pt x="55" y="65"/>
                  </a:lnTo>
                  <a:lnTo>
                    <a:pt x="55" y="65"/>
                  </a:lnTo>
                  <a:lnTo>
                    <a:pt x="113" y="7"/>
                  </a:lnTo>
                  <a:lnTo>
                    <a:pt x="113" y="7"/>
                  </a:lnTo>
                  <a:lnTo>
                    <a:pt x="114" y="6"/>
                  </a:lnTo>
                  <a:lnTo>
                    <a:pt x="114" y="4"/>
                  </a:lnTo>
                  <a:lnTo>
                    <a:pt x="114" y="2"/>
                  </a:lnTo>
                  <a:lnTo>
                    <a:pt x="113" y="1"/>
                  </a:lnTo>
                  <a:lnTo>
                    <a:pt x="111" y="0"/>
                  </a:lnTo>
                  <a:lnTo>
                    <a:pt x="110" y="0"/>
                  </a:lnTo>
                  <a:lnTo>
                    <a:pt x="108" y="0"/>
                  </a:lnTo>
                  <a:lnTo>
                    <a:pt x="106" y="1"/>
                  </a:lnTo>
                  <a:lnTo>
                    <a:pt x="10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1" name="Freeform 983"/>
            <p:cNvSpPr>
              <a:spLocks/>
            </p:cNvSpPr>
            <p:nvPr/>
          </p:nvSpPr>
          <p:spPr bwMode="auto">
            <a:xfrm>
              <a:off x="4133851" y="2506663"/>
              <a:ext cx="88900" cy="85725"/>
            </a:xfrm>
            <a:custGeom>
              <a:avLst/>
              <a:gdLst/>
              <a:ahLst/>
              <a:cxnLst>
                <a:cxn ang="0">
                  <a:pos x="161" y="1"/>
                </a:cxn>
                <a:cxn ang="0">
                  <a:pos x="161" y="1"/>
                </a:cxn>
                <a:cxn ang="0">
                  <a:pos x="141" y="21"/>
                </a:cxn>
                <a:cxn ang="0">
                  <a:pos x="122" y="41"/>
                </a:cxn>
                <a:cxn ang="0">
                  <a:pos x="82" y="79"/>
                </a:cxn>
                <a:cxn ang="0">
                  <a:pos x="41" y="118"/>
                </a:cxn>
                <a:cxn ang="0">
                  <a:pos x="2" y="156"/>
                </a:cxn>
                <a:cxn ang="0">
                  <a:pos x="2" y="156"/>
                </a:cxn>
                <a:cxn ang="0">
                  <a:pos x="0" y="158"/>
                </a:cxn>
                <a:cxn ang="0">
                  <a:pos x="0" y="160"/>
                </a:cxn>
                <a:cxn ang="0">
                  <a:pos x="1" y="161"/>
                </a:cxn>
                <a:cxn ang="0">
                  <a:pos x="2" y="163"/>
                </a:cxn>
                <a:cxn ang="0">
                  <a:pos x="3" y="164"/>
                </a:cxn>
                <a:cxn ang="0">
                  <a:pos x="5" y="164"/>
                </a:cxn>
                <a:cxn ang="0">
                  <a:pos x="6" y="164"/>
                </a:cxn>
                <a:cxn ang="0">
                  <a:pos x="8" y="163"/>
                </a:cxn>
                <a:cxn ang="0">
                  <a:pos x="8" y="163"/>
                </a:cxn>
                <a:cxn ang="0">
                  <a:pos x="49" y="125"/>
                </a:cxn>
                <a:cxn ang="0">
                  <a:pos x="89" y="87"/>
                </a:cxn>
                <a:cxn ang="0">
                  <a:pos x="128" y="48"/>
                </a:cxn>
                <a:cxn ang="0">
                  <a:pos x="148" y="29"/>
                </a:cxn>
                <a:cxn ang="0">
                  <a:pos x="167" y="8"/>
                </a:cxn>
                <a:cxn ang="0">
                  <a:pos x="167" y="8"/>
                </a:cxn>
                <a:cxn ang="0">
                  <a:pos x="168" y="6"/>
                </a:cxn>
                <a:cxn ang="0">
                  <a:pos x="168" y="4"/>
                </a:cxn>
                <a:cxn ang="0">
                  <a:pos x="168" y="3"/>
                </a:cxn>
                <a:cxn ang="0">
                  <a:pos x="167" y="1"/>
                </a:cxn>
                <a:cxn ang="0">
                  <a:pos x="165" y="0"/>
                </a:cxn>
                <a:cxn ang="0">
                  <a:pos x="164" y="0"/>
                </a:cxn>
                <a:cxn ang="0">
                  <a:pos x="162" y="0"/>
                </a:cxn>
                <a:cxn ang="0">
                  <a:pos x="161" y="1"/>
                </a:cxn>
                <a:cxn ang="0">
                  <a:pos x="161" y="1"/>
                </a:cxn>
              </a:cxnLst>
              <a:rect l="0" t="0" r="r" b="b"/>
              <a:pathLst>
                <a:path w="168" h="164">
                  <a:moveTo>
                    <a:pt x="161" y="1"/>
                  </a:moveTo>
                  <a:lnTo>
                    <a:pt x="161" y="1"/>
                  </a:lnTo>
                  <a:lnTo>
                    <a:pt x="141" y="21"/>
                  </a:lnTo>
                  <a:lnTo>
                    <a:pt x="122" y="41"/>
                  </a:lnTo>
                  <a:lnTo>
                    <a:pt x="82" y="79"/>
                  </a:lnTo>
                  <a:lnTo>
                    <a:pt x="41" y="118"/>
                  </a:lnTo>
                  <a:lnTo>
                    <a:pt x="2" y="156"/>
                  </a:lnTo>
                  <a:lnTo>
                    <a:pt x="2" y="156"/>
                  </a:lnTo>
                  <a:lnTo>
                    <a:pt x="0" y="158"/>
                  </a:lnTo>
                  <a:lnTo>
                    <a:pt x="0" y="160"/>
                  </a:lnTo>
                  <a:lnTo>
                    <a:pt x="1" y="161"/>
                  </a:lnTo>
                  <a:lnTo>
                    <a:pt x="2" y="163"/>
                  </a:lnTo>
                  <a:lnTo>
                    <a:pt x="3" y="164"/>
                  </a:lnTo>
                  <a:lnTo>
                    <a:pt x="5" y="164"/>
                  </a:lnTo>
                  <a:lnTo>
                    <a:pt x="6" y="164"/>
                  </a:lnTo>
                  <a:lnTo>
                    <a:pt x="8" y="163"/>
                  </a:lnTo>
                  <a:lnTo>
                    <a:pt x="8" y="163"/>
                  </a:lnTo>
                  <a:lnTo>
                    <a:pt x="49" y="125"/>
                  </a:lnTo>
                  <a:lnTo>
                    <a:pt x="89" y="87"/>
                  </a:lnTo>
                  <a:lnTo>
                    <a:pt x="128" y="48"/>
                  </a:lnTo>
                  <a:lnTo>
                    <a:pt x="148" y="29"/>
                  </a:lnTo>
                  <a:lnTo>
                    <a:pt x="167" y="8"/>
                  </a:lnTo>
                  <a:lnTo>
                    <a:pt x="167" y="8"/>
                  </a:lnTo>
                  <a:lnTo>
                    <a:pt x="168" y="6"/>
                  </a:lnTo>
                  <a:lnTo>
                    <a:pt x="168" y="4"/>
                  </a:lnTo>
                  <a:lnTo>
                    <a:pt x="168" y="3"/>
                  </a:lnTo>
                  <a:lnTo>
                    <a:pt x="167" y="1"/>
                  </a:lnTo>
                  <a:lnTo>
                    <a:pt x="165" y="0"/>
                  </a:lnTo>
                  <a:lnTo>
                    <a:pt x="164" y="0"/>
                  </a:lnTo>
                  <a:lnTo>
                    <a:pt x="162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2" name="Freeform 984"/>
            <p:cNvSpPr>
              <a:spLocks/>
            </p:cNvSpPr>
            <p:nvPr/>
          </p:nvSpPr>
          <p:spPr bwMode="auto">
            <a:xfrm>
              <a:off x="4135438" y="2541588"/>
              <a:ext cx="88900" cy="87313"/>
            </a:xfrm>
            <a:custGeom>
              <a:avLst/>
              <a:gdLst/>
              <a:ahLst/>
              <a:cxnLst>
                <a:cxn ang="0">
                  <a:pos x="162" y="1"/>
                </a:cxn>
                <a:cxn ang="0">
                  <a:pos x="162" y="1"/>
                </a:cxn>
                <a:cxn ang="0">
                  <a:pos x="150" y="9"/>
                </a:cxn>
                <a:cxn ang="0">
                  <a:pos x="140" y="19"/>
                </a:cxn>
                <a:cxn ang="0">
                  <a:pos x="119" y="37"/>
                </a:cxn>
                <a:cxn ang="0">
                  <a:pos x="81" y="78"/>
                </a:cxn>
                <a:cxn ang="0">
                  <a:pos x="81" y="78"/>
                </a:cxn>
                <a:cxn ang="0">
                  <a:pos x="71" y="88"/>
                </a:cxn>
                <a:cxn ang="0">
                  <a:pos x="58" y="97"/>
                </a:cxn>
                <a:cxn ang="0">
                  <a:pos x="47" y="107"/>
                </a:cxn>
                <a:cxn ang="0">
                  <a:pos x="35" y="116"/>
                </a:cxn>
                <a:cxn ang="0">
                  <a:pos x="35" y="116"/>
                </a:cxn>
                <a:cxn ang="0">
                  <a:pos x="26" y="126"/>
                </a:cxn>
                <a:cxn ang="0">
                  <a:pos x="17" y="136"/>
                </a:cxn>
                <a:cxn ang="0">
                  <a:pos x="8" y="147"/>
                </a:cxn>
                <a:cxn ang="0">
                  <a:pos x="1" y="158"/>
                </a:cxn>
                <a:cxn ang="0">
                  <a:pos x="1" y="158"/>
                </a:cxn>
                <a:cxn ang="0">
                  <a:pos x="0" y="160"/>
                </a:cxn>
                <a:cxn ang="0">
                  <a:pos x="0" y="162"/>
                </a:cxn>
                <a:cxn ang="0">
                  <a:pos x="1" y="163"/>
                </a:cxn>
                <a:cxn ang="0">
                  <a:pos x="2" y="165"/>
                </a:cxn>
                <a:cxn ang="0">
                  <a:pos x="4" y="165"/>
                </a:cxn>
                <a:cxn ang="0">
                  <a:pos x="6" y="165"/>
                </a:cxn>
                <a:cxn ang="0">
                  <a:pos x="7" y="165"/>
                </a:cxn>
                <a:cxn ang="0">
                  <a:pos x="9" y="163"/>
                </a:cxn>
                <a:cxn ang="0">
                  <a:pos x="9" y="163"/>
                </a:cxn>
                <a:cxn ang="0">
                  <a:pos x="17" y="152"/>
                </a:cxn>
                <a:cxn ang="0">
                  <a:pos x="25" y="142"/>
                </a:cxn>
                <a:cxn ang="0">
                  <a:pos x="33" y="132"/>
                </a:cxn>
                <a:cxn ang="0">
                  <a:pos x="43" y="123"/>
                </a:cxn>
                <a:cxn ang="0">
                  <a:pos x="62" y="106"/>
                </a:cxn>
                <a:cxn ang="0">
                  <a:pos x="82" y="89"/>
                </a:cxn>
                <a:cxn ang="0">
                  <a:pos x="82" y="89"/>
                </a:cxn>
                <a:cxn ang="0">
                  <a:pos x="92" y="80"/>
                </a:cxn>
                <a:cxn ang="0">
                  <a:pos x="103" y="69"/>
                </a:cxn>
                <a:cxn ang="0">
                  <a:pos x="120" y="49"/>
                </a:cxn>
                <a:cxn ang="0">
                  <a:pos x="120" y="49"/>
                </a:cxn>
                <a:cxn ang="0">
                  <a:pos x="132" y="38"/>
                </a:cxn>
                <a:cxn ang="0">
                  <a:pos x="142" y="28"/>
                </a:cxn>
                <a:cxn ang="0">
                  <a:pos x="166" y="9"/>
                </a:cxn>
                <a:cxn ang="0">
                  <a:pos x="166" y="9"/>
                </a:cxn>
                <a:cxn ang="0">
                  <a:pos x="168" y="7"/>
                </a:cxn>
                <a:cxn ang="0">
                  <a:pos x="168" y="6"/>
                </a:cxn>
                <a:cxn ang="0">
                  <a:pos x="167" y="2"/>
                </a:cxn>
                <a:cxn ang="0">
                  <a:pos x="166" y="1"/>
                </a:cxn>
                <a:cxn ang="0">
                  <a:pos x="165" y="0"/>
                </a:cxn>
                <a:cxn ang="0">
                  <a:pos x="163" y="0"/>
                </a:cxn>
                <a:cxn ang="0">
                  <a:pos x="162" y="1"/>
                </a:cxn>
                <a:cxn ang="0">
                  <a:pos x="162" y="1"/>
                </a:cxn>
              </a:cxnLst>
              <a:rect l="0" t="0" r="r" b="b"/>
              <a:pathLst>
                <a:path w="168" h="165">
                  <a:moveTo>
                    <a:pt x="162" y="1"/>
                  </a:moveTo>
                  <a:lnTo>
                    <a:pt x="162" y="1"/>
                  </a:lnTo>
                  <a:lnTo>
                    <a:pt x="150" y="9"/>
                  </a:lnTo>
                  <a:lnTo>
                    <a:pt x="140" y="19"/>
                  </a:lnTo>
                  <a:lnTo>
                    <a:pt x="119" y="37"/>
                  </a:lnTo>
                  <a:lnTo>
                    <a:pt x="81" y="78"/>
                  </a:lnTo>
                  <a:lnTo>
                    <a:pt x="81" y="78"/>
                  </a:lnTo>
                  <a:lnTo>
                    <a:pt x="71" y="88"/>
                  </a:lnTo>
                  <a:lnTo>
                    <a:pt x="58" y="97"/>
                  </a:lnTo>
                  <a:lnTo>
                    <a:pt x="47" y="107"/>
                  </a:lnTo>
                  <a:lnTo>
                    <a:pt x="35" y="116"/>
                  </a:lnTo>
                  <a:lnTo>
                    <a:pt x="35" y="116"/>
                  </a:lnTo>
                  <a:lnTo>
                    <a:pt x="26" y="126"/>
                  </a:lnTo>
                  <a:lnTo>
                    <a:pt x="17" y="136"/>
                  </a:lnTo>
                  <a:lnTo>
                    <a:pt x="8" y="147"/>
                  </a:lnTo>
                  <a:lnTo>
                    <a:pt x="1" y="158"/>
                  </a:lnTo>
                  <a:lnTo>
                    <a:pt x="1" y="158"/>
                  </a:lnTo>
                  <a:lnTo>
                    <a:pt x="0" y="160"/>
                  </a:lnTo>
                  <a:lnTo>
                    <a:pt x="0" y="162"/>
                  </a:lnTo>
                  <a:lnTo>
                    <a:pt x="1" y="163"/>
                  </a:lnTo>
                  <a:lnTo>
                    <a:pt x="2" y="165"/>
                  </a:lnTo>
                  <a:lnTo>
                    <a:pt x="4" y="165"/>
                  </a:lnTo>
                  <a:lnTo>
                    <a:pt x="6" y="165"/>
                  </a:lnTo>
                  <a:lnTo>
                    <a:pt x="7" y="165"/>
                  </a:lnTo>
                  <a:lnTo>
                    <a:pt x="9" y="163"/>
                  </a:lnTo>
                  <a:lnTo>
                    <a:pt x="9" y="163"/>
                  </a:lnTo>
                  <a:lnTo>
                    <a:pt x="17" y="152"/>
                  </a:lnTo>
                  <a:lnTo>
                    <a:pt x="25" y="142"/>
                  </a:lnTo>
                  <a:lnTo>
                    <a:pt x="33" y="132"/>
                  </a:lnTo>
                  <a:lnTo>
                    <a:pt x="43" y="123"/>
                  </a:lnTo>
                  <a:lnTo>
                    <a:pt x="62" y="106"/>
                  </a:lnTo>
                  <a:lnTo>
                    <a:pt x="82" y="89"/>
                  </a:lnTo>
                  <a:lnTo>
                    <a:pt x="82" y="89"/>
                  </a:lnTo>
                  <a:lnTo>
                    <a:pt x="92" y="80"/>
                  </a:lnTo>
                  <a:lnTo>
                    <a:pt x="103" y="69"/>
                  </a:lnTo>
                  <a:lnTo>
                    <a:pt x="120" y="49"/>
                  </a:lnTo>
                  <a:lnTo>
                    <a:pt x="120" y="49"/>
                  </a:lnTo>
                  <a:lnTo>
                    <a:pt x="132" y="38"/>
                  </a:lnTo>
                  <a:lnTo>
                    <a:pt x="142" y="28"/>
                  </a:lnTo>
                  <a:lnTo>
                    <a:pt x="166" y="9"/>
                  </a:lnTo>
                  <a:lnTo>
                    <a:pt x="166" y="9"/>
                  </a:lnTo>
                  <a:lnTo>
                    <a:pt x="168" y="7"/>
                  </a:lnTo>
                  <a:lnTo>
                    <a:pt x="168" y="6"/>
                  </a:lnTo>
                  <a:lnTo>
                    <a:pt x="167" y="2"/>
                  </a:lnTo>
                  <a:lnTo>
                    <a:pt x="166" y="1"/>
                  </a:lnTo>
                  <a:lnTo>
                    <a:pt x="165" y="0"/>
                  </a:lnTo>
                  <a:lnTo>
                    <a:pt x="163" y="0"/>
                  </a:lnTo>
                  <a:lnTo>
                    <a:pt x="162" y="1"/>
                  </a:lnTo>
                  <a:lnTo>
                    <a:pt x="16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3" name="Freeform 985"/>
            <p:cNvSpPr>
              <a:spLocks/>
            </p:cNvSpPr>
            <p:nvPr/>
          </p:nvSpPr>
          <p:spPr bwMode="auto">
            <a:xfrm>
              <a:off x="4129088" y="2597151"/>
              <a:ext cx="71438" cy="68263"/>
            </a:xfrm>
            <a:custGeom>
              <a:avLst/>
              <a:gdLst/>
              <a:ahLst/>
              <a:cxnLst>
                <a:cxn ang="0">
                  <a:pos x="125" y="1"/>
                </a:cxn>
                <a:cxn ang="0">
                  <a:pos x="125" y="1"/>
                </a:cxn>
                <a:cxn ang="0">
                  <a:pos x="108" y="14"/>
                </a:cxn>
                <a:cxn ang="0">
                  <a:pos x="94" y="29"/>
                </a:cxn>
                <a:cxn ang="0">
                  <a:pos x="65" y="60"/>
                </a:cxn>
                <a:cxn ang="0">
                  <a:pos x="65" y="60"/>
                </a:cxn>
                <a:cxn ang="0">
                  <a:pos x="49" y="75"/>
                </a:cxn>
                <a:cxn ang="0">
                  <a:pos x="34" y="91"/>
                </a:cxn>
                <a:cxn ang="0">
                  <a:pos x="1" y="121"/>
                </a:cxn>
                <a:cxn ang="0">
                  <a:pos x="1" y="121"/>
                </a:cxn>
                <a:cxn ang="0">
                  <a:pos x="0" y="122"/>
                </a:cxn>
                <a:cxn ang="0">
                  <a:pos x="0" y="124"/>
                </a:cxn>
                <a:cxn ang="0">
                  <a:pos x="0" y="126"/>
                </a:cxn>
                <a:cxn ang="0">
                  <a:pos x="1" y="127"/>
                </a:cxn>
                <a:cxn ang="0">
                  <a:pos x="3" y="128"/>
                </a:cxn>
                <a:cxn ang="0">
                  <a:pos x="4" y="129"/>
                </a:cxn>
                <a:cxn ang="0">
                  <a:pos x="6" y="128"/>
                </a:cxn>
                <a:cxn ang="0">
                  <a:pos x="8" y="127"/>
                </a:cxn>
                <a:cxn ang="0">
                  <a:pos x="8" y="127"/>
                </a:cxn>
                <a:cxn ang="0">
                  <a:pos x="38" y="100"/>
                </a:cxn>
                <a:cxn ang="0">
                  <a:pos x="67" y="71"/>
                </a:cxn>
                <a:cxn ang="0">
                  <a:pos x="67" y="71"/>
                </a:cxn>
                <a:cxn ang="0">
                  <a:pos x="98" y="38"/>
                </a:cxn>
                <a:cxn ang="0">
                  <a:pos x="115" y="22"/>
                </a:cxn>
                <a:cxn ang="0">
                  <a:pos x="131" y="7"/>
                </a:cxn>
                <a:cxn ang="0">
                  <a:pos x="131" y="7"/>
                </a:cxn>
                <a:cxn ang="0">
                  <a:pos x="132" y="6"/>
                </a:cxn>
                <a:cxn ang="0">
                  <a:pos x="133" y="4"/>
                </a:cxn>
                <a:cxn ang="0">
                  <a:pos x="132" y="2"/>
                </a:cxn>
                <a:cxn ang="0">
                  <a:pos x="131" y="1"/>
                </a:cxn>
                <a:cxn ang="0">
                  <a:pos x="128" y="0"/>
                </a:cxn>
                <a:cxn ang="0">
                  <a:pos x="127" y="0"/>
                </a:cxn>
                <a:cxn ang="0">
                  <a:pos x="125" y="1"/>
                </a:cxn>
                <a:cxn ang="0">
                  <a:pos x="125" y="1"/>
                </a:cxn>
              </a:cxnLst>
              <a:rect l="0" t="0" r="r" b="b"/>
              <a:pathLst>
                <a:path w="133" h="129">
                  <a:moveTo>
                    <a:pt x="125" y="1"/>
                  </a:moveTo>
                  <a:lnTo>
                    <a:pt x="125" y="1"/>
                  </a:lnTo>
                  <a:lnTo>
                    <a:pt x="108" y="14"/>
                  </a:lnTo>
                  <a:lnTo>
                    <a:pt x="94" y="29"/>
                  </a:lnTo>
                  <a:lnTo>
                    <a:pt x="65" y="60"/>
                  </a:lnTo>
                  <a:lnTo>
                    <a:pt x="65" y="60"/>
                  </a:lnTo>
                  <a:lnTo>
                    <a:pt x="49" y="75"/>
                  </a:lnTo>
                  <a:lnTo>
                    <a:pt x="34" y="91"/>
                  </a:lnTo>
                  <a:lnTo>
                    <a:pt x="1" y="121"/>
                  </a:lnTo>
                  <a:lnTo>
                    <a:pt x="1" y="121"/>
                  </a:lnTo>
                  <a:lnTo>
                    <a:pt x="0" y="122"/>
                  </a:lnTo>
                  <a:lnTo>
                    <a:pt x="0" y="124"/>
                  </a:lnTo>
                  <a:lnTo>
                    <a:pt x="0" y="126"/>
                  </a:lnTo>
                  <a:lnTo>
                    <a:pt x="1" y="127"/>
                  </a:lnTo>
                  <a:lnTo>
                    <a:pt x="3" y="128"/>
                  </a:lnTo>
                  <a:lnTo>
                    <a:pt x="4" y="129"/>
                  </a:lnTo>
                  <a:lnTo>
                    <a:pt x="6" y="128"/>
                  </a:lnTo>
                  <a:lnTo>
                    <a:pt x="8" y="127"/>
                  </a:lnTo>
                  <a:lnTo>
                    <a:pt x="8" y="127"/>
                  </a:lnTo>
                  <a:lnTo>
                    <a:pt x="38" y="100"/>
                  </a:lnTo>
                  <a:lnTo>
                    <a:pt x="67" y="71"/>
                  </a:lnTo>
                  <a:lnTo>
                    <a:pt x="67" y="71"/>
                  </a:lnTo>
                  <a:lnTo>
                    <a:pt x="98" y="38"/>
                  </a:lnTo>
                  <a:lnTo>
                    <a:pt x="115" y="22"/>
                  </a:lnTo>
                  <a:lnTo>
                    <a:pt x="131" y="7"/>
                  </a:lnTo>
                  <a:lnTo>
                    <a:pt x="131" y="7"/>
                  </a:lnTo>
                  <a:lnTo>
                    <a:pt x="132" y="6"/>
                  </a:lnTo>
                  <a:lnTo>
                    <a:pt x="133" y="4"/>
                  </a:lnTo>
                  <a:lnTo>
                    <a:pt x="132" y="2"/>
                  </a:lnTo>
                  <a:lnTo>
                    <a:pt x="131" y="1"/>
                  </a:lnTo>
                  <a:lnTo>
                    <a:pt x="128" y="0"/>
                  </a:lnTo>
                  <a:lnTo>
                    <a:pt x="127" y="0"/>
                  </a:lnTo>
                  <a:lnTo>
                    <a:pt x="125" y="1"/>
                  </a:lnTo>
                  <a:lnTo>
                    <a:pt x="12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4" name="Freeform 986"/>
            <p:cNvSpPr>
              <a:spLocks/>
            </p:cNvSpPr>
            <p:nvPr/>
          </p:nvSpPr>
          <p:spPr bwMode="auto">
            <a:xfrm>
              <a:off x="4129088" y="2630488"/>
              <a:ext cx="71438" cy="66675"/>
            </a:xfrm>
            <a:custGeom>
              <a:avLst/>
              <a:gdLst/>
              <a:ahLst/>
              <a:cxnLst>
                <a:cxn ang="0">
                  <a:pos x="125" y="1"/>
                </a:cxn>
                <a:cxn ang="0">
                  <a:pos x="125" y="1"/>
                </a:cxn>
                <a:cxn ang="0">
                  <a:pos x="92" y="28"/>
                </a:cxn>
                <a:cxn ang="0">
                  <a:pos x="59" y="57"/>
                </a:cxn>
                <a:cxn ang="0">
                  <a:pos x="43" y="71"/>
                </a:cxn>
                <a:cxn ang="0">
                  <a:pos x="29" y="86"/>
                </a:cxn>
                <a:cxn ang="0">
                  <a:pos x="14" y="103"/>
                </a:cxn>
                <a:cxn ang="0">
                  <a:pos x="1" y="119"/>
                </a:cxn>
                <a:cxn ang="0">
                  <a:pos x="1" y="119"/>
                </a:cxn>
                <a:cxn ang="0">
                  <a:pos x="0" y="121"/>
                </a:cxn>
                <a:cxn ang="0">
                  <a:pos x="0" y="122"/>
                </a:cxn>
                <a:cxn ang="0">
                  <a:pos x="1" y="124"/>
                </a:cxn>
                <a:cxn ang="0">
                  <a:pos x="2" y="125"/>
                </a:cxn>
                <a:cxn ang="0">
                  <a:pos x="5" y="125"/>
                </a:cxn>
                <a:cxn ang="0">
                  <a:pos x="7" y="125"/>
                </a:cxn>
                <a:cxn ang="0">
                  <a:pos x="9" y="124"/>
                </a:cxn>
                <a:cxn ang="0">
                  <a:pos x="9" y="124"/>
                </a:cxn>
                <a:cxn ang="0">
                  <a:pos x="21" y="108"/>
                </a:cxn>
                <a:cxn ang="0">
                  <a:pos x="36" y="92"/>
                </a:cxn>
                <a:cxn ang="0">
                  <a:pos x="51" y="77"/>
                </a:cxn>
                <a:cxn ang="0">
                  <a:pos x="67" y="62"/>
                </a:cxn>
                <a:cxn ang="0">
                  <a:pos x="99" y="34"/>
                </a:cxn>
                <a:cxn ang="0">
                  <a:pos x="131" y="7"/>
                </a:cxn>
                <a:cxn ang="0">
                  <a:pos x="131" y="7"/>
                </a:cxn>
                <a:cxn ang="0">
                  <a:pos x="132" y="6"/>
                </a:cxn>
                <a:cxn ang="0">
                  <a:pos x="133" y="4"/>
                </a:cxn>
                <a:cxn ang="0">
                  <a:pos x="132" y="3"/>
                </a:cxn>
                <a:cxn ang="0">
                  <a:pos x="131" y="1"/>
                </a:cxn>
                <a:cxn ang="0">
                  <a:pos x="128" y="0"/>
                </a:cxn>
                <a:cxn ang="0">
                  <a:pos x="126" y="0"/>
                </a:cxn>
                <a:cxn ang="0">
                  <a:pos x="125" y="1"/>
                </a:cxn>
                <a:cxn ang="0">
                  <a:pos x="125" y="1"/>
                </a:cxn>
              </a:cxnLst>
              <a:rect l="0" t="0" r="r" b="b"/>
              <a:pathLst>
                <a:path w="133" h="125">
                  <a:moveTo>
                    <a:pt x="125" y="1"/>
                  </a:moveTo>
                  <a:lnTo>
                    <a:pt x="125" y="1"/>
                  </a:lnTo>
                  <a:lnTo>
                    <a:pt x="92" y="28"/>
                  </a:lnTo>
                  <a:lnTo>
                    <a:pt x="59" y="57"/>
                  </a:lnTo>
                  <a:lnTo>
                    <a:pt x="43" y="71"/>
                  </a:lnTo>
                  <a:lnTo>
                    <a:pt x="29" y="86"/>
                  </a:lnTo>
                  <a:lnTo>
                    <a:pt x="14" y="103"/>
                  </a:lnTo>
                  <a:lnTo>
                    <a:pt x="1" y="119"/>
                  </a:lnTo>
                  <a:lnTo>
                    <a:pt x="1" y="119"/>
                  </a:lnTo>
                  <a:lnTo>
                    <a:pt x="0" y="121"/>
                  </a:lnTo>
                  <a:lnTo>
                    <a:pt x="0" y="122"/>
                  </a:lnTo>
                  <a:lnTo>
                    <a:pt x="1" y="124"/>
                  </a:lnTo>
                  <a:lnTo>
                    <a:pt x="2" y="125"/>
                  </a:lnTo>
                  <a:lnTo>
                    <a:pt x="5" y="125"/>
                  </a:lnTo>
                  <a:lnTo>
                    <a:pt x="7" y="125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21" y="108"/>
                  </a:lnTo>
                  <a:lnTo>
                    <a:pt x="36" y="92"/>
                  </a:lnTo>
                  <a:lnTo>
                    <a:pt x="51" y="77"/>
                  </a:lnTo>
                  <a:lnTo>
                    <a:pt x="67" y="62"/>
                  </a:lnTo>
                  <a:lnTo>
                    <a:pt x="99" y="34"/>
                  </a:lnTo>
                  <a:lnTo>
                    <a:pt x="131" y="7"/>
                  </a:lnTo>
                  <a:lnTo>
                    <a:pt x="131" y="7"/>
                  </a:lnTo>
                  <a:lnTo>
                    <a:pt x="132" y="6"/>
                  </a:lnTo>
                  <a:lnTo>
                    <a:pt x="133" y="4"/>
                  </a:lnTo>
                  <a:lnTo>
                    <a:pt x="132" y="3"/>
                  </a:lnTo>
                  <a:lnTo>
                    <a:pt x="131" y="1"/>
                  </a:lnTo>
                  <a:lnTo>
                    <a:pt x="128" y="0"/>
                  </a:lnTo>
                  <a:lnTo>
                    <a:pt x="126" y="0"/>
                  </a:lnTo>
                  <a:lnTo>
                    <a:pt x="125" y="1"/>
                  </a:lnTo>
                  <a:lnTo>
                    <a:pt x="12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5" name="Freeform 987"/>
            <p:cNvSpPr>
              <a:spLocks/>
            </p:cNvSpPr>
            <p:nvPr/>
          </p:nvSpPr>
          <p:spPr bwMode="auto">
            <a:xfrm>
              <a:off x="4127501" y="2670176"/>
              <a:ext cx="55563" cy="55563"/>
            </a:xfrm>
            <a:custGeom>
              <a:avLst/>
              <a:gdLst/>
              <a:ahLst/>
              <a:cxnLst>
                <a:cxn ang="0">
                  <a:pos x="97" y="1"/>
                </a:cxn>
                <a:cxn ang="0">
                  <a:pos x="97" y="1"/>
                </a:cxn>
                <a:cxn ang="0">
                  <a:pos x="82" y="10"/>
                </a:cxn>
                <a:cxn ang="0">
                  <a:pos x="69" y="20"/>
                </a:cxn>
                <a:cxn ang="0">
                  <a:pos x="55" y="32"/>
                </a:cxn>
                <a:cxn ang="0">
                  <a:pos x="43" y="43"/>
                </a:cxn>
                <a:cxn ang="0">
                  <a:pos x="32" y="56"/>
                </a:cxn>
                <a:cxn ang="0">
                  <a:pos x="20" y="69"/>
                </a:cxn>
                <a:cxn ang="0">
                  <a:pos x="10" y="82"/>
                </a:cxn>
                <a:cxn ang="0">
                  <a:pos x="1" y="97"/>
                </a:cxn>
                <a:cxn ang="0">
                  <a:pos x="1" y="97"/>
                </a:cxn>
                <a:cxn ang="0">
                  <a:pos x="0" y="99"/>
                </a:cxn>
                <a:cxn ang="0">
                  <a:pos x="0" y="100"/>
                </a:cxn>
                <a:cxn ang="0">
                  <a:pos x="1" y="102"/>
                </a:cxn>
                <a:cxn ang="0">
                  <a:pos x="2" y="103"/>
                </a:cxn>
                <a:cxn ang="0">
                  <a:pos x="4" y="104"/>
                </a:cxn>
                <a:cxn ang="0">
                  <a:pos x="6" y="104"/>
                </a:cxn>
                <a:cxn ang="0">
                  <a:pos x="7" y="103"/>
                </a:cxn>
                <a:cxn ang="0">
                  <a:pos x="9" y="102"/>
                </a:cxn>
                <a:cxn ang="0">
                  <a:pos x="9" y="102"/>
                </a:cxn>
                <a:cxn ang="0">
                  <a:pos x="17" y="88"/>
                </a:cxn>
                <a:cxn ang="0">
                  <a:pos x="27" y="75"/>
                </a:cxn>
                <a:cxn ang="0">
                  <a:pos x="39" y="62"/>
                </a:cxn>
                <a:cxn ang="0">
                  <a:pos x="50" y="50"/>
                </a:cxn>
                <a:cxn ang="0">
                  <a:pos x="62" y="38"/>
                </a:cxn>
                <a:cxn ang="0">
                  <a:pos x="75" y="28"/>
                </a:cxn>
                <a:cxn ang="0">
                  <a:pos x="88" y="17"/>
                </a:cxn>
                <a:cxn ang="0">
                  <a:pos x="102" y="8"/>
                </a:cxn>
                <a:cxn ang="0">
                  <a:pos x="102" y="8"/>
                </a:cxn>
                <a:cxn ang="0">
                  <a:pos x="103" y="7"/>
                </a:cxn>
                <a:cxn ang="0">
                  <a:pos x="104" y="5"/>
                </a:cxn>
                <a:cxn ang="0">
                  <a:pos x="104" y="4"/>
                </a:cxn>
                <a:cxn ang="0">
                  <a:pos x="103" y="2"/>
                </a:cxn>
                <a:cxn ang="0">
                  <a:pos x="102" y="1"/>
                </a:cxn>
                <a:cxn ang="0">
                  <a:pos x="101" y="0"/>
                </a:cxn>
                <a:cxn ang="0">
                  <a:pos x="99" y="0"/>
                </a:cxn>
                <a:cxn ang="0">
                  <a:pos x="97" y="1"/>
                </a:cxn>
                <a:cxn ang="0">
                  <a:pos x="97" y="1"/>
                </a:cxn>
              </a:cxnLst>
              <a:rect l="0" t="0" r="r" b="b"/>
              <a:pathLst>
                <a:path w="104" h="104">
                  <a:moveTo>
                    <a:pt x="97" y="1"/>
                  </a:moveTo>
                  <a:lnTo>
                    <a:pt x="97" y="1"/>
                  </a:lnTo>
                  <a:lnTo>
                    <a:pt x="82" y="10"/>
                  </a:lnTo>
                  <a:lnTo>
                    <a:pt x="69" y="20"/>
                  </a:lnTo>
                  <a:lnTo>
                    <a:pt x="55" y="32"/>
                  </a:lnTo>
                  <a:lnTo>
                    <a:pt x="43" y="43"/>
                  </a:lnTo>
                  <a:lnTo>
                    <a:pt x="32" y="56"/>
                  </a:lnTo>
                  <a:lnTo>
                    <a:pt x="20" y="69"/>
                  </a:lnTo>
                  <a:lnTo>
                    <a:pt x="10" y="82"/>
                  </a:lnTo>
                  <a:lnTo>
                    <a:pt x="1" y="97"/>
                  </a:lnTo>
                  <a:lnTo>
                    <a:pt x="1" y="97"/>
                  </a:lnTo>
                  <a:lnTo>
                    <a:pt x="0" y="99"/>
                  </a:lnTo>
                  <a:lnTo>
                    <a:pt x="0" y="100"/>
                  </a:lnTo>
                  <a:lnTo>
                    <a:pt x="1" y="102"/>
                  </a:lnTo>
                  <a:lnTo>
                    <a:pt x="2" y="103"/>
                  </a:lnTo>
                  <a:lnTo>
                    <a:pt x="4" y="104"/>
                  </a:lnTo>
                  <a:lnTo>
                    <a:pt x="6" y="104"/>
                  </a:lnTo>
                  <a:lnTo>
                    <a:pt x="7" y="103"/>
                  </a:lnTo>
                  <a:lnTo>
                    <a:pt x="9" y="102"/>
                  </a:lnTo>
                  <a:lnTo>
                    <a:pt x="9" y="102"/>
                  </a:lnTo>
                  <a:lnTo>
                    <a:pt x="17" y="88"/>
                  </a:lnTo>
                  <a:lnTo>
                    <a:pt x="27" y="75"/>
                  </a:lnTo>
                  <a:lnTo>
                    <a:pt x="39" y="62"/>
                  </a:lnTo>
                  <a:lnTo>
                    <a:pt x="50" y="50"/>
                  </a:lnTo>
                  <a:lnTo>
                    <a:pt x="62" y="38"/>
                  </a:lnTo>
                  <a:lnTo>
                    <a:pt x="75" y="28"/>
                  </a:lnTo>
                  <a:lnTo>
                    <a:pt x="88" y="17"/>
                  </a:lnTo>
                  <a:lnTo>
                    <a:pt x="102" y="8"/>
                  </a:lnTo>
                  <a:lnTo>
                    <a:pt x="102" y="8"/>
                  </a:lnTo>
                  <a:lnTo>
                    <a:pt x="103" y="7"/>
                  </a:lnTo>
                  <a:lnTo>
                    <a:pt x="104" y="5"/>
                  </a:lnTo>
                  <a:lnTo>
                    <a:pt x="104" y="4"/>
                  </a:lnTo>
                  <a:lnTo>
                    <a:pt x="103" y="2"/>
                  </a:lnTo>
                  <a:lnTo>
                    <a:pt x="102" y="1"/>
                  </a:lnTo>
                  <a:lnTo>
                    <a:pt x="101" y="0"/>
                  </a:lnTo>
                  <a:lnTo>
                    <a:pt x="99" y="0"/>
                  </a:lnTo>
                  <a:lnTo>
                    <a:pt x="97" y="1"/>
                  </a:lnTo>
                  <a:lnTo>
                    <a:pt x="97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6" name="Freeform 988"/>
            <p:cNvSpPr>
              <a:spLocks/>
            </p:cNvSpPr>
            <p:nvPr/>
          </p:nvSpPr>
          <p:spPr bwMode="auto">
            <a:xfrm>
              <a:off x="4213226" y="2727326"/>
              <a:ext cx="26988" cy="46038"/>
            </a:xfrm>
            <a:custGeom>
              <a:avLst/>
              <a:gdLst/>
              <a:ahLst/>
              <a:cxnLst>
                <a:cxn ang="0">
                  <a:pos x="42" y="3"/>
                </a:cxn>
                <a:cxn ang="0">
                  <a:pos x="42" y="3"/>
                </a:cxn>
                <a:cxn ang="0">
                  <a:pos x="37" y="14"/>
                </a:cxn>
                <a:cxn ang="0">
                  <a:pos x="32" y="24"/>
                </a:cxn>
                <a:cxn ang="0">
                  <a:pos x="21" y="43"/>
                </a:cxn>
                <a:cxn ang="0">
                  <a:pos x="10" y="63"/>
                </a:cxn>
                <a:cxn ang="0">
                  <a:pos x="4" y="73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0" y="85"/>
                </a:cxn>
                <a:cxn ang="0">
                  <a:pos x="1" y="86"/>
                </a:cxn>
                <a:cxn ang="0">
                  <a:pos x="2" y="88"/>
                </a:cxn>
                <a:cxn ang="0">
                  <a:pos x="3" y="88"/>
                </a:cxn>
                <a:cxn ang="0">
                  <a:pos x="5" y="88"/>
                </a:cxn>
                <a:cxn ang="0">
                  <a:pos x="7" y="88"/>
                </a:cxn>
                <a:cxn ang="0">
                  <a:pos x="8" y="87"/>
                </a:cxn>
                <a:cxn ang="0">
                  <a:pos x="10" y="85"/>
                </a:cxn>
                <a:cxn ang="0">
                  <a:pos x="10" y="85"/>
                </a:cxn>
                <a:cxn ang="0">
                  <a:pos x="14" y="75"/>
                </a:cxn>
                <a:cxn ang="0">
                  <a:pos x="19" y="65"/>
                </a:cxn>
                <a:cxn ang="0">
                  <a:pos x="30" y="46"/>
                </a:cxn>
                <a:cxn ang="0">
                  <a:pos x="42" y="26"/>
                </a:cxn>
                <a:cxn ang="0">
                  <a:pos x="47" y="17"/>
                </a:cxn>
                <a:cxn ang="0">
                  <a:pos x="51" y="7"/>
                </a:cxn>
                <a:cxn ang="0">
                  <a:pos x="51" y="7"/>
                </a:cxn>
                <a:cxn ang="0">
                  <a:pos x="51" y="5"/>
                </a:cxn>
                <a:cxn ang="0">
                  <a:pos x="50" y="2"/>
                </a:cxn>
                <a:cxn ang="0">
                  <a:pos x="49" y="1"/>
                </a:cxn>
                <a:cxn ang="0">
                  <a:pos x="48" y="0"/>
                </a:cxn>
                <a:cxn ang="0">
                  <a:pos x="46" y="0"/>
                </a:cxn>
                <a:cxn ang="0">
                  <a:pos x="44" y="0"/>
                </a:cxn>
                <a:cxn ang="0">
                  <a:pos x="43" y="2"/>
                </a:cxn>
                <a:cxn ang="0">
                  <a:pos x="42" y="3"/>
                </a:cxn>
                <a:cxn ang="0">
                  <a:pos x="42" y="3"/>
                </a:cxn>
              </a:cxnLst>
              <a:rect l="0" t="0" r="r" b="b"/>
              <a:pathLst>
                <a:path w="51" h="88">
                  <a:moveTo>
                    <a:pt x="42" y="3"/>
                  </a:moveTo>
                  <a:lnTo>
                    <a:pt x="42" y="3"/>
                  </a:lnTo>
                  <a:lnTo>
                    <a:pt x="37" y="14"/>
                  </a:lnTo>
                  <a:lnTo>
                    <a:pt x="32" y="24"/>
                  </a:lnTo>
                  <a:lnTo>
                    <a:pt x="21" y="43"/>
                  </a:lnTo>
                  <a:lnTo>
                    <a:pt x="10" y="63"/>
                  </a:lnTo>
                  <a:lnTo>
                    <a:pt x="4" y="73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85"/>
                  </a:lnTo>
                  <a:lnTo>
                    <a:pt x="1" y="86"/>
                  </a:lnTo>
                  <a:lnTo>
                    <a:pt x="2" y="88"/>
                  </a:lnTo>
                  <a:lnTo>
                    <a:pt x="3" y="88"/>
                  </a:lnTo>
                  <a:lnTo>
                    <a:pt x="5" y="88"/>
                  </a:lnTo>
                  <a:lnTo>
                    <a:pt x="7" y="88"/>
                  </a:lnTo>
                  <a:lnTo>
                    <a:pt x="8" y="87"/>
                  </a:lnTo>
                  <a:lnTo>
                    <a:pt x="10" y="85"/>
                  </a:lnTo>
                  <a:lnTo>
                    <a:pt x="10" y="85"/>
                  </a:lnTo>
                  <a:lnTo>
                    <a:pt x="14" y="75"/>
                  </a:lnTo>
                  <a:lnTo>
                    <a:pt x="19" y="65"/>
                  </a:lnTo>
                  <a:lnTo>
                    <a:pt x="30" y="46"/>
                  </a:lnTo>
                  <a:lnTo>
                    <a:pt x="42" y="26"/>
                  </a:lnTo>
                  <a:lnTo>
                    <a:pt x="47" y="17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1" y="5"/>
                  </a:lnTo>
                  <a:lnTo>
                    <a:pt x="50" y="2"/>
                  </a:lnTo>
                  <a:lnTo>
                    <a:pt x="49" y="1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3" y="2"/>
                  </a:lnTo>
                  <a:lnTo>
                    <a:pt x="42" y="3"/>
                  </a:lnTo>
                  <a:lnTo>
                    <a:pt x="4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7" name="Freeform 989"/>
            <p:cNvSpPr>
              <a:spLocks/>
            </p:cNvSpPr>
            <p:nvPr/>
          </p:nvSpPr>
          <p:spPr bwMode="auto">
            <a:xfrm>
              <a:off x="4268788" y="2722563"/>
              <a:ext cx="44450" cy="61913"/>
            </a:xfrm>
            <a:custGeom>
              <a:avLst/>
              <a:gdLst/>
              <a:ahLst/>
              <a:cxnLst>
                <a:cxn ang="0">
                  <a:pos x="74" y="1"/>
                </a:cxn>
                <a:cxn ang="0">
                  <a:pos x="74" y="1"/>
                </a:cxn>
                <a:cxn ang="0">
                  <a:pos x="51" y="23"/>
                </a:cxn>
                <a:cxn ang="0">
                  <a:pos x="40" y="35"/>
                </a:cxn>
                <a:cxn ang="0">
                  <a:pos x="30" y="48"/>
                </a:cxn>
                <a:cxn ang="0">
                  <a:pos x="30" y="48"/>
                </a:cxn>
                <a:cxn ang="0">
                  <a:pos x="21" y="62"/>
                </a:cxn>
                <a:cxn ang="0">
                  <a:pos x="13" y="78"/>
                </a:cxn>
                <a:cxn ang="0">
                  <a:pos x="6" y="94"/>
                </a:cxn>
                <a:cxn ang="0">
                  <a:pos x="0" y="111"/>
                </a:cxn>
                <a:cxn ang="0">
                  <a:pos x="0" y="111"/>
                </a:cxn>
                <a:cxn ang="0">
                  <a:pos x="0" y="113"/>
                </a:cxn>
                <a:cxn ang="0">
                  <a:pos x="0" y="115"/>
                </a:cxn>
                <a:cxn ang="0">
                  <a:pos x="2" y="116"/>
                </a:cxn>
                <a:cxn ang="0">
                  <a:pos x="3" y="117"/>
                </a:cxn>
                <a:cxn ang="0">
                  <a:pos x="5" y="117"/>
                </a:cxn>
                <a:cxn ang="0">
                  <a:pos x="7" y="116"/>
                </a:cxn>
                <a:cxn ang="0">
                  <a:pos x="8" y="115"/>
                </a:cxn>
                <a:cxn ang="0">
                  <a:pos x="9" y="114"/>
                </a:cxn>
                <a:cxn ang="0">
                  <a:pos x="9" y="114"/>
                </a:cxn>
                <a:cxn ang="0">
                  <a:pos x="15" y="96"/>
                </a:cxn>
                <a:cxn ang="0">
                  <a:pos x="23" y="79"/>
                </a:cxn>
                <a:cxn ang="0">
                  <a:pos x="31" y="62"/>
                </a:cxn>
                <a:cxn ang="0">
                  <a:pos x="36" y="55"/>
                </a:cxn>
                <a:cxn ang="0">
                  <a:pos x="41" y="48"/>
                </a:cxn>
                <a:cxn ang="0">
                  <a:pos x="41" y="48"/>
                </a:cxn>
                <a:cxn ang="0">
                  <a:pos x="51" y="37"/>
                </a:cxn>
                <a:cxn ang="0">
                  <a:pos x="61" y="27"/>
                </a:cxn>
                <a:cxn ang="0">
                  <a:pos x="81" y="8"/>
                </a:cxn>
                <a:cxn ang="0">
                  <a:pos x="81" y="8"/>
                </a:cxn>
                <a:cxn ang="0">
                  <a:pos x="82" y="6"/>
                </a:cxn>
                <a:cxn ang="0">
                  <a:pos x="83" y="4"/>
                </a:cxn>
                <a:cxn ang="0">
                  <a:pos x="82" y="3"/>
                </a:cxn>
                <a:cxn ang="0">
                  <a:pos x="81" y="1"/>
                </a:cxn>
                <a:cxn ang="0">
                  <a:pos x="80" y="0"/>
                </a:cxn>
                <a:cxn ang="0">
                  <a:pos x="78" y="0"/>
                </a:cxn>
                <a:cxn ang="0">
                  <a:pos x="76" y="0"/>
                </a:cxn>
                <a:cxn ang="0">
                  <a:pos x="74" y="1"/>
                </a:cxn>
                <a:cxn ang="0">
                  <a:pos x="74" y="1"/>
                </a:cxn>
              </a:cxnLst>
              <a:rect l="0" t="0" r="r" b="b"/>
              <a:pathLst>
                <a:path w="83" h="117">
                  <a:moveTo>
                    <a:pt x="74" y="1"/>
                  </a:moveTo>
                  <a:lnTo>
                    <a:pt x="74" y="1"/>
                  </a:lnTo>
                  <a:lnTo>
                    <a:pt x="51" y="23"/>
                  </a:lnTo>
                  <a:lnTo>
                    <a:pt x="40" y="35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21" y="62"/>
                  </a:lnTo>
                  <a:lnTo>
                    <a:pt x="13" y="78"/>
                  </a:lnTo>
                  <a:lnTo>
                    <a:pt x="6" y="94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3"/>
                  </a:lnTo>
                  <a:lnTo>
                    <a:pt x="0" y="115"/>
                  </a:lnTo>
                  <a:lnTo>
                    <a:pt x="2" y="116"/>
                  </a:lnTo>
                  <a:lnTo>
                    <a:pt x="3" y="117"/>
                  </a:lnTo>
                  <a:lnTo>
                    <a:pt x="5" y="117"/>
                  </a:lnTo>
                  <a:lnTo>
                    <a:pt x="7" y="116"/>
                  </a:lnTo>
                  <a:lnTo>
                    <a:pt x="8" y="115"/>
                  </a:lnTo>
                  <a:lnTo>
                    <a:pt x="9" y="114"/>
                  </a:lnTo>
                  <a:lnTo>
                    <a:pt x="9" y="114"/>
                  </a:lnTo>
                  <a:lnTo>
                    <a:pt x="15" y="96"/>
                  </a:lnTo>
                  <a:lnTo>
                    <a:pt x="23" y="79"/>
                  </a:lnTo>
                  <a:lnTo>
                    <a:pt x="31" y="62"/>
                  </a:lnTo>
                  <a:lnTo>
                    <a:pt x="36" y="55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51" y="37"/>
                  </a:lnTo>
                  <a:lnTo>
                    <a:pt x="61" y="27"/>
                  </a:lnTo>
                  <a:lnTo>
                    <a:pt x="81" y="8"/>
                  </a:lnTo>
                  <a:lnTo>
                    <a:pt x="81" y="8"/>
                  </a:lnTo>
                  <a:lnTo>
                    <a:pt x="82" y="6"/>
                  </a:lnTo>
                  <a:lnTo>
                    <a:pt x="83" y="4"/>
                  </a:lnTo>
                  <a:lnTo>
                    <a:pt x="82" y="3"/>
                  </a:lnTo>
                  <a:lnTo>
                    <a:pt x="81" y="1"/>
                  </a:lnTo>
                  <a:lnTo>
                    <a:pt x="80" y="0"/>
                  </a:lnTo>
                  <a:lnTo>
                    <a:pt x="78" y="0"/>
                  </a:lnTo>
                  <a:lnTo>
                    <a:pt x="76" y="0"/>
                  </a:lnTo>
                  <a:lnTo>
                    <a:pt x="74" y="1"/>
                  </a:lnTo>
                  <a:lnTo>
                    <a:pt x="7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8" name="Freeform 990"/>
            <p:cNvSpPr>
              <a:spLocks/>
            </p:cNvSpPr>
            <p:nvPr/>
          </p:nvSpPr>
          <p:spPr bwMode="auto">
            <a:xfrm>
              <a:off x="4346576" y="2727326"/>
              <a:ext cx="36513" cy="47625"/>
            </a:xfrm>
            <a:custGeom>
              <a:avLst/>
              <a:gdLst/>
              <a:ahLst/>
              <a:cxnLst>
                <a:cxn ang="0">
                  <a:pos x="61" y="2"/>
                </a:cxn>
                <a:cxn ang="0">
                  <a:pos x="61" y="2"/>
                </a:cxn>
                <a:cxn ang="0">
                  <a:pos x="57" y="9"/>
                </a:cxn>
                <a:cxn ang="0">
                  <a:pos x="52" y="15"/>
                </a:cxn>
                <a:cxn ang="0">
                  <a:pos x="42" y="26"/>
                </a:cxn>
                <a:cxn ang="0">
                  <a:pos x="32" y="37"/>
                </a:cxn>
                <a:cxn ang="0">
                  <a:pos x="23" y="48"/>
                </a:cxn>
                <a:cxn ang="0">
                  <a:pos x="23" y="48"/>
                </a:cxn>
                <a:cxn ang="0">
                  <a:pos x="16" y="59"/>
                </a:cxn>
                <a:cxn ang="0">
                  <a:pos x="12" y="66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3" y="76"/>
                </a:cxn>
                <a:cxn ang="0">
                  <a:pos x="1" y="79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0" y="85"/>
                </a:cxn>
                <a:cxn ang="0">
                  <a:pos x="1" y="86"/>
                </a:cxn>
                <a:cxn ang="0">
                  <a:pos x="2" y="88"/>
                </a:cxn>
                <a:cxn ang="0">
                  <a:pos x="4" y="88"/>
                </a:cxn>
                <a:cxn ang="0">
                  <a:pos x="5" y="89"/>
                </a:cxn>
                <a:cxn ang="0">
                  <a:pos x="7" y="88"/>
                </a:cxn>
                <a:cxn ang="0">
                  <a:pos x="8" y="87"/>
                </a:cxn>
                <a:cxn ang="0">
                  <a:pos x="9" y="85"/>
                </a:cxn>
                <a:cxn ang="0">
                  <a:pos x="9" y="85"/>
                </a:cxn>
                <a:cxn ang="0">
                  <a:pos x="11" y="81"/>
                </a:cxn>
                <a:cxn ang="0">
                  <a:pos x="13" y="79"/>
                </a:cxn>
                <a:cxn ang="0">
                  <a:pos x="17" y="76"/>
                </a:cxn>
                <a:cxn ang="0">
                  <a:pos x="19" y="73"/>
                </a:cxn>
                <a:cxn ang="0">
                  <a:pos x="19" y="73"/>
                </a:cxn>
                <a:cxn ang="0">
                  <a:pos x="22" y="67"/>
                </a:cxn>
                <a:cxn ang="0">
                  <a:pos x="26" y="60"/>
                </a:cxn>
                <a:cxn ang="0">
                  <a:pos x="34" y="49"/>
                </a:cxn>
                <a:cxn ang="0">
                  <a:pos x="34" y="49"/>
                </a:cxn>
                <a:cxn ang="0">
                  <a:pos x="42" y="38"/>
                </a:cxn>
                <a:cxn ang="0">
                  <a:pos x="52" y="28"/>
                </a:cxn>
                <a:cxn ang="0">
                  <a:pos x="61" y="18"/>
                </a:cxn>
                <a:cxn ang="0">
                  <a:pos x="65" y="13"/>
                </a:cxn>
                <a:cxn ang="0">
                  <a:pos x="68" y="8"/>
                </a:cxn>
                <a:cxn ang="0">
                  <a:pos x="68" y="8"/>
                </a:cxn>
                <a:cxn ang="0">
                  <a:pos x="69" y="6"/>
                </a:cxn>
                <a:cxn ang="0">
                  <a:pos x="69" y="3"/>
                </a:cxn>
                <a:cxn ang="0">
                  <a:pos x="68" y="2"/>
                </a:cxn>
                <a:cxn ang="0">
                  <a:pos x="67" y="1"/>
                </a:cxn>
                <a:cxn ang="0">
                  <a:pos x="65" y="0"/>
                </a:cxn>
                <a:cxn ang="0">
                  <a:pos x="63" y="0"/>
                </a:cxn>
                <a:cxn ang="0">
                  <a:pos x="62" y="1"/>
                </a:cxn>
                <a:cxn ang="0">
                  <a:pos x="61" y="2"/>
                </a:cxn>
                <a:cxn ang="0">
                  <a:pos x="61" y="2"/>
                </a:cxn>
              </a:cxnLst>
              <a:rect l="0" t="0" r="r" b="b"/>
              <a:pathLst>
                <a:path w="69" h="89">
                  <a:moveTo>
                    <a:pt x="61" y="2"/>
                  </a:moveTo>
                  <a:lnTo>
                    <a:pt x="61" y="2"/>
                  </a:lnTo>
                  <a:lnTo>
                    <a:pt x="57" y="9"/>
                  </a:lnTo>
                  <a:lnTo>
                    <a:pt x="52" y="15"/>
                  </a:lnTo>
                  <a:lnTo>
                    <a:pt x="42" y="26"/>
                  </a:lnTo>
                  <a:lnTo>
                    <a:pt x="32" y="37"/>
                  </a:lnTo>
                  <a:lnTo>
                    <a:pt x="23" y="48"/>
                  </a:lnTo>
                  <a:lnTo>
                    <a:pt x="23" y="48"/>
                  </a:lnTo>
                  <a:lnTo>
                    <a:pt x="16" y="59"/>
                  </a:lnTo>
                  <a:lnTo>
                    <a:pt x="12" y="6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3" y="76"/>
                  </a:lnTo>
                  <a:lnTo>
                    <a:pt x="1" y="79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85"/>
                  </a:lnTo>
                  <a:lnTo>
                    <a:pt x="1" y="86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5" y="89"/>
                  </a:lnTo>
                  <a:lnTo>
                    <a:pt x="7" y="88"/>
                  </a:lnTo>
                  <a:lnTo>
                    <a:pt x="8" y="87"/>
                  </a:lnTo>
                  <a:lnTo>
                    <a:pt x="9" y="85"/>
                  </a:lnTo>
                  <a:lnTo>
                    <a:pt x="9" y="85"/>
                  </a:lnTo>
                  <a:lnTo>
                    <a:pt x="11" y="81"/>
                  </a:lnTo>
                  <a:lnTo>
                    <a:pt x="13" y="79"/>
                  </a:lnTo>
                  <a:lnTo>
                    <a:pt x="17" y="76"/>
                  </a:lnTo>
                  <a:lnTo>
                    <a:pt x="19" y="73"/>
                  </a:lnTo>
                  <a:lnTo>
                    <a:pt x="19" y="73"/>
                  </a:lnTo>
                  <a:lnTo>
                    <a:pt x="22" y="67"/>
                  </a:lnTo>
                  <a:lnTo>
                    <a:pt x="26" y="60"/>
                  </a:lnTo>
                  <a:lnTo>
                    <a:pt x="34" y="49"/>
                  </a:lnTo>
                  <a:lnTo>
                    <a:pt x="34" y="49"/>
                  </a:lnTo>
                  <a:lnTo>
                    <a:pt x="42" y="38"/>
                  </a:lnTo>
                  <a:lnTo>
                    <a:pt x="52" y="28"/>
                  </a:lnTo>
                  <a:lnTo>
                    <a:pt x="61" y="18"/>
                  </a:lnTo>
                  <a:lnTo>
                    <a:pt x="65" y="13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69" y="6"/>
                  </a:lnTo>
                  <a:lnTo>
                    <a:pt x="69" y="3"/>
                  </a:lnTo>
                  <a:lnTo>
                    <a:pt x="68" y="2"/>
                  </a:lnTo>
                  <a:lnTo>
                    <a:pt x="67" y="1"/>
                  </a:lnTo>
                  <a:lnTo>
                    <a:pt x="65" y="0"/>
                  </a:lnTo>
                  <a:lnTo>
                    <a:pt x="63" y="0"/>
                  </a:lnTo>
                  <a:lnTo>
                    <a:pt x="62" y="1"/>
                  </a:lnTo>
                  <a:lnTo>
                    <a:pt x="61" y="2"/>
                  </a:lnTo>
                  <a:lnTo>
                    <a:pt x="6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9" name="Freeform 991"/>
            <p:cNvSpPr>
              <a:spLocks/>
            </p:cNvSpPr>
            <p:nvPr/>
          </p:nvSpPr>
          <p:spPr bwMode="auto">
            <a:xfrm>
              <a:off x="4402138" y="2727326"/>
              <a:ext cx="28575" cy="49213"/>
            </a:xfrm>
            <a:custGeom>
              <a:avLst/>
              <a:gdLst/>
              <a:ahLst/>
              <a:cxnLst>
                <a:cxn ang="0">
                  <a:pos x="44" y="6"/>
                </a:cxn>
                <a:cxn ang="0">
                  <a:pos x="44" y="6"/>
                </a:cxn>
                <a:cxn ang="0">
                  <a:pos x="43" y="10"/>
                </a:cxn>
                <a:cxn ang="0">
                  <a:pos x="42" y="12"/>
                </a:cxn>
                <a:cxn ang="0">
                  <a:pos x="41" y="14"/>
                </a:cxn>
                <a:cxn ang="0">
                  <a:pos x="40" y="15"/>
                </a:cxn>
                <a:cxn ang="0">
                  <a:pos x="37" y="17"/>
                </a:cxn>
                <a:cxn ang="0">
                  <a:pos x="36" y="18"/>
                </a:cxn>
                <a:cxn ang="0">
                  <a:pos x="35" y="20"/>
                </a:cxn>
                <a:cxn ang="0">
                  <a:pos x="35" y="20"/>
                </a:cxn>
                <a:cxn ang="0">
                  <a:pos x="31" y="25"/>
                </a:cxn>
                <a:cxn ang="0">
                  <a:pos x="27" y="30"/>
                </a:cxn>
                <a:cxn ang="0">
                  <a:pos x="22" y="36"/>
                </a:cxn>
                <a:cxn ang="0">
                  <a:pos x="19" y="41"/>
                </a:cxn>
                <a:cxn ang="0">
                  <a:pos x="19" y="41"/>
                </a:cxn>
                <a:cxn ang="0">
                  <a:pos x="14" y="52"/>
                </a:cxn>
                <a:cxn ang="0">
                  <a:pos x="10" y="64"/>
                </a:cxn>
                <a:cxn ang="0">
                  <a:pos x="6" y="75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0" y="88"/>
                </a:cxn>
                <a:cxn ang="0">
                  <a:pos x="1" y="91"/>
                </a:cxn>
                <a:cxn ang="0">
                  <a:pos x="2" y="92"/>
                </a:cxn>
                <a:cxn ang="0">
                  <a:pos x="4" y="92"/>
                </a:cxn>
                <a:cxn ang="0">
                  <a:pos x="5" y="92"/>
                </a:cxn>
                <a:cxn ang="0">
                  <a:pos x="7" y="92"/>
                </a:cxn>
                <a:cxn ang="0">
                  <a:pos x="8" y="89"/>
                </a:cxn>
                <a:cxn ang="0">
                  <a:pos x="8" y="89"/>
                </a:cxn>
                <a:cxn ang="0">
                  <a:pos x="12" y="83"/>
                </a:cxn>
                <a:cxn ang="0">
                  <a:pos x="15" y="77"/>
                </a:cxn>
                <a:cxn ang="0">
                  <a:pos x="21" y="63"/>
                </a:cxn>
                <a:cxn ang="0">
                  <a:pos x="28" y="49"/>
                </a:cxn>
                <a:cxn ang="0">
                  <a:pos x="31" y="43"/>
                </a:cxn>
                <a:cxn ang="0">
                  <a:pos x="36" y="37"/>
                </a:cxn>
                <a:cxn ang="0">
                  <a:pos x="36" y="37"/>
                </a:cxn>
                <a:cxn ang="0">
                  <a:pos x="41" y="29"/>
                </a:cxn>
                <a:cxn ang="0">
                  <a:pos x="47" y="22"/>
                </a:cxn>
                <a:cxn ang="0">
                  <a:pos x="51" y="14"/>
                </a:cxn>
                <a:cxn ang="0">
                  <a:pos x="53" y="10"/>
                </a:cxn>
                <a:cxn ang="0">
                  <a:pos x="54" y="6"/>
                </a:cxn>
                <a:cxn ang="0">
                  <a:pos x="54" y="6"/>
                </a:cxn>
                <a:cxn ang="0">
                  <a:pos x="54" y="3"/>
                </a:cxn>
                <a:cxn ang="0">
                  <a:pos x="53" y="1"/>
                </a:cxn>
                <a:cxn ang="0">
                  <a:pos x="50" y="0"/>
                </a:cxn>
                <a:cxn ang="0">
                  <a:pos x="49" y="0"/>
                </a:cxn>
                <a:cxn ang="0">
                  <a:pos x="45" y="1"/>
                </a:cxn>
                <a:cxn ang="0">
                  <a:pos x="44" y="3"/>
                </a:cxn>
                <a:cxn ang="0">
                  <a:pos x="44" y="6"/>
                </a:cxn>
                <a:cxn ang="0">
                  <a:pos x="44" y="6"/>
                </a:cxn>
              </a:cxnLst>
              <a:rect l="0" t="0" r="r" b="b"/>
              <a:pathLst>
                <a:path w="54" h="92">
                  <a:moveTo>
                    <a:pt x="44" y="6"/>
                  </a:moveTo>
                  <a:lnTo>
                    <a:pt x="44" y="6"/>
                  </a:lnTo>
                  <a:lnTo>
                    <a:pt x="43" y="10"/>
                  </a:lnTo>
                  <a:lnTo>
                    <a:pt x="42" y="12"/>
                  </a:lnTo>
                  <a:lnTo>
                    <a:pt x="41" y="14"/>
                  </a:lnTo>
                  <a:lnTo>
                    <a:pt x="40" y="15"/>
                  </a:lnTo>
                  <a:lnTo>
                    <a:pt x="37" y="17"/>
                  </a:lnTo>
                  <a:lnTo>
                    <a:pt x="36" y="18"/>
                  </a:lnTo>
                  <a:lnTo>
                    <a:pt x="35" y="20"/>
                  </a:lnTo>
                  <a:lnTo>
                    <a:pt x="35" y="20"/>
                  </a:lnTo>
                  <a:lnTo>
                    <a:pt x="31" y="25"/>
                  </a:lnTo>
                  <a:lnTo>
                    <a:pt x="27" y="30"/>
                  </a:lnTo>
                  <a:lnTo>
                    <a:pt x="22" y="36"/>
                  </a:lnTo>
                  <a:lnTo>
                    <a:pt x="19" y="41"/>
                  </a:lnTo>
                  <a:lnTo>
                    <a:pt x="19" y="41"/>
                  </a:lnTo>
                  <a:lnTo>
                    <a:pt x="14" y="52"/>
                  </a:lnTo>
                  <a:lnTo>
                    <a:pt x="10" y="64"/>
                  </a:lnTo>
                  <a:lnTo>
                    <a:pt x="6" y="7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8"/>
                  </a:lnTo>
                  <a:lnTo>
                    <a:pt x="1" y="91"/>
                  </a:lnTo>
                  <a:lnTo>
                    <a:pt x="2" y="92"/>
                  </a:lnTo>
                  <a:lnTo>
                    <a:pt x="4" y="92"/>
                  </a:lnTo>
                  <a:lnTo>
                    <a:pt x="5" y="92"/>
                  </a:lnTo>
                  <a:lnTo>
                    <a:pt x="7" y="92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12" y="83"/>
                  </a:lnTo>
                  <a:lnTo>
                    <a:pt x="15" y="77"/>
                  </a:lnTo>
                  <a:lnTo>
                    <a:pt x="21" y="63"/>
                  </a:lnTo>
                  <a:lnTo>
                    <a:pt x="28" y="49"/>
                  </a:lnTo>
                  <a:lnTo>
                    <a:pt x="31" y="43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41" y="29"/>
                  </a:lnTo>
                  <a:lnTo>
                    <a:pt x="47" y="22"/>
                  </a:lnTo>
                  <a:lnTo>
                    <a:pt x="51" y="14"/>
                  </a:lnTo>
                  <a:lnTo>
                    <a:pt x="53" y="10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4" y="3"/>
                  </a:lnTo>
                  <a:lnTo>
                    <a:pt x="53" y="1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5" y="1"/>
                  </a:lnTo>
                  <a:lnTo>
                    <a:pt x="44" y="3"/>
                  </a:lnTo>
                  <a:lnTo>
                    <a:pt x="44" y="6"/>
                  </a:lnTo>
                  <a:lnTo>
                    <a:pt x="4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0" name="Freeform 992"/>
            <p:cNvSpPr>
              <a:spLocks/>
            </p:cNvSpPr>
            <p:nvPr/>
          </p:nvSpPr>
          <p:spPr bwMode="auto">
            <a:xfrm>
              <a:off x="4464051" y="2733676"/>
              <a:ext cx="26988" cy="36513"/>
            </a:xfrm>
            <a:custGeom>
              <a:avLst/>
              <a:gdLst/>
              <a:ahLst/>
              <a:cxnLst>
                <a:cxn ang="0">
                  <a:pos x="41" y="2"/>
                </a:cxn>
                <a:cxn ang="0">
                  <a:pos x="41" y="2"/>
                </a:cxn>
                <a:cxn ang="0">
                  <a:pos x="37" y="10"/>
                </a:cxn>
                <a:cxn ang="0">
                  <a:pos x="32" y="18"/>
                </a:cxn>
                <a:cxn ang="0">
                  <a:pos x="21" y="33"/>
                </a:cxn>
                <a:cxn ang="0">
                  <a:pos x="21" y="33"/>
                </a:cxn>
                <a:cxn ang="0">
                  <a:pos x="10" y="48"/>
                </a:cxn>
                <a:cxn ang="0">
                  <a:pos x="1" y="65"/>
                </a:cxn>
                <a:cxn ang="0">
                  <a:pos x="1" y="65"/>
                </a:cxn>
                <a:cxn ang="0">
                  <a:pos x="0" y="66"/>
                </a:cxn>
                <a:cxn ang="0">
                  <a:pos x="0" y="68"/>
                </a:cxn>
                <a:cxn ang="0">
                  <a:pos x="1" y="70"/>
                </a:cxn>
                <a:cxn ang="0">
                  <a:pos x="3" y="71"/>
                </a:cxn>
                <a:cxn ang="0">
                  <a:pos x="4" y="71"/>
                </a:cxn>
                <a:cxn ang="0">
                  <a:pos x="6" y="71"/>
                </a:cxn>
                <a:cxn ang="0">
                  <a:pos x="7" y="71"/>
                </a:cxn>
                <a:cxn ang="0">
                  <a:pos x="9" y="69"/>
                </a:cxn>
                <a:cxn ang="0">
                  <a:pos x="9" y="69"/>
                </a:cxn>
                <a:cxn ang="0">
                  <a:pos x="18" y="54"/>
                </a:cxn>
                <a:cxn ang="0">
                  <a:pos x="29" y="37"/>
                </a:cxn>
                <a:cxn ang="0">
                  <a:pos x="29" y="37"/>
                </a:cxn>
                <a:cxn ang="0">
                  <a:pos x="40" y="21"/>
                </a:cxn>
                <a:cxn ang="0">
                  <a:pos x="46" y="13"/>
                </a:cxn>
                <a:cxn ang="0">
                  <a:pos x="51" y="5"/>
                </a:cxn>
                <a:cxn ang="0">
                  <a:pos x="51" y="5"/>
                </a:cxn>
                <a:cxn ang="0">
                  <a:pos x="51" y="3"/>
                </a:cxn>
                <a:cxn ang="0">
                  <a:pos x="51" y="1"/>
                </a:cxn>
                <a:cxn ang="0">
                  <a:pos x="50" y="0"/>
                </a:cxn>
                <a:cxn ang="0">
                  <a:pos x="47" y="0"/>
                </a:cxn>
                <a:cxn ang="0">
                  <a:pos x="44" y="0"/>
                </a:cxn>
                <a:cxn ang="0">
                  <a:pos x="42" y="1"/>
                </a:cxn>
                <a:cxn ang="0">
                  <a:pos x="41" y="2"/>
                </a:cxn>
                <a:cxn ang="0">
                  <a:pos x="41" y="2"/>
                </a:cxn>
              </a:cxnLst>
              <a:rect l="0" t="0" r="r" b="b"/>
              <a:pathLst>
                <a:path w="51" h="71">
                  <a:moveTo>
                    <a:pt x="41" y="2"/>
                  </a:moveTo>
                  <a:lnTo>
                    <a:pt x="41" y="2"/>
                  </a:lnTo>
                  <a:lnTo>
                    <a:pt x="37" y="10"/>
                  </a:lnTo>
                  <a:lnTo>
                    <a:pt x="32" y="18"/>
                  </a:lnTo>
                  <a:lnTo>
                    <a:pt x="21" y="33"/>
                  </a:lnTo>
                  <a:lnTo>
                    <a:pt x="21" y="33"/>
                  </a:lnTo>
                  <a:lnTo>
                    <a:pt x="10" y="48"/>
                  </a:lnTo>
                  <a:lnTo>
                    <a:pt x="1" y="65"/>
                  </a:lnTo>
                  <a:lnTo>
                    <a:pt x="1" y="65"/>
                  </a:lnTo>
                  <a:lnTo>
                    <a:pt x="0" y="66"/>
                  </a:lnTo>
                  <a:lnTo>
                    <a:pt x="0" y="68"/>
                  </a:lnTo>
                  <a:lnTo>
                    <a:pt x="1" y="70"/>
                  </a:lnTo>
                  <a:lnTo>
                    <a:pt x="3" y="71"/>
                  </a:lnTo>
                  <a:lnTo>
                    <a:pt x="4" y="71"/>
                  </a:lnTo>
                  <a:lnTo>
                    <a:pt x="6" y="71"/>
                  </a:lnTo>
                  <a:lnTo>
                    <a:pt x="7" y="71"/>
                  </a:lnTo>
                  <a:lnTo>
                    <a:pt x="9" y="69"/>
                  </a:lnTo>
                  <a:lnTo>
                    <a:pt x="9" y="69"/>
                  </a:lnTo>
                  <a:lnTo>
                    <a:pt x="18" y="54"/>
                  </a:lnTo>
                  <a:lnTo>
                    <a:pt x="29" y="37"/>
                  </a:lnTo>
                  <a:lnTo>
                    <a:pt x="29" y="37"/>
                  </a:lnTo>
                  <a:lnTo>
                    <a:pt x="40" y="21"/>
                  </a:lnTo>
                  <a:lnTo>
                    <a:pt x="46" y="13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3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47" y="0"/>
                  </a:lnTo>
                  <a:lnTo>
                    <a:pt x="44" y="0"/>
                  </a:lnTo>
                  <a:lnTo>
                    <a:pt x="42" y="1"/>
                  </a:lnTo>
                  <a:lnTo>
                    <a:pt x="41" y="2"/>
                  </a:lnTo>
                  <a:lnTo>
                    <a:pt x="4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1" name="Freeform 993"/>
            <p:cNvSpPr>
              <a:spLocks/>
            </p:cNvSpPr>
            <p:nvPr/>
          </p:nvSpPr>
          <p:spPr bwMode="auto">
            <a:xfrm>
              <a:off x="4532313" y="2736851"/>
              <a:ext cx="30163" cy="42863"/>
            </a:xfrm>
            <a:custGeom>
              <a:avLst/>
              <a:gdLst/>
              <a:ahLst/>
              <a:cxnLst>
                <a:cxn ang="0">
                  <a:pos x="49" y="3"/>
                </a:cxn>
                <a:cxn ang="0">
                  <a:pos x="49" y="3"/>
                </a:cxn>
                <a:cxn ang="0">
                  <a:pos x="43" y="13"/>
                </a:cxn>
                <a:cxn ang="0">
                  <a:pos x="37" y="24"/>
                </a:cxn>
                <a:cxn ang="0">
                  <a:pos x="29" y="34"/>
                </a:cxn>
                <a:cxn ang="0">
                  <a:pos x="22" y="43"/>
                </a:cxn>
                <a:cxn ang="0">
                  <a:pos x="22" y="43"/>
                </a:cxn>
                <a:cxn ang="0">
                  <a:pos x="15" y="50"/>
                </a:cxn>
                <a:cxn ang="0">
                  <a:pos x="10" y="57"/>
                </a:cxn>
                <a:cxn ang="0">
                  <a:pos x="4" y="65"/>
                </a:cxn>
                <a:cxn ang="0">
                  <a:pos x="1" y="74"/>
                </a:cxn>
                <a:cxn ang="0">
                  <a:pos x="1" y="74"/>
                </a:cxn>
                <a:cxn ang="0">
                  <a:pos x="0" y="76"/>
                </a:cxn>
                <a:cxn ang="0">
                  <a:pos x="1" y="78"/>
                </a:cxn>
                <a:cxn ang="0">
                  <a:pos x="2" y="79"/>
                </a:cxn>
                <a:cxn ang="0">
                  <a:pos x="4" y="79"/>
                </a:cxn>
                <a:cxn ang="0">
                  <a:pos x="6" y="80"/>
                </a:cxn>
                <a:cxn ang="0">
                  <a:pos x="8" y="79"/>
                </a:cxn>
                <a:cxn ang="0">
                  <a:pos x="9" y="78"/>
                </a:cxn>
                <a:cxn ang="0">
                  <a:pos x="10" y="76"/>
                </a:cxn>
                <a:cxn ang="0">
                  <a:pos x="10" y="76"/>
                </a:cxn>
                <a:cxn ang="0">
                  <a:pos x="13" y="70"/>
                </a:cxn>
                <a:cxn ang="0">
                  <a:pos x="15" y="65"/>
                </a:cxn>
                <a:cxn ang="0">
                  <a:pos x="22" y="56"/>
                </a:cxn>
                <a:cxn ang="0">
                  <a:pos x="22" y="56"/>
                </a:cxn>
                <a:cxn ang="0">
                  <a:pos x="29" y="50"/>
                </a:cxn>
                <a:cxn ang="0">
                  <a:pos x="32" y="46"/>
                </a:cxn>
                <a:cxn ang="0">
                  <a:pos x="35" y="43"/>
                </a:cxn>
                <a:cxn ang="0">
                  <a:pos x="35" y="43"/>
                </a:cxn>
                <a:cxn ang="0">
                  <a:pos x="41" y="33"/>
                </a:cxn>
                <a:cxn ang="0">
                  <a:pos x="46" y="25"/>
                </a:cxn>
                <a:cxn ang="0">
                  <a:pos x="52" y="17"/>
                </a:cxn>
                <a:cxn ang="0">
                  <a:pos x="57" y="7"/>
                </a:cxn>
                <a:cxn ang="0">
                  <a:pos x="57" y="7"/>
                </a:cxn>
                <a:cxn ang="0">
                  <a:pos x="57" y="5"/>
                </a:cxn>
                <a:cxn ang="0">
                  <a:pos x="57" y="4"/>
                </a:cxn>
                <a:cxn ang="0">
                  <a:pos x="56" y="2"/>
                </a:cxn>
                <a:cxn ang="0">
                  <a:pos x="55" y="1"/>
                </a:cxn>
                <a:cxn ang="0">
                  <a:pos x="53" y="0"/>
                </a:cxn>
                <a:cxn ang="0">
                  <a:pos x="52" y="0"/>
                </a:cxn>
                <a:cxn ang="0">
                  <a:pos x="50" y="1"/>
                </a:cxn>
                <a:cxn ang="0">
                  <a:pos x="49" y="3"/>
                </a:cxn>
                <a:cxn ang="0">
                  <a:pos x="49" y="3"/>
                </a:cxn>
              </a:cxnLst>
              <a:rect l="0" t="0" r="r" b="b"/>
              <a:pathLst>
                <a:path w="57" h="80">
                  <a:moveTo>
                    <a:pt x="49" y="3"/>
                  </a:moveTo>
                  <a:lnTo>
                    <a:pt x="49" y="3"/>
                  </a:lnTo>
                  <a:lnTo>
                    <a:pt x="43" y="13"/>
                  </a:lnTo>
                  <a:lnTo>
                    <a:pt x="37" y="24"/>
                  </a:lnTo>
                  <a:lnTo>
                    <a:pt x="29" y="34"/>
                  </a:lnTo>
                  <a:lnTo>
                    <a:pt x="22" y="43"/>
                  </a:lnTo>
                  <a:lnTo>
                    <a:pt x="22" y="43"/>
                  </a:lnTo>
                  <a:lnTo>
                    <a:pt x="15" y="50"/>
                  </a:lnTo>
                  <a:lnTo>
                    <a:pt x="10" y="57"/>
                  </a:lnTo>
                  <a:lnTo>
                    <a:pt x="4" y="65"/>
                  </a:lnTo>
                  <a:lnTo>
                    <a:pt x="1" y="74"/>
                  </a:lnTo>
                  <a:lnTo>
                    <a:pt x="1" y="74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6" y="80"/>
                  </a:lnTo>
                  <a:lnTo>
                    <a:pt x="8" y="79"/>
                  </a:lnTo>
                  <a:lnTo>
                    <a:pt x="9" y="78"/>
                  </a:lnTo>
                  <a:lnTo>
                    <a:pt x="10" y="76"/>
                  </a:lnTo>
                  <a:lnTo>
                    <a:pt x="10" y="76"/>
                  </a:lnTo>
                  <a:lnTo>
                    <a:pt x="13" y="70"/>
                  </a:lnTo>
                  <a:lnTo>
                    <a:pt x="15" y="6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9" y="50"/>
                  </a:lnTo>
                  <a:lnTo>
                    <a:pt x="32" y="46"/>
                  </a:lnTo>
                  <a:lnTo>
                    <a:pt x="35" y="43"/>
                  </a:lnTo>
                  <a:lnTo>
                    <a:pt x="35" y="43"/>
                  </a:lnTo>
                  <a:lnTo>
                    <a:pt x="41" y="33"/>
                  </a:lnTo>
                  <a:lnTo>
                    <a:pt x="46" y="25"/>
                  </a:lnTo>
                  <a:lnTo>
                    <a:pt x="52" y="17"/>
                  </a:lnTo>
                  <a:lnTo>
                    <a:pt x="57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7" y="4"/>
                  </a:lnTo>
                  <a:lnTo>
                    <a:pt x="56" y="2"/>
                  </a:lnTo>
                  <a:lnTo>
                    <a:pt x="55" y="1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0" y="1"/>
                  </a:lnTo>
                  <a:lnTo>
                    <a:pt x="49" y="3"/>
                  </a:lnTo>
                  <a:lnTo>
                    <a:pt x="49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2" name="Freeform 994"/>
            <p:cNvSpPr>
              <a:spLocks/>
            </p:cNvSpPr>
            <p:nvPr/>
          </p:nvSpPr>
          <p:spPr bwMode="auto">
            <a:xfrm>
              <a:off x="4589463" y="2735263"/>
              <a:ext cx="22225" cy="34925"/>
            </a:xfrm>
            <a:custGeom>
              <a:avLst/>
              <a:gdLst/>
              <a:ahLst/>
              <a:cxnLst>
                <a:cxn ang="0">
                  <a:pos x="33" y="2"/>
                </a:cxn>
                <a:cxn ang="0">
                  <a:pos x="33" y="2"/>
                </a:cxn>
                <a:cxn ang="0">
                  <a:pos x="24" y="16"/>
                </a:cxn>
                <a:cxn ang="0">
                  <a:pos x="16" y="31"/>
                </a:cxn>
                <a:cxn ang="0">
                  <a:pos x="7" y="46"/>
                </a:cxn>
                <a:cxn ang="0">
                  <a:pos x="1" y="61"/>
                </a:cxn>
                <a:cxn ang="0">
                  <a:pos x="1" y="61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2" y="65"/>
                </a:cxn>
                <a:cxn ang="0">
                  <a:pos x="4" y="66"/>
                </a:cxn>
                <a:cxn ang="0">
                  <a:pos x="7" y="66"/>
                </a:cxn>
                <a:cxn ang="0">
                  <a:pos x="8" y="65"/>
                </a:cxn>
                <a:cxn ang="0">
                  <a:pos x="10" y="63"/>
                </a:cxn>
                <a:cxn ang="0">
                  <a:pos x="10" y="63"/>
                </a:cxn>
                <a:cxn ang="0">
                  <a:pos x="17" y="49"/>
                </a:cxn>
                <a:cxn ang="0">
                  <a:pos x="24" y="34"/>
                </a:cxn>
                <a:cxn ang="0">
                  <a:pos x="32" y="21"/>
                </a:cxn>
                <a:cxn ang="0">
                  <a:pos x="42" y="7"/>
                </a:cxn>
                <a:cxn ang="0">
                  <a:pos x="42" y="7"/>
                </a:cxn>
                <a:cxn ang="0">
                  <a:pos x="42" y="5"/>
                </a:cxn>
                <a:cxn ang="0">
                  <a:pos x="42" y="4"/>
                </a:cxn>
                <a:cxn ang="0">
                  <a:pos x="41" y="2"/>
                </a:cxn>
                <a:cxn ang="0">
                  <a:pos x="40" y="1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4" y="1"/>
                </a:cxn>
                <a:cxn ang="0">
                  <a:pos x="33" y="2"/>
                </a:cxn>
                <a:cxn ang="0">
                  <a:pos x="33" y="2"/>
                </a:cxn>
              </a:cxnLst>
              <a:rect l="0" t="0" r="r" b="b"/>
              <a:pathLst>
                <a:path w="42" h="66">
                  <a:moveTo>
                    <a:pt x="33" y="2"/>
                  </a:moveTo>
                  <a:lnTo>
                    <a:pt x="33" y="2"/>
                  </a:lnTo>
                  <a:lnTo>
                    <a:pt x="24" y="16"/>
                  </a:lnTo>
                  <a:lnTo>
                    <a:pt x="16" y="31"/>
                  </a:lnTo>
                  <a:lnTo>
                    <a:pt x="7" y="46"/>
                  </a:lnTo>
                  <a:lnTo>
                    <a:pt x="1" y="61"/>
                  </a:lnTo>
                  <a:lnTo>
                    <a:pt x="1" y="61"/>
                  </a:lnTo>
                  <a:lnTo>
                    <a:pt x="0" y="63"/>
                  </a:lnTo>
                  <a:lnTo>
                    <a:pt x="1" y="64"/>
                  </a:lnTo>
                  <a:lnTo>
                    <a:pt x="2" y="65"/>
                  </a:lnTo>
                  <a:lnTo>
                    <a:pt x="4" y="66"/>
                  </a:lnTo>
                  <a:lnTo>
                    <a:pt x="7" y="66"/>
                  </a:lnTo>
                  <a:lnTo>
                    <a:pt x="8" y="65"/>
                  </a:lnTo>
                  <a:lnTo>
                    <a:pt x="10" y="63"/>
                  </a:lnTo>
                  <a:lnTo>
                    <a:pt x="10" y="63"/>
                  </a:lnTo>
                  <a:lnTo>
                    <a:pt x="17" y="49"/>
                  </a:lnTo>
                  <a:lnTo>
                    <a:pt x="24" y="34"/>
                  </a:lnTo>
                  <a:lnTo>
                    <a:pt x="32" y="21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1" y="2"/>
                  </a:lnTo>
                  <a:lnTo>
                    <a:pt x="40" y="1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1"/>
                  </a:lnTo>
                  <a:lnTo>
                    <a:pt x="33" y="2"/>
                  </a:lnTo>
                  <a:lnTo>
                    <a:pt x="3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3" name="Freeform 995"/>
            <p:cNvSpPr>
              <a:spLocks/>
            </p:cNvSpPr>
            <p:nvPr/>
          </p:nvSpPr>
          <p:spPr bwMode="auto">
            <a:xfrm>
              <a:off x="4651376" y="2736851"/>
              <a:ext cx="25400" cy="42863"/>
            </a:xfrm>
            <a:custGeom>
              <a:avLst/>
              <a:gdLst/>
              <a:ahLst/>
              <a:cxnLst>
                <a:cxn ang="0">
                  <a:pos x="39" y="4"/>
                </a:cxn>
                <a:cxn ang="0">
                  <a:pos x="39" y="4"/>
                </a:cxn>
                <a:cxn ang="0">
                  <a:pos x="36" y="13"/>
                </a:cxn>
                <a:cxn ang="0">
                  <a:pos x="31" y="22"/>
                </a:cxn>
                <a:cxn ang="0">
                  <a:pos x="22" y="39"/>
                </a:cxn>
                <a:cxn ang="0">
                  <a:pos x="11" y="56"/>
                </a:cxn>
                <a:cxn ang="0">
                  <a:pos x="0" y="73"/>
                </a:cxn>
                <a:cxn ang="0">
                  <a:pos x="0" y="73"/>
                </a:cxn>
                <a:cxn ang="0">
                  <a:pos x="0" y="75"/>
                </a:cxn>
                <a:cxn ang="0">
                  <a:pos x="0" y="76"/>
                </a:cxn>
                <a:cxn ang="0">
                  <a:pos x="1" y="78"/>
                </a:cxn>
                <a:cxn ang="0">
                  <a:pos x="2" y="79"/>
                </a:cxn>
                <a:cxn ang="0">
                  <a:pos x="4" y="80"/>
                </a:cxn>
                <a:cxn ang="0">
                  <a:pos x="5" y="80"/>
                </a:cxn>
                <a:cxn ang="0">
                  <a:pos x="8" y="79"/>
                </a:cxn>
                <a:cxn ang="0">
                  <a:pos x="9" y="78"/>
                </a:cxn>
                <a:cxn ang="0">
                  <a:pos x="9" y="78"/>
                </a:cxn>
                <a:cxn ang="0">
                  <a:pos x="20" y="60"/>
                </a:cxn>
                <a:cxn ang="0">
                  <a:pos x="30" y="43"/>
                </a:cxn>
                <a:cxn ang="0">
                  <a:pos x="41" y="25"/>
                </a:cxn>
                <a:cxn ang="0">
                  <a:pos x="44" y="16"/>
                </a:cxn>
                <a:cxn ang="0">
                  <a:pos x="47" y="6"/>
                </a:cxn>
                <a:cxn ang="0">
                  <a:pos x="47" y="6"/>
                </a:cxn>
                <a:cxn ang="0">
                  <a:pos x="48" y="4"/>
                </a:cxn>
                <a:cxn ang="0">
                  <a:pos x="47" y="3"/>
                </a:cxn>
                <a:cxn ang="0">
                  <a:pos x="46" y="1"/>
                </a:cxn>
                <a:cxn ang="0">
                  <a:pos x="44" y="1"/>
                </a:cxn>
                <a:cxn ang="0">
                  <a:pos x="43" y="0"/>
                </a:cxn>
                <a:cxn ang="0">
                  <a:pos x="41" y="1"/>
                </a:cxn>
                <a:cxn ang="0">
                  <a:pos x="40" y="2"/>
                </a:cxn>
                <a:cxn ang="0">
                  <a:pos x="39" y="4"/>
                </a:cxn>
                <a:cxn ang="0">
                  <a:pos x="39" y="4"/>
                </a:cxn>
              </a:cxnLst>
              <a:rect l="0" t="0" r="r" b="b"/>
              <a:pathLst>
                <a:path w="48" h="80">
                  <a:moveTo>
                    <a:pt x="39" y="4"/>
                  </a:moveTo>
                  <a:lnTo>
                    <a:pt x="39" y="4"/>
                  </a:lnTo>
                  <a:lnTo>
                    <a:pt x="36" y="13"/>
                  </a:lnTo>
                  <a:lnTo>
                    <a:pt x="31" y="22"/>
                  </a:lnTo>
                  <a:lnTo>
                    <a:pt x="22" y="39"/>
                  </a:lnTo>
                  <a:lnTo>
                    <a:pt x="11" y="56"/>
                  </a:lnTo>
                  <a:lnTo>
                    <a:pt x="0" y="73"/>
                  </a:lnTo>
                  <a:lnTo>
                    <a:pt x="0" y="73"/>
                  </a:lnTo>
                  <a:lnTo>
                    <a:pt x="0" y="75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2" y="79"/>
                  </a:lnTo>
                  <a:lnTo>
                    <a:pt x="4" y="80"/>
                  </a:lnTo>
                  <a:lnTo>
                    <a:pt x="5" y="80"/>
                  </a:lnTo>
                  <a:lnTo>
                    <a:pt x="8" y="79"/>
                  </a:lnTo>
                  <a:lnTo>
                    <a:pt x="9" y="78"/>
                  </a:lnTo>
                  <a:lnTo>
                    <a:pt x="9" y="78"/>
                  </a:lnTo>
                  <a:lnTo>
                    <a:pt x="20" y="60"/>
                  </a:lnTo>
                  <a:lnTo>
                    <a:pt x="30" y="43"/>
                  </a:lnTo>
                  <a:lnTo>
                    <a:pt x="41" y="25"/>
                  </a:lnTo>
                  <a:lnTo>
                    <a:pt x="44" y="1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8" y="4"/>
                  </a:lnTo>
                  <a:lnTo>
                    <a:pt x="47" y="3"/>
                  </a:lnTo>
                  <a:lnTo>
                    <a:pt x="46" y="1"/>
                  </a:lnTo>
                  <a:lnTo>
                    <a:pt x="44" y="1"/>
                  </a:lnTo>
                  <a:lnTo>
                    <a:pt x="43" y="0"/>
                  </a:lnTo>
                  <a:lnTo>
                    <a:pt x="41" y="1"/>
                  </a:lnTo>
                  <a:lnTo>
                    <a:pt x="40" y="2"/>
                  </a:lnTo>
                  <a:lnTo>
                    <a:pt x="39" y="4"/>
                  </a:lnTo>
                  <a:lnTo>
                    <a:pt x="39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4" name="Freeform 996"/>
            <p:cNvSpPr>
              <a:spLocks/>
            </p:cNvSpPr>
            <p:nvPr/>
          </p:nvSpPr>
          <p:spPr bwMode="auto">
            <a:xfrm>
              <a:off x="4702176" y="2738438"/>
              <a:ext cx="22225" cy="38100"/>
            </a:xfrm>
            <a:custGeom>
              <a:avLst/>
              <a:gdLst/>
              <a:ahLst/>
              <a:cxnLst>
                <a:cxn ang="0">
                  <a:pos x="35" y="3"/>
                </a:cxn>
                <a:cxn ang="0">
                  <a:pos x="35" y="3"/>
                </a:cxn>
                <a:cxn ang="0">
                  <a:pos x="30" y="10"/>
                </a:cxn>
                <a:cxn ang="0">
                  <a:pos x="26" y="18"/>
                </a:cxn>
                <a:cxn ang="0">
                  <a:pos x="14" y="32"/>
                </a:cxn>
                <a:cxn ang="0">
                  <a:pos x="10" y="40"/>
                </a:cxn>
                <a:cxn ang="0">
                  <a:pos x="5" y="48"/>
                </a:cxn>
                <a:cxn ang="0">
                  <a:pos x="2" y="55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66"/>
                </a:cxn>
                <a:cxn ang="0">
                  <a:pos x="0" y="67"/>
                </a:cxn>
                <a:cxn ang="0">
                  <a:pos x="3" y="70"/>
                </a:cxn>
                <a:cxn ang="0">
                  <a:pos x="5" y="71"/>
                </a:cxn>
                <a:cxn ang="0">
                  <a:pos x="7" y="70"/>
                </a:cxn>
                <a:cxn ang="0">
                  <a:pos x="8" y="69"/>
                </a:cxn>
                <a:cxn ang="0">
                  <a:pos x="9" y="66"/>
                </a:cxn>
                <a:cxn ang="0">
                  <a:pos x="9" y="66"/>
                </a:cxn>
                <a:cxn ang="0">
                  <a:pos x="11" y="58"/>
                </a:cxn>
                <a:cxn ang="0">
                  <a:pos x="14" y="51"/>
                </a:cxn>
                <a:cxn ang="0">
                  <a:pos x="18" y="44"/>
                </a:cxn>
                <a:cxn ang="0">
                  <a:pos x="23" y="36"/>
                </a:cxn>
                <a:cxn ang="0">
                  <a:pos x="34" y="22"/>
                </a:cxn>
                <a:cxn ang="0">
                  <a:pos x="39" y="15"/>
                </a:cxn>
                <a:cxn ang="0">
                  <a:pos x="43" y="7"/>
                </a:cxn>
                <a:cxn ang="0">
                  <a:pos x="43" y="7"/>
                </a:cxn>
                <a:cxn ang="0">
                  <a:pos x="43" y="5"/>
                </a:cxn>
                <a:cxn ang="0">
                  <a:pos x="43" y="4"/>
                </a:cxn>
                <a:cxn ang="0">
                  <a:pos x="42" y="2"/>
                </a:cxn>
                <a:cxn ang="0">
                  <a:pos x="41" y="1"/>
                </a:cxn>
                <a:cxn ang="0">
                  <a:pos x="39" y="0"/>
                </a:cxn>
                <a:cxn ang="0">
                  <a:pos x="38" y="0"/>
                </a:cxn>
                <a:cxn ang="0">
                  <a:pos x="36" y="1"/>
                </a:cxn>
                <a:cxn ang="0">
                  <a:pos x="35" y="3"/>
                </a:cxn>
                <a:cxn ang="0">
                  <a:pos x="35" y="3"/>
                </a:cxn>
              </a:cxnLst>
              <a:rect l="0" t="0" r="r" b="b"/>
              <a:pathLst>
                <a:path w="43" h="71">
                  <a:moveTo>
                    <a:pt x="35" y="3"/>
                  </a:moveTo>
                  <a:lnTo>
                    <a:pt x="35" y="3"/>
                  </a:lnTo>
                  <a:lnTo>
                    <a:pt x="30" y="10"/>
                  </a:lnTo>
                  <a:lnTo>
                    <a:pt x="26" y="18"/>
                  </a:lnTo>
                  <a:lnTo>
                    <a:pt x="14" y="32"/>
                  </a:lnTo>
                  <a:lnTo>
                    <a:pt x="10" y="40"/>
                  </a:lnTo>
                  <a:lnTo>
                    <a:pt x="5" y="48"/>
                  </a:lnTo>
                  <a:lnTo>
                    <a:pt x="2" y="55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6"/>
                  </a:lnTo>
                  <a:lnTo>
                    <a:pt x="0" y="67"/>
                  </a:lnTo>
                  <a:lnTo>
                    <a:pt x="3" y="70"/>
                  </a:lnTo>
                  <a:lnTo>
                    <a:pt x="5" y="71"/>
                  </a:lnTo>
                  <a:lnTo>
                    <a:pt x="7" y="70"/>
                  </a:lnTo>
                  <a:lnTo>
                    <a:pt x="8" y="69"/>
                  </a:lnTo>
                  <a:lnTo>
                    <a:pt x="9" y="66"/>
                  </a:lnTo>
                  <a:lnTo>
                    <a:pt x="9" y="66"/>
                  </a:lnTo>
                  <a:lnTo>
                    <a:pt x="11" y="58"/>
                  </a:lnTo>
                  <a:lnTo>
                    <a:pt x="14" y="51"/>
                  </a:lnTo>
                  <a:lnTo>
                    <a:pt x="18" y="44"/>
                  </a:lnTo>
                  <a:lnTo>
                    <a:pt x="23" y="36"/>
                  </a:lnTo>
                  <a:lnTo>
                    <a:pt x="34" y="22"/>
                  </a:lnTo>
                  <a:lnTo>
                    <a:pt x="39" y="15"/>
                  </a:lnTo>
                  <a:lnTo>
                    <a:pt x="43" y="7"/>
                  </a:lnTo>
                  <a:lnTo>
                    <a:pt x="43" y="7"/>
                  </a:lnTo>
                  <a:lnTo>
                    <a:pt x="43" y="5"/>
                  </a:lnTo>
                  <a:lnTo>
                    <a:pt x="43" y="4"/>
                  </a:lnTo>
                  <a:lnTo>
                    <a:pt x="42" y="2"/>
                  </a:lnTo>
                  <a:lnTo>
                    <a:pt x="41" y="1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6" y="1"/>
                  </a:lnTo>
                  <a:lnTo>
                    <a:pt x="35" y="3"/>
                  </a:lnTo>
                  <a:lnTo>
                    <a:pt x="35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5" name="Freeform 997"/>
            <p:cNvSpPr>
              <a:spLocks/>
            </p:cNvSpPr>
            <p:nvPr/>
          </p:nvSpPr>
          <p:spPr bwMode="auto">
            <a:xfrm>
              <a:off x="4735513" y="2746376"/>
              <a:ext cx="25400" cy="30163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39" y="1"/>
                </a:cxn>
                <a:cxn ang="0">
                  <a:pos x="29" y="12"/>
                </a:cxn>
                <a:cxn ang="0">
                  <a:pos x="20" y="23"/>
                </a:cxn>
                <a:cxn ang="0">
                  <a:pos x="1" y="48"/>
                </a:cxn>
                <a:cxn ang="0">
                  <a:pos x="1" y="48"/>
                </a:cxn>
                <a:cxn ang="0">
                  <a:pos x="0" y="50"/>
                </a:cxn>
                <a:cxn ang="0">
                  <a:pos x="0" y="51"/>
                </a:cxn>
                <a:cxn ang="0">
                  <a:pos x="2" y="56"/>
                </a:cxn>
                <a:cxn ang="0">
                  <a:pos x="3" y="57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8" y="55"/>
                </a:cxn>
                <a:cxn ang="0">
                  <a:pos x="8" y="55"/>
                </a:cxn>
                <a:cxn ang="0">
                  <a:pos x="26" y="31"/>
                </a:cxn>
                <a:cxn ang="0">
                  <a:pos x="35" y="18"/>
                </a:cxn>
                <a:cxn ang="0">
                  <a:pos x="45" y="7"/>
                </a:cxn>
                <a:cxn ang="0">
                  <a:pos x="45" y="7"/>
                </a:cxn>
                <a:cxn ang="0">
                  <a:pos x="46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4" y="0"/>
                </a:cxn>
                <a:cxn ang="0">
                  <a:pos x="42" y="0"/>
                </a:cxn>
                <a:cxn ang="0">
                  <a:pos x="40" y="0"/>
                </a:cxn>
                <a:cxn ang="0">
                  <a:pos x="39" y="1"/>
                </a:cxn>
                <a:cxn ang="0">
                  <a:pos x="39" y="1"/>
                </a:cxn>
              </a:cxnLst>
              <a:rect l="0" t="0" r="r" b="b"/>
              <a:pathLst>
                <a:path w="48" h="57">
                  <a:moveTo>
                    <a:pt x="39" y="1"/>
                  </a:moveTo>
                  <a:lnTo>
                    <a:pt x="39" y="1"/>
                  </a:lnTo>
                  <a:lnTo>
                    <a:pt x="29" y="12"/>
                  </a:lnTo>
                  <a:lnTo>
                    <a:pt x="20" y="23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0" y="50"/>
                  </a:lnTo>
                  <a:lnTo>
                    <a:pt x="0" y="51"/>
                  </a:lnTo>
                  <a:lnTo>
                    <a:pt x="2" y="56"/>
                  </a:lnTo>
                  <a:lnTo>
                    <a:pt x="3" y="57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26" y="31"/>
                  </a:lnTo>
                  <a:lnTo>
                    <a:pt x="35" y="18"/>
                  </a:lnTo>
                  <a:lnTo>
                    <a:pt x="45" y="7"/>
                  </a:lnTo>
                  <a:lnTo>
                    <a:pt x="45" y="7"/>
                  </a:lnTo>
                  <a:lnTo>
                    <a:pt x="46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39" y="1"/>
                  </a:lnTo>
                  <a:lnTo>
                    <a:pt x="3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6" name="Freeform 998"/>
            <p:cNvSpPr>
              <a:spLocks/>
            </p:cNvSpPr>
            <p:nvPr/>
          </p:nvSpPr>
          <p:spPr bwMode="auto">
            <a:xfrm>
              <a:off x="4479926" y="2536826"/>
              <a:ext cx="31750" cy="34925"/>
            </a:xfrm>
            <a:custGeom>
              <a:avLst/>
              <a:gdLst/>
              <a:ahLst/>
              <a:cxnLst>
                <a:cxn ang="0">
                  <a:pos x="52" y="1"/>
                </a:cxn>
                <a:cxn ang="0">
                  <a:pos x="52" y="1"/>
                </a:cxn>
                <a:cxn ang="0">
                  <a:pos x="38" y="15"/>
                </a:cxn>
                <a:cxn ang="0">
                  <a:pos x="26" y="30"/>
                </a:cxn>
                <a:cxn ang="0">
                  <a:pos x="13" y="44"/>
                </a:cxn>
                <a:cxn ang="0">
                  <a:pos x="1" y="58"/>
                </a:cxn>
                <a:cxn ang="0">
                  <a:pos x="1" y="58"/>
                </a:cxn>
                <a:cxn ang="0">
                  <a:pos x="0" y="60"/>
                </a:cxn>
                <a:cxn ang="0">
                  <a:pos x="0" y="61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2" y="65"/>
                </a:cxn>
                <a:cxn ang="0">
                  <a:pos x="4" y="66"/>
                </a:cxn>
                <a:cxn ang="0">
                  <a:pos x="6" y="66"/>
                </a:cxn>
                <a:cxn ang="0">
                  <a:pos x="7" y="65"/>
                </a:cxn>
                <a:cxn ang="0">
                  <a:pos x="7" y="65"/>
                </a:cxn>
                <a:cxn ang="0">
                  <a:pos x="21" y="50"/>
                </a:cxn>
                <a:cxn ang="0">
                  <a:pos x="33" y="36"/>
                </a:cxn>
                <a:cxn ang="0">
                  <a:pos x="46" y="21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9" y="6"/>
                </a:cxn>
                <a:cxn ang="0">
                  <a:pos x="60" y="4"/>
                </a:cxn>
                <a:cxn ang="0">
                  <a:pos x="59" y="2"/>
                </a:cxn>
                <a:cxn ang="0">
                  <a:pos x="58" y="1"/>
                </a:cxn>
                <a:cxn ang="0">
                  <a:pos x="57" y="0"/>
                </a:cxn>
                <a:cxn ang="0">
                  <a:pos x="55" y="0"/>
                </a:cxn>
                <a:cxn ang="0">
                  <a:pos x="54" y="0"/>
                </a:cxn>
                <a:cxn ang="0">
                  <a:pos x="52" y="1"/>
                </a:cxn>
                <a:cxn ang="0">
                  <a:pos x="52" y="1"/>
                </a:cxn>
              </a:cxnLst>
              <a:rect l="0" t="0" r="r" b="b"/>
              <a:pathLst>
                <a:path w="60" h="66">
                  <a:moveTo>
                    <a:pt x="52" y="1"/>
                  </a:moveTo>
                  <a:lnTo>
                    <a:pt x="52" y="1"/>
                  </a:lnTo>
                  <a:lnTo>
                    <a:pt x="38" y="15"/>
                  </a:lnTo>
                  <a:lnTo>
                    <a:pt x="26" y="30"/>
                  </a:lnTo>
                  <a:lnTo>
                    <a:pt x="13" y="44"/>
                  </a:lnTo>
                  <a:lnTo>
                    <a:pt x="1" y="58"/>
                  </a:lnTo>
                  <a:lnTo>
                    <a:pt x="1" y="58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3"/>
                  </a:lnTo>
                  <a:lnTo>
                    <a:pt x="1" y="64"/>
                  </a:lnTo>
                  <a:lnTo>
                    <a:pt x="2" y="65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21" y="50"/>
                  </a:lnTo>
                  <a:lnTo>
                    <a:pt x="33" y="36"/>
                  </a:lnTo>
                  <a:lnTo>
                    <a:pt x="46" y="21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59" y="2"/>
                  </a:lnTo>
                  <a:lnTo>
                    <a:pt x="58" y="1"/>
                  </a:lnTo>
                  <a:lnTo>
                    <a:pt x="57" y="0"/>
                  </a:lnTo>
                  <a:lnTo>
                    <a:pt x="55" y="0"/>
                  </a:lnTo>
                  <a:lnTo>
                    <a:pt x="54" y="0"/>
                  </a:lnTo>
                  <a:lnTo>
                    <a:pt x="52" y="1"/>
                  </a:lnTo>
                  <a:lnTo>
                    <a:pt x="5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7" name="Freeform 999"/>
            <p:cNvSpPr>
              <a:spLocks/>
            </p:cNvSpPr>
            <p:nvPr/>
          </p:nvSpPr>
          <p:spPr bwMode="auto">
            <a:xfrm>
              <a:off x="4513263" y="2566988"/>
              <a:ext cx="34925" cy="49213"/>
            </a:xfrm>
            <a:custGeom>
              <a:avLst/>
              <a:gdLst/>
              <a:ahLst/>
              <a:cxnLst>
                <a:cxn ang="0">
                  <a:pos x="57" y="3"/>
                </a:cxn>
                <a:cxn ang="0">
                  <a:pos x="57" y="3"/>
                </a:cxn>
                <a:cxn ang="0">
                  <a:pos x="55" y="8"/>
                </a:cxn>
                <a:cxn ang="0">
                  <a:pos x="52" y="13"/>
                </a:cxn>
                <a:cxn ang="0">
                  <a:pos x="44" y="23"/>
                </a:cxn>
                <a:cxn ang="0">
                  <a:pos x="35" y="31"/>
                </a:cxn>
                <a:cxn ang="0">
                  <a:pos x="27" y="39"/>
                </a:cxn>
                <a:cxn ang="0">
                  <a:pos x="27" y="39"/>
                </a:cxn>
                <a:cxn ang="0">
                  <a:pos x="22" y="44"/>
                </a:cxn>
                <a:cxn ang="0">
                  <a:pos x="18" y="49"/>
                </a:cxn>
                <a:cxn ang="0">
                  <a:pos x="12" y="61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6"/>
                </a:cxn>
                <a:cxn ang="0">
                  <a:pos x="0" y="88"/>
                </a:cxn>
                <a:cxn ang="0">
                  <a:pos x="1" y="90"/>
                </a:cxn>
                <a:cxn ang="0">
                  <a:pos x="2" y="91"/>
                </a:cxn>
                <a:cxn ang="0">
                  <a:pos x="4" y="91"/>
                </a:cxn>
                <a:cxn ang="0">
                  <a:pos x="6" y="91"/>
                </a:cxn>
                <a:cxn ang="0">
                  <a:pos x="7" y="91"/>
                </a:cxn>
                <a:cxn ang="0">
                  <a:pos x="8" y="89"/>
                </a:cxn>
                <a:cxn ang="0">
                  <a:pos x="8" y="89"/>
                </a:cxn>
                <a:cxn ang="0">
                  <a:pos x="16" y="75"/>
                </a:cxn>
                <a:cxn ang="0">
                  <a:pos x="22" y="63"/>
                </a:cxn>
                <a:cxn ang="0">
                  <a:pos x="30" y="50"/>
                </a:cxn>
                <a:cxn ang="0">
                  <a:pos x="34" y="45"/>
                </a:cxn>
                <a:cxn ang="0">
                  <a:pos x="40" y="40"/>
                </a:cxn>
                <a:cxn ang="0">
                  <a:pos x="40" y="40"/>
                </a:cxn>
                <a:cxn ang="0">
                  <a:pos x="48" y="33"/>
                </a:cxn>
                <a:cxn ang="0">
                  <a:pos x="55" y="25"/>
                </a:cxn>
                <a:cxn ang="0">
                  <a:pos x="61" y="15"/>
                </a:cxn>
                <a:cxn ang="0">
                  <a:pos x="66" y="6"/>
                </a:cxn>
                <a:cxn ang="0">
                  <a:pos x="66" y="6"/>
                </a:cxn>
                <a:cxn ang="0">
                  <a:pos x="66" y="4"/>
                </a:cxn>
                <a:cxn ang="0">
                  <a:pos x="66" y="2"/>
                </a:cxn>
                <a:cxn ang="0">
                  <a:pos x="65" y="1"/>
                </a:cxn>
                <a:cxn ang="0">
                  <a:pos x="63" y="0"/>
                </a:cxn>
                <a:cxn ang="0">
                  <a:pos x="60" y="0"/>
                </a:cxn>
                <a:cxn ang="0">
                  <a:pos x="58" y="1"/>
                </a:cxn>
                <a:cxn ang="0">
                  <a:pos x="57" y="3"/>
                </a:cxn>
                <a:cxn ang="0">
                  <a:pos x="57" y="3"/>
                </a:cxn>
              </a:cxnLst>
              <a:rect l="0" t="0" r="r" b="b"/>
              <a:pathLst>
                <a:path w="66" h="91">
                  <a:moveTo>
                    <a:pt x="57" y="3"/>
                  </a:moveTo>
                  <a:lnTo>
                    <a:pt x="57" y="3"/>
                  </a:lnTo>
                  <a:lnTo>
                    <a:pt x="55" y="8"/>
                  </a:lnTo>
                  <a:lnTo>
                    <a:pt x="52" y="13"/>
                  </a:lnTo>
                  <a:lnTo>
                    <a:pt x="44" y="23"/>
                  </a:lnTo>
                  <a:lnTo>
                    <a:pt x="35" y="31"/>
                  </a:lnTo>
                  <a:lnTo>
                    <a:pt x="27" y="39"/>
                  </a:lnTo>
                  <a:lnTo>
                    <a:pt x="27" y="39"/>
                  </a:lnTo>
                  <a:lnTo>
                    <a:pt x="22" y="44"/>
                  </a:lnTo>
                  <a:lnTo>
                    <a:pt x="18" y="49"/>
                  </a:lnTo>
                  <a:lnTo>
                    <a:pt x="12" y="6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6"/>
                  </a:lnTo>
                  <a:lnTo>
                    <a:pt x="0" y="88"/>
                  </a:lnTo>
                  <a:lnTo>
                    <a:pt x="1" y="90"/>
                  </a:lnTo>
                  <a:lnTo>
                    <a:pt x="2" y="91"/>
                  </a:lnTo>
                  <a:lnTo>
                    <a:pt x="4" y="91"/>
                  </a:lnTo>
                  <a:lnTo>
                    <a:pt x="6" y="91"/>
                  </a:lnTo>
                  <a:lnTo>
                    <a:pt x="7" y="91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16" y="75"/>
                  </a:lnTo>
                  <a:lnTo>
                    <a:pt x="22" y="63"/>
                  </a:lnTo>
                  <a:lnTo>
                    <a:pt x="30" y="50"/>
                  </a:lnTo>
                  <a:lnTo>
                    <a:pt x="34" y="45"/>
                  </a:lnTo>
                  <a:lnTo>
                    <a:pt x="40" y="40"/>
                  </a:lnTo>
                  <a:lnTo>
                    <a:pt x="40" y="40"/>
                  </a:lnTo>
                  <a:lnTo>
                    <a:pt x="48" y="33"/>
                  </a:lnTo>
                  <a:lnTo>
                    <a:pt x="55" y="25"/>
                  </a:lnTo>
                  <a:lnTo>
                    <a:pt x="61" y="15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66" y="4"/>
                  </a:lnTo>
                  <a:lnTo>
                    <a:pt x="66" y="2"/>
                  </a:lnTo>
                  <a:lnTo>
                    <a:pt x="65" y="1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8" y="1"/>
                  </a:lnTo>
                  <a:lnTo>
                    <a:pt x="57" y="3"/>
                  </a:lnTo>
                  <a:lnTo>
                    <a:pt x="57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8" name="Freeform 1000"/>
            <p:cNvSpPr>
              <a:spLocks/>
            </p:cNvSpPr>
            <p:nvPr/>
          </p:nvSpPr>
          <p:spPr bwMode="auto">
            <a:xfrm>
              <a:off x="4645026" y="2497138"/>
              <a:ext cx="34925" cy="55563"/>
            </a:xfrm>
            <a:custGeom>
              <a:avLst/>
              <a:gdLst/>
              <a:ahLst/>
              <a:cxnLst>
                <a:cxn ang="0">
                  <a:pos x="58" y="2"/>
                </a:cxn>
                <a:cxn ang="0">
                  <a:pos x="58" y="2"/>
                </a:cxn>
                <a:cxn ang="0">
                  <a:pos x="1" y="97"/>
                </a:cxn>
                <a:cxn ang="0">
                  <a:pos x="1" y="97"/>
                </a:cxn>
                <a:cxn ang="0">
                  <a:pos x="0" y="100"/>
                </a:cxn>
                <a:cxn ang="0">
                  <a:pos x="1" y="102"/>
                </a:cxn>
                <a:cxn ang="0">
                  <a:pos x="1" y="103"/>
                </a:cxn>
                <a:cxn ang="0">
                  <a:pos x="3" y="104"/>
                </a:cxn>
                <a:cxn ang="0">
                  <a:pos x="4" y="105"/>
                </a:cxn>
                <a:cxn ang="0">
                  <a:pos x="6" y="105"/>
                </a:cxn>
                <a:cxn ang="0">
                  <a:pos x="8" y="104"/>
                </a:cxn>
                <a:cxn ang="0">
                  <a:pos x="9" y="103"/>
                </a:cxn>
                <a:cxn ang="0">
                  <a:pos x="9" y="103"/>
                </a:cxn>
                <a:cxn ang="0">
                  <a:pos x="66" y="7"/>
                </a:cxn>
                <a:cxn ang="0">
                  <a:pos x="66" y="7"/>
                </a:cxn>
                <a:cxn ang="0">
                  <a:pos x="67" y="5"/>
                </a:cxn>
                <a:cxn ang="0">
                  <a:pos x="67" y="4"/>
                </a:cxn>
                <a:cxn ang="0">
                  <a:pos x="66" y="2"/>
                </a:cxn>
                <a:cxn ang="0">
                  <a:pos x="64" y="1"/>
                </a:cxn>
                <a:cxn ang="0">
                  <a:pos x="63" y="0"/>
                </a:cxn>
                <a:cxn ang="0">
                  <a:pos x="61" y="0"/>
                </a:cxn>
                <a:cxn ang="0">
                  <a:pos x="60" y="1"/>
                </a:cxn>
                <a:cxn ang="0">
                  <a:pos x="58" y="2"/>
                </a:cxn>
                <a:cxn ang="0">
                  <a:pos x="58" y="2"/>
                </a:cxn>
              </a:cxnLst>
              <a:rect l="0" t="0" r="r" b="b"/>
              <a:pathLst>
                <a:path w="67" h="105">
                  <a:moveTo>
                    <a:pt x="58" y="2"/>
                  </a:moveTo>
                  <a:lnTo>
                    <a:pt x="58" y="2"/>
                  </a:lnTo>
                  <a:lnTo>
                    <a:pt x="1" y="97"/>
                  </a:lnTo>
                  <a:lnTo>
                    <a:pt x="1" y="97"/>
                  </a:lnTo>
                  <a:lnTo>
                    <a:pt x="0" y="100"/>
                  </a:lnTo>
                  <a:lnTo>
                    <a:pt x="1" y="102"/>
                  </a:lnTo>
                  <a:lnTo>
                    <a:pt x="1" y="103"/>
                  </a:lnTo>
                  <a:lnTo>
                    <a:pt x="3" y="104"/>
                  </a:lnTo>
                  <a:lnTo>
                    <a:pt x="4" y="105"/>
                  </a:lnTo>
                  <a:lnTo>
                    <a:pt x="6" y="105"/>
                  </a:lnTo>
                  <a:lnTo>
                    <a:pt x="8" y="104"/>
                  </a:lnTo>
                  <a:lnTo>
                    <a:pt x="9" y="103"/>
                  </a:lnTo>
                  <a:lnTo>
                    <a:pt x="9" y="103"/>
                  </a:lnTo>
                  <a:lnTo>
                    <a:pt x="66" y="7"/>
                  </a:lnTo>
                  <a:lnTo>
                    <a:pt x="66" y="7"/>
                  </a:lnTo>
                  <a:lnTo>
                    <a:pt x="67" y="5"/>
                  </a:lnTo>
                  <a:lnTo>
                    <a:pt x="67" y="4"/>
                  </a:lnTo>
                  <a:lnTo>
                    <a:pt x="66" y="2"/>
                  </a:lnTo>
                  <a:lnTo>
                    <a:pt x="64" y="1"/>
                  </a:lnTo>
                  <a:lnTo>
                    <a:pt x="63" y="0"/>
                  </a:lnTo>
                  <a:lnTo>
                    <a:pt x="61" y="0"/>
                  </a:lnTo>
                  <a:lnTo>
                    <a:pt x="60" y="1"/>
                  </a:lnTo>
                  <a:lnTo>
                    <a:pt x="58" y="2"/>
                  </a:lnTo>
                  <a:lnTo>
                    <a:pt x="5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9" name="Freeform 1001"/>
            <p:cNvSpPr>
              <a:spLocks/>
            </p:cNvSpPr>
            <p:nvPr/>
          </p:nvSpPr>
          <p:spPr bwMode="auto">
            <a:xfrm>
              <a:off x="4681538" y="2509838"/>
              <a:ext cx="28575" cy="31750"/>
            </a:xfrm>
            <a:custGeom>
              <a:avLst/>
              <a:gdLst/>
              <a:ahLst/>
              <a:cxnLst>
                <a:cxn ang="0">
                  <a:pos x="46" y="1"/>
                </a:cxn>
                <a:cxn ang="0">
                  <a:pos x="46" y="1"/>
                </a:cxn>
                <a:cxn ang="0">
                  <a:pos x="22" y="26"/>
                </a:cxn>
                <a:cxn ang="0">
                  <a:pos x="11" y="39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0" y="55"/>
                </a:cxn>
                <a:cxn ang="0">
                  <a:pos x="0" y="56"/>
                </a:cxn>
                <a:cxn ang="0">
                  <a:pos x="1" y="58"/>
                </a:cxn>
                <a:cxn ang="0">
                  <a:pos x="2" y="59"/>
                </a:cxn>
                <a:cxn ang="0">
                  <a:pos x="4" y="60"/>
                </a:cxn>
                <a:cxn ang="0">
                  <a:pos x="5" y="60"/>
                </a:cxn>
                <a:cxn ang="0">
                  <a:pos x="8" y="59"/>
                </a:cxn>
                <a:cxn ang="0">
                  <a:pos x="9" y="58"/>
                </a:cxn>
                <a:cxn ang="0">
                  <a:pos x="9" y="58"/>
                </a:cxn>
                <a:cxn ang="0">
                  <a:pos x="19" y="44"/>
                </a:cxn>
                <a:cxn ang="0">
                  <a:pos x="29" y="32"/>
                </a:cxn>
                <a:cxn ang="0">
                  <a:pos x="52" y="8"/>
                </a:cxn>
                <a:cxn ang="0">
                  <a:pos x="52" y="8"/>
                </a:cxn>
                <a:cxn ang="0">
                  <a:pos x="54" y="6"/>
                </a:cxn>
                <a:cxn ang="0">
                  <a:pos x="54" y="4"/>
                </a:cxn>
                <a:cxn ang="0">
                  <a:pos x="53" y="3"/>
                </a:cxn>
                <a:cxn ang="0">
                  <a:pos x="52" y="1"/>
                </a:cxn>
                <a:cxn ang="0">
                  <a:pos x="51" y="0"/>
                </a:cxn>
                <a:cxn ang="0">
                  <a:pos x="49" y="0"/>
                </a:cxn>
                <a:cxn ang="0">
                  <a:pos x="48" y="0"/>
                </a:cxn>
                <a:cxn ang="0">
                  <a:pos x="46" y="1"/>
                </a:cxn>
                <a:cxn ang="0">
                  <a:pos x="46" y="1"/>
                </a:cxn>
              </a:cxnLst>
              <a:rect l="0" t="0" r="r" b="b"/>
              <a:pathLst>
                <a:path w="54" h="60">
                  <a:moveTo>
                    <a:pt x="46" y="1"/>
                  </a:moveTo>
                  <a:lnTo>
                    <a:pt x="46" y="1"/>
                  </a:lnTo>
                  <a:lnTo>
                    <a:pt x="22" y="26"/>
                  </a:lnTo>
                  <a:lnTo>
                    <a:pt x="11" y="39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1" y="58"/>
                  </a:lnTo>
                  <a:lnTo>
                    <a:pt x="2" y="59"/>
                  </a:lnTo>
                  <a:lnTo>
                    <a:pt x="4" y="60"/>
                  </a:lnTo>
                  <a:lnTo>
                    <a:pt x="5" y="60"/>
                  </a:lnTo>
                  <a:lnTo>
                    <a:pt x="8" y="59"/>
                  </a:lnTo>
                  <a:lnTo>
                    <a:pt x="9" y="58"/>
                  </a:lnTo>
                  <a:lnTo>
                    <a:pt x="9" y="58"/>
                  </a:lnTo>
                  <a:lnTo>
                    <a:pt x="19" y="44"/>
                  </a:lnTo>
                  <a:lnTo>
                    <a:pt x="29" y="32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4" y="6"/>
                  </a:lnTo>
                  <a:lnTo>
                    <a:pt x="54" y="4"/>
                  </a:lnTo>
                  <a:lnTo>
                    <a:pt x="53" y="3"/>
                  </a:lnTo>
                  <a:lnTo>
                    <a:pt x="52" y="1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6" y="1"/>
                  </a:lnTo>
                  <a:lnTo>
                    <a:pt x="4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0" name="Freeform 1002"/>
            <p:cNvSpPr>
              <a:spLocks/>
            </p:cNvSpPr>
            <p:nvPr/>
          </p:nvSpPr>
          <p:spPr bwMode="auto">
            <a:xfrm>
              <a:off x="4714876" y="2520951"/>
              <a:ext cx="61913" cy="74613"/>
            </a:xfrm>
            <a:custGeom>
              <a:avLst/>
              <a:gdLst/>
              <a:ahLst/>
              <a:cxnLst>
                <a:cxn ang="0">
                  <a:pos x="109" y="1"/>
                </a:cxn>
                <a:cxn ang="0">
                  <a:pos x="109" y="1"/>
                </a:cxn>
                <a:cxn ang="0">
                  <a:pos x="101" y="7"/>
                </a:cxn>
                <a:cxn ang="0">
                  <a:pos x="93" y="14"/>
                </a:cxn>
                <a:cxn ang="0">
                  <a:pos x="78" y="30"/>
                </a:cxn>
                <a:cxn ang="0">
                  <a:pos x="65" y="46"/>
                </a:cxn>
                <a:cxn ang="0">
                  <a:pos x="51" y="64"/>
                </a:cxn>
                <a:cxn ang="0">
                  <a:pos x="26" y="99"/>
                </a:cxn>
                <a:cxn ang="0">
                  <a:pos x="14" y="117"/>
                </a:cxn>
                <a:cxn ang="0">
                  <a:pos x="1" y="134"/>
                </a:cxn>
                <a:cxn ang="0">
                  <a:pos x="1" y="134"/>
                </a:cxn>
                <a:cxn ang="0">
                  <a:pos x="0" y="136"/>
                </a:cxn>
                <a:cxn ang="0">
                  <a:pos x="0" y="137"/>
                </a:cxn>
                <a:cxn ang="0">
                  <a:pos x="2" y="142"/>
                </a:cxn>
                <a:cxn ang="0">
                  <a:pos x="3" y="143"/>
                </a:cxn>
                <a:cxn ang="0">
                  <a:pos x="5" y="143"/>
                </a:cxn>
                <a:cxn ang="0">
                  <a:pos x="6" y="143"/>
                </a:cxn>
                <a:cxn ang="0">
                  <a:pos x="8" y="141"/>
                </a:cxn>
                <a:cxn ang="0">
                  <a:pos x="8" y="141"/>
                </a:cxn>
                <a:cxn ang="0">
                  <a:pos x="20" y="124"/>
                </a:cxn>
                <a:cxn ang="0">
                  <a:pos x="33" y="106"/>
                </a:cxn>
                <a:cxn ang="0">
                  <a:pos x="58" y="71"/>
                </a:cxn>
                <a:cxn ang="0">
                  <a:pos x="70" y="55"/>
                </a:cxn>
                <a:cxn ang="0">
                  <a:pos x="83" y="38"/>
                </a:cxn>
                <a:cxn ang="0">
                  <a:pos x="98" y="22"/>
                </a:cxn>
                <a:cxn ang="0">
                  <a:pos x="106" y="15"/>
                </a:cxn>
                <a:cxn ang="0">
                  <a:pos x="115" y="9"/>
                </a:cxn>
                <a:cxn ang="0">
                  <a:pos x="115" y="9"/>
                </a:cxn>
                <a:cxn ang="0">
                  <a:pos x="116" y="7"/>
                </a:cxn>
                <a:cxn ang="0">
                  <a:pos x="117" y="5"/>
                </a:cxn>
                <a:cxn ang="0">
                  <a:pos x="116" y="2"/>
                </a:cxn>
                <a:cxn ang="0">
                  <a:pos x="115" y="1"/>
                </a:cxn>
                <a:cxn ang="0">
                  <a:pos x="114" y="0"/>
                </a:cxn>
                <a:cxn ang="0">
                  <a:pos x="111" y="0"/>
                </a:cxn>
                <a:cxn ang="0">
                  <a:pos x="109" y="1"/>
                </a:cxn>
                <a:cxn ang="0">
                  <a:pos x="109" y="1"/>
                </a:cxn>
              </a:cxnLst>
              <a:rect l="0" t="0" r="r" b="b"/>
              <a:pathLst>
                <a:path w="117" h="143">
                  <a:moveTo>
                    <a:pt x="109" y="1"/>
                  </a:moveTo>
                  <a:lnTo>
                    <a:pt x="109" y="1"/>
                  </a:lnTo>
                  <a:lnTo>
                    <a:pt x="101" y="7"/>
                  </a:lnTo>
                  <a:lnTo>
                    <a:pt x="93" y="14"/>
                  </a:lnTo>
                  <a:lnTo>
                    <a:pt x="78" y="30"/>
                  </a:lnTo>
                  <a:lnTo>
                    <a:pt x="65" y="46"/>
                  </a:lnTo>
                  <a:lnTo>
                    <a:pt x="51" y="64"/>
                  </a:lnTo>
                  <a:lnTo>
                    <a:pt x="26" y="99"/>
                  </a:lnTo>
                  <a:lnTo>
                    <a:pt x="14" y="117"/>
                  </a:lnTo>
                  <a:lnTo>
                    <a:pt x="1" y="134"/>
                  </a:lnTo>
                  <a:lnTo>
                    <a:pt x="1" y="134"/>
                  </a:lnTo>
                  <a:lnTo>
                    <a:pt x="0" y="136"/>
                  </a:lnTo>
                  <a:lnTo>
                    <a:pt x="0" y="137"/>
                  </a:lnTo>
                  <a:lnTo>
                    <a:pt x="2" y="142"/>
                  </a:lnTo>
                  <a:lnTo>
                    <a:pt x="3" y="143"/>
                  </a:lnTo>
                  <a:lnTo>
                    <a:pt x="5" y="143"/>
                  </a:lnTo>
                  <a:lnTo>
                    <a:pt x="6" y="143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20" y="124"/>
                  </a:lnTo>
                  <a:lnTo>
                    <a:pt x="33" y="106"/>
                  </a:lnTo>
                  <a:lnTo>
                    <a:pt x="58" y="71"/>
                  </a:lnTo>
                  <a:lnTo>
                    <a:pt x="70" y="55"/>
                  </a:lnTo>
                  <a:lnTo>
                    <a:pt x="83" y="38"/>
                  </a:lnTo>
                  <a:lnTo>
                    <a:pt x="98" y="22"/>
                  </a:lnTo>
                  <a:lnTo>
                    <a:pt x="106" y="15"/>
                  </a:lnTo>
                  <a:lnTo>
                    <a:pt x="115" y="9"/>
                  </a:lnTo>
                  <a:lnTo>
                    <a:pt x="115" y="9"/>
                  </a:lnTo>
                  <a:lnTo>
                    <a:pt x="116" y="7"/>
                  </a:lnTo>
                  <a:lnTo>
                    <a:pt x="117" y="5"/>
                  </a:lnTo>
                  <a:lnTo>
                    <a:pt x="116" y="2"/>
                  </a:lnTo>
                  <a:lnTo>
                    <a:pt x="115" y="1"/>
                  </a:lnTo>
                  <a:lnTo>
                    <a:pt x="114" y="0"/>
                  </a:lnTo>
                  <a:lnTo>
                    <a:pt x="111" y="0"/>
                  </a:lnTo>
                  <a:lnTo>
                    <a:pt x="109" y="1"/>
                  </a:lnTo>
                  <a:lnTo>
                    <a:pt x="10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1" name="Freeform 1003"/>
            <p:cNvSpPr>
              <a:spLocks/>
            </p:cNvSpPr>
            <p:nvPr/>
          </p:nvSpPr>
          <p:spPr bwMode="auto">
            <a:xfrm>
              <a:off x="4278313" y="2235201"/>
              <a:ext cx="103188" cy="136525"/>
            </a:xfrm>
            <a:custGeom>
              <a:avLst/>
              <a:gdLst/>
              <a:ahLst/>
              <a:cxnLst>
                <a:cxn ang="0">
                  <a:pos x="186" y="0"/>
                </a:cxn>
                <a:cxn ang="0">
                  <a:pos x="186" y="0"/>
                </a:cxn>
                <a:cxn ang="0">
                  <a:pos x="171" y="12"/>
                </a:cxn>
                <a:cxn ang="0">
                  <a:pos x="156" y="26"/>
                </a:cxn>
                <a:cxn ang="0">
                  <a:pos x="143" y="39"/>
                </a:cxn>
                <a:cxn ang="0">
                  <a:pos x="129" y="54"/>
                </a:cxn>
                <a:cxn ang="0">
                  <a:pos x="117" y="68"/>
                </a:cxn>
                <a:cxn ang="0">
                  <a:pos x="104" y="84"/>
                </a:cxn>
                <a:cxn ang="0">
                  <a:pos x="81" y="115"/>
                </a:cxn>
                <a:cxn ang="0">
                  <a:pos x="60" y="148"/>
                </a:cxn>
                <a:cxn ang="0">
                  <a:pos x="39" y="181"/>
                </a:cxn>
                <a:cxn ang="0">
                  <a:pos x="1" y="249"/>
                </a:cxn>
                <a:cxn ang="0">
                  <a:pos x="1" y="249"/>
                </a:cxn>
                <a:cxn ang="0">
                  <a:pos x="0" y="251"/>
                </a:cxn>
                <a:cxn ang="0">
                  <a:pos x="1" y="253"/>
                </a:cxn>
                <a:cxn ang="0">
                  <a:pos x="1" y="255"/>
                </a:cxn>
                <a:cxn ang="0">
                  <a:pos x="3" y="256"/>
                </a:cxn>
                <a:cxn ang="0">
                  <a:pos x="4" y="257"/>
                </a:cxn>
                <a:cxn ang="0">
                  <a:pos x="6" y="257"/>
                </a:cxn>
                <a:cxn ang="0">
                  <a:pos x="8" y="256"/>
                </a:cxn>
                <a:cxn ang="0">
                  <a:pos x="9" y="254"/>
                </a:cxn>
                <a:cxn ang="0">
                  <a:pos x="9" y="254"/>
                </a:cxn>
                <a:cxn ang="0">
                  <a:pos x="46" y="187"/>
                </a:cxn>
                <a:cxn ang="0">
                  <a:pos x="67" y="154"/>
                </a:cxn>
                <a:cxn ang="0">
                  <a:pos x="88" y="122"/>
                </a:cxn>
                <a:cxn ang="0">
                  <a:pos x="110" y="90"/>
                </a:cxn>
                <a:cxn ang="0">
                  <a:pos x="123" y="75"/>
                </a:cxn>
                <a:cxn ang="0">
                  <a:pos x="135" y="61"/>
                </a:cxn>
                <a:cxn ang="0">
                  <a:pos x="148" y="46"/>
                </a:cxn>
                <a:cxn ang="0">
                  <a:pos x="162" y="33"/>
                </a:cxn>
                <a:cxn ang="0">
                  <a:pos x="176" y="20"/>
                </a:cxn>
                <a:cxn ang="0">
                  <a:pos x="191" y="8"/>
                </a:cxn>
                <a:cxn ang="0">
                  <a:pos x="191" y="8"/>
                </a:cxn>
                <a:cxn ang="0">
                  <a:pos x="192" y="7"/>
                </a:cxn>
                <a:cxn ang="0">
                  <a:pos x="193" y="5"/>
                </a:cxn>
                <a:cxn ang="0">
                  <a:pos x="192" y="2"/>
                </a:cxn>
                <a:cxn ang="0">
                  <a:pos x="191" y="0"/>
                </a:cxn>
                <a:cxn ang="0">
                  <a:pos x="189" y="0"/>
                </a:cxn>
                <a:cxn ang="0">
                  <a:pos x="188" y="0"/>
                </a:cxn>
                <a:cxn ang="0">
                  <a:pos x="186" y="0"/>
                </a:cxn>
                <a:cxn ang="0">
                  <a:pos x="186" y="0"/>
                </a:cxn>
              </a:cxnLst>
              <a:rect l="0" t="0" r="r" b="b"/>
              <a:pathLst>
                <a:path w="193" h="257">
                  <a:moveTo>
                    <a:pt x="186" y="0"/>
                  </a:moveTo>
                  <a:lnTo>
                    <a:pt x="186" y="0"/>
                  </a:lnTo>
                  <a:lnTo>
                    <a:pt x="171" y="12"/>
                  </a:lnTo>
                  <a:lnTo>
                    <a:pt x="156" y="26"/>
                  </a:lnTo>
                  <a:lnTo>
                    <a:pt x="143" y="39"/>
                  </a:lnTo>
                  <a:lnTo>
                    <a:pt x="129" y="54"/>
                  </a:lnTo>
                  <a:lnTo>
                    <a:pt x="117" y="68"/>
                  </a:lnTo>
                  <a:lnTo>
                    <a:pt x="104" y="84"/>
                  </a:lnTo>
                  <a:lnTo>
                    <a:pt x="81" y="115"/>
                  </a:lnTo>
                  <a:lnTo>
                    <a:pt x="60" y="148"/>
                  </a:lnTo>
                  <a:lnTo>
                    <a:pt x="39" y="181"/>
                  </a:lnTo>
                  <a:lnTo>
                    <a:pt x="1" y="249"/>
                  </a:lnTo>
                  <a:lnTo>
                    <a:pt x="1" y="249"/>
                  </a:lnTo>
                  <a:lnTo>
                    <a:pt x="0" y="251"/>
                  </a:lnTo>
                  <a:lnTo>
                    <a:pt x="1" y="253"/>
                  </a:lnTo>
                  <a:lnTo>
                    <a:pt x="1" y="255"/>
                  </a:lnTo>
                  <a:lnTo>
                    <a:pt x="3" y="256"/>
                  </a:lnTo>
                  <a:lnTo>
                    <a:pt x="4" y="257"/>
                  </a:lnTo>
                  <a:lnTo>
                    <a:pt x="6" y="257"/>
                  </a:lnTo>
                  <a:lnTo>
                    <a:pt x="8" y="256"/>
                  </a:lnTo>
                  <a:lnTo>
                    <a:pt x="9" y="254"/>
                  </a:lnTo>
                  <a:lnTo>
                    <a:pt x="9" y="254"/>
                  </a:lnTo>
                  <a:lnTo>
                    <a:pt x="46" y="187"/>
                  </a:lnTo>
                  <a:lnTo>
                    <a:pt x="67" y="154"/>
                  </a:lnTo>
                  <a:lnTo>
                    <a:pt x="88" y="122"/>
                  </a:lnTo>
                  <a:lnTo>
                    <a:pt x="110" y="90"/>
                  </a:lnTo>
                  <a:lnTo>
                    <a:pt x="123" y="75"/>
                  </a:lnTo>
                  <a:lnTo>
                    <a:pt x="135" y="61"/>
                  </a:lnTo>
                  <a:lnTo>
                    <a:pt x="148" y="46"/>
                  </a:lnTo>
                  <a:lnTo>
                    <a:pt x="162" y="33"/>
                  </a:lnTo>
                  <a:lnTo>
                    <a:pt x="176" y="20"/>
                  </a:lnTo>
                  <a:lnTo>
                    <a:pt x="191" y="8"/>
                  </a:lnTo>
                  <a:lnTo>
                    <a:pt x="191" y="8"/>
                  </a:lnTo>
                  <a:lnTo>
                    <a:pt x="192" y="7"/>
                  </a:lnTo>
                  <a:lnTo>
                    <a:pt x="193" y="5"/>
                  </a:lnTo>
                  <a:lnTo>
                    <a:pt x="192" y="2"/>
                  </a:lnTo>
                  <a:lnTo>
                    <a:pt x="191" y="0"/>
                  </a:lnTo>
                  <a:lnTo>
                    <a:pt x="189" y="0"/>
                  </a:lnTo>
                  <a:lnTo>
                    <a:pt x="188" y="0"/>
                  </a:lnTo>
                  <a:lnTo>
                    <a:pt x="186" y="0"/>
                  </a:lnTo>
                  <a:lnTo>
                    <a:pt x="18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2" name="Freeform 1004"/>
            <p:cNvSpPr>
              <a:spLocks/>
            </p:cNvSpPr>
            <p:nvPr/>
          </p:nvSpPr>
          <p:spPr bwMode="auto">
            <a:xfrm>
              <a:off x="4352926" y="2282826"/>
              <a:ext cx="65088" cy="74613"/>
            </a:xfrm>
            <a:custGeom>
              <a:avLst/>
              <a:gdLst/>
              <a:ahLst/>
              <a:cxnLst>
                <a:cxn ang="0">
                  <a:pos x="115" y="2"/>
                </a:cxn>
                <a:cxn ang="0">
                  <a:pos x="115" y="2"/>
                </a:cxn>
                <a:cxn ang="0">
                  <a:pos x="109" y="9"/>
                </a:cxn>
                <a:cxn ang="0">
                  <a:pos x="102" y="16"/>
                </a:cxn>
                <a:cxn ang="0">
                  <a:pos x="89" y="31"/>
                </a:cxn>
                <a:cxn ang="0">
                  <a:pos x="74" y="44"/>
                </a:cxn>
                <a:cxn ang="0">
                  <a:pos x="67" y="52"/>
                </a:cxn>
                <a:cxn ang="0">
                  <a:pos x="61" y="59"/>
                </a:cxn>
                <a:cxn ang="0">
                  <a:pos x="61" y="59"/>
                </a:cxn>
                <a:cxn ang="0">
                  <a:pos x="1" y="133"/>
                </a:cxn>
                <a:cxn ang="0">
                  <a:pos x="1" y="133"/>
                </a:cxn>
                <a:cxn ang="0">
                  <a:pos x="0" y="136"/>
                </a:cxn>
                <a:cxn ang="0">
                  <a:pos x="0" y="138"/>
                </a:cxn>
                <a:cxn ang="0">
                  <a:pos x="3" y="141"/>
                </a:cxn>
                <a:cxn ang="0">
                  <a:pos x="4" y="142"/>
                </a:cxn>
                <a:cxn ang="0">
                  <a:pos x="6" y="142"/>
                </a:cxn>
                <a:cxn ang="0">
                  <a:pos x="7" y="142"/>
                </a:cxn>
                <a:cxn ang="0">
                  <a:pos x="9" y="141"/>
                </a:cxn>
                <a:cxn ang="0">
                  <a:pos x="9" y="141"/>
                </a:cxn>
                <a:cxn ang="0">
                  <a:pos x="67" y="66"/>
                </a:cxn>
                <a:cxn ang="0">
                  <a:pos x="67" y="66"/>
                </a:cxn>
                <a:cxn ang="0">
                  <a:pos x="74" y="58"/>
                </a:cxn>
                <a:cxn ang="0">
                  <a:pos x="81" y="51"/>
                </a:cxn>
                <a:cxn ang="0">
                  <a:pos x="96" y="36"/>
                </a:cxn>
                <a:cxn ang="0">
                  <a:pos x="110" y="23"/>
                </a:cxn>
                <a:cxn ang="0">
                  <a:pos x="118" y="14"/>
                </a:cxn>
                <a:cxn ang="0">
                  <a:pos x="124" y="6"/>
                </a:cxn>
                <a:cxn ang="0">
                  <a:pos x="124" y="6"/>
                </a:cxn>
                <a:cxn ang="0">
                  <a:pos x="125" y="5"/>
                </a:cxn>
                <a:cxn ang="0">
                  <a:pos x="124" y="3"/>
                </a:cxn>
                <a:cxn ang="0">
                  <a:pos x="124" y="2"/>
                </a:cxn>
                <a:cxn ang="0">
                  <a:pos x="122" y="1"/>
                </a:cxn>
                <a:cxn ang="0">
                  <a:pos x="119" y="0"/>
                </a:cxn>
                <a:cxn ang="0">
                  <a:pos x="117" y="0"/>
                </a:cxn>
                <a:cxn ang="0">
                  <a:pos x="115" y="2"/>
                </a:cxn>
                <a:cxn ang="0">
                  <a:pos x="115" y="2"/>
                </a:cxn>
              </a:cxnLst>
              <a:rect l="0" t="0" r="r" b="b"/>
              <a:pathLst>
                <a:path w="125" h="142">
                  <a:moveTo>
                    <a:pt x="115" y="2"/>
                  </a:moveTo>
                  <a:lnTo>
                    <a:pt x="115" y="2"/>
                  </a:lnTo>
                  <a:lnTo>
                    <a:pt x="109" y="9"/>
                  </a:lnTo>
                  <a:lnTo>
                    <a:pt x="102" y="16"/>
                  </a:lnTo>
                  <a:lnTo>
                    <a:pt x="89" y="31"/>
                  </a:lnTo>
                  <a:lnTo>
                    <a:pt x="74" y="44"/>
                  </a:lnTo>
                  <a:lnTo>
                    <a:pt x="67" y="52"/>
                  </a:lnTo>
                  <a:lnTo>
                    <a:pt x="61" y="59"/>
                  </a:lnTo>
                  <a:lnTo>
                    <a:pt x="61" y="59"/>
                  </a:lnTo>
                  <a:lnTo>
                    <a:pt x="1" y="133"/>
                  </a:lnTo>
                  <a:lnTo>
                    <a:pt x="1" y="133"/>
                  </a:lnTo>
                  <a:lnTo>
                    <a:pt x="0" y="136"/>
                  </a:lnTo>
                  <a:lnTo>
                    <a:pt x="0" y="138"/>
                  </a:lnTo>
                  <a:lnTo>
                    <a:pt x="3" y="141"/>
                  </a:lnTo>
                  <a:lnTo>
                    <a:pt x="4" y="142"/>
                  </a:lnTo>
                  <a:lnTo>
                    <a:pt x="6" y="142"/>
                  </a:lnTo>
                  <a:lnTo>
                    <a:pt x="7" y="142"/>
                  </a:lnTo>
                  <a:lnTo>
                    <a:pt x="9" y="141"/>
                  </a:lnTo>
                  <a:lnTo>
                    <a:pt x="9" y="141"/>
                  </a:lnTo>
                  <a:lnTo>
                    <a:pt x="67" y="66"/>
                  </a:lnTo>
                  <a:lnTo>
                    <a:pt x="67" y="66"/>
                  </a:lnTo>
                  <a:lnTo>
                    <a:pt x="74" y="58"/>
                  </a:lnTo>
                  <a:lnTo>
                    <a:pt x="81" y="51"/>
                  </a:lnTo>
                  <a:lnTo>
                    <a:pt x="96" y="36"/>
                  </a:lnTo>
                  <a:lnTo>
                    <a:pt x="110" y="23"/>
                  </a:lnTo>
                  <a:lnTo>
                    <a:pt x="118" y="14"/>
                  </a:lnTo>
                  <a:lnTo>
                    <a:pt x="124" y="6"/>
                  </a:lnTo>
                  <a:lnTo>
                    <a:pt x="124" y="6"/>
                  </a:lnTo>
                  <a:lnTo>
                    <a:pt x="125" y="5"/>
                  </a:lnTo>
                  <a:lnTo>
                    <a:pt x="124" y="3"/>
                  </a:lnTo>
                  <a:lnTo>
                    <a:pt x="124" y="2"/>
                  </a:lnTo>
                  <a:lnTo>
                    <a:pt x="122" y="1"/>
                  </a:lnTo>
                  <a:lnTo>
                    <a:pt x="119" y="0"/>
                  </a:lnTo>
                  <a:lnTo>
                    <a:pt x="117" y="0"/>
                  </a:lnTo>
                  <a:lnTo>
                    <a:pt x="115" y="2"/>
                  </a:lnTo>
                  <a:lnTo>
                    <a:pt x="11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3" name="Freeform 1005"/>
            <p:cNvSpPr>
              <a:spLocks/>
            </p:cNvSpPr>
            <p:nvPr/>
          </p:nvSpPr>
          <p:spPr bwMode="auto">
            <a:xfrm>
              <a:off x="4564063" y="2312988"/>
              <a:ext cx="49213" cy="65088"/>
            </a:xfrm>
            <a:custGeom>
              <a:avLst/>
              <a:gdLst/>
              <a:ahLst/>
              <a:cxnLst>
                <a:cxn ang="0">
                  <a:pos x="82" y="3"/>
                </a:cxn>
                <a:cxn ang="0">
                  <a:pos x="82" y="3"/>
                </a:cxn>
                <a:cxn ang="0">
                  <a:pos x="78" y="11"/>
                </a:cxn>
                <a:cxn ang="0">
                  <a:pos x="74" y="19"/>
                </a:cxn>
                <a:cxn ang="0">
                  <a:pos x="63" y="35"/>
                </a:cxn>
                <a:cxn ang="0">
                  <a:pos x="50" y="50"/>
                </a:cxn>
                <a:cxn ang="0">
                  <a:pos x="45" y="57"/>
                </a:cxn>
                <a:cxn ang="0">
                  <a:pos x="40" y="65"/>
                </a:cxn>
                <a:cxn ang="0">
                  <a:pos x="40" y="65"/>
                </a:cxn>
                <a:cxn ang="0">
                  <a:pos x="33" y="80"/>
                </a:cxn>
                <a:cxn ang="0">
                  <a:pos x="28" y="87"/>
                </a:cxn>
                <a:cxn ang="0">
                  <a:pos x="23" y="93"/>
                </a:cxn>
                <a:cxn ang="0">
                  <a:pos x="23" y="93"/>
                </a:cxn>
                <a:cxn ang="0">
                  <a:pos x="11" y="103"/>
                </a:cxn>
                <a:cxn ang="0">
                  <a:pos x="6" y="110"/>
                </a:cxn>
                <a:cxn ang="0">
                  <a:pos x="0" y="116"/>
                </a:cxn>
                <a:cxn ang="0">
                  <a:pos x="0" y="116"/>
                </a:cxn>
                <a:cxn ang="0">
                  <a:pos x="0" y="118"/>
                </a:cxn>
                <a:cxn ang="0">
                  <a:pos x="0" y="120"/>
                </a:cxn>
                <a:cxn ang="0">
                  <a:pos x="2" y="121"/>
                </a:cxn>
                <a:cxn ang="0">
                  <a:pos x="3" y="122"/>
                </a:cxn>
                <a:cxn ang="0">
                  <a:pos x="4" y="123"/>
                </a:cxn>
                <a:cxn ang="0">
                  <a:pos x="6" y="123"/>
                </a:cxn>
                <a:cxn ang="0">
                  <a:pos x="8" y="122"/>
                </a:cxn>
                <a:cxn ang="0">
                  <a:pos x="9" y="121"/>
                </a:cxn>
                <a:cxn ang="0">
                  <a:pos x="9" y="121"/>
                </a:cxn>
                <a:cxn ang="0">
                  <a:pos x="14" y="114"/>
                </a:cxn>
                <a:cxn ang="0">
                  <a:pos x="20" y="108"/>
                </a:cxn>
                <a:cxn ang="0">
                  <a:pos x="34" y="96"/>
                </a:cxn>
                <a:cxn ang="0">
                  <a:pos x="34" y="96"/>
                </a:cxn>
                <a:cxn ang="0">
                  <a:pos x="38" y="91"/>
                </a:cxn>
                <a:cxn ang="0">
                  <a:pos x="41" y="84"/>
                </a:cxn>
                <a:cxn ang="0">
                  <a:pos x="48" y="70"/>
                </a:cxn>
                <a:cxn ang="0">
                  <a:pos x="48" y="70"/>
                </a:cxn>
                <a:cxn ang="0">
                  <a:pos x="53" y="62"/>
                </a:cxn>
                <a:cxn ang="0">
                  <a:pos x="59" y="54"/>
                </a:cxn>
                <a:cxn ang="0">
                  <a:pos x="71" y="38"/>
                </a:cxn>
                <a:cxn ang="0">
                  <a:pos x="82" y="23"/>
                </a:cxn>
                <a:cxn ang="0">
                  <a:pos x="88" y="14"/>
                </a:cxn>
                <a:cxn ang="0">
                  <a:pos x="92" y="5"/>
                </a:cxn>
                <a:cxn ang="0">
                  <a:pos x="92" y="5"/>
                </a:cxn>
                <a:cxn ang="0">
                  <a:pos x="92" y="3"/>
                </a:cxn>
                <a:cxn ang="0">
                  <a:pos x="92" y="2"/>
                </a:cxn>
                <a:cxn ang="0">
                  <a:pos x="91" y="1"/>
                </a:cxn>
                <a:cxn ang="0">
                  <a:pos x="89" y="0"/>
                </a:cxn>
                <a:cxn ang="0">
                  <a:pos x="85" y="0"/>
                </a:cxn>
                <a:cxn ang="0">
                  <a:pos x="83" y="1"/>
                </a:cxn>
                <a:cxn ang="0">
                  <a:pos x="82" y="3"/>
                </a:cxn>
                <a:cxn ang="0">
                  <a:pos x="82" y="3"/>
                </a:cxn>
              </a:cxnLst>
              <a:rect l="0" t="0" r="r" b="b"/>
              <a:pathLst>
                <a:path w="92" h="123">
                  <a:moveTo>
                    <a:pt x="82" y="3"/>
                  </a:moveTo>
                  <a:lnTo>
                    <a:pt x="82" y="3"/>
                  </a:lnTo>
                  <a:lnTo>
                    <a:pt x="78" y="11"/>
                  </a:lnTo>
                  <a:lnTo>
                    <a:pt x="74" y="19"/>
                  </a:lnTo>
                  <a:lnTo>
                    <a:pt x="63" y="35"/>
                  </a:lnTo>
                  <a:lnTo>
                    <a:pt x="50" y="50"/>
                  </a:lnTo>
                  <a:lnTo>
                    <a:pt x="45" y="57"/>
                  </a:lnTo>
                  <a:lnTo>
                    <a:pt x="40" y="65"/>
                  </a:lnTo>
                  <a:lnTo>
                    <a:pt x="40" y="65"/>
                  </a:lnTo>
                  <a:lnTo>
                    <a:pt x="33" y="80"/>
                  </a:lnTo>
                  <a:lnTo>
                    <a:pt x="28" y="87"/>
                  </a:lnTo>
                  <a:lnTo>
                    <a:pt x="23" y="93"/>
                  </a:lnTo>
                  <a:lnTo>
                    <a:pt x="23" y="93"/>
                  </a:lnTo>
                  <a:lnTo>
                    <a:pt x="11" y="103"/>
                  </a:lnTo>
                  <a:lnTo>
                    <a:pt x="6" y="110"/>
                  </a:lnTo>
                  <a:lnTo>
                    <a:pt x="0" y="116"/>
                  </a:lnTo>
                  <a:lnTo>
                    <a:pt x="0" y="116"/>
                  </a:lnTo>
                  <a:lnTo>
                    <a:pt x="0" y="118"/>
                  </a:lnTo>
                  <a:lnTo>
                    <a:pt x="0" y="120"/>
                  </a:lnTo>
                  <a:lnTo>
                    <a:pt x="2" y="121"/>
                  </a:lnTo>
                  <a:lnTo>
                    <a:pt x="3" y="122"/>
                  </a:lnTo>
                  <a:lnTo>
                    <a:pt x="4" y="123"/>
                  </a:lnTo>
                  <a:lnTo>
                    <a:pt x="6" y="123"/>
                  </a:lnTo>
                  <a:lnTo>
                    <a:pt x="8" y="122"/>
                  </a:lnTo>
                  <a:lnTo>
                    <a:pt x="9" y="121"/>
                  </a:lnTo>
                  <a:lnTo>
                    <a:pt x="9" y="121"/>
                  </a:lnTo>
                  <a:lnTo>
                    <a:pt x="14" y="114"/>
                  </a:lnTo>
                  <a:lnTo>
                    <a:pt x="20" y="108"/>
                  </a:lnTo>
                  <a:lnTo>
                    <a:pt x="34" y="96"/>
                  </a:lnTo>
                  <a:lnTo>
                    <a:pt x="34" y="96"/>
                  </a:lnTo>
                  <a:lnTo>
                    <a:pt x="38" y="91"/>
                  </a:lnTo>
                  <a:lnTo>
                    <a:pt x="41" y="84"/>
                  </a:lnTo>
                  <a:lnTo>
                    <a:pt x="48" y="70"/>
                  </a:lnTo>
                  <a:lnTo>
                    <a:pt x="48" y="70"/>
                  </a:lnTo>
                  <a:lnTo>
                    <a:pt x="53" y="62"/>
                  </a:lnTo>
                  <a:lnTo>
                    <a:pt x="59" y="54"/>
                  </a:lnTo>
                  <a:lnTo>
                    <a:pt x="71" y="38"/>
                  </a:lnTo>
                  <a:lnTo>
                    <a:pt x="82" y="23"/>
                  </a:lnTo>
                  <a:lnTo>
                    <a:pt x="88" y="14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92" y="3"/>
                  </a:lnTo>
                  <a:lnTo>
                    <a:pt x="92" y="2"/>
                  </a:lnTo>
                  <a:lnTo>
                    <a:pt x="91" y="1"/>
                  </a:lnTo>
                  <a:lnTo>
                    <a:pt x="89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3"/>
                  </a:lnTo>
                  <a:lnTo>
                    <a:pt x="8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4" name="Freeform 1006"/>
            <p:cNvSpPr>
              <a:spLocks/>
            </p:cNvSpPr>
            <p:nvPr/>
          </p:nvSpPr>
          <p:spPr bwMode="auto">
            <a:xfrm>
              <a:off x="4624388" y="2316163"/>
              <a:ext cx="38100" cy="47625"/>
            </a:xfrm>
            <a:custGeom>
              <a:avLst/>
              <a:gdLst/>
              <a:ahLst/>
              <a:cxnLst>
                <a:cxn ang="0">
                  <a:pos x="64" y="4"/>
                </a:cxn>
                <a:cxn ang="0">
                  <a:pos x="64" y="4"/>
                </a:cxn>
                <a:cxn ang="0">
                  <a:pos x="63" y="10"/>
                </a:cxn>
                <a:cxn ang="0">
                  <a:pos x="60" y="16"/>
                </a:cxn>
                <a:cxn ang="0">
                  <a:pos x="55" y="22"/>
                </a:cxn>
                <a:cxn ang="0">
                  <a:pos x="51" y="27"/>
                </a:cxn>
                <a:cxn ang="0">
                  <a:pos x="42" y="37"/>
                </a:cxn>
                <a:cxn ang="0">
                  <a:pos x="33" y="47"/>
                </a:cxn>
                <a:cxn ang="0">
                  <a:pos x="33" y="47"/>
                </a:cxn>
                <a:cxn ang="0">
                  <a:pos x="16" y="64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6"/>
                </a:cxn>
                <a:cxn ang="0">
                  <a:pos x="0" y="88"/>
                </a:cxn>
                <a:cxn ang="0">
                  <a:pos x="2" y="89"/>
                </a:cxn>
                <a:cxn ang="0">
                  <a:pos x="3" y="91"/>
                </a:cxn>
                <a:cxn ang="0">
                  <a:pos x="6" y="91"/>
                </a:cxn>
                <a:cxn ang="0">
                  <a:pos x="8" y="91"/>
                </a:cxn>
                <a:cxn ang="0">
                  <a:pos x="9" y="89"/>
                </a:cxn>
                <a:cxn ang="0">
                  <a:pos x="9" y="89"/>
                </a:cxn>
                <a:cxn ang="0">
                  <a:pos x="19" y="76"/>
                </a:cxn>
                <a:cxn ang="0">
                  <a:pos x="30" y="63"/>
                </a:cxn>
                <a:cxn ang="0">
                  <a:pos x="52" y="39"/>
                </a:cxn>
                <a:cxn ang="0">
                  <a:pos x="52" y="39"/>
                </a:cxn>
                <a:cxn ang="0">
                  <a:pos x="60" y="32"/>
                </a:cxn>
                <a:cxn ang="0">
                  <a:pos x="66" y="24"/>
                </a:cxn>
                <a:cxn ang="0">
                  <a:pos x="71" y="14"/>
                </a:cxn>
                <a:cxn ang="0">
                  <a:pos x="72" y="9"/>
                </a:cxn>
                <a:cxn ang="0">
                  <a:pos x="73" y="4"/>
                </a:cxn>
                <a:cxn ang="0">
                  <a:pos x="73" y="4"/>
                </a:cxn>
                <a:cxn ang="0">
                  <a:pos x="73" y="2"/>
                </a:cxn>
                <a:cxn ang="0">
                  <a:pos x="72" y="1"/>
                </a:cxn>
                <a:cxn ang="0">
                  <a:pos x="71" y="0"/>
                </a:cxn>
                <a:cxn ang="0">
                  <a:pos x="69" y="0"/>
                </a:cxn>
                <a:cxn ang="0">
                  <a:pos x="66" y="1"/>
                </a:cxn>
                <a:cxn ang="0">
                  <a:pos x="65" y="2"/>
                </a:cxn>
                <a:cxn ang="0">
                  <a:pos x="64" y="4"/>
                </a:cxn>
                <a:cxn ang="0">
                  <a:pos x="64" y="4"/>
                </a:cxn>
              </a:cxnLst>
              <a:rect l="0" t="0" r="r" b="b"/>
              <a:pathLst>
                <a:path w="73" h="91">
                  <a:moveTo>
                    <a:pt x="64" y="4"/>
                  </a:moveTo>
                  <a:lnTo>
                    <a:pt x="64" y="4"/>
                  </a:lnTo>
                  <a:lnTo>
                    <a:pt x="63" y="10"/>
                  </a:lnTo>
                  <a:lnTo>
                    <a:pt x="60" y="16"/>
                  </a:lnTo>
                  <a:lnTo>
                    <a:pt x="55" y="22"/>
                  </a:lnTo>
                  <a:lnTo>
                    <a:pt x="51" y="27"/>
                  </a:lnTo>
                  <a:lnTo>
                    <a:pt x="42" y="3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16" y="64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6"/>
                  </a:lnTo>
                  <a:lnTo>
                    <a:pt x="0" y="88"/>
                  </a:lnTo>
                  <a:lnTo>
                    <a:pt x="2" y="89"/>
                  </a:lnTo>
                  <a:lnTo>
                    <a:pt x="3" y="91"/>
                  </a:lnTo>
                  <a:lnTo>
                    <a:pt x="6" y="91"/>
                  </a:lnTo>
                  <a:lnTo>
                    <a:pt x="8" y="91"/>
                  </a:lnTo>
                  <a:lnTo>
                    <a:pt x="9" y="89"/>
                  </a:lnTo>
                  <a:lnTo>
                    <a:pt x="9" y="89"/>
                  </a:lnTo>
                  <a:lnTo>
                    <a:pt x="19" y="76"/>
                  </a:lnTo>
                  <a:lnTo>
                    <a:pt x="30" y="63"/>
                  </a:lnTo>
                  <a:lnTo>
                    <a:pt x="52" y="39"/>
                  </a:lnTo>
                  <a:lnTo>
                    <a:pt x="52" y="39"/>
                  </a:lnTo>
                  <a:lnTo>
                    <a:pt x="60" y="32"/>
                  </a:lnTo>
                  <a:lnTo>
                    <a:pt x="66" y="24"/>
                  </a:lnTo>
                  <a:lnTo>
                    <a:pt x="71" y="14"/>
                  </a:lnTo>
                  <a:lnTo>
                    <a:pt x="72" y="9"/>
                  </a:lnTo>
                  <a:lnTo>
                    <a:pt x="73" y="4"/>
                  </a:lnTo>
                  <a:lnTo>
                    <a:pt x="73" y="4"/>
                  </a:lnTo>
                  <a:lnTo>
                    <a:pt x="73" y="2"/>
                  </a:lnTo>
                  <a:lnTo>
                    <a:pt x="72" y="1"/>
                  </a:lnTo>
                  <a:lnTo>
                    <a:pt x="71" y="0"/>
                  </a:lnTo>
                  <a:lnTo>
                    <a:pt x="69" y="0"/>
                  </a:lnTo>
                  <a:lnTo>
                    <a:pt x="66" y="1"/>
                  </a:lnTo>
                  <a:lnTo>
                    <a:pt x="65" y="2"/>
                  </a:lnTo>
                  <a:lnTo>
                    <a:pt x="64" y="4"/>
                  </a:lnTo>
                  <a:lnTo>
                    <a:pt x="6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5" name="Freeform 1007"/>
            <p:cNvSpPr>
              <a:spLocks/>
            </p:cNvSpPr>
            <p:nvPr/>
          </p:nvSpPr>
          <p:spPr bwMode="auto">
            <a:xfrm>
              <a:off x="4687888" y="2322513"/>
              <a:ext cx="25400" cy="34925"/>
            </a:xfrm>
            <a:custGeom>
              <a:avLst/>
              <a:gdLst/>
              <a:ahLst/>
              <a:cxnLst>
                <a:cxn ang="0">
                  <a:pos x="38" y="2"/>
                </a:cxn>
                <a:cxn ang="0">
                  <a:pos x="38" y="2"/>
                </a:cxn>
                <a:cxn ang="0">
                  <a:pos x="1" y="59"/>
                </a:cxn>
                <a:cxn ang="0">
                  <a:pos x="1" y="59"/>
                </a:cxn>
                <a:cxn ang="0">
                  <a:pos x="0" y="62"/>
                </a:cxn>
                <a:cxn ang="0">
                  <a:pos x="0" y="64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4" y="67"/>
                </a:cxn>
                <a:cxn ang="0">
                  <a:pos x="6" y="67"/>
                </a:cxn>
                <a:cxn ang="0">
                  <a:pos x="7" y="66"/>
                </a:cxn>
                <a:cxn ang="0">
                  <a:pos x="9" y="65"/>
                </a:cxn>
                <a:cxn ang="0">
                  <a:pos x="9" y="65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47" y="6"/>
                </a:cxn>
                <a:cxn ang="0">
                  <a:pos x="47" y="4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3" y="0"/>
                </a:cxn>
                <a:cxn ang="0">
                  <a:pos x="41" y="0"/>
                </a:cxn>
                <a:cxn ang="0">
                  <a:pos x="40" y="1"/>
                </a:cxn>
                <a:cxn ang="0">
                  <a:pos x="38" y="2"/>
                </a:cxn>
                <a:cxn ang="0">
                  <a:pos x="38" y="2"/>
                </a:cxn>
              </a:cxnLst>
              <a:rect l="0" t="0" r="r" b="b"/>
              <a:pathLst>
                <a:path w="47" h="67">
                  <a:moveTo>
                    <a:pt x="38" y="2"/>
                  </a:moveTo>
                  <a:lnTo>
                    <a:pt x="38" y="2"/>
                  </a:lnTo>
                  <a:lnTo>
                    <a:pt x="1" y="59"/>
                  </a:lnTo>
                  <a:lnTo>
                    <a:pt x="1" y="59"/>
                  </a:lnTo>
                  <a:lnTo>
                    <a:pt x="0" y="62"/>
                  </a:lnTo>
                  <a:lnTo>
                    <a:pt x="0" y="64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4" y="67"/>
                  </a:lnTo>
                  <a:lnTo>
                    <a:pt x="6" y="67"/>
                  </a:lnTo>
                  <a:lnTo>
                    <a:pt x="7" y="66"/>
                  </a:lnTo>
                  <a:lnTo>
                    <a:pt x="9" y="65"/>
                  </a:lnTo>
                  <a:lnTo>
                    <a:pt x="9" y="65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7" y="6"/>
                  </a:lnTo>
                  <a:lnTo>
                    <a:pt x="47" y="4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3" y="0"/>
                  </a:lnTo>
                  <a:lnTo>
                    <a:pt x="41" y="0"/>
                  </a:lnTo>
                  <a:lnTo>
                    <a:pt x="40" y="1"/>
                  </a:lnTo>
                  <a:lnTo>
                    <a:pt x="38" y="2"/>
                  </a:lnTo>
                  <a:lnTo>
                    <a:pt x="3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6" name="Freeform 1008"/>
            <p:cNvSpPr>
              <a:spLocks/>
            </p:cNvSpPr>
            <p:nvPr/>
          </p:nvSpPr>
          <p:spPr bwMode="auto">
            <a:xfrm>
              <a:off x="4095751" y="2149476"/>
              <a:ext cx="746125" cy="649288"/>
            </a:xfrm>
            <a:custGeom>
              <a:avLst/>
              <a:gdLst/>
              <a:ahLst/>
              <a:cxnLst>
                <a:cxn ang="0">
                  <a:pos x="1140" y="1223"/>
                </a:cxn>
                <a:cxn ang="0">
                  <a:pos x="915" y="1215"/>
                </a:cxn>
                <a:cxn ang="0">
                  <a:pos x="541" y="1215"/>
                </a:cxn>
                <a:cxn ang="0">
                  <a:pos x="268" y="1224"/>
                </a:cxn>
                <a:cxn ang="0">
                  <a:pos x="95" y="1200"/>
                </a:cxn>
                <a:cxn ang="0">
                  <a:pos x="40" y="1159"/>
                </a:cxn>
                <a:cxn ang="0">
                  <a:pos x="16" y="1026"/>
                </a:cxn>
                <a:cxn ang="0">
                  <a:pos x="25" y="1009"/>
                </a:cxn>
                <a:cxn ang="0">
                  <a:pos x="19" y="875"/>
                </a:cxn>
                <a:cxn ang="0">
                  <a:pos x="9" y="625"/>
                </a:cxn>
                <a:cxn ang="0">
                  <a:pos x="6" y="418"/>
                </a:cxn>
                <a:cxn ang="0">
                  <a:pos x="7" y="289"/>
                </a:cxn>
                <a:cxn ang="0">
                  <a:pos x="52" y="230"/>
                </a:cxn>
                <a:cxn ang="0">
                  <a:pos x="151" y="213"/>
                </a:cxn>
                <a:cxn ang="0">
                  <a:pos x="235" y="218"/>
                </a:cxn>
                <a:cxn ang="0">
                  <a:pos x="289" y="31"/>
                </a:cxn>
                <a:cxn ang="0">
                  <a:pos x="307" y="12"/>
                </a:cxn>
                <a:cxn ang="0">
                  <a:pos x="441" y="1"/>
                </a:cxn>
                <a:cxn ang="0">
                  <a:pos x="695" y="15"/>
                </a:cxn>
                <a:cxn ang="0">
                  <a:pos x="756" y="83"/>
                </a:cxn>
                <a:cxn ang="0">
                  <a:pos x="793" y="203"/>
                </a:cxn>
                <a:cxn ang="0">
                  <a:pos x="1105" y="200"/>
                </a:cxn>
                <a:cxn ang="0">
                  <a:pos x="1230" y="198"/>
                </a:cxn>
                <a:cxn ang="0">
                  <a:pos x="1356" y="241"/>
                </a:cxn>
                <a:cxn ang="0">
                  <a:pos x="1396" y="318"/>
                </a:cxn>
                <a:cxn ang="0">
                  <a:pos x="1403" y="390"/>
                </a:cxn>
                <a:cxn ang="0">
                  <a:pos x="1406" y="426"/>
                </a:cxn>
                <a:cxn ang="0">
                  <a:pos x="1379" y="431"/>
                </a:cxn>
                <a:cxn ang="0">
                  <a:pos x="1365" y="363"/>
                </a:cxn>
                <a:cxn ang="0">
                  <a:pos x="1332" y="271"/>
                </a:cxn>
                <a:cxn ang="0">
                  <a:pos x="1211" y="232"/>
                </a:cxn>
                <a:cxn ang="0">
                  <a:pos x="1047" y="238"/>
                </a:cxn>
                <a:cxn ang="0">
                  <a:pos x="777" y="239"/>
                </a:cxn>
                <a:cxn ang="0">
                  <a:pos x="760" y="229"/>
                </a:cxn>
                <a:cxn ang="0">
                  <a:pos x="747" y="174"/>
                </a:cxn>
                <a:cxn ang="0">
                  <a:pos x="714" y="77"/>
                </a:cxn>
                <a:cxn ang="0">
                  <a:pos x="647" y="43"/>
                </a:cxn>
                <a:cxn ang="0">
                  <a:pos x="476" y="39"/>
                </a:cxn>
                <a:cxn ang="0">
                  <a:pos x="320" y="66"/>
                </a:cxn>
                <a:cxn ang="0">
                  <a:pos x="298" y="168"/>
                </a:cxn>
                <a:cxn ang="0">
                  <a:pos x="267" y="232"/>
                </a:cxn>
                <a:cxn ang="0">
                  <a:pos x="264" y="252"/>
                </a:cxn>
                <a:cxn ang="0">
                  <a:pos x="245" y="258"/>
                </a:cxn>
                <a:cxn ang="0">
                  <a:pos x="175" y="252"/>
                </a:cxn>
                <a:cxn ang="0">
                  <a:pos x="80" y="259"/>
                </a:cxn>
                <a:cxn ang="0">
                  <a:pos x="44" y="298"/>
                </a:cxn>
                <a:cxn ang="0">
                  <a:pos x="46" y="541"/>
                </a:cxn>
                <a:cxn ang="0">
                  <a:pos x="55" y="893"/>
                </a:cxn>
                <a:cxn ang="0">
                  <a:pos x="56" y="1019"/>
                </a:cxn>
                <a:cxn ang="0">
                  <a:pos x="58" y="1106"/>
                </a:cxn>
                <a:cxn ang="0">
                  <a:pos x="101" y="1162"/>
                </a:cxn>
                <a:cxn ang="0">
                  <a:pos x="279" y="1186"/>
                </a:cxn>
                <a:cxn ang="0">
                  <a:pos x="440" y="1189"/>
                </a:cxn>
                <a:cxn ang="0">
                  <a:pos x="599" y="1178"/>
                </a:cxn>
                <a:cxn ang="0">
                  <a:pos x="880" y="1179"/>
                </a:cxn>
                <a:cxn ang="0">
                  <a:pos x="1084" y="1180"/>
                </a:cxn>
                <a:cxn ang="0">
                  <a:pos x="1208" y="1188"/>
                </a:cxn>
                <a:cxn ang="0">
                  <a:pos x="1248" y="1188"/>
                </a:cxn>
                <a:cxn ang="0">
                  <a:pos x="1276" y="1173"/>
                </a:cxn>
                <a:cxn ang="0">
                  <a:pos x="1296" y="1192"/>
                </a:cxn>
                <a:cxn ang="0">
                  <a:pos x="1261" y="1223"/>
                </a:cxn>
              </a:cxnLst>
              <a:rect l="0" t="0" r="r" b="b"/>
              <a:pathLst>
                <a:path w="1409" h="1227">
                  <a:moveTo>
                    <a:pt x="1221" y="1227"/>
                  </a:moveTo>
                  <a:lnTo>
                    <a:pt x="1221" y="1227"/>
                  </a:lnTo>
                  <a:lnTo>
                    <a:pt x="1205" y="1226"/>
                  </a:lnTo>
                  <a:lnTo>
                    <a:pt x="1190" y="1226"/>
                  </a:lnTo>
                  <a:lnTo>
                    <a:pt x="1190" y="1226"/>
                  </a:lnTo>
                  <a:lnTo>
                    <a:pt x="1176" y="1225"/>
                  </a:lnTo>
                  <a:lnTo>
                    <a:pt x="1176" y="1225"/>
                  </a:lnTo>
                  <a:lnTo>
                    <a:pt x="1140" y="1223"/>
                  </a:lnTo>
                  <a:lnTo>
                    <a:pt x="1105" y="1221"/>
                  </a:lnTo>
                  <a:lnTo>
                    <a:pt x="1104" y="1221"/>
                  </a:lnTo>
                  <a:lnTo>
                    <a:pt x="1104" y="1221"/>
                  </a:lnTo>
                  <a:lnTo>
                    <a:pt x="1049" y="1218"/>
                  </a:lnTo>
                  <a:lnTo>
                    <a:pt x="1021" y="1217"/>
                  </a:lnTo>
                  <a:lnTo>
                    <a:pt x="993" y="1216"/>
                  </a:lnTo>
                  <a:lnTo>
                    <a:pt x="993" y="1216"/>
                  </a:lnTo>
                  <a:lnTo>
                    <a:pt x="915" y="1215"/>
                  </a:lnTo>
                  <a:lnTo>
                    <a:pt x="838" y="1214"/>
                  </a:lnTo>
                  <a:lnTo>
                    <a:pt x="838" y="1214"/>
                  </a:lnTo>
                  <a:lnTo>
                    <a:pt x="760" y="1213"/>
                  </a:lnTo>
                  <a:lnTo>
                    <a:pt x="681" y="1212"/>
                  </a:lnTo>
                  <a:lnTo>
                    <a:pt x="681" y="1212"/>
                  </a:lnTo>
                  <a:lnTo>
                    <a:pt x="608" y="1213"/>
                  </a:lnTo>
                  <a:lnTo>
                    <a:pt x="541" y="1215"/>
                  </a:lnTo>
                  <a:lnTo>
                    <a:pt x="541" y="1215"/>
                  </a:lnTo>
                  <a:lnTo>
                    <a:pt x="494" y="1218"/>
                  </a:lnTo>
                  <a:lnTo>
                    <a:pt x="489" y="1218"/>
                  </a:lnTo>
                  <a:lnTo>
                    <a:pt x="489" y="1218"/>
                  </a:lnTo>
                  <a:lnTo>
                    <a:pt x="399" y="1223"/>
                  </a:lnTo>
                  <a:lnTo>
                    <a:pt x="354" y="1224"/>
                  </a:lnTo>
                  <a:lnTo>
                    <a:pt x="309" y="1225"/>
                  </a:lnTo>
                  <a:lnTo>
                    <a:pt x="309" y="1225"/>
                  </a:lnTo>
                  <a:lnTo>
                    <a:pt x="268" y="1224"/>
                  </a:lnTo>
                  <a:lnTo>
                    <a:pt x="228" y="1223"/>
                  </a:lnTo>
                  <a:lnTo>
                    <a:pt x="191" y="1220"/>
                  </a:lnTo>
                  <a:lnTo>
                    <a:pt x="157" y="1215"/>
                  </a:lnTo>
                  <a:lnTo>
                    <a:pt x="157" y="1215"/>
                  </a:lnTo>
                  <a:lnTo>
                    <a:pt x="141" y="1213"/>
                  </a:lnTo>
                  <a:lnTo>
                    <a:pt x="126" y="1209"/>
                  </a:lnTo>
                  <a:lnTo>
                    <a:pt x="109" y="1205"/>
                  </a:lnTo>
                  <a:lnTo>
                    <a:pt x="95" y="1200"/>
                  </a:lnTo>
                  <a:lnTo>
                    <a:pt x="80" y="1194"/>
                  </a:lnTo>
                  <a:lnTo>
                    <a:pt x="67" y="1187"/>
                  </a:lnTo>
                  <a:lnTo>
                    <a:pt x="61" y="1183"/>
                  </a:lnTo>
                  <a:lnTo>
                    <a:pt x="55" y="1177"/>
                  </a:lnTo>
                  <a:lnTo>
                    <a:pt x="50" y="1172"/>
                  </a:lnTo>
                  <a:lnTo>
                    <a:pt x="45" y="1167"/>
                  </a:lnTo>
                  <a:lnTo>
                    <a:pt x="45" y="1167"/>
                  </a:lnTo>
                  <a:lnTo>
                    <a:pt x="40" y="1159"/>
                  </a:lnTo>
                  <a:lnTo>
                    <a:pt x="36" y="1150"/>
                  </a:lnTo>
                  <a:lnTo>
                    <a:pt x="27" y="1134"/>
                  </a:lnTo>
                  <a:lnTo>
                    <a:pt x="22" y="1117"/>
                  </a:lnTo>
                  <a:lnTo>
                    <a:pt x="19" y="1101"/>
                  </a:lnTo>
                  <a:lnTo>
                    <a:pt x="17" y="1083"/>
                  </a:lnTo>
                  <a:lnTo>
                    <a:pt x="16" y="1065"/>
                  </a:lnTo>
                  <a:lnTo>
                    <a:pt x="16" y="1029"/>
                  </a:lnTo>
                  <a:lnTo>
                    <a:pt x="16" y="1026"/>
                  </a:lnTo>
                  <a:lnTo>
                    <a:pt x="16" y="1026"/>
                  </a:lnTo>
                  <a:lnTo>
                    <a:pt x="17" y="1023"/>
                  </a:lnTo>
                  <a:lnTo>
                    <a:pt x="18" y="1019"/>
                  </a:lnTo>
                  <a:lnTo>
                    <a:pt x="20" y="1016"/>
                  </a:lnTo>
                  <a:lnTo>
                    <a:pt x="23" y="1013"/>
                  </a:lnTo>
                  <a:lnTo>
                    <a:pt x="24" y="1012"/>
                  </a:lnTo>
                  <a:lnTo>
                    <a:pt x="25" y="1009"/>
                  </a:lnTo>
                  <a:lnTo>
                    <a:pt x="25" y="1009"/>
                  </a:lnTo>
                  <a:lnTo>
                    <a:pt x="25" y="1001"/>
                  </a:lnTo>
                  <a:lnTo>
                    <a:pt x="25" y="1001"/>
                  </a:lnTo>
                  <a:lnTo>
                    <a:pt x="23" y="961"/>
                  </a:lnTo>
                  <a:lnTo>
                    <a:pt x="23" y="959"/>
                  </a:lnTo>
                  <a:lnTo>
                    <a:pt x="23" y="959"/>
                  </a:lnTo>
                  <a:lnTo>
                    <a:pt x="22" y="927"/>
                  </a:lnTo>
                  <a:lnTo>
                    <a:pt x="22" y="927"/>
                  </a:lnTo>
                  <a:lnTo>
                    <a:pt x="19" y="875"/>
                  </a:lnTo>
                  <a:lnTo>
                    <a:pt x="19" y="875"/>
                  </a:lnTo>
                  <a:lnTo>
                    <a:pt x="18" y="830"/>
                  </a:lnTo>
                  <a:lnTo>
                    <a:pt x="15" y="786"/>
                  </a:lnTo>
                  <a:lnTo>
                    <a:pt x="15" y="786"/>
                  </a:lnTo>
                  <a:lnTo>
                    <a:pt x="12" y="759"/>
                  </a:lnTo>
                  <a:lnTo>
                    <a:pt x="11" y="732"/>
                  </a:lnTo>
                  <a:lnTo>
                    <a:pt x="9" y="679"/>
                  </a:lnTo>
                  <a:lnTo>
                    <a:pt x="9" y="625"/>
                  </a:lnTo>
                  <a:lnTo>
                    <a:pt x="10" y="572"/>
                  </a:lnTo>
                  <a:lnTo>
                    <a:pt x="10" y="570"/>
                  </a:lnTo>
                  <a:lnTo>
                    <a:pt x="10" y="570"/>
                  </a:lnTo>
                  <a:lnTo>
                    <a:pt x="10" y="522"/>
                  </a:lnTo>
                  <a:lnTo>
                    <a:pt x="10" y="475"/>
                  </a:lnTo>
                  <a:lnTo>
                    <a:pt x="10" y="475"/>
                  </a:lnTo>
                  <a:lnTo>
                    <a:pt x="9" y="448"/>
                  </a:lnTo>
                  <a:lnTo>
                    <a:pt x="6" y="418"/>
                  </a:lnTo>
                  <a:lnTo>
                    <a:pt x="6" y="418"/>
                  </a:lnTo>
                  <a:lnTo>
                    <a:pt x="2" y="394"/>
                  </a:lnTo>
                  <a:lnTo>
                    <a:pt x="0" y="370"/>
                  </a:lnTo>
                  <a:lnTo>
                    <a:pt x="0" y="345"/>
                  </a:lnTo>
                  <a:lnTo>
                    <a:pt x="0" y="322"/>
                  </a:lnTo>
                  <a:lnTo>
                    <a:pt x="2" y="311"/>
                  </a:lnTo>
                  <a:lnTo>
                    <a:pt x="3" y="299"/>
                  </a:lnTo>
                  <a:lnTo>
                    <a:pt x="7" y="289"/>
                  </a:lnTo>
                  <a:lnTo>
                    <a:pt x="10" y="279"/>
                  </a:lnTo>
                  <a:lnTo>
                    <a:pt x="14" y="269"/>
                  </a:lnTo>
                  <a:lnTo>
                    <a:pt x="20" y="260"/>
                  </a:lnTo>
                  <a:lnTo>
                    <a:pt x="26" y="252"/>
                  </a:lnTo>
                  <a:lnTo>
                    <a:pt x="34" y="243"/>
                  </a:lnTo>
                  <a:lnTo>
                    <a:pt x="34" y="243"/>
                  </a:lnTo>
                  <a:lnTo>
                    <a:pt x="42" y="236"/>
                  </a:lnTo>
                  <a:lnTo>
                    <a:pt x="52" y="230"/>
                  </a:lnTo>
                  <a:lnTo>
                    <a:pt x="63" y="225"/>
                  </a:lnTo>
                  <a:lnTo>
                    <a:pt x="74" y="221"/>
                  </a:lnTo>
                  <a:lnTo>
                    <a:pt x="87" y="218"/>
                  </a:lnTo>
                  <a:lnTo>
                    <a:pt x="101" y="214"/>
                  </a:lnTo>
                  <a:lnTo>
                    <a:pt x="116" y="213"/>
                  </a:lnTo>
                  <a:lnTo>
                    <a:pt x="133" y="213"/>
                  </a:lnTo>
                  <a:lnTo>
                    <a:pt x="133" y="213"/>
                  </a:lnTo>
                  <a:lnTo>
                    <a:pt x="151" y="213"/>
                  </a:lnTo>
                  <a:lnTo>
                    <a:pt x="167" y="214"/>
                  </a:lnTo>
                  <a:lnTo>
                    <a:pt x="202" y="218"/>
                  </a:lnTo>
                  <a:lnTo>
                    <a:pt x="204" y="218"/>
                  </a:lnTo>
                  <a:lnTo>
                    <a:pt x="204" y="218"/>
                  </a:lnTo>
                  <a:lnTo>
                    <a:pt x="228" y="221"/>
                  </a:lnTo>
                  <a:lnTo>
                    <a:pt x="233" y="221"/>
                  </a:lnTo>
                  <a:lnTo>
                    <a:pt x="235" y="218"/>
                  </a:lnTo>
                  <a:lnTo>
                    <a:pt x="235" y="218"/>
                  </a:lnTo>
                  <a:lnTo>
                    <a:pt x="245" y="193"/>
                  </a:lnTo>
                  <a:lnTo>
                    <a:pt x="255" y="169"/>
                  </a:lnTo>
                  <a:lnTo>
                    <a:pt x="264" y="146"/>
                  </a:lnTo>
                  <a:lnTo>
                    <a:pt x="271" y="122"/>
                  </a:lnTo>
                  <a:lnTo>
                    <a:pt x="277" y="98"/>
                  </a:lnTo>
                  <a:lnTo>
                    <a:pt x="282" y="76"/>
                  </a:lnTo>
                  <a:lnTo>
                    <a:pt x="286" y="53"/>
                  </a:lnTo>
                  <a:lnTo>
                    <a:pt x="289" y="31"/>
                  </a:lnTo>
                  <a:lnTo>
                    <a:pt x="289" y="31"/>
                  </a:lnTo>
                  <a:lnTo>
                    <a:pt x="291" y="25"/>
                  </a:lnTo>
                  <a:lnTo>
                    <a:pt x="294" y="20"/>
                  </a:lnTo>
                  <a:lnTo>
                    <a:pt x="298" y="17"/>
                  </a:lnTo>
                  <a:lnTo>
                    <a:pt x="304" y="13"/>
                  </a:lnTo>
                  <a:lnTo>
                    <a:pt x="306" y="13"/>
                  </a:lnTo>
                  <a:lnTo>
                    <a:pt x="307" y="12"/>
                  </a:lnTo>
                  <a:lnTo>
                    <a:pt x="307" y="12"/>
                  </a:lnTo>
                  <a:lnTo>
                    <a:pt x="310" y="9"/>
                  </a:lnTo>
                  <a:lnTo>
                    <a:pt x="312" y="8"/>
                  </a:lnTo>
                  <a:lnTo>
                    <a:pt x="316" y="7"/>
                  </a:lnTo>
                  <a:lnTo>
                    <a:pt x="320" y="6"/>
                  </a:lnTo>
                  <a:lnTo>
                    <a:pt x="320" y="6"/>
                  </a:lnTo>
                  <a:lnTo>
                    <a:pt x="361" y="4"/>
                  </a:lnTo>
                  <a:lnTo>
                    <a:pt x="401" y="2"/>
                  </a:lnTo>
                  <a:lnTo>
                    <a:pt x="441" y="1"/>
                  </a:lnTo>
                  <a:lnTo>
                    <a:pt x="479" y="0"/>
                  </a:lnTo>
                  <a:lnTo>
                    <a:pt x="479" y="0"/>
                  </a:lnTo>
                  <a:lnTo>
                    <a:pt x="532" y="1"/>
                  </a:lnTo>
                  <a:lnTo>
                    <a:pt x="584" y="3"/>
                  </a:lnTo>
                  <a:lnTo>
                    <a:pt x="634" y="7"/>
                  </a:lnTo>
                  <a:lnTo>
                    <a:pt x="681" y="12"/>
                  </a:lnTo>
                  <a:lnTo>
                    <a:pt x="681" y="12"/>
                  </a:lnTo>
                  <a:lnTo>
                    <a:pt x="695" y="15"/>
                  </a:lnTo>
                  <a:lnTo>
                    <a:pt x="707" y="20"/>
                  </a:lnTo>
                  <a:lnTo>
                    <a:pt x="719" y="26"/>
                  </a:lnTo>
                  <a:lnTo>
                    <a:pt x="729" y="33"/>
                  </a:lnTo>
                  <a:lnTo>
                    <a:pt x="737" y="42"/>
                  </a:lnTo>
                  <a:lnTo>
                    <a:pt x="745" y="54"/>
                  </a:lnTo>
                  <a:lnTo>
                    <a:pt x="751" y="67"/>
                  </a:lnTo>
                  <a:lnTo>
                    <a:pt x="756" y="83"/>
                  </a:lnTo>
                  <a:lnTo>
                    <a:pt x="756" y="83"/>
                  </a:lnTo>
                  <a:lnTo>
                    <a:pt x="766" y="118"/>
                  </a:lnTo>
                  <a:lnTo>
                    <a:pt x="766" y="118"/>
                  </a:lnTo>
                  <a:lnTo>
                    <a:pt x="774" y="138"/>
                  </a:lnTo>
                  <a:lnTo>
                    <a:pt x="779" y="157"/>
                  </a:lnTo>
                  <a:lnTo>
                    <a:pt x="784" y="177"/>
                  </a:lnTo>
                  <a:lnTo>
                    <a:pt x="787" y="198"/>
                  </a:lnTo>
                  <a:lnTo>
                    <a:pt x="788" y="203"/>
                  </a:lnTo>
                  <a:lnTo>
                    <a:pt x="793" y="203"/>
                  </a:lnTo>
                  <a:lnTo>
                    <a:pt x="793" y="203"/>
                  </a:lnTo>
                  <a:lnTo>
                    <a:pt x="901" y="204"/>
                  </a:lnTo>
                  <a:lnTo>
                    <a:pt x="901" y="204"/>
                  </a:lnTo>
                  <a:lnTo>
                    <a:pt x="1026" y="204"/>
                  </a:lnTo>
                  <a:lnTo>
                    <a:pt x="1026" y="204"/>
                  </a:lnTo>
                  <a:lnTo>
                    <a:pt x="1046" y="204"/>
                  </a:lnTo>
                  <a:lnTo>
                    <a:pt x="1066" y="203"/>
                  </a:lnTo>
                  <a:lnTo>
                    <a:pt x="1105" y="200"/>
                  </a:lnTo>
                  <a:lnTo>
                    <a:pt x="1105" y="200"/>
                  </a:lnTo>
                  <a:lnTo>
                    <a:pt x="1144" y="197"/>
                  </a:lnTo>
                  <a:lnTo>
                    <a:pt x="1163" y="195"/>
                  </a:lnTo>
                  <a:lnTo>
                    <a:pt x="1182" y="195"/>
                  </a:lnTo>
                  <a:lnTo>
                    <a:pt x="1182" y="195"/>
                  </a:lnTo>
                  <a:lnTo>
                    <a:pt x="1207" y="196"/>
                  </a:lnTo>
                  <a:lnTo>
                    <a:pt x="1230" y="198"/>
                  </a:lnTo>
                  <a:lnTo>
                    <a:pt x="1230" y="198"/>
                  </a:lnTo>
                  <a:lnTo>
                    <a:pt x="1249" y="202"/>
                  </a:lnTo>
                  <a:lnTo>
                    <a:pt x="1271" y="206"/>
                  </a:lnTo>
                  <a:lnTo>
                    <a:pt x="1294" y="212"/>
                  </a:lnTo>
                  <a:lnTo>
                    <a:pt x="1317" y="221"/>
                  </a:lnTo>
                  <a:lnTo>
                    <a:pt x="1327" y="225"/>
                  </a:lnTo>
                  <a:lnTo>
                    <a:pt x="1337" y="230"/>
                  </a:lnTo>
                  <a:lnTo>
                    <a:pt x="1348" y="235"/>
                  </a:lnTo>
                  <a:lnTo>
                    <a:pt x="1356" y="241"/>
                  </a:lnTo>
                  <a:lnTo>
                    <a:pt x="1364" y="249"/>
                  </a:lnTo>
                  <a:lnTo>
                    <a:pt x="1372" y="256"/>
                  </a:lnTo>
                  <a:lnTo>
                    <a:pt x="1378" y="263"/>
                  </a:lnTo>
                  <a:lnTo>
                    <a:pt x="1383" y="273"/>
                  </a:lnTo>
                  <a:lnTo>
                    <a:pt x="1383" y="273"/>
                  </a:lnTo>
                  <a:lnTo>
                    <a:pt x="1388" y="287"/>
                  </a:lnTo>
                  <a:lnTo>
                    <a:pt x="1393" y="303"/>
                  </a:lnTo>
                  <a:lnTo>
                    <a:pt x="1396" y="318"/>
                  </a:lnTo>
                  <a:lnTo>
                    <a:pt x="1400" y="335"/>
                  </a:lnTo>
                  <a:lnTo>
                    <a:pt x="1401" y="345"/>
                  </a:lnTo>
                  <a:lnTo>
                    <a:pt x="1401" y="345"/>
                  </a:lnTo>
                  <a:lnTo>
                    <a:pt x="1402" y="356"/>
                  </a:lnTo>
                  <a:lnTo>
                    <a:pt x="1402" y="370"/>
                  </a:lnTo>
                  <a:lnTo>
                    <a:pt x="1402" y="370"/>
                  </a:lnTo>
                  <a:lnTo>
                    <a:pt x="1402" y="379"/>
                  </a:lnTo>
                  <a:lnTo>
                    <a:pt x="1403" y="390"/>
                  </a:lnTo>
                  <a:lnTo>
                    <a:pt x="1404" y="399"/>
                  </a:lnTo>
                  <a:lnTo>
                    <a:pt x="1407" y="408"/>
                  </a:lnTo>
                  <a:lnTo>
                    <a:pt x="1407" y="408"/>
                  </a:lnTo>
                  <a:lnTo>
                    <a:pt x="1409" y="412"/>
                  </a:lnTo>
                  <a:lnTo>
                    <a:pt x="1409" y="418"/>
                  </a:lnTo>
                  <a:lnTo>
                    <a:pt x="1408" y="422"/>
                  </a:lnTo>
                  <a:lnTo>
                    <a:pt x="1406" y="426"/>
                  </a:lnTo>
                  <a:lnTo>
                    <a:pt x="1406" y="426"/>
                  </a:lnTo>
                  <a:lnTo>
                    <a:pt x="1403" y="430"/>
                  </a:lnTo>
                  <a:lnTo>
                    <a:pt x="1399" y="433"/>
                  </a:lnTo>
                  <a:lnTo>
                    <a:pt x="1394" y="435"/>
                  </a:lnTo>
                  <a:lnTo>
                    <a:pt x="1389" y="436"/>
                  </a:lnTo>
                  <a:lnTo>
                    <a:pt x="1389" y="436"/>
                  </a:lnTo>
                  <a:lnTo>
                    <a:pt x="1385" y="435"/>
                  </a:lnTo>
                  <a:lnTo>
                    <a:pt x="1382" y="433"/>
                  </a:lnTo>
                  <a:lnTo>
                    <a:pt x="1379" y="431"/>
                  </a:lnTo>
                  <a:lnTo>
                    <a:pt x="1376" y="427"/>
                  </a:lnTo>
                  <a:lnTo>
                    <a:pt x="1376" y="427"/>
                  </a:lnTo>
                  <a:lnTo>
                    <a:pt x="1373" y="419"/>
                  </a:lnTo>
                  <a:lnTo>
                    <a:pt x="1371" y="411"/>
                  </a:lnTo>
                  <a:lnTo>
                    <a:pt x="1367" y="395"/>
                  </a:lnTo>
                  <a:lnTo>
                    <a:pt x="1365" y="378"/>
                  </a:lnTo>
                  <a:lnTo>
                    <a:pt x="1365" y="363"/>
                  </a:lnTo>
                  <a:lnTo>
                    <a:pt x="1365" y="363"/>
                  </a:lnTo>
                  <a:lnTo>
                    <a:pt x="1363" y="335"/>
                  </a:lnTo>
                  <a:lnTo>
                    <a:pt x="1361" y="321"/>
                  </a:lnTo>
                  <a:lnTo>
                    <a:pt x="1358" y="307"/>
                  </a:lnTo>
                  <a:lnTo>
                    <a:pt x="1358" y="307"/>
                  </a:lnTo>
                  <a:lnTo>
                    <a:pt x="1354" y="297"/>
                  </a:lnTo>
                  <a:lnTo>
                    <a:pt x="1348" y="288"/>
                  </a:lnTo>
                  <a:lnTo>
                    <a:pt x="1340" y="280"/>
                  </a:lnTo>
                  <a:lnTo>
                    <a:pt x="1332" y="271"/>
                  </a:lnTo>
                  <a:lnTo>
                    <a:pt x="1322" y="265"/>
                  </a:lnTo>
                  <a:lnTo>
                    <a:pt x="1311" y="258"/>
                  </a:lnTo>
                  <a:lnTo>
                    <a:pt x="1300" y="253"/>
                  </a:lnTo>
                  <a:lnTo>
                    <a:pt x="1288" y="248"/>
                  </a:lnTo>
                  <a:lnTo>
                    <a:pt x="1275" y="243"/>
                  </a:lnTo>
                  <a:lnTo>
                    <a:pt x="1263" y="240"/>
                  </a:lnTo>
                  <a:lnTo>
                    <a:pt x="1237" y="235"/>
                  </a:lnTo>
                  <a:lnTo>
                    <a:pt x="1211" y="232"/>
                  </a:lnTo>
                  <a:lnTo>
                    <a:pt x="1188" y="231"/>
                  </a:lnTo>
                  <a:lnTo>
                    <a:pt x="1188" y="231"/>
                  </a:lnTo>
                  <a:lnTo>
                    <a:pt x="1181" y="231"/>
                  </a:lnTo>
                  <a:lnTo>
                    <a:pt x="1181" y="231"/>
                  </a:lnTo>
                  <a:lnTo>
                    <a:pt x="1140" y="233"/>
                  </a:lnTo>
                  <a:lnTo>
                    <a:pt x="1101" y="235"/>
                  </a:lnTo>
                  <a:lnTo>
                    <a:pt x="1101" y="235"/>
                  </a:lnTo>
                  <a:lnTo>
                    <a:pt x="1047" y="238"/>
                  </a:lnTo>
                  <a:lnTo>
                    <a:pt x="1019" y="239"/>
                  </a:lnTo>
                  <a:lnTo>
                    <a:pt x="991" y="239"/>
                  </a:lnTo>
                  <a:lnTo>
                    <a:pt x="991" y="239"/>
                  </a:lnTo>
                  <a:lnTo>
                    <a:pt x="975" y="239"/>
                  </a:lnTo>
                  <a:lnTo>
                    <a:pt x="975" y="239"/>
                  </a:lnTo>
                  <a:lnTo>
                    <a:pt x="920" y="239"/>
                  </a:lnTo>
                  <a:lnTo>
                    <a:pt x="872" y="239"/>
                  </a:lnTo>
                  <a:lnTo>
                    <a:pt x="777" y="239"/>
                  </a:lnTo>
                  <a:lnTo>
                    <a:pt x="777" y="239"/>
                  </a:lnTo>
                  <a:lnTo>
                    <a:pt x="771" y="238"/>
                  </a:lnTo>
                  <a:lnTo>
                    <a:pt x="767" y="237"/>
                  </a:lnTo>
                  <a:lnTo>
                    <a:pt x="764" y="234"/>
                  </a:lnTo>
                  <a:lnTo>
                    <a:pt x="762" y="231"/>
                  </a:lnTo>
                  <a:lnTo>
                    <a:pt x="761" y="230"/>
                  </a:lnTo>
                  <a:lnTo>
                    <a:pt x="760" y="229"/>
                  </a:lnTo>
                  <a:lnTo>
                    <a:pt x="760" y="229"/>
                  </a:lnTo>
                  <a:lnTo>
                    <a:pt x="756" y="227"/>
                  </a:lnTo>
                  <a:lnTo>
                    <a:pt x="754" y="223"/>
                  </a:lnTo>
                  <a:lnTo>
                    <a:pt x="753" y="219"/>
                  </a:lnTo>
                  <a:lnTo>
                    <a:pt x="752" y="214"/>
                  </a:lnTo>
                  <a:lnTo>
                    <a:pt x="752" y="214"/>
                  </a:lnTo>
                  <a:lnTo>
                    <a:pt x="752" y="204"/>
                  </a:lnTo>
                  <a:lnTo>
                    <a:pt x="751" y="194"/>
                  </a:lnTo>
                  <a:lnTo>
                    <a:pt x="747" y="174"/>
                  </a:lnTo>
                  <a:lnTo>
                    <a:pt x="740" y="154"/>
                  </a:lnTo>
                  <a:lnTo>
                    <a:pt x="734" y="135"/>
                  </a:lnTo>
                  <a:lnTo>
                    <a:pt x="734" y="135"/>
                  </a:lnTo>
                  <a:lnTo>
                    <a:pt x="727" y="114"/>
                  </a:lnTo>
                  <a:lnTo>
                    <a:pt x="721" y="92"/>
                  </a:lnTo>
                  <a:lnTo>
                    <a:pt x="721" y="92"/>
                  </a:lnTo>
                  <a:lnTo>
                    <a:pt x="719" y="84"/>
                  </a:lnTo>
                  <a:lnTo>
                    <a:pt x="714" y="77"/>
                  </a:lnTo>
                  <a:lnTo>
                    <a:pt x="710" y="69"/>
                  </a:lnTo>
                  <a:lnTo>
                    <a:pt x="705" y="64"/>
                  </a:lnTo>
                  <a:lnTo>
                    <a:pt x="699" y="59"/>
                  </a:lnTo>
                  <a:lnTo>
                    <a:pt x="693" y="55"/>
                  </a:lnTo>
                  <a:lnTo>
                    <a:pt x="686" y="52"/>
                  </a:lnTo>
                  <a:lnTo>
                    <a:pt x="679" y="49"/>
                  </a:lnTo>
                  <a:lnTo>
                    <a:pt x="664" y="46"/>
                  </a:lnTo>
                  <a:lnTo>
                    <a:pt x="647" y="43"/>
                  </a:lnTo>
                  <a:lnTo>
                    <a:pt x="631" y="42"/>
                  </a:lnTo>
                  <a:lnTo>
                    <a:pt x="615" y="42"/>
                  </a:lnTo>
                  <a:lnTo>
                    <a:pt x="605" y="42"/>
                  </a:lnTo>
                  <a:lnTo>
                    <a:pt x="605" y="42"/>
                  </a:lnTo>
                  <a:lnTo>
                    <a:pt x="530" y="41"/>
                  </a:lnTo>
                  <a:lnTo>
                    <a:pt x="528" y="40"/>
                  </a:lnTo>
                  <a:lnTo>
                    <a:pt x="528" y="40"/>
                  </a:lnTo>
                  <a:lnTo>
                    <a:pt x="476" y="39"/>
                  </a:lnTo>
                  <a:lnTo>
                    <a:pt x="424" y="39"/>
                  </a:lnTo>
                  <a:lnTo>
                    <a:pt x="424" y="39"/>
                  </a:lnTo>
                  <a:lnTo>
                    <a:pt x="374" y="39"/>
                  </a:lnTo>
                  <a:lnTo>
                    <a:pt x="329" y="41"/>
                  </a:lnTo>
                  <a:lnTo>
                    <a:pt x="324" y="42"/>
                  </a:lnTo>
                  <a:lnTo>
                    <a:pt x="323" y="47"/>
                  </a:lnTo>
                  <a:lnTo>
                    <a:pt x="323" y="47"/>
                  </a:lnTo>
                  <a:lnTo>
                    <a:pt x="320" y="66"/>
                  </a:lnTo>
                  <a:lnTo>
                    <a:pt x="316" y="87"/>
                  </a:lnTo>
                  <a:lnTo>
                    <a:pt x="308" y="126"/>
                  </a:lnTo>
                  <a:lnTo>
                    <a:pt x="308" y="127"/>
                  </a:lnTo>
                  <a:lnTo>
                    <a:pt x="308" y="127"/>
                  </a:lnTo>
                  <a:lnTo>
                    <a:pt x="302" y="153"/>
                  </a:lnTo>
                  <a:lnTo>
                    <a:pt x="302" y="153"/>
                  </a:lnTo>
                  <a:lnTo>
                    <a:pt x="300" y="162"/>
                  </a:lnTo>
                  <a:lnTo>
                    <a:pt x="298" y="168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87" y="184"/>
                  </a:lnTo>
                  <a:lnTo>
                    <a:pt x="283" y="193"/>
                  </a:lnTo>
                  <a:lnTo>
                    <a:pt x="283" y="193"/>
                  </a:lnTo>
                  <a:lnTo>
                    <a:pt x="274" y="214"/>
                  </a:lnTo>
                  <a:lnTo>
                    <a:pt x="274" y="214"/>
                  </a:lnTo>
                  <a:lnTo>
                    <a:pt x="267" y="232"/>
                  </a:lnTo>
                  <a:lnTo>
                    <a:pt x="266" y="234"/>
                  </a:lnTo>
                  <a:lnTo>
                    <a:pt x="267" y="235"/>
                  </a:lnTo>
                  <a:lnTo>
                    <a:pt x="267" y="235"/>
                  </a:lnTo>
                  <a:lnTo>
                    <a:pt x="268" y="239"/>
                  </a:lnTo>
                  <a:lnTo>
                    <a:pt x="267" y="245"/>
                  </a:lnTo>
                  <a:lnTo>
                    <a:pt x="266" y="248"/>
                  </a:lnTo>
                  <a:lnTo>
                    <a:pt x="264" y="252"/>
                  </a:lnTo>
                  <a:lnTo>
                    <a:pt x="264" y="252"/>
                  </a:lnTo>
                  <a:lnTo>
                    <a:pt x="262" y="255"/>
                  </a:lnTo>
                  <a:lnTo>
                    <a:pt x="258" y="256"/>
                  </a:lnTo>
                  <a:lnTo>
                    <a:pt x="254" y="258"/>
                  </a:lnTo>
                  <a:lnTo>
                    <a:pt x="250" y="258"/>
                  </a:lnTo>
                  <a:lnTo>
                    <a:pt x="248" y="258"/>
                  </a:lnTo>
                  <a:lnTo>
                    <a:pt x="248" y="258"/>
                  </a:lnTo>
                  <a:lnTo>
                    <a:pt x="248" y="258"/>
                  </a:lnTo>
                  <a:lnTo>
                    <a:pt x="245" y="258"/>
                  </a:lnTo>
                  <a:lnTo>
                    <a:pt x="245" y="258"/>
                  </a:lnTo>
                  <a:lnTo>
                    <a:pt x="241" y="258"/>
                  </a:lnTo>
                  <a:lnTo>
                    <a:pt x="241" y="258"/>
                  </a:lnTo>
                  <a:lnTo>
                    <a:pt x="240" y="258"/>
                  </a:lnTo>
                  <a:lnTo>
                    <a:pt x="240" y="258"/>
                  </a:lnTo>
                  <a:lnTo>
                    <a:pt x="208" y="255"/>
                  </a:lnTo>
                  <a:lnTo>
                    <a:pt x="208" y="255"/>
                  </a:lnTo>
                  <a:lnTo>
                    <a:pt x="175" y="252"/>
                  </a:lnTo>
                  <a:lnTo>
                    <a:pt x="157" y="251"/>
                  </a:lnTo>
                  <a:lnTo>
                    <a:pt x="140" y="250"/>
                  </a:lnTo>
                  <a:lnTo>
                    <a:pt x="140" y="250"/>
                  </a:lnTo>
                  <a:lnTo>
                    <a:pt x="127" y="251"/>
                  </a:lnTo>
                  <a:lnTo>
                    <a:pt x="113" y="252"/>
                  </a:lnTo>
                  <a:lnTo>
                    <a:pt x="101" y="254"/>
                  </a:lnTo>
                  <a:lnTo>
                    <a:pt x="91" y="256"/>
                  </a:lnTo>
                  <a:lnTo>
                    <a:pt x="80" y="259"/>
                  </a:lnTo>
                  <a:lnTo>
                    <a:pt x="72" y="264"/>
                  </a:lnTo>
                  <a:lnTo>
                    <a:pt x="65" y="268"/>
                  </a:lnTo>
                  <a:lnTo>
                    <a:pt x="58" y="275"/>
                  </a:lnTo>
                  <a:lnTo>
                    <a:pt x="58" y="275"/>
                  </a:lnTo>
                  <a:lnTo>
                    <a:pt x="53" y="280"/>
                  </a:lnTo>
                  <a:lnTo>
                    <a:pt x="49" y="286"/>
                  </a:lnTo>
                  <a:lnTo>
                    <a:pt x="46" y="292"/>
                  </a:lnTo>
                  <a:lnTo>
                    <a:pt x="44" y="298"/>
                  </a:lnTo>
                  <a:lnTo>
                    <a:pt x="42" y="306"/>
                  </a:lnTo>
                  <a:lnTo>
                    <a:pt x="41" y="314"/>
                  </a:lnTo>
                  <a:lnTo>
                    <a:pt x="40" y="322"/>
                  </a:lnTo>
                  <a:lnTo>
                    <a:pt x="40" y="332"/>
                  </a:lnTo>
                  <a:lnTo>
                    <a:pt x="41" y="368"/>
                  </a:lnTo>
                  <a:lnTo>
                    <a:pt x="41" y="368"/>
                  </a:lnTo>
                  <a:lnTo>
                    <a:pt x="44" y="483"/>
                  </a:lnTo>
                  <a:lnTo>
                    <a:pt x="46" y="541"/>
                  </a:lnTo>
                  <a:lnTo>
                    <a:pt x="46" y="599"/>
                  </a:lnTo>
                  <a:lnTo>
                    <a:pt x="46" y="599"/>
                  </a:lnTo>
                  <a:lnTo>
                    <a:pt x="46" y="658"/>
                  </a:lnTo>
                  <a:lnTo>
                    <a:pt x="48" y="720"/>
                  </a:lnTo>
                  <a:lnTo>
                    <a:pt x="50" y="783"/>
                  </a:lnTo>
                  <a:lnTo>
                    <a:pt x="53" y="850"/>
                  </a:lnTo>
                  <a:lnTo>
                    <a:pt x="53" y="850"/>
                  </a:lnTo>
                  <a:lnTo>
                    <a:pt x="55" y="893"/>
                  </a:lnTo>
                  <a:lnTo>
                    <a:pt x="55" y="893"/>
                  </a:lnTo>
                  <a:lnTo>
                    <a:pt x="56" y="932"/>
                  </a:lnTo>
                  <a:lnTo>
                    <a:pt x="59" y="972"/>
                  </a:lnTo>
                  <a:lnTo>
                    <a:pt x="59" y="972"/>
                  </a:lnTo>
                  <a:lnTo>
                    <a:pt x="59" y="985"/>
                  </a:lnTo>
                  <a:lnTo>
                    <a:pt x="59" y="996"/>
                  </a:lnTo>
                  <a:lnTo>
                    <a:pt x="56" y="1019"/>
                  </a:lnTo>
                  <a:lnTo>
                    <a:pt x="56" y="1019"/>
                  </a:lnTo>
                  <a:lnTo>
                    <a:pt x="53" y="1035"/>
                  </a:lnTo>
                  <a:lnTo>
                    <a:pt x="52" y="1052"/>
                  </a:lnTo>
                  <a:lnTo>
                    <a:pt x="52" y="1052"/>
                  </a:lnTo>
                  <a:lnTo>
                    <a:pt x="52" y="1053"/>
                  </a:lnTo>
                  <a:lnTo>
                    <a:pt x="52" y="1053"/>
                  </a:lnTo>
                  <a:lnTo>
                    <a:pt x="53" y="1076"/>
                  </a:lnTo>
                  <a:lnTo>
                    <a:pt x="56" y="1097"/>
                  </a:lnTo>
                  <a:lnTo>
                    <a:pt x="58" y="1106"/>
                  </a:lnTo>
                  <a:lnTo>
                    <a:pt x="61" y="1115"/>
                  </a:lnTo>
                  <a:lnTo>
                    <a:pt x="65" y="1123"/>
                  </a:lnTo>
                  <a:lnTo>
                    <a:pt x="69" y="1132"/>
                  </a:lnTo>
                  <a:lnTo>
                    <a:pt x="73" y="1139"/>
                  </a:lnTo>
                  <a:lnTo>
                    <a:pt x="79" y="1145"/>
                  </a:lnTo>
                  <a:lnTo>
                    <a:pt x="85" y="1151"/>
                  </a:lnTo>
                  <a:lnTo>
                    <a:pt x="93" y="1157"/>
                  </a:lnTo>
                  <a:lnTo>
                    <a:pt x="101" y="1162"/>
                  </a:lnTo>
                  <a:lnTo>
                    <a:pt x="110" y="1166"/>
                  </a:lnTo>
                  <a:lnTo>
                    <a:pt x="122" y="1169"/>
                  </a:lnTo>
                  <a:lnTo>
                    <a:pt x="133" y="1171"/>
                  </a:lnTo>
                  <a:lnTo>
                    <a:pt x="133" y="1171"/>
                  </a:lnTo>
                  <a:lnTo>
                    <a:pt x="175" y="1178"/>
                  </a:lnTo>
                  <a:lnTo>
                    <a:pt x="211" y="1183"/>
                  </a:lnTo>
                  <a:lnTo>
                    <a:pt x="246" y="1186"/>
                  </a:lnTo>
                  <a:lnTo>
                    <a:pt x="279" y="1186"/>
                  </a:lnTo>
                  <a:lnTo>
                    <a:pt x="279" y="1186"/>
                  </a:lnTo>
                  <a:lnTo>
                    <a:pt x="311" y="1187"/>
                  </a:lnTo>
                  <a:lnTo>
                    <a:pt x="342" y="1188"/>
                  </a:lnTo>
                  <a:lnTo>
                    <a:pt x="342" y="1188"/>
                  </a:lnTo>
                  <a:lnTo>
                    <a:pt x="376" y="1189"/>
                  </a:lnTo>
                  <a:lnTo>
                    <a:pt x="409" y="1190"/>
                  </a:lnTo>
                  <a:lnTo>
                    <a:pt x="409" y="1190"/>
                  </a:lnTo>
                  <a:lnTo>
                    <a:pt x="440" y="1189"/>
                  </a:lnTo>
                  <a:lnTo>
                    <a:pt x="440" y="1189"/>
                  </a:lnTo>
                  <a:lnTo>
                    <a:pt x="472" y="1187"/>
                  </a:lnTo>
                  <a:lnTo>
                    <a:pt x="504" y="1184"/>
                  </a:lnTo>
                  <a:lnTo>
                    <a:pt x="504" y="1184"/>
                  </a:lnTo>
                  <a:lnTo>
                    <a:pt x="552" y="1180"/>
                  </a:lnTo>
                  <a:lnTo>
                    <a:pt x="576" y="1178"/>
                  </a:lnTo>
                  <a:lnTo>
                    <a:pt x="599" y="1178"/>
                  </a:lnTo>
                  <a:lnTo>
                    <a:pt x="599" y="1178"/>
                  </a:lnTo>
                  <a:lnTo>
                    <a:pt x="612" y="1178"/>
                  </a:lnTo>
                  <a:lnTo>
                    <a:pt x="612" y="1178"/>
                  </a:lnTo>
                  <a:lnTo>
                    <a:pt x="691" y="1179"/>
                  </a:lnTo>
                  <a:lnTo>
                    <a:pt x="784" y="1180"/>
                  </a:lnTo>
                  <a:lnTo>
                    <a:pt x="784" y="1180"/>
                  </a:lnTo>
                  <a:lnTo>
                    <a:pt x="873" y="1179"/>
                  </a:lnTo>
                  <a:lnTo>
                    <a:pt x="880" y="1179"/>
                  </a:lnTo>
                  <a:lnTo>
                    <a:pt x="880" y="1179"/>
                  </a:lnTo>
                  <a:lnTo>
                    <a:pt x="976" y="1179"/>
                  </a:lnTo>
                  <a:lnTo>
                    <a:pt x="976" y="1179"/>
                  </a:lnTo>
                  <a:lnTo>
                    <a:pt x="1009" y="1179"/>
                  </a:lnTo>
                  <a:lnTo>
                    <a:pt x="1011" y="1179"/>
                  </a:lnTo>
                  <a:lnTo>
                    <a:pt x="1011" y="1179"/>
                  </a:lnTo>
                  <a:lnTo>
                    <a:pt x="1041" y="1179"/>
                  </a:lnTo>
                  <a:lnTo>
                    <a:pt x="1041" y="1179"/>
                  </a:lnTo>
                  <a:lnTo>
                    <a:pt x="1084" y="1180"/>
                  </a:lnTo>
                  <a:lnTo>
                    <a:pt x="1107" y="1181"/>
                  </a:lnTo>
                  <a:lnTo>
                    <a:pt x="1130" y="1184"/>
                  </a:lnTo>
                  <a:lnTo>
                    <a:pt x="1130" y="1184"/>
                  </a:lnTo>
                  <a:lnTo>
                    <a:pt x="1159" y="1187"/>
                  </a:lnTo>
                  <a:lnTo>
                    <a:pt x="1174" y="1188"/>
                  </a:lnTo>
                  <a:lnTo>
                    <a:pt x="1189" y="1188"/>
                  </a:lnTo>
                  <a:lnTo>
                    <a:pt x="1189" y="1188"/>
                  </a:lnTo>
                  <a:lnTo>
                    <a:pt x="1208" y="1188"/>
                  </a:lnTo>
                  <a:lnTo>
                    <a:pt x="1208" y="1188"/>
                  </a:lnTo>
                  <a:lnTo>
                    <a:pt x="1210" y="1188"/>
                  </a:lnTo>
                  <a:lnTo>
                    <a:pt x="1210" y="1188"/>
                  </a:lnTo>
                  <a:lnTo>
                    <a:pt x="1219" y="1188"/>
                  </a:lnTo>
                  <a:lnTo>
                    <a:pt x="1219" y="1188"/>
                  </a:lnTo>
                  <a:lnTo>
                    <a:pt x="1237" y="1189"/>
                  </a:lnTo>
                  <a:lnTo>
                    <a:pt x="1237" y="1189"/>
                  </a:lnTo>
                  <a:lnTo>
                    <a:pt x="1248" y="1188"/>
                  </a:lnTo>
                  <a:lnTo>
                    <a:pt x="1255" y="1187"/>
                  </a:lnTo>
                  <a:lnTo>
                    <a:pt x="1260" y="1185"/>
                  </a:lnTo>
                  <a:lnTo>
                    <a:pt x="1262" y="1183"/>
                  </a:lnTo>
                  <a:lnTo>
                    <a:pt x="1262" y="1183"/>
                  </a:lnTo>
                  <a:lnTo>
                    <a:pt x="1265" y="1178"/>
                  </a:lnTo>
                  <a:lnTo>
                    <a:pt x="1268" y="1176"/>
                  </a:lnTo>
                  <a:lnTo>
                    <a:pt x="1272" y="1174"/>
                  </a:lnTo>
                  <a:lnTo>
                    <a:pt x="1276" y="1173"/>
                  </a:lnTo>
                  <a:lnTo>
                    <a:pt x="1276" y="1173"/>
                  </a:lnTo>
                  <a:lnTo>
                    <a:pt x="1281" y="1174"/>
                  </a:lnTo>
                  <a:lnTo>
                    <a:pt x="1287" y="1176"/>
                  </a:lnTo>
                  <a:lnTo>
                    <a:pt x="1291" y="1179"/>
                  </a:lnTo>
                  <a:lnTo>
                    <a:pt x="1294" y="1184"/>
                  </a:lnTo>
                  <a:lnTo>
                    <a:pt x="1294" y="1184"/>
                  </a:lnTo>
                  <a:lnTo>
                    <a:pt x="1295" y="1188"/>
                  </a:lnTo>
                  <a:lnTo>
                    <a:pt x="1296" y="1192"/>
                  </a:lnTo>
                  <a:lnTo>
                    <a:pt x="1295" y="1196"/>
                  </a:lnTo>
                  <a:lnTo>
                    <a:pt x="1293" y="1200"/>
                  </a:lnTo>
                  <a:lnTo>
                    <a:pt x="1293" y="1200"/>
                  </a:lnTo>
                  <a:lnTo>
                    <a:pt x="1290" y="1204"/>
                  </a:lnTo>
                  <a:lnTo>
                    <a:pt x="1287" y="1208"/>
                  </a:lnTo>
                  <a:lnTo>
                    <a:pt x="1279" y="1215"/>
                  </a:lnTo>
                  <a:lnTo>
                    <a:pt x="1270" y="1219"/>
                  </a:lnTo>
                  <a:lnTo>
                    <a:pt x="1261" y="1223"/>
                  </a:lnTo>
                  <a:lnTo>
                    <a:pt x="1251" y="1225"/>
                  </a:lnTo>
                  <a:lnTo>
                    <a:pt x="1241" y="1226"/>
                  </a:lnTo>
                  <a:lnTo>
                    <a:pt x="1221" y="1227"/>
                  </a:lnTo>
                  <a:lnTo>
                    <a:pt x="1221" y="12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7" name="Freeform 1010"/>
            <p:cNvSpPr>
              <a:spLocks/>
            </p:cNvSpPr>
            <p:nvPr/>
          </p:nvSpPr>
          <p:spPr bwMode="auto">
            <a:xfrm>
              <a:off x="4127500" y="2363788"/>
              <a:ext cx="822325" cy="422275"/>
            </a:xfrm>
            <a:custGeom>
              <a:avLst/>
              <a:gdLst/>
              <a:ahLst/>
              <a:cxnLst>
                <a:cxn ang="0">
                  <a:pos x="1224" y="794"/>
                </a:cxn>
                <a:cxn ang="0">
                  <a:pos x="1217" y="774"/>
                </a:cxn>
                <a:cxn ang="0">
                  <a:pos x="1226" y="760"/>
                </a:cxn>
                <a:cxn ang="0">
                  <a:pos x="1240" y="724"/>
                </a:cxn>
                <a:cxn ang="0">
                  <a:pos x="1256" y="649"/>
                </a:cxn>
                <a:cxn ang="0">
                  <a:pos x="1286" y="584"/>
                </a:cxn>
                <a:cxn ang="0">
                  <a:pos x="1313" y="525"/>
                </a:cxn>
                <a:cxn ang="0">
                  <a:pos x="1351" y="435"/>
                </a:cxn>
                <a:cxn ang="0">
                  <a:pos x="1404" y="353"/>
                </a:cxn>
                <a:cxn ang="0">
                  <a:pos x="1460" y="252"/>
                </a:cxn>
                <a:cxn ang="0">
                  <a:pos x="1509" y="131"/>
                </a:cxn>
                <a:cxn ang="0">
                  <a:pos x="1516" y="71"/>
                </a:cxn>
                <a:cxn ang="0">
                  <a:pos x="1506" y="49"/>
                </a:cxn>
                <a:cxn ang="0">
                  <a:pos x="1465" y="35"/>
                </a:cxn>
                <a:cxn ang="0">
                  <a:pos x="1425" y="37"/>
                </a:cxn>
                <a:cxn ang="0">
                  <a:pos x="781" y="47"/>
                </a:cxn>
                <a:cxn ang="0">
                  <a:pos x="307" y="65"/>
                </a:cxn>
                <a:cxn ang="0">
                  <a:pos x="295" y="101"/>
                </a:cxn>
                <a:cxn ang="0">
                  <a:pos x="257" y="189"/>
                </a:cxn>
                <a:cxn ang="0">
                  <a:pos x="245" y="243"/>
                </a:cxn>
                <a:cxn ang="0">
                  <a:pos x="228" y="311"/>
                </a:cxn>
                <a:cxn ang="0">
                  <a:pos x="196" y="371"/>
                </a:cxn>
                <a:cxn ang="0">
                  <a:pos x="150" y="466"/>
                </a:cxn>
                <a:cxn ang="0">
                  <a:pos x="135" y="518"/>
                </a:cxn>
                <a:cxn ang="0">
                  <a:pos x="104" y="613"/>
                </a:cxn>
                <a:cxn ang="0">
                  <a:pos x="74" y="660"/>
                </a:cxn>
                <a:cxn ang="0">
                  <a:pos x="52" y="709"/>
                </a:cxn>
                <a:cxn ang="0">
                  <a:pos x="36" y="756"/>
                </a:cxn>
                <a:cxn ang="0">
                  <a:pos x="32" y="773"/>
                </a:cxn>
                <a:cxn ang="0">
                  <a:pos x="17" y="780"/>
                </a:cxn>
                <a:cxn ang="0">
                  <a:pos x="4" y="774"/>
                </a:cxn>
                <a:cxn ang="0">
                  <a:pos x="0" y="762"/>
                </a:cxn>
                <a:cxn ang="0">
                  <a:pos x="13" y="713"/>
                </a:cxn>
                <a:cxn ang="0">
                  <a:pos x="42" y="646"/>
                </a:cxn>
                <a:cxn ang="0">
                  <a:pos x="79" y="583"/>
                </a:cxn>
                <a:cxn ang="0">
                  <a:pos x="98" y="520"/>
                </a:cxn>
                <a:cxn ang="0">
                  <a:pos x="128" y="431"/>
                </a:cxn>
                <a:cxn ang="0">
                  <a:pos x="164" y="359"/>
                </a:cxn>
                <a:cxn ang="0">
                  <a:pos x="198" y="289"/>
                </a:cxn>
                <a:cxn ang="0">
                  <a:pos x="212" y="219"/>
                </a:cxn>
                <a:cxn ang="0">
                  <a:pos x="237" y="133"/>
                </a:cxn>
                <a:cxn ang="0">
                  <a:pos x="265" y="77"/>
                </a:cxn>
                <a:cxn ang="0">
                  <a:pos x="276" y="43"/>
                </a:cxn>
                <a:cxn ang="0">
                  <a:pos x="303" y="24"/>
                </a:cxn>
                <a:cxn ang="0">
                  <a:pos x="375" y="18"/>
                </a:cxn>
                <a:cxn ang="0">
                  <a:pos x="411" y="13"/>
                </a:cxn>
                <a:cxn ang="0">
                  <a:pos x="479" y="13"/>
                </a:cxn>
                <a:cxn ang="0">
                  <a:pos x="668" y="15"/>
                </a:cxn>
                <a:cxn ang="0">
                  <a:pos x="1159" y="4"/>
                </a:cxn>
                <a:cxn ang="0">
                  <a:pos x="1375" y="1"/>
                </a:cxn>
                <a:cxn ang="0">
                  <a:pos x="1481" y="2"/>
                </a:cxn>
                <a:cxn ang="0">
                  <a:pos x="1535" y="17"/>
                </a:cxn>
                <a:cxn ang="0">
                  <a:pos x="1547" y="34"/>
                </a:cxn>
                <a:cxn ang="0">
                  <a:pos x="1550" y="109"/>
                </a:cxn>
                <a:cxn ang="0">
                  <a:pos x="1516" y="216"/>
                </a:cxn>
                <a:cxn ang="0">
                  <a:pos x="1472" y="303"/>
                </a:cxn>
                <a:cxn ang="0">
                  <a:pos x="1406" y="412"/>
                </a:cxn>
                <a:cxn ang="0">
                  <a:pos x="1362" y="503"/>
                </a:cxn>
                <a:cxn ang="0">
                  <a:pos x="1315" y="608"/>
                </a:cxn>
                <a:cxn ang="0">
                  <a:pos x="1277" y="715"/>
                </a:cxn>
                <a:cxn ang="0">
                  <a:pos x="1261" y="773"/>
                </a:cxn>
                <a:cxn ang="0">
                  <a:pos x="1244" y="796"/>
                </a:cxn>
              </a:cxnLst>
              <a:rect l="0" t="0" r="r" b="b"/>
              <a:pathLst>
                <a:path w="1553" h="798">
                  <a:moveTo>
                    <a:pt x="1235" y="798"/>
                  </a:moveTo>
                  <a:lnTo>
                    <a:pt x="1235" y="798"/>
                  </a:lnTo>
                  <a:lnTo>
                    <a:pt x="1229" y="797"/>
                  </a:lnTo>
                  <a:lnTo>
                    <a:pt x="1226" y="796"/>
                  </a:lnTo>
                  <a:lnTo>
                    <a:pt x="1224" y="794"/>
                  </a:lnTo>
                  <a:lnTo>
                    <a:pt x="1220" y="792"/>
                  </a:lnTo>
                  <a:lnTo>
                    <a:pt x="1219" y="789"/>
                  </a:lnTo>
                  <a:lnTo>
                    <a:pt x="1217" y="786"/>
                  </a:lnTo>
                  <a:lnTo>
                    <a:pt x="1217" y="781"/>
                  </a:lnTo>
                  <a:lnTo>
                    <a:pt x="1217" y="774"/>
                  </a:lnTo>
                  <a:lnTo>
                    <a:pt x="1217" y="774"/>
                  </a:lnTo>
                  <a:lnTo>
                    <a:pt x="1218" y="770"/>
                  </a:lnTo>
                  <a:lnTo>
                    <a:pt x="1219" y="766"/>
                  </a:lnTo>
                  <a:lnTo>
                    <a:pt x="1222" y="763"/>
                  </a:lnTo>
                  <a:lnTo>
                    <a:pt x="1226" y="760"/>
                  </a:lnTo>
                  <a:lnTo>
                    <a:pt x="1228" y="759"/>
                  </a:lnTo>
                  <a:lnTo>
                    <a:pt x="1229" y="757"/>
                  </a:lnTo>
                  <a:lnTo>
                    <a:pt x="1229" y="757"/>
                  </a:lnTo>
                  <a:lnTo>
                    <a:pt x="1235" y="741"/>
                  </a:lnTo>
                  <a:lnTo>
                    <a:pt x="1240" y="724"/>
                  </a:lnTo>
                  <a:lnTo>
                    <a:pt x="1244" y="705"/>
                  </a:lnTo>
                  <a:lnTo>
                    <a:pt x="1248" y="686"/>
                  </a:lnTo>
                  <a:lnTo>
                    <a:pt x="1248" y="686"/>
                  </a:lnTo>
                  <a:lnTo>
                    <a:pt x="1251" y="667"/>
                  </a:lnTo>
                  <a:lnTo>
                    <a:pt x="1256" y="649"/>
                  </a:lnTo>
                  <a:lnTo>
                    <a:pt x="1256" y="649"/>
                  </a:lnTo>
                  <a:lnTo>
                    <a:pt x="1262" y="632"/>
                  </a:lnTo>
                  <a:lnTo>
                    <a:pt x="1269" y="616"/>
                  </a:lnTo>
                  <a:lnTo>
                    <a:pt x="1277" y="599"/>
                  </a:lnTo>
                  <a:lnTo>
                    <a:pt x="1286" y="584"/>
                  </a:lnTo>
                  <a:lnTo>
                    <a:pt x="1286" y="584"/>
                  </a:lnTo>
                  <a:lnTo>
                    <a:pt x="1294" y="566"/>
                  </a:lnTo>
                  <a:lnTo>
                    <a:pt x="1302" y="549"/>
                  </a:lnTo>
                  <a:lnTo>
                    <a:pt x="1302" y="549"/>
                  </a:lnTo>
                  <a:lnTo>
                    <a:pt x="1313" y="525"/>
                  </a:lnTo>
                  <a:lnTo>
                    <a:pt x="1323" y="500"/>
                  </a:lnTo>
                  <a:lnTo>
                    <a:pt x="1323" y="500"/>
                  </a:lnTo>
                  <a:lnTo>
                    <a:pt x="1336" y="468"/>
                  </a:lnTo>
                  <a:lnTo>
                    <a:pt x="1351" y="435"/>
                  </a:lnTo>
                  <a:lnTo>
                    <a:pt x="1351" y="435"/>
                  </a:lnTo>
                  <a:lnTo>
                    <a:pt x="1359" y="421"/>
                  </a:lnTo>
                  <a:lnTo>
                    <a:pt x="1368" y="405"/>
                  </a:lnTo>
                  <a:lnTo>
                    <a:pt x="1387" y="377"/>
                  </a:lnTo>
                  <a:lnTo>
                    <a:pt x="1387" y="377"/>
                  </a:lnTo>
                  <a:lnTo>
                    <a:pt x="1404" y="353"/>
                  </a:lnTo>
                  <a:lnTo>
                    <a:pt x="1411" y="340"/>
                  </a:lnTo>
                  <a:lnTo>
                    <a:pt x="1419" y="328"/>
                  </a:lnTo>
                  <a:lnTo>
                    <a:pt x="1430" y="307"/>
                  </a:lnTo>
                  <a:lnTo>
                    <a:pt x="1430" y="307"/>
                  </a:lnTo>
                  <a:lnTo>
                    <a:pt x="1460" y="252"/>
                  </a:lnTo>
                  <a:lnTo>
                    <a:pt x="1474" y="222"/>
                  </a:lnTo>
                  <a:lnTo>
                    <a:pt x="1488" y="192"/>
                  </a:lnTo>
                  <a:lnTo>
                    <a:pt x="1499" y="162"/>
                  </a:lnTo>
                  <a:lnTo>
                    <a:pt x="1504" y="146"/>
                  </a:lnTo>
                  <a:lnTo>
                    <a:pt x="1509" y="131"/>
                  </a:lnTo>
                  <a:lnTo>
                    <a:pt x="1512" y="116"/>
                  </a:lnTo>
                  <a:lnTo>
                    <a:pt x="1514" y="101"/>
                  </a:lnTo>
                  <a:lnTo>
                    <a:pt x="1515" y="85"/>
                  </a:lnTo>
                  <a:lnTo>
                    <a:pt x="1516" y="71"/>
                  </a:lnTo>
                  <a:lnTo>
                    <a:pt x="1516" y="71"/>
                  </a:lnTo>
                  <a:lnTo>
                    <a:pt x="1515" y="65"/>
                  </a:lnTo>
                  <a:lnTo>
                    <a:pt x="1514" y="60"/>
                  </a:lnTo>
                  <a:lnTo>
                    <a:pt x="1512" y="56"/>
                  </a:lnTo>
                  <a:lnTo>
                    <a:pt x="1510" y="52"/>
                  </a:lnTo>
                  <a:lnTo>
                    <a:pt x="1506" y="49"/>
                  </a:lnTo>
                  <a:lnTo>
                    <a:pt x="1503" y="46"/>
                  </a:lnTo>
                  <a:lnTo>
                    <a:pt x="1495" y="42"/>
                  </a:lnTo>
                  <a:lnTo>
                    <a:pt x="1486" y="38"/>
                  </a:lnTo>
                  <a:lnTo>
                    <a:pt x="1475" y="36"/>
                  </a:lnTo>
                  <a:lnTo>
                    <a:pt x="1465" y="35"/>
                  </a:lnTo>
                  <a:lnTo>
                    <a:pt x="1456" y="35"/>
                  </a:lnTo>
                  <a:lnTo>
                    <a:pt x="1456" y="35"/>
                  </a:lnTo>
                  <a:lnTo>
                    <a:pt x="1439" y="36"/>
                  </a:lnTo>
                  <a:lnTo>
                    <a:pt x="1425" y="37"/>
                  </a:lnTo>
                  <a:lnTo>
                    <a:pt x="1425" y="37"/>
                  </a:lnTo>
                  <a:lnTo>
                    <a:pt x="1404" y="37"/>
                  </a:lnTo>
                  <a:lnTo>
                    <a:pt x="1272" y="37"/>
                  </a:lnTo>
                  <a:lnTo>
                    <a:pt x="1272" y="37"/>
                  </a:lnTo>
                  <a:lnTo>
                    <a:pt x="1092" y="41"/>
                  </a:lnTo>
                  <a:lnTo>
                    <a:pt x="781" y="47"/>
                  </a:lnTo>
                  <a:lnTo>
                    <a:pt x="314" y="57"/>
                  </a:lnTo>
                  <a:lnTo>
                    <a:pt x="309" y="57"/>
                  </a:lnTo>
                  <a:lnTo>
                    <a:pt x="308" y="61"/>
                  </a:lnTo>
                  <a:lnTo>
                    <a:pt x="308" y="61"/>
                  </a:lnTo>
                  <a:lnTo>
                    <a:pt x="307" y="65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1" y="83"/>
                  </a:lnTo>
                  <a:lnTo>
                    <a:pt x="295" y="101"/>
                  </a:lnTo>
                  <a:lnTo>
                    <a:pt x="280" y="134"/>
                  </a:lnTo>
                  <a:lnTo>
                    <a:pt x="280" y="134"/>
                  </a:lnTo>
                  <a:lnTo>
                    <a:pt x="272" y="151"/>
                  </a:lnTo>
                  <a:lnTo>
                    <a:pt x="264" y="170"/>
                  </a:lnTo>
                  <a:lnTo>
                    <a:pt x="257" y="189"/>
                  </a:lnTo>
                  <a:lnTo>
                    <a:pt x="251" y="207"/>
                  </a:lnTo>
                  <a:lnTo>
                    <a:pt x="251" y="207"/>
                  </a:lnTo>
                  <a:lnTo>
                    <a:pt x="248" y="225"/>
                  </a:lnTo>
                  <a:lnTo>
                    <a:pt x="245" y="243"/>
                  </a:lnTo>
                  <a:lnTo>
                    <a:pt x="245" y="243"/>
                  </a:lnTo>
                  <a:lnTo>
                    <a:pt x="241" y="272"/>
                  </a:lnTo>
                  <a:lnTo>
                    <a:pt x="238" y="285"/>
                  </a:lnTo>
                  <a:lnTo>
                    <a:pt x="234" y="299"/>
                  </a:lnTo>
                  <a:lnTo>
                    <a:pt x="234" y="299"/>
                  </a:lnTo>
                  <a:lnTo>
                    <a:pt x="228" y="311"/>
                  </a:lnTo>
                  <a:lnTo>
                    <a:pt x="222" y="322"/>
                  </a:lnTo>
                  <a:lnTo>
                    <a:pt x="210" y="345"/>
                  </a:lnTo>
                  <a:lnTo>
                    <a:pt x="210" y="345"/>
                  </a:lnTo>
                  <a:lnTo>
                    <a:pt x="196" y="371"/>
                  </a:lnTo>
                  <a:lnTo>
                    <a:pt x="196" y="371"/>
                  </a:lnTo>
                  <a:lnTo>
                    <a:pt x="182" y="400"/>
                  </a:lnTo>
                  <a:lnTo>
                    <a:pt x="182" y="400"/>
                  </a:lnTo>
                  <a:lnTo>
                    <a:pt x="171" y="422"/>
                  </a:lnTo>
                  <a:lnTo>
                    <a:pt x="159" y="444"/>
                  </a:lnTo>
                  <a:lnTo>
                    <a:pt x="150" y="466"/>
                  </a:lnTo>
                  <a:lnTo>
                    <a:pt x="146" y="477"/>
                  </a:lnTo>
                  <a:lnTo>
                    <a:pt x="143" y="487"/>
                  </a:lnTo>
                  <a:lnTo>
                    <a:pt x="143" y="487"/>
                  </a:lnTo>
                  <a:lnTo>
                    <a:pt x="135" y="518"/>
                  </a:lnTo>
                  <a:lnTo>
                    <a:pt x="135" y="518"/>
                  </a:lnTo>
                  <a:lnTo>
                    <a:pt x="126" y="553"/>
                  </a:lnTo>
                  <a:lnTo>
                    <a:pt x="116" y="588"/>
                  </a:lnTo>
                  <a:lnTo>
                    <a:pt x="116" y="588"/>
                  </a:lnTo>
                  <a:lnTo>
                    <a:pt x="110" y="600"/>
                  </a:lnTo>
                  <a:lnTo>
                    <a:pt x="104" y="613"/>
                  </a:lnTo>
                  <a:lnTo>
                    <a:pt x="97" y="625"/>
                  </a:lnTo>
                  <a:lnTo>
                    <a:pt x="89" y="637"/>
                  </a:lnTo>
                  <a:lnTo>
                    <a:pt x="89" y="637"/>
                  </a:lnTo>
                  <a:lnTo>
                    <a:pt x="81" y="648"/>
                  </a:lnTo>
                  <a:lnTo>
                    <a:pt x="74" y="660"/>
                  </a:lnTo>
                  <a:lnTo>
                    <a:pt x="68" y="673"/>
                  </a:lnTo>
                  <a:lnTo>
                    <a:pt x="62" y="686"/>
                  </a:lnTo>
                  <a:lnTo>
                    <a:pt x="62" y="686"/>
                  </a:lnTo>
                  <a:lnTo>
                    <a:pt x="58" y="697"/>
                  </a:lnTo>
                  <a:lnTo>
                    <a:pt x="52" y="709"/>
                  </a:lnTo>
                  <a:lnTo>
                    <a:pt x="52" y="709"/>
                  </a:lnTo>
                  <a:lnTo>
                    <a:pt x="47" y="723"/>
                  </a:lnTo>
                  <a:lnTo>
                    <a:pt x="41" y="736"/>
                  </a:lnTo>
                  <a:lnTo>
                    <a:pt x="38" y="750"/>
                  </a:lnTo>
                  <a:lnTo>
                    <a:pt x="36" y="756"/>
                  </a:lnTo>
                  <a:lnTo>
                    <a:pt x="36" y="762"/>
                  </a:lnTo>
                  <a:lnTo>
                    <a:pt x="36" y="762"/>
                  </a:lnTo>
                  <a:lnTo>
                    <a:pt x="35" y="766"/>
                  </a:lnTo>
                  <a:lnTo>
                    <a:pt x="34" y="770"/>
                  </a:lnTo>
                  <a:lnTo>
                    <a:pt x="32" y="773"/>
                  </a:lnTo>
                  <a:lnTo>
                    <a:pt x="30" y="775"/>
                  </a:lnTo>
                  <a:lnTo>
                    <a:pt x="26" y="777"/>
                  </a:lnTo>
                  <a:lnTo>
                    <a:pt x="23" y="779"/>
                  </a:lnTo>
                  <a:lnTo>
                    <a:pt x="17" y="780"/>
                  </a:lnTo>
                  <a:lnTo>
                    <a:pt x="17" y="780"/>
                  </a:lnTo>
                  <a:lnTo>
                    <a:pt x="13" y="780"/>
                  </a:lnTo>
                  <a:lnTo>
                    <a:pt x="10" y="779"/>
                  </a:lnTo>
                  <a:lnTo>
                    <a:pt x="7" y="776"/>
                  </a:lnTo>
                  <a:lnTo>
                    <a:pt x="4" y="774"/>
                  </a:lnTo>
                  <a:lnTo>
                    <a:pt x="4" y="774"/>
                  </a:lnTo>
                  <a:lnTo>
                    <a:pt x="2" y="772"/>
                  </a:lnTo>
                  <a:lnTo>
                    <a:pt x="1" y="769"/>
                  </a:lnTo>
                  <a:lnTo>
                    <a:pt x="0" y="766"/>
                  </a:lnTo>
                  <a:lnTo>
                    <a:pt x="0" y="762"/>
                  </a:lnTo>
                  <a:lnTo>
                    <a:pt x="0" y="762"/>
                  </a:lnTo>
                  <a:lnTo>
                    <a:pt x="1" y="750"/>
                  </a:lnTo>
                  <a:lnTo>
                    <a:pt x="4" y="737"/>
                  </a:lnTo>
                  <a:lnTo>
                    <a:pt x="8" y="726"/>
                  </a:lnTo>
                  <a:lnTo>
                    <a:pt x="13" y="713"/>
                  </a:lnTo>
                  <a:lnTo>
                    <a:pt x="13" y="713"/>
                  </a:lnTo>
                  <a:lnTo>
                    <a:pt x="18" y="703"/>
                  </a:lnTo>
                  <a:lnTo>
                    <a:pt x="22" y="690"/>
                  </a:lnTo>
                  <a:lnTo>
                    <a:pt x="22" y="690"/>
                  </a:lnTo>
                  <a:lnTo>
                    <a:pt x="32" y="668"/>
                  </a:lnTo>
                  <a:lnTo>
                    <a:pt x="42" y="646"/>
                  </a:lnTo>
                  <a:lnTo>
                    <a:pt x="54" y="624"/>
                  </a:lnTo>
                  <a:lnTo>
                    <a:pt x="69" y="602"/>
                  </a:lnTo>
                  <a:lnTo>
                    <a:pt x="69" y="602"/>
                  </a:lnTo>
                  <a:lnTo>
                    <a:pt x="74" y="593"/>
                  </a:lnTo>
                  <a:lnTo>
                    <a:pt x="79" y="583"/>
                  </a:lnTo>
                  <a:lnTo>
                    <a:pt x="83" y="573"/>
                  </a:lnTo>
                  <a:lnTo>
                    <a:pt x="87" y="563"/>
                  </a:lnTo>
                  <a:lnTo>
                    <a:pt x="93" y="541"/>
                  </a:lnTo>
                  <a:lnTo>
                    <a:pt x="98" y="520"/>
                  </a:lnTo>
                  <a:lnTo>
                    <a:pt x="98" y="520"/>
                  </a:lnTo>
                  <a:lnTo>
                    <a:pt x="104" y="492"/>
                  </a:lnTo>
                  <a:lnTo>
                    <a:pt x="104" y="492"/>
                  </a:lnTo>
                  <a:lnTo>
                    <a:pt x="110" y="472"/>
                  </a:lnTo>
                  <a:lnTo>
                    <a:pt x="119" y="451"/>
                  </a:lnTo>
                  <a:lnTo>
                    <a:pt x="128" y="431"/>
                  </a:lnTo>
                  <a:lnTo>
                    <a:pt x="137" y="412"/>
                  </a:lnTo>
                  <a:lnTo>
                    <a:pt x="143" y="401"/>
                  </a:lnTo>
                  <a:lnTo>
                    <a:pt x="143" y="401"/>
                  </a:lnTo>
                  <a:lnTo>
                    <a:pt x="153" y="381"/>
                  </a:lnTo>
                  <a:lnTo>
                    <a:pt x="164" y="359"/>
                  </a:lnTo>
                  <a:lnTo>
                    <a:pt x="164" y="359"/>
                  </a:lnTo>
                  <a:lnTo>
                    <a:pt x="183" y="325"/>
                  </a:lnTo>
                  <a:lnTo>
                    <a:pt x="191" y="307"/>
                  </a:lnTo>
                  <a:lnTo>
                    <a:pt x="198" y="289"/>
                  </a:lnTo>
                  <a:lnTo>
                    <a:pt x="198" y="289"/>
                  </a:lnTo>
                  <a:lnTo>
                    <a:pt x="202" y="277"/>
                  </a:lnTo>
                  <a:lnTo>
                    <a:pt x="205" y="264"/>
                  </a:lnTo>
                  <a:lnTo>
                    <a:pt x="209" y="240"/>
                  </a:lnTo>
                  <a:lnTo>
                    <a:pt x="209" y="240"/>
                  </a:lnTo>
                  <a:lnTo>
                    <a:pt x="212" y="219"/>
                  </a:lnTo>
                  <a:lnTo>
                    <a:pt x="216" y="198"/>
                  </a:lnTo>
                  <a:lnTo>
                    <a:pt x="216" y="198"/>
                  </a:lnTo>
                  <a:lnTo>
                    <a:pt x="222" y="176"/>
                  </a:lnTo>
                  <a:lnTo>
                    <a:pt x="230" y="155"/>
                  </a:lnTo>
                  <a:lnTo>
                    <a:pt x="237" y="133"/>
                  </a:lnTo>
                  <a:lnTo>
                    <a:pt x="246" y="113"/>
                  </a:lnTo>
                  <a:lnTo>
                    <a:pt x="246" y="113"/>
                  </a:lnTo>
                  <a:lnTo>
                    <a:pt x="253" y="99"/>
                  </a:lnTo>
                  <a:lnTo>
                    <a:pt x="253" y="99"/>
                  </a:lnTo>
                  <a:lnTo>
                    <a:pt x="265" y="77"/>
                  </a:lnTo>
                  <a:lnTo>
                    <a:pt x="269" y="65"/>
                  </a:lnTo>
                  <a:lnTo>
                    <a:pt x="273" y="54"/>
                  </a:lnTo>
                  <a:lnTo>
                    <a:pt x="273" y="54"/>
                  </a:lnTo>
                  <a:lnTo>
                    <a:pt x="274" y="48"/>
                  </a:lnTo>
                  <a:lnTo>
                    <a:pt x="276" y="43"/>
                  </a:lnTo>
                  <a:lnTo>
                    <a:pt x="278" y="38"/>
                  </a:lnTo>
                  <a:lnTo>
                    <a:pt x="282" y="34"/>
                  </a:lnTo>
                  <a:lnTo>
                    <a:pt x="287" y="31"/>
                  </a:lnTo>
                  <a:lnTo>
                    <a:pt x="292" y="28"/>
                  </a:lnTo>
                  <a:lnTo>
                    <a:pt x="303" y="24"/>
                  </a:lnTo>
                  <a:lnTo>
                    <a:pt x="316" y="22"/>
                  </a:lnTo>
                  <a:lnTo>
                    <a:pt x="329" y="20"/>
                  </a:lnTo>
                  <a:lnTo>
                    <a:pt x="356" y="19"/>
                  </a:lnTo>
                  <a:lnTo>
                    <a:pt x="356" y="19"/>
                  </a:lnTo>
                  <a:lnTo>
                    <a:pt x="375" y="18"/>
                  </a:lnTo>
                  <a:lnTo>
                    <a:pt x="382" y="18"/>
                  </a:lnTo>
                  <a:lnTo>
                    <a:pt x="389" y="16"/>
                  </a:lnTo>
                  <a:lnTo>
                    <a:pt x="389" y="16"/>
                  </a:lnTo>
                  <a:lnTo>
                    <a:pt x="400" y="14"/>
                  </a:lnTo>
                  <a:lnTo>
                    <a:pt x="411" y="13"/>
                  </a:lnTo>
                  <a:lnTo>
                    <a:pt x="423" y="12"/>
                  </a:lnTo>
                  <a:lnTo>
                    <a:pt x="437" y="12"/>
                  </a:lnTo>
                  <a:lnTo>
                    <a:pt x="437" y="12"/>
                  </a:lnTo>
                  <a:lnTo>
                    <a:pt x="459" y="12"/>
                  </a:lnTo>
                  <a:lnTo>
                    <a:pt x="479" y="13"/>
                  </a:lnTo>
                  <a:lnTo>
                    <a:pt x="479" y="13"/>
                  </a:lnTo>
                  <a:lnTo>
                    <a:pt x="500" y="14"/>
                  </a:lnTo>
                  <a:lnTo>
                    <a:pt x="519" y="15"/>
                  </a:lnTo>
                  <a:lnTo>
                    <a:pt x="668" y="15"/>
                  </a:lnTo>
                  <a:lnTo>
                    <a:pt x="668" y="15"/>
                  </a:lnTo>
                  <a:lnTo>
                    <a:pt x="751" y="14"/>
                  </a:lnTo>
                  <a:lnTo>
                    <a:pt x="833" y="13"/>
                  </a:lnTo>
                  <a:lnTo>
                    <a:pt x="997" y="8"/>
                  </a:lnTo>
                  <a:lnTo>
                    <a:pt x="997" y="8"/>
                  </a:lnTo>
                  <a:lnTo>
                    <a:pt x="1159" y="4"/>
                  </a:lnTo>
                  <a:lnTo>
                    <a:pt x="1241" y="2"/>
                  </a:lnTo>
                  <a:lnTo>
                    <a:pt x="1323" y="2"/>
                  </a:lnTo>
                  <a:lnTo>
                    <a:pt x="1323" y="2"/>
                  </a:lnTo>
                  <a:lnTo>
                    <a:pt x="1375" y="1"/>
                  </a:lnTo>
                  <a:lnTo>
                    <a:pt x="1375" y="1"/>
                  </a:lnTo>
                  <a:lnTo>
                    <a:pt x="1427" y="0"/>
                  </a:lnTo>
                  <a:lnTo>
                    <a:pt x="1427" y="0"/>
                  </a:lnTo>
                  <a:lnTo>
                    <a:pt x="1456" y="1"/>
                  </a:lnTo>
                  <a:lnTo>
                    <a:pt x="1481" y="2"/>
                  </a:lnTo>
                  <a:lnTo>
                    <a:pt x="1481" y="2"/>
                  </a:lnTo>
                  <a:lnTo>
                    <a:pt x="1496" y="3"/>
                  </a:lnTo>
                  <a:lnTo>
                    <a:pt x="1506" y="5"/>
                  </a:lnTo>
                  <a:lnTo>
                    <a:pt x="1517" y="7"/>
                  </a:lnTo>
                  <a:lnTo>
                    <a:pt x="1526" y="12"/>
                  </a:lnTo>
                  <a:lnTo>
                    <a:pt x="1535" y="17"/>
                  </a:lnTo>
                  <a:lnTo>
                    <a:pt x="1539" y="21"/>
                  </a:lnTo>
                  <a:lnTo>
                    <a:pt x="1542" y="25"/>
                  </a:lnTo>
                  <a:lnTo>
                    <a:pt x="1545" y="29"/>
                  </a:lnTo>
                  <a:lnTo>
                    <a:pt x="1547" y="34"/>
                  </a:lnTo>
                  <a:lnTo>
                    <a:pt x="1547" y="34"/>
                  </a:lnTo>
                  <a:lnTo>
                    <a:pt x="1550" y="49"/>
                  </a:lnTo>
                  <a:lnTo>
                    <a:pt x="1552" y="63"/>
                  </a:lnTo>
                  <a:lnTo>
                    <a:pt x="1553" y="78"/>
                  </a:lnTo>
                  <a:lnTo>
                    <a:pt x="1552" y="93"/>
                  </a:lnTo>
                  <a:lnTo>
                    <a:pt x="1550" y="109"/>
                  </a:lnTo>
                  <a:lnTo>
                    <a:pt x="1548" y="123"/>
                  </a:lnTo>
                  <a:lnTo>
                    <a:pt x="1544" y="139"/>
                  </a:lnTo>
                  <a:lnTo>
                    <a:pt x="1540" y="155"/>
                  </a:lnTo>
                  <a:lnTo>
                    <a:pt x="1528" y="186"/>
                  </a:lnTo>
                  <a:lnTo>
                    <a:pt x="1516" y="216"/>
                  </a:lnTo>
                  <a:lnTo>
                    <a:pt x="1502" y="244"/>
                  </a:lnTo>
                  <a:lnTo>
                    <a:pt x="1489" y="271"/>
                  </a:lnTo>
                  <a:lnTo>
                    <a:pt x="1486" y="277"/>
                  </a:lnTo>
                  <a:lnTo>
                    <a:pt x="1486" y="277"/>
                  </a:lnTo>
                  <a:lnTo>
                    <a:pt x="1472" y="303"/>
                  </a:lnTo>
                  <a:lnTo>
                    <a:pt x="1457" y="329"/>
                  </a:lnTo>
                  <a:lnTo>
                    <a:pt x="1427" y="378"/>
                  </a:lnTo>
                  <a:lnTo>
                    <a:pt x="1427" y="378"/>
                  </a:lnTo>
                  <a:lnTo>
                    <a:pt x="1406" y="412"/>
                  </a:lnTo>
                  <a:lnTo>
                    <a:pt x="1406" y="412"/>
                  </a:lnTo>
                  <a:lnTo>
                    <a:pt x="1393" y="433"/>
                  </a:lnTo>
                  <a:lnTo>
                    <a:pt x="1382" y="456"/>
                  </a:lnTo>
                  <a:lnTo>
                    <a:pt x="1372" y="479"/>
                  </a:lnTo>
                  <a:lnTo>
                    <a:pt x="1362" y="503"/>
                  </a:lnTo>
                  <a:lnTo>
                    <a:pt x="1362" y="503"/>
                  </a:lnTo>
                  <a:lnTo>
                    <a:pt x="1346" y="540"/>
                  </a:lnTo>
                  <a:lnTo>
                    <a:pt x="1346" y="540"/>
                  </a:lnTo>
                  <a:lnTo>
                    <a:pt x="1327" y="581"/>
                  </a:lnTo>
                  <a:lnTo>
                    <a:pt x="1327" y="581"/>
                  </a:lnTo>
                  <a:lnTo>
                    <a:pt x="1315" y="608"/>
                  </a:lnTo>
                  <a:lnTo>
                    <a:pt x="1302" y="633"/>
                  </a:lnTo>
                  <a:lnTo>
                    <a:pt x="1292" y="660"/>
                  </a:lnTo>
                  <a:lnTo>
                    <a:pt x="1284" y="689"/>
                  </a:lnTo>
                  <a:lnTo>
                    <a:pt x="1284" y="689"/>
                  </a:lnTo>
                  <a:lnTo>
                    <a:pt x="1277" y="715"/>
                  </a:lnTo>
                  <a:lnTo>
                    <a:pt x="1277" y="715"/>
                  </a:lnTo>
                  <a:lnTo>
                    <a:pt x="1272" y="735"/>
                  </a:lnTo>
                  <a:lnTo>
                    <a:pt x="1267" y="755"/>
                  </a:lnTo>
                  <a:lnTo>
                    <a:pt x="1264" y="765"/>
                  </a:lnTo>
                  <a:lnTo>
                    <a:pt x="1261" y="773"/>
                  </a:lnTo>
                  <a:lnTo>
                    <a:pt x="1256" y="783"/>
                  </a:lnTo>
                  <a:lnTo>
                    <a:pt x="1251" y="790"/>
                  </a:lnTo>
                  <a:lnTo>
                    <a:pt x="1251" y="790"/>
                  </a:lnTo>
                  <a:lnTo>
                    <a:pt x="1248" y="794"/>
                  </a:lnTo>
                  <a:lnTo>
                    <a:pt x="1244" y="796"/>
                  </a:lnTo>
                  <a:lnTo>
                    <a:pt x="1240" y="798"/>
                  </a:lnTo>
                  <a:lnTo>
                    <a:pt x="1235" y="798"/>
                  </a:lnTo>
                  <a:lnTo>
                    <a:pt x="1235" y="79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128" name="文本框 127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<p:cNvSpPr txBox="1"/>
          <p:nvPr/>
        </p:nvSpPr>
        <p:spPr>
          <a:xfrm>
            <a:off x="2981855" y="2948457"/>
            <a:ext cx="2672756" cy="1708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C4C66"/>
                </a:solidFill>
                <a:cs typeface="+mn-ea"/>
                <a:sym typeface="+mn-lt"/>
              </a:rPr>
              <a:t>单击此处输入标题</a:t>
            </a:r>
            <a:endParaRPr lang="en-US" altLang="zh-CN" sz="2400" b="1" dirty="0">
              <a:solidFill>
                <a:srgbClr val="4C4C66"/>
              </a:solidFill>
              <a:cs typeface="+mn-ea"/>
              <a:sym typeface="+mn-lt"/>
            </a:endParaRPr>
          </a:p>
          <a:p>
            <a:pPr>
              <a:lnSpc>
                <a:spcPts val="1800"/>
              </a:lnSpc>
              <a:buNone/>
            </a:pPr>
            <a:r>
              <a:rPr lang="zh-CN" altLang="en-US" sz="14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  <a:p>
            <a:endParaRPr lang="en-US" altLang="zh-CN" sz="3600" dirty="0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129" name="文本框 128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<p:cNvSpPr txBox="1"/>
          <p:nvPr/>
        </p:nvSpPr>
        <p:spPr>
          <a:xfrm>
            <a:off x="8679149" y="2868695"/>
            <a:ext cx="2672756" cy="1708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C4C66"/>
                </a:solidFill>
                <a:cs typeface="+mn-ea"/>
                <a:sym typeface="+mn-lt"/>
              </a:rPr>
              <a:t>单击此处输入标题</a:t>
            </a:r>
            <a:endParaRPr lang="en-US" altLang="zh-CN" sz="2400" b="1" dirty="0">
              <a:solidFill>
                <a:srgbClr val="4C4C66"/>
              </a:solidFill>
              <a:cs typeface="+mn-ea"/>
              <a:sym typeface="+mn-lt"/>
            </a:endParaRPr>
          </a:p>
          <a:p>
            <a:pPr>
              <a:lnSpc>
                <a:spcPts val="1800"/>
              </a:lnSpc>
              <a:buNone/>
            </a:pPr>
            <a:r>
              <a:rPr lang="zh-CN" altLang="en-US" sz="14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  <a:p>
            <a:endParaRPr lang="en-US" altLang="zh-CN" sz="3600" dirty="0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130" name="文本框 129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<p:cNvSpPr txBox="1"/>
          <p:nvPr/>
        </p:nvSpPr>
        <p:spPr>
          <a:xfrm>
            <a:off x="3057969" y="4892144"/>
            <a:ext cx="2672756" cy="1708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C4C66"/>
                </a:solidFill>
                <a:cs typeface="+mn-ea"/>
                <a:sym typeface="+mn-lt"/>
              </a:rPr>
              <a:t>单击此处输入标题</a:t>
            </a:r>
            <a:endParaRPr lang="en-US" altLang="zh-CN" sz="2400" b="1" dirty="0">
              <a:solidFill>
                <a:srgbClr val="4C4C66"/>
              </a:solidFill>
              <a:cs typeface="+mn-ea"/>
              <a:sym typeface="+mn-lt"/>
            </a:endParaRPr>
          </a:p>
          <a:p>
            <a:pPr>
              <a:lnSpc>
                <a:spcPts val="1800"/>
              </a:lnSpc>
              <a:buNone/>
            </a:pPr>
            <a:r>
              <a:rPr lang="zh-CN" altLang="en-US" sz="14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  <a:p>
            <a:endParaRPr lang="en-US" altLang="zh-CN" sz="3600" dirty="0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131" name="文本框 130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<p:cNvSpPr txBox="1"/>
          <p:nvPr/>
        </p:nvSpPr>
        <p:spPr>
          <a:xfrm>
            <a:off x="8728391" y="4738623"/>
            <a:ext cx="2672756" cy="1708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C4C66"/>
                </a:solidFill>
                <a:cs typeface="+mn-ea"/>
                <a:sym typeface="+mn-lt"/>
              </a:rPr>
              <a:t>单击此处输入标题</a:t>
            </a:r>
            <a:endParaRPr lang="en-US" altLang="zh-CN" sz="2400" b="1" dirty="0">
              <a:solidFill>
                <a:srgbClr val="4C4C66"/>
              </a:solidFill>
              <a:cs typeface="+mn-ea"/>
              <a:sym typeface="+mn-lt"/>
            </a:endParaRPr>
          </a:p>
          <a:p>
            <a:pPr>
              <a:lnSpc>
                <a:spcPts val="1800"/>
              </a:lnSpc>
              <a:buNone/>
            </a:pPr>
            <a:r>
              <a:rPr lang="zh-CN" altLang="en-US" sz="14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  <a:p>
            <a:endParaRPr lang="en-US" altLang="zh-CN" sz="3600" dirty="0">
              <a:solidFill>
                <a:srgbClr val="4C4C66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5931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decel="3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36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36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36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128" grpId="0"/>
      <p:bldP spid="129" grpId="0"/>
      <p:bldP spid="130" grpId="0"/>
      <p:bldP spid="1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590010" y="1111753"/>
            <a:ext cx="2698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04</a:t>
            </a:r>
            <a:r>
              <a:rPr lang="zh-CN" altLang="en-US" dirty="0">
                <a:sym typeface="+mn-lt"/>
              </a:rPr>
              <a:t>论文归纳总结</a:t>
            </a:r>
          </a:p>
        </p:txBody>
      </p:sp>
      <p:sp>
        <p:nvSpPr>
          <p:cNvPr id="357" name="Freeform 6">
            <a:extLst>
              <a:ext uri="{FF2B5EF4-FFF2-40B4-BE49-F238E27FC236}">
                <a16:creationId xmlns="" xmlns:a16="http://schemas.microsoft.com/office/drawing/2014/main" id="{01DA3AD7-8444-4921-B311-A4CDE874537B}"/>
              </a:ext>
            </a:extLst>
          </p:cNvPr>
          <p:cNvSpPr>
            <a:spLocks/>
          </p:cNvSpPr>
          <p:nvPr/>
        </p:nvSpPr>
        <p:spPr bwMode="auto">
          <a:xfrm>
            <a:off x="5041901" y="4544389"/>
            <a:ext cx="123825" cy="477838"/>
          </a:xfrm>
          <a:custGeom>
            <a:avLst/>
            <a:gdLst>
              <a:gd name="T0" fmla="*/ 16 w 29"/>
              <a:gd name="T1" fmla="*/ 6 h 112"/>
              <a:gd name="T2" fmla="*/ 14 w 29"/>
              <a:gd name="T3" fmla="*/ 18 h 112"/>
              <a:gd name="T4" fmla="*/ 11 w 29"/>
              <a:gd name="T5" fmla="*/ 53 h 112"/>
              <a:gd name="T6" fmla="*/ 2 w 29"/>
              <a:gd name="T7" fmla="*/ 110 h 112"/>
              <a:gd name="T8" fmla="*/ 6 w 29"/>
              <a:gd name="T9" fmla="*/ 111 h 112"/>
              <a:gd name="T10" fmla="*/ 21 w 29"/>
              <a:gd name="T11" fmla="*/ 62 h 112"/>
              <a:gd name="T12" fmla="*/ 27 w 29"/>
              <a:gd name="T13" fmla="*/ 33 h 112"/>
              <a:gd name="T14" fmla="*/ 28 w 29"/>
              <a:gd name="T15" fmla="*/ 10 h 112"/>
              <a:gd name="T16" fmla="*/ 16 w 29"/>
              <a:gd name="T17" fmla="*/ 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" h="112">
                <a:moveTo>
                  <a:pt x="16" y="6"/>
                </a:moveTo>
                <a:cubicBezTo>
                  <a:pt x="14" y="11"/>
                  <a:pt x="14" y="13"/>
                  <a:pt x="14" y="18"/>
                </a:cubicBezTo>
                <a:cubicBezTo>
                  <a:pt x="14" y="30"/>
                  <a:pt x="13" y="41"/>
                  <a:pt x="11" y="53"/>
                </a:cubicBezTo>
                <a:cubicBezTo>
                  <a:pt x="7" y="71"/>
                  <a:pt x="0" y="91"/>
                  <a:pt x="2" y="110"/>
                </a:cubicBezTo>
                <a:cubicBezTo>
                  <a:pt x="2" y="112"/>
                  <a:pt x="5" y="112"/>
                  <a:pt x="6" y="111"/>
                </a:cubicBezTo>
                <a:cubicBezTo>
                  <a:pt x="13" y="96"/>
                  <a:pt x="18" y="78"/>
                  <a:pt x="21" y="62"/>
                </a:cubicBezTo>
                <a:cubicBezTo>
                  <a:pt x="23" y="52"/>
                  <a:pt x="25" y="43"/>
                  <a:pt x="27" y="33"/>
                </a:cubicBezTo>
                <a:cubicBezTo>
                  <a:pt x="28" y="25"/>
                  <a:pt x="26" y="18"/>
                  <a:pt x="28" y="10"/>
                </a:cubicBezTo>
                <a:cubicBezTo>
                  <a:pt x="29" y="3"/>
                  <a:pt x="18" y="0"/>
                  <a:pt x="16" y="6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58" name="Freeform 7">
            <a:extLst>
              <a:ext uri="{FF2B5EF4-FFF2-40B4-BE49-F238E27FC236}">
                <a16:creationId xmlns="" xmlns:a16="http://schemas.microsoft.com/office/drawing/2014/main" id="{F83E4E90-2456-4179-9D6C-02AD0A7A37D8}"/>
              </a:ext>
            </a:extLst>
          </p:cNvPr>
          <p:cNvSpPr>
            <a:spLocks/>
          </p:cNvSpPr>
          <p:nvPr/>
        </p:nvSpPr>
        <p:spPr bwMode="auto">
          <a:xfrm>
            <a:off x="5160963" y="4592014"/>
            <a:ext cx="161925" cy="501650"/>
          </a:xfrm>
          <a:custGeom>
            <a:avLst/>
            <a:gdLst>
              <a:gd name="T0" fmla="*/ 25 w 38"/>
              <a:gd name="T1" fmla="*/ 8 h 118"/>
              <a:gd name="T2" fmla="*/ 8 w 38"/>
              <a:gd name="T3" fmla="*/ 114 h 118"/>
              <a:gd name="T4" fmla="*/ 13 w 38"/>
              <a:gd name="T5" fmla="*/ 114 h 118"/>
              <a:gd name="T6" fmla="*/ 37 w 38"/>
              <a:gd name="T7" fmla="*/ 10 h 118"/>
              <a:gd name="T8" fmla="*/ 25 w 38"/>
              <a:gd name="T9" fmla="*/ 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118">
                <a:moveTo>
                  <a:pt x="25" y="8"/>
                </a:moveTo>
                <a:cubicBezTo>
                  <a:pt x="17" y="42"/>
                  <a:pt x="0" y="79"/>
                  <a:pt x="8" y="114"/>
                </a:cubicBezTo>
                <a:cubicBezTo>
                  <a:pt x="8" y="117"/>
                  <a:pt x="13" y="118"/>
                  <a:pt x="13" y="114"/>
                </a:cubicBezTo>
                <a:cubicBezTo>
                  <a:pt x="16" y="78"/>
                  <a:pt x="31" y="45"/>
                  <a:pt x="37" y="10"/>
                </a:cubicBezTo>
                <a:cubicBezTo>
                  <a:pt x="38" y="2"/>
                  <a:pt x="26" y="0"/>
                  <a:pt x="25" y="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59" name="组合 358">
            <a:extLst>
              <a:ext uri="{FF2B5EF4-FFF2-40B4-BE49-F238E27FC236}">
                <a16:creationId xmlns="" xmlns:a16="http://schemas.microsoft.com/office/drawing/2014/main" id="{C1407E37-A4DF-41A1-A2DC-E21892EDAC12}"/>
              </a:ext>
            </a:extLst>
          </p:cNvPr>
          <p:cNvGrpSpPr/>
          <p:nvPr/>
        </p:nvGrpSpPr>
        <p:grpSpPr>
          <a:xfrm>
            <a:off x="3303589" y="3428376"/>
            <a:ext cx="5584825" cy="1824038"/>
            <a:chOff x="3205956" y="2716213"/>
            <a:chExt cx="5584825" cy="1824038"/>
          </a:xfrm>
          <a:solidFill>
            <a:srgbClr val="4C4C66"/>
          </a:solidFill>
        </p:grpSpPr>
        <p:sp>
          <p:nvSpPr>
            <p:cNvPr id="360" name="Freeform 5">
              <a:extLst>
                <a:ext uri="{FF2B5EF4-FFF2-40B4-BE49-F238E27FC236}">
                  <a16:creationId xmlns="" xmlns:a16="http://schemas.microsoft.com/office/drawing/2014/main" id="{74169BE5-B219-4EEB-9CA5-97FF7871F44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8806" y="2716213"/>
              <a:ext cx="4371975" cy="1824038"/>
            </a:xfrm>
            <a:custGeom>
              <a:avLst/>
              <a:gdLst>
                <a:gd name="T0" fmla="*/ 690 w 1031"/>
                <a:gd name="T1" fmla="*/ 64 h 428"/>
                <a:gd name="T2" fmla="*/ 3 w 1031"/>
                <a:gd name="T3" fmla="*/ 186 h 428"/>
                <a:gd name="T4" fmla="*/ 7 w 1031"/>
                <a:gd name="T5" fmla="*/ 324 h 428"/>
                <a:gd name="T6" fmla="*/ 233 w 1031"/>
                <a:gd name="T7" fmla="*/ 415 h 428"/>
                <a:gd name="T8" fmla="*/ 424 w 1031"/>
                <a:gd name="T9" fmla="*/ 425 h 428"/>
                <a:gd name="T10" fmla="*/ 819 w 1031"/>
                <a:gd name="T11" fmla="*/ 318 h 428"/>
                <a:gd name="T12" fmla="*/ 821 w 1031"/>
                <a:gd name="T13" fmla="*/ 154 h 428"/>
                <a:gd name="T14" fmla="*/ 705 w 1031"/>
                <a:gd name="T15" fmla="*/ 68 h 428"/>
                <a:gd name="T16" fmla="*/ 1023 w 1031"/>
                <a:gd name="T17" fmla="*/ 14 h 428"/>
                <a:gd name="T18" fmla="*/ 117 w 1031"/>
                <a:gd name="T19" fmla="*/ 101 h 428"/>
                <a:gd name="T20" fmla="*/ 222 w 1031"/>
                <a:gd name="T21" fmla="*/ 117 h 428"/>
                <a:gd name="T22" fmla="*/ 75 w 1031"/>
                <a:gd name="T23" fmla="*/ 119 h 428"/>
                <a:gd name="T24" fmla="*/ 186 w 1031"/>
                <a:gd name="T25" fmla="*/ 126 h 428"/>
                <a:gd name="T26" fmla="*/ 238 w 1031"/>
                <a:gd name="T27" fmla="*/ 121 h 428"/>
                <a:gd name="T28" fmla="*/ 43 w 1031"/>
                <a:gd name="T29" fmla="*/ 146 h 428"/>
                <a:gd name="T30" fmla="*/ 22 w 1031"/>
                <a:gd name="T31" fmla="*/ 177 h 428"/>
                <a:gd name="T32" fmla="*/ 182 w 1031"/>
                <a:gd name="T33" fmla="*/ 152 h 428"/>
                <a:gd name="T34" fmla="*/ 311 w 1031"/>
                <a:gd name="T35" fmla="*/ 141 h 428"/>
                <a:gd name="T36" fmla="*/ 20 w 1031"/>
                <a:gd name="T37" fmla="*/ 190 h 428"/>
                <a:gd name="T38" fmla="*/ 29 w 1031"/>
                <a:gd name="T39" fmla="*/ 198 h 428"/>
                <a:gd name="T40" fmla="*/ 377 w 1031"/>
                <a:gd name="T41" fmla="*/ 154 h 428"/>
                <a:gd name="T42" fmla="*/ 36 w 1031"/>
                <a:gd name="T43" fmla="*/ 204 h 428"/>
                <a:gd name="T44" fmla="*/ 349 w 1031"/>
                <a:gd name="T45" fmla="*/ 178 h 428"/>
                <a:gd name="T46" fmla="*/ 267 w 1031"/>
                <a:gd name="T47" fmla="*/ 242 h 428"/>
                <a:gd name="T48" fmla="*/ 159 w 1031"/>
                <a:gd name="T49" fmla="*/ 254 h 428"/>
                <a:gd name="T50" fmla="*/ 267 w 1031"/>
                <a:gd name="T51" fmla="*/ 242 h 428"/>
                <a:gd name="T52" fmla="*/ 260 w 1031"/>
                <a:gd name="T53" fmla="*/ 253 h 428"/>
                <a:gd name="T54" fmla="*/ 338 w 1031"/>
                <a:gd name="T55" fmla="*/ 192 h 428"/>
                <a:gd name="T56" fmla="*/ 19 w 1031"/>
                <a:gd name="T57" fmla="*/ 319 h 428"/>
                <a:gd name="T58" fmla="*/ 27 w 1031"/>
                <a:gd name="T59" fmla="*/ 327 h 428"/>
                <a:gd name="T60" fmla="*/ 100 w 1031"/>
                <a:gd name="T61" fmla="*/ 317 h 428"/>
                <a:gd name="T62" fmla="*/ 77 w 1031"/>
                <a:gd name="T63" fmla="*/ 361 h 428"/>
                <a:gd name="T64" fmla="*/ 42 w 1031"/>
                <a:gd name="T65" fmla="*/ 230 h 428"/>
                <a:gd name="T66" fmla="*/ 47 w 1031"/>
                <a:gd name="T67" fmla="*/ 338 h 428"/>
                <a:gd name="T68" fmla="*/ 124 w 1031"/>
                <a:gd name="T69" fmla="*/ 259 h 428"/>
                <a:gd name="T70" fmla="*/ 199 w 1031"/>
                <a:gd name="T71" fmla="*/ 397 h 428"/>
                <a:gd name="T72" fmla="*/ 221 w 1031"/>
                <a:gd name="T73" fmla="*/ 281 h 428"/>
                <a:gd name="T74" fmla="*/ 231 w 1031"/>
                <a:gd name="T75" fmla="*/ 405 h 428"/>
                <a:gd name="T76" fmla="*/ 807 w 1031"/>
                <a:gd name="T77" fmla="*/ 312 h 428"/>
                <a:gd name="T78" fmla="*/ 246 w 1031"/>
                <a:gd name="T79" fmla="*/ 407 h 428"/>
                <a:gd name="T80" fmla="*/ 243 w 1031"/>
                <a:gd name="T81" fmla="*/ 407 h 428"/>
                <a:gd name="T82" fmla="*/ 809 w 1031"/>
                <a:gd name="T83" fmla="*/ 190 h 428"/>
                <a:gd name="T84" fmla="*/ 620 w 1031"/>
                <a:gd name="T85" fmla="*/ 269 h 428"/>
                <a:gd name="T86" fmla="*/ 405 w 1031"/>
                <a:gd name="T87" fmla="*/ 162 h 428"/>
                <a:gd name="T88" fmla="*/ 294 w 1031"/>
                <a:gd name="T89" fmla="*/ 122 h 428"/>
                <a:gd name="T90" fmla="*/ 175 w 1031"/>
                <a:gd name="T91" fmla="*/ 87 h 428"/>
                <a:gd name="T92" fmla="*/ 673 w 1031"/>
                <a:gd name="T93" fmla="*/ 81 h 428"/>
                <a:gd name="T94" fmla="*/ 805 w 1031"/>
                <a:gd name="T95" fmla="*/ 145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31" h="428">
                  <a:moveTo>
                    <a:pt x="1022" y="1"/>
                  </a:moveTo>
                  <a:cubicBezTo>
                    <a:pt x="926" y="15"/>
                    <a:pt x="829" y="28"/>
                    <a:pt x="732" y="35"/>
                  </a:cubicBezTo>
                  <a:cubicBezTo>
                    <a:pt x="730" y="30"/>
                    <a:pt x="722" y="29"/>
                    <a:pt x="718" y="33"/>
                  </a:cubicBezTo>
                  <a:cubicBezTo>
                    <a:pt x="709" y="44"/>
                    <a:pt x="700" y="55"/>
                    <a:pt x="690" y="64"/>
                  </a:cubicBezTo>
                  <a:cubicBezTo>
                    <a:pt x="614" y="47"/>
                    <a:pt x="526" y="52"/>
                    <a:pt x="452" y="50"/>
                  </a:cubicBezTo>
                  <a:cubicBezTo>
                    <a:pt x="347" y="49"/>
                    <a:pt x="232" y="50"/>
                    <a:pt x="131" y="79"/>
                  </a:cubicBezTo>
                  <a:cubicBezTo>
                    <a:pt x="73" y="95"/>
                    <a:pt x="17" y="119"/>
                    <a:pt x="9" y="179"/>
                  </a:cubicBezTo>
                  <a:cubicBezTo>
                    <a:pt x="6" y="180"/>
                    <a:pt x="3" y="183"/>
                    <a:pt x="3" y="186"/>
                  </a:cubicBezTo>
                  <a:cubicBezTo>
                    <a:pt x="0" y="205"/>
                    <a:pt x="4" y="224"/>
                    <a:pt x="6" y="242"/>
                  </a:cubicBezTo>
                  <a:cubicBezTo>
                    <a:pt x="9" y="266"/>
                    <a:pt x="8" y="290"/>
                    <a:pt x="7" y="314"/>
                  </a:cubicBezTo>
                  <a:cubicBezTo>
                    <a:pt x="5" y="316"/>
                    <a:pt x="3" y="319"/>
                    <a:pt x="6" y="323"/>
                  </a:cubicBezTo>
                  <a:cubicBezTo>
                    <a:pt x="6" y="323"/>
                    <a:pt x="7" y="324"/>
                    <a:pt x="7" y="324"/>
                  </a:cubicBezTo>
                  <a:cubicBezTo>
                    <a:pt x="7" y="325"/>
                    <a:pt x="7" y="326"/>
                    <a:pt x="7" y="327"/>
                  </a:cubicBezTo>
                  <a:cubicBezTo>
                    <a:pt x="6" y="331"/>
                    <a:pt x="11" y="334"/>
                    <a:pt x="14" y="332"/>
                  </a:cubicBezTo>
                  <a:cubicBezTo>
                    <a:pt x="52" y="371"/>
                    <a:pt x="104" y="384"/>
                    <a:pt x="156" y="398"/>
                  </a:cubicBezTo>
                  <a:cubicBezTo>
                    <a:pt x="182" y="405"/>
                    <a:pt x="208" y="410"/>
                    <a:pt x="233" y="415"/>
                  </a:cubicBezTo>
                  <a:cubicBezTo>
                    <a:pt x="234" y="416"/>
                    <a:pt x="234" y="417"/>
                    <a:pt x="234" y="417"/>
                  </a:cubicBezTo>
                  <a:cubicBezTo>
                    <a:pt x="235" y="421"/>
                    <a:pt x="240" y="421"/>
                    <a:pt x="242" y="418"/>
                  </a:cubicBezTo>
                  <a:cubicBezTo>
                    <a:pt x="242" y="417"/>
                    <a:pt x="242" y="417"/>
                    <a:pt x="243" y="416"/>
                  </a:cubicBezTo>
                  <a:cubicBezTo>
                    <a:pt x="302" y="425"/>
                    <a:pt x="362" y="428"/>
                    <a:pt x="424" y="425"/>
                  </a:cubicBezTo>
                  <a:cubicBezTo>
                    <a:pt x="514" y="421"/>
                    <a:pt x="602" y="415"/>
                    <a:pt x="688" y="386"/>
                  </a:cubicBezTo>
                  <a:cubicBezTo>
                    <a:pt x="726" y="373"/>
                    <a:pt x="790" y="367"/>
                    <a:pt x="813" y="328"/>
                  </a:cubicBezTo>
                  <a:cubicBezTo>
                    <a:pt x="814" y="328"/>
                    <a:pt x="816" y="327"/>
                    <a:pt x="817" y="324"/>
                  </a:cubicBezTo>
                  <a:cubicBezTo>
                    <a:pt x="817" y="322"/>
                    <a:pt x="818" y="320"/>
                    <a:pt x="819" y="318"/>
                  </a:cubicBezTo>
                  <a:cubicBezTo>
                    <a:pt x="819" y="317"/>
                    <a:pt x="819" y="316"/>
                    <a:pt x="818" y="315"/>
                  </a:cubicBezTo>
                  <a:cubicBezTo>
                    <a:pt x="821" y="294"/>
                    <a:pt x="818" y="272"/>
                    <a:pt x="823" y="251"/>
                  </a:cubicBezTo>
                  <a:cubicBezTo>
                    <a:pt x="830" y="221"/>
                    <a:pt x="820" y="192"/>
                    <a:pt x="824" y="162"/>
                  </a:cubicBezTo>
                  <a:cubicBezTo>
                    <a:pt x="825" y="159"/>
                    <a:pt x="823" y="156"/>
                    <a:pt x="821" y="154"/>
                  </a:cubicBezTo>
                  <a:cubicBezTo>
                    <a:pt x="821" y="154"/>
                    <a:pt x="821" y="153"/>
                    <a:pt x="821" y="153"/>
                  </a:cubicBezTo>
                  <a:cubicBezTo>
                    <a:pt x="821" y="152"/>
                    <a:pt x="821" y="151"/>
                    <a:pt x="821" y="150"/>
                  </a:cubicBezTo>
                  <a:cubicBezTo>
                    <a:pt x="819" y="107"/>
                    <a:pt x="759" y="86"/>
                    <a:pt x="725" y="74"/>
                  </a:cubicBezTo>
                  <a:cubicBezTo>
                    <a:pt x="719" y="72"/>
                    <a:pt x="712" y="70"/>
                    <a:pt x="705" y="68"/>
                  </a:cubicBezTo>
                  <a:cubicBezTo>
                    <a:pt x="715" y="62"/>
                    <a:pt x="725" y="54"/>
                    <a:pt x="730" y="46"/>
                  </a:cubicBezTo>
                  <a:cubicBezTo>
                    <a:pt x="772" y="51"/>
                    <a:pt x="814" y="39"/>
                    <a:pt x="856" y="36"/>
                  </a:cubicBezTo>
                  <a:cubicBezTo>
                    <a:pt x="910" y="32"/>
                    <a:pt x="969" y="24"/>
                    <a:pt x="1023" y="14"/>
                  </a:cubicBezTo>
                  <a:cubicBezTo>
                    <a:pt x="1023" y="14"/>
                    <a:pt x="1023" y="14"/>
                    <a:pt x="1023" y="14"/>
                  </a:cubicBezTo>
                  <a:cubicBezTo>
                    <a:pt x="1031" y="13"/>
                    <a:pt x="1030" y="0"/>
                    <a:pt x="1022" y="1"/>
                  </a:cubicBezTo>
                  <a:close/>
                  <a:moveTo>
                    <a:pt x="146" y="93"/>
                  </a:moveTo>
                  <a:cubicBezTo>
                    <a:pt x="148" y="94"/>
                    <a:pt x="151" y="95"/>
                    <a:pt x="153" y="95"/>
                  </a:cubicBezTo>
                  <a:cubicBezTo>
                    <a:pt x="141" y="97"/>
                    <a:pt x="129" y="99"/>
                    <a:pt x="117" y="101"/>
                  </a:cubicBezTo>
                  <a:cubicBezTo>
                    <a:pt x="126" y="98"/>
                    <a:pt x="136" y="95"/>
                    <a:pt x="146" y="93"/>
                  </a:cubicBezTo>
                  <a:close/>
                  <a:moveTo>
                    <a:pt x="75" y="119"/>
                  </a:moveTo>
                  <a:cubicBezTo>
                    <a:pt x="107" y="116"/>
                    <a:pt x="140" y="109"/>
                    <a:pt x="173" y="102"/>
                  </a:cubicBezTo>
                  <a:cubicBezTo>
                    <a:pt x="189" y="107"/>
                    <a:pt x="206" y="112"/>
                    <a:pt x="222" y="117"/>
                  </a:cubicBezTo>
                  <a:cubicBezTo>
                    <a:pt x="210" y="118"/>
                    <a:pt x="197" y="119"/>
                    <a:pt x="184" y="120"/>
                  </a:cubicBezTo>
                  <a:cubicBezTo>
                    <a:pt x="179" y="121"/>
                    <a:pt x="173" y="122"/>
                    <a:pt x="168" y="123"/>
                  </a:cubicBezTo>
                  <a:cubicBezTo>
                    <a:pt x="130" y="125"/>
                    <a:pt x="91" y="130"/>
                    <a:pt x="53" y="135"/>
                  </a:cubicBezTo>
                  <a:cubicBezTo>
                    <a:pt x="60" y="129"/>
                    <a:pt x="67" y="124"/>
                    <a:pt x="75" y="119"/>
                  </a:cubicBezTo>
                  <a:close/>
                  <a:moveTo>
                    <a:pt x="43" y="146"/>
                  </a:moveTo>
                  <a:cubicBezTo>
                    <a:pt x="77" y="145"/>
                    <a:pt x="113" y="139"/>
                    <a:pt x="147" y="133"/>
                  </a:cubicBezTo>
                  <a:cubicBezTo>
                    <a:pt x="157" y="133"/>
                    <a:pt x="166" y="131"/>
                    <a:pt x="175" y="129"/>
                  </a:cubicBezTo>
                  <a:cubicBezTo>
                    <a:pt x="179" y="128"/>
                    <a:pt x="182" y="127"/>
                    <a:pt x="186" y="126"/>
                  </a:cubicBezTo>
                  <a:cubicBezTo>
                    <a:pt x="187" y="126"/>
                    <a:pt x="188" y="126"/>
                    <a:pt x="189" y="126"/>
                  </a:cubicBezTo>
                  <a:cubicBezTo>
                    <a:pt x="190" y="126"/>
                    <a:pt x="190" y="126"/>
                    <a:pt x="190" y="126"/>
                  </a:cubicBezTo>
                  <a:cubicBezTo>
                    <a:pt x="202" y="123"/>
                    <a:pt x="215" y="122"/>
                    <a:pt x="227" y="120"/>
                  </a:cubicBezTo>
                  <a:cubicBezTo>
                    <a:pt x="231" y="120"/>
                    <a:pt x="234" y="121"/>
                    <a:pt x="238" y="121"/>
                  </a:cubicBezTo>
                  <a:cubicBezTo>
                    <a:pt x="249" y="124"/>
                    <a:pt x="261" y="127"/>
                    <a:pt x="273" y="131"/>
                  </a:cubicBezTo>
                  <a:cubicBezTo>
                    <a:pt x="244" y="132"/>
                    <a:pt x="213" y="132"/>
                    <a:pt x="186" y="141"/>
                  </a:cubicBezTo>
                  <a:cubicBezTo>
                    <a:pt x="133" y="139"/>
                    <a:pt x="78" y="161"/>
                    <a:pt x="26" y="169"/>
                  </a:cubicBezTo>
                  <a:cubicBezTo>
                    <a:pt x="31" y="160"/>
                    <a:pt x="37" y="153"/>
                    <a:pt x="43" y="146"/>
                  </a:cubicBezTo>
                  <a:close/>
                  <a:moveTo>
                    <a:pt x="20" y="190"/>
                  </a:moveTo>
                  <a:cubicBezTo>
                    <a:pt x="20" y="190"/>
                    <a:pt x="20" y="189"/>
                    <a:pt x="20" y="189"/>
                  </a:cubicBezTo>
                  <a:cubicBezTo>
                    <a:pt x="21" y="187"/>
                    <a:pt x="20" y="185"/>
                    <a:pt x="19" y="183"/>
                  </a:cubicBezTo>
                  <a:cubicBezTo>
                    <a:pt x="20" y="181"/>
                    <a:pt x="21" y="179"/>
                    <a:pt x="22" y="177"/>
                  </a:cubicBezTo>
                  <a:cubicBezTo>
                    <a:pt x="45" y="183"/>
                    <a:pt x="68" y="174"/>
                    <a:pt x="90" y="168"/>
                  </a:cubicBezTo>
                  <a:cubicBezTo>
                    <a:pt x="112" y="161"/>
                    <a:pt x="136" y="158"/>
                    <a:pt x="160" y="155"/>
                  </a:cubicBezTo>
                  <a:cubicBezTo>
                    <a:pt x="160" y="157"/>
                    <a:pt x="162" y="159"/>
                    <a:pt x="165" y="158"/>
                  </a:cubicBezTo>
                  <a:cubicBezTo>
                    <a:pt x="170" y="156"/>
                    <a:pt x="176" y="154"/>
                    <a:pt x="182" y="152"/>
                  </a:cubicBezTo>
                  <a:cubicBezTo>
                    <a:pt x="190" y="151"/>
                    <a:pt x="198" y="150"/>
                    <a:pt x="207" y="149"/>
                  </a:cubicBezTo>
                  <a:cubicBezTo>
                    <a:pt x="208" y="148"/>
                    <a:pt x="209" y="147"/>
                    <a:pt x="209" y="146"/>
                  </a:cubicBezTo>
                  <a:cubicBezTo>
                    <a:pt x="236" y="141"/>
                    <a:pt x="264" y="139"/>
                    <a:pt x="292" y="136"/>
                  </a:cubicBezTo>
                  <a:cubicBezTo>
                    <a:pt x="298" y="138"/>
                    <a:pt x="305" y="139"/>
                    <a:pt x="311" y="141"/>
                  </a:cubicBezTo>
                  <a:cubicBezTo>
                    <a:pt x="266" y="148"/>
                    <a:pt x="220" y="158"/>
                    <a:pt x="174" y="163"/>
                  </a:cubicBezTo>
                  <a:cubicBezTo>
                    <a:pt x="124" y="169"/>
                    <a:pt x="73" y="191"/>
                    <a:pt x="22" y="191"/>
                  </a:cubicBezTo>
                  <a:cubicBezTo>
                    <a:pt x="22" y="191"/>
                    <a:pt x="22" y="191"/>
                    <a:pt x="22" y="191"/>
                  </a:cubicBezTo>
                  <a:cubicBezTo>
                    <a:pt x="22" y="191"/>
                    <a:pt x="21" y="190"/>
                    <a:pt x="20" y="190"/>
                  </a:cubicBezTo>
                  <a:close/>
                  <a:moveTo>
                    <a:pt x="36" y="204"/>
                  </a:moveTo>
                  <a:cubicBezTo>
                    <a:pt x="36" y="203"/>
                    <a:pt x="35" y="202"/>
                    <a:pt x="35" y="203"/>
                  </a:cubicBezTo>
                  <a:cubicBezTo>
                    <a:pt x="35" y="203"/>
                    <a:pt x="35" y="203"/>
                    <a:pt x="34" y="203"/>
                  </a:cubicBezTo>
                  <a:cubicBezTo>
                    <a:pt x="33" y="201"/>
                    <a:pt x="31" y="200"/>
                    <a:pt x="29" y="198"/>
                  </a:cubicBezTo>
                  <a:cubicBezTo>
                    <a:pt x="71" y="200"/>
                    <a:pt x="115" y="183"/>
                    <a:pt x="155" y="175"/>
                  </a:cubicBezTo>
                  <a:cubicBezTo>
                    <a:pt x="212" y="164"/>
                    <a:pt x="271" y="155"/>
                    <a:pt x="329" y="148"/>
                  </a:cubicBezTo>
                  <a:cubicBezTo>
                    <a:pt x="331" y="148"/>
                    <a:pt x="332" y="148"/>
                    <a:pt x="332" y="147"/>
                  </a:cubicBezTo>
                  <a:cubicBezTo>
                    <a:pt x="347" y="150"/>
                    <a:pt x="362" y="153"/>
                    <a:pt x="377" y="154"/>
                  </a:cubicBezTo>
                  <a:cubicBezTo>
                    <a:pt x="316" y="163"/>
                    <a:pt x="254" y="169"/>
                    <a:pt x="193" y="179"/>
                  </a:cubicBezTo>
                  <a:cubicBezTo>
                    <a:pt x="145" y="186"/>
                    <a:pt x="95" y="207"/>
                    <a:pt x="47" y="208"/>
                  </a:cubicBezTo>
                  <a:cubicBezTo>
                    <a:pt x="46" y="208"/>
                    <a:pt x="45" y="209"/>
                    <a:pt x="45" y="211"/>
                  </a:cubicBezTo>
                  <a:cubicBezTo>
                    <a:pt x="42" y="209"/>
                    <a:pt x="39" y="206"/>
                    <a:pt x="36" y="204"/>
                  </a:cubicBezTo>
                  <a:close/>
                  <a:moveTo>
                    <a:pt x="171" y="195"/>
                  </a:moveTo>
                  <a:cubicBezTo>
                    <a:pt x="241" y="180"/>
                    <a:pt x="310" y="171"/>
                    <a:pt x="381" y="161"/>
                  </a:cubicBezTo>
                  <a:cubicBezTo>
                    <a:pt x="372" y="166"/>
                    <a:pt x="362" y="173"/>
                    <a:pt x="354" y="180"/>
                  </a:cubicBezTo>
                  <a:cubicBezTo>
                    <a:pt x="353" y="179"/>
                    <a:pt x="351" y="178"/>
                    <a:pt x="349" y="178"/>
                  </a:cubicBezTo>
                  <a:cubicBezTo>
                    <a:pt x="259" y="189"/>
                    <a:pt x="173" y="216"/>
                    <a:pt x="84" y="232"/>
                  </a:cubicBezTo>
                  <a:cubicBezTo>
                    <a:pt x="72" y="227"/>
                    <a:pt x="60" y="221"/>
                    <a:pt x="49" y="213"/>
                  </a:cubicBezTo>
                  <a:cubicBezTo>
                    <a:pt x="88" y="221"/>
                    <a:pt x="133" y="203"/>
                    <a:pt x="171" y="195"/>
                  </a:cubicBezTo>
                  <a:close/>
                  <a:moveTo>
                    <a:pt x="267" y="242"/>
                  </a:moveTo>
                  <a:cubicBezTo>
                    <a:pt x="251" y="245"/>
                    <a:pt x="235" y="250"/>
                    <a:pt x="219" y="253"/>
                  </a:cubicBezTo>
                  <a:cubicBezTo>
                    <a:pt x="207" y="255"/>
                    <a:pt x="194" y="256"/>
                    <a:pt x="182" y="259"/>
                  </a:cubicBezTo>
                  <a:cubicBezTo>
                    <a:pt x="178" y="258"/>
                    <a:pt x="173" y="257"/>
                    <a:pt x="168" y="256"/>
                  </a:cubicBezTo>
                  <a:cubicBezTo>
                    <a:pt x="165" y="255"/>
                    <a:pt x="162" y="255"/>
                    <a:pt x="159" y="254"/>
                  </a:cubicBezTo>
                  <a:cubicBezTo>
                    <a:pt x="182" y="249"/>
                    <a:pt x="205" y="238"/>
                    <a:pt x="228" y="235"/>
                  </a:cubicBezTo>
                  <a:cubicBezTo>
                    <a:pt x="246" y="233"/>
                    <a:pt x="267" y="235"/>
                    <a:pt x="286" y="232"/>
                  </a:cubicBezTo>
                  <a:cubicBezTo>
                    <a:pt x="281" y="236"/>
                    <a:pt x="276" y="240"/>
                    <a:pt x="271" y="244"/>
                  </a:cubicBezTo>
                  <a:cubicBezTo>
                    <a:pt x="270" y="243"/>
                    <a:pt x="269" y="241"/>
                    <a:pt x="267" y="242"/>
                  </a:cubicBezTo>
                  <a:close/>
                  <a:moveTo>
                    <a:pt x="260" y="253"/>
                  </a:moveTo>
                  <a:cubicBezTo>
                    <a:pt x="254" y="259"/>
                    <a:pt x="247" y="265"/>
                    <a:pt x="243" y="271"/>
                  </a:cubicBezTo>
                  <a:cubicBezTo>
                    <a:pt x="229" y="269"/>
                    <a:pt x="216" y="266"/>
                    <a:pt x="202" y="263"/>
                  </a:cubicBezTo>
                  <a:cubicBezTo>
                    <a:pt x="222" y="262"/>
                    <a:pt x="242" y="260"/>
                    <a:pt x="260" y="253"/>
                  </a:cubicBezTo>
                  <a:close/>
                  <a:moveTo>
                    <a:pt x="139" y="249"/>
                  </a:moveTo>
                  <a:cubicBezTo>
                    <a:pt x="126" y="246"/>
                    <a:pt x="113" y="242"/>
                    <a:pt x="101" y="238"/>
                  </a:cubicBezTo>
                  <a:cubicBezTo>
                    <a:pt x="137" y="234"/>
                    <a:pt x="175" y="223"/>
                    <a:pt x="210" y="216"/>
                  </a:cubicBezTo>
                  <a:cubicBezTo>
                    <a:pt x="253" y="207"/>
                    <a:pt x="295" y="198"/>
                    <a:pt x="338" y="192"/>
                  </a:cubicBezTo>
                  <a:cubicBezTo>
                    <a:pt x="336" y="194"/>
                    <a:pt x="334" y="195"/>
                    <a:pt x="333" y="196"/>
                  </a:cubicBezTo>
                  <a:cubicBezTo>
                    <a:pt x="324" y="203"/>
                    <a:pt x="314" y="210"/>
                    <a:pt x="305" y="217"/>
                  </a:cubicBezTo>
                  <a:cubicBezTo>
                    <a:pt x="249" y="215"/>
                    <a:pt x="191" y="230"/>
                    <a:pt x="139" y="249"/>
                  </a:cubicBezTo>
                  <a:close/>
                  <a:moveTo>
                    <a:pt x="19" y="319"/>
                  </a:moveTo>
                  <a:cubicBezTo>
                    <a:pt x="29" y="283"/>
                    <a:pt x="18" y="246"/>
                    <a:pt x="19" y="209"/>
                  </a:cubicBezTo>
                  <a:cubicBezTo>
                    <a:pt x="23" y="214"/>
                    <a:pt x="28" y="218"/>
                    <a:pt x="33" y="222"/>
                  </a:cubicBezTo>
                  <a:cubicBezTo>
                    <a:pt x="31" y="223"/>
                    <a:pt x="29" y="225"/>
                    <a:pt x="28" y="228"/>
                  </a:cubicBezTo>
                  <a:cubicBezTo>
                    <a:pt x="22" y="260"/>
                    <a:pt x="27" y="294"/>
                    <a:pt x="27" y="327"/>
                  </a:cubicBezTo>
                  <a:cubicBezTo>
                    <a:pt x="24" y="324"/>
                    <a:pt x="21" y="322"/>
                    <a:pt x="19" y="319"/>
                  </a:cubicBezTo>
                  <a:close/>
                  <a:moveTo>
                    <a:pt x="229" y="404"/>
                  </a:moveTo>
                  <a:cubicBezTo>
                    <a:pt x="182" y="394"/>
                    <a:pt x="130" y="385"/>
                    <a:pt x="84" y="364"/>
                  </a:cubicBezTo>
                  <a:cubicBezTo>
                    <a:pt x="87" y="347"/>
                    <a:pt x="95" y="333"/>
                    <a:pt x="100" y="317"/>
                  </a:cubicBezTo>
                  <a:cubicBezTo>
                    <a:pt x="104" y="300"/>
                    <a:pt x="107" y="276"/>
                    <a:pt x="103" y="258"/>
                  </a:cubicBezTo>
                  <a:cubicBezTo>
                    <a:pt x="102" y="254"/>
                    <a:pt x="98" y="253"/>
                    <a:pt x="96" y="257"/>
                  </a:cubicBezTo>
                  <a:cubicBezTo>
                    <a:pt x="85" y="276"/>
                    <a:pt x="93" y="299"/>
                    <a:pt x="86" y="320"/>
                  </a:cubicBezTo>
                  <a:cubicBezTo>
                    <a:pt x="82" y="334"/>
                    <a:pt x="74" y="347"/>
                    <a:pt x="77" y="361"/>
                  </a:cubicBezTo>
                  <a:cubicBezTo>
                    <a:pt x="63" y="354"/>
                    <a:pt x="49" y="345"/>
                    <a:pt x="36" y="335"/>
                  </a:cubicBezTo>
                  <a:cubicBezTo>
                    <a:pt x="36" y="334"/>
                    <a:pt x="36" y="334"/>
                    <a:pt x="37" y="334"/>
                  </a:cubicBezTo>
                  <a:cubicBezTo>
                    <a:pt x="37" y="333"/>
                    <a:pt x="37" y="331"/>
                    <a:pt x="36" y="332"/>
                  </a:cubicBezTo>
                  <a:cubicBezTo>
                    <a:pt x="43" y="330"/>
                    <a:pt x="41" y="238"/>
                    <a:pt x="42" y="230"/>
                  </a:cubicBezTo>
                  <a:cubicBezTo>
                    <a:pt x="42" y="230"/>
                    <a:pt x="42" y="229"/>
                    <a:pt x="42" y="228"/>
                  </a:cubicBezTo>
                  <a:cubicBezTo>
                    <a:pt x="49" y="233"/>
                    <a:pt x="58" y="237"/>
                    <a:pt x="66" y="240"/>
                  </a:cubicBezTo>
                  <a:cubicBezTo>
                    <a:pt x="64" y="240"/>
                    <a:pt x="62" y="241"/>
                    <a:pt x="61" y="243"/>
                  </a:cubicBezTo>
                  <a:cubicBezTo>
                    <a:pt x="46" y="271"/>
                    <a:pt x="57" y="308"/>
                    <a:pt x="47" y="338"/>
                  </a:cubicBezTo>
                  <a:cubicBezTo>
                    <a:pt x="46" y="342"/>
                    <a:pt x="51" y="346"/>
                    <a:pt x="54" y="342"/>
                  </a:cubicBezTo>
                  <a:cubicBezTo>
                    <a:pt x="75" y="317"/>
                    <a:pt x="60" y="278"/>
                    <a:pt x="72" y="249"/>
                  </a:cubicBezTo>
                  <a:cubicBezTo>
                    <a:pt x="74" y="246"/>
                    <a:pt x="73" y="244"/>
                    <a:pt x="72" y="242"/>
                  </a:cubicBezTo>
                  <a:cubicBezTo>
                    <a:pt x="90" y="249"/>
                    <a:pt x="108" y="254"/>
                    <a:pt x="124" y="259"/>
                  </a:cubicBezTo>
                  <a:cubicBezTo>
                    <a:pt x="152" y="266"/>
                    <a:pt x="181" y="273"/>
                    <a:pt x="209" y="279"/>
                  </a:cubicBezTo>
                  <a:cubicBezTo>
                    <a:pt x="206" y="288"/>
                    <a:pt x="208" y="296"/>
                    <a:pt x="207" y="307"/>
                  </a:cubicBezTo>
                  <a:cubicBezTo>
                    <a:pt x="206" y="322"/>
                    <a:pt x="198" y="336"/>
                    <a:pt x="195" y="351"/>
                  </a:cubicBezTo>
                  <a:cubicBezTo>
                    <a:pt x="192" y="365"/>
                    <a:pt x="188" y="386"/>
                    <a:pt x="199" y="397"/>
                  </a:cubicBezTo>
                  <a:cubicBezTo>
                    <a:pt x="200" y="398"/>
                    <a:pt x="202" y="397"/>
                    <a:pt x="202" y="395"/>
                  </a:cubicBezTo>
                  <a:cubicBezTo>
                    <a:pt x="200" y="378"/>
                    <a:pt x="205" y="356"/>
                    <a:pt x="210" y="339"/>
                  </a:cubicBezTo>
                  <a:cubicBezTo>
                    <a:pt x="213" y="331"/>
                    <a:pt x="216" y="324"/>
                    <a:pt x="218" y="316"/>
                  </a:cubicBezTo>
                  <a:cubicBezTo>
                    <a:pt x="221" y="304"/>
                    <a:pt x="217" y="293"/>
                    <a:pt x="221" y="281"/>
                  </a:cubicBezTo>
                  <a:cubicBezTo>
                    <a:pt x="227" y="282"/>
                    <a:pt x="233" y="284"/>
                    <a:pt x="239" y="285"/>
                  </a:cubicBezTo>
                  <a:cubicBezTo>
                    <a:pt x="239" y="285"/>
                    <a:pt x="239" y="285"/>
                    <a:pt x="239" y="285"/>
                  </a:cubicBezTo>
                  <a:cubicBezTo>
                    <a:pt x="241" y="307"/>
                    <a:pt x="235" y="333"/>
                    <a:pt x="234" y="356"/>
                  </a:cubicBezTo>
                  <a:cubicBezTo>
                    <a:pt x="234" y="372"/>
                    <a:pt x="230" y="389"/>
                    <a:pt x="231" y="405"/>
                  </a:cubicBezTo>
                  <a:cubicBezTo>
                    <a:pt x="230" y="404"/>
                    <a:pt x="230" y="404"/>
                    <a:pt x="229" y="404"/>
                  </a:cubicBezTo>
                  <a:close/>
                  <a:moveTo>
                    <a:pt x="813" y="230"/>
                  </a:moveTo>
                  <a:cubicBezTo>
                    <a:pt x="814" y="246"/>
                    <a:pt x="807" y="263"/>
                    <a:pt x="806" y="279"/>
                  </a:cubicBezTo>
                  <a:cubicBezTo>
                    <a:pt x="805" y="290"/>
                    <a:pt x="807" y="301"/>
                    <a:pt x="807" y="312"/>
                  </a:cubicBezTo>
                  <a:cubicBezTo>
                    <a:pt x="806" y="313"/>
                    <a:pt x="804" y="314"/>
                    <a:pt x="804" y="316"/>
                  </a:cubicBezTo>
                  <a:cubicBezTo>
                    <a:pt x="786" y="356"/>
                    <a:pt x="697" y="369"/>
                    <a:pt x="661" y="382"/>
                  </a:cubicBezTo>
                  <a:cubicBezTo>
                    <a:pt x="592" y="406"/>
                    <a:pt x="519" y="407"/>
                    <a:pt x="447" y="413"/>
                  </a:cubicBezTo>
                  <a:cubicBezTo>
                    <a:pt x="380" y="418"/>
                    <a:pt x="313" y="419"/>
                    <a:pt x="246" y="407"/>
                  </a:cubicBezTo>
                  <a:cubicBezTo>
                    <a:pt x="247" y="407"/>
                    <a:pt x="247" y="407"/>
                    <a:pt x="247" y="406"/>
                  </a:cubicBezTo>
                  <a:cubicBezTo>
                    <a:pt x="247" y="406"/>
                    <a:pt x="247" y="405"/>
                    <a:pt x="246" y="406"/>
                  </a:cubicBezTo>
                  <a:cubicBezTo>
                    <a:pt x="246" y="406"/>
                    <a:pt x="245" y="407"/>
                    <a:pt x="244" y="407"/>
                  </a:cubicBezTo>
                  <a:cubicBezTo>
                    <a:pt x="244" y="407"/>
                    <a:pt x="244" y="407"/>
                    <a:pt x="243" y="407"/>
                  </a:cubicBezTo>
                  <a:cubicBezTo>
                    <a:pt x="247" y="367"/>
                    <a:pt x="247" y="326"/>
                    <a:pt x="255" y="287"/>
                  </a:cubicBezTo>
                  <a:cubicBezTo>
                    <a:pt x="316" y="297"/>
                    <a:pt x="377" y="302"/>
                    <a:pt x="439" y="299"/>
                  </a:cubicBezTo>
                  <a:cubicBezTo>
                    <a:pt x="534" y="296"/>
                    <a:pt x="635" y="291"/>
                    <a:pt x="724" y="252"/>
                  </a:cubicBezTo>
                  <a:cubicBezTo>
                    <a:pt x="751" y="239"/>
                    <a:pt x="790" y="218"/>
                    <a:pt x="809" y="190"/>
                  </a:cubicBezTo>
                  <a:cubicBezTo>
                    <a:pt x="811" y="203"/>
                    <a:pt x="812" y="217"/>
                    <a:pt x="813" y="230"/>
                  </a:cubicBezTo>
                  <a:close/>
                  <a:moveTo>
                    <a:pt x="805" y="145"/>
                  </a:moveTo>
                  <a:cubicBezTo>
                    <a:pt x="804" y="146"/>
                    <a:pt x="804" y="147"/>
                    <a:pt x="805" y="149"/>
                  </a:cubicBezTo>
                  <a:cubicBezTo>
                    <a:pt x="826" y="216"/>
                    <a:pt x="656" y="262"/>
                    <a:pt x="620" y="269"/>
                  </a:cubicBezTo>
                  <a:cubicBezTo>
                    <a:pt x="553" y="282"/>
                    <a:pt x="480" y="284"/>
                    <a:pt x="412" y="287"/>
                  </a:cubicBezTo>
                  <a:cubicBezTo>
                    <a:pt x="360" y="289"/>
                    <a:pt x="307" y="283"/>
                    <a:pt x="255" y="273"/>
                  </a:cubicBezTo>
                  <a:cubicBezTo>
                    <a:pt x="276" y="250"/>
                    <a:pt x="305" y="231"/>
                    <a:pt x="330" y="213"/>
                  </a:cubicBezTo>
                  <a:cubicBezTo>
                    <a:pt x="348" y="199"/>
                    <a:pt x="387" y="163"/>
                    <a:pt x="405" y="162"/>
                  </a:cubicBezTo>
                  <a:cubicBezTo>
                    <a:pt x="409" y="162"/>
                    <a:pt x="411" y="157"/>
                    <a:pt x="409" y="154"/>
                  </a:cubicBezTo>
                  <a:cubicBezTo>
                    <a:pt x="408" y="152"/>
                    <a:pt x="405" y="151"/>
                    <a:pt x="403" y="152"/>
                  </a:cubicBezTo>
                  <a:cubicBezTo>
                    <a:pt x="403" y="150"/>
                    <a:pt x="402" y="148"/>
                    <a:pt x="400" y="148"/>
                  </a:cubicBezTo>
                  <a:cubicBezTo>
                    <a:pt x="367" y="134"/>
                    <a:pt x="329" y="130"/>
                    <a:pt x="294" y="122"/>
                  </a:cubicBezTo>
                  <a:cubicBezTo>
                    <a:pt x="260" y="114"/>
                    <a:pt x="226" y="101"/>
                    <a:pt x="192" y="92"/>
                  </a:cubicBezTo>
                  <a:cubicBezTo>
                    <a:pt x="192" y="91"/>
                    <a:pt x="191" y="91"/>
                    <a:pt x="189" y="91"/>
                  </a:cubicBezTo>
                  <a:cubicBezTo>
                    <a:pt x="189" y="91"/>
                    <a:pt x="189" y="91"/>
                    <a:pt x="189" y="91"/>
                  </a:cubicBezTo>
                  <a:cubicBezTo>
                    <a:pt x="184" y="90"/>
                    <a:pt x="179" y="88"/>
                    <a:pt x="175" y="87"/>
                  </a:cubicBezTo>
                  <a:cubicBezTo>
                    <a:pt x="180" y="86"/>
                    <a:pt x="186" y="85"/>
                    <a:pt x="192" y="84"/>
                  </a:cubicBezTo>
                  <a:cubicBezTo>
                    <a:pt x="262" y="72"/>
                    <a:pt x="334" y="69"/>
                    <a:pt x="405" y="67"/>
                  </a:cubicBezTo>
                  <a:cubicBezTo>
                    <a:pt x="482" y="66"/>
                    <a:pt x="560" y="71"/>
                    <a:pt x="637" y="77"/>
                  </a:cubicBezTo>
                  <a:cubicBezTo>
                    <a:pt x="646" y="78"/>
                    <a:pt x="658" y="79"/>
                    <a:pt x="673" y="81"/>
                  </a:cubicBezTo>
                  <a:cubicBezTo>
                    <a:pt x="648" y="104"/>
                    <a:pt x="621" y="126"/>
                    <a:pt x="599" y="152"/>
                  </a:cubicBezTo>
                  <a:cubicBezTo>
                    <a:pt x="597" y="154"/>
                    <a:pt x="600" y="157"/>
                    <a:pt x="603" y="156"/>
                  </a:cubicBezTo>
                  <a:cubicBezTo>
                    <a:pt x="634" y="138"/>
                    <a:pt x="660" y="106"/>
                    <a:pt x="687" y="82"/>
                  </a:cubicBezTo>
                  <a:cubicBezTo>
                    <a:pt x="735" y="90"/>
                    <a:pt x="796" y="106"/>
                    <a:pt x="80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1" name="Freeform 8">
              <a:extLst>
                <a:ext uri="{FF2B5EF4-FFF2-40B4-BE49-F238E27FC236}">
                  <a16:creationId xmlns="" xmlns:a16="http://schemas.microsoft.com/office/drawing/2014/main" id="{75807A62-6C9F-4B23-9171-F7DCDC6454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5956" y="2732088"/>
              <a:ext cx="1408113" cy="396875"/>
            </a:xfrm>
            <a:custGeom>
              <a:avLst/>
              <a:gdLst>
                <a:gd name="T0" fmla="*/ 231 w 332"/>
                <a:gd name="T1" fmla="*/ 8 h 93"/>
                <a:gd name="T2" fmla="*/ 135 w 332"/>
                <a:gd name="T3" fmla="*/ 14 h 93"/>
                <a:gd name="T4" fmla="*/ 4 w 332"/>
                <a:gd name="T5" fmla="*/ 31 h 93"/>
                <a:gd name="T6" fmla="*/ 3 w 332"/>
                <a:gd name="T7" fmla="*/ 38 h 93"/>
                <a:gd name="T8" fmla="*/ 119 w 332"/>
                <a:gd name="T9" fmla="*/ 28 h 93"/>
                <a:gd name="T10" fmla="*/ 236 w 332"/>
                <a:gd name="T11" fmla="*/ 21 h 93"/>
                <a:gd name="T12" fmla="*/ 326 w 332"/>
                <a:gd name="T13" fmla="*/ 90 h 93"/>
                <a:gd name="T14" fmla="*/ 332 w 332"/>
                <a:gd name="T15" fmla="*/ 88 h 93"/>
                <a:gd name="T16" fmla="*/ 245 w 332"/>
                <a:gd name="T17" fmla="*/ 6 h 93"/>
                <a:gd name="T18" fmla="*/ 231 w 332"/>
                <a:gd name="T19" fmla="*/ 8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2" h="93">
                  <a:moveTo>
                    <a:pt x="231" y="8"/>
                  </a:moveTo>
                  <a:cubicBezTo>
                    <a:pt x="199" y="11"/>
                    <a:pt x="167" y="11"/>
                    <a:pt x="135" y="14"/>
                  </a:cubicBezTo>
                  <a:cubicBezTo>
                    <a:pt x="91" y="18"/>
                    <a:pt x="48" y="30"/>
                    <a:pt x="4" y="31"/>
                  </a:cubicBezTo>
                  <a:cubicBezTo>
                    <a:pt x="0" y="31"/>
                    <a:pt x="0" y="37"/>
                    <a:pt x="3" y="38"/>
                  </a:cubicBezTo>
                  <a:cubicBezTo>
                    <a:pt x="43" y="41"/>
                    <a:pt x="81" y="34"/>
                    <a:pt x="119" y="28"/>
                  </a:cubicBezTo>
                  <a:cubicBezTo>
                    <a:pt x="158" y="23"/>
                    <a:pt x="197" y="23"/>
                    <a:pt x="236" y="21"/>
                  </a:cubicBezTo>
                  <a:cubicBezTo>
                    <a:pt x="257" y="51"/>
                    <a:pt x="305" y="57"/>
                    <a:pt x="326" y="90"/>
                  </a:cubicBezTo>
                  <a:cubicBezTo>
                    <a:pt x="328" y="93"/>
                    <a:pt x="332" y="91"/>
                    <a:pt x="332" y="88"/>
                  </a:cubicBezTo>
                  <a:cubicBezTo>
                    <a:pt x="328" y="45"/>
                    <a:pt x="265" y="37"/>
                    <a:pt x="245" y="6"/>
                  </a:cubicBezTo>
                  <a:cubicBezTo>
                    <a:pt x="241" y="0"/>
                    <a:pt x="233" y="3"/>
                    <a:pt x="231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62" name="组合 361">
            <a:extLst>
              <a:ext uri="{FF2B5EF4-FFF2-40B4-BE49-F238E27FC236}">
                <a16:creationId xmlns="" xmlns:a16="http://schemas.microsoft.com/office/drawing/2014/main" id="{3D4B6E82-E86F-4C85-8F90-CF14F255E9B4}"/>
              </a:ext>
            </a:extLst>
          </p:cNvPr>
          <p:cNvGrpSpPr/>
          <p:nvPr/>
        </p:nvGrpSpPr>
        <p:grpSpPr>
          <a:xfrm>
            <a:off x="3503612" y="2907676"/>
            <a:ext cx="1162051" cy="554038"/>
            <a:chOff x="3405981" y="2195513"/>
            <a:chExt cx="1162050" cy="554038"/>
          </a:xfrm>
          <a:solidFill>
            <a:srgbClr val="4C4C66"/>
          </a:solidFill>
        </p:grpSpPr>
        <p:sp>
          <p:nvSpPr>
            <p:cNvPr id="363" name="Freeform 9">
              <a:extLst>
                <a:ext uri="{FF2B5EF4-FFF2-40B4-BE49-F238E27FC236}">
                  <a16:creationId xmlns="" xmlns:a16="http://schemas.microsoft.com/office/drawing/2014/main" id="{565B8501-FE87-4EC3-B00A-5AF7B2C6A2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5981" y="2246313"/>
              <a:ext cx="338138" cy="503238"/>
            </a:xfrm>
            <a:custGeom>
              <a:avLst/>
              <a:gdLst>
                <a:gd name="T0" fmla="*/ 74 w 80"/>
                <a:gd name="T1" fmla="*/ 102 h 118"/>
                <a:gd name="T2" fmla="*/ 34 w 80"/>
                <a:gd name="T3" fmla="*/ 89 h 118"/>
                <a:gd name="T4" fmla="*/ 44 w 80"/>
                <a:gd name="T5" fmla="*/ 11 h 118"/>
                <a:gd name="T6" fmla="*/ 10 w 80"/>
                <a:gd name="T7" fmla="*/ 12 h 118"/>
                <a:gd name="T8" fmla="*/ 17 w 80"/>
                <a:gd name="T9" fmla="*/ 52 h 118"/>
                <a:gd name="T10" fmla="*/ 23 w 80"/>
                <a:gd name="T11" fmla="*/ 50 h 118"/>
                <a:gd name="T12" fmla="*/ 18 w 80"/>
                <a:gd name="T13" fmla="*/ 20 h 118"/>
                <a:gd name="T14" fmla="*/ 38 w 80"/>
                <a:gd name="T15" fmla="*/ 25 h 118"/>
                <a:gd name="T16" fmla="*/ 39 w 80"/>
                <a:gd name="T17" fmla="*/ 41 h 118"/>
                <a:gd name="T18" fmla="*/ 15 w 80"/>
                <a:gd name="T19" fmla="*/ 96 h 118"/>
                <a:gd name="T20" fmla="*/ 24 w 80"/>
                <a:gd name="T21" fmla="*/ 103 h 118"/>
                <a:gd name="T22" fmla="*/ 66 w 80"/>
                <a:gd name="T23" fmla="*/ 112 h 118"/>
                <a:gd name="T24" fmla="*/ 74 w 80"/>
                <a:gd name="T25" fmla="*/ 10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18">
                  <a:moveTo>
                    <a:pt x="74" y="102"/>
                  </a:moveTo>
                  <a:cubicBezTo>
                    <a:pt x="65" y="93"/>
                    <a:pt x="48" y="88"/>
                    <a:pt x="34" y="89"/>
                  </a:cubicBezTo>
                  <a:cubicBezTo>
                    <a:pt x="47" y="65"/>
                    <a:pt x="62" y="33"/>
                    <a:pt x="44" y="11"/>
                  </a:cubicBezTo>
                  <a:cubicBezTo>
                    <a:pt x="34" y="1"/>
                    <a:pt x="18" y="0"/>
                    <a:pt x="10" y="12"/>
                  </a:cubicBezTo>
                  <a:cubicBezTo>
                    <a:pt x="0" y="26"/>
                    <a:pt x="8" y="40"/>
                    <a:pt x="17" y="52"/>
                  </a:cubicBezTo>
                  <a:cubicBezTo>
                    <a:pt x="19" y="54"/>
                    <a:pt x="24" y="53"/>
                    <a:pt x="23" y="50"/>
                  </a:cubicBezTo>
                  <a:cubicBezTo>
                    <a:pt x="21" y="39"/>
                    <a:pt x="13" y="32"/>
                    <a:pt x="18" y="20"/>
                  </a:cubicBezTo>
                  <a:cubicBezTo>
                    <a:pt x="22" y="9"/>
                    <a:pt x="35" y="17"/>
                    <a:pt x="38" y="25"/>
                  </a:cubicBezTo>
                  <a:cubicBezTo>
                    <a:pt x="40" y="30"/>
                    <a:pt x="40" y="36"/>
                    <a:pt x="39" y="41"/>
                  </a:cubicBezTo>
                  <a:cubicBezTo>
                    <a:pt x="36" y="60"/>
                    <a:pt x="25" y="79"/>
                    <a:pt x="15" y="96"/>
                  </a:cubicBezTo>
                  <a:cubicBezTo>
                    <a:pt x="12" y="101"/>
                    <a:pt x="20" y="107"/>
                    <a:pt x="24" y="103"/>
                  </a:cubicBezTo>
                  <a:cubicBezTo>
                    <a:pt x="36" y="95"/>
                    <a:pt x="56" y="104"/>
                    <a:pt x="66" y="112"/>
                  </a:cubicBezTo>
                  <a:cubicBezTo>
                    <a:pt x="72" y="118"/>
                    <a:pt x="80" y="108"/>
                    <a:pt x="74" y="1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64" name="Freeform 10">
              <a:extLst>
                <a:ext uri="{FF2B5EF4-FFF2-40B4-BE49-F238E27FC236}">
                  <a16:creationId xmlns="" xmlns:a16="http://schemas.microsoft.com/office/drawing/2014/main" id="{5FD43F03-819E-47EC-A478-716E4B375E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4281" y="2195513"/>
              <a:ext cx="284163" cy="460375"/>
            </a:xfrm>
            <a:custGeom>
              <a:avLst/>
              <a:gdLst>
                <a:gd name="T0" fmla="*/ 60 w 67"/>
                <a:gd name="T1" fmla="*/ 4 h 108"/>
                <a:gd name="T2" fmla="*/ 33 w 67"/>
                <a:gd name="T3" fmla="*/ 4 h 108"/>
                <a:gd name="T4" fmla="*/ 10 w 67"/>
                <a:gd name="T5" fmla="*/ 14 h 108"/>
                <a:gd name="T6" fmla="*/ 11 w 67"/>
                <a:gd name="T7" fmla="*/ 20 h 108"/>
                <a:gd name="T8" fmla="*/ 2 w 67"/>
                <a:gd name="T9" fmla="*/ 58 h 108"/>
                <a:gd name="T10" fmla="*/ 12 w 67"/>
                <a:gd name="T11" fmla="*/ 60 h 108"/>
                <a:gd name="T12" fmla="*/ 32 w 67"/>
                <a:gd name="T13" fmla="*/ 70 h 108"/>
                <a:gd name="T14" fmla="*/ 27 w 67"/>
                <a:gd name="T15" fmla="*/ 87 h 108"/>
                <a:gd name="T16" fmla="*/ 17 w 67"/>
                <a:gd name="T17" fmla="*/ 88 h 108"/>
                <a:gd name="T18" fmla="*/ 10 w 67"/>
                <a:gd name="T19" fmla="*/ 91 h 108"/>
                <a:gd name="T20" fmla="*/ 30 w 67"/>
                <a:gd name="T21" fmla="*/ 103 h 108"/>
                <a:gd name="T22" fmla="*/ 44 w 67"/>
                <a:gd name="T23" fmla="*/ 70 h 108"/>
                <a:gd name="T24" fmla="*/ 15 w 67"/>
                <a:gd name="T25" fmla="*/ 43 h 108"/>
                <a:gd name="T26" fmla="*/ 16 w 67"/>
                <a:gd name="T27" fmla="*/ 21 h 108"/>
                <a:gd name="T28" fmla="*/ 31 w 67"/>
                <a:gd name="T29" fmla="*/ 18 h 108"/>
                <a:gd name="T30" fmla="*/ 56 w 67"/>
                <a:gd name="T31" fmla="*/ 16 h 108"/>
                <a:gd name="T32" fmla="*/ 60 w 67"/>
                <a:gd name="T33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108">
                  <a:moveTo>
                    <a:pt x="60" y="4"/>
                  </a:moveTo>
                  <a:cubicBezTo>
                    <a:pt x="52" y="0"/>
                    <a:pt x="41" y="2"/>
                    <a:pt x="33" y="4"/>
                  </a:cubicBezTo>
                  <a:cubicBezTo>
                    <a:pt x="27" y="6"/>
                    <a:pt x="13" y="8"/>
                    <a:pt x="10" y="14"/>
                  </a:cubicBezTo>
                  <a:cubicBezTo>
                    <a:pt x="9" y="16"/>
                    <a:pt x="10" y="18"/>
                    <a:pt x="11" y="20"/>
                  </a:cubicBezTo>
                  <a:cubicBezTo>
                    <a:pt x="6" y="32"/>
                    <a:pt x="5" y="45"/>
                    <a:pt x="2" y="58"/>
                  </a:cubicBezTo>
                  <a:cubicBezTo>
                    <a:pt x="0" y="65"/>
                    <a:pt x="10" y="66"/>
                    <a:pt x="12" y="60"/>
                  </a:cubicBezTo>
                  <a:cubicBezTo>
                    <a:pt x="17" y="46"/>
                    <a:pt x="29" y="65"/>
                    <a:pt x="32" y="70"/>
                  </a:cubicBezTo>
                  <a:cubicBezTo>
                    <a:pt x="34" y="76"/>
                    <a:pt x="31" y="82"/>
                    <a:pt x="27" y="87"/>
                  </a:cubicBezTo>
                  <a:cubicBezTo>
                    <a:pt x="24" y="93"/>
                    <a:pt x="22" y="90"/>
                    <a:pt x="17" y="88"/>
                  </a:cubicBezTo>
                  <a:cubicBezTo>
                    <a:pt x="14" y="86"/>
                    <a:pt x="11" y="88"/>
                    <a:pt x="10" y="91"/>
                  </a:cubicBezTo>
                  <a:cubicBezTo>
                    <a:pt x="8" y="104"/>
                    <a:pt x="21" y="108"/>
                    <a:pt x="30" y="103"/>
                  </a:cubicBezTo>
                  <a:cubicBezTo>
                    <a:pt x="40" y="97"/>
                    <a:pt x="46" y="81"/>
                    <a:pt x="44" y="70"/>
                  </a:cubicBezTo>
                  <a:cubicBezTo>
                    <a:pt x="42" y="57"/>
                    <a:pt x="27" y="43"/>
                    <a:pt x="15" y="43"/>
                  </a:cubicBezTo>
                  <a:cubicBezTo>
                    <a:pt x="16" y="36"/>
                    <a:pt x="17" y="29"/>
                    <a:pt x="16" y="21"/>
                  </a:cubicBezTo>
                  <a:cubicBezTo>
                    <a:pt x="21" y="22"/>
                    <a:pt x="27" y="19"/>
                    <a:pt x="31" y="18"/>
                  </a:cubicBezTo>
                  <a:cubicBezTo>
                    <a:pt x="39" y="16"/>
                    <a:pt x="47" y="15"/>
                    <a:pt x="56" y="16"/>
                  </a:cubicBezTo>
                  <a:cubicBezTo>
                    <a:pt x="63" y="18"/>
                    <a:pt x="67" y="7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65" name="Freeform 11">
              <a:extLst>
                <a:ext uri="{FF2B5EF4-FFF2-40B4-BE49-F238E27FC236}">
                  <a16:creationId xmlns="" xmlns:a16="http://schemas.microsoft.com/office/drawing/2014/main" id="{491B0BC6-DF0A-480C-8B4D-5659E774D7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0844" y="2220913"/>
              <a:ext cx="144463" cy="161925"/>
            </a:xfrm>
            <a:custGeom>
              <a:avLst/>
              <a:gdLst>
                <a:gd name="T0" fmla="*/ 32 w 34"/>
                <a:gd name="T1" fmla="*/ 15 h 38"/>
                <a:gd name="T2" fmla="*/ 8 w 34"/>
                <a:gd name="T3" fmla="*/ 3 h 38"/>
                <a:gd name="T4" fmla="*/ 6 w 34"/>
                <a:gd name="T5" fmla="*/ 10 h 38"/>
                <a:gd name="T6" fmla="*/ 0 w 34"/>
                <a:gd name="T7" fmla="*/ 24 h 38"/>
                <a:gd name="T8" fmla="*/ 19 w 34"/>
                <a:gd name="T9" fmla="*/ 36 h 38"/>
                <a:gd name="T10" fmla="*/ 32 w 34"/>
                <a:gd name="T11" fmla="*/ 15 h 38"/>
                <a:gd name="T12" fmla="*/ 16 w 34"/>
                <a:gd name="T13" fmla="*/ 27 h 38"/>
                <a:gd name="T14" fmla="*/ 5 w 34"/>
                <a:gd name="T15" fmla="*/ 21 h 38"/>
                <a:gd name="T16" fmla="*/ 8 w 34"/>
                <a:gd name="T17" fmla="*/ 13 h 38"/>
                <a:gd name="T18" fmla="*/ 11 w 34"/>
                <a:gd name="T19" fmla="*/ 13 h 38"/>
                <a:gd name="T20" fmla="*/ 22 w 34"/>
                <a:gd name="T21" fmla="*/ 17 h 38"/>
                <a:gd name="T22" fmla="*/ 16 w 34"/>
                <a:gd name="T23" fmla="*/ 2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38">
                  <a:moveTo>
                    <a:pt x="32" y="15"/>
                  </a:moveTo>
                  <a:cubicBezTo>
                    <a:pt x="30" y="3"/>
                    <a:pt x="18" y="0"/>
                    <a:pt x="8" y="3"/>
                  </a:cubicBezTo>
                  <a:cubicBezTo>
                    <a:pt x="5" y="4"/>
                    <a:pt x="5" y="7"/>
                    <a:pt x="6" y="10"/>
                  </a:cubicBezTo>
                  <a:cubicBezTo>
                    <a:pt x="2" y="14"/>
                    <a:pt x="0" y="19"/>
                    <a:pt x="0" y="24"/>
                  </a:cubicBezTo>
                  <a:cubicBezTo>
                    <a:pt x="0" y="34"/>
                    <a:pt x="10" y="38"/>
                    <a:pt x="19" y="36"/>
                  </a:cubicBezTo>
                  <a:cubicBezTo>
                    <a:pt x="28" y="34"/>
                    <a:pt x="34" y="24"/>
                    <a:pt x="32" y="15"/>
                  </a:cubicBezTo>
                  <a:close/>
                  <a:moveTo>
                    <a:pt x="16" y="27"/>
                  </a:moveTo>
                  <a:cubicBezTo>
                    <a:pt x="10" y="31"/>
                    <a:pt x="4" y="28"/>
                    <a:pt x="5" y="21"/>
                  </a:cubicBezTo>
                  <a:cubicBezTo>
                    <a:pt x="6" y="18"/>
                    <a:pt x="7" y="15"/>
                    <a:pt x="8" y="13"/>
                  </a:cubicBezTo>
                  <a:cubicBezTo>
                    <a:pt x="9" y="13"/>
                    <a:pt x="10" y="13"/>
                    <a:pt x="11" y="13"/>
                  </a:cubicBezTo>
                  <a:cubicBezTo>
                    <a:pt x="15" y="13"/>
                    <a:pt x="20" y="12"/>
                    <a:pt x="22" y="17"/>
                  </a:cubicBezTo>
                  <a:cubicBezTo>
                    <a:pt x="23" y="22"/>
                    <a:pt x="19" y="26"/>
                    <a:pt x="1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66" name="Freeform 12">
              <a:extLst>
                <a:ext uri="{FF2B5EF4-FFF2-40B4-BE49-F238E27FC236}">
                  <a16:creationId xmlns="" xmlns:a16="http://schemas.microsoft.com/office/drawing/2014/main" id="{126EE65C-BEC4-4456-8E5B-1315BCE93D1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93406" y="2471738"/>
              <a:ext cx="174625" cy="209550"/>
            </a:xfrm>
            <a:custGeom>
              <a:avLst/>
              <a:gdLst>
                <a:gd name="T0" fmla="*/ 38 w 41"/>
                <a:gd name="T1" fmla="*/ 14 h 49"/>
                <a:gd name="T2" fmla="*/ 24 w 41"/>
                <a:gd name="T3" fmla="*/ 5 h 49"/>
                <a:gd name="T4" fmla="*/ 23 w 41"/>
                <a:gd name="T5" fmla="*/ 3 h 49"/>
                <a:gd name="T6" fmla="*/ 1 w 41"/>
                <a:gd name="T7" fmla="*/ 32 h 49"/>
                <a:gd name="T8" fmla="*/ 30 w 41"/>
                <a:gd name="T9" fmla="*/ 42 h 49"/>
                <a:gd name="T10" fmla="*/ 38 w 41"/>
                <a:gd name="T11" fmla="*/ 14 h 49"/>
                <a:gd name="T12" fmla="*/ 24 w 41"/>
                <a:gd name="T13" fmla="*/ 32 h 49"/>
                <a:gd name="T14" fmla="*/ 11 w 41"/>
                <a:gd name="T15" fmla="*/ 31 h 49"/>
                <a:gd name="T16" fmla="*/ 13 w 41"/>
                <a:gd name="T17" fmla="*/ 20 h 49"/>
                <a:gd name="T18" fmla="*/ 13 w 41"/>
                <a:gd name="T19" fmla="*/ 20 h 49"/>
                <a:gd name="T20" fmla="*/ 25 w 41"/>
                <a:gd name="T21" fmla="*/ 18 h 49"/>
                <a:gd name="T22" fmla="*/ 26 w 41"/>
                <a:gd name="T23" fmla="*/ 18 h 49"/>
                <a:gd name="T24" fmla="*/ 27 w 41"/>
                <a:gd name="T25" fmla="*/ 18 h 49"/>
                <a:gd name="T26" fmla="*/ 24 w 41"/>
                <a:gd name="T27" fmla="*/ 3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1" h="49">
                  <a:moveTo>
                    <a:pt x="38" y="14"/>
                  </a:moveTo>
                  <a:cubicBezTo>
                    <a:pt x="36" y="8"/>
                    <a:pt x="30" y="5"/>
                    <a:pt x="24" y="5"/>
                  </a:cubicBezTo>
                  <a:cubicBezTo>
                    <a:pt x="24" y="4"/>
                    <a:pt x="24" y="4"/>
                    <a:pt x="23" y="3"/>
                  </a:cubicBezTo>
                  <a:cubicBezTo>
                    <a:pt x="9" y="0"/>
                    <a:pt x="0" y="21"/>
                    <a:pt x="1" y="32"/>
                  </a:cubicBezTo>
                  <a:cubicBezTo>
                    <a:pt x="3" y="45"/>
                    <a:pt x="20" y="49"/>
                    <a:pt x="30" y="42"/>
                  </a:cubicBezTo>
                  <a:cubicBezTo>
                    <a:pt x="38" y="36"/>
                    <a:pt x="41" y="23"/>
                    <a:pt x="38" y="14"/>
                  </a:cubicBezTo>
                  <a:close/>
                  <a:moveTo>
                    <a:pt x="24" y="32"/>
                  </a:moveTo>
                  <a:cubicBezTo>
                    <a:pt x="21" y="36"/>
                    <a:pt x="13" y="37"/>
                    <a:pt x="11" y="31"/>
                  </a:cubicBezTo>
                  <a:cubicBezTo>
                    <a:pt x="10" y="28"/>
                    <a:pt x="11" y="24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7" y="21"/>
                    <a:pt x="21" y="19"/>
                    <a:pt x="25" y="18"/>
                  </a:cubicBezTo>
                  <a:cubicBezTo>
                    <a:pt x="25" y="18"/>
                    <a:pt x="27" y="18"/>
                    <a:pt x="26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9" y="22"/>
                    <a:pt x="27" y="28"/>
                    <a:pt x="2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67" name="Freeform 13">
              <a:extLst>
                <a:ext uri="{FF2B5EF4-FFF2-40B4-BE49-F238E27FC236}">
                  <a16:creationId xmlns="" xmlns:a16="http://schemas.microsoft.com/office/drawing/2014/main" id="{5FD8A96F-C9FE-4E9C-9BED-4A57EECCC4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869" y="2233613"/>
              <a:ext cx="381000" cy="508000"/>
            </a:xfrm>
            <a:custGeom>
              <a:avLst/>
              <a:gdLst>
                <a:gd name="T0" fmla="*/ 85 w 90"/>
                <a:gd name="T1" fmla="*/ 1 h 119"/>
                <a:gd name="T2" fmla="*/ 4 w 90"/>
                <a:gd name="T3" fmla="*/ 108 h 119"/>
                <a:gd name="T4" fmla="*/ 12 w 90"/>
                <a:gd name="T5" fmla="*/ 115 h 119"/>
                <a:gd name="T6" fmla="*/ 16 w 90"/>
                <a:gd name="T7" fmla="*/ 109 h 119"/>
                <a:gd name="T8" fmla="*/ 88 w 90"/>
                <a:gd name="T9" fmla="*/ 4 h 119"/>
                <a:gd name="T10" fmla="*/ 85 w 90"/>
                <a:gd name="T11" fmla="*/ 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119">
                  <a:moveTo>
                    <a:pt x="85" y="1"/>
                  </a:moveTo>
                  <a:cubicBezTo>
                    <a:pt x="50" y="30"/>
                    <a:pt x="31" y="72"/>
                    <a:pt x="4" y="108"/>
                  </a:cubicBezTo>
                  <a:cubicBezTo>
                    <a:pt x="0" y="113"/>
                    <a:pt x="7" y="119"/>
                    <a:pt x="12" y="115"/>
                  </a:cubicBezTo>
                  <a:cubicBezTo>
                    <a:pt x="15" y="112"/>
                    <a:pt x="16" y="111"/>
                    <a:pt x="16" y="109"/>
                  </a:cubicBezTo>
                  <a:cubicBezTo>
                    <a:pt x="41" y="74"/>
                    <a:pt x="59" y="35"/>
                    <a:pt x="88" y="4"/>
                  </a:cubicBezTo>
                  <a:cubicBezTo>
                    <a:pt x="90" y="2"/>
                    <a:pt x="87" y="0"/>
                    <a:pt x="8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8" name="组合 367">
            <a:extLst>
              <a:ext uri="{FF2B5EF4-FFF2-40B4-BE49-F238E27FC236}">
                <a16:creationId xmlns="" xmlns:a16="http://schemas.microsoft.com/office/drawing/2014/main" id="{2B5EA6D8-F8ED-4502-AA07-C29ECB1B3BD1}"/>
              </a:ext>
            </a:extLst>
          </p:cNvPr>
          <p:cNvGrpSpPr/>
          <p:nvPr/>
        </p:nvGrpSpPr>
        <p:grpSpPr>
          <a:xfrm>
            <a:off x="7705725" y="2988639"/>
            <a:ext cx="1187451" cy="493712"/>
            <a:chOff x="7608094" y="2276476"/>
            <a:chExt cx="1187450" cy="493712"/>
          </a:xfrm>
          <a:solidFill>
            <a:srgbClr val="4C4C66"/>
          </a:solidFill>
        </p:grpSpPr>
        <p:sp>
          <p:nvSpPr>
            <p:cNvPr id="369" name="Freeform 14">
              <a:extLst>
                <a:ext uri="{FF2B5EF4-FFF2-40B4-BE49-F238E27FC236}">
                  <a16:creationId xmlns="" xmlns:a16="http://schemas.microsoft.com/office/drawing/2014/main" id="{0AC275E3-F090-4F0C-82FD-DCDADE4E29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8094" y="2344738"/>
              <a:ext cx="360363" cy="425450"/>
            </a:xfrm>
            <a:custGeom>
              <a:avLst/>
              <a:gdLst>
                <a:gd name="T0" fmla="*/ 78 w 85"/>
                <a:gd name="T1" fmla="*/ 13 h 100"/>
                <a:gd name="T2" fmla="*/ 81 w 85"/>
                <a:gd name="T3" fmla="*/ 11 h 100"/>
                <a:gd name="T4" fmla="*/ 76 w 85"/>
                <a:gd name="T5" fmla="*/ 3 h 100"/>
                <a:gd name="T6" fmla="*/ 75 w 85"/>
                <a:gd name="T7" fmla="*/ 3 h 100"/>
                <a:gd name="T8" fmla="*/ 75 w 85"/>
                <a:gd name="T9" fmla="*/ 3 h 100"/>
                <a:gd name="T10" fmla="*/ 7 w 85"/>
                <a:gd name="T11" fmla="*/ 7 h 100"/>
                <a:gd name="T12" fmla="*/ 4 w 85"/>
                <a:gd name="T13" fmla="*/ 14 h 100"/>
                <a:gd name="T14" fmla="*/ 53 w 85"/>
                <a:gd name="T15" fmla="*/ 20 h 100"/>
                <a:gd name="T16" fmla="*/ 41 w 85"/>
                <a:gd name="T17" fmla="*/ 38 h 100"/>
                <a:gd name="T18" fmla="*/ 25 w 85"/>
                <a:gd name="T19" fmla="*/ 37 h 100"/>
                <a:gd name="T20" fmla="*/ 23 w 85"/>
                <a:gd name="T21" fmla="*/ 42 h 100"/>
                <a:gd name="T22" fmla="*/ 36 w 85"/>
                <a:gd name="T23" fmla="*/ 49 h 100"/>
                <a:gd name="T24" fmla="*/ 30 w 85"/>
                <a:gd name="T25" fmla="*/ 93 h 100"/>
                <a:gd name="T26" fmla="*/ 41 w 85"/>
                <a:gd name="T27" fmla="*/ 91 h 100"/>
                <a:gd name="T28" fmla="*/ 41 w 85"/>
                <a:gd name="T29" fmla="*/ 92 h 100"/>
                <a:gd name="T30" fmla="*/ 46 w 85"/>
                <a:gd name="T31" fmla="*/ 52 h 100"/>
                <a:gd name="T32" fmla="*/ 72 w 85"/>
                <a:gd name="T33" fmla="*/ 49 h 100"/>
                <a:gd name="T34" fmla="*/ 66 w 85"/>
                <a:gd name="T35" fmla="*/ 38 h 100"/>
                <a:gd name="T36" fmla="*/ 52 w 85"/>
                <a:gd name="T37" fmla="*/ 39 h 100"/>
                <a:gd name="T38" fmla="*/ 78 w 85"/>
                <a:gd name="T39" fmla="*/ 13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" h="100">
                  <a:moveTo>
                    <a:pt x="78" y="13"/>
                  </a:moveTo>
                  <a:cubicBezTo>
                    <a:pt x="79" y="12"/>
                    <a:pt x="80" y="12"/>
                    <a:pt x="81" y="11"/>
                  </a:cubicBezTo>
                  <a:cubicBezTo>
                    <a:pt x="85" y="8"/>
                    <a:pt x="82" y="0"/>
                    <a:pt x="76" y="3"/>
                  </a:cubicBezTo>
                  <a:cubicBezTo>
                    <a:pt x="76" y="3"/>
                    <a:pt x="76" y="3"/>
                    <a:pt x="75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58" y="15"/>
                    <a:pt x="26" y="12"/>
                    <a:pt x="7" y="7"/>
                  </a:cubicBezTo>
                  <a:cubicBezTo>
                    <a:pt x="3" y="6"/>
                    <a:pt x="0" y="13"/>
                    <a:pt x="4" y="14"/>
                  </a:cubicBezTo>
                  <a:cubicBezTo>
                    <a:pt x="18" y="19"/>
                    <a:pt x="36" y="22"/>
                    <a:pt x="53" y="20"/>
                  </a:cubicBezTo>
                  <a:cubicBezTo>
                    <a:pt x="48" y="26"/>
                    <a:pt x="44" y="32"/>
                    <a:pt x="41" y="38"/>
                  </a:cubicBezTo>
                  <a:cubicBezTo>
                    <a:pt x="36" y="37"/>
                    <a:pt x="30" y="37"/>
                    <a:pt x="25" y="37"/>
                  </a:cubicBezTo>
                  <a:cubicBezTo>
                    <a:pt x="23" y="37"/>
                    <a:pt x="21" y="40"/>
                    <a:pt x="23" y="42"/>
                  </a:cubicBezTo>
                  <a:cubicBezTo>
                    <a:pt x="26" y="46"/>
                    <a:pt x="31" y="48"/>
                    <a:pt x="36" y="49"/>
                  </a:cubicBezTo>
                  <a:cubicBezTo>
                    <a:pt x="30" y="64"/>
                    <a:pt x="28" y="79"/>
                    <a:pt x="30" y="93"/>
                  </a:cubicBezTo>
                  <a:cubicBezTo>
                    <a:pt x="31" y="100"/>
                    <a:pt x="42" y="98"/>
                    <a:pt x="41" y="91"/>
                  </a:cubicBezTo>
                  <a:cubicBezTo>
                    <a:pt x="41" y="91"/>
                    <a:pt x="41" y="91"/>
                    <a:pt x="41" y="92"/>
                  </a:cubicBezTo>
                  <a:cubicBezTo>
                    <a:pt x="40" y="79"/>
                    <a:pt x="42" y="65"/>
                    <a:pt x="46" y="52"/>
                  </a:cubicBezTo>
                  <a:cubicBezTo>
                    <a:pt x="55" y="54"/>
                    <a:pt x="66" y="55"/>
                    <a:pt x="72" y="49"/>
                  </a:cubicBezTo>
                  <a:cubicBezTo>
                    <a:pt x="76" y="44"/>
                    <a:pt x="72" y="38"/>
                    <a:pt x="66" y="38"/>
                  </a:cubicBezTo>
                  <a:cubicBezTo>
                    <a:pt x="61" y="38"/>
                    <a:pt x="57" y="39"/>
                    <a:pt x="52" y="39"/>
                  </a:cubicBezTo>
                  <a:cubicBezTo>
                    <a:pt x="58" y="28"/>
                    <a:pt x="67" y="18"/>
                    <a:pt x="78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70" name="Freeform 15">
              <a:extLst>
                <a:ext uri="{FF2B5EF4-FFF2-40B4-BE49-F238E27FC236}">
                  <a16:creationId xmlns="" xmlns:a16="http://schemas.microsoft.com/office/drawing/2014/main" id="{897FA7AA-6937-44A5-96C0-753E579C517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36719" y="2297113"/>
              <a:ext cx="203200" cy="376238"/>
            </a:xfrm>
            <a:custGeom>
              <a:avLst/>
              <a:gdLst>
                <a:gd name="T0" fmla="*/ 38 w 48"/>
                <a:gd name="T1" fmla="*/ 40 h 88"/>
                <a:gd name="T2" fmla="*/ 17 w 48"/>
                <a:gd name="T3" fmla="*/ 36 h 88"/>
                <a:gd name="T4" fmla="*/ 18 w 48"/>
                <a:gd name="T5" fmla="*/ 1 h 88"/>
                <a:gd name="T6" fmla="*/ 15 w 48"/>
                <a:gd name="T7" fmla="*/ 2 h 88"/>
                <a:gd name="T8" fmla="*/ 2 w 48"/>
                <a:gd name="T9" fmla="*/ 44 h 88"/>
                <a:gd name="T10" fmla="*/ 10 w 48"/>
                <a:gd name="T11" fmla="*/ 50 h 88"/>
                <a:gd name="T12" fmla="*/ 35 w 48"/>
                <a:gd name="T13" fmla="*/ 60 h 88"/>
                <a:gd name="T14" fmla="*/ 26 w 48"/>
                <a:gd name="T15" fmla="*/ 73 h 88"/>
                <a:gd name="T16" fmla="*/ 19 w 48"/>
                <a:gd name="T17" fmla="*/ 76 h 88"/>
                <a:gd name="T18" fmla="*/ 18 w 48"/>
                <a:gd name="T19" fmla="*/ 71 h 88"/>
                <a:gd name="T20" fmla="*/ 6 w 48"/>
                <a:gd name="T21" fmla="*/ 68 h 88"/>
                <a:gd name="T22" fmla="*/ 14 w 48"/>
                <a:gd name="T23" fmla="*/ 87 h 88"/>
                <a:gd name="T24" fmla="*/ 41 w 48"/>
                <a:gd name="T25" fmla="*/ 71 h 88"/>
                <a:gd name="T26" fmla="*/ 38 w 48"/>
                <a:gd name="T27" fmla="*/ 4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8" h="88">
                  <a:moveTo>
                    <a:pt x="38" y="40"/>
                  </a:moveTo>
                  <a:cubicBezTo>
                    <a:pt x="32" y="34"/>
                    <a:pt x="24" y="33"/>
                    <a:pt x="17" y="36"/>
                  </a:cubicBezTo>
                  <a:cubicBezTo>
                    <a:pt x="21" y="24"/>
                    <a:pt x="25" y="10"/>
                    <a:pt x="18" y="1"/>
                  </a:cubicBezTo>
                  <a:cubicBezTo>
                    <a:pt x="17" y="0"/>
                    <a:pt x="15" y="1"/>
                    <a:pt x="15" y="2"/>
                  </a:cubicBezTo>
                  <a:cubicBezTo>
                    <a:pt x="16" y="16"/>
                    <a:pt x="8" y="31"/>
                    <a:pt x="2" y="44"/>
                  </a:cubicBezTo>
                  <a:cubicBezTo>
                    <a:pt x="0" y="49"/>
                    <a:pt x="6" y="53"/>
                    <a:pt x="10" y="50"/>
                  </a:cubicBezTo>
                  <a:cubicBezTo>
                    <a:pt x="20" y="42"/>
                    <a:pt x="37" y="43"/>
                    <a:pt x="35" y="60"/>
                  </a:cubicBezTo>
                  <a:cubicBezTo>
                    <a:pt x="35" y="66"/>
                    <a:pt x="30" y="70"/>
                    <a:pt x="26" y="73"/>
                  </a:cubicBezTo>
                  <a:cubicBezTo>
                    <a:pt x="23" y="74"/>
                    <a:pt x="21" y="75"/>
                    <a:pt x="19" y="76"/>
                  </a:cubicBezTo>
                  <a:cubicBezTo>
                    <a:pt x="15" y="77"/>
                    <a:pt x="17" y="74"/>
                    <a:pt x="18" y="71"/>
                  </a:cubicBezTo>
                  <a:cubicBezTo>
                    <a:pt x="19" y="64"/>
                    <a:pt x="9" y="61"/>
                    <a:pt x="6" y="68"/>
                  </a:cubicBezTo>
                  <a:cubicBezTo>
                    <a:pt x="2" y="76"/>
                    <a:pt x="4" y="86"/>
                    <a:pt x="14" y="87"/>
                  </a:cubicBezTo>
                  <a:cubicBezTo>
                    <a:pt x="25" y="88"/>
                    <a:pt x="36" y="79"/>
                    <a:pt x="41" y="71"/>
                  </a:cubicBezTo>
                  <a:cubicBezTo>
                    <a:pt x="48" y="61"/>
                    <a:pt x="46" y="48"/>
                    <a:pt x="3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71" name="Freeform 16">
              <a:extLst>
                <a:ext uri="{FF2B5EF4-FFF2-40B4-BE49-F238E27FC236}">
                  <a16:creationId xmlns="" xmlns:a16="http://schemas.microsoft.com/office/drawing/2014/main" id="{FBDFA280-FC17-4ACA-9B4A-8028020EACE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7681" y="2276476"/>
              <a:ext cx="173038" cy="85725"/>
            </a:xfrm>
            <a:custGeom>
              <a:avLst/>
              <a:gdLst>
                <a:gd name="T0" fmla="*/ 41 w 41"/>
                <a:gd name="T1" fmla="*/ 12 h 20"/>
                <a:gd name="T2" fmla="*/ 8 w 41"/>
                <a:gd name="T3" fmla="*/ 5 h 20"/>
                <a:gd name="T4" fmla="*/ 2 w 41"/>
                <a:gd name="T5" fmla="*/ 10 h 20"/>
                <a:gd name="T6" fmla="*/ 18 w 41"/>
                <a:gd name="T7" fmla="*/ 18 h 20"/>
                <a:gd name="T8" fmla="*/ 30 w 41"/>
                <a:gd name="T9" fmla="*/ 18 h 20"/>
                <a:gd name="T10" fmla="*/ 39 w 41"/>
                <a:gd name="T11" fmla="*/ 18 h 20"/>
                <a:gd name="T12" fmla="*/ 41 w 41"/>
                <a:gd name="T13" fmla="*/ 1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20">
                  <a:moveTo>
                    <a:pt x="41" y="12"/>
                  </a:moveTo>
                  <a:cubicBezTo>
                    <a:pt x="38" y="0"/>
                    <a:pt x="15" y="12"/>
                    <a:pt x="8" y="5"/>
                  </a:cubicBezTo>
                  <a:cubicBezTo>
                    <a:pt x="5" y="2"/>
                    <a:pt x="0" y="6"/>
                    <a:pt x="2" y="10"/>
                  </a:cubicBezTo>
                  <a:cubicBezTo>
                    <a:pt x="5" y="17"/>
                    <a:pt x="11" y="18"/>
                    <a:pt x="18" y="18"/>
                  </a:cubicBezTo>
                  <a:cubicBezTo>
                    <a:pt x="22" y="19"/>
                    <a:pt x="26" y="18"/>
                    <a:pt x="30" y="18"/>
                  </a:cubicBezTo>
                  <a:cubicBezTo>
                    <a:pt x="33" y="19"/>
                    <a:pt x="36" y="20"/>
                    <a:pt x="39" y="18"/>
                  </a:cubicBezTo>
                  <a:cubicBezTo>
                    <a:pt x="41" y="16"/>
                    <a:pt x="41" y="14"/>
                    <a:pt x="4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72" name="Freeform 17">
              <a:extLst>
                <a:ext uri="{FF2B5EF4-FFF2-40B4-BE49-F238E27FC236}">
                  <a16:creationId xmlns="" xmlns:a16="http://schemas.microsoft.com/office/drawing/2014/main" id="{2CFC047C-4AF2-4513-936B-EE221861DBB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4544" y="2284413"/>
              <a:ext cx="127000" cy="136525"/>
            </a:xfrm>
            <a:custGeom>
              <a:avLst/>
              <a:gdLst>
                <a:gd name="T0" fmla="*/ 24 w 30"/>
                <a:gd name="T1" fmla="*/ 6 h 32"/>
                <a:gd name="T2" fmla="*/ 15 w 30"/>
                <a:gd name="T3" fmla="*/ 6 h 32"/>
                <a:gd name="T4" fmla="*/ 0 w 30"/>
                <a:gd name="T5" fmla="*/ 26 h 32"/>
                <a:gd name="T6" fmla="*/ 4 w 30"/>
                <a:gd name="T7" fmla="*/ 30 h 32"/>
                <a:gd name="T8" fmla="*/ 29 w 30"/>
                <a:gd name="T9" fmla="*/ 13 h 32"/>
                <a:gd name="T10" fmla="*/ 24 w 30"/>
                <a:gd name="T11" fmla="*/ 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32">
                  <a:moveTo>
                    <a:pt x="24" y="6"/>
                  </a:moveTo>
                  <a:cubicBezTo>
                    <a:pt x="21" y="6"/>
                    <a:pt x="18" y="5"/>
                    <a:pt x="15" y="6"/>
                  </a:cubicBezTo>
                  <a:cubicBezTo>
                    <a:pt x="4" y="0"/>
                    <a:pt x="0" y="19"/>
                    <a:pt x="0" y="26"/>
                  </a:cubicBezTo>
                  <a:cubicBezTo>
                    <a:pt x="0" y="28"/>
                    <a:pt x="2" y="30"/>
                    <a:pt x="4" y="30"/>
                  </a:cubicBezTo>
                  <a:cubicBezTo>
                    <a:pt x="16" y="32"/>
                    <a:pt x="26" y="25"/>
                    <a:pt x="29" y="13"/>
                  </a:cubicBezTo>
                  <a:cubicBezTo>
                    <a:pt x="30" y="10"/>
                    <a:pt x="27" y="7"/>
                    <a:pt x="2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73" name="Freeform 18">
              <a:extLst>
                <a:ext uri="{FF2B5EF4-FFF2-40B4-BE49-F238E27FC236}">
                  <a16:creationId xmlns="" xmlns:a16="http://schemas.microsoft.com/office/drawing/2014/main" id="{07565E01-8057-4D3D-9524-E4985BFB7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8630444" y="2501901"/>
              <a:ext cx="147638" cy="158750"/>
            </a:xfrm>
            <a:custGeom>
              <a:avLst/>
              <a:gdLst>
                <a:gd name="T0" fmla="*/ 29 w 35"/>
                <a:gd name="T1" fmla="*/ 6 h 37"/>
                <a:gd name="T2" fmla="*/ 20 w 35"/>
                <a:gd name="T3" fmla="*/ 4 h 37"/>
                <a:gd name="T4" fmla="*/ 17 w 35"/>
                <a:gd name="T5" fmla="*/ 1 h 37"/>
                <a:gd name="T6" fmla="*/ 1 w 35"/>
                <a:gd name="T7" fmla="*/ 12 h 37"/>
                <a:gd name="T8" fmla="*/ 7 w 35"/>
                <a:gd name="T9" fmla="*/ 27 h 37"/>
                <a:gd name="T10" fmla="*/ 35 w 35"/>
                <a:gd name="T11" fmla="*/ 13 h 37"/>
                <a:gd name="T12" fmla="*/ 29 w 35"/>
                <a:gd name="T13" fmla="*/ 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7">
                  <a:moveTo>
                    <a:pt x="29" y="6"/>
                  </a:moveTo>
                  <a:cubicBezTo>
                    <a:pt x="26" y="5"/>
                    <a:pt x="23" y="5"/>
                    <a:pt x="20" y="4"/>
                  </a:cubicBezTo>
                  <a:cubicBezTo>
                    <a:pt x="21" y="3"/>
                    <a:pt x="19" y="0"/>
                    <a:pt x="17" y="1"/>
                  </a:cubicBezTo>
                  <a:cubicBezTo>
                    <a:pt x="11" y="3"/>
                    <a:pt x="3" y="5"/>
                    <a:pt x="1" y="12"/>
                  </a:cubicBezTo>
                  <a:cubicBezTo>
                    <a:pt x="0" y="18"/>
                    <a:pt x="3" y="23"/>
                    <a:pt x="7" y="27"/>
                  </a:cubicBezTo>
                  <a:cubicBezTo>
                    <a:pt x="19" y="37"/>
                    <a:pt x="34" y="28"/>
                    <a:pt x="35" y="13"/>
                  </a:cubicBezTo>
                  <a:cubicBezTo>
                    <a:pt x="35" y="10"/>
                    <a:pt x="33" y="6"/>
                    <a:pt x="2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74" name="Freeform 19">
              <a:extLst>
                <a:ext uri="{FF2B5EF4-FFF2-40B4-BE49-F238E27FC236}">
                  <a16:creationId xmlns="" xmlns:a16="http://schemas.microsoft.com/office/drawing/2014/main" id="{866AF480-D99D-4644-AD64-AA3C3F441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1844" y="2322513"/>
              <a:ext cx="393700" cy="366713"/>
            </a:xfrm>
            <a:custGeom>
              <a:avLst/>
              <a:gdLst>
                <a:gd name="T0" fmla="*/ 83 w 93"/>
                <a:gd name="T1" fmla="*/ 2 h 86"/>
                <a:gd name="T2" fmla="*/ 81 w 93"/>
                <a:gd name="T3" fmla="*/ 3 h 86"/>
                <a:gd name="T4" fmla="*/ 81 w 93"/>
                <a:gd name="T5" fmla="*/ 4 h 86"/>
                <a:gd name="T6" fmla="*/ 26 w 93"/>
                <a:gd name="T7" fmla="*/ 47 h 86"/>
                <a:gd name="T8" fmla="*/ 1 w 93"/>
                <a:gd name="T9" fmla="*/ 82 h 86"/>
                <a:gd name="T10" fmla="*/ 6 w 93"/>
                <a:gd name="T11" fmla="*/ 83 h 86"/>
                <a:gd name="T12" fmla="*/ 48 w 93"/>
                <a:gd name="T13" fmla="*/ 44 h 86"/>
                <a:gd name="T14" fmla="*/ 89 w 93"/>
                <a:gd name="T15" fmla="*/ 10 h 86"/>
                <a:gd name="T16" fmla="*/ 83 w 93"/>
                <a:gd name="T17" fmla="*/ 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86">
                  <a:moveTo>
                    <a:pt x="83" y="2"/>
                  </a:moveTo>
                  <a:cubicBezTo>
                    <a:pt x="82" y="3"/>
                    <a:pt x="82" y="3"/>
                    <a:pt x="81" y="3"/>
                  </a:cubicBezTo>
                  <a:cubicBezTo>
                    <a:pt x="81" y="3"/>
                    <a:pt x="81" y="4"/>
                    <a:pt x="81" y="4"/>
                  </a:cubicBezTo>
                  <a:cubicBezTo>
                    <a:pt x="62" y="18"/>
                    <a:pt x="44" y="33"/>
                    <a:pt x="26" y="47"/>
                  </a:cubicBezTo>
                  <a:cubicBezTo>
                    <a:pt x="14" y="57"/>
                    <a:pt x="2" y="65"/>
                    <a:pt x="1" y="82"/>
                  </a:cubicBezTo>
                  <a:cubicBezTo>
                    <a:pt x="0" y="85"/>
                    <a:pt x="5" y="86"/>
                    <a:pt x="6" y="83"/>
                  </a:cubicBezTo>
                  <a:cubicBezTo>
                    <a:pt x="14" y="66"/>
                    <a:pt x="34" y="55"/>
                    <a:pt x="48" y="44"/>
                  </a:cubicBezTo>
                  <a:cubicBezTo>
                    <a:pt x="63" y="33"/>
                    <a:pt x="77" y="23"/>
                    <a:pt x="89" y="10"/>
                  </a:cubicBezTo>
                  <a:cubicBezTo>
                    <a:pt x="93" y="5"/>
                    <a:pt x="87" y="0"/>
                    <a:pt x="8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375" name="图片 374">
            <a:extLst>
              <a:ext uri="{FF2B5EF4-FFF2-40B4-BE49-F238E27FC236}">
                <a16:creationId xmlns="" xmlns:a16="http://schemas.microsoft.com/office/drawing/2014/main" id="{1FF675D9-34E7-46D9-AA10-F7040C3E38C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9014" y="2940945"/>
            <a:ext cx="610495" cy="980356"/>
          </a:xfrm>
          <a:prstGeom prst="rect">
            <a:avLst/>
          </a:prstGeom>
        </p:spPr>
      </p:pic>
      <p:pic>
        <p:nvPicPr>
          <p:cNvPr id="376" name="图片 375">
            <a:extLst>
              <a:ext uri="{FF2B5EF4-FFF2-40B4-BE49-F238E27FC236}">
                <a16:creationId xmlns="" xmlns:a16="http://schemas.microsoft.com/office/drawing/2014/main" id="{7833435E-507B-4253-B350-3B62718916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6691" y="3043401"/>
            <a:ext cx="707197" cy="877900"/>
          </a:xfrm>
          <a:prstGeom prst="rect">
            <a:avLst/>
          </a:prstGeom>
        </p:spPr>
      </p:pic>
      <p:sp>
        <p:nvSpPr>
          <p:cNvPr id="377" name="矩形 376">
            <a:extLst>
              <a:ext uri="{FF2B5EF4-FFF2-40B4-BE49-F238E27FC236}">
                <a16:creationId xmlns="" xmlns:a16="http://schemas.microsoft.com/office/drawing/2014/main" id="{85831BFD-5B0A-48CA-BADE-E6F12BADFE68}"/>
              </a:ext>
            </a:extLst>
          </p:cNvPr>
          <p:cNvSpPr/>
          <p:nvPr/>
        </p:nvSpPr>
        <p:spPr>
          <a:xfrm>
            <a:off x="1319213" y="4130350"/>
            <a:ext cx="215775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  <p:sp>
        <p:nvSpPr>
          <p:cNvPr id="378" name="矩形 377">
            <a:extLst>
              <a:ext uri="{FF2B5EF4-FFF2-40B4-BE49-F238E27FC236}">
                <a16:creationId xmlns="" xmlns:a16="http://schemas.microsoft.com/office/drawing/2014/main" id="{91E1E739-D042-4EBD-A777-77F8D6EA0CE5}"/>
              </a:ext>
            </a:extLst>
          </p:cNvPr>
          <p:cNvSpPr/>
          <p:nvPr/>
        </p:nvSpPr>
        <p:spPr>
          <a:xfrm>
            <a:off x="8746163" y="4130350"/>
            <a:ext cx="215775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rgbClr val="4C4C66"/>
                </a:solidFill>
                <a:cs typeface="+mn-ea"/>
                <a:sym typeface="+mn-lt"/>
              </a:rPr>
              <a:t>请在此处输入具体内容，文字尽量言简意赅，简单说明意思即可，注意整体美观度。</a:t>
            </a:r>
          </a:p>
        </p:txBody>
      </p:sp>
    </p:spTree>
    <p:extLst>
      <p:ext uri="{BB962C8B-B14F-4D97-AF65-F5344CB8AC3E}">
        <p14:creationId xmlns:p14="http://schemas.microsoft.com/office/powerpoint/2010/main" val="75353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377" grpId="0"/>
      <p:bldP spid="37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35168" y="1146578"/>
            <a:ext cx="2579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04</a:t>
            </a:r>
            <a:r>
              <a:rPr lang="zh-CN" altLang="en-US" dirty="0">
                <a:sym typeface="+mn-lt"/>
              </a:rPr>
              <a:t>论文归纳总结</a:t>
            </a:r>
          </a:p>
        </p:txBody>
      </p:sp>
      <p:sp>
        <p:nvSpPr>
          <p:cNvPr id="6" name="Freeform 75">
            <a:extLst>
              <a:ext uri="{FF2B5EF4-FFF2-40B4-BE49-F238E27FC236}">
                <a16:creationId xmlns="" xmlns:a16="http://schemas.microsoft.com/office/drawing/2014/main" id="{409194AB-47AC-4429-B98B-5038DA7A649C}"/>
              </a:ext>
            </a:extLst>
          </p:cNvPr>
          <p:cNvSpPr>
            <a:spLocks noEditPoints="1"/>
          </p:cNvSpPr>
          <p:nvPr/>
        </p:nvSpPr>
        <p:spPr bwMode="auto">
          <a:xfrm>
            <a:off x="6511681" y="2166005"/>
            <a:ext cx="1539875" cy="1528763"/>
          </a:xfrm>
          <a:custGeom>
            <a:avLst/>
            <a:gdLst>
              <a:gd name="T0" fmla="*/ 450 w 555"/>
              <a:gd name="T1" fmla="*/ 186 h 551"/>
              <a:gd name="T2" fmla="*/ 395 w 555"/>
              <a:gd name="T3" fmla="*/ 249 h 551"/>
              <a:gd name="T4" fmla="*/ 351 w 555"/>
              <a:gd name="T5" fmla="*/ 279 h 551"/>
              <a:gd name="T6" fmla="*/ 280 w 555"/>
              <a:gd name="T7" fmla="*/ 413 h 551"/>
              <a:gd name="T8" fmla="*/ 268 w 555"/>
              <a:gd name="T9" fmla="*/ 391 h 551"/>
              <a:gd name="T10" fmla="*/ 225 w 555"/>
              <a:gd name="T11" fmla="*/ 419 h 551"/>
              <a:gd name="T12" fmla="*/ 271 w 555"/>
              <a:gd name="T13" fmla="*/ 315 h 551"/>
              <a:gd name="T14" fmla="*/ 216 w 555"/>
              <a:gd name="T15" fmla="*/ 346 h 551"/>
              <a:gd name="T16" fmla="*/ 258 w 555"/>
              <a:gd name="T17" fmla="*/ 276 h 551"/>
              <a:gd name="T18" fmla="*/ 290 w 555"/>
              <a:gd name="T19" fmla="*/ 269 h 551"/>
              <a:gd name="T20" fmla="*/ 333 w 555"/>
              <a:gd name="T21" fmla="*/ 289 h 551"/>
              <a:gd name="T22" fmla="*/ 435 w 555"/>
              <a:gd name="T23" fmla="*/ 172 h 551"/>
              <a:gd name="T24" fmla="*/ 45 w 555"/>
              <a:gd name="T25" fmla="*/ 152 h 551"/>
              <a:gd name="T26" fmla="*/ 307 w 555"/>
              <a:gd name="T27" fmla="*/ 119 h 551"/>
              <a:gd name="T28" fmla="*/ 252 w 555"/>
              <a:gd name="T29" fmla="*/ 185 h 551"/>
              <a:gd name="T30" fmla="*/ 270 w 555"/>
              <a:gd name="T31" fmla="*/ 196 h 551"/>
              <a:gd name="T32" fmla="*/ 308 w 555"/>
              <a:gd name="T33" fmla="*/ 161 h 551"/>
              <a:gd name="T34" fmla="*/ 283 w 555"/>
              <a:gd name="T35" fmla="*/ 211 h 551"/>
              <a:gd name="T36" fmla="*/ 229 w 555"/>
              <a:gd name="T37" fmla="*/ 237 h 551"/>
              <a:gd name="T38" fmla="*/ 233 w 555"/>
              <a:gd name="T39" fmla="*/ 265 h 551"/>
              <a:gd name="T40" fmla="*/ 212 w 555"/>
              <a:gd name="T41" fmla="*/ 310 h 551"/>
              <a:gd name="T42" fmla="*/ 198 w 555"/>
              <a:gd name="T43" fmla="*/ 377 h 551"/>
              <a:gd name="T44" fmla="*/ 235 w 555"/>
              <a:gd name="T45" fmla="*/ 418 h 551"/>
              <a:gd name="T46" fmla="*/ 381 w 555"/>
              <a:gd name="T47" fmla="*/ 323 h 551"/>
              <a:gd name="T48" fmla="*/ 338 w 555"/>
              <a:gd name="T49" fmla="*/ 477 h 551"/>
              <a:gd name="T50" fmla="*/ 277 w 555"/>
              <a:gd name="T51" fmla="*/ 541 h 551"/>
              <a:gd name="T52" fmla="*/ 125 w 555"/>
              <a:gd name="T53" fmla="*/ 476 h 551"/>
              <a:gd name="T54" fmla="*/ 58 w 555"/>
              <a:gd name="T55" fmla="*/ 423 h 551"/>
              <a:gd name="T56" fmla="*/ 55 w 555"/>
              <a:gd name="T57" fmla="*/ 281 h 551"/>
              <a:gd name="T58" fmla="*/ 48 w 555"/>
              <a:gd name="T59" fmla="*/ 186 h 551"/>
              <a:gd name="T60" fmla="*/ 512 w 555"/>
              <a:gd name="T61" fmla="*/ 139 h 551"/>
              <a:gd name="T62" fmla="*/ 253 w 555"/>
              <a:gd name="T63" fmla="*/ 158 h 551"/>
              <a:gd name="T64" fmla="*/ 316 w 555"/>
              <a:gd name="T65" fmla="*/ 199 h 551"/>
              <a:gd name="T66" fmla="*/ 445 w 555"/>
              <a:gd name="T67" fmla="*/ 89 h 551"/>
              <a:gd name="T68" fmla="*/ 315 w 555"/>
              <a:gd name="T69" fmla="*/ 251 h 551"/>
              <a:gd name="T70" fmla="*/ 350 w 555"/>
              <a:gd name="T71" fmla="*/ 216 h 551"/>
              <a:gd name="T72" fmla="*/ 334 w 555"/>
              <a:gd name="T73" fmla="*/ 241 h 551"/>
              <a:gd name="T74" fmla="*/ 331 w 555"/>
              <a:gd name="T75" fmla="*/ 268 h 551"/>
              <a:gd name="T76" fmla="*/ 443 w 555"/>
              <a:gd name="T77" fmla="*/ 62 h 551"/>
              <a:gd name="T78" fmla="*/ 424 w 555"/>
              <a:gd name="T79" fmla="*/ 83 h 551"/>
              <a:gd name="T80" fmla="*/ 333 w 555"/>
              <a:gd name="T81" fmla="*/ 181 h 551"/>
              <a:gd name="T82" fmla="*/ 232 w 555"/>
              <a:gd name="T83" fmla="*/ 272 h 551"/>
              <a:gd name="T84" fmla="*/ 287 w 555"/>
              <a:gd name="T85" fmla="*/ 382 h 551"/>
              <a:gd name="T86" fmla="*/ 23 w 555"/>
              <a:gd name="T87" fmla="*/ 223 h 551"/>
              <a:gd name="T88" fmla="*/ 45 w 555"/>
              <a:gd name="T89" fmla="*/ 262 h 551"/>
              <a:gd name="T90" fmla="*/ 20 w 555"/>
              <a:gd name="T91" fmla="*/ 340 h 551"/>
              <a:gd name="T92" fmla="*/ 90 w 555"/>
              <a:gd name="T93" fmla="*/ 474 h 551"/>
              <a:gd name="T94" fmla="*/ 92 w 555"/>
              <a:gd name="T95" fmla="*/ 476 h 551"/>
              <a:gd name="T96" fmla="*/ 541 w 555"/>
              <a:gd name="T97" fmla="*/ 248 h 551"/>
              <a:gd name="T98" fmla="*/ 390 w 555"/>
              <a:gd name="T99" fmla="*/ 316 h 551"/>
              <a:gd name="T100" fmla="*/ 395 w 555"/>
              <a:gd name="T101" fmla="*/ 302 h 551"/>
              <a:gd name="T102" fmla="*/ 390 w 555"/>
              <a:gd name="T103" fmla="*/ 306 h 551"/>
              <a:gd name="T104" fmla="*/ 400 w 555"/>
              <a:gd name="T105" fmla="*/ 474 h 551"/>
              <a:gd name="T106" fmla="*/ 372 w 555"/>
              <a:gd name="T107" fmla="*/ 487 h 551"/>
              <a:gd name="T108" fmla="*/ 443 w 555"/>
              <a:gd name="T109" fmla="*/ 376 h 551"/>
              <a:gd name="T110" fmla="*/ 415 w 555"/>
              <a:gd name="T111" fmla="*/ 369 h 551"/>
              <a:gd name="T112" fmla="*/ 373 w 555"/>
              <a:gd name="T113" fmla="*/ 361 h 551"/>
              <a:gd name="T114" fmla="*/ 414 w 555"/>
              <a:gd name="T115" fmla="*/ 316 h 551"/>
              <a:gd name="T116" fmla="*/ 437 w 555"/>
              <a:gd name="T117" fmla="*/ 361 h 551"/>
              <a:gd name="T118" fmla="*/ 469 w 555"/>
              <a:gd name="T119" fmla="*/ 301 h 551"/>
              <a:gd name="T120" fmla="*/ 503 w 555"/>
              <a:gd name="T121" fmla="*/ 320 h 551"/>
              <a:gd name="T122" fmla="*/ 531 w 555"/>
              <a:gd name="T123" fmla="*/ 315 h 551"/>
              <a:gd name="T124" fmla="*/ 360 w 555"/>
              <a:gd name="T125" fmla="*/ 419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55" h="551">
                <a:moveTo>
                  <a:pt x="512" y="139"/>
                </a:moveTo>
                <a:cubicBezTo>
                  <a:pt x="511" y="137"/>
                  <a:pt x="508" y="140"/>
                  <a:pt x="509" y="142"/>
                </a:cubicBezTo>
                <a:cubicBezTo>
                  <a:pt x="514" y="151"/>
                  <a:pt x="519" y="160"/>
                  <a:pt x="523" y="169"/>
                </a:cubicBezTo>
                <a:cubicBezTo>
                  <a:pt x="522" y="170"/>
                  <a:pt x="522" y="170"/>
                  <a:pt x="522" y="170"/>
                </a:cubicBezTo>
                <a:cubicBezTo>
                  <a:pt x="497" y="194"/>
                  <a:pt x="472" y="216"/>
                  <a:pt x="446" y="238"/>
                </a:cubicBezTo>
                <a:cubicBezTo>
                  <a:pt x="434" y="248"/>
                  <a:pt x="422" y="258"/>
                  <a:pt x="410" y="268"/>
                </a:cubicBezTo>
                <a:cubicBezTo>
                  <a:pt x="402" y="274"/>
                  <a:pt x="367" y="310"/>
                  <a:pt x="392" y="279"/>
                </a:cubicBezTo>
                <a:cubicBezTo>
                  <a:pt x="411" y="254"/>
                  <a:pt x="436" y="234"/>
                  <a:pt x="460" y="213"/>
                </a:cubicBezTo>
                <a:cubicBezTo>
                  <a:pt x="467" y="206"/>
                  <a:pt x="475" y="200"/>
                  <a:pt x="482" y="192"/>
                </a:cubicBezTo>
                <a:cubicBezTo>
                  <a:pt x="491" y="185"/>
                  <a:pt x="500" y="176"/>
                  <a:pt x="508" y="167"/>
                </a:cubicBezTo>
                <a:cubicBezTo>
                  <a:pt x="509" y="167"/>
                  <a:pt x="510" y="166"/>
                  <a:pt x="510" y="165"/>
                </a:cubicBezTo>
                <a:cubicBezTo>
                  <a:pt x="511" y="163"/>
                  <a:pt x="513" y="161"/>
                  <a:pt x="514" y="159"/>
                </a:cubicBezTo>
                <a:cubicBezTo>
                  <a:pt x="515" y="158"/>
                  <a:pt x="513" y="156"/>
                  <a:pt x="512" y="157"/>
                </a:cubicBezTo>
                <a:cubicBezTo>
                  <a:pt x="474" y="184"/>
                  <a:pt x="440" y="215"/>
                  <a:pt x="405" y="245"/>
                </a:cubicBezTo>
                <a:cubicBezTo>
                  <a:pt x="441" y="214"/>
                  <a:pt x="473" y="179"/>
                  <a:pt x="509" y="148"/>
                </a:cubicBezTo>
                <a:cubicBezTo>
                  <a:pt x="510" y="147"/>
                  <a:pt x="509" y="145"/>
                  <a:pt x="507" y="146"/>
                </a:cubicBezTo>
                <a:cubicBezTo>
                  <a:pt x="487" y="158"/>
                  <a:pt x="468" y="172"/>
                  <a:pt x="450" y="186"/>
                </a:cubicBezTo>
                <a:cubicBezTo>
                  <a:pt x="466" y="171"/>
                  <a:pt x="480" y="155"/>
                  <a:pt x="494" y="138"/>
                </a:cubicBezTo>
                <a:cubicBezTo>
                  <a:pt x="495" y="136"/>
                  <a:pt x="494" y="135"/>
                  <a:pt x="492" y="136"/>
                </a:cubicBezTo>
                <a:cubicBezTo>
                  <a:pt x="453" y="170"/>
                  <a:pt x="405" y="196"/>
                  <a:pt x="377" y="241"/>
                </a:cubicBezTo>
                <a:cubicBezTo>
                  <a:pt x="377" y="242"/>
                  <a:pt x="378" y="243"/>
                  <a:pt x="379" y="242"/>
                </a:cubicBezTo>
                <a:cubicBezTo>
                  <a:pt x="403" y="203"/>
                  <a:pt x="441" y="180"/>
                  <a:pt x="476" y="152"/>
                </a:cubicBezTo>
                <a:cubicBezTo>
                  <a:pt x="480" y="149"/>
                  <a:pt x="485" y="144"/>
                  <a:pt x="486" y="143"/>
                </a:cubicBezTo>
                <a:cubicBezTo>
                  <a:pt x="486" y="144"/>
                  <a:pt x="484" y="146"/>
                  <a:pt x="480" y="150"/>
                </a:cubicBezTo>
                <a:cubicBezTo>
                  <a:pt x="471" y="160"/>
                  <a:pt x="463" y="170"/>
                  <a:pt x="454" y="179"/>
                </a:cubicBezTo>
                <a:cubicBezTo>
                  <a:pt x="443" y="190"/>
                  <a:pt x="432" y="200"/>
                  <a:pt x="421" y="211"/>
                </a:cubicBezTo>
                <a:cubicBezTo>
                  <a:pt x="408" y="222"/>
                  <a:pt x="395" y="234"/>
                  <a:pt x="383" y="246"/>
                </a:cubicBezTo>
                <a:cubicBezTo>
                  <a:pt x="381" y="248"/>
                  <a:pt x="383" y="250"/>
                  <a:pt x="385" y="249"/>
                </a:cubicBezTo>
                <a:cubicBezTo>
                  <a:pt x="396" y="238"/>
                  <a:pt x="408" y="228"/>
                  <a:pt x="419" y="217"/>
                </a:cubicBezTo>
                <a:cubicBezTo>
                  <a:pt x="423" y="214"/>
                  <a:pt x="427" y="210"/>
                  <a:pt x="431" y="207"/>
                </a:cubicBezTo>
                <a:cubicBezTo>
                  <a:pt x="451" y="189"/>
                  <a:pt x="472" y="173"/>
                  <a:pt x="494" y="158"/>
                </a:cubicBezTo>
                <a:cubicBezTo>
                  <a:pt x="513" y="145"/>
                  <a:pt x="489" y="161"/>
                  <a:pt x="486" y="165"/>
                </a:cubicBezTo>
                <a:cubicBezTo>
                  <a:pt x="476" y="173"/>
                  <a:pt x="467" y="182"/>
                  <a:pt x="458" y="191"/>
                </a:cubicBezTo>
                <a:cubicBezTo>
                  <a:pt x="437" y="211"/>
                  <a:pt x="417" y="230"/>
                  <a:pt x="395" y="249"/>
                </a:cubicBezTo>
                <a:cubicBezTo>
                  <a:pt x="394" y="250"/>
                  <a:pt x="396" y="252"/>
                  <a:pt x="397" y="251"/>
                </a:cubicBezTo>
                <a:cubicBezTo>
                  <a:pt x="418" y="235"/>
                  <a:pt x="438" y="218"/>
                  <a:pt x="459" y="202"/>
                </a:cubicBezTo>
                <a:cubicBezTo>
                  <a:pt x="468" y="195"/>
                  <a:pt x="476" y="188"/>
                  <a:pt x="485" y="181"/>
                </a:cubicBezTo>
                <a:cubicBezTo>
                  <a:pt x="481" y="186"/>
                  <a:pt x="477" y="190"/>
                  <a:pt x="473" y="195"/>
                </a:cubicBezTo>
                <a:cubicBezTo>
                  <a:pt x="452" y="212"/>
                  <a:pt x="432" y="231"/>
                  <a:pt x="412" y="249"/>
                </a:cubicBezTo>
                <a:cubicBezTo>
                  <a:pt x="401" y="260"/>
                  <a:pt x="390" y="270"/>
                  <a:pt x="378" y="279"/>
                </a:cubicBezTo>
                <a:cubicBezTo>
                  <a:pt x="359" y="295"/>
                  <a:pt x="388" y="268"/>
                  <a:pt x="392" y="265"/>
                </a:cubicBezTo>
                <a:cubicBezTo>
                  <a:pt x="393" y="263"/>
                  <a:pt x="391" y="261"/>
                  <a:pt x="390" y="262"/>
                </a:cubicBezTo>
                <a:cubicBezTo>
                  <a:pt x="383" y="266"/>
                  <a:pt x="377" y="270"/>
                  <a:pt x="371" y="275"/>
                </a:cubicBezTo>
                <a:cubicBezTo>
                  <a:pt x="358" y="285"/>
                  <a:pt x="380" y="263"/>
                  <a:pt x="383" y="260"/>
                </a:cubicBezTo>
                <a:cubicBezTo>
                  <a:pt x="384" y="259"/>
                  <a:pt x="382" y="256"/>
                  <a:pt x="381" y="258"/>
                </a:cubicBezTo>
                <a:cubicBezTo>
                  <a:pt x="372" y="264"/>
                  <a:pt x="346" y="289"/>
                  <a:pt x="367" y="262"/>
                </a:cubicBezTo>
                <a:cubicBezTo>
                  <a:pt x="368" y="261"/>
                  <a:pt x="366" y="259"/>
                  <a:pt x="364" y="260"/>
                </a:cubicBezTo>
                <a:cubicBezTo>
                  <a:pt x="359" y="265"/>
                  <a:pt x="355" y="269"/>
                  <a:pt x="351" y="274"/>
                </a:cubicBezTo>
                <a:cubicBezTo>
                  <a:pt x="349" y="275"/>
                  <a:pt x="352" y="278"/>
                  <a:pt x="353" y="276"/>
                </a:cubicBezTo>
                <a:cubicBezTo>
                  <a:pt x="353" y="275"/>
                  <a:pt x="354" y="275"/>
                  <a:pt x="354" y="274"/>
                </a:cubicBezTo>
                <a:cubicBezTo>
                  <a:pt x="353" y="276"/>
                  <a:pt x="352" y="277"/>
                  <a:pt x="351" y="279"/>
                </a:cubicBezTo>
                <a:cubicBezTo>
                  <a:pt x="351" y="280"/>
                  <a:pt x="352" y="282"/>
                  <a:pt x="354" y="281"/>
                </a:cubicBezTo>
                <a:cubicBezTo>
                  <a:pt x="360" y="277"/>
                  <a:pt x="363" y="275"/>
                  <a:pt x="369" y="270"/>
                </a:cubicBezTo>
                <a:cubicBezTo>
                  <a:pt x="386" y="257"/>
                  <a:pt x="362" y="279"/>
                  <a:pt x="359" y="284"/>
                </a:cubicBezTo>
                <a:cubicBezTo>
                  <a:pt x="358" y="285"/>
                  <a:pt x="359" y="288"/>
                  <a:pt x="361" y="287"/>
                </a:cubicBezTo>
                <a:cubicBezTo>
                  <a:pt x="369" y="281"/>
                  <a:pt x="376" y="274"/>
                  <a:pt x="385" y="269"/>
                </a:cubicBezTo>
                <a:cubicBezTo>
                  <a:pt x="377" y="274"/>
                  <a:pt x="370" y="283"/>
                  <a:pt x="364" y="291"/>
                </a:cubicBezTo>
                <a:cubicBezTo>
                  <a:pt x="363" y="293"/>
                  <a:pt x="365" y="295"/>
                  <a:pt x="367" y="293"/>
                </a:cubicBezTo>
                <a:cubicBezTo>
                  <a:pt x="379" y="283"/>
                  <a:pt x="391" y="273"/>
                  <a:pt x="403" y="262"/>
                </a:cubicBezTo>
                <a:cubicBezTo>
                  <a:pt x="392" y="273"/>
                  <a:pt x="383" y="284"/>
                  <a:pt x="374" y="297"/>
                </a:cubicBezTo>
                <a:cubicBezTo>
                  <a:pt x="373" y="299"/>
                  <a:pt x="375" y="300"/>
                  <a:pt x="377" y="299"/>
                </a:cubicBezTo>
                <a:cubicBezTo>
                  <a:pt x="401" y="279"/>
                  <a:pt x="425" y="260"/>
                  <a:pt x="449" y="239"/>
                </a:cubicBezTo>
                <a:cubicBezTo>
                  <a:pt x="439" y="249"/>
                  <a:pt x="429" y="259"/>
                  <a:pt x="418" y="268"/>
                </a:cubicBezTo>
                <a:cubicBezTo>
                  <a:pt x="402" y="281"/>
                  <a:pt x="383" y="295"/>
                  <a:pt x="371" y="312"/>
                </a:cubicBezTo>
                <a:cubicBezTo>
                  <a:pt x="370" y="311"/>
                  <a:pt x="368" y="310"/>
                  <a:pt x="367" y="312"/>
                </a:cubicBezTo>
                <a:cubicBezTo>
                  <a:pt x="344" y="344"/>
                  <a:pt x="316" y="373"/>
                  <a:pt x="294" y="406"/>
                </a:cubicBezTo>
                <a:cubicBezTo>
                  <a:pt x="288" y="412"/>
                  <a:pt x="282" y="419"/>
                  <a:pt x="276" y="425"/>
                </a:cubicBezTo>
                <a:cubicBezTo>
                  <a:pt x="261" y="441"/>
                  <a:pt x="277" y="417"/>
                  <a:pt x="280" y="413"/>
                </a:cubicBezTo>
                <a:cubicBezTo>
                  <a:pt x="288" y="399"/>
                  <a:pt x="298" y="387"/>
                  <a:pt x="309" y="375"/>
                </a:cubicBezTo>
                <a:cubicBezTo>
                  <a:pt x="322" y="359"/>
                  <a:pt x="337" y="344"/>
                  <a:pt x="350" y="327"/>
                </a:cubicBezTo>
                <a:cubicBezTo>
                  <a:pt x="351" y="326"/>
                  <a:pt x="348" y="324"/>
                  <a:pt x="347" y="325"/>
                </a:cubicBezTo>
                <a:cubicBezTo>
                  <a:pt x="311" y="361"/>
                  <a:pt x="284" y="403"/>
                  <a:pt x="248" y="439"/>
                </a:cubicBezTo>
                <a:cubicBezTo>
                  <a:pt x="252" y="435"/>
                  <a:pt x="255" y="428"/>
                  <a:pt x="258" y="422"/>
                </a:cubicBezTo>
                <a:cubicBezTo>
                  <a:pt x="269" y="410"/>
                  <a:pt x="280" y="397"/>
                  <a:pt x="291" y="383"/>
                </a:cubicBezTo>
                <a:cubicBezTo>
                  <a:pt x="297" y="376"/>
                  <a:pt x="302" y="369"/>
                  <a:pt x="307" y="362"/>
                </a:cubicBezTo>
                <a:cubicBezTo>
                  <a:pt x="313" y="355"/>
                  <a:pt x="318" y="348"/>
                  <a:pt x="323" y="342"/>
                </a:cubicBezTo>
                <a:cubicBezTo>
                  <a:pt x="324" y="341"/>
                  <a:pt x="324" y="340"/>
                  <a:pt x="325" y="339"/>
                </a:cubicBezTo>
                <a:cubicBezTo>
                  <a:pt x="328" y="336"/>
                  <a:pt x="331" y="332"/>
                  <a:pt x="334" y="329"/>
                </a:cubicBezTo>
                <a:cubicBezTo>
                  <a:pt x="335" y="327"/>
                  <a:pt x="333" y="324"/>
                  <a:pt x="331" y="326"/>
                </a:cubicBezTo>
                <a:cubicBezTo>
                  <a:pt x="329" y="329"/>
                  <a:pt x="326" y="333"/>
                  <a:pt x="323" y="336"/>
                </a:cubicBezTo>
                <a:cubicBezTo>
                  <a:pt x="323" y="337"/>
                  <a:pt x="322" y="337"/>
                  <a:pt x="322" y="338"/>
                </a:cubicBezTo>
                <a:cubicBezTo>
                  <a:pt x="299" y="366"/>
                  <a:pt x="271" y="391"/>
                  <a:pt x="253" y="422"/>
                </a:cubicBezTo>
                <a:cubicBezTo>
                  <a:pt x="250" y="426"/>
                  <a:pt x="246" y="429"/>
                  <a:pt x="243" y="432"/>
                </a:cubicBezTo>
                <a:cubicBezTo>
                  <a:pt x="240" y="435"/>
                  <a:pt x="242" y="429"/>
                  <a:pt x="245" y="423"/>
                </a:cubicBezTo>
                <a:cubicBezTo>
                  <a:pt x="253" y="413"/>
                  <a:pt x="261" y="402"/>
                  <a:pt x="268" y="391"/>
                </a:cubicBezTo>
                <a:cubicBezTo>
                  <a:pt x="283" y="371"/>
                  <a:pt x="300" y="353"/>
                  <a:pt x="315" y="333"/>
                </a:cubicBezTo>
                <a:cubicBezTo>
                  <a:pt x="315" y="333"/>
                  <a:pt x="315" y="333"/>
                  <a:pt x="315" y="333"/>
                </a:cubicBezTo>
                <a:cubicBezTo>
                  <a:pt x="315" y="333"/>
                  <a:pt x="315" y="333"/>
                  <a:pt x="315" y="333"/>
                </a:cubicBezTo>
                <a:cubicBezTo>
                  <a:pt x="316" y="331"/>
                  <a:pt x="318" y="329"/>
                  <a:pt x="319" y="327"/>
                </a:cubicBezTo>
                <a:cubicBezTo>
                  <a:pt x="320" y="325"/>
                  <a:pt x="317" y="324"/>
                  <a:pt x="316" y="325"/>
                </a:cubicBezTo>
                <a:cubicBezTo>
                  <a:pt x="294" y="356"/>
                  <a:pt x="261" y="382"/>
                  <a:pt x="244" y="416"/>
                </a:cubicBezTo>
                <a:cubicBezTo>
                  <a:pt x="239" y="422"/>
                  <a:pt x="234" y="427"/>
                  <a:pt x="233" y="431"/>
                </a:cubicBezTo>
                <a:cubicBezTo>
                  <a:pt x="235" y="424"/>
                  <a:pt x="238" y="416"/>
                  <a:pt x="241" y="409"/>
                </a:cubicBezTo>
                <a:cubicBezTo>
                  <a:pt x="248" y="401"/>
                  <a:pt x="254" y="392"/>
                  <a:pt x="260" y="383"/>
                </a:cubicBezTo>
                <a:cubicBezTo>
                  <a:pt x="264" y="378"/>
                  <a:pt x="268" y="373"/>
                  <a:pt x="272" y="367"/>
                </a:cubicBezTo>
                <a:cubicBezTo>
                  <a:pt x="284" y="353"/>
                  <a:pt x="297" y="339"/>
                  <a:pt x="308" y="325"/>
                </a:cubicBezTo>
                <a:cubicBezTo>
                  <a:pt x="309" y="323"/>
                  <a:pt x="306" y="321"/>
                  <a:pt x="305" y="323"/>
                </a:cubicBezTo>
                <a:cubicBezTo>
                  <a:pt x="291" y="337"/>
                  <a:pt x="279" y="352"/>
                  <a:pt x="267" y="368"/>
                </a:cubicBezTo>
                <a:cubicBezTo>
                  <a:pt x="264" y="372"/>
                  <a:pt x="261" y="376"/>
                  <a:pt x="258" y="380"/>
                </a:cubicBezTo>
                <a:cubicBezTo>
                  <a:pt x="254" y="386"/>
                  <a:pt x="249" y="392"/>
                  <a:pt x="245" y="399"/>
                </a:cubicBezTo>
                <a:cubicBezTo>
                  <a:pt x="241" y="404"/>
                  <a:pt x="237" y="410"/>
                  <a:pt x="233" y="415"/>
                </a:cubicBezTo>
                <a:cubicBezTo>
                  <a:pt x="230" y="422"/>
                  <a:pt x="228" y="424"/>
                  <a:pt x="225" y="419"/>
                </a:cubicBezTo>
                <a:cubicBezTo>
                  <a:pt x="226" y="415"/>
                  <a:pt x="227" y="411"/>
                  <a:pt x="228" y="408"/>
                </a:cubicBezTo>
                <a:cubicBezTo>
                  <a:pt x="237" y="398"/>
                  <a:pt x="245" y="387"/>
                  <a:pt x="252" y="376"/>
                </a:cubicBezTo>
                <a:cubicBezTo>
                  <a:pt x="259" y="368"/>
                  <a:pt x="265" y="359"/>
                  <a:pt x="271" y="350"/>
                </a:cubicBezTo>
                <a:cubicBezTo>
                  <a:pt x="273" y="348"/>
                  <a:pt x="275" y="345"/>
                  <a:pt x="277" y="343"/>
                </a:cubicBezTo>
                <a:cubicBezTo>
                  <a:pt x="282" y="337"/>
                  <a:pt x="286" y="331"/>
                  <a:pt x="290" y="326"/>
                </a:cubicBezTo>
                <a:cubicBezTo>
                  <a:pt x="292" y="324"/>
                  <a:pt x="289" y="322"/>
                  <a:pt x="288" y="324"/>
                </a:cubicBezTo>
                <a:cubicBezTo>
                  <a:pt x="282" y="330"/>
                  <a:pt x="277" y="337"/>
                  <a:pt x="271" y="344"/>
                </a:cubicBezTo>
                <a:cubicBezTo>
                  <a:pt x="256" y="362"/>
                  <a:pt x="236" y="382"/>
                  <a:pt x="226" y="404"/>
                </a:cubicBezTo>
                <a:cubicBezTo>
                  <a:pt x="224" y="407"/>
                  <a:pt x="222" y="409"/>
                  <a:pt x="220" y="411"/>
                </a:cubicBezTo>
                <a:cubicBezTo>
                  <a:pt x="215" y="417"/>
                  <a:pt x="212" y="422"/>
                  <a:pt x="214" y="412"/>
                </a:cubicBezTo>
                <a:cubicBezTo>
                  <a:pt x="215" y="411"/>
                  <a:pt x="215" y="409"/>
                  <a:pt x="216" y="408"/>
                </a:cubicBezTo>
                <a:cubicBezTo>
                  <a:pt x="238" y="380"/>
                  <a:pt x="257" y="350"/>
                  <a:pt x="279" y="323"/>
                </a:cubicBezTo>
                <a:cubicBezTo>
                  <a:pt x="280" y="321"/>
                  <a:pt x="278" y="319"/>
                  <a:pt x="276" y="320"/>
                </a:cubicBezTo>
                <a:cubicBezTo>
                  <a:pt x="264" y="334"/>
                  <a:pt x="249" y="349"/>
                  <a:pt x="237" y="365"/>
                </a:cubicBezTo>
                <a:cubicBezTo>
                  <a:pt x="237" y="364"/>
                  <a:pt x="238" y="364"/>
                  <a:pt x="238" y="363"/>
                </a:cubicBezTo>
                <a:cubicBezTo>
                  <a:pt x="250" y="347"/>
                  <a:pt x="262" y="332"/>
                  <a:pt x="273" y="317"/>
                </a:cubicBezTo>
                <a:cubicBezTo>
                  <a:pt x="275" y="315"/>
                  <a:pt x="272" y="313"/>
                  <a:pt x="271" y="315"/>
                </a:cubicBezTo>
                <a:cubicBezTo>
                  <a:pt x="249" y="342"/>
                  <a:pt x="229" y="370"/>
                  <a:pt x="207" y="398"/>
                </a:cubicBezTo>
                <a:cubicBezTo>
                  <a:pt x="224" y="376"/>
                  <a:pt x="243" y="347"/>
                  <a:pt x="262" y="321"/>
                </a:cubicBezTo>
                <a:cubicBezTo>
                  <a:pt x="265" y="319"/>
                  <a:pt x="266" y="317"/>
                  <a:pt x="266" y="316"/>
                </a:cubicBezTo>
                <a:cubicBezTo>
                  <a:pt x="268" y="313"/>
                  <a:pt x="270" y="311"/>
                  <a:pt x="272" y="308"/>
                </a:cubicBezTo>
                <a:cubicBezTo>
                  <a:pt x="273" y="306"/>
                  <a:pt x="271" y="304"/>
                  <a:pt x="269" y="306"/>
                </a:cubicBezTo>
                <a:cubicBezTo>
                  <a:pt x="249" y="329"/>
                  <a:pt x="230" y="354"/>
                  <a:pt x="211" y="379"/>
                </a:cubicBezTo>
                <a:cubicBezTo>
                  <a:pt x="204" y="389"/>
                  <a:pt x="203" y="389"/>
                  <a:pt x="209" y="379"/>
                </a:cubicBezTo>
                <a:cubicBezTo>
                  <a:pt x="213" y="371"/>
                  <a:pt x="218" y="363"/>
                  <a:pt x="223" y="356"/>
                </a:cubicBezTo>
                <a:cubicBezTo>
                  <a:pt x="233" y="340"/>
                  <a:pt x="244" y="326"/>
                  <a:pt x="255" y="311"/>
                </a:cubicBezTo>
                <a:cubicBezTo>
                  <a:pt x="256" y="310"/>
                  <a:pt x="254" y="307"/>
                  <a:pt x="252" y="309"/>
                </a:cubicBezTo>
                <a:cubicBezTo>
                  <a:pt x="251" y="310"/>
                  <a:pt x="250" y="312"/>
                  <a:pt x="249" y="313"/>
                </a:cubicBezTo>
                <a:cubicBezTo>
                  <a:pt x="249" y="313"/>
                  <a:pt x="248" y="313"/>
                  <a:pt x="248" y="314"/>
                </a:cubicBezTo>
                <a:cubicBezTo>
                  <a:pt x="246" y="316"/>
                  <a:pt x="245" y="318"/>
                  <a:pt x="243" y="320"/>
                </a:cubicBezTo>
                <a:cubicBezTo>
                  <a:pt x="243" y="320"/>
                  <a:pt x="243" y="320"/>
                  <a:pt x="243" y="320"/>
                </a:cubicBezTo>
                <a:cubicBezTo>
                  <a:pt x="243" y="320"/>
                  <a:pt x="243" y="320"/>
                  <a:pt x="243" y="320"/>
                </a:cubicBezTo>
                <a:cubicBezTo>
                  <a:pt x="234" y="330"/>
                  <a:pt x="226" y="341"/>
                  <a:pt x="218" y="352"/>
                </a:cubicBezTo>
                <a:cubicBezTo>
                  <a:pt x="213" y="357"/>
                  <a:pt x="214" y="352"/>
                  <a:pt x="216" y="346"/>
                </a:cubicBezTo>
                <a:cubicBezTo>
                  <a:pt x="217" y="345"/>
                  <a:pt x="217" y="345"/>
                  <a:pt x="218" y="345"/>
                </a:cubicBezTo>
                <a:cubicBezTo>
                  <a:pt x="219" y="344"/>
                  <a:pt x="219" y="342"/>
                  <a:pt x="218" y="342"/>
                </a:cubicBezTo>
                <a:cubicBezTo>
                  <a:pt x="218" y="341"/>
                  <a:pt x="218" y="340"/>
                  <a:pt x="219" y="340"/>
                </a:cubicBezTo>
                <a:cubicBezTo>
                  <a:pt x="223" y="335"/>
                  <a:pt x="229" y="323"/>
                  <a:pt x="231" y="320"/>
                </a:cubicBezTo>
                <a:cubicBezTo>
                  <a:pt x="232" y="319"/>
                  <a:pt x="231" y="318"/>
                  <a:pt x="230" y="318"/>
                </a:cubicBezTo>
                <a:cubicBezTo>
                  <a:pt x="234" y="312"/>
                  <a:pt x="237" y="305"/>
                  <a:pt x="238" y="298"/>
                </a:cubicBezTo>
                <a:cubicBezTo>
                  <a:pt x="239" y="297"/>
                  <a:pt x="237" y="295"/>
                  <a:pt x="236" y="296"/>
                </a:cubicBezTo>
                <a:cubicBezTo>
                  <a:pt x="235" y="296"/>
                  <a:pt x="235" y="297"/>
                  <a:pt x="234" y="297"/>
                </a:cubicBezTo>
                <a:cubicBezTo>
                  <a:pt x="237" y="294"/>
                  <a:pt x="239" y="290"/>
                  <a:pt x="240" y="286"/>
                </a:cubicBezTo>
                <a:cubicBezTo>
                  <a:pt x="241" y="285"/>
                  <a:pt x="240" y="284"/>
                  <a:pt x="240" y="283"/>
                </a:cubicBezTo>
                <a:cubicBezTo>
                  <a:pt x="240" y="284"/>
                  <a:pt x="241" y="284"/>
                  <a:pt x="241" y="283"/>
                </a:cubicBezTo>
                <a:cubicBezTo>
                  <a:pt x="247" y="277"/>
                  <a:pt x="253" y="271"/>
                  <a:pt x="258" y="265"/>
                </a:cubicBezTo>
                <a:cubicBezTo>
                  <a:pt x="259" y="266"/>
                  <a:pt x="260" y="266"/>
                  <a:pt x="260" y="265"/>
                </a:cubicBezTo>
                <a:cubicBezTo>
                  <a:pt x="261" y="264"/>
                  <a:pt x="262" y="262"/>
                  <a:pt x="262" y="261"/>
                </a:cubicBezTo>
                <a:cubicBezTo>
                  <a:pt x="266" y="257"/>
                  <a:pt x="269" y="254"/>
                  <a:pt x="272" y="250"/>
                </a:cubicBezTo>
                <a:cubicBezTo>
                  <a:pt x="266" y="258"/>
                  <a:pt x="261" y="266"/>
                  <a:pt x="256" y="274"/>
                </a:cubicBezTo>
                <a:cubicBezTo>
                  <a:pt x="254" y="276"/>
                  <a:pt x="257" y="277"/>
                  <a:pt x="258" y="276"/>
                </a:cubicBezTo>
                <a:cubicBezTo>
                  <a:pt x="264" y="271"/>
                  <a:pt x="270" y="265"/>
                  <a:pt x="275" y="259"/>
                </a:cubicBezTo>
                <a:cubicBezTo>
                  <a:pt x="275" y="259"/>
                  <a:pt x="275" y="259"/>
                  <a:pt x="275" y="259"/>
                </a:cubicBezTo>
                <a:cubicBezTo>
                  <a:pt x="270" y="267"/>
                  <a:pt x="265" y="275"/>
                  <a:pt x="260" y="282"/>
                </a:cubicBezTo>
                <a:cubicBezTo>
                  <a:pt x="259" y="284"/>
                  <a:pt x="261" y="286"/>
                  <a:pt x="263" y="284"/>
                </a:cubicBezTo>
                <a:cubicBezTo>
                  <a:pt x="267" y="280"/>
                  <a:pt x="271" y="276"/>
                  <a:pt x="275" y="272"/>
                </a:cubicBezTo>
                <a:cubicBezTo>
                  <a:pt x="273" y="279"/>
                  <a:pt x="270" y="284"/>
                  <a:pt x="267" y="290"/>
                </a:cubicBezTo>
                <a:cubicBezTo>
                  <a:pt x="266" y="292"/>
                  <a:pt x="269" y="294"/>
                  <a:pt x="270" y="292"/>
                </a:cubicBezTo>
                <a:cubicBezTo>
                  <a:pt x="272" y="290"/>
                  <a:pt x="273" y="288"/>
                  <a:pt x="274" y="286"/>
                </a:cubicBezTo>
                <a:cubicBezTo>
                  <a:pt x="275" y="286"/>
                  <a:pt x="276" y="286"/>
                  <a:pt x="277" y="285"/>
                </a:cubicBezTo>
                <a:cubicBezTo>
                  <a:pt x="278" y="283"/>
                  <a:pt x="279" y="281"/>
                  <a:pt x="280" y="279"/>
                </a:cubicBezTo>
                <a:cubicBezTo>
                  <a:pt x="281" y="278"/>
                  <a:pt x="280" y="277"/>
                  <a:pt x="279" y="276"/>
                </a:cubicBezTo>
                <a:cubicBezTo>
                  <a:pt x="283" y="268"/>
                  <a:pt x="285" y="260"/>
                  <a:pt x="287" y="251"/>
                </a:cubicBezTo>
                <a:cubicBezTo>
                  <a:pt x="289" y="250"/>
                  <a:pt x="291" y="249"/>
                  <a:pt x="294" y="248"/>
                </a:cubicBezTo>
                <a:cubicBezTo>
                  <a:pt x="293" y="250"/>
                  <a:pt x="293" y="251"/>
                  <a:pt x="292" y="252"/>
                </a:cubicBezTo>
                <a:cubicBezTo>
                  <a:pt x="291" y="254"/>
                  <a:pt x="292" y="255"/>
                  <a:pt x="294" y="255"/>
                </a:cubicBezTo>
                <a:cubicBezTo>
                  <a:pt x="292" y="259"/>
                  <a:pt x="290" y="263"/>
                  <a:pt x="287" y="267"/>
                </a:cubicBezTo>
                <a:cubicBezTo>
                  <a:pt x="286" y="269"/>
                  <a:pt x="289" y="271"/>
                  <a:pt x="290" y="269"/>
                </a:cubicBezTo>
                <a:cubicBezTo>
                  <a:pt x="297" y="263"/>
                  <a:pt x="302" y="256"/>
                  <a:pt x="308" y="249"/>
                </a:cubicBezTo>
                <a:cubicBezTo>
                  <a:pt x="307" y="251"/>
                  <a:pt x="306" y="253"/>
                  <a:pt x="305" y="255"/>
                </a:cubicBezTo>
                <a:cubicBezTo>
                  <a:pt x="302" y="262"/>
                  <a:pt x="298" y="268"/>
                  <a:pt x="294" y="274"/>
                </a:cubicBezTo>
                <a:cubicBezTo>
                  <a:pt x="293" y="276"/>
                  <a:pt x="296" y="278"/>
                  <a:pt x="297" y="276"/>
                </a:cubicBezTo>
                <a:cubicBezTo>
                  <a:pt x="298" y="275"/>
                  <a:pt x="305" y="267"/>
                  <a:pt x="311" y="261"/>
                </a:cubicBezTo>
                <a:cubicBezTo>
                  <a:pt x="313" y="260"/>
                  <a:pt x="315" y="258"/>
                  <a:pt x="317" y="257"/>
                </a:cubicBezTo>
                <a:cubicBezTo>
                  <a:pt x="317" y="257"/>
                  <a:pt x="317" y="258"/>
                  <a:pt x="317" y="259"/>
                </a:cubicBezTo>
                <a:cubicBezTo>
                  <a:pt x="313" y="268"/>
                  <a:pt x="305" y="277"/>
                  <a:pt x="299" y="285"/>
                </a:cubicBezTo>
                <a:cubicBezTo>
                  <a:pt x="297" y="287"/>
                  <a:pt x="300" y="289"/>
                  <a:pt x="302" y="288"/>
                </a:cubicBezTo>
                <a:cubicBezTo>
                  <a:pt x="304" y="285"/>
                  <a:pt x="307" y="282"/>
                  <a:pt x="309" y="280"/>
                </a:cubicBezTo>
                <a:cubicBezTo>
                  <a:pt x="304" y="286"/>
                  <a:pt x="299" y="293"/>
                  <a:pt x="294" y="299"/>
                </a:cubicBezTo>
                <a:cubicBezTo>
                  <a:pt x="293" y="301"/>
                  <a:pt x="296" y="303"/>
                  <a:pt x="297" y="301"/>
                </a:cubicBezTo>
                <a:cubicBezTo>
                  <a:pt x="300" y="299"/>
                  <a:pt x="320" y="271"/>
                  <a:pt x="311" y="288"/>
                </a:cubicBezTo>
                <a:cubicBezTo>
                  <a:pt x="310" y="289"/>
                  <a:pt x="313" y="292"/>
                  <a:pt x="314" y="290"/>
                </a:cubicBezTo>
                <a:cubicBezTo>
                  <a:pt x="319" y="285"/>
                  <a:pt x="324" y="275"/>
                  <a:pt x="325" y="286"/>
                </a:cubicBezTo>
                <a:cubicBezTo>
                  <a:pt x="325" y="288"/>
                  <a:pt x="326" y="289"/>
                  <a:pt x="328" y="288"/>
                </a:cubicBezTo>
                <a:cubicBezTo>
                  <a:pt x="332" y="285"/>
                  <a:pt x="333" y="283"/>
                  <a:pt x="333" y="289"/>
                </a:cubicBezTo>
                <a:cubicBezTo>
                  <a:pt x="333" y="290"/>
                  <a:pt x="335" y="291"/>
                  <a:pt x="336" y="290"/>
                </a:cubicBezTo>
                <a:cubicBezTo>
                  <a:pt x="341" y="284"/>
                  <a:pt x="346" y="279"/>
                  <a:pt x="351" y="273"/>
                </a:cubicBezTo>
                <a:cubicBezTo>
                  <a:pt x="352" y="271"/>
                  <a:pt x="351" y="269"/>
                  <a:pt x="349" y="270"/>
                </a:cubicBezTo>
                <a:cubicBezTo>
                  <a:pt x="338" y="273"/>
                  <a:pt x="338" y="269"/>
                  <a:pt x="348" y="257"/>
                </a:cubicBezTo>
                <a:cubicBezTo>
                  <a:pt x="350" y="255"/>
                  <a:pt x="348" y="253"/>
                  <a:pt x="346" y="254"/>
                </a:cubicBezTo>
                <a:cubicBezTo>
                  <a:pt x="340" y="260"/>
                  <a:pt x="333" y="271"/>
                  <a:pt x="343" y="256"/>
                </a:cubicBezTo>
                <a:cubicBezTo>
                  <a:pt x="352" y="243"/>
                  <a:pt x="364" y="231"/>
                  <a:pt x="375" y="218"/>
                </a:cubicBezTo>
                <a:cubicBezTo>
                  <a:pt x="376" y="216"/>
                  <a:pt x="374" y="214"/>
                  <a:pt x="372" y="215"/>
                </a:cubicBezTo>
                <a:cubicBezTo>
                  <a:pt x="371" y="216"/>
                  <a:pt x="371" y="217"/>
                  <a:pt x="370" y="217"/>
                </a:cubicBezTo>
                <a:cubicBezTo>
                  <a:pt x="397" y="190"/>
                  <a:pt x="424" y="163"/>
                  <a:pt x="453" y="138"/>
                </a:cubicBezTo>
                <a:cubicBezTo>
                  <a:pt x="463" y="130"/>
                  <a:pt x="472" y="123"/>
                  <a:pt x="482" y="115"/>
                </a:cubicBezTo>
                <a:cubicBezTo>
                  <a:pt x="484" y="114"/>
                  <a:pt x="471" y="126"/>
                  <a:pt x="469" y="127"/>
                </a:cubicBezTo>
                <a:cubicBezTo>
                  <a:pt x="456" y="142"/>
                  <a:pt x="442" y="158"/>
                  <a:pt x="428" y="173"/>
                </a:cubicBezTo>
                <a:cubicBezTo>
                  <a:pt x="404" y="193"/>
                  <a:pt x="382" y="214"/>
                  <a:pt x="361" y="237"/>
                </a:cubicBezTo>
                <a:cubicBezTo>
                  <a:pt x="359" y="239"/>
                  <a:pt x="361" y="241"/>
                  <a:pt x="363" y="240"/>
                </a:cubicBezTo>
                <a:cubicBezTo>
                  <a:pt x="388" y="220"/>
                  <a:pt x="409" y="198"/>
                  <a:pt x="430" y="176"/>
                </a:cubicBezTo>
                <a:cubicBezTo>
                  <a:pt x="432" y="174"/>
                  <a:pt x="434" y="173"/>
                  <a:pt x="435" y="172"/>
                </a:cubicBezTo>
                <a:cubicBezTo>
                  <a:pt x="445" y="164"/>
                  <a:pt x="454" y="157"/>
                  <a:pt x="464" y="150"/>
                </a:cubicBezTo>
                <a:cubicBezTo>
                  <a:pt x="469" y="147"/>
                  <a:pt x="474" y="144"/>
                  <a:pt x="479" y="141"/>
                </a:cubicBezTo>
                <a:cubicBezTo>
                  <a:pt x="483" y="140"/>
                  <a:pt x="486" y="138"/>
                  <a:pt x="487" y="134"/>
                </a:cubicBezTo>
                <a:cubicBezTo>
                  <a:pt x="488" y="135"/>
                  <a:pt x="489" y="136"/>
                  <a:pt x="490" y="135"/>
                </a:cubicBezTo>
                <a:cubicBezTo>
                  <a:pt x="491" y="134"/>
                  <a:pt x="493" y="133"/>
                  <a:pt x="494" y="132"/>
                </a:cubicBezTo>
                <a:cubicBezTo>
                  <a:pt x="496" y="130"/>
                  <a:pt x="494" y="127"/>
                  <a:pt x="492" y="128"/>
                </a:cubicBezTo>
                <a:cubicBezTo>
                  <a:pt x="476" y="138"/>
                  <a:pt x="459" y="149"/>
                  <a:pt x="444" y="161"/>
                </a:cubicBezTo>
                <a:cubicBezTo>
                  <a:pt x="459" y="144"/>
                  <a:pt x="474" y="126"/>
                  <a:pt x="490" y="110"/>
                </a:cubicBezTo>
                <a:cubicBezTo>
                  <a:pt x="490" y="109"/>
                  <a:pt x="490" y="109"/>
                  <a:pt x="490" y="109"/>
                </a:cubicBezTo>
                <a:cubicBezTo>
                  <a:pt x="496" y="117"/>
                  <a:pt x="502" y="125"/>
                  <a:pt x="507" y="133"/>
                </a:cubicBezTo>
                <a:cubicBezTo>
                  <a:pt x="507" y="134"/>
                  <a:pt x="509" y="133"/>
                  <a:pt x="508" y="132"/>
                </a:cubicBezTo>
                <a:cubicBezTo>
                  <a:pt x="492" y="103"/>
                  <a:pt x="471" y="78"/>
                  <a:pt x="446" y="58"/>
                </a:cubicBezTo>
                <a:cubicBezTo>
                  <a:pt x="447" y="56"/>
                  <a:pt x="445" y="55"/>
                  <a:pt x="443" y="56"/>
                </a:cubicBezTo>
                <a:cubicBezTo>
                  <a:pt x="443" y="56"/>
                  <a:pt x="443" y="56"/>
                  <a:pt x="443" y="56"/>
                </a:cubicBezTo>
                <a:cubicBezTo>
                  <a:pt x="398" y="21"/>
                  <a:pt x="343" y="1"/>
                  <a:pt x="284" y="1"/>
                </a:cubicBezTo>
                <a:cubicBezTo>
                  <a:pt x="185" y="0"/>
                  <a:pt x="83" y="59"/>
                  <a:pt x="41" y="149"/>
                </a:cubicBezTo>
                <a:cubicBezTo>
                  <a:pt x="39" y="152"/>
                  <a:pt x="43" y="155"/>
                  <a:pt x="45" y="152"/>
                </a:cubicBezTo>
                <a:cubicBezTo>
                  <a:pt x="100" y="67"/>
                  <a:pt x="182" y="12"/>
                  <a:pt x="284" y="11"/>
                </a:cubicBezTo>
                <a:cubicBezTo>
                  <a:pt x="340" y="10"/>
                  <a:pt x="394" y="27"/>
                  <a:pt x="438" y="58"/>
                </a:cubicBezTo>
                <a:cubicBezTo>
                  <a:pt x="425" y="66"/>
                  <a:pt x="414" y="77"/>
                  <a:pt x="404" y="88"/>
                </a:cubicBezTo>
                <a:cubicBezTo>
                  <a:pt x="406" y="85"/>
                  <a:pt x="408" y="81"/>
                  <a:pt x="410" y="77"/>
                </a:cubicBezTo>
                <a:cubicBezTo>
                  <a:pt x="411" y="76"/>
                  <a:pt x="409" y="74"/>
                  <a:pt x="408" y="75"/>
                </a:cubicBezTo>
                <a:cubicBezTo>
                  <a:pt x="386" y="91"/>
                  <a:pt x="365" y="111"/>
                  <a:pt x="351" y="135"/>
                </a:cubicBezTo>
                <a:cubicBezTo>
                  <a:pt x="342" y="139"/>
                  <a:pt x="335" y="144"/>
                  <a:pt x="329" y="150"/>
                </a:cubicBezTo>
                <a:cubicBezTo>
                  <a:pt x="333" y="144"/>
                  <a:pt x="335" y="138"/>
                  <a:pt x="338" y="132"/>
                </a:cubicBezTo>
                <a:cubicBezTo>
                  <a:pt x="338" y="130"/>
                  <a:pt x="336" y="129"/>
                  <a:pt x="334" y="130"/>
                </a:cubicBezTo>
                <a:cubicBezTo>
                  <a:pt x="326" y="137"/>
                  <a:pt x="319" y="144"/>
                  <a:pt x="311" y="152"/>
                </a:cubicBezTo>
                <a:cubicBezTo>
                  <a:pt x="315" y="148"/>
                  <a:pt x="321" y="139"/>
                  <a:pt x="324" y="131"/>
                </a:cubicBezTo>
                <a:cubicBezTo>
                  <a:pt x="324" y="129"/>
                  <a:pt x="322" y="128"/>
                  <a:pt x="321" y="129"/>
                </a:cubicBezTo>
                <a:cubicBezTo>
                  <a:pt x="314" y="135"/>
                  <a:pt x="307" y="142"/>
                  <a:pt x="302" y="149"/>
                </a:cubicBezTo>
                <a:cubicBezTo>
                  <a:pt x="308" y="141"/>
                  <a:pt x="313" y="134"/>
                  <a:pt x="316" y="125"/>
                </a:cubicBezTo>
                <a:cubicBezTo>
                  <a:pt x="316" y="123"/>
                  <a:pt x="314" y="122"/>
                  <a:pt x="313" y="123"/>
                </a:cubicBezTo>
                <a:cubicBezTo>
                  <a:pt x="304" y="130"/>
                  <a:pt x="294" y="140"/>
                  <a:pt x="288" y="148"/>
                </a:cubicBezTo>
                <a:cubicBezTo>
                  <a:pt x="295" y="139"/>
                  <a:pt x="302" y="130"/>
                  <a:pt x="307" y="119"/>
                </a:cubicBezTo>
                <a:cubicBezTo>
                  <a:pt x="308" y="118"/>
                  <a:pt x="307" y="117"/>
                  <a:pt x="306" y="117"/>
                </a:cubicBezTo>
                <a:cubicBezTo>
                  <a:pt x="304" y="118"/>
                  <a:pt x="302" y="119"/>
                  <a:pt x="301" y="119"/>
                </a:cubicBezTo>
                <a:cubicBezTo>
                  <a:pt x="301" y="118"/>
                  <a:pt x="299" y="117"/>
                  <a:pt x="298" y="118"/>
                </a:cubicBezTo>
                <a:cubicBezTo>
                  <a:pt x="296" y="120"/>
                  <a:pt x="295" y="122"/>
                  <a:pt x="293" y="124"/>
                </a:cubicBezTo>
                <a:cubicBezTo>
                  <a:pt x="289" y="126"/>
                  <a:pt x="285" y="129"/>
                  <a:pt x="281" y="131"/>
                </a:cubicBezTo>
                <a:cubicBezTo>
                  <a:pt x="281" y="130"/>
                  <a:pt x="281" y="130"/>
                  <a:pt x="281" y="129"/>
                </a:cubicBezTo>
                <a:cubicBezTo>
                  <a:pt x="286" y="123"/>
                  <a:pt x="291" y="116"/>
                  <a:pt x="296" y="109"/>
                </a:cubicBezTo>
                <a:cubicBezTo>
                  <a:pt x="297" y="108"/>
                  <a:pt x="295" y="106"/>
                  <a:pt x="293" y="107"/>
                </a:cubicBezTo>
                <a:cubicBezTo>
                  <a:pt x="292" y="108"/>
                  <a:pt x="291" y="109"/>
                  <a:pt x="290" y="110"/>
                </a:cubicBezTo>
                <a:cubicBezTo>
                  <a:pt x="292" y="107"/>
                  <a:pt x="294" y="104"/>
                  <a:pt x="296" y="101"/>
                </a:cubicBezTo>
                <a:cubicBezTo>
                  <a:pt x="297" y="100"/>
                  <a:pt x="295" y="98"/>
                  <a:pt x="294" y="99"/>
                </a:cubicBezTo>
                <a:cubicBezTo>
                  <a:pt x="279" y="112"/>
                  <a:pt x="268" y="126"/>
                  <a:pt x="259" y="142"/>
                </a:cubicBezTo>
                <a:cubicBezTo>
                  <a:pt x="253" y="151"/>
                  <a:pt x="248" y="159"/>
                  <a:pt x="245" y="169"/>
                </a:cubicBezTo>
                <a:cubicBezTo>
                  <a:pt x="245" y="171"/>
                  <a:pt x="246" y="172"/>
                  <a:pt x="248" y="171"/>
                </a:cubicBezTo>
                <a:cubicBezTo>
                  <a:pt x="252" y="169"/>
                  <a:pt x="256" y="167"/>
                  <a:pt x="259" y="164"/>
                </a:cubicBezTo>
                <a:cubicBezTo>
                  <a:pt x="256" y="170"/>
                  <a:pt x="252" y="176"/>
                  <a:pt x="250" y="183"/>
                </a:cubicBezTo>
                <a:cubicBezTo>
                  <a:pt x="249" y="185"/>
                  <a:pt x="251" y="186"/>
                  <a:pt x="252" y="185"/>
                </a:cubicBezTo>
                <a:cubicBezTo>
                  <a:pt x="255" y="184"/>
                  <a:pt x="258" y="182"/>
                  <a:pt x="260" y="180"/>
                </a:cubicBezTo>
                <a:cubicBezTo>
                  <a:pt x="259" y="182"/>
                  <a:pt x="258" y="185"/>
                  <a:pt x="257" y="187"/>
                </a:cubicBezTo>
                <a:cubicBezTo>
                  <a:pt x="256" y="189"/>
                  <a:pt x="258" y="191"/>
                  <a:pt x="259" y="189"/>
                </a:cubicBezTo>
                <a:cubicBezTo>
                  <a:pt x="264" y="185"/>
                  <a:pt x="268" y="181"/>
                  <a:pt x="272" y="177"/>
                </a:cubicBezTo>
                <a:cubicBezTo>
                  <a:pt x="269" y="181"/>
                  <a:pt x="267" y="185"/>
                  <a:pt x="265" y="188"/>
                </a:cubicBezTo>
                <a:cubicBezTo>
                  <a:pt x="264" y="190"/>
                  <a:pt x="266" y="192"/>
                  <a:pt x="267" y="191"/>
                </a:cubicBezTo>
                <a:cubicBezTo>
                  <a:pt x="272" y="186"/>
                  <a:pt x="277" y="179"/>
                  <a:pt x="280" y="175"/>
                </a:cubicBezTo>
                <a:cubicBezTo>
                  <a:pt x="274" y="183"/>
                  <a:pt x="268" y="192"/>
                  <a:pt x="264" y="201"/>
                </a:cubicBezTo>
                <a:cubicBezTo>
                  <a:pt x="263" y="203"/>
                  <a:pt x="265" y="205"/>
                  <a:pt x="266" y="203"/>
                </a:cubicBezTo>
                <a:cubicBezTo>
                  <a:pt x="271" y="198"/>
                  <a:pt x="275" y="194"/>
                  <a:pt x="279" y="188"/>
                </a:cubicBezTo>
                <a:cubicBezTo>
                  <a:pt x="275" y="194"/>
                  <a:pt x="270" y="199"/>
                  <a:pt x="266" y="206"/>
                </a:cubicBezTo>
                <a:cubicBezTo>
                  <a:pt x="265" y="207"/>
                  <a:pt x="267" y="208"/>
                  <a:pt x="268" y="207"/>
                </a:cubicBezTo>
                <a:cubicBezTo>
                  <a:pt x="271" y="204"/>
                  <a:pt x="274" y="200"/>
                  <a:pt x="276" y="196"/>
                </a:cubicBezTo>
                <a:cubicBezTo>
                  <a:pt x="277" y="195"/>
                  <a:pt x="276" y="194"/>
                  <a:pt x="275" y="194"/>
                </a:cubicBezTo>
                <a:cubicBezTo>
                  <a:pt x="279" y="190"/>
                  <a:pt x="284" y="183"/>
                  <a:pt x="284" y="183"/>
                </a:cubicBezTo>
                <a:cubicBezTo>
                  <a:pt x="284" y="182"/>
                  <a:pt x="282" y="180"/>
                  <a:pt x="281" y="181"/>
                </a:cubicBezTo>
                <a:cubicBezTo>
                  <a:pt x="277" y="185"/>
                  <a:pt x="271" y="194"/>
                  <a:pt x="270" y="196"/>
                </a:cubicBezTo>
                <a:cubicBezTo>
                  <a:pt x="274" y="187"/>
                  <a:pt x="281" y="178"/>
                  <a:pt x="287" y="170"/>
                </a:cubicBezTo>
                <a:cubicBezTo>
                  <a:pt x="288" y="168"/>
                  <a:pt x="286" y="166"/>
                  <a:pt x="284" y="168"/>
                </a:cubicBezTo>
                <a:cubicBezTo>
                  <a:pt x="280" y="172"/>
                  <a:pt x="274" y="179"/>
                  <a:pt x="272" y="183"/>
                </a:cubicBezTo>
                <a:cubicBezTo>
                  <a:pt x="278" y="173"/>
                  <a:pt x="285" y="164"/>
                  <a:pt x="292" y="155"/>
                </a:cubicBezTo>
                <a:cubicBezTo>
                  <a:pt x="293" y="153"/>
                  <a:pt x="290" y="151"/>
                  <a:pt x="289" y="153"/>
                </a:cubicBezTo>
                <a:cubicBezTo>
                  <a:pt x="287" y="155"/>
                  <a:pt x="285" y="157"/>
                  <a:pt x="283" y="160"/>
                </a:cubicBezTo>
                <a:cubicBezTo>
                  <a:pt x="282" y="160"/>
                  <a:pt x="281" y="161"/>
                  <a:pt x="280" y="162"/>
                </a:cubicBezTo>
                <a:cubicBezTo>
                  <a:pt x="277" y="166"/>
                  <a:pt x="274" y="170"/>
                  <a:pt x="270" y="174"/>
                </a:cubicBezTo>
                <a:cubicBezTo>
                  <a:pt x="265" y="179"/>
                  <a:pt x="259" y="189"/>
                  <a:pt x="266" y="176"/>
                </a:cubicBezTo>
                <a:cubicBezTo>
                  <a:pt x="267" y="175"/>
                  <a:pt x="267" y="174"/>
                  <a:pt x="268" y="173"/>
                </a:cubicBezTo>
                <a:cubicBezTo>
                  <a:pt x="274" y="167"/>
                  <a:pt x="279" y="160"/>
                  <a:pt x="284" y="153"/>
                </a:cubicBezTo>
                <a:cubicBezTo>
                  <a:pt x="293" y="146"/>
                  <a:pt x="301" y="138"/>
                  <a:pt x="309" y="131"/>
                </a:cubicBezTo>
                <a:cubicBezTo>
                  <a:pt x="304" y="135"/>
                  <a:pt x="299" y="148"/>
                  <a:pt x="295" y="153"/>
                </a:cubicBezTo>
                <a:cubicBezTo>
                  <a:pt x="294" y="155"/>
                  <a:pt x="297" y="156"/>
                  <a:pt x="298" y="155"/>
                </a:cubicBezTo>
                <a:cubicBezTo>
                  <a:pt x="305" y="149"/>
                  <a:pt x="311" y="143"/>
                  <a:pt x="317" y="137"/>
                </a:cubicBezTo>
                <a:cubicBezTo>
                  <a:pt x="313" y="141"/>
                  <a:pt x="309" y="153"/>
                  <a:pt x="306" y="159"/>
                </a:cubicBezTo>
                <a:cubicBezTo>
                  <a:pt x="305" y="161"/>
                  <a:pt x="307" y="162"/>
                  <a:pt x="308" y="161"/>
                </a:cubicBezTo>
                <a:cubicBezTo>
                  <a:pt x="314" y="155"/>
                  <a:pt x="319" y="149"/>
                  <a:pt x="325" y="143"/>
                </a:cubicBezTo>
                <a:cubicBezTo>
                  <a:pt x="339" y="129"/>
                  <a:pt x="327" y="147"/>
                  <a:pt x="325" y="150"/>
                </a:cubicBezTo>
                <a:cubicBezTo>
                  <a:pt x="317" y="163"/>
                  <a:pt x="305" y="174"/>
                  <a:pt x="297" y="186"/>
                </a:cubicBezTo>
                <a:cubicBezTo>
                  <a:pt x="295" y="188"/>
                  <a:pt x="298" y="190"/>
                  <a:pt x="299" y="188"/>
                </a:cubicBezTo>
                <a:cubicBezTo>
                  <a:pt x="311" y="178"/>
                  <a:pt x="320" y="165"/>
                  <a:pt x="331" y="153"/>
                </a:cubicBezTo>
                <a:cubicBezTo>
                  <a:pt x="333" y="152"/>
                  <a:pt x="334" y="150"/>
                  <a:pt x="336" y="148"/>
                </a:cubicBezTo>
                <a:cubicBezTo>
                  <a:pt x="339" y="143"/>
                  <a:pt x="343" y="141"/>
                  <a:pt x="348" y="141"/>
                </a:cubicBezTo>
                <a:cubicBezTo>
                  <a:pt x="347" y="143"/>
                  <a:pt x="345" y="144"/>
                  <a:pt x="345" y="146"/>
                </a:cubicBezTo>
                <a:cubicBezTo>
                  <a:pt x="344" y="147"/>
                  <a:pt x="345" y="148"/>
                  <a:pt x="345" y="149"/>
                </a:cubicBezTo>
                <a:cubicBezTo>
                  <a:pt x="341" y="154"/>
                  <a:pt x="336" y="160"/>
                  <a:pt x="332" y="166"/>
                </a:cubicBezTo>
                <a:cubicBezTo>
                  <a:pt x="320" y="176"/>
                  <a:pt x="309" y="188"/>
                  <a:pt x="299" y="201"/>
                </a:cubicBezTo>
                <a:cubicBezTo>
                  <a:pt x="299" y="201"/>
                  <a:pt x="299" y="201"/>
                  <a:pt x="299" y="201"/>
                </a:cubicBezTo>
                <a:cubicBezTo>
                  <a:pt x="280" y="219"/>
                  <a:pt x="263" y="239"/>
                  <a:pt x="245" y="258"/>
                </a:cubicBezTo>
                <a:cubicBezTo>
                  <a:pt x="250" y="251"/>
                  <a:pt x="255" y="244"/>
                  <a:pt x="261" y="238"/>
                </a:cubicBezTo>
                <a:cubicBezTo>
                  <a:pt x="264" y="233"/>
                  <a:pt x="268" y="229"/>
                  <a:pt x="272" y="224"/>
                </a:cubicBezTo>
                <a:cubicBezTo>
                  <a:pt x="274" y="222"/>
                  <a:pt x="276" y="220"/>
                  <a:pt x="278" y="217"/>
                </a:cubicBezTo>
                <a:cubicBezTo>
                  <a:pt x="282" y="215"/>
                  <a:pt x="284" y="213"/>
                  <a:pt x="283" y="211"/>
                </a:cubicBezTo>
                <a:cubicBezTo>
                  <a:pt x="285" y="209"/>
                  <a:pt x="287" y="207"/>
                  <a:pt x="289" y="204"/>
                </a:cubicBezTo>
                <a:cubicBezTo>
                  <a:pt x="291" y="203"/>
                  <a:pt x="288" y="200"/>
                  <a:pt x="287" y="202"/>
                </a:cubicBezTo>
                <a:cubicBezTo>
                  <a:pt x="283" y="206"/>
                  <a:pt x="279" y="210"/>
                  <a:pt x="276" y="214"/>
                </a:cubicBezTo>
                <a:cubicBezTo>
                  <a:pt x="267" y="224"/>
                  <a:pt x="259" y="234"/>
                  <a:pt x="250" y="243"/>
                </a:cubicBezTo>
                <a:cubicBezTo>
                  <a:pt x="234" y="260"/>
                  <a:pt x="249" y="240"/>
                  <a:pt x="254" y="233"/>
                </a:cubicBezTo>
                <a:cubicBezTo>
                  <a:pt x="260" y="226"/>
                  <a:pt x="266" y="219"/>
                  <a:pt x="271" y="212"/>
                </a:cubicBezTo>
                <a:cubicBezTo>
                  <a:pt x="272" y="210"/>
                  <a:pt x="270" y="208"/>
                  <a:pt x="268" y="210"/>
                </a:cubicBezTo>
                <a:cubicBezTo>
                  <a:pt x="263" y="216"/>
                  <a:pt x="259" y="221"/>
                  <a:pt x="254" y="228"/>
                </a:cubicBezTo>
                <a:cubicBezTo>
                  <a:pt x="249" y="233"/>
                  <a:pt x="244" y="240"/>
                  <a:pt x="241" y="242"/>
                </a:cubicBezTo>
                <a:cubicBezTo>
                  <a:pt x="234" y="250"/>
                  <a:pt x="234" y="250"/>
                  <a:pt x="239" y="243"/>
                </a:cubicBezTo>
                <a:cubicBezTo>
                  <a:pt x="242" y="238"/>
                  <a:pt x="246" y="233"/>
                  <a:pt x="250" y="228"/>
                </a:cubicBezTo>
                <a:cubicBezTo>
                  <a:pt x="252" y="227"/>
                  <a:pt x="253" y="226"/>
                  <a:pt x="253" y="225"/>
                </a:cubicBezTo>
                <a:cubicBezTo>
                  <a:pt x="255" y="223"/>
                  <a:pt x="257" y="221"/>
                  <a:pt x="258" y="219"/>
                </a:cubicBezTo>
                <a:cubicBezTo>
                  <a:pt x="260" y="217"/>
                  <a:pt x="257" y="215"/>
                  <a:pt x="256" y="217"/>
                </a:cubicBezTo>
                <a:cubicBezTo>
                  <a:pt x="250" y="222"/>
                  <a:pt x="244" y="227"/>
                  <a:pt x="238" y="233"/>
                </a:cubicBezTo>
                <a:cubicBezTo>
                  <a:pt x="227" y="243"/>
                  <a:pt x="225" y="243"/>
                  <a:pt x="227" y="239"/>
                </a:cubicBezTo>
                <a:cubicBezTo>
                  <a:pt x="228" y="239"/>
                  <a:pt x="229" y="239"/>
                  <a:pt x="229" y="237"/>
                </a:cubicBezTo>
                <a:cubicBezTo>
                  <a:pt x="229" y="238"/>
                  <a:pt x="231" y="234"/>
                  <a:pt x="233" y="230"/>
                </a:cubicBezTo>
                <a:cubicBezTo>
                  <a:pt x="237" y="225"/>
                  <a:pt x="240" y="220"/>
                  <a:pt x="242" y="218"/>
                </a:cubicBezTo>
                <a:cubicBezTo>
                  <a:pt x="244" y="216"/>
                  <a:pt x="242" y="214"/>
                  <a:pt x="240" y="215"/>
                </a:cubicBezTo>
                <a:cubicBezTo>
                  <a:pt x="233" y="221"/>
                  <a:pt x="227" y="226"/>
                  <a:pt x="226" y="233"/>
                </a:cubicBezTo>
                <a:cubicBezTo>
                  <a:pt x="223" y="238"/>
                  <a:pt x="221" y="242"/>
                  <a:pt x="219" y="247"/>
                </a:cubicBezTo>
                <a:cubicBezTo>
                  <a:pt x="218" y="249"/>
                  <a:pt x="220" y="250"/>
                  <a:pt x="221" y="249"/>
                </a:cubicBezTo>
                <a:cubicBezTo>
                  <a:pt x="226" y="246"/>
                  <a:pt x="230" y="244"/>
                  <a:pt x="235" y="240"/>
                </a:cubicBezTo>
                <a:cubicBezTo>
                  <a:pt x="237" y="239"/>
                  <a:pt x="238" y="237"/>
                  <a:pt x="240" y="236"/>
                </a:cubicBezTo>
                <a:cubicBezTo>
                  <a:pt x="236" y="242"/>
                  <a:pt x="232" y="248"/>
                  <a:pt x="229" y="255"/>
                </a:cubicBezTo>
                <a:cubicBezTo>
                  <a:pt x="228" y="257"/>
                  <a:pt x="231" y="258"/>
                  <a:pt x="232" y="257"/>
                </a:cubicBezTo>
                <a:cubicBezTo>
                  <a:pt x="235" y="254"/>
                  <a:pt x="238" y="250"/>
                  <a:pt x="241" y="247"/>
                </a:cubicBezTo>
                <a:cubicBezTo>
                  <a:pt x="240" y="250"/>
                  <a:pt x="238" y="254"/>
                  <a:pt x="236" y="257"/>
                </a:cubicBezTo>
                <a:cubicBezTo>
                  <a:pt x="235" y="259"/>
                  <a:pt x="237" y="261"/>
                  <a:pt x="239" y="259"/>
                </a:cubicBezTo>
                <a:cubicBezTo>
                  <a:pt x="241" y="257"/>
                  <a:pt x="243" y="255"/>
                  <a:pt x="245" y="253"/>
                </a:cubicBezTo>
                <a:cubicBezTo>
                  <a:pt x="242" y="258"/>
                  <a:pt x="238" y="263"/>
                  <a:pt x="235" y="269"/>
                </a:cubicBezTo>
                <a:cubicBezTo>
                  <a:pt x="235" y="268"/>
                  <a:pt x="235" y="267"/>
                  <a:pt x="236" y="267"/>
                </a:cubicBezTo>
                <a:cubicBezTo>
                  <a:pt x="237" y="265"/>
                  <a:pt x="235" y="263"/>
                  <a:pt x="233" y="265"/>
                </a:cubicBezTo>
                <a:cubicBezTo>
                  <a:pt x="226" y="270"/>
                  <a:pt x="219" y="277"/>
                  <a:pt x="212" y="284"/>
                </a:cubicBezTo>
                <a:cubicBezTo>
                  <a:pt x="214" y="281"/>
                  <a:pt x="215" y="278"/>
                  <a:pt x="216" y="274"/>
                </a:cubicBezTo>
                <a:cubicBezTo>
                  <a:pt x="217" y="273"/>
                  <a:pt x="215" y="272"/>
                  <a:pt x="214" y="273"/>
                </a:cubicBezTo>
                <a:cubicBezTo>
                  <a:pt x="208" y="279"/>
                  <a:pt x="201" y="286"/>
                  <a:pt x="196" y="293"/>
                </a:cubicBezTo>
                <a:cubicBezTo>
                  <a:pt x="195" y="293"/>
                  <a:pt x="196" y="295"/>
                  <a:pt x="197" y="294"/>
                </a:cubicBezTo>
                <a:cubicBezTo>
                  <a:pt x="202" y="289"/>
                  <a:pt x="206" y="284"/>
                  <a:pt x="211" y="280"/>
                </a:cubicBezTo>
                <a:cubicBezTo>
                  <a:pt x="207" y="287"/>
                  <a:pt x="203" y="293"/>
                  <a:pt x="198" y="299"/>
                </a:cubicBezTo>
                <a:cubicBezTo>
                  <a:pt x="196" y="300"/>
                  <a:pt x="198" y="303"/>
                  <a:pt x="200" y="301"/>
                </a:cubicBezTo>
                <a:cubicBezTo>
                  <a:pt x="209" y="293"/>
                  <a:pt x="217" y="284"/>
                  <a:pt x="226" y="275"/>
                </a:cubicBezTo>
                <a:cubicBezTo>
                  <a:pt x="218" y="287"/>
                  <a:pt x="207" y="297"/>
                  <a:pt x="199" y="308"/>
                </a:cubicBezTo>
                <a:cubicBezTo>
                  <a:pt x="198" y="309"/>
                  <a:pt x="199" y="312"/>
                  <a:pt x="201" y="311"/>
                </a:cubicBezTo>
                <a:cubicBezTo>
                  <a:pt x="201" y="311"/>
                  <a:pt x="201" y="311"/>
                  <a:pt x="201" y="310"/>
                </a:cubicBezTo>
                <a:cubicBezTo>
                  <a:pt x="201" y="310"/>
                  <a:pt x="201" y="310"/>
                  <a:pt x="201" y="310"/>
                </a:cubicBezTo>
                <a:cubicBezTo>
                  <a:pt x="201" y="310"/>
                  <a:pt x="201" y="310"/>
                  <a:pt x="201" y="310"/>
                </a:cubicBezTo>
                <a:cubicBezTo>
                  <a:pt x="214" y="302"/>
                  <a:pt x="224" y="291"/>
                  <a:pt x="236" y="281"/>
                </a:cubicBezTo>
                <a:cubicBezTo>
                  <a:pt x="234" y="285"/>
                  <a:pt x="232" y="288"/>
                  <a:pt x="229" y="292"/>
                </a:cubicBezTo>
                <a:cubicBezTo>
                  <a:pt x="223" y="298"/>
                  <a:pt x="218" y="304"/>
                  <a:pt x="212" y="310"/>
                </a:cubicBezTo>
                <a:cubicBezTo>
                  <a:pt x="211" y="312"/>
                  <a:pt x="213" y="315"/>
                  <a:pt x="215" y="313"/>
                </a:cubicBezTo>
                <a:cubicBezTo>
                  <a:pt x="220" y="308"/>
                  <a:pt x="225" y="302"/>
                  <a:pt x="230" y="297"/>
                </a:cubicBezTo>
                <a:cubicBezTo>
                  <a:pt x="226" y="303"/>
                  <a:pt x="221" y="309"/>
                  <a:pt x="217" y="315"/>
                </a:cubicBezTo>
                <a:cubicBezTo>
                  <a:pt x="215" y="317"/>
                  <a:pt x="218" y="319"/>
                  <a:pt x="220" y="317"/>
                </a:cubicBezTo>
                <a:cubicBezTo>
                  <a:pt x="224" y="312"/>
                  <a:pt x="228" y="307"/>
                  <a:pt x="233" y="303"/>
                </a:cubicBezTo>
                <a:cubicBezTo>
                  <a:pt x="232" y="305"/>
                  <a:pt x="232" y="306"/>
                  <a:pt x="231" y="308"/>
                </a:cubicBezTo>
                <a:cubicBezTo>
                  <a:pt x="230" y="307"/>
                  <a:pt x="229" y="308"/>
                  <a:pt x="229" y="309"/>
                </a:cubicBezTo>
                <a:cubicBezTo>
                  <a:pt x="228" y="312"/>
                  <a:pt x="227" y="315"/>
                  <a:pt x="226" y="319"/>
                </a:cubicBezTo>
                <a:cubicBezTo>
                  <a:pt x="225" y="320"/>
                  <a:pt x="226" y="320"/>
                  <a:pt x="226" y="321"/>
                </a:cubicBezTo>
                <a:cubicBezTo>
                  <a:pt x="225" y="322"/>
                  <a:pt x="224" y="324"/>
                  <a:pt x="223" y="325"/>
                </a:cubicBezTo>
                <a:cubicBezTo>
                  <a:pt x="222" y="325"/>
                  <a:pt x="221" y="327"/>
                  <a:pt x="219" y="331"/>
                </a:cubicBezTo>
                <a:cubicBezTo>
                  <a:pt x="219" y="332"/>
                  <a:pt x="218" y="332"/>
                  <a:pt x="218" y="333"/>
                </a:cubicBezTo>
                <a:cubicBezTo>
                  <a:pt x="215" y="337"/>
                  <a:pt x="212" y="341"/>
                  <a:pt x="210" y="345"/>
                </a:cubicBezTo>
                <a:cubicBezTo>
                  <a:pt x="209" y="346"/>
                  <a:pt x="210" y="347"/>
                  <a:pt x="211" y="347"/>
                </a:cubicBezTo>
                <a:cubicBezTo>
                  <a:pt x="209" y="351"/>
                  <a:pt x="208" y="356"/>
                  <a:pt x="209" y="360"/>
                </a:cubicBezTo>
                <a:cubicBezTo>
                  <a:pt x="209" y="361"/>
                  <a:pt x="209" y="362"/>
                  <a:pt x="210" y="362"/>
                </a:cubicBezTo>
                <a:cubicBezTo>
                  <a:pt x="206" y="367"/>
                  <a:pt x="202" y="372"/>
                  <a:pt x="198" y="377"/>
                </a:cubicBezTo>
                <a:cubicBezTo>
                  <a:pt x="196" y="379"/>
                  <a:pt x="199" y="382"/>
                  <a:pt x="200" y="380"/>
                </a:cubicBezTo>
                <a:cubicBezTo>
                  <a:pt x="205" y="374"/>
                  <a:pt x="211" y="367"/>
                  <a:pt x="216" y="361"/>
                </a:cubicBezTo>
                <a:cubicBezTo>
                  <a:pt x="209" y="372"/>
                  <a:pt x="203" y="383"/>
                  <a:pt x="198" y="394"/>
                </a:cubicBezTo>
                <a:cubicBezTo>
                  <a:pt x="198" y="396"/>
                  <a:pt x="200" y="397"/>
                  <a:pt x="201" y="396"/>
                </a:cubicBezTo>
                <a:cubicBezTo>
                  <a:pt x="206" y="391"/>
                  <a:pt x="210" y="386"/>
                  <a:pt x="214" y="381"/>
                </a:cubicBezTo>
                <a:cubicBezTo>
                  <a:pt x="209" y="389"/>
                  <a:pt x="205" y="397"/>
                  <a:pt x="201" y="405"/>
                </a:cubicBezTo>
                <a:cubicBezTo>
                  <a:pt x="200" y="407"/>
                  <a:pt x="202" y="409"/>
                  <a:pt x="204" y="407"/>
                </a:cubicBezTo>
                <a:cubicBezTo>
                  <a:pt x="207" y="403"/>
                  <a:pt x="210" y="399"/>
                  <a:pt x="213" y="395"/>
                </a:cubicBezTo>
                <a:cubicBezTo>
                  <a:pt x="209" y="403"/>
                  <a:pt x="206" y="410"/>
                  <a:pt x="203" y="418"/>
                </a:cubicBezTo>
                <a:cubicBezTo>
                  <a:pt x="202" y="420"/>
                  <a:pt x="205" y="421"/>
                  <a:pt x="206" y="420"/>
                </a:cubicBezTo>
                <a:cubicBezTo>
                  <a:pt x="207" y="418"/>
                  <a:pt x="209" y="416"/>
                  <a:pt x="210" y="414"/>
                </a:cubicBezTo>
                <a:cubicBezTo>
                  <a:pt x="210" y="417"/>
                  <a:pt x="209" y="420"/>
                  <a:pt x="209" y="423"/>
                </a:cubicBezTo>
                <a:cubicBezTo>
                  <a:pt x="208" y="424"/>
                  <a:pt x="210" y="426"/>
                  <a:pt x="212" y="424"/>
                </a:cubicBezTo>
                <a:cubicBezTo>
                  <a:pt x="216" y="421"/>
                  <a:pt x="220" y="417"/>
                  <a:pt x="224" y="413"/>
                </a:cubicBezTo>
                <a:cubicBezTo>
                  <a:pt x="222" y="418"/>
                  <a:pt x="221" y="423"/>
                  <a:pt x="221" y="429"/>
                </a:cubicBezTo>
                <a:cubicBezTo>
                  <a:pt x="221" y="430"/>
                  <a:pt x="223" y="431"/>
                  <a:pt x="224" y="430"/>
                </a:cubicBezTo>
                <a:cubicBezTo>
                  <a:pt x="228" y="426"/>
                  <a:pt x="231" y="422"/>
                  <a:pt x="235" y="418"/>
                </a:cubicBezTo>
                <a:cubicBezTo>
                  <a:pt x="232" y="424"/>
                  <a:pt x="230" y="431"/>
                  <a:pt x="228" y="438"/>
                </a:cubicBezTo>
                <a:cubicBezTo>
                  <a:pt x="228" y="439"/>
                  <a:pt x="230" y="441"/>
                  <a:pt x="231" y="439"/>
                </a:cubicBezTo>
                <a:cubicBezTo>
                  <a:pt x="233" y="437"/>
                  <a:pt x="236" y="434"/>
                  <a:pt x="238" y="432"/>
                </a:cubicBezTo>
                <a:cubicBezTo>
                  <a:pt x="237" y="434"/>
                  <a:pt x="237" y="436"/>
                  <a:pt x="236" y="439"/>
                </a:cubicBezTo>
                <a:cubicBezTo>
                  <a:pt x="236" y="440"/>
                  <a:pt x="238" y="442"/>
                  <a:pt x="239" y="440"/>
                </a:cubicBezTo>
                <a:cubicBezTo>
                  <a:pt x="242" y="438"/>
                  <a:pt x="245" y="435"/>
                  <a:pt x="248" y="432"/>
                </a:cubicBezTo>
                <a:cubicBezTo>
                  <a:pt x="245" y="436"/>
                  <a:pt x="243" y="441"/>
                  <a:pt x="242" y="446"/>
                </a:cubicBezTo>
                <a:cubicBezTo>
                  <a:pt x="241" y="447"/>
                  <a:pt x="243" y="448"/>
                  <a:pt x="245" y="447"/>
                </a:cubicBezTo>
                <a:cubicBezTo>
                  <a:pt x="255" y="437"/>
                  <a:pt x="265" y="426"/>
                  <a:pt x="275" y="415"/>
                </a:cubicBezTo>
                <a:cubicBezTo>
                  <a:pt x="270" y="422"/>
                  <a:pt x="266" y="430"/>
                  <a:pt x="263" y="439"/>
                </a:cubicBezTo>
                <a:cubicBezTo>
                  <a:pt x="263" y="440"/>
                  <a:pt x="265" y="442"/>
                  <a:pt x="266" y="440"/>
                </a:cubicBezTo>
                <a:cubicBezTo>
                  <a:pt x="272" y="435"/>
                  <a:pt x="277" y="429"/>
                  <a:pt x="283" y="423"/>
                </a:cubicBezTo>
                <a:cubicBezTo>
                  <a:pt x="279" y="428"/>
                  <a:pt x="276" y="433"/>
                  <a:pt x="274" y="438"/>
                </a:cubicBezTo>
                <a:cubicBezTo>
                  <a:pt x="273" y="440"/>
                  <a:pt x="275" y="442"/>
                  <a:pt x="276" y="441"/>
                </a:cubicBezTo>
                <a:cubicBezTo>
                  <a:pt x="294" y="430"/>
                  <a:pt x="307" y="414"/>
                  <a:pt x="320" y="398"/>
                </a:cubicBezTo>
                <a:cubicBezTo>
                  <a:pt x="339" y="372"/>
                  <a:pt x="360" y="346"/>
                  <a:pt x="381" y="321"/>
                </a:cubicBezTo>
                <a:cubicBezTo>
                  <a:pt x="381" y="322"/>
                  <a:pt x="381" y="322"/>
                  <a:pt x="381" y="323"/>
                </a:cubicBezTo>
                <a:cubicBezTo>
                  <a:pt x="379" y="326"/>
                  <a:pt x="377" y="329"/>
                  <a:pt x="376" y="330"/>
                </a:cubicBezTo>
                <a:cubicBezTo>
                  <a:pt x="365" y="346"/>
                  <a:pt x="353" y="360"/>
                  <a:pt x="341" y="375"/>
                </a:cubicBezTo>
                <a:cubicBezTo>
                  <a:pt x="323" y="396"/>
                  <a:pt x="306" y="418"/>
                  <a:pt x="293" y="443"/>
                </a:cubicBezTo>
                <a:cubicBezTo>
                  <a:pt x="292" y="445"/>
                  <a:pt x="294" y="447"/>
                  <a:pt x="296" y="445"/>
                </a:cubicBezTo>
                <a:cubicBezTo>
                  <a:pt x="305" y="436"/>
                  <a:pt x="313" y="427"/>
                  <a:pt x="322" y="418"/>
                </a:cubicBezTo>
                <a:cubicBezTo>
                  <a:pt x="320" y="422"/>
                  <a:pt x="318" y="426"/>
                  <a:pt x="317" y="431"/>
                </a:cubicBezTo>
                <a:cubicBezTo>
                  <a:pt x="316" y="432"/>
                  <a:pt x="318" y="434"/>
                  <a:pt x="320" y="433"/>
                </a:cubicBezTo>
                <a:cubicBezTo>
                  <a:pt x="327" y="428"/>
                  <a:pt x="333" y="423"/>
                  <a:pt x="340" y="418"/>
                </a:cubicBezTo>
                <a:cubicBezTo>
                  <a:pt x="331" y="429"/>
                  <a:pt x="324" y="442"/>
                  <a:pt x="320" y="457"/>
                </a:cubicBezTo>
                <a:cubicBezTo>
                  <a:pt x="320" y="459"/>
                  <a:pt x="322" y="460"/>
                  <a:pt x="323" y="459"/>
                </a:cubicBezTo>
                <a:cubicBezTo>
                  <a:pt x="326" y="456"/>
                  <a:pt x="329" y="454"/>
                  <a:pt x="331" y="452"/>
                </a:cubicBezTo>
                <a:cubicBezTo>
                  <a:pt x="330" y="454"/>
                  <a:pt x="329" y="456"/>
                  <a:pt x="327" y="459"/>
                </a:cubicBezTo>
                <a:cubicBezTo>
                  <a:pt x="326" y="461"/>
                  <a:pt x="329" y="462"/>
                  <a:pt x="330" y="461"/>
                </a:cubicBezTo>
                <a:cubicBezTo>
                  <a:pt x="338" y="455"/>
                  <a:pt x="346" y="448"/>
                  <a:pt x="353" y="441"/>
                </a:cubicBezTo>
                <a:cubicBezTo>
                  <a:pt x="344" y="453"/>
                  <a:pt x="336" y="466"/>
                  <a:pt x="328" y="479"/>
                </a:cubicBezTo>
                <a:cubicBezTo>
                  <a:pt x="328" y="481"/>
                  <a:pt x="329" y="483"/>
                  <a:pt x="331" y="482"/>
                </a:cubicBezTo>
                <a:cubicBezTo>
                  <a:pt x="333" y="480"/>
                  <a:pt x="336" y="478"/>
                  <a:pt x="338" y="477"/>
                </a:cubicBezTo>
                <a:cubicBezTo>
                  <a:pt x="337" y="479"/>
                  <a:pt x="336" y="481"/>
                  <a:pt x="335" y="483"/>
                </a:cubicBezTo>
                <a:cubicBezTo>
                  <a:pt x="335" y="485"/>
                  <a:pt x="336" y="486"/>
                  <a:pt x="337" y="485"/>
                </a:cubicBezTo>
                <a:cubicBezTo>
                  <a:pt x="342" y="484"/>
                  <a:pt x="347" y="482"/>
                  <a:pt x="351" y="480"/>
                </a:cubicBezTo>
                <a:cubicBezTo>
                  <a:pt x="349" y="484"/>
                  <a:pt x="347" y="489"/>
                  <a:pt x="345" y="493"/>
                </a:cubicBezTo>
                <a:cubicBezTo>
                  <a:pt x="345" y="495"/>
                  <a:pt x="347" y="496"/>
                  <a:pt x="348" y="496"/>
                </a:cubicBezTo>
                <a:cubicBezTo>
                  <a:pt x="352" y="494"/>
                  <a:pt x="355" y="492"/>
                  <a:pt x="358" y="490"/>
                </a:cubicBezTo>
                <a:cubicBezTo>
                  <a:pt x="354" y="495"/>
                  <a:pt x="350" y="501"/>
                  <a:pt x="347" y="507"/>
                </a:cubicBezTo>
                <a:cubicBezTo>
                  <a:pt x="346" y="508"/>
                  <a:pt x="348" y="510"/>
                  <a:pt x="349" y="509"/>
                </a:cubicBezTo>
                <a:cubicBezTo>
                  <a:pt x="353" y="507"/>
                  <a:pt x="356" y="505"/>
                  <a:pt x="359" y="503"/>
                </a:cubicBezTo>
                <a:cubicBezTo>
                  <a:pt x="355" y="507"/>
                  <a:pt x="351" y="512"/>
                  <a:pt x="348" y="517"/>
                </a:cubicBezTo>
                <a:cubicBezTo>
                  <a:pt x="347" y="518"/>
                  <a:pt x="349" y="521"/>
                  <a:pt x="350" y="520"/>
                </a:cubicBezTo>
                <a:cubicBezTo>
                  <a:pt x="352" y="518"/>
                  <a:pt x="354" y="517"/>
                  <a:pt x="356" y="516"/>
                </a:cubicBezTo>
                <a:cubicBezTo>
                  <a:pt x="355" y="517"/>
                  <a:pt x="353" y="519"/>
                  <a:pt x="352" y="520"/>
                </a:cubicBezTo>
                <a:cubicBezTo>
                  <a:pt x="352" y="522"/>
                  <a:pt x="353" y="524"/>
                  <a:pt x="354" y="523"/>
                </a:cubicBezTo>
                <a:cubicBezTo>
                  <a:pt x="361" y="521"/>
                  <a:pt x="368" y="518"/>
                  <a:pt x="374" y="514"/>
                </a:cubicBezTo>
                <a:cubicBezTo>
                  <a:pt x="370" y="519"/>
                  <a:pt x="366" y="523"/>
                  <a:pt x="362" y="528"/>
                </a:cubicBezTo>
                <a:cubicBezTo>
                  <a:pt x="334" y="536"/>
                  <a:pt x="305" y="540"/>
                  <a:pt x="277" y="541"/>
                </a:cubicBezTo>
                <a:cubicBezTo>
                  <a:pt x="234" y="542"/>
                  <a:pt x="191" y="534"/>
                  <a:pt x="152" y="516"/>
                </a:cubicBezTo>
                <a:cubicBezTo>
                  <a:pt x="153" y="516"/>
                  <a:pt x="153" y="516"/>
                  <a:pt x="153" y="516"/>
                </a:cubicBezTo>
                <a:cubicBezTo>
                  <a:pt x="154" y="515"/>
                  <a:pt x="154" y="514"/>
                  <a:pt x="155" y="513"/>
                </a:cubicBezTo>
                <a:cubicBezTo>
                  <a:pt x="155" y="513"/>
                  <a:pt x="156" y="513"/>
                  <a:pt x="156" y="512"/>
                </a:cubicBezTo>
                <a:cubicBezTo>
                  <a:pt x="159" y="507"/>
                  <a:pt x="158" y="509"/>
                  <a:pt x="160" y="502"/>
                </a:cubicBezTo>
                <a:cubicBezTo>
                  <a:pt x="161" y="500"/>
                  <a:pt x="157" y="499"/>
                  <a:pt x="156" y="501"/>
                </a:cubicBezTo>
                <a:cubicBezTo>
                  <a:pt x="155" y="502"/>
                  <a:pt x="155" y="503"/>
                  <a:pt x="154" y="504"/>
                </a:cubicBezTo>
                <a:cubicBezTo>
                  <a:pt x="155" y="497"/>
                  <a:pt x="155" y="492"/>
                  <a:pt x="153" y="485"/>
                </a:cubicBezTo>
                <a:cubicBezTo>
                  <a:pt x="153" y="484"/>
                  <a:pt x="150" y="483"/>
                  <a:pt x="149" y="485"/>
                </a:cubicBezTo>
                <a:cubicBezTo>
                  <a:pt x="148" y="486"/>
                  <a:pt x="147" y="488"/>
                  <a:pt x="146" y="489"/>
                </a:cubicBezTo>
                <a:cubicBezTo>
                  <a:pt x="147" y="486"/>
                  <a:pt x="147" y="483"/>
                  <a:pt x="146" y="479"/>
                </a:cubicBezTo>
                <a:cubicBezTo>
                  <a:pt x="146" y="477"/>
                  <a:pt x="144" y="476"/>
                  <a:pt x="142" y="478"/>
                </a:cubicBezTo>
                <a:cubicBezTo>
                  <a:pt x="140" y="480"/>
                  <a:pt x="139" y="483"/>
                  <a:pt x="137" y="485"/>
                </a:cubicBezTo>
                <a:cubicBezTo>
                  <a:pt x="139" y="479"/>
                  <a:pt x="137" y="474"/>
                  <a:pt x="135" y="468"/>
                </a:cubicBezTo>
                <a:cubicBezTo>
                  <a:pt x="134" y="467"/>
                  <a:pt x="132" y="466"/>
                  <a:pt x="131" y="467"/>
                </a:cubicBezTo>
                <a:cubicBezTo>
                  <a:pt x="129" y="469"/>
                  <a:pt x="128" y="471"/>
                  <a:pt x="126" y="473"/>
                </a:cubicBezTo>
                <a:cubicBezTo>
                  <a:pt x="126" y="474"/>
                  <a:pt x="125" y="475"/>
                  <a:pt x="125" y="476"/>
                </a:cubicBezTo>
                <a:cubicBezTo>
                  <a:pt x="126" y="471"/>
                  <a:pt x="127" y="466"/>
                  <a:pt x="127" y="460"/>
                </a:cubicBezTo>
                <a:cubicBezTo>
                  <a:pt x="127" y="458"/>
                  <a:pt x="124" y="457"/>
                  <a:pt x="123" y="458"/>
                </a:cubicBezTo>
                <a:cubicBezTo>
                  <a:pt x="120" y="461"/>
                  <a:pt x="117" y="465"/>
                  <a:pt x="114" y="469"/>
                </a:cubicBezTo>
                <a:cubicBezTo>
                  <a:pt x="115" y="463"/>
                  <a:pt x="115" y="458"/>
                  <a:pt x="113" y="451"/>
                </a:cubicBezTo>
                <a:cubicBezTo>
                  <a:pt x="113" y="450"/>
                  <a:pt x="111" y="449"/>
                  <a:pt x="110" y="450"/>
                </a:cubicBezTo>
                <a:cubicBezTo>
                  <a:pt x="106" y="453"/>
                  <a:pt x="102" y="456"/>
                  <a:pt x="99" y="459"/>
                </a:cubicBezTo>
                <a:cubicBezTo>
                  <a:pt x="100" y="457"/>
                  <a:pt x="100" y="454"/>
                  <a:pt x="100" y="451"/>
                </a:cubicBezTo>
                <a:cubicBezTo>
                  <a:pt x="101" y="449"/>
                  <a:pt x="98" y="448"/>
                  <a:pt x="97" y="449"/>
                </a:cubicBezTo>
                <a:cubicBezTo>
                  <a:pt x="94" y="452"/>
                  <a:pt x="88" y="458"/>
                  <a:pt x="88" y="460"/>
                </a:cubicBezTo>
                <a:cubicBezTo>
                  <a:pt x="89" y="453"/>
                  <a:pt x="90" y="447"/>
                  <a:pt x="90" y="439"/>
                </a:cubicBezTo>
                <a:cubicBezTo>
                  <a:pt x="90" y="438"/>
                  <a:pt x="88" y="437"/>
                  <a:pt x="87" y="438"/>
                </a:cubicBezTo>
                <a:cubicBezTo>
                  <a:pt x="82" y="441"/>
                  <a:pt x="78" y="444"/>
                  <a:pt x="74" y="449"/>
                </a:cubicBezTo>
                <a:cubicBezTo>
                  <a:pt x="78" y="444"/>
                  <a:pt x="80" y="441"/>
                  <a:pt x="81" y="432"/>
                </a:cubicBezTo>
                <a:cubicBezTo>
                  <a:pt x="81" y="431"/>
                  <a:pt x="79" y="430"/>
                  <a:pt x="78" y="431"/>
                </a:cubicBezTo>
                <a:cubicBezTo>
                  <a:pt x="65" y="442"/>
                  <a:pt x="70" y="441"/>
                  <a:pt x="72" y="426"/>
                </a:cubicBezTo>
                <a:cubicBezTo>
                  <a:pt x="72" y="425"/>
                  <a:pt x="71" y="423"/>
                  <a:pt x="69" y="424"/>
                </a:cubicBezTo>
                <a:cubicBezTo>
                  <a:pt x="59" y="431"/>
                  <a:pt x="60" y="438"/>
                  <a:pt x="58" y="423"/>
                </a:cubicBezTo>
                <a:cubicBezTo>
                  <a:pt x="58" y="422"/>
                  <a:pt x="57" y="421"/>
                  <a:pt x="56" y="421"/>
                </a:cubicBezTo>
                <a:cubicBezTo>
                  <a:pt x="47" y="421"/>
                  <a:pt x="52" y="412"/>
                  <a:pt x="52" y="405"/>
                </a:cubicBezTo>
                <a:cubicBezTo>
                  <a:pt x="52" y="403"/>
                  <a:pt x="50" y="403"/>
                  <a:pt x="49" y="404"/>
                </a:cubicBezTo>
                <a:cubicBezTo>
                  <a:pt x="46" y="407"/>
                  <a:pt x="43" y="410"/>
                  <a:pt x="42" y="410"/>
                </a:cubicBezTo>
                <a:cubicBezTo>
                  <a:pt x="42" y="409"/>
                  <a:pt x="42" y="409"/>
                  <a:pt x="41" y="408"/>
                </a:cubicBezTo>
                <a:cubicBezTo>
                  <a:pt x="41" y="407"/>
                  <a:pt x="41" y="404"/>
                  <a:pt x="41" y="402"/>
                </a:cubicBezTo>
                <a:cubicBezTo>
                  <a:pt x="41" y="401"/>
                  <a:pt x="41" y="400"/>
                  <a:pt x="40" y="400"/>
                </a:cubicBezTo>
                <a:cubicBezTo>
                  <a:pt x="39" y="400"/>
                  <a:pt x="38" y="400"/>
                  <a:pt x="38" y="400"/>
                </a:cubicBezTo>
                <a:cubicBezTo>
                  <a:pt x="38" y="400"/>
                  <a:pt x="37" y="400"/>
                  <a:pt x="37" y="400"/>
                </a:cubicBezTo>
                <a:cubicBezTo>
                  <a:pt x="32" y="388"/>
                  <a:pt x="28" y="376"/>
                  <a:pt x="25" y="363"/>
                </a:cubicBezTo>
                <a:cubicBezTo>
                  <a:pt x="26" y="363"/>
                  <a:pt x="26" y="363"/>
                  <a:pt x="26" y="362"/>
                </a:cubicBezTo>
                <a:cubicBezTo>
                  <a:pt x="26" y="351"/>
                  <a:pt x="30" y="342"/>
                  <a:pt x="32" y="331"/>
                </a:cubicBezTo>
                <a:cubicBezTo>
                  <a:pt x="32" y="330"/>
                  <a:pt x="31" y="329"/>
                  <a:pt x="30" y="329"/>
                </a:cubicBezTo>
                <a:cubicBezTo>
                  <a:pt x="31" y="328"/>
                  <a:pt x="31" y="327"/>
                  <a:pt x="32" y="327"/>
                </a:cubicBezTo>
                <a:cubicBezTo>
                  <a:pt x="36" y="320"/>
                  <a:pt x="36" y="318"/>
                  <a:pt x="38" y="311"/>
                </a:cubicBezTo>
                <a:cubicBezTo>
                  <a:pt x="38" y="310"/>
                  <a:pt x="38" y="310"/>
                  <a:pt x="38" y="310"/>
                </a:cubicBezTo>
                <a:cubicBezTo>
                  <a:pt x="44" y="301"/>
                  <a:pt x="50" y="292"/>
                  <a:pt x="55" y="281"/>
                </a:cubicBezTo>
                <a:cubicBezTo>
                  <a:pt x="55" y="280"/>
                  <a:pt x="55" y="279"/>
                  <a:pt x="54" y="279"/>
                </a:cubicBezTo>
                <a:cubicBezTo>
                  <a:pt x="56" y="274"/>
                  <a:pt x="58" y="269"/>
                  <a:pt x="59" y="263"/>
                </a:cubicBezTo>
                <a:cubicBezTo>
                  <a:pt x="60" y="261"/>
                  <a:pt x="58" y="260"/>
                  <a:pt x="56" y="261"/>
                </a:cubicBezTo>
                <a:cubicBezTo>
                  <a:pt x="52" y="263"/>
                  <a:pt x="48" y="266"/>
                  <a:pt x="44" y="269"/>
                </a:cubicBezTo>
                <a:cubicBezTo>
                  <a:pt x="49" y="261"/>
                  <a:pt x="53" y="254"/>
                  <a:pt x="56" y="245"/>
                </a:cubicBezTo>
                <a:cubicBezTo>
                  <a:pt x="56" y="243"/>
                  <a:pt x="54" y="242"/>
                  <a:pt x="53" y="243"/>
                </a:cubicBezTo>
                <a:cubicBezTo>
                  <a:pt x="48" y="246"/>
                  <a:pt x="44" y="249"/>
                  <a:pt x="41" y="253"/>
                </a:cubicBezTo>
                <a:cubicBezTo>
                  <a:pt x="44" y="247"/>
                  <a:pt x="46" y="241"/>
                  <a:pt x="48" y="234"/>
                </a:cubicBezTo>
                <a:cubicBezTo>
                  <a:pt x="48" y="233"/>
                  <a:pt x="46" y="231"/>
                  <a:pt x="45" y="232"/>
                </a:cubicBezTo>
                <a:cubicBezTo>
                  <a:pt x="38" y="237"/>
                  <a:pt x="32" y="243"/>
                  <a:pt x="27" y="249"/>
                </a:cubicBezTo>
                <a:cubicBezTo>
                  <a:pt x="34" y="240"/>
                  <a:pt x="41" y="230"/>
                  <a:pt x="46" y="219"/>
                </a:cubicBezTo>
                <a:cubicBezTo>
                  <a:pt x="47" y="217"/>
                  <a:pt x="46" y="215"/>
                  <a:pt x="44" y="216"/>
                </a:cubicBezTo>
                <a:cubicBezTo>
                  <a:pt x="41" y="218"/>
                  <a:pt x="39" y="219"/>
                  <a:pt x="37" y="221"/>
                </a:cubicBezTo>
                <a:cubicBezTo>
                  <a:pt x="40" y="215"/>
                  <a:pt x="43" y="209"/>
                  <a:pt x="44" y="201"/>
                </a:cubicBezTo>
                <a:cubicBezTo>
                  <a:pt x="45" y="200"/>
                  <a:pt x="43" y="198"/>
                  <a:pt x="41" y="200"/>
                </a:cubicBezTo>
                <a:cubicBezTo>
                  <a:pt x="41" y="200"/>
                  <a:pt x="41" y="200"/>
                  <a:pt x="40" y="201"/>
                </a:cubicBezTo>
                <a:cubicBezTo>
                  <a:pt x="43" y="196"/>
                  <a:pt x="46" y="191"/>
                  <a:pt x="48" y="186"/>
                </a:cubicBezTo>
                <a:cubicBezTo>
                  <a:pt x="48" y="185"/>
                  <a:pt x="46" y="184"/>
                  <a:pt x="45" y="185"/>
                </a:cubicBezTo>
                <a:cubicBezTo>
                  <a:pt x="44" y="186"/>
                  <a:pt x="43" y="187"/>
                  <a:pt x="41" y="188"/>
                </a:cubicBezTo>
                <a:cubicBezTo>
                  <a:pt x="44" y="183"/>
                  <a:pt x="47" y="178"/>
                  <a:pt x="49" y="173"/>
                </a:cubicBezTo>
                <a:cubicBezTo>
                  <a:pt x="49" y="171"/>
                  <a:pt x="47" y="170"/>
                  <a:pt x="46" y="171"/>
                </a:cubicBezTo>
                <a:cubicBezTo>
                  <a:pt x="45" y="172"/>
                  <a:pt x="43" y="173"/>
                  <a:pt x="41" y="175"/>
                </a:cubicBezTo>
                <a:cubicBezTo>
                  <a:pt x="45" y="170"/>
                  <a:pt x="46" y="166"/>
                  <a:pt x="48" y="160"/>
                </a:cubicBezTo>
                <a:cubicBezTo>
                  <a:pt x="49" y="159"/>
                  <a:pt x="47" y="158"/>
                  <a:pt x="46" y="159"/>
                </a:cubicBezTo>
                <a:cubicBezTo>
                  <a:pt x="42" y="163"/>
                  <a:pt x="42" y="163"/>
                  <a:pt x="41" y="165"/>
                </a:cubicBezTo>
                <a:cubicBezTo>
                  <a:pt x="41" y="163"/>
                  <a:pt x="37" y="161"/>
                  <a:pt x="36" y="163"/>
                </a:cubicBezTo>
                <a:cubicBezTo>
                  <a:pt x="24" y="185"/>
                  <a:pt x="16" y="208"/>
                  <a:pt x="12" y="232"/>
                </a:cubicBezTo>
                <a:cubicBezTo>
                  <a:pt x="11" y="233"/>
                  <a:pt x="10" y="234"/>
                  <a:pt x="9" y="235"/>
                </a:cubicBezTo>
                <a:cubicBezTo>
                  <a:pt x="8" y="236"/>
                  <a:pt x="9" y="238"/>
                  <a:pt x="11" y="238"/>
                </a:cubicBezTo>
                <a:cubicBezTo>
                  <a:pt x="0" y="301"/>
                  <a:pt x="12" y="369"/>
                  <a:pt x="39" y="424"/>
                </a:cubicBezTo>
                <a:cubicBezTo>
                  <a:pt x="83" y="512"/>
                  <a:pt x="183" y="551"/>
                  <a:pt x="277" y="551"/>
                </a:cubicBezTo>
                <a:cubicBezTo>
                  <a:pt x="372" y="551"/>
                  <a:pt x="465" y="507"/>
                  <a:pt x="513" y="423"/>
                </a:cubicBezTo>
                <a:cubicBezTo>
                  <a:pt x="537" y="380"/>
                  <a:pt x="546" y="330"/>
                  <a:pt x="551" y="282"/>
                </a:cubicBezTo>
                <a:cubicBezTo>
                  <a:pt x="555" y="233"/>
                  <a:pt x="548" y="176"/>
                  <a:pt x="512" y="139"/>
                </a:cubicBezTo>
                <a:close/>
                <a:moveTo>
                  <a:pt x="290" y="107"/>
                </a:moveTo>
                <a:cubicBezTo>
                  <a:pt x="288" y="109"/>
                  <a:pt x="284" y="114"/>
                  <a:pt x="280" y="120"/>
                </a:cubicBezTo>
                <a:cubicBezTo>
                  <a:pt x="278" y="122"/>
                  <a:pt x="275" y="125"/>
                  <a:pt x="272" y="128"/>
                </a:cubicBezTo>
                <a:cubicBezTo>
                  <a:pt x="277" y="120"/>
                  <a:pt x="284" y="113"/>
                  <a:pt x="290" y="107"/>
                </a:cubicBezTo>
                <a:close/>
                <a:moveTo>
                  <a:pt x="262" y="144"/>
                </a:moveTo>
                <a:cubicBezTo>
                  <a:pt x="266" y="139"/>
                  <a:pt x="271" y="134"/>
                  <a:pt x="276" y="130"/>
                </a:cubicBezTo>
                <a:cubicBezTo>
                  <a:pt x="275" y="130"/>
                  <a:pt x="275" y="130"/>
                  <a:pt x="275" y="131"/>
                </a:cubicBezTo>
                <a:cubicBezTo>
                  <a:pt x="272" y="134"/>
                  <a:pt x="270" y="136"/>
                  <a:pt x="268" y="139"/>
                </a:cubicBezTo>
                <a:cubicBezTo>
                  <a:pt x="263" y="144"/>
                  <a:pt x="262" y="145"/>
                  <a:pt x="262" y="144"/>
                </a:cubicBezTo>
                <a:close/>
                <a:moveTo>
                  <a:pt x="253" y="158"/>
                </a:moveTo>
                <a:cubicBezTo>
                  <a:pt x="254" y="156"/>
                  <a:pt x="255" y="154"/>
                  <a:pt x="256" y="152"/>
                </a:cubicBezTo>
                <a:cubicBezTo>
                  <a:pt x="257" y="152"/>
                  <a:pt x="258" y="152"/>
                  <a:pt x="258" y="152"/>
                </a:cubicBezTo>
                <a:cubicBezTo>
                  <a:pt x="264" y="147"/>
                  <a:pt x="269" y="142"/>
                  <a:pt x="274" y="137"/>
                </a:cubicBezTo>
                <a:cubicBezTo>
                  <a:pt x="274" y="137"/>
                  <a:pt x="275" y="138"/>
                  <a:pt x="276" y="137"/>
                </a:cubicBezTo>
                <a:cubicBezTo>
                  <a:pt x="279" y="136"/>
                  <a:pt x="282" y="134"/>
                  <a:pt x="284" y="133"/>
                </a:cubicBezTo>
                <a:cubicBezTo>
                  <a:pt x="278" y="140"/>
                  <a:pt x="271" y="147"/>
                  <a:pt x="266" y="155"/>
                </a:cubicBezTo>
                <a:cubicBezTo>
                  <a:pt x="259" y="161"/>
                  <a:pt x="247" y="173"/>
                  <a:pt x="253" y="158"/>
                </a:cubicBezTo>
                <a:close/>
                <a:moveTo>
                  <a:pt x="283" y="148"/>
                </a:moveTo>
                <a:cubicBezTo>
                  <a:pt x="282" y="148"/>
                  <a:pt x="281" y="149"/>
                  <a:pt x="280" y="151"/>
                </a:cubicBezTo>
                <a:cubicBezTo>
                  <a:pt x="275" y="157"/>
                  <a:pt x="270" y="164"/>
                  <a:pt x="266" y="171"/>
                </a:cubicBezTo>
                <a:cubicBezTo>
                  <a:pt x="255" y="182"/>
                  <a:pt x="261" y="167"/>
                  <a:pt x="264" y="163"/>
                </a:cubicBezTo>
                <a:cubicBezTo>
                  <a:pt x="265" y="161"/>
                  <a:pt x="267" y="159"/>
                  <a:pt x="268" y="157"/>
                </a:cubicBezTo>
                <a:cubicBezTo>
                  <a:pt x="278" y="147"/>
                  <a:pt x="287" y="136"/>
                  <a:pt x="297" y="125"/>
                </a:cubicBezTo>
                <a:cubicBezTo>
                  <a:pt x="303" y="124"/>
                  <a:pt x="302" y="126"/>
                  <a:pt x="296" y="132"/>
                </a:cubicBezTo>
                <a:cubicBezTo>
                  <a:pt x="294" y="136"/>
                  <a:pt x="291" y="139"/>
                  <a:pt x="289" y="142"/>
                </a:cubicBezTo>
                <a:cubicBezTo>
                  <a:pt x="288" y="142"/>
                  <a:pt x="288" y="142"/>
                  <a:pt x="288" y="142"/>
                </a:cubicBezTo>
                <a:cubicBezTo>
                  <a:pt x="286" y="144"/>
                  <a:pt x="284" y="146"/>
                  <a:pt x="283" y="148"/>
                </a:cubicBezTo>
                <a:close/>
                <a:moveTo>
                  <a:pt x="289" y="244"/>
                </a:moveTo>
                <a:cubicBezTo>
                  <a:pt x="290" y="243"/>
                  <a:pt x="290" y="242"/>
                  <a:pt x="290" y="242"/>
                </a:cubicBezTo>
                <a:cubicBezTo>
                  <a:pt x="291" y="240"/>
                  <a:pt x="289" y="238"/>
                  <a:pt x="288" y="239"/>
                </a:cubicBezTo>
                <a:cubicBezTo>
                  <a:pt x="279" y="249"/>
                  <a:pt x="271" y="259"/>
                  <a:pt x="262" y="268"/>
                </a:cubicBezTo>
                <a:cubicBezTo>
                  <a:pt x="270" y="260"/>
                  <a:pt x="277" y="249"/>
                  <a:pt x="283" y="238"/>
                </a:cubicBezTo>
                <a:cubicBezTo>
                  <a:pt x="283" y="238"/>
                  <a:pt x="283" y="238"/>
                  <a:pt x="283" y="238"/>
                </a:cubicBezTo>
                <a:cubicBezTo>
                  <a:pt x="295" y="225"/>
                  <a:pt x="306" y="213"/>
                  <a:pt x="316" y="199"/>
                </a:cubicBezTo>
                <a:cubicBezTo>
                  <a:pt x="310" y="208"/>
                  <a:pt x="305" y="217"/>
                  <a:pt x="301" y="226"/>
                </a:cubicBezTo>
                <a:cubicBezTo>
                  <a:pt x="300" y="228"/>
                  <a:pt x="302" y="230"/>
                  <a:pt x="304" y="228"/>
                </a:cubicBezTo>
                <a:cubicBezTo>
                  <a:pt x="304" y="228"/>
                  <a:pt x="305" y="228"/>
                  <a:pt x="305" y="228"/>
                </a:cubicBezTo>
                <a:cubicBezTo>
                  <a:pt x="302" y="232"/>
                  <a:pt x="300" y="236"/>
                  <a:pt x="298" y="240"/>
                </a:cubicBezTo>
                <a:cubicBezTo>
                  <a:pt x="295" y="241"/>
                  <a:pt x="292" y="242"/>
                  <a:pt x="289" y="244"/>
                </a:cubicBezTo>
                <a:close/>
                <a:moveTo>
                  <a:pt x="293" y="261"/>
                </a:moveTo>
                <a:cubicBezTo>
                  <a:pt x="296" y="259"/>
                  <a:pt x="298" y="255"/>
                  <a:pt x="299" y="251"/>
                </a:cubicBezTo>
                <a:cubicBezTo>
                  <a:pt x="303" y="248"/>
                  <a:pt x="307" y="245"/>
                  <a:pt x="311" y="242"/>
                </a:cubicBezTo>
                <a:cubicBezTo>
                  <a:pt x="305" y="248"/>
                  <a:pt x="299" y="255"/>
                  <a:pt x="293" y="261"/>
                </a:cubicBezTo>
                <a:close/>
                <a:moveTo>
                  <a:pt x="302" y="243"/>
                </a:moveTo>
                <a:cubicBezTo>
                  <a:pt x="302" y="242"/>
                  <a:pt x="302" y="242"/>
                  <a:pt x="302" y="241"/>
                </a:cubicBezTo>
                <a:cubicBezTo>
                  <a:pt x="302" y="241"/>
                  <a:pt x="302" y="240"/>
                  <a:pt x="302" y="240"/>
                </a:cubicBezTo>
                <a:cubicBezTo>
                  <a:pt x="305" y="233"/>
                  <a:pt x="309" y="227"/>
                  <a:pt x="313" y="221"/>
                </a:cubicBezTo>
                <a:cubicBezTo>
                  <a:pt x="340" y="197"/>
                  <a:pt x="363" y="170"/>
                  <a:pt x="384" y="141"/>
                </a:cubicBezTo>
                <a:cubicBezTo>
                  <a:pt x="394" y="133"/>
                  <a:pt x="403" y="125"/>
                  <a:pt x="412" y="117"/>
                </a:cubicBezTo>
                <a:cubicBezTo>
                  <a:pt x="418" y="111"/>
                  <a:pt x="424" y="105"/>
                  <a:pt x="430" y="100"/>
                </a:cubicBezTo>
                <a:cubicBezTo>
                  <a:pt x="433" y="97"/>
                  <a:pt x="454" y="73"/>
                  <a:pt x="445" y="89"/>
                </a:cubicBezTo>
                <a:cubicBezTo>
                  <a:pt x="440" y="97"/>
                  <a:pt x="434" y="105"/>
                  <a:pt x="428" y="112"/>
                </a:cubicBezTo>
                <a:cubicBezTo>
                  <a:pt x="423" y="116"/>
                  <a:pt x="417" y="121"/>
                  <a:pt x="412" y="125"/>
                </a:cubicBezTo>
                <a:cubicBezTo>
                  <a:pt x="404" y="133"/>
                  <a:pt x="396" y="141"/>
                  <a:pt x="388" y="150"/>
                </a:cubicBezTo>
                <a:cubicBezTo>
                  <a:pt x="384" y="154"/>
                  <a:pt x="380" y="158"/>
                  <a:pt x="376" y="162"/>
                </a:cubicBezTo>
                <a:cubicBezTo>
                  <a:pt x="374" y="164"/>
                  <a:pt x="372" y="166"/>
                  <a:pt x="370" y="168"/>
                </a:cubicBezTo>
                <a:cubicBezTo>
                  <a:pt x="366" y="170"/>
                  <a:pt x="365" y="172"/>
                  <a:pt x="365" y="174"/>
                </a:cubicBezTo>
                <a:cubicBezTo>
                  <a:pt x="363" y="176"/>
                  <a:pt x="361" y="178"/>
                  <a:pt x="360" y="180"/>
                </a:cubicBezTo>
                <a:cubicBezTo>
                  <a:pt x="359" y="181"/>
                  <a:pt x="359" y="181"/>
                  <a:pt x="359" y="182"/>
                </a:cubicBezTo>
                <a:cubicBezTo>
                  <a:pt x="346" y="196"/>
                  <a:pt x="333" y="210"/>
                  <a:pt x="322" y="226"/>
                </a:cubicBezTo>
                <a:cubicBezTo>
                  <a:pt x="321" y="227"/>
                  <a:pt x="320" y="228"/>
                  <a:pt x="318" y="230"/>
                </a:cubicBezTo>
                <a:cubicBezTo>
                  <a:pt x="315" y="233"/>
                  <a:pt x="307" y="238"/>
                  <a:pt x="302" y="243"/>
                </a:cubicBezTo>
                <a:close/>
                <a:moveTo>
                  <a:pt x="323" y="207"/>
                </a:moveTo>
                <a:cubicBezTo>
                  <a:pt x="334" y="192"/>
                  <a:pt x="347" y="178"/>
                  <a:pt x="359" y="165"/>
                </a:cubicBezTo>
                <a:cubicBezTo>
                  <a:pt x="363" y="161"/>
                  <a:pt x="367" y="157"/>
                  <a:pt x="370" y="153"/>
                </a:cubicBezTo>
                <a:cubicBezTo>
                  <a:pt x="360" y="167"/>
                  <a:pt x="349" y="179"/>
                  <a:pt x="338" y="192"/>
                </a:cubicBezTo>
                <a:cubicBezTo>
                  <a:pt x="333" y="197"/>
                  <a:pt x="328" y="202"/>
                  <a:pt x="323" y="207"/>
                </a:cubicBezTo>
                <a:close/>
                <a:moveTo>
                  <a:pt x="315" y="251"/>
                </a:moveTo>
                <a:cubicBezTo>
                  <a:pt x="315" y="251"/>
                  <a:pt x="315" y="251"/>
                  <a:pt x="315" y="250"/>
                </a:cubicBezTo>
                <a:cubicBezTo>
                  <a:pt x="317" y="245"/>
                  <a:pt x="320" y="241"/>
                  <a:pt x="322" y="235"/>
                </a:cubicBezTo>
                <a:cubicBezTo>
                  <a:pt x="322" y="235"/>
                  <a:pt x="322" y="234"/>
                  <a:pt x="321" y="234"/>
                </a:cubicBezTo>
                <a:cubicBezTo>
                  <a:pt x="322" y="232"/>
                  <a:pt x="324" y="230"/>
                  <a:pt x="325" y="228"/>
                </a:cubicBezTo>
                <a:cubicBezTo>
                  <a:pt x="347" y="206"/>
                  <a:pt x="367" y="182"/>
                  <a:pt x="388" y="160"/>
                </a:cubicBezTo>
                <a:cubicBezTo>
                  <a:pt x="391" y="159"/>
                  <a:pt x="393" y="157"/>
                  <a:pt x="392" y="156"/>
                </a:cubicBezTo>
                <a:cubicBezTo>
                  <a:pt x="394" y="154"/>
                  <a:pt x="396" y="153"/>
                  <a:pt x="398" y="151"/>
                </a:cubicBezTo>
                <a:cubicBezTo>
                  <a:pt x="399" y="150"/>
                  <a:pt x="398" y="148"/>
                  <a:pt x="397" y="148"/>
                </a:cubicBezTo>
                <a:cubicBezTo>
                  <a:pt x="407" y="138"/>
                  <a:pt x="418" y="128"/>
                  <a:pt x="427" y="117"/>
                </a:cubicBezTo>
                <a:cubicBezTo>
                  <a:pt x="428" y="117"/>
                  <a:pt x="428" y="117"/>
                  <a:pt x="428" y="117"/>
                </a:cubicBezTo>
                <a:cubicBezTo>
                  <a:pt x="430" y="115"/>
                  <a:pt x="453" y="101"/>
                  <a:pt x="455" y="98"/>
                </a:cubicBezTo>
                <a:cubicBezTo>
                  <a:pt x="441" y="120"/>
                  <a:pt x="423" y="139"/>
                  <a:pt x="405" y="158"/>
                </a:cubicBezTo>
                <a:cubicBezTo>
                  <a:pt x="390" y="172"/>
                  <a:pt x="375" y="187"/>
                  <a:pt x="362" y="202"/>
                </a:cubicBezTo>
                <a:cubicBezTo>
                  <a:pt x="360" y="204"/>
                  <a:pt x="358" y="206"/>
                  <a:pt x="356" y="208"/>
                </a:cubicBezTo>
                <a:cubicBezTo>
                  <a:pt x="356" y="208"/>
                  <a:pt x="356" y="208"/>
                  <a:pt x="356" y="208"/>
                </a:cubicBezTo>
                <a:cubicBezTo>
                  <a:pt x="354" y="210"/>
                  <a:pt x="352" y="212"/>
                  <a:pt x="350" y="214"/>
                </a:cubicBezTo>
                <a:cubicBezTo>
                  <a:pt x="350" y="215"/>
                  <a:pt x="350" y="216"/>
                  <a:pt x="350" y="216"/>
                </a:cubicBezTo>
                <a:cubicBezTo>
                  <a:pt x="345" y="222"/>
                  <a:pt x="340" y="227"/>
                  <a:pt x="335" y="233"/>
                </a:cubicBezTo>
                <a:cubicBezTo>
                  <a:pt x="332" y="237"/>
                  <a:pt x="328" y="241"/>
                  <a:pt x="325" y="244"/>
                </a:cubicBezTo>
                <a:cubicBezTo>
                  <a:pt x="324" y="243"/>
                  <a:pt x="323" y="243"/>
                  <a:pt x="322" y="244"/>
                </a:cubicBezTo>
                <a:cubicBezTo>
                  <a:pt x="320" y="246"/>
                  <a:pt x="317" y="249"/>
                  <a:pt x="315" y="251"/>
                </a:cubicBezTo>
                <a:close/>
                <a:moveTo>
                  <a:pt x="364" y="222"/>
                </a:moveTo>
                <a:cubicBezTo>
                  <a:pt x="355" y="229"/>
                  <a:pt x="347" y="237"/>
                  <a:pt x="339" y="244"/>
                </a:cubicBezTo>
                <a:cubicBezTo>
                  <a:pt x="317" y="264"/>
                  <a:pt x="329" y="252"/>
                  <a:pt x="342" y="237"/>
                </a:cubicBezTo>
                <a:cubicBezTo>
                  <a:pt x="360" y="215"/>
                  <a:pt x="381" y="195"/>
                  <a:pt x="399" y="174"/>
                </a:cubicBezTo>
                <a:cubicBezTo>
                  <a:pt x="400" y="172"/>
                  <a:pt x="398" y="170"/>
                  <a:pt x="397" y="170"/>
                </a:cubicBezTo>
                <a:cubicBezTo>
                  <a:pt x="398" y="169"/>
                  <a:pt x="399" y="169"/>
                  <a:pt x="400" y="168"/>
                </a:cubicBezTo>
                <a:cubicBezTo>
                  <a:pt x="401" y="166"/>
                  <a:pt x="403" y="164"/>
                  <a:pt x="405" y="163"/>
                </a:cubicBezTo>
                <a:cubicBezTo>
                  <a:pt x="423" y="146"/>
                  <a:pt x="442" y="129"/>
                  <a:pt x="461" y="113"/>
                </a:cubicBezTo>
                <a:cubicBezTo>
                  <a:pt x="425" y="144"/>
                  <a:pt x="392" y="182"/>
                  <a:pt x="363" y="219"/>
                </a:cubicBezTo>
                <a:cubicBezTo>
                  <a:pt x="362" y="220"/>
                  <a:pt x="363" y="222"/>
                  <a:pt x="364" y="222"/>
                </a:cubicBezTo>
                <a:close/>
                <a:moveTo>
                  <a:pt x="321" y="257"/>
                </a:moveTo>
                <a:cubicBezTo>
                  <a:pt x="322" y="256"/>
                  <a:pt x="323" y="254"/>
                  <a:pt x="323" y="252"/>
                </a:cubicBezTo>
                <a:cubicBezTo>
                  <a:pt x="327" y="248"/>
                  <a:pt x="330" y="245"/>
                  <a:pt x="334" y="241"/>
                </a:cubicBezTo>
                <a:cubicBezTo>
                  <a:pt x="329" y="246"/>
                  <a:pt x="325" y="252"/>
                  <a:pt x="321" y="257"/>
                </a:cubicBezTo>
                <a:close/>
                <a:moveTo>
                  <a:pt x="331" y="268"/>
                </a:moveTo>
                <a:cubicBezTo>
                  <a:pt x="330" y="270"/>
                  <a:pt x="332" y="272"/>
                  <a:pt x="334" y="271"/>
                </a:cubicBezTo>
                <a:cubicBezTo>
                  <a:pt x="335" y="270"/>
                  <a:pt x="336" y="269"/>
                  <a:pt x="336" y="268"/>
                </a:cubicBezTo>
                <a:cubicBezTo>
                  <a:pt x="336" y="269"/>
                  <a:pt x="335" y="271"/>
                  <a:pt x="334" y="273"/>
                </a:cubicBezTo>
                <a:cubicBezTo>
                  <a:pt x="333" y="275"/>
                  <a:pt x="335" y="276"/>
                  <a:pt x="336" y="276"/>
                </a:cubicBezTo>
                <a:cubicBezTo>
                  <a:pt x="352" y="273"/>
                  <a:pt x="336" y="279"/>
                  <a:pt x="336" y="281"/>
                </a:cubicBezTo>
                <a:cubicBezTo>
                  <a:pt x="336" y="279"/>
                  <a:pt x="335" y="278"/>
                  <a:pt x="333" y="279"/>
                </a:cubicBezTo>
                <a:cubicBezTo>
                  <a:pt x="328" y="283"/>
                  <a:pt x="326" y="281"/>
                  <a:pt x="327" y="276"/>
                </a:cubicBezTo>
                <a:cubicBezTo>
                  <a:pt x="327" y="274"/>
                  <a:pt x="325" y="274"/>
                  <a:pt x="324" y="275"/>
                </a:cubicBezTo>
                <a:cubicBezTo>
                  <a:pt x="311" y="286"/>
                  <a:pt x="320" y="281"/>
                  <a:pt x="323" y="270"/>
                </a:cubicBezTo>
                <a:cubicBezTo>
                  <a:pt x="323" y="268"/>
                  <a:pt x="321" y="266"/>
                  <a:pt x="320" y="268"/>
                </a:cubicBezTo>
                <a:cubicBezTo>
                  <a:pt x="320" y="268"/>
                  <a:pt x="319" y="268"/>
                  <a:pt x="319" y="268"/>
                </a:cubicBezTo>
                <a:cubicBezTo>
                  <a:pt x="320" y="267"/>
                  <a:pt x="321" y="266"/>
                  <a:pt x="321" y="264"/>
                </a:cubicBezTo>
                <a:cubicBezTo>
                  <a:pt x="322" y="264"/>
                  <a:pt x="322" y="264"/>
                  <a:pt x="322" y="263"/>
                </a:cubicBezTo>
                <a:cubicBezTo>
                  <a:pt x="337" y="251"/>
                  <a:pt x="356" y="235"/>
                  <a:pt x="367" y="222"/>
                </a:cubicBezTo>
                <a:cubicBezTo>
                  <a:pt x="354" y="237"/>
                  <a:pt x="341" y="251"/>
                  <a:pt x="331" y="268"/>
                </a:cubicBezTo>
                <a:close/>
                <a:moveTo>
                  <a:pt x="488" y="107"/>
                </a:moveTo>
                <a:cubicBezTo>
                  <a:pt x="488" y="107"/>
                  <a:pt x="488" y="107"/>
                  <a:pt x="488" y="107"/>
                </a:cubicBezTo>
                <a:cubicBezTo>
                  <a:pt x="445" y="138"/>
                  <a:pt x="407" y="175"/>
                  <a:pt x="370" y="212"/>
                </a:cubicBezTo>
                <a:cubicBezTo>
                  <a:pt x="385" y="197"/>
                  <a:pt x="406" y="174"/>
                  <a:pt x="424" y="156"/>
                </a:cubicBezTo>
                <a:cubicBezTo>
                  <a:pt x="439" y="140"/>
                  <a:pt x="457" y="126"/>
                  <a:pt x="469" y="107"/>
                </a:cubicBezTo>
                <a:cubicBezTo>
                  <a:pt x="470" y="105"/>
                  <a:pt x="467" y="104"/>
                  <a:pt x="466" y="105"/>
                </a:cubicBezTo>
                <a:cubicBezTo>
                  <a:pt x="454" y="114"/>
                  <a:pt x="443" y="124"/>
                  <a:pt x="431" y="134"/>
                </a:cubicBezTo>
                <a:cubicBezTo>
                  <a:pt x="443" y="121"/>
                  <a:pt x="453" y="108"/>
                  <a:pt x="463" y="93"/>
                </a:cubicBezTo>
                <a:cubicBezTo>
                  <a:pt x="464" y="92"/>
                  <a:pt x="462" y="90"/>
                  <a:pt x="460" y="91"/>
                </a:cubicBezTo>
                <a:cubicBezTo>
                  <a:pt x="452" y="95"/>
                  <a:pt x="445" y="100"/>
                  <a:pt x="438" y="105"/>
                </a:cubicBezTo>
                <a:cubicBezTo>
                  <a:pt x="444" y="97"/>
                  <a:pt x="450" y="88"/>
                  <a:pt x="455" y="78"/>
                </a:cubicBezTo>
                <a:cubicBezTo>
                  <a:pt x="456" y="77"/>
                  <a:pt x="454" y="75"/>
                  <a:pt x="452" y="76"/>
                </a:cubicBezTo>
                <a:cubicBezTo>
                  <a:pt x="441" y="84"/>
                  <a:pt x="431" y="93"/>
                  <a:pt x="421" y="103"/>
                </a:cubicBezTo>
                <a:cubicBezTo>
                  <a:pt x="412" y="112"/>
                  <a:pt x="397" y="122"/>
                  <a:pt x="387" y="132"/>
                </a:cubicBezTo>
                <a:cubicBezTo>
                  <a:pt x="386" y="132"/>
                  <a:pt x="386" y="132"/>
                  <a:pt x="386" y="132"/>
                </a:cubicBezTo>
                <a:cubicBezTo>
                  <a:pt x="385" y="133"/>
                  <a:pt x="384" y="134"/>
                  <a:pt x="383" y="135"/>
                </a:cubicBezTo>
                <a:cubicBezTo>
                  <a:pt x="402" y="110"/>
                  <a:pt x="426" y="89"/>
                  <a:pt x="443" y="62"/>
                </a:cubicBezTo>
                <a:cubicBezTo>
                  <a:pt x="460" y="75"/>
                  <a:pt x="475" y="90"/>
                  <a:pt x="488" y="107"/>
                </a:cubicBezTo>
                <a:close/>
                <a:moveTo>
                  <a:pt x="383" y="101"/>
                </a:moveTo>
                <a:cubicBezTo>
                  <a:pt x="388" y="95"/>
                  <a:pt x="394" y="90"/>
                  <a:pt x="399" y="86"/>
                </a:cubicBezTo>
                <a:cubicBezTo>
                  <a:pt x="415" y="73"/>
                  <a:pt x="387" y="106"/>
                  <a:pt x="391" y="101"/>
                </a:cubicBezTo>
                <a:cubicBezTo>
                  <a:pt x="390" y="102"/>
                  <a:pt x="390" y="102"/>
                  <a:pt x="389" y="103"/>
                </a:cubicBezTo>
                <a:cubicBezTo>
                  <a:pt x="379" y="114"/>
                  <a:pt x="369" y="124"/>
                  <a:pt x="359" y="134"/>
                </a:cubicBezTo>
                <a:cubicBezTo>
                  <a:pt x="358" y="134"/>
                  <a:pt x="358" y="135"/>
                  <a:pt x="358" y="135"/>
                </a:cubicBezTo>
                <a:cubicBezTo>
                  <a:pt x="358" y="134"/>
                  <a:pt x="357" y="132"/>
                  <a:pt x="356" y="133"/>
                </a:cubicBezTo>
                <a:cubicBezTo>
                  <a:pt x="363" y="121"/>
                  <a:pt x="373" y="111"/>
                  <a:pt x="383" y="101"/>
                </a:cubicBezTo>
                <a:close/>
                <a:moveTo>
                  <a:pt x="334" y="173"/>
                </a:moveTo>
                <a:cubicBezTo>
                  <a:pt x="341" y="164"/>
                  <a:pt x="347" y="155"/>
                  <a:pt x="352" y="146"/>
                </a:cubicBezTo>
                <a:cubicBezTo>
                  <a:pt x="354" y="145"/>
                  <a:pt x="355" y="143"/>
                  <a:pt x="356" y="142"/>
                </a:cubicBezTo>
                <a:cubicBezTo>
                  <a:pt x="358" y="140"/>
                  <a:pt x="361" y="138"/>
                  <a:pt x="364" y="135"/>
                </a:cubicBezTo>
                <a:cubicBezTo>
                  <a:pt x="363" y="136"/>
                  <a:pt x="362" y="137"/>
                  <a:pt x="362" y="138"/>
                </a:cubicBezTo>
                <a:cubicBezTo>
                  <a:pt x="361" y="140"/>
                  <a:pt x="363" y="142"/>
                  <a:pt x="364" y="140"/>
                </a:cubicBezTo>
                <a:cubicBezTo>
                  <a:pt x="390" y="115"/>
                  <a:pt x="408" y="81"/>
                  <a:pt x="439" y="61"/>
                </a:cubicBezTo>
                <a:cubicBezTo>
                  <a:pt x="438" y="62"/>
                  <a:pt x="422" y="85"/>
                  <a:pt x="424" y="83"/>
                </a:cubicBezTo>
                <a:cubicBezTo>
                  <a:pt x="417" y="91"/>
                  <a:pt x="410" y="99"/>
                  <a:pt x="402" y="107"/>
                </a:cubicBezTo>
                <a:cubicBezTo>
                  <a:pt x="402" y="108"/>
                  <a:pt x="402" y="108"/>
                  <a:pt x="401" y="109"/>
                </a:cubicBezTo>
                <a:cubicBezTo>
                  <a:pt x="401" y="108"/>
                  <a:pt x="399" y="107"/>
                  <a:pt x="398" y="108"/>
                </a:cubicBezTo>
                <a:cubicBezTo>
                  <a:pt x="394" y="113"/>
                  <a:pt x="389" y="117"/>
                  <a:pt x="385" y="122"/>
                </a:cubicBezTo>
                <a:cubicBezTo>
                  <a:pt x="384" y="123"/>
                  <a:pt x="383" y="124"/>
                  <a:pt x="382" y="125"/>
                </a:cubicBezTo>
                <a:cubicBezTo>
                  <a:pt x="367" y="139"/>
                  <a:pt x="352" y="154"/>
                  <a:pt x="339" y="169"/>
                </a:cubicBezTo>
                <a:cubicBezTo>
                  <a:pt x="337" y="171"/>
                  <a:pt x="335" y="173"/>
                  <a:pt x="333" y="174"/>
                </a:cubicBezTo>
                <a:cubicBezTo>
                  <a:pt x="334" y="174"/>
                  <a:pt x="334" y="173"/>
                  <a:pt x="334" y="173"/>
                </a:cubicBezTo>
                <a:close/>
                <a:moveTo>
                  <a:pt x="333" y="181"/>
                </a:moveTo>
                <a:cubicBezTo>
                  <a:pt x="337" y="177"/>
                  <a:pt x="340" y="173"/>
                  <a:pt x="343" y="169"/>
                </a:cubicBezTo>
                <a:cubicBezTo>
                  <a:pt x="352" y="162"/>
                  <a:pt x="360" y="155"/>
                  <a:pt x="367" y="146"/>
                </a:cubicBezTo>
                <a:cubicBezTo>
                  <a:pt x="373" y="140"/>
                  <a:pt x="379" y="134"/>
                  <a:pt x="385" y="127"/>
                </a:cubicBezTo>
                <a:cubicBezTo>
                  <a:pt x="380" y="133"/>
                  <a:pt x="375" y="140"/>
                  <a:pt x="371" y="146"/>
                </a:cubicBezTo>
                <a:cubicBezTo>
                  <a:pt x="370" y="147"/>
                  <a:pt x="370" y="147"/>
                  <a:pt x="371" y="148"/>
                </a:cubicBezTo>
                <a:cubicBezTo>
                  <a:pt x="349" y="170"/>
                  <a:pt x="328" y="192"/>
                  <a:pt x="311" y="217"/>
                </a:cubicBezTo>
                <a:cubicBezTo>
                  <a:pt x="310" y="219"/>
                  <a:pt x="309" y="220"/>
                  <a:pt x="308" y="221"/>
                </a:cubicBezTo>
                <a:cubicBezTo>
                  <a:pt x="316" y="213"/>
                  <a:pt x="326" y="191"/>
                  <a:pt x="333" y="181"/>
                </a:cubicBezTo>
                <a:close/>
                <a:moveTo>
                  <a:pt x="311" y="191"/>
                </a:moveTo>
                <a:cubicBezTo>
                  <a:pt x="316" y="186"/>
                  <a:pt x="320" y="181"/>
                  <a:pt x="325" y="177"/>
                </a:cubicBezTo>
                <a:cubicBezTo>
                  <a:pt x="324" y="179"/>
                  <a:pt x="323" y="180"/>
                  <a:pt x="322" y="182"/>
                </a:cubicBezTo>
                <a:cubicBezTo>
                  <a:pt x="321" y="182"/>
                  <a:pt x="321" y="183"/>
                  <a:pt x="322" y="183"/>
                </a:cubicBezTo>
                <a:cubicBezTo>
                  <a:pt x="312" y="194"/>
                  <a:pt x="303" y="204"/>
                  <a:pt x="294" y="215"/>
                </a:cubicBezTo>
                <a:cubicBezTo>
                  <a:pt x="299" y="207"/>
                  <a:pt x="305" y="199"/>
                  <a:pt x="311" y="191"/>
                </a:cubicBezTo>
                <a:close/>
                <a:moveTo>
                  <a:pt x="280" y="236"/>
                </a:moveTo>
                <a:cubicBezTo>
                  <a:pt x="289" y="225"/>
                  <a:pt x="300" y="213"/>
                  <a:pt x="310" y="202"/>
                </a:cubicBezTo>
                <a:cubicBezTo>
                  <a:pt x="299" y="216"/>
                  <a:pt x="287" y="229"/>
                  <a:pt x="274" y="243"/>
                </a:cubicBezTo>
                <a:cubicBezTo>
                  <a:pt x="271" y="246"/>
                  <a:pt x="267" y="250"/>
                  <a:pt x="264" y="254"/>
                </a:cubicBezTo>
                <a:cubicBezTo>
                  <a:pt x="260" y="258"/>
                  <a:pt x="255" y="263"/>
                  <a:pt x="251" y="267"/>
                </a:cubicBezTo>
                <a:cubicBezTo>
                  <a:pt x="236" y="284"/>
                  <a:pt x="253" y="265"/>
                  <a:pt x="256" y="260"/>
                </a:cubicBezTo>
                <a:cubicBezTo>
                  <a:pt x="264" y="249"/>
                  <a:pt x="272" y="238"/>
                  <a:pt x="281" y="228"/>
                </a:cubicBezTo>
                <a:cubicBezTo>
                  <a:pt x="280" y="230"/>
                  <a:pt x="278" y="232"/>
                  <a:pt x="277" y="234"/>
                </a:cubicBezTo>
                <a:cubicBezTo>
                  <a:pt x="276" y="236"/>
                  <a:pt x="279" y="238"/>
                  <a:pt x="280" y="236"/>
                </a:cubicBezTo>
                <a:close/>
                <a:moveTo>
                  <a:pt x="215" y="294"/>
                </a:moveTo>
                <a:cubicBezTo>
                  <a:pt x="221" y="287"/>
                  <a:pt x="227" y="280"/>
                  <a:pt x="232" y="272"/>
                </a:cubicBezTo>
                <a:cubicBezTo>
                  <a:pt x="232" y="274"/>
                  <a:pt x="234" y="275"/>
                  <a:pt x="235" y="274"/>
                </a:cubicBezTo>
                <a:cubicBezTo>
                  <a:pt x="246" y="263"/>
                  <a:pt x="256" y="252"/>
                  <a:pt x="265" y="241"/>
                </a:cubicBezTo>
                <a:cubicBezTo>
                  <a:pt x="266" y="240"/>
                  <a:pt x="267" y="239"/>
                  <a:pt x="269" y="238"/>
                </a:cubicBezTo>
                <a:cubicBezTo>
                  <a:pt x="259" y="249"/>
                  <a:pt x="251" y="262"/>
                  <a:pt x="243" y="274"/>
                </a:cubicBezTo>
                <a:cubicBezTo>
                  <a:pt x="242" y="273"/>
                  <a:pt x="241" y="273"/>
                  <a:pt x="240" y="273"/>
                </a:cubicBezTo>
                <a:cubicBezTo>
                  <a:pt x="231" y="280"/>
                  <a:pt x="223" y="287"/>
                  <a:pt x="215" y="294"/>
                </a:cubicBezTo>
                <a:close/>
                <a:moveTo>
                  <a:pt x="225" y="391"/>
                </a:moveTo>
                <a:cubicBezTo>
                  <a:pt x="226" y="388"/>
                  <a:pt x="228" y="385"/>
                  <a:pt x="230" y="382"/>
                </a:cubicBezTo>
                <a:cubicBezTo>
                  <a:pt x="236" y="373"/>
                  <a:pt x="243" y="364"/>
                  <a:pt x="250" y="355"/>
                </a:cubicBezTo>
                <a:cubicBezTo>
                  <a:pt x="242" y="367"/>
                  <a:pt x="233" y="379"/>
                  <a:pt x="225" y="391"/>
                </a:cubicBezTo>
                <a:close/>
                <a:moveTo>
                  <a:pt x="257" y="364"/>
                </a:moveTo>
                <a:cubicBezTo>
                  <a:pt x="249" y="375"/>
                  <a:pt x="241" y="386"/>
                  <a:pt x="233" y="396"/>
                </a:cubicBezTo>
                <a:cubicBezTo>
                  <a:pt x="239" y="385"/>
                  <a:pt x="248" y="374"/>
                  <a:pt x="257" y="364"/>
                </a:cubicBezTo>
                <a:close/>
                <a:moveTo>
                  <a:pt x="287" y="382"/>
                </a:moveTo>
                <a:cubicBezTo>
                  <a:pt x="289" y="380"/>
                  <a:pt x="291" y="377"/>
                  <a:pt x="293" y="375"/>
                </a:cubicBezTo>
                <a:cubicBezTo>
                  <a:pt x="284" y="386"/>
                  <a:pt x="275" y="398"/>
                  <a:pt x="265" y="409"/>
                </a:cubicBezTo>
                <a:cubicBezTo>
                  <a:pt x="272" y="399"/>
                  <a:pt x="279" y="391"/>
                  <a:pt x="287" y="382"/>
                </a:cubicBezTo>
                <a:close/>
                <a:moveTo>
                  <a:pt x="39" y="171"/>
                </a:moveTo>
                <a:cubicBezTo>
                  <a:pt x="39" y="171"/>
                  <a:pt x="40" y="171"/>
                  <a:pt x="40" y="170"/>
                </a:cubicBezTo>
                <a:cubicBezTo>
                  <a:pt x="44" y="165"/>
                  <a:pt x="44" y="166"/>
                  <a:pt x="38" y="175"/>
                </a:cubicBezTo>
                <a:cubicBezTo>
                  <a:pt x="38" y="175"/>
                  <a:pt x="37" y="176"/>
                  <a:pt x="36" y="177"/>
                </a:cubicBezTo>
                <a:cubicBezTo>
                  <a:pt x="37" y="175"/>
                  <a:pt x="38" y="173"/>
                  <a:pt x="39" y="171"/>
                </a:cubicBezTo>
                <a:close/>
                <a:moveTo>
                  <a:pt x="32" y="190"/>
                </a:moveTo>
                <a:cubicBezTo>
                  <a:pt x="37" y="185"/>
                  <a:pt x="42" y="181"/>
                  <a:pt x="40" y="185"/>
                </a:cubicBezTo>
                <a:cubicBezTo>
                  <a:pt x="38" y="190"/>
                  <a:pt x="35" y="194"/>
                  <a:pt x="31" y="198"/>
                </a:cubicBezTo>
                <a:cubicBezTo>
                  <a:pt x="31" y="199"/>
                  <a:pt x="30" y="199"/>
                  <a:pt x="29" y="200"/>
                </a:cubicBezTo>
                <a:cubicBezTo>
                  <a:pt x="30" y="197"/>
                  <a:pt x="31" y="193"/>
                  <a:pt x="32" y="190"/>
                </a:cubicBezTo>
                <a:close/>
                <a:moveTo>
                  <a:pt x="27" y="208"/>
                </a:moveTo>
                <a:cubicBezTo>
                  <a:pt x="28" y="207"/>
                  <a:pt x="29" y="205"/>
                  <a:pt x="30" y="204"/>
                </a:cubicBezTo>
                <a:cubicBezTo>
                  <a:pt x="31" y="202"/>
                  <a:pt x="47" y="182"/>
                  <a:pt x="38" y="198"/>
                </a:cubicBezTo>
                <a:cubicBezTo>
                  <a:pt x="35" y="205"/>
                  <a:pt x="30" y="210"/>
                  <a:pt x="25" y="216"/>
                </a:cubicBezTo>
                <a:cubicBezTo>
                  <a:pt x="25" y="216"/>
                  <a:pt x="25" y="216"/>
                  <a:pt x="25" y="217"/>
                </a:cubicBezTo>
                <a:cubicBezTo>
                  <a:pt x="26" y="214"/>
                  <a:pt x="26" y="211"/>
                  <a:pt x="27" y="208"/>
                </a:cubicBezTo>
                <a:close/>
                <a:moveTo>
                  <a:pt x="23" y="223"/>
                </a:moveTo>
                <a:cubicBezTo>
                  <a:pt x="33" y="211"/>
                  <a:pt x="45" y="199"/>
                  <a:pt x="35" y="218"/>
                </a:cubicBezTo>
                <a:cubicBezTo>
                  <a:pt x="31" y="226"/>
                  <a:pt x="25" y="233"/>
                  <a:pt x="20" y="240"/>
                </a:cubicBezTo>
                <a:cubicBezTo>
                  <a:pt x="21" y="234"/>
                  <a:pt x="22" y="229"/>
                  <a:pt x="23" y="223"/>
                </a:cubicBezTo>
                <a:close/>
                <a:moveTo>
                  <a:pt x="19" y="248"/>
                </a:moveTo>
                <a:cubicBezTo>
                  <a:pt x="25" y="240"/>
                  <a:pt x="30" y="232"/>
                  <a:pt x="36" y="225"/>
                </a:cubicBezTo>
                <a:cubicBezTo>
                  <a:pt x="45" y="216"/>
                  <a:pt x="32" y="239"/>
                  <a:pt x="32" y="238"/>
                </a:cubicBezTo>
                <a:cubicBezTo>
                  <a:pt x="27" y="245"/>
                  <a:pt x="22" y="252"/>
                  <a:pt x="17" y="259"/>
                </a:cubicBezTo>
                <a:cubicBezTo>
                  <a:pt x="18" y="255"/>
                  <a:pt x="18" y="252"/>
                  <a:pt x="19" y="248"/>
                </a:cubicBezTo>
                <a:close/>
                <a:moveTo>
                  <a:pt x="17" y="267"/>
                </a:moveTo>
                <a:cubicBezTo>
                  <a:pt x="20" y="263"/>
                  <a:pt x="24" y="260"/>
                  <a:pt x="27" y="256"/>
                </a:cubicBezTo>
                <a:cubicBezTo>
                  <a:pt x="17" y="267"/>
                  <a:pt x="46" y="233"/>
                  <a:pt x="39" y="248"/>
                </a:cubicBezTo>
                <a:cubicBezTo>
                  <a:pt x="34" y="261"/>
                  <a:pt x="24" y="272"/>
                  <a:pt x="17" y="283"/>
                </a:cubicBezTo>
                <a:cubicBezTo>
                  <a:pt x="16" y="285"/>
                  <a:pt x="19" y="287"/>
                  <a:pt x="20" y="285"/>
                </a:cubicBezTo>
                <a:cubicBezTo>
                  <a:pt x="22" y="283"/>
                  <a:pt x="23" y="280"/>
                  <a:pt x="25" y="278"/>
                </a:cubicBezTo>
                <a:cubicBezTo>
                  <a:pt x="27" y="278"/>
                  <a:pt x="28" y="276"/>
                  <a:pt x="29" y="273"/>
                </a:cubicBezTo>
                <a:cubicBezTo>
                  <a:pt x="32" y="269"/>
                  <a:pt x="35" y="264"/>
                  <a:pt x="38" y="260"/>
                </a:cubicBezTo>
                <a:cubicBezTo>
                  <a:pt x="43" y="255"/>
                  <a:pt x="51" y="250"/>
                  <a:pt x="45" y="262"/>
                </a:cubicBezTo>
                <a:cubicBezTo>
                  <a:pt x="37" y="275"/>
                  <a:pt x="25" y="286"/>
                  <a:pt x="16" y="297"/>
                </a:cubicBezTo>
                <a:cubicBezTo>
                  <a:pt x="16" y="287"/>
                  <a:pt x="16" y="277"/>
                  <a:pt x="17" y="267"/>
                </a:cubicBezTo>
                <a:close/>
                <a:moveTo>
                  <a:pt x="18" y="328"/>
                </a:moveTo>
                <a:cubicBezTo>
                  <a:pt x="17" y="320"/>
                  <a:pt x="16" y="311"/>
                  <a:pt x="16" y="303"/>
                </a:cubicBezTo>
                <a:cubicBezTo>
                  <a:pt x="27" y="290"/>
                  <a:pt x="38" y="277"/>
                  <a:pt x="52" y="267"/>
                </a:cubicBezTo>
                <a:cubicBezTo>
                  <a:pt x="58" y="263"/>
                  <a:pt x="51" y="276"/>
                  <a:pt x="48" y="283"/>
                </a:cubicBezTo>
                <a:cubicBezTo>
                  <a:pt x="36" y="293"/>
                  <a:pt x="26" y="305"/>
                  <a:pt x="18" y="320"/>
                </a:cubicBezTo>
                <a:cubicBezTo>
                  <a:pt x="17" y="321"/>
                  <a:pt x="20" y="324"/>
                  <a:pt x="21" y="322"/>
                </a:cubicBezTo>
                <a:cubicBezTo>
                  <a:pt x="28" y="314"/>
                  <a:pt x="35" y="307"/>
                  <a:pt x="41" y="299"/>
                </a:cubicBezTo>
                <a:cubicBezTo>
                  <a:pt x="38" y="304"/>
                  <a:pt x="34" y="308"/>
                  <a:pt x="30" y="313"/>
                </a:cubicBezTo>
                <a:cubicBezTo>
                  <a:pt x="26" y="318"/>
                  <a:pt x="22" y="322"/>
                  <a:pt x="18" y="328"/>
                </a:cubicBezTo>
                <a:cubicBezTo>
                  <a:pt x="18" y="328"/>
                  <a:pt x="18" y="328"/>
                  <a:pt x="18" y="328"/>
                </a:cubicBezTo>
                <a:close/>
                <a:moveTo>
                  <a:pt x="22" y="353"/>
                </a:moveTo>
                <a:cubicBezTo>
                  <a:pt x="21" y="345"/>
                  <a:pt x="19" y="337"/>
                  <a:pt x="18" y="330"/>
                </a:cubicBezTo>
                <a:cubicBezTo>
                  <a:pt x="19" y="331"/>
                  <a:pt x="20" y="331"/>
                  <a:pt x="21" y="330"/>
                </a:cubicBezTo>
                <a:cubicBezTo>
                  <a:pt x="24" y="327"/>
                  <a:pt x="26" y="324"/>
                  <a:pt x="29" y="321"/>
                </a:cubicBezTo>
                <a:cubicBezTo>
                  <a:pt x="26" y="328"/>
                  <a:pt x="21" y="339"/>
                  <a:pt x="20" y="340"/>
                </a:cubicBezTo>
                <a:cubicBezTo>
                  <a:pt x="19" y="342"/>
                  <a:pt x="22" y="344"/>
                  <a:pt x="23" y="342"/>
                </a:cubicBezTo>
                <a:cubicBezTo>
                  <a:pt x="30" y="335"/>
                  <a:pt x="27" y="337"/>
                  <a:pt x="24" y="346"/>
                </a:cubicBezTo>
                <a:cubicBezTo>
                  <a:pt x="23" y="349"/>
                  <a:pt x="22" y="351"/>
                  <a:pt x="22" y="353"/>
                </a:cubicBezTo>
                <a:close/>
                <a:moveTo>
                  <a:pt x="47" y="419"/>
                </a:moveTo>
                <a:cubicBezTo>
                  <a:pt x="46" y="417"/>
                  <a:pt x="45" y="415"/>
                  <a:pt x="44" y="413"/>
                </a:cubicBezTo>
                <a:cubicBezTo>
                  <a:pt x="48" y="410"/>
                  <a:pt x="49" y="412"/>
                  <a:pt x="47" y="419"/>
                </a:cubicBezTo>
                <a:close/>
                <a:moveTo>
                  <a:pt x="51" y="425"/>
                </a:moveTo>
                <a:cubicBezTo>
                  <a:pt x="54" y="426"/>
                  <a:pt x="55" y="429"/>
                  <a:pt x="55" y="433"/>
                </a:cubicBezTo>
                <a:cubicBezTo>
                  <a:pt x="53" y="430"/>
                  <a:pt x="52" y="428"/>
                  <a:pt x="51" y="425"/>
                </a:cubicBezTo>
                <a:close/>
                <a:moveTo>
                  <a:pt x="59" y="439"/>
                </a:moveTo>
                <a:cubicBezTo>
                  <a:pt x="73" y="420"/>
                  <a:pt x="65" y="439"/>
                  <a:pt x="64" y="445"/>
                </a:cubicBezTo>
                <a:cubicBezTo>
                  <a:pt x="62" y="443"/>
                  <a:pt x="61" y="441"/>
                  <a:pt x="59" y="439"/>
                </a:cubicBezTo>
                <a:close/>
                <a:moveTo>
                  <a:pt x="66" y="448"/>
                </a:moveTo>
                <a:cubicBezTo>
                  <a:pt x="66" y="448"/>
                  <a:pt x="66" y="448"/>
                  <a:pt x="67" y="447"/>
                </a:cubicBezTo>
                <a:cubicBezTo>
                  <a:pt x="73" y="441"/>
                  <a:pt x="84" y="424"/>
                  <a:pt x="71" y="454"/>
                </a:cubicBezTo>
                <a:cubicBezTo>
                  <a:pt x="69" y="452"/>
                  <a:pt x="67" y="450"/>
                  <a:pt x="66" y="448"/>
                </a:cubicBezTo>
                <a:close/>
                <a:moveTo>
                  <a:pt x="90" y="474"/>
                </a:moveTo>
                <a:cubicBezTo>
                  <a:pt x="84" y="469"/>
                  <a:pt x="78" y="463"/>
                  <a:pt x="73" y="457"/>
                </a:cubicBezTo>
                <a:cubicBezTo>
                  <a:pt x="73" y="457"/>
                  <a:pt x="73" y="457"/>
                  <a:pt x="74" y="457"/>
                </a:cubicBezTo>
                <a:cubicBezTo>
                  <a:pt x="85" y="442"/>
                  <a:pt x="85" y="453"/>
                  <a:pt x="83" y="466"/>
                </a:cubicBezTo>
                <a:cubicBezTo>
                  <a:pt x="82" y="468"/>
                  <a:pt x="85" y="470"/>
                  <a:pt x="86" y="468"/>
                </a:cubicBezTo>
                <a:cubicBezTo>
                  <a:pt x="103" y="443"/>
                  <a:pt x="92" y="467"/>
                  <a:pt x="90" y="474"/>
                </a:cubicBezTo>
                <a:cubicBezTo>
                  <a:pt x="90" y="474"/>
                  <a:pt x="90" y="474"/>
                  <a:pt x="90" y="474"/>
                </a:cubicBezTo>
                <a:close/>
                <a:moveTo>
                  <a:pt x="92" y="476"/>
                </a:moveTo>
                <a:cubicBezTo>
                  <a:pt x="93" y="476"/>
                  <a:pt x="93" y="476"/>
                  <a:pt x="93" y="476"/>
                </a:cubicBezTo>
                <a:cubicBezTo>
                  <a:pt x="95" y="472"/>
                  <a:pt x="97" y="469"/>
                  <a:pt x="100" y="465"/>
                </a:cubicBezTo>
                <a:cubicBezTo>
                  <a:pt x="109" y="469"/>
                  <a:pt x="111" y="475"/>
                  <a:pt x="106" y="482"/>
                </a:cubicBezTo>
                <a:cubicBezTo>
                  <a:pt x="105" y="484"/>
                  <a:pt x="108" y="486"/>
                  <a:pt x="109" y="484"/>
                </a:cubicBezTo>
                <a:cubicBezTo>
                  <a:pt x="113" y="477"/>
                  <a:pt x="117" y="472"/>
                  <a:pt x="121" y="466"/>
                </a:cubicBezTo>
                <a:cubicBezTo>
                  <a:pt x="121" y="472"/>
                  <a:pt x="120" y="478"/>
                  <a:pt x="118" y="483"/>
                </a:cubicBezTo>
                <a:cubicBezTo>
                  <a:pt x="118" y="484"/>
                  <a:pt x="117" y="484"/>
                  <a:pt x="117" y="485"/>
                </a:cubicBezTo>
                <a:cubicBezTo>
                  <a:pt x="116" y="487"/>
                  <a:pt x="115" y="489"/>
                  <a:pt x="114" y="492"/>
                </a:cubicBezTo>
                <a:cubicBezTo>
                  <a:pt x="113" y="493"/>
                  <a:pt x="114" y="493"/>
                  <a:pt x="114" y="494"/>
                </a:cubicBezTo>
                <a:cubicBezTo>
                  <a:pt x="106" y="489"/>
                  <a:pt x="99" y="483"/>
                  <a:pt x="92" y="476"/>
                </a:cubicBezTo>
                <a:close/>
                <a:moveTo>
                  <a:pt x="115" y="495"/>
                </a:moveTo>
                <a:cubicBezTo>
                  <a:pt x="116" y="495"/>
                  <a:pt x="117" y="495"/>
                  <a:pt x="117" y="494"/>
                </a:cubicBezTo>
                <a:cubicBezTo>
                  <a:pt x="117" y="494"/>
                  <a:pt x="133" y="472"/>
                  <a:pt x="134" y="480"/>
                </a:cubicBezTo>
                <a:cubicBezTo>
                  <a:pt x="134" y="487"/>
                  <a:pt x="130" y="496"/>
                  <a:pt x="128" y="503"/>
                </a:cubicBezTo>
                <a:cubicBezTo>
                  <a:pt x="123" y="500"/>
                  <a:pt x="119" y="498"/>
                  <a:pt x="115" y="495"/>
                </a:cubicBezTo>
                <a:close/>
                <a:moveTo>
                  <a:pt x="137" y="508"/>
                </a:moveTo>
                <a:cubicBezTo>
                  <a:pt x="135" y="507"/>
                  <a:pt x="133" y="506"/>
                  <a:pt x="131" y="505"/>
                </a:cubicBezTo>
                <a:cubicBezTo>
                  <a:pt x="134" y="498"/>
                  <a:pt x="137" y="492"/>
                  <a:pt x="141" y="486"/>
                </a:cubicBezTo>
                <a:cubicBezTo>
                  <a:pt x="145" y="480"/>
                  <a:pt x="138" y="506"/>
                  <a:pt x="137" y="508"/>
                </a:cubicBezTo>
                <a:cubicBezTo>
                  <a:pt x="137" y="508"/>
                  <a:pt x="137" y="508"/>
                  <a:pt x="137" y="508"/>
                </a:cubicBezTo>
                <a:close/>
                <a:moveTo>
                  <a:pt x="149" y="514"/>
                </a:moveTo>
                <a:cubicBezTo>
                  <a:pt x="146" y="513"/>
                  <a:pt x="144" y="512"/>
                  <a:pt x="141" y="510"/>
                </a:cubicBezTo>
                <a:cubicBezTo>
                  <a:pt x="141" y="510"/>
                  <a:pt x="141" y="510"/>
                  <a:pt x="141" y="510"/>
                </a:cubicBezTo>
                <a:cubicBezTo>
                  <a:pt x="144" y="505"/>
                  <a:pt x="146" y="499"/>
                  <a:pt x="149" y="494"/>
                </a:cubicBezTo>
                <a:cubicBezTo>
                  <a:pt x="152" y="500"/>
                  <a:pt x="152" y="507"/>
                  <a:pt x="149" y="514"/>
                </a:cubicBezTo>
                <a:cubicBezTo>
                  <a:pt x="149" y="514"/>
                  <a:pt x="149" y="514"/>
                  <a:pt x="149" y="514"/>
                </a:cubicBezTo>
                <a:close/>
                <a:moveTo>
                  <a:pt x="541" y="248"/>
                </a:moveTo>
                <a:cubicBezTo>
                  <a:pt x="541" y="248"/>
                  <a:pt x="541" y="248"/>
                  <a:pt x="541" y="248"/>
                </a:cubicBezTo>
                <a:cubicBezTo>
                  <a:pt x="518" y="261"/>
                  <a:pt x="500" y="281"/>
                  <a:pt x="477" y="294"/>
                </a:cubicBezTo>
                <a:cubicBezTo>
                  <a:pt x="476" y="292"/>
                  <a:pt x="476" y="290"/>
                  <a:pt x="476" y="288"/>
                </a:cubicBezTo>
                <a:cubicBezTo>
                  <a:pt x="480" y="284"/>
                  <a:pt x="484" y="280"/>
                  <a:pt x="488" y="276"/>
                </a:cubicBezTo>
                <a:cubicBezTo>
                  <a:pt x="494" y="270"/>
                  <a:pt x="500" y="265"/>
                  <a:pt x="507" y="259"/>
                </a:cubicBezTo>
                <a:cubicBezTo>
                  <a:pt x="518" y="249"/>
                  <a:pt x="529" y="240"/>
                  <a:pt x="539" y="230"/>
                </a:cubicBezTo>
                <a:cubicBezTo>
                  <a:pt x="540" y="236"/>
                  <a:pt x="541" y="242"/>
                  <a:pt x="541" y="248"/>
                </a:cubicBezTo>
                <a:close/>
                <a:moveTo>
                  <a:pt x="538" y="225"/>
                </a:moveTo>
                <a:cubicBezTo>
                  <a:pt x="527" y="231"/>
                  <a:pt x="517" y="238"/>
                  <a:pt x="506" y="247"/>
                </a:cubicBezTo>
                <a:cubicBezTo>
                  <a:pt x="517" y="236"/>
                  <a:pt x="526" y="224"/>
                  <a:pt x="533" y="211"/>
                </a:cubicBezTo>
                <a:cubicBezTo>
                  <a:pt x="534" y="209"/>
                  <a:pt x="532" y="208"/>
                  <a:pt x="531" y="209"/>
                </a:cubicBezTo>
                <a:cubicBezTo>
                  <a:pt x="507" y="227"/>
                  <a:pt x="488" y="250"/>
                  <a:pt x="464" y="270"/>
                </a:cubicBezTo>
                <a:cubicBezTo>
                  <a:pt x="464" y="270"/>
                  <a:pt x="463" y="271"/>
                  <a:pt x="462" y="272"/>
                </a:cubicBezTo>
                <a:cubicBezTo>
                  <a:pt x="486" y="250"/>
                  <a:pt x="510" y="227"/>
                  <a:pt x="530" y="200"/>
                </a:cubicBezTo>
                <a:cubicBezTo>
                  <a:pt x="531" y="199"/>
                  <a:pt x="529" y="197"/>
                  <a:pt x="527" y="198"/>
                </a:cubicBezTo>
                <a:cubicBezTo>
                  <a:pt x="504" y="217"/>
                  <a:pt x="481" y="237"/>
                  <a:pt x="459" y="257"/>
                </a:cubicBezTo>
                <a:cubicBezTo>
                  <a:pt x="437" y="277"/>
                  <a:pt x="408" y="296"/>
                  <a:pt x="390" y="316"/>
                </a:cubicBezTo>
                <a:cubicBezTo>
                  <a:pt x="432" y="269"/>
                  <a:pt x="485" y="232"/>
                  <a:pt x="529" y="187"/>
                </a:cubicBezTo>
                <a:cubicBezTo>
                  <a:pt x="533" y="199"/>
                  <a:pt x="536" y="212"/>
                  <a:pt x="538" y="225"/>
                </a:cubicBezTo>
                <a:close/>
                <a:moveTo>
                  <a:pt x="445" y="302"/>
                </a:moveTo>
                <a:cubicBezTo>
                  <a:pt x="437" y="309"/>
                  <a:pt x="429" y="316"/>
                  <a:pt x="421" y="323"/>
                </a:cubicBezTo>
                <a:cubicBezTo>
                  <a:pt x="432" y="310"/>
                  <a:pt x="446" y="300"/>
                  <a:pt x="455" y="285"/>
                </a:cubicBezTo>
                <a:cubicBezTo>
                  <a:pt x="456" y="283"/>
                  <a:pt x="454" y="282"/>
                  <a:pt x="453" y="282"/>
                </a:cubicBezTo>
                <a:cubicBezTo>
                  <a:pt x="473" y="265"/>
                  <a:pt x="494" y="247"/>
                  <a:pt x="513" y="228"/>
                </a:cubicBezTo>
                <a:cubicBezTo>
                  <a:pt x="516" y="226"/>
                  <a:pt x="533" y="206"/>
                  <a:pt x="523" y="222"/>
                </a:cubicBezTo>
                <a:cubicBezTo>
                  <a:pt x="517" y="232"/>
                  <a:pt x="507" y="242"/>
                  <a:pt x="498" y="250"/>
                </a:cubicBezTo>
                <a:cubicBezTo>
                  <a:pt x="481" y="267"/>
                  <a:pt x="462" y="282"/>
                  <a:pt x="445" y="300"/>
                </a:cubicBezTo>
                <a:cubicBezTo>
                  <a:pt x="445" y="301"/>
                  <a:pt x="445" y="302"/>
                  <a:pt x="445" y="302"/>
                </a:cubicBezTo>
                <a:close/>
                <a:moveTo>
                  <a:pt x="395" y="302"/>
                </a:moveTo>
                <a:cubicBezTo>
                  <a:pt x="436" y="268"/>
                  <a:pt x="473" y="230"/>
                  <a:pt x="515" y="197"/>
                </a:cubicBezTo>
                <a:cubicBezTo>
                  <a:pt x="496" y="213"/>
                  <a:pt x="474" y="234"/>
                  <a:pt x="455" y="251"/>
                </a:cubicBezTo>
                <a:cubicBezTo>
                  <a:pt x="435" y="268"/>
                  <a:pt x="415" y="286"/>
                  <a:pt x="397" y="304"/>
                </a:cubicBezTo>
                <a:cubicBezTo>
                  <a:pt x="397" y="304"/>
                  <a:pt x="397" y="304"/>
                  <a:pt x="397" y="304"/>
                </a:cubicBezTo>
                <a:cubicBezTo>
                  <a:pt x="397" y="303"/>
                  <a:pt x="396" y="302"/>
                  <a:pt x="395" y="302"/>
                </a:cubicBezTo>
                <a:close/>
                <a:moveTo>
                  <a:pt x="340" y="352"/>
                </a:moveTo>
                <a:cubicBezTo>
                  <a:pt x="337" y="356"/>
                  <a:pt x="334" y="359"/>
                  <a:pt x="331" y="363"/>
                </a:cubicBezTo>
                <a:cubicBezTo>
                  <a:pt x="327" y="368"/>
                  <a:pt x="322" y="374"/>
                  <a:pt x="318" y="379"/>
                </a:cubicBezTo>
                <a:cubicBezTo>
                  <a:pt x="325" y="370"/>
                  <a:pt x="333" y="361"/>
                  <a:pt x="340" y="352"/>
                </a:cubicBezTo>
                <a:close/>
                <a:moveTo>
                  <a:pt x="302" y="414"/>
                </a:moveTo>
                <a:cubicBezTo>
                  <a:pt x="299" y="418"/>
                  <a:pt x="280" y="435"/>
                  <a:pt x="281" y="433"/>
                </a:cubicBezTo>
                <a:cubicBezTo>
                  <a:pt x="285" y="424"/>
                  <a:pt x="291" y="416"/>
                  <a:pt x="296" y="408"/>
                </a:cubicBezTo>
                <a:cubicBezTo>
                  <a:pt x="320" y="382"/>
                  <a:pt x="342" y="356"/>
                  <a:pt x="361" y="328"/>
                </a:cubicBezTo>
                <a:cubicBezTo>
                  <a:pt x="362" y="328"/>
                  <a:pt x="362" y="328"/>
                  <a:pt x="363" y="328"/>
                </a:cubicBezTo>
                <a:cubicBezTo>
                  <a:pt x="379" y="300"/>
                  <a:pt x="406" y="281"/>
                  <a:pt x="431" y="261"/>
                </a:cubicBezTo>
                <a:cubicBezTo>
                  <a:pt x="459" y="237"/>
                  <a:pt x="485" y="211"/>
                  <a:pt x="511" y="185"/>
                </a:cubicBezTo>
                <a:cubicBezTo>
                  <a:pt x="517" y="182"/>
                  <a:pt x="519" y="180"/>
                  <a:pt x="517" y="179"/>
                </a:cubicBezTo>
                <a:cubicBezTo>
                  <a:pt x="520" y="177"/>
                  <a:pt x="522" y="174"/>
                  <a:pt x="524" y="172"/>
                </a:cubicBezTo>
                <a:cubicBezTo>
                  <a:pt x="525" y="176"/>
                  <a:pt x="527" y="179"/>
                  <a:pt x="528" y="183"/>
                </a:cubicBezTo>
                <a:cubicBezTo>
                  <a:pt x="471" y="225"/>
                  <a:pt x="424" y="278"/>
                  <a:pt x="368" y="321"/>
                </a:cubicBezTo>
                <a:cubicBezTo>
                  <a:pt x="368" y="322"/>
                  <a:pt x="368" y="323"/>
                  <a:pt x="369" y="322"/>
                </a:cubicBezTo>
                <a:cubicBezTo>
                  <a:pt x="376" y="317"/>
                  <a:pt x="383" y="312"/>
                  <a:pt x="390" y="306"/>
                </a:cubicBezTo>
                <a:cubicBezTo>
                  <a:pt x="358" y="339"/>
                  <a:pt x="332" y="378"/>
                  <a:pt x="302" y="414"/>
                </a:cubicBezTo>
                <a:close/>
                <a:moveTo>
                  <a:pt x="505" y="418"/>
                </a:moveTo>
                <a:cubicBezTo>
                  <a:pt x="476" y="471"/>
                  <a:pt x="428" y="505"/>
                  <a:pt x="374" y="524"/>
                </a:cubicBezTo>
                <a:cubicBezTo>
                  <a:pt x="385" y="515"/>
                  <a:pt x="396" y="505"/>
                  <a:pt x="406" y="495"/>
                </a:cubicBezTo>
                <a:cubicBezTo>
                  <a:pt x="408" y="494"/>
                  <a:pt x="406" y="492"/>
                  <a:pt x="404" y="493"/>
                </a:cubicBezTo>
                <a:cubicBezTo>
                  <a:pt x="398" y="498"/>
                  <a:pt x="393" y="503"/>
                  <a:pt x="387" y="509"/>
                </a:cubicBezTo>
                <a:cubicBezTo>
                  <a:pt x="387" y="509"/>
                  <a:pt x="387" y="509"/>
                  <a:pt x="387" y="509"/>
                </a:cubicBezTo>
                <a:cubicBezTo>
                  <a:pt x="381" y="514"/>
                  <a:pt x="375" y="518"/>
                  <a:pt x="370" y="523"/>
                </a:cubicBezTo>
                <a:cubicBezTo>
                  <a:pt x="370" y="523"/>
                  <a:pt x="370" y="522"/>
                  <a:pt x="372" y="521"/>
                </a:cubicBezTo>
                <a:cubicBezTo>
                  <a:pt x="372" y="521"/>
                  <a:pt x="372" y="520"/>
                  <a:pt x="372" y="520"/>
                </a:cubicBezTo>
                <a:cubicBezTo>
                  <a:pt x="377" y="515"/>
                  <a:pt x="381" y="510"/>
                  <a:pt x="386" y="505"/>
                </a:cubicBezTo>
                <a:cubicBezTo>
                  <a:pt x="394" y="498"/>
                  <a:pt x="402" y="491"/>
                  <a:pt x="409" y="483"/>
                </a:cubicBezTo>
                <a:cubicBezTo>
                  <a:pt x="410" y="481"/>
                  <a:pt x="408" y="479"/>
                  <a:pt x="406" y="480"/>
                </a:cubicBezTo>
                <a:cubicBezTo>
                  <a:pt x="400" y="487"/>
                  <a:pt x="393" y="493"/>
                  <a:pt x="387" y="500"/>
                </a:cubicBezTo>
                <a:cubicBezTo>
                  <a:pt x="375" y="509"/>
                  <a:pt x="352" y="526"/>
                  <a:pt x="366" y="508"/>
                </a:cubicBezTo>
                <a:cubicBezTo>
                  <a:pt x="371" y="503"/>
                  <a:pt x="377" y="498"/>
                  <a:pt x="382" y="493"/>
                </a:cubicBezTo>
                <a:cubicBezTo>
                  <a:pt x="388" y="487"/>
                  <a:pt x="394" y="480"/>
                  <a:pt x="400" y="474"/>
                </a:cubicBezTo>
                <a:cubicBezTo>
                  <a:pt x="401" y="473"/>
                  <a:pt x="402" y="472"/>
                  <a:pt x="403" y="470"/>
                </a:cubicBezTo>
                <a:cubicBezTo>
                  <a:pt x="404" y="470"/>
                  <a:pt x="405" y="469"/>
                  <a:pt x="406" y="468"/>
                </a:cubicBezTo>
                <a:cubicBezTo>
                  <a:pt x="409" y="466"/>
                  <a:pt x="411" y="465"/>
                  <a:pt x="411" y="463"/>
                </a:cubicBezTo>
                <a:cubicBezTo>
                  <a:pt x="413" y="461"/>
                  <a:pt x="415" y="459"/>
                  <a:pt x="417" y="456"/>
                </a:cubicBezTo>
                <a:cubicBezTo>
                  <a:pt x="418" y="455"/>
                  <a:pt x="416" y="452"/>
                  <a:pt x="414" y="454"/>
                </a:cubicBezTo>
                <a:cubicBezTo>
                  <a:pt x="407" y="461"/>
                  <a:pt x="399" y="469"/>
                  <a:pt x="392" y="477"/>
                </a:cubicBezTo>
                <a:cubicBezTo>
                  <a:pt x="386" y="483"/>
                  <a:pt x="379" y="489"/>
                  <a:pt x="373" y="495"/>
                </a:cubicBezTo>
                <a:cubicBezTo>
                  <a:pt x="368" y="500"/>
                  <a:pt x="363" y="504"/>
                  <a:pt x="361" y="505"/>
                </a:cubicBezTo>
                <a:cubicBezTo>
                  <a:pt x="365" y="501"/>
                  <a:pt x="369" y="496"/>
                  <a:pt x="373" y="492"/>
                </a:cubicBezTo>
                <a:cubicBezTo>
                  <a:pt x="389" y="478"/>
                  <a:pt x="403" y="463"/>
                  <a:pt x="417" y="448"/>
                </a:cubicBezTo>
                <a:cubicBezTo>
                  <a:pt x="417" y="448"/>
                  <a:pt x="417" y="448"/>
                  <a:pt x="417" y="448"/>
                </a:cubicBezTo>
                <a:cubicBezTo>
                  <a:pt x="419" y="446"/>
                  <a:pt x="421" y="444"/>
                  <a:pt x="423" y="442"/>
                </a:cubicBezTo>
                <a:cubicBezTo>
                  <a:pt x="424" y="440"/>
                  <a:pt x="422" y="437"/>
                  <a:pt x="420" y="439"/>
                </a:cubicBezTo>
                <a:cubicBezTo>
                  <a:pt x="418" y="441"/>
                  <a:pt x="416" y="444"/>
                  <a:pt x="414" y="446"/>
                </a:cubicBezTo>
                <a:cubicBezTo>
                  <a:pt x="410" y="450"/>
                  <a:pt x="406" y="454"/>
                  <a:pt x="402" y="458"/>
                </a:cubicBezTo>
                <a:cubicBezTo>
                  <a:pt x="396" y="465"/>
                  <a:pt x="389" y="471"/>
                  <a:pt x="383" y="477"/>
                </a:cubicBezTo>
                <a:cubicBezTo>
                  <a:pt x="379" y="480"/>
                  <a:pt x="376" y="484"/>
                  <a:pt x="372" y="487"/>
                </a:cubicBezTo>
                <a:cubicBezTo>
                  <a:pt x="367" y="492"/>
                  <a:pt x="361" y="497"/>
                  <a:pt x="354" y="502"/>
                </a:cubicBezTo>
                <a:cubicBezTo>
                  <a:pt x="360" y="498"/>
                  <a:pt x="365" y="489"/>
                  <a:pt x="371" y="481"/>
                </a:cubicBezTo>
                <a:cubicBezTo>
                  <a:pt x="396" y="463"/>
                  <a:pt x="417" y="440"/>
                  <a:pt x="436" y="417"/>
                </a:cubicBezTo>
                <a:cubicBezTo>
                  <a:pt x="438" y="415"/>
                  <a:pt x="435" y="412"/>
                  <a:pt x="434" y="414"/>
                </a:cubicBezTo>
                <a:cubicBezTo>
                  <a:pt x="410" y="436"/>
                  <a:pt x="385" y="457"/>
                  <a:pt x="365" y="481"/>
                </a:cubicBezTo>
                <a:cubicBezTo>
                  <a:pt x="361" y="484"/>
                  <a:pt x="348" y="494"/>
                  <a:pt x="353" y="485"/>
                </a:cubicBezTo>
                <a:cubicBezTo>
                  <a:pt x="354" y="483"/>
                  <a:pt x="355" y="481"/>
                  <a:pt x="356" y="479"/>
                </a:cubicBezTo>
                <a:cubicBezTo>
                  <a:pt x="357" y="477"/>
                  <a:pt x="359" y="476"/>
                  <a:pt x="360" y="475"/>
                </a:cubicBezTo>
                <a:cubicBezTo>
                  <a:pt x="381" y="463"/>
                  <a:pt x="398" y="444"/>
                  <a:pt x="415" y="425"/>
                </a:cubicBezTo>
                <a:cubicBezTo>
                  <a:pt x="428" y="415"/>
                  <a:pt x="441" y="404"/>
                  <a:pt x="450" y="389"/>
                </a:cubicBezTo>
                <a:cubicBezTo>
                  <a:pt x="452" y="387"/>
                  <a:pt x="449" y="385"/>
                  <a:pt x="447" y="387"/>
                </a:cubicBezTo>
                <a:cubicBezTo>
                  <a:pt x="434" y="398"/>
                  <a:pt x="422" y="411"/>
                  <a:pt x="411" y="424"/>
                </a:cubicBezTo>
                <a:cubicBezTo>
                  <a:pt x="409" y="425"/>
                  <a:pt x="408" y="426"/>
                  <a:pt x="406" y="427"/>
                </a:cubicBezTo>
                <a:cubicBezTo>
                  <a:pt x="416" y="416"/>
                  <a:pt x="425" y="404"/>
                  <a:pt x="435" y="392"/>
                </a:cubicBezTo>
                <a:cubicBezTo>
                  <a:pt x="437" y="391"/>
                  <a:pt x="438" y="389"/>
                  <a:pt x="438" y="388"/>
                </a:cubicBezTo>
                <a:cubicBezTo>
                  <a:pt x="441" y="385"/>
                  <a:pt x="443" y="382"/>
                  <a:pt x="445" y="379"/>
                </a:cubicBezTo>
                <a:cubicBezTo>
                  <a:pt x="447" y="377"/>
                  <a:pt x="444" y="374"/>
                  <a:pt x="443" y="376"/>
                </a:cubicBezTo>
                <a:cubicBezTo>
                  <a:pt x="422" y="399"/>
                  <a:pt x="401" y="422"/>
                  <a:pt x="380" y="446"/>
                </a:cubicBezTo>
                <a:cubicBezTo>
                  <a:pt x="379" y="447"/>
                  <a:pt x="378" y="448"/>
                  <a:pt x="377" y="449"/>
                </a:cubicBezTo>
                <a:cubicBezTo>
                  <a:pt x="368" y="457"/>
                  <a:pt x="360" y="465"/>
                  <a:pt x="354" y="475"/>
                </a:cubicBezTo>
                <a:cubicBezTo>
                  <a:pt x="341" y="483"/>
                  <a:pt x="340" y="479"/>
                  <a:pt x="344" y="472"/>
                </a:cubicBezTo>
                <a:cubicBezTo>
                  <a:pt x="358" y="461"/>
                  <a:pt x="370" y="449"/>
                  <a:pt x="383" y="436"/>
                </a:cubicBezTo>
                <a:cubicBezTo>
                  <a:pt x="391" y="428"/>
                  <a:pt x="399" y="419"/>
                  <a:pt x="407" y="410"/>
                </a:cubicBezTo>
                <a:cubicBezTo>
                  <a:pt x="408" y="409"/>
                  <a:pt x="412" y="404"/>
                  <a:pt x="416" y="399"/>
                </a:cubicBezTo>
                <a:cubicBezTo>
                  <a:pt x="421" y="394"/>
                  <a:pt x="426" y="390"/>
                  <a:pt x="431" y="385"/>
                </a:cubicBezTo>
                <a:cubicBezTo>
                  <a:pt x="432" y="383"/>
                  <a:pt x="430" y="380"/>
                  <a:pt x="428" y="382"/>
                </a:cubicBezTo>
                <a:cubicBezTo>
                  <a:pt x="426" y="384"/>
                  <a:pt x="423" y="387"/>
                  <a:pt x="421" y="389"/>
                </a:cubicBezTo>
                <a:cubicBezTo>
                  <a:pt x="420" y="390"/>
                  <a:pt x="419" y="391"/>
                  <a:pt x="418" y="392"/>
                </a:cubicBezTo>
                <a:cubicBezTo>
                  <a:pt x="394" y="416"/>
                  <a:pt x="364" y="435"/>
                  <a:pt x="346" y="464"/>
                </a:cubicBezTo>
                <a:cubicBezTo>
                  <a:pt x="341" y="467"/>
                  <a:pt x="337" y="471"/>
                  <a:pt x="336" y="474"/>
                </a:cubicBezTo>
                <a:cubicBezTo>
                  <a:pt x="345" y="456"/>
                  <a:pt x="358" y="440"/>
                  <a:pt x="371" y="425"/>
                </a:cubicBezTo>
                <a:cubicBezTo>
                  <a:pt x="372" y="424"/>
                  <a:pt x="373" y="423"/>
                  <a:pt x="374" y="422"/>
                </a:cubicBezTo>
                <a:cubicBezTo>
                  <a:pt x="390" y="406"/>
                  <a:pt x="404" y="389"/>
                  <a:pt x="418" y="372"/>
                </a:cubicBezTo>
                <a:cubicBezTo>
                  <a:pt x="420" y="370"/>
                  <a:pt x="417" y="368"/>
                  <a:pt x="415" y="369"/>
                </a:cubicBezTo>
                <a:cubicBezTo>
                  <a:pt x="401" y="386"/>
                  <a:pt x="385" y="403"/>
                  <a:pt x="371" y="420"/>
                </a:cubicBezTo>
                <a:cubicBezTo>
                  <a:pt x="370" y="421"/>
                  <a:pt x="369" y="422"/>
                  <a:pt x="368" y="423"/>
                </a:cubicBezTo>
                <a:cubicBezTo>
                  <a:pt x="359" y="432"/>
                  <a:pt x="340" y="443"/>
                  <a:pt x="334" y="454"/>
                </a:cubicBezTo>
                <a:cubicBezTo>
                  <a:pt x="336" y="450"/>
                  <a:pt x="338" y="446"/>
                  <a:pt x="341" y="443"/>
                </a:cubicBezTo>
                <a:cubicBezTo>
                  <a:pt x="367" y="418"/>
                  <a:pt x="393" y="392"/>
                  <a:pt x="410" y="360"/>
                </a:cubicBezTo>
                <a:cubicBezTo>
                  <a:pt x="411" y="358"/>
                  <a:pt x="409" y="357"/>
                  <a:pt x="407" y="358"/>
                </a:cubicBezTo>
                <a:cubicBezTo>
                  <a:pt x="392" y="372"/>
                  <a:pt x="381" y="390"/>
                  <a:pt x="367" y="406"/>
                </a:cubicBezTo>
                <a:cubicBezTo>
                  <a:pt x="358" y="417"/>
                  <a:pt x="349" y="427"/>
                  <a:pt x="341" y="438"/>
                </a:cubicBezTo>
                <a:cubicBezTo>
                  <a:pt x="338" y="440"/>
                  <a:pt x="335" y="443"/>
                  <a:pt x="332" y="446"/>
                </a:cubicBezTo>
                <a:cubicBezTo>
                  <a:pt x="314" y="463"/>
                  <a:pt x="339" y="425"/>
                  <a:pt x="342" y="420"/>
                </a:cubicBezTo>
                <a:cubicBezTo>
                  <a:pt x="360" y="395"/>
                  <a:pt x="383" y="375"/>
                  <a:pt x="402" y="352"/>
                </a:cubicBezTo>
                <a:cubicBezTo>
                  <a:pt x="404" y="350"/>
                  <a:pt x="401" y="347"/>
                  <a:pt x="399" y="349"/>
                </a:cubicBezTo>
                <a:cubicBezTo>
                  <a:pt x="373" y="374"/>
                  <a:pt x="353" y="404"/>
                  <a:pt x="324" y="426"/>
                </a:cubicBezTo>
                <a:cubicBezTo>
                  <a:pt x="325" y="425"/>
                  <a:pt x="331" y="410"/>
                  <a:pt x="332" y="407"/>
                </a:cubicBezTo>
                <a:cubicBezTo>
                  <a:pt x="332" y="407"/>
                  <a:pt x="332" y="407"/>
                  <a:pt x="333" y="407"/>
                </a:cubicBezTo>
                <a:cubicBezTo>
                  <a:pt x="338" y="401"/>
                  <a:pt x="343" y="395"/>
                  <a:pt x="348" y="390"/>
                </a:cubicBezTo>
                <a:cubicBezTo>
                  <a:pt x="356" y="380"/>
                  <a:pt x="364" y="371"/>
                  <a:pt x="373" y="361"/>
                </a:cubicBezTo>
                <a:cubicBezTo>
                  <a:pt x="373" y="360"/>
                  <a:pt x="375" y="358"/>
                  <a:pt x="376" y="356"/>
                </a:cubicBezTo>
                <a:cubicBezTo>
                  <a:pt x="381" y="350"/>
                  <a:pt x="386" y="345"/>
                  <a:pt x="391" y="339"/>
                </a:cubicBezTo>
                <a:cubicBezTo>
                  <a:pt x="392" y="337"/>
                  <a:pt x="390" y="334"/>
                  <a:pt x="388" y="336"/>
                </a:cubicBezTo>
                <a:cubicBezTo>
                  <a:pt x="384" y="341"/>
                  <a:pt x="381" y="345"/>
                  <a:pt x="377" y="350"/>
                </a:cubicBezTo>
                <a:cubicBezTo>
                  <a:pt x="361" y="368"/>
                  <a:pt x="343" y="384"/>
                  <a:pt x="330" y="404"/>
                </a:cubicBezTo>
                <a:cubicBezTo>
                  <a:pt x="324" y="410"/>
                  <a:pt x="319" y="416"/>
                  <a:pt x="313" y="422"/>
                </a:cubicBezTo>
                <a:cubicBezTo>
                  <a:pt x="301" y="436"/>
                  <a:pt x="296" y="443"/>
                  <a:pt x="309" y="423"/>
                </a:cubicBezTo>
                <a:cubicBezTo>
                  <a:pt x="332" y="387"/>
                  <a:pt x="363" y="357"/>
                  <a:pt x="386" y="321"/>
                </a:cubicBezTo>
                <a:cubicBezTo>
                  <a:pt x="432" y="288"/>
                  <a:pt x="472" y="248"/>
                  <a:pt x="516" y="212"/>
                </a:cubicBezTo>
                <a:cubicBezTo>
                  <a:pt x="524" y="205"/>
                  <a:pt x="525" y="204"/>
                  <a:pt x="517" y="212"/>
                </a:cubicBezTo>
                <a:cubicBezTo>
                  <a:pt x="512" y="219"/>
                  <a:pt x="506" y="225"/>
                  <a:pt x="500" y="231"/>
                </a:cubicBezTo>
                <a:cubicBezTo>
                  <a:pt x="490" y="242"/>
                  <a:pt x="479" y="252"/>
                  <a:pt x="468" y="262"/>
                </a:cubicBezTo>
                <a:cubicBezTo>
                  <a:pt x="449" y="280"/>
                  <a:pt x="428" y="297"/>
                  <a:pt x="409" y="315"/>
                </a:cubicBezTo>
                <a:cubicBezTo>
                  <a:pt x="404" y="317"/>
                  <a:pt x="402" y="319"/>
                  <a:pt x="403" y="321"/>
                </a:cubicBezTo>
                <a:cubicBezTo>
                  <a:pt x="400" y="323"/>
                  <a:pt x="398" y="325"/>
                  <a:pt x="396" y="327"/>
                </a:cubicBezTo>
                <a:cubicBezTo>
                  <a:pt x="395" y="329"/>
                  <a:pt x="397" y="331"/>
                  <a:pt x="399" y="330"/>
                </a:cubicBezTo>
                <a:cubicBezTo>
                  <a:pt x="404" y="325"/>
                  <a:pt x="409" y="320"/>
                  <a:pt x="414" y="316"/>
                </a:cubicBezTo>
                <a:cubicBezTo>
                  <a:pt x="414" y="316"/>
                  <a:pt x="415" y="316"/>
                  <a:pt x="416" y="315"/>
                </a:cubicBezTo>
                <a:cubicBezTo>
                  <a:pt x="418" y="314"/>
                  <a:pt x="420" y="312"/>
                  <a:pt x="421" y="310"/>
                </a:cubicBezTo>
                <a:cubicBezTo>
                  <a:pt x="421" y="310"/>
                  <a:pt x="421" y="310"/>
                  <a:pt x="421" y="310"/>
                </a:cubicBezTo>
                <a:cubicBezTo>
                  <a:pt x="429" y="304"/>
                  <a:pt x="437" y="297"/>
                  <a:pt x="445" y="292"/>
                </a:cubicBezTo>
                <a:cubicBezTo>
                  <a:pt x="433" y="306"/>
                  <a:pt x="418" y="317"/>
                  <a:pt x="408" y="333"/>
                </a:cubicBezTo>
                <a:cubicBezTo>
                  <a:pt x="407" y="335"/>
                  <a:pt x="409" y="337"/>
                  <a:pt x="411" y="336"/>
                </a:cubicBezTo>
                <a:cubicBezTo>
                  <a:pt x="416" y="332"/>
                  <a:pt x="421" y="328"/>
                  <a:pt x="426" y="324"/>
                </a:cubicBezTo>
                <a:cubicBezTo>
                  <a:pt x="423" y="327"/>
                  <a:pt x="421" y="331"/>
                  <a:pt x="418" y="334"/>
                </a:cubicBezTo>
                <a:cubicBezTo>
                  <a:pt x="417" y="336"/>
                  <a:pt x="419" y="338"/>
                  <a:pt x="421" y="337"/>
                </a:cubicBezTo>
                <a:cubicBezTo>
                  <a:pt x="428" y="333"/>
                  <a:pt x="434" y="329"/>
                  <a:pt x="441" y="324"/>
                </a:cubicBezTo>
                <a:cubicBezTo>
                  <a:pt x="435" y="330"/>
                  <a:pt x="429" y="336"/>
                  <a:pt x="424" y="342"/>
                </a:cubicBezTo>
                <a:cubicBezTo>
                  <a:pt x="423" y="344"/>
                  <a:pt x="425" y="346"/>
                  <a:pt x="426" y="345"/>
                </a:cubicBezTo>
                <a:cubicBezTo>
                  <a:pt x="429" y="345"/>
                  <a:pt x="431" y="343"/>
                  <a:pt x="434" y="342"/>
                </a:cubicBezTo>
                <a:cubicBezTo>
                  <a:pt x="428" y="349"/>
                  <a:pt x="423" y="356"/>
                  <a:pt x="421" y="365"/>
                </a:cubicBezTo>
                <a:cubicBezTo>
                  <a:pt x="420" y="366"/>
                  <a:pt x="422" y="368"/>
                  <a:pt x="423" y="367"/>
                </a:cubicBezTo>
                <a:cubicBezTo>
                  <a:pt x="427" y="365"/>
                  <a:pt x="431" y="363"/>
                  <a:pt x="435" y="360"/>
                </a:cubicBezTo>
                <a:cubicBezTo>
                  <a:pt x="435" y="361"/>
                  <a:pt x="436" y="362"/>
                  <a:pt x="437" y="361"/>
                </a:cubicBezTo>
                <a:cubicBezTo>
                  <a:pt x="443" y="357"/>
                  <a:pt x="449" y="354"/>
                  <a:pt x="455" y="350"/>
                </a:cubicBezTo>
                <a:cubicBezTo>
                  <a:pt x="450" y="354"/>
                  <a:pt x="447" y="359"/>
                  <a:pt x="447" y="364"/>
                </a:cubicBezTo>
                <a:cubicBezTo>
                  <a:pt x="447" y="365"/>
                  <a:pt x="448" y="365"/>
                  <a:pt x="448" y="364"/>
                </a:cubicBezTo>
                <a:cubicBezTo>
                  <a:pt x="449" y="357"/>
                  <a:pt x="459" y="350"/>
                  <a:pt x="463" y="346"/>
                </a:cubicBezTo>
                <a:cubicBezTo>
                  <a:pt x="469" y="340"/>
                  <a:pt x="476" y="335"/>
                  <a:pt x="482" y="329"/>
                </a:cubicBezTo>
                <a:cubicBezTo>
                  <a:pt x="483" y="327"/>
                  <a:pt x="481" y="325"/>
                  <a:pt x="479" y="326"/>
                </a:cubicBezTo>
                <a:cubicBezTo>
                  <a:pt x="472" y="332"/>
                  <a:pt x="465" y="338"/>
                  <a:pt x="458" y="344"/>
                </a:cubicBezTo>
                <a:cubicBezTo>
                  <a:pt x="462" y="339"/>
                  <a:pt x="467" y="335"/>
                  <a:pt x="471" y="330"/>
                </a:cubicBezTo>
                <a:cubicBezTo>
                  <a:pt x="472" y="328"/>
                  <a:pt x="470" y="325"/>
                  <a:pt x="468" y="327"/>
                </a:cubicBezTo>
                <a:cubicBezTo>
                  <a:pt x="455" y="339"/>
                  <a:pt x="442" y="352"/>
                  <a:pt x="426" y="361"/>
                </a:cubicBezTo>
                <a:cubicBezTo>
                  <a:pt x="431" y="349"/>
                  <a:pt x="441" y="340"/>
                  <a:pt x="451" y="333"/>
                </a:cubicBezTo>
                <a:cubicBezTo>
                  <a:pt x="457" y="328"/>
                  <a:pt x="463" y="323"/>
                  <a:pt x="469" y="319"/>
                </a:cubicBezTo>
                <a:cubicBezTo>
                  <a:pt x="471" y="317"/>
                  <a:pt x="469" y="314"/>
                  <a:pt x="467" y="315"/>
                </a:cubicBezTo>
                <a:cubicBezTo>
                  <a:pt x="461" y="320"/>
                  <a:pt x="455" y="324"/>
                  <a:pt x="449" y="329"/>
                </a:cubicBezTo>
                <a:cubicBezTo>
                  <a:pt x="443" y="333"/>
                  <a:pt x="438" y="336"/>
                  <a:pt x="432" y="339"/>
                </a:cubicBezTo>
                <a:cubicBezTo>
                  <a:pt x="444" y="325"/>
                  <a:pt x="459" y="316"/>
                  <a:pt x="472" y="304"/>
                </a:cubicBezTo>
                <a:cubicBezTo>
                  <a:pt x="474" y="302"/>
                  <a:pt x="471" y="299"/>
                  <a:pt x="469" y="301"/>
                </a:cubicBezTo>
                <a:cubicBezTo>
                  <a:pt x="455" y="309"/>
                  <a:pt x="442" y="319"/>
                  <a:pt x="428" y="328"/>
                </a:cubicBezTo>
                <a:cubicBezTo>
                  <a:pt x="438" y="316"/>
                  <a:pt x="450" y="307"/>
                  <a:pt x="459" y="296"/>
                </a:cubicBezTo>
                <a:cubicBezTo>
                  <a:pt x="460" y="295"/>
                  <a:pt x="460" y="294"/>
                  <a:pt x="459" y="293"/>
                </a:cubicBezTo>
                <a:cubicBezTo>
                  <a:pt x="482" y="273"/>
                  <a:pt x="504" y="251"/>
                  <a:pt x="529" y="234"/>
                </a:cubicBezTo>
                <a:cubicBezTo>
                  <a:pt x="506" y="251"/>
                  <a:pt x="481" y="277"/>
                  <a:pt x="463" y="299"/>
                </a:cubicBezTo>
                <a:cubicBezTo>
                  <a:pt x="462" y="300"/>
                  <a:pt x="464" y="302"/>
                  <a:pt x="465" y="302"/>
                </a:cubicBezTo>
                <a:cubicBezTo>
                  <a:pt x="491" y="294"/>
                  <a:pt x="510" y="274"/>
                  <a:pt x="531" y="258"/>
                </a:cubicBezTo>
                <a:cubicBezTo>
                  <a:pt x="547" y="247"/>
                  <a:pt x="515" y="274"/>
                  <a:pt x="511" y="277"/>
                </a:cubicBezTo>
                <a:cubicBezTo>
                  <a:pt x="499" y="288"/>
                  <a:pt x="485" y="297"/>
                  <a:pt x="474" y="309"/>
                </a:cubicBezTo>
                <a:cubicBezTo>
                  <a:pt x="472" y="310"/>
                  <a:pt x="474" y="313"/>
                  <a:pt x="476" y="312"/>
                </a:cubicBezTo>
                <a:cubicBezTo>
                  <a:pt x="486" y="306"/>
                  <a:pt x="495" y="299"/>
                  <a:pt x="505" y="293"/>
                </a:cubicBezTo>
                <a:cubicBezTo>
                  <a:pt x="512" y="288"/>
                  <a:pt x="523" y="283"/>
                  <a:pt x="528" y="277"/>
                </a:cubicBezTo>
                <a:cubicBezTo>
                  <a:pt x="515" y="293"/>
                  <a:pt x="496" y="303"/>
                  <a:pt x="484" y="321"/>
                </a:cubicBezTo>
                <a:cubicBezTo>
                  <a:pt x="483" y="322"/>
                  <a:pt x="484" y="324"/>
                  <a:pt x="486" y="323"/>
                </a:cubicBezTo>
                <a:cubicBezTo>
                  <a:pt x="498" y="319"/>
                  <a:pt x="508" y="312"/>
                  <a:pt x="518" y="304"/>
                </a:cubicBezTo>
                <a:cubicBezTo>
                  <a:pt x="523" y="300"/>
                  <a:pt x="544" y="279"/>
                  <a:pt x="528" y="297"/>
                </a:cubicBezTo>
                <a:cubicBezTo>
                  <a:pt x="521" y="305"/>
                  <a:pt x="512" y="313"/>
                  <a:pt x="503" y="320"/>
                </a:cubicBezTo>
                <a:cubicBezTo>
                  <a:pt x="501" y="322"/>
                  <a:pt x="504" y="325"/>
                  <a:pt x="506" y="323"/>
                </a:cubicBezTo>
                <a:cubicBezTo>
                  <a:pt x="512" y="318"/>
                  <a:pt x="518" y="313"/>
                  <a:pt x="524" y="309"/>
                </a:cubicBezTo>
                <a:cubicBezTo>
                  <a:pt x="532" y="303"/>
                  <a:pt x="533" y="303"/>
                  <a:pt x="527" y="309"/>
                </a:cubicBezTo>
                <a:cubicBezTo>
                  <a:pt x="522" y="314"/>
                  <a:pt x="517" y="319"/>
                  <a:pt x="513" y="325"/>
                </a:cubicBezTo>
                <a:cubicBezTo>
                  <a:pt x="512" y="327"/>
                  <a:pt x="514" y="329"/>
                  <a:pt x="516" y="328"/>
                </a:cubicBezTo>
                <a:cubicBezTo>
                  <a:pt x="517" y="328"/>
                  <a:pt x="518" y="327"/>
                  <a:pt x="519" y="326"/>
                </a:cubicBezTo>
                <a:cubicBezTo>
                  <a:pt x="516" y="331"/>
                  <a:pt x="512" y="336"/>
                  <a:pt x="510" y="341"/>
                </a:cubicBezTo>
                <a:cubicBezTo>
                  <a:pt x="509" y="343"/>
                  <a:pt x="510" y="345"/>
                  <a:pt x="512" y="344"/>
                </a:cubicBezTo>
                <a:cubicBezTo>
                  <a:pt x="523" y="342"/>
                  <a:pt x="515" y="349"/>
                  <a:pt x="512" y="356"/>
                </a:cubicBezTo>
                <a:cubicBezTo>
                  <a:pt x="511" y="358"/>
                  <a:pt x="513" y="360"/>
                  <a:pt x="515" y="359"/>
                </a:cubicBezTo>
                <a:cubicBezTo>
                  <a:pt x="518" y="357"/>
                  <a:pt x="522" y="355"/>
                  <a:pt x="525" y="353"/>
                </a:cubicBezTo>
                <a:cubicBezTo>
                  <a:pt x="527" y="352"/>
                  <a:pt x="526" y="349"/>
                  <a:pt x="523" y="349"/>
                </a:cubicBezTo>
                <a:cubicBezTo>
                  <a:pt x="520" y="351"/>
                  <a:pt x="520" y="351"/>
                  <a:pt x="520" y="351"/>
                </a:cubicBezTo>
                <a:cubicBezTo>
                  <a:pt x="522" y="346"/>
                  <a:pt x="524" y="340"/>
                  <a:pt x="525" y="340"/>
                </a:cubicBezTo>
                <a:cubicBezTo>
                  <a:pt x="525" y="338"/>
                  <a:pt x="524" y="336"/>
                  <a:pt x="522" y="337"/>
                </a:cubicBezTo>
                <a:cubicBezTo>
                  <a:pt x="506" y="343"/>
                  <a:pt x="529" y="322"/>
                  <a:pt x="533" y="317"/>
                </a:cubicBezTo>
                <a:cubicBezTo>
                  <a:pt x="535" y="316"/>
                  <a:pt x="533" y="313"/>
                  <a:pt x="531" y="315"/>
                </a:cubicBezTo>
                <a:cubicBezTo>
                  <a:pt x="508" y="333"/>
                  <a:pt x="533" y="307"/>
                  <a:pt x="538" y="300"/>
                </a:cubicBezTo>
                <a:cubicBezTo>
                  <a:pt x="539" y="298"/>
                  <a:pt x="537" y="296"/>
                  <a:pt x="536" y="297"/>
                </a:cubicBezTo>
                <a:cubicBezTo>
                  <a:pt x="533" y="298"/>
                  <a:pt x="531" y="300"/>
                  <a:pt x="529" y="301"/>
                </a:cubicBezTo>
                <a:cubicBezTo>
                  <a:pt x="533" y="296"/>
                  <a:pt x="538" y="292"/>
                  <a:pt x="542" y="286"/>
                </a:cubicBezTo>
                <a:cubicBezTo>
                  <a:pt x="542" y="286"/>
                  <a:pt x="542" y="286"/>
                  <a:pt x="542" y="286"/>
                </a:cubicBezTo>
                <a:cubicBezTo>
                  <a:pt x="540" y="332"/>
                  <a:pt x="527" y="378"/>
                  <a:pt x="505" y="418"/>
                </a:cubicBezTo>
                <a:close/>
                <a:moveTo>
                  <a:pt x="380" y="469"/>
                </a:moveTo>
                <a:cubicBezTo>
                  <a:pt x="391" y="458"/>
                  <a:pt x="403" y="447"/>
                  <a:pt x="414" y="436"/>
                </a:cubicBezTo>
                <a:cubicBezTo>
                  <a:pt x="405" y="447"/>
                  <a:pt x="395" y="457"/>
                  <a:pt x="384" y="466"/>
                </a:cubicBezTo>
                <a:cubicBezTo>
                  <a:pt x="383" y="467"/>
                  <a:pt x="382" y="468"/>
                  <a:pt x="380" y="469"/>
                </a:cubicBezTo>
                <a:close/>
                <a:moveTo>
                  <a:pt x="354" y="457"/>
                </a:moveTo>
                <a:cubicBezTo>
                  <a:pt x="355" y="456"/>
                  <a:pt x="355" y="456"/>
                  <a:pt x="356" y="455"/>
                </a:cubicBezTo>
                <a:cubicBezTo>
                  <a:pt x="363" y="445"/>
                  <a:pt x="373" y="437"/>
                  <a:pt x="382" y="429"/>
                </a:cubicBezTo>
                <a:cubicBezTo>
                  <a:pt x="386" y="425"/>
                  <a:pt x="391" y="421"/>
                  <a:pt x="396" y="416"/>
                </a:cubicBezTo>
                <a:cubicBezTo>
                  <a:pt x="386" y="426"/>
                  <a:pt x="377" y="436"/>
                  <a:pt x="368" y="446"/>
                </a:cubicBezTo>
                <a:cubicBezTo>
                  <a:pt x="365" y="449"/>
                  <a:pt x="360" y="453"/>
                  <a:pt x="354" y="457"/>
                </a:cubicBezTo>
                <a:close/>
                <a:moveTo>
                  <a:pt x="360" y="419"/>
                </a:moveTo>
                <a:cubicBezTo>
                  <a:pt x="368" y="409"/>
                  <a:pt x="377" y="400"/>
                  <a:pt x="385" y="390"/>
                </a:cubicBezTo>
                <a:cubicBezTo>
                  <a:pt x="388" y="385"/>
                  <a:pt x="411" y="353"/>
                  <a:pt x="399" y="371"/>
                </a:cubicBezTo>
                <a:cubicBezTo>
                  <a:pt x="389" y="388"/>
                  <a:pt x="376" y="402"/>
                  <a:pt x="362" y="416"/>
                </a:cubicBezTo>
                <a:cubicBezTo>
                  <a:pt x="362" y="417"/>
                  <a:pt x="361" y="418"/>
                  <a:pt x="360" y="419"/>
                </a:cubicBezTo>
                <a:close/>
                <a:moveTo>
                  <a:pt x="542" y="285"/>
                </a:moveTo>
                <a:cubicBezTo>
                  <a:pt x="542" y="284"/>
                  <a:pt x="540" y="283"/>
                  <a:pt x="539" y="284"/>
                </a:cubicBezTo>
                <a:cubicBezTo>
                  <a:pt x="524" y="293"/>
                  <a:pt x="512" y="305"/>
                  <a:pt x="497" y="314"/>
                </a:cubicBezTo>
                <a:cubicBezTo>
                  <a:pt x="494" y="311"/>
                  <a:pt x="496" y="308"/>
                  <a:pt x="501" y="306"/>
                </a:cubicBezTo>
                <a:cubicBezTo>
                  <a:pt x="505" y="302"/>
                  <a:pt x="509" y="299"/>
                  <a:pt x="513" y="296"/>
                </a:cubicBezTo>
                <a:cubicBezTo>
                  <a:pt x="521" y="289"/>
                  <a:pt x="529" y="282"/>
                  <a:pt x="536" y="274"/>
                </a:cubicBezTo>
                <a:cubicBezTo>
                  <a:pt x="537" y="272"/>
                  <a:pt x="535" y="270"/>
                  <a:pt x="533" y="271"/>
                </a:cubicBezTo>
                <a:cubicBezTo>
                  <a:pt x="523" y="277"/>
                  <a:pt x="513" y="283"/>
                  <a:pt x="503" y="290"/>
                </a:cubicBezTo>
                <a:cubicBezTo>
                  <a:pt x="499" y="292"/>
                  <a:pt x="471" y="315"/>
                  <a:pt x="488" y="300"/>
                </a:cubicBezTo>
                <a:cubicBezTo>
                  <a:pt x="506" y="284"/>
                  <a:pt x="526" y="271"/>
                  <a:pt x="542" y="253"/>
                </a:cubicBezTo>
                <a:cubicBezTo>
                  <a:pt x="542" y="264"/>
                  <a:pt x="542" y="274"/>
                  <a:pt x="542" y="285"/>
                </a:cubicBezTo>
                <a:close/>
              </a:path>
            </a:pathLst>
          </a:custGeom>
          <a:solidFill>
            <a:srgbClr val="4C4C66">
              <a:alpha val="75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7" name="Freeform 75">
            <a:extLst>
              <a:ext uri="{FF2B5EF4-FFF2-40B4-BE49-F238E27FC236}">
                <a16:creationId xmlns="" xmlns:a16="http://schemas.microsoft.com/office/drawing/2014/main" id="{2CC2CF62-DAA0-4164-B363-D0C4D122938A}"/>
              </a:ext>
            </a:extLst>
          </p:cNvPr>
          <p:cNvSpPr>
            <a:spLocks noEditPoints="1"/>
          </p:cNvSpPr>
          <p:nvPr/>
        </p:nvSpPr>
        <p:spPr bwMode="auto">
          <a:xfrm>
            <a:off x="6511681" y="4153811"/>
            <a:ext cx="1539875" cy="1528763"/>
          </a:xfrm>
          <a:custGeom>
            <a:avLst/>
            <a:gdLst>
              <a:gd name="T0" fmla="*/ 450 w 555"/>
              <a:gd name="T1" fmla="*/ 186 h 551"/>
              <a:gd name="T2" fmla="*/ 395 w 555"/>
              <a:gd name="T3" fmla="*/ 249 h 551"/>
              <a:gd name="T4" fmla="*/ 351 w 555"/>
              <a:gd name="T5" fmla="*/ 279 h 551"/>
              <a:gd name="T6" fmla="*/ 280 w 555"/>
              <a:gd name="T7" fmla="*/ 413 h 551"/>
              <a:gd name="T8" fmla="*/ 268 w 555"/>
              <a:gd name="T9" fmla="*/ 391 h 551"/>
              <a:gd name="T10" fmla="*/ 225 w 555"/>
              <a:gd name="T11" fmla="*/ 419 h 551"/>
              <a:gd name="T12" fmla="*/ 271 w 555"/>
              <a:gd name="T13" fmla="*/ 315 h 551"/>
              <a:gd name="T14" fmla="*/ 216 w 555"/>
              <a:gd name="T15" fmla="*/ 346 h 551"/>
              <a:gd name="T16" fmla="*/ 258 w 555"/>
              <a:gd name="T17" fmla="*/ 276 h 551"/>
              <a:gd name="T18" fmla="*/ 290 w 555"/>
              <a:gd name="T19" fmla="*/ 269 h 551"/>
              <a:gd name="T20" fmla="*/ 333 w 555"/>
              <a:gd name="T21" fmla="*/ 289 h 551"/>
              <a:gd name="T22" fmla="*/ 435 w 555"/>
              <a:gd name="T23" fmla="*/ 172 h 551"/>
              <a:gd name="T24" fmla="*/ 45 w 555"/>
              <a:gd name="T25" fmla="*/ 152 h 551"/>
              <a:gd name="T26" fmla="*/ 307 w 555"/>
              <a:gd name="T27" fmla="*/ 119 h 551"/>
              <a:gd name="T28" fmla="*/ 252 w 555"/>
              <a:gd name="T29" fmla="*/ 185 h 551"/>
              <a:gd name="T30" fmla="*/ 270 w 555"/>
              <a:gd name="T31" fmla="*/ 196 h 551"/>
              <a:gd name="T32" fmla="*/ 308 w 555"/>
              <a:gd name="T33" fmla="*/ 161 h 551"/>
              <a:gd name="T34" fmla="*/ 283 w 555"/>
              <a:gd name="T35" fmla="*/ 211 h 551"/>
              <a:gd name="T36" fmla="*/ 229 w 555"/>
              <a:gd name="T37" fmla="*/ 237 h 551"/>
              <a:gd name="T38" fmla="*/ 233 w 555"/>
              <a:gd name="T39" fmla="*/ 265 h 551"/>
              <a:gd name="T40" fmla="*/ 212 w 555"/>
              <a:gd name="T41" fmla="*/ 310 h 551"/>
              <a:gd name="T42" fmla="*/ 198 w 555"/>
              <a:gd name="T43" fmla="*/ 377 h 551"/>
              <a:gd name="T44" fmla="*/ 235 w 555"/>
              <a:gd name="T45" fmla="*/ 418 h 551"/>
              <a:gd name="T46" fmla="*/ 381 w 555"/>
              <a:gd name="T47" fmla="*/ 323 h 551"/>
              <a:gd name="T48" fmla="*/ 338 w 555"/>
              <a:gd name="T49" fmla="*/ 477 h 551"/>
              <a:gd name="T50" fmla="*/ 277 w 555"/>
              <a:gd name="T51" fmla="*/ 541 h 551"/>
              <a:gd name="T52" fmla="*/ 125 w 555"/>
              <a:gd name="T53" fmla="*/ 476 h 551"/>
              <a:gd name="T54" fmla="*/ 58 w 555"/>
              <a:gd name="T55" fmla="*/ 423 h 551"/>
              <a:gd name="T56" fmla="*/ 55 w 555"/>
              <a:gd name="T57" fmla="*/ 281 h 551"/>
              <a:gd name="T58" fmla="*/ 48 w 555"/>
              <a:gd name="T59" fmla="*/ 186 h 551"/>
              <a:gd name="T60" fmla="*/ 512 w 555"/>
              <a:gd name="T61" fmla="*/ 139 h 551"/>
              <a:gd name="T62" fmla="*/ 253 w 555"/>
              <a:gd name="T63" fmla="*/ 158 h 551"/>
              <a:gd name="T64" fmla="*/ 316 w 555"/>
              <a:gd name="T65" fmla="*/ 199 h 551"/>
              <a:gd name="T66" fmla="*/ 445 w 555"/>
              <a:gd name="T67" fmla="*/ 89 h 551"/>
              <a:gd name="T68" fmla="*/ 315 w 555"/>
              <a:gd name="T69" fmla="*/ 251 h 551"/>
              <a:gd name="T70" fmla="*/ 350 w 555"/>
              <a:gd name="T71" fmla="*/ 216 h 551"/>
              <a:gd name="T72" fmla="*/ 334 w 555"/>
              <a:gd name="T73" fmla="*/ 241 h 551"/>
              <a:gd name="T74" fmla="*/ 331 w 555"/>
              <a:gd name="T75" fmla="*/ 268 h 551"/>
              <a:gd name="T76" fmla="*/ 443 w 555"/>
              <a:gd name="T77" fmla="*/ 62 h 551"/>
              <a:gd name="T78" fmla="*/ 424 w 555"/>
              <a:gd name="T79" fmla="*/ 83 h 551"/>
              <a:gd name="T80" fmla="*/ 333 w 555"/>
              <a:gd name="T81" fmla="*/ 181 h 551"/>
              <a:gd name="T82" fmla="*/ 232 w 555"/>
              <a:gd name="T83" fmla="*/ 272 h 551"/>
              <a:gd name="T84" fmla="*/ 287 w 555"/>
              <a:gd name="T85" fmla="*/ 382 h 551"/>
              <a:gd name="T86" fmla="*/ 23 w 555"/>
              <a:gd name="T87" fmla="*/ 223 h 551"/>
              <a:gd name="T88" fmla="*/ 45 w 555"/>
              <a:gd name="T89" fmla="*/ 262 h 551"/>
              <a:gd name="T90" fmla="*/ 20 w 555"/>
              <a:gd name="T91" fmla="*/ 340 h 551"/>
              <a:gd name="T92" fmla="*/ 90 w 555"/>
              <a:gd name="T93" fmla="*/ 474 h 551"/>
              <a:gd name="T94" fmla="*/ 92 w 555"/>
              <a:gd name="T95" fmla="*/ 476 h 551"/>
              <a:gd name="T96" fmla="*/ 541 w 555"/>
              <a:gd name="T97" fmla="*/ 248 h 551"/>
              <a:gd name="T98" fmla="*/ 390 w 555"/>
              <a:gd name="T99" fmla="*/ 316 h 551"/>
              <a:gd name="T100" fmla="*/ 395 w 555"/>
              <a:gd name="T101" fmla="*/ 302 h 551"/>
              <a:gd name="T102" fmla="*/ 390 w 555"/>
              <a:gd name="T103" fmla="*/ 306 h 551"/>
              <a:gd name="T104" fmla="*/ 400 w 555"/>
              <a:gd name="T105" fmla="*/ 474 h 551"/>
              <a:gd name="T106" fmla="*/ 372 w 555"/>
              <a:gd name="T107" fmla="*/ 487 h 551"/>
              <a:gd name="T108" fmla="*/ 443 w 555"/>
              <a:gd name="T109" fmla="*/ 376 h 551"/>
              <a:gd name="T110" fmla="*/ 415 w 555"/>
              <a:gd name="T111" fmla="*/ 369 h 551"/>
              <a:gd name="T112" fmla="*/ 373 w 555"/>
              <a:gd name="T113" fmla="*/ 361 h 551"/>
              <a:gd name="T114" fmla="*/ 414 w 555"/>
              <a:gd name="T115" fmla="*/ 316 h 551"/>
              <a:gd name="T116" fmla="*/ 437 w 555"/>
              <a:gd name="T117" fmla="*/ 361 h 551"/>
              <a:gd name="T118" fmla="*/ 469 w 555"/>
              <a:gd name="T119" fmla="*/ 301 h 551"/>
              <a:gd name="T120" fmla="*/ 503 w 555"/>
              <a:gd name="T121" fmla="*/ 320 h 551"/>
              <a:gd name="T122" fmla="*/ 531 w 555"/>
              <a:gd name="T123" fmla="*/ 315 h 551"/>
              <a:gd name="T124" fmla="*/ 360 w 555"/>
              <a:gd name="T125" fmla="*/ 419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55" h="551">
                <a:moveTo>
                  <a:pt x="512" y="139"/>
                </a:moveTo>
                <a:cubicBezTo>
                  <a:pt x="511" y="137"/>
                  <a:pt x="508" y="140"/>
                  <a:pt x="509" y="142"/>
                </a:cubicBezTo>
                <a:cubicBezTo>
                  <a:pt x="514" y="151"/>
                  <a:pt x="519" y="160"/>
                  <a:pt x="523" y="169"/>
                </a:cubicBezTo>
                <a:cubicBezTo>
                  <a:pt x="522" y="170"/>
                  <a:pt x="522" y="170"/>
                  <a:pt x="522" y="170"/>
                </a:cubicBezTo>
                <a:cubicBezTo>
                  <a:pt x="497" y="194"/>
                  <a:pt x="472" y="216"/>
                  <a:pt x="446" y="238"/>
                </a:cubicBezTo>
                <a:cubicBezTo>
                  <a:pt x="434" y="248"/>
                  <a:pt x="422" y="258"/>
                  <a:pt x="410" y="268"/>
                </a:cubicBezTo>
                <a:cubicBezTo>
                  <a:pt x="402" y="274"/>
                  <a:pt x="367" y="310"/>
                  <a:pt x="392" y="279"/>
                </a:cubicBezTo>
                <a:cubicBezTo>
                  <a:pt x="411" y="254"/>
                  <a:pt x="436" y="234"/>
                  <a:pt x="460" y="213"/>
                </a:cubicBezTo>
                <a:cubicBezTo>
                  <a:pt x="467" y="206"/>
                  <a:pt x="475" y="200"/>
                  <a:pt x="482" y="192"/>
                </a:cubicBezTo>
                <a:cubicBezTo>
                  <a:pt x="491" y="185"/>
                  <a:pt x="500" y="176"/>
                  <a:pt x="508" y="167"/>
                </a:cubicBezTo>
                <a:cubicBezTo>
                  <a:pt x="509" y="167"/>
                  <a:pt x="510" y="166"/>
                  <a:pt x="510" y="165"/>
                </a:cubicBezTo>
                <a:cubicBezTo>
                  <a:pt x="511" y="163"/>
                  <a:pt x="513" y="161"/>
                  <a:pt x="514" y="159"/>
                </a:cubicBezTo>
                <a:cubicBezTo>
                  <a:pt x="515" y="158"/>
                  <a:pt x="513" y="156"/>
                  <a:pt x="512" y="157"/>
                </a:cubicBezTo>
                <a:cubicBezTo>
                  <a:pt x="474" y="184"/>
                  <a:pt x="440" y="215"/>
                  <a:pt x="405" y="245"/>
                </a:cubicBezTo>
                <a:cubicBezTo>
                  <a:pt x="441" y="214"/>
                  <a:pt x="473" y="179"/>
                  <a:pt x="509" y="148"/>
                </a:cubicBezTo>
                <a:cubicBezTo>
                  <a:pt x="510" y="147"/>
                  <a:pt x="509" y="145"/>
                  <a:pt x="507" y="146"/>
                </a:cubicBezTo>
                <a:cubicBezTo>
                  <a:pt x="487" y="158"/>
                  <a:pt x="468" y="172"/>
                  <a:pt x="450" y="186"/>
                </a:cubicBezTo>
                <a:cubicBezTo>
                  <a:pt x="466" y="171"/>
                  <a:pt x="480" y="155"/>
                  <a:pt x="494" y="138"/>
                </a:cubicBezTo>
                <a:cubicBezTo>
                  <a:pt x="495" y="136"/>
                  <a:pt x="494" y="135"/>
                  <a:pt x="492" y="136"/>
                </a:cubicBezTo>
                <a:cubicBezTo>
                  <a:pt x="453" y="170"/>
                  <a:pt x="405" y="196"/>
                  <a:pt x="377" y="241"/>
                </a:cubicBezTo>
                <a:cubicBezTo>
                  <a:pt x="377" y="242"/>
                  <a:pt x="378" y="243"/>
                  <a:pt x="379" y="242"/>
                </a:cubicBezTo>
                <a:cubicBezTo>
                  <a:pt x="403" y="203"/>
                  <a:pt x="441" y="180"/>
                  <a:pt x="476" y="152"/>
                </a:cubicBezTo>
                <a:cubicBezTo>
                  <a:pt x="480" y="149"/>
                  <a:pt x="485" y="144"/>
                  <a:pt x="486" y="143"/>
                </a:cubicBezTo>
                <a:cubicBezTo>
                  <a:pt x="486" y="144"/>
                  <a:pt x="484" y="146"/>
                  <a:pt x="480" y="150"/>
                </a:cubicBezTo>
                <a:cubicBezTo>
                  <a:pt x="471" y="160"/>
                  <a:pt x="463" y="170"/>
                  <a:pt x="454" y="179"/>
                </a:cubicBezTo>
                <a:cubicBezTo>
                  <a:pt x="443" y="190"/>
                  <a:pt x="432" y="200"/>
                  <a:pt x="421" y="211"/>
                </a:cubicBezTo>
                <a:cubicBezTo>
                  <a:pt x="408" y="222"/>
                  <a:pt x="395" y="234"/>
                  <a:pt x="383" y="246"/>
                </a:cubicBezTo>
                <a:cubicBezTo>
                  <a:pt x="381" y="248"/>
                  <a:pt x="383" y="250"/>
                  <a:pt x="385" y="249"/>
                </a:cubicBezTo>
                <a:cubicBezTo>
                  <a:pt x="396" y="238"/>
                  <a:pt x="408" y="228"/>
                  <a:pt x="419" y="217"/>
                </a:cubicBezTo>
                <a:cubicBezTo>
                  <a:pt x="423" y="214"/>
                  <a:pt x="427" y="210"/>
                  <a:pt x="431" y="207"/>
                </a:cubicBezTo>
                <a:cubicBezTo>
                  <a:pt x="451" y="189"/>
                  <a:pt x="472" y="173"/>
                  <a:pt x="494" y="158"/>
                </a:cubicBezTo>
                <a:cubicBezTo>
                  <a:pt x="513" y="145"/>
                  <a:pt x="489" y="161"/>
                  <a:pt x="486" y="165"/>
                </a:cubicBezTo>
                <a:cubicBezTo>
                  <a:pt x="476" y="173"/>
                  <a:pt x="467" y="182"/>
                  <a:pt x="458" y="191"/>
                </a:cubicBezTo>
                <a:cubicBezTo>
                  <a:pt x="437" y="211"/>
                  <a:pt x="417" y="230"/>
                  <a:pt x="395" y="249"/>
                </a:cubicBezTo>
                <a:cubicBezTo>
                  <a:pt x="394" y="250"/>
                  <a:pt x="396" y="252"/>
                  <a:pt x="397" y="251"/>
                </a:cubicBezTo>
                <a:cubicBezTo>
                  <a:pt x="418" y="235"/>
                  <a:pt x="438" y="218"/>
                  <a:pt x="459" y="202"/>
                </a:cubicBezTo>
                <a:cubicBezTo>
                  <a:pt x="468" y="195"/>
                  <a:pt x="476" y="188"/>
                  <a:pt x="485" y="181"/>
                </a:cubicBezTo>
                <a:cubicBezTo>
                  <a:pt x="481" y="186"/>
                  <a:pt x="477" y="190"/>
                  <a:pt x="473" y="195"/>
                </a:cubicBezTo>
                <a:cubicBezTo>
                  <a:pt x="452" y="212"/>
                  <a:pt x="432" y="231"/>
                  <a:pt x="412" y="249"/>
                </a:cubicBezTo>
                <a:cubicBezTo>
                  <a:pt x="401" y="260"/>
                  <a:pt x="390" y="270"/>
                  <a:pt x="378" y="279"/>
                </a:cubicBezTo>
                <a:cubicBezTo>
                  <a:pt x="359" y="295"/>
                  <a:pt x="388" y="268"/>
                  <a:pt x="392" y="265"/>
                </a:cubicBezTo>
                <a:cubicBezTo>
                  <a:pt x="393" y="263"/>
                  <a:pt x="391" y="261"/>
                  <a:pt x="390" y="262"/>
                </a:cubicBezTo>
                <a:cubicBezTo>
                  <a:pt x="383" y="266"/>
                  <a:pt x="377" y="270"/>
                  <a:pt x="371" y="275"/>
                </a:cubicBezTo>
                <a:cubicBezTo>
                  <a:pt x="358" y="285"/>
                  <a:pt x="380" y="263"/>
                  <a:pt x="383" y="260"/>
                </a:cubicBezTo>
                <a:cubicBezTo>
                  <a:pt x="384" y="259"/>
                  <a:pt x="382" y="256"/>
                  <a:pt x="381" y="258"/>
                </a:cubicBezTo>
                <a:cubicBezTo>
                  <a:pt x="372" y="264"/>
                  <a:pt x="346" y="289"/>
                  <a:pt x="367" y="262"/>
                </a:cubicBezTo>
                <a:cubicBezTo>
                  <a:pt x="368" y="261"/>
                  <a:pt x="366" y="259"/>
                  <a:pt x="364" y="260"/>
                </a:cubicBezTo>
                <a:cubicBezTo>
                  <a:pt x="359" y="265"/>
                  <a:pt x="355" y="269"/>
                  <a:pt x="351" y="274"/>
                </a:cubicBezTo>
                <a:cubicBezTo>
                  <a:pt x="349" y="275"/>
                  <a:pt x="352" y="278"/>
                  <a:pt x="353" y="276"/>
                </a:cubicBezTo>
                <a:cubicBezTo>
                  <a:pt x="353" y="275"/>
                  <a:pt x="354" y="275"/>
                  <a:pt x="354" y="274"/>
                </a:cubicBezTo>
                <a:cubicBezTo>
                  <a:pt x="353" y="276"/>
                  <a:pt x="352" y="277"/>
                  <a:pt x="351" y="279"/>
                </a:cubicBezTo>
                <a:cubicBezTo>
                  <a:pt x="351" y="280"/>
                  <a:pt x="352" y="282"/>
                  <a:pt x="354" y="281"/>
                </a:cubicBezTo>
                <a:cubicBezTo>
                  <a:pt x="360" y="277"/>
                  <a:pt x="363" y="275"/>
                  <a:pt x="369" y="270"/>
                </a:cubicBezTo>
                <a:cubicBezTo>
                  <a:pt x="386" y="257"/>
                  <a:pt x="362" y="279"/>
                  <a:pt x="359" y="284"/>
                </a:cubicBezTo>
                <a:cubicBezTo>
                  <a:pt x="358" y="285"/>
                  <a:pt x="359" y="288"/>
                  <a:pt x="361" y="287"/>
                </a:cubicBezTo>
                <a:cubicBezTo>
                  <a:pt x="369" y="281"/>
                  <a:pt x="376" y="274"/>
                  <a:pt x="385" y="269"/>
                </a:cubicBezTo>
                <a:cubicBezTo>
                  <a:pt x="377" y="274"/>
                  <a:pt x="370" y="283"/>
                  <a:pt x="364" y="291"/>
                </a:cubicBezTo>
                <a:cubicBezTo>
                  <a:pt x="363" y="293"/>
                  <a:pt x="365" y="295"/>
                  <a:pt x="367" y="293"/>
                </a:cubicBezTo>
                <a:cubicBezTo>
                  <a:pt x="379" y="283"/>
                  <a:pt x="391" y="273"/>
                  <a:pt x="403" y="262"/>
                </a:cubicBezTo>
                <a:cubicBezTo>
                  <a:pt x="392" y="273"/>
                  <a:pt x="383" y="284"/>
                  <a:pt x="374" y="297"/>
                </a:cubicBezTo>
                <a:cubicBezTo>
                  <a:pt x="373" y="299"/>
                  <a:pt x="375" y="300"/>
                  <a:pt x="377" y="299"/>
                </a:cubicBezTo>
                <a:cubicBezTo>
                  <a:pt x="401" y="279"/>
                  <a:pt x="425" y="260"/>
                  <a:pt x="449" y="239"/>
                </a:cubicBezTo>
                <a:cubicBezTo>
                  <a:pt x="439" y="249"/>
                  <a:pt x="429" y="259"/>
                  <a:pt x="418" y="268"/>
                </a:cubicBezTo>
                <a:cubicBezTo>
                  <a:pt x="402" y="281"/>
                  <a:pt x="383" y="295"/>
                  <a:pt x="371" y="312"/>
                </a:cubicBezTo>
                <a:cubicBezTo>
                  <a:pt x="370" y="311"/>
                  <a:pt x="368" y="310"/>
                  <a:pt x="367" y="312"/>
                </a:cubicBezTo>
                <a:cubicBezTo>
                  <a:pt x="344" y="344"/>
                  <a:pt x="316" y="373"/>
                  <a:pt x="294" y="406"/>
                </a:cubicBezTo>
                <a:cubicBezTo>
                  <a:pt x="288" y="412"/>
                  <a:pt x="282" y="419"/>
                  <a:pt x="276" y="425"/>
                </a:cubicBezTo>
                <a:cubicBezTo>
                  <a:pt x="261" y="441"/>
                  <a:pt x="277" y="417"/>
                  <a:pt x="280" y="413"/>
                </a:cubicBezTo>
                <a:cubicBezTo>
                  <a:pt x="288" y="399"/>
                  <a:pt x="298" y="387"/>
                  <a:pt x="309" y="375"/>
                </a:cubicBezTo>
                <a:cubicBezTo>
                  <a:pt x="322" y="359"/>
                  <a:pt x="337" y="344"/>
                  <a:pt x="350" y="327"/>
                </a:cubicBezTo>
                <a:cubicBezTo>
                  <a:pt x="351" y="326"/>
                  <a:pt x="348" y="324"/>
                  <a:pt x="347" y="325"/>
                </a:cubicBezTo>
                <a:cubicBezTo>
                  <a:pt x="311" y="361"/>
                  <a:pt x="284" y="403"/>
                  <a:pt x="248" y="439"/>
                </a:cubicBezTo>
                <a:cubicBezTo>
                  <a:pt x="252" y="435"/>
                  <a:pt x="255" y="428"/>
                  <a:pt x="258" y="422"/>
                </a:cubicBezTo>
                <a:cubicBezTo>
                  <a:pt x="269" y="410"/>
                  <a:pt x="280" y="397"/>
                  <a:pt x="291" y="383"/>
                </a:cubicBezTo>
                <a:cubicBezTo>
                  <a:pt x="297" y="376"/>
                  <a:pt x="302" y="369"/>
                  <a:pt x="307" y="362"/>
                </a:cubicBezTo>
                <a:cubicBezTo>
                  <a:pt x="313" y="355"/>
                  <a:pt x="318" y="348"/>
                  <a:pt x="323" y="342"/>
                </a:cubicBezTo>
                <a:cubicBezTo>
                  <a:pt x="324" y="341"/>
                  <a:pt x="324" y="340"/>
                  <a:pt x="325" y="339"/>
                </a:cubicBezTo>
                <a:cubicBezTo>
                  <a:pt x="328" y="336"/>
                  <a:pt x="331" y="332"/>
                  <a:pt x="334" y="329"/>
                </a:cubicBezTo>
                <a:cubicBezTo>
                  <a:pt x="335" y="327"/>
                  <a:pt x="333" y="324"/>
                  <a:pt x="331" y="326"/>
                </a:cubicBezTo>
                <a:cubicBezTo>
                  <a:pt x="329" y="329"/>
                  <a:pt x="326" y="333"/>
                  <a:pt x="323" y="336"/>
                </a:cubicBezTo>
                <a:cubicBezTo>
                  <a:pt x="323" y="337"/>
                  <a:pt x="322" y="337"/>
                  <a:pt x="322" y="338"/>
                </a:cubicBezTo>
                <a:cubicBezTo>
                  <a:pt x="299" y="366"/>
                  <a:pt x="271" y="391"/>
                  <a:pt x="253" y="422"/>
                </a:cubicBezTo>
                <a:cubicBezTo>
                  <a:pt x="250" y="426"/>
                  <a:pt x="246" y="429"/>
                  <a:pt x="243" y="432"/>
                </a:cubicBezTo>
                <a:cubicBezTo>
                  <a:pt x="240" y="435"/>
                  <a:pt x="242" y="429"/>
                  <a:pt x="245" y="423"/>
                </a:cubicBezTo>
                <a:cubicBezTo>
                  <a:pt x="253" y="413"/>
                  <a:pt x="261" y="402"/>
                  <a:pt x="268" y="391"/>
                </a:cubicBezTo>
                <a:cubicBezTo>
                  <a:pt x="283" y="371"/>
                  <a:pt x="300" y="353"/>
                  <a:pt x="315" y="333"/>
                </a:cubicBezTo>
                <a:cubicBezTo>
                  <a:pt x="315" y="333"/>
                  <a:pt x="315" y="333"/>
                  <a:pt x="315" y="333"/>
                </a:cubicBezTo>
                <a:cubicBezTo>
                  <a:pt x="315" y="333"/>
                  <a:pt x="315" y="333"/>
                  <a:pt x="315" y="333"/>
                </a:cubicBezTo>
                <a:cubicBezTo>
                  <a:pt x="316" y="331"/>
                  <a:pt x="318" y="329"/>
                  <a:pt x="319" y="327"/>
                </a:cubicBezTo>
                <a:cubicBezTo>
                  <a:pt x="320" y="325"/>
                  <a:pt x="317" y="324"/>
                  <a:pt x="316" y="325"/>
                </a:cubicBezTo>
                <a:cubicBezTo>
                  <a:pt x="294" y="356"/>
                  <a:pt x="261" y="382"/>
                  <a:pt x="244" y="416"/>
                </a:cubicBezTo>
                <a:cubicBezTo>
                  <a:pt x="239" y="422"/>
                  <a:pt x="234" y="427"/>
                  <a:pt x="233" y="431"/>
                </a:cubicBezTo>
                <a:cubicBezTo>
                  <a:pt x="235" y="424"/>
                  <a:pt x="238" y="416"/>
                  <a:pt x="241" y="409"/>
                </a:cubicBezTo>
                <a:cubicBezTo>
                  <a:pt x="248" y="401"/>
                  <a:pt x="254" y="392"/>
                  <a:pt x="260" y="383"/>
                </a:cubicBezTo>
                <a:cubicBezTo>
                  <a:pt x="264" y="378"/>
                  <a:pt x="268" y="373"/>
                  <a:pt x="272" y="367"/>
                </a:cubicBezTo>
                <a:cubicBezTo>
                  <a:pt x="284" y="353"/>
                  <a:pt x="297" y="339"/>
                  <a:pt x="308" y="325"/>
                </a:cubicBezTo>
                <a:cubicBezTo>
                  <a:pt x="309" y="323"/>
                  <a:pt x="306" y="321"/>
                  <a:pt x="305" y="323"/>
                </a:cubicBezTo>
                <a:cubicBezTo>
                  <a:pt x="291" y="337"/>
                  <a:pt x="279" y="352"/>
                  <a:pt x="267" y="368"/>
                </a:cubicBezTo>
                <a:cubicBezTo>
                  <a:pt x="264" y="372"/>
                  <a:pt x="261" y="376"/>
                  <a:pt x="258" y="380"/>
                </a:cubicBezTo>
                <a:cubicBezTo>
                  <a:pt x="254" y="386"/>
                  <a:pt x="249" y="392"/>
                  <a:pt x="245" y="399"/>
                </a:cubicBezTo>
                <a:cubicBezTo>
                  <a:pt x="241" y="404"/>
                  <a:pt x="237" y="410"/>
                  <a:pt x="233" y="415"/>
                </a:cubicBezTo>
                <a:cubicBezTo>
                  <a:pt x="230" y="422"/>
                  <a:pt x="228" y="424"/>
                  <a:pt x="225" y="419"/>
                </a:cubicBezTo>
                <a:cubicBezTo>
                  <a:pt x="226" y="415"/>
                  <a:pt x="227" y="411"/>
                  <a:pt x="228" y="408"/>
                </a:cubicBezTo>
                <a:cubicBezTo>
                  <a:pt x="237" y="398"/>
                  <a:pt x="245" y="387"/>
                  <a:pt x="252" y="376"/>
                </a:cubicBezTo>
                <a:cubicBezTo>
                  <a:pt x="259" y="368"/>
                  <a:pt x="265" y="359"/>
                  <a:pt x="271" y="350"/>
                </a:cubicBezTo>
                <a:cubicBezTo>
                  <a:pt x="273" y="348"/>
                  <a:pt x="275" y="345"/>
                  <a:pt x="277" y="343"/>
                </a:cubicBezTo>
                <a:cubicBezTo>
                  <a:pt x="282" y="337"/>
                  <a:pt x="286" y="331"/>
                  <a:pt x="290" y="326"/>
                </a:cubicBezTo>
                <a:cubicBezTo>
                  <a:pt x="292" y="324"/>
                  <a:pt x="289" y="322"/>
                  <a:pt x="288" y="324"/>
                </a:cubicBezTo>
                <a:cubicBezTo>
                  <a:pt x="282" y="330"/>
                  <a:pt x="277" y="337"/>
                  <a:pt x="271" y="344"/>
                </a:cubicBezTo>
                <a:cubicBezTo>
                  <a:pt x="256" y="362"/>
                  <a:pt x="236" y="382"/>
                  <a:pt x="226" y="404"/>
                </a:cubicBezTo>
                <a:cubicBezTo>
                  <a:pt x="224" y="407"/>
                  <a:pt x="222" y="409"/>
                  <a:pt x="220" y="411"/>
                </a:cubicBezTo>
                <a:cubicBezTo>
                  <a:pt x="215" y="417"/>
                  <a:pt x="212" y="422"/>
                  <a:pt x="214" y="412"/>
                </a:cubicBezTo>
                <a:cubicBezTo>
                  <a:pt x="215" y="411"/>
                  <a:pt x="215" y="409"/>
                  <a:pt x="216" y="408"/>
                </a:cubicBezTo>
                <a:cubicBezTo>
                  <a:pt x="238" y="380"/>
                  <a:pt x="257" y="350"/>
                  <a:pt x="279" y="323"/>
                </a:cubicBezTo>
                <a:cubicBezTo>
                  <a:pt x="280" y="321"/>
                  <a:pt x="278" y="319"/>
                  <a:pt x="276" y="320"/>
                </a:cubicBezTo>
                <a:cubicBezTo>
                  <a:pt x="264" y="334"/>
                  <a:pt x="249" y="349"/>
                  <a:pt x="237" y="365"/>
                </a:cubicBezTo>
                <a:cubicBezTo>
                  <a:pt x="237" y="364"/>
                  <a:pt x="238" y="364"/>
                  <a:pt x="238" y="363"/>
                </a:cubicBezTo>
                <a:cubicBezTo>
                  <a:pt x="250" y="347"/>
                  <a:pt x="262" y="332"/>
                  <a:pt x="273" y="317"/>
                </a:cubicBezTo>
                <a:cubicBezTo>
                  <a:pt x="275" y="315"/>
                  <a:pt x="272" y="313"/>
                  <a:pt x="271" y="315"/>
                </a:cubicBezTo>
                <a:cubicBezTo>
                  <a:pt x="249" y="342"/>
                  <a:pt x="229" y="370"/>
                  <a:pt x="207" y="398"/>
                </a:cubicBezTo>
                <a:cubicBezTo>
                  <a:pt x="224" y="376"/>
                  <a:pt x="243" y="347"/>
                  <a:pt x="262" y="321"/>
                </a:cubicBezTo>
                <a:cubicBezTo>
                  <a:pt x="265" y="319"/>
                  <a:pt x="266" y="317"/>
                  <a:pt x="266" y="316"/>
                </a:cubicBezTo>
                <a:cubicBezTo>
                  <a:pt x="268" y="313"/>
                  <a:pt x="270" y="311"/>
                  <a:pt x="272" y="308"/>
                </a:cubicBezTo>
                <a:cubicBezTo>
                  <a:pt x="273" y="306"/>
                  <a:pt x="271" y="304"/>
                  <a:pt x="269" y="306"/>
                </a:cubicBezTo>
                <a:cubicBezTo>
                  <a:pt x="249" y="329"/>
                  <a:pt x="230" y="354"/>
                  <a:pt x="211" y="379"/>
                </a:cubicBezTo>
                <a:cubicBezTo>
                  <a:pt x="204" y="389"/>
                  <a:pt x="203" y="389"/>
                  <a:pt x="209" y="379"/>
                </a:cubicBezTo>
                <a:cubicBezTo>
                  <a:pt x="213" y="371"/>
                  <a:pt x="218" y="363"/>
                  <a:pt x="223" y="356"/>
                </a:cubicBezTo>
                <a:cubicBezTo>
                  <a:pt x="233" y="340"/>
                  <a:pt x="244" y="326"/>
                  <a:pt x="255" y="311"/>
                </a:cubicBezTo>
                <a:cubicBezTo>
                  <a:pt x="256" y="310"/>
                  <a:pt x="254" y="307"/>
                  <a:pt x="252" y="309"/>
                </a:cubicBezTo>
                <a:cubicBezTo>
                  <a:pt x="251" y="310"/>
                  <a:pt x="250" y="312"/>
                  <a:pt x="249" y="313"/>
                </a:cubicBezTo>
                <a:cubicBezTo>
                  <a:pt x="249" y="313"/>
                  <a:pt x="248" y="313"/>
                  <a:pt x="248" y="314"/>
                </a:cubicBezTo>
                <a:cubicBezTo>
                  <a:pt x="246" y="316"/>
                  <a:pt x="245" y="318"/>
                  <a:pt x="243" y="320"/>
                </a:cubicBezTo>
                <a:cubicBezTo>
                  <a:pt x="243" y="320"/>
                  <a:pt x="243" y="320"/>
                  <a:pt x="243" y="320"/>
                </a:cubicBezTo>
                <a:cubicBezTo>
                  <a:pt x="243" y="320"/>
                  <a:pt x="243" y="320"/>
                  <a:pt x="243" y="320"/>
                </a:cubicBezTo>
                <a:cubicBezTo>
                  <a:pt x="234" y="330"/>
                  <a:pt x="226" y="341"/>
                  <a:pt x="218" y="352"/>
                </a:cubicBezTo>
                <a:cubicBezTo>
                  <a:pt x="213" y="357"/>
                  <a:pt x="214" y="352"/>
                  <a:pt x="216" y="346"/>
                </a:cubicBezTo>
                <a:cubicBezTo>
                  <a:pt x="217" y="345"/>
                  <a:pt x="217" y="345"/>
                  <a:pt x="218" y="345"/>
                </a:cubicBezTo>
                <a:cubicBezTo>
                  <a:pt x="219" y="344"/>
                  <a:pt x="219" y="342"/>
                  <a:pt x="218" y="342"/>
                </a:cubicBezTo>
                <a:cubicBezTo>
                  <a:pt x="218" y="341"/>
                  <a:pt x="218" y="340"/>
                  <a:pt x="219" y="340"/>
                </a:cubicBezTo>
                <a:cubicBezTo>
                  <a:pt x="223" y="335"/>
                  <a:pt x="229" y="323"/>
                  <a:pt x="231" y="320"/>
                </a:cubicBezTo>
                <a:cubicBezTo>
                  <a:pt x="232" y="319"/>
                  <a:pt x="231" y="318"/>
                  <a:pt x="230" y="318"/>
                </a:cubicBezTo>
                <a:cubicBezTo>
                  <a:pt x="234" y="312"/>
                  <a:pt x="237" y="305"/>
                  <a:pt x="238" y="298"/>
                </a:cubicBezTo>
                <a:cubicBezTo>
                  <a:pt x="239" y="297"/>
                  <a:pt x="237" y="295"/>
                  <a:pt x="236" y="296"/>
                </a:cubicBezTo>
                <a:cubicBezTo>
                  <a:pt x="235" y="296"/>
                  <a:pt x="235" y="297"/>
                  <a:pt x="234" y="297"/>
                </a:cubicBezTo>
                <a:cubicBezTo>
                  <a:pt x="237" y="294"/>
                  <a:pt x="239" y="290"/>
                  <a:pt x="240" y="286"/>
                </a:cubicBezTo>
                <a:cubicBezTo>
                  <a:pt x="241" y="285"/>
                  <a:pt x="240" y="284"/>
                  <a:pt x="240" y="283"/>
                </a:cubicBezTo>
                <a:cubicBezTo>
                  <a:pt x="240" y="284"/>
                  <a:pt x="241" y="284"/>
                  <a:pt x="241" y="283"/>
                </a:cubicBezTo>
                <a:cubicBezTo>
                  <a:pt x="247" y="277"/>
                  <a:pt x="253" y="271"/>
                  <a:pt x="258" y="265"/>
                </a:cubicBezTo>
                <a:cubicBezTo>
                  <a:pt x="259" y="266"/>
                  <a:pt x="260" y="266"/>
                  <a:pt x="260" y="265"/>
                </a:cubicBezTo>
                <a:cubicBezTo>
                  <a:pt x="261" y="264"/>
                  <a:pt x="262" y="262"/>
                  <a:pt x="262" y="261"/>
                </a:cubicBezTo>
                <a:cubicBezTo>
                  <a:pt x="266" y="257"/>
                  <a:pt x="269" y="254"/>
                  <a:pt x="272" y="250"/>
                </a:cubicBezTo>
                <a:cubicBezTo>
                  <a:pt x="266" y="258"/>
                  <a:pt x="261" y="266"/>
                  <a:pt x="256" y="274"/>
                </a:cubicBezTo>
                <a:cubicBezTo>
                  <a:pt x="254" y="276"/>
                  <a:pt x="257" y="277"/>
                  <a:pt x="258" y="276"/>
                </a:cubicBezTo>
                <a:cubicBezTo>
                  <a:pt x="264" y="271"/>
                  <a:pt x="270" y="265"/>
                  <a:pt x="275" y="259"/>
                </a:cubicBezTo>
                <a:cubicBezTo>
                  <a:pt x="275" y="259"/>
                  <a:pt x="275" y="259"/>
                  <a:pt x="275" y="259"/>
                </a:cubicBezTo>
                <a:cubicBezTo>
                  <a:pt x="270" y="267"/>
                  <a:pt x="265" y="275"/>
                  <a:pt x="260" y="282"/>
                </a:cubicBezTo>
                <a:cubicBezTo>
                  <a:pt x="259" y="284"/>
                  <a:pt x="261" y="286"/>
                  <a:pt x="263" y="284"/>
                </a:cubicBezTo>
                <a:cubicBezTo>
                  <a:pt x="267" y="280"/>
                  <a:pt x="271" y="276"/>
                  <a:pt x="275" y="272"/>
                </a:cubicBezTo>
                <a:cubicBezTo>
                  <a:pt x="273" y="279"/>
                  <a:pt x="270" y="284"/>
                  <a:pt x="267" y="290"/>
                </a:cubicBezTo>
                <a:cubicBezTo>
                  <a:pt x="266" y="292"/>
                  <a:pt x="269" y="294"/>
                  <a:pt x="270" y="292"/>
                </a:cubicBezTo>
                <a:cubicBezTo>
                  <a:pt x="272" y="290"/>
                  <a:pt x="273" y="288"/>
                  <a:pt x="274" y="286"/>
                </a:cubicBezTo>
                <a:cubicBezTo>
                  <a:pt x="275" y="286"/>
                  <a:pt x="276" y="286"/>
                  <a:pt x="277" y="285"/>
                </a:cubicBezTo>
                <a:cubicBezTo>
                  <a:pt x="278" y="283"/>
                  <a:pt x="279" y="281"/>
                  <a:pt x="280" y="279"/>
                </a:cubicBezTo>
                <a:cubicBezTo>
                  <a:pt x="281" y="278"/>
                  <a:pt x="280" y="277"/>
                  <a:pt x="279" y="276"/>
                </a:cubicBezTo>
                <a:cubicBezTo>
                  <a:pt x="283" y="268"/>
                  <a:pt x="285" y="260"/>
                  <a:pt x="287" y="251"/>
                </a:cubicBezTo>
                <a:cubicBezTo>
                  <a:pt x="289" y="250"/>
                  <a:pt x="291" y="249"/>
                  <a:pt x="294" y="248"/>
                </a:cubicBezTo>
                <a:cubicBezTo>
                  <a:pt x="293" y="250"/>
                  <a:pt x="293" y="251"/>
                  <a:pt x="292" y="252"/>
                </a:cubicBezTo>
                <a:cubicBezTo>
                  <a:pt x="291" y="254"/>
                  <a:pt x="292" y="255"/>
                  <a:pt x="294" y="255"/>
                </a:cubicBezTo>
                <a:cubicBezTo>
                  <a:pt x="292" y="259"/>
                  <a:pt x="290" y="263"/>
                  <a:pt x="287" y="267"/>
                </a:cubicBezTo>
                <a:cubicBezTo>
                  <a:pt x="286" y="269"/>
                  <a:pt x="289" y="271"/>
                  <a:pt x="290" y="269"/>
                </a:cubicBezTo>
                <a:cubicBezTo>
                  <a:pt x="297" y="263"/>
                  <a:pt x="302" y="256"/>
                  <a:pt x="308" y="249"/>
                </a:cubicBezTo>
                <a:cubicBezTo>
                  <a:pt x="307" y="251"/>
                  <a:pt x="306" y="253"/>
                  <a:pt x="305" y="255"/>
                </a:cubicBezTo>
                <a:cubicBezTo>
                  <a:pt x="302" y="262"/>
                  <a:pt x="298" y="268"/>
                  <a:pt x="294" y="274"/>
                </a:cubicBezTo>
                <a:cubicBezTo>
                  <a:pt x="293" y="276"/>
                  <a:pt x="296" y="278"/>
                  <a:pt x="297" y="276"/>
                </a:cubicBezTo>
                <a:cubicBezTo>
                  <a:pt x="298" y="275"/>
                  <a:pt x="305" y="267"/>
                  <a:pt x="311" y="261"/>
                </a:cubicBezTo>
                <a:cubicBezTo>
                  <a:pt x="313" y="260"/>
                  <a:pt x="315" y="258"/>
                  <a:pt x="317" y="257"/>
                </a:cubicBezTo>
                <a:cubicBezTo>
                  <a:pt x="317" y="257"/>
                  <a:pt x="317" y="258"/>
                  <a:pt x="317" y="259"/>
                </a:cubicBezTo>
                <a:cubicBezTo>
                  <a:pt x="313" y="268"/>
                  <a:pt x="305" y="277"/>
                  <a:pt x="299" y="285"/>
                </a:cubicBezTo>
                <a:cubicBezTo>
                  <a:pt x="297" y="287"/>
                  <a:pt x="300" y="289"/>
                  <a:pt x="302" y="288"/>
                </a:cubicBezTo>
                <a:cubicBezTo>
                  <a:pt x="304" y="285"/>
                  <a:pt x="307" y="282"/>
                  <a:pt x="309" y="280"/>
                </a:cubicBezTo>
                <a:cubicBezTo>
                  <a:pt x="304" y="286"/>
                  <a:pt x="299" y="293"/>
                  <a:pt x="294" y="299"/>
                </a:cubicBezTo>
                <a:cubicBezTo>
                  <a:pt x="293" y="301"/>
                  <a:pt x="296" y="303"/>
                  <a:pt x="297" y="301"/>
                </a:cubicBezTo>
                <a:cubicBezTo>
                  <a:pt x="300" y="299"/>
                  <a:pt x="320" y="271"/>
                  <a:pt x="311" y="288"/>
                </a:cubicBezTo>
                <a:cubicBezTo>
                  <a:pt x="310" y="289"/>
                  <a:pt x="313" y="292"/>
                  <a:pt x="314" y="290"/>
                </a:cubicBezTo>
                <a:cubicBezTo>
                  <a:pt x="319" y="285"/>
                  <a:pt x="324" y="275"/>
                  <a:pt x="325" y="286"/>
                </a:cubicBezTo>
                <a:cubicBezTo>
                  <a:pt x="325" y="288"/>
                  <a:pt x="326" y="289"/>
                  <a:pt x="328" y="288"/>
                </a:cubicBezTo>
                <a:cubicBezTo>
                  <a:pt x="332" y="285"/>
                  <a:pt x="333" y="283"/>
                  <a:pt x="333" y="289"/>
                </a:cubicBezTo>
                <a:cubicBezTo>
                  <a:pt x="333" y="290"/>
                  <a:pt x="335" y="291"/>
                  <a:pt x="336" y="290"/>
                </a:cubicBezTo>
                <a:cubicBezTo>
                  <a:pt x="341" y="284"/>
                  <a:pt x="346" y="279"/>
                  <a:pt x="351" y="273"/>
                </a:cubicBezTo>
                <a:cubicBezTo>
                  <a:pt x="352" y="271"/>
                  <a:pt x="351" y="269"/>
                  <a:pt x="349" y="270"/>
                </a:cubicBezTo>
                <a:cubicBezTo>
                  <a:pt x="338" y="273"/>
                  <a:pt x="338" y="269"/>
                  <a:pt x="348" y="257"/>
                </a:cubicBezTo>
                <a:cubicBezTo>
                  <a:pt x="350" y="255"/>
                  <a:pt x="348" y="253"/>
                  <a:pt x="346" y="254"/>
                </a:cubicBezTo>
                <a:cubicBezTo>
                  <a:pt x="340" y="260"/>
                  <a:pt x="333" y="271"/>
                  <a:pt x="343" y="256"/>
                </a:cubicBezTo>
                <a:cubicBezTo>
                  <a:pt x="352" y="243"/>
                  <a:pt x="364" y="231"/>
                  <a:pt x="375" y="218"/>
                </a:cubicBezTo>
                <a:cubicBezTo>
                  <a:pt x="376" y="216"/>
                  <a:pt x="374" y="214"/>
                  <a:pt x="372" y="215"/>
                </a:cubicBezTo>
                <a:cubicBezTo>
                  <a:pt x="371" y="216"/>
                  <a:pt x="371" y="217"/>
                  <a:pt x="370" y="217"/>
                </a:cubicBezTo>
                <a:cubicBezTo>
                  <a:pt x="397" y="190"/>
                  <a:pt x="424" y="163"/>
                  <a:pt x="453" y="138"/>
                </a:cubicBezTo>
                <a:cubicBezTo>
                  <a:pt x="463" y="130"/>
                  <a:pt x="472" y="123"/>
                  <a:pt x="482" y="115"/>
                </a:cubicBezTo>
                <a:cubicBezTo>
                  <a:pt x="484" y="114"/>
                  <a:pt x="471" y="126"/>
                  <a:pt x="469" y="127"/>
                </a:cubicBezTo>
                <a:cubicBezTo>
                  <a:pt x="456" y="142"/>
                  <a:pt x="442" y="158"/>
                  <a:pt x="428" y="173"/>
                </a:cubicBezTo>
                <a:cubicBezTo>
                  <a:pt x="404" y="193"/>
                  <a:pt x="382" y="214"/>
                  <a:pt x="361" y="237"/>
                </a:cubicBezTo>
                <a:cubicBezTo>
                  <a:pt x="359" y="239"/>
                  <a:pt x="361" y="241"/>
                  <a:pt x="363" y="240"/>
                </a:cubicBezTo>
                <a:cubicBezTo>
                  <a:pt x="388" y="220"/>
                  <a:pt x="409" y="198"/>
                  <a:pt x="430" y="176"/>
                </a:cubicBezTo>
                <a:cubicBezTo>
                  <a:pt x="432" y="174"/>
                  <a:pt x="434" y="173"/>
                  <a:pt x="435" y="172"/>
                </a:cubicBezTo>
                <a:cubicBezTo>
                  <a:pt x="445" y="164"/>
                  <a:pt x="454" y="157"/>
                  <a:pt x="464" y="150"/>
                </a:cubicBezTo>
                <a:cubicBezTo>
                  <a:pt x="469" y="147"/>
                  <a:pt x="474" y="144"/>
                  <a:pt x="479" y="141"/>
                </a:cubicBezTo>
                <a:cubicBezTo>
                  <a:pt x="483" y="140"/>
                  <a:pt x="486" y="138"/>
                  <a:pt x="487" y="134"/>
                </a:cubicBezTo>
                <a:cubicBezTo>
                  <a:pt x="488" y="135"/>
                  <a:pt x="489" y="136"/>
                  <a:pt x="490" y="135"/>
                </a:cubicBezTo>
                <a:cubicBezTo>
                  <a:pt x="491" y="134"/>
                  <a:pt x="493" y="133"/>
                  <a:pt x="494" y="132"/>
                </a:cubicBezTo>
                <a:cubicBezTo>
                  <a:pt x="496" y="130"/>
                  <a:pt x="494" y="127"/>
                  <a:pt x="492" y="128"/>
                </a:cubicBezTo>
                <a:cubicBezTo>
                  <a:pt x="476" y="138"/>
                  <a:pt x="459" y="149"/>
                  <a:pt x="444" y="161"/>
                </a:cubicBezTo>
                <a:cubicBezTo>
                  <a:pt x="459" y="144"/>
                  <a:pt x="474" y="126"/>
                  <a:pt x="490" y="110"/>
                </a:cubicBezTo>
                <a:cubicBezTo>
                  <a:pt x="490" y="109"/>
                  <a:pt x="490" y="109"/>
                  <a:pt x="490" y="109"/>
                </a:cubicBezTo>
                <a:cubicBezTo>
                  <a:pt x="496" y="117"/>
                  <a:pt x="502" y="125"/>
                  <a:pt x="507" y="133"/>
                </a:cubicBezTo>
                <a:cubicBezTo>
                  <a:pt x="507" y="134"/>
                  <a:pt x="509" y="133"/>
                  <a:pt x="508" y="132"/>
                </a:cubicBezTo>
                <a:cubicBezTo>
                  <a:pt x="492" y="103"/>
                  <a:pt x="471" y="78"/>
                  <a:pt x="446" y="58"/>
                </a:cubicBezTo>
                <a:cubicBezTo>
                  <a:pt x="447" y="56"/>
                  <a:pt x="445" y="55"/>
                  <a:pt x="443" y="56"/>
                </a:cubicBezTo>
                <a:cubicBezTo>
                  <a:pt x="443" y="56"/>
                  <a:pt x="443" y="56"/>
                  <a:pt x="443" y="56"/>
                </a:cubicBezTo>
                <a:cubicBezTo>
                  <a:pt x="398" y="21"/>
                  <a:pt x="343" y="1"/>
                  <a:pt x="284" y="1"/>
                </a:cubicBezTo>
                <a:cubicBezTo>
                  <a:pt x="185" y="0"/>
                  <a:pt x="83" y="59"/>
                  <a:pt x="41" y="149"/>
                </a:cubicBezTo>
                <a:cubicBezTo>
                  <a:pt x="39" y="152"/>
                  <a:pt x="43" y="155"/>
                  <a:pt x="45" y="152"/>
                </a:cubicBezTo>
                <a:cubicBezTo>
                  <a:pt x="100" y="67"/>
                  <a:pt x="182" y="12"/>
                  <a:pt x="284" y="11"/>
                </a:cubicBezTo>
                <a:cubicBezTo>
                  <a:pt x="340" y="10"/>
                  <a:pt x="394" y="27"/>
                  <a:pt x="438" y="58"/>
                </a:cubicBezTo>
                <a:cubicBezTo>
                  <a:pt x="425" y="66"/>
                  <a:pt x="414" y="77"/>
                  <a:pt x="404" y="88"/>
                </a:cubicBezTo>
                <a:cubicBezTo>
                  <a:pt x="406" y="85"/>
                  <a:pt x="408" y="81"/>
                  <a:pt x="410" y="77"/>
                </a:cubicBezTo>
                <a:cubicBezTo>
                  <a:pt x="411" y="76"/>
                  <a:pt x="409" y="74"/>
                  <a:pt x="408" y="75"/>
                </a:cubicBezTo>
                <a:cubicBezTo>
                  <a:pt x="386" y="91"/>
                  <a:pt x="365" y="111"/>
                  <a:pt x="351" y="135"/>
                </a:cubicBezTo>
                <a:cubicBezTo>
                  <a:pt x="342" y="139"/>
                  <a:pt x="335" y="144"/>
                  <a:pt x="329" y="150"/>
                </a:cubicBezTo>
                <a:cubicBezTo>
                  <a:pt x="333" y="144"/>
                  <a:pt x="335" y="138"/>
                  <a:pt x="338" y="132"/>
                </a:cubicBezTo>
                <a:cubicBezTo>
                  <a:pt x="338" y="130"/>
                  <a:pt x="336" y="129"/>
                  <a:pt x="334" y="130"/>
                </a:cubicBezTo>
                <a:cubicBezTo>
                  <a:pt x="326" y="137"/>
                  <a:pt x="319" y="144"/>
                  <a:pt x="311" y="152"/>
                </a:cubicBezTo>
                <a:cubicBezTo>
                  <a:pt x="315" y="148"/>
                  <a:pt x="321" y="139"/>
                  <a:pt x="324" y="131"/>
                </a:cubicBezTo>
                <a:cubicBezTo>
                  <a:pt x="324" y="129"/>
                  <a:pt x="322" y="128"/>
                  <a:pt x="321" y="129"/>
                </a:cubicBezTo>
                <a:cubicBezTo>
                  <a:pt x="314" y="135"/>
                  <a:pt x="307" y="142"/>
                  <a:pt x="302" y="149"/>
                </a:cubicBezTo>
                <a:cubicBezTo>
                  <a:pt x="308" y="141"/>
                  <a:pt x="313" y="134"/>
                  <a:pt x="316" y="125"/>
                </a:cubicBezTo>
                <a:cubicBezTo>
                  <a:pt x="316" y="123"/>
                  <a:pt x="314" y="122"/>
                  <a:pt x="313" y="123"/>
                </a:cubicBezTo>
                <a:cubicBezTo>
                  <a:pt x="304" y="130"/>
                  <a:pt x="294" y="140"/>
                  <a:pt x="288" y="148"/>
                </a:cubicBezTo>
                <a:cubicBezTo>
                  <a:pt x="295" y="139"/>
                  <a:pt x="302" y="130"/>
                  <a:pt x="307" y="119"/>
                </a:cubicBezTo>
                <a:cubicBezTo>
                  <a:pt x="308" y="118"/>
                  <a:pt x="307" y="117"/>
                  <a:pt x="306" y="117"/>
                </a:cubicBezTo>
                <a:cubicBezTo>
                  <a:pt x="304" y="118"/>
                  <a:pt x="302" y="119"/>
                  <a:pt x="301" y="119"/>
                </a:cubicBezTo>
                <a:cubicBezTo>
                  <a:pt x="301" y="118"/>
                  <a:pt x="299" y="117"/>
                  <a:pt x="298" y="118"/>
                </a:cubicBezTo>
                <a:cubicBezTo>
                  <a:pt x="296" y="120"/>
                  <a:pt x="295" y="122"/>
                  <a:pt x="293" y="124"/>
                </a:cubicBezTo>
                <a:cubicBezTo>
                  <a:pt x="289" y="126"/>
                  <a:pt x="285" y="129"/>
                  <a:pt x="281" y="131"/>
                </a:cubicBezTo>
                <a:cubicBezTo>
                  <a:pt x="281" y="130"/>
                  <a:pt x="281" y="130"/>
                  <a:pt x="281" y="129"/>
                </a:cubicBezTo>
                <a:cubicBezTo>
                  <a:pt x="286" y="123"/>
                  <a:pt x="291" y="116"/>
                  <a:pt x="296" y="109"/>
                </a:cubicBezTo>
                <a:cubicBezTo>
                  <a:pt x="297" y="108"/>
                  <a:pt x="295" y="106"/>
                  <a:pt x="293" y="107"/>
                </a:cubicBezTo>
                <a:cubicBezTo>
                  <a:pt x="292" y="108"/>
                  <a:pt x="291" y="109"/>
                  <a:pt x="290" y="110"/>
                </a:cubicBezTo>
                <a:cubicBezTo>
                  <a:pt x="292" y="107"/>
                  <a:pt x="294" y="104"/>
                  <a:pt x="296" y="101"/>
                </a:cubicBezTo>
                <a:cubicBezTo>
                  <a:pt x="297" y="100"/>
                  <a:pt x="295" y="98"/>
                  <a:pt x="294" y="99"/>
                </a:cubicBezTo>
                <a:cubicBezTo>
                  <a:pt x="279" y="112"/>
                  <a:pt x="268" y="126"/>
                  <a:pt x="259" y="142"/>
                </a:cubicBezTo>
                <a:cubicBezTo>
                  <a:pt x="253" y="151"/>
                  <a:pt x="248" y="159"/>
                  <a:pt x="245" y="169"/>
                </a:cubicBezTo>
                <a:cubicBezTo>
                  <a:pt x="245" y="171"/>
                  <a:pt x="246" y="172"/>
                  <a:pt x="248" y="171"/>
                </a:cubicBezTo>
                <a:cubicBezTo>
                  <a:pt x="252" y="169"/>
                  <a:pt x="256" y="167"/>
                  <a:pt x="259" y="164"/>
                </a:cubicBezTo>
                <a:cubicBezTo>
                  <a:pt x="256" y="170"/>
                  <a:pt x="252" y="176"/>
                  <a:pt x="250" y="183"/>
                </a:cubicBezTo>
                <a:cubicBezTo>
                  <a:pt x="249" y="185"/>
                  <a:pt x="251" y="186"/>
                  <a:pt x="252" y="185"/>
                </a:cubicBezTo>
                <a:cubicBezTo>
                  <a:pt x="255" y="184"/>
                  <a:pt x="258" y="182"/>
                  <a:pt x="260" y="180"/>
                </a:cubicBezTo>
                <a:cubicBezTo>
                  <a:pt x="259" y="182"/>
                  <a:pt x="258" y="185"/>
                  <a:pt x="257" y="187"/>
                </a:cubicBezTo>
                <a:cubicBezTo>
                  <a:pt x="256" y="189"/>
                  <a:pt x="258" y="191"/>
                  <a:pt x="259" y="189"/>
                </a:cubicBezTo>
                <a:cubicBezTo>
                  <a:pt x="264" y="185"/>
                  <a:pt x="268" y="181"/>
                  <a:pt x="272" y="177"/>
                </a:cubicBezTo>
                <a:cubicBezTo>
                  <a:pt x="269" y="181"/>
                  <a:pt x="267" y="185"/>
                  <a:pt x="265" y="188"/>
                </a:cubicBezTo>
                <a:cubicBezTo>
                  <a:pt x="264" y="190"/>
                  <a:pt x="266" y="192"/>
                  <a:pt x="267" y="191"/>
                </a:cubicBezTo>
                <a:cubicBezTo>
                  <a:pt x="272" y="186"/>
                  <a:pt x="277" y="179"/>
                  <a:pt x="280" y="175"/>
                </a:cubicBezTo>
                <a:cubicBezTo>
                  <a:pt x="274" y="183"/>
                  <a:pt x="268" y="192"/>
                  <a:pt x="264" y="201"/>
                </a:cubicBezTo>
                <a:cubicBezTo>
                  <a:pt x="263" y="203"/>
                  <a:pt x="265" y="205"/>
                  <a:pt x="266" y="203"/>
                </a:cubicBezTo>
                <a:cubicBezTo>
                  <a:pt x="271" y="198"/>
                  <a:pt x="275" y="194"/>
                  <a:pt x="279" y="188"/>
                </a:cubicBezTo>
                <a:cubicBezTo>
                  <a:pt x="275" y="194"/>
                  <a:pt x="270" y="199"/>
                  <a:pt x="266" y="206"/>
                </a:cubicBezTo>
                <a:cubicBezTo>
                  <a:pt x="265" y="207"/>
                  <a:pt x="267" y="208"/>
                  <a:pt x="268" y="207"/>
                </a:cubicBezTo>
                <a:cubicBezTo>
                  <a:pt x="271" y="204"/>
                  <a:pt x="274" y="200"/>
                  <a:pt x="276" y="196"/>
                </a:cubicBezTo>
                <a:cubicBezTo>
                  <a:pt x="277" y="195"/>
                  <a:pt x="276" y="194"/>
                  <a:pt x="275" y="194"/>
                </a:cubicBezTo>
                <a:cubicBezTo>
                  <a:pt x="279" y="190"/>
                  <a:pt x="284" y="183"/>
                  <a:pt x="284" y="183"/>
                </a:cubicBezTo>
                <a:cubicBezTo>
                  <a:pt x="284" y="182"/>
                  <a:pt x="282" y="180"/>
                  <a:pt x="281" y="181"/>
                </a:cubicBezTo>
                <a:cubicBezTo>
                  <a:pt x="277" y="185"/>
                  <a:pt x="271" y="194"/>
                  <a:pt x="270" y="196"/>
                </a:cubicBezTo>
                <a:cubicBezTo>
                  <a:pt x="274" y="187"/>
                  <a:pt x="281" y="178"/>
                  <a:pt x="287" y="170"/>
                </a:cubicBezTo>
                <a:cubicBezTo>
                  <a:pt x="288" y="168"/>
                  <a:pt x="286" y="166"/>
                  <a:pt x="284" y="168"/>
                </a:cubicBezTo>
                <a:cubicBezTo>
                  <a:pt x="280" y="172"/>
                  <a:pt x="274" y="179"/>
                  <a:pt x="272" y="183"/>
                </a:cubicBezTo>
                <a:cubicBezTo>
                  <a:pt x="278" y="173"/>
                  <a:pt x="285" y="164"/>
                  <a:pt x="292" y="155"/>
                </a:cubicBezTo>
                <a:cubicBezTo>
                  <a:pt x="293" y="153"/>
                  <a:pt x="290" y="151"/>
                  <a:pt x="289" y="153"/>
                </a:cubicBezTo>
                <a:cubicBezTo>
                  <a:pt x="287" y="155"/>
                  <a:pt x="285" y="157"/>
                  <a:pt x="283" y="160"/>
                </a:cubicBezTo>
                <a:cubicBezTo>
                  <a:pt x="282" y="160"/>
                  <a:pt x="281" y="161"/>
                  <a:pt x="280" y="162"/>
                </a:cubicBezTo>
                <a:cubicBezTo>
                  <a:pt x="277" y="166"/>
                  <a:pt x="274" y="170"/>
                  <a:pt x="270" y="174"/>
                </a:cubicBezTo>
                <a:cubicBezTo>
                  <a:pt x="265" y="179"/>
                  <a:pt x="259" y="189"/>
                  <a:pt x="266" y="176"/>
                </a:cubicBezTo>
                <a:cubicBezTo>
                  <a:pt x="267" y="175"/>
                  <a:pt x="267" y="174"/>
                  <a:pt x="268" y="173"/>
                </a:cubicBezTo>
                <a:cubicBezTo>
                  <a:pt x="274" y="167"/>
                  <a:pt x="279" y="160"/>
                  <a:pt x="284" y="153"/>
                </a:cubicBezTo>
                <a:cubicBezTo>
                  <a:pt x="293" y="146"/>
                  <a:pt x="301" y="138"/>
                  <a:pt x="309" y="131"/>
                </a:cubicBezTo>
                <a:cubicBezTo>
                  <a:pt x="304" y="135"/>
                  <a:pt x="299" y="148"/>
                  <a:pt x="295" y="153"/>
                </a:cubicBezTo>
                <a:cubicBezTo>
                  <a:pt x="294" y="155"/>
                  <a:pt x="297" y="156"/>
                  <a:pt x="298" y="155"/>
                </a:cubicBezTo>
                <a:cubicBezTo>
                  <a:pt x="305" y="149"/>
                  <a:pt x="311" y="143"/>
                  <a:pt x="317" y="137"/>
                </a:cubicBezTo>
                <a:cubicBezTo>
                  <a:pt x="313" y="141"/>
                  <a:pt x="309" y="153"/>
                  <a:pt x="306" y="159"/>
                </a:cubicBezTo>
                <a:cubicBezTo>
                  <a:pt x="305" y="161"/>
                  <a:pt x="307" y="162"/>
                  <a:pt x="308" y="161"/>
                </a:cubicBezTo>
                <a:cubicBezTo>
                  <a:pt x="314" y="155"/>
                  <a:pt x="319" y="149"/>
                  <a:pt x="325" y="143"/>
                </a:cubicBezTo>
                <a:cubicBezTo>
                  <a:pt x="339" y="129"/>
                  <a:pt x="327" y="147"/>
                  <a:pt x="325" y="150"/>
                </a:cubicBezTo>
                <a:cubicBezTo>
                  <a:pt x="317" y="163"/>
                  <a:pt x="305" y="174"/>
                  <a:pt x="297" y="186"/>
                </a:cubicBezTo>
                <a:cubicBezTo>
                  <a:pt x="295" y="188"/>
                  <a:pt x="298" y="190"/>
                  <a:pt x="299" y="188"/>
                </a:cubicBezTo>
                <a:cubicBezTo>
                  <a:pt x="311" y="178"/>
                  <a:pt x="320" y="165"/>
                  <a:pt x="331" y="153"/>
                </a:cubicBezTo>
                <a:cubicBezTo>
                  <a:pt x="333" y="152"/>
                  <a:pt x="334" y="150"/>
                  <a:pt x="336" y="148"/>
                </a:cubicBezTo>
                <a:cubicBezTo>
                  <a:pt x="339" y="143"/>
                  <a:pt x="343" y="141"/>
                  <a:pt x="348" y="141"/>
                </a:cubicBezTo>
                <a:cubicBezTo>
                  <a:pt x="347" y="143"/>
                  <a:pt x="345" y="144"/>
                  <a:pt x="345" y="146"/>
                </a:cubicBezTo>
                <a:cubicBezTo>
                  <a:pt x="344" y="147"/>
                  <a:pt x="345" y="148"/>
                  <a:pt x="345" y="149"/>
                </a:cubicBezTo>
                <a:cubicBezTo>
                  <a:pt x="341" y="154"/>
                  <a:pt x="336" y="160"/>
                  <a:pt x="332" y="166"/>
                </a:cubicBezTo>
                <a:cubicBezTo>
                  <a:pt x="320" y="176"/>
                  <a:pt x="309" y="188"/>
                  <a:pt x="299" y="201"/>
                </a:cubicBezTo>
                <a:cubicBezTo>
                  <a:pt x="299" y="201"/>
                  <a:pt x="299" y="201"/>
                  <a:pt x="299" y="201"/>
                </a:cubicBezTo>
                <a:cubicBezTo>
                  <a:pt x="280" y="219"/>
                  <a:pt x="263" y="239"/>
                  <a:pt x="245" y="258"/>
                </a:cubicBezTo>
                <a:cubicBezTo>
                  <a:pt x="250" y="251"/>
                  <a:pt x="255" y="244"/>
                  <a:pt x="261" y="238"/>
                </a:cubicBezTo>
                <a:cubicBezTo>
                  <a:pt x="264" y="233"/>
                  <a:pt x="268" y="229"/>
                  <a:pt x="272" y="224"/>
                </a:cubicBezTo>
                <a:cubicBezTo>
                  <a:pt x="274" y="222"/>
                  <a:pt x="276" y="220"/>
                  <a:pt x="278" y="217"/>
                </a:cubicBezTo>
                <a:cubicBezTo>
                  <a:pt x="282" y="215"/>
                  <a:pt x="284" y="213"/>
                  <a:pt x="283" y="211"/>
                </a:cubicBezTo>
                <a:cubicBezTo>
                  <a:pt x="285" y="209"/>
                  <a:pt x="287" y="207"/>
                  <a:pt x="289" y="204"/>
                </a:cubicBezTo>
                <a:cubicBezTo>
                  <a:pt x="291" y="203"/>
                  <a:pt x="288" y="200"/>
                  <a:pt x="287" y="202"/>
                </a:cubicBezTo>
                <a:cubicBezTo>
                  <a:pt x="283" y="206"/>
                  <a:pt x="279" y="210"/>
                  <a:pt x="276" y="214"/>
                </a:cubicBezTo>
                <a:cubicBezTo>
                  <a:pt x="267" y="224"/>
                  <a:pt x="259" y="234"/>
                  <a:pt x="250" y="243"/>
                </a:cubicBezTo>
                <a:cubicBezTo>
                  <a:pt x="234" y="260"/>
                  <a:pt x="249" y="240"/>
                  <a:pt x="254" y="233"/>
                </a:cubicBezTo>
                <a:cubicBezTo>
                  <a:pt x="260" y="226"/>
                  <a:pt x="266" y="219"/>
                  <a:pt x="271" y="212"/>
                </a:cubicBezTo>
                <a:cubicBezTo>
                  <a:pt x="272" y="210"/>
                  <a:pt x="270" y="208"/>
                  <a:pt x="268" y="210"/>
                </a:cubicBezTo>
                <a:cubicBezTo>
                  <a:pt x="263" y="216"/>
                  <a:pt x="259" y="221"/>
                  <a:pt x="254" y="228"/>
                </a:cubicBezTo>
                <a:cubicBezTo>
                  <a:pt x="249" y="233"/>
                  <a:pt x="244" y="240"/>
                  <a:pt x="241" y="242"/>
                </a:cubicBezTo>
                <a:cubicBezTo>
                  <a:pt x="234" y="250"/>
                  <a:pt x="234" y="250"/>
                  <a:pt x="239" y="243"/>
                </a:cubicBezTo>
                <a:cubicBezTo>
                  <a:pt x="242" y="238"/>
                  <a:pt x="246" y="233"/>
                  <a:pt x="250" y="228"/>
                </a:cubicBezTo>
                <a:cubicBezTo>
                  <a:pt x="252" y="227"/>
                  <a:pt x="253" y="226"/>
                  <a:pt x="253" y="225"/>
                </a:cubicBezTo>
                <a:cubicBezTo>
                  <a:pt x="255" y="223"/>
                  <a:pt x="257" y="221"/>
                  <a:pt x="258" y="219"/>
                </a:cubicBezTo>
                <a:cubicBezTo>
                  <a:pt x="260" y="217"/>
                  <a:pt x="257" y="215"/>
                  <a:pt x="256" y="217"/>
                </a:cubicBezTo>
                <a:cubicBezTo>
                  <a:pt x="250" y="222"/>
                  <a:pt x="244" y="227"/>
                  <a:pt x="238" y="233"/>
                </a:cubicBezTo>
                <a:cubicBezTo>
                  <a:pt x="227" y="243"/>
                  <a:pt x="225" y="243"/>
                  <a:pt x="227" y="239"/>
                </a:cubicBezTo>
                <a:cubicBezTo>
                  <a:pt x="228" y="239"/>
                  <a:pt x="229" y="239"/>
                  <a:pt x="229" y="237"/>
                </a:cubicBezTo>
                <a:cubicBezTo>
                  <a:pt x="229" y="238"/>
                  <a:pt x="231" y="234"/>
                  <a:pt x="233" y="230"/>
                </a:cubicBezTo>
                <a:cubicBezTo>
                  <a:pt x="237" y="225"/>
                  <a:pt x="240" y="220"/>
                  <a:pt x="242" y="218"/>
                </a:cubicBezTo>
                <a:cubicBezTo>
                  <a:pt x="244" y="216"/>
                  <a:pt x="242" y="214"/>
                  <a:pt x="240" y="215"/>
                </a:cubicBezTo>
                <a:cubicBezTo>
                  <a:pt x="233" y="221"/>
                  <a:pt x="227" y="226"/>
                  <a:pt x="226" y="233"/>
                </a:cubicBezTo>
                <a:cubicBezTo>
                  <a:pt x="223" y="238"/>
                  <a:pt x="221" y="242"/>
                  <a:pt x="219" y="247"/>
                </a:cubicBezTo>
                <a:cubicBezTo>
                  <a:pt x="218" y="249"/>
                  <a:pt x="220" y="250"/>
                  <a:pt x="221" y="249"/>
                </a:cubicBezTo>
                <a:cubicBezTo>
                  <a:pt x="226" y="246"/>
                  <a:pt x="230" y="244"/>
                  <a:pt x="235" y="240"/>
                </a:cubicBezTo>
                <a:cubicBezTo>
                  <a:pt x="237" y="239"/>
                  <a:pt x="238" y="237"/>
                  <a:pt x="240" y="236"/>
                </a:cubicBezTo>
                <a:cubicBezTo>
                  <a:pt x="236" y="242"/>
                  <a:pt x="232" y="248"/>
                  <a:pt x="229" y="255"/>
                </a:cubicBezTo>
                <a:cubicBezTo>
                  <a:pt x="228" y="257"/>
                  <a:pt x="231" y="258"/>
                  <a:pt x="232" y="257"/>
                </a:cubicBezTo>
                <a:cubicBezTo>
                  <a:pt x="235" y="254"/>
                  <a:pt x="238" y="250"/>
                  <a:pt x="241" y="247"/>
                </a:cubicBezTo>
                <a:cubicBezTo>
                  <a:pt x="240" y="250"/>
                  <a:pt x="238" y="254"/>
                  <a:pt x="236" y="257"/>
                </a:cubicBezTo>
                <a:cubicBezTo>
                  <a:pt x="235" y="259"/>
                  <a:pt x="237" y="261"/>
                  <a:pt x="239" y="259"/>
                </a:cubicBezTo>
                <a:cubicBezTo>
                  <a:pt x="241" y="257"/>
                  <a:pt x="243" y="255"/>
                  <a:pt x="245" y="253"/>
                </a:cubicBezTo>
                <a:cubicBezTo>
                  <a:pt x="242" y="258"/>
                  <a:pt x="238" y="263"/>
                  <a:pt x="235" y="269"/>
                </a:cubicBezTo>
                <a:cubicBezTo>
                  <a:pt x="235" y="268"/>
                  <a:pt x="235" y="267"/>
                  <a:pt x="236" y="267"/>
                </a:cubicBezTo>
                <a:cubicBezTo>
                  <a:pt x="237" y="265"/>
                  <a:pt x="235" y="263"/>
                  <a:pt x="233" y="265"/>
                </a:cubicBezTo>
                <a:cubicBezTo>
                  <a:pt x="226" y="270"/>
                  <a:pt x="219" y="277"/>
                  <a:pt x="212" y="284"/>
                </a:cubicBezTo>
                <a:cubicBezTo>
                  <a:pt x="214" y="281"/>
                  <a:pt x="215" y="278"/>
                  <a:pt x="216" y="274"/>
                </a:cubicBezTo>
                <a:cubicBezTo>
                  <a:pt x="217" y="273"/>
                  <a:pt x="215" y="272"/>
                  <a:pt x="214" y="273"/>
                </a:cubicBezTo>
                <a:cubicBezTo>
                  <a:pt x="208" y="279"/>
                  <a:pt x="201" y="286"/>
                  <a:pt x="196" y="293"/>
                </a:cubicBezTo>
                <a:cubicBezTo>
                  <a:pt x="195" y="293"/>
                  <a:pt x="196" y="295"/>
                  <a:pt x="197" y="294"/>
                </a:cubicBezTo>
                <a:cubicBezTo>
                  <a:pt x="202" y="289"/>
                  <a:pt x="206" y="284"/>
                  <a:pt x="211" y="280"/>
                </a:cubicBezTo>
                <a:cubicBezTo>
                  <a:pt x="207" y="287"/>
                  <a:pt x="203" y="293"/>
                  <a:pt x="198" y="299"/>
                </a:cubicBezTo>
                <a:cubicBezTo>
                  <a:pt x="196" y="300"/>
                  <a:pt x="198" y="303"/>
                  <a:pt x="200" y="301"/>
                </a:cubicBezTo>
                <a:cubicBezTo>
                  <a:pt x="209" y="293"/>
                  <a:pt x="217" y="284"/>
                  <a:pt x="226" y="275"/>
                </a:cubicBezTo>
                <a:cubicBezTo>
                  <a:pt x="218" y="287"/>
                  <a:pt x="207" y="297"/>
                  <a:pt x="199" y="308"/>
                </a:cubicBezTo>
                <a:cubicBezTo>
                  <a:pt x="198" y="309"/>
                  <a:pt x="199" y="312"/>
                  <a:pt x="201" y="311"/>
                </a:cubicBezTo>
                <a:cubicBezTo>
                  <a:pt x="201" y="311"/>
                  <a:pt x="201" y="311"/>
                  <a:pt x="201" y="310"/>
                </a:cubicBezTo>
                <a:cubicBezTo>
                  <a:pt x="201" y="310"/>
                  <a:pt x="201" y="310"/>
                  <a:pt x="201" y="310"/>
                </a:cubicBezTo>
                <a:cubicBezTo>
                  <a:pt x="201" y="310"/>
                  <a:pt x="201" y="310"/>
                  <a:pt x="201" y="310"/>
                </a:cubicBezTo>
                <a:cubicBezTo>
                  <a:pt x="214" y="302"/>
                  <a:pt x="224" y="291"/>
                  <a:pt x="236" y="281"/>
                </a:cubicBezTo>
                <a:cubicBezTo>
                  <a:pt x="234" y="285"/>
                  <a:pt x="232" y="288"/>
                  <a:pt x="229" y="292"/>
                </a:cubicBezTo>
                <a:cubicBezTo>
                  <a:pt x="223" y="298"/>
                  <a:pt x="218" y="304"/>
                  <a:pt x="212" y="310"/>
                </a:cubicBezTo>
                <a:cubicBezTo>
                  <a:pt x="211" y="312"/>
                  <a:pt x="213" y="315"/>
                  <a:pt x="215" y="313"/>
                </a:cubicBezTo>
                <a:cubicBezTo>
                  <a:pt x="220" y="308"/>
                  <a:pt x="225" y="302"/>
                  <a:pt x="230" y="297"/>
                </a:cubicBezTo>
                <a:cubicBezTo>
                  <a:pt x="226" y="303"/>
                  <a:pt x="221" y="309"/>
                  <a:pt x="217" y="315"/>
                </a:cubicBezTo>
                <a:cubicBezTo>
                  <a:pt x="215" y="317"/>
                  <a:pt x="218" y="319"/>
                  <a:pt x="220" y="317"/>
                </a:cubicBezTo>
                <a:cubicBezTo>
                  <a:pt x="224" y="312"/>
                  <a:pt x="228" y="307"/>
                  <a:pt x="233" y="303"/>
                </a:cubicBezTo>
                <a:cubicBezTo>
                  <a:pt x="232" y="305"/>
                  <a:pt x="232" y="306"/>
                  <a:pt x="231" y="308"/>
                </a:cubicBezTo>
                <a:cubicBezTo>
                  <a:pt x="230" y="307"/>
                  <a:pt x="229" y="308"/>
                  <a:pt x="229" y="309"/>
                </a:cubicBezTo>
                <a:cubicBezTo>
                  <a:pt x="228" y="312"/>
                  <a:pt x="227" y="315"/>
                  <a:pt x="226" y="319"/>
                </a:cubicBezTo>
                <a:cubicBezTo>
                  <a:pt x="225" y="320"/>
                  <a:pt x="226" y="320"/>
                  <a:pt x="226" y="321"/>
                </a:cubicBezTo>
                <a:cubicBezTo>
                  <a:pt x="225" y="322"/>
                  <a:pt x="224" y="324"/>
                  <a:pt x="223" y="325"/>
                </a:cubicBezTo>
                <a:cubicBezTo>
                  <a:pt x="222" y="325"/>
                  <a:pt x="221" y="327"/>
                  <a:pt x="219" y="331"/>
                </a:cubicBezTo>
                <a:cubicBezTo>
                  <a:pt x="219" y="332"/>
                  <a:pt x="218" y="332"/>
                  <a:pt x="218" y="333"/>
                </a:cubicBezTo>
                <a:cubicBezTo>
                  <a:pt x="215" y="337"/>
                  <a:pt x="212" y="341"/>
                  <a:pt x="210" y="345"/>
                </a:cubicBezTo>
                <a:cubicBezTo>
                  <a:pt x="209" y="346"/>
                  <a:pt x="210" y="347"/>
                  <a:pt x="211" y="347"/>
                </a:cubicBezTo>
                <a:cubicBezTo>
                  <a:pt x="209" y="351"/>
                  <a:pt x="208" y="356"/>
                  <a:pt x="209" y="360"/>
                </a:cubicBezTo>
                <a:cubicBezTo>
                  <a:pt x="209" y="361"/>
                  <a:pt x="209" y="362"/>
                  <a:pt x="210" y="362"/>
                </a:cubicBezTo>
                <a:cubicBezTo>
                  <a:pt x="206" y="367"/>
                  <a:pt x="202" y="372"/>
                  <a:pt x="198" y="377"/>
                </a:cubicBezTo>
                <a:cubicBezTo>
                  <a:pt x="196" y="379"/>
                  <a:pt x="199" y="382"/>
                  <a:pt x="200" y="380"/>
                </a:cubicBezTo>
                <a:cubicBezTo>
                  <a:pt x="205" y="374"/>
                  <a:pt x="211" y="367"/>
                  <a:pt x="216" y="361"/>
                </a:cubicBezTo>
                <a:cubicBezTo>
                  <a:pt x="209" y="372"/>
                  <a:pt x="203" y="383"/>
                  <a:pt x="198" y="394"/>
                </a:cubicBezTo>
                <a:cubicBezTo>
                  <a:pt x="198" y="396"/>
                  <a:pt x="200" y="397"/>
                  <a:pt x="201" y="396"/>
                </a:cubicBezTo>
                <a:cubicBezTo>
                  <a:pt x="206" y="391"/>
                  <a:pt x="210" y="386"/>
                  <a:pt x="214" y="381"/>
                </a:cubicBezTo>
                <a:cubicBezTo>
                  <a:pt x="209" y="389"/>
                  <a:pt x="205" y="397"/>
                  <a:pt x="201" y="405"/>
                </a:cubicBezTo>
                <a:cubicBezTo>
                  <a:pt x="200" y="407"/>
                  <a:pt x="202" y="409"/>
                  <a:pt x="204" y="407"/>
                </a:cubicBezTo>
                <a:cubicBezTo>
                  <a:pt x="207" y="403"/>
                  <a:pt x="210" y="399"/>
                  <a:pt x="213" y="395"/>
                </a:cubicBezTo>
                <a:cubicBezTo>
                  <a:pt x="209" y="403"/>
                  <a:pt x="206" y="410"/>
                  <a:pt x="203" y="418"/>
                </a:cubicBezTo>
                <a:cubicBezTo>
                  <a:pt x="202" y="420"/>
                  <a:pt x="205" y="421"/>
                  <a:pt x="206" y="420"/>
                </a:cubicBezTo>
                <a:cubicBezTo>
                  <a:pt x="207" y="418"/>
                  <a:pt x="209" y="416"/>
                  <a:pt x="210" y="414"/>
                </a:cubicBezTo>
                <a:cubicBezTo>
                  <a:pt x="210" y="417"/>
                  <a:pt x="209" y="420"/>
                  <a:pt x="209" y="423"/>
                </a:cubicBezTo>
                <a:cubicBezTo>
                  <a:pt x="208" y="424"/>
                  <a:pt x="210" y="426"/>
                  <a:pt x="212" y="424"/>
                </a:cubicBezTo>
                <a:cubicBezTo>
                  <a:pt x="216" y="421"/>
                  <a:pt x="220" y="417"/>
                  <a:pt x="224" y="413"/>
                </a:cubicBezTo>
                <a:cubicBezTo>
                  <a:pt x="222" y="418"/>
                  <a:pt x="221" y="423"/>
                  <a:pt x="221" y="429"/>
                </a:cubicBezTo>
                <a:cubicBezTo>
                  <a:pt x="221" y="430"/>
                  <a:pt x="223" y="431"/>
                  <a:pt x="224" y="430"/>
                </a:cubicBezTo>
                <a:cubicBezTo>
                  <a:pt x="228" y="426"/>
                  <a:pt x="231" y="422"/>
                  <a:pt x="235" y="418"/>
                </a:cubicBezTo>
                <a:cubicBezTo>
                  <a:pt x="232" y="424"/>
                  <a:pt x="230" y="431"/>
                  <a:pt x="228" y="438"/>
                </a:cubicBezTo>
                <a:cubicBezTo>
                  <a:pt x="228" y="439"/>
                  <a:pt x="230" y="441"/>
                  <a:pt x="231" y="439"/>
                </a:cubicBezTo>
                <a:cubicBezTo>
                  <a:pt x="233" y="437"/>
                  <a:pt x="236" y="434"/>
                  <a:pt x="238" y="432"/>
                </a:cubicBezTo>
                <a:cubicBezTo>
                  <a:pt x="237" y="434"/>
                  <a:pt x="237" y="436"/>
                  <a:pt x="236" y="439"/>
                </a:cubicBezTo>
                <a:cubicBezTo>
                  <a:pt x="236" y="440"/>
                  <a:pt x="238" y="442"/>
                  <a:pt x="239" y="440"/>
                </a:cubicBezTo>
                <a:cubicBezTo>
                  <a:pt x="242" y="438"/>
                  <a:pt x="245" y="435"/>
                  <a:pt x="248" y="432"/>
                </a:cubicBezTo>
                <a:cubicBezTo>
                  <a:pt x="245" y="436"/>
                  <a:pt x="243" y="441"/>
                  <a:pt x="242" y="446"/>
                </a:cubicBezTo>
                <a:cubicBezTo>
                  <a:pt x="241" y="447"/>
                  <a:pt x="243" y="448"/>
                  <a:pt x="245" y="447"/>
                </a:cubicBezTo>
                <a:cubicBezTo>
                  <a:pt x="255" y="437"/>
                  <a:pt x="265" y="426"/>
                  <a:pt x="275" y="415"/>
                </a:cubicBezTo>
                <a:cubicBezTo>
                  <a:pt x="270" y="422"/>
                  <a:pt x="266" y="430"/>
                  <a:pt x="263" y="439"/>
                </a:cubicBezTo>
                <a:cubicBezTo>
                  <a:pt x="263" y="440"/>
                  <a:pt x="265" y="442"/>
                  <a:pt x="266" y="440"/>
                </a:cubicBezTo>
                <a:cubicBezTo>
                  <a:pt x="272" y="435"/>
                  <a:pt x="277" y="429"/>
                  <a:pt x="283" y="423"/>
                </a:cubicBezTo>
                <a:cubicBezTo>
                  <a:pt x="279" y="428"/>
                  <a:pt x="276" y="433"/>
                  <a:pt x="274" y="438"/>
                </a:cubicBezTo>
                <a:cubicBezTo>
                  <a:pt x="273" y="440"/>
                  <a:pt x="275" y="442"/>
                  <a:pt x="276" y="441"/>
                </a:cubicBezTo>
                <a:cubicBezTo>
                  <a:pt x="294" y="430"/>
                  <a:pt x="307" y="414"/>
                  <a:pt x="320" y="398"/>
                </a:cubicBezTo>
                <a:cubicBezTo>
                  <a:pt x="339" y="372"/>
                  <a:pt x="360" y="346"/>
                  <a:pt x="381" y="321"/>
                </a:cubicBezTo>
                <a:cubicBezTo>
                  <a:pt x="381" y="322"/>
                  <a:pt x="381" y="322"/>
                  <a:pt x="381" y="323"/>
                </a:cubicBezTo>
                <a:cubicBezTo>
                  <a:pt x="379" y="326"/>
                  <a:pt x="377" y="329"/>
                  <a:pt x="376" y="330"/>
                </a:cubicBezTo>
                <a:cubicBezTo>
                  <a:pt x="365" y="346"/>
                  <a:pt x="353" y="360"/>
                  <a:pt x="341" y="375"/>
                </a:cubicBezTo>
                <a:cubicBezTo>
                  <a:pt x="323" y="396"/>
                  <a:pt x="306" y="418"/>
                  <a:pt x="293" y="443"/>
                </a:cubicBezTo>
                <a:cubicBezTo>
                  <a:pt x="292" y="445"/>
                  <a:pt x="294" y="447"/>
                  <a:pt x="296" y="445"/>
                </a:cubicBezTo>
                <a:cubicBezTo>
                  <a:pt x="305" y="436"/>
                  <a:pt x="313" y="427"/>
                  <a:pt x="322" y="418"/>
                </a:cubicBezTo>
                <a:cubicBezTo>
                  <a:pt x="320" y="422"/>
                  <a:pt x="318" y="426"/>
                  <a:pt x="317" y="431"/>
                </a:cubicBezTo>
                <a:cubicBezTo>
                  <a:pt x="316" y="432"/>
                  <a:pt x="318" y="434"/>
                  <a:pt x="320" y="433"/>
                </a:cubicBezTo>
                <a:cubicBezTo>
                  <a:pt x="327" y="428"/>
                  <a:pt x="333" y="423"/>
                  <a:pt x="340" y="418"/>
                </a:cubicBezTo>
                <a:cubicBezTo>
                  <a:pt x="331" y="429"/>
                  <a:pt x="324" y="442"/>
                  <a:pt x="320" y="457"/>
                </a:cubicBezTo>
                <a:cubicBezTo>
                  <a:pt x="320" y="459"/>
                  <a:pt x="322" y="460"/>
                  <a:pt x="323" y="459"/>
                </a:cubicBezTo>
                <a:cubicBezTo>
                  <a:pt x="326" y="456"/>
                  <a:pt x="329" y="454"/>
                  <a:pt x="331" y="452"/>
                </a:cubicBezTo>
                <a:cubicBezTo>
                  <a:pt x="330" y="454"/>
                  <a:pt x="329" y="456"/>
                  <a:pt x="327" y="459"/>
                </a:cubicBezTo>
                <a:cubicBezTo>
                  <a:pt x="326" y="461"/>
                  <a:pt x="329" y="462"/>
                  <a:pt x="330" y="461"/>
                </a:cubicBezTo>
                <a:cubicBezTo>
                  <a:pt x="338" y="455"/>
                  <a:pt x="346" y="448"/>
                  <a:pt x="353" y="441"/>
                </a:cubicBezTo>
                <a:cubicBezTo>
                  <a:pt x="344" y="453"/>
                  <a:pt x="336" y="466"/>
                  <a:pt x="328" y="479"/>
                </a:cubicBezTo>
                <a:cubicBezTo>
                  <a:pt x="328" y="481"/>
                  <a:pt x="329" y="483"/>
                  <a:pt x="331" y="482"/>
                </a:cubicBezTo>
                <a:cubicBezTo>
                  <a:pt x="333" y="480"/>
                  <a:pt x="336" y="478"/>
                  <a:pt x="338" y="477"/>
                </a:cubicBezTo>
                <a:cubicBezTo>
                  <a:pt x="337" y="479"/>
                  <a:pt x="336" y="481"/>
                  <a:pt x="335" y="483"/>
                </a:cubicBezTo>
                <a:cubicBezTo>
                  <a:pt x="335" y="485"/>
                  <a:pt x="336" y="486"/>
                  <a:pt x="337" y="485"/>
                </a:cubicBezTo>
                <a:cubicBezTo>
                  <a:pt x="342" y="484"/>
                  <a:pt x="347" y="482"/>
                  <a:pt x="351" y="480"/>
                </a:cubicBezTo>
                <a:cubicBezTo>
                  <a:pt x="349" y="484"/>
                  <a:pt x="347" y="489"/>
                  <a:pt x="345" y="493"/>
                </a:cubicBezTo>
                <a:cubicBezTo>
                  <a:pt x="345" y="495"/>
                  <a:pt x="347" y="496"/>
                  <a:pt x="348" y="496"/>
                </a:cubicBezTo>
                <a:cubicBezTo>
                  <a:pt x="352" y="494"/>
                  <a:pt x="355" y="492"/>
                  <a:pt x="358" y="490"/>
                </a:cubicBezTo>
                <a:cubicBezTo>
                  <a:pt x="354" y="495"/>
                  <a:pt x="350" y="501"/>
                  <a:pt x="347" y="507"/>
                </a:cubicBezTo>
                <a:cubicBezTo>
                  <a:pt x="346" y="508"/>
                  <a:pt x="348" y="510"/>
                  <a:pt x="349" y="509"/>
                </a:cubicBezTo>
                <a:cubicBezTo>
                  <a:pt x="353" y="507"/>
                  <a:pt x="356" y="505"/>
                  <a:pt x="359" y="503"/>
                </a:cubicBezTo>
                <a:cubicBezTo>
                  <a:pt x="355" y="507"/>
                  <a:pt x="351" y="512"/>
                  <a:pt x="348" y="517"/>
                </a:cubicBezTo>
                <a:cubicBezTo>
                  <a:pt x="347" y="518"/>
                  <a:pt x="349" y="521"/>
                  <a:pt x="350" y="520"/>
                </a:cubicBezTo>
                <a:cubicBezTo>
                  <a:pt x="352" y="518"/>
                  <a:pt x="354" y="517"/>
                  <a:pt x="356" y="516"/>
                </a:cubicBezTo>
                <a:cubicBezTo>
                  <a:pt x="355" y="517"/>
                  <a:pt x="353" y="519"/>
                  <a:pt x="352" y="520"/>
                </a:cubicBezTo>
                <a:cubicBezTo>
                  <a:pt x="352" y="522"/>
                  <a:pt x="353" y="524"/>
                  <a:pt x="354" y="523"/>
                </a:cubicBezTo>
                <a:cubicBezTo>
                  <a:pt x="361" y="521"/>
                  <a:pt x="368" y="518"/>
                  <a:pt x="374" y="514"/>
                </a:cubicBezTo>
                <a:cubicBezTo>
                  <a:pt x="370" y="519"/>
                  <a:pt x="366" y="523"/>
                  <a:pt x="362" y="528"/>
                </a:cubicBezTo>
                <a:cubicBezTo>
                  <a:pt x="334" y="536"/>
                  <a:pt x="305" y="540"/>
                  <a:pt x="277" y="541"/>
                </a:cubicBezTo>
                <a:cubicBezTo>
                  <a:pt x="234" y="542"/>
                  <a:pt x="191" y="534"/>
                  <a:pt x="152" y="516"/>
                </a:cubicBezTo>
                <a:cubicBezTo>
                  <a:pt x="153" y="516"/>
                  <a:pt x="153" y="516"/>
                  <a:pt x="153" y="516"/>
                </a:cubicBezTo>
                <a:cubicBezTo>
                  <a:pt x="154" y="515"/>
                  <a:pt x="154" y="514"/>
                  <a:pt x="155" y="513"/>
                </a:cubicBezTo>
                <a:cubicBezTo>
                  <a:pt x="155" y="513"/>
                  <a:pt x="156" y="513"/>
                  <a:pt x="156" y="512"/>
                </a:cubicBezTo>
                <a:cubicBezTo>
                  <a:pt x="159" y="507"/>
                  <a:pt x="158" y="509"/>
                  <a:pt x="160" y="502"/>
                </a:cubicBezTo>
                <a:cubicBezTo>
                  <a:pt x="161" y="500"/>
                  <a:pt x="157" y="499"/>
                  <a:pt x="156" y="501"/>
                </a:cubicBezTo>
                <a:cubicBezTo>
                  <a:pt x="155" y="502"/>
                  <a:pt x="155" y="503"/>
                  <a:pt x="154" y="504"/>
                </a:cubicBezTo>
                <a:cubicBezTo>
                  <a:pt x="155" y="497"/>
                  <a:pt x="155" y="492"/>
                  <a:pt x="153" y="485"/>
                </a:cubicBezTo>
                <a:cubicBezTo>
                  <a:pt x="153" y="484"/>
                  <a:pt x="150" y="483"/>
                  <a:pt x="149" y="485"/>
                </a:cubicBezTo>
                <a:cubicBezTo>
                  <a:pt x="148" y="486"/>
                  <a:pt x="147" y="488"/>
                  <a:pt x="146" y="489"/>
                </a:cubicBezTo>
                <a:cubicBezTo>
                  <a:pt x="147" y="486"/>
                  <a:pt x="147" y="483"/>
                  <a:pt x="146" y="479"/>
                </a:cubicBezTo>
                <a:cubicBezTo>
                  <a:pt x="146" y="477"/>
                  <a:pt x="144" y="476"/>
                  <a:pt x="142" y="478"/>
                </a:cubicBezTo>
                <a:cubicBezTo>
                  <a:pt x="140" y="480"/>
                  <a:pt x="139" y="483"/>
                  <a:pt x="137" y="485"/>
                </a:cubicBezTo>
                <a:cubicBezTo>
                  <a:pt x="139" y="479"/>
                  <a:pt x="137" y="474"/>
                  <a:pt x="135" y="468"/>
                </a:cubicBezTo>
                <a:cubicBezTo>
                  <a:pt x="134" y="467"/>
                  <a:pt x="132" y="466"/>
                  <a:pt x="131" y="467"/>
                </a:cubicBezTo>
                <a:cubicBezTo>
                  <a:pt x="129" y="469"/>
                  <a:pt x="128" y="471"/>
                  <a:pt x="126" y="473"/>
                </a:cubicBezTo>
                <a:cubicBezTo>
                  <a:pt x="126" y="474"/>
                  <a:pt x="125" y="475"/>
                  <a:pt x="125" y="476"/>
                </a:cubicBezTo>
                <a:cubicBezTo>
                  <a:pt x="126" y="471"/>
                  <a:pt x="127" y="466"/>
                  <a:pt x="127" y="460"/>
                </a:cubicBezTo>
                <a:cubicBezTo>
                  <a:pt x="127" y="458"/>
                  <a:pt x="124" y="457"/>
                  <a:pt x="123" y="458"/>
                </a:cubicBezTo>
                <a:cubicBezTo>
                  <a:pt x="120" y="461"/>
                  <a:pt x="117" y="465"/>
                  <a:pt x="114" y="469"/>
                </a:cubicBezTo>
                <a:cubicBezTo>
                  <a:pt x="115" y="463"/>
                  <a:pt x="115" y="458"/>
                  <a:pt x="113" y="451"/>
                </a:cubicBezTo>
                <a:cubicBezTo>
                  <a:pt x="113" y="450"/>
                  <a:pt x="111" y="449"/>
                  <a:pt x="110" y="450"/>
                </a:cubicBezTo>
                <a:cubicBezTo>
                  <a:pt x="106" y="453"/>
                  <a:pt x="102" y="456"/>
                  <a:pt x="99" y="459"/>
                </a:cubicBezTo>
                <a:cubicBezTo>
                  <a:pt x="100" y="457"/>
                  <a:pt x="100" y="454"/>
                  <a:pt x="100" y="451"/>
                </a:cubicBezTo>
                <a:cubicBezTo>
                  <a:pt x="101" y="449"/>
                  <a:pt x="98" y="448"/>
                  <a:pt x="97" y="449"/>
                </a:cubicBezTo>
                <a:cubicBezTo>
                  <a:pt x="94" y="452"/>
                  <a:pt x="88" y="458"/>
                  <a:pt x="88" y="460"/>
                </a:cubicBezTo>
                <a:cubicBezTo>
                  <a:pt x="89" y="453"/>
                  <a:pt x="90" y="447"/>
                  <a:pt x="90" y="439"/>
                </a:cubicBezTo>
                <a:cubicBezTo>
                  <a:pt x="90" y="438"/>
                  <a:pt x="88" y="437"/>
                  <a:pt x="87" y="438"/>
                </a:cubicBezTo>
                <a:cubicBezTo>
                  <a:pt x="82" y="441"/>
                  <a:pt x="78" y="444"/>
                  <a:pt x="74" y="449"/>
                </a:cubicBezTo>
                <a:cubicBezTo>
                  <a:pt x="78" y="444"/>
                  <a:pt x="80" y="441"/>
                  <a:pt x="81" y="432"/>
                </a:cubicBezTo>
                <a:cubicBezTo>
                  <a:pt x="81" y="431"/>
                  <a:pt x="79" y="430"/>
                  <a:pt x="78" y="431"/>
                </a:cubicBezTo>
                <a:cubicBezTo>
                  <a:pt x="65" y="442"/>
                  <a:pt x="70" y="441"/>
                  <a:pt x="72" y="426"/>
                </a:cubicBezTo>
                <a:cubicBezTo>
                  <a:pt x="72" y="425"/>
                  <a:pt x="71" y="423"/>
                  <a:pt x="69" y="424"/>
                </a:cubicBezTo>
                <a:cubicBezTo>
                  <a:pt x="59" y="431"/>
                  <a:pt x="60" y="438"/>
                  <a:pt x="58" y="423"/>
                </a:cubicBezTo>
                <a:cubicBezTo>
                  <a:pt x="58" y="422"/>
                  <a:pt x="57" y="421"/>
                  <a:pt x="56" y="421"/>
                </a:cubicBezTo>
                <a:cubicBezTo>
                  <a:pt x="47" y="421"/>
                  <a:pt x="52" y="412"/>
                  <a:pt x="52" y="405"/>
                </a:cubicBezTo>
                <a:cubicBezTo>
                  <a:pt x="52" y="403"/>
                  <a:pt x="50" y="403"/>
                  <a:pt x="49" y="404"/>
                </a:cubicBezTo>
                <a:cubicBezTo>
                  <a:pt x="46" y="407"/>
                  <a:pt x="43" y="410"/>
                  <a:pt x="42" y="410"/>
                </a:cubicBezTo>
                <a:cubicBezTo>
                  <a:pt x="42" y="409"/>
                  <a:pt x="42" y="409"/>
                  <a:pt x="41" y="408"/>
                </a:cubicBezTo>
                <a:cubicBezTo>
                  <a:pt x="41" y="407"/>
                  <a:pt x="41" y="404"/>
                  <a:pt x="41" y="402"/>
                </a:cubicBezTo>
                <a:cubicBezTo>
                  <a:pt x="41" y="401"/>
                  <a:pt x="41" y="400"/>
                  <a:pt x="40" y="400"/>
                </a:cubicBezTo>
                <a:cubicBezTo>
                  <a:pt x="39" y="400"/>
                  <a:pt x="38" y="400"/>
                  <a:pt x="38" y="400"/>
                </a:cubicBezTo>
                <a:cubicBezTo>
                  <a:pt x="38" y="400"/>
                  <a:pt x="37" y="400"/>
                  <a:pt x="37" y="400"/>
                </a:cubicBezTo>
                <a:cubicBezTo>
                  <a:pt x="32" y="388"/>
                  <a:pt x="28" y="376"/>
                  <a:pt x="25" y="363"/>
                </a:cubicBezTo>
                <a:cubicBezTo>
                  <a:pt x="26" y="363"/>
                  <a:pt x="26" y="363"/>
                  <a:pt x="26" y="362"/>
                </a:cubicBezTo>
                <a:cubicBezTo>
                  <a:pt x="26" y="351"/>
                  <a:pt x="30" y="342"/>
                  <a:pt x="32" y="331"/>
                </a:cubicBezTo>
                <a:cubicBezTo>
                  <a:pt x="32" y="330"/>
                  <a:pt x="31" y="329"/>
                  <a:pt x="30" y="329"/>
                </a:cubicBezTo>
                <a:cubicBezTo>
                  <a:pt x="31" y="328"/>
                  <a:pt x="31" y="327"/>
                  <a:pt x="32" y="327"/>
                </a:cubicBezTo>
                <a:cubicBezTo>
                  <a:pt x="36" y="320"/>
                  <a:pt x="36" y="318"/>
                  <a:pt x="38" y="311"/>
                </a:cubicBezTo>
                <a:cubicBezTo>
                  <a:pt x="38" y="310"/>
                  <a:pt x="38" y="310"/>
                  <a:pt x="38" y="310"/>
                </a:cubicBezTo>
                <a:cubicBezTo>
                  <a:pt x="44" y="301"/>
                  <a:pt x="50" y="292"/>
                  <a:pt x="55" y="281"/>
                </a:cubicBezTo>
                <a:cubicBezTo>
                  <a:pt x="55" y="280"/>
                  <a:pt x="55" y="279"/>
                  <a:pt x="54" y="279"/>
                </a:cubicBezTo>
                <a:cubicBezTo>
                  <a:pt x="56" y="274"/>
                  <a:pt x="58" y="269"/>
                  <a:pt x="59" y="263"/>
                </a:cubicBezTo>
                <a:cubicBezTo>
                  <a:pt x="60" y="261"/>
                  <a:pt x="58" y="260"/>
                  <a:pt x="56" y="261"/>
                </a:cubicBezTo>
                <a:cubicBezTo>
                  <a:pt x="52" y="263"/>
                  <a:pt x="48" y="266"/>
                  <a:pt x="44" y="269"/>
                </a:cubicBezTo>
                <a:cubicBezTo>
                  <a:pt x="49" y="261"/>
                  <a:pt x="53" y="254"/>
                  <a:pt x="56" y="245"/>
                </a:cubicBezTo>
                <a:cubicBezTo>
                  <a:pt x="56" y="243"/>
                  <a:pt x="54" y="242"/>
                  <a:pt x="53" y="243"/>
                </a:cubicBezTo>
                <a:cubicBezTo>
                  <a:pt x="48" y="246"/>
                  <a:pt x="44" y="249"/>
                  <a:pt x="41" y="253"/>
                </a:cubicBezTo>
                <a:cubicBezTo>
                  <a:pt x="44" y="247"/>
                  <a:pt x="46" y="241"/>
                  <a:pt x="48" y="234"/>
                </a:cubicBezTo>
                <a:cubicBezTo>
                  <a:pt x="48" y="233"/>
                  <a:pt x="46" y="231"/>
                  <a:pt x="45" y="232"/>
                </a:cubicBezTo>
                <a:cubicBezTo>
                  <a:pt x="38" y="237"/>
                  <a:pt x="32" y="243"/>
                  <a:pt x="27" y="249"/>
                </a:cubicBezTo>
                <a:cubicBezTo>
                  <a:pt x="34" y="240"/>
                  <a:pt x="41" y="230"/>
                  <a:pt x="46" y="219"/>
                </a:cubicBezTo>
                <a:cubicBezTo>
                  <a:pt x="47" y="217"/>
                  <a:pt x="46" y="215"/>
                  <a:pt x="44" y="216"/>
                </a:cubicBezTo>
                <a:cubicBezTo>
                  <a:pt x="41" y="218"/>
                  <a:pt x="39" y="219"/>
                  <a:pt x="37" y="221"/>
                </a:cubicBezTo>
                <a:cubicBezTo>
                  <a:pt x="40" y="215"/>
                  <a:pt x="43" y="209"/>
                  <a:pt x="44" y="201"/>
                </a:cubicBezTo>
                <a:cubicBezTo>
                  <a:pt x="45" y="200"/>
                  <a:pt x="43" y="198"/>
                  <a:pt x="41" y="200"/>
                </a:cubicBezTo>
                <a:cubicBezTo>
                  <a:pt x="41" y="200"/>
                  <a:pt x="41" y="200"/>
                  <a:pt x="40" y="201"/>
                </a:cubicBezTo>
                <a:cubicBezTo>
                  <a:pt x="43" y="196"/>
                  <a:pt x="46" y="191"/>
                  <a:pt x="48" y="186"/>
                </a:cubicBezTo>
                <a:cubicBezTo>
                  <a:pt x="48" y="185"/>
                  <a:pt x="46" y="184"/>
                  <a:pt x="45" y="185"/>
                </a:cubicBezTo>
                <a:cubicBezTo>
                  <a:pt x="44" y="186"/>
                  <a:pt x="43" y="187"/>
                  <a:pt x="41" y="188"/>
                </a:cubicBezTo>
                <a:cubicBezTo>
                  <a:pt x="44" y="183"/>
                  <a:pt x="47" y="178"/>
                  <a:pt x="49" y="173"/>
                </a:cubicBezTo>
                <a:cubicBezTo>
                  <a:pt x="49" y="171"/>
                  <a:pt x="47" y="170"/>
                  <a:pt x="46" y="171"/>
                </a:cubicBezTo>
                <a:cubicBezTo>
                  <a:pt x="45" y="172"/>
                  <a:pt x="43" y="173"/>
                  <a:pt x="41" y="175"/>
                </a:cubicBezTo>
                <a:cubicBezTo>
                  <a:pt x="45" y="170"/>
                  <a:pt x="46" y="166"/>
                  <a:pt x="48" y="160"/>
                </a:cubicBezTo>
                <a:cubicBezTo>
                  <a:pt x="49" y="159"/>
                  <a:pt x="47" y="158"/>
                  <a:pt x="46" y="159"/>
                </a:cubicBezTo>
                <a:cubicBezTo>
                  <a:pt x="42" y="163"/>
                  <a:pt x="42" y="163"/>
                  <a:pt x="41" y="165"/>
                </a:cubicBezTo>
                <a:cubicBezTo>
                  <a:pt x="41" y="163"/>
                  <a:pt x="37" y="161"/>
                  <a:pt x="36" y="163"/>
                </a:cubicBezTo>
                <a:cubicBezTo>
                  <a:pt x="24" y="185"/>
                  <a:pt x="16" y="208"/>
                  <a:pt x="12" y="232"/>
                </a:cubicBezTo>
                <a:cubicBezTo>
                  <a:pt x="11" y="233"/>
                  <a:pt x="10" y="234"/>
                  <a:pt x="9" y="235"/>
                </a:cubicBezTo>
                <a:cubicBezTo>
                  <a:pt x="8" y="236"/>
                  <a:pt x="9" y="238"/>
                  <a:pt x="11" y="238"/>
                </a:cubicBezTo>
                <a:cubicBezTo>
                  <a:pt x="0" y="301"/>
                  <a:pt x="12" y="369"/>
                  <a:pt x="39" y="424"/>
                </a:cubicBezTo>
                <a:cubicBezTo>
                  <a:pt x="83" y="512"/>
                  <a:pt x="183" y="551"/>
                  <a:pt x="277" y="551"/>
                </a:cubicBezTo>
                <a:cubicBezTo>
                  <a:pt x="372" y="551"/>
                  <a:pt x="465" y="507"/>
                  <a:pt x="513" y="423"/>
                </a:cubicBezTo>
                <a:cubicBezTo>
                  <a:pt x="537" y="380"/>
                  <a:pt x="546" y="330"/>
                  <a:pt x="551" y="282"/>
                </a:cubicBezTo>
                <a:cubicBezTo>
                  <a:pt x="555" y="233"/>
                  <a:pt x="548" y="176"/>
                  <a:pt x="512" y="139"/>
                </a:cubicBezTo>
                <a:close/>
                <a:moveTo>
                  <a:pt x="290" y="107"/>
                </a:moveTo>
                <a:cubicBezTo>
                  <a:pt x="288" y="109"/>
                  <a:pt x="284" y="114"/>
                  <a:pt x="280" y="120"/>
                </a:cubicBezTo>
                <a:cubicBezTo>
                  <a:pt x="278" y="122"/>
                  <a:pt x="275" y="125"/>
                  <a:pt x="272" y="128"/>
                </a:cubicBezTo>
                <a:cubicBezTo>
                  <a:pt x="277" y="120"/>
                  <a:pt x="284" y="113"/>
                  <a:pt x="290" y="107"/>
                </a:cubicBezTo>
                <a:close/>
                <a:moveTo>
                  <a:pt x="262" y="144"/>
                </a:moveTo>
                <a:cubicBezTo>
                  <a:pt x="266" y="139"/>
                  <a:pt x="271" y="134"/>
                  <a:pt x="276" y="130"/>
                </a:cubicBezTo>
                <a:cubicBezTo>
                  <a:pt x="275" y="130"/>
                  <a:pt x="275" y="130"/>
                  <a:pt x="275" y="131"/>
                </a:cubicBezTo>
                <a:cubicBezTo>
                  <a:pt x="272" y="134"/>
                  <a:pt x="270" y="136"/>
                  <a:pt x="268" y="139"/>
                </a:cubicBezTo>
                <a:cubicBezTo>
                  <a:pt x="263" y="144"/>
                  <a:pt x="262" y="145"/>
                  <a:pt x="262" y="144"/>
                </a:cubicBezTo>
                <a:close/>
                <a:moveTo>
                  <a:pt x="253" y="158"/>
                </a:moveTo>
                <a:cubicBezTo>
                  <a:pt x="254" y="156"/>
                  <a:pt x="255" y="154"/>
                  <a:pt x="256" y="152"/>
                </a:cubicBezTo>
                <a:cubicBezTo>
                  <a:pt x="257" y="152"/>
                  <a:pt x="258" y="152"/>
                  <a:pt x="258" y="152"/>
                </a:cubicBezTo>
                <a:cubicBezTo>
                  <a:pt x="264" y="147"/>
                  <a:pt x="269" y="142"/>
                  <a:pt x="274" y="137"/>
                </a:cubicBezTo>
                <a:cubicBezTo>
                  <a:pt x="274" y="137"/>
                  <a:pt x="275" y="138"/>
                  <a:pt x="276" y="137"/>
                </a:cubicBezTo>
                <a:cubicBezTo>
                  <a:pt x="279" y="136"/>
                  <a:pt x="282" y="134"/>
                  <a:pt x="284" y="133"/>
                </a:cubicBezTo>
                <a:cubicBezTo>
                  <a:pt x="278" y="140"/>
                  <a:pt x="271" y="147"/>
                  <a:pt x="266" y="155"/>
                </a:cubicBezTo>
                <a:cubicBezTo>
                  <a:pt x="259" y="161"/>
                  <a:pt x="247" y="173"/>
                  <a:pt x="253" y="158"/>
                </a:cubicBezTo>
                <a:close/>
                <a:moveTo>
                  <a:pt x="283" y="148"/>
                </a:moveTo>
                <a:cubicBezTo>
                  <a:pt x="282" y="148"/>
                  <a:pt x="281" y="149"/>
                  <a:pt x="280" y="151"/>
                </a:cubicBezTo>
                <a:cubicBezTo>
                  <a:pt x="275" y="157"/>
                  <a:pt x="270" y="164"/>
                  <a:pt x="266" y="171"/>
                </a:cubicBezTo>
                <a:cubicBezTo>
                  <a:pt x="255" y="182"/>
                  <a:pt x="261" y="167"/>
                  <a:pt x="264" y="163"/>
                </a:cubicBezTo>
                <a:cubicBezTo>
                  <a:pt x="265" y="161"/>
                  <a:pt x="267" y="159"/>
                  <a:pt x="268" y="157"/>
                </a:cubicBezTo>
                <a:cubicBezTo>
                  <a:pt x="278" y="147"/>
                  <a:pt x="287" y="136"/>
                  <a:pt x="297" y="125"/>
                </a:cubicBezTo>
                <a:cubicBezTo>
                  <a:pt x="303" y="124"/>
                  <a:pt x="302" y="126"/>
                  <a:pt x="296" y="132"/>
                </a:cubicBezTo>
                <a:cubicBezTo>
                  <a:pt x="294" y="136"/>
                  <a:pt x="291" y="139"/>
                  <a:pt x="289" y="142"/>
                </a:cubicBezTo>
                <a:cubicBezTo>
                  <a:pt x="288" y="142"/>
                  <a:pt x="288" y="142"/>
                  <a:pt x="288" y="142"/>
                </a:cubicBezTo>
                <a:cubicBezTo>
                  <a:pt x="286" y="144"/>
                  <a:pt x="284" y="146"/>
                  <a:pt x="283" y="148"/>
                </a:cubicBezTo>
                <a:close/>
                <a:moveTo>
                  <a:pt x="289" y="244"/>
                </a:moveTo>
                <a:cubicBezTo>
                  <a:pt x="290" y="243"/>
                  <a:pt x="290" y="242"/>
                  <a:pt x="290" y="242"/>
                </a:cubicBezTo>
                <a:cubicBezTo>
                  <a:pt x="291" y="240"/>
                  <a:pt x="289" y="238"/>
                  <a:pt x="288" y="239"/>
                </a:cubicBezTo>
                <a:cubicBezTo>
                  <a:pt x="279" y="249"/>
                  <a:pt x="271" y="259"/>
                  <a:pt x="262" y="268"/>
                </a:cubicBezTo>
                <a:cubicBezTo>
                  <a:pt x="270" y="260"/>
                  <a:pt x="277" y="249"/>
                  <a:pt x="283" y="238"/>
                </a:cubicBezTo>
                <a:cubicBezTo>
                  <a:pt x="283" y="238"/>
                  <a:pt x="283" y="238"/>
                  <a:pt x="283" y="238"/>
                </a:cubicBezTo>
                <a:cubicBezTo>
                  <a:pt x="295" y="225"/>
                  <a:pt x="306" y="213"/>
                  <a:pt x="316" y="199"/>
                </a:cubicBezTo>
                <a:cubicBezTo>
                  <a:pt x="310" y="208"/>
                  <a:pt x="305" y="217"/>
                  <a:pt x="301" y="226"/>
                </a:cubicBezTo>
                <a:cubicBezTo>
                  <a:pt x="300" y="228"/>
                  <a:pt x="302" y="230"/>
                  <a:pt x="304" y="228"/>
                </a:cubicBezTo>
                <a:cubicBezTo>
                  <a:pt x="304" y="228"/>
                  <a:pt x="305" y="228"/>
                  <a:pt x="305" y="228"/>
                </a:cubicBezTo>
                <a:cubicBezTo>
                  <a:pt x="302" y="232"/>
                  <a:pt x="300" y="236"/>
                  <a:pt x="298" y="240"/>
                </a:cubicBezTo>
                <a:cubicBezTo>
                  <a:pt x="295" y="241"/>
                  <a:pt x="292" y="242"/>
                  <a:pt x="289" y="244"/>
                </a:cubicBezTo>
                <a:close/>
                <a:moveTo>
                  <a:pt x="293" y="261"/>
                </a:moveTo>
                <a:cubicBezTo>
                  <a:pt x="296" y="259"/>
                  <a:pt x="298" y="255"/>
                  <a:pt x="299" y="251"/>
                </a:cubicBezTo>
                <a:cubicBezTo>
                  <a:pt x="303" y="248"/>
                  <a:pt x="307" y="245"/>
                  <a:pt x="311" y="242"/>
                </a:cubicBezTo>
                <a:cubicBezTo>
                  <a:pt x="305" y="248"/>
                  <a:pt x="299" y="255"/>
                  <a:pt x="293" y="261"/>
                </a:cubicBezTo>
                <a:close/>
                <a:moveTo>
                  <a:pt x="302" y="243"/>
                </a:moveTo>
                <a:cubicBezTo>
                  <a:pt x="302" y="242"/>
                  <a:pt x="302" y="242"/>
                  <a:pt x="302" y="241"/>
                </a:cubicBezTo>
                <a:cubicBezTo>
                  <a:pt x="302" y="241"/>
                  <a:pt x="302" y="240"/>
                  <a:pt x="302" y="240"/>
                </a:cubicBezTo>
                <a:cubicBezTo>
                  <a:pt x="305" y="233"/>
                  <a:pt x="309" y="227"/>
                  <a:pt x="313" y="221"/>
                </a:cubicBezTo>
                <a:cubicBezTo>
                  <a:pt x="340" y="197"/>
                  <a:pt x="363" y="170"/>
                  <a:pt x="384" y="141"/>
                </a:cubicBezTo>
                <a:cubicBezTo>
                  <a:pt x="394" y="133"/>
                  <a:pt x="403" y="125"/>
                  <a:pt x="412" y="117"/>
                </a:cubicBezTo>
                <a:cubicBezTo>
                  <a:pt x="418" y="111"/>
                  <a:pt x="424" y="105"/>
                  <a:pt x="430" y="100"/>
                </a:cubicBezTo>
                <a:cubicBezTo>
                  <a:pt x="433" y="97"/>
                  <a:pt x="454" y="73"/>
                  <a:pt x="445" y="89"/>
                </a:cubicBezTo>
                <a:cubicBezTo>
                  <a:pt x="440" y="97"/>
                  <a:pt x="434" y="105"/>
                  <a:pt x="428" y="112"/>
                </a:cubicBezTo>
                <a:cubicBezTo>
                  <a:pt x="423" y="116"/>
                  <a:pt x="417" y="121"/>
                  <a:pt x="412" y="125"/>
                </a:cubicBezTo>
                <a:cubicBezTo>
                  <a:pt x="404" y="133"/>
                  <a:pt x="396" y="141"/>
                  <a:pt x="388" y="150"/>
                </a:cubicBezTo>
                <a:cubicBezTo>
                  <a:pt x="384" y="154"/>
                  <a:pt x="380" y="158"/>
                  <a:pt x="376" y="162"/>
                </a:cubicBezTo>
                <a:cubicBezTo>
                  <a:pt x="374" y="164"/>
                  <a:pt x="372" y="166"/>
                  <a:pt x="370" y="168"/>
                </a:cubicBezTo>
                <a:cubicBezTo>
                  <a:pt x="366" y="170"/>
                  <a:pt x="365" y="172"/>
                  <a:pt x="365" y="174"/>
                </a:cubicBezTo>
                <a:cubicBezTo>
                  <a:pt x="363" y="176"/>
                  <a:pt x="361" y="178"/>
                  <a:pt x="360" y="180"/>
                </a:cubicBezTo>
                <a:cubicBezTo>
                  <a:pt x="359" y="181"/>
                  <a:pt x="359" y="181"/>
                  <a:pt x="359" y="182"/>
                </a:cubicBezTo>
                <a:cubicBezTo>
                  <a:pt x="346" y="196"/>
                  <a:pt x="333" y="210"/>
                  <a:pt x="322" y="226"/>
                </a:cubicBezTo>
                <a:cubicBezTo>
                  <a:pt x="321" y="227"/>
                  <a:pt x="320" y="228"/>
                  <a:pt x="318" y="230"/>
                </a:cubicBezTo>
                <a:cubicBezTo>
                  <a:pt x="315" y="233"/>
                  <a:pt x="307" y="238"/>
                  <a:pt x="302" y="243"/>
                </a:cubicBezTo>
                <a:close/>
                <a:moveTo>
                  <a:pt x="323" y="207"/>
                </a:moveTo>
                <a:cubicBezTo>
                  <a:pt x="334" y="192"/>
                  <a:pt x="347" y="178"/>
                  <a:pt x="359" y="165"/>
                </a:cubicBezTo>
                <a:cubicBezTo>
                  <a:pt x="363" y="161"/>
                  <a:pt x="367" y="157"/>
                  <a:pt x="370" y="153"/>
                </a:cubicBezTo>
                <a:cubicBezTo>
                  <a:pt x="360" y="167"/>
                  <a:pt x="349" y="179"/>
                  <a:pt x="338" y="192"/>
                </a:cubicBezTo>
                <a:cubicBezTo>
                  <a:pt x="333" y="197"/>
                  <a:pt x="328" y="202"/>
                  <a:pt x="323" y="207"/>
                </a:cubicBezTo>
                <a:close/>
                <a:moveTo>
                  <a:pt x="315" y="251"/>
                </a:moveTo>
                <a:cubicBezTo>
                  <a:pt x="315" y="251"/>
                  <a:pt x="315" y="251"/>
                  <a:pt x="315" y="250"/>
                </a:cubicBezTo>
                <a:cubicBezTo>
                  <a:pt x="317" y="245"/>
                  <a:pt x="320" y="241"/>
                  <a:pt x="322" y="235"/>
                </a:cubicBezTo>
                <a:cubicBezTo>
                  <a:pt x="322" y="235"/>
                  <a:pt x="322" y="234"/>
                  <a:pt x="321" y="234"/>
                </a:cubicBezTo>
                <a:cubicBezTo>
                  <a:pt x="322" y="232"/>
                  <a:pt x="324" y="230"/>
                  <a:pt x="325" y="228"/>
                </a:cubicBezTo>
                <a:cubicBezTo>
                  <a:pt x="347" y="206"/>
                  <a:pt x="367" y="182"/>
                  <a:pt x="388" y="160"/>
                </a:cubicBezTo>
                <a:cubicBezTo>
                  <a:pt x="391" y="159"/>
                  <a:pt x="393" y="157"/>
                  <a:pt x="392" y="156"/>
                </a:cubicBezTo>
                <a:cubicBezTo>
                  <a:pt x="394" y="154"/>
                  <a:pt x="396" y="153"/>
                  <a:pt x="398" y="151"/>
                </a:cubicBezTo>
                <a:cubicBezTo>
                  <a:pt x="399" y="150"/>
                  <a:pt x="398" y="148"/>
                  <a:pt x="397" y="148"/>
                </a:cubicBezTo>
                <a:cubicBezTo>
                  <a:pt x="407" y="138"/>
                  <a:pt x="418" y="128"/>
                  <a:pt x="427" y="117"/>
                </a:cubicBezTo>
                <a:cubicBezTo>
                  <a:pt x="428" y="117"/>
                  <a:pt x="428" y="117"/>
                  <a:pt x="428" y="117"/>
                </a:cubicBezTo>
                <a:cubicBezTo>
                  <a:pt x="430" y="115"/>
                  <a:pt x="453" y="101"/>
                  <a:pt x="455" y="98"/>
                </a:cubicBezTo>
                <a:cubicBezTo>
                  <a:pt x="441" y="120"/>
                  <a:pt x="423" y="139"/>
                  <a:pt x="405" y="158"/>
                </a:cubicBezTo>
                <a:cubicBezTo>
                  <a:pt x="390" y="172"/>
                  <a:pt x="375" y="187"/>
                  <a:pt x="362" y="202"/>
                </a:cubicBezTo>
                <a:cubicBezTo>
                  <a:pt x="360" y="204"/>
                  <a:pt x="358" y="206"/>
                  <a:pt x="356" y="208"/>
                </a:cubicBezTo>
                <a:cubicBezTo>
                  <a:pt x="356" y="208"/>
                  <a:pt x="356" y="208"/>
                  <a:pt x="356" y="208"/>
                </a:cubicBezTo>
                <a:cubicBezTo>
                  <a:pt x="354" y="210"/>
                  <a:pt x="352" y="212"/>
                  <a:pt x="350" y="214"/>
                </a:cubicBezTo>
                <a:cubicBezTo>
                  <a:pt x="350" y="215"/>
                  <a:pt x="350" y="216"/>
                  <a:pt x="350" y="216"/>
                </a:cubicBezTo>
                <a:cubicBezTo>
                  <a:pt x="345" y="222"/>
                  <a:pt x="340" y="227"/>
                  <a:pt x="335" y="233"/>
                </a:cubicBezTo>
                <a:cubicBezTo>
                  <a:pt x="332" y="237"/>
                  <a:pt x="328" y="241"/>
                  <a:pt x="325" y="244"/>
                </a:cubicBezTo>
                <a:cubicBezTo>
                  <a:pt x="324" y="243"/>
                  <a:pt x="323" y="243"/>
                  <a:pt x="322" y="244"/>
                </a:cubicBezTo>
                <a:cubicBezTo>
                  <a:pt x="320" y="246"/>
                  <a:pt x="317" y="249"/>
                  <a:pt x="315" y="251"/>
                </a:cubicBezTo>
                <a:close/>
                <a:moveTo>
                  <a:pt x="364" y="222"/>
                </a:moveTo>
                <a:cubicBezTo>
                  <a:pt x="355" y="229"/>
                  <a:pt x="347" y="237"/>
                  <a:pt x="339" y="244"/>
                </a:cubicBezTo>
                <a:cubicBezTo>
                  <a:pt x="317" y="264"/>
                  <a:pt x="329" y="252"/>
                  <a:pt x="342" y="237"/>
                </a:cubicBezTo>
                <a:cubicBezTo>
                  <a:pt x="360" y="215"/>
                  <a:pt x="381" y="195"/>
                  <a:pt x="399" y="174"/>
                </a:cubicBezTo>
                <a:cubicBezTo>
                  <a:pt x="400" y="172"/>
                  <a:pt x="398" y="170"/>
                  <a:pt x="397" y="170"/>
                </a:cubicBezTo>
                <a:cubicBezTo>
                  <a:pt x="398" y="169"/>
                  <a:pt x="399" y="169"/>
                  <a:pt x="400" y="168"/>
                </a:cubicBezTo>
                <a:cubicBezTo>
                  <a:pt x="401" y="166"/>
                  <a:pt x="403" y="164"/>
                  <a:pt x="405" y="163"/>
                </a:cubicBezTo>
                <a:cubicBezTo>
                  <a:pt x="423" y="146"/>
                  <a:pt x="442" y="129"/>
                  <a:pt x="461" y="113"/>
                </a:cubicBezTo>
                <a:cubicBezTo>
                  <a:pt x="425" y="144"/>
                  <a:pt x="392" y="182"/>
                  <a:pt x="363" y="219"/>
                </a:cubicBezTo>
                <a:cubicBezTo>
                  <a:pt x="362" y="220"/>
                  <a:pt x="363" y="222"/>
                  <a:pt x="364" y="222"/>
                </a:cubicBezTo>
                <a:close/>
                <a:moveTo>
                  <a:pt x="321" y="257"/>
                </a:moveTo>
                <a:cubicBezTo>
                  <a:pt x="322" y="256"/>
                  <a:pt x="323" y="254"/>
                  <a:pt x="323" y="252"/>
                </a:cubicBezTo>
                <a:cubicBezTo>
                  <a:pt x="327" y="248"/>
                  <a:pt x="330" y="245"/>
                  <a:pt x="334" y="241"/>
                </a:cubicBezTo>
                <a:cubicBezTo>
                  <a:pt x="329" y="246"/>
                  <a:pt x="325" y="252"/>
                  <a:pt x="321" y="257"/>
                </a:cubicBezTo>
                <a:close/>
                <a:moveTo>
                  <a:pt x="331" y="268"/>
                </a:moveTo>
                <a:cubicBezTo>
                  <a:pt x="330" y="270"/>
                  <a:pt x="332" y="272"/>
                  <a:pt x="334" y="271"/>
                </a:cubicBezTo>
                <a:cubicBezTo>
                  <a:pt x="335" y="270"/>
                  <a:pt x="336" y="269"/>
                  <a:pt x="336" y="268"/>
                </a:cubicBezTo>
                <a:cubicBezTo>
                  <a:pt x="336" y="269"/>
                  <a:pt x="335" y="271"/>
                  <a:pt x="334" y="273"/>
                </a:cubicBezTo>
                <a:cubicBezTo>
                  <a:pt x="333" y="275"/>
                  <a:pt x="335" y="276"/>
                  <a:pt x="336" y="276"/>
                </a:cubicBezTo>
                <a:cubicBezTo>
                  <a:pt x="352" y="273"/>
                  <a:pt x="336" y="279"/>
                  <a:pt x="336" y="281"/>
                </a:cubicBezTo>
                <a:cubicBezTo>
                  <a:pt x="336" y="279"/>
                  <a:pt x="335" y="278"/>
                  <a:pt x="333" y="279"/>
                </a:cubicBezTo>
                <a:cubicBezTo>
                  <a:pt x="328" y="283"/>
                  <a:pt x="326" y="281"/>
                  <a:pt x="327" y="276"/>
                </a:cubicBezTo>
                <a:cubicBezTo>
                  <a:pt x="327" y="274"/>
                  <a:pt x="325" y="274"/>
                  <a:pt x="324" y="275"/>
                </a:cubicBezTo>
                <a:cubicBezTo>
                  <a:pt x="311" y="286"/>
                  <a:pt x="320" y="281"/>
                  <a:pt x="323" y="270"/>
                </a:cubicBezTo>
                <a:cubicBezTo>
                  <a:pt x="323" y="268"/>
                  <a:pt x="321" y="266"/>
                  <a:pt x="320" y="268"/>
                </a:cubicBezTo>
                <a:cubicBezTo>
                  <a:pt x="320" y="268"/>
                  <a:pt x="319" y="268"/>
                  <a:pt x="319" y="268"/>
                </a:cubicBezTo>
                <a:cubicBezTo>
                  <a:pt x="320" y="267"/>
                  <a:pt x="321" y="266"/>
                  <a:pt x="321" y="264"/>
                </a:cubicBezTo>
                <a:cubicBezTo>
                  <a:pt x="322" y="264"/>
                  <a:pt x="322" y="264"/>
                  <a:pt x="322" y="263"/>
                </a:cubicBezTo>
                <a:cubicBezTo>
                  <a:pt x="337" y="251"/>
                  <a:pt x="356" y="235"/>
                  <a:pt x="367" y="222"/>
                </a:cubicBezTo>
                <a:cubicBezTo>
                  <a:pt x="354" y="237"/>
                  <a:pt x="341" y="251"/>
                  <a:pt x="331" y="268"/>
                </a:cubicBezTo>
                <a:close/>
                <a:moveTo>
                  <a:pt x="488" y="107"/>
                </a:moveTo>
                <a:cubicBezTo>
                  <a:pt x="488" y="107"/>
                  <a:pt x="488" y="107"/>
                  <a:pt x="488" y="107"/>
                </a:cubicBezTo>
                <a:cubicBezTo>
                  <a:pt x="445" y="138"/>
                  <a:pt x="407" y="175"/>
                  <a:pt x="370" y="212"/>
                </a:cubicBezTo>
                <a:cubicBezTo>
                  <a:pt x="385" y="197"/>
                  <a:pt x="406" y="174"/>
                  <a:pt x="424" y="156"/>
                </a:cubicBezTo>
                <a:cubicBezTo>
                  <a:pt x="439" y="140"/>
                  <a:pt x="457" y="126"/>
                  <a:pt x="469" y="107"/>
                </a:cubicBezTo>
                <a:cubicBezTo>
                  <a:pt x="470" y="105"/>
                  <a:pt x="467" y="104"/>
                  <a:pt x="466" y="105"/>
                </a:cubicBezTo>
                <a:cubicBezTo>
                  <a:pt x="454" y="114"/>
                  <a:pt x="443" y="124"/>
                  <a:pt x="431" y="134"/>
                </a:cubicBezTo>
                <a:cubicBezTo>
                  <a:pt x="443" y="121"/>
                  <a:pt x="453" y="108"/>
                  <a:pt x="463" y="93"/>
                </a:cubicBezTo>
                <a:cubicBezTo>
                  <a:pt x="464" y="92"/>
                  <a:pt x="462" y="90"/>
                  <a:pt x="460" y="91"/>
                </a:cubicBezTo>
                <a:cubicBezTo>
                  <a:pt x="452" y="95"/>
                  <a:pt x="445" y="100"/>
                  <a:pt x="438" y="105"/>
                </a:cubicBezTo>
                <a:cubicBezTo>
                  <a:pt x="444" y="97"/>
                  <a:pt x="450" y="88"/>
                  <a:pt x="455" y="78"/>
                </a:cubicBezTo>
                <a:cubicBezTo>
                  <a:pt x="456" y="77"/>
                  <a:pt x="454" y="75"/>
                  <a:pt x="452" y="76"/>
                </a:cubicBezTo>
                <a:cubicBezTo>
                  <a:pt x="441" y="84"/>
                  <a:pt x="431" y="93"/>
                  <a:pt x="421" y="103"/>
                </a:cubicBezTo>
                <a:cubicBezTo>
                  <a:pt x="412" y="112"/>
                  <a:pt x="397" y="122"/>
                  <a:pt x="387" y="132"/>
                </a:cubicBezTo>
                <a:cubicBezTo>
                  <a:pt x="386" y="132"/>
                  <a:pt x="386" y="132"/>
                  <a:pt x="386" y="132"/>
                </a:cubicBezTo>
                <a:cubicBezTo>
                  <a:pt x="385" y="133"/>
                  <a:pt x="384" y="134"/>
                  <a:pt x="383" y="135"/>
                </a:cubicBezTo>
                <a:cubicBezTo>
                  <a:pt x="402" y="110"/>
                  <a:pt x="426" y="89"/>
                  <a:pt x="443" y="62"/>
                </a:cubicBezTo>
                <a:cubicBezTo>
                  <a:pt x="460" y="75"/>
                  <a:pt x="475" y="90"/>
                  <a:pt x="488" y="107"/>
                </a:cubicBezTo>
                <a:close/>
                <a:moveTo>
                  <a:pt x="383" y="101"/>
                </a:moveTo>
                <a:cubicBezTo>
                  <a:pt x="388" y="95"/>
                  <a:pt x="394" y="90"/>
                  <a:pt x="399" y="86"/>
                </a:cubicBezTo>
                <a:cubicBezTo>
                  <a:pt x="415" y="73"/>
                  <a:pt x="387" y="106"/>
                  <a:pt x="391" y="101"/>
                </a:cubicBezTo>
                <a:cubicBezTo>
                  <a:pt x="390" y="102"/>
                  <a:pt x="390" y="102"/>
                  <a:pt x="389" y="103"/>
                </a:cubicBezTo>
                <a:cubicBezTo>
                  <a:pt x="379" y="114"/>
                  <a:pt x="369" y="124"/>
                  <a:pt x="359" y="134"/>
                </a:cubicBezTo>
                <a:cubicBezTo>
                  <a:pt x="358" y="134"/>
                  <a:pt x="358" y="135"/>
                  <a:pt x="358" y="135"/>
                </a:cubicBezTo>
                <a:cubicBezTo>
                  <a:pt x="358" y="134"/>
                  <a:pt x="357" y="132"/>
                  <a:pt x="356" y="133"/>
                </a:cubicBezTo>
                <a:cubicBezTo>
                  <a:pt x="363" y="121"/>
                  <a:pt x="373" y="111"/>
                  <a:pt x="383" y="101"/>
                </a:cubicBezTo>
                <a:close/>
                <a:moveTo>
                  <a:pt x="334" y="173"/>
                </a:moveTo>
                <a:cubicBezTo>
                  <a:pt x="341" y="164"/>
                  <a:pt x="347" y="155"/>
                  <a:pt x="352" y="146"/>
                </a:cubicBezTo>
                <a:cubicBezTo>
                  <a:pt x="354" y="145"/>
                  <a:pt x="355" y="143"/>
                  <a:pt x="356" y="142"/>
                </a:cubicBezTo>
                <a:cubicBezTo>
                  <a:pt x="358" y="140"/>
                  <a:pt x="361" y="138"/>
                  <a:pt x="364" y="135"/>
                </a:cubicBezTo>
                <a:cubicBezTo>
                  <a:pt x="363" y="136"/>
                  <a:pt x="362" y="137"/>
                  <a:pt x="362" y="138"/>
                </a:cubicBezTo>
                <a:cubicBezTo>
                  <a:pt x="361" y="140"/>
                  <a:pt x="363" y="142"/>
                  <a:pt x="364" y="140"/>
                </a:cubicBezTo>
                <a:cubicBezTo>
                  <a:pt x="390" y="115"/>
                  <a:pt x="408" y="81"/>
                  <a:pt x="439" y="61"/>
                </a:cubicBezTo>
                <a:cubicBezTo>
                  <a:pt x="438" y="62"/>
                  <a:pt x="422" y="85"/>
                  <a:pt x="424" y="83"/>
                </a:cubicBezTo>
                <a:cubicBezTo>
                  <a:pt x="417" y="91"/>
                  <a:pt x="410" y="99"/>
                  <a:pt x="402" y="107"/>
                </a:cubicBezTo>
                <a:cubicBezTo>
                  <a:pt x="402" y="108"/>
                  <a:pt x="402" y="108"/>
                  <a:pt x="401" y="109"/>
                </a:cubicBezTo>
                <a:cubicBezTo>
                  <a:pt x="401" y="108"/>
                  <a:pt x="399" y="107"/>
                  <a:pt x="398" y="108"/>
                </a:cubicBezTo>
                <a:cubicBezTo>
                  <a:pt x="394" y="113"/>
                  <a:pt x="389" y="117"/>
                  <a:pt x="385" y="122"/>
                </a:cubicBezTo>
                <a:cubicBezTo>
                  <a:pt x="384" y="123"/>
                  <a:pt x="383" y="124"/>
                  <a:pt x="382" y="125"/>
                </a:cubicBezTo>
                <a:cubicBezTo>
                  <a:pt x="367" y="139"/>
                  <a:pt x="352" y="154"/>
                  <a:pt x="339" y="169"/>
                </a:cubicBezTo>
                <a:cubicBezTo>
                  <a:pt x="337" y="171"/>
                  <a:pt x="335" y="173"/>
                  <a:pt x="333" y="174"/>
                </a:cubicBezTo>
                <a:cubicBezTo>
                  <a:pt x="334" y="174"/>
                  <a:pt x="334" y="173"/>
                  <a:pt x="334" y="173"/>
                </a:cubicBezTo>
                <a:close/>
                <a:moveTo>
                  <a:pt x="333" y="181"/>
                </a:moveTo>
                <a:cubicBezTo>
                  <a:pt x="337" y="177"/>
                  <a:pt x="340" y="173"/>
                  <a:pt x="343" y="169"/>
                </a:cubicBezTo>
                <a:cubicBezTo>
                  <a:pt x="352" y="162"/>
                  <a:pt x="360" y="155"/>
                  <a:pt x="367" y="146"/>
                </a:cubicBezTo>
                <a:cubicBezTo>
                  <a:pt x="373" y="140"/>
                  <a:pt x="379" y="134"/>
                  <a:pt x="385" y="127"/>
                </a:cubicBezTo>
                <a:cubicBezTo>
                  <a:pt x="380" y="133"/>
                  <a:pt x="375" y="140"/>
                  <a:pt x="371" y="146"/>
                </a:cubicBezTo>
                <a:cubicBezTo>
                  <a:pt x="370" y="147"/>
                  <a:pt x="370" y="147"/>
                  <a:pt x="371" y="148"/>
                </a:cubicBezTo>
                <a:cubicBezTo>
                  <a:pt x="349" y="170"/>
                  <a:pt x="328" y="192"/>
                  <a:pt x="311" y="217"/>
                </a:cubicBezTo>
                <a:cubicBezTo>
                  <a:pt x="310" y="219"/>
                  <a:pt x="309" y="220"/>
                  <a:pt x="308" y="221"/>
                </a:cubicBezTo>
                <a:cubicBezTo>
                  <a:pt x="316" y="213"/>
                  <a:pt x="326" y="191"/>
                  <a:pt x="333" y="181"/>
                </a:cubicBezTo>
                <a:close/>
                <a:moveTo>
                  <a:pt x="311" y="191"/>
                </a:moveTo>
                <a:cubicBezTo>
                  <a:pt x="316" y="186"/>
                  <a:pt x="320" y="181"/>
                  <a:pt x="325" y="177"/>
                </a:cubicBezTo>
                <a:cubicBezTo>
                  <a:pt x="324" y="179"/>
                  <a:pt x="323" y="180"/>
                  <a:pt x="322" y="182"/>
                </a:cubicBezTo>
                <a:cubicBezTo>
                  <a:pt x="321" y="182"/>
                  <a:pt x="321" y="183"/>
                  <a:pt x="322" y="183"/>
                </a:cubicBezTo>
                <a:cubicBezTo>
                  <a:pt x="312" y="194"/>
                  <a:pt x="303" y="204"/>
                  <a:pt x="294" y="215"/>
                </a:cubicBezTo>
                <a:cubicBezTo>
                  <a:pt x="299" y="207"/>
                  <a:pt x="305" y="199"/>
                  <a:pt x="311" y="191"/>
                </a:cubicBezTo>
                <a:close/>
                <a:moveTo>
                  <a:pt x="280" y="236"/>
                </a:moveTo>
                <a:cubicBezTo>
                  <a:pt x="289" y="225"/>
                  <a:pt x="300" y="213"/>
                  <a:pt x="310" y="202"/>
                </a:cubicBezTo>
                <a:cubicBezTo>
                  <a:pt x="299" y="216"/>
                  <a:pt x="287" y="229"/>
                  <a:pt x="274" y="243"/>
                </a:cubicBezTo>
                <a:cubicBezTo>
                  <a:pt x="271" y="246"/>
                  <a:pt x="267" y="250"/>
                  <a:pt x="264" y="254"/>
                </a:cubicBezTo>
                <a:cubicBezTo>
                  <a:pt x="260" y="258"/>
                  <a:pt x="255" y="263"/>
                  <a:pt x="251" y="267"/>
                </a:cubicBezTo>
                <a:cubicBezTo>
                  <a:pt x="236" y="284"/>
                  <a:pt x="253" y="265"/>
                  <a:pt x="256" y="260"/>
                </a:cubicBezTo>
                <a:cubicBezTo>
                  <a:pt x="264" y="249"/>
                  <a:pt x="272" y="238"/>
                  <a:pt x="281" y="228"/>
                </a:cubicBezTo>
                <a:cubicBezTo>
                  <a:pt x="280" y="230"/>
                  <a:pt x="278" y="232"/>
                  <a:pt x="277" y="234"/>
                </a:cubicBezTo>
                <a:cubicBezTo>
                  <a:pt x="276" y="236"/>
                  <a:pt x="279" y="238"/>
                  <a:pt x="280" y="236"/>
                </a:cubicBezTo>
                <a:close/>
                <a:moveTo>
                  <a:pt x="215" y="294"/>
                </a:moveTo>
                <a:cubicBezTo>
                  <a:pt x="221" y="287"/>
                  <a:pt x="227" y="280"/>
                  <a:pt x="232" y="272"/>
                </a:cubicBezTo>
                <a:cubicBezTo>
                  <a:pt x="232" y="274"/>
                  <a:pt x="234" y="275"/>
                  <a:pt x="235" y="274"/>
                </a:cubicBezTo>
                <a:cubicBezTo>
                  <a:pt x="246" y="263"/>
                  <a:pt x="256" y="252"/>
                  <a:pt x="265" y="241"/>
                </a:cubicBezTo>
                <a:cubicBezTo>
                  <a:pt x="266" y="240"/>
                  <a:pt x="267" y="239"/>
                  <a:pt x="269" y="238"/>
                </a:cubicBezTo>
                <a:cubicBezTo>
                  <a:pt x="259" y="249"/>
                  <a:pt x="251" y="262"/>
                  <a:pt x="243" y="274"/>
                </a:cubicBezTo>
                <a:cubicBezTo>
                  <a:pt x="242" y="273"/>
                  <a:pt x="241" y="273"/>
                  <a:pt x="240" y="273"/>
                </a:cubicBezTo>
                <a:cubicBezTo>
                  <a:pt x="231" y="280"/>
                  <a:pt x="223" y="287"/>
                  <a:pt x="215" y="294"/>
                </a:cubicBezTo>
                <a:close/>
                <a:moveTo>
                  <a:pt x="225" y="391"/>
                </a:moveTo>
                <a:cubicBezTo>
                  <a:pt x="226" y="388"/>
                  <a:pt x="228" y="385"/>
                  <a:pt x="230" y="382"/>
                </a:cubicBezTo>
                <a:cubicBezTo>
                  <a:pt x="236" y="373"/>
                  <a:pt x="243" y="364"/>
                  <a:pt x="250" y="355"/>
                </a:cubicBezTo>
                <a:cubicBezTo>
                  <a:pt x="242" y="367"/>
                  <a:pt x="233" y="379"/>
                  <a:pt x="225" y="391"/>
                </a:cubicBezTo>
                <a:close/>
                <a:moveTo>
                  <a:pt x="257" y="364"/>
                </a:moveTo>
                <a:cubicBezTo>
                  <a:pt x="249" y="375"/>
                  <a:pt x="241" y="386"/>
                  <a:pt x="233" y="396"/>
                </a:cubicBezTo>
                <a:cubicBezTo>
                  <a:pt x="239" y="385"/>
                  <a:pt x="248" y="374"/>
                  <a:pt x="257" y="364"/>
                </a:cubicBezTo>
                <a:close/>
                <a:moveTo>
                  <a:pt x="287" y="382"/>
                </a:moveTo>
                <a:cubicBezTo>
                  <a:pt x="289" y="380"/>
                  <a:pt x="291" y="377"/>
                  <a:pt x="293" y="375"/>
                </a:cubicBezTo>
                <a:cubicBezTo>
                  <a:pt x="284" y="386"/>
                  <a:pt x="275" y="398"/>
                  <a:pt x="265" y="409"/>
                </a:cubicBezTo>
                <a:cubicBezTo>
                  <a:pt x="272" y="399"/>
                  <a:pt x="279" y="391"/>
                  <a:pt x="287" y="382"/>
                </a:cubicBezTo>
                <a:close/>
                <a:moveTo>
                  <a:pt x="39" y="171"/>
                </a:moveTo>
                <a:cubicBezTo>
                  <a:pt x="39" y="171"/>
                  <a:pt x="40" y="171"/>
                  <a:pt x="40" y="170"/>
                </a:cubicBezTo>
                <a:cubicBezTo>
                  <a:pt x="44" y="165"/>
                  <a:pt x="44" y="166"/>
                  <a:pt x="38" y="175"/>
                </a:cubicBezTo>
                <a:cubicBezTo>
                  <a:pt x="38" y="175"/>
                  <a:pt x="37" y="176"/>
                  <a:pt x="36" y="177"/>
                </a:cubicBezTo>
                <a:cubicBezTo>
                  <a:pt x="37" y="175"/>
                  <a:pt x="38" y="173"/>
                  <a:pt x="39" y="171"/>
                </a:cubicBezTo>
                <a:close/>
                <a:moveTo>
                  <a:pt x="32" y="190"/>
                </a:moveTo>
                <a:cubicBezTo>
                  <a:pt x="37" y="185"/>
                  <a:pt x="42" y="181"/>
                  <a:pt x="40" y="185"/>
                </a:cubicBezTo>
                <a:cubicBezTo>
                  <a:pt x="38" y="190"/>
                  <a:pt x="35" y="194"/>
                  <a:pt x="31" y="198"/>
                </a:cubicBezTo>
                <a:cubicBezTo>
                  <a:pt x="31" y="199"/>
                  <a:pt x="30" y="199"/>
                  <a:pt x="29" y="200"/>
                </a:cubicBezTo>
                <a:cubicBezTo>
                  <a:pt x="30" y="197"/>
                  <a:pt x="31" y="193"/>
                  <a:pt x="32" y="190"/>
                </a:cubicBezTo>
                <a:close/>
                <a:moveTo>
                  <a:pt x="27" y="208"/>
                </a:moveTo>
                <a:cubicBezTo>
                  <a:pt x="28" y="207"/>
                  <a:pt x="29" y="205"/>
                  <a:pt x="30" y="204"/>
                </a:cubicBezTo>
                <a:cubicBezTo>
                  <a:pt x="31" y="202"/>
                  <a:pt x="47" y="182"/>
                  <a:pt x="38" y="198"/>
                </a:cubicBezTo>
                <a:cubicBezTo>
                  <a:pt x="35" y="205"/>
                  <a:pt x="30" y="210"/>
                  <a:pt x="25" y="216"/>
                </a:cubicBezTo>
                <a:cubicBezTo>
                  <a:pt x="25" y="216"/>
                  <a:pt x="25" y="216"/>
                  <a:pt x="25" y="217"/>
                </a:cubicBezTo>
                <a:cubicBezTo>
                  <a:pt x="26" y="214"/>
                  <a:pt x="26" y="211"/>
                  <a:pt x="27" y="208"/>
                </a:cubicBezTo>
                <a:close/>
                <a:moveTo>
                  <a:pt x="23" y="223"/>
                </a:moveTo>
                <a:cubicBezTo>
                  <a:pt x="33" y="211"/>
                  <a:pt x="45" y="199"/>
                  <a:pt x="35" y="218"/>
                </a:cubicBezTo>
                <a:cubicBezTo>
                  <a:pt x="31" y="226"/>
                  <a:pt x="25" y="233"/>
                  <a:pt x="20" y="240"/>
                </a:cubicBezTo>
                <a:cubicBezTo>
                  <a:pt x="21" y="234"/>
                  <a:pt x="22" y="229"/>
                  <a:pt x="23" y="223"/>
                </a:cubicBezTo>
                <a:close/>
                <a:moveTo>
                  <a:pt x="19" y="248"/>
                </a:moveTo>
                <a:cubicBezTo>
                  <a:pt x="25" y="240"/>
                  <a:pt x="30" y="232"/>
                  <a:pt x="36" y="225"/>
                </a:cubicBezTo>
                <a:cubicBezTo>
                  <a:pt x="45" y="216"/>
                  <a:pt x="32" y="239"/>
                  <a:pt x="32" y="238"/>
                </a:cubicBezTo>
                <a:cubicBezTo>
                  <a:pt x="27" y="245"/>
                  <a:pt x="22" y="252"/>
                  <a:pt x="17" y="259"/>
                </a:cubicBezTo>
                <a:cubicBezTo>
                  <a:pt x="18" y="255"/>
                  <a:pt x="18" y="252"/>
                  <a:pt x="19" y="248"/>
                </a:cubicBezTo>
                <a:close/>
                <a:moveTo>
                  <a:pt x="17" y="267"/>
                </a:moveTo>
                <a:cubicBezTo>
                  <a:pt x="20" y="263"/>
                  <a:pt x="24" y="260"/>
                  <a:pt x="27" y="256"/>
                </a:cubicBezTo>
                <a:cubicBezTo>
                  <a:pt x="17" y="267"/>
                  <a:pt x="46" y="233"/>
                  <a:pt x="39" y="248"/>
                </a:cubicBezTo>
                <a:cubicBezTo>
                  <a:pt x="34" y="261"/>
                  <a:pt x="24" y="272"/>
                  <a:pt x="17" y="283"/>
                </a:cubicBezTo>
                <a:cubicBezTo>
                  <a:pt x="16" y="285"/>
                  <a:pt x="19" y="287"/>
                  <a:pt x="20" y="285"/>
                </a:cubicBezTo>
                <a:cubicBezTo>
                  <a:pt x="22" y="283"/>
                  <a:pt x="23" y="280"/>
                  <a:pt x="25" y="278"/>
                </a:cubicBezTo>
                <a:cubicBezTo>
                  <a:pt x="27" y="278"/>
                  <a:pt x="28" y="276"/>
                  <a:pt x="29" y="273"/>
                </a:cubicBezTo>
                <a:cubicBezTo>
                  <a:pt x="32" y="269"/>
                  <a:pt x="35" y="264"/>
                  <a:pt x="38" y="260"/>
                </a:cubicBezTo>
                <a:cubicBezTo>
                  <a:pt x="43" y="255"/>
                  <a:pt x="51" y="250"/>
                  <a:pt x="45" y="262"/>
                </a:cubicBezTo>
                <a:cubicBezTo>
                  <a:pt x="37" y="275"/>
                  <a:pt x="25" y="286"/>
                  <a:pt x="16" y="297"/>
                </a:cubicBezTo>
                <a:cubicBezTo>
                  <a:pt x="16" y="287"/>
                  <a:pt x="16" y="277"/>
                  <a:pt x="17" y="267"/>
                </a:cubicBezTo>
                <a:close/>
                <a:moveTo>
                  <a:pt x="18" y="328"/>
                </a:moveTo>
                <a:cubicBezTo>
                  <a:pt x="17" y="320"/>
                  <a:pt x="16" y="311"/>
                  <a:pt x="16" y="303"/>
                </a:cubicBezTo>
                <a:cubicBezTo>
                  <a:pt x="27" y="290"/>
                  <a:pt x="38" y="277"/>
                  <a:pt x="52" y="267"/>
                </a:cubicBezTo>
                <a:cubicBezTo>
                  <a:pt x="58" y="263"/>
                  <a:pt x="51" y="276"/>
                  <a:pt x="48" y="283"/>
                </a:cubicBezTo>
                <a:cubicBezTo>
                  <a:pt x="36" y="293"/>
                  <a:pt x="26" y="305"/>
                  <a:pt x="18" y="320"/>
                </a:cubicBezTo>
                <a:cubicBezTo>
                  <a:pt x="17" y="321"/>
                  <a:pt x="20" y="324"/>
                  <a:pt x="21" y="322"/>
                </a:cubicBezTo>
                <a:cubicBezTo>
                  <a:pt x="28" y="314"/>
                  <a:pt x="35" y="307"/>
                  <a:pt x="41" y="299"/>
                </a:cubicBezTo>
                <a:cubicBezTo>
                  <a:pt x="38" y="304"/>
                  <a:pt x="34" y="308"/>
                  <a:pt x="30" y="313"/>
                </a:cubicBezTo>
                <a:cubicBezTo>
                  <a:pt x="26" y="318"/>
                  <a:pt x="22" y="322"/>
                  <a:pt x="18" y="328"/>
                </a:cubicBezTo>
                <a:cubicBezTo>
                  <a:pt x="18" y="328"/>
                  <a:pt x="18" y="328"/>
                  <a:pt x="18" y="328"/>
                </a:cubicBezTo>
                <a:close/>
                <a:moveTo>
                  <a:pt x="22" y="353"/>
                </a:moveTo>
                <a:cubicBezTo>
                  <a:pt x="21" y="345"/>
                  <a:pt x="19" y="337"/>
                  <a:pt x="18" y="330"/>
                </a:cubicBezTo>
                <a:cubicBezTo>
                  <a:pt x="19" y="331"/>
                  <a:pt x="20" y="331"/>
                  <a:pt x="21" y="330"/>
                </a:cubicBezTo>
                <a:cubicBezTo>
                  <a:pt x="24" y="327"/>
                  <a:pt x="26" y="324"/>
                  <a:pt x="29" y="321"/>
                </a:cubicBezTo>
                <a:cubicBezTo>
                  <a:pt x="26" y="328"/>
                  <a:pt x="21" y="339"/>
                  <a:pt x="20" y="340"/>
                </a:cubicBezTo>
                <a:cubicBezTo>
                  <a:pt x="19" y="342"/>
                  <a:pt x="22" y="344"/>
                  <a:pt x="23" y="342"/>
                </a:cubicBezTo>
                <a:cubicBezTo>
                  <a:pt x="30" y="335"/>
                  <a:pt x="27" y="337"/>
                  <a:pt x="24" y="346"/>
                </a:cubicBezTo>
                <a:cubicBezTo>
                  <a:pt x="23" y="349"/>
                  <a:pt x="22" y="351"/>
                  <a:pt x="22" y="353"/>
                </a:cubicBezTo>
                <a:close/>
                <a:moveTo>
                  <a:pt x="47" y="419"/>
                </a:moveTo>
                <a:cubicBezTo>
                  <a:pt x="46" y="417"/>
                  <a:pt x="45" y="415"/>
                  <a:pt x="44" y="413"/>
                </a:cubicBezTo>
                <a:cubicBezTo>
                  <a:pt x="48" y="410"/>
                  <a:pt x="49" y="412"/>
                  <a:pt x="47" y="419"/>
                </a:cubicBezTo>
                <a:close/>
                <a:moveTo>
                  <a:pt x="51" y="425"/>
                </a:moveTo>
                <a:cubicBezTo>
                  <a:pt x="54" y="426"/>
                  <a:pt x="55" y="429"/>
                  <a:pt x="55" y="433"/>
                </a:cubicBezTo>
                <a:cubicBezTo>
                  <a:pt x="53" y="430"/>
                  <a:pt x="52" y="428"/>
                  <a:pt x="51" y="425"/>
                </a:cubicBezTo>
                <a:close/>
                <a:moveTo>
                  <a:pt x="59" y="439"/>
                </a:moveTo>
                <a:cubicBezTo>
                  <a:pt x="73" y="420"/>
                  <a:pt x="65" y="439"/>
                  <a:pt x="64" y="445"/>
                </a:cubicBezTo>
                <a:cubicBezTo>
                  <a:pt x="62" y="443"/>
                  <a:pt x="61" y="441"/>
                  <a:pt x="59" y="439"/>
                </a:cubicBezTo>
                <a:close/>
                <a:moveTo>
                  <a:pt x="66" y="448"/>
                </a:moveTo>
                <a:cubicBezTo>
                  <a:pt x="66" y="448"/>
                  <a:pt x="66" y="448"/>
                  <a:pt x="67" y="447"/>
                </a:cubicBezTo>
                <a:cubicBezTo>
                  <a:pt x="73" y="441"/>
                  <a:pt x="84" y="424"/>
                  <a:pt x="71" y="454"/>
                </a:cubicBezTo>
                <a:cubicBezTo>
                  <a:pt x="69" y="452"/>
                  <a:pt x="67" y="450"/>
                  <a:pt x="66" y="448"/>
                </a:cubicBezTo>
                <a:close/>
                <a:moveTo>
                  <a:pt x="90" y="474"/>
                </a:moveTo>
                <a:cubicBezTo>
                  <a:pt x="84" y="469"/>
                  <a:pt x="78" y="463"/>
                  <a:pt x="73" y="457"/>
                </a:cubicBezTo>
                <a:cubicBezTo>
                  <a:pt x="73" y="457"/>
                  <a:pt x="73" y="457"/>
                  <a:pt x="74" y="457"/>
                </a:cubicBezTo>
                <a:cubicBezTo>
                  <a:pt x="85" y="442"/>
                  <a:pt x="85" y="453"/>
                  <a:pt x="83" y="466"/>
                </a:cubicBezTo>
                <a:cubicBezTo>
                  <a:pt x="82" y="468"/>
                  <a:pt x="85" y="470"/>
                  <a:pt x="86" y="468"/>
                </a:cubicBezTo>
                <a:cubicBezTo>
                  <a:pt x="103" y="443"/>
                  <a:pt x="92" y="467"/>
                  <a:pt x="90" y="474"/>
                </a:cubicBezTo>
                <a:cubicBezTo>
                  <a:pt x="90" y="474"/>
                  <a:pt x="90" y="474"/>
                  <a:pt x="90" y="474"/>
                </a:cubicBezTo>
                <a:close/>
                <a:moveTo>
                  <a:pt x="92" y="476"/>
                </a:moveTo>
                <a:cubicBezTo>
                  <a:pt x="93" y="476"/>
                  <a:pt x="93" y="476"/>
                  <a:pt x="93" y="476"/>
                </a:cubicBezTo>
                <a:cubicBezTo>
                  <a:pt x="95" y="472"/>
                  <a:pt x="97" y="469"/>
                  <a:pt x="100" y="465"/>
                </a:cubicBezTo>
                <a:cubicBezTo>
                  <a:pt x="109" y="469"/>
                  <a:pt x="111" y="475"/>
                  <a:pt x="106" y="482"/>
                </a:cubicBezTo>
                <a:cubicBezTo>
                  <a:pt x="105" y="484"/>
                  <a:pt x="108" y="486"/>
                  <a:pt x="109" y="484"/>
                </a:cubicBezTo>
                <a:cubicBezTo>
                  <a:pt x="113" y="477"/>
                  <a:pt x="117" y="472"/>
                  <a:pt x="121" y="466"/>
                </a:cubicBezTo>
                <a:cubicBezTo>
                  <a:pt x="121" y="472"/>
                  <a:pt x="120" y="478"/>
                  <a:pt x="118" y="483"/>
                </a:cubicBezTo>
                <a:cubicBezTo>
                  <a:pt x="118" y="484"/>
                  <a:pt x="117" y="484"/>
                  <a:pt x="117" y="485"/>
                </a:cubicBezTo>
                <a:cubicBezTo>
                  <a:pt x="116" y="487"/>
                  <a:pt x="115" y="489"/>
                  <a:pt x="114" y="492"/>
                </a:cubicBezTo>
                <a:cubicBezTo>
                  <a:pt x="113" y="493"/>
                  <a:pt x="114" y="493"/>
                  <a:pt x="114" y="494"/>
                </a:cubicBezTo>
                <a:cubicBezTo>
                  <a:pt x="106" y="489"/>
                  <a:pt x="99" y="483"/>
                  <a:pt x="92" y="476"/>
                </a:cubicBezTo>
                <a:close/>
                <a:moveTo>
                  <a:pt x="115" y="495"/>
                </a:moveTo>
                <a:cubicBezTo>
                  <a:pt x="116" y="495"/>
                  <a:pt x="117" y="495"/>
                  <a:pt x="117" y="494"/>
                </a:cubicBezTo>
                <a:cubicBezTo>
                  <a:pt x="117" y="494"/>
                  <a:pt x="133" y="472"/>
                  <a:pt x="134" y="480"/>
                </a:cubicBezTo>
                <a:cubicBezTo>
                  <a:pt x="134" y="487"/>
                  <a:pt x="130" y="496"/>
                  <a:pt x="128" y="503"/>
                </a:cubicBezTo>
                <a:cubicBezTo>
                  <a:pt x="123" y="500"/>
                  <a:pt x="119" y="498"/>
                  <a:pt x="115" y="495"/>
                </a:cubicBezTo>
                <a:close/>
                <a:moveTo>
                  <a:pt x="137" y="508"/>
                </a:moveTo>
                <a:cubicBezTo>
                  <a:pt x="135" y="507"/>
                  <a:pt x="133" y="506"/>
                  <a:pt x="131" y="505"/>
                </a:cubicBezTo>
                <a:cubicBezTo>
                  <a:pt x="134" y="498"/>
                  <a:pt x="137" y="492"/>
                  <a:pt x="141" y="486"/>
                </a:cubicBezTo>
                <a:cubicBezTo>
                  <a:pt x="145" y="480"/>
                  <a:pt x="138" y="506"/>
                  <a:pt x="137" y="508"/>
                </a:cubicBezTo>
                <a:cubicBezTo>
                  <a:pt x="137" y="508"/>
                  <a:pt x="137" y="508"/>
                  <a:pt x="137" y="508"/>
                </a:cubicBezTo>
                <a:close/>
                <a:moveTo>
                  <a:pt x="149" y="514"/>
                </a:moveTo>
                <a:cubicBezTo>
                  <a:pt x="146" y="513"/>
                  <a:pt x="144" y="512"/>
                  <a:pt x="141" y="510"/>
                </a:cubicBezTo>
                <a:cubicBezTo>
                  <a:pt x="141" y="510"/>
                  <a:pt x="141" y="510"/>
                  <a:pt x="141" y="510"/>
                </a:cubicBezTo>
                <a:cubicBezTo>
                  <a:pt x="144" y="505"/>
                  <a:pt x="146" y="499"/>
                  <a:pt x="149" y="494"/>
                </a:cubicBezTo>
                <a:cubicBezTo>
                  <a:pt x="152" y="500"/>
                  <a:pt x="152" y="507"/>
                  <a:pt x="149" y="514"/>
                </a:cubicBezTo>
                <a:cubicBezTo>
                  <a:pt x="149" y="514"/>
                  <a:pt x="149" y="514"/>
                  <a:pt x="149" y="514"/>
                </a:cubicBezTo>
                <a:close/>
                <a:moveTo>
                  <a:pt x="541" y="248"/>
                </a:moveTo>
                <a:cubicBezTo>
                  <a:pt x="541" y="248"/>
                  <a:pt x="541" y="248"/>
                  <a:pt x="541" y="248"/>
                </a:cubicBezTo>
                <a:cubicBezTo>
                  <a:pt x="518" y="261"/>
                  <a:pt x="500" y="281"/>
                  <a:pt x="477" y="294"/>
                </a:cubicBezTo>
                <a:cubicBezTo>
                  <a:pt x="476" y="292"/>
                  <a:pt x="476" y="290"/>
                  <a:pt x="476" y="288"/>
                </a:cubicBezTo>
                <a:cubicBezTo>
                  <a:pt x="480" y="284"/>
                  <a:pt x="484" y="280"/>
                  <a:pt x="488" y="276"/>
                </a:cubicBezTo>
                <a:cubicBezTo>
                  <a:pt x="494" y="270"/>
                  <a:pt x="500" y="265"/>
                  <a:pt x="507" y="259"/>
                </a:cubicBezTo>
                <a:cubicBezTo>
                  <a:pt x="518" y="249"/>
                  <a:pt x="529" y="240"/>
                  <a:pt x="539" y="230"/>
                </a:cubicBezTo>
                <a:cubicBezTo>
                  <a:pt x="540" y="236"/>
                  <a:pt x="541" y="242"/>
                  <a:pt x="541" y="248"/>
                </a:cubicBezTo>
                <a:close/>
                <a:moveTo>
                  <a:pt x="538" y="225"/>
                </a:moveTo>
                <a:cubicBezTo>
                  <a:pt x="527" y="231"/>
                  <a:pt x="517" y="238"/>
                  <a:pt x="506" y="247"/>
                </a:cubicBezTo>
                <a:cubicBezTo>
                  <a:pt x="517" y="236"/>
                  <a:pt x="526" y="224"/>
                  <a:pt x="533" y="211"/>
                </a:cubicBezTo>
                <a:cubicBezTo>
                  <a:pt x="534" y="209"/>
                  <a:pt x="532" y="208"/>
                  <a:pt x="531" y="209"/>
                </a:cubicBezTo>
                <a:cubicBezTo>
                  <a:pt x="507" y="227"/>
                  <a:pt x="488" y="250"/>
                  <a:pt x="464" y="270"/>
                </a:cubicBezTo>
                <a:cubicBezTo>
                  <a:pt x="464" y="270"/>
                  <a:pt x="463" y="271"/>
                  <a:pt x="462" y="272"/>
                </a:cubicBezTo>
                <a:cubicBezTo>
                  <a:pt x="486" y="250"/>
                  <a:pt x="510" y="227"/>
                  <a:pt x="530" y="200"/>
                </a:cubicBezTo>
                <a:cubicBezTo>
                  <a:pt x="531" y="199"/>
                  <a:pt x="529" y="197"/>
                  <a:pt x="527" y="198"/>
                </a:cubicBezTo>
                <a:cubicBezTo>
                  <a:pt x="504" y="217"/>
                  <a:pt x="481" y="237"/>
                  <a:pt x="459" y="257"/>
                </a:cubicBezTo>
                <a:cubicBezTo>
                  <a:pt x="437" y="277"/>
                  <a:pt x="408" y="296"/>
                  <a:pt x="390" y="316"/>
                </a:cubicBezTo>
                <a:cubicBezTo>
                  <a:pt x="432" y="269"/>
                  <a:pt x="485" y="232"/>
                  <a:pt x="529" y="187"/>
                </a:cubicBezTo>
                <a:cubicBezTo>
                  <a:pt x="533" y="199"/>
                  <a:pt x="536" y="212"/>
                  <a:pt x="538" y="225"/>
                </a:cubicBezTo>
                <a:close/>
                <a:moveTo>
                  <a:pt x="445" y="302"/>
                </a:moveTo>
                <a:cubicBezTo>
                  <a:pt x="437" y="309"/>
                  <a:pt x="429" y="316"/>
                  <a:pt x="421" y="323"/>
                </a:cubicBezTo>
                <a:cubicBezTo>
                  <a:pt x="432" y="310"/>
                  <a:pt x="446" y="300"/>
                  <a:pt x="455" y="285"/>
                </a:cubicBezTo>
                <a:cubicBezTo>
                  <a:pt x="456" y="283"/>
                  <a:pt x="454" y="282"/>
                  <a:pt x="453" y="282"/>
                </a:cubicBezTo>
                <a:cubicBezTo>
                  <a:pt x="473" y="265"/>
                  <a:pt x="494" y="247"/>
                  <a:pt x="513" y="228"/>
                </a:cubicBezTo>
                <a:cubicBezTo>
                  <a:pt x="516" y="226"/>
                  <a:pt x="533" y="206"/>
                  <a:pt x="523" y="222"/>
                </a:cubicBezTo>
                <a:cubicBezTo>
                  <a:pt x="517" y="232"/>
                  <a:pt x="507" y="242"/>
                  <a:pt x="498" y="250"/>
                </a:cubicBezTo>
                <a:cubicBezTo>
                  <a:pt x="481" y="267"/>
                  <a:pt x="462" y="282"/>
                  <a:pt x="445" y="300"/>
                </a:cubicBezTo>
                <a:cubicBezTo>
                  <a:pt x="445" y="301"/>
                  <a:pt x="445" y="302"/>
                  <a:pt x="445" y="302"/>
                </a:cubicBezTo>
                <a:close/>
                <a:moveTo>
                  <a:pt x="395" y="302"/>
                </a:moveTo>
                <a:cubicBezTo>
                  <a:pt x="436" y="268"/>
                  <a:pt x="473" y="230"/>
                  <a:pt x="515" y="197"/>
                </a:cubicBezTo>
                <a:cubicBezTo>
                  <a:pt x="496" y="213"/>
                  <a:pt x="474" y="234"/>
                  <a:pt x="455" y="251"/>
                </a:cubicBezTo>
                <a:cubicBezTo>
                  <a:pt x="435" y="268"/>
                  <a:pt x="415" y="286"/>
                  <a:pt x="397" y="304"/>
                </a:cubicBezTo>
                <a:cubicBezTo>
                  <a:pt x="397" y="304"/>
                  <a:pt x="397" y="304"/>
                  <a:pt x="397" y="304"/>
                </a:cubicBezTo>
                <a:cubicBezTo>
                  <a:pt x="397" y="303"/>
                  <a:pt x="396" y="302"/>
                  <a:pt x="395" y="302"/>
                </a:cubicBezTo>
                <a:close/>
                <a:moveTo>
                  <a:pt x="340" y="352"/>
                </a:moveTo>
                <a:cubicBezTo>
                  <a:pt x="337" y="356"/>
                  <a:pt x="334" y="359"/>
                  <a:pt x="331" y="363"/>
                </a:cubicBezTo>
                <a:cubicBezTo>
                  <a:pt x="327" y="368"/>
                  <a:pt x="322" y="374"/>
                  <a:pt x="318" y="379"/>
                </a:cubicBezTo>
                <a:cubicBezTo>
                  <a:pt x="325" y="370"/>
                  <a:pt x="333" y="361"/>
                  <a:pt x="340" y="352"/>
                </a:cubicBezTo>
                <a:close/>
                <a:moveTo>
                  <a:pt x="302" y="414"/>
                </a:moveTo>
                <a:cubicBezTo>
                  <a:pt x="299" y="418"/>
                  <a:pt x="280" y="435"/>
                  <a:pt x="281" y="433"/>
                </a:cubicBezTo>
                <a:cubicBezTo>
                  <a:pt x="285" y="424"/>
                  <a:pt x="291" y="416"/>
                  <a:pt x="296" y="408"/>
                </a:cubicBezTo>
                <a:cubicBezTo>
                  <a:pt x="320" y="382"/>
                  <a:pt x="342" y="356"/>
                  <a:pt x="361" y="328"/>
                </a:cubicBezTo>
                <a:cubicBezTo>
                  <a:pt x="362" y="328"/>
                  <a:pt x="362" y="328"/>
                  <a:pt x="363" y="328"/>
                </a:cubicBezTo>
                <a:cubicBezTo>
                  <a:pt x="379" y="300"/>
                  <a:pt x="406" y="281"/>
                  <a:pt x="431" y="261"/>
                </a:cubicBezTo>
                <a:cubicBezTo>
                  <a:pt x="459" y="237"/>
                  <a:pt x="485" y="211"/>
                  <a:pt x="511" y="185"/>
                </a:cubicBezTo>
                <a:cubicBezTo>
                  <a:pt x="517" y="182"/>
                  <a:pt x="519" y="180"/>
                  <a:pt x="517" y="179"/>
                </a:cubicBezTo>
                <a:cubicBezTo>
                  <a:pt x="520" y="177"/>
                  <a:pt x="522" y="174"/>
                  <a:pt x="524" y="172"/>
                </a:cubicBezTo>
                <a:cubicBezTo>
                  <a:pt x="525" y="176"/>
                  <a:pt x="527" y="179"/>
                  <a:pt x="528" y="183"/>
                </a:cubicBezTo>
                <a:cubicBezTo>
                  <a:pt x="471" y="225"/>
                  <a:pt x="424" y="278"/>
                  <a:pt x="368" y="321"/>
                </a:cubicBezTo>
                <a:cubicBezTo>
                  <a:pt x="368" y="322"/>
                  <a:pt x="368" y="323"/>
                  <a:pt x="369" y="322"/>
                </a:cubicBezTo>
                <a:cubicBezTo>
                  <a:pt x="376" y="317"/>
                  <a:pt x="383" y="312"/>
                  <a:pt x="390" y="306"/>
                </a:cubicBezTo>
                <a:cubicBezTo>
                  <a:pt x="358" y="339"/>
                  <a:pt x="332" y="378"/>
                  <a:pt x="302" y="414"/>
                </a:cubicBezTo>
                <a:close/>
                <a:moveTo>
                  <a:pt x="505" y="418"/>
                </a:moveTo>
                <a:cubicBezTo>
                  <a:pt x="476" y="471"/>
                  <a:pt x="428" y="505"/>
                  <a:pt x="374" y="524"/>
                </a:cubicBezTo>
                <a:cubicBezTo>
                  <a:pt x="385" y="515"/>
                  <a:pt x="396" y="505"/>
                  <a:pt x="406" y="495"/>
                </a:cubicBezTo>
                <a:cubicBezTo>
                  <a:pt x="408" y="494"/>
                  <a:pt x="406" y="492"/>
                  <a:pt x="404" y="493"/>
                </a:cubicBezTo>
                <a:cubicBezTo>
                  <a:pt x="398" y="498"/>
                  <a:pt x="393" y="503"/>
                  <a:pt x="387" y="509"/>
                </a:cubicBezTo>
                <a:cubicBezTo>
                  <a:pt x="387" y="509"/>
                  <a:pt x="387" y="509"/>
                  <a:pt x="387" y="509"/>
                </a:cubicBezTo>
                <a:cubicBezTo>
                  <a:pt x="381" y="514"/>
                  <a:pt x="375" y="518"/>
                  <a:pt x="370" y="523"/>
                </a:cubicBezTo>
                <a:cubicBezTo>
                  <a:pt x="370" y="523"/>
                  <a:pt x="370" y="522"/>
                  <a:pt x="372" y="521"/>
                </a:cubicBezTo>
                <a:cubicBezTo>
                  <a:pt x="372" y="521"/>
                  <a:pt x="372" y="520"/>
                  <a:pt x="372" y="520"/>
                </a:cubicBezTo>
                <a:cubicBezTo>
                  <a:pt x="377" y="515"/>
                  <a:pt x="381" y="510"/>
                  <a:pt x="386" y="505"/>
                </a:cubicBezTo>
                <a:cubicBezTo>
                  <a:pt x="394" y="498"/>
                  <a:pt x="402" y="491"/>
                  <a:pt x="409" y="483"/>
                </a:cubicBezTo>
                <a:cubicBezTo>
                  <a:pt x="410" y="481"/>
                  <a:pt x="408" y="479"/>
                  <a:pt x="406" y="480"/>
                </a:cubicBezTo>
                <a:cubicBezTo>
                  <a:pt x="400" y="487"/>
                  <a:pt x="393" y="493"/>
                  <a:pt x="387" y="500"/>
                </a:cubicBezTo>
                <a:cubicBezTo>
                  <a:pt x="375" y="509"/>
                  <a:pt x="352" y="526"/>
                  <a:pt x="366" y="508"/>
                </a:cubicBezTo>
                <a:cubicBezTo>
                  <a:pt x="371" y="503"/>
                  <a:pt x="377" y="498"/>
                  <a:pt x="382" y="493"/>
                </a:cubicBezTo>
                <a:cubicBezTo>
                  <a:pt x="388" y="487"/>
                  <a:pt x="394" y="480"/>
                  <a:pt x="400" y="474"/>
                </a:cubicBezTo>
                <a:cubicBezTo>
                  <a:pt x="401" y="473"/>
                  <a:pt x="402" y="472"/>
                  <a:pt x="403" y="470"/>
                </a:cubicBezTo>
                <a:cubicBezTo>
                  <a:pt x="404" y="470"/>
                  <a:pt x="405" y="469"/>
                  <a:pt x="406" y="468"/>
                </a:cubicBezTo>
                <a:cubicBezTo>
                  <a:pt x="409" y="466"/>
                  <a:pt x="411" y="465"/>
                  <a:pt x="411" y="463"/>
                </a:cubicBezTo>
                <a:cubicBezTo>
                  <a:pt x="413" y="461"/>
                  <a:pt x="415" y="459"/>
                  <a:pt x="417" y="456"/>
                </a:cubicBezTo>
                <a:cubicBezTo>
                  <a:pt x="418" y="455"/>
                  <a:pt x="416" y="452"/>
                  <a:pt x="414" y="454"/>
                </a:cubicBezTo>
                <a:cubicBezTo>
                  <a:pt x="407" y="461"/>
                  <a:pt x="399" y="469"/>
                  <a:pt x="392" y="477"/>
                </a:cubicBezTo>
                <a:cubicBezTo>
                  <a:pt x="386" y="483"/>
                  <a:pt x="379" y="489"/>
                  <a:pt x="373" y="495"/>
                </a:cubicBezTo>
                <a:cubicBezTo>
                  <a:pt x="368" y="500"/>
                  <a:pt x="363" y="504"/>
                  <a:pt x="361" y="505"/>
                </a:cubicBezTo>
                <a:cubicBezTo>
                  <a:pt x="365" y="501"/>
                  <a:pt x="369" y="496"/>
                  <a:pt x="373" y="492"/>
                </a:cubicBezTo>
                <a:cubicBezTo>
                  <a:pt x="389" y="478"/>
                  <a:pt x="403" y="463"/>
                  <a:pt x="417" y="448"/>
                </a:cubicBezTo>
                <a:cubicBezTo>
                  <a:pt x="417" y="448"/>
                  <a:pt x="417" y="448"/>
                  <a:pt x="417" y="448"/>
                </a:cubicBezTo>
                <a:cubicBezTo>
                  <a:pt x="419" y="446"/>
                  <a:pt x="421" y="444"/>
                  <a:pt x="423" y="442"/>
                </a:cubicBezTo>
                <a:cubicBezTo>
                  <a:pt x="424" y="440"/>
                  <a:pt x="422" y="437"/>
                  <a:pt x="420" y="439"/>
                </a:cubicBezTo>
                <a:cubicBezTo>
                  <a:pt x="418" y="441"/>
                  <a:pt x="416" y="444"/>
                  <a:pt x="414" y="446"/>
                </a:cubicBezTo>
                <a:cubicBezTo>
                  <a:pt x="410" y="450"/>
                  <a:pt x="406" y="454"/>
                  <a:pt x="402" y="458"/>
                </a:cubicBezTo>
                <a:cubicBezTo>
                  <a:pt x="396" y="465"/>
                  <a:pt x="389" y="471"/>
                  <a:pt x="383" y="477"/>
                </a:cubicBezTo>
                <a:cubicBezTo>
                  <a:pt x="379" y="480"/>
                  <a:pt x="376" y="484"/>
                  <a:pt x="372" y="487"/>
                </a:cubicBezTo>
                <a:cubicBezTo>
                  <a:pt x="367" y="492"/>
                  <a:pt x="361" y="497"/>
                  <a:pt x="354" y="502"/>
                </a:cubicBezTo>
                <a:cubicBezTo>
                  <a:pt x="360" y="498"/>
                  <a:pt x="365" y="489"/>
                  <a:pt x="371" y="481"/>
                </a:cubicBezTo>
                <a:cubicBezTo>
                  <a:pt x="396" y="463"/>
                  <a:pt x="417" y="440"/>
                  <a:pt x="436" y="417"/>
                </a:cubicBezTo>
                <a:cubicBezTo>
                  <a:pt x="438" y="415"/>
                  <a:pt x="435" y="412"/>
                  <a:pt x="434" y="414"/>
                </a:cubicBezTo>
                <a:cubicBezTo>
                  <a:pt x="410" y="436"/>
                  <a:pt x="385" y="457"/>
                  <a:pt x="365" y="481"/>
                </a:cubicBezTo>
                <a:cubicBezTo>
                  <a:pt x="361" y="484"/>
                  <a:pt x="348" y="494"/>
                  <a:pt x="353" y="485"/>
                </a:cubicBezTo>
                <a:cubicBezTo>
                  <a:pt x="354" y="483"/>
                  <a:pt x="355" y="481"/>
                  <a:pt x="356" y="479"/>
                </a:cubicBezTo>
                <a:cubicBezTo>
                  <a:pt x="357" y="477"/>
                  <a:pt x="359" y="476"/>
                  <a:pt x="360" y="475"/>
                </a:cubicBezTo>
                <a:cubicBezTo>
                  <a:pt x="381" y="463"/>
                  <a:pt x="398" y="444"/>
                  <a:pt x="415" y="425"/>
                </a:cubicBezTo>
                <a:cubicBezTo>
                  <a:pt x="428" y="415"/>
                  <a:pt x="441" y="404"/>
                  <a:pt x="450" y="389"/>
                </a:cubicBezTo>
                <a:cubicBezTo>
                  <a:pt x="452" y="387"/>
                  <a:pt x="449" y="385"/>
                  <a:pt x="447" y="387"/>
                </a:cubicBezTo>
                <a:cubicBezTo>
                  <a:pt x="434" y="398"/>
                  <a:pt x="422" y="411"/>
                  <a:pt x="411" y="424"/>
                </a:cubicBezTo>
                <a:cubicBezTo>
                  <a:pt x="409" y="425"/>
                  <a:pt x="408" y="426"/>
                  <a:pt x="406" y="427"/>
                </a:cubicBezTo>
                <a:cubicBezTo>
                  <a:pt x="416" y="416"/>
                  <a:pt x="425" y="404"/>
                  <a:pt x="435" y="392"/>
                </a:cubicBezTo>
                <a:cubicBezTo>
                  <a:pt x="437" y="391"/>
                  <a:pt x="438" y="389"/>
                  <a:pt x="438" y="388"/>
                </a:cubicBezTo>
                <a:cubicBezTo>
                  <a:pt x="441" y="385"/>
                  <a:pt x="443" y="382"/>
                  <a:pt x="445" y="379"/>
                </a:cubicBezTo>
                <a:cubicBezTo>
                  <a:pt x="447" y="377"/>
                  <a:pt x="444" y="374"/>
                  <a:pt x="443" y="376"/>
                </a:cubicBezTo>
                <a:cubicBezTo>
                  <a:pt x="422" y="399"/>
                  <a:pt x="401" y="422"/>
                  <a:pt x="380" y="446"/>
                </a:cubicBezTo>
                <a:cubicBezTo>
                  <a:pt x="379" y="447"/>
                  <a:pt x="378" y="448"/>
                  <a:pt x="377" y="449"/>
                </a:cubicBezTo>
                <a:cubicBezTo>
                  <a:pt x="368" y="457"/>
                  <a:pt x="360" y="465"/>
                  <a:pt x="354" y="475"/>
                </a:cubicBezTo>
                <a:cubicBezTo>
                  <a:pt x="341" y="483"/>
                  <a:pt x="340" y="479"/>
                  <a:pt x="344" y="472"/>
                </a:cubicBezTo>
                <a:cubicBezTo>
                  <a:pt x="358" y="461"/>
                  <a:pt x="370" y="449"/>
                  <a:pt x="383" y="436"/>
                </a:cubicBezTo>
                <a:cubicBezTo>
                  <a:pt x="391" y="428"/>
                  <a:pt x="399" y="419"/>
                  <a:pt x="407" y="410"/>
                </a:cubicBezTo>
                <a:cubicBezTo>
                  <a:pt x="408" y="409"/>
                  <a:pt x="412" y="404"/>
                  <a:pt x="416" y="399"/>
                </a:cubicBezTo>
                <a:cubicBezTo>
                  <a:pt x="421" y="394"/>
                  <a:pt x="426" y="390"/>
                  <a:pt x="431" y="385"/>
                </a:cubicBezTo>
                <a:cubicBezTo>
                  <a:pt x="432" y="383"/>
                  <a:pt x="430" y="380"/>
                  <a:pt x="428" y="382"/>
                </a:cubicBezTo>
                <a:cubicBezTo>
                  <a:pt x="426" y="384"/>
                  <a:pt x="423" y="387"/>
                  <a:pt x="421" y="389"/>
                </a:cubicBezTo>
                <a:cubicBezTo>
                  <a:pt x="420" y="390"/>
                  <a:pt x="419" y="391"/>
                  <a:pt x="418" y="392"/>
                </a:cubicBezTo>
                <a:cubicBezTo>
                  <a:pt x="394" y="416"/>
                  <a:pt x="364" y="435"/>
                  <a:pt x="346" y="464"/>
                </a:cubicBezTo>
                <a:cubicBezTo>
                  <a:pt x="341" y="467"/>
                  <a:pt x="337" y="471"/>
                  <a:pt x="336" y="474"/>
                </a:cubicBezTo>
                <a:cubicBezTo>
                  <a:pt x="345" y="456"/>
                  <a:pt x="358" y="440"/>
                  <a:pt x="371" y="425"/>
                </a:cubicBezTo>
                <a:cubicBezTo>
                  <a:pt x="372" y="424"/>
                  <a:pt x="373" y="423"/>
                  <a:pt x="374" y="422"/>
                </a:cubicBezTo>
                <a:cubicBezTo>
                  <a:pt x="390" y="406"/>
                  <a:pt x="404" y="389"/>
                  <a:pt x="418" y="372"/>
                </a:cubicBezTo>
                <a:cubicBezTo>
                  <a:pt x="420" y="370"/>
                  <a:pt x="417" y="368"/>
                  <a:pt x="415" y="369"/>
                </a:cubicBezTo>
                <a:cubicBezTo>
                  <a:pt x="401" y="386"/>
                  <a:pt x="385" y="403"/>
                  <a:pt x="371" y="420"/>
                </a:cubicBezTo>
                <a:cubicBezTo>
                  <a:pt x="370" y="421"/>
                  <a:pt x="369" y="422"/>
                  <a:pt x="368" y="423"/>
                </a:cubicBezTo>
                <a:cubicBezTo>
                  <a:pt x="359" y="432"/>
                  <a:pt x="340" y="443"/>
                  <a:pt x="334" y="454"/>
                </a:cubicBezTo>
                <a:cubicBezTo>
                  <a:pt x="336" y="450"/>
                  <a:pt x="338" y="446"/>
                  <a:pt x="341" y="443"/>
                </a:cubicBezTo>
                <a:cubicBezTo>
                  <a:pt x="367" y="418"/>
                  <a:pt x="393" y="392"/>
                  <a:pt x="410" y="360"/>
                </a:cubicBezTo>
                <a:cubicBezTo>
                  <a:pt x="411" y="358"/>
                  <a:pt x="409" y="357"/>
                  <a:pt x="407" y="358"/>
                </a:cubicBezTo>
                <a:cubicBezTo>
                  <a:pt x="392" y="372"/>
                  <a:pt x="381" y="390"/>
                  <a:pt x="367" y="406"/>
                </a:cubicBezTo>
                <a:cubicBezTo>
                  <a:pt x="358" y="417"/>
                  <a:pt x="349" y="427"/>
                  <a:pt x="341" y="438"/>
                </a:cubicBezTo>
                <a:cubicBezTo>
                  <a:pt x="338" y="440"/>
                  <a:pt x="335" y="443"/>
                  <a:pt x="332" y="446"/>
                </a:cubicBezTo>
                <a:cubicBezTo>
                  <a:pt x="314" y="463"/>
                  <a:pt x="339" y="425"/>
                  <a:pt x="342" y="420"/>
                </a:cubicBezTo>
                <a:cubicBezTo>
                  <a:pt x="360" y="395"/>
                  <a:pt x="383" y="375"/>
                  <a:pt x="402" y="352"/>
                </a:cubicBezTo>
                <a:cubicBezTo>
                  <a:pt x="404" y="350"/>
                  <a:pt x="401" y="347"/>
                  <a:pt x="399" y="349"/>
                </a:cubicBezTo>
                <a:cubicBezTo>
                  <a:pt x="373" y="374"/>
                  <a:pt x="353" y="404"/>
                  <a:pt x="324" y="426"/>
                </a:cubicBezTo>
                <a:cubicBezTo>
                  <a:pt x="325" y="425"/>
                  <a:pt x="331" y="410"/>
                  <a:pt x="332" y="407"/>
                </a:cubicBezTo>
                <a:cubicBezTo>
                  <a:pt x="332" y="407"/>
                  <a:pt x="332" y="407"/>
                  <a:pt x="333" y="407"/>
                </a:cubicBezTo>
                <a:cubicBezTo>
                  <a:pt x="338" y="401"/>
                  <a:pt x="343" y="395"/>
                  <a:pt x="348" y="390"/>
                </a:cubicBezTo>
                <a:cubicBezTo>
                  <a:pt x="356" y="380"/>
                  <a:pt x="364" y="371"/>
                  <a:pt x="373" y="361"/>
                </a:cubicBezTo>
                <a:cubicBezTo>
                  <a:pt x="373" y="360"/>
                  <a:pt x="375" y="358"/>
                  <a:pt x="376" y="356"/>
                </a:cubicBezTo>
                <a:cubicBezTo>
                  <a:pt x="381" y="350"/>
                  <a:pt x="386" y="345"/>
                  <a:pt x="391" y="339"/>
                </a:cubicBezTo>
                <a:cubicBezTo>
                  <a:pt x="392" y="337"/>
                  <a:pt x="390" y="334"/>
                  <a:pt x="388" y="336"/>
                </a:cubicBezTo>
                <a:cubicBezTo>
                  <a:pt x="384" y="341"/>
                  <a:pt x="381" y="345"/>
                  <a:pt x="377" y="350"/>
                </a:cubicBezTo>
                <a:cubicBezTo>
                  <a:pt x="361" y="368"/>
                  <a:pt x="343" y="384"/>
                  <a:pt x="330" y="404"/>
                </a:cubicBezTo>
                <a:cubicBezTo>
                  <a:pt x="324" y="410"/>
                  <a:pt x="319" y="416"/>
                  <a:pt x="313" y="422"/>
                </a:cubicBezTo>
                <a:cubicBezTo>
                  <a:pt x="301" y="436"/>
                  <a:pt x="296" y="443"/>
                  <a:pt x="309" y="423"/>
                </a:cubicBezTo>
                <a:cubicBezTo>
                  <a:pt x="332" y="387"/>
                  <a:pt x="363" y="357"/>
                  <a:pt x="386" y="321"/>
                </a:cubicBezTo>
                <a:cubicBezTo>
                  <a:pt x="432" y="288"/>
                  <a:pt x="472" y="248"/>
                  <a:pt x="516" y="212"/>
                </a:cubicBezTo>
                <a:cubicBezTo>
                  <a:pt x="524" y="205"/>
                  <a:pt x="525" y="204"/>
                  <a:pt x="517" y="212"/>
                </a:cubicBezTo>
                <a:cubicBezTo>
                  <a:pt x="512" y="219"/>
                  <a:pt x="506" y="225"/>
                  <a:pt x="500" y="231"/>
                </a:cubicBezTo>
                <a:cubicBezTo>
                  <a:pt x="490" y="242"/>
                  <a:pt x="479" y="252"/>
                  <a:pt x="468" y="262"/>
                </a:cubicBezTo>
                <a:cubicBezTo>
                  <a:pt x="449" y="280"/>
                  <a:pt x="428" y="297"/>
                  <a:pt x="409" y="315"/>
                </a:cubicBezTo>
                <a:cubicBezTo>
                  <a:pt x="404" y="317"/>
                  <a:pt x="402" y="319"/>
                  <a:pt x="403" y="321"/>
                </a:cubicBezTo>
                <a:cubicBezTo>
                  <a:pt x="400" y="323"/>
                  <a:pt x="398" y="325"/>
                  <a:pt x="396" y="327"/>
                </a:cubicBezTo>
                <a:cubicBezTo>
                  <a:pt x="395" y="329"/>
                  <a:pt x="397" y="331"/>
                  <a:pt x="399" y="330"/>
                </a:cubicBezTo>
                <a:cubicBezTo>
                  <a:pt x="404" y="325"/>
                  <a:pt x="409" y="320"/>
                  <a:pt x="414" y="316"/>
                </a:cubicBezTo>
                <a:cubicBezTo>
                  <a:pt x="414" y="316"/>
                  <a:pt x="415" y="316"/>
                  <a:pt x="416" y="315"/>
                </a:cubicBezTo>
                <a:cubicBezTo>
                  <a:pt x="418" y="314"/>
                  <a:pt x="420" y="312"/>
                  <a:pt x="421" y="310"/>
                </a:cubicBezTo>
                <a:cubicBezTo>
                  <a:pt x="421" y="310"/>
                  <a:pt x="421" y="310"/>
                  <a:pt x="421" y="310"/>
                </a:cubicBezTo>
                <a:cubicBezTo>
                  <a:pt x="429" y="304"/>
                  <a:pt x="437" y="297"/>
                  <a:pt x="445" y="292"/>
                </a:cubicBezTo>
                <a:cubicBezTo>
                  <a:pt x="433" y="306"/>
                  <a:pt x="418" y="317"/>
                  <a:pt x="408" y="333"/>
                </a:cubicBezTo>
                <a:cubicBezTo>
                  <a:pt x="407" y="335"/>
                  <a:pt x="409" y="337"/>
                  <a:pt x="411" y="336"/>
                </a:cubicBezTo>
                <a:cubicBezTo>
                  <a:pt x="416" y="332"/>
                  <a:pt x="421" y="328"/>
                  <a:pt x="426" y="324"/>
                </a:cubicBezTo>
                <a:cubicBezTo>
                  <a:pt x="423" y="327"/>
                  <a:pt x="421" y="331"/>
                  <a:pt x="418" y="334"/>
                </a:cubicBezTo>
                <a:cubicBezTo>
                  <a:pt x="417" y="336"/>
                  <a:pt x="419" y="338"/>
                  <a:pt x="421" y="337"/>
                </a:cubicBezTo>
                <a:cubicBezTo>
                  <a:pt x="428" y="333"/>
                  <a:pt x="434" y="329"/>
                  <a:pt x="441" y="324"/>
                </a:cubicBezTo>
                <a:cubicBezTo>
                  <a:pt x="435" y="330"/>
                  <a:pt x="429" y="336"/>
                  <a:pt x="424" y="342"/>
                </a:cubicBezTo>
                <a:cubicBezTo>
                  <a:pt x="423" y="344"/>
                  <a:pt x="425" y="346"/>
                  <a:pt x="426" y="345"/>
                </a:cubicBezTo>
                <a:cubicBezTo>
                  <a:pt x="429" y="345"/>
                  <a:pt x="431" y="343"/>
                  <a:pt x="434" y="342"/>
                </a:cubicBezTo>
                <a:cubicBezTo>
                  <a:pt x="428" y="349"/>
                  <a:pt x="423" y="356"/>
                  <a:pt x="421" y="365"/>
                </a:cubicBezTo>
                <a:cubicBezTo>
                  <a:pt x="420" y="366"/>
                  <a:pt x="422" y="368"/>
                  <a:pt x="423" y="367"/>
                </a:cubicBezTo>
                <a:cubicBezTo>
                  <a:pt x="427" y="365"/>
                  <a:pt x="431" y="363"/>
                  <a:pt x="435" y="360"/>
                </a:cubicBezTo>
                <a:cubicBezTo>
                  <a:pt x="435" y="361"/>
                  <a:pt x="436" y="362"/>
                  <a:pt x="437" y="361"/>
                </a:cubicBezTo>
                <a:cubicBezTo>
                  <a:pt x="443" y="357"/>
                  <a:pt x="449" y="354"/>
                  <a:pt x="455" y="350"/>
                </a:cubicBezTo>
                <a:cubicBezTo>
                  <a:pt x="450" y="354"/>
                  <a:pt x="447" y="359"/>
                  <a:pt x="447" y="364"/>
                </a:cubicBezTo>
                <a:cubicBezTo>
                  <a:pt x="447" y="365"/>
                  <a:pt x="448" y="365"/>
                  <a:pt x="448" y="364"/>
                </a:cubicBezTo>
                <a:cubicBezTo>
                  <a:pt x="449" y="357"/>
                  <a:pt x="459" y="350"/>
                  <a:pt x="463" y="346"/>
                </a:cubicBezTo>
                <a:cubicBezTo>
                  <a:pt x="469" y="340"/>
                  <a:pt x="476" y="335"/>
                  <a:pt x="482" y="329"/>
                </a:cubicBezTo>
                <a:cubicBezTo>
                  <a:pt x="483" y="327"/>
                  <a:pt x="481" y="325"/>
                  <a:pt x="479" y="326"/>
                </a:cubicBezTo>
                <a:cubicBezTo>
                  <a:pt x="472" y="332"/>
                  <a:pt x="465" y="338"/>
                  <a:pt x="458" y="344"/>
                </a:cubicBezTo>
                <a:cubicBezTo>
                  <a:pt x="462" y="339"/>
                  <a:pt x="467" y="335"/>
                  <a:pt x="471" y="330"/>
                </a:cubicBezTo>
                <a:cubicBezTo>
                  <a:pt x="472" y="328"/>
                  <a:pt x="470" y="325"/>
                  <a:pt x="468" y="327"/>
                </a:cubicBezTo>
                <a:cubicBezTo>
                  <a:pt x="455" y="339"/>
                  <a:pt x="442" y="352"/>
                  <a:pt x="426" y="361"/>
                </a:cubicBezTo>
                <a:cubicBezTo>
                  <a:pt x="431" y="349"/>
                  <a:pt x="441" y="340"/>
                  <a:pt x="451" y="333"/>
                </a:cubicBezTo>
                <a:cubicBezTo>
                  <a:pt x="457" y="328"/>
                  <a:pt x="463" y="323"/>
                  <a:pt x="469" y="319"/>
                </a:cubicBezTo>
                <a:cubicBezTo>
                  <a:pt x="471" y="317"/>
                  <a:pt x="469" y="314"/>
                  <a:pt x="467" y="315"/>
                </a:cubicBezTo>
                <a:cubicBezTo>
                  <a:pt x="461" y="320"/>
                  <a:pt x="455" y="324"/>
                  <a:pt x="449" y="329"/>
                </a:cubicBezTo>
                <a:cubicBezTo>
                  <a:pt x="443" y="333"/>
                  <a:pt x="438" y="336"/>
                  <a:pt x="432" y="339"/>
                </a:cubicBezTo>
                <a:cubicBezTo>
                  <a:pt x="444" y="325"/>
                  <a:pt x="459" y="316"/>
                  <a:pt x="472" y="304"/>
                </a:cubicBezTo>
                <a:cubicBezTo>
                  <a:pt x="474" y="302"/>
                  <a:pt x="471" y="299"/>
                  <a:pt x="469" y="301"/>
                </a:cubicBezTo>
                <a:cubicBezTo>
                  <a:pt x="455" y="309"/>
                  <a:pt x="442" y="319"/>
                  <a:pt x="428" y="328"/>
                </a:cubicBezTo>
                <a:cubicBezTo>
                  <a:pt x="438" y="316"/>
                  <a:pt x="450" y="307"/>
                  <a:pt x="459" y="296"/>
                </a:cubicBezTo>
                <a:cubicBezTo>
                  <a:pt x="460" y="295"/>
                  <a:pt x="460" y="294"/>
                  <a:pt x="459" y="293"/>
                </a:cubicBezTo>
                <a:cubicBezTo>
                  <a:pt x="482" y="273"/>
                  <a:pt x="504" y="251"/>
                  <a:pt x="529" y="234"/>
                </a:cubicBezTo>
                <a:cubicBezTo>
                  <a:pt x="506" y="251"/>
                  <a:pt x="481" y="277"/>
                  <a:pt x="463" y="299"/>
                </a:cubicBezTo>
                <a:cubicBezTo>
                  <a:pt x="462" y="300"/>
                  <a:pt x="464" y="302"/>
                  <a:pt x="465" y="302"/>
                </a:cubicBezTo>
                <a:cubicBezTo>
                  <a:pt x="491" y="294"/>
                  <a:pt x="510" y="274"/>
                  <a:pt x="531" y="258"/>
                </a:cubicBezTo>
                <a:cubicBezTo>
                  <a:pt x="547" y="247"/>
                  <a:pt x="515" y="274"/>
                  <a:pt x="511" y="277"/>
                </a:cubicBezTo>
                <a:cubicBezTo>
                  <a:pt x="499" y="288"/>
                  <a:pt x="485" y="297"/>
                  <a:pt x="474" y="309"/>
                </a:cubicBezTo>
                <a:cubicBezTo>
                  <a:pt x="472" y="310"/>
                  <a:pt x="474" y="313"/>
                  <a:pt x="476" y="312"/>
                </a:cubicBezTo>
                <a:cubicBezTo>
                  <a:pt x="486" y="306"/>
                  <a:pt x="495" y="299"/>
                  <a:pt x="505" y="293"/>
                </a:cubicBezTo>
                <a:cubicBezTo>
                  <a:pt x="512" y="288"/>
                  <a:pt x="523" y="283"/>
                  <a:pt x="528" y="277"/>
                </a:cubicBezTo>
                <a:cubicBezTo>
                  <a:pt x="515" y="293"/>
                  <a:pt x="496" y="303"/>
                  <a:pt x="484" y="321"/>
                </a:cubicBezTo>
                <a:cubicBezTo>
                  <a:pt x="483" y="322"/>
                  <a:pt x="484" y="324"/>
                  <a:pt x="486" y="323"/>
                </a:cubicBezTo>
                <a:cubicBezTo>
                  <a:pt x="498" y="319"/>
                  <a:pt x="508" y="312"/>
                  <a:pt x="518" y="304"/>
                </a:cubicBezTo>
                <a:cubicBezTo>
                  <a:pt x="523" y="300"/>
                  <a:pt x="544" y="279"/>
                  <a:pt x="528" y="297"/>
                </a:cubicBezTo>
                <a:cubicBezTo>
                  <a:pt x="521" y="305"/>
                  <a:pt x="512" y="313"/>
                  <a:pt x="503" y="320"/>
                </a:cubicBezTo>
                <a:cubicBezTo>
                  <a:pt x="501" y="322"/>
                  <a:pt x="504" y="325"/>
                  <a:pt x="506" y="323"/>
                </a:cubicBezTo>
                <a:cubicBezTo>
                  <a:pt x="512" y="318"/>
                  <a:pt x="518" y="313"/>
                  <a:pt x="524" y="309"/>
                </a:cubicBezTo>
                <a:cubicBezTo>
                  <a:pt x="532" y="303"/>
                  <a:pt x="533" y="303"/>
                  <a:pt x="527" y="309"/>
                </a:cubicBezTo>
                <a:cubicBezTo>
                  <a:pt x="522" y="314"/>
                  <a:pt x="517" y="319"/>
                  <a:pt x="513" y="325"/>
                </a:cubicBezTo>
                <a:cubicBezTo>
                  <a:pt x="512" y="327"/>
                  <a:pt x="514" y="329"/>
                  <a:pt x="516" y="328"/>
                </a:cubicBezTo>
                <a:cubicBezTo>
                  <a:pt x="517" y="328"/>
                  <a:pt x="518" y="327"/>
                  <a:pt x="519" y="326"/>
                </a:cubicBezTo>
                <a:cubicBezTo>
                  <a:pt x="516" y="331"/>
                  <a:pt x="512" y="336"/>
                  <a:pt x="510" y="341"/>
                </a:cubicBezTo>
                <a:cubicBezTo>
                  <a:pt x="509" y="343"/>
                  <a:pt x="510" y="345"/>
                  <a:pt x="512" y="344"/>
                </a:cubicBezTo>
                <a:cubicBezTo>
                  <a:pt x="523" y="342"/>
                  <a:pt x="515" y="349"/>
                  <a:pt x="512" y="356"/>
                </a:cubicBezTo>
                <a:cubicBezTo>
                  <a:pt x="511" y="358"/>
                  <a:pt x="513" y="360"/>
                  <a:pt x="515" y="359"/>
                </a:cubicBezTo>
                <a:cubicBezTo>
                  <a:pt x="518" y="357"/>
                  <a:pt x="522" y="355"/>
                  <a:pt x="525" y="353"/>
                </a:cubicBezTo>
                <a:cubicBezTo>
                  <a:pt x="527" y="352"/>
                  <a:pt x="526" y="349"/>
                  <a:pt x="523" y="349"/>
                </a:cubicBezTo>
                <a:cubicBezTo>
                  <a:pt x="520" y="351"/>
                  <a:pt x="520" y="351"/>
                  <a:pt x="520" y="351"/>
                </a:cubicBezTo>
                <a:cubicBezTo>
                  <a:pt x="522" y="346"/>
                  <a:pt x="524" y="340"/>
                  <a:pt x="525" y="340"/>
                </a:cubicBezTo>
                <a:cubicBezTo>
                  <a:pt x="525" y="338"/>
                  <a:pt x="524" y="336"/>
                  <a:pt x="522" y="337"/>
                </a:cubicBezTo>
                <a:cubicBezTo>
                  <a:pt x="506" y="343"/>
                  <a:pt x="529" y="322"/>
                  <a:pt x="533" y="317"/>
                </a:cubicBezTo>
                <a:cubicBezTo>
                  <a:pt x="535" y="316"/>
                  <a:pt x="533" y="313"/>
                  <a:pt x="531" y="315"/>
                </a:cubicBezTo>
                <a:cubicBezTo>
                  <a:pt x="508" y="333"/>
                  <a:pt x="533" y="307"/>
                  <a:pt x="538" y="300"/>
                </a:cubicBezTo>
                <a:cubicBezTo>
                  <a:pt x="539" y="298"/>
                  <a:pt x="537" y="296"/>
                  <a:pt x="536" y="297"/>
                </a:cubicBezTo>
                <a:cubicBezTo>
                  <a:pt x="533" y="298"/>
                  <a:pt x="531" y="300"/>
                  <a:pt x="529" y="301"/>
                </a:cubicBezTo>
                <a:cubicBezTo>
                  <a:pt x="533" y="296"/>
                  <a:pt x="538" y="292"/>
                  <a:pt x="542" y="286"/>
                </a:cubicBezTo>
                <a:cubicBezTo>
                  <a:pt x="542" y="286"/>
                  <a:pt x="542" y="286"/>
                  <a:pt x="542" y="286"/>
                </a:cubicBezTo>
                <a:cubicBezTo>
                  <a:pt x="540" y="332"/>
                  <a:pt x="527" y="378"/>
                  <a:pt x="505" y="418"/>
                </a:cubicBezTo>
                <a:close/>
                <a:moveTo>
                  <a:pt x="380" y="469"/>
                </a:moveTo>
                <a:cubicBezTo>
                  <a:pt x="391" y="458"/>
                  <a:pt x="403" y="447"/>
                  <a:pt x="414" y="436"/>
                </a:cubicBezTo>
                <a:cubicBezTo>
                  <a:pt x="405" y="447"/>
                  <a:pt x="395" y="457"/>
                  <a:pt x="384" y="466"/>
                </a:cubicBezTo>
                <a:cubicBezTo>
                  <a:pt x="383" y="467"/>
                  <a:pt x="382" y="468"/>
                  <a:pt x="380" y="469"/>
                </a:cubicBezTo>
                <a:close/>
                <a:moveTo>
                  <a:pt x="354" y="457"/>
                </a:moveTo>
                <a:cubicBezTo>
                  <a:pt x="355" y="456"/>
                  <a:pt x="355" y="456"/>
                  <a:pt x="356" y="455"/>
                </a:cubicBezTo>
                <a:cubicBezTo>
                  <a:pt x="363" y="445"/>
                  <a:pt x="373" y="437"/>
                  <a:pt x="382" y="429"/>
                </a:cubicBezTo>
                <a:cubicBezTo>
                  <a:pt x="386" y="425"/>
                  <a:pt x="391" y="421"/>
                  <a:pt x="396" y="416"/>
                </a:cubicBezTo>
                <a:cubicBezTo>
                  <a:pt x="386" y="426"/>
                  <a:pt x="377" y="436"/>
                  <a:pt x="368" y="446"/>
                </a:cubicBezTo>
                <a:cubicBezTo>
                  <a:pt x="365" y="449"/>
                  <a:pt x="360" y="453"/>
                  <a:pt x="354" y="457"/>
                </a:cubicBezTo>
                <a:close/>
                <a:moveTo>
                  <a:pt x="360" y="419"/>
                </a:moveTo>
                <a:cubicBezTo>
                  <a:pt x="368" y="409"/>
                  <a:pt x="377" y="400"/>
                  <a:pt x="385" y="390"/>
                </a:cubicBezTo>
                <a:cubicBezTo>
                  <a:pt x="388" y="385"/>
                  <a:pt x="411" y="353"/>
                  <a:pt x="399" y="371"/>
                </a:cubicBezTo>
                <a:cubicBezTo>
                  <a:pt x="389" y="388"/>
                  <a:pt x="376" y="402"/>
                  <a:pt x="362" y="416"/>
                </a:cubicBezTo>
                <a:cubicBezTo>
                  <a:pt x="362" y="417"/>
                  <a:pt x="361" y="418"/>
                  <a:pt x="360" y="419"/>
                </a:cubicBezTo>
                <a:close/>
                <a:moveTo>
                  <a:pt x="542" y="285"/>
                </a:moveTo>
                <a:cubicBezTo>
                  <a:pt x="542" y="284"/>
                  <a:pt x="540" y="283"/>
                  <a:pt x="539" y="284"/>
                </a:cubicBezTo>
                <a:cubicBezTo>
                  <a:pt x="524" y="293"/>
                  <a:pt x="512" y="305"/>
                  <a:pt x="497" y="314"/>
                </a:cubicBezTo>
                <a:cubicBezTo>
                  <a:pt x="494" y="311"/>
                  <a:pt x="496" y="308"/>
                  <a:pt x="501" y="306"/>
                </a:cubicBezTo>
                <a:cubicBezTo>
                  <a:pt x="505" y="302"/>
                  <a:pt x="509" y="299"/>
                  <a:pt x="513" y="296"/>
                </a:cubicBezTo>
                <a:cubicBezTo>
                  <a:pt x="521" y="289"/>
                  <a:pt x="529" y="282"/>
                  <a:pt x="536" y="274"/>
                </a:cubicBezTo>
                <a:cubicBezTo>
                  <a:pt x="537" y="272"/>
                  <a:pt x="535" y="270"/>
                  <a:pt x="533" y="271"/>
                </a:cubicBezTo>
                <a:cubicBezTo>
                  <a:pt x="523" y="277"/>
                  <a:pt x="513" y="283"/>
                  <a:pt x="503" y="290"/>
                </a:cubicBezTo>
                <a:cubicBezTo>
                  <a:pt x="499" y="292"/>
                  <a:pt x="471" y="315"/>
                  <a:pt x="488" y="300"/>
                </a:cubicBezTo>
                <a:cubicBezTo>
                  <a:pt x="506" y="284"/>
                  <a:pt x="526" y="271"/>
                  <a:pt x="542" y="253"/>
                </a:cubicBezTo>
                <a:cubicBezTo>
                  <a:pt x="542" y="264"/>
                  <a:pt x="542" y="274"/>
                  <a:pt x="542" y="285"/>
                </a:cubicBezTo>
                <a:close/>
              </a:path>
            </a:pathLst>
          </a:custGeom>
          <a:solidFill>
            <a:srgbClr val="4C4C66">
              <a:alpha val="75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8" name="Freeform 75">
            <a:extLst>
              <a:ext uri="{FF2B5EF4-FFF2-40B4-BE49-F238E27FC236}">
                <a16:creationId xmlns="" xmlns:a16="http://schemas.microsoft.com/office/drawing/2014/main" id="{4CE4C3D3-5026-4A7E-A561-A23231ED0FEF}"/>
              </a:ext>
            </a:extLst>
          </p:cNvPr>
          <p:cNvSpPr>
            <a:spLocks noEditPoints="1"/>
          </p:cNvSpPr>
          <p:nvPr/>
        </p:nvSpPr>
        <p:spPr bwMode="auto">
          <a:xfrm>
            <a:off x="4370824" y="4176688"/>
            <a:ext cx="1539875" cy="1528763"/>
          </a:xfrm>
          <a:custGeom>
            <a:avLst/>
            <a:gdLst>
              <a:gd name="T0" fmla="*/ 450 w 555"/>
              <a:gd name="T1" fmla="*/ 186 h 551"/>
              <a:gd name="T2" fmla="*/ 395 w 555"/>
              <a:gd name="T3" fmla="*/ 249 h 551"/>
              <a:gd name="T4" fmla="*/ 351 w 555"/>
              <a:gd name="T5" fmla="*/ 279 h 551"/>
              <a:gd name="T6" fmla="*/ 280 w 555"/>
              <a:gd name="T7" fmla="*/ 413 h 551"/>
              <a:gd name="T8" fmla="*/ 268 w 555"/>
              <a:gd name="T9" fmla="*/ 391 h 551"/>
              <a:gd name="T10" fmla="*/ 225 w 555"/>
              <a:gd name="T11" fmla="*/ 419 h 551"/>
              <a:gd name="T12" fmla="*/ 271 w 555"/>
              <a:gd name="T13" fmla="*/ 315 h 551"/>
              <a:gd name="T14" fmla="*/ 216 w 555"/>
              <a:gd name="T15" fmla="*/ 346 h 551"/>
              <a:gd name="T16" fmla="*/ 258 w 555"/>
              <a:gd name="T17" fmla="*/ 276 h 551"/>
              <a:gd name="T18" fmla="*/ 290 w 555"/>
              <a:gd name="T19" fmla="*/ 269 h 551"/>
              <a:gd name="T20" fmla="*/ 333 w 555"/>
              <a:gd name="T21" fmla="*/ 289 h 551"/>
              <a:gd name="T22" fmla="*/ 435 w 555"/>
              <a:gd name="T23" fmla="*/ 172 h 551"/>
              <a:gd name="T24" fmla="*/ 45 w 555"/>
              <a:gd name="T25" fmla="*/ 152 h 551"/>
              <a:gd name="T26" fmla="*/ 307 w 555"/>
              <a:gd name="T27" fmla="*/ 119 h 551"/>
              <a:gd name="T28" fmla="*/ 252 w 555"/>
              <a:gd name="T29" fmla="*/ 185 h 551"/>
              <a:gd name="T30" fmla="*/ 270 w 555"/>
              <a:gd name="T31" fmla="*/ 196 h 551"/>
              <a:gd name="T32" fmla="*/ 308 w 555"/>
              <a:gd name="T33" fmla="*/ 161 h 551"/>
              <a:gd name="T34" fmla="*/ 283 w 555"/>
              <a:gd name="T35" fmla="*/ 211 h 551"/>
              <a:gd name="T36" fmla="*/ 229 w 555"/>
              <a:gd name="T37" fmla="*/ 237 h 551"/>
              <a:gd name="T38" fmla="*/ 233 w 555"/>
              <a:gd name="T39" fmla="*/ 265 h 551"/>
              <a:gd name="T40" fmla="*/ 212 w 555"/>
              <a:gd name="T41" fmla="*/ 310 h 551"/>
              <a:gd name="T42" fmla="*/ 198 w 555"/>
              <a:gd name="T43" fmla="*/ 377 h 551"/>
              <a:gd name="T44" fmla="*/ 235 w 555"/>
              <a:gd name="T45" fmla="*/ 418 h 551"/>
              <a:gd name="T46" fmla="*/ 381 w 555"/>
              <a:gd name="T47" fmla="*/ 323 h 551"/>
              <a:gd name="T48" fmla="*/ 338 w 555"/>
              <a:gd name="T49" fmla="*/ 477 h 551"/>
              <a:gd name="T50" fmla="*/ 277 w 555"/>
              <a:gd name="T51" fmla="*/ 541 h 551"/>
              <a:gd name="T52" fmla="*/ 125 w 555"/>
              <a:gd name="T53" fmla="*/ 476 h 551"/>
              <a:gd name="T54" fmla="*/ 58 w 555"/>
              <a:gd name="T55" fmla="*/ 423 h 551"/>
              <a:gd name="T56" fmla="*/ 55 w 555"/>
              <a:gd name="T57" fmla="*/ 281 h 551"/>
              <a:gd name="T58" fmla="*/ 48 w 555"/>
              <a:gd name="T59" fmla="*/ 186 h 551"/>
              <a:gd name="T60" fmla="*/ 512 w 555"/>
              <a:gd name="T61" fmla="*/ 139 h 551"/>
              <a:gd name="T62" fmla="*/ 253 w 555"/>
              <a:gd name="T63" fmla="*/ 158 h 551"/>
              <a:gd name="T64" fmla="*/ 316 w 555"/>
              <a:gd name="T65" fmla="*/ 199 h 551"/>
              <a:gd name="T66" fmla="*/ 445 w 555"/>
              <a:gd name="T67" fmla="*/ 89 h 551"/>
              <a:gd name="T68" fmla="*/ 315 w 555"/>
              <a:gd name="T69" fmla="*/ 251 h 551"/>
              <a:gd name="T70" fmla="*/ 350 w 555"/>
              <a:gd name="T71" fmla="*/ 216 h 551"/>
              <a:gd name="T72" fmla="*/ 334 w 555"/>
              <a:gd name="T73" fmla="*/ 241 h 551"/>
              <a:gd name="T74" fmla="*/ 331 w 555"/>
              <a:gd name="T75" fmla="*/ 268 h 551"/>
              <a:gd name="T76" fmla="*/ 443 w 555"/>
              <a:gd name="T77" fmla="*/ 62 h 551"/>
              <a:gd name="T78" fmla="*/ 424 w 555"/>
              <a:gd name="T79" fmla="*/ 83 h 551"/>
              <a:gd name="T80" fmla="*/ 333 w 555"/>
              <a:gd name="T81" fmla="*/ 181 h 551"/>
              <a:gd name="T82" fmla="*/ 232 w 555"/>
              <a:gd name="T83" fmla="*/ 272 h 551"/>
              <a:gd name="T84" fmla="*/ 287 w 555"/>
              <a:gd name="T85" fmla="*/ 382 h 551"/>
              <a:gd name="T86" fmla="*/ 23 w 555"/>
              <a:gd name="T87" fmla="*/ 223 h 551"/>
              <a:gd name="T88" fmla="*/ 45 w 555"/>
              <a:gd name="T89" fmla="*/ 262 h 551"/>
              <a:gd name="T90" fmla="*/ 20 w 555"/>
              <a:gd name="T91" fmla="*/ 340 h 551"/>
              <a:gd name="T92" fmla="*/ 90 w 555"/>
              <a:gd name="T93" fmla="*/ 474 h 551"/>
              <a:gd name="T94" fmla="*/ 92 w 555"/>
              <a:gd name="T95" fmla="*/ 476 h 551"/>
              <a:gd name="T96" fmla="*/ 541 w 555"/>
              <a:gd name="T97" fmla="*/ 248 h 551"/>
              <a:gd name="T98" fmla="*/ 390 w 555"/>
              <a:gd name="T99" fmla="*/ 316 h 551"/>
              <a:gd name="T100" fmla="*/ 395 w 555"/>
              <a:gd name="T101" fmla="*/ 302 h 551"/>
              <a:gd name="T102" fmla="*/ 390 w 555"/>
              <a:gd name="T103" fmla="*/ 306 h 551"/>
              <a:gd name="T104" fmla="*/ 400 w 555"/>
              <a:gd name="T105" fmla="*/ 474 h 551"/>
              <a:gd name="T106" fmla="*/ 372 w 555"/>
              <a:gd name="T107" fmla="*/ 487 h 551"/>
              <a:gd name="T108" fmla="*/ 443 w 555"/>
              <a:gd name="T109" fmla="*/ 376 h 551"/>
              <a:gd name="T110" fmla="*/ 415 w 555"/>
              <a:gd name="T111" fmla="*/ 369 h 551"/>
              <a:gd name="T112" fmla="*/ 373 w 555"/>
              <a:gd name="T113" fmla="*/ 361 h 551"/>
              <a:gd name="T114" fmla="*/ 414 w 555"/>
              <a:gd name="T115" fmla="*/ 316 h 551"/>
              <a:gd name="T116" fmla="*/ 437 w 555"/>
              <a:gd name="T117" fmla="*/ 361 h 551"/>
              <a:gd name="T118" fmla="*/ 469 w 555"/>
              <a:gd name="T119" fmla="*/ 301 h 551"/>
              <a:gd name="T120" fmla="*/ 503 w 555"/>
              <a:gd name="T121" fmla="*/ 320 h 551"/>
              <a:gd name="T122" fmla="*/ 531 w 555"/>
              <a:gd name="T123" fmla="*/ 315 h 551"/>
              <a:gd name="T124" fmla="*/ 360 w 555"/>
              <a:gd name="T125" fmla="*/ 419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55" h="551">
                <a:moveTo>
                  <a:pt x="512" y="139"/>
                </a:moveTo>
                <a:cubicBezTo>
                  <a:pt x="511" y="137"/>
                  <a:pt x="508" y="140"/>
                  <a:pt x="509" y="142"/>
                </a:cubicBezTo>
                <a:cubicBezTo>
                  <a:pt x="514" y="151"/>
                  <a:pt x="519" y="160"/>
                  <a:pt x="523" y="169"/>
                </a:cubicBezTo>
                <a:cubicBezTo>
                  <a:pt x="522" y="170"/>
                  <a:pt x="522" y="170"/>
                  <a:pt x="522" y="170"/>
                </a:cubicBezTo>
                <a:cubicBezTo>
                  <a:pt x="497" y="194"/>
                  <a:pt x="472" y="216"/>
                  <a:pt x="446" y="238"/>
                </a:cubicBezTo>
                <a:cubicBezTo>
                  <a:pt x="434" y="248"/>
                  <a:pt x="422" y="258"/>
                  <a:pt x="410" y="268"/>
                </a:cubicBezTo>
                <a:cubicBezTo>
                  <a:pt x="402" y="274"/>
                  <a:pt x="367" y="310"/>
                  <a:pt x="392" y="279"/>
                </a:cubicBezTo>
                <a:cubicBezTo>
                  <a:pt x="411" y="254"/>
                  <a:pt x="436" y="234"/>
                  <a:pt x="460" y="213"/>
                </a:cubicBezTo>
                <a:cubicBezTo>
                  <a:pt x="467" y="206"/>
                  <a:pt x="475" y="200"/>
                  <a:pt x="482" y="192"/>
                </a:cubicBezTo>
                <a:cubicBezTo>
                  <a:pt x="491" y="185"/>
                  <a:pt x="500" y="176"/>
                  <a:pt x="508" y="167"/>
                </a:cubicBezTo>
                <a:cubicBezTo>
                  <a:pt x="509" y="167"/>
                  <a:pt x="510" y="166"/>
                  <a:pt x="510" y="165"/>
                </a:cubicBezTo>
                <a:cubicBezTo>
                  <a:pt x="511" y="163"/>
                  <a:pt x="513" y="161"/>
                  <a:pt x="514" y="159"/>
                </a:cubicBezTo>
                <a:cubicBezTo>
                  <a:pt x="515" y="158"/>
                  <a:pt x="513" y="156"/>
                  <a:pt x="512" y="157"/>
                </a:cubicBezTo>
                <a:cubicBezTo>
                  <a:pt x="474" y="184"/>
                  <a:pt x="440" y="215"/>
                  <a:pt x="405" y="245"/>
                </a:cubicBezTo>
                <a:cubicBezTo>
                  <a:pt x="441" y="214"/>
                  <a:pt x="473" y="179"/>
                  <a:pt x="509" y="148"/>
                </a:cubicBezTo>
                <a:cubicBezTo>
                  <a:pt x="510" y="147"/>
                  <a:pt x="509" y="145"/>
                  <a:pt x="507" y="146"/>
                </a:cubicBezTo>
                <a:cubicBezTo>
                  <a:pt x="487" y="158"/>
                  <a:pt x="468" y="172"/>
                  <a:pt x="450" y="186"/>
                </a:cubicBezTo>
                <a:cubicBezTo>
                  <a:pt x="466" y="171"/>
                  <a:pt x="480" y="155"/>
                  <a:pt x="494" y="138"/>
                </a:cubicBezTo>
                <a:cubicBezTo>
                  <a:pt x="495" y="136"/>
                  <a:pt x="494" y="135"/>
                  <a:pt x="492" y="136"/>
                </a:cubicBezTo>
                <a:cubicBezTo>
                  <a:pt x="453" y="170"/>
                  <a:pt x="405" y="196"/>
                  <a:pt x="377" y="241"/>
                </a:cubicBezTo>
                <a:cubicBezTo>
                  <a:pt x="377" y="242"/>
                  <a:pt x="378" y="243"/>
                  <a:pt x="379" y="242"/>
                </a:cubicBezTo>
                <a:cubicBezTo>
                  <a:pt x="403" y="203"/>
                  <a:pt x="441" y="180"/>
                  <a:pt x="476" y="152"/>
                </a:cubicBezTo>
                <a:cubicBezTo>
                  <a:pt x="480" y="149"/>
                  <a:pt x="485" y="144"/>
                  <a:pt x="486" y="143"/>
                </a:cubicBezTo>
                <a:cubicBezTo>
                  <a:pt x="486" y="144"/>
                  <a:pt x="484" y="146"/>
                  <a:pt x="480" y="150"/>
                </a:cubicBezTo>
                <a:cubicBezTo>
                  <a:pt x="471" y="160"/>
                  <a:pt x="463" y="170"/>
                  <a:pt x="454" y="179"/>
                </a:cubicBezTo>
                <a:cubicBezTo>
                  <a:pt x="443" y="190"/>
                  <a:pt x="432" y="200"/>
                  <a:pt x="421" y="211"/>
                </a:cubicBezTo>
                <a:cubicBezTo>
                  <a:pt x="408" y="222"/>
                  <a:pt x="395" y="234"/>
                  <a:pt x="383" y="246"/>
                </a:cubicBezTo>
                <a:cubicBezTo>
                  <a:pt x="381" y="248"/>
                  <a:pt x="383" y="250"/>
                  <a:pt x="385" y="249"/>
                </a:cubicBezTo>
                <a:cubicBezTo>
                  <a:pt x="396" y="238"/>
                  <a:pt x="408" y="228"/>
                  <a:pt x="419" y="217"/>
                </a:cubicBezTo>
                <a:cubicBezTo>
                  <a:pt x="423" y="214"/>
                  <a:pt x="427" y="210"/>
                  <a:pt x="431" y="207"/>
                </a:cubicBezTo>
                <a:cubicBezTo>
                  <a:pt x="451" y="189"/>
                  <a:pt x="472" y="173"/>
                  <a:pt x="494" y="158"/>
                </a:cubicBezTo>
                <a:cubicBezTo>
                  <a:pt x="513" y="145"/>
                  <a:pt x="489" y="161"/>
                  <a:pt x="486" y="165"/>
                </a:cubicBezTo>
                <a:cubicBezTo>
                  <a:pt x="476" y="173"/>
                  <a:pt x="467" y="182"/>
                  <a:pt x="458" y="191"/>
                </a:cubicBezTo>
                <a:cubicBezTo>
                  <a:pt x="437" y="211"/>
                  <a:pt x="417" y="230"/>
                  <a:pt x="395" y="249"/>
                </a:cubicBezTo>
                <a:cubicBezTo>
                  <a:pt x="394" y="250"/>
                  <a:pt x="396" y="252"/>
                  <a:pt x="397" y="251"/>
                </a:cubicBezTo>
                <a:cubicBezTo>
                  <a:pt x="418" y="235"/>
                  <a:pt x="438" y="218"/>
                  <a:pt x="459" y="202"/>
                </a:cubicBezTo>
                <a:cubicBezTo>
                  <a:pt x="468" y="195"/>
                  <a:pt x="476" y="188"/>
                  <a:pt x="485" y="181"/>
                </a:cubicBezTo>
                <a:cubicBezTo>
                  <a:pt x="481" y="186"/>
                  <a:pt x="477" y="190"/>
                  <a:pt x="473" y="195"/>
                </a:cubicBezTo>
                <a:cubicBezTo>
                  <a:pt x="452" y="212"/>
                  <a:pt x="432" y="231"/>
                  <a:pt x="412" y="249"/>
                </a:cubicBezTo>
                <a:cubicBezTo>
                  <a:pt x="401" y="260"/>
                  <a:pt x="390" y="270"/>
                  <a:pt x="378" y="279"/>
                </a:cubicBezTo>
                <a:cubicBezTo>
                  <a:pt x="359" y="295"/>
                  <a:pt x="388" y="268"/>
                  <a:pt x="392" y="265"/>
                </a:cubicBezTo>
                <a:cubicBezTo>
                  <a:pt x="393" y="263"/>
                  <a:pt x="391" y="261"/>
                  <a:pt x="390" y="262"/>
                </a:cubicBezTo>
                <a:cubicBezTo>
                  <a:pt x="383" y="266"/>
                  <a:pt x="377" y="270"/>
                  <a:pt x="371" y="275"/>
                </a:cubicBezTo>
                <a:cubicBezTo>
                  <a:pt x="358" y="285"/>
                  <a:pt x="380" y="263"/>
                  <a:pt x="383" y="260"/>
                </a:cubicBezTo>
                <a:cubicBezTo>
                  <a:pt x="384" y="259"/>
                  <a:pt x="382" y="256"/>
                  <a:pt x="381" y="258"/>
                </a:cubicBezTo>
                <a:cubicBezTo>
                  <a:pt x="372" y="264"/>
                  <a:pt x="346" y="289"/>
                  <a:pt x="367" y="262"/>
                </a:cubicBezTo>
                <a:cubicBezTo>
                  <a:pt x="368" y="261"/>
                  <a:pt x="366" y="259"/>
                  <a:pt x="364" y="260"/>
                </a:cubicBezTo>
                <a:cubicBezTo>
                  <a:pt x="359" y="265"/>
                  <a:pt x="355" y="269"/>
                  <a:pt x="351" y="274"/>
                </a:cubicBezTo>
                <a:cubicBezTo>
                  <a:pt x="349" y="275"/>
                  <a:pt x="352" y="278"/>
                  <a:pt x="353" y="276"/>
                </a:cubicBezTo>
                <a:cubicBezTo>
                  <a:pt x="353" y="275"/>
                  <a:pt x="354" y="275"/>
                  <a:pt x="354" y="274"/>
                </a:cubicBezTo>
                <a:cubicBezTo>
                  <a:pt x="353" y="276"/>
                  <a:pt x="352" y="277"/>
                  <a:pt x="351" y="279"/>
                </a:cubicBezTo>
                <a:cubicBezTo>
                  <a:pt x="351" y="280"/>
                  <a:pt x="352" y="282"/>
                  <a:pt x="354" y="281"/>
                </a:cubicBezTo>
                <a:cubicBezTo>
                  <a:pt x="360" y="277"/>
                  <a:pt x="363" y="275"/>
                  <a:pt x="369" y="270"/>
                </a:cubicBezTo>
                <a:cubicBezTo>
                  <a:pt x="386" y="257"/>
                  <a:pt x="362" y="279"/>
                  <a:pt x="359" y="284"/>
                </a:cubicBezTo>
                <a:cubicBezTo>
                  <a:pt x="358" y="285"/>
                  <a:pt x="359" y="288"/>
                  <a:pt x="361" y="287"/>
                </a:cubicBezTo>
                <a:cubicBezTo>
                  <a:pt x="369" y="281"/>
                  <a:pt x="376" y="274"/>
                  <a:pt x="385" y="269"/>
                </a:cubicBezTo>
                <a:cubicBezTo>
                  <a:pt x="377" y="274"/>
                  <a:pt x="370" y="283"/>
                  <a:pt x="364" y="291"/>
                </a:cubicBezTo>
                <a:cubicBezTo>
                  <a:pt x="363" y="293"/>
                  <a:pt x="365" y="295"/>
                  <a:pt x="367" y="293"/>
                </a:cubicBezTo>
                <a:cubicBezTo>
                  <a:pt x="379" y="283"/>
                  <a:pt x="391" y="273"/>
                  <a:pt x="403" y="262"/>
                </a:cubicBezTo>
                <a:cubicBezTo>
                  <a:pt x="392" y="273"/>
                  <a:pt x="383" y="284"/>
                  <a:pt x="374" y="297"/>
                </a:cubicBezTo>
                <a:cubicBezTo>
                  <a:pt x="373" y="299"/>
                  <a:pt x="375" y="300"/>
                  <a:pt x="377" y="299"/>
                </a:cubicBezTo>
                <a:cubicBezTo>
                  <a:pt x="401" y="279"/>
                  <a:pt x="425" y="260"/>
                  <a:pt x="449" y="239"/>
                </a:cubicBezTo>
                <a:cubicBezTo>
                  <a:pt x="439" y="249"/>
                  <a:pt x="429" y="259"/>
                  <a:pt x="418" y="268"/>
                </a:cubicBezTo>
                <a:cubicBezTo>
                  <a:pt x="402" y="281"/>
                  <a:pt x="383" y="295"/>
                  <a:pt x="371" y="312"/>
                </a:cubicBezTo>
                <a:cubicBezTo>
                  <a:pt x="370" y="311"/>
                  <a:pt x="368" y="310"/>
                  <a:pt x="367" y="312"/>
                </a:cubicBezTo>
                <a:cubicBezTo>
                  <a:pt x="344" y="344"/>
                  <a:pt x="316" y="373"/>
                  <a:pt x="294" y="406"/>
                </a:cubicBezTo>
                <a:cubicBezTo>
                  <a:pt x="288" y="412"/>
                  <a:pt x="282" y="419"/>
                  <a:pt x="276" y="425"/>
                </a:cubicBezTo>
                <a:cubicBezTo>
                  <a:pt x="261" y="441"/>
                  <a:pt x="277" y="417"/>
                  <a:pt x="280" y="413"/>
                </a:cubicBezTo>
                <a:cubicBezTo>
                  <a:pt x="288" y="399"/>
                  <a:pt x="298" y="387"/>
                  <a:pt x="309" y="375"/>
                </a:cubicBezTo>
                <a:cubicBezTo>
                  <a:pt x="322" y="359"/>
                  <a:pt x="337" y="344"/>
                  <a:pt x="350" y="327"/>
                </a:cubicBezTo>
                <a:cubicBezTo>
                  <a:pt x="351" y="326"/>
                  <a:pt x="348" y="324"/>
                  <a:pt x="347" y="325"/>
                </a:cubicBezTo>
                <a:cubicBezTo>
                  <a:pt x="311" y="361"/>
                  <a:pt x="284" y="403"/>
                  <a:pt x="248" y="439"/>
                </a:cubicBezTo>
                <a:cubicBezTo>
                  <a:pt x="252" y="435"/>
                  <a:pt x="255" y="428"/>
                  <a:pt x="258" y="422"/>
                </a:cubicBezTo>
                <a:cubicBezTo>
                  <a:pt x="269" y="410"/>
                  <a:pt x="280" y="397"/>
                  <a:pt x="291" y="383"/>
                </a:cubicBezTo>
                <a:cubicBezTo>
                  <a:pt x="297" y="376"/>
                  <a:pt x="302" y="369"/>
                  <a:pt x="307" y="362"/>
                </a:cubicBezTo>
                <a:cubicBezTo>
                  <a:pt x="313" y="355"/>
                  <a:pt x="318" y="348"/>
                  <a:pt x="323" y="342"/>
                </a:cubicBezTo>
                <a:cubicBezTo>
                  <a:pt x="324" y="341"/>
                  <a:pt x="324" y="340"/>
                  <a:pt x="325" y="339"/>
                </a:cubicBezTo>
                <a:cubicBezTo>
                  <a:pt x="328" y="336"/>
                  <a:pt x="331" y="332"/>
                  <a:pt x="334" y="329"/>
                </a:cubicBezTo>
                <a:cubicBezTo>
                  <a:pt x="335" y="327"/>
                  <a:pt x="333" y="324"/>
                  <a:pt x="331" y="326"/>
                </a:cubicBezTo>
                <a:cubicBezTo>
                  <a:pt x="329" y="329"/>
                  <a:pt x="326" y="333"/>
                  <a:pt x="323" y="336"/>
                </a:cubicBezTo>
                <a:cubicBezTo>
                  <a:pt x="323" y="337"/>
                  <a:pt x="322" y="337"/>
                  <a:pt x="322" y="338"/>
                </a:cubicBezTo>
                <a:cubicBezTo>
                  <a:pt x="299" y="366"/>
                  <a:pt x="271" y="391"/>
                  <a:pt x="253" y="422"/>
                </a:cubicBezTo>
                <a:cubicBezTo>
                  <a:pt x="250" y="426"/>
                  <a:pt x="246" y="429"/>
                  <a:pt x="243" y="432"/>
                </a:cubicBezTo>
                <a:cubicBezTo>
                  <a:pt x="240" y="435"/>
                  <a:pt x="242" y="429"/>
                  <a:pt x="245" y="423"/>
                </a:cubicBezTo>
                <a:cubicBezTo>
                  <a:pt x="253" y="413"/>
                  <a:pt x="261" y="402"/>
                  <a:pt x="268" y="391"/>
                </a:cubicBezTo>
                <a:cubicBezTo>
                  <a:pt x="283" y="371"/>
                  <a:pt x="300" y="353"/>
                  <a:pt x="315" y="333"/>
                </a:cubicBezTo>
                <a:cubicBezTo>
                  <a:pt x="315" y="333"/>
                  <a:pt x="315" y="333"/>
                  <a:pt x="315" y="333"/>
                </a:cubicBezTo>
                <a:cubicBezTo>
                  <a:pt x="315" y="333"/>
                  <a:pt x="315" y="333"/>
                  <a:pt x="315" y="333"/>
                </a:cubicBezTo>
                <a:cubicBezTo>
                  <a:pt x="316" y="331"/>
                  <a:pt x="318" y="329"/>
                  <a:pt x="319" y="327"/>
                </a:cubicBezTo>
                <a:cubicBezTo>
                  <a:pt x="320" y="325"/>
                  <a:pt x="317" y="324"/>
                  <a:pt x="316" y="325"/>
                </a:cubicBezTo>
                <a:cubicBezTo>
                  <a:pt x="294" y="356"/>
                  <a:pt x="261" y="382"/>
                  <a:pt x="244" y="416"/>
                </a:cubicBezTo>
                <a:cubicBezTo>
                  <a:pt x="239" y="422"/>
                  <a:pt x="234" y="427"/>
                  <a:pt x="233" y="431"/>
                </a:cubicBezTo>
                <a:cubicBezTo>
                  <a:pt x="235" y="424"/>
                  <a:pt x="238" y="416"/>
                  <a:pt x="241" y="409"/>
                </a:cubicBezTo>
                <a:cubicBezTo>
                  <a:pt x="248" y="401"/>
                  <a:pt x="254" y="392"/>
                  <a:pt x="260" y="383"/>
                </a:cubicBezTo>
                <a:cubicBezTo>
                  <a:pt x="264" y="378"/>
                  <a:pt x="268" y="373"/>
                  <a:pt x="272" y="367"/>
                </a:cubicBezTo>
                <a:cubicBezTo>
                  <a:pt x="284" y="353"/>
                  <a:pt x="297" y="339"/>
                  <a:pt x="308" y="325"/>
                </a:cubicBezTo>
                <a:cubicBezTo>
                  <a:pt x="309" y="323"/>
                  <a:pt x="306" y="321"/>
                  <a:pt x="305" y="323"/>
                </a:cubicBezTo>
                <a:cubicBezTo>
                  <a:pt x="291" y="337"/>
                  <a:pt x="279" y="352"/>
                  <a:pt x="267" y="368"/>
                </a:cubicBezTo>
                <a:cubicBezTo>
                  <a:pt x="264" y="372"/>
                  <a:pt x="261" y="376"/>
                  <a:pt x="258" y="380"/>
                </a:cubicBezTo>
                <a:cubicBezTo>
                  <a:pt x="254" y="386"/>
                  <a:pt x="249" y="392"/>
                  <a:pt x="245" y="399"/>
                </a:cubicBezTo>
                <a:cubicBezTo>
                  <a:pt x="241" y="404"/>
                  <a:pt x="237" y="410"/>
                  <a:pt x="233" y="415"/>
                </a:cubicBezTo>
                <a:cubicBezTo>
                  <a:pt x="230" y="422"/>
                  <a:pt x="228" y="424"/>
                  <a:pt x="225" y="419"/>
                </a:cubicBezTo>
                <a:cubicBezTo>
                  <a:pt x="226" y="415"/>
                  <a:pt x="227" y="411"/>
                  <a:pt x="228" y="408"/>
                </a:cubicBezTo>
                <a:cubicBezTo>
                  <a:pt x="237" y="398"/>
                  <a:pt x="245" y="387"/>
                  <a:pt x="252" y="376"/>
                </a:cubicBezTo>
                <a:cubicBezTo>
                  <a:pt x="259" y="368"/>
                  <a:pt x="265" y="359"/>
                  <a:pt x="271" y="350"/>
                </a:cubicBezTo>
                <a:cubicBezTo>
                  <a:pt x="273" y="348"/>
                  <a:pt x="275" y="345"/>
                  <a:pt x="277" y="343"/>
                </a:cubicBezTo>
                <a:cubicBezTo>
                  <a:pt x="282" y="337"/>
                  <a:pt x="286" y="331"/>
                  <a:pt x="290" y="326"/>
                </a:cubicBezTo>
                <a:cubicBezTo>
                  <a:pt x="292" y="324"/>
                  <a:pt x="289" y="322"/>
                  <a:pt x="288" y="324"/>
                </a:cubicBezTo>
                <a:cubicBezTo>
                  <a:pt x="282" y="330"/>
                  <a:pt x="277" y="337"/>
                  <a:pt x="271" y="344"/>
                </a:cubicBezTo>
                <a:cubicBezTo>
                  <a:pt x="256" y="362"/>
                  <a:pt x="236" y="382"/>
                  <a:pt x="226" y="404"/>
                </a:cubicBezTo>
                <a:cubicBezTo>
                  <a:pt x="224" y="407"/>
                  <a:pt x="222" y="409"/>
                  <a:pt x="220" y="411"/>
                </a:cubicBezTo>
                <a:cubicBezTo>
                  <a:pt x="215" y="417"/>
                  <a:pt x="212" y="422"/>
                  <a:pt x="214" y="412"/>
                </a:cubicBezTo>
                <a:cubicBezTo>
                  <a:pt x="215" y="411"/>
                  <a:pt x="215" y="409"/>
                  <a:pt x="216" y="408"/>
                </a:cubicBezTo>
                <a:cubicBezTo>
                  <a:pt x="238" y="380"/>
                  <a:pt x="257" y="350"/>
                  <a:pt x="279" y="323"/>
                </a:cubicBezTo>
                <a:cubicBezTo>
                  <a:pt x="280" y="321"/>
                  <a:pt x="278" y="319"/>
                  <a:pt x="276" y="320"/>
                </a:cubicBezTo>
                <a:cubicBezTo>
                  <a:pt x="264" y="334"/>
                  <a:pt x="249" y="349"/>
                  <a:pt x="237" y="365"/>
                </a:cubicBezTo>
                <a:cubicBezTo>
                  <a:pt x="237" y="364"/>
                  <a:pt x="238" y="364"/>
                  <a:pt x="238" y="363"/>
                </a:cubicBezTo>
                <a:cubicBezTo>
                  <a:pt x="250" y="347"/>
                  <a:pt x="262" y="332"/>
                  <a:pt x="273" y="317"/>
                </a:cubicBezTo>
                <a:cubicBezTo>
                  <a:pt x="275" y="315"/>
                  <a:pt x="272" y="313"/>
                  <a:pt x="271" y="315"/>
                </a:cubicBezTo>
                <a:cubicBezTo>
                  <a:pt x="249" y="342"/>
                  <a:pt x="229" y="370"/>
                  <a:pt x="207" y="398"/>
                </a:cubicBezTo>
                <a:cubicBezTo>
                  <a:pt x="224" y="376"/>
                  <a:pt x="243" y="347"/>
                  <a:pt x="262" y="321"/>
                </a:cubicBezTo>
                <a:cubicBezTo>
                  <a:pt x="265" y="319"/>
                  <a:pt x="266" y="317"/>
                  <a:pt x="266" y="316"/>
                </a:cubicBezTo>
                <a:cubicBezTo>
                  <a:pt x="268" y="313"/>
                  <a:pt x="270" y="311"/>
                  <a:pt x="272" y="308"/>
                </a:cubicBezTo>
                <a:cubicBezTo>
                  <a:pt x="273" y="306"/>
                  <a:pt x="271" y="304"/>
                  <a:pt x="269" y="306"/>
                </a:cubicBezTo>
                <a:cubicBezTo>
                  <a:pt x="249" y="329"/>
                  <a:pt x="230" y="354"/>
                  <a:pt x="211" y="379"/>
                </a:cubicBezTo>
                <a:cubicBezTo>
                  <a:pt x="204" y="389"/>
                  <a:pt x="203" y="389"/>
                  <a:pt x="209" y="379"/>
                </a:cubicBezTo>
                <a:cubicBezTo>
                  <a:pt x="213" y="371"/>
                  <a:pt x="218" y="363"/>
                  <a:pt x="223" y="356"/>
                </a:cubicBezTo>
                <a:cubicBezTo>
                  <a:pt x="233" y="340"/>
                  <a:pt x="244" y="326"/>
                  <a:pt x="255" y="311"/>
                </a:cubicBezTo>
                <a:cubicBezTo>
                  <a:pt x="256" y="310"/>
                  <a:pt x="254" y="307"/>
                  <a:pt x="252" y="309"/>
                </a:cubicBezTo>
                <a:cubicBezTo>
                  <a:pt x="251" y="310"/>
                  <a:pt x="250" y="312"/>
                  <a:pt x="249" y="313"/>
                </a:cubicBezTo>
                <a:cubicBezTo>
                  <a:pt x="249" y="313"/>
                  <a:pt x="248" y="313"/>
                  <a:pt x="248" y="314"/>
                </a:cubicBezTo>
                <a:cubicBezTo>
                  <a:pt x="246" y="316"/>
                  <a:pt x="245" y="318"/>
                  <a:pt x="243" y="320"/>
                </a:cubicBezTo>
                <a:cubicBezTo>
                  <a:pt x="243" y="320"/>
                  <a:pt x="243" y="320"/>
                  <a:pt x="243" y="320"/>
                </a:cubicBezTo>
                <a:cubicBezTo>
                  <a:pt x="243" y="320"/>
                  <a:pt x="243" y="320"/>
                  <a:pt x="243" y="320"/>
                </a:cubicBezTo>
                <a:cubicBezTo>
                  <a:pt x="234" y="330"/>
                  <a:pt x="226" y="341"/>
                  <a:pt x="218" y="352"/>
                </a:cubicBezTo>
                <a:cubicBezTo>
                  <a:pt x="213" y="357"/>
                  <a:pt x="214" y="352"/>
                  <a:pt x="216" y="346"/>
                </a:cubicBezTo>
                <a:cubicBezTo>
                  <a:pt x="217" y="345"/>
                  <a:pt x="217" y="345"/>
                  <a:pt x="218" y="345"/>
                </a:cubicBezTo>
                <a:cubicBezTo>
                  <a:pt x="219" y="344"/>
                  <a:pt x="219" y="342"/>
                  <a:pt x="218" y="342"/>
                </a:cubicBezTo>
                <a:cubicBezTo>
                  <a:pt x="218" y="341"/>
                  <a:pt x="218" y="340"/>
                  <a:pt x="219" y="340"/>
                </a:cubicBezTo>
                <a:cubicBezTo>
                  <a:pt x="223" y="335"/>
                  <a:pt x="229" y="323"/>
                  <a:pt x="231" y="320"/>
                </a:cubicBezTo>
                <a:cubicBezTo>
                  <a:pt x="232" y="319"/>
                  <a:pt x="231" y="318"/>
                  <a:pt x="230" y="318"/>
                </a:cubicBezTo>
                <a:cubicBezTo>
                  <a:pt x="234" y="312"/>
                  <a:pt x="237" y="305"/>
                  <a:pt x="238" y="298"/>
                </a:cubicBezTo>
                <a:cubicBezTo>
                  <a:pt x="239" y="297"/>
                  <a:pt x="237" y="295"/>
                  <a:pt x="236" y="296"/>
                </a:cubicBezTo>
                <a:cubicBezTo>
                  <a:pt x="235" y="296"/>
                  <a:pt x="235" y="297"/>
                  <a:pt x="234" y="297"/>
                </a:cubicBezTo>
                <a:cubicBezTo>
                  <a:pt x="237" y="294"/>
                  <a:pt x="239" y="290"/>
                  <a:pt x="240" y="286"/>
                </a:cubicBezTo>
                <a:cubicBezTo>
                  <a:pt x="241" y="285"/>
                  <a:pt x="240" y="284"/>
                  <a:pt x="240" y="283"/>
                </a:cubicBezTo>
                <a:cubicBezTo>
                  <a:pt x="240" y="284"/>
                  <a:pt x="241" y="284"/>
                  <a:pt x="241" y="283"/>
                </a:cubicBezTo>
                <a:cubicBezTo>
                  <a:pt x="247" y="277"/>
                  <a:pt x="253" y="271"/>
                  <a:pt x="258" y="265"/>
                </a:cubicBezTo>
                <a:cubicBezTo>
                  <a:pt x="259" y="266"/>
                  <a:pt x="260" y="266"/>
                  <a:pt x="260" y="265"/>
                </a:cubicBezTo>
                <a:cubicBezTo>
                  <a:pt x="261" y="264"/>
                  <a:pt x="262" y="262"/>
                  <a:pt x="262" y="261"/>
                </a:cubicBezTo>
                <a:cubicBezTo>
                  <a:pt x="266" y="257"/>
                  <a:pt x="269" y="254"/>
                  <a:pt x="272" y="250"/>
                </a:cubicBezTo>
                <a:cubicBezTo>
                  <a:pt x="266" y="258"/>
                  <a:pt x="261" y="266"/>
                  <a:pt x="256" y="274"/>
                </a:cubicBezTo>
                <a:cubicBezTo>
                  <a:pt x="254" y="276"/>
                  <a:pt x="257" y="277"/>
                  <a:pt x="258" y="276"/>
                </a:cubicBezTo>
                <a:cubicBezTo>
                  <a:pt x="264" y="271"/>
                  <a:pt x="270" y="265"/>
                  <a:pt x="275" y="259"/>
                </a:cubicBezTo>
                <a:cubicBezTo>
                  <a:pt x="275" y="259"/>
                  <a:pt x="275" y="259"/>
                  <a:pt x="275" y="259"/>
                </a:cubicBezTo>
                <a:cubicBezTo>
                  <a:pt x="270" y="267"/>
                  <a:pt x="265" y="275"/>
                  <a:pt x="260" y="282"/>
                </a:cubicBezTo>
                <a:cubicBezTo>
                  <a:pt x="259" y="284"/>
                  <a:pt x="261" y="286"/>
                  <a:pt x="263" y="284"/>
                </a:cubicBezTo>
                <a:cubicBezTo>
                  <a:pt x="267" y="280"/>
                  <a:pt x="271" y="276"/>
                  <a:pt x="275" y="272"/>
                </a:cubicBezTo>
                <a:cubicBezTo>
                  <a:pt x="273" y="279"/>
                  <a:pt x="270" y="284"/>
                  <a:pt x="267" y="290"/>
                </a:cubicBezTo>
                <a:cubicBezTo>
                  <a:pt x="266" y="292"/>
                  <a:pt x="269" y="294"/>
                  <a:pt x="270" y="292"/>
                </a:cubicBezTo>
                <a:cubicBezTo>
                  <a:pt x="272" y="290"/>
                  <a:pt x="273" y="288"/>
                  <a:pt x="274" y="286"/>
                </a:cubicBezTo>
                <a:cubicBezTo>
                  <a:pt x="275" y="286"/>
                  <a:pt x="276" y="286"/>
                  <a:pt x="277" y="285"/>
                </a:cubicBezTo>
                <a:cubicBezTo>
                  <a:pt x="278" y="283"/>
                  <a:pt x="279" y="281"/>
                  <a:pt x="280" y="279"/>
                </a:cubicBezTo>
                <a:cubicBezTo>
                  <a:pt x="281" y="278"/>
                  <a:pt x="280" y="277"/>
                  <a:pt x="279" y="276"/>
                </a:cubicBezTo>
                <a:cubicBezTo>
                  <a:pt x="283" y="268"/>
                  <a:pt x="285" y="260"/>
                  <a:pt x="287" y="251"/>
                </a:cubicBezTo>
                <a:cubicBezTo>
                  <a:pt x="289" y="250"/>
                  <a:pt x="291" y="249"/>
                  <a:pt x="294" y="248"/>
                </a:cubicBezTo>
                <a:cubicBezTo>
                  <a:pt x="293" y="250"/>
                  <a:pt x="293" y="251"/>
                  <a:pt x="292" y="252"/>
                </a:cubicBezTo>
                <a:cubicBezTo>
                  <a:pt x="291" y="254"/>
                  <a:pt x="292" y="255"/>
                  <a:pt x="294" y="255"/>
                </a:cubicBezTo>
                <a:cubicBezTo>
                  <a:pt x="292" y="259"/>
                  <a:pt x="290" y="263"/>
                  <a:pt x="287" y="267"/>
                </a:cubicBezTo>
                <a:cubicBezTo>
                  <a:pt x="286" y="269"/>
                  <a:pt x="289" y="271"/>
                  <a:pt x="290" y="269"/>
                </a:cubicBezTo>
                <a:cubicBezTo>
                  <a:pt x="297" y="263"/>
                  <a:pt x="302" y="256"/>
                  <a:pt x="308" y="249"/>
                </a:cubicBezTo>
                <a:cubicBezTo>
                  <a:pt x="307" y="251"/>
                  <a:pt x="306" y="253"/>
                  <a:pt x="305" y="255"/>
                </a:cubicBezTo>
                <a:cubicBezTo>
                  <a:pt x="302" y="262"/>
                  <a:pt x="298" y="268"/>
                  <a:pt x="294" y="274"/>
                </a:cubicBezTo>
                <a:cubicBezTo>
                  <a:pt x="293" y="276"/>
                  <a:pt x="296" y="278"/>
                  <a:pt x="297" y="276"/>
                </a:cubicBezTo>
                <a:cubicBezTo>
                  <a:pt x="298" y="275"/>
                  <a:pt x="305" y="267"/>
                  <a:pt x="311" y="261"/>
                </a:cubicBezTo>
                <a:cubicBezTo>
                  <a:pt x="313" y="260"/>
                  <a:pt x="315" y="258"/>
                  <a:pt x="317" y="257"/>
                </a:cubicBezTo>
                <a:cubicBezTo>
                  <a:pt x="317" y="257"/>
                  <a:pt x="317" y="258"/>
                  <a:pt x="317" y="259"/>
                </a:cubicBezTo>
                <a:cubicBezTo>
                  <a:pt x="313" y="268"/>
                  <a:pt x="305" y="277"/>
                  <a:pt x="299" y="285"/>
                </a:cubicBezTo>
                <a:cubicBezTo>
                  <a:pt x="297" y="287"/>
                  <a:pt x="300" y="289"/>
                  <a:pt x="302" y="288"/>
                </a:cubicBezTo>
                <a:cubicBezTo>
                  <a:pt x="304" y="285"/>
                  <a:pt x="307" y="282"/>
                  <a:pt x="309" y="280"/>
                </a:cubicBezTo>
                <a:cubicBezTo>
                  <a:pt x="304" y="286"/>
                  <a:pt x="299" y="293"/>
                  <a:pt x="294" y="299"/>
                </a:cubicBezTo>
                <a:cubicBezTo>
                  <a:pt x="293" y="301"/>
                  <a:pt x="296" y="303"/>
                  <a:pt x="297" y="301"/>
                </a:cubicBezTo>
                <a:cubicBezTo>
                  <a:pt x="300" y="299"/>
                  <a:pt x="320" y="271"/>
                  <a:pt x="311" y="288"/>
                </a:cubicBezTo>
                <a:cubicBezTo>
                  <a:pt x="310" y="289"/>
                  <a:pt x="313" y="292"/>
                  <a:pt x="314" y="290"/>
                </a:cubicBezTo>
                <a:cubicBezTo>
                  <a:pt x="319" y="285"/>
                  <a:pt x="324" y="275"/>
                  <a:pt x="325" y="286"/>
                </a:cubicBezTo>
                <a:cubicBezTo>
                  <a:pt x="325" y="288"/>
                  <a:pt x="326" y="289"/>
                  <a:pt x="328" y="288"/>
                </a:cubicBezTo>
                <a:cubicBezTo>
                  <a:pt x="332" y="285"/>
                  <a:pt x="333" y="283"/>
                  <a:pt x="333" y="289"/>
                </a:cubicBezTo>
                <a:cubicBezTo>
                  <a:pt x="333" y="290"/>
                  <a:pt x="335" y="291"/>
                  <a:pt x="336" y="290"/>
                </a:cubicBezTo>
                <a:cubicBezTo>
                  <a:pt x="341" y="284"/>
                  <a:pt x="346" y="279"/>
                  <a:pt x="351" y="273"/>
                </a:cubicBezTo>
                <a:cubicBezTo>
                  <a:pt x="352" y="271"/>
                  <a:pt x="351" y="269"/>
                  <a:pt x="349" y="270"/>
                </a:cubicBezTo>
                <a:cubicBezTo>
                  <a:pt x="338" y="273"/>
                  <a:pt x="338" y="269"/>
                  <a:pt x="348" y="257"/>
                </a:cubicBezTo>
                <a:cubicBezTo>
                  <a:pt x="350" y="255"/>
                  <a:pt x="348" y="253"/>
                  <a:pt x="346" y="254"/>
                </a:cubicBezTo>
                <a:cubicBezTo>
                  <a:pt x="340" y="260"/>
                  <a:pt x="333" y="271"/>
                  <a:pt x="343" y="256"/>
                </a:cubicBezTo>
                <a:cubicBezTo>
                  <a:pt x="352" y="243"/>
                  <a:pt x="364" y="231"/>
                  <a:pt x="375" y="218"/>
                </a:cubicBezTo>
                <a:cubicBezTo>
                  <a:pt x="376" y="216"/>
                  <a:pt x="374" y="214"/>
                  <a:pt x="372" y="215"/>
                </a:cubicBezTo>
                <a:cubicBezTo>
                  <a:pt x="371" y="216"/>
                  <a:pt x="371" y="217"/>
                  <a:pt x="370" y="217"/>
                </a:cubicBezTo>
                <a:cubicBezTo>
                  <a:pt x="397" y="190"/>
                  <a:pt x="424" y="163"/>
                  <a:pt x="453" y="138"/>
                </a:cubicBezTo>
                <a:cubicBezTo>
                  <a:pt x="463" y="130"/>
                  <a:pt x="472" y="123"/>
                  <a:pt x="482" y="115"/>
                </a:cubicBezTo>
                <a:cubicBezTo>
                  <a:pt x="484" y="114"/>
                  <a:pt x="471" y="126"/>
                  <a:pt x="469" y="127"/>
                </a:cubicBezTo>
                <a:cubicBezTo>
                  <a:pt x="456" y="142"/>
                  <a:pt x="442" y="158"/>
                  <a:pt x="428" y="173"/>
                </a:cubicBezTo>
                <a:cubicBezTo>
                  <a:pt x="404" y="193"/>
                  <a:pt x="382" y="214"/>
                  <a:pt x="361" y="237"/>
                </a:cubicBezTo>
                <a:cubicBezTo>
                  <a:pt x="359" y="239"/>
                  <a:pt x="361" y="241"/>
                  <a:pt x="363" y="240"/>
                </a:cubicBezTo>
                <a:cubicBezTo>
                  <a:pt x="388" y="220"/>
                  <a:pt x="409" y="198"/>
                  <a:pt x="430" y="176"/>
                </a:cubicBezTo>
                <a:cubicBezTo>
                  <a:pt x="432" y="174"/>
                  <a:pt x="434" y="173"/>
                  <a:pt x="435" y="172"/>
                </a:cubicBezTo>
                <a:cubicBezTo>
                  <a:pt x="445" y="164"/>
                  <a:pt x="454" y="157"/>
                  <a:pt x="464" y="150"/>
                </a:cubicBezTo>
                <a:cubicBezTo>
                  <a:pt x="469" y="147"/>
                  <a:pt x="474" y="144"/>
                  <a:pt x="479" y="141"/>
                </a:cubicBezTo>
                <a:cubicBezTo>
                  <a:pt x="483" y="140"/>
                  <a:pt x="486" y="138"/>
                  <a:pt x="487" y="134"/>
                </a:cubicBezTo>
                <a:cubicBezTo>
                  <a:pt x="488" y="135"/>
                  <a:pt x="489" y="136"/>
                  <a:pt x="490" y="135"/>
                </a:cubicBezTo>
                <a:cubicBezTo>
                  <a:pt x="491" y="134"/>
                  <a:pt x="493" y="133"/>
                  <a:pt x="494" y="132"/>
                </a:cubicBezTo>
                <a:cubicBezTo>
                  <a:pt x="496" y="130"/>
                  <a:pt x="494" y="127"/>
                  <a:pt x="492" y="128"/>
                </a:cubicBezTo>
                <a:cubicBezTo>
                  <a:pt x="476" y="138"/>
                  <a:pt x="459" y="149"/>
                  <a:pt x="444" y="161"/>
                </a:cubicBezTo>
                <a:cubicBezTo>
                  <a:pt x="459" y="144"/>
                  <a:pt x="474" y="126"/>
                  <a:pt x="490" y="110"/>
                </a:cubicBezTo>
                <a:cubicBezTo>
                  <a:pt x="490" y="109"/>
                  <a:pt x="490" y="109"/>
                  <a:pt x="490" y="109"/>
                </a:cubicBezTo>
                <a:cubicBezTo>
                  <a:pt x="496" y="117"/>
                  <a:pt x="502" y="125"/>
                  <a:pt x="507" y="133"/>
                </a:cubicBezTo>
                <a:cubicBezTo>
                  <a:pt x="507" y="134"/>
                  <a:pt x="509" y="133"/>
                  <a:pt x="508" y="132"/>
                </a:cubicBezTo>
                <a:cubicBezTo>
                  <a:pt x="492" y="103"/>
                  <a:pt x="471" y="78"/>
                  <a:pt x="446" y="58"/>
                </a:cubicBezTo>
                <a:cubicBezTo>
                  <a:pt x="447" y="56"/>
                  <a:pt x="445" y="55"/>
                  <a:pt x="443" y="56"/>
                </a:cubicBezTo>
                <a:cubicBezTo>
                  <a:pt x="443" y="56"/>
                  <a:pt x="443" y="56"/>
                  <a:pt x="443" y="56"/>
                </a:cubicBezTo>
                <a:cubicBezTo>
                  <a:pt x="398" y="21"/>
                  <a:pt x="343" y="1"/>
                  <a:pt x="284" y="1"/>
                </a:cubicBezTo>
                <a:cubicBezTo>
                  <a:pt x="185" y="0"/>
                  <a:pt x="83" y="59"/>
                  <a:pt x="41" y="149"/>
                </a:cubicBezTo>
                <a:cubicBezTo>
                  <a:pt x="39" y="152"/>
                  <a:pt x="43" y="155"/>
                  <a:pt x="45" y="152"/>
                </a:cubicBezTo>
                <a:cubicBezTo>
                  <a:pt x="100" y="67"/>
                  <a:pt x="182" y="12"/>
                  <a:pt x="284" y="11"/>
                </a:cubicBezTo>
                <a:cubicBezTo>
                  <a:pt x="340" y="10"/>
                  <a:pt x="394" y="27"/>
                  <a:pt x="438" y="58"/>
                </a:cubicBezTo>
                <a:cubicBezTo>
                  <a:pt x="425" y="66"/>
                  <a:pt x="414" y="77"/>
                  <a:pt x="404" y="88"/>
                </a:cubicBezTo>
                <a:cubicBezTo>
                  <a:pt x="406" y="85"/>
                  <a:pt x="408" y="81"/>
                  <a:pt x="410" y="77"/>
                </a:cubicBezTo>
                <a:cubicBezTo>
                  <a:pt x="411" y="76"/>
                  <a:pt x="409" y="74"/>
                  <a:pt x="408" y="75"/>
                </a:cubicBezTo>
                <a:cubicBezTo>
                  <a:pt x="386" y="91"/>
                  <a:pt x="365" y="111"/>
                  <a:pt x="351" y="135"/>
                </a:cubicBezTo>
                <a:cubicBezTo>
                  <a:pt x="342" y="139"/>
                  <a:pt x="335" y="144"/>
                  <a:pt x="329" y="150"/>
                </a:cubicBezTo>
                <a:cubicBezTo>
                  <a:pt x="333" y="144"/>
                  <a:pt x="335" y="138"/>
                  <a:pt x="338" y="132"/>
                </a:cubicBezTo>
                <a:cubicBezTo>
                  <a:pt x="338" y="130"/>
                  <a:pt x="336" y="129"/>
                  <a:pt x="334" y="130"/>
                </a:cubicBezTo>
                <a:cubicBezTo>
                  <a:pt x="326" y="137"/>
                  <a:pt x="319" y="144"/>
                  <a:pt x="311" y="152"/>
                </a:cubicBezTo>
                <a:cubicBezTo>
                  <a:pt x="315" y="148"/>
                  <a:pt x="321" y="139"/>
                  <a:pt x="324" y="131"/>
                </a:cubicBezTo>
                <a:cubicBezTo>
                  <a:pt x="324" y="129"/>
                  <a:pt x="322" y="128"/>
                  <a:pt x="321" y="129"/>
                </a:cubicBezTo>
                <a:cubicBezTo>
                  <a:pt x="314" y="135"/>
                  <a:pt x="307" y="142"/>
                  <a:pt x="302" y="149"/>
                </a:cubicBezTo>
                <a:cubicBezTo>
                  <a:pt x="308" y="141"/>
                  <a:pt x="313" y="134"/>
                  <a:pt x="316" y="125"/>
                </a:cubicBezTo>
                <a:cubicBezTo>
                  <a:pt x="316" y="123"/>
                  <a:pt x="314" y="122"/>
                  <a:pt x="313" y="123"/>
                </a:cubicBezTo>
                <a:cubicBezTo>
                  <a:pt x="304" y="130"/>
                  <a:pt x="294" y="140"/>
                  <a:pt x="288" y="148"/>
                </a:cubicBezTo>
                <a:cubicBezTo>
                  <a:pt x="295" y="139"/>
                  <a:pt x="302" y="130"/>
                  <a:pt x="307" y="119"/>
                </a:cubicBezTo>
                <a:cubicBezTo>
                  <a:pt x="308" y="118"/>
                  <a:pt x="307" y="117"/>
                  <a:pt x="306" y="117"/>
                </a:cubicBezTo>
                <a:cubicBezTo>
                  <a:pt x="304" y="118"/>
                  <a:pt x="302" y="119"/>
                  <a:pt x="301" y="119"/>
                </a:cubicBezTo>
                <a:cubicBezTo>
                  <a:pt x="301" y="118"/>
                  <a:pt x="299" y="117"/>
                  <a:pt x="298" y="118"/>
                </a:cubicBezTo>
                <a:cubicBezTo>
                  <a:pt x="296" y="120"/>
                  <a:pt x="295" y="122"/>
                  <a:pt x="293" y="124"/>
                </a:cubicBezTo>
                <a:cubicBezTo>
                  <a:pt x="289" y="126"/>
                  <a:pt x="285" y="129"/>
                  <a:pt x="281" y="131"/>
                </a:cubicBezTo>
                <a:cubicBezTo>
                  <a:pt x="281" y="130"/>
                  <a:pt x="281" y="130"/>
                  <a:pt x="281" y="129"/>
                </a:cubicBezTo>
                <a:cubicBezTo>
                  <a:pt x="286" y="123"/>
                  <a:pt x="291" y="116"/>
                  <a:pt x="296" y="109"/>
                </a:cubicBezTo>
                <a:cubicBezTo>
                  <a:pt x="297" y="108"/>
                  <a:pt x="295" y="106"/>
                  <a:pt x="293" y="107"/>
                </a:cubicBezTo>
                <a:cubicBezTo>
                  <a:pt x="292" y="108"/>
                  <a:pt x="291" y="109"/>
                  <a:pt x="290" y="110"/>
                </a:cubicBezTo>
                <a:cubicBezTo>
                  <a:pt x="292" y="107"/>
                  <a:pt x="294" y="104"/>
                  <a:pt x="296" y="101"/>
                </a:cubicBezTo>
                <a:cubicBezTo>
                  <a:pt x="297" y="100"/>
                  <a:pt x="295" y="98"/>
                  <a:pt x="294" y="99"/>
                </a:cubicBezTo>
                <a:cubicBezTo>
                  <a:pt x="279" y="112"/>
                  <a:pt x="268" y="126"/>
                  <a:pt x="259" y="142"/>
                </a:cubicBezTo>
                <a:cubicBezTo>
                  <a:pt x="253" y="151"/>
                  <a:pt x="248" y="159"/>
                  <a:pt x="245" y="169"/>
                </a:cubicBezTo>
                <a:cubicBezTo>
                  <a:pt x="245" y="171"/>
                  <a:pt x="246" y="172"/>
                  <a:pt x="248" y="171"/>
                </a:cubicBezTo>
                <a:cubicBezTo>
                  <a:pt x="252" y="169"/>
                  <a:pt x="256" y="167"/>
                  <a:pt x="259" y="164"/>
                </a:cubicBezTo>
                <a:cubicBezTo>
                  <a:pt x="256" y="170"/>
                  <a:pt x="252" y="176"/>
                  <a:pt x="250" y="183"/>
                </a:cubicBezTo>
                <a:cubicBezTo>
                  <a:pt x="249" y="185"/>
                  <a:pt x="251" y="186"/>
                  <a:pt x="252" y="185"/>
                </a:cubicBezTo>
                <a:cubicBezTo>
                  <a:pt x="255" y="184"/>
                  <a:pt x="258" y="182"/>
                  <a:pt x="260" y="180"/>
                </a:cubicBezTo>
                <a:cubicBezTo>
                  <a:pt x="259" y="182"/>
                  <a:pt x="258" y="185"/>
                  <a:pt x="257" y="187"/>
                </a:cubicBezTo>
                <a:cubicBezTo>
                  <a:pt x="256" y="189"/>
                  <a:pt x="258" y="191"/>
                  <a:pt x="259" y="189"/>
                </a:cubicBezTo>
                <a:cubicBezTo>
                  <a:pt x="264" y="185"/>
                  <a:pt x="268" y="181"/>
                  <a:pt x="272" y="177"/>
                </a:cubicBezTo>
                <a:cubicBezTo>
                  <a:pt x="269" y="181"/>
                  <a:pt x="267" y="185"/>
                  <a:pt x="265" y="188"/>
                </a:cubicBezTo>
                <a:cubicBezTo>
                  <a:pt x="264" y="190"/>
                  <a:pt x="266" y="192"/>
                  <a:pt x="267" y="191"/>
                </a:cubicBezTo>
                <a:cubicBezTo>
                  <a:pt x="272" y="186"/>
                  <a:pt x="277" y="179"/>
                  <a:pt x="280" y="175"/>
                </a:cubicBezTo>
                <a:cubicBezTo>
                  <a:pt x="274" y="183"/>
                  <a:pt x="268" y="192"/>
                  <a:pt x="264" y="201"/>
                </a:cubicBezTo>
                <a:cubicBezTo>
                  <a:pt x="263" y="203"/>
                  <a:pt x="265" y="205"/>
                  <a:pt x="266" y="203"/>
                </a:cubicBezTo>
                <a:cubicBezTo>
                  <a:pt x="271" y="198"/>
                  <a:pt x="275" y="194"/>
                  <a:pt x="279" y="188"/>
                </a:cubicBezTo>
                <a:cubicBezTo>
                  <a:pt x="275" y="194"/>
                  <a:pt x="270" y="199"/>
                  <a:pt x="266" y="206"/>
                </a:cubicBezTo>
                <a:cubicBezTo>
                  <a:pt x="265" y="207"/>
                  <a:pt x="267" y="208"/>
                  <a:pt x="268" y="207"/>
                </a:cubicBezTo>
                <a:cubicBezTo>
                  <a:pt x="271" y="204"/>
                  <a:pt x="274" y="200"/>
                  <a:pt x="276" y="196"/>
                </a:cubicBezTo>
                <a:cubicBezTo>
                  <a:pt x="277" y="195"/>
                  <a:pt x="276" y="194"/>
                  <a:pt x="275" y="194"/>
                </a:cubicBezTo>
                <a:cubicBezTo>
                  <a:pt x="279" y="190"/>
                  <a:pt x="284" y="183"/>
                  <a:pt x="284" y="183"/>
                </a:cubicBezTo>
                <a:cubicBezTo>
                  <a:pt x="284" y="182"/>
                  <a:pt x="282" y="180"/>
                  <a:pt x="281" y="181"/>
                </a:cubicBezTo>
                <a:cubicBezTo>
                  <a:pt x="277" y="185"/>
                  <a:pt x="271" y="194"/>
                  <a:pt x="270" y="196"/>
                </a:cubicBezTo>
                <a:cubicBezTo>
                  <a:pt x="274" y="187"/>
                  <a:pt x="281" y="178"/>
                  <a:pt x="287" y="170"/>
                </a:cubicBezTo>
                <a:cubicBezTo>
                  <a:pt x="288" y="168"/>
                  <a:pt x="286" y="166"/>
                  <a:pt x="284" y="168"/>
                </a:cubicBezTo>
                <a:cubicBezTo>
                  <a:pt x="280" y="172"/>
                  <a:pt x="274" y="179"/>
                  <a:pt x="272" y="183"/>
                </a:cubicBezTo>
                <a:cubicBezTo>
                  <a:pt x="278" y="173"/>
                  <a:pt x="285" y="164"/>
                  <a:pt x="292" y="155"/>
                </a:cubicBezTo>
                <a:cubicBezTo>
                  <a:pt x="293" y="153"/>
                  <a:pt x="290" y="151"/>
                  <a:pt x="289" y="153"/>
                </a:cubicBezTo>
                <a:cubicBezTo>
                  <a:pt x="287" y="155"/>
                  <a:pt x="285" y="157"/>
                  <a:pt x="283" y="160"/>
                </a:cubicBezTo>
                <a:cubicBezTo>
                  <a:pt x="282" y="160"/>
                  <a:pt x="281" y="161"/>
                  <a:pt x="280" y="162"/>
                </a:cubicBezTo>
                <a:cubicBezTo>
                  <a:pt x="277" y="166"/>
                  <a:pt x="274" y="170"/>
                  <a:pt x="270" y="174"/>
                </a:cubicBezTo>
                <a:cubicBezTo>
                  <a:pt x="265" y="179"/>
                  <a:pt x="259" y="189"/>
                  <a:pt x="266" y="176"/>
                </a:cubicBezTo>
                <a:cubicBezTo>
                  <a:pt x="267" y="175"/>
                  <a:pt x="267" y="174"/>
                  <a:pt x="268" y="173"/>
                </a:cubicBezTo>
                <a:cubicBezTo>
                  <a:pt x="274" y="167"/>
                  <a:pt x="279" y="160"/>
                  <a:pt x="284" y="153"/>
                </a:cubicBezTo>
                <a:cubicBezTo>
                  <a:pt x="293" y="146"/>
                  <a:pt x="301" y="138"/>
                  <a:pt x="309" y="131"/>
                </a:cubicBezTo>
                <a:cubicBezTo>
                  <a:pt x="304" y="135"/>
                  <a:pt x="299" y="148"/>
                  <a:pt x="295" y="153"/>
                </a:cubicBezTo>
                <a:cubicBezTo>
                  <a:pt x="294" y="155"/>
                  <a:pt x="297" y="156"/>
                  <a:pt x="298" y="155"/>
                </a:cubicBezTo>
                <a:cubicBezTo>
                  <a:pt x="305" y="149"/>
                  <a:pt x="311" y="143"/>
                  <a:pt x="317" y="137"/>
                </a:cubicBezTo>
                <a:cubicBezTo>
                  <a:pt x="313" y="141"/>
                  <a:pt x="309" y="153"/>
                  <a:pt x="306" y="159"/>
                </a:cubicBezTo>
                <a:cubicBezTo>
                  <a:pt x="305" y="161"/>
                  <a:pt x="307" y="162"/>
                  <a:pt x="308" y="161"/>
                </a:cubicBezTo>
                <a:cubicBezTo>
                  <a:pt x="314" y="155"/>
                  <a:pt x="319" y="149"/>
                  <a:pt x="325" y="143"/>
                </a:cubicBezTo>
                <a:cubicBezTo>
                  <a:pt x="339" y="129"/>
                  <a:pt x="327" y="147"/>
                  <a:pt x="325" y="150"/>
                </a:cubicBezTo>
                <a:cubicBezTo>
                  <a:pt x="317" y="163"/>
                  <a:pt x="305" y="174"/>
                  <a:pt x="297" y="186"/>
                </a:cubicBezTo>
                <a:cubicBezTo>
                  <a:pt x="295" y="188"/>
                  <a:pt x="298" y="190"/>
                  <a:pt x="299" y="188"/>
                </a:cubicBezTo>
                <a:cubicBezTo>
                  <a:pt x="311" y="178"/>
                  <a:pt x="320" y="165"/>
                  <a:pt x="331" y="153"/>
                </a:cubicBezTo>
                <a:cubicBezTo>
                  <a:pt x="333" y="152"/>
                  <a:pt x="334" y="150"/>
                  <a:pt x="336" y="148"/>
                </a:cubicBezTo>
                <a:cubicBezTo>
                  <a:pt x="339" y="143"/>
                  <a:pt x="343" y="141"/>
                  <a:pt x="348" y="141"/>
                </a:cubicBezTo>
                <a:cubicBezTo>
                  <a:pt x="347" y="143"/>
                  <a:pt x="345" y="144"/>
                  <a:pt x="345" y="146"/>
                </a:cubicBezTo>
                <a:cubicBezTo>
                  <a:pt x="344" y="147"/>
                  <a:pt x="345" y="148"/>
                  <a:pt x="345" y="149"/>
                </a:cubicBezTo>
                <a:cubicBezTo>
                  <a:pt x="341" y="154"/>
                  <a:pt x="336" y="160"/>
                  <a:pt x="332" y="166"/>
                </a:cubicBezTo>
                <a:cubicBezTo>
                  <a:pt x="320" y="176"/>
                  <a:pt x="309" y="188"/>
                  <a:pt x="299" y="201"/>
                </a:cubicBezTo>
                <a:cubicBezTo>
                  <a:pt x="299" y="201"/>
                  <a:pt x="299" y="201"/>
                  <a:pt x="299" y="201"/>
                </a:cubicBezTo>
                <a:cubicBezTo>
                  <a:pt x="280" y="219"/>
                  <a:pt x="263" y="239"/>
                  <a:pt x="245" y="258"/>
                </a:cubicBezTo>
                <a:cubicBezTo>
                  <a:pt x="250" y="251"/>
                  <a:pt x="255" y="244"/>
                  <a:pt x="261" y="238"/>
                </a:cubicBezTo>
                <a:cubicBezTo>
                  <a:pt x="264" y="233"/>
                  <a:pt x="268" y="229"/>
                  <a:pt x="272" y="224"/>
                </a:cubicBezTo>
                <a:cubicBezTo>
                  <a:pt x="274" y="222"/>
                  <a:pt x="276" y="220"/>
                  <a:pt x="278" y="217"/>
                </a:cubicBezTo>
                <a:cubicBezTo>
                  <a:pt x="282" y="215"/>
                  <a:pt x="284" y="213"/>
                  <a:pt x="283" y="211"/>
                </a:cubicBezTo>
                <a:cubicBezTo>
                  <a:pt x="285" y="209"/>
                  <a:pt x="287" y="207"/>
                  <a:pt x="289" y="204"/>
                </a:cubicBezTo>
                <a:cubicBezTo>
                  <a:pt x="291" y="203"/>
                  <a:pt x="288" y="200"/>
                  <a:pt x="287" y="202"/>
                </a:cubicBezTo>
                <a:cubicBezTo>
                  <a:pt x="283" y="206"/>
                  <a:pt x="279" y="210"/>
                  <a:pt x="276" y="214"/>
                </a:cubicBezTo>
                <a:cubicBezTo>
                  <a:pt x="267" y="224"/>
                  <a:pt x="259" y="234"/>
                  <a:pt x="250" y="243"/>
                </a:cubicBezTo>
                <a:cubicBezTo>
                  <a:pt x="234" y="260"/>
                  <a:pt x="249" y="240"/>
                  <a:pt x="254" y="233"/>
                </a:cubicBezTo>
                <a:cubicBezTo>
                  <a:pt x="260" y="226"/>
                  <a:pt x="266" y="219"/>
                  <a:pt x="271" y="212"/>
                </a:cubicBezTo>
                <a:cubicBezTo>
                  <a:pt x="272" y="210"/>
                  <a:pt x="270" y="208"/>
                  <a:pt x="268" y="210"/>
                </a:cubicBezTo>
                <a:cubicBezTo>
                  <a:pt x="263" y="216"/>
                  <a:pt x="259" y="221"/>
                  <a:pt x="254" y="228"/>
                </a:cubicBezTo>
                <a:cubicBezTo>
                  <a:pt x="249" y="233"/>
                  <a:pt x="244" y="240"/>
                  <a:pt x="241" y="242"/>
                </a:cubicBezTo>
                <a:cubicBezTo>
                  <a:pt x="234" y="250"/>
                  <a:pt x="234" y="250"/>
                  <a:pt x="239" y="243"/>
                </a:cubicBezTo>
                <a:cubicBezTo>
                  <a:pt x="242" y="238"/>
                  <a:pt x="246" y="233"/>
                  <a:pt x="250" y="228"/>
                </a:cubicBezTo>
                <a:cubicBezTo>
                  <a:pt x="252" y="227"/>
                  <a:pt x="253" y="226"/>
                  <a:pt x="253" y="225"/>
                </a:cubicBezTo>
                <a:cubicBezTo>
                  <a:pt x="255" y="223"/>
                  <a:pt x="257" y="221"/>
                  <a:pt x="258" y="219"/>
                </a:cubicBezTo>
                <a:cubicBezTo>
                  <a:pt x="260" y="217"/>
                  <a:pt x="257" y="215"/>
                  <a:pt x="256" y="217"/>
                </a:cubicBezTo>
                <a:cubicBezTo>
                  <a:pt x="250" y="222"/>
                  <a:pt x="244" y="227"/>
                  <a:pt x="238" y="233"/>
                </a:cubicBezTo>
                <a:cubicBezTo>
                  <a:pt x="227" y="243"/>
                  <a:pt x="225" y="243"/>
                  <a:pt x="227" y="239"/>
                </a:cubicBezTo>
                <a:cubicBezTo>
                  <a:pt x="228" y="239"/>
                  <a:pt x="229" y="239"/>
                  <a:pt x="229" y="237"/>
                </a:cubicBezTo>
                <a:cubicBezTo>
                  <a:pt x="229" y="238"/>
                  <a:pt x="231" y="234"/>
                  <a:pt x="233" y="230"/>
                </a:cubicBezTo>
                <a:cubicBezTo>
                  <a:pt x="237" y="225"/>
                  <a:pt x="240" y="220"/>
                  <a:pt x="242" y="218"/>
                </a:cubicBezTo>
                <a:cubicBezTo>
                  <a:pt x="244" y="216"/>
                  <a:pt x="242" y="214"/>
                  <a:pt x="240" y="215"/>
                </a:cubicBezTo>
                <a:cubicBezTo>
                  <a:pt x="233" y="221"/>
                  <a:pt x="227" y="226"/>
                  <a:pt x="226" y="233"/>
                </a:cubicBezTo>
                <a:cubicBezTo>
                  <a:pt x="223" y="238"/>
                  <a:pt x="221" y="242"/>
                  <a:pt x="219" y="247"/>
                </a:cubicBezTo>
                <a:cubicBezTo>
                  <a:pt x="218" y="249"/>
                  <a:pt x="220" y="250"/>
                  <a:pt x="221" y="249"/>
                </a:cubicBezTo>
                <a:cubicBezTo>
                  <a:pt x="226" y="246"/>
                  <a:pt x="230" y="244"/>
                  <a:pt x="235" y="240"/>
                </a:cubicBezTo>
                <a:cubicBezTo>
                  <a:pt x="237" y="239"/>
                  <a:pt x="238" y="237"/>
                  <a:pt x="240" y="236"/>
                </a:cubicBezTo>
                <a:cubicBezTo>
                  <a:pt x="236" y="242"/>
                  <a:pt x="232" y="248"/>
                  <a:pt x="229" y="255"/>
                </a:cubicBezTo>
                <a:cubicBezTo>
                  <a:pt x="228" y="257"/>
                  <a:pt x="231" y="258"/>
                  <a:pt x="232" y="257"/>
                </a:cubicBezTo>
                <a:cubicBezTo>
                  <a:pt x="235" y="254"/>
                  <a:pt x="238" y="250"/>
                  <a:pt x="241" y="247"/>
                </a:cubicBezTo>
                <a:cubicBezTo>
                  <a:pt x="240" y="250"/>
                  <a:pt x="238" y="254"/>
                  <a:pt x="236" y="257"/>
                </a:cubicBezTo>
                <a:cubicBezTo>
                  <a:pt x="235" y="259"/>
                  <a:pt x="237" y="261"/>
                  <a:pt x="239" y="259"/>
                </a:cubicBezTo>
                <a:cubicBezTo>
                  <a:pt x="241" y="257"/>
                  <a:pt x="243" y="255"/>
                  <a:pt x="245" y="253"/>
                </a:cubicBezTo>
                <a:cubicBezTo>
                  <a:pt x="242" y="258"/>
                  <a:pt x="238" y="263"/>
                  <a:pt x="235" y="269"/>
                </a:cubicBezTo>
                <a:cubicBezTo>
                  <a:pt x="235" y="268"/>
                  <a:pt x="235" y="267"/>
                  <a:pt x="236" y="267"/>
                </a:cubicBezTo>
                <a:cubicBezTo>
                  <a:pt x="237" y="265"/>
                  <a:pt x="235" y="263"/>
                  <a:pt x="233" y="265"/>
                </a:cubicBezTo>
                <a:cubicBezTo>
                  <a:pt x="226" y="270"/>
                  <a:pt x="219" y="277"/>
                  <a:pt x="212" y="284"/>
                </a:cubicBezTo>
                <a:cubicBezTo>
                  <a:pt x="214" y="281"/>
                  <a:pt x="215" y="278"/>
                  <a:pt x="216" y="274"/>
                </a:cubicBezTo>
                <a:cubicBezTo>
                  <a:pt x="217" y="273"/>
                  <a:pt x="215" y="272"/>
                  <a:pt x="214" y="273"/>
                </a:cubicBezTo>
                <a:cubicBezTo>
                  <a:pt x="208" y="279"/>
                  <a:pt x="201" y="286"/>
                  <a:pt x="196" y="293"/>
                </a:cubicBezTo>
                <a:cubicBezTo>
                  <a:pt x="195" y="293"/>
                  <a:pt x="196" y="295"/>
                  <a:pt x="197" y="294"/>
                </a:cubicBezTo>
                <a:cubicBezTo>
                  <a:pt x="202" y="289"/>
                  <a:pt x="206" y="284"/>
                  <a:pt x="211" y="280"/>
                </a:cubicBezTo>
                <a:cubicBezTo>
                  <a:pt x="207" y="287"/>
                  <a:pt x="203" y="293"/>
                  <a:pt x="198" y="299"/>
                </a:cubicBezTo>
                <a:cubicBezTo>
                  <a:pt x="196" y="300"/>
                  <a:pt x="198" y="303"/>
                  <a:pt x="200" y="301"/>
                </a:cubicBezTo>
                <a:cubicBezTo>
                  <a:pt x="209" y="293"/>
                  <a:pt x="217" y="284"/>
                  <a:pt x="226" y="275"/>
                </a:cubicBezTo>
                <a:cubicBezTo>
                  <a:pt x="218" y="287"/>
                  <a:pt x="207" y="297"/>
                  <a:pt x="199" y="308"/>
                </a:cubicBezTo>
                <a:cubicBezTo>
                  <a:pt x="198" y="309"/>
                  <a:pt x="199" y="312"/>
                  <a:pt x="201" y="311"/>
                </a:cubicBezTo>
                <a:cubicBezTo>
                  <a:pt x="201" y="311"/>
                  <a:pt x="201" y="311"/>
                  <a:pt x="201" y="310"/>
                </a:cubicBezTo>
                <a:cubicBezTo>
                  <a:pt x="201" y="310"/>
                  <a:pt x="201" y="310"/>
                  <a:pt x="201" y="310"/>
                </a:cubicBezTo>
                <a:cubicBezTo>
                  <a:pt x="201" y="310"/>
                  <a:pt x="201" y="310"/>
                  <a:pt x="201" y="310"/>
                </a:cubicBezTo>
                <a:cubicBezTo>
                  <a:pt x="214" y="302"/>
                  <a:pt x="224" y="291"/>
                  <a:pt x="236" y="281"/>
                </a:cubicBezTo>
                <a:cubicBezTo>
                  <a:pt x="234" y="285"/>
                  <a:pt x="232" y="288"/>
                  <a:pt x="229" y="292"/>
                </a:cubicBezTo>
                <a:cubicBezTo>
                  <a:pt x="223" y="298"/>
                  <a:pt x="218" y="304"/>
                  <a:pt x="212" y="310"/>
                </a:cubicBezTo>
                <a:cubicBezTo>
                  <a:pt x="211" y="312"/>
                  <a:pt x="213" y="315"/>
                  <a:pt x="215" y="313"/>
                </a:cubicBezTo>
                <a:cubicBezTo>
                  <a:pt x="220" y="308"/>
                  <a:pt x="225" y="302"/>
                  <a:pt x="230" y="297"/>
                </a:cubicBezTo>
                <a:cubicBezTo>
                  <a:pt x="226" y="303"/>
                  <a:pt x="221" y="309"/>
                  <a:pt x="217" y="315"/>
                </a:cubicBezTo>
                <a:cubicBezTo>
                  <a:pt x="215" y="317"/>
                  <a:pt x="218" y="319"/>
                  <a:pt x="220" y="317"/>
                </a:cubicBezTo>
                <a:cubicBezTo>
                  <a:pt x="224" y="312"/>
                  <a:pt x="228" y="307"/>
                  <a:pt x="233" y="303"/>
                </a:cubicBezTo>
                <a:cubicBezTo>
                  <a:pt x="232" y="305"/>
                  <a:pt x="232" y="306"/>
                  <a:pt x="231" y="308"/>
                </a:cubicBezTo>
                <a:cubicBezTo>
                  <a:pt x="230" y="307"/>
                  <a:pt x="229" y="308"/>
                  <a:pt x="229" y="309"/>
                </a:cubicBezTo>
                <a:cubicBezTo>
                  <a:pt x="228" y="312"/>
                  <a:pt x="227" y="315"/>
                  <a:pt x="226" y="319"/>
                </a:cubicBezTo>
                <a:cubicBezTo>
                  <a:pt x="225" y="320"/>
                  <a:pt x="226" y="320"/>
                  <a:pt x="226" y="321"/>
                </a:cubicBezTo>
                <a:cubicBezTo>
                  <a:pt x="225" y="322"/>
                  <a:pt x="224" y="324"/>
                  <a:pt x="223" y="325"/>
                </a:cubicBezTo>
                <a:cubicBezTo>
                  <a:pt x="222" y="325"/>
                  <a:pt x="221" y="327"/>
                  <a:pt x="219" y="331"/>
                </a:cubicBezTo>
                <a:cubicBezTo>
                  <a:pt x="219" y="332"/>
                  <a:pt x="218" y="332"/>
                  <a:pt x="218" y="333"/>
                </a:cubicBezTo>
                <a:cubicBezTo>
                  <a:pt x="215" y="337"/>
                  <a:pt x="212" y="341"/>
                  <a:pt x="210" y="345"/>
                </a:cubicBezTo>
                <a:cubicBezTo>
                  <a:pt x="209" y="346"/>
                  <a:pt x="210" y="347"/>
                  <a:pt x="211" y="347"/>
                </a:cubicBezTo>
                <a:cubicBezTo>
                  <a:pt x="209" y="351"/>
                  <a:pt x="208" y="356"/>
                  <a:pt x="209" y="360"/>
                </a:cubicBezTo>
                <a:cubicBezTo>
                  <a:pt x="209" y="361"/>
                  <a:pt x="209" y="362"/>
                  <a:pt x="210" y="362"/>
                </a:cubicBezTo>
                <a:cubicBezTo>
                  <a:pt x="206" y="367"/>
                  <a:pt x="202" y="372"/>
                  <a:pt x="198" y="377"/>
                </a:cubicBezTo>
                <a:cubicBezTo>
                  <a:pt x="196" y="379"/>
                  <a:pt x="199" y="382"/>
                  <a:pt x="200" y="380"/>
                </a:cubicBezTo>
                <a:cubicBezTo>
                  <a:pt x="205" y="374"/>
                  <a:pt x="211" y="367"/>
                  <a:pt x="216" y="361"/>
                </a:cubicBezTo>
                <a:cubicBezTo>
                  <a:pt x="209" y="372"/>
                  <a:pt x="203" y="383"/>
                  <a:pt x="198" y="394"/>
                </a:cubicBezTo>
                <a:cubicBezTo>
                  <a:pt x="198" y="396"/>
                  <a:pt x="200" y="397"/>
                  <a:pt x="201" y="396"/>
                </a:cubicBezTo>
                <a:cubicBezTo>
                  <a:pt x="206" y="391"/>
                  <a:pt x="210" y="386"/>
                  <a:pt x="214" y="381"/>
                </a:cubicBezTo>
                <a:cubicBezTo>
                  <a:pt x="209" y="389"/>
                  <a:pt x="205" y="397"/>
                  <a:pt x="201" y="405"/>
                </a:cubicBezTo>
                <a:cubicBezTo>
                  <a:pt x="200" y="407"/>
                  <a:pt x="202" y="409"/>
                  <a:pt x="204" y="407"/>
                </a:cubicBezTo>
                <a:cubicBezTo>
                  <a:pt x="207" y="403"/>
                  <a:pt x="210" y="399"/>
                  <a:pt x="213" y="395"/>
                </a:cubicBezTo>
                <a:cubicBezTo>
                  <a:pt x="209" y="403"/>
                  <a:pt x="206" y="410"/>
                  <a:pt x="203" y="418"/>
                </a:cubicBezTo>
                <a:cubicBezTo>
                  <a:pt x="202" y="420"/>
                  <a:pt x="205" y="421"/>
                  <a:pt x="206" y="420"/>
                </a:cubicBezTo>
                <a:cubicBezTo>
                  <a:pt x="207" y="418"/>
                  <a:pt x="209" y="416"/>
                  <a:pt x="210" y="414"/>
                </a:cubicBezTo>
                <a:cubicBezTo>
                  <a:pt x="210" y="417"/>
                  <a:pt x="209" y="420"/>
                  <a:pt x="209" y="423"/>
                </a:cubicBezTo>
                <a:cubicBezTo>
                  <a:pt x="208" y="424"/>
                  <a:pt x="210" y="426"/>
                  <a:pt x="212" y="424"/>
                </a:cubicBezTo>
                <a:cubicBezTo>
                  <a:pt x="216" y="421"/>
                  <a:pt x="220" y="417"/>
                  <a:pt x="224" y="413"/>
                </a:cubicBezTo>
                <a:cubicBezTo>
                  <a:pt x="222" y="418"/>
                  <a:pt x="221" y="423"/>
                  <a:pt x="221" y="429"/>
                </a:cubicBezTo>
                <a:cubicBezTo>
                  <a:pt x="221" y="430"/>
                  <a:pt x="223" y="431"/>
                  <a:pt x="224" y="430"/>
                </a:cubicBezTo>
                <a:cubicBezTo>
                  <a:pt x="228" y="426"/>
                  <a:pt x="231" y="422"/>
                  <a:pt x="235" y="418"/>
                </a:cubicBezTo>
                <a:cubicBezTo>
                  <a:pt x="232" y="424"/>
                  <a:pt x="230" y="431"/>
                  <a:pt x="228" y="438"/>
                </a:cubicBezTo>
                <a:cubicBezTo>
                  <a:pt x="228" y="439"/>
                  <a:pt x="230" y="441"/>
                  <a:pt x="231" y="439"/>
                </a:cubicBezTo>
                <a:cubicBezTo>
                  <a:pt x="233" y="437"/>
                  <a:pt x="236" y="434"/>
                  <a:pt x="238" y="432"/>
                </a:cubicBezTo>
                <a:cubicBezTo>
                  <a:pt x="237" y="434"/>
                  <a:pt x="237" y="436"/>
                  <a:pt x="236" y="439"/>
                </a:cubicBezTo>
                <a:cubicBezTo>
                  <a:pt x="236" y="440"/>
                  <a:pt x="238" y="442"/>
                  <a:pt x="239" y="440"/>
                </a:cubicBezTo>
                <a:cubicBezTo>
                  <a:pt x="242" y="438"/>
                  <a:pt x="245" y="435"/>
                  <a:pt x="248" y="432"/>
                </a:cubicBezTo>
                <a:cubicBezTo>
                  <a:pt x="245" y="436"/>
                  <a:pt x="243" y="441"/>
                  <a:pt x="242" y="446"/>
                </a:cubicBezTo>
                <a:cubicBezTo>
                  <a:pt x="241" y="447"/>
                  <a:pt x="243" y="448"/>
                  <a:pt x="245" y="447"/>
                </a:cubicBezTo>
                <a:cubicBezTo>
                  <a:pt x="255" y="437"/>
                  <a:pt x="265" y="426"/>
                  <a:pt x="275" y="415"/>
                </a:cubicBezTo>
                <a:cubicBezTo>
                  <a:pt x="270" y="422"/>
                  <a:pt x="266" y="430"/>
                  <a:pt x="263" y="439"/>
                </a:cubicBezTo>
                <a:cubicBezTo>
                  <a:pt x="263" y="440"/>
                  <a:pt x="265" y="442"/>
                  <a:pt x="266" y="440"/>
                </a:cubicBezTo>
                <a:cubicBezTo>
                  <a:pt x="272" y="435"/>
                  <a:pt x="277" y="429"/>
                  <a:pt x="283" y="423"/>
                </a:cubicBezTo>
                <a:cubicBezTo>
                  <a:pt x="279" y="428"/>
                  <a:pt x="276" y="433"/>
                  <a:pt x="274" y="438"/>
                </a:cubicBezTo>
                <a:cubicBezTo>
                  <a:pt x="273" y="440"/>
                  <a:pt x="275" y="442"/>
                  <a:pt x="276" y="441"/>
                </a:cubicBezTo>
                <a:cubicBezTo>
                  <a:pt x="294" y="430"/>
                  <a:pt x="307" y="414"/>
                  <a:pt x="320" y="398"/>
                </a:cubicBezTo>
                <a:cubicBezTo>
                  <a:pt x="339" y="372"/>
                  <a:pt x="360" y="346"/>
                  <a:pt x="381" y="321"/>
                </a:cubicBezTo>
                <a:cubicBezTo>
                  <a:pt x="381" y="322"/>
                  <a:pt x="381" y="322"/>
                  <a:pt x="381" y="323"/>
                </a:cubicBezTo>
                <a:cubicBezTo>
                  <a:pt x="379" y="326"/>
                  <a:pt x="377" y="329"/>
                  <a:pt x="376" y="330"/>
                </a:cubicBezTo>
                <a:cubicBezTo>
                  <a:pt x="365" y="346"/>
                  <a:pt x="353" y="360"/>
                  <a:pt x="341" y="375"/>
                </a:cubicBezTo>
                <a:cubicBezTo>
                  <a:pt x="323" y="396"/>
                  <a:pt x="306" y="418"/>
                  <a:pt x="293" y="443"/>
                </a:cubicBezTo>
                <a:cubicBezTo>
                  <a:pt x="292" y="445"/>
                  <a:pt x="294" y="447"/>
                  <a:pt x="296" y="445"/>
                </a:cubicBezTo>
                <a:cubicBezTo>
                  <a:pt x="305" y="436"/>
                  <a:pt x="313" y="427"/>
                  <a:pt x="322" y="418"/>
                </a:cubicBezTo>
                <a:cubicBezTo>
                  <a:pt x="320" y="422"/>
                  <a:pt x="318" y="426"/>
                  <a:pt x="317" y="431"/>
                </a:cubicBezTo>
                <a:cubicBezTo>
                  <a:pt x="316" y="432"/>
                  <a:pt x="318" y="434"/>
                  <a:pt x="320" y="433"/>
                </a:cubicBezTo>
                <a:cubicBezTo>
                  <a:pt x="327" y="428"/>
                  <a:pt x="333" y="423"/>
                  <a:pt x="340" y="418"/>
                </a:cubicBezTo>
                <a:cubicBezTo>
                  <a:pt x="331" y="429"/>
                  <a:pt x="324" y="442"/>
                  <a:pt x="320" y="457"/>
                </a:cubicBezTo>
                <a:cubicBezTo>
                  <a:pt x="320" y="459"/>
                  <a:pt x="322" y="460"/>
                  <a:pt x="323" y="459"/>
                </a:cubicBezTo>
                <a:cubicBezTo>
                  <a:pt x="326" y="456"/>
                  <a:pt x="329" y="454"/>
                  <a:pt x="331" y="452"/>
                </a:cubicBezTo>
                <a:cubicBezTo>
                  <a:pt x="330" y="454"/>
                  <a:pt x="329" y="456"/>
                  <a:pt x="327" y="459"/>
                </a:cubicBezTo>
                <a:cubicBezTo>
                  <a:pt x="326" y="461"/>
                  <a:pt x="329" y="462"/>
                  <a:pt x="330" y="461"/>
                </a:cubicBezTo>
                <a:cubicBezTo>
                  <a:pt x="338" y="455"/>
                  <a:pt x="346" y="448"/>
                  <a:pt x="353" y="441"/>
                </a:cubicBezTo>
                <a:cubicBezTo>
                  <a:pt x="344" y="453"/>
                  <a:pt x="336" y="466"/>
                  <a:pt x="328" y="479"/>
                </a:cubicBezTo>
                <a:cubicBezTo>
                  <a:pt x="328" y="481"/>
                  <a:pt x="329" y="483"/>
                  <a:pt x="331" y="482"/>
                </a:cubicBezTo>
                <a:cubicBezTo>
                  <a:pt x="333" y="480"/>
                  <a:pt x="336" y="478"/>
                  <a:pt x="338" y="477"/>
                </a:cubicBezTo>
                <a:cubicBezTo>
                  <a:pt x="337" y="479"/>
                  <a:pt x="336" y="481"/>
                  <a:pt x="335" y="483"/>
                </a:cubicBezTo>
                <a:cubicBezTo>
                  <a:pt x="335" y="485"/>
                  <a:pt x="336" y="486"/>
                  <a:pt x="337" y="485"/>
                </a:cubicBezTo>
                <a:cubicBezTo>
                  <a:pt x="342" y="484"/>
                  <a:pt x="347" y="482"/>
                  <a:pt x="351" y="480"/>
                </a:cubicBezTo>
                <a:cubicBezTo>
                  <a:pt x="349" y="484"/>
                  <a:pt x="347" y="489"/>
                  <a:pt x="345" y="493"/>
                </a:cubicBezTo>
                <a:cubicBezTo>
                  <a:pt x="345" y="495"/>
                  <a:pt x="347" y="496"/>
                  <a:pt x="348" y="496"/>
                </a:cubicBezTo>
                <a:cubicBezTo>
                  <a:pt x="352" y="494"/>
                  <a:pt x="355" y="492"/>
                  <a:pt x="358" y="490"/>
                </a:cubicBezTo>
                <a:cubicBezTo>
                  <a:pt x="354" y="495"/>
                  <a:pt x="350" y="501"/>
                  <a:pt x="347" y="507"/>
                </a:cubicBezTo>
                <a:cubicBezTo>
                  <a:pt x="346" y="508"/>
                  <a:pt x="348" y="510"/>
                  <a:pt x="349" y="509"/>
                </a:cubicBezTo>
                <a:cubicBezTo>
                  <a:pt x="353" y="507"/>
                  <a:pt x="356" y="505"/>
                  <a:pt x="359" y="503"/>
                </a:cubicBezTo>
                <a:cubicBezTo>
                  <a:pt x="355" y="507"/>
                  <a:pt x="351" y="512"/>
                  <a:pt x="348" y="517"/>
                </a:cubicBezTo>
                <a:cubicBezTo>
                  <a:pt x="347" y="518"/>
                  <a:pt x="349" y="521"/>
                  <a:pt x="350" y="520"/>
                </a:cubicBezTo>
                <a:cubicBezTo>
                  <a:pt x="352" y="518"/>
                  <a:pt x="354" y="517"/>
                  <a:pt x="356" y="516"/>
                </a:cubicBezTo>
                <a:cubicBezTo>
                  <a:pt x="355" y="517"/>
                  <a:pt x="353" y="519"/>
                  <a:pt x="352" y="520"/>
                </a:cubicBezTo>
                <a:cubicBezTo>
                  <a:pt x="352" y="522"/>
                  <a:pt x="353" y="524"/>
                  <a:pt x="354" y="523"/>
                </a:cubicBezTo>
                <a:cubicBezTo>
                  <a:pt x="361" y="521"/>
                  <a:pt x="368" y="518"/>
                  <a:pt x="374" y="514"/>
                </a:cubicBezTo>
                <a:cubicBezTo>
                  <a:pt x="370" y="519"/>
                  <a:pt x="366" y="523"/>
                  <a:pt x="362" y="528"/>
                </a:cubicBezTo>
                <a:cubicBezTo>
                  <a:pt x="334" y="536"/>
                  <a:pt x="305" y="540"/>
                  <a:pt x="277" y="541"/>
                </a:cubicBezTo>
                <a:cubicBezTo>
                  <a:pt x="234" y="542"/>
                  <a:pt x="191" y="534"/>
                  <a:pt x="152" y="516"/>
                </a:cubicBezTo>
                <a:cubicBezTo>
                  <a:pt x="153" y="516"/>
                  <a:pt x="153" y="516"/>
                  <a:pt x="153" y="516"/>
                </a:cubicBezTo>
                <a:cubicBezTo>
                  <a:pt x="154" y="515"/>
                  <a:pt x="154" y="514"/>
                  <a:pt x="155" y="513"/>
                </a:cubicBezTo>
                <a:cubicBezTo>
                  <a:pt x="155" y="513"/>
                  <a:pt x="156" y="513"/>
                  <a:pt x="156" y="512"/>
                </a:cubicBezTo>
                <a:cubicBezTo>
                  <a:pt x="159" y="507"/>
                  <a:pt x="158" y="509"/>
                  <a:pt x="160" y="502"/>
                </a:cubicBezTo>
                <a:cubicBezTo>
                  <a:pt x="161" y="500"/>
                  <a:pt x="157" y="499"/>
                  <a:pt x="156" y="501"/>
                </a:cubicBezTo>
                <a:cubicBezTo>
                  <a:pt x="155" y="502"/>
                  <a:pt x="155" y="503"/>
                  <a:pt x="154" y="504"/>
                </a:cubicBezTo>
                <a:cubicBezTo>
                  <a:pt x="155" y="497"/>
                  <a:pt x="155" y="492"/>
                  <a:pt x="153" y="485"/>
                </a:cubicBezTo>
                <a:cubicBezTo>
                  <a:pt x="153" y="484"/>
                  <a:pt x="150" y="483"/>
                  <a:pt x="149" y="485"/>
                </a:cubicBezTo>
                <a:cubicBezTo>
                  <a:pt x="148" y="486"/>
                  <a:pt x="147" y="488"/>
                  <a:pt x="146" y="489"/>
                </a:cubicBezTo>
                <a:cubicBezTo>
                  <a:pt x="147" y="486"/>
                  <a:pt x="147" y="483"/>
                  <a:pt x="146" y="479"/>
                </a:cubicBezTo>
                <a:cubicBezTo>
                  <a:pt x="146" y="477"/>
                  <a:pt x="144" y="476"/>
                  <a:pt x="142" y="478"/>
                </a:cubicBezTo>
                <a:cubicBezTo>
                  <a:pt x="140" y="480"/>
                  <a:pt x="139" y="483"/>
                  <a:pt x="137" y="485"/>
                </a:cubicBezTo>
                <a:cubicBezTo>
                  <a:pt x="139" y="479"/>
                  <a:pt x="137" y="474"/>
                  <a:pt x="135" y="468"/>
                </a:cubicBezTo>
                <a:cubicBezTo>
                  <a:pt x="134" y="467"/>
                  <a:pt x="132" y="466"/>
                  <a:pt x="131" y="467"/>
                </a:cubicBezTo>
                <a:cubicBezTo>
                  <a:pt x="129" y="469"/>
                  <a:pt x="128" y="471"/>
                  <a:pt x="126" y="473"/>
                </a:cubicBezTo>
                <a:cubicBezTo>
                  <a:pt x="126" y="474"/>
                  <a:pt x="125" y="475"/>
                  <a:pt x="125" y="476"/>
                </a:cubicBezTo>
                <a:cubicBezTo>
                  <a:pt x="126" y="471"/>
                  <a:pt x="127" y="466"/>
                  <a:pt x="127" y="460"/>
                </a:cubicBezTo>
                <a:cubicBezTo>
                  <a:pt x="127" y="458"/>
                  <a:pt x="124" y="457"/>
                  <a:pt x="123" y="458"/>
                </a:cubicBezTo>
                <a:cubicBezTo>
                  <a:pt x="120" y="461"/>
                  <a:pt x="117" y="465"/>
                  <a:pt x="114" y="469"/>
                </a:cubicBezTo>
                <a:cubicBezTo>
                  <a:pt x="115" y="463"/>
                  <a:pt x="115" y="458"/>
                  <a:pt x="113" y="451"/>
                </a:cubicBezTo>
                <a:cubicBezTo>
                  <a:pt x="113" y="450"/>
                  <a:pt x="111" y="449"/>
                  <a:pt x="110" y="450"/>
                </a:cubicBezTo>
                <a:cubicBezTo>
                  <a:pt x="106" y="453"/>
                  <a:pt x="102" y="456"/>
                  <a:pt x="99" y="459"/>
                </a:cubicBezTo>
                <a:cubicBezTo>
                  <a:pt x="100" y="457"/>
                  <a:pt x="100" y="454"/>
                  <a:pt x="100" y="451"/>
                </a:cubicBezTo>
                <a:cubicBezTo>
                  <a:pt x="101" y="449"/>
                  <a:pt x="98" y="448"/>
                  <a:pt x="97" y="449"/>
                </a:cubicBezTo>
                <a:cubicBezTo>
                  <a:pt x="94" y="452"/>
                  <a:pt x="88" y="458"/>
                  <a:pt x="88" y="460"/>
                </a:cubicBezTo>
                <a:cubicBezTo>
                  <a:pt x="89" y="453"/>
                  <a:pt x="90" y="447"/>
                  <a:pt x="90" y="439"/>
                </a:cubicBezTo>
                <a:cubicBezTo>
                  <a:pt x="90" y="438"/>
                  <a:pt x="88" y="437"/>
                  <a:pt x="87" y="438"/>
                </a:cubicBezTo>
                <a:cubicBezTo>
                  <a:pt x="82" y="441"/>
                  <a:pt x="78" y="444"/>
                  <a:pt x="74" y="449"/>
                </a:cubicBezTo>
                <a:cubicBezTo>
                  <a:pt x="78" y="444"/>
                  <a:pt x="80" y="441"/>
                  <a:pt x="81" y="432"/>
                </a:cubicBezTo>
                <a:cubicBezTo>
                  <a:pt x="81" y="431"/>
                  <a:pt x="79" y="430"/>
                  <a:pt x="78" y="431"/>
                </a:cubicBezTo>
                <a:cubicBezTo>
                  <a:pt x="65" y="442"/>
                  <a:pt x="70" y="441"/>
                  <a:pt x="72" y="426"/>
                </a:cubicBezTo>
                <a:cubicBezTo>
                  <a:pt x="72" y="425"/>
                  <a:pt x="71" y="423"/>
                  <a:pt x="69" y="424"/>
                </a:cubicBezTo>
                <a:cubicBezTo>
                  <a:pt x="59" y="431"/>
                  <a:pt x="60" y="438"/>
                  <a:pt x="58" y="423"/>
                </a:cubicBezTo>
                <a:cubicBezTo>
                  <a:pt x="58" y="422"/>
                  <a:pt x="57" y="421"/>
                  <a:pt x="56" y="421"/>
                </a:cubicBezTo>
                <a:cubicBezTo>
                  <a:pt x="47" y="421"/>
                  <a:pt x="52" y="412"/>
                  <a:pt x="52" y="405"/>
                </a:cubicBezTo>
                <a:cubicBezTo>
                  <a:pt x="52" y="403"/>
                  <a:pt x="50" y="403"/>
                  <a:pt x="49" y="404"/>
                </a:cubicBezTo>
                <a:cubicBezTo>
                  <a:pt x="46" y="407"/>
                  <a:pt x="43" y="410"/>
                  <a:pt x="42" y="410"/>
                </a:cubicBezTo>
                <a:cubicBezTo>
                  <a:pt x="42" y="409"/>
                  <a:pt x="42" y="409"/>
                  <a:pt x="41" y="408"/>
                </a:cubicBezTo>
                <a:cubicBezTo>
                  <a:pt x="41" y="407"/>
                  <a:pt x="41" y="404"/>
                  <a:pt x="41" y="402"/>
                </a:cubicBezTo>
                <a:cubicBezTo>
                  <a:pt x="41" y="401"/>
                  <a:pt x="41" y="400"/>
                  <a:pt x="40" y="400"/>
                </a:cubicBezTo>
                <a:cubicBezTo>
                  <a:pt x="39" y="400"/>
                  <a:pt x="38" y="400"/>
                  <a:pt x="38" y="400"/>
                </a:cubicBezTo>
                <a:cubicBezTo>
                  <a:pt x="38" y="400"/>
                  <a:pt x="37" y="400"/>
                  <a:pt x="37" y="400"/>
                </a:cubicBezTo>
                <a:cubicBezTo>
                  <a:pt x="32" y="388"/>
                  <a:pt x="28" y="376"/>
                  <a:pt x="25" y="363"/>
                </a:cubicBezTo>
                <a:cubicBezTo>
                  <a:pt x="26" y="363"/>
                  <a:pt x="26" y="363"/>
                  <a:pt x="26" y="362"/>
                </a:cubicBezTo>
                <a:cubicBezTo>
                  <a:pt x="26" y="351"/>
                  <a:pt x="30" y="342"/>
                  <a:pt x="32" y="331"/>
                </a:cubicBezTo>
                <a:cubicBezTo>
                  <a:pt x="32" y="330"/>
                  <a:pt x="31" y="329"/>
                  <a:pt x="30" y="329"/>
                </a:cubicBezTo>
                <a:cubicBezTo>
                  <a:pt x="31" y="328"/>
                  <a:pt x="31" y="327"/>
                  <a:pt x="32" y="327"/>
                </a:cubicBezTo>
                <a:cubicBezTo>
                  <a:pt x="36" y="320"/>
                  <a:pt x="36" y="318"/>
                  <a:pt x="38" y="311"/>
                </a:cubicBezTo>
                <a:cubicBezTo>
                  <a:pt x="38" y="310"/>
                  <a:pt x="38" y="310"/>
                  <a:pt x="38" y="310"/>
                </a:cubicBezTo>
                <a:cubicBezTo>
                  <a:pt x="44" y="301"/>
                  <a:pt x="50" y="292"/>
                  <a:pt x="55" y="281"/>
                </a:cubicBezTo>
                <a:cubicBezTo>
                  <a:pt x="55" y="280"/>
                  <a:pt x="55" y="279"/>
                  <a:pt x="54" y="279"/>
                </a:cubicBezTo>
                <a:cubicBezTo>
                  <a:pt x="56" y="274"/>
                  <a:pt x="58" y="269"/>
                  <a:pt x="59" y="263"/>
                </a:cubicBezTo>
                <a:cubicBezTo>
                  <a:pt x="60" y="261"/>
                  <a:pt x="58" y="260"/>
                  <a:pt x="56" y="261"/>
                </a:cubicBezTo>
                <a:cubicBezTo>
                  <a:pt x="52" y="263"/>
                  <a:pt x="48" y="266"/>
                  <a:pt x="44" y="269"/>
                </a:cubicBezTo>
                <a:cubicBezTo>
                  <a:pt x="49" y="261"/>
                  <a:pt x="53" y="254"/>
                  <a:pt x="56" y="245"/>
                </a:cubicBezTo>
                <a:cubicBezTo>
                  <a:pt x="56" y="243"/>
                  <a:pt x="54" y="242"/>
                  <a:pt x="53" y="243"/>
                </a:cubicBezTo>
                <a:cubicBezTo>
                  <a:pt x="48" y="246"/>
                  <a:pt x="44" y="249"/>
                  <a:pt x="41" y="253"/>
                </a:cubicBezTo>
                <a:cubicBezTo>
                  <a:pt x="44" y="247"/>
                  <a:pt x="46" y="241"/>
                  <a:pt x="48" y="234"/>
                </a:cubicBezTo>
                <a:cubicBezTo>
                  <a:pt x="48" y="233"/>
                  <a:pt x="46" y="231"/>
                  <a:pt x="45" y="232"/>
                </a:cubicBezTo>
                <a:cubicBezTo>
                  <a:pt x="38" y="237"/>
                  <a:pt x="32" y="243"/>
                  <a:pt x="27" y="249"/>
                </a:cubicBezTo>
                <a:cubicBezTo>
                  <a:pt x="34" y="240"/>
                  <a:pt x="41" y="230"/>
                  <a:pt x="46" y="219"/>
                </a:cubicBezTo>
                <a:cubicBezTo>
                  <a:pt x="47" y="217"/>
                  <a:pt x="46" y="215"/>
                  <a:pt x="44" y="216"/>
                </a:cubicBezTo>
                <a:cubicBezTo>
                  <a:pt x="41" y="218"/>
                  <a:pt x="39" y="219"/>
                  <a:pt x="37" y="221"/>
                </a:cubicBezTo>
                <a:cubicBezTo>
                  <a:pt x="40" y="215"/>
                  <a:pt x="43" y="209"/>
                  <a:pt x="44" y="201"/>
                </a:cubicBezTo>
                <a:cubicBezTo>
                  <a:pt x="45" y="200"/>
                  <a:pt x="43" y="198"/>
                  <a:pt x="41" y="200"/>
                </a:cubicBezTo>
                <a:cubicBezTo>
                  <a:pt x="41" y="200"/>
                  <a:pt x="41" y="200"/>
                  <a:pt x="40" y="201"/>
                </a:cubicBezTo>
                <a:cubicBezTo>
                  <a:pt x="43" y="196"/>
                  <a:pt x="46" y="191"/>
                  <a:pt x="48" y="186"/>
                </a:cubicBezTo>
                <a:cubicBezTo>
                  <a:pt x="48" y="185"/>
                  <a:pt x="46" y="184"/>
                  <a:pt x="45" y="185"/>
                </a:cubicBezTo>
                <a:cubicBezTo>
                  <a:pt x="44" y="186"/>
                  <a:pt x="43" y="187"/>
                  <a:pt x="41" y="188"/>
                </a:cubicBezTo>
                <a:cubicBezTo>
                  <a:pt x="44" y="183"/>
                  <a:pt x="47" y="178"/>
                  <a:pt x="49" y="173"/>
                </a:cubicBezTo>
                <a:cubicBezTo>
                  <a:pt x="49" y="171"/>
                  <a:pt x="47" y="170"/>
                  <a:pt x="46" y="171"/>
                </a:cubicBezTo>
                <a:cubicBezTo>
                  <a:pt x="45" y="172"/>
                  <a:pt x="43" y="173"/>
                  <a:pt x="41" y="175"/>
                </a:cubicBezTo>
                <a:cubicBezTo>
                  <a:pt x="45" y="170"/>
                  <a:pt x="46" y="166"/>
                  <a:pt x="48" y="160"/>
                </a:cubicBezTo>
                <a:cubicBezTo>
                  <a:pt x="49" y="159"/>
                  <a:pt x="47" y="158"/>
                  <a:pt x="46" y="159"/>
                </a:cubicBezTo>
                <a:cubicBezTo>
                  <a:pt x="42" y="163"/>
                  <a:pt x="42" y="163"/>
                  <a:pt x="41" y="165"/>
                </a:cubicBezTo>
                <a:cubicBezTo>
                  <a:pt x="41" y="163"/>
                  <a:pt x="37" y="161"/>
                  <a:pt x="36" y="163"/>
                </a:cubicBezTo>
                <a:cubicBezTo>
                  <a:pt x="24" y="185"/>
                  <a:pt x="16" y="208"/>
                  <a:pt x="12" y="232"/>
                </a:cubicBezTo>
                <a:cubicBezTo>
                  <a:pt x="11" y="233"/>
                  <a:pt x="10" y="234"/>
                  <a:pt x="9" y="235"/>
                </a:cubicBezTo>
                <a:cubicBezTo>
                  <a:pt x="8" y="236"/>
                  <a:pt x="9" y="238"/>
                  <a:pt x="11" y="238"/>
                </a:cubicBezTo>
                <a:cubicBezTo>
                  <a:pt x="0" y="301"/>
                  <a:pt x="12" y="369"/>
                  <a:pt x="39" y="424"/>
                </a:cubicBezTo>
                <a:cubicBezTo>
                  <a:pt x="83" y="512"/>
                  <a:pt x="183" y="551"/>
                  <a:pt x="277" y="551"/>
                </a:cubicBezTo>
                <a:cubicBezTo>
                  <a:pt x="372" y="551"/>
                  <a:pt x="465" y="507"/>
                  <a:pt x="513" y="423"/>
                </a:cubicBezTo>
                <a:cubicBezTo>
                  <a:pt x="537" y="380"/>
                  <a:pt x="546" y="330"/>
                  <a:pt x="551" y="282"/>
                </a:cubicBezTo>
                <a:cubicBezTo>
                  <a:pt x="555" y="233"/>
                  <a:pt x="548" y="176"/>
                  <a:pt x="512" y="139"/>
                </a:cubicBezTo>
                <a:close/>
                <a:moveTo>
                  <a:pt x="290" y="107"/>
                </a:moveTo>
                <a:cubicBezTo>
                  <a:pt x="288" y="109"/>
                  <a:pt x="284" y="114"/>
                  <a:pt x="280" y="120"/>
                </a:cubicBezTo>
                <a:cubicBezTo>
                  <a:pt x="278" y="122"/>
                  <a:pt x="275" y="125"/>
                  <a:pt x="272" y="128"/>
                </a:cubicBezTo>
                <a:cubicBezTo>
                  <a:pt x="277" y="120"/>
                  <a:pt x="284" y="113"/>
                  <a:pt x="290" y="107"/>
                </a:cubicBezTo>
                <a:close/>
                <a:moveTo>
                  <a:pt x="262" y="144"/>
                </a:moveTo>
                <a:cubicBezTo>
                  <a:pt x="266" y="139"/>
                  <a:pt x="271" y="134"/>
                  <a:pt x="276" y="130"/>
                </a:cubicBezTo>
                <a:cubicBezTo>
                  <a:pt x="275" y="130"/>
                  <a:pt x="275" y="130"/>
                  <a:pt x="275" y="131"/>
                </a:cubicBezTo>
                <a:cubicBezTo>
                  <a:pt x="272" y="134"/>
                  <a:pt x="270" y="136"/>
                  <a:pt x="268" y="139"/>
                </a:cubicBezTo>
                <a:cubicBezTo>
                  <a:pt x="263" y="144"/>
                  <a:pt x="262" y="145"/>
                  <a:pt x="262" y="144"/>
                </a:cubicBezTo>
                <a:close/>
                <a:moveTo>
                  <a:pt x="253" y="158"/>
                </a:moveTo>
                <a:cubicBezTo>
                  <a:pt x="254" y="156"/>
                  <a:pt x="255" y="154"/>
                  <a:pt x="256" y="152"/>
                </a:cubicBezTo>
                <a:cubicBezTo>
                  <a:pt x="257" y="152"/>
                  <a:pt x="258" y="152"/>
                  <a:pt x="258" y="152"/>
                </a:cubicBezTo>
                <a:cubicBezTo>
                  <a:pt x="264" y="147"/>
                  <a:pt x="269" y="142"/>
                  <a:pt x="274" y="137"/>
                </a:cubicBezTo>
                <a:cubicBezTo>
                  <a:pt x="274" y="137"/>
                  <a:pt x="275" y="138"/>
                  <a:pt x="276" y="137"/>
                </a:cubicBezTo>
                <a:cubicBezTo>
                  <a:pt x="279" y="136"/>
                  <a:pt x="282" y="134"/>
                  <a:pt x="284" y="133"/>
                </a:cubicBezTo>
                <a:cubicBezTo>
                  <a:pt x="278" y="140"/>
                  <a:pt x="271" y="147"/>
                  <a:pt x="266" y="155"/>
                </a:cubicBezTo>
                <a:cubicBezTo>
                  <a:pt x="259" y="161"/>
                  <a:pt x="247" y="173"/>
                  <a:pt x="253" y="158"/>
                </a:cubicBezTo>
                <a:close/>
                <a:moveTo>
                  <a:pt x="283" y="148"/>
                </a:moveTo>
                <a:cubicBezTo>
                  <a:pt x="282" y="148"/>
                  <a:pt x="281" y="149"/>
                  <a:pt x="280" y="151"/>
                </a:cubicBezTo>
                <a:cubicBezTo>
                  <a:pt x="275" y="157"/>
                  <a:pt x="270" y="164"/>
                  <a:pt x="266" y="171"/>
                </a:cubicBezTo>
                <a:cubicBezTo>
                  <a:pt x="255" y="182"/>
                  <a:pt x="261" y="167"/>
                  <a:pt x="264" y="163"/>
                </a:cubicBezTo>
                <a:cubicBezTo>
                  <a:pt x="265" y="161"/>
                  <a:pt x="267" y="159"/>
                  <a:pt x="268" y="157"/>
                </a:cubicBezTo>
                <a:cubicBezTo>
                  <a:pt x="278" y="147"/>
                  <a:pt x="287" y="136"/>
                  <a:pt x="297" y="125"/>
                </a:cubicBezTo>
                <a:cubicBezTo>
                  <a:pt x="303" y="124"/>
                  <a:pt x="302" y="126"/>
                  <a:pt x="296" y="132"/>
                </a:cubicBezTo>
                <a:cubicBezTo>
                  <a:pt x="294" y="136"/>
                  <a:pt x="291" y="139"/>
                  <a:pt x="289" y="142"/>
                </a:cubicBezTo>
                <a:cubicBezTo>
                  <a:pt x="288" y="142"/>
                  <a:pt x="288" y="142"/>
                  <a:pt x="288" y="142"/>
                </a:cubicBezTo>
                <a:cubicBezTo>
                  <a:pt x="286" y="144"/>
                  <a:pt x="284" y="146"/>
                  <a:pt x="283" y="148"/>
                </a:cubicBezTo>
                <a:close/>
                <a:moveTo>
                  <a:pt x="289" y="244"/>
                </a:moveTo>
                <a:cubicBezTo>
                  <a:pt x="290" y="243"/>
                  <a:pt x="290" y="242"/>
                  <a:pt x="290" y="242"/>
                </a:cubicBezTo>
                <a:cubicBezTo>
                  <a:pt x="291" y="240"/>
                  <a:pt x="289" y="238"/>
                  <a:pt x="288" y="239"/>
                </a:cubicBezTo>
                <a:cubicBezTo>
                  <a:pt x="279" y="249"/>
                  <a:pt x="271" y="259"/>
                  <a:pt x="262" y="268"/>
                </a:cubicBezTo>
                <a:cubicBezTo>
                  <a:pt x="270" y="260"/>
                  <a:pt x="277" y="249"/>
                  <a:pt x="283" y="238"/>
                </a:cubicBezTo>
                <a:cubicBezTo>
                  <a:pt x="283" y="238"/>
                  <a:pt x="283" y="238"/>
                  <a:pt x="283" y="238"/>
                </a:cubicBezTo>
                <a:cubicBezTo>
                  <a:pt x="295" y="225"/>
                  <a:pt x="306" y="213"/>
                  <a:pt x="316" y="199"/>
                </a:cubicBezTo>
                <a:cubicBezTo>
                  <a:pt x="310" y="208"/>
                  <a:pt x="305" y="217"/>
                  <a:pt x="301" y="226"/>
                </a:cubicBezTo>
                <a:cubicBezTo>
                  <a:pt x="300" y="228"/>
                  <a:pt x="302" y="230"/>
                  <a:pt x="304" y="228"/>
                </a:cubicBezTo>
                <a:cubicBezTo>
                  <a:pt x="304" y="228"/>
                  <a:pt x="305" y="228"/>
                  <a:pt x="305" y="228"/>
                </a:cubicBezTo>
                <a:cubicBezTo>
                  <a:pt x="302" y="232"/>
                  <a:pt x="300" y="236"/>
                  <a:pt x="298" y="240"/>
                </a:cubicBezTo>
                <a:cubicBezTo>
                  <a:pt x="295" y="241"/>
                  <a:pt x="292" y="242"/>
                  <a:pt x="289" y="244"/>
                </a:cubicBezTo>
                <a:close/>
                <a:moveTo>
                  <a:pt x="293" y="261"/>
                </a:moveTo>
                <a:cubicBezTo>
                  <a:pt x="296" y="259"/>
                  <a:pt x="298" y="255"/>
                  <a:pt x="299" y="251"/>
                </a:cubicBezTo>
                <a:cubicBezTo>
                  <a:pt x="303" y="248"/>
                  <a:pt x="307" y="245"/>
                  <a:pt x="311" y="242"/>
                </a:cubicBezTo>
                <a:cubicBezTo>
                  <a:pt x="305" y="248"/>
                  <a:pt x="299" y="255"/>
                  <a:pt x="293" y="261"/>
                </a:cubicBezTo>
                <a:close/>
                <a:moveTo>
                  <a:pt x="302" y="243"/>
                </a:moveTo>
                <a:cubicBezTo>
                  <a:pt x="302" y="242"/>
                  <a:pt x="302" y="242"/>
                  <a:pt x="302" y="241"/>
                </a:cubicBezTo>
                <a:cubicBezTo>
                  <a:pt x="302" y="241"/>
                  <a:pt x="302" y="240"/>
                  <a:pt x="302" y="240"/>
                </a:cubicBezTo>
                <a:cubicBezTo>
                  <a:pt x="305" y="233"/>
                  <a:pt x="309" y="227"/>
                  <a:pt x="313" y="221"/>
                </a:cubicBezTo>
                <a:cubicBezTo>
                  <a:pt x="340" y="197"/>
                  <a:pt x="363" y="170"/>
                  <a:pt x="384" y="141"/>
                </a:cubicBezTo>
                <a:cubicBezTo>
                  <a:pt x="394" y="133"/>
                  <a:pt x="403" y="125"/>
                  <a:pt x="412" y="117"/>
                </a:cubicBezTo>
                <a:cubicBezTo>
                  <a:pt x="418" y="111"/>
                  <a:pt x="424" y="105"/>
                  <a:pt x="430" y="100"/>
                </a:cubicBezTo>
                <a:cubicBezTo>
                  <a:pt x="433" y="97"/>
                  <a:pt x="454" y="73"/>
                  <a:pt x="445" y="89"/>
                </a:cubicBezTo>
                <a:cubicBezTo>
                  <a:pt x="440" y="97"/>
                  <a:pt x="434" y="105"/>
                  <a:pt x="428" y="112"/>
                </a:cubicBezTo>
                <a:cubicBezTo>
                  <a:pt x="423" y="116"/>
                  <a:pt x="417" y="121"/>
                  <a:pt x="412" y="125"/>
                </a:cubicBezTo>
                <a:cubicBezTo>
                  <a:pt x="404" y="133"/>
                  <a:pt x="396" y="141"/>
                  <a:pt x="388" y="150"/>
                </a:cubicBezTo>
                <a:cubicBezTo>
                  <a:pt x="384" y="154"/>
                  <a:pt x="380" y="158"/>
                  <a:pt x="376" y="162"/>
                </a:cubicBezTo>
                <a:cubicBezTo>
                  <a:pt x="374" y="164"/>
                  <a:pt x="372" y="166"/>
                  <a:pt x="370" y="168"/>
                </a:cubicBezTo>
                <a:cubicBezTo>
                  <a:pt x="366" y="170"/>
                  <a:pt x="365" y="172"/>
                  <a:pt x="365" y="174"/>
                </a:cubicBezTo>
                <a:cubicBezTo>
                  <a:pt x="363" y="176"/>
                  <a:pt x="361" y="178"/>
                  <a:pt x="360" y="180"/>
                </a:cubicBezTo>
                <a:cubicBezTo>
                  <a:pt x="359" y="181"/>
                  <a:pt x="359" y="181"/>
                  <a:pt x="359" y="182"/>
                </a:cubicBezTo>
                <a:cubicBezTo>
                  <a:pt x="346" y="196"/>
                  <a:pt x="333" y="210"/>
                  <a:pt x="322" y="226"/>
                </a:cubicBezTo>
                <a:cubicBezTo>
                  <a:pt x="321" y="227"/>
                  <a:pt x="320" y="228"/>
                  <a:pt x="318" y="230"/>
                </a:cubicBezTo>
                <a:cubicBezTo>
                  <a:pt x="315" y="233"/>
                  <a:pt x="307" y="238"/>
                  <a:pt x="302" y="243"/>
                </a:cubicBezTo>
                <a:close/>
                <a:moveTo>
                  <a:pt x="323" y="207"/>
                </a:moveTo>
                <a:cubicBezTo>
                  <a:pt x="334" y="192"/>
                  <a:pt x="347" y="178"/>
                  <a:pt x="359" y="165"/>
                </a:cubicBezTo>
                <a:cubicBezTo>
                  <a:pt x="363" y="161"/>
                  <a:pt x="367" y="157"/>
                  <a:pt x="370" y="153"/>
                </a:cubicBezTo>
                <a:cubicBezTo>
                  <a:pt x="360" y="167"/>
                  <a:pt x="349" y="179"/>
                  <a:pt x="338" y="192"/>
                </a:cubicBezTo>
                <a:cubicBezTo>
                  <a:pt x="333" y="197"/>
                  <a:pt x="328" y="202"/>
                  <a:pt x="323" y="207"/>
                </a:cubicBezTo>
                <a:close/>
                <a:moveTo>
                  <a:pt x="315" y="251"/>
                </a:moveTo>
                <a:cubicBezTo>
                  <a:pt x="315" y="251"/>
                  <a:pt x="315" y="251"/>
                  <a:pt x="315" y="250"/>
                </a:cubicBezTo>
                <a:cubicBezTo>
                  <a:pt x="317" y="245"/>
                  <a:pt x="320" y="241"/>
                  <a:pt x="322" y="235"/>
                </a:cubicBezTo>
                <a:cubicBezTo>
                  <a:pt x="322" y="235"/>
                  <a:pt x="322" y="234"/>
                  <a:pt x="321" y="234"/>
                </a:cubicBezTo>
                <a:cubicBezTo>
                  <a:pt x="322" y="232"/>
                  <a:pt x="324" y="230"/>
                  <a:pt x="325" y="228"/>
                </a:cubicBezTo>
                <a:cubicBezTo>
                  <a:pt x="347" y="206"/>
                  <a:pt x="367" y="182"/>
                  <a:pt x="388" y="160"/>
                </a:cubicBezTo>
                <a:cubicBezTo>
                  <a:pt x="391" y="159"/>
                  <a:pt x="393" y="157"/>
                  <a:pt x="392" y="156"/>
                </a:cubicBezTo>
                <a:cubicBezTo>
                  <a:pt x="394" y="154"/>
                  <a:pt x="396" y="153"/>
                  <a:pt x="398" y="151"/>
                </a:cubicBezTo>
                <a:cubicBezTo>
                  <a:pt x="399" y="150"/>
                  <a:pt x="398" y="148"/>
                  <a:pt x="397" y="148"/>
                </a:cubicBezTo>
                <a:cubicBezTo>
                  <a:pt x="407" y="138"/>
                  <a:pt x="418" y="128"/>
                  <a:pt x="427" y="117"/>
                </a:cubicBezTo>
                <a:cubicBezTo>
                  <a:pt x="428" y="117"/>
                  <a:pt x="428" y="117"/>
                  <a:pt x="428" y="117"/>
                </a:cubicBezTo>
                <a:cubicBezTo>
                  <a:pt x="430" y="115"/>
                  <a:pt x="453" y="101"/>
                  <a:pt x="455" y="98"/>
                </a:cubicBezTo>
                <a:cubicBezTo>
                  <a:pt x="441" y="120"/>
                  <a:pt x="423" y="139"/>
                  <a:pt x="405" y="158"/>
                </a:cubicBezTo>
                <a:cubicBezTo>
                  <a:pt x="390" y="172"/>
                  <a:pt x="375" y="187"/>
                  <a:pt x="362" y="202"/>
                </a:cubicBezTo>
                <a:cubicBezTo>
                  <a:pt x="360" y="204"/>
                  <a:pt x="358" y="206"/>
                  <a:pt x="356" y="208"/>
                </a:cubicBezTo>
                <a:cubicBezTo>
                  <a:pt x="356" y="208"/>
                  <a:pt x="356" y="208"/>
                  <a:pt x="356" y="208"/>
                </a:cubicBezTo>
                <a:cubicBezTo>
                  <a:pt x="354" y="210"/>
                  <a:pt x="352" y="212"/>
                  <a:pt x="350" y="214"/>
                </a:cubicBezTo>
                <a:cubicBezTo>
                  <a:pt x="350" y="215"/>
                  <a:pt x="350" y="216"/>
                  <a:pt x="350" y="216"/>
                </a:cubicBezTo>
                <a:cubicBezTo>
                  <a:pt x="345" y="222"/>
                  <a:pt x="340" y="227"/>
                  <a:pt x="335" y="233"/>
                </a:cubicBezTo>
                <a:cubicBezTo>
                  <a:pt x="332" y="237"/>
                  <a:pt x="328" y="241"/>
                  <a:pt x="325" y="244"/>
                </a:cubicBezTo>
                <a:cubicBezTo>
                  <a:pt x="324" y="243"/>
                  <a:pt x="323" y="243"/>
                  <a:pt x="322" y="244"/>
                </a:cubicBezTo>
                <a:cubicBezTo>
                  <a:pt x="320" y="246"/>
                  <a:pt x="317" y="249"/>
                  <a:pt x="315" y="251"/>
                </a:cubicBezTo>
                <a:close/>
                <a:moveTo>
                  <a:pt x="364" y="222"/>
                </a:moveTo>
                <a:cubicBezTo>
                  <a:pt x="355" y="229"/>
                  <a:pt x="347" y="237"/>
                  <a:pt x="339" y="244"/>
                </a:cubicBezTo>
                <a:cubicBezTo>
                  <a:pt x="317" y="264"/>
                  <a:pt x="329" y="252"/>
                  <a:pt x="342" y="237"/>
                </a:cubicBezTo>
                <a:cubicBezTo>
                  <a:pt x="360" y="215"/>
                  <a:pt x="381" y="195"/>
                  <a:pt x="399" y="174"/>
                </a:cubicBezTo>
                <a:cubicBezTo>
                  <a:pt x="400" y="172"/>
                  <a:pt x="398" y="170"/>
                  <a:pt x="397" y="170"/>
                </a:cubicBezTo>
                <a:cubicBezTo>
                  <a:pt x="398" y="169"/>
                  <a:pt x="399" y="169"/>
                  <a:pt x="400" y="168"/>
                </a:cubicBezTo>
                <a:cubicBezTo>
                  <a:pt x="401" y="166"/>
                  <a:pt x="403" y="164"/>
                  <a:pt x="405" y="163"/>
                </a:cubicBezTo>
                <a:cubicBezTo>
                  <a:pt x="423" y="146"/>
                  <a:pt x="442" y="129"/>
                  <a:pt x="461" y="113"/>
                </a:cubicBezTo>
                <a:cubicBezTo>
                  <a:pt x="425" y="144"/>
                  <a:pt x="392" y="182"/>
                  <a:pt x="363" y="219"/>
                </a:cubicBezTo>
                <a:cubicBezTo>
                  <a:pt x="362" y="220"/>
                  <a:pt x="363" y="222"/>
                  <a:pt x="364" y="222"/>
                </a:cubicBezTo>
                <a:close/>
                <a:moveTo>
                  <a:pt x="321" y="257"/>
                </a:moveTo>
                <a:cubicBezTo>
                  <a:pt x="322" y="256"/>
                  <a:pt x="323" y="254"/>
                  <a:pt x="323" y="252"/>
                </a:cubicBezTo>
                <a:cubicBezTo>
                  <a:pt x="327" y="248"/>
                  <a:pt x="330" y="245"/>
                  <a:pt x="334" y="241"/>
                </a:cubicBezTo>
                <a:cubicBezTo>
                  <a:pt x="329" y="246"/>
                  <a:pt x="325" y="252"/>
                  <a:pt x="321" y="257"/>
                </a:cubicBezTo>
                <a:close/>
                <a:moveTo>
                  <a:pt x="331" y="268"/>
                </a:moveTo>
                <a:cubicBezTo>
                  <a:pt x="330" y="270"/>
                  <a:pt x="332" y="272"/>
                  <a:pt x="334" y="271"/>
                </a:cubicBezTo>
                <a:cubicBezTo>
                  <a:pt x="335" y="270"/>
                  <a:pt x="336" y="269"/>
                  <a:pt x="336" y="268"/>
                </a:cubicBezTo>
                <a:cubicBezTo>
                  <a:pt x="336" y="269"/>
                  <a:pt x="335" y="271"/>
                  <a:pt x="334" y="273"/>
                </a:cubicBezTo>
                <a:cubicBezTo>
                  <a:pt x="333" y="275"/>
                  <a:pt x="335" y="276"/>
                  <a:pt x="336" y="276"/>
                </a:cubicBezTo>
                <a:cubicBezTo>
                  <a:pt x="352" y="273"/>
                  <a:pt x="336" y="279"/>
                  <a:pt x="336" y="281"/>
                </a:cubicBezTo>
                <a:cubicBezTo>
                  <a:pt x="336" y="279"/>
                  <a:pt x="335" y="278"/>
                  <a:pt x="333" y="279"/>
                </a:cubicBezTo>
                <a:cubicBezTo>
                  <a:pt x="328" y="283"/>
                  <a:pt x="326" y="281"/>
                  <a:pt x="327" y="276"/>
                </a:cubicBezTo>
                <a:cubicBezTo>
                  <a:pt x="327" y="274"/>
                  <a:pt x="325" y="274"/>
                  <a:pt x="324" y="275"/>
                </a:cubicBezTo>
                <a:cubicBezTo>
                  <a:pt x="311" y="286"/>
                  <a:pt x="320" y="281"/>
                  <a:pt x="323" y="270"/>
                </a:cubicBezTo>
                <a:cubicBezTo>
                  <a:pt x="323" y="268"/>
                  <a:pt x="321" y="266"/>
                  <a:pt x="320" y="268"/>
                </a:cubicBezTo>
                <a:cubicBezTo>
                  <a:pt x="320" y="268"/>
                  <a:pt x="319" y="268"/>
                  <a:pt x="319" y="268"/>
                </a:cubicBezTo>
                <a:cubicBezTo>
                  <a:pt x="320" y="267"/>
                  <a:pt x="321" y="266"/>
                  <a:pt x="321" y="264"/>
                </a:cubicBezTo>
                <a:cubicBezTo>
                  <a:pt x="322" y="264"/>
                  <a:pt x="322" y="264"/>
                  <a:pt x="322" y="263"/>
                </a:cubicBezTo>
                <a:cubicBezTo>
                  <a:pt x="337" y="251"/>
                  <a:pt x="356" y="235"/>
                  <a:pt x="367" y="222"/>
                </a:cubicBezTo>
                <a:cubicBezTo>
                  <a:pt x="354" y="237"/>
                  <a:pt x="341" y="251"/>
                  <a:pt x="331" y="268"/>
                </a:cubicBezTo>
                <a:close/>
                <a:moveTo>
                  <a:pt x="488" y="107"/>
                </a:moveTo>
                <a:cubicBezTo>
                  <a:pt x="488" y="107"/>
                  <a:pt x="488" y="107"/>
                  <a:pt x="488" y="107"/>
                </a:cubicBezTo>
                <a:cubicBezTo>
                  <a:pt x="445" y="138"/>
                  <a:pt x="407" y="175"/>
                  <a:pt x="370" y="212"/>
                </a:cubicBezTo>
                <a:cubicBezTo>
                  <a:pt x="385" y="197"/>
                  <a:pt x="406" y="174"/>
                  <a:pt x="424" y="156"/>
                </a:cubicBezTo>
                <a:cubicBezTo>
                  <a:pt x="439" y="140"/>
                  <a:pt x="457" y="126"/>
                  <a:pt x="469" y="107"/>
                </a:cubicBezTo>
                <a:cubicBezTo>
                  <a:pt x="470" y="105"/>
                  <a:pt x="467" y="104"/>
                  <a:pt x="466" y="105"/>
                </a:cubicBezTo>
                <a:cubicBezTo>
                  <a:pt x="454" y="114"/>
                  <a:pt x="443" y="124"/>
                  <a:pt x="431" y="134"/>
                </a:cubicBezTo>
                <a:cubicBezTo>
                  <a:pt x="443" y="121"/>
                  <a:pt x="453" y="108"/>
                  <a:pt x="463" y="93"/>
                </a:cubicBezTo>
                <a:cubicBezTo>
                  <a:pt x="464" y="92"/>
                  <a:pt x="462" y="90"/>
                  <a:pt x="460" y="91"/>
                </a:cubicBezTo>
                <a:cubicBezTo>
                  <a:pt x="452" y="95"/>
                  <a:pt x="445" y="100"/>
                  <a:pt x="438" y="105"/>
                </a:cubicBezTo>
                <a:cubicBezTo>
                  <a:pt x="444" y="97"/>
                  <a:pt x="450" y="88"/>
                  <a:pt x="455" y="78"/>
                </a:cubicBezTo>
                <a:cubicBezTo>
                  <a:pt x="456" y="77"/>
                  <a:pt x="454" y="75"/>
                  <a:pt x="452" y="76"/>
                </a:cubicBezTo>
                <a:cubicBezTo>
                  <a:pt x="441" y="84"/>
                  <a:pt x="431" y="93"/>
                  <a:pt x="421" y="103"/>
                </a:cubicBezTo>
                <a:cubicBezTo>
                  <a:pt x="412" y="112"/>
                  <a:pt x="397" y="122"/>
                  <a:pt x="387" y="132"/>
                </a:cubicBezTo>
                <a:cubicBezTo>
                  <a:pt x="386" y="132"/>
                  <a:pt x="386" y="132"/>
                  <a:pt x="386" y="132"/>
                </a:cubicBezTo>
                <a:cubicBezTo>
                  <a:pt x="385" y="133"/>
                  <a:pt x="384" y="134"/>
                  <a:pt x="383" y="135"/>
                </a:cubicBezTo>
                <a:cubicBezTo>
                  <a:pt x="402" y="110"/>
                  <a:pt x="426" y="89"/>
                  <a:pt x="443" y="62"/>
                </a:cubicBezTo>
                <a:cubicBezTo>
                  <a:pt x="460" y="75"/>
                  <a:pt x="475" y="90"/>
                  <a:pt x="488" y="107"/>
                </a:cubicBezTo>
                <a:close/>
                <a:moveTo>
                  <a:pt x="383" y="101"/>
                </a:moveTo>
                <a:cubicBezTo>
                  <a:pt x="388" y="95"/>
                  <a:pt x="394" y="90"/>
                  <a:pt x="399" y="86"/>
                </a:cubicBezTo>
                <a:cubicBezTo>
                  <a:pt x="415" y="73"/>
                  <a:pt x="387" y="106"/>
                  <a:pt x="391" y="101"/>
                </a:cubicBezTo>
                <a:cubicBezTo>
                  <a:pt x="390" y="102"/>
                  <a:pt x="390" y="102"/>
                  <a:pt x="389" y="103"/>
                </a:cubicBezTo>
                <a:cubicBezTo>
                  <a:pt x="379" y="114"/>
                  <a:pt x="369" y="124"/>
                  <a:pt x="359" y="134"/>
                </a:cubicBezTo>
                <a:cubicBezTo>
                  <a:pt x="358" y="134"/>
                  <a:pt x="358" y="135"/>
                  <a:pt x="358" y="135"/>
                </a:cubicBezTo>
                <a:cubicBezTo>
                  <a:pt x="358" y="134"/>
                  <a:pt x="357" y="132"/>
                  <a:pt x="356" y="133"/>
                </a:cubicBezTo>
                <a:cubicBezTo>
                  <a:pt x="363" y="121"/>
                  <a:pt x="373" y="111"/>
                  <a:pt x="383" y="101"/>
                </a:cubicBezTo>
                <a:close/>
                <a:moveTo>
                  <a:pt x="334" y="173"/>
                </a:moveTo>
                <a:cubicBezTo>
                  <a:pt x="341" y="164"/>
                  <a:pt x="347" y="155"/>
                  <a:pt x="352" y="146"/>
                </a:cubicBezTo>
                <a:cubicBezTo>
                  <a:pt x="354" y="145"/>
                  <a:pt x="355" y="143"/>
                  <a:pt x="356" y="142"/>
                </a:cubicBezTo>
                <a:cubicBezTo>
                  <a:pt x="358" y="140"/>
                  <a:pt x="361" y="138"/>
                  <a:pt x="364" y="135"/>
                </a:cubicBezTo>
                <a:cubicBezTo>
                  <a:pt x="363" y="136"/>
                  <a:pt x="362" y="137"/>
                  <a:pt x="362" y="138"/>
                </a:cubicBezTo>
                <a:cubicBezTo>
                  <a:pt x="361" y="140"/>
                  <a:pt x="363" y="142"/>
                  <a:pt x="364" y="140"/>
                </a:cubicBezTo>
                <a:cubicBezTo>
                  <a:pt x="390" y="115"/>
                  <a:pt x="408" y="81"/>
                  <a:pt x="439" y="61"/>
                </a:cubicBezTo>
                <a:cubicBezTo>
                  <a:pt x="438" y="62"/>
                  <a:pt x="422" y="85"/>
                  <a:pt x="424" y="83"/>
                </a:cubicBezTo>
                <a:cubicBezTo>
                  <a:pt x="417" y="91"/>
                  <a:pt x="410" y="99"/>
                  <a:pt x="402" y="107"/>
                </a:cubicBezTo>
                <a:cubicBezTo>
                  <a:pt x="402" y="108"/>
                  <a:pt x="402" y="108"/>
                  <a:pt x="401" y="109"/>
                </a:cubicBezTo>
                <a:cubicBezTo>
                  <a:pt x="401" y="108"/>
                  <a:pt x="399" y="107"/>
                  <a:pt x="398" y="108"/>
                </a:cubicBezTo>
                <a:cubicBezTo>
                  <a:pt x="394" y="113"/>
                  <a:pt x="389" y="117"/>
                  <a:pt x="385" y="122"/>
                </a:cubicBezTo>
                <a:cubicBezTo>
                  <a:pt x="384" y="123"/>
                  <a:pt x="383" y="124"/>
                  <a:pt x="382" y="125"/>
                </a:cubicBezTo>
                <a:cubicBezTo>
                  <a:pt x="367" y="139"/>
                  <a:pt x="352" y="154"/>
                  <a:pt x="339" y="169"/>
                </a:cubicBezTo>
                <a:cubicBezTo>
                  <a:pt x="337" y="171"/>
                  <a:pt x="335" y="173"/>
                  <a:pt x="333" y="174"/>
                </a:cubicBezTo>
                <a:cubicBezTo>
                  <a:pt x="334" y="174"/>
                  <a:pt x="334" y="173"/>
                  <a:pt x="334" y="173"/>
                </a:cubicBezTo>
                <a:close/>
                <a:moveTo>
                  <a:pt x="333" y="181"/>
                </a:moveTo>
                <a:cubicBezTo>
                  <a:pt x="337" y="177"/>
                  <a:pt x="340" y="173"/>
                  <a:pt x="343" y="169"/>
                </a:cubicBezTo>
                <a:cubicBezTo>
                  <a:pt x="352" y="162"/>
                  <a:pt x="360" y="155"/>
                  <a:pt x="367" y="146"/>
                </a:cubicBezTo>
                <a:cubicBezTo>
                  <a:pt x="373" y="140"/>
                  <a:pt x="379" y="134"/>
                  <a:pt x="385" y="127"/>
                </a:cubicBezTo>
                <a:cubicBezTo>
                  <a:pt x="380" y="133"/>
                  <a:pt x="375" y="140"/>
                  <a:pt x="371" y="146"/>
                </a:cubicBezTo>
                <a:cubicBezTo>
                  <a:pt x="370" y="147"/>
                  <a:pt x="370" y="147"/>
                  <a:pt x="371" y="148"/>
                </a:cubicBezTo>
                <a:cubicBezTo>
                  <a:pt x="349" y="170"/>
                  <a:pt x="328" y="192"/>
                  <a:pt x="311" y="217"/>
                </a:cubicBezTo>
                <a:cubicBezTo>
                  <a:pt x="310" y="219"/>
                  <a:pt x="309" y="220"/>
                  <a:pt x="308" y="221"/>
                </a:cubicBezTo>
                <a:cubicBezTo>
                  <a:pt x="316" y="213"/>
                  <a:pt x="326" y="191"/>
                  <a:pt x="333" y="181"/>
                </a:cubicBezTo>
                <a:close/>
                <a:moveTo>
                  <a:pt x="311" y="191"/>
                </a:moveTo>
                <a:cubicBezTo>
                  <a:pt x="316" y="186"/>
                  <a:pt x="320" y="181"/>
                  <a:pt x="325" y="177"/>
                </a:cubicBezTo>
                <a:cubicBezTo>
                  <a:pt x="324" y="179"/>
                  <a:pt x="323" y="180"/>
                  <a:pt x="322" y="182"/>
                </a:cubicBezTo>
                <a:cubicBezTo>
                  <a:pt x="321" y="182"/>
                  <a:pt x="321" y="183"/>
                  <a:pt x="322" y="183"/>
                </a:cubicBezTo>
                <a:cubicBezTo>
                  <a:pt x="312" y="194"/>
                  <a:pt x="303" y="204"/>
                  <a:pt x="294" y="215"/>
                </a:cubicBezTo>
                <a:cubicBezTo>
                  <a:pt x="299" y="207"/>
                  <a:pt x="305" y="199"/>
                  <a:pt x="311" y="191"/>
                </a:cubicBezTo>
                <a:close/>
                <a:moveTo>
                  <a:pt x="280" y="236"/>
                </a:moveTo>
                <a:cubicBezTo>
                  <a:pt x="289" y="225"/>
                  <a:pt x="300" y="213"/>
                  <a:pt x="310" y="202"/>
                </a:cubicBezTo>
                <a:cubicBezTo>
                  <a:pt x="299" y="216"/>
                  <a:pt x="287" y="229"/>
                  <a:pt x="274" y="243"/>
                </a:cubicBezTo>
                <a:cubicBezTo>
                  <a:pt x="271" y="246"/>
                  <a:pt x="267" y="250"/>
                  <a:pt x="264" y="254"/>
                </a:cubicBezTo>
                <a:cubicBezTo>
                  <a:pt x="260" y="258"/>
                  <a:pt x="255" y="263"/>
                  <a:pt x="251" y="267"/>
                </a:cubicBezTo>
                <a:cubicBezTo>
                  <a:pt x="236" y="284"/>
                  <a:pt x="253" y="265"/>
                  <a:pt x="256" y="260"/>
                </a:cubicBezTo>
                <a:cubicBezTo>
                  <a:pt x="264" y="249"/>
                  <a:pt x="272" y="238"/>
                  <a:pt x="281" y="228"/>
                </a:cubicBezTo>
                <a:cubicBezTo>
                  <a:pt x="280" y="230"/>
                  <a:pt x="278" y="232"/>
                  <a:pt x="277" y="234"/>
                </a:cubicBezTo>
                <a:cubicBezTo>
                  <a:pt x="276" y="236"/>
                  <a:pt x="279" y="238"/>
                  <a:pt x="280" y="236"/>
                </a:cubicBezTo>
                <a:close/>
                <a:moveTo>
                  <a:pt x="215" y="294"/>
                </a:moveTo>
                <a:cubicBezTo>
                  <a:pt x="221" y="287"/>
                  <a:pt x="227" y="280"/>
                  <a:pt x="232" y="272"/>
                </a:cubicBezTo>
                <a:cubicBezTo>
                  <a:pt x="232" y="274"/>
                  <a:pt x="234" y="275"/>
                  <a:pt x="235" y="274"/>
                </a:cubicBezTo>
                <a:cubicBezTo>
                  <a:pt x="246" y="263"/>
                  <a:pt x="256" y="252"/>
                  <a:pt x="265" y="241"/>
                </a:cubicBezTo>
                <a:cubicBezTo>
                  <a:pt x="266" y="240"/>
                  <a:pt x="267" y="239"/>
                  <a:pt x="269" y="238"/>
                </a:cubicBezTo>
                <a:cubicBezTo>
                  <a:pt x="259" y="249"/>
                  <a:pt x="251" y="262"/>
                  <a:pt x="243" y="274"/>
                </a:cubicBezTo>
                <a:cubicBezTo>
                  <a:pt x="242" y="273"/>
                  <a:pt x="241" y="273"/>
                  <a:pt x="240" y="273"/>
                </a:cubicBezTo>
                <a:cubicBezTo>
                  <a:pt x="231" y="280"/>
                  <a:pt x="223" y="287"/>
                  <a:pt x="215" y="294"/>
                </a:cubicBezTo>
                <a:close/>
                <a:moveTo>
                  <a:pt x="225" y="391"/>
                </a:moveTo>
                <a:cubicBezTo>
                  <a:pt x="226" y="388"/>
                  <a:pt x="228" y="385"/>
                  <a:pt x="230" y="382"/>
                </a:cubicBezTo>
                <a:cubicBezTo>
                  <a:pt x="236" y="373"/>
                  <a:pt x="243" y="364"/>
                  <a:pt x="250" y="355"/>
                </a:cubicBezTo>
                <a:cubicBezTo>
                  <a:pt x="242" y="367"/>
                  <a:pt x="233" y="379"/>
                  <a:pt x="225" y="391"/>
                </a:cubicBezTo>
                <a:close/>
                <a:moveTo>
                  <a:pt x="257" y="364"/>
                </a:moveTo>
                <a:cubicBezTo>
                  <a:pt x="249" y="375"/>
                  <a:pt x="241" y="386"/>
                  <a:pt x="233" y="396"/>
                </a:cubicBezTo>
                <a:cubicBezTo>
                  <a:pt x="239" y="385"/>
                  <a:pt x="248" y="374"/>
                  <a:pt x="257" y="364"/>
                </a:cubicBezTo>
                <a:close/>
                <a:moveTo>
                  <a:pt x="287" y="382"/>
                </a:moveTo>
                <a:cubicBezTo>
                  <a:pt x="289" y="380"/>
                  <a:pt x="291" y="377"/>
                  <a:pt x="293" y="375"/>
                </a:cubicBezTo>
                <a:cubicBezTo>
                  <a:pt x="284" y="386"/>
                  <a:pt x="275" y="398"/>
                  <a:pt x="265" y="409"/>
                </a:cubicBezTo>
                <a:cubicBezTo>
                  <a:pt x="272" y="399"/>
                  <a:pt x="279" y="391"/>
                  <a:pt x="287" y="382"/>
                </a:cubicBezTo>
                <a:close/>
                <a:moveTo>
                  <a:pt x="39" y="171"/>
                </a:moveTo>
                <a:cubicBezTo>
                  <a:pt x="39" y="171"/>
                  <a:pt x="40" y="171"/>
                  <a:pt x="40" y="170"/>
                </a:cubicBezTo>
                <a:cubicBezTo>
                  <a:pt x="44" y="165"/>
                  <a:pt x="44" y="166"/>
                  <a:pt x="38" y="175"/>
                </a:cubicBezTo>
                <a:cubicBezTo>
                  <a:pt x="38" y="175"/>
                  <a:pt x="37" y="176"/>
                  <a:pt x="36" y="177"/>
                </a:cubicBezTo>
                <a:cubicBezTo>
                  <a:pt x="37" y="175"/>
                  <a:pt x="38" y="173"/>
                  <a:pt x="39" y="171"/>
                </a:cubicBezTo>
                <a:close/>
                <a:moveTo>
                  <a:pt x="32" y="190"/>
                </a:moveTo>
                <a:cubicBezTo>
                  <a:pt x="37" y="185"/>
                  <a:pt x="42" y="181"/>
                  <a:pt x="40" y="185"/>
                </a:cubicBezTo>
                <a:cubicBezTo>
                  <a:pt x="38" y="190"/>
                  <a:pt x="35" y="194"/>
                  <a:pt x="31" y="198"/>
                </a:cubicBezTo>
                <a:cubicBezTo>
                  <a:pt x="31" y="199"/>
                  <a:pt x="30" y="199"/>
                  <a:pt x="29" y="200"/>
                </a:cubicBezTo>
                <a:cubicBezTo>
                  <a:pt x="30" y="197"/>
                  <a:pt x="31" y="193"/>
                  <a:pt x="32" y="190"/>
                </a:cubicBezTo>
                <a:close/>
                <a:moveTo>
                  <a:pt x="27" y="208"/>
                </a:moveTo>
                <a:cubicBezTo>
                  <a:pt x="28" y="207"/>
                  <a:pt x="29" y="205"/>
                  <a:pt x="30" y="204"/>
                </a:cubicBezTo>
                <a:cubicBezTo>
                  <a:pt x="31" y="202"/>
                  <a:pt x="47" y="182"/>
                  <a:pt x="38" y="198"/>
                </a:cubicBezTo>
                <a:cubicBezTo>
                  <a:pt x="35" y="205"/>
                  <a:pt x="30" y="210"/>
                  <a:pt x="25" y="216"/>
                </a:cubicBezTo>
                <a:cubicBezTo>
                  <a:pt x="25" y="216"/>
                  <a:pt x="25" y="216"/>
                  <a:pt x="25" y="217"/>
                </a:cubicBezTo>
                <a:cubicBezTo>
                  <a:pt x="26" y="214"/>
                  <a:pt x="26" y="211"/>
                  <a:pt x="27" y="208"/>
                </a:cubicBezTo>
                <a:close/>
                <a:moveTo>
                  <a:pt x="23" y="223"/>
                </a:moveTo>
                <a:cubicBezTo>
                  <a:pt x="33" y="211"/>
                  <a:pt x="45" y="199"/>
                  <a:pt x="35" y="218"/>
                </a:cubicBezTo>
                <a:cubicBezTo>
                  <a:pt x="31" y="226"/>
                  <a:pt x="25" y="233"/>
                  <a:pt x="20" y="240"/>
                </a:cubicBezTo>
                <a:cubicBezTo>
                  <a:pt x="21" y="234"/>
                  <a:pt x="22" y="229"/>
                  <a:pt x="23" y="223"/>
                </a:cubicBezTo>
                <a:close/>
                <a:moveTo>
                  <a:pt x="19" y="248"/>
                </a:moveTo>
                <a:cubicBezTo>
                  <a:pt x="25" y="240"/>
                  <a:pt x="30" y="232"/>
                  <a:pt x="36" y="225"/>
                </a:cubicBezTo>
                <a:cubicBezTo>
                  <a:pt x="45" y="216"/>
                  <a:pt x="32" y="239"/>
                  <a:pt x="32" y="238"/>
                </a:cubicBezTo>
                <a:cubicBezTo>
                  <a:pt x="27" y="245"/>
                  <a:pt x="22" y="252"/>
                  <a:pt x="17" y="259"/>
                </a:cubicBezTo>
                <a:cubicBezTo>
                  <a:pt x="18" y="255"/>
                  <a:pt x="18" y="252"/>
                  <a:pt x="19" y="248"/>
                </a:cubicBezTo>
                <a:close/>
                <a:moveTo>
                  <a:pt x="17" y="267"/>
                </a:moveTo>
                <a:cubicBezTo>
                  <a:pt x="20" y="263"/>
                  <a:pt x="24" y="260"/>
                  <a:pt x="27" y="256"/>
                </a:cubicBezTo>
                <a:cubicBezTo>
                  <a:pt x="17" y="267"/>
                  <a:pt x="46" y="233"/>
                  <a:pt x="39" y="248"/>
                </a:cubicBezTo>
                <a:cubicBezTo>
                  <a:pt x="34" y="261"/>
                  <a:pt x="24" y="272"/>
                  <a:pt x="17" y="283"/>
                </a:cubicBezTo>
                <a:cubicBezTo>
                  <a:pt x="16" y="285"/>
                  <a:pt x="19" y="287"/>
                  <a:pt x="20" y="285"/>
                </a:cubicBezTo>
                <a:cubicBezTo>
                  <a:pt x="22" y="283"/>
                  <a:pt x="23" y="280"/>
                  <a:pt x="25" y="278"/>
                </a:cubicBezTo>
                <a:cubicBezTo>
                  <a:pt x="27" y="278"/>
                  <a:pt x="28" y="276"/>
                  <a:pt x="29" y="273"/>
                </a:cubicBezTo>
                <a:cubicBezTo>
                  <a:pt x="32" y="269"/>
                  <a:pt x="35" y="264"/>
                  <a:pt x="38" y="260"/>
                </a:cubicBezTo>
                <a:cubicBezTo>
                  <a:pt x="43" y="255"/>
                  <a:pt x="51" y="250"/>
                  <a:pt x="45" y="262"/>
                </a:cubicBezTo>
                <a:cubicBezTo>
                  <a:pt x="37" y="275"/>
                  <a:pt x="25" y="286"/>
                  <a:pt x="16" y="297"/>
                </a:cubicBezTo>
                <a:cubicBezTo>
                  <a:pt x="16" y="287"/>
                  <a:pt x="16" y="277"/>
                  <a:pt x="17" y="267"/>
                </a:cubicBezTo>
                <a:close/>
                <a:moveTo>
                  <a:pt x="18" y="328"/>
                </a:moveTo>
                <a:cubicBezTo>
                  <a:pt x="17" y="320"/>
                  <a:pt x="16" y="311"/>
                  <a:pt x="16" y="303"/>
                </a:cubicBezTo>
                <a:cubicBezTo>
                  <a:pt x="27" y="290"/>
                  <a:pt x="38" y="277"/>
                  <a:pt x="52" y="267"/>
                </a:cubicBezTo>
                <a:cubicBezTo>
                  <a:pt x="58" y="263"/>
                  <a:pt x="51" y="276"/>
                  <a:pt x="48" y="283"/>
                </a:cubicBezTo>
                <a:cubicBezTo>
                  <a:pt x="36" y="293"/>
                  <a:pt x="26" y="305"/>
                  <a:pt x="18" y="320"/>
                </a:cubicBezTo>
                <a:cubicBezTo>
                  <a:pt x="17" y="321"/>
                  <a:pt x="20" y="324"/>
                  <a:pt x="21" y="322"/>
                </a:cubicBezTo>
                <a:cubicBezTo>
                  <a:pt x="28" y="314"/>
                  <a:pt x="35" y="307"/>
                  <a:pt x="41" y="299"/>
                </a:cubicBezTo>
                <a:cubicBezTo>
                  <a:pt x="38" y="304"/>
                  <a:pt x="34" y="308"/>
                  <a:pt x="30" y="313"/>
                </a:cubicBezTo>
                <a:cubicBezTo>
                  <a:pt x="26" y="318"/>
                  <a:pt x="22" y="322"/>
                  <a:pt x="18" y="328"/>
                </a:cubicBezTo>
                <a:cubicBezTo>
                  <a:pt x="18" y="328"/>
                  <a:pt x="18" y="328"/>
                  <a:pt x="18" y="328"/>
                </a:cubicBezTo>
                <a:close/>
                <a:moveTo>
                  <a:pt x="22" y="353"/>
                </a:moveTo>
                <a:cubicBezTo>
                  <a:pt x="21" y="345"/>
                  <a:pt x="19" y="337"/>
                  <a:pt x="18" y="330"/>
                </a:cubicBezTo>
                <a:cubicBezTo>
                  <a:pt x="19" y="331"/>
                  <a:pt x="20" y="331"/>
                  <a:pt x="21" y="330"/>
                </a:cubicBezTo>
                <a:cubicBezTo>
                  <a:pt x="24" y="327"/>
                  <a:pt x="26" y="324"/>
                  <a:pt x="29" y="321"/>
                </a:cubicBezTo>
                <a:cubicBezTo>
                  <a:pt x="26" y="328"/>
                  <a:pt x="21" y="339"/>
                  <a:pt x="20" y="340"/>
                </a:cubicBezTo>
                <a:cubicBezTo>
                  <a:pt x="19" y="342"/>
                  <a:pt x="22" y="344"/>
                  <a:pt x="23" y="342"/>
                </a:cubicBezTo>
                <a:cubicBezTo>
                  <a:pt x="30" y="335"/>
                  <a:pt x="27" y="337"/>
                  <a:pt x="24" y="346"/>
                </a:cubicBezTo>
                <a:cubicBezTo>
                  <a:pt x="23" y="349"/>
                  <a:pt x="22" y="351"/>
                  <a:pt x="22" y="353"/>
                </a:cubicBezTo>
                <a:close/>
                <a:moveTo>
                  <a:pt x="47" y="419"/>
                </a:moveTo>
                <a:cubicBezTo>
                  <a:pt x="46" y="417"/>
                  <a:pt x="45" y="415"/>
                  <a:pt x="44" y="413"/>
                </a:cubicBezTo>
                <a:cubicBezTo>
                  <a:pt x="48" y="410"/>
                  <a:pt x="49" y="412"/>
                  <a:pt x="47" y="419"/>
                </a:cubicBezTo>
                <a:close/>
                <a:moveTo>
                  <a:pt x="51" y="425"/>
                </a:moveTo>
                <a:cubicBezTo>
                  <a:pt x="54" y="426"/>
                  <a:pt x="55" y="429"/>
                  <a:pt x="55" y="433"/>
                </a:cubicBezTo>
                <a:cubicBezTo>
                  <a:pt x="53" y="430"/>
                  <a:pt x="52" y="428"/>
                  <a:pt x="51" y="425"/>
                </a:cubicBezTo>
                <a:close/>
                <a:moveTo>
                  <a:pt x="59" y="439"/>
                </a:moveTo>
                <a:cubicBezTo>
                  <a:pt x="73" y="420"/>
                  <a:pt x="65" y="439"/>
                  <a:pt x="64" y="445"/>
                </a:cubicBezTo>
                <a:cubicBezTo>
                  <a:pt x="62" y="443"/>
                  <a:pt x="61" y="441"/>
                  <a:pt x="59" y="439"/>
                </a:cubicBezTo>
                <a:close/>
                <a:moveTo>
                  <a:pt x="66" y="448"/>
                </a:moveTo>
                <a:cubicBezTo>
                  <a:pt x="66" y="448"/>
                  <a:pt x="66" y="448"/>
                  <a:pt x="67" y="447"/>
                </a:cubicBezTo>
                <a:cubicBezTo>
                  <a:pt x="73" y="441"/>
                  <a:pt x="84" y="424"/>
                  <a:pt x="71" y="454"/>
                </a:cubicBezTo>
                <a:cubicBezTo>
                  <a:pt x="69" y="452"/>
                  <a:pt x="67" y="450"/>
                  <a:pt x="66" y="448"/>
                </a:cubicBezTo>
                <a:close/>
                <a:moveTo>
                  <a:pt x="90" y="474"/>
                </a:moveTo>
                <a:cubicBezTo>
                  <a:pt x="84" y="469"/>
                  <a:pt x="78" y="463"/>
                  <a:pt x="73" y="457"/>
                </a:cubicBezTo>
                <a:cubicBezTo>
                  <a:pt x="73" y="457"/>
                  <a:pt x="73" y="457"/>
                  <a:pt x="74" y="457"/>
                </a:cubicBezTo>
                <a:cubicBezTo>
                  <a:pt x="85" y="442"/>
                  <a:pt x="85" y="453"/>
                  <a:pt x="83" y="466"/>
                </a:cubicBezTo>
                <a:cubicBezTo>
                  <a:pt x="82" y="468"/>
                  <a:pt x="85" y="470"/>
                  <a:pt x="86" y="468"/>
                </a:cubicBezTo>
                <a:cubicBezTo>
                  <a:pt x="103" y="443"/>
                  <a:pt x="92" y="467"/>
                  <a:pt x="90" y="474"/>
                </a:cubicBezTo>
                <a:cubicBezTo>
                  <a:pt x="90" y="474"/>
                  <a:pt x="90" y="474"/>
                  <a:pt x="90" y="474"/>
                </a:cubicBezTo>
                <a:close/>
                <a:moveTo>
                  <a:pt x="92" y="476"/>
                </a:moveTo>
                <a:cubicBezTo>
                  <a:pt x="93" y="476"/>
                  <a:pt x="93" y="476"/>
                  <a:pt x="93" y="476"/>
                </a:cubicBezTo>
                <a:cubicBezTo>
                  <a:pt x="95" y="472"/>
                  <a:pt x="97" y="469"/>
                  <a:pt x="100" y="465"/>
                </a:cubicBezTo>
                <a:cubicBezTo>
                  <a:pt x="109" y="469"/>
                  <a:pt x="111" y="475"/>
                  <a:pt x="106" y="482"/>
                </a:cubicBezTo>
                <a:cubicBezTo>
                  <a:pt x="105" y="484"/>
                  <a:pt x="108" y="486"/>
                  <a:pt x="109" y="484"/>
                </a:cubicBezTo>
                <a:cubicBezTo>
                  <a:pt x="113" y="477"/>
                  <a:pt x="117" y="472"/>
                  <a:pt x="121" y="466"/>
                </a:cubicBezTo>
                <a:cubicBezTo>
                  <a:pt x="121" y="472"/>
                  <a:pt x="120" y="478"/>
                  <a:pt x="118" y="483"/>
                </a:cubicBezTo>
                <a:cubicBezTo>
                  <a:pt x="118" y="484"/>
                  <a:pt x="117" y="484"/>
                  <a:pt x="117" y="485"/>
                </a:cubicBezTo>
                <a:cubicBezTo>
                  <a:pt x="116" y="487"/>
                  <a:pt x="115" y="489"/>
                  <a:pt x="114" y="492"/>
                </a:cubicBezTo>
                <a:cubicBezTo>
                  <a:pt x="113" y="493"/>
                  <a:pt x="114" y="493"/>
                  <a:pt x="114" y="494"/>
                </a:cubicBezTo>
                <a:cubicBezTo>
                  <a:pt x="106" y="489"/>
                  <a:pt x="99" y="483"/>
                  <a:pt x="92" y="476"/>
                </a:cubicBezTo>
                <a:close/>
                <a:moveTo>
                  <a:pt x="115" y="495"/>
                </a:moveTo>
                <a:cubicBezTo>
                  <a:pt x="116" y="495"/>
                  <a:pt x="117" y="495"/>
                  <a:pt x="117" y="494"/>
                </a:cubicBezTo>
                <a:cubicBezTo>
                  <a:pt x="117" y="494"/>
                  <a:pt x="133" y="472"/>
                  <a:pt x="134" y="480"/>
                </a:cubicBezTo>
                <a:cubicBezTo>
                  <a:pt x="134" y="487"/>
                  <a:pt x="130" y="496"/>
                  <a:pt x="128" y="503"/>
                </a:cubicBezTo>
                <a:cubicBezTo>
                  <a:pt x="123" y="500"/>
                  <a:pt x="119" y="498"/>
                  <a:pt x="115" y="495"/>
                </a:cubicBezTo>
                <a:close/>
                <a:moveTo>
                  <a:pt x="137" y="508"/>
                </a:moveTo>
                <a:cubicBezTo>
                  <a:pt x="135" y="507"/>
                  <a:pt x="133" y="506"/>
                  <a:pt x="131" y="505"/>
                </a:cubicBezTo>
                <a:cubicBezTo>
                  <a:pt x="134" y="498"/>
                  <a:pt x="137" y="492"/>
                  <a:pt x="141" y="486"/>
                </a:cubicBezTo>
                <a:cubicBezTo>
                  <a:pt x="145" y="480"/>
                  <a:pt x="138" y="506"/>
                  <a:pt x="137" y="508"/>
                </a:cubicBezTo>
                <a:cubicBezTo>
                  <a:pt x="137" y="508"/>
                  <a:pt x="137" y="508"/>
                  <a:pt x="137" y="508"/>
                </a:cubicBezTo>
                <a:close/>
                <a:moveTo>
                  <a:pt x="149" y="514"/>
                </a:moveTo>
                <a:cubicBezTo>
                  <a:pt x="146" y="513"/>
                  <a:pt x="144" y="512"/>
                  <a:pt x="141" y="510"/>
                </a:cubicBezTo>
                <a:cubicBezTo>
                  <a:pt x="141" y="510"/>
                  <a:pt x="141" y="510"/>
                  <a:pt x="141" y="510"/>
                </a:cubicBezTo>
                <a:cubicBezTo>
                  <a:pt x="144" y="505"/>
                  <a:pt x="146" y="499"/>
                  <a:pt x="149" y="494"/>
                </a:cubicBezTo>
                <a:cubicBezTo>
                  <a:pt x="152" y="500"/>
                  <a:pt x="152" y="507"/>
                  <a:pt x="149" y="514"/>
                </a:cubicBezTo>
                <a:cubicBezTo>
                  <a:pt x="149" y="514"/>
                  <a:pt x="149" y="514"/>
                  <a:pt x="149" y="514"/>
                </a:cubicBezTo>
                <a:close/>
                <a:moveTo>
                  <a:pt x="541" y="248"/>
                </a:moveTo>
                <a:cubicBezTo>
                  <a:pt x="541" y="248"/>
                  <a:pt x="541" y="248"/>
                  <a:pt x="541" y="248"/>
                </a:cubicBezTo>
                <a:cubicBezTo>
                  <a:pt x="518" y="261"/>
                  <a:pt x="500" y="281"/>
                  <a:pt x="477" y="294"/>
                </a:cubicBezTo>
                <a:cubicBezTo>
                  <a:pt x="476" y="292"/>
                  <a:pt x="476" y="290"/>
                  <a:pt x="476" y="288"/>
                </a:cubicBezTo>
                <a:cubicBezTo>
                  <a:pt x="480" y="284"/>
                  <a:pt x="484" y="280"/>
                  <a:pt x="488" y="276"/>
                </a:cubicBezTo>
                <a:cubicBezTo>
                  <a:pt x="494" y="270"/>
                  <a:pt x="500" y="265"/>
                  <a:pt x="507" y="259"/>
                </a:cubicBezTo>
                <a:cubicBezTo>
                  <a:pt x="518" y="249"/>
                  <a:pt x="529" y="240"/>
                  <a:pt x="539" y="230"/>
                </a:cubicBezTo>
                <a:cubicBezTo>
                  <a:pt x="540" y="236"/>
                  <a:pt x="541" y="242"/>
                  <a:pt x="541" y="248"/>
                </a:cubicBezTo>
                <a:close/>
                <a:moveTo>
                  <a:pt x="538" y="225"/>
                </a:moveTo>
                <a:cubicBezTo>
                  <a:pt x="527" y="231"/>
                  <a:pt x="517" y="238"/>
                  <a:pt x="506" y="247"/>
                </a:cubicBezTo>
                <a:cubicBezTo>
                  <a:pt x="517" y="236"/>
                  <a:pt x="526" y="224"/>
                  <a:pt x="533" y="211"/>
                </a:cubicBezTo>
                <a:cubicBezTo>
                  <a:pt x="534" y="209"/>
                  <a:pt x="532" y="208"/>
                  <a:pt x="531" y="209"/>
                </a:cubicBezTo>
                <a:cubicBezTo>
                  <a:pt x="507" y="227"/>
                  <a:pt x="488" y="250"/>
                  <a:pt x="464" y="270"/>
                </a:cubicBezTo>
                <a:cubicBezTo>
                  <a:pt x="464" y="270"/>
                  <a:pt x="463" y="271"/>
                  <a:pt x="462" y="272"/>
                </a:cubicBezTo>
                <a:cubicBezTo>
                  <a:pt x="486" y="250"/>
                  <a:pt x="510" y="227"/>
                  <a:pt x="530" y="200"/>
                </a:cubicBezTo>
                <a:cubicBezTo>
                  <a:pt x="531" y="199"/>
                  <a:pt x="529" y="197"/>
                  <a:pt x="527" y="198"/>
                </a:cubicBezTo>
                <a:cubicBezTo>
                  <a:pt x="504" y="217"/>
                  <a:pt x="481" y="237"/>
                  <a:pt x="459" y="257"/>
                </a:cubicBezTo>
                <a:cubicBezTo>
                  <a:pt x="437" y="277"/>
                  <a:pt x="408" y="296"/>
                  <a:pt x="390" y="316"/>
                </a:cubicBezTo>
                <a:cubicBezTo>
                  <a:pt x="432" y="269"/>
                  <a:pt x="485" y="232"/>
                  <a:pt x="529" y="187"/>
                </a:cubicBezTo>
                <a:cubicBezTo>
                  <a:pt x="533" y="199"/>
                  <a:pt x="536" y="212"/>
                  <a:pt x="538" y="225"/>
                </a:cubicBezTo>
                <a:close/>
                <a:moveTo>
                  <a:pt x="445" y="302"/>
                </a:moveTo>
                <a:cubicBezTo>
                  <a:pt x="437" y="309"/>
                  <a:pt x="429" y="316"/>
                  <a:pt x="421" y="323"/>
                </a:cubicBezTo>
                <a:cubicBezTo>
                  <a:pt x="432" y="310"/>
                  <a:pt x="446" y="300"/>
                  <a:pt x="455" y="285"/>
                </a:cubicBezTo>
                <a:cubicBezTo>
                  <a:pt x="456" y="283"/>
                  <a:pt x="454" y="282"/>
                  <a:pt x="453" y="282"/>
                </a:cubicBezTo>
                <a:cubicBezTo>
                  <a:pt x="473" y="265"/>
                  <a:pt x="494" y="247"/>
                  <a:pt x="513" y="228"/>
                </a:cubicBezTo>
                <a:cubicBezTo>
                  <a:pt x="516" y="226"/>
                  <a:pt x="533" y="206"/>
                  <a:pt x="523" y="222"/>
                </a:cubicBezTo>
                <a:cubicBezTo>
                  <a:pt x="517" y="232"/>
                  <a:pt x="507" y="242"/>
                  <a:pt x="498" y="250"/>
                </a:cubicBezTo>
                <a:cubicBezTo>
                  <a:pt x="481" y="267"/>
                  <a:pt x="462" y="282"/>
                  <a:pt x="445" y="300"/>
                </a:cubicBezTo>
                <a:cubicBezTo>
                  <a:pt x="445" y="301"/>
                  <a:pt x="445" y="302"/>
                  <a:pt x="445" y="302"/>
                </a:cubicBezTo>
                <a:close/>
                <a:moveTo>
                  <a:pt x="395" y="302"/>
                </a:moveTo>
                <a:cubicBezTo>
                  <a:pt x="436" y="268"/>
                  <a:pt x="473" y="230"/>
                  <a:pt x="515" y="197"/>
                </a:cubicBezTo>
                <a:cubicBezTo>
                  <a:pt x="496" y="213"/>
                  <a:pt x="474" y="234"/>
                  <a:pt x="455" y="251"/>
                </a:cubicBezTo>
                <a:cubicBezTo>
                  <a:pt x="435" y="268"/>
                  <a:pt x="415" y="286"/>
                  <a:pt x="397" y="304"/>
                </a:cubicBezTo>
                <a:cubicBezTo>
                  <a:pt x="397" y="304"/>
                  <a:pt x="397" y="304"/>
                  <a:pt x="397" y="304"/>
                </a:cubicBezTo>
                <a:cubicBezTo>
                  <a:pt x="397" y="303"/>
                  <a:pt x="396" y="302"/>
                  <a:pt x="395" y="302"/>
                </a:cubicBezTo>
                <a:close/>
                <a:moveTo>
                  <a:pt x="340" y="352"/>
                </a:moveTo>
                <a:cubicBezTo>
                  <a:pt x="337" y="356"/>
                  <a:pt x="334" y="359"/>
                  <a:pt x="331" y="363"/>
                </a:cubicBezTo>
                <a:cubicBezTo>
                  <a:pt x="327" y="368"/>
                  <a:pt x="322" y="374"/>
                  <a:pt x="318" y="379"/>
                </a:cubicBezTo>
                <a:cubicBezTo>
                  <a:pt x="325" y="370"/>
                  <a:pt x="333" y="361"/>
                  <a:pt x="340" y="352"/>
                </a:cubicBezTo>
                <a:close/>
                <a:moveTo>
                  <a:pt x="302" y="414"/>
                </a:moveTo>
                <a:cubicBezTo>
                  <a:pt x="299" y="418"/>
                  <a:pt x="280" y="435"/>
                  <a:pt x="281" y="433"/>
                </a:cubicBezTo>
                <a:cubicBezTo>
                  <a:pt x="285" y="424"/>
                  <a:pt x="291" y="416"/>
                  <a:pt x="296" y="408"/>
                </a:cubicBezTo>
                <a:cubicBezTo>
                  <a:pt x="320" y="382"/>
                  <a:pt x="342" y="356"/>
                  <a:pt x="361" y="328"/>
                </a:cubicBezTo>
                <a:cubicBezTo>
                  <a:pt x="362" y="328"/>
                  <a:pt x="362" y="328"/>
                  <a:pt x="363" y="328"/>
                </a:cubicBezTo>
                <a:cubicBezTo>
                  <a:pt x="379" y="300"/>
                  <a:pt x="406" y="281"/>
                  <a:pt x="431" y="261"/>
                </a:cubicBezTo>
                <a:cubicBezTo>
                  <a:pt x="459" y="237"/>
                  <a:pt x="485" y="211"/>
                  <a:pt x="511" y="185"/>
                </a:cubicBezTo>
                <a:cubicBezTo>
                  <a:pt x="517" y="182"/>
                  <a:pt x="519" y="180"/>
                  <a:pt x="517" y="179"/>
                </a:cubicBezTo>
                <a:cubicBezTo>
                  <a:pt x="520" y="177"/>
                  <a:pt x="522" y="174"/>
                  <a:pt x="524" y="172"/>
                </a:cubicBezTo>
                <a:cubicBezTo>
                  <a:pt x="525" y="176"/>
                  <a:pt x="527" y="179"/>
                  <a:pt x="528" y="183"/>
                </a:cubicBezTo>
                <a:cubicBezTo>
                  <a:pt x="471" y="225"/>
                  <a:pt x="424" y="278"/>
                  <a:pt x="368" y="321"/>
                </a:cubicBezTo>
                <a:cubicBezTo>
                  <a:pt x="368" y="322"/>
                  <a:pt x="368" y="323"/>
                  <a:pt x="369" y="322"/>
                </a:cubicBezTo>
                <a:cubicBezTo>
                  <a:pt x="376" y="317"/>
                  <a:pt x="383" y="312"/>
                  <a:pt x="390" y="306"/>
                </a:cubicBezTo>
                <a:cubicBezTo>
                  <a:pt x="358" y="339"/>
                  <a:pt x="332" y="378"/>
                  <a:pt x="302" y="414"/>
                </a:cubicBezTo>
                <a:close/>
                <a:moveTo>
                  <a:pt x="505" y="418"/>
                </a:moveTo>
                <a:cubicBezTo>
                  <a:pt x="476" y="471"/>
                  <a:pt x="428" y="505"/>
                  <a:pt x="374" y="524"/>
                </a:cubicBezTo>
                <a:cubicBezTo>
                  <a:pt x="385" y="515"/>
                  <a:pt x="396" y="505"/>
                  <a:pt x="406" y="495"/>
                </a:cubicBezTo>
                <a:cubicBezTo>
                  <a:pt x="408" y="494"/>
                  <a:pt x="406" y="492"/>
                  <a:pt x="404" y="493"/>
                </a:cubicBezTo>
                <a:cubicBezTo>
                  <a:pt x="398" y="498"/>
                  <a:pt x="393" y="503"/>
                  <a:pt x="387" y="509"/>
                </a:cubicBezTo>
                <a:cubicBezTo>
                  <a:pt x="387" y="509"/>
                  <a:pt x="387" y="509"/>
                  <a:pt x="387" y="509"/>
                </a:cubicBezTo>
                <a:cubicBezTo>
                  <a:pt x="381" y="514"/>
                  <a:pt x="375" y="518"/>
                  <a:pt x="370" y="523"/>
                </a:cubicBezTo>
                <a:cubicBezTo>
                  <a:pt x="370" y="523"/>
                  <a:pt x="370" y="522"/>
                  <a:pt x="372" y="521"/>
                </a:cubicBezTo>
                <a:cubicBezTo>
                  <a:pt x="372" y="521"/>
                  <a:pt x="372" y="520"/>
                  <a:pt x="372" y="520"/>
                </a:cubicBezTo>
                <a:cubicBezTo>
                  <a:pt x="377" y="515"/>
                  <a:pt x="381" y="510"/>
                  <a:pt x="386" y="505"/>
                </a:cubicBezTo>
                <a:cubicBezTo>
                  <a:pt x="394" y="498"/>
                  <a:pt x="402" y="491"/>
                  <a:pt x="409" y="483"/>
                </a:cubicBezTo>
                <a:cubicBezTo>
                  <a:pt x="410" y="481"/>
                  <a:pt x="408" y="479"/>
                  <a:pt x="406" y="480"/>
                </a:cubicBezTo>
                <a:cubicBezTo>
                  <a:pt x="400" y="487"/>
                  <a:pt x="393" y="493"/>
                  <a:pt x="387" y="500"/>
                </a:cubicBezTo>
                <a:cubicBezTo>
                  <a:pt x="375" y="509"/>
                  <a:pt x="352" y="526"/>
                  <a:pt x="366" y="508"/>
                </a:cubicBezTo>
                <a:cubicBezTo>
                  <a:pt x="371" y="503"/>
                  <a:pt x="377" y="498"/>
                  <a:pt x="382" y="493"/>
                </a:cubicBezTo>
                <a:cubicBezTo>
                  <a:pt x="388" y="487"/>
                  <a:pt x="394" y="480"/>
                  <a:pt x="400" y="474"/>
                </a:cubicBezTo>
                <a:cubicBezTo>
                  <a:pt x="401" y="473"/>
                  <a:pt x="402" y="472"/>
                  <a:pt x="403" y="470"/>
                </a:cubicBezTo>
                <a:cubicBezTo>
                  <a:pt x="404" y="470"/>
                  <a:pt x="405" y="469"/>
                  <a:pt x="406" y="468"/>
                </a:cubicBezTo>
                <a:cubicBezTo>
                  <a:pt x="409" y="466"/>
                  <a:pt x="411" y="465"/>
                  <a:pt x="411" y="463"/>
                </a:cubicBezTo>
                <a:cubicBezTo>
                  <a:pt x="413" y="461"/>
                  <a:pt x="415" y="459"/>
                  <a:pt x="417" y="456"/>
                </a:cubicBezTo>
                <a:cubicBezTo>
                  <a:pt x="418" y="455"/>
                  <a:pt x="416" y="452"/>
                  <a:pt x="414" y="454"/>
                </a:cubicBezTo>
                <a:cubicBezTo>
                  <a:pt x="407" y="461"/>
                  <a:pt x="399" y="469"/>
                  <a:pt x="392" y="477"/>
                </a:cubicBezTo>
                <a:cubicBezTo>
                  <a:pt x="386" y="483"/>
                  <a:pt x="379" y="489"/>
                  <a:pt x="373" y="495"/>
                </a:cubicBezTo>
                <a:cubicBezTo>
                  <a:pt x="368" y="500"/>
                  <a:pt x="363" y="504"/>
                  <a:pt x="361" y="505"/>
                </a:cubicBezTo>
                <a:cubicBezTo>
                  <a:pt x="365" y="501"/>
                  <a:pt x="369" y="496"/>
                  <a:pt x="373" y="492"/>
                </a:cubicBezTo>
                <a:cubicBezTo>
                  <a:pt x="389" y="478"/>
                  <a:pt x="403" y="463"/>
                  <a:pt x="417" y="448"/>
                </a:cubicBezTo>
                <a:cubicBezTo>
                  <a:pt x="417" y="448"/>
                  <a:pt x="417" y="448"/>
                  <a:pt x="417" y="448"/>
                </a:cubicBezTo>
                <a:cubicBezTo>
                  <a:pt x="419" y="446"/>
                  <a:pt x="421" y="444"/>
                  <a:pt x="423" y="442"/>
                </a:cubicBezTo>
                <a:cubicBezTo>
                  <a:pt x="424" y="440"/>
                  <a:pt x="422" y="437"/>
                  <a:pt x="420" y="439"/>
                </a:cubicBezTo>
                <a:cubicBezTo>
                  <a:pt x="418" y="441"/>
                  <a:pt x="416" y="444"/>
                  <a:pt x="414" y="446"/>
                </a:cubicBezTo>
                <a:cubicBezTo>
                  <a:pt x="410" y="450"/>
                  <a:pt x="406" y="454"/>
                  <a:pt x="402" y="458"/>
                </a:cubicBezTo>
                <a:cubicBezTo>
                  <a:pt x="396" y="465"/>
                  <a:pt x="389" y="471"/>
                  <a:pt x="383" y="477"/>
                </a:cubicBezTo>
                <a:cubicBezTo>
                  <a:pt x="379" y="480"/>
                  <a:pt x="376" y="484"/>
                  <a:pt x="372" y="487"/>
                </a:cubicBezTo>
                <a:cubicBezTo>
                  <a:pt x="367" y="492"/>
                  <a:pt x="361" y="497"/>
                  <a:pt x="354" y="502"/>
                </a:cubicBezTo>
                <a:cubicBezTo>
                  <a:pt x="360" y="498"/>
                  <a:pt x="365" y="489"/>
                  <a:pt x="371" y="481"/>
                </a:cubicBezTo>
                <a:cubicBezTo>
                  <a:pt x="396" y="463"/>
                  <a:pt x="417" y="440"/>
                  <a:pt x="436" y="417"/>
                </a:cubicBezTo>
                <a:cubicBezTo>
                  <a:pt x="438" y="415"/>
                  <a:pt x="435" y="412"/>
                  <a:pt x="434" y="414"/>
                </a:cubicBezTo>
                <a:cubicBezTo>
                  <a:pt x="410" y="436"/>
                  <a:pt x="385" y="457"/>
                  <a:pt x="365" y="481"/>
                </a:cubicBezTo>
                <a:cubicBezTo>
                  <a:pt x="361" y="484"/>
                  <a:pt x="348" y="494"/>
                  <a:pt x="353" y="485"/>
                </a:cubicBezTo>
                <a:cubicBezTo>
                  <a:pt x="354" y="483"/>
                  <a:pt x="355" y="481"/>
                  <a:pt x="356" y="479"/>
                </a:cubicBezTo>
                <a:cubicBezTo>
                  <a:pt x="357" y="477"/>
                  <a:pt x="359" y="476"/>
                  <a:pt x="360" y="475"/>
                </a:cubicBezTo>
                <a:cubicBezTo>
                  <a:pt x="381" y="463"/>
                  <a:pt x="398" y="444"/>
                  <a:pt x="415" y="425"/>
                </a:cubicBezTo>
                <a:cubicBezTo>
                  <a:pt x="428" y="415"/>
                  <a:pt x="441" y="404"/>
                  <a:pt x="450" y="389"/>
                </a:cubicBezTo>
                <a:cubicBezTo>
                  <a:pt x="452" y="387"/>
                  <a:pt x="449" y="385"/>
                  <a:pt x="447" y="387"/>
                </a:cubicBezTo>
                <a:cubicBezTo>
                  <a:pt x="434" y="398"/>
                  <a:pt x="422" y="411"/>
                  <a:pt x="411" y="424"/>
                </a:cubicBezTo>
                <a:cubicBezTo>
                  <a:pt x="409" y="425"/>
                  <a:pt x="408" y="426"/>
                  <a:pt x="406" y="427"/>
                </a:cubicBezTo>
                <a:cubicBezTo>
                  <a:pt x="416" y="416"/>
                  <a:pt x="425" y="404"/>
                  <a:pt x="435" y="392"/>
                </a:cubicBezTo>
                <a:cubicBezTo>
                  <a:pt x="437" y="391"/>
                  <a:pt x="438" y="389"/>
                  <a:pt x="438" y="388"/>
                </a:cubicBezTo>
                <a:cubicBezTo>
                  <a:pt x="441" y="385"/>
                  <a:pt x="443" y="382"/>
                  <a:pt x="445" y="379"/>
                </a:cubicBezTo>
                <a:cubicBezTo>
                  <a:pt x="447" y="377"/>
                  <a:pt x="444" y="374"/>
                  <a:pt x="443" y="376"/>
                </a:cubicBezTo>
                <a:cubicBezTo>
                  <a:pt x="422" y="399"/>
                  <a:pt x="401" y="422"/>
                  <a:pt x="380" y="446"/>
                </a:cubicBezTo>
                <a:cubicBezTo>
                  <a:pt x="379" y="447"/>
                  <a:pt x="378" y="448"/>
                  <a:pt x="377" y="449"/>
                </a:cubicBezTo>
                <a:cubicBezTo>
                  <a:pt x="368" y="457"/>
                  <a:pt x="360" y="465"/>
                  <a:pt x="354" y="475"/>
                </a:cubicBezTo>
                <a:cubicBezTo>
                  <a:pt x="341" y="483"/>
                  <a:pt x="340" y="479"/>
                  <a:pt x="344" y="472"/>
                </a:cubicBezTo>
                <a:cubicBezTo>
                  <a:pt x="358" y="461"/>
                  <a:pt x="370" y="449"/>
                  <a:pt x="383" y="436"/>
                </a:cubicBezTo>
                <a:cubicBezTo>
                  <a:pt x="391" y="428"/>
                  <a:pt x="399" y="419"/>
                  <a:pt x="407" y="410"/>
                </a:cubicBezTo>
                <a:cubicBezTo>
                  <a:pt x="408" y="409"/>
                  <a:pt x="412" y="404"/>
                  <a:pt x="416" y="399"/>
                </a:cubicBezTo>
                <a:cubicBezTo>
                  <a:pt x="421" y="394"/>
                  <a:pt x="426" y="390"/>
                  <a:pt x="431" y="385"/>
                </a:cubicBezTo>
                <a:cubicBezTo>
                  <a:pt x="432" y="383"/>
                  <a:pt x="430" y="380"/>
                  <a:pt x="428" y="382"/>
                </a:cubicBezTo>
                <a:cubicBezTo>
                  <a:pt x="426" y="384"/>
                  <a:pt x="423" y="387"/>
                  <a:pt x="421" y="389"/>
                </a:cubicBezTo>
                <a:cubicBezTo>
                  <a:pt x="420" y="390"/>
                  <a:pt x="419" y="391"/>
                  <a:pt x="418" y="392"/>
                </a:cubicBezTo>
                <a:cubicBezTo>
                  <a:pt x="394" y="416"/>
                  <a:pt x="364" y="435"/>
                  <a:pt x="346" y="464"/>
                </a:cubicBezTo>
                <a:cubicBezTo>
                  <a:pt x="341" y="467"/>
                  <a:pt x="337" y="471"/>
                  <a:pt x="336" y="474"/>
                </a:cubicBezTo>
                <a:cubicBezTo>
                  <a:pt x="345" y="456"/>
                  <a:pt x="358" y="440"/>
                  <a:pt x="371" y="425"/>
                </a:cubicBezTo>
                <a:cubicBezTo>
                  <a:pt x="372" y="424"/>
                  <a:pt x="373" y="423"/>
                  <a:pt x="374" y="422"/>
                </a:cubicBezTo>
                <a:cubicBezTo>
                  <a:pt x="390" y="406"/>
                  <a:pt x="404" y="389"/>
                  <a:pt x="418" y="372"/>
                </a:cubicBezTo>
                <a:cubicBezTo>
                  <a:pt x="420" y="370"/>
                  <a:pt x="417" y="368"/>
                  <a:pt x="415" y="369"/>
                </a:cubicBezTo>
                <a:cubicBezTo>
                  <a:pt x="401" y="386"/>
                  <a:pt x="385" y="403"/>
                  <a:pt x="371" y="420"/>
                </a:cubicBezTo>
                <a:cubicBezTo>
                  <a:pt x="370" y="421"/>
                  <a:pt x="369" y="422"/>
                  <a:pt x="368" y="423"/>
                </a:cubicBezTo>
                <a:cubicBezTo>
                  <a:pt x="359" y="432"/>
                  <a:pt x="340" y="443"/>
                  <a:pt x="334" y="454"/>
                </a:cubicBezTo>
                <a:cubicBezTo>
                  <a:pt x="336" y="450"/>
                  <a:pt x="338" y="446"/>
                  <a:pt x="341" y="443"/>
                </a:cubicBezTo>
                <a:cubicBezTo>
                  <a:pt x="367" y="418"/>
                  <a:pt x="393" y="392"/>
                  <a:pt x="410" y="360"/>
                </a:cubicBezTo>
                <a:cubicBezTo>
                  <a:pt x="411" y="358"/>
                  <a:pt x="409" y="357"/>
                  <a:pt x="407" y="358"/>
                </a:cubicBezTo>
                <a:cubicBezTo>
                  <a:pt x="392" y="372"/>
                  <a:pt x="381" y="390"/>
                  <a:pt x="367" y="406"/>
                </a:cubicBezTo>
                <a:cubicBezTo>
                  <a:pt x="358" y="417"/>
                  <a:pt x="349" y="427"/>
                  <a:pt x="341" y="438"/>
                </a:cubicBezTo>
                <a:cubicBezTo>
                  <a:pt x="338" y="440"/>
                  <a:pt x="335" y="443"/>
                  <a:pt x="332" y="446"/>
                </a:cubicBezTo>
                <a:cubicBezTo>
                  <a:pt x="314" y="463"/>
                  <a:pt x="339" y="425"/>
                  <a:pt x="342" y="420"/>
                </a:cubicBezTo>
                <a:cubicBezTo>
                  <a:pt x="360" y="395"/>
                  <a:pt x="383" y="375"/>
                  <a:pt x="402" y="352"/>
                </a:cubicBezTo>
                <a:cubicBezTo>
                  <a:pt x="404" y="350"/>
                  <a:pt x="401" y="347"/>
                  <a:pt x="399" y="349"/>
                </a:cubicBezTo>
                <a:cubicBezTo>
                  <a:pt x="373" y="374"/>
                  <a:pt x="353" y="404"/>
                  <a:pt x="324" y="426"/>
                </a:cubicBezTo>
                <a:cubicBezTo>
                  <a:pt x="325" y="425"/>
                  <a:pt x="331" y="410"/>
                  <a:pt x="332" y="407"/>
                </a:cubicBezTo>
                <a:cubicBezTo>
                  <a:pt x="332" y="407"/>
                  <a:pt x="332" y="407"/>
                  <a:pt x="333" y="407"/>
                </a:cubicBezTo>
                <a:cubicBezTo>
                  <a:pt x="338" y="401"/>
                  <a:pt x="343" y="395"/>
                  <a:pt x="348" y="390"/>
                </a:cubicBezTo>
                <a:cubicBezTo>
                  <a:pt x="356" y="380"/>
                  <a:pt x="364" y="371"/>
                  <a:pt x="373" y="361"/>
                </a:cubicBezTo>
                <a:cubicBezTo>
                  <a:pt x="373" y="360"/>
                  <a:pt x="375" y="358"/>
                  <a:pt x="376" y="356"/>
                </a:cubicBezTo>
                <a:cubicBezTo>
                  <a:pt x="381" y="350"/>
                  <a:pt x="386" y="345"/>
                  <a:pt x="391" y="339"/>
                </a:cubicBezTo>
                <a:cubicBezTo>
                  <a:pt x="392" y="337"/>
                  <a:pt x="390" y="334"/>
                  <a:pt x="388" y="336"/>
                </a:cubicBezTo>
                <a:cubicBezTo>
                  <a:pt x="384" y="341"/>
                  <a:pt x="381" y="345"/>
                  <a:pt x="377" y="350"/>
                </a:cubicBezTo>
                <a:cubicBezTo>
                  <a:pt x="361" y="368"/>
                  <a:pt x="343" y="384"/>
                  <a:pt x="330" y="404"/>
                </a:cubicBezTo>
                <a:cubicBezTo>
                  <a:pt x="324" y="410"/>
                  <a:pt x="319" y="416"/>
                  <a:pt x="313" y="422"/>
                </a:cubicBezTo>
                <a:cubicBezTo>
                  <a:pt x="301" y="436"/>
                  <a:pt x="296" y="443"/>
                  <a:pt x="309" y="423"/>
                </a:cubicBezTo>
                <a:cubicBezTo>
                  <a:pt x="332" y="387"/>
                  <a:pt x="363" y="357"/>
                  <a:pt x="386" y="321"/>
                </a:cubicBezTo>
                <a:cubicBezTo>
                  <a:pt x="432" y="288"/>
                  <a:pt x="472" y="248"/>
                  <a:pt x="516" y="212"/>
                </a:cubicBezTo>
                <a:cubicBezTo>
                  <a:pt x="524" y="205"/>
                  <a:pt x="525" y="204"/>
                  <a:pt x="517" y="212"/>
                </a:cubicBezTo>
                <a:cubicBezTo>
                  <a:pt x="512" y="219"/>
                  <a:pt x="506" y="225"/>
                  <a:pt x="500" y="231"/>
                </a:cubicBezTo>
                <a:cubicBezTo>
                  <a:pt x="490" y="242"/>
                  <a:pt x="479" y="252"/>
                  <a:pt x="468" y="262"/>
                </a:cubicBezTo>
                <a:cubicBezTo>
                  <a:pt x="449" y="280"/>
                  <a:pt x="428" y="297"/>
                  <a:pt x="409" y="315"/>
                </a:cubicBezTo>
                <a:cubicBezTo>
                  <a:pt x="404" y="317"/>
                  <a:pt x="402" y="319"/>
                  <a:pt x="403" y="321"/>
                </a:cubicBezTo>
                <a:cubicBezTo>
                  <a:pt x="400" y="323"/>
                  <a:pt x="398" y="325"/>
                  <a:pt x="396" y="327"/>
                </a:cubicBezTo>
                <a:cubicBezTo>
                  <a:pt x="395" y="329"/>
                  <a:pt x="397" y="331"/>
                  <a:pt x="399" y="330"/>
                </a:cubicBezTo>
                <a:cubicBezTo>
                  <a:pt x="404" y="325"/>
                  <a:pt x="409" y="320"/>
                  <a:pt x="414" y="316"/>
                </a:cubicBezTo>
                <a:cubicBezTo>
                  <a:pt x="414" y="316"/>
                  <a:pt x="415" y="316"/>
                  <a:pt x="416" y="315"/>
                </a:cubicBezTo>
                <a:cubicBezTo>
                  <a:pt x="418" y="314"/>
                  <a:pt x="420" y="312"/>
                  <a:pt x="421" y="310"/>
                </a:cubicBezTo>
                <a:cubicBezTo>
                  <a:pt x="421" y="310"/>
                  <a:pt x="421" y="310"/>
                  <a:pt x="421" y="310"/>
                </a:cubicBezTo>
                <a:cubicBezTo>
                  <a:pt x="429" y="304"/>
                  <a:pt x="437" y="297"/>
                  <a:pt x="445" y="292"/>
                </a:cubicBezTo>
                <a:cubicBezTo>
                  <a:pt x="433" y="306"/>
                  <a:pt x="418" y="317"/>
                  <a:pt x="408" y="333"/>
                </a:cubicBezTo>
                <a:cubicBezTo>
                  <a:pt x="407" y="335"/>
                  <a:pt x="409" y="337"/>
                  <a:pt x="411" y="336"/>
                </a:cubicBezTo>
                <a:cubicBezTo>
                  <a:pt x="416" y="332"/>
                  <a:pt x="421" y="328"/>
                  <a:pt x="426" y="324"/>
                </a:cubicBezTo>
                <a:cubicBezTo>
                  <a:pt x="423" y="327"/>
                  <a:pt x="421" y="331"/>
                  <a:pt x="418" y="334"/>
                </a:cubicBezTo>
                <a:cubicBezTo>
                  <a:pt x="417" y="336"/>
                  <a:pt x="419" y="338"/>
                  <a:pt x="421" y="337"/>
                </a:cubicBezTo>
                <a:cubicBezTo>
                  <a:pt x="428" y="333"/>
                  <a:pt x="434" y="329"/>
                  <a:pt x="441" y="324"/>
                </a:cubicBezTo>
                <a:cubicBezTo>
                  <a:pt x="435" y="330"/>
                  <a:pt x="429" y="336"/>
                  <a:pt x="424" y="342"/>
                </a:cubicBezTo>
                <a:cubicBezTo>
                  <a:pt x="423" y="344"/>
                  <a:pt x="425" y="346"/>
                  <a:pt x="426" y="345"/>
                </a:cubicBezTo>
                <a:cubicBezTo>
                  <a:pt x="429" y="345"/>
                  <a:pt x="431" y="343"/>
                  <a:pt x="434" y="342"/>
                </a:cubicBezTo>
                <a:cubicBezTo>
                  <a:pt x="428" y="349"/>
                  <a:pt x="423" y="356"/>
                  <a:pt x="421" y="365"/>
                </a:cubicBezTo>
                <a:cubicBezTo>
                  <a:pt x="420" y="366"/>
                  <a:pt x="422" y="368"/>
                  <a:pt x="423" y="367"/>
                </a:cubicBezTo>
                <a:cubicBezTo>
                  <a:pt x="427" y="365"/>
                  <a:pt x="431" y="363"/>
                  <a:pt x="435" y="360"/>
                </a:cubicBezTo>
                <a:cubicBezTo>
                  <a:pt x="435" y="361"/>
                  <a:pt x="436" y="362"/>
                  <a:pt x="437" y="361"/>
                </a:cubicBezTo>
                <a:cubicBezTo>
                  <a:pt x="443" y="357"/>
                  <a:pt x="449" y="354"/>
                  <a:pt x="455" y="350"/>
                </a:cubicBezTo>
                <a:cubicBezTo>
                  <a:pt x="450" y="354"/>
                  <a:pt x="447" y="359"/>
                  <a:pt x="447" y="364"/>
                </a:cubicBezTo>
                <a:cubicBezTo>
                  <a:pt x="447" y="365"/>
                  <a:pt x="448" y="365"/>
                  <a:pt x="448" y="364"/>
                </a:cubicBezTo>
                <a:cubicBezTo>
                  <a:pt x="449" y="357"/>
                  <a:pt x="459" y="350"/>
                  <a:pt x="463" y="346"/>
                </a:cubicBezTo>
                <a:cubicBezTo>
                  <a:pt x="469" y="340"/>
                  <a:pt x="476" y="335"/>
                  <a:pt x="482" y="329"/>
                </a:cubicBezTo>
                <a:cubicBezTo>
                  <a:pt x="483" y="327"/>
                  <a:pt x="481" y="325"/>
                  <a:pt x="479" y="326"/>
                </a:cubicBezTo>
                <a:cubicBezTo>
                  <a:pt x="472" y="332"/>
                  <a:pt x="465" y="338"/>
                  <a:pt x="458" y="344"/>
                </a:cubicBezTo>
                <a:cubicBezTo>
                  <a:pt x="462" y="339"/>
                  <a:pt x="467" y="335"/>
                  <a:pt x="471" y="330"/>
                </a:cubicBezTo>
                <a:cubicBezTo>
                  <a:pt x="472" y="328"/>
                  <a:pt x="470" y="325"/>
                  <a:pt x="468" y="327"/>
                </a:cubicBezTo>
                <a:cubicBezTo>
                  <a:pt x="455" y="339"/>
                  <a:pt x="442" y="352"/>
                  <a:pt x="426" y="361"/>
                </a:cubicBezTo>
                <a:cubicBezTo>
                  <a:pt x="431" y="349"/>
                  <a:pt x="441" y="340"/>
                  <a:pt x="451" y="333"/>
                </a:cubicBezTo>
                <a:cubicBezTo>
                  <a:pt x="457" y="328"/>
                  <a:pt x="463" y="323"/>
                  <a:pt x="469" y="319"/>
                </a:cubicBezTo>
                <a:cubicBezTo>
                  <a:pt x="471" y="317"/>
                  <a:pt x="469" y="314"/>
                  <a:pt x="467" y="315"/>
                </a:cubicBezTo>
                <a:cubicBezTo>
                  <a:pt x="461" y="320"/>
                  <a:pt x="455" y="324"/>
                  <a:pt x="449" y="329"/>
                </a:cubicBezTo>
                <a:cubicBezTo>
                  <a:pt x="443" y="333"/>
                  <a:pt x="438" y="336"/>
                  <a:pt x="432" y="339"/>
                </a:cubicBezTo>
                <a:cubicBezTo>
                  <a:pt x="444" y="325"/>
                  <a:pt x="459" y="316"/>
                  <a:pt x="472" y="304"/>
                </a:cubicBezTo>
                <a:cubicBezTo>
                  <a:pt x="474" y="302"/>
                  <a:pt x="471" y="299"/>
                  <a:pt x="469" y="301"/>
                </a:cubicBezTo>
                <a:cubicBezTo>
                  <a:pt x="455" y="309"/>
                  <a:pt x="442" y="319"/>
                  <a:pt x="428" y="328"/>
                </a:cubicBezTo>
                <a:cubicBezTo>
                  <a:pt x="438" y="316"/>
                  <a:pt x="450" y="307"/>
                  <a:pt x="459" y="296"/>
                </a:cubicBezTo>
                <a:cubicBezTo>
                  <a:pt x="460" y="295"/>
                  <a:pt x="460" y="294"/>
                  <a:pt x="459" y="293"/>
                </a:cubicBezTo>
                <a:cubicBezTo>
                  <a:pt x="482" y="273"/>
                  <a:pt x="504" y="251"/>
                  <a:pt x="529" y="234"/>
                </a:cubicBezTo>
                <a:cubicBezTo>
                  <a:pt x="506" y="251"/>
                  <a:pt x="481" y="277"/>
                  <a:pt x="463" y="299"/>
                </a:cubicBezTo>
                <a:cubicBezTo>
                  <a:pt x="462" y="300"/>
                  <a:pt x="464" y="302"/>
                  <a:pt x="465" y="302"/>
                </a:cubicBezTo>
                <a:cubicBezTo>
                  <a:pt x="491" y="294"/>
                  <a:pt x="510" y="274"/>
                  <a:pt x="531" y="258"/>
                </a:cubicBezTo>
                <a:cubicBezTo>
                  <a:pt x="547" y="247"/>
                  <a:pt x="515" y="274"/>
                  <a:pt x="511" y="277"/>
                </a:cubicBezTo>
                <a:cubicBezTo>
                  <a:pt x="499" y="288"/>
                  <a:pt x="485" y="297"/>
                  <a:pt x="474" y="309"/>
                </a:cubicBezTo>
                <a:cubicBezTo>
                  <a:pt x="472" y="310"/>
                  <a:pt x="474" y="313"/>
                  <a:pt x="476" y="312"/>
                </a:cubicBezTo>
                <a:cubicBezTo>
                  <a:pt x="486" y="306"/>
                  <a:pt x="495" y="299"/>
                  <a:pt x="505" y="293"/>
                </a:cubicBezTo>
                <a:cubicBezTo>
                  <a:pt x="512" y="288"/>
                  <a:pt x="523" y="283"/>
                  <a:pt x="528" y="277"/>
                </a:cubicBezTo>
                <a:cubicBezTo>
                  <a:pt x="515" y="293"/>
                  <a:pt x="496" y="303"/>
                  <a:pt x="484" y="321"/>
                </a:cubicBezTo>
                <a:cubicBezTo>
                  <a:pt x="483" y="322"/>
                  <a:pt x="484" y="324"/>
                  <a:pt x="486" y="323"/>
                </a:cubicBezTo>
                <a:cubicBezTo>
                  <a:pt x="498" y="319"/>
                  <a:pt x="508" y="312"/>
                  <a:pt x="518" y="304"/>
                </a:cubicBezTo>
                <a:cubicBezTo>
                  <a:pt x="523" y="300"/>
                  <a:pt x="544" y="279"/>
                  <a:pt x="528" y="297"/>
                </a:cubicBezTo>
                <a:cubicBezTo>
                  <a:pt x="521" y="305"/>
                  <a:pt x="512" y="313"/>
                  <a:pt x="503" y="320"/>
                </a:cubicBezTo>
                <a:cubicBezTo>
                  <a:pt x="501" y="322"/>
                  <a:pt x="504" y="325"/>
                  <a:pt x="506" y="323"/>
                </a:cubicBezTo>
                <a:cubicBezTo>
                  <a:pt x="512" y="318"/>
                  <a:pt x="518" y="313"/>
                  <a:pt x="524" y="309"/>
                </a:cubicBezTo>
                <a:cubicBezTo>
                  <a:pt x="532" y="303"/>
                  <a:pt x="533" y="303"/>
                  <a:pt x="527" y="309"/>
                </a:cubicBezTo>
                <a:cubicBezTo>
                  <a:pt x="522" y="314"/>
                  <a:pt x="517" y="319"/>
                  <a:pt x="513" y="325"/>
                </a:cubicBezTo>
                <a:cubicBezTo>
                  <a:pt x="512" y="327"/>
                  <a:pt x="514" y="329"/>
                  <a:pt x="516" y="328"/>
                </a:cubicBezTo>
                <a:cubicBezTo>
                  <a:pt x="517" y="328"/>
                  <a:pt x="518" y="327"/>
                  <a:pt x="519" y="326"/>
                </a:cubicBezTo>
                <a:cubicBezTo>
                  <a:pt x="516" y="331"/>
                  <a:pt x="512" y="336"/>
                  <a:pt x="510" y="341"/>
                </a:cubicBezTo>
                <a:cubicBezTo>
                  <a:pt x="509" y="343"/>
                  <a:pt x="510" y="345"/>
                  <a:pt x="512" y="344"/>
                </a:cubicBezTo>
                <a:cubicBezTo>
                  <a:pt x="523" y="342"/>
                  <a:pt x="515" y="349"/>
                  <a:pt x="512" y="356"/>
                </a:cubicBezTo>
                <a:cubicBezTo>
                  <a:pt x="511" y="358"/>
                  <a:pt x="513" y="360"/>
                  <a:pt x="515" y="359"/>
                </a:cubicBezTo>
                <a:cubicBezTo>
                  <a:pt x="518" y="357"/>
                  <a:pt x="522" y="355"/>
                  <a:pt x="525" y="353"/>
                </a:cubicBezTo>
                <a:cubicBezTo>
                  <a:pt x="527" y="352"/>
                  <a:pt x="526" y="349"/>
                  <a:pt x="523" y="349"/>
                </a:cubicBezTo>
                <a:cubicBezTo>
                  <a:pt x="520" y="351"/>
                  <a:pt x="520" y="351"/>
                  <a:pt x="520" y="351"/>
                </a:cubicBezTo>
                <a:cubicBezTo>
                  <a:pt x="522" y="346"/>
                  <a:pt x="524" y="340"/>
                  <a:pt x="525" y="340"/>
                </a:cubicBezTo>
                <a:cubicBezTo>
                  <a:pt x="525" y="338"/>
                  <a:pt x="524" y="336"/>
                  <a:pt x="522" y="337"/>
                </a:cubicBezTo>
                <a:cubicBezTo>
                  <a:pt x="506" y="343"/>
                  <a:pt x="529" y="322"/>
                  <a:pt x="533" y="317"/>
                </a:cubicBezTo>
                <a:cubicBezTo>
                  <a:pt x="535" y="316"/>
                  <a:pt x="533" y="313"/>
                  <a:pt x="531" y="315"/>
                </a:cubicBezTo>
                <a:cubicBezTo>
                  <a:pt x="508" y="333"/>
                  <a:pt x="533" y="307"/>
                  <a:pt x="538" y="300"/>
                </a:cubicBezTo>
                <a:cubicBezTo>
                  <a:pt x="539" y="298"/>
                  <a:pt x="537" y="296"/>
                  <a:pt x="536" y="297"/>
                </a:cubicBezTo>
                <a:cubicBezTo>
                  <a:pt x="533" y="298"/>
                  <a:pt x="531" y="300"/>
                  <a:pt x="529" y="301"/>
                </a:cubicBezTo>
                <a:cubicBezTo>
                  <a:pt x="533" y="296"/>
                  <a:pt x="538" y="292"/>
                  <a:pt x="542" y="286"/>
                </a:cubicBezTo>
                <a:cubicBezTo>
                  <a:pt x="542" y="286"/>
                  <a:pt x="542" y="286"/>
                  <a:pt x="542" y="286"/>
                </a:cubicBezTo>
                <a:cubicBezTo>
                  <a:pt x="540" y="332"/>
                  <a:pt x="527" y="378"/>
                  <a:pt x="505" y="418"/>
                </a:cubicBezTo>
                <a:close/>
                <a:moveTo>
                  <a:pt x="380" y="469"/>
                </a:moveTo>
                <a:cubicBezTo>
                  <a:pt x="391" y="458"/>
                  <a:pt x="403" y="447"/>
                  <a:pt x="414" y="436"/>
                </a:cubicBezTo>
                <a:cubicBezTo>
                  <a:pt x="405" y="447"/>
                  <a:pt x="395" y="457"/>
                  <a:pt x="384" y="466"/>
                </a:cubicBezTo>
                <a:cubicBezTo>
                  <a:pt x="383" y="467"/>
                  <a:pt x="382" y="468"/>
                  <a:pt x="380" y="469"/>
                </a:cubicBezTo>
                <a:close/>
                <a:moveTo>
                  <a:pt x="354" y="457"/>
                </a:moveTo>
                <a:cubicBezTo>
                  <a:pt x="355" y="456"/>
                  <a:pt x="355" y="456"/>
                  <a:pt x="356" y="455"/>
                </a:cubicBezTo>
                <a:cubicBezTo>
                  <a:pt x="363" y="445"/>
                  <a:pt x="373" y="437"/>
                  <a:pt x="382" y="429"/>
                </a:cubicBezTo>
                <a:cubicBezTo>
                  <a:pt x="386" y="425"/>
                  <a:pt x="391" y="421"/>
                  <a:pt x="396" y="416"/>
                </a:cubicBezTo>
                <a:cubicBezTo>
                  <a:pt x="386" y="426"/>
                  <a:pt x="377" y="436"/>
                  <a:pt x="368" y="446"/>
                </a:cubicBezTo>
                <a:cubicBezTo>
                  <a:pt x="365" y="449"/>
                  <a:pt x="360" y="453"/>
                  <a:pt x="354" y="457"/>
                </a:cubicBezTo>
                <a:close/>
                <a:moveTo>
                  <a:pt x="360" y="419"/>
                </a:moveTo>
                <a:cubicBezTo>
                  <a:pt x="368" y="409"/>
                  <a:pt x="377" y="400"/>
                  <a:pt x="385" y="390"/>
                </a:cubicBezTo>
                <a:cubicBezTo>
                  <a:pt x="388" y="385"/>
                  <a:pt x="411" y="353"/>
                  <a:pt x="399" y="371"/>
                </a:cubicBezTo>
                <a:cubicBezTo>
                  <a:pt x="389" y="388"/>
                  <a:pt x="376" y="402"/>
                  <a:pt x="362" y="416"/>
                </a:cubicBezTo>
                <a:cubicBezTo>
                  <a:pt x="362" y="417"/>
                  <a:pt x="361" y="418"/>
                  <a:pt x="360" y="419"/>
                </a:cubicBezTo>
                <a:close/>
                <a:moveTo>
                  <a:pt x="542" y="285"/>
                </a:moveTo>
                <a:cubicBezTo>
                  <a:pt x="542" y="284"/>
                  <a:pt x="540" y="283"/>
                  <a:pt x="539" y="284"/>
                </a:cubicBezTo>
                <a:cubicBezTo>
                  <a:pt x="524" y="293"/>
                  <a:pt x="512" y="305"/>
                  <a:pt x="497" y="314"/>
                </a:cubicBezTo>
                <a:cubicBezTo>
                  <a:pt x="494" y="311"/>
                  <a:pt x="496" y="308"/>
                  <a:pt x="501" y="306"/>
                </a:cubicBezTo>
                <a:cubicBezTo>
                  <a:pt x="505" y="302"/>
                  <a:pt x="509" y="299"/>
                  <a:pt x="513" y="296"/>
                </a:cubicBezTo>
                <a:cubicBezTo>
                  <a:pt x="521" y="289"/>
                  <a:pt x="529" y="282"/>
                  <a:pt x="536" y="274"/>
                </a:cubicBezTo>
                <a:cubicBezTo>
                  <a:pt x="537" y="272"/>
                  <a:pt x="535" y="270"/>
                  <a:pt x="533" y="271"/>
                </a:cubicBezTo>
                <a:cubicBezTo>
                  <a:pt x="523" y="277"/>
                  <a:pt x="513" y="283"/>
                  <a:pt x="503" y="290"/>
                </a:cubicBezTo>
                <a:cubicBezTo>
                  <a:pt x="499" y="292"/>
                  <a:pt x="471" y="315"/>
                  <a:pt x="488" y="300"/>
                </a:cubicBezTo>
                <a:cubicBezTo>
                  <a:pt x="506" y="284"/>
                  <a:pt x="526" y="271"/>
                  <a:pt x="542" y="253"/>
                </a:cubicBezTo>
                <a:cubicBezTo>
                  <a:pt x="542" y="264"/>
                  <a:pt x="542" y="274"/>
                  <a:pt x="542" y="285"/>
                </a:cubicBezTo>
                <a:close/>
              </a:path>
            </a:pathLst>
          </a:custGeom>
          <a:solidFill>
            <a:srgbClr val="4C4C66">
              <a:alpha val="75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10" name="Freeform 75">
            <a:extLst>
              <a:ext uri="{FF2B5EF4-FFF2-40B4-BE49-F238E27FC236}">
                <a16:creationId xmlns="" xmlns:a16="http://schemas.microsoft.com/office/drawing/2014/main" id="{D011B0FE-D80C-4521-9985-67D93917845F}"/>
              </a:ext>
            </a:extLst>
          </p:cNvPr>
          <p:cNvSpPr>
            <a:spLocks noEditPoints="1"/>
          </p:cNvSpPr>
          <p:nvPr/>
        </p:nvSpPr>
        <p:spPr bwMode="auto">
          <a:xfrm>
            <a:off x="4370823" y="2166005"/>
            <a:ext cx="1539875" cy="1528763"/>
          </a:xfrm>
          <a:custGeom>
            <a:avLst/>
            <a:gdLst>
              <a:gd name="T0" fmla="*/ 450 w 555"/>
              <a:gd name="T1" fmla="*/ 186 h 551"/>
              <a:gd name="T2" fmla="*/ 395 w 555"/>
              <a:gd name="T3" fmla="*/ 249 h 551"/>
              <a:gd name="T4" fmla="*/ 351 w 555"/>
              <a:gd name="T5" fmla="*/ 279 h 551"/>
              <a:gd name="T6" fmla="*/ 280 w 555"/>
              <a:gd name="T7" fmla="*/ 413 h 551"/>
              <a:gd name="T8" fmla="*/ 268 w 555"/>
              <a:gd name="T9" fmla="*/ 391 h 551"/>
              <a:gd name="T10" fmla="*/ 225 w 555"/>
              <a:gd name="T11" fmla="*/ 419 h 551"/>
              <a:gd name="T12" fmla="*/ 271 w 555"/>
              <a:gd name="T13" fmla="*/ 315 h 551"/>
              <a:gd name="T14" fmla="*/ 216 w 555"/>
              <a:gd name="T15" fmla="*/ 346 h 551"/>
              <a:gd name="T16" fmla="*/ 258 w 555"/>
              <a:gd name="T17" fmla="*/ 276 h 551"/>
              <a:gd name="T18" fmla="*/ 290 w 555"/>
              <a:gd name="T19" fmla="*/ 269 h 551"/>
              <a:gd name="T20" fmla="*/ 333 w 555"/>
              <a:gd name="T21" fmla="*/ 289 h 551"/>
              <a:gd name="T22" fmla="*/ 435 w 555"/>
              <a:gd name="T23" fmla="*/ 172 h 551"/>
              <a:gd name="T24" fmla="*/ 45 w 555"/>
              <a:gd name="T25" fmla="*/ 152 h 551"/>
              <a:gd name="T26" fmla="*/ 307 w 555"/>
              <a:gd name="T27" fmla="*/ 119 h 551"/>
              <a:gd name="T28" fmla="*/ 252 w 555"/>
              <a:gd name="T29" fmla="*/ 185 h 551"/>
              <a:gd name="T30" fmla="*/ 270 w 555"/>
              <a:gd name="T31" fmla="*/ 196 h 551"/>
              <a:gd name="T32" fmla="*/ 308 w 555"/>
              <a:gd name="T33" fmla="*/ 161 h 551"/>
              <a:gd name="T34" fmla="*/ 283 w 555"/>
              <a:gd name="T35" fmla="*/ 211 h 551"/>
              <a:gd name="T36" fmla="*/ 229 w 555"/>
              <a:gd name="T37" fmla="*/ 237 h 551"/>
              <a:gd name="T38" fmla="*/ 233 w 555"/>
              <a:gd name="T39" fmla="*/ 265 h 551"/>
              <a:gd name="T40" fmla="*/ 212 w 555"/>
              <a:gd name="T41" fmla="*/ 310 h 551"/>
              <a:gd name="T42" fmla="*/ 198 w 555"/>
              <a:gd name="T43" fmla="*/ 377 h 551"/>
              <a:gd name="T44" fmla="*/ 235 w 555"/>
              <a:gd name="T45" fmla="*/ 418 h 551"/>
              <a:gd name="T46" fmla="*/ 381 w 555"/>
              <a:gd name="T47" fmla="*/ 323 h 551"/>
              <a:gd name="T48" fmla="*/ 338 w 555"/>
              <a:gd name="T49" fmla="*/ 477 h 551"/>
              <a:gd name="T50" fmla="*/ 277 w 555"/>
              <a:gd name="T51" fmla="*/ 541 h 551"/>
              <a:gd name="T52" fmla="*/ 125 w 555"/>
              <a:gd name="T53" fmla="*/ 476 h 551"/>
              <a:gd name="T54" fmla="*/ 58 w 555"/>
              <a:gd name="T55" fmla="*/ 423 h 551"/>
              <a:gd name="T56" fmla="*/ 55 w 555"/>
              <a:gd name="T57" fmla="*/ 281 h 551"/>
              <a:gd name="T58" fmla="*/ 48 w 555"/>
              <a:gd name="T59" fmla="*/ 186 h 551"/>
              <a:gd name="T60" fmla="*/ 512 w 555"/>
              <a:gd name="T61" fmla="*/ 139 h 551"/>
              <a:gd name="T62" fmla="*/ 253 w 555"/>
              <a:gd name="T63" fmla="*/ 158 h 551"/>
              <a:gd name="T64" fmla="*/ 316 w 555"/>
              <a:gd name="T65" fmla="*/ 199 h 551"/>
              <a:gd name="T66" fmla="*/ 445 w 555"/>
              <a:gd name="T67" fmla="*/ 89 h 551"/>
              <a:gd name="T68" fmla="*/ 315 w 555"/>
              <a:gd name="T69" fmla="*/ 251 h 551"/>
              <a:gd name="T70" fmla="*/ 350 w 555"/>
              <a:gd name="T71" fmla="*/ 216 h 551"/>
              <a:gd name="T72" fmla="*/ 334 w 555"/>
              <a:gd name="T73" fmla="*/ 241 h 551"/>
              <a:gd name="T74" fmla="*/ 331 w 555"/>
              <a:gd name="T75" fmla="*/ 268 h 551"/>
              <a:gd name="T76" fmla="*/ 443 w 555"/>
              <a:gd name="T77" fmla="*/ 62 h 551"/>
              <a:gd name="T78" fmla="*/ 424 w 555"/>
              <a:gd name="T79" fmla="*/ 83 h 551"/>
              <a:gd name="T80" fmla="*/ 333 w 555"/>
              <a:gd name="T81" fmla="*/ 181 h 551"/>
              <a:gd name="T82" fmla="*/ 232 w 555"/>
              <a:gd name="T83" fmla="*/ 272 h 551"/>
              <a:gd name="T84" fmla="*/ 287 w 555"/>
              <a:gd name="T85" fmla="*/ 382 h 551"/>
              <a:gd name="T86" fmla="*/ 23 w 555"/>
              <a:gd name="T87" fmla="*/ 223 h 551"/>
              <a:gd name="T88" fmla="*/ 45 w 555"/>
              <a:gd name="T89" fmla="*/ 262 h 551"/>
              <a:gd name="T90" fmla="*/ 20 w 555"/>
              <a:gd name="T91" fmla="*/ 340 h 551"/>
              <a:gd name="T92" fmla="*/ 90 w 555"/>
              <a:gd name="T93" fmla="*/ 474 h 551"/>
              <a:gd name="T94" fmla="*/ 92 w 555"/>
              <a:gd name="T95" fmla="*/ 476 h 551"/>
              <a:gd name="T96" fmla="*/ 541 w 555"/>
              <a:gd name="T97" fmla="*/ 248 h 551"/>
              <a:gd name="T98" fmla="*/ 390 w 555"/>
              <a:gd name="T99" fmla="*/ 316 h 551"/>
              <a:gd name="T100" fmla="*/ 395 w 555"/>
              <a:gd name="T101" fmla="*/ 302 h 551"/>
              <a:gd name="T102" fmla="*/ 390 w 555"/>
              <a:gd name="T103" fmla="*/ 306 h 551"/>
              <a:gd name="T104" fmla="*/ 400 w 555"/>
              <a:gd name="T105" fmla="*/ 474 h 551"/>
              <a:gd name="T106" fmla="*/ 372 w 555"/>
              <a:gd name="T107" fmla="*/ 487 h 551"/>
              <a:gd name="T108" fmla="*/ 443 w 555"/>
              <a:gd name="T109" fmla="*/ 376 h 551"/>
              <a:gd name="T110" fmla="*/ 415 w 555"/>
              <a:gd name="T111" fmla="*/ 369 h 551"/>
              <a:gd name="T112" fmla="*/ 373 w 555"/>
              <a:gd name="T113" fmla="*/ 361 h 551"/>
              <a:gd name="T114" fmla="*/ 414 w 555"/>
              <a:gd name="T115" fmla="*/ 316 h 551"/>
              <a:gd name="T116" fmla="*/ 437 w 555"/>
              <a:gd name="T117" fmla="*/ 361 h 551"/>
              <a:gd name="T118" fmla="*/ 469 w 555"/>
              <a:gd name="T119" fmla="*/ 301 h 551"/>
              <a:gd name="T120" fmla="*/ 503 w 555"/>
              <a:gd name="T121" fmla="*/ 320 h 551"/>
              <a:gd name="T122" fmla="*/ 531 w 555"/>
              <a:gd name="T123" fmla="*/ 315 h 551"/>
              <a:gd name="T124" fmla="*/ 360 w 555"/>
              <a:gd name="T125" fmla="*/ 419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55" h="551">
                <a:moveTo>
                  <a:pt x="512" y="139"/>
                </a:moveTo>
                <a:cubicBezTo>
                  <a:pt x="511" y="137"/>
                  <a:pt x="508" y="140"/>
                  <a:pt x="509" y="142"/>
                </a:cubicBezTo>
                <a:cubicBezTo>
                  <a:pt x="514" y="151"/>
                  <a:pt x="519" y="160"/>
                  <a:pt x="523" y="169"/>
                </a:cubicBezTo>
                <a:cubicBezTo>
                  <a:pt x="522" y="170"/>
                  <a:pt x="522" y="170"/>
                  <a:pt x="522" y="170"/>
                </a:cubicBezTo>
                <a:cubicBezTo>
                  <a:pt x="497" y="194"/>
                  <a:pt x="472" y="216"/>
                  <a:pt x="446" y="238"/>
                </a:cubicBezTo>
                <a:cubicBezTo>
                  <a:pt x="434" y="248"/>
                  <a:pt x="422" y="258"/>
                  <a:pt x="410" y="268"/>
                </a:cubicBezTo>
                <a:cubicBezTo>
                  <a:pt x="402" y="274"/>
                  <a:pt x="367" y="310"/>
                  <a:pt x="392" y="279"/>
                </a:cubicBezTo>
                <a:cubicBezTo>
                  <a:pt x="411" y="254"/>
                  <a:pt x="436" y="234"/>
                  <a:pt x="460" y="213"/>
                </a:cubicBezTo>
                <a:cubicBezTo>
                  <a:pt x="467" y="206"/>
                  <a:pt x="475" y="200"/>
                  <a:pt x="482" y="192"/>
                </a:cubicBezTo>
                <a:cubicBezTo>
                  <a:pt x="491" y="185"/>
                  <a:pt x="500" y="176"/>
                  <a:pt x="508" y="167"/>
                </a:cubicBezTo>
                <a:cubicBezTo>
                  <a:pt x="509" y="167"/>
                  <a:pt x="510" y="166"/>
                  <a:pt x="510" y="165"/>
                </a:cubicBezTo>
                <a:cubicBezTo>
                  <a:pt x="511" y="163"/>
                  <a:pt x="513" y="161"/>
                  <a:pt x="514" y="159"/>
                </a:cubicBezTo>
                <a:cubicBezTo>
                  <a:pt x="515" y="158"/>
                  <a:pt x="513" y="156"/>
                  <a:pt x="512" y="157"/>
                </a:cubicBezTo>
                <a:cubicBezTo>
                  <a:pt x="474" y="184"/>
                  <a:pt x="440" y="215"/>
                  <a:pt x="405" y="245"/>
                </a:cubicBezTo>
                <a:cubicBezTo>
                  <a:pt x="441" y="214"/>
                  <a:pt x="473" y="179"/>
                  <a:pt x="509" y="148"/>
                </a:cubicBezTo>
                <a:cubicBezTo>
                  <a:pt x="510" y="147"/>
                  <a:pt x="509" y="145"/>
                  <a:pt x="507" y="146"/>
                </a:cubicBezTo>
                <a:cubicBezTo>
                  <a:pt x="487" y="158"/>
                  <a:pt x="468" y="172"/>
                  <a:pt x="450" y="186"/>
                </a:cubicBezTo>
                <a:cubicBezTo>
                  <a:pt x="466" y="171"/>
                  <a:pt x="480" y="155"/>
                  <a:pt x="494" y="138"/>
                </a:cubicBezTo>
                <a:cubicBezTo>
                  <a:pt x="495" y="136"/>
                  <a:pt x="494" y="135"/>
                  <a:pt x="492" y="136"/>
                </a:cubicBezTo>
                <a:cubicBezTo>
                  <a:pt x="453" y="170"/>
                  <a:pt x="405" y="196"/>
                  <a:pt x="377" y="241"/>
                </a:cubicBezTo>
                <a:cubicBezTo>
                  <a:pt x="377" y="242"/>
                  <a:pt x="378" y="243"/>
                  <a:pt x="379" y="242"/>
                </a:cubicBezTo>
                <a:cubicBezTo>
                  <a:pt x="403" y="203"/>
                  <a:pt x="441" y="180"/>
                  <a:pt x="476" y="152"/>
                </a:cubicBezTo>
                <a:cubicBezTo>
                  <a:pt x="480" y="149"/>
                  <a:pt x="485" y="144"/>
                  <a:pt x="486" y="143"/>
                </a:cubicBezTo>
                <a:cubicBezTo>
                  <a:pt x="486" y="144"/>
                  <a:pt x="484" y="146"/>
                  <a:pt x="480" y="150"/>
                </a:cubicBezTo>
                <a:cubicBezTo>
                  <a:pt x="471" y="160"/>
                  <a:pt x="463" y="170"/>
                  <a:pt x="454" y="179"/>
                </a:cubicBezTo>
                <a:cubicBezTo>
                  <a:pt x="443" y="190"/>
                  <a:pt x="432" y="200"/>
                  <a:pt x="421" y="211"/>
                </a:cubicBezTo>
                <a:cubicBezTo>
                  <a:pt x="408" y="222"/>
                  <a:pt x="395" y="234"/>
                  <a:pt x="383" y="246"/>
                </a:cubicBezTo>
                <a:cubicBezTo>
                  <a:pt x="381" y="248"/>
                  <a:pt x="383" y="250"/>
                  <a:pt x="385" y="249"/>
                </a:cubicBezTo>
                <a:cubicBezTo>
                  <a:pt x="396" y="238"/>
                  <a:pt x="408" y="228"/>
                  <a:pt x="419" y="217"/>
                </a:cubicBezTo>
                <a:cubicBezTo>
                  <a:pt x="423" y="214"/>
                  <a:pt x="427" y="210"/>
                  <a:pt x="431" y="207"/>
                </a:cubicBezTo>
                <a:cubicBezTo>
                  <a:pt x="451" y="189"/>
                  <a:pt x="472" y="173"/>
                  <a:pt x="494" y="158"/>
                </a:cubicBezTo>
                <a:cubicBezTo>
                  <a:pt x="513" y="145"/>
                  <a:pt x="489" y="161"/>
                  <a:pt x="486" y="165"/>
                </a:cubicBezTo>
                <a:cubicBezTo>
                  <a:pt x="476" y="173"/>
                  <a:pt x="467" y="182"/>
                  <a:pt x="458" y="191"/>
                </a:cubicBezTo>
                <a:cubicBezTo>
                  <a:pt x="437" y="211"/>
                  <a:pt x="417" y="230"/>
                  <a:pt x="395" y="249"/>
                </a:cubicBezTo>
                <a:cubicBezTo>
                  <a:pt x="394" y="250"/>
                  <a:pt x="396" y="252"/>
                  <a:pt x="397" y="251"/>
                </a:cubicBezTo>
                <a:cubicBezTo>
                  <a:pt x="418" y="235"/>
                  <a:pt x="438" y="218"/>
                  <a:pt x="459" y="202"/>
                </a:cubicBezTo>
                <a:cubicBezTo>
                  <a:pt x="468" y="195"/>
                  <a:pt x="476" y="188"/>
                  <a:pt x="485" y="181"/>
                </a:cubicBezTo>
                <a:cubicBezTo>
                  <a:pt x="481" y="186"/>
                  <a:pt x="477" y="190"/>
                  <a:pt x="473" y="195"/>
                </a:cubicBezTo>
                <a:cubicBezTo>
                  <a:pt x="452" y="212"/>
                  <a:pt x="432" y="231"/>
                  <a:pt x="412" y="249"/>
                </a:cubicBezTo>
                <a:cubicBezTo>
                  <a:pt x="401" y="260"/>
                  <a:pt x="390" y="270"/>
                  <a:pt x="378" y="279"/>
                </a:cubicBezTo>
                <a:cubicBezTo>
                  <a:pt x="359" y="295"/>
                  <a:pt x="388" y="268"/>
                  <a:pt x="392" y="265"/>
                </a:cubicBezTo>
                <a:cubicBezTo>
                  <a:pt x="393" y="263"/>
                  <a:pt x="391" y="261"/>
                  <a:pt x="390" y="262"/>
                </a:cubicBezTo>
                <a:cubicBezTo>
                  <a:pt x="383" y="266"/>
                  <a:pt x="377" y="270"/>
                  <a:pt x="371" y="275"/>
                </a:cubicBezTo>
                <a:cubicBezTo>
                  <a:pt x="358" y="285"/>
                  <a:pt x="380" y="263"/>
                  <a:pt x="383" y="260"/>
                </a:cubicBezTo>
                <a:cubicBezTo>
                  <a:pt x="384" y="259"/>
                  <a:pt x="382" y="256"/>
                  <a:pt x="381" y="258"/>
                </a:cubicBezTo>
                <a:cubicBezTo>
                  <a:pt x="372" y="264"/>
                  <a:pt x="346" y="289"/>
                  <a:pt x="367" y="262"/>
                </a:cubicBezTo>
                <a:cubicBezTo>
                  <a:pt x="368" y="261"/>
                  <a:pt x="366" y="259"/>
                  <a:pt x="364" y="260"/>
                </a:cubicBezTo>
                <a:cubicBezTo>
                  <a:pt x="359" y="265"/>
                  <a:pt x="355" y="269"/>
                  <a:pt x="351" y="274"/>
                </a:cubicBezTo>
                <a:cubicBezTo>
                  <a:pt x="349" y="275"/>
                  <a:pt x="352" y="278"/>
                  <a:pt x="353" y="276"/>
                </a:cubicBezTo>
                <a:cubicBezTo>
                  <a:pt x="353" y="275"/>
                  <a:pt x="354" y="275"/>
                  <a:pt x="354" y="274"/>
                </a:cubicBezTo>
                <a:cubicBezTo>
                  <a:pt x="353" y="276"/>
                  <a:pt x="352" y="277"/>
                  <a:pt x="351" y="279"/>
                </a:cubicBezTo>
                <a:cubicBezTo>
                  <a:pt x="351" y="280"/>
                  <a:pt x="352" y="282"/>
                  <a:pt x="354" y="281"/>
                </a:cubicBezTo>
                <a:cubicBezTo>
                  <a:pt x="360" y="277"/>
                  <a:pt x="363" y="275"/>
                  <a:pt x="369" y="270"/>
                </a:cubicBezTo>
                <a:cubicBezTo>
                  <a:pt x="386" y="257"/>
                  <a:pt x="362" y="279"/>
                  <a:pt x="359" y="284"/>
                </a:cubicBezTo>
                <a:cubicBezTo>
                  <a:pt x="358" y="285"/>
                  <a:pt x="359" y="288"/>
                  <a:pt x="361" y="287"/>
                </a:cubicBezTo>
                <a:cubicBezTo>
                  <a:pt x="369" y="281"/>
                  <a:pt x="376" y="274"/>
                  <a:pt x="385" y="269"/>
                </a:cubicBezTo>
                <a:cubicBezTo>
                  <a:pt x="377" y="274"/>
                  <a:pt x="370" y="283"/>
                  <a:pt x="364" y="291"/>
                </a:cubicBezTo>
                <a:cubicBezTo>
                  <a:pt x="363" y="293"/>
                  <a:pt x="365" y="295"/>
                  <a:pt x="367" y="293"/>
                </a:cubicBezTo>
                <a:cubicBezTo>
                  <a:pt x="379" y="283"/>
                  <a:pt x="391" y="273"/>
                  <a:pt x="403" y="262"/>
                </a:cubicBezTo>
                <a:cubicBezTo>
                  <a:pt x="392" y="273"/>
                  <a:pt x="383" y="284"/>
                  <a:pt x="374" y="297"/>
                </a:cubicBezTo>
                <a:cubicBezTo>
                  <a:pt x="373" y="299"/>
                  <a:pt x="375" y="300"/>
                  <a:pt x="377" y="299"/>
                </a:cubicBezTo>
                <a:cubicBezTo>
                  <a:pt x="401" y="279"/>
                  <a:pt x="425" y="260"/>
                  <a:pt x="449" y="239"/>
                </a:cubicBezTo>
                <a:cubicBezTo>
                  <a:pt x="439" y="249"/>
                  <a:pt x="429" y="259"/>
                  <a:pt x="418" y="268"/>
                </a:cubicBezTo>
                <a:cubicBezTo>
                  <a:pt x="402" y="281"/>
                  <a:pt x="383" y="295"/>
                  <a:pt x="371" y="312"/>
                </a:cubicBezTo>
                <a:cubicBezTo>
                  <a:pt x="370" y="311"/>
                  <a:pt x="368" y="310"/>
                  <a:pt x="367" y="312"/>
                </a:cubicBezTo>
                <a:cubicBezTo>
                  <a:pt x="344" y="344"/>
                  <a:pt x="316" y="373"/>
                  <a:pt x="294" y="406"/>
                </a:cubicBezTo>
                <a:cubicBezTo>
                  <a:pt x="288" y="412"/>
                  <a:pt x="282" y="419"/>
                  <a:pt x="276" y="425"/>
                </a:cubicBezTo>
                <a:cubicBezTo>
                  <a:pt x="261" y="441"/>
                  <a:pt x="277" y="417"/>
                  <a:pt x="280" y="413"/>
                </a:cubicBezTo>
                <a:cubicBezTo>
                  <a:pt x="288" y="399"/>
                  <a:pt x="298" y="387"/>
                  <a:pt x="309" y="375"/>
                </a:cubicBezTo>
                <a:cubicBezTo>
                  <a:pt x="322" y="359"/>
                  <a:pt x="337" y="344"/>
                  <a:pt x="350" y="327"/>
                </a:cubicBezTo>
                <a:cubicBezTo>
                  <a:pt x="351" y="326"/>
                  <a:pt x="348" y="324"/>
                  <a:pt x="347" y="325"/>
                </a:cubicBezTo>
                <a:cubicBezTo>
                  <a:pt x="311" y="361"/>
                  <a:pt x="284" y="403"/>
                  <a:pt x="248" y="439"/>
                </a:cubicBezTo>
                <a:cubicBezTo>
                  <a:pt x="252" y="435"/>
                  <a:pt x="255" y="428"/>
                  <a:pt x="258" y="422"/>
                </a:cubicBezTo>
                <a:cubicBezTo>
                  <a:pt x="269" y="410"/>
                  <a:pt x="280" y="397"/>
                  <a:pt x="291" y="383"/>
                </a:cubicBezTo>
                <a:cubicBezTo>
                  <a:pt x="297" y="376"/>
                  <a:pt x="302" y="369"/>
                  <a:pt x="307" y="362"/>
                </a:cubicBezTo>
                <a:cubicBezTo>
                  <a:pt x="313" y="355"/>
                  <a:pt x="318" y="348"/>
                  <a:pt x="323" y="342"/>
                </a:cubicBezTo>
                <a:cubicBezTo>
                  <a:pt x="324" y="341"/>
                  <a:pt x="324" y="340"/>
                  <a:pt x="325" y="339"/>
                </a:cubicBezTo>
                <a:cubicBezTo>
                  <a:pt x="328" y="336"/>
                  <a:pt x="331" y="332"/>
                  <a:pt x="334" y="329"/>
                </a:cubicBezTo>
                <a:cubicBezTo>
                  <a:pt x="335" y="327"/>
                  <a:pt x="333" y="324"/>
                  <a:pt x="331" y="326"/>
                </a:cubicBezTo>
                <a:cubicBezTo>
                  <a:pt x="329" y="329"/>
                  <a:pt x="326" y="333"/>
                  <a:pt x="323" y="336"/>
                </a:cubicBezTo>
                <a:cubicBezTo>
                  <a:pt x="323" y="337"/>
                  <a:pt x="322" y="337"/>
                  <a:pt x="322" y="338"/>
                </a:cubicBezTo>
                <a:cubicBezTo>
                  <a:pt x="299" y="366"/>
                  <a:pt x="271" y="391"/>
                  <a:pt x="253" y="422"/>
                </a:cubicBezTo>
                <a:cubicBezTo>
                  <a:pt x="250" y="426"/>
                  <a:pt x="246" y="429"/>
                  <a:pt x="243" y="432"/>
                </a:cubicBezTo>
                <a:cubicBezTo>
                  <a:pt x="240" y="435"/>
                  <a:pt x="242" y="429"/>
                  <a:pt x="245" y="423"/>
                </a:cubicBezTo>
                <a:cubicBezTo>
                  <a:pt x="253" y="413"/>
                  <a:pt x="261" y="402"/>
                  <a:pt x="268" y="391"/>
                </a:cubicBezTo>
                <a:cubicBezTo>
                  <a:pt x="283" y="371"/>
                  <a:pt x="300" y="353"/>
                  <a:pt x="315" y="333"/>
                </a:cubicBezTo>
                <a:cubicBezTo>
                  <a:pt x="315" y="333"/>
                  <a:pt x="315" y="333"/>
                  <a:pt x="315" y="333"/>
                </a:cubicBezTo>
                <a:cubicBezTo>
                  <a:pt x="315" y="333"/>
                  <a:pt x="315" y="333"/>
                  <a:pt x="315" y="333"/>
                </a:cubicBezTo>
                <a:cubicBezTo>
                  <a:pt x="316" y="331"/>
                  <a:pt x="318" y="329"/>
                  <a:pt x="319" y="327"/>
                </a:cubicBezTo>
                <a:cubicBezTo>
                  <a:pt x="320" y="325"/>
                  <a:pt x="317" y="324"/>
                  <a:pt x="316" y="325"/>
                </a:cubicBezTo>
                <a:cubicBezTo>
                  <a:pt x="294" y="356"/>
                  <a:pt x="261" y="382"/>
                  <a:pt x="244" y="416"/>
                </a:cubicBezTo>
                <a:cubicBezTo>
                  <a:pt x="239" y="422"/>
                  <a:pt x="234" y="427"/>
                  <a:pt x="233" y="431"/>
                </a:cubicBezTo>
                <a:cubicBezTo>
                  <a:pt x="235" y="424"/>
                  <a:pt x="238" y="416"/>
                  <a:pt x="241" y="409"/>
                </a:cubicBezTo>
                <a:cubicBezTo>
                  <a:pt x="248" y="401"/>
                  <a:pt x="254" y="392"/>
                  <a:pt x="260" y="383"/>
                </a:cubicBezTo>
                <a:cubicBezTo>
                  <a:pt x="264" y="378"/>
                  <a:pt x="268" y="373"/>
                  <a:pt x="272" y="367"/>
                </a:cubicBezTo>
                <a:cubicBezTo>
                  <a:pt x="284" y="353"/>
                  <a:pt x="297" y="339"/>
                  <a:pt x="308" y="325"/>
                </a:cubicBezTo>
                <a:cubicBezTo>
                  <a:pt x="309" y="323"/>
                  <a:pt x="306" y="321"/>
                  <a:pt x="305" y="323"/>
                </a:cubicBezTo>
                <a:cubicBezTo>
                  <a:pt x="291" y="337"/>
                  <a:pt x="279" y="352"/>
                  <a:pt x="267" y="368"/>
                </a:cubicBezTo>
                <a:cubicBezTo>
                  <a:pt x="264" y="372"/>
                  <a:pt x="261" y="376"/>
                  <a:pt x="258" y="380"/>
                </a:cubicBezTo>
                <a:cubicBezTo>
                  <a:pt x="254" y="386"/>
                  <a:pt x="249" y="392"/>
                  <a:pt x="245" y="399"/>
                </a:cubicBezTo>
                <a:cubicBezTo>
                  <a:pt x="241" y="404"/>
                  <a:pt x="237" y="410"/>
                  <a:pt x="233" y="415"/>
                </a:cubicBezTo>
                <a:cubicBezTo>
                  <a:pt x="230" y="422"/>
                  <a:pt x="228" y="424"/>
                  <a:pt x="225" y="419"/>
                </a:cubicBezTo>
                <a:cubicBezTo>
                  <a:pt x="226" y="415"/>
                  <a:pt x="227" y="411"/>
                  <a:pt x="228" y="408"/>
                </a:cubicBezTo>
                <a:cubicBezTo>
                  <a:pt x="237" y="398"/>
                  <a:pt x="245" y="387"/>
                  <a:pt x="252" y="376"/>
                </a:cubicBezTo>
                <a:cubicBezTo>
                  <a:pt x="259" y="368"/>
                  <a:pt x="265" y="359"/>
                  <a:pt x="271" y="350"/>
                </a:cubicBezTo>
                <a:cubicBezTo>
                  <a:pt x="273" y="348"/>
                  <a:pt x="275" y="345"/>
                  <a:pt x="277" y="343"/>
                </a:cubicBezTo>
                <a:cubicBezTo>
                  <a:pt x="282" y="337"/>
                  <a:pt x="286" y="331"/>
                  <a:pt x="290" y="326"/>
                </a:cubicBezTo>
                <a:cubicBezTo>
                  <a:pt x="292" y="324"/>
                  <a:pt x="289" y="322"/>
                  <a:pt x="288" y="324"/>
                </a:cubicBezTo>
                <a:cubicBezTo>
                  <a:pt x="282" y="330"/>
                  <a:pt x="277" y="337"/>
                  <a:pt x="271" y="344"/>
                </a:cubicBezTo>
                <a:cubicBezTo>
                  <a:pt x="256" y="362"/>
                  <a:pt x="236" y="382"/>
                  <a:pt x="226" y="404"/>
                </a:cubicBezTo>
                <a:cubicBezTo>
                  <a:pt x="224" y="407"/>
                  <a:pt x="222" y="409"/>
                  <a:pt x="220" y="411"/>
                </a:cubicBezTo>
                <a:cubicBezTo>
                  <a:pt x="215" y="417"/>
                  <a:pt x="212" y="422"/>
                  <a:pt x="214" y="412"/>
                </a:cubicBezTo>
                <a:cubicBezTo>
                  <a:pt x="215" y="411"/>
                  <a:pt x="215" y="409"/>
                  <a:pt x="216" y="408"/>
                </a:cubicBezTo>
                <a:cubicBezTo>
                  <a:pt x="238" y="380"/>
                  <a:pt x="257" y="350"/>
                  <a:pt x="279" y="323"/>
                </a:cubicBezTo>
                <a:cubicBezTo>
                  <a:pt x="280" y="321"/>
                  <a:pt x="278" y="319"/>
                  <a:pt x="276" y="320"/>
                </a:cubicBezTo>
                <a:cubicBezTo>
                  <a:pt x="264" y="334"/>
                  <a:pt x="249" y="349"/>
                  <a:pt x="237" y="365"/>
                </a:cubicBezTo>
                <a:cubicBezTo>
                  <a:pt x="237" y="364"/>
                  <a:pt x="238" y="364"/>
                  <a:pt x="238" y="363"/>
                </a:cubicBezTo>
                <a:cubicBezTo>
                  <a:pt x="250" y="347"/>
                  <a:pt x="262" y="332"/>
                  <a:pt x="273" y="317"/>
                </a:cubicBezTo>
                <a:cubicBezTo>
                  <a:pt x="275" y="315"/>
                  <a:pt x="272" y="313"/>
                  <a:pt x="271" y="315"/>
                </a:cubicBezTo>
                <a:cubicBezTo>
                  <a:pt x="249" y="342"/>
                  <a:pt x="229" y="370"/>
                  <a:pt x="207" y="398"/>
                </a:cubicBezTo>
                <a:cubicBezTo>
                  <a:pt x="224" y="376"/>
                  <a:pt x="243" y="347"/>
                  <a:pt x="262" y="321"/>
                </a:cubicBezTo>
                <a:cubicBezTo>
                  <a:pt x="265" y="319"/>
                  <a:pt x="266" y="317"/>
                  <a:pt x="266" y="316"/>
                </a:cubicBezTo>
                <a:cubicBezTo>
                  <a:pt x="268" y="313"/>
                  <a:pt x="270" y="311"/>
                  <a:pt x="272" y="308"/>
                </a:cubicBezTo>
                <a:cubicBezTo>
                  <a:pt x="273" y="306"/>
                  <a:pt x="271" y="304"/>
                  <a:pt x="269" y="306"/>
                </a:cubicBezTo>
                <a:cubicBezTo>
                  <a:pt x="249" y="329"/>
                  <a:pt x="230" y="354"/>
                  <a:pt x="211" y="379"/>
                </a:cubicBezTo>
                <a:cubicBezTo>
                  <a:pt x="204" y="389"/>
                  <a:pt x="203" y="389"/>
                  <a:pt x="209" y="379"/>
                </a:cubicBezTo>
                <a:cubicBezTo>
                  <a:pt x="213" y="371"/>
                  <a:pt x="218" y="363"/>
                  <a:pt x="223" y="356"/>
                </a:cubicBezTo>
                <a:cubicBezTo>
                  <a:pt x="233" y="340"/>
                  <a:pt x="244" y="326"/>
                  <a:pt x="255" y="311"/>
                </a:cubicBezTo>
                <a:cubicBezTo>
                  <a:pt x="256" y="310"/>
                  <a:pt x="254" y="307"/>
                  <a:pt x="252" y="309"/>
                </a:cubicBezTo>
                <a:cubicBezTo>
                  <a:pt x="251" y="310"/>
                  <a:pt x="250" y="312"/>
                  <a:pt x="249" y="313"/>
                </a:cubicBezTo>
                <a:cubicBezTo>
                  <a:pt x="249" y="313"/>
                  <a:pt x="248" y="313"/>
                  <a:pt x="248" y="314"/>
                </a:cubicBezTo>
                <a:cubicBezTo>
                  <a:pt x="246" y="316"/>
                  <a:pt x="245" y="318"/>
                  <a:pt x="243" y="320"/>
                </a:cubicBezTo>
                <a:cubicBezTo>
                  <a:pt x="243" y="320"/>
                  <a:pt x="243" y="320"/>
                  <a:pt x="243" y="320"/>
                </a:cubicBezTo>
                <a:cubicBezTo>
                  <a:pt x="243" y="320"/>
                  <a:pt x="243" y="320"/>
                  <a:pt x="243" y="320"/>
                </a:cubicBezTo>
                <a:cubicBezTo>
                  <a:pt x="234" y="330"/>
                  <a:pt x="226" y="341"/>
                  <a:pt x="218" y="352"/>
                </a:cubicBezTo>
                <a:cubicBezTo>
                  <a:pt x="213" y="357"/>
                  <a:pt x="214" y="352"/>
                  <a:pt x="216" y="346"/>
                </a:cubicBezTo>
                <a:cubicBezTo>
                  <a:pt x="217" y="345"/>
                  <a:pt x="217" y="345"/>
                  <a:pt x="218" y="345"/>
                </a:cubicBezTo>
                <a:cubicBezTo>
                  <a:pt x="219" y="344"/>
                  <a:pt x="219" y="342"/>
                  <a:pt x="218" y="342"/>
                </a:cubicBezTo>
                <a:cubicBezTo>
                  <a:pt x="218" y="341"/>
                  <a:pt x="218" y="340"/>
                  <a:pt x="219" y="340"/>
                </a:cubicBezTo>
                <a:cubicBezTo>
                  <a:pt x="223" y="335"/>
                  <a:pt x="229" y="323"/>
                  <a:pt x="231" y="320"/>
                </a:cubicBezTo>
                <a:cubicBezTo>
                  <a:pt x="232" y="319"/>
                  <a:pt x="231" y="318"/>
                  <a:pt x="230" y="318"/>
                </a:cubicBezTo>
                <a:cubicBezTo>
                  <a:pt x="234" y="312"/>
                  <a:pt x="237" y="305"/>
                  <a:pt x="238" y="298"/>
                </a:cubicBezTo>
                <a:cubicBezTo>
                  <a:pt x="239" y="297"/>
                  <a:pt x="237" y="295"/>
                  <a:pt x="236" y="296"/>
                </a:cubicBezTo>
                <a:cubicBezTo>
                  <a:pt x="235" y="296"/>
                  <a:pt x="235" y="297"/>
                  <a:pt x="234" y="297"/>
                </a:cubicBezTo>
                <a:cubicBezTo>
                  <a:pt x="237" y="294"/>
                  <a:pt x="239" y="290"/>
                  <a:pt x="240" y="286"/>
                </a:cubicBezTo>
                <a:cubicBezTo>
                  <a:pt x="241" y="285"/>
                  <a:pt x="240" y="284"/>
                  <a:pt x="240" y="283"/>
                </a:cubicBezTo>
                <a:cubicBezTo>
                  <a:pt x="240" y="284"/>
                  <a:pt x="241" y="284"/>
                  <a:pt x="241" y="283"/>
                </a:cubicBezTo>
                <a:cubicBezTo>
                  <a:pt x="247" y="277"/>
                  <a:pt x="253" y="271"/>
                  <a:pt x="258" y="265"/>
                </a:cubicBezTo>
                <a:cubicBezTo>
                  <a:pt x="259" y="266"/>
                  <a:pt x="260" y="266"/>
                  <a:pt x="260" y="265"/>
                </a:cubicBezTo>
                <a:cubicBezTo>
                  <a:pt x="261" y="264"/>
                  <a:pt x="262" y="262"/>
                  <a:pt x="262" y="261"/>
                </a:cubicBezTo>
                <a:cubicBezTo>
                  <a:pt x="266" y="257"/>
                  <a:pt x="269" y="254"/>
                  <a:pt x="272" y="250"/>
                </a:cubicBezTo>
                <a:cubicBezTo>
                  <a:pt x="266" y="258"/>
                  <a:pt x="261" y="266"/>
                  <a:pt x="256" y="274"/>
                </a:cubicBezTo>
                <a:cubicBezTo>
                  <a:pt x="254" y="276"/>
                  <a:pt x="257" y="277"/>
                  <a:pt x="258" y="276"/>
                </a:cubicBezTo>
                <a:cubicBezTo>
                  <a:pt x="264" y="271"/>
                  <a:pt x="270" y="265"/>
                  <a:pt x="275" y="259"/>
                </a:cubicBezTo>
                <a:cubicBezTo>
                  <a:pt x="275" y="259"/>
                  <a:pt x="275" y="259"/>
                  <a:pt x="275" y="259"/>
                </a:cubicBezTo>
                <a:cubicBezTo>
                  <a:pt x="270" y="267"/>
                  <a:pt x="265" y="275"/>
                  <a:pt x="260" y="282"/>
                </a:cubicBezTo>
                <a:cubicBezTo>
                  <a:pt x="259" y="284"/>
                  <a:pt x="261" y="286"/>
                  <a:pt x="263" y="284"/>
                </a:cubicBezTo>
                <a:cubicBezTo>
                  <a:pt x="267" y="280"/>
                  <a:pt x="271" y="276"/>
                  <a:pt x="275" y="272"/>
                </a:cubicBezTo>
                <a:cubicBezTo>
                  <a:pt x="273" y="279"/>
                  <a:pt x="270" y="284"/>
                  <a:pt x="267" y="290"/>
                </a:cubicBezTo>
                <a:cubicBezTo>
                  <a:pt x="266" y="292"/>
                  <a:pt x="269" y="294"/>
                  <a:pt x="270" y="292"/>
                </a:cubicBezTo>
                <a:cubicBezTo>
                  <a:pt x="272" y="290"/>
                  <a:pt x="273" y="288"/>
                  <a:pt x="274" y="286"/>
                </a:cubicBezTo>
                <a:cubicBezTo>
                  <a:pt x="275" y="286"/>
                  <a:pt x="276" y="286"/>
                  <a:pt x="277" y="285"/>
                </a:cubicBezTo>
                <a:cubicBezTo>
                  <a:pt x="278" y="283"/>
                  <a:pt x="279" y="281"/>
                  <a:pt x="280" y="279"/>
                </a:cubicBezTo>
                <a:cubicBezTo>
                  <a:pt x="281" y="278"/>
                  <a:pt x="280" y="277"/>
                  <a:pt x="279" y="276"/>
                </a:cubicBezTo>
                <a:cubicBezTo>
                  <a:pt x="283" y="268"/>
                  <a:pt x="285" y="260"/>
                  <a:pt x="287" y="251"/>
                </a:cubicBezTo>
                <a:cubicBezTo>
                  <a:pt x="289" y="250"/>
                  <a:pt x="291" y="249"/>
                  <a:pt x="294" y="248"/>
                </a:cubicBezTo>
                <a:cubicBezTo>
                  <a:pt x="293" y="250"/>
                  <a:pt x="293" y="251"/>
                  <a:pt x="292" y="252"/>
                </a:cubicBezTo>
                <a:cubicBezTo>
                  <a:pt x="291" y="254"/>
                  <a:pt x="292" y="255"/>
                  <a:pt x="294" y="255"/>
                </a:cubicBezTo>
                <a:cubicBezTo>
                  <a:pt x="292" y="259"/>
                  <a:pt x="290" y="263"/>
                  <a:pt x="287" y="267"/>
                </a:cubicBezTo>
                <a:cubicBezTo>
                  <a:pt x="286" y="269"/>
                  <a:pt x="289" y="271"/>
                  <a:pt x="290" y="269"/>
                </a:cubicBezTo>
                <a:cubicBezTo>
                  <a:pt x="297" y="263"/>
                  <a:pt x="302" y="256"/>
                  <a:pt x="308" y="249"/>
                </a:cubicBezTo>
                <a:cubicBezTo>
                  <a:pt x="307" y="251"/>
                  <a:pt x="306" y="253"/>
                  <a:pt x="305" y="255"/>
                </a:cubicBezTo>
                <a:cubicBezTo>
                  <a:pt x="302" y="262"/>
                  <a:pt x="298" y="268"/>
                  <a:pt x="294" y="274"/>
                </a:cubicBezTo>
                <a:cubicBezTo>
                  <a:pt x="293" y="276"/>
                  <a:pt x="296" y="278"/>
                  <a:pt x="297" y="276"/>
                </a:cubicBezTo>
                <a:cubicBezTo>
                  <a:pt x="298" y="275"/>
                  <a:pt x="305" y="267"/>
                  <a:pt x="311" y="261"/>
                </a:cubicBezTo>
                <a:cubicBezTo>
                  <a:pt x="313" y="260"/>
                  <a:pt x="315" y="258"/>
                  <a:pt x="317" y="257"/>
                </a:cubicBezTo>
                <a:cubicBezTo>
                  <a:pt x="317" y="257"/>
                  <a:pt x="317" y="258"/>
                  <a:pt x="317" y="259"/>
                </a:cubicBezTo>
                <a:cubicBezTo>
                  <a:pt x="313" y="268"/>
                  <a:pt x="305" y="277"/>
                  <a:pt x="299" y="285"/>
                </a:cubicBezTo>
                <a:cubicBezTo>
                  <a:pt x="297" y="287"/>
                  <a:pt x="300" y="289"/>
                  <a:pt x="302" y="288"/>
                </a:cubicBezTo>
                <a:cubicBezTo>
                  <a:pt x="304" y="285"/>
                  <a:pt x="307" y="282"/>
                  <a:pt x="309" y="280"/>
                </a:cubicBezTo>
                <a:cubicBezTo>
                  <a:pt x="304" y="286"/>
                  <a:pt x="299" y="293"/>
                  <a:pt x="294" y="299"/>
                </a:cubicBezTo>
                <a:cubicBezTo>
                  <a:pt x="293" y="301"/>
                  <a:pt x="296" y="303"/>
                  <a:pt x="297" y="301"/>
                </a:cubicBezTo>
                <a:cubicBezTo>
                  <a:pt x="300" y="299"/>
                  <a:pt x="320" y="271"/>
                  <a:pt x="311" y="288"/>
                </a:cubicBezTo>
                <a:cubicBezTo>
                  <a:pt x="310" y="289"/>
                  <a:pt x="313" y="292"/>
                  <a:pt x="314" y="290"/>
                </a:cubicBezTo>
                <a:cubicBezTo>
                  <a:pt x="319" y="285"/>
                  <a:pt x="324" y="275"/>
                  <a:pt x="325" y="286"/>
                </a:cubicBezTo>
                <a:cubicBezTo>
                  <a:pt x="325" y="288"/>
                  <a:pt x="326" y="289"/>
                  <a:pt x="328" y="288"/>
                </a:cubicBezTo>
                <a:cubicBezTo>
                  <a:pt x="332" y="285"/>
                  <a:pt x="333" y="283"/>
                  <a:pt x="333" y="289"/>
                </a:cubicBezTo>
                <a:cubicBezTo>
                  <a:pt x="333" y="290"/>
                  <a:pt x="335" y="291"/>
                  <a:pt x="336" y="290"/>
                </a:cubicBezTo>
                <a:cubicBezTo>
                  <a:pt x="341" y="284"/>
                  <a:pt x="346" y="279"/>
                  <a:pt x="351" y="273"/>
                </a:cubicBezTo>
                <a:cubicBezTo>
                  <a:pt x="352" y="271"/>
                  <a:pt x="351" y="269"/>
                  <a:pt x="349" y="270"/>
                </a:cubicBezTo>
                <a:cubicBezTo>
                  <a:pt x="338" y="273"/>
                  <a:pt x="338" y="269"/>
                  <a:pt x="348" y="257"/>
                </a:cubicBezTo>
                <a:cubicBezTo>
                  <a:pt x="350" y="255"/>
                  <a:pt x="348" y="253"/>
                  <a:pt x="346" y="254"/>
                </a:cubicBezTo>
                <a:cubicBezTo>
                  <a:pt x="340" y="260"/>
                  <a:pt x="333" y="271"/>
                  <a:pt x="343" y="256"/>
                </a:cubicBezTo>
                <a:cubicBezTo>
                  <a:pt x="352" y="243"/>
                  <a:pt x="364" y="231"/>
                  <a:pt x="375" y="218"/>
                </a:cubicBezTo>
                <a:cubicBezTo>
                  <a:pt x="376" y="216"/>
                  <a:pt x="374" y="214"/>
                  <a:pt x="372" y="215"/>
                </a:cubicBezTo>
                <a:cubicBezTo>
                  <a:pt x="371" y="216"/>
                  <a:pt x="371" y="217"/>
                  <a:pt x="370" y="217"/>
                </a:cubicBezTo>
                <a:cubicBezTo>
                  <a:pt x="397" y="190"/>
                  <a:pt x="424" y="163"/>
                  <a:pt x="453" y="138"/>
                </a:cubicBezTo>
                <a:cubicBezTo>
                  <a:pt x="463" y="130"/>
                  <a:pt x="472" y="123"/>
                  <a:pt x="482" y="115"/>
                </a:cubicBezTo>
                <a:cubicBezTo>
                  <a:pt x="484" y="114"/>
                  <a:pt x="471" y="126"/>
                  <a:pt x="469" y="127"/>
                </a:cubicBezTo>
                <a:cubicBezTo>
                  <a:pt x="456" y="142"/>
                  <a:pt x="442" y="158"/>
                  <a:pt x="428" y="173"/>
                </a:cubicBezTo>
                <a:cubicBezTo>
                  <a:pt x="404" y="193"/>
                  <a:pt x="382" y="214"/>
                  <a:pt x="361" y="237"/>
                </a:cubicBezTo>
                <a:cubicBezTo>
                  <a:pt x="359" y="239"/>
                  <a:pt x="361" y="241"/>
                  <a:pt x="363" y="240"/>
                </a:cubicBezTo>
                <a:cubicBezTo>
                  <a:pt x="388" y="220"/>
                  <a:pt x="409" y="198"/>
                  <a:pt x="430" y="176"/>
                </a:cubicBezTo>
                <a:cubicBezTo>
                  <a:pt x="432" y="174"/>
                  <a:pt x="434" y="173"/>
                  <a:pt x="435" y="172"/>
                </a:cubicBezTo>
                <a:cubicBezTo>
                  <a:pt x="445" y="164"/>
                  <a:pt x="454" y="157"/>
                  <a:pt x="464" y="150"/>
                </a:cubicBezTo>
                <a:cubicBezTo>
                  <a:pt x="469" y="147"/>
                  <a:pt x="474" y="144"/>
                  <a:pt x="479" y="141"/>
                </a:cubicBezTo>
                <a:cubicBezTo>
                  <a:pt x="483" y="140"/>
                  <a:pt x="486" y="138"/>
                  <a:pt x="487" y="134"/>
                </a:cubicBezTo>
                <a:cubicBezTo>
                  <a:pt x="488" y="135"/>
                  <a:pt x="489" y="136"/>
                  <a:pt x="490" y="135"/>
                </a:cubicBezTo>
                <a:cubicBezTo>
                  <a:pt x="491" y="134"/>
                  <a:pt x="493" y="133"/>
                  <a:pt x="494" y="132"/>
                </a:cubicBezTo>
                <a:cubicBezTo>
                  <a:pt x="496" y="130"/>
                  <a:pt x="494" y="127"/>
                  <a:pt x="492" y="128"/>
                </a:cubicBezTo>
                <a:cubicBezTo>
                  <a:pt x="476" y="138"/>
                  <a:pt x="459" y="149"/>
                  <a:pt x="444" y="161"/>
                </a:cubicBezTo>
                <a:cubicBezTo>
                  <a:pt x="459" y="144"/>
                  <a:pt x="474" y="126"/>
                  <a:pt x="490" y="110"/>
                </a:cubicBezTo>
                <a:cubicBezTo>
                  <a:pt x="490" y="109"/>
                  <a:pt x="490" y="109"/>
                  <a:pt x="490" y="109"/>
                </a:cubicBezTo>
                <a:cubicBezTo>
                  <a:pt x="496" y="117"/>
                  <a:pt x="502" y="125"/>
                  <a:pt x="507" y="133"/>
                </a:cubicBezTo>
                <a:cubicBezTo>
                  <a:pt x="507" y="134"/>
                  <a:pt x="509" y="133"/>
                  <a:pt x="508" y="132"/>
                </a:cubicBezTo>
                <a:cubicBezTo>
                  <a:pt x="492" y="103"/>
                  <a:pt x="471" y="78"/>
                  <a:pt x="446" y="58"/>
                </a:cubicBezTo>
                <a:cubicBezTo>
                  <a:pt x="447" y="56"/>
                  <a:pt x="445" y="55"/>
                  <a:pt x="443" y="56"/>
                </a:cubicBezTo>
                <a:cubicBezTo>
                  <a:pt x="443" y="56"/>
                  <a:pt x="443" y="56"/>
                  <a:pt x="443" y="56"/>
                </a:cubicBezTo>
                <a:cubicBezTo>
                  <a:pt x="398" y="21"/>
                  <a:pt x="343" y="1"/>
                  <a:pt x="284" y="1"/>
                </a:cubicBezTo>
                <a:cubicBezTo>
                  <a:pt x="185" y="0"/>
                  <a:pt x="83" y="59"/>
                  <a:pt x="41" y="149"/>
                </a:cubicBezTo>
                <a:cubicBezTo>
                  <a:pt x="39" y="152"/>
                  <a:pt x="43" y="155"/>
                  <a:pt x="45" y="152"/>
                </a:cubicBezTo>
                <a:cubicBezTo>
                  <a:pt x="100" y="67"/>
                  <a:pt x="182" y="12"/>
                  <a:pt x="284" y="11"/>
                </a:cubicBezTo>
                <a:cubicBezTo>
                  <a:pt x="340" y="10"/>
                  <a:pt x="394" y="27"/>
                  <a:pt x="438" y="58"/>
                </a:cubicBezTo>
                <a:cubicBezTo>
                  <a:pt x="425" y="66"/>
                  <a:pt x="414" y="77"/>
                  <a:pt x="404" y="88"/>
                </a:cubicBezTo>
                <a:cubicBezTo>
                  <a:pt x="406" y="85"/>
                  <a:pt x="408" y="81"/>
                  <a:pt x="410" y="77"/>
                </a:cubicBezTo>
                <a:cubicBezTo>
                  <a:pt x="411" y="76"/>
                  <a:pt x="409" y="74"/>
                  <a:pt x="408" y="75"/>
                </a:cubicBezTo>
                <a:cubicBezTo>
                  <a:pt x="386" y="91"/>
                  <a:pt x="365" y="111"/>
                  <a:pt x="351" y="135"/>
                </a:cubicBezTo>
                <a:cubicBezTo>
                  <a:pt x="342" y="139"/>
                  <a:pt x="335" y="144"/>
                  <a:pt x="329" y="150"/>
                </a:cubicBezTo>
                <a:cubicBezTo>
                  <a:pt x="333" y="144"/>
                  <a:pt x="335" y="138"/>
                  <a:pt x="338" y="132"/>
                </a:cubicBezTo>
                <a:cubicBezTo>
                  <a:pt x="338" y="130"/>
                  <a:pt x="336" y="129"/>
                  <a:pt x="334" y="130"/>
                </a:cubicBezTo>
                <a:cubicBezTo>
                  <a:pt x="326" y="137"/>
                  <a:pt x="319" y="144"/>
                  <a:pt x="311" y="152"/>
                </a:cubicBezTo>
                <a:cubicBezTo>
                  <a:pt x="315" y="148"/>
                  <a:pt x="321" y="139"/>
                  <a:pt x="324" y="131"/>
                </a:cubicBezTo>
                <a:cubicBezTo>
                  <a:pt x="324" y="129"/>
                  <a:pt x="322" y="128"/>
                  <a:pt x="321" y="129"/>
                </a:cubicBezTo>
                <a:cubicBezTo>
                  <a:pt x="314" y="135"/>
                  <a:pt x="307" y="142"/>
                  <a:pt x="302" y="149"/>
                </a:cubicBezTo>
                <a:cubicBezTo>
                  <a:pt x="308" y="141"/>
                  <a:pt x="313" y="134"/>
                  <a:pt x="316" y="125"/>
                </a:cubicBezTo>
                <a:cubicBezTo>
                  <a:pt x="316" y="123"/>
                  <a:pt x="314" y="122"/>
                  <a:pt x="313" y="123"/>
                </a:cubicBezTo>
                <a:cubicBezTo>
                  <a:pt x="304" y="130"/>
                  <a:pt x="294" y="140"/>
                  <a:pt x="288" y="148"/>
                </a:cubicBezTo>
                <a:cubicBezTo>
                  <a:pt x="295" y="139"/>
                  <a:pt x="302" y="130"/>
                  <a:pt x="307" y="119"/>
                </a:cubicBezTo>
                <a:cubicBezTo>
                  <a:pt x="308" y="118"/>
                  <a:pt x="307" y="117"/>
                  <a:pt x="306" y="117"/>
                </a:cubicBezTo>
                <a:cubicBezTo>
                  <a:pt x="304" y="118"/>
                  <a:pt x="302" y="119"/>
                  <a:pt x="301" y="119"/>
                </a:cubicBezTo>
                <a:cubicBezTo>
                  <a:pt x="301" y="118"/>
                  <a:pt x="299" y="117"/>
                  <a:pt x="298" y="118"/>
                </a:cubicBezTo>
                <a:cubicBezTo>
                  <a:pt x="296" y="120"/>
                  <a:pt x="295" y="122"/>
                  <a:pt x="293" y="124"/>
                </a:cubicBezTo>
                <a:cubicBezTo>
                  <a:pt x="289" y="126"/>
                  <a:pt x="285" y="129"/>
                  <a:pt x="281" y="131"/>
                </a:cubicBezTo>
                <a:cubicBezTo>
                  <a:pt x="281" y="130"/>
                  <a:pt x="281" y="130"/>
                  <a:pt x="281" y="129"/>
                </a:cubicBezTo>
                <a:cubicBezTo>
                  <a:pt x="286" y="123"/>
                  <a:pt x="291" y="116"/>
                  <a:pt x="296" y="109"/>
                </a:cubicBezTo>
                <a:cubicBezTo>
                  <a:pt x="297" y="108"/>
                  <a:pt x="295" y="106"/>
                  <a:pt x="293" y="107"/>
                </a:cubicBezTo>
                <a:cubicBezTo>
                  <a:pt x="292" y="108"/>
                  <a:pt x="291" y="109"/>
                  <a:pt x="290" y="110"/>
                </a:cubicBezTo>
                <a:cubicBezTo>
                  <a:pt x="292" y="107"/>
                  <a:pt x="294" y="104"/>
                  <a:pt x="296" y="101"/>
                </a:cubicBezTo>
                <a:cubicBezTo>
                  <a:pt x="297" y="100"/>
                  <a:pt x="295" y="98"/>
                  <a:pt x="294" y="99"/>
                </a:cubicBezTo>
                <a:cubicBezTo>
                  <a:pt x="279" y="112"/>
                  <a:pt x="268" y="126"/>
                  <a:pt x="259" y="142"/>
                </a:cubicBezTo>
                <a:cubicBezTo>
                  <a:pt x="253" y="151"/>
                  <a:pt x="248" y="159"/>
                  <a:pt x="245" y="169"/>
                </a:cubicBezTo>
                <a:cubicBezTo>
                  <a:pt x="245" y="171"/>
                  <a:pt x="246" y="172"/>
                  <a:pt x="248" y="171"/>
                </a:cubicBezTo>
                <a:cubicBezTo>
                  <a:pt x="252" y="169"/>
                  <a:pt x="256" y="167"/>
                  <a:pt x="259" y="164"/>
                </a:cubicBezTo>
                <a:cubicBezTo>
                  <a:pt x="256" y="170"/>
                  <a:pt x="252" y="176"/>
                  <a:pt x="250" y="183"/>
                </a:cubicBezTo>
                <a:cubicBezTo>
                  <a:pt x="249" y="185"/>
                  <a:pt x="251" y="186"/>
                  <a:pt x="252" y="185"/>
                </a:cubicBezTo>
                <a:cubicBezTo>
                  <a:pt x="255" y="184"/>
                  <a:pt x="258" y="182"/>
                  <a:pt x="260" y="180"/>
                </a:cubicBezTo>
                <a:cubicBezTo>
                  <a:pt x="259" y="182"/>
                  <a:pt x="258" y="185"/>
                  <a:pt x="257" y="187"/>
                </a:cubicBezTo>
                <a:cubicBezTo>
                  <a:pt x="256" y="189"/>
                  <a:pt x="258" y="191"/>
                  <a:pt x="259" y="189"/>
                </a:cubicBezTo>
                <a:cubicBezTo>
                  <a:pt x="264" y="185"/>
                  <a:pt x="268" y="181"/>
                  <a:pt x="272" y="177"/>
                </a:cubicBezTo>
                <a:cubicBezTo>
                  <a:pt x="269" y="181"/>
                  <a:pt x="267" y="185"/>
                  <a:pt x="265" y="188"/>
                </a:cubicBezTo>
                <a:cubicBezTo>
                  <a:pt x="264" y="190"/>
                  <a:pt x="266" y="192"/>
                  <a:pt x="267" y="191"/>
                </a:cubicBezTo>
                <a:cubicBezTo>
                  <a:pt x="272" y="186"/>
                  <a:pt x="277" y="179"/>
                  <a:pt x="280" y="175"/>
                </a:cubicBezTo>
                <a:cubicBezTo>
                  <a:pt x="274" y="183"/>
                  <a:pt x="268" y="192"/>
                  <a:pt x="264" y="201"/>
                </a:cubicBezTo>
                <a:cubicBezTo>
                  <a:pt x="263" y="203"/>
                  <a:pt x="265" y="205"/>
                  <a:pt x="266" y="203"/>
                </a:cubicBezTo>
                <a:cubicBezTo>
                  <a:pt x="271" y="198"/>
                  <a:pt x="275" y="194"/>
                  <a:pt x="279" y="188"/>
                </a:cubicBezTo>
                <a:cubicBezTo>
                  <a:pt x="275" y="194"/>
                  <a:pt x="270" y="199"/>
                  <a:pt x="266" y="206"/>
                </a:cubicBezTo>
                <a:cubicBezTo>
                  <a:pt x="265" y="207"/>
                  <a:pt x="267" y="208"/>
                  <a:pt x="268" y="207"/>
                </a:cubicBezTo>
                <a:cubicBezTo>
                  <a:pt x="271" y="204"/>
                  <a:pt x="274" y="200"/>
                  <a:pt x="276" y="196"/>
                </a:cubicBezTo>
                <a:cubicBezTo>
                  <a:pt x="277" y="195"/>
                  <a:pt x="276" y="194"/>
                  <a:pt x="275" y="194"/>
                </a:cubicBezTo>
                <a:cubicBezTo>
                  <a:pt x="279" y="190"/>
                  <a:pt x="284" y="183"/>
                  <a:pt x="284" y="183"/>
                </a:cubicBezTo>
                <a:cubicBezTo>
                  <a:pt x="284" y="182"/>
                  <a:pt x="282" y="180"/>
                  <a:pt x="281" y="181"/>
                </a:cubicBezTo>
                <a:cubicBezTo>
                  <a:pt x="277" y="185"/>
                  <a:pt x="271" y="194"/>
                  <a:pt x="270" y="196"/>
                </a:cubicBezTo>
                <a:cubicBezTo>
                  <a:pt x="274" y="187"/>
                  <a:pt x="281" y="178"/>
                  <a:pt x="287" y="170"/>
                </a:cubicBezTo>
                <a:cubicBezTo>
                  <a:pt x="288" y="168"/>
                  <a:pt x="286" y="166"/>
                  <a:pt x="284" y="168"/>
                </a:cubicBezTo>
                <a:cubicBezTo>
                  <a:pt x="280" y="172"/>
                  <a:pt x="274" y="179"/>
                  <a:pt x="272" y="183"/>
                </a:cubicBezTo>
                <a:cubicBezTo>
                  <a:pt x="278" y="173"/>
                  <a:pt x="285" y="164"/>
                  <a:pt x="292" y="155"/>
                </a:cubicBezTo>
                <a:cubicBezTo>
                  <a:pt x="293" y="153"/>
                  <a:pt x="290" y="151"/>
                  <a:pt x="289" y="153"/>
                </a:cubicBezTo>
                <a:cubicBezTo>
                  <a:pt x="287" y="155"/>
                  <a:pt x="285" y="157"/>
                  <a:pt x="283" y="160"/>
                </a:cubicBezTo>
                <a:cubicBezTo>
                  <a:pt x="282" y="160"/>
                  <a:pt x="281" y="161"/>
                  <a:pt x="280" y="162"/>
                </a:cubicBezTo>
                <a:cubicBezTo>
                  <a:pt x="277" y="166"/>
                  <a:pt x="274" y="170"/>
                  <a:pt x="270" y="174"/>
                </a:cubicBezTo>
                <a:cubicBezTo>
                  <a:pt x="265" y="179"/>
                  <a:pt x="259" y="189"/>
                  <a:pt x="266" y="176"/>
                </a:cubicBezTo>
                <a:cubicBezTo>
                  <a:pt x="267" y="175"/>
                  <a:pt x="267" y="174"/>
                  <a:pt x="268" y="173"/>
                </a:cubicBezTo>
                <a:cubicBezTo>
                  <a:pt x="274" y="167"/>
                  <a:pt x="279" y="160"/>
                  <a:pt x="284" y="153"/>
                </a:cubicBezTo>
                <a:cubicBezTo>
                  <a:pt x="293" y="146"/>
                  <a:pt x="301" y="138"/>
                  <a:pt x="309" y="131"/>
                </a:cubicBezTo>
                <a:cubicBezTo>
                  <a:pt x="304" y="135"/>
                  <a:pt x="299" y="148"/>
                  <a:pt x="295" y="153"/>
                </a:cubicBezTo>
                <a:cubicBezTo>
                  <a:pt x="294" y="155"/>
                  <a:pt x="297" y="156"/>
                  <a:pt x="298" y="155"/>
                </a:cubicBezTo>
                <a:cubicBezTo>
                  <a:pt x="305" y="149"/>
                  <a:pt x="311" y="143"/>
                  <a:pt x="317" y="137"/>
                </a:cubicBezTo>
                <a:cubicBezTo>
                  <a:pt x="313" y="141"/>
                  <a:pt x="309" y="153"/>
                  <a:pt x="306" y="159"/>
                </a:cubicBezTo>
                <a:cubicBezTo>
                  <a:pt x="305" y="161"/>
                  <a:pt x="307" y="162"/>
                  <a:pt x="308" y="161"/>
                </a:cubicBezTo>
                <a:cubicBezTo>
                  <a:pt x="314" y="155"/>
                  <a:pt x="319" y="149"/>
                  <a:pt x="325" y="143"/>
                </a:cubicBezTo>
                <a:cubicBezTo>
                  <a:pt x="339" y="129"/>
                  <a:pt x="327" y="147"/>
                  <a:pt x="325" y="150"/>
                </a:cubicBezTo>
                <a:cubicBezTo>
                  <a:pt x="317" y="163"/>
                  <a:pt x="305" y="174"/>
                  <a:pt x="297" y="186"/>
                </a:cubicBezTo>
                <a:cubicBezTo>
                  <a:pt x="295" y="188"/>
                  <a:pt x="298" y="190"/>
                  <a:pt x="299" y="188"/>
                </a:cubicBezTo>
                <a:cubicBezTo>
                  <a:pt x="311" y="178"/>
                  <a:pt x="320" y="165"/>
                  <a:pt x="331" y="153"/>
                </a:cubicBezTo>
                <a:cubicBezTo>
                  <a:pt x="333" y="152"/>
                  <a:pt x="334" y="150"/>
                  <a:pt x="336" y="148"/>
                </a:cubicBezTo>
                <a:cubicBezTo>
                  <a:pt x="339" y="143"/>
                  <a:pt x="343" y="141"/>
                  <a:pt x="348" y="141"/>
                </a:cubicBezTo>
                <a:cubicBezTo>
                  <a:pt x="347" y="143"/>
                  <a:pt x="345" y="144"/>
                  <a:pt x="345" y="146"/>
                </a:cubicBezTo>
                <a:cubicBezTo>
                  <a:pt x="344" y="147"/>
                  <a:pt x="345" y="148"/>
                  <a:pt x="345" y="149"/>
                </a:cubicBezTo>
                <a:cubicBezTo>
                  <a:pt x="341" y="154"/>
                  <a:pt x="336" y="160"/>
                  <a:pt x="332" y="166"/>
                </a:cubicBezTo>
                <a:cubicBezTo>
                  <a:pt x="320" y="176"/>
                  <a:pt x="309" y="188"/>
                  <a:pt x="299" y="201"/>
                </a:cubicBezTo>
                <a:cubicBezTo>
                  <a:pt x="299" y="201"/>
                  <a:pt x="299" y="201"/>
                  <a:pt x="299" y="201"/>
                </a:cubicBezTo>
                <a:cubicBezTo>
                  <a:pt x="280" y="219"/>
                  <a:pt x="263" y="239"/>
                  <a:pt x="245" y="258"/>
                </a:cubicBezTo>
                <a:cubicBezTo>
                  <a:pt x="250" y="251"/>
                  <a:pt x="255" y="244"/>
                  <a:pt x="261" y="238"/>
                </a:cubicBezTo>
                <a:cubicBezTo>
                  <a:pt x="264" y="233"/>
                  <a:pt x="268" y="229"/>
                  <a:pt x="272" y="224"/>
                </a:cubicBezTo>
                <a:cubicBezTo>
                  <a:pt x="274" y="222"/>
                  <a:pt x="276" y="220"/>
                  <a:pt x="278" y="217"/>
                </a:cubicBezTo>
                <a:cubicBezTo>
                  <a:pt x="282" y="215"/>
                  <a:pt x="284" y="213"/>
                  <a:pt x="283" y="211"/>
                </a:cubicBezTo>
                <a:cubicBezTo>
                  <a:pt x="285" y="209"/>
                  <a:pt x="287" y="207"/>
                  <a:pt x="289" y="204"/>
                </a:cubicBezTo>
                <a:cubicBezTo>
                  <a:pt x="291" y="203"/>
                  <a:pt x="288" y="200"/>
                  <a:pt x="287" y="202"/>
                </a:cubicBezTo>
                <a:cubicBezTo>
                  <a:pt x="283" y="206"/>
                  <a:pt x="279" y="210"/>
                  <a:pt x="276" y="214"/>
                </a:cubicBezTo>
                <a:cubicBezTo>
                  <a:pt x="267" y="224"/>
                  <a:pt x="259" y="234"/>
                  <a:pt x="250" y="243"/>
                </a:cubicBezTo>
                <a:cubicBezTo>
                  <a:pt x="234" y="260"/>
                  <a:pt x="249" y="240"/>
                  <a:pt x="254" y="233"/>
                </a:cubicBezTo>
                <a:cubicBezTo>
                  <a:pt x="260" y="226"/>
                  <a:pt x="266" y="219"/>
                  <a:pt x="271" y="212"/>
                </a:cubicBezTo>
                <a:cubicBezTo>
                  <a:pt x="272" y="210"/>
                  <a:pt x="270" y="208"/>
                  <a:pt x="268" y="210"/>
                </a:cubicBezTo>
                <a:cubicBezTo>
                  <a:pt x="263" y="216"/>
                  <a:pt x="259" y="221"/>
                  <a:pt x="254" y="228"/>
                </a:cubicBezTo>
                <a:cubicBezTo>
                  <a:pt x="249" y="233"/>
                  <a:pt x="244" y="240"/>
                  <a:pt x="241" y="242"/>
                </a:cubicBezTo>
                <a:cubicBezTo>
                  <a:pt x="234" y="250"/>
                  <a:pt x="234" y="250"/>
                  <a:pt x="239" y="243"/>
                </a:cubicBezTo>
                <a:cubicBezTo>
                  <a:pt x="242" y="238"/>
                  <a:pt x="246" y="233"/>
                  <a:pt x="250" y="228"/>
                </a:cubicBezTo>
                <a:cubicBezTo>
                  <a:pt x="252" y="227"/>
                  <a:pt x="253" y="226"/>
                  <a:pt x="253" y="225"/>
                </a:cubicBezTo>
                <a:cubicBezTo>
                  <a:pt x="255" y="223"/>
                  <a:pt x="257" y="221"/>
                  <a:pt x="258" y="219"/>
                </a:cubicBezTo>
                <a:cubicBezTo>
                  <a:pt x="260" y="217"/>
                  <a:pt x="257" y="215"/>
                  <a:pt x="256" y="217"/>
                </a:cubicBezTo>
                <a:cubicBezTo>
                  <a:pt x="250" y="222"/>
                  <a:pt x="244" y="227"/>
                  <a:pt x="238" y="233"/>
                </a:cubicBezTo>
                <a:cubicBezTo>
                  <a:pt x="227" y="243"/>
                  <a:pt x="225" y="243"/>
                  <a:pt x="227" y="239"/>
                </a:cubicBezTo>
                <a:cubicBezTo>
                  <a:pt x="228" y="239"/>
                  <a:pt x="229" y="239"/>
                  <a:pt x="229" y="237"/>
                </a:cubicBezTo>
                <a:cubicBezTo>
                  <a:pt x="229" y="238"/>
                  <a:pt x="231" y="234"/>
                  <a:pt x="233" y="230"/>
                </a:cubicBezTo>
                <a:cubicBezTo>
                  <a:pt x="237" y="225"/>
                  <a:pt x="240" y="220"/>
                  <a:pt x="242" y="218"/>
                </a:cubicBezTo>
                <a:cubicBezTo>
                  <a:pt x="244" y="216"/>
                  <a:pt x="242" y="214"/>
                  <a:pt x="240" y="215"/>
                </a:cubicBezTo>
                <a:cubicBezTo>
                  <a:pt x="233" y="221"/>
                  <a:pt x="227" y="226"/>
                  <a:pt x="226" y="233"/>
                </a:cubicBezTo>
                <a:cubicBezTo>
                  <a:pt x="223" y="238"/>
                  <a:pt x="221" y="242"/>
                  <a:pt x="219" y="247"/>
                </a:cubicBezTo>
                <a:cubicBezTo>
                  <a:pt x="218" y="249"/>
                  <a:pt x="220" y="250"/>
                  <a:pt x="221" y="249"/>
                </a:cubicBezTo>
                <a:cubicBezTo>
                  <a:pt x="226" y="246"/>
                  <a:pt x="230" y="244"/>
                  <a:pt x="235" y="240"/>
                </a:cubicBezTo>
                <a:cubicBezTo>
                  <a:pt x="237" y="239"/>
                  <a:pt x="238" y="237"/>
                  <a:pt x="240" y="236"/>
                </a:cubicBezTo>
                <a:cubicBezTo>
                  <a:pt x="236" y="242"/>
                  <a:pt x="232" y="248"/>
                  <a:pt x="229" y="255"/>
                </a:cubicBezTo>
                <a:cubicBezTo>
                  <a:pt x="228" y="257"/>
                  <a:pt x="231" y="258"/>
                  <a:pt x="232" y="257"/>
                </a:cubicBezTo>
                <a:cubicBezTo>
                  <a:pt x="235" y="254"/>
                  <a:pt x="238" y="250"/>
                  <a:pt x="241" y="247"/>
                </a:cubicBezTo>
                <a:cubicBezTo>
                  <a:pt x="240" y="250"/>
                  <a:pt x="238" y="254"/>
                  <a:pt x="236" y="257"/>
                </a:cubicBezTo>
                <a:cubicBezTo>
                  <a:pt x="235" y="259"/>
                  <a:pt x="237" y="261"/>
                  <a:pt x="239" y="259"/>
                </a:cubicBezTo>
                <a:cubicBezTo>
                  <a:pt x="241" y="257"/>
                  <a:pt x="243" y="255"/>
                  <a:pt x="245" y="253"/>
                </a:cubicBezTo>
                <a:cubicBezTo>
                  <a:pt x="242" y="258"/>
                  <a:pt x="238" y="263"/>
                  <a:pt x="235" y="269"/>
                </a:cubicBezTo>
                <a:cubicBezTo>
                  <a:pt x="235" y="268"/>
                  <a:pt x="235" y="267"/>
                  <a:pt x="236" y="267"/>
                </a:cubicBezTo>
                <a:cubicBezTo>
                  <a:pt x="237" y="265"/>
                  <a:pt x="235" y="263"/>
                  <a:pt x="233" y="265"/>
                </a:cubicBezTo>
                <a:cubicBezTo>
                  <a:pt x="226" y="270"/>
                  <a:pt x="219" y="277"/>
                  <a:pt x="212" y="284"/>
                </a:cubicBezTo>
                <a:cubicBezTo>
                  <a:pt x="214" y="281"/>
                  <a:pt x="215" y="278"/>
                  <a:pt x="216" y="274"/>
                </a:cubicBezTo>
                <a:cubicBezTo>
                  <a:pt x="217" y="273"/>
                  <a:pt x="215" y="272"/>
                  <a:pt x="214" y="273"/>
                </a:cubicBezTo>
                <a:cubicBezTo>
                  <a:pt x="208" y="279"/>
                  <a:pt x="201" y="286"/>
                  <a:pt x="196" y="293"/>
                </a:cubicBezTo>
                <a:cubicBezTo>
                  <a:pt x="195" y="293"/>
                  <a:pt x="196" y="295"/>
                  <a:pt x="197" y="294"/>
                </a:cubicBezTo>
                <a:cubicBezTo>
                  <a:pt x="202" y="289"/>
                  <a:pt x="206" y="284"/>
                  <a:pt x="211" y="280"/>
                </a:cubicBezTo>
                <a:cubicBezTo>
                  <a:pt x="207" y="287"/>
                  <a:pt x="203" y="293"/>
                  <a:pt x="198" y="299"/>
                </a:cubicBezTo>
                <a:cubicBezTo>
                  <a:pt x="196" y="300"/>
                  <a:pt x="198" y="303"/>
                  <a:pt x="200" y="301"/>
                </a:cubicBezTo>
                <a:cubicBezTo>
                  <a:pt x="209" y="293"/>
                  <a:pt x="217" y="284"/>
                  <a:pt x="226" y="275"/>
                </a:cubicBezTo>
                <a:cubicBezTo>
                  <a:pt x="218" y="287"/>
                  <a:pt x="207" y="297"/>
                  <a:pt x="199" y="308"/>
                </a:cubicBezTo>
                <a:cubicBezTo>
                  <a:pt x="198" y="309"/>
                  <a:pt x="199" y="312"/>
                  <a:pt x="201" y="311"/>
                </a:cubicBezTo>
                <a:cubicBezTo>
                  <a:pt x="201" y="311"/>
                  <a:pt x="201" y="311"/>
                  <a:pt x="201" y="310"/>
                </a:cubicBezTo>
                <a:cubicBezTo>
                  <a:pt x="201" y="310"/>
                  <a:pt x="201" y="310"/>
                  <a:pt x="201" y="310"/>
                </a:cubicBezTo>
                <a:cubicBezTo>
                  <a:pt x="201" y="310"/>
                  <a:pt x="201" y="310"/>
                  <a:pt x="201" y="310"/>
                </a:cubicBezTo>
                <a:cubicBezTo>
                  <a:pt x="214" y="302"/>
                  <a:pt x="224" y="291"/>
                  <a:pt x="236" y="281"/>
                </a:cubicBezTo>
                <a:cubicBezTo>
                  <a:pt x="234" y="285"/>
                  <a:pt x="232" y="288"/>
                  <a:pt x="229" y="292"/>
                </a:cubicBezTo>
                <a:cubicBezTo>
                  <a:pt x="223" y="298"/>
                  <a:pt x="218" y="304"/>
                  <a:pt x="212" y="310"/>
                </a:cubicBezTo>
                <a:cubicBezTo>
                  <a:pt x="211" y="312"/>
                  <a:pt x="213" y="315"/>
                  <a:pt x="215" y="313"/>
                </a:cubicBezTo>
                <a:cubicBezTo>
                  <a:pt x="220" y="308"/>
                  <a:pt x="225" y="302"/>
                  <a:pt x="230" y="297"/>
                </a:cubicBezTo>
                <a:cubicBezTo>
                  <a:pt x="226" y="303"/>
                  <a:pt x="221" y="309"/>
                  <a:pt x="217" y="315"/>
                </a:cubicBezTo>
                <a:cubicBezTo>
                  <a:pt x="215" y="317"/>
                  <a:pt x="218" y="319"/>
                  <a:pt x="220" y="317"/>
                </a:cubicBezTo>
                <a:cubicBezTo>
                  <a:pt x="224" y="312"/>
                  <a:pt x="228" y="307"/>
                  <a:pt x="233" y="303"/>
                </a:cubicBezTo>
                <a:cubicBezTo>
                  <a:pt x="232" y="305"/>
                  <a:pt x="232" y="306"/>
                  <a:pt x="231" y="308"/>
                </a:cubicBezTo>
                <a:cubicBezTo>
                  <a:pt x="230" y="307"/>
                  <a:pt x="229" y="308"/>
                  <a:pt x="229" y="309"/>
                </a:cubicBezTo>
                <a:cubicBezTo>
                  <a:pt x="228" y="312"/>
                  <a:pt x="227" y="315"/>
                  <a:pt x="226" y="319"/>
                </a:cubicBezTo>
                <a:cubicBezTo>
                  <a:pt x="225" y="320"/>
                  <a:pt x="226" y="320"/>
                  <a:pt x="226" y="321"/>
                </a:cubicBezTo>
                <a:cubicBezTo>
                  <a:pt x="225" y="322"/>
                  <a:pt x="224" y="324"/>
                  <a:pt x="223" y="325"/>
                </a:cubicBezTo>
                <a:cubicBezTo>
                  <a:pt x="222" y="325"/>
                  <a:pt x="221" y="327"/>
                  <a:pt x="219" y="331"/>
                </a:cubicBezTo>
                <a:cubicBezTo>
                  <a:pt x="219" y="332"/>
                  <a:pt x="218" y="332"/>
                  <a:pt x="218" y="333"/>
                </a:cubicBezTo>
                <a:cubicBezTo>
                  <a:pt x="215" y="337"/>
                  <a:pt x="212" y="341"/>
                  <a:pt x="210" y="345"/>
                </a:cubicBezTo>
                <a:cubicBezTo>
                  <a:pt x="209" y="346"/>
                  <a:pt x="210" y="347"/>
                  <a:pt x="211" y="347"/>
                </a:cubicBezTo>
                <a:cubicBezTo>
                  <a:pt x="209" y="351"/>
                  <a:pt x="208" y="356"/>
                  <a:pt x="209" y="360"/>
                </a:cubicBezTo>
                <a:cubicBezTo>
                  <a:pt x="209" y="361"/>
                  <a:pt x="209" y="362"/>
                  <a:pt x="210" y="362"/>
                </a:cubicBezTo>
                <a:cubicBezTo>
                  <a:pt x="206" y="367"/>
                  <a:pt x="202" y="372"/>
                  <a:pt x="198" y="377"/>
                </a:cubicBezTo>
                <a:cubicBezTo>
                  <a:pt x="196" y="379"/>
                  <a:pt x="199" y="382"/>
                  <a:pt x="200" y="380"/>
                </a:cubicBezTo>
                <a:cubicBezTo>
                  <a:pt x="205" y="374"/>
                  <a:pt x="211" y="367"/>
                  <a:pt x="216" y="361"/>
                </a:cubicBezTo>
                <a:cubicBezTo>
                  <a:pt x="209" y="372"/>
                  <a:pt x="203" y="383"/>
                  <a:pt x="198" y="394"/>
                </a:cubicBezTo>
                <a:cubicBezTo>
                  <a:pt x="198" y="396"/>
                  <a:pt x="200" y="397"/>
                  <a:pt x="201" y="396"/>
                </a:cubicBezTo>
                <a:cubicBezTo>
                  <a:pt x="206" y="391"/>
                  <a:pt x="210" y="386"/>
                  <a:pt x="214" y="381"/>
                </a:cubicBezTo>
                <a:cubicBezTo>
                  <a:pt x="209" y="389"/>
                  <a:pt x="205" y="397"/>
                  <a:pt x="201" y="405"/>
                </a:cubicBezTo>
                <a:cubicBezTo>
                  <a:pt x="200" y="407"/>
                  <a:pt x="202" y="409"/>
                  <a:pt x="204" y="407"/>
                </a:cubicBezTo>
                <a:cubicBezTo>
                  <a:pt x="207" y="403"/>
                  <a:pt x="210" y="399"/>
                  <a:pt x="213" y="395"/>
                </a:cubicBezTo>
                <a:cubicBezTo>
                  <a:pt x="209" y="403"/>
                  <a:pt x="206" y="410"/>
                  <a:pt x="203" y="418"/>
                </a:cubicBezTo>
                <a:cubicBezTo>
                  <a:pt x="202" y="420"/>
                  <a:pt x="205" y="421"/>
                  <a:pt x="206" y="420"/>
                </a:cubicBezTo>
                <a:cubicBezTo>
                  <a:pt x="207" y="418"/>
                  <a:pt x="209" y="416"/>
                  <a:pt x="210" y="414"/>
                </a:cubicBezTo>
                <a:cubicBezTo>
                  <a:pt x="210" y="417"/>
                  <a:pt x="209" y="420"/>
                  <a:pt x="209" y="423"/>
                </a:cubicBezTo>
                <a:cubicBezTo>
                  <a:pt x="208" y="424"/>
                  <a:pt x="210" y="426"/>
                  <a:pt x="212" y="424"/>
                </a:cubicBezTo>
                <a:cubicBezTo>
                  <a:pt x="216" y="421"/>
                  <a:pt x="220" y="417"/>
                  <a:pt x="224" y="413"/>
                </a:cubicBezTo>
                <a:cubicBezTo>
                  <a:pt x="222" y="418"/>
                  <a:pt x="221" y="423"/>
                  <a:pt x="221" y="429"/>
                </a:cubicBezTo>
                <a:cubicBezTo>
                  <a:pt x="221" y="430"/>
                  <a:pt x="223" y="431"/>
                  <a:pt x="224" y="430"/>
                </a:cubicBezTo>
                <a:cubicBezTo>
                  <a:pt x="228" y="426"/>
                  <a:pt x="231" y="422"/>
                  <a:pt x="235" y="418"/>
                </a:cubicBezTo>
                <a:cubicBezTo>
                  <a:pt x="232" y="424"/>
                  <a:pt x="230" y="431"/>
                  <a:pt x="228" y="438"/>
                </a:cubicBezTo>
                <a:cubicBezTo>
                  <a:pt x="228" y="439"/>
                  <a:pt x="230" y="441"/>
                  <a:pt x="231" y="439"/>
                </a:cubicBezTo>
                <a:cubicBezTo>
                  <a:pt x="233" y="437"/>
                  <a:pt x="236" y="434"/>
                  <a:pt x="238" y="432"/>
                </a:cubicBezTo>
                <a:cubicBezTo>
                  <a:pt x="237" y="434"/>
                  <a:pt x="237" y="436"/>
                  <a:pt x="236" y="439"/>
                </a:cubicBezTo>
                <a:cubicBezTo>
                  <a:pt x="236" y="440"/>
                  <a:pt x="238" y="442"/>
                  <a:pt x="239" y="440"/>
                </a:cubicBezTo>
                <a:cubicBezTo>
                  <a:pt x="242" y="438"/>
                  <a:pt x="245" y="435"/>
                  <a:pt x="248" y="432"/>
                </a:cubicBezTo>
                <a:cubicBezTo>
                  <a:pt x="245" y="436"/>
                  <a:pt x="243" y="441"/>
                  <a:pt x="242" y="446"/>
                </a:cubicBezTo>
                <a:cubicBezTo>
                  <a:pt x="241" y="447"/>
                  <a:pt x="243" y="448"/>
                  <a:pt x="245" y="447"/>
                </a:cubicBezTo>
                <a:cubicBezTo>
                  <a:pt x="255" y="437"/>
                  <a:pt x="265" y="426"/>
                  <a:pt x="275" y="415"/>
                </a:cubicBezTo>
                <a:cubicBezTo>
                  <a:pt x="270" y="422"/>
                  <a:pt x="266" y="430"/>
                  <a:pt x="263" y="439"/>
                </a:cubicBezTo>
                <a:cubicBezTo>
                  <a:pt x="263" y="440"/>
                  <a:pt x="265" y="442"/>
                  <a:pt x="266" y="440"/>
                </a:cubicBezTo>
                <a:cubicBezTo>
                  <a:pt x="272" y="435"/>
                  <a:pt x="277" y="429"/>
                  <a:pt x="283" y="423"/>
                </a:cubicBezTo>
                <a:cubicBezTo>
                  <a:pt x="279" y="428"/>
                  <a:pt x="276" y="433"/>
                  <a:pt x="274" y="438"/>
                </a:cubicBezTo>
                <a:cubicBezTo>
                  <a:pt x="273" y="440"/>
                  <a:pt x="275" y="442"/>
                  <a:pt x="276" y="441"/>
                </a:cubicBezTo>
                <a:cubicBezTo>
                  <a:pt x="294" y="430"/>
                  <a:pt x="307" y="414"/>
                  <a:pt x="320" y="398"/>
                </a:cubicBezTo>
                <a:cubicBezTo>
                  <a:pt x="339" y="372"/>
                  <a:pt x="360" y="346"/>
                  <a:pt x="381" y="321"/>
                </a:cubicBezTo>
                <a:cubicBezTo>
                  <a:pt x="381" y="322"/>
                  <a:pt x="381" y="322"/>
                  <a:pt x="381" y="323"/>
                </a:cubicBezTo>
                <a:cubicBezTo>
                  <a:pt x="379" y="326"/>
                  <a:pt x="377" y="329"/>
                  <a:pt x="376" y="330"/>
                </a:cubicBezTo>
                <a:cubicBezTo>
                  <a:pt x="365" y="346"/>
                  <a:pt x="353" y="360"/>
                  <a:pt x="341" y="375"/>
                </a:cubicBezTo>
                <a:cubicBezTo>
                  <a:pt x="323" y="396"/>
                  <a:pt x="306" y="418"/>
                  <a:pt x="293" y="443"/>
                </a:cubicBezTo>
                <a:cubicBezTo>
                  <a:pt x="292" y="445"/>
                  <a:pt x="294" y="447"/>
                  <a:pt x="296" y="445"/>
                </a:cubicBezTo>
                <a:cubicBezTo>
                  <a:pt x="305" y="436"/>
                  <a:pt x="313" y="427"/>
                  <a:pt x="322" y="418"/>
                </a:cubicBezTo>
                <a:cubicBezTo>
                  <a:pt x="320" y="422"/>
                  <a:pt x="318" y="426"/>
                  <a:pt x="317" y="431"/>
                </a:cubicBezTo>
                <a:cubicBezTo>
                  <a:pt x="316" y="432"/>
                  <a:pt x="318" y="434"/>
                  <a:pt x="320" y="433"/>
                </a:cubicBezTo>
                <a:cubicBezTo>
                  <a:pt x="327" y="428"/>
                  <a:pt x="333" y="423"/>
                  <a:pt x="340" y="418"/>
                </a:cubicBezTo>
                <a:cubicBezTo>
                  <a:pt x="331" y="429"/>
                  <a:pt x="324" y="442"/>
                  <a:pt x="320" y="457"/>
                </a:cubicBezTo>
                <a:cubicBezTo>
                  <a:pt x="320" y="459"/>
                  <a:pt x="322" y="460"/>
                  <a:pt x="323" y="459"/>
                </a:cubicBezTo>
                <a:cubicBezTo>
                  <a:pt x="326" y="456"/>
                  <a:pt x="329" y="454"/>
                  <a:pt x="331" y="452"/>
                </a:cubicBezTo>
                <a:cubicBezTo>
                  <a:pt x="330" y="454"/>
                  <a:pt x="329" y="456"/>
                  <a:pt x="327" y="459"/>
                </a:cubicBezTo>
                <a:cubicBezTo>
                  <a:pt x="326" y="461"/>
                  <a:pt x="329" y="462"/>
                  <a:pt x="330" y="461"/>
                </a:cubicBezTo>
                <a:cubicBezTo>
                  <a:pt x="338" y="455"/>
                  <a:pt x="346" y="448"/>
                  <a:pt x="353" y="441"/>
                </a:cubicBezTo>
                <a:cubicBezTo>
                  <a:pt x="344" y="453"/>
                  <a:pt x="336" y="466"/>
                  <a:pt x="328" y="479"/>
                </a:cubicBezTo>
                <a:cubicBezTo>
                  <a:pt x="328" y="481"/>
                  <a:pt x="329" y="483"/>
                  <a:pt x="331" y="482"/>
                </a:cubicBezTo>
                <a:cubicBezTo>
                  <a:pt x="333" y="480"/>
                  <a:pt x="336" y="478"/>
                  <a:pt x="338" y="477"/>
                </a:cubicBezTo>
                <a:cubicBezTo>
                  <a:pt x="337" y="479"/>
                  <a:pt x="336" y="481"/>
                  <a:pt x="335" y="483"/>
                </a:cubicBezTo>
                <a:cubicBezTo>
                  <a:pt x="335" y="485"/>
                  <a:pt x="336" y="486"/>
                  <a:pt x="337" y="485"/>
                </a:cubicBezTo>
                <a:cubicBezTo>
                  <a:pt x="342" y="484"/>
                  <a:pt x="347" y="482"/>
                  <a:pt x="351" y="480"/>
                </a:cubicBezTo>
                <a:cubicBezTo>
                  <a:pt x="349" y="484"/>
                  <a:pt x="347" y="489"/>
                  <a:pt x="345" y="493"/>
                </a:cubicBezTo>
                <a:cubicBezTo>
                  <a:pt x="345" y="495"/>
                  <a:pt x="347" y="496"/>
                  <a:pt x="348" y="496"/>
                </a:cubicBezTo>
                <a:cubicBezTo>
                  <a:pt x="352" y="494"/>
                  <a:pt x="355" y="492"/>
                  <a:pt x="358" y="490"/>
                </a:cubicBezTo>
                <a:cubicBezTo>
                  <a:pt x="354" y="495"/>
                  <a:pt x="350" y="501"/>
                  <a:pt x="347" y="507"/>
                </a:cubicBezTo>
                <a:cubicBezTo>
                  <a:pt x="346" y="508"/>
                  <a:pt x="348" y="510"/>
                  <a:pt x="349" y="509"/>
                </a:cubicBezTo>
                <a:cubicBezTo>
                  <a:pt x="353" y="507"/>
                  <a:pt x="356" y="505"/>
                  <a:pt x="359" y="503"/>
                </a:cubicBezTo>
                <a:cubicBezTo>
                  <a:pt x="355" y="507"/>
                  <a:pt x="351" y="512"/>
                  <a:pt x="348" y="517"/>
                </a:cubicBezTo>
                <a:cubicBezTo>
                  <a:pt x="347" y="518"/>
                  <a:pt x="349" y="521"/>
                  <a:pt x="350" y="520"/>
                </a:cubicBezTo>
                <a:cubicBezTo>
                  <a:pt x="352" y="518"/>
                  <a:pt x="354" y="517"/>
                  <a:pt x="356" y="516"/>
                </a:cubicBezTo>
                <a:cubicBezTo>
                  <a:pt x="355" y="517"/>
                  <a:pt x="353" y="519"/>
                  <a:pt x="352" y="520"/>
                </a:cubicBezTo>
                <a:cubicBezTo>
                  <a:pt x="352" y="522"/>
                  <a:pt x="353" y="524"/>
                  <a:pt x="354" y="523"/>
                </a:cubicBezTo>
                <a:cubicBezTo>
                  <a:pt x="361" y="521"/>
                  <a:pt x="368" y="518"/>
                  <a:pt x="374" y="514"/>
                </a:cubicBezTo>
                <a:cubicBezTo>
                  <a:pt x="370" y="519"/>
                  <a:pt x="366" y="523"/>
                  <a:pt x="362" y="528"/>
                </a:cubicBezTo>
                <a:cubicBezTo>
                  <a:pt x="334" y="536"/>
                  <a:pt x="305" y="540"/>
                  <a:pt x="277" y="541"/>
                </a:cubicBezTo>
                <a:cubicBezTo>
                  <a:pt x="234" y="542"/>
                  <a:pt x="191" y="534"/>
                  <a:pt x="152" y="516"/>
                </a:cubicBezTo>
                <a:cubicBezTo>
                  <a:pt x="153" y="516"/>
                  <a:pt x="153" y="516"/>
                  <a:pt x="153" y="516"/>
                </a:cubicBezTo>
                <a:cubicBezTo>
                  <a:pt x="154" y="515"/>
                  <a:pt x="154" y="514"/>
                  <a:pt x="155" y="513"/>
                </a:cubicBezTo>
                <a:cubicBezTo>
                  <a:pt x="155" y="513"/>
                  <a:pt x="156" y="513"/>
                  <a:pt x="156" y="512"/>
                </a:cubicBezTo>
                <a:cubicBezTo>
                  <a:pt x="159" y="507"/>
                  <a:pt x="158" y="509"/>
                  <a:pt x="160" y="502"/>
                </a:cubicBezTo>
                <a:cubicBezTo>
                  <a:pt x="161" y="500"/>
                  <a:pt x="157" y="499"/>
                  <a:pt x="156" y="501"/>
                </a:cubicBezTo>
                <a:cubicBezTo>
                  <a:pt x="155" y="502"/>
                  <a:pt x="155" y="503"/>
                  <a:pt x="154" y="504"/>
                </a:cubicBezTo>
                <a:cubicBezTo>
                  <a:pt x="155" y="497"/>
                  <a:pt x="155" y="492"/>
                  <a:pt x="153" y="485"/>
                </a:cubicBezTo>
                <a:cubicBezTo>
                  <a:pt x="153" y="484"/>
                  <a:pt x="150" y="483"/>
                  <a:pt x="149" y="485"/>
                </a:cubicBezTo>
                <a:cubicBezTo>
                  <a:pt x="148" y="486"/>
                  <a:pt x="147" y="488"/>
                  <a:pt x="146" y="489"/>
                </a:cubicBezTo>
                <a:cubicBezTo>
                  <a:pt x="147" y="486"/>
                  <a:pt x="147" y="483"/>
                  <a:pt x="146" y="479"/>
                </a:cubicBezTo>
                <a:cubicBezTo>
                  <a:pt x="146" y="477"/>
                  <a:pt x="144" y="476"/>
                  <a:pt x="142" y="478"/>
                </a:cubicBezTo>
                <a:cubicBezTo>
                  <a:pt x="140" y="480"/>
                  <a:pt x="139" y="483"/>
                  <a:pt x="137" y="485"/>
                </a:cubicBezTo>
                <a:cubicBezTo>
                  <a:pt x="139" y="479"/>
                  <a:pt x="137" y="474"/>
                  <a:pt x="135" y="468"/>
                </a:cubicBezTo>
                <a:cubicBezTo>
                  <a:pt x="134" y="467"/>
                  <a:pt x="132" y="466"/>
                  <a:pt x="131" y="467"/>
                </a:cubicBezTo>
                <a:cubicBezTo>
                  <a:pt x="129" y="469"/>
                  <a:pt x="128" y="471"/>
                  <a:pt x="126" y="473"/>
                </a:cubicBezTo>
                <a:cubicBezTo>
                  <a:pt x="126" y="474"/>
                  <a:pt x="125" y="475"/>
                  <a:pt x="125" y="476"/>
                </a:cubicBezTo>
                <a:cubicBezTo>
                  <a:pt x="126" y="471"/>
                  <a:pt x="127" y="466"/>
                  <a:pt x="127" y="460"/>
                </a:cubicBezTo>
                <a:cubicBezTo>
                  <a:pt x="127" y="458"/>
                  <a:pt x="124" y="457"/>
                  <a:pt x="123" y="458"/>
                </a:cubicBezTo>
                <a:cubicBezTo>
                  <a:pt x="120" y="461"/>
                  <a:pt x="117" y="465"/>
                  <a:pt x="114" y="469"/>
                </a:cubicBezTo>
                <a:cubicBezTo>
                  <a:pt x="115" y="463"/>
                  <a:pt x="115" y="458"/>
                  <a:pt x="113" y="451"/>
                </a:cubicBezTo>
                <a:cubicBezTo>
                  <a:pt x="113" y="450"/>
                  <a:pt x="111" y="449"/>
                  <a:pt x="110" y="450"/>
                </a:cubicBezTo>
                <a:cubicBezTo>
                  <a:pt x="106" y="453"/>
                  <a:pt x="102" y="456"/>
                  <a:pt x="99" y="459"/>
                </a:cubicBezTo>
                <a:cubicBezTo>
                  <a:pt x="100" y="457"/>
                  <a:pt x="100" y="454"/>
                  <a:pt x="100" y="451"/>
                </a:cubicBezTo>
                <a:cubicBezTo>
                  <a:pt x="101" y="449"/>
                  <a:pt x="98" y="448"/>
                  <a:pt x="97" y="449"/>
                </a:cubicBezTo>
                <a:cubicBezTo>
                  <a:pt x="94" y="452"/>
                  <a:pt x="88" y="458"/>
                  <a:pt x="88" y="460"/>
                </a:cubicBezTo>
                <a:cubicBezTo>
                  <a:pt x="89" y="453"/>
                  <a:pt x="90" y="447"/>
                  <a:pt x="90" y="439"/>
                </a:cubicBezTo>
                <a:cubicBezTo>
                  <a:pt x="90" y="438"/>
                  <a:pt x="88" y="437"/>
                  <a:pt x="87" y="438"/>
                </a:cubicBezTo>
                <a:cubicBezTo>
                  <a:pt x="82" y="441"/>
                  <a:pt x="78" y="444"/>
                  <a:pt x="74" y="449"/>
                </a:cubicBezTo>
                <a:cubicBezTo>
                  <a:pt x="78" y="444"/>
                  <a:pt x="80" y="441"/>
                  <a:pt x="81" y="432"/>
                </a:cubicBezTo>
                <a:cubicBezTo>
                  <a:pt x="81" y="431"/>
                  <a:pt x="79" y="430"/>
                  <a:pt x="78" y="431"/>
                </a:cubicBezTo>
                <a:cubicBezTo>
                  <a:pt x="65" y="442"/>
                  <a:pt x="70" y="441"/>
                  <a:pt x="72" y="426"/>
                </a:cubicBezTo>
                <a:cubicBezTo>
                  <a:pt x="72" y="425"/>
                  <a:pt x="71" y="423"/>
                  <a:pt x="69" y="424"/>
                </a:cubicBezTo>
                <a:cubicBezTo>
                  <a:pt x="59" y="431"/>
                  <a:pt x="60" y="438"/>
                  <a:pt x="58" y="423"/>
                </a:cubicBezTo>
                <a:cubicBezTo>
                  <a:pt x="58" y="422"/>
                  <a:pt x="57" y="421"/>
                  <a:pt x="56" y="421"/>
                </a:cubicBezTo>
                <a:cubicBezTo>
                  <a:pt x="47" y="421"/>
                  <a:pt x="52" y="412"/>
                  <a:pt x="52" y="405"/>
                </a:cubicBezTo>
                <a:cubicBezTo>
                  <a:pt x="52" y="403"/>
                  <a:pt x="50" y="403"/>
                  <a:pt x="49" y="404"/>
                </a:cubicBezTo>
                <a:cubicBezTo>
                  <a:pt x="46" y="407"/>
                  <a:pt x="43" y="410"/>
                  <a:pt x="42" y="410"/>
                </a:cubicBezTo>
                <a:cubicBezTo>
                  <a:pt x="42" y="409"/>
                  <a:pt x="42" y="409"/>
                  <a:pt x="41" y="408"/>
                </a:cubicBezTo>
                <a:cubicBezTo>
                  <a:pt x="41" y="407"/>
                  <a:pt x="41" y="404"/>
                  <a:pt x="41" y="402"/>
                </a:cubicBezTo>
                <a:cubicBezTo>
                  <a:pt x="41" y="401"/>
                  <a:pt x="41" y="400"/>
                  <a:pt x="40" y="400"/>
                </a:cubicBezTo>
                <a:cubicBezTo>
                  <a:pt x="39" y="400"/>
                  <a:pt x="38" y="400"/>
                  <a:pt x="38" y="400"/>
                </a:cubicBezTo>
                <a:cubicBezTo>
                  <a:pt x="38" y="400"/>
                  <a:pt x="37" y="400"/>
                  <a:pt x="37" y="400"/>
                </a:cubicBezTo>
                <a:cubicBezTo>
                  <a:pt x="32" y="388"/>
                  <a:pt x="28" y="376"/>
                  <a:pt x="25" y="363"/>
                </a:cubicBezTo>
                <a:cubicBezTo>
                  <a:pt x="26" y="363"/>
                  <a:pt x="26" y="363"/>
                  <a:pt x="26" y="362"/>
                </a:cubicBezTo>
                <a:cubicBezTo>
                  <a:pt x="26" y="351"/>
                  <a:pt x="30" y="342"/>
                  <a:pt x="32" y="331"/>
                </a:cubicBezTo>
                <a:cubicBezTo>
                  <a:pt x="32" y="330"/>
                  <a:pt x="31" y="329"/>
                  <a:pt x="30" y="329"/>
                </a:cubicBezTo>
                <a:cubicBezTo>
                  <a:pt x="31" y="328"/>
                  <a:pt x="31" y="327"/>
                  <a:pt x="32" y="327"/>
                </a:cubicBezTo>
                <a:cubicBezTo>
                  <a:pt x="36" y="320"/>
                  <a:pt x="36" y="318"/>
                  <a:pt x="38" y="311"/>
                </a:cubicBezTo>
                <a:cubicBezTo>
                  <a:pt x="38" y="310"/>
                  <a:pt x="38" y="310"/>
                  <a:pt x="38" y="310"/>
                </a:cubicBezTo>
                <a:cubicBezTo>
                  <a:pt x="44" y="301"/>
                  <a:pt x="50" y="292"/>
                  <a:pt x="55" y="281"/>
                </a:cubicBezTo>
                <a:cubicBezTo>
                  <a:pt x="55" y="280"/>
                  <a:pt x="55" y="279"/>
                  <a:pt x="54" y="279"/>
                </a:cubicBezTo>
                <a:cubicBezTo>
                  <a:pt x="56" y="274"/>
                  <a:pt x="58" y="269"/>
                  <a:pt x="59" y="263"/>
                </a:cubicBezTo>
                <a:cubicBezTo>
                  <a:pt x="60" y="261"/>
                  <a:pt x="58" y="260"/>
                  <a:pt x="56" y="261"/>
                </a:cubicBezTo>
                <a:cubicBezTo>
                  <a:pt x="52" y="263"/>
                  <a:pt x="48" y="266"/>
                  <a:pt x="44" y="269"/>
                </a:cubicBezTo>
                <a:cubicBezTo>
                  <a:pt x="49" y="261"/>
                  <a:pt x="53" y="254"/>
                  <a:pt x="56" y="245"/>
                </a:cubicBezTo>
                <a:cubicBezTo>
                  <a:pt x="56" y="243"/>
                  <a:pt x="54" y="242"/>
                  <a:pt x="53" y="243"/>
                </a:cubicBezTo>
                <a:cubicBezTo>
                  <a:pt x="48" y="246"/>
                  <a:pt x="44" y="249"/>
                  <a:pt x="41" y="253"/>
                </a:cubicBezTo>
                <a:cubicBezTo>
                  <a:pt x="44" y="247"/>
                  <a:pt x="46" y="241"/>
                  <a:pt x="48" y="234"/>
                </a:cubicBezTo>
                <a:cubicBezTo>
                  <a:pt x="48" y="233"/>
                  <a:pt x="46" y="231"/>
                  <a:pt x="45" y="232"/>
                </a:cubicBezTo>
                <a:cubicBezTo>
                  <a:pt x="38" y="237"/>
                  <a:pt x="32" y="243"/>
                  <a:pt x="27" y="249"/>
                </a:cubicBezTo>
                <a:cubicBezTo>
                  <a:pt x="34" y="240"/>
                  <a:pt x="41" y="230"/>
                  <a:pt x="46" y="219"/>
                </a:cubicBezTo>
                <a:cubicBezTo>
                  <a:pt x="47" y="217"/>
                  <a:pt x="46" y="215"/>
                  <a:pt x="44" y="216"/>
                </a:cubicBezTo>
                <a:cubicBezTo>
                  <a:pt x="41" y="218"/>
                  <a:pt x="39" y="219"/>
                  <a:pt x="37" y="221"/>
                </a:cubicBezTo>
                <a:cubicBezTo>
                  <a:pt x="40" y="215"/>
                  <a:pt x="43" y="209"/>
                  <a:pt x="44" y="201"/>
                </a:cubicBezTo>
                <a:cubicBezTo>
                  <a:pt x="45" y="200"/>
                  <a:pt x="43" y="198"/>
                  <a:pt x="41" y="200"/>
                </a:cubicBezTo>
                <a:cubicBezTo>
                  <a:pt x="41" y="200"/>
                  <a:pt x="41" y="200"/>
                  <a:pt x="40" y="201"/>
                </a:cubicBezTo>
                <a:cubicBezTo>
                  <a:pt x="43" y="196"/>
                  <a:pt x="46" y="191"/>
                  <a:pt x="48" y="186"/>
                </a:cubicBezTo>
                <a:cubicBezTo>
                  <a:pt x="48" y="185"/>
                  <a:pt x="46" y="184"/>
                  <a:pt x="45" y="185"/>
                </a:cubicBezTo>
                <a:cubicBezTo>
                  <a:pt x="44" y="186"/>
                  <a:pt x="43" y="187"/>
                  <a:pt x="41" y="188"/>
                </a:cubicBezTo>
                <a:cubicBezTo>
                  <a:pt x="44" y="183"/>
                  <a:pt x="47" y="178"/>
                  <a:pt x="49" y="173"/>
                </a:cubicBezTo>
                <a:cubicBezTo>
                  <a:pt x="49" y="171"/>
                  <a:pt x="47" y="170"/>
                  <a:pt x="46" y="171"/>
                </a:cubicBezTo>
                <a:cubicBezTo>
                  <a:pt x="45" y="172"/>
                  <a:pt x="43" y="173"/>
                  <a:pt x="41" y="175"/>
                </a:cubicBezTo>
                <a:cubicBezTo>
                  <a:pt x="45" y="170"/>
                  <a:pt x="46" y="166"/>
                  <a:pt x="48" y="160"/>
                </a:cubicBezTo>
                <a:cubicBezTo>
                  <a:pt x="49" y="159"/>
                  <a:pt x="47" y="158"/>
                  <a:pt x="46" y="159"/>
                </a:cubicBezTo>
                <a:cubicBezTo>
                  <a:pt x="42" y="163"/>
                  <a:pt x="42" y="163"/>
                  <a:pt x="41" y="165"/>
                </a:cubicBezTo>
                <a:cubicBezTo>
                  <a:pt x="41" y="163"/>
                  <a:pt x="37" y="161"/>
                  <a:pt x="36" y="163"/>
                </a:cubicBezTo>
                <a:cubicBezTo>
                  <a:pt x="24" y="185"/>
                  <a:pt x="16" y="208"/>
                  <a:pt x="12" y="232"/>
                </a:cubicBezTo>
                <a:cubicBezTo>
                  <a:pt x="11" y="233"/>
                  <a:pt x="10" y="234"/>
                  <a:pt x="9" y="235"/>
                </a:cubicBezTo>
                <a:cubicBezTo>
                  <a:pt x="8" y="236"/>
                  <a:pt x="9" y="238"/>
                  <a:pt x="11" y="238"/>
                </a:cubicBezTo>
                <a:cubicBezTo>
                  <a:pt x="0" y="301"/>
                  <a:pt x="12" y="369"/>
                  <a:pt x="39" y="424"/>
                </a:cubicBezTo>
                <a:cubicBezTo>
                  <a:pt x="83" y="512"/>
                  <a:pt x="183" y="551"/>
                  <a:pt x="277" y="551"/>
                </a:cubicBezTo>
                <a:cubicBezTo>
                  <a:pt x="372" y="551"/>
                  <a:pt x="465" y="507"/>
                  <a:pt x="513" y="423"/>
                </a:cubicBezTo>
                <a:cubicBezTo>
                  <a:pt x="537" y="380"/>
                  <a:pt x="546" y="330"/>
                  <a:pt x="551" y="282"/>
                </a:cubicBezTo>
                <a:cubicBezTo>
                  <a:pt x="555" y="233"/>
                  <a:pt x="548" y="176"/>
                  <a:pt x="512" y="139"/>
                </a:cubicBezTo>
                <a:close/>
                <a:moveTo>
                  <a:pt x="290" y="107"/>
                </a:moveTo>
                <a:cubicBezTo>
                  <a:pt x="288" y="109"/>
                  <a:pt x="284" y="114"/>
                  <a:pt x="280" y="120"/>
                </a:cubicBezTo>
                <a:cubicBezTo>
                  <a:pt x="278" y="122"/>
                  <a:pt x="275" y="125"/>
                  <a:pt x="272" y="128"/>
                </a:cubicBezTo>
                <a:cubicBezTo>
                  <a:pt x="277" y="120"/>
                  <a:pt x="284" y="113"/>
                  <a:pt x="290" y="107"/>
                </a:cubicBezTo>
                <a:close/>
                <a:moveTo>
                  <a:pt x="262" y="144"/>
                </a:moveTo>
                <a:cubicBezTo>
                  <a:pt x="266" y="139"/>
                  <a:pt x="271" y="134"/>
                  <a:pt x="276" y="130"/>
                </a:cubicBezTo>
                <a:cubicBezTo>
                  <a:pt x="275" y="130"/>
                  <a:pt x="275" y="130"/>
                  <a:pt x="275" y="131"/>
                </a:cubicBezTo>
                <a:cubicBezTo>
                  <a:pt x="272" y="134"/>
                  <a:pt x="270" y="136"/>
                  <a:pt x="268" y="139"/>
                </a:cubicBezTo>
                <a:cubicBezTo>
                  <a:pt x="263" y="144"/>
                  <a:pt x="262" y="145"/>
                  <a:pt x="262" y="144"/>
                </a:cubicBezTo>
                <a:close/>
                <a:moveTo>
                  <a:pt x="253" y="158"/>
                </a:moveTo>
                <a:cubicBezTo>
                  <a:pt x="254" y="156"/>
                  <a:pt x="255" y="154"/>
                  <a:pt x="256" y="152"/>
                </a:cubicBezTo>
                <a:cubicBezTo>
                  <a:pt x="257" y="152"/>
                  <a:pt x="258" y="152"/>
                  <a:pt x="258" y="152"/>
                </a:cubicBezTo>
                <a:cubicBezTo>
                  <a:pt x="264" y="147"/>
                  <a:pt x="269" y="142"/>
                  <a:pt x="274" y="137"/>
                </a:cubicBezTo>
                <a:cubicBezTo>
                  <a:pt x="274" y="137"/>
                  <a:pt x="275" y="138"/>
                  <a:pt x="276" y="137"/>
                </a:cubicBezTo>
                <a:cubicBezTo>
                  <a:pt x="279" y="136"/>
                  <a:pt x="282" y="134"/>
                  <a:pt x="284" y="133"/>
                </a:cubicBezTo>
                <a:cubicBezTo>
                  <a:pt x="278" y="140"/>
                  <a:pt x="271" y="147"/>
                  <a:pt x="266" y="155"/>
                </a:cubicBezTo>
                <a:cubicBezTo>
                  <a:pt x="259" y="161"/>
                  <a:pt x="247" y="173"/>
                  <a:pt x="253" y="158"/>
                </a:cubicBezTo>
                <a:close/>
                <a:moveTo>
                  <a:pt x="283" y="148"/>
                </a:moveTo>
                <a:cubicBezTo>
                  <a:pt x="282" y="148"/>
                  <a:pt x="281" y="149"/>
                  <a:pt x="280" y="151"/>
                </a:cubicBezTo>
                <a:cubicBezTo>
                  <a:pt x="275" y="157"/>
                  <a:pt x="270" y="164"/>
                  <a:pt x="266" y="171"/>
                </a:cubicBezTo>
                <a:cubicBezTo>
                  <a:pt x="255" y="182"/>
                  <a:pt x="261" y="167"/>
                  <a:pt x="264" y="163"/>
                </a:cubicBezTo>
                <a:cubicBezTo>
                  <a:pt x="265" y="161"/>
                  <a:pt x="267" y="159"/>
                  <a:pt x="268" y="157"/>
                </a:cubicBezTo>
                <a:cubicBezTo>
                  <a:pt x="278" y="147"/>
                  <a:pt x="287" y="136"/>
                  <a:pt x="297" y="125"/>
                </a:cubicBezTo>
                <a:cubicBezTo>
                  <a:pt x="303" y="124"/>
                  <a:pt x="302" y="126"/>
                  <a:pt x="296" y="132"/>
                </a:cubicBezTo>
                <a:cubicBezTo>
                  <a:pt x="294" y="136"/>
                  <a:pt x="291" y="139"/>
                  <a:pt x="289" y="142"/>
                </a:cubicBezTo>
                <a:cubicBezTo>
                  <a:pt x="288" y="142"/>
                  <a:pt x="288" y="142"/>
                  <a:pt x="288" y="142"/>
                </a:cubicBezTo>
                <a:cubicBezTo>
                  <a:pt x="286" y="144"/>
                  <a:pt x="284" y="146"/>
                  <a:pt x="283" y="148"/>
                </a:cubicBezTo>
                <a:close/>
                <a:moveTo>
                  <a:pt x="289" y="244"/>
                </a:moveTo>
                <a:cubicBezTo>
                  <a:pt x="290" y="243"/>
                  <a:pt x="290" y="242"/>
                  <a:pt x="290" y="242"/>
                </a:cubicBezTo>
                <a:cubicBezTo>
                  <a:pt x="291" y="240"/>
                  <a:pt x="289" y="238"/>
                  <a:pt x="288" y="239"/>
                </a:cubicBezTo>
                <a:cubicBezTo>
                  <a:pt x="279" y="249"/>
                  <a:pt x="271" y="259"/>
                  <a:pt x="262" y="268"/>
                </a:cubicBezTo>
                <a:cubicBezTo>
                  <a:pt x="270" y="260"/>
                  <a:pt x="277" y="249"/>
                  <a:pt x="283" y="238"/>
                </a:cubicBezTo>
                <a:cubicBezTo>
                  <a:pt x="283" y="238"/>
                  <a:pt x="283" y="238"/>
                  <a:pt x="283" y="238"/>
                </a:cubicBezTo>
                <a:cubicBezTo>
                  <a:pt x="295" y="225"/>
                  <a:pt x="306" y="213"/>
                  <a:pt x="316" y="199"/>
                </a:cubicBezTo>
                <a:cubicBezTo>
                  <a:pt x="310" y="208"/>
                  <a:pt x="305" y="217"/>
                  <a:pt x="301" y="226"/>
                </a:cubicBezTo>
                <a:cubicBezTo>
                  <a:pt x="300" y="228"/>
                  <a:pt x="302" y="230"/>
                  <a:pt x="304" y="228"/>
                </a:cubicBezTo>
                <a:cubicBezTo>
                  <a:pt x="304" y="228"/>
                  <a:pt x="305" y="228"/>
                  <a:pt x="305" y="228"/>
                </a:cubicBezTo>
                <a:cubicBezTo>
                  <a:pt x="302" y="232"/>
                  <a:pt x="300" y="236"/>
                  <a:pt x="298" y="240"/>
                </a:cubicBezTo>
                <a:cubicBezTo>
                  <a:pt x="295" y="241"/>
                  <a:pt x="292" y="242"/>
                  <a:pt x="289" y="244"/>
                </a:cubicBezTo>
                <a:close/>
                <a:moveTo>
                  <a:pt x="293" y="261"/>
                </a:moveTo>
                <a:cubicBezTo>
                  <a:pt x="296" y="259"/>
                  <a:pt x="298" y="255"/>
                  <a:pt x="299" y="251"/>
                </a:cubicBezTo>
                <a:cubicBezTo>
                  <a:pt x="303" y="248"/>
                  <a:pt x="307" y="245"/>
                  <a:pt x="311" y="242"/>
                </a:cubicBezTo>
                <a:cubicBezTo>
                  <a:pt x="305" y="248"/>
                  <a:pt x="299" y="255"/>
                  <a:pt x="293" y="261"/>
                </a:cubicBezTo>
                <a:close/>
                <a:moveTo>
                  <a:pt x="302" y="243"/>
                </a:moveTo>
                <a:cubicBezTo>
                  <a:pt x="302" y="242"/>
                  <a:pt x="302" y="242"/>
                  <a:pt x="302" y="241"/>
                </a:cubicBezTo>
                <a:cubicBezTo>
                  <a:pt x="302" y="241"/>
                  <a:pt x="302" y="240"/>
                  <a:pt x="302" y="240"/>
                </a:cubicBezTo>
                <a:cubicBezTo>
                  <a:pt x="305" y="233"/>
                  <a:pt x="309" y="227"/>
                  <a:pt x="313" y="221"/>
                </a:cubicBezTo>
                <a:cubicBezTo>
                  <a:pt x="340" y="197"/>
                  <a:pt x="363" y="170"/>
                  <a:pt x="384" y="141"/>
                </a:cubicBezTo>
                <a:cubicBezTo>
                  <a:pt x="394" y="133"/>
                  <a:pt x="403" y="125"/>
                  <a:pt x="412" y="117"/>
                </a:cubicBezTo>
                <a:cubicBezTo>
                  <a:pt x="418" y="111"/>
                  <a:pt x="424" y="105"/>
                  <a:pt x="430" y="100"/>
                </a:cubicBezTo>
                <a:cubicBezTo>
                  <a:pt x="433" y="97"/>
                  <a:pt x="454" y="73"/>
                  <a:pt x="445" y="89"/>
                </a:cubicBezTo>
                <a:cubicBezTo>
                  <a:pt x="440" y="97"/>
                  <a:pt x="434" y="105"/>
                  <a:pt x="428" y="112"/>
                </a:cubicBezTo>
                <a:cubicBezTo>
                  <a:pt x="423" y="116"/>
                  <a:pt x="417" y="121"/>
                  <a:pt x="412" y="125"/>
                </a:cubicBezTo>
                <a:cubicBezTo>
                  <a:pt x="404" y="133"/>
                  <a:pt x="396" y="141"/>
                  <a:pt x="388" y="150"/>
                </a:cubicBezTo>
                <a:cubicBezTo>
                  <a:pt x="384" y="154"/>
                  <a:pt x="380" y="158"/>
                  <a:pt x="376" y="162"/>
                </a:cubicBezTo>
                <a:cubicBezTo>
                  <a:pt x="374" y="164"/>
                  <a:pt x="372" y="166"/>
                  <a:pt x="370" y="168"/>
                </a:cubicBezTo>
                <a:cubicBezTo>
                  <a:pt x="366" y="170"/>
                  <a:pt x="365" y="172"/>
                  <a:pt x="365" y="174"/>
                </a:cubicBezTo>
                <a:cubicBezTo>
                  <a:pt x="363" y="176"/>
                  <a:pt x="361" y="178"/>
                  <a:pt x="360" y="180"/>
                </a:cubicBezTo>
                <a:cubicBezTo>
                  <a:pt x="359" y="181"/>
                  <a:pt x="359" y="181"/>
                  <a:pt x="359" y="182"/>
                </a:cubicBezTo>
                <a:cubicBezTo>
                  <a:pt x="346" y="196"/>
                  <a:pt x="333" y="210"/>
                  <a:pt x="322" y="226"/>
                </a:cubicBezTo>
                <a:cubicBezTo>
                  <a:pt x="321" y="227"/>
                  <a:pt x="320" y="228"/>
                  <a:pt x="318" y="230"/>
                </a:cubicBezTo>
                <a:cubicBezTo>
                  <a:pt x="315" y="233"/>
                  <a:pt x="307" y="238"/>
                  <a:pt x="302" y="243"/>
                </a:cubicBezTo>
                <a:close/>
                <a:moveTo>
                  <a:pt x="323" y="207"/>
                </a:moveTo>
                <a:cubicBezTo>
                  <a:pt x="334" y="192"/>
                  <a:pt x="347" y="178"/>
                  <a:pt x="359" y="165"/>
                </a:cubicBezTo>
                <a:cubicBezTo>
                  <a:pt x="363" y="161"/>
                  <a:pt x="367" y="157"/>
                  <a:pt x="370" y="153"/>
                </a:cubicBezTo>
                <a:cubicBezTo>
                  <a:pt x="360" y="167"/>
                  <a:pt x="349" y="179"/>
                  <a:pt x="338" y="192"/>
                </a:cubicBezTo>
                <a:cubicBezTo>
                  <a:pt x="333" y="197"/>
                  <a:pt x="328" y="202"/>
                  <a:pt x="323" y="207"/>
                </a:cubicBezTo>
                <a:close/>
                <a:moveTo>
                  <a:pt x="315" y="251"/>
                </a:moveTo>
                <a:cubicBezTo>
                  <a:pt x="315" y="251"/>
                  <a:pt x="315" y="251"/>
                  <a:pt x="315" y="250"/>
                </a:cubicBezTo>
                <a:cubicBezTo>
                  <a:pt x="317" y="245"/>
                  <a:pt x="320" y="241"/>
                  <a:pt x="322" y="235"/>
                </a:cubicBezTo>
                <a:cubicBezTo>
                  <a:pt x="322" y="235"/>
                  <a:pt x="322" y="234"/>
                  <a:pt x="321" y="234"/>
                </a:cubicBezTo>
                <a:cubicBezTo>
                  <a:pt x="322" y="232"/>
                  <a:pt x="324" y="230"/>
                  <a:pt x="325" y="228"/>
                </a:cubicBezTo>
                <a:cubicBezTo>
                  <a:pt x="347" y="206"/>
                  <a:pt x="367" y="182"/>
                  <a:pt x="388" y="160"/>
                </a:cubicBezTo>
                <a:cubicBezTo>
                  <a:pt x="391" y="159"/>
                  <a:pt x="393" y="157"/>
                  <a:pt x="392" y="156"/>
                </a:cubicBezTo>
                <a:cubicBezTo>
                  <a:pt x="394" y="154"/>
                  <a:pt x="396" y="153"/>
                  <a:pt x="398" y="151"/>
                </a:cubicBezTo>
                <a:cubicBezTo>
                  <a:pt x="399" y="150"/>
                  <a:pt x="398" y="148"/>
                  <a:pt x="397" y="148"/>
                </a:cubicBezTo>
                <a:cubicBezTo>
                  <a:pt x="407" y="138"/>
                  <a:pt x="418" y="128"/>
                  <a:pt x="427" y="117"/>
                </a:cubicBezTo>
                <a:cubicBezTo>
                  <a:pt x="428" y="117"/>
                  <a:pt x="428" y="117"/>
                  <a:pt x="428" y="117"/>
                </a:cubicBezTo>
                <a:cubicBezTo>
                  <a:pt x="430" y="115"/>
                  <a:pt x="453" y="101"/>
                  <a:pt x="455" y="98"/>
                </a:cubicBezTo>
                <a:cubicBezTo>
                  <a:pt x="441" y="120"/>
                  <a:pt x="423" y="139"/>
                  <a:pt x="405" y="158"/>
                </a:cubicBezTo>
                <a:cubicBezTo>
                  <a:pt x="390" y="172"/>
                  <a:pt x="375" y="187"/>
                  <a:pt x="362" y="202"/>
                </a:cubicBezTo>
                <a:cubicBezTo>
                  <a:pt x="360" y="204"/>
                  <a:pt x="358" y="206"/>
                  <a:pt x="356" y="208"/>
                </a:cubicBezTo>
                <a:cubicBezTo>
                  <a:pt x="356" y="208"/>
                  <a:pt x="356" y="208"/>
                  <a:pt x="356" y="208"/>
                </a:cubicBezTo>
                <a:cubicBezTo>
                  <a:pt x="354" y="210"/>
                  <a:pt x="352" y="212"/>
                  <a:pt x="350" y="214"/>
                </a:cubicBezTo>
                <a:cubicBezTo>
                  <a:pt x="350" y="215"/>
                  <a:pt x="350" y="216"/>
                  <a:pt x="350" y="216"/>
                </a:cubicBezTo>
                <a:cubicBezTo>
                  <a:pt x="345" y="222"/>
                  <a:pt x="340" y="227"/>
                  <a:pt x="335" y="233"/>
                </a:cubicBezTo>
                <a:cubicBezTo>
                  <a:pt x="332" y="237"/>
                  <a:pt x="328" y="241"/>
                  <a:pt x="325" y="244"/>
                </a:cubicBezTo>
                <a:cubicBezTo>
                  <a:pt x="324" y="243"/>
                  <a:pt x="323" y="243"/>
                  <a:pt x="322" y="244"/>
                </a:cubicBezTo>
                <a:cubicBezTo>
                  <a:pt x="320" y="246"/>
                  <a:pt x="317" y="249"/>
                  <a:pt x="315" y="251"/>
                </a:cubicBezTo>
                <a:close/>
                <a:moveTo>
                  <a:pt x="364" y="222"/>
                </a:moveTo>
                <a:cubicBezTo>
                  <a:pt x="355" y="229"/>
                  <a:pt x="347" y="237"/>
                  <a:pt x="339" y="244"/>
                </a:cubicBezTo>
                <a:cubicBezTo>
                  <a:pt x="317" y="264"/>
                  <a:pt x="329" y="252"/>
                  <a:pt x="342" y="237"/>
                </a:cubicBezTo>
                <a:cubicBezTo>
                  <a:pt x="360" y="215"/>
                  <a:pt x="381" y="195"/>
                  <a:pt x="399" y="174"/>
                </a:cubicBezTo>
                <a:cubicBezTo>
                  <a:pt x="400" y="172"/>
                  <a:pt x="398" y="170"/>
                  <a:pt x="397" y="170"/>
                </a:cubicBezTo>
                <a:cubicBezTo>
                  <a:pt x="398" y="169"/>
                  <a:pt x="399" y="169"/>
                  <a:pt x="400" y="168"/>
                </a:cubicBezTo>
                <a:cubicBezTo>
                  <a:pt x="401" y="166"/>
                  <a:pt x="403" y="164"/>
                  <a:pt x="405" y="163"/>
                </a:cubicBezTo>
                <a:cubicBezTo>
                  <a:pt x="423" y="146"/>
                  <a:pt x="442" y="129"/>
                  <a:pt x="461" y="113"/>
                </a:cubicBezTo>
                <a:cubicBezTo>
                  <a:pt x="425" y="144"/>
                  <a:pt x="392" y="182"/>
                  <a:pt x="363" y="219"/>
                </a:cubicBezTo>
                <a:cubicBezTo>
                  <a:pt x="362" y="220"/>
                  <a:pt x="363" y="222"/>
                  <a:pt x="364" y="222"/>
                </a:cubicBezTo>
                <a:close/>
                <a:moveTo>
                  <a:pt x="321" y="257"/>
                </a:moveTo>
                <a:cubicBezTo>
                  <a:pt x="322" y="256"/>
                  <a:pt x="323" y="254"/>
                  <a:pt x="323" y="252"/>
                </a:cubicBezTo>
                <a:cubicBezTo>
                  <a:pt x="327" y="248"/>
                  <a:pt x="330" y="245"/>
                  <a:pt x="334" y="241"/>
                </a:cubicBezTo>
                <a:cubicBezTo>
                  <a:pt x="329" y="246"/>
                  <a:pt x="325" y="252"/>
                  <a:pt x="321" y="257"/>
                </a:cubicBezTo>
                <a:close/>
                <a:moveTo>
                  <a:pt x="331" y="268"/>
                </a:moveTo>
                <a:cubicBezTo>
                  <a:pt x="330" y="270"/>
                  <a:pt x="332" y="272"/>
                  <a:pt x="334" y="271"/>
                </a:cubicBezTo>
                <a:cubicBezTo>
                  <a:pt x="335" y="270"/>
                  <a:pt x="336" y="269"/>
                  <a:pt x="336" y="268"/>
                </a:cubicBezTo>
                <a:cubicBezTo>
                  <a:pt x="336" y="269"/>
                  <a:pt x="335" y="271"/>
                  <a:pt x="334" y="273"/>
                </a:cubicBezTo>
                <a:cubicBezTo>
                  <a:pt x="333" y="275"/>
                  <a:pt x="335" y="276"/>
                  <a:pt x="336" y="276"/>
                </a:cubicBezTo>
                <a:cubicBezTo>
                  <a:pt x="352" y="273"/>
                  <a:pt x="336" y="279"/>
                  <a:pt x="336" y="281"/>
                </a:cubicBezTo>
                <a:cubicBezTo>
                  <a:pt x="336" y="279"/>
                  <a:pt x="335" y="278"/>
                  <a:pt x="333" y="279"/>
                </a:cubicBezTo>
                <a:cubicBezTo>
                  <a:pt x="328" y="283"/>
                  <a:pt x="326" y="281"/>
                  <a:pt x="327" y="276"/>
                </a:cubicBezTo>
                <a:cubicBezTo>
                  <a:pt x="327" y="274"/>
                  <a:pt x="325" y="274"/>
                  <a:pt x="324" y="275"/>
                </a:cubicBezTo>
                <a:cubicBezTo>
                  <a:pt x="311" y="286"/>
                  <a:pt x="320" y="281"/>
                  <a:pt x="323" y="270"/>
                </a:cubicBezTo>
                <a:cubicBezTo>
                  <a:pt x="323" y="268"/>
                  <a:pt x="321" y="266"/>
                  <a:pt x="320" y="268"/>
                </a:cubicBezTo>
                <a:cubicBezTo>
                  <a:pt x="320" y="268"/>
                  <a:pt x="319" y="268"/>
                  <a:pt x="319" y="268"/>
                </a:cubicBezTo>
                <a:cubicBezTo>
                  <a:pt x="320" y="267"/>
                  <a:pt x="321" y="266"/>
                  <a:pt x="321" y="264"/>
                </a:cubicBezTo>
                <a:cubicBezTo>
                  <a:pt x="322" y="264"/>
                  <a:pt x="322" y="264"/>
                  <a:pt x="322" y="263"/>
                </a:cubicBezTo>
                <a:cubicBezTo>
                  <a:pt x="337" y="251"/>
                  <a:pt x="356" y="235"/>
                  <a:pt x="367" y="222"/>
                </a:cubicBezTo>
                <a:cubicBezTo>
                  <a:pt x="354" y="237"/>
                  <a:pt x="341" y="251"/>
                  <a:pt x="331" y="268"/>
                </a:cubicBezTo>
                <a:close/>
                <a:moveTo>
                  <a:pt x="488" y="107"/>
                </a:moveTo>
                <a:cubicBezTo>
                  <a:pt x="488" y="107"/>
                  <a:pt x="488" y="107"/>
                  <a:pt x="488" y="107"/>
                </a:cubicBezTo>
                <a:cubicBezTo>
                  <a:pt x="445" y="138"/>
                  <a:pt x="407" y="175"/>
                  <a:pt x="370" y="212"/>
                </a:cubicBezTo>
                <a:cubicBezTo>
                  <a:pt x="385" y="197"/>
                  <a:pt x="406" y="174"/>
                  <a:pt x="424" y="156"/>
                </a:cubicBezTo>
                <a:cubicBezTo>
                  <a:pt x="439" y="140"/>
                  <a:pt x="457" y="126"/>
                  <a:pt x="469" y="107"/>
                </a:cubicBezTo>
                <a:cubicBezTo>
                  <a:pt x="470" y="105"/>
                  <a:pt x="467" y="104"/>
                  <a:pt x="466" y="105"/>
                </a:cubicBezTo>
                <a:cubicBezTo>
                  <a:pt x="454" y="114"/>
                  <a:pt x="443" y="124"/>
                  <a:pt x="431" y="134"/>
                </a:cubicBezTo>
                <a:cubicBezTo>
                  <a:pt x="443" y="121"/>
                  <a:pt x="453" y="108"/>
                  <a:pt x="463" y="93"/>
                </a:cubicBezTo>
                <a:cubicBezTo>
                  <a:pt x="464" y="92"/>
                  <a:pt x="462" y="90"/>
                  <a:pt x="460" y="91"/>
                </a:cubicBezTo>
                <a:cubicBezTo>
                  <a:pt x="452" y="95"/>
                  <a:pt x="445" y="100"/>
                  <a:pt x="438" y="105"/>
                </a:cubicBezTo>
                <a:cubicBezTo>
                  <a:pt x="444" y="97"/>
                  <a:pt x="450" y="88"/>
                  <a:pt x="455" y="78"/>
                </a:cubicBezTo>
                <a:cubicBezTo>
                  <a:pt x="456" y="77"/>
                  <a:pt x="454" y="75"/>
                  <a:pt x="452" y="76"/>
                </a:cubicBezTo>
                <a:cubicBezTo>
                  <a:pt x="441" y="84"/>
                  <a:pt x="431" y="93"/>
                  <a:pt x="421" y="103"/>
                </a:cubicBezTo>
                <a:cubicBezTo>
                  <a:pt x="412" y="112"/>
                  <a:pt x="397" y="122"/>
                  <a:pt x="387" y="132"/>
                </a:cubicBezTo>
                <a:cubicBezTo>
                  <a:pt x="386" y="132"/>
                  <a:pt x="386" y="132"/>
                  <a:pt x="386" y="132"/>
                </a:cubicBezTo>
                <a:cubicBezTo>
                  <a:pt x="385" y="133"/>
                  <a:pt x="384" y="134"/>
                  <a:pt x="383" y="135"/>
                </a:cubicBezTo>
                <a:cubicBezTo>
                  <a:pt x="402" y="110"/>
                  <a:pt x="426" y="89"/>
                  <a:pt x="443" y="62"/>
                </a:cubicBezTo>
                <a:cubicBezTo>
                  <a:pt x="460" y="75"/>
                  <a:pt x="475" y="90"/>
                  <a:pt x="488" y="107"/>
                </a:cubicBezTo>
                <a:close/>
                <a:moveTo>
                  <a:pt x="383" y="101"/>
                </a:moveTo>
                <a:cubicBezTo>
                  <a:pt x="388" y="95"/>
                  <a:pt x="394" y="90"/>
                  <a:pt x="399" y="86"/>
                </a:cubicBezTo>
                <a:cubicBezTo>
                  <a:pt x="415" y="73"/>
                  <a:pt x="387" y="106"/>
                  <a:pt x="391" y="101"/>
                </a:cubicBezTo>
                <a:cubicBezTo>
                  <a:pt x="390" y="102"/>
                  <a:pt x="390" y="102"/>
                  <a:pt x="389" y="103"/>
                </a:cubicBezTo>
                <a:cubicBezTo>
                  <a:pt x="379" y="114"/>
                  <a:pt x="369" y="124"/>
                  <a:pt x="359" y="134"/>
                </a:cubicBezTo>
                <a:cubicBezTo>
                  <a:pt x="358" y="134"/>
                  <a:pt x="358" y="135"/>
                  <a:pt x="358" y="135"/>
                </a:cubicBezTo>
                <a:cubicBezTo>
                  <a:pt x="358" y="134"/>
                  <a:pt x="357" y="132"/>
                  <a:pt x="356" y="133"/>
                </a:cubicBezTo>
                <a:cubicBezTo>
                  <a:pt x="363" y="121"/>
                  <a:pt x="373" y="111"/>
                  <a:pt x="383" y="101"/>
                </a:cubicBezTo>
                <a:close/>
                <a:moveTo>
                  <a:pt x="334" y="173"/>
                </a:moveTo>
                <a:cubicBezTo>
                  <a:pt x="341" y="164"/>
                  <a:pt x="347" y="155"/>
                  <a:pt x="352" y="146"/>
                </a:cubicBezTo>
                <a:cubicBezTo>
                  <a:pt x="354" y="145"/>
                  <a:pt x="355" y="143"/>
                  <a:pt x="356" y="142"/>
                </a:cubicBezTo>
                <a:cubicBezTo>
                  <a:pt x="358" y="140"/>
                  <a:pt x="361" y="138"/>
                  <a:pt x="364" y="135"/>
                </a:cubicBezTo>
                <a:cubicBezTo>
                  <a:pt x="363" y="136"/>
                  <a:pt x="362" y="137"/>
                  <a:pt x="362" y="138"/>
                </a:cubicBezTo>
                <a:cubicBezTo>
                  <a:pt x="361" y="140"/>
                  <a:pt x="363" y="142"/>
                  <a:pt x="364" y="140"/>
                </a:cubicBezTo>
                <a:cubicBezTo>
                  <a:pt x="390" y="115"/>
                  <a:pt x="408" y="81"/>
                  <a:pt x="439" y="61"/>
                </a:cubicBezTo>
                <a:cubicBezTo>
                  <a:pt x="438" y="62"/>
                  <a:pt x="422" y="85"/>
                  <a:pt x="424" y="83"/>
                </a:cubicBezTo>
                <a:cubicBezTo>
                  <a:pt x="417" y="91"/>
                  <a:pt x="410" y="99"/>
                  <a:pt x="402" y="107"/>
                </a:cubicBezTo>
                <a:cubicBezTo>
                  <a:pt x="402" y="108"/>
                  <a:pt x="402" y="108"/>
                  <a:pt x="401" y="109"/>
                </a:cubicBezTo>
                <a:cubicBezTo>
                  <a:pt x="401" y="108"/>
                  <a:pt x="399" y="107"/>
                  <a:pt x="398" y="108"/>
                </a:cubicBezTo>
                <a:cubicBezTo>
                  <a:pt x="394" y="113"/>
                  <a:pt x="389" y="117"/>
                  <a:pt x="385" y="122"/>
                </a:cubicBezTo>
                <a:cubicBezTo>
                  <a:pt x="384" y="123"/>
                  <a:pt x="383" y="124"/>
                  <a:pt x="382" y="125"/>
                </a:cubicBezTo>
                <a:cubicBezTo>
                  <a:pt x="367" y="139"/>
                  <a:pt x="352" y="154"/>
                  <a:pt x="339" y="169"/>
                </a:cubicBezTo>
                <a:cubicBezTo>
                  <a:pt x="337" y="171"/>
                  <a:pt x="335" y="173"/>
                  <a:pt x="333" y="174"/>
                </a:cubicBezTo>
                <a:cubicBezTo>
                  <a:pt x="334" y="174"/>
                  <a:pt x="334" y="173"/>
                  <a:pt x="334" y="173"/>
                </a:cubicBezTo>
                <a:close/>
                <a:moveTo>
                  <a:pt x="333" y="181"/>
                </a:moveTo>
                <a:cubicBezTo>
                  <a:pt x="337" y="177"/>
                  <a:pt x="340" y="173"/>
                  <a:pt x="343" y="169"/>
                </a:cubicBezTo>
                <a:cubicBezTo>
                  <a:pt x="352" y="162"/>
                  <a:pt x="360" y="155"/>
                  <a:pt x="367" y="146"/>
                </a:cubicBezTo>
                <a:cubicBezTo>
                  <a:pt x="373" y="140"/>
                  <a:pt x="379" y="134"/>
                  <a:pt x="385" y="127"/>
                </a:cubicBezTo>
                <a:cubicBezTo>
                  <a:pt x="380" y="133"/>
                  <a:pt x="375" y="140"/>
                  <a:pt x="371" y="146"/>
                </a:cubicBezTo>
                <a:cubicBezTo>
                  <a:pt x="370" y="147"/>
                  <a:pt x="370" y="147"/>
                  <a:pt x="371" y="148"/>
                </a:cubicBezTo>
                <a:cubicBezTo>
                  <a:pt x="349" y="170"/>
                  <a:pt x="328" y="192"/>
                  <a:pt x="311" y="217"/>
                </a:cubicBezTo>
                <a:cubicBezTo>
                  <a:pt x="310" y="219"/>
                  <a:pt x="309" y="220"/>
                  <a:pt x="308" y="221"/>
                </a:cubicBezTo>
                <a:cubicBezTo>
                  <a:pt x="316" y="213"/>
                  <a:pt x="326" y="191"/>
                  <a:pt x="333" y="181"/>
                </a:cubicBezTo>
                <a:close/>
                <a:moveTo>
                  <a:pt x="311" y="191"/>
                </a:moveTo>
                <a:cubicBezTo>
                  <a:pt x="316" y="186"/>
                  <a:pt x="320" y="181"/>
                  <a:pt x="325" y="177"/>
                </a:cubicBezTo>
                <a:cubicBezTo>
                  <a:pt x="324" y="179"/>
                  <a:pt x="323" y="180"/>
                  <a:pt x="322" y="182"/>
                </a:cubicBezTo>
                <a:cubicBezTo>
                  <a:pt x="321" y="182"/>
                  <a:pt x="321" y="183"/>
                  <a:pt x="322" y="183"/>
                </a:cubicBezTo>
                <a:cubicBezTo>
                  <a:pt x="312" y="194"/>
                  <a:pt x="303" y="204"/>
                  <a:pt x="294" y="215"/>
                </a:cubicBezTo>
                <a:cubicBezTo>
                  <a:pt x="299" y="207"/>
                  <a:pt x="305" y="199"/>
                  <a:pt x="311" y="191"/>
                </a:cubicBezTo>
                <a:close/>
                <a:moveTo>
                  <a:pt x="280" y="236"/>
                </a:moveTo>
                <a:cubicBezTo>
                  <a:pt x="289" y="225"/>
                  <a:pt x="300" y="213"/>
                  <a:pt x="310" y="202"/>
                </a:cubicBezTo>
                <a:cubicBezTo>
                  <a:pt x="299" y="216"/>
                  <a:pt x="287" y="229"/>
                  <a:pt x="274" y="243"/>
                </a:cubicBezTo>
                <a:cubicBezTo>
                  <a:pt x="271" y="246"/>
                  <a:pt x="267" y="250"/>
                  <a:pt x="264" y="254"/>
                </a:cubicBezTo>
                <a:cubicBezTo>
                  <a:pt x="260" y="258"/>
                  <a:pt x="255" y="263"/>
                  <a:pt x="251" y="267"/>
                </a:cubicBezTo>
                <a:cubicBezTo>
                  <a:pt x="236" y="284"/>
                  <a:pt x="253" y="265"/>
                  <a:pt x="256" y="260"/>
                </a:cubicBezTo>
                <a:cubicBezTo>
                  <a:pt x="264" y="249"/>
                  <a:pt x="272" y="238"/>
                  <a:pt x="281" y="228"/>
                </a:cubicBezTo>
                <a:cubicBezTo>
                  <a:pt x="280" y="230"/>
                  <a:pt x="278" y="232"/>
                  <a:pt x="277" y="234"/>
                </a:cubicBezTo>
                <a:cubicBezTo>
                  <a:pt x="276" y="236"/>
                  <a:pt x="279" y="238"/>
                  <a:pt x="280" y="236"/>
                </a:cubicBezTo>
                <a:close/>
                <a:moveTo>
                  <a:pt x="215" y="294"/>
                </a:moveTo>
                <a:cubicBezTo>
                  <a:pt x="221" y="287"/>
                  <a:pt x="227" y="280"/>
                  <a:pt x="232" y="272"/>
                </a:cubicBezTo>
                <a:cubicBezTo>
                  <a:pt x="232" y="274"/>
                  <a:pt x="234" y="275"/>
                  <a:pt x="235" y="274"/>
                </a:cubicBezTo>
                <a:cubicBezTo>
                  <a:pt x="246" y="263"/>
                  <a:pt x="256" y="252"/>
                  <a:pt x="265" y="241"/>
                </a:cubicBezTo>
                <a:cubicBezTo>
                  <a:pt x="266" y="240"/>
                  <a:pt x="267" y="239"/>
                  <a:pt x="269" y="238"/>
                </a:cubicBezTo>
                <a:cubicBezTo>
                  <a:pt x="259" y="249"/>
                  <a:pt x="251" y="262"/>
                  <a:pt x="243" y="274"/>
                </a:cubicBezTo>
                <a:cubicBezTo>
                  <a:pt x="242" y="273"/>
                  <a:pt x="241" y="273"/>
                  <a:pt x="240" y="273"/>
                </a:cubicBezTo>
                <a:cubicBezTo>
                  <a:pt x="231" y="280"/>
                  <a:pt x="223" y="287"/>
                  <a:pt x="215" y="294"/>
                </a:cubicBezTo>
                <a:close/>
                <a:moveTo>
                  <a:pt x="225" y="391"/>
                </a:moveTo>
                <a:cubicBezTo>
                  <a:pt x="226" y="388"/>
                  <a:pt x="228" y="385"/>
                  <a:pt x="230" y="382"/>
                </a:cubicBezTo>
                <a:cubicBezTo>
                  <a:pt x="236" y="373"/>
                  <a:pt x="243" y="364"/>
                  <a:pt x="250" y="355"/>
                </a:cubicBezTo>
                <a:cubicBezTo>
                  <a:pt x="242" y="367"/>
                  <a:pt x="233" y="379"/>
                  <a:pt x="225" y="391"/>
                </a:cubicBezTo>
                <a:close/>
                <a:moveTo>
                  <a:pt x="257" y="364"/>
                </a:moveTo>
                <a:cubicBezTo>
                  <a:pt x="249" y="375"/>
                  <a:pt x="241" y="386"/>
                  <a:pt x="233" y="396"/>
                </a:cubicBezTo>
                <a:cubicBezTo>
                  <a:pt x="239" y="385"/>
                  <a:pt x="248" y="374"/>
                  <a:pt x="257" y="364"/>
                </a:cubicBezTo>
                <a:close/>
                <a:moveTo>
                  <a:pt x="287" y="382"/>
                </a:moveTo>
                <a:cubicBezTo>
                  <a:pt x="289" y="380"/>
                  <a:pt x="291" y="377"/>
                  <a:pt x="293" y="375"/>
                </a:cubicBezTo>
                <a:cubicBezTo>
                  <a:pt x="284" y="386"/>
                  <a:pt x="275" y="398"/>
                  <a:pt x="265" y="409"/>
                </a:cubicBezTo>
                <a:cubicBezTo>
                  <a:pt x="272" y="399"/>
                  <a:pt x="279" y="391"/>
                  <a:pt x="287" y="382"/>
                </a:cubicBezTo>
                <a:close/>
                <a:moveTo>
                  <a:pt x="39" y="171"/>
                </a:moveTo>
                <a:cubicBezTo>
                  <a:pt x="39" y="171"/>
                  <a:pt x="40" y="171"/>
                  <a:pt x="40" y="170"/>
                </a:cubicBezTo>
                <a:cubicBezTo>
                  <a:pt x="44" y="165"/>
                  <a:pt x="44" y="166"/>
                  <a:pt x="38" y="175"/>
                </a:cubicBezTo>
                <a:cubicBezTo>
                  <a:pt x="38" y="175"/>
                  <a:pt x="37" y="176"/>
                  <a:pt x="36" y="177"/>
                </a:cubicBezTo>
                <a:cubicBezTo>
                  <a:pt x="37" y="175"/>
                  <a:pt x="38" y="173"/>
                  <a:pt x="39" y="171"/>
                </a:cubicBezTo>
                <a:close/>
                <a:moveTo>
                  <a:pt x="32" y="190"/>
                </a:moveTo>
                <a:cubicBezTo>
                  <a:pt x="37" y="185"/>
                  <a:pt x="42" y="181"/>
                  <a:pt x="40" y="185"/>
                </a:cubicBezTo>
                <a:cubicBezTo>
                  <a:pt x="38" y="190"/>
                  <a:pt x="35" y="194"/>
                  <a:pt x="31" y="198"/>
                </a:cubicBezTo>
                <a:cubicBezTo>
                  <a:pt x="31" y="199"/>
                  <a:pt x="30" y="199"/>
                  <a:pt x="29" y="200"/>
                </a:cubicBezTo>
                <a:cubicBezTo>
                  <a:pt x="30" y="197"/>
                  <a:pt x="31" y="193"/>
                  <a:pt x="32" y="190"/>
                </a:cubicBezTo>
                <a:close/>
                <a:moveTo>
                  <a:pt x="27" y="208"/>
                </a:moveTo>
                <a:cubicBezTo>
                  <a:pt x="28" y="207"/>
                  <a:pt x="29" y="205"/>
                  <a:pt x="30" y="204"/>
                </a:cubicBezTo>
                <a:cubicBezTo>
                  <a:pt x="31" y="202"/>
                  <a:pt x="47" y="182"/>
                  <a:pt x="38" y="198"/>
                </a:cubicBezTo>
                <a:cubicBezTo>
                  <a:pt x="35" y="205"/>
                  <a:pt x="30" y="210"/>
                  <a:pt x="25" y="216"/>
                </a:cubicBezTo>
                <a:cubicBezTo>
                  <a:pt x="25" y="216"/>
                  <a:pt x="25" y="216"/>
                  <a:pt x="25" y="217"/>
                </a:cubicBezTo>
                <a:cubicBezTo>
                  <a:pt x="26" y="214"/>
                  <a:pt x="26" y="211"/>
                  <a:pt x="27" y="208"/>
                </a:cubicBezTo>
                <a:close/>
                <a:moveTo>
                  <a:pt x="23" y="223"/>
                </a:moveTo>
                <a:cubicBezTo>
                  <a:pt x="33" y="211"/>
                  <a:pt x="45" y="199"/>
                  <a:pt x="35" y="218"/>
                </a:cubicBezTo>
                <a:cubicBezTo>
                  <a:pt x="31" y="226"/>
                  <a:pt x="25" y="233"/>
                  <a:pt x="20" y="240"/>
                </a:cubicBezTo>
                <a:cubicBezTo>
                  <a:pt x="21" y="234"/>
                  <a:pt x="22" y="229"/>
                  <a:pt x="23" y="223"/>
                </a:cubicBezTo>
                <a:close/>
                <a:moveTo>
                  <a:pt x="19" y="248"/>
                </a:moveTo>
                <a:cubicBezTo>
                  <a:pt x="25" y="240"/>
                  <a:pt x="30" y="232"/>
                  <a:pt x="36" y="225"/>
                </a:cubicBezTo>
                <a:cubicBezTo>
                  <a:pt x="45" y="216"/>
                  <a:pt x="32" y="239"/>
                  <a:pt x="32" y="238"/>
                </a:cubicBezTo>
                <a:cubicBezTo>
                  <a:pt x="27" y="245"/>
                  <a:pt x="22" y="252"/>
                  <a:pt x="17" y="259"/>
                </a:cubicBezTo>
                <a:cubicBezTo>
                  <a:pt x="18" y="255"/>
                  <a:pt x="18" y="252"/>
                  <a:pt x="19" y="248"/>
                </a:cubicBezTo>
                <a:close/>
                <a:moveTo>
                  <a:pt x="17" y="267"/>
                </a:moveTo>
                <a:cubicBezTo>
                  <a:pt x="20" y="263"/>
                  <a:pt x="24" y="260"/>
                  <a:pt x="27" y="256"/>
                </a:cubicBezTo>
                <a:cubicBezTo>
                  <a:pt x="17" y="267"/>
                  <a:pt x="46" y="233"/>
                  <a:pt x="39" y="248"/>
                </a:cubicBezTo>
                <a:cubicBezTo>
                  <a:pt x="34" y="261"/>
                  <a:pt x="24" y="272"/>
                  <a:pt x="17" y="283"/>
                </a:cubicBezTo>
                <a:cubicBezTo>
                  <a:pt x="16" y="285"/>
                  <a:pt x="19" y="287"/>
                  <a:pt x="20" y="285"/>
                </a:cubicBezTo>
                <a:cubicBezTo>
                  <a:pt x="22" y="283"/>
                  <a:pt x="23" y="280"/>
                  <a:pt x="25" y="278"/>
                </a:cubicBezTo>
                <a:cubicBezTo>
                  <a:pt x="27" y="278"/>
                  <a:pt x="28" y="276"/>
                  <a:pt x="29" y="273"/>
                </a:cubicBezTo>
                <a:cubicBezTo>
                  <a:pt x="32" y="269"/>
                  <a:pt x="35" y="264"/>
                  <a:pt x="38" y="260"/>
                </a:cubicBezTo>
                <a:cubicBezTo>
                  <a:pt x="43" y="255"/>
                  <a:pt x="51" y="250"/>
                  <a:pt x="45" y="262"/>
                </a:cubicBezTo>
                <a:cubicBezTo>
                  <a:pt x="37" y="275"/>
                  <a:pt x="25" y="286"/>
                  <a:pt x="16" y="297"/>
                </a:cubicBezTo>
                <a:cubicBezTo>
                  <a:pt x="16" y="287"/>
                  <a:pt x="16" y="277"/>
                  <a:pt x="17" y="267"/>
                </a:cubicBezTo>
                <a:close/>
                <a:moveTo>
                  <a:pt x="18" y="328"/>
                </a:moveTo>
                <a:cubicBezTo>
                  <a:pt x="17" y="320"/>
                  <a:pt x="16" y="311"/>
                  <a:pt x="16" y="303"/>
                </a:cubicBezTo>
                <a:cubicBezTo>
                  <a:pt x="27" y="290"/>
                  <a:pt x="38" y="277"/>
                  <a:pt x="52" y="267"/>
                </a:cubicBezTo>
                <a:cubicBezTo>
                  <a:pt x="58" y="263"/>
                  <a:pt x="51" y="276"/>
                  <a:pt x="48" y="283"/>
                </a:cubicBezTo>
                <a:cubicBezTo>
                  <a:pt x="36" y="293"/>
                  <a:pt x="26" y="305"/>
                  <a:pt x="18" y="320"/>
                </a:cubicBezTo>
                <a:cubicBezTo>
                  <a:pt x="17" y="321"/>
                  <a:pt x="20" y="324"/>
                  <a:pt x="21" y="322"/>
                </a:cubicBezTo>
                <a:cubicBezTo>
                  <a:pt x="28" y="314"/>
                  <a:pt x="35" y="307"/>
                  <a:pt x="41" y="299"/>
                </a:cubicBezTo>
                <a:cubicBezTo>
                  <a:pt x="38" y="304"/>
                  <a:pt x="34" y="308"/>
                  <a:pt x="30" y="313"/>
                </a:cubicBezTo>
                <a:cubicBezTo>
                  <a:pt x="26" y="318"/>
                  <a:pt x="22" y="322"/>
                  <a:pt x="18" y="328"/>
                </a:cubicBezTo>
                <a:cubicBezTo>
                  <a:pt x="18" y="328"/>
                  <a:pt x="18" y="328"/>
                  <a:pt x="18" y="328"/>
                </a:cubicBezTo>
                <a:close/>
                <a:moveTo>
                  <a:pt x="22" y="353"/>
                </a:moveTo>
                <a:cubicBezTo>
                  <a:pt x="21" y="345"/>
                  <a:pt x="19" y="337"/>
                  <a:pt x="18" y="330"/>
                </a:cubicBezTo>
                <a:cubicBezTo>
                  <a:pt x="19" y="331"/>
                  <a:pt x="20" y="331"/>
                  <a:pt x="21" y="330"/>
                </a:cubicBezTo>
                <a:cubicBezTo>
                  <a:pt x="24" y="327"/>
                  <a:pt x="26" y="324"/>
                  <a:pt x="29" y="321"/>
                </a:cubicBezTo>
                <a:cubicBezTo>
                  <a:pt x="26" y="328"/>
                  <a:pt x="21" y="339"/>
                  <a:pt x="20" y="340"/>
                </a:cubicBezTo>
                <a:cubicBezTo>
                  <a:pt x="19" y="342"/>
                  <a:pt x="22" y="344"/>
                  <a:pt x="23" y="342"/>
                </a:cubicBezTo>
                <a:cubicBezTo>
                  <a:pt x="30" y="335"/>
                  <a:pt x="27" y="337"/>
                  <a:pt x="24" y="346"/>
                </a:cubicBezTo>
                <a:cubicBezTo>
                  <a:pt x="23" y="349"/>
                  <a:pt x="22" y="351"/>
                  <a:pt x="22" y="353"/>
                </a:cubicBezTo>
                <a:close/>
                <a:moveTo>
                  <a:pt x="47" y="419"/>
                </a:moveTo>
                <a:cubicBezTo>
                  <a:pt x="46" y="417"/>
                  <a:pt x="45" y="415"/>
                  <a:pt x="44" y="413"/>
                </a:cubicBezTo>
                <a:cubicBezTo>
                  <a:pt x="48" y="410"/>
                  <a:pt x="49" y="412"/>
                  <a:pt x="47" y="419"/>
                </a:cubicBezTo>
                <a:close/>
                <a:moveTo>
                  <a:pt x="51" y="425"/>
                </a:moveTo>
                <a:cubicBezTo>
                  <a:pt x="54" y="426"/>
                  <a:pt x="55" y="429"/>
                  <a:pt x="55" y="433"/>
                </a:cubicBezTo>
                <a:cubicBezTo>
                  <a:pt x="53" y="430"/>
                  <a:pt x="52" y="428"/>
                  <a:pt x="51" y="425"/>
                </a:cubicBezTo>
                <a:close/>
                <a:moveTo>
                  <a:pt x="59" y="439"/>
                </a:moveTo>
                <a:cubicBezTo>
                  <a:pt x="73" y="420"/>
                  <a:pt x="65" y="439"/>
                  <a:pt x="64" y="445"/>
                </a:cubicBezTo>
                <a:cubicBezTo>
                  <a:pt x="62" y="443"/>
                  <a:pt x="61" y="441"/>
                  <a:pt x="59" y="439"/>
                </a:cubicBezTo>
                <a:close/>
                <a:moveTo>
                  <a:pt x="66" y="448"/>
                </a:moveTo>
                <a:cubicBezTo>
                  <a:pt x="66" y="448"/>
                  <a:pt x="66" y="448"/>
                  <a:pt x="67" y="447"/>
                </a:cubicBezTo>
                <a:cubicBezTo>
                  <a:pt x="73" y="441"/>
                  <a:pt x="84" y="424"/>
                  <a:pt x="71" y="454"/>
                </a:cubicBezTo>
                <a:cubicBezTo>
                  <a:pt x="69" y="452"/>
                  <a:pt x="67" y="450"/>
                  <a:pt x="66" y="448"/>
                </a:cubicBezTo>
                <a:close/>
                <a:moveTo>
                  <a:pt x="90" y="474"/>
                </a:moveTo>
                <a:cubicBezTo>
                  <a:pt x="84" y="469"/>
                  <a:pt x="78" y="463"/>
                  <a:pt x="73" y="457"/>
                </a:cubicBezTo>
                <a:cubicBezTo>
                  <a:pt x="73" y="457"/>
                  <a:pt x="73" y="457"/>
                  <a:pt x="74" y="457"/>
                </a:cubicBezTo>
                <a:cubicBezTo>
                  <a:pt x="85" y="442"/>
                  <a:pt x="85" y="453"/>
                  <a:pt x="83" y="466"/>
                </a:cubicBezTo>
                <a:cubicBezTo>
                  <a:pt x="82" y="468"/>
                  <a:pt x="85" y="470"/>
                  <a:pt x="86" y="468"/>
                </a:cubicBezTo>
                <a:cubicBezTo>
                  <a:pt x="103" y="443"/>
                  <a:pt x="92" y="467"/>
                  <a:pt x="90" y="474"/>
                </a:cubicBezTo>
                <a:cubicBezTo>
                  <a:pt x="90" y="474"/>
                  <a:pt x="90" y="474"/>
                  <a:pt x="90" y="474"/>
                </a:cubicBezTo>
                <a:close/>
                <a:moveTo>
                  <a:pt x="92" y="476"/>
                </a:moveTo>
                <a:cubicBezTo>
                  <a:pt x="93" y="476"/>
                  <a:pt x="93" y="476"/>
                  <a:pt x="93" y="476"/>
                </a:cubicBezTo>
                <a:cubicBezTo>
                  <a:pt x="95" y="472"/>
                  <a:pt x="97" y="469"/>
                  <a:pt x="100" y="465"/>
                </a:cubicBezTo>
                <a:cubicBezTo>
                  <a:pt x="109" y="469"/>
                  <a:pt x="111" y="475"/>
                  <a:pt x="106" y="482"/>
                </a:cubicBezTo>
                <a:cubicBezTo>
                  <a:pt x="105" y="484"/>
                  <a:pt x="108" y="486"/>
                  <a:pt x="109" y="484"/>
                </a:cubicBezTo>
                <a:cubicBezTo>
                  <a:pt x="113" y="477"/>
                  <a:pt x="117" y="472"/>
                  <a:pt x="121" y="466"/>
                </a:cubicBezTo>
                <a:cubicBezTo>
                  <a:pt x="121" y="472"/>
                  <a:pt x="120" y="478"/>
                  <a:pt x="118" y="483"/>
                </a:cubicBezTo>
                <a:cubicBezTo>
                  <a:pt x="118" y="484"/>
                  <a:pt x="117" y="484"/>
                  <a:pt x="117" y="485"/>
                </a:cubicBezTo>
                <a:cubicBezTo>
                  <a:pt x="116" y="487"/>
                  <a:pt x="115" y="489"/>
                  <a:pt x="114" y="492"/>
                </a:cubicBezTo>
                <a:cubicBezTo>
                  <a:pt x="113" y="493"/>
                  <a:pt x="114" y="493"/>
                  <a:pt x="114" y="494"/>
                </a:cubicBezTo>
                <a:cubicBezTo>
                  <a:pt x="106" y="489"/>
                  <a:pt x="99" y="483"/>
                  <a:pt x="92" y="476"/>
                </a:cubicBezTo>
                <a:close/>
                <a:moveTo>
                  <a:pt x="115" y="495"/>
                </a:moveTo>
                <a:cubicBezTo>
                  <a:pt x="116" y="495"/>
                  <a:pt x="117" y="495"/>
                  <a:pt x="117" y="494"/>
                </a:cubicBezTo>
                <a:cubicBezTo>
                  <a:pt x="117" y="494"/>
                  <a:pt x="133" y="472"/>
                  <a:pt x="134" y="480"/>
                </a:cubicBezTo>
                <a:cubicBezTo>
                  <a:pt x="134" y="487"/>
                  <a:pt x="130" y="496"/>
                  <a:pt x="128" y="503"/>
                </a:cubicBezTo>
                <a:cubicBezTo>
                  <a:pt x="123" y="500"/>
                  <a:pt x="119" y="498"/>
                  <a:pt x="115" y="495"/>
                </a:cubicBezTo>
                <a:close/>
                <a:moveTo>
                  <a:pt x="137" y="508"/>
                </a:moveTo>
                <a:cubicBezTo>
                  <a:pt x="135" y="507"/>
                  <a:pt x="133" y="506"/>
                  <a:pt x="131" y="505"/>
                </a:cubicBezTo>
                <a:cubicBezTo>
                  <a:pt x="134" y="498"/>
                  <a:pt x="137" y="492"/>
                  <a:pt x="141" y="486"/>
                </a:cubicBezTo>
                <a:cubicBezTo>
                  <a:pt x="145" y="480"/>
                  <a:pt x="138" y="506"/>
                  <a:pt x="137" y="508"/>
                </a:cubicBezTo>
                <a:cubicBezTo>
                  <a:pt x="137" y="508"/>
                  <a:pt x="137" y="508"/>
                  <a:pt x="137" y="508"/>
                </a:cubicBezTo>
                <a:close/>
                <a:moveTo>
                  <a:pt x="149" y="514"/>
                </a:moveTo>
                <a:cubicBezTo>
                  <a:pt x="146" y="513"/>
                  <a:pt x="144" y="512"/>
                  <a:pt x="141" y="510"/>
                </a:cubicBezTo>
                <a:cubicBezTo>
                  <a:pt x="141" y="510"/>
                  <a:pt x="141" y="510"/>
                  <a:pt x="141" y="510"/>
                </a:cubicBezTo>
                <a:cubicBezTo>
                  <a:pt x="144" y="505"/>
                  <a:pt x="146" y="499"/>
                  <a:pt x="149" y="494"/>
                </a:cubicBezTo>
                <a:cubicBezTo>
                  <a:pt x="152" y="500"/>
                  <a:pt x="152" y="507"/>
                  <a:pt x="149" y="514"/>
                </a:cubicBezTo>
                <a:cubicBezTo>
                  <a:pt x="149" y="514"/>
                  <a:pt x="149" y="514"/>
                  <a:pt x="149" y="514"/>
                </a:cubicBezTo>
                <a:close/>
                <a:moveTo>
                  <a:pt x="541" y="248"/>
                </a:moveTo>
                <a:cubicBezTo>
                  <a:pt x="541" y="248"/>
                  <a:pt x="541" y="248"/>
                  <a:pt x="541" y="248"/>
                </a:cubicBezTo>
                <a:cubicBezTo>
                  <a:pt x="518" y="261"/>
                  <a:pt x="500" y="281"/>
                  <a:pt x="477" y="294"/>
                </a:cubicBezTo>
                <a:cubicBezTo>
                  <a:pt x="476" y="292"/>
                  <a:pt x="476" y="290"/>
                  <a:pt x="476" y="288"/>
                </a:cubicBezTo>
                <a:cubicBezTo>
                  <a:pt x="480" y="284"/>
                  <a:pt x="484" y="280"/>
                  <a:pt x="488" y="276"/>
                </a:cubicBezTo>
                <a:cubicBezTo>
                  <a:pt x="494" y="270"/>
                  <a:pt x="500" y="265"/>
                  <a:pt x="507" y="259"/>
                </a:cubicBezTo>
                <a:cubicBezTo>
                  <a:pt x="518" y="249"/>
                  <a:pt x="529" y="240"/>
                  <a:pt x="539" y="230"/>
                </a:cubicBezTo>
                <a:cubicBezTo>
                  <a:pt x="540" y="236"/>
                  <a:pt x="541" y="242"/>
                  <a:pt x="541" y="248"/>
                </a:cubicBezTo>
                <a:close/>
                <a:moveTo>
                  <a:pt x="538" y="225"/>
                </a:moveTo>
                <a:cubicBezTo>
                  <a:pt x="527" y="231"/>
                  <a:pt x="517" y="238"/>
                  <a:pt x="506" y="247"/>
                </a:cubicBezTo>
                <a:cubicBezTo>
                  <a:pt x="517" y="236"/>
                  <a:pt x="526" y="224"/>
                  <a:pt x="533" y="211"/>
                </a:cubicBezTo>
                <a:cubicBezTo>
                  <a:pt x="534" y="209"/>
                  <a:pt x="532" y="208"/>
                  <a:pt x="531" y="209"/>
                </a:cubicBezTo>
                <a:cubicBezTo>
                  <a:pt x="507" y="227"/>
                  <a:pt x="488" y="250"/>
                  <a:pt x="464" y="270"/>
                </a:cubicBezTo>
                <a:cubicBezTo>
                  <a:pt x="464" y="270"/>
                  <a:pt x="463" y="271"/>
                  <a:pt x="462" y="272"/>
                </a:cubicBezTo>
                <a:cubicBezTo>
                  <a:pt x="486" y="250"/>
                  <a:pt x="510" y="227"/>
                  <a:pt x="530" y="200"/>
                </a:cubicBezTo>
                <a:cubicBezTo>
                  <a:pt x="531" y="199"/>
                  <a:pt x="529" y="197"/>
                  <a:pt x="527" y="198"/>
                </a:cubicBezTo>
                <a:cubicBezTo>
                  <a:pt x="504" y="217"/>
                  <a:pt x="481" y="237"/>
                  <a:pt x="459" y="257"/>
                </a:cubicBezTo>
                <a:cubicBezTo>
                  <a:pt x="437" y="277"/>
                  <a:pt x="408" y="296"/>
                  <a:pt x="390" y="316"/>
                </a:cubicBezTo>
                <a:cubicBezTo>
                  <a:pt x="432" y="269"/>
                  <a:pt x="485" y="232"/>
                  <a:pt x="529" y="187"/>
                </a:cubicBezTo>
                <a:cubicBezTo>
                  <a:pt x="533" y="199"/>
                  <a:pt x="536" y="212"/>
                  <a:pt x="538" y="225"/>
                </a:cubicBezTo>
                <a:close/>
                <a:moveTo>
                  <a:pt x="445" y="302"/>
                </a:moveTo>
                <a:cubicBezTo>
                  <a:pt x="437" y="309"/>
                  <a:pt x="429" y="316"/>
                  <a:pt x="421" y="323"/>
                </a:cubicBezTo>
                <a:cubicBezTo>
                  <a:pt x="432" y="310"/>
                  <a:pt x="446" y="300"/>
                  <a:pt x="455" y="285"/>
                </a:cubicBezTo>
                <a:cubicBezTo>
                  <a:pt x="456" y="283"/>
                  <a:pt x="454" y="282"/>
                  <a:pt x="453" y="282"/>
                </a:cubicBezTo>
                <a:cubicBezTo>
                  <a:pt x="473" y="265"/>
                  <a:pt x="494" y="247"/>
                  <a:pt x="513" y="228"/>
                </a:cubicBezTo>
                <a:cubicBezTo>
                  <a:pt x="516" y="226"/>
                  <a:pt x="533" y="206"/>
                  <a:pt x="523" y="222"/>
                </a:cubicBezTo>
                <a:cubicBezTo>
                  <a:pt x="517" y="232"/>
                  <a:pt x="507" y="242"/>
                  <a:pt x="498" y="250"/>
                </a:cubicBezTo>
                <a:cubicBezTo>
                  <a:pt x="481" y="267"/>
                  <a:pt x="462" y="282"/>
                  <a:pt x="445" y="300"/>
                </a:cubicBezTo>
                <a:cubicBezTo>
                  <a:pt x="445" y="301"/>
                  <a:pt x="445" y="302"/>
                  <a:pt x="445" y="302"/>
                </a:cubicBezTo>
                <a:close/>
                <a:moveTo>
                  <a:pt x="395" y="302"/>
                </a:moveTo>
                <a:cubicBezTo>
                  <a:pt x="436" y="268"/>
                  <a:pt x="473" y="230"/>
                  <a:pt x="515" y="197"/>
                </a:cubicBezTo>
                <a:cubicBezTo>
                  <a:pt x="496" y="213"/>
                  <a:pt x="474" y="234"/>
                  <a:pt x="455" y="251"/>
                </a:cubicBezTo>
                <a:cubicBezTo>
                  <a:pt x="435" y="268"/>
                  <a:pt x="415" y="286"/>
                  <a:pt x="397" y="304"/>
                </a:cubicBezTo>
                <a:cubicBezTo>
                  <a:pt x="397" y="304"/>
                  <a:pt x="397" y="304"/>
                  <a:pt x="397" y="304"/>
                </a:cubicBezTo>
                <a:cubicBezTo>
                  <a:pt x="397" y="303"/>
                  <a:pt x="396" y="302"/>
                  <a:pt x="395" y="302"/>
                </a:cubicBezTo>
                <a:close/>
                <a:moveTo>
                  <a:pt x="340" y="352"/>
                </a:moveTo>
                <a:cubicBezTo>
                  <a:pt x="337" y="356"/>
                  <a:pt x="334" y="359"/>
                  <a:pt x="331" y="363"/>
                </a:cubicBezTo>
                <a:cubicBezTo>
                  <a:pt x="327" y="368"/>
                  <a:pt x="322" y="374"/>
                  <a:pt x="318" y="379"/>
                </a:cubicBezTo>
                <a:cubicBezTo>
                  <a:pt x="325" y="370"/>
                  <a:pt x="333" y="361"/>
                  <a:pt x="340" y="352"/>
                </a:cubicBezTo>
                <a:close/>
                <a:moveTo>
                  <a:pt x="302" y="414"/>
                </a:moveTo>
                <a:cubicBezTo>
                  <a:pt x="299" y="418"/>
                  <a:pt x="280" y="435"/>
                  <a:pt x="281" y="433"/>
                </a:cubicBezTo>
                <a:cubicBezTo>
                  <a:pt x="285" y="424"/>
                  <a:pt x="291" y="416"/>
                  <a:pt x="296" y="408"/>
                </a:cubicBezTo>
                <a:cubicBezTo>
                  <a:pt x="320" y="382"/>
                  <a:pt x="342" y="356"/>
                  <a:pt x="361" y="328"/>
                </a:cubicBezTo>
                <a:cubicBezTo>
                  <a:pt x="362" y="328"/>
                  <a:pt x="362" y="328"/>
                  <a:pt x="363" y="328"/>
                </a:cubicBezTo>
                <a:cubicBezTo>
                  <a:pt x="379" y="300"/>
                  <a:pt x="406" y="281"/>
                  <a:pt x="431" y="261"/>
                </a:cubicBezTo>
                <a:cubicBezTo>
                  <a:pt x="459" y="237"/>
                  <a:pt x="485" y="211"/>
                  <a:pt x="511" y="185"/>
                </a:cubicBezTo>
                <a:cubicBezTo>
                  <a:pt x="517" y="182"/>
                  <a:pt x="519" y="180"/>
                  <a:pt x="517" y="179"/>
                </a:cubicBezTo>
                <a:cubicBezTo>
                  <a:pt x="520" y="177"/>
                  <a:pt x="522" y="174"/>
                  <a:pt x="524" y="172"/>
                </a:cubicBezTo>
                <a:cubicBezTo>
                  <a:pt x="525" y="176"/>
                  <a:pt x="527" y="179"/>
                  <a:pt x="528" y="183"/>
                </a:cubicBezTo>
                <a:cubicBezTo>
                  <a:pt x="471" y="225"/>
                  <a:pt x="424" y="278"/>
                  <a:pt x="368" y="321"/>
                </a:cubicBezTo>
                <a:cubicBezTo>
                  <a:pt x="368" y="322"/>
                  <a:pt x="368" y="323"/>
                  <a:pt x="369" y="322"/>
                </a:cubicBezTo>
                <a:cubicBezTo>
                  <a:pt x="376" y="317"/>
                  <a:pt x="383" y="312"/>
                  <a:pt x="390" y="306"/>
                </a:cubicBezTo>
                <a:cubicBezTo>
                  <a:pt x="358" y="339"/>
                  <a:pt x="332" y="378"/>
                  <a:pt x="302" y="414"/>
                </a:cubicBezTo>
                <a:close/>
                <a:moveTo>
                  <a:pt x="505" y="418"/>
                </a:moveTo>
                <a:cubicBezTo>
                  <a:pt x="476" y="471"/>
                  <a:pt x="428" y="505"/>
                  <a:pt x="374" y="524"/>
                </a:cubicBezTo>
                <a:cubicBezTo>
                  <a:pt x="385" y="515"/>
                  <a:pt x="396" y="505"/>
                  <a:pt x="406" y="495"/>
                </a:cubicBezTo>
                <a:cubicBezTo>
                  <a:pt x="408" y="494"/>
                  <a:pt x="406" y="492"/>
                  <a:pt x="404" y="493"/>
                </a:cubicBezTo>
                <a:cubicBezTo>
                  <a:pt x="398" y="498"/>
                  <a:pt x="393" y="503"/>
                  <a:pt x="387" y="509"/>
                </a:cubicBezTo>
                <a:cubicBezTo>
                  <a:pt x="387" y="509"/>
                  <a:pt x="387" y="509"/>
                  <a:pt x="387" y="509"/>
                </a:cubicBezTo>
                <a:cubicBezTo>
                  <a:pt x="381" y="514"/>
                  <a:pt x="375" y="518"/>
                  <a:pt x="370" y="523"/>
                </a:cubicBezTo>
                <a:cubicBezTo>
                  <a:pt x="370" y="523"/>
                  <a:pt x="370" y="522"/>
                  <a:pt x="372" y="521"/>
                </a:cubicBezTo>
                <a:cubicBezTo>
                  <a:pt x="372" y="521"/>
                  <a:pt x="372" y="520"/>
                  <a:pt x="372" y="520"/>
                </a:cubicBezTo>
                <a:cubicBezTo>
                  <a:pt x="377" y="515"/>
                  <a:pt x="381" y="510"/>
                  <a:pt x="386" y="505"/>
                </a:cubicBezTo>
                <a:cubicBezTo>
                  <a:pt x="394" y="498"/>
                  <a:pt x="402" y="491"/>
                  <a:pt x="409" y="483"/>
                </a:cubicBezTo>
                <a:cubicBezTo>
                  <a:pt x="410" y="481"/>
                  <a:pt x="408" y="479"/>
                  <a:pt x="406" y="480"/>
                </a:cubicBezTo>
                <a:cubicBezTo>
                  <a:pt x="400" y="487"/>
                  <a:pt x="393" y="493"/>
                  <a:pt x="387" y="500"/>
                </a:cubicBezTo>
                <a:cubicBezTo>
                  <a:pt x="375" y="509"/>
                  <a:pt x="352" y="526"/>
                  <a:pt x="366" y="508"/>
                </a:cubicBezTo>
                <a:cubicBezTo>
                  <a:pt x="371" y="503"/>
                  <a:pt x="377" y="498"/>
                  <a:pt x="382" y="493"/>
                </a:cubicBezTo>
                <a:cubicBezTo>
                  <a:pt x="388" y="487"/>
                  <a:pt x="394" y="480"/>
                  <a:pt x="400" y="474"/>
                </a:cubicBezTo>
                <a:cubicBezTo>
                  <a:pt x="401" y="473"/>
                  <a:pt x="402" y="472"/>
                  <a:pt x="403" y="470"/>
                </a:cubicBezTo>
                <a:cubicBezTo>
                  <a:pt x="404" y="470"/>
                  <a:pt x="405" y="469"/>
                  <a:pt x="406" y="468"/>
                </a:cubicBezTo>
                <a:cubicBezTo>
                  <a:pt x="409" y="466"/>
                  <a:pt x="411" y="465"/>
                  <a:pt x="411" y="463"/>
                </a:cubicBezTo>
                <a:cubicBezTo>
                  <a:pt x="413" y="461"/>
                  <a:pt x="415" y="459"/>
                  <a:pt x="417" y="456"/>
                </a:cubicBezTo>
                <a:cubicBezTo>
                  <a:pt x="418" y="455"/>
                  <a:pt x="416" y="452"/>
                  <a:pt x="414" y="454"/>
                </a:cubicBezTo>
                <a:cubicBezTo>
                  <a:pt x="407" y="461"/>
                  <a:pt x="399" y="469"/>
                  <a:pt x="392" y="477"/>
                </a:cubicBezTo>
                <a:cubicBezTo>
                  <a:pt x="386" y="483"/>
                  <a:pt x="379" y="489"/>
                  <a:pt x="373" y="495"/>
                </a:cubicBezTo>
                <a:cubicBezTo>
                  <a:pt x="368" y="500"/>
                  <a:pt x="363" y="504"/>
                  <a:pt x="361" y="505"/>
                </a:cubicBezTo>
                <a:cubicBezTo>
                  <a:pt x="365" y="501"/>
                  <a:pt x="369" y="496"/>
                  <a:pt x="373" y="492"/>
                </a:cubicBezTo>
                <a:cubicBezTo>
                  <a:pt x="389" y="478"/>
                  <a:pt x="403" y="463"/>
                  <a:pt x="417" y="448"/>
                </a:cubicBezTo>
                <a:cubicBezTo>
                  <a:pt x="417" y="448"/>
                  <a:pt x="417" y="448"/>
                  <a:pt x="417" y="448"/>
                </a:cubicBezTo>
                <a:cubicBezTo>
                  <a:pt x="419" y="446"/>
                  <a:pt x="421" y="444"/>
                  <a:pt x="423" y="442"/>
                </a:cubicBezTo>
                <a:cubicBezTo>
                  <a:pt x="424" y="440"/>
                  <a:pt x="422" y="437"/>
                  <a:pt x="420" y="439"/>
                </a:cubicBezTo>
                <a:cubicBezTo>
                  <a:pt x="418" y="441"/>
                  <a:pt x="416" y="444"/>
                  <a:pt x="414" y="446"/>
                </a:cubicBezTo>
                <a:cubicBezTo>
                  <a:pt x="410" y="450"/>
                  <a:pt x="406" y="454"/>
                  <a:pt x="402" y="458"/>
                </a:cubicBezTo>
                <a:cubicBezTo>
                  <a:pt x="396" y="465"/>
                  <a:pt x="389" y="471"/>
                  <a:pt x="383" y="477"/>
                </a:cubicBezTo>
                <a:cubicBezTo>
                  <a:pt x="379" y="480"/>
                  <a:pt x="376" y="484"/>
                  <a:pt x="372" y="487"/>
                </a:cubicBezTo>
                <a:cubicBezTo>
                  <a:pt x="367" y="492"/>
                  <a:pt x="361" y="497"/>
                  <a:pt x="354" y="502"/>
                </a:cubicBezTo>
                <a:cubicBezTo>
                  <a:pt x="360" y="498"/>
                  <a:pt x="365" y="489"/>
                  <a:pt x="371" y="481"/>
                </a:cubicBezTo>
                <a:cubicBezTo>
                  <a:pt x="396" y="463"/>
                  <a:pt x="417" y="440"/>
                  <a:pt x="436" y="417"/>
                </a:cubicBezTo>
                <a:cubicBezTo>
                  <a:pt x="438" y="415"/>
                  <a:pt x="435" y="412"/>
                  <a:pt x="434" y="414"/>
                </a:cubicBezTo>
                <a:cubicBezTo>
                  <a:pt x="410" y="436"/>
                  <a:pt x="385" y="457"/>
                  <a:pt x="365" y="481"/>
                </a:cubicBezTo>
                <a:cubicBezTo>
                  <a:pt x="361" y="484"/>
                  <a:pt x="348" y="494"/>
                  <a:pt x="353" y="485"/>
                </a:cubicBezTo>
                <a:cubicBezTo>
                  <a:pt x="354" y="483"/>
                  <a:pt x="355" y="481"/>
                  <a:pt x="356" y="479"/>
                </a:cubicBezTo>
                <a:cubicBezTo>
                  <a:pt x="357" y="477"/>
                  <a:pt x="359" y="476"/>
                  <a:pt x="360" y="475"/>
                </a:cubicBezTo>
                <a:cubicBezTo>
                  <a:pt x="381" y="463"/>
                  <a:pt x="398" y="444"/>
                  <a:pt x="415" y="425"/>
                </a:cubicBezTo>
                <a:cubicBezTo>
                  <a:pt x="428" y="415"/>
                  <a:pt x="441" y="404"/>
                  <a:pt x="450" y="389"/>
                </a:cubicBezTo>
                <a:cubicBezTo>
                  <a:pt x="452" y="387"/>
                  <a:pt x="449" y="385"/>
                  <a:pt x="447" y="387"/>
                </a:cubicBezTo>
                <a:cubicBezTo>
                  <a:pt x="434" y="398"/>
                  <a:pt x="422" y="411"/>
                  <a:pt x="411" y="424"/>
                </a:cubicBezTo>
                <a:cubicBezTo>
                  <a:pt x="409" y="425"/>
                  <a:pt x="408" y="426"/>
                  <a:pt x="406" y="427"/>
                </a:cubicBezTo>
                <a:cubicBezTo>
                  <a:pt x="416" y="416"/>
                  <a:pt x="425" y="404"/>
                  <a:pt x="435" y="392"/>
                </a:cubicBezTo>
                <a:cubicBezTo>
                  <a:pt x="437" y="391"/>
                  <a:pt x="438" y="389"/>
                  <a:pt x="438" y="388"/>
                </a:cubicBezTo>
                <a:cubicBezTo>
                  <a:pt x="441" y="385"/>
                  <a:pt x="443" y="382"/>
                  <a:pt x="445" y="379"/>
                </a:cubicBezTo>
                <a:cubicBezTo>
                  <a:pt x="447" y="377"/>
                  <a:pt x="444" y="374"/>
                  <a:pt x="443" y="376"/>
                </a:cubicBezTo>
                <a:cubicBezTo>
                  <a:pt x="422" y="399"/>
                  <a:pt x="401" y="422"/>
                  <a:pt x="380" y="446"/>
                </a:cubicBezTo>
                <a:cubicBezTo>
                  <a:pt x="379" y="447"/>
                  <a:pt x="378" y="448"/>
                  <a:pt x="377" y="449"/>
                </a:cubicBezTo>
                <a:cubicBezTo>
                  <a:pt x="368" y="457"/>
                  <a:pt x="360" y="465"/>
                  <a:pt x="354" y="475"/>
                </a:cubicBezTo>
                <a:cubicBezTo>
                  <a:pt x="341" y="483"/>
                  <a:pt x="340" y="479"/>
                  <a:pt x="344" y="472"/>
                </a:cubicBezTo>
                <a:cubicBezTo>
                  <a:pt x="358" y="461"/>
                  <a:pt x="370" y="449"/>
                  <a:pt x="383" y="436"/>
                </a:cubicBezTo>
                <a:cubicBezTo>
                  <a:pt x="391" y="428"/>
                  <a:pt x="399" y="419"/>
                  <a:pt x="407" y="410"/>
                </a:cubicBezTo>
                <a:cubicBezTo>
                  <a:pt x="408" y="409"/>
                  <a:pt x="412" y="404"/>
                  <a:pt x="416" y="399"/>
                </a:cubicBezTo>
                <a:cubicBezTo>
                  <a:pt x="421" y="394"/>
                  <a:pt x="426" y="390"/>
                  <a:pt x="431" y="385"/>
                </a:cubicBezTo>
                <a:cubicBezTo>
                  <a:pt x="432" y="383"/>
                  <a:pt x="430" y="380"/>
                  <a:pt x="428" y="382"/>
                </a:cubicBezTo>
                <a:cubicBezTo>
                  <a:pt x="426" y="384"/>
                  <a:pt x="423" y="387"/>
                  <a:pt x="421" y="389"/>
                </a:cubicBezTo>
                <a:cubicBezTo>
                  <a:pt x="420" y="390"/>
                  <a:pt x="419" y="391"/>
                  <a:pt x="418" y="392"/>
                </a:cubicBezTo>
                <a:cubicBezTo>
                  <a:pt x="394" y="416"/>
                  <a:pt x="364" y="435"/>
                  <a:pt x="346" y="464"/>
                </a:cubicBezTo>
                <a:cubicBezTo>
                  <a:pt x="341" y="467"/>
                  <a:pt x="337" y="471"/>
                  <a:pt x="336" y="474"/>
                </a:cubicBezTo>
                <a:cubicBezTo>
                  <a:pt x="345" y="456"/>
                  <a:pt x="358" y="440"/>
                  <a:pt x="371" y="425"/>
                </a:cubicBezTo>
                <a:cubicBezTo>
                  <a:pt x="372" y="424"/>
                  <a:pt x="373" y="423"/>
                  <a:pt x="374" y="422"/>
                </a:cubicBezTo>
                <a:cubicBezTo>
                  <a:pt x="390" y="406"/>
                  <a:pt x="404" y="389"/>
                  <a:pt x="418" y="372"/>
                </a:cubicBezTo>
                <a:cubicBezTo>
                  <a:pt x="420" y="370"/>
                  <a:pt x="417" y="368"/>
                  <a:pt x="415" y="369"/>
                </a:cubicBezTo>
                <a:cubicBezTo>
                  <a:pt x="401" y="386"/>
                  <a:pt x="385" y="403"/>
                  <a:pt x="371" y="420"/>
                </a:cubicBezTo>
                <a:cubicBezTo>
                  <a:pt x="370" y="421"/>
                  <a:pt x="369" y="422"/>
                  <a:pt x="368" y="423"/>
                </a:cubicBezTo>
                <a:cubicBezTo>
                  <a:pt x="359" y="432"/>
                  <a:pt x="340" y="443"/>
                  <a:pt x="334" y="454"/>
                </a:cubicBezTo>
                <a:cubicBezTo>
                  <a:pt x="336" y="450"/>
                  <a:pt x="338" y="446"/>
                  <a:pt x="341" y="443"/>
                </a:cubicBezTo>
                <a:cubicBezTo>
                  <a:pt x="367" y="418"/>
                  <a:pt x="393" y="392"/>
                  <a:pt x="410" y="360"/>
                </a:cubicBezTo>
                <a:cubicBezTo>
                  <a:pt x="411" y="358"/>
                  <a:pt x="409" y="357"/>
                  <a:pt x="407" y="358"/>
                </a:cubicBezTo>
                <a:cubicBezTo>
                  <a:pt x="392" y="372"/>
                  <a:pt x="381" y="390"/>
                  <a:pt x="367" y="406"/>
                </a:cubicBezTo>
                <a:cubicBezTo>
                  <a:pt x="358" y="417"/>
                  <a:pt x="349" y="427"/>
                  <a:pt x="341" y="438"/>
                </a:cubicBezTo>
                <a:cubicBezTo>
                  <a:pt x="338" y="440"/>
                  <a:pt x="335" y="443"/>
                  <a:pt x="332" y="446"/>
                </a:cubicBezTo>
                <a:cubicBezTo>
                  <a:pt x="314" y="463"/>
                  <a:pt x="339" y="425"/>
                  <a:pt x="342" y="420"/>
                </a:cubicBezTo>
                <a:cubicBezTo>
                  <a:pt x="360" y="395"/>
                  <a:pt x="383" y="375"/>
                  <a:pt x="402" y="352"/>
                </a:cubicBezTo>
                <a:cubicBezTo>
                  <a:pt x="404" y="350"/>
                  <a:pt x="401" y="347"/>
                  <a:pt x="399" y="349"/>
                </a:cubicBezTo>
                <a:cubicBezTo>
                  <a:pt x="373" y="374"/>
                  <a:pt x="353" y="404"/>
                  <a:pt x="324" y="426"/>
                </a:cubicBezTo>
                <a:cubicBezTo>
                  <a:pt x="325" y="425"/>
                  <a:pt x="331" y="410"/>
                  <a:pt x="332" y="407"/>
                </a:cubicBezTo>
                <a:cubicBezTo>
                  <a:pt x="332" y="407"/>
                  <a:pt x="332" y="407"/>
                  <a:pt x="333" y="407"/>
                </a:cubicBezTo>
                <a:cubicBezTo>
                  <a:pt x="338" y="401"/>
                  <a:pt x="343" y="395"/>
                  <a:pt x="348" y="390"/>
                </a:cubicBezTo>
                <a:cubicBezTo>
                  <a:pt x="356" y="380"/>
                  <a:pt x="364" y="371"/>
                  <a:pt x="373" y="361"/>
                </a:cubicBezTo>
                <a:cubicBezTo>
                  <a:pt x="373" y="360"/>
                  <a:pt x="375" y="358"/>
                  <a:pt x="376" y="356"/>
                </a:cubicBezTo>
                <a:cubicBezTo>
                  <a:pt x="381" y="350"/>
                  <a:pt x="386" y="345"/>
                  <a:pt x="391" y="339"/>
                </a:cubicBezTo>
                <a:cubicBezTo>
                  <a:pt x="392" y="337"/>
                  <a:pt x="390" y="334"/>
                  <a:pt x="388" y="336"/>
                </a:cubicBezTo>
                <a:cubicBezTo>
                  <a:pt x="384" y="341"/>
                  <a:pt x="381" y="345"/>
                  <a:pt x="377" y="350"/>
                </a:cubicBezTo>
                <a:cubicBezTo>
                  <a:pt x="361" y="368"/>
                  <a:pt x="343" y="384"/>
                  <a:pt x="330" y="404"/>
                </a:cubicBezTo>
                <a:cubicBezTo>
                  <a:pt x="324" y="410"/>
                  <a:pt x="319" y="416"/>
                  <a:pt x="313" y="422"/>
                </a:cubicBezTo>
                <a:cubicBezTo>
                  <a:pt x="301" y="436"/>
                  <a:pt x="296" y="443"/>
                  <a:pt x="309" y="423"/>
                </a:cubicBezTo>
                <a:cubicBezTo>
                  <a:pt x="332" y="387"/>
                  <a:pt x="363" y="357"/>
                  <a:pt x="386" y="321"/>
                </a:cubicBezTo>
                <a:cubicBezTo>
                  <a:pt x="432" y="288"/>
                  <a:pt x="472" y="248"/>
                  <a:pt x="516" y="212"/>
                </a:cubicBezTo>
                <a:cubicBezTo>
                  <a:pt x="524" y="205"/>
                  <a:pt x="525" y="204"/>
                  <a:pt x="517" y="212"/>
                </a:cubicBezTo>
                <a:cubicBezTo>
                  <a:pt x="512" y="219"/>
                  <a:pt x="506" y="225"/>
                  <a:pt x="500" y="231"/>
                </a:cubicBezTo>
                <a:cubicBezTo>
                  <a:pt x="490" y="242"/>
                  <a:pt x="479" y="252"/>
                  <a:pt x="468" y="262"/>
                </a:cubicBezTo>
                <a:cubicBezTo>
                  <a:pt x="449" y="280"/>
                  <a:pt x="428" y="297"/>
                  <a:pt x="409" y="315"/>
                </a:cubicBezTo>
                <a:cubicBezTo>
                  <a:pt x="404" y="317"/>
                  <a:pt x="402" y="319"/>
                  <a:pt x="403" y="321"/>
                </a:cubicBezTo>
                <a:cubicBezTo>
                  <a:pt x="400" y="323"/>
                  <a:pt x="398" y="325"/>
                  <a:pt x="396" y="327"/>
                </a:cubicBezTo>
                <a:cubicBezTo>
                  <a:pt x="395" y="329"/>
                  <a:pt x="397" y="331"/>
                  <a:pt x="399" y="330"/>
                </a:cubicBezTo>
                <a:cubicBezTo>
                  <a:pt x="404" y="325"/>
                  <a:pt x="409" y="320"/>
                  <a:pt x="414" y="316"/>
                </a:cubicBezTo>
                <a:cubicBezTo>
                  <a:pt x="414" y="316"/>
                  <a:pt x="415" y="316"/>
                  <a:pt x="416" y="315"/>
                </a:cubicBezTo>
                <a:cubicBezTo>
                  <a:pt x="418" y="314"/>
                  <a:pt x="420" y="312"/>
                  <a:pt x="421" y="310"/>
                </a:cubicBezTo>
                <a:cubicBezTo>
                  <a:pt x="421" y="310"/>
                  <a:pt x="421" y="310"/>
                  <a:pt x="421" y="310"/>
                </a:cubicBezTo>
                <a:cubicBezTo>
                  <a:pt x="429" y="304"/>
                  <a:pt x="437" y="297"/>
                  <a:pt x="445" y="292"/>
                </a:cubicBezTo>
                <a:cubicBezTo>
                  <a:pt x="433" y="306"/>
                  <a:pt x="418" y="317"/>
                  <a:pt x="408" y="333"/>
                </a:cubicBezTo>
                <a:cubicBezTo>
                  <a:pt x="407" y="335"/>
                  <a:pt x="409" y="337"/>
                  <a:pt x="411" y="336"/>
                </a:cubicBezTo>
                <a:cubicBezTo>
                  <a:pt x="416" y="332"/>
                  <a:pt x="421" y="328"/>
                  <a:pt x="426" y="324"/>
                </a:cubicBezTo>
                <a:cubicBezTo>
                  <a:pt x="423" y="327"/>
                  <a:pt x="421" y="331"/>
                  <a:pt x="418" y="334"/>
                </a:cubicBezTo>
                <a:cubicBezTo>
                  <a:pt x="417" y="336"/>
                  <a:pt x="419" y="338"/>
                  <a:pt x="421" y="337"/>
                </a:cubicBezTo>
                <a:cubicBezTo>
                  <a:pt x="428" y="333"/>
                  <a:pt x="434" y="329"/>
                  <a:pt x="441" y="324"/>
                </a:cubicBezTo>
                <a:cubicBezTo>
                  <a:pt x="435" y="330"/>
                  <a:pt x="429" y="336"/>
                  <a:pt x="424" y="342"/>
                </a:cubicBezTo>
                <a:cubicBezTo>
                  <a:pt x="423" y="344"/>
                  <a:pt x="425" y="346"/>
                  <a:pt x="426" y="345"/>
                </a:cubicBezTo>
                <a:cubicBezTo>
                  <a:pt x="429" y="345"/>
                  <a:pt x="431" y="343"/>
                  <a:pt x="434" y="342"/>
                </a:cubicBezTo>
                <a:cubicBezTo>
                  <a:pt x="428" y="349"/>
                  <a:pt x="423" y="356"/>
                  <a:pt x="421" y="365"/>
                </a:cubicBezTo>
                <a:cubicBezTo>
                  <a:pt x="420" y="366"/>
                  <a:pt x="422" y="368"/>
                  <a:pt x="423" y="367"/>
                </a:cubicBezTo>
                <a:cubicBezTo>
                  <a:pt x="427" y="365"/>
                  <a:pt x="431" y="363"/>
                  <a:pt x="435" y="360"/>
                </a:cubicBezTo>
                <a:cubicBezTo>
                  <a:pt x="435" y="361"/>
                  <a:pt x="436" y="362"/>
                  <a:pt x="437" y="361"/>
                </a:cubicBezTo>
                <a:cubicBezTo>
                  <a:pt x="443" y="357"/>
                  <a:pt x="449" y="354"/>
                  <a:pt x="455" y="350"/>
                </a:cubicBezTo>
                <a:cubicBezTo>
                  <a:pt x="450" y="354"/>
                  <a:pt x="447" y="359"/>
                  <a:pt x="447" y="364"/>
                </a:cubicBezTo>
                <a:cubicBezTo>
                  <a:pt x="447" y="365"/>
                  <a:pt x="448" y="365"/>
                  <a:pt x="448" y="364"/>
                </a:cubicBezTo>
                <a:cubicBezTo>
                  <a:pt x="449" y="357"/>
                  <a:pt x="459" y="350"/>
                  <a:pt x="463" y="346"/>
                </a:cubicBezTo>
                <a:cubicBezTo>
                  <a:pt x="469" y="340"/>
                  <a:pt x="476" y="335"/>
                  <a:pt x="482" y="329"/>
                </a:cubicBezTo>
                <a:cubicBezTo>
                  <a:pt x="483" y="327"/>
                  <a:pt x="481" y="325"/>
                  <a:pt x="479" y="326"/>
                </a:cubicBezTo>
                <a:cubicBezTo>
                  <a:pt x="472" y="332"/>
                  <a:pt x="465" y="338"/>
                  <a:pt x="458" y="344"/>
                </a:cubicBezTo>
                <a:cubicBezTo>
                  <a:pt x="462" y="339"/>
                  <a:pt x="467" y="335"/>
                  <a:pt x="471" y="330"/>
                </a:cubicBezTo>
                <a:cubicBezTo>
                  <a:pt x="472" y="328"/>
                  <a:pt x="470" y="325"/>
                  <a:pt x="468" y="327"/>
                </a:cubicBezTo>
                <a:cubicBezTo>
                  <a:pt x="455" y="339"/>
                  <a:pt x="442" y="352"/>
                  <a:pt x="426" y="361"/>
                </a:cubicBezTo>
                <a:cubicBezTo>
                  <a:pt x="431" y="349"/>
                  <a:pt x="441" y="340"/>
                  <a:pt x="451" y="333"/>
                </a:cubicBezTo>
                <a:cubicBezTo>
                  <a:pt x="457" y="328"/>
                  <a:pt x="463" y="323"/>
                  <a:pt x="469" y="319"/>
                </a:cubicBezTo>
                <a:cubicBezTo>
                  <a:pt x="471" y="317"/>
                  <a:pt x="469" y="314"/>
                  <a:pt x="467" y="315"/>
                </a:cubicBezTo>
                <a:cubicBezTo>
                  <a:pt x="461" y="320"/>
                  <a:pt x="455" y="324"/>
                  <a:pt x="449" y="329"/>
                </a:cubicBezTo>
                <a:cubicBezTo>
                  <a:pt x="443" y="333"/>
                  <a:pt x="438" y="336"/>
                  <a:pt x="432" y="339"/>
                </a:cubicBezTo>
                <a:cubicBezTo>
                  <a:pt x="444" y="325"/>
                  <a:pt x="459" y="316"/>
                  <a:pt x="472" y="304"/>
                </a:cubicBezTo>
                <a:cubicBezTo>
                  <a:pt x="474" y="302"/>
                  <a:pt x="471" y="299"/>
                  <a:pt x="469" y="301"/>
                </a:cubicBezTo>
                <a:cubicBezTo>
                  <a:pt x="455" y="309"/>
                  <a:pt x="442" y="319"/>
                  <a:pt x="428" y="328"/>
                </a:cubicBezTo>
                <a:cubicBezTo>
                  <a:pt x="438" y="316"/>
                  <a:pt x="450" y="307"/>
                  <a:pt x="459" y="296"/>
                </a:cubicBezTo>
                <a:cubicBezTo>
                  <a:pt x="460" y="295"/>
                  <a:pt x="460" y="294"/>
                  <a:pt x="459" y="293"/>
                </a:cubicBezTo>
                <a:cubicBezTo>
                  <a:pt x="482" y="273"/>
                  <a:pt x="504" y="251"/>
                  <a:pt x="529" y="234"/>
                </a:cubicBezTo>
                <a:cubicBezTo>
                  <a:pt x="506" y="251"/>
                  <a:pt x="481" y="277"/>
                  <a:pt x="463" y="299"/>
                </a:cubicBezTo>
                <a:cubicBezTo>
                  <a:pt x="462" y="300"/>
                  <a:pt x="464" y="302"/>
                  <a:pt x="465" y="302"/>
                </a:cubicBezTo>
                <a:cubicBezTo>
                  <a:pt x="491" y="294"/>
                  <a:pt x="510" y="274"/>
                  <a:pt x="531" y="258"/>
                </a:cubicBezTo>
                <a:cubicBezTo>
                  <a:pt x="547" y="247"/>
                  <a:pt x="515" y="274"/>
                  <a:pt x="511" y="277"/>
                </a:cubicBezTo>
                <a:cubicBezTo>
                  <a:pt x="499" y="288"/>
                  <a:pt x="485" y="297"/>
                  <a:pt x="474" y="309"/>
                </a:cubicBezTo>
                <a:cubicBezTo>
                  <a:pt x="472" y="310"/>
                  <a:pt x="474" y="313"/>
                  <a:pt x="476" y="312"/>
                </a:cubicBezTo>
                <a:cubicBezTo>
                  <a:pt x="486" y="306"/>
                  <a:pt x="495" y="299"/>
                  <a:pt x="505" y="293"/>
                </a:cubicBezTo>
                <a:cubicBezTo>
                  <a:pt x="512" y="288"/>
                  <a:pt x="523" y="283"/>
                  <a:pt x="528" y="277"/>
                </a:cubicBezTo>
                <a:cubicBezTo>
                  <a:pt x="515" y="293"/>
                  <a:pt x="496" y="303"/>
                  <a:pt x="484" y="321"/>
                </a:cubicBezTo>
                <a:cubicBezTo>
                  <a:pt x="483" y="322"/>
                  <a:pt x="484" y="324"/>
                  <a:pt x="486" y="323"/>
                </a:cubicBezTo>
                <a:cubicBezTo>
                  <a:pt x="498" y="319"/>
                  <a:pt x="508" y="312"/>
                  <a:pt x="518" y="304"/>
                </a:cubicBezTo>
                <a:cubicBezTo>
                  <a:pt x="523" y="300"/>
                  <a:pt x="544" y="279"/>
                  <a:pt x="528" y="297"/>
                </a:cubicBezTo>
                <a:cubicBezTo>
                  <a:pt x="521" y="305"/>
                  <a:pt x="512" y="313"/>
                  <a:pt x="503" y="320"/>
                </a:cubicBezTo>
                <a:cubicBezTo>
                  <a:pt x="501" y="322"/>
                  <a:pt x="504" y="325"/>
                  <a:pt x="506" y="323"/>
                </a:cubicBezTo>
                <a:cubicBezTo>
                  <a:pt x="512" y="318"/>
                  <a:pt x="518" y="313"/>
                  <a:pt x="524" y="309"/>
                </a:cubicBezTo>
                <a:cubicBezTo>
                  <a:pt x="532" y="303"/>
                  <a:pt x="533" y="303"/>
                  <a:pt x="527" y="309"/>
                </a:cubicBezTo>
                <a:cubicBezTo>
                  <a:pt x="522" y="314"/>
                  <a:pt x="517" y="319"/>
                  <a:pt x="513" y="325"/>
                </a:cubicBezTo>
                <a:cubicBezTo>
                  <a:pt x="512" y="327"/>
                  <a:pt x="514" y="329"/>
                  <a:pt x="516" y="328"/>
                </a:cubicBezTo>
                <a:cubicBezTo>
                  <a:pt x="517" y="328"/>
                  <a:pt x="518" y="327"/>
                  <a:pt x="519" y="326"/>
                </a:cubicBezTo>
                <a:cubicBezTo>
                  <a:pt x="516" y="331"/>
                  <a:pt x="512" y="336"/>
                  <a:pt x="510" y="341"/>
                </a:cubicBezTo>
                <a:cubicBezTo>
                  <a:pt x="509" y="343"/>
                  <a:pt x="510" y="345"/>
                  <a:pt x="512" y="344"/>
                </a:cubicBezTo>
                <a:cubicBezTo>
                  <a:pt x="523" y="342"/>
                  <a:pt x="515" y="349"/>
                  <a:pt x="512" y="356"/>
                </a:cubicBezTo>
                <a:cubicBezTo>
                  <a:pt x="511" y="358"/>
                  <a:pt x="513" y="360"/>
                  <a:pt x="515" y="359"/>
                </a:cubicBezTo>
                <a:cubicBezTo>
                  <a:pt x="518" y="357"/>
                  <a:pt x="522" y="355"/>
                  <a:pt x="525" y="353"/>
                </a:cubicBezTo>
                <a:cubicBezTo>
                  <a:pt x="527" y="352"/>
                  <a:pt x="526" y="349"/>
                  <a:pt x="523" y="349"/>
                </a:cubicBezTo>
                <a:cubicBezTo>
                  <a:pt x="520" y="351"/>
                  <a:pt x="520" y="351"/>
                  <a:pt x="520" y="351"/>
                </a:cubicBezTo>
                <a:cubicBezTo>
                  <a:pt x="522" y="346"/>
                  <a:pt x="524" y="340"/>
                  <a:pt x="525" y="340"/>
                </a:cubicBezTo>
                <a:cubicBezTo>
                  <a:pt x="525" y="338"/>
                  <a:pt x="524" y="336"/>
                  <a:pt x="522" y="337"/>
                </a:cubicBezTo>
                <a:cubicBezTo>
                  <a:pt x="506" y="343"/>
                  <a:pt x="529" y="322"/>
                  <a:pt x="533" y="317"/>
                </a:cubicBezTo>
                <a:cubicBezTo>
                  <a:pt x="535" y="316"/>
                  <a:pt x="533" y="313"/>
                  <a:pt x="531" y="315"/>
                </a:cubicBezTo>
                <a:cubicBezTo>
                  <a:pt x="508" y="333"/>
                  <a:pt x="533" y="307"/>
                  <a:pt x="538" y="300"/>
                </a:cubicBezTo>
                <a:cubicBezTo>
                  <a:pt x="539" y="298"/>
                  <a:pt x="537" y="296"/>
                  <a:pt x="536" y="297"/>
                </a:cubicBezTo>
                <a:cubicBezTo>
                  <a:pt x="533" y="298"/>
                  <a:pt x="531" y="300"/>
                  <a:pt x="529" y="301"/>
                </a:cubicBezTo>
                <a:cubicBezTo>
                  <a:pt x="533" y="296"/>
                  <a:pt x="538" y="292"/>
                  <a:pt x="542" y="286"/>
                </a:cubicBezTo>
                <a:cubicBezTo>
                  <a:pt x="542" y="286"/>
                  <a:pt x="542" y="286"/>
                  <a:pt x="542" y="286"/>
                </a:cubicBezTo>
                <a:cubicBezTo>
                  <a:pt x="540" y="332"/>
                  <a:pt x="527" y="378"/>
                  <a:pt x="505" y="418"/>
                </a:cubicBezTo>
                <a:close/>
                <a:moveTo>
                  <a:pt x="380" y="469"/>
                </a:moveTo>
                <a:cubicBezTo>
                  <a:pt x="391" y="458"/>
                  <a:pt x="403" y="447"/>
                  <a:pt x="414" y="436"/>
                </a:cubicBezTo>
                <a:cubicBezTo>
                  <a:pt x="405" y="447"/>
                  <a:pt x="395" y="457"/>
                  <a:pt x="384" y="466"/>
                </a:cubicBezTo>
                <a:cubicBezTo>
                  <a:pt x="383" y="467"/>
                  <a:pt x="382" y="468"/>
                  <a:pt x="380" y="469"/>
                </a:cubicBezTo>
                <a:close/>
                <a:moveTo>
                  <a:pt x="354" y="457"/>
                </a:moveTo>
                <a:cubicBezTo>
                  <a:pt x="355" y="456"/>
                  <a:pt x="355" y="456"/>
                  <a:pt x="356" y="455"/>
                </a:cubicBezTo>
                <a:cubicBezTo>
                  <a:pt x="363" y="445"/>
                  <a:pt x="373" y="437"/>
                  <a:pt x="382" y="429"/>
                </a:cubicBezTo>
                <a:cubicBezTo>
                  <a:pt x="386" y="425"/>
                  <a:pt x="391" y="421"/>
                  <a:pt x="396" y="416"/>
                </a:cubicBezTo>
                <a:cubicBezTo>
                  <a:pt x="386" y="426"/>
                  <a:pt x="377" y="436"/>
                  <a:pt x="368" y="446"/>
                </a:cubicBezTo>
                <a:cubicBezTo>
                  <a:pt x="365" y="449"/>
                  <a:pt x="360" y="453"/>
                  <a:pt x="354" y="457"/>
                </a:cubicBezTo>
                <a:close/>
                <a:moveTo>
                  <a:pt x="360" y="419"/>
                </a:moveTo>
                <a:cubicBezTo>
                  <a:pt x="368" y="409"/>
                  <a:pt x="377" y="400"/>
                  <a:pt x="385" y="390"/>
                </a:cubicBezTo>
                <a:cubicBezTo>
                  <a:pt x="388" y="385"/>
                  <a:pt x="411" y="353"/>
                  <a:pt x="399" y="371"/>
                </a:cubicBezTo>
                <a:cubicBezTo>
                  <a:pt x="389" y="388"/>
                  <a:pt x="376" y="402"/>
                  <a:pt x="362" y="416"/>
                </a:cubicBezTo>
                <a:cubicBezTo>
                  <a:pt x="362" y="417"/>
                  <a:pt x="361" y="418"/>
                  <a:pt x="360" y="419"/>
                </a:cubicBezTo>
                <a:close/>
                <a:moveTo>
                  <a:pt x="542" y="285"/>
                </a:moveTo>
                <a:cubicBezTo>
                  <a:pt x="542" y="284"/>
                  <a:pt x="540" y="283"/>
                  <a:pt x="539" y="284"/>
                </a:cubicBezTo>
                <a:cubicBezTo>
                  <a:pt x="524" y="293"/>
                  <a:pt x="512" y="305"/>
                  <a:pt x="497" y="314"/>
                </a:cubicBezTo>
                <a:cubicBezTo>
                  <a:pt x="494" y="311"/>
                  <a:pt x="496" y="308"/>
                  <a:pt x="501" y="306"/>
                </a:cubicBezTo>
                <a:cubicBezTo>
                  <a:pt x="505" y="302"/>
                  <a:pt x="509" y="299"/>
                  <a:pt x="513" y="296"/>
                </a:cubicBezTo>
                <a:cubicBezTo>
                  <a:pt x="521" y="289"/>
                  <a:pt x="529" y="282"/>
                  <a:pt x="536" y="274"/>
                </a:cubicBezTo>
                <a:cubicBezTo>
                  <a:pt x="537" y="272"/>
                  <a:pt x="535" y="270"/>
                  <a:pt x="533" y="271"/>
                </a:cubicBezTo>
                <a:cubicBezTo>
                  <a:pt x="523" y="277"/>
                  <a:pt x="513" y="283"/>
                  <a:pt x="503" y="290"/>
                </a:cubicBezTo>
                <a:cubicBezTo>
                  <a:pt x="499" y="292"/>
                  <a:pt x="471" y="315"/>
                  <a:pt x="488" y="300"/>
                </a:cubicBezTo>
                <a:cubicBezTo>
                  <a:pt x="506" y="284"/>
                  <a:pt x="526" y="271"/>
                  <a:pt x="542" y="253"/>
                </a:cubicBezTo>
                <a:cubicBezTo>
                  <a:pt x="542" y="264"/>
                  <a:pt x="542" y="274"/>
                  <a:pt x="542" y="285"/>
                </a:cubicBezTo>
                <a:close/>
              </a:path>
            </a:pathLst>
          </a:custGeom>
          <a:solidFill>
            <a:srgbClr val="4C4C66">
              <a:alpha val="75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2000" b="1">
              <a:solidFill>
                <a:srgbClr val="4C4C66"/>
              </a:solidFill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0F3C623-A5D0-4E61-B0F1-D1C9EF9C2D87}"/>
              </a:ext>
            </a:extLst>
          </p:cNvPr>
          <p:cNvGrpSpPr/>
          <p:nvPr/>
        </p:nvGrpSpPr>
        <p:grpSpPr>
          <a:xfrm>
            <a:off x="1330194" y="2218806"/>
            <a:ext cx="2579845" cy="1277531"/>
            <a:chOff x="1330193" y="2218805"/>
            <a:chExt cx="2579845" cy="1277531"/>
          </a:xfrm>
        </p:grpSpPr>
        <p:sp>
          <p:nvSpPr>
            <p:cNvPr id="14" name="Rectangle 47">
              <a:extLst>
                <a:ext uri="{FF2B5EF4-FFF2-40B4-BE49-F238E27FC236}">
                  <a16:creationId xmlns="" xmlns:a16="http://schemas.microsoft.com/office/drawing/2014/main" id="{E7672761-75F2-47B7-9F1F-0836FC2616E1}"/>
                </a:ext>
              </a:extLst>
            </p:cNvPr>
            <p:cNvSpPr/>
            <p:nvPr/>
          </p:nvSpPr>
          <p:spPr>
            <a:xfrm>
              <a:off x="2544809" y="2218805"/>
              <a:ext cx="1231106" cy="492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  <a:endParaRPr lang="en-US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5" name="文本框 7">
              <a:extLst>
                <a:ext uri="{FF2B5EF4-FFF2-40B4-BE49-F238E27FC236}">
                  <a16:creationId xmlns="" xmlns:a16="http://schemas.microsoft.com/office/drawing/2014/main" id="{EF0B6E5C-3E48-49CF-A786-1416857CC6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0193" y="2711506"/>
              <a:ext cx="2579845" cy="7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>
                <a:lnSpc>
                  <a:spcPts val="1800"/>
                </a:lnSpc>
                <a:buNone/>
              </a:pPr>
              <a:r>
                <a:rPr lang="zh-CN" altLang="en-US" sz="1200" dirty="0">
                  <a:solidFill>
                    <a:srgbClr val="4C4C66"/>
                  </a:solidFill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12D24F44-D258-40DB-9A01-E76E0274F4B9}"/>
              </a:ext>
            </a:extLst>
          </p:cNvPr>
          <p:cNvGrpSpPr/>
          <p:nvPr/>
        </p:nvGrpSpPr>
        <p:grpSpPr>
          <a:xfrm>
            <a:off x="1387250" y="4153810"/>
            <a:ext cx="2579845" cy="1277531"/>
            <a:chOff x="1387249" y="4153809"/>
            <a:chExt cx="2579845" cy="1277531"/>
          </a:xfrm>
        </p:grpSpPr>
        <p:sp>
          <p:nvSpPr>
            <p:cNvPr id="16" name="Rectangle 47">
              <a:extLst>
                <a:ext uri="{FF2B5EF4-FFF2-40B4-BE49-F238E27FC236}">
                  <a16:creationId xmlns="" xmlns:a16="http://schemas.microsoft.com/office/drawing/2014/main" id="{80B1FC34-84EC-4F15-B782-E9EF1DD393AA}"/>
                </a:ext>
              </a:extLst>
            </p:cNvPr>
            <p:cNvSpPr/>
            <p:nvPr/>
          </p:nvSpPr>
          <p:spPr>
            <a:xfrm>
              <a:off x="2601865" y="4153809"/>
              <a:ext cx="1231106" cy="492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  <a:endParaRPr lang="en-US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7" name="文本框 7">
              <a:extLst>
                <a:ext uri="{FF2B5EF4-FFF2-40B4-BE49-F238E27FC236}">
                  <a16:creationId xmlns="" xmlns:a16="http://schemas.microsoft.com/office/drawing/2014/main" id="{B2B72878-533F-4244-893E-A97CA79E8F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87249" y="4646510"/>
              <a:ext cx="2579845" cy="7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>
                <a:lnSpc>
                  <a:spcPts val="1800"/>
                </a:lnSpc>
                <a:buNone/>
              </a:pPr>
              <a:r>
                <a:rPr lang="zh-CN" altLang="en-US" sz="1200" dirty="0">
                  <a:solidFill>
                    <a:srgbClr val="4C4C66"/>
                  </a:solidFill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40DBB9A-EBFA-4E19-B505-486C755B7560}"/>
              </a:ext>
            </a:extLst>
          </p:cNvPr>
          <p:cNvGrpSpPr/>
          <p:nvPr/>
        </p:nvGrpSpPr>
        <p:grpSpPr>
          <a:xfrm>
            <a:off x="8372652" y="2166004"/>
            <a:ext cx="2579845" cy="1277273"/>
            <a:chOff x="8372652" y="2166003"/>
            <a:chExt cx="2579845" cy="1277273"/>
          </a:xfrm>
        </p:grpSpPr>
        <p:sp>
          <p:nvSpPr>
            <p:cNvPr id="18" name="Rectangle 47">
              <a:extLst>
                <a:ext uri="{FF2B5EF4-FFF2-40B4-BE49-F238E27FC236}">
                  <a16:creationId xmlns="" xmlns:a16="http://schemas.microsoft.com/office/drawing/2014/main" id="{1E83A300-B22A-4AD0-BCC5-B58613A939C6}"/>
                </a:ext>
              </a:extLst>
            </p:cNvPr>
            <p:cNvSpPr/>
            <p:nvPr/>
          </p:nvSpPr>
          <p:spPr>
            <a:xfrm>
              <a:off x="8431468" y="2166003"/>
              <a:ext cx="1231106" cy="492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  <a:endParaRPr lang="en-US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19" name="文本框 7">
              <a:extLst>
                <a:ext uri="{FF2B5EF4-FFF2-40B4-BE49-F238E27FC236}">
                  <a16:creationId xmlns="" xmlns:a16="http://schemas.microsoft.com/office/drawing/2014/main" id="{87E8FC1B-4ED1-4ADE-B118-35381125CC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72652" y="2658446"/>
              <a:ext cx="2579845" cy="7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ts val="1800"/>
                </a:lnSpc>
                <a:buNone/>
              </a:pPr>
              <a:r>
                <a:rPr lang="zh-CN" altLang="en-US" sz="1200" dirty="0">
                  <a:solidFill>
                    <a:srgbClr val="4C4C66"/>
                  </a:solidFill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94F353FB-8315-4F61-96D3-AB9E3140BFCF}"/>
              </a:ext>
            </a:extLst>
          </p:cNvPr>
          <p:cNvGrpSpPr/>
          <p:nvPr/>
        </p:nvGrpSpPr>
        <p:grpSpPr>
          <a:xfrm>
            <a:off x="8429708" y="4101008"/>
            <a:ext cx="2579845" cy="1277273"/>
            <a:chOff x="8429708" y="4101007"/>
            <a:chExt cx="2579845" cy="1277273"/>
          </a:xfrm>
        </p:grpSpPr>
        <p:sp>
          <p:nvSpPr>
            <p:cNvPr id="20" name="Rectangle 47">
              <a:extLst>
                <a:ext uri="{FF2B5EF4-FFF2-40B4-BE49-F238E27FC236}">
                  <a16:creationId xmlns="" xmlns:a16="http://schemas.microsoft.com/office/drawing/2014/main" id="{8BC9BEBE-9FA4-43FC-94EC-33945A269C95}"/>
                </a:ext>
              </a:extLst>
            </p:cNvPr>
            <p:cNvSpPr/>
            <p:nvPr/>
          </p:nvSpPr>
          <p:spPr>
            <a:xfrm>
              <a:off x="8488524" y="4101007"/>
              <a:ext cx="1231106" cy="492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  <a:endParaRPr lang="en-US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21" name="文本框 7">
              <a:extLst>
                <a:ext uri="{FF2B5EF4-FFF2-40B4-BE49-F238E27FC236}">
                  <a16:creationId xmlns="" xmlns:a16="http://schemas.microsoft.com/office/drawing/2014/main" id="{C88D1060-6857-42CA-9B04-99BB196AFA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29708" y="4593450"/>
              <a:ext cx="2579845" cy="7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800"/>
                </a:lnSpc>
                <a:spcBef>
                  <a:spcPts val="1000"/>
                </a:spcBef>
                <a:buFont typeface="Arial" pitchFamily="34" charset="0"/>
                <a:buNone/>
                <a:defRPr sz="1200">
                  <a:solidFill>
                    <a:srgbClr val="4C4C66"/>
                  </a:solidFill>
                  <a:latin typeface="方正静蕾简体" panose="02000000000000000000" pitchFamily="2" charset="-122"/>
                  <a:ea typeface="方正静蕾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8331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5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6" grpId="0" animBg="1"/>
      <p:bldP spid="7" grpId="0" animBg="1"/>
      <p:bldP spid="8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" y="-624"/>
            <a:ext cx="12192001" cy="6858000"/>
          </a:xfrm>
          <a:prstGeom prst="rect">
            <a:avLst/>
          </a:prstGeom>
          <a:solidFill>
            <a:srgbClr val="D51B2B"/>
          </a:solidFill>
        </p:spPr>
      </p:pic>
      <p:sp>
        <p:nvSpPr>
          <p:cNvPr id="62" name="Freeform 197"/>
          <p:cNvSpPr>
            <a:spLocks noEditPoints="1"/>
          </p:cNvSpPr>
          <p:nvPr/>
        </p:nvSpPr>
        <p:spPr bwMode="auto">
          <a:xfrm>
            <a:off x="468820" y="393157"/>
            <a:ext cx="2941131" cy="1450216"/>
          </a:xfrm>
          <a:custGeom>
            <a:avLst/>
            <a:gdLst>
              <a:gd name="T0" fmla="*/ 238 w 1347"/>
              <a:gd name="T1" fmla="*/ 94 h 671"/>
              <a:gd name="T2" fmla="*/ 264 w 1347"/>
              <a:gd name="T3" fmla="*/ 254 h 671"/>
              <a:gd name="T4" fmla="*/ 296 w 1347"/>
              <a:gd name="T5" fmla="*/ 275 h 671"/>
              <a:gd name="T6" fmla="*/ 85 w 1347"/>
              <a:gd name="T7" fmla="*/ 295 h 671"/>
              <a:gd name="T8" fmla="*/ 89 w 1347"/>
              <a:gd name="T9" fmla="*/ 658 h 671"/>
              <a:gd name="T10" fmla="*/ 599 w 1347"/>
              <a:gd name="T11" fmla="*/ 658 h 671"/>
              <a:gd name="T12" fmla="*/ 1159 w 1347"/>
              <a:gd name="T13" fmla="*/ 608 h 671"/>
              <a:gd name="T14" fmla="*/ 1287 w 1347"/>
              <a:gd name="T15" fmla="*/ 397 h 671"/>
              <a:gd name="T16" fmla="*/ 948 w 1347"/>
              <a:gd name="T17" fmla="*/ 248 h 671"/>
              <a:gd name="T18" fmla="*/ 940 w 1347"/>
              <a:gd name="T19" fmla="*/ 85 h 671"/>
              <a:gd name="T20" fmla="*/ 1148 w 1347"/>
              <a:gd name="T21" fmla="*/ 64 h 671"/>
              <a:gd name="T22" fmla="*/ 1115 w 1347"/>
              <a:gd name="T23" fmla="*/ 14 h 671"/>
              <a:gd name="T24" fmla="*/ 755 w 1347"/>
              <a:gd name="T25" fmla="*/ 23 h 671"/>
              <a:gd name="T26" fmla="*/ 268 w 1347"/>
              <a:gd name="T27" fmla="*/ 8 h 671"/>
              <a:gd name="T28" fmla="*/ 19 w 1347"/>
              <a:gd name="T29" fmla="*/ 29 h 671"/>
              <a:gd name="T30" fmla="*/ 1201 w 1347"/>
              <a:gd name="T31" fmla="*/ 47 h 671"/>
              <a:gd name="T32" fmla="*/ 1190 w 1347"/>
              <a:gd name="T33" fmla="*/ 21 h 671"/>
              <a:gd name="T34" fmla="*/ 1140 w 1347"/>
              <a:gd name="T35" fmla="*/ 42 h 671"/>
              <a:gd name="T36" fmla="*/ 1110 w 1347"/>
              <a:gd name="T37" fmla="*/ 31 h 671"/>
              <a:gd name="T38" fmla="*/ 270 w 1347"/>
              <a:gd name="T39" fmla="*/ 190 h 671"/>
              <a:gd name="T40" fmla="*/ 77 w 1347"/>
              <a:gd name="T41" fmla="*/ 339 h 671"/>
              <a:gd name="T42" fmla="*/ 95 w 1347"/>
              <a:gd name="T43" fmla="*/ 651 h 671"/>
              <a:gd name="T44" fmla="*/ 100 w 1347"/>
              <a:gd name="T45" fmla="*/ 578 h 671"/>
              <a:gd name="T46" fmla="*/ 146 w 1347"/>
              <a:gd name="T47" fmla="*/ 643 h 671"/>
              <a:gd name="T48" fmla="*/ 243 w 1347"/>
              <a:gd name="T49" fmla="*/ 636 h 671"/>
              <a:gd name="T50" fmla="*/ 416 w 1347"/>
              <a:gd name="T51" fmla="*/ 654 h 671"/>
              <a:gd name="T52" fmla="*/ 590 w 1347"/>
              <a:gd name="T53" fmla="*/ 639 h 671"/>
              <a:gd name="T54" fmla="*/ 693 w 1347"/>
              <a:gd name="T55" fmla="*/ 644 h 671"/>
              <a:gd name="T56" fmla="*/ 764 w 1347"/>
              <a:gd name="T57" fmla="*/ 644 h 671"/>
              <a:gd name="T58" fmla="*/ 1069 w 1347"/>
              <a:gd name="T59" fmla="*/ 636 h 671"/>
              <a:gd name="T60" fmla="*/ 1202 w 1347"/>
              <a:gd name="T61" fmla="*/ 548 h 671"/>
              <a:gd name="T62" fmla="*/ 1317 w 1347"/>
              <a:gd name="T63" fmla="*/ 474 h 671"/>
              <a:gd name="T64" fmla="*/ 1318 w 1347"/>
              <a:gd name="T65" fmla="*/ 460 h 671"/>
              <a:gd name="T66" fmla="*/ 879 w 1347"/>
              <a:gd name="T67" fmla="*/ 615 h 671"/>
              <a:gd name="T68" fmla="*/ 219 w 1347"/>
              <a:gd name="T69" fmla="*/ 628 h 671"/>
              <a:gd name="T70" fmla="*/ 87 w 1347"/>
              <a:gd name="T71" fmla="*/ 347 h 671"/>
              <a:gd name="T72" fmla="*/ 278 w 1347"/>
              <a:gd name="T73" fmla="*/ 301 h 671"/>
              <a:gd name="T74" fmla="*/ 313 w 1347"/>
              <a:gd name="T75" fmla="*/ 320 h 671"/>
              <a:gd name="T76" fmla="*/ 899 w 1347"/>
              <a:gd name="T77" fmla="*/ 298 h 671"/>
              <a:gd name="T78" fmla="*/ 826 w 1347"/>
              <a:gd name="T79" fmla="*/ 330 h 671"/>
              <a:gd name="T80" fmla="*/ 889 w 1347"/>
              <a:gd name="T81" fmla="*/ 296 h 671"/>
              <a:gd name="T82" fmla="*/ 791 w 1347"/>
              <a:gd name="T83" fmla="*/ 343 h 671"/>
              <a:gd name="T84" fmla="*/ 1030 w 1347"/>
              <a:gd name="T85" fmla="*/ 327 h 671"/>
              <a:gd name="T86" fmla="*/ 1000 w 1347"/>
              <a:gd name="T87" fmla="*/ 307 h 671"/>
              <a:gd name="T88" fmla="*/ 951 w 1347"/>
              <a:gd name="T89" fmla="*/ 280 h 671"/>
              <a:gd name="T90" fmla="*/ 288 w 1347"/>
              <a:gd name="T91" fmla="*/ 342 h 671"/>
              <a:gd name="T92" fmla="*/ 905 w 1347"/>
              <a:gd name="T93" fmla="*/ 318 h 671"/>
              <a:gd name="T94" fmla="*/ 908 w 1347"/>
              <a:gd name="T95" fmla="*/ 243 h 671"/>
              <a:gd name="T96" fmla="*/ 927 w 1347"/>
              <a:gd name="T97" fmla="*/ 178 h 671"/>
              <a:gd name="T98" fmla="*/ 914 w 1347"/>
              <a:gd name="T99" fmla="*/ 184 h 671"/>
              <a:gd name="T100" fmla="*/ 905 w 1347"/>
              <a:gd name="T101" fmla="*/ 24 h 671"/>
              <a:gd name="T102" fmla="*/ 923 w 1347"/>
              <a:gd name="T103" fmla="*/ 71 h 671"/>
              <a:gd name="T104" fmla="*/ 900 w 1347"/>
              <a:gd name="T105" fmla="*/ 115 h 671"/>
              <a:gd name="T106" fmla="*/ 791 w 1347"/>
              <a:gd name="T107" fmla="*/ 35 h 671"/>
              <a:gd name="T108" fmla="*/ 881 w 1347"/>
              <a:gd name="T109" fmla="*/ 71 h 671"/>
              <a:gd name="T110" fmla="*/ 903 w 1347"/>
              <a:gd name="T111" fmla="*/ 232 h 671"/>
              <a:gd name="T112" fmla="*/ 295 w 1347"/>
              <a:gd name="T113" fmla="*/ 189 h 671"/>
              <a:gd name="T114" fmla="*/ 272 w 1347"/>
              <a:gd name="T115" fmla="*/ 24 h 671"/>
              <a:gd name="T116" fmla="*/ 271 w 1347"/>
              <a:gd name="T117" fmla="*/ 68 h 671"/>
              <a:gd name="T118" fmla="*/ 265 w 1347"/>
              <a:gd name="T119" fmla="*/ 133 h 671"/>
              <a:gd name="T120" fmla="*/ 266 w 1347"/>
              <a:gd name="T121" fmla="*/ 85 h 671"/>
              <a:gd name="T122" fmla="*/ 18 w 1347"/>
              <a:gd name="T123" fmla="*/ 43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47" h="671">
                <a:moveTo>
                  <a:pt x="4" y="49"/>
                </a:moveTo>
                <a:lnTo>
                  <a:pt x="4" y="49"/>
                </a:lnTo>
                <a:lnTo>
                  <a:pt x="11" y="51"/>
                </a:lnTo>
                <a:lnTo>
                  <a:pt x="18" y="53"/>
                </a:lnTo>
                <a:lnTo>
                  <a:pt x="32" y="54"/>
                </a:lnTo>
                <a:lnTo>
                  <a:pt x="48" y="54"/>
                </a:lnTo>
                <a:lnTo>
                  <a:pt x="63" y="51"/>
                </a:lnTo>
                <a:lnTo>
                  <a:pt x="63" y="51"/>
                </a:lnTo>
                <a:lnTo>
                  <a:pt x="75" y="54"/>
                </a:lnTo>
                <a:lnTo>
                  <a:pt x="85" y="54"/>
                </a:lnTo>
                <a:lnTo>
                  <a:pt x="108" y="53"/>
                </a:lnTo>
                <a:lnTo>
                  <a:pt x="108" y="53"/>
                </a:lnTo>
                <a:lnTo>
                  <a:pt x="111" y="54"/>
                </a:lnTo>
                <a:lnTo>
                  <a:pt x="114" y="55"/>
                </a:lnTo>
                <a:lnTo>
                  <a:pt x="130" y="58"/>
                </a:lnTo>
                <a:lnTo>
                  <a:pt x="153" y="58"/>
                </a:lnTo>
                <a:lnTo>
                  <a:pt x="178" y="58"/>
                </a:lnTo>
                <a:lnTo>
                  <a:pt x="229" y="55"/>
                </a:lnTo>
                <a:lnTo>
                  <a:pt x="259" y="54"/>
                </a:lnTo>
                <a:lnTo>
                  <a:pt x="259" y="54"/>
                </a:lnTo>
                <a:lnTo>
                  <a:pt x="252" y="58"/>
                </a:lnTo>
                <a:lnTo>
                  <a:pt x="245" y="62"/>
                </a:lnTo>
                <a:lnTo>
                  <a:pt x="242" y="70"/>
                </a:lnTo>
                <a:lnTo>
                  <a:pt x="239" y="77"/>
                </a:lnTo>
                <a:lnTo>
                  <a:pt x="238" y="85"/>
                </a:lnTo>
                <a:lnTo>
                  <a:pt x="238" y="94"/>
                </a:lnTo>
                <a:lnTo>
                  <a:pt x="239" y="101"/>
                </a:lnTo>
                <a:lnTo>
                  <a:pt x="242" y="108"/>
                </a:lnTo>
                <a:lnTo>
                  <a:pt x="242" y="108"/>
                </a:lnTo>
                <a:lnTo>
                  <a:pt x="244" y="120"/>
                </a:lnTo>
                <a:lnTo>
                  <a:pt x="249" y="132"/>
                </a:lnTo>
                <a:lnTo>
                  <a:pt x="252" y="137"/>
                </a:lnTo>
                <a:lnTo>
                  <a:pt x="256" y="142"/>
                </a:lnTo>
                <a:lnTo>
                  <a:pt x="260" y="144"/>
                </a:lnTo>
                <a:lnTo>
                  <a:pt x="266" y="147"/>
                </a:lnTo>
                <a:lnTo>
                  <a:pt x="266" y="147"/>
                </a:lnTo>
                <a:lnTo>
                  <a:pt x="266" y="159"/>
                </a:lnTo>
                <a:lnTo>
                  <a:pt x="266" y="159"/>
                </a:lnTo>
                <a:lnTo>
                  <a:pt x="262" y="162"/>
                </a:lnTo>
                <a:lnTo>
                  <a:pt x="259" y="166"/>
                </a:lnTo>
                <a:lnTo>
                  <a:pt x="258" y="171"/>
                </a:lnTo>
                <a:lnTo>
                  <a:pt x="255" y="176"/>
                </a:lnTo>
                <a:lnTo>
                  <a:pt x="254" y="188"/>
                </a:lnTo>
                <a:lnTo>
                  <a:pt x="255" y="200"/>
                </a:lnTo>
                <a:lnTo>
                  <a:pt x="258" y="212"/>
                </a:lnTo>
                <a:lnTo>
                  <a:pt x="261" y="224"/>
                </a:lnTo>
                <a:lnTo>
                  <a:pt x="266" y="235"/>
                </a:lnTo>
                <a:lnTo>
                  <a:pt x="270" y="242"/>
                </a:lnTo>
                <a:lnTo>
                  <a:pt x="270" y="242"/>
                </a:lnTo>
                <a:lnTo>
                  <a:pt x="267" y="245"/>
                </a:lnTo>
                <a:lnTo>
                  <a:pt x="265" y="249"/>
                </a:lnTo>
                <a:lnTo>
                  <a:pt x="264" y="254"/>
                </a:lnTo>
                <a:lnTo>
                  <a:pt x="262" y="259"/>
                </a:lnTo>
                <a:lnTo>
                  <a:pt x="262" y="263"/>
                </a:lnTo>
                <a:lnTo>
                  <a:pt x="264" y="268"/>
                </a:lnTo>
                <a:lnTo>
                  <a:pt x="265" y="272"/>
                </a:lnTo>
                <a:lnTo>
                  <a:pt x="268" y="274"/>
                </a:lnTo>
                <a:lnTo>
                  <a:pt x="268" y="274"/>
                </a:lnTo>
                <a:lnTo>
                  <a:pt x="272" y="274"/>
                </a:lnTo>
                <a:lnTo>
                  <a:pt x="273" y="273"/>
                </a:lnTo>
                <a:lnTo>
                  <a:pt x="274" y="269"/>
                </a:lnTo>
                <a:lnTo>
                  <a:pt x="274" y="265"/>
                </a:lnTo>
                <a:lnTo>
                  <a:pt x="274" y="256"/>
                </a:lnTo>
                <a:lnTo>
                  <a:pt x="274" y="253"/>
                </a:lnTo>
                <a:lnTo>
                  <a:pt x="276" y="250"/>
                </a:lnTo>
                <a:lnTo>
                  <a:pt x="276" y="250"/>
                </a:lnTo>
                <a:lnTo>
                  <a:pt x="278" y="251"/>
                </a:lnTo>
                <a:lnTo>
                  <a:pt x="278" y="251"/>
                </a:lnTo>
                <a:lnTo>
                  <a:pt x="282" y="254"/>
                </a:lnTo>
                <a:lnTo>
                  <a:pt x="285" y="255"/>
                </a:lnTo>
                <a:lnTo>
                  <a:pt x="289" y="256"/>
                </a:lnTo>
                <a:lnTo>
                  <a:pt x="294" y="255"/>
                </a:lnTo>
                <a:lnTo>
                  <a:pt x="294" y="255"/>
                </a:lnTo>
                <a:lnTo>
                  <a:pt x="295" y="260"/>
                </a:lnTo>
                <a:lnTo>
                  <a:pt x="296" y="265"/>
                </a:lnTo>
                <a:lnTo>
                  <a:pt x="296" y="271"/>
                </a:lnTo>
                <a:lnTo>
                  <a:pt x="296" y="275"/>
                </a:lnTo>
                <a:lnTo>
                  <a:pt x="296" y="275"/>
                </a:lnTo>
                <a:lnTo>
                  <a:pt x="268" y="275"/>
                </a:lnTo>
                <a:lnTo>
                  <a:pt x="242" y="275"/>
                </a:lnTo>
                <a:lnTo>
                  <a:pt x="189" y="277"/>
                </a:lnTo>
                <a:lnTo>
                  <a:pt x="189" y="277"/>
                </a:lnTo>
                <a:lnTo>
                  <a:pt x="165" y="275"/>
                </a:lnTo>
                <a:lnTo>
                  <a:pt x="153" y="274"/>
                </a:lnTo>
                <a:lnTo>
                  <a:pt x="141" y="272"/>
                </a:lnTo>
                <a:lnTo>
                  <a:pt x="141" y="272"/>
                </a:lnTo>
                <a:lnTo>
                  <a:pt x="136" y="271"/>
                </a:lnTo>
                <a:lnTo>
                  <a:pt x="130" y="272"/>
                </a:lnTo>
                <a:lnTo>
                  <a:pt x="128" y="273"/>
                </a:lnTo>
                <a:lnTo>
                  <a:pt x="126" y="274"/>
                </a:lnTo>
                <a:lnTo>
                  <a:pt x="128" y="275"/>
                </a:lnTo>
                <a:lnTo>
                  <a:pt x="130" y="278"/>
                </a:lnTo>
                <a:lnTo>
                  <a:pt x="130" y="278"/>
                </a:lnTo>
                <a:lnTo>
                  <a:pt x="124" y="280"/>
                </a:lnTo>
                <a:lnTo>
                  <a:pt x="118" y="282"/>
                </a:lnTo>
                <a:lnTo>
                  <a:pt x="111" y="284"/>
                </a:lnTo>
                <a:lnTo>
                  <a:pt x="105" y="286"/>
                </a:lnTo>
                <a:lnTo>
                  <a:pt x="105" y="286"/>
                </a:lnTo>
                <a:lnTo>
                  <a:pt x="102" y="285"/>
                </a:lnTo>
                <a:lnTo>
                  <a:pt x="100" y="284"/>
                </a:lnTo>
                <a:lnTo>
                  <a:pt x="99" y="284"/>
                </a:lnTo>
                <a:lnTo>
                  <a:pt x="96" y="285"/>
                </a:lnTo>
                <a:lnTo>
                  <a:pt x="90" y="289"/>
                </a:lnTo>
                <a:lnTo>
                  <a:pt x="85" y="295"/>
                </a:lnTo>
                <a:lnTo>
                  <a:pt x="76" y="308"/>
                </a:lnTo>
                <a:lnTo>
                  <a:pt x="71" y="316"/>
                </a:lnTo>
                <a:lnTo>
                  <a:pt x="71" y="316"/>
                </a:lnTo>
                <a:lnTo>
                  <a:pt x="69" y="318"/>
                </a:lnTo>
                <a:lnTo>
                  <a:pt x="66" y="320"/>
                </a:lnTo>
                <a:lnTo>
                  <a:pt x="63" y="327"/>
                </a:lnTo>
                <a:lnTo>
                  <a:pt x="61" y="337"/>
                </a:lnTo>
                <a:lnTo>
                  <a:pt x="61" y="349"/>
                </a:lnTo>
                <a:lnTo>
                  <a:pt x="61" y="372"/>
                </a:lnTo>
                <a:lnTo>
                  <a:pt x="64" y="387"/>
                </a:lnTo>
                <a:lnTo>
                  <a:pt x="64" y="387"/>
                </a:lnTo>
                <a:lnTo>
                  <a:pt x="66" y="409"/>
                </a:lnTo>
                <a:lnTo>
                  <a:pt x="70" y="431"/>
                </a:lnTo>
                <a:lnTo>
                  <a:pt x="70" y="431"/>
                </a:lnTo>
                <a:lnTo>
                  <a:pt x="75" y="471"/>
                </a:lnTo>
                <a:lnTo>
                  <a:pt x="77" y="510"/>
                </a:lnTo>
                <a:lnTo>
                  <a:pt x="77" y="550"/>
                </a:lnTo>
                <a:lnTo>
                  <a:pt x="76" y="589"/>
                </a:lnTo>
                <a:lnTo>
                  <a:pt x="76" y="589"/>
                </a:lnTo>
                <a:lnTo>
                  <a:pt x="75" y="607"/>
                </a:lnTo>
                <a:lnTo>
                  <a:pt x="75" y="616"/>
                </a:lnTo>
                <a:lnTo>
                  <a:pt x="75" y="626"/>
                </a:lnTo>
                <a:lnTo>
                  <a:pt x="77" y="636"/>
                </a:lnTo>
                <a:lnTo>
                  <a:pt x="79" y="644"/>
                </a:lnTo>
                <a:lnTo>
                  <a:pt x="83" y="652"/>
                </a:lnTo>
                <a:lnTo>
                  <a:pt x="89" y="658"/>
                </a:lnTo>
                <a:lnTo>
                  <a:pt x="89" y="658"/>
                </a:lnTo>
                <a:lnTo>
                  <a:pt x="90" y="661"/>
                </a:lnTo>
                <a:lnTo>
                  <a:pt x="91" y="662"/>
                </a:lnTo>
                <a:lnTo>
                  <a:pt x="93" y="663"/>
                </a:lnTo>
                <a:lnTo>
                  <a:pt x="95" y="663"/>
                </a:lnTo>
                <a:lnTo>
                  <a:pt x="95" y="663"/>
                </a:lnTo>
                <a:lnTo>
                  <a:pt x="101" y="666"/>
                </a:lnTo>
                <a:lnTo>
                  <a:pt x="108" y="668"/>
                </a:lnTo>
                <a:lnTo>
                  <a:pt x="124" y="671"/>
                </a:lnTo>
                <a:lnTo>
                  <a:pt x="141" y="671"/>
                </a:lnTo>
                <a:lnTo>
                  <a:pt x="158" y="671"/>
                </a:lnTo>
                <a:lnTo>
                  <a:pt x="193" y="667"/>
                </a:lnTo>
                <a:lnTo>
                  <a:pt x="223" y="663"/>
                </a:lnTo>
                <a:lnTo>
                  <a:pt x="223" y="663"/>
                </a:lnTo>
                <a:lnTo>
                  <a:pt x="260" y="662"/>
                </a:lnTo>
                <a:lnTo>
                  <a:pt x="297" y="663"/>
                </a:lnTo>
                <a:lnTo>
                  <a:pt x="335" y="664"/>
                </a:lnTo>
                <a:lnTo>
                  <a:pt x="373" y="666"/>
                </a:lnTo>
                <a:lnTo>
                  <a:pt x="373" y="666"/>
                </a:lnTo>
                <a:lnTo>
                  <a:pt x="410" y="663"/>
                </a:lnTo>
                <a:lnTo>
                  <a:pt x="448" y="661"/>
                </a:lnTo>
                <a:lnTo>
                  <a:pt x="485" y="657"/>
                </a:lnTo>
                <a:lnTo>
                  <a:pt x="504" y="657"/>
                </a:lnTo>
                <a:lnTo>
                  <a:pt x="524" y="657"/>
                </a:lnTo>
                <a:lnTo>
                  <a:pt x="524" y="657"/>
                </a:lnTo>
                <a:lnTo>
                  <a:pt x="599" y="658"/>
                </a:lnTo>
                <a:lnTo>
                  <a:pt x="675" y="657"/>
                </a:lnTo>
                <a:lnTo>
                  <a:pt x="675" y="657"/>
                </a:lnTo>
                <a:lnTo>
                  <a:pt x="693" y="658"/>
                </a:lnTo>
                <a:lnTo>
                  <a:pt x="711" y="660"/>
                </a:lnTo>
                <a:lnTo>
                  <a:pt x="729" y="662"/>
                </a:lnTo>
                <a:lnTo>
                  <a:pt x="747" y="662"/>
                </a:lnTo>
                <a:lnTo>
                  <a:pt x="747" y="662"/>
                </a:lnTo>
                <a:lnTo>
                  <a:pt x="764" y="661"/>
                </a:lnTo>
                <a:lnTo>
                  <a:pt x="782" y="660"/>
                </a:lnTo>
                <a:lnTo>
                  <a:pt x="799" y="658"/>
                </a:lnTo>
                <a:lnTo>
                  <a:pt x="816" y="657"/>
                </a:lnTo>
                <a:lnTo>
                  <a:pt x="816" y="657"/>
                </a:lnTo>
                <a:lnTo>
                  <a:pt x="891" y="657"/>
                </a:lnTo>
                <a:lnTo>
                  <a:pt x="927" y="656"/>
                </a:lnTo>
                <a:lnTo>
                  <a:pt x="964" y="654"/>
                </a:lnTo>
                <a:lnTo>
                  <a:pt x="964" y="654"/>
                </a:lnTo>
                <a:lnTo>
                  <a:pt x="998" y="652"/>
                </a:lnTo>
                <a:lnTo>
                  <a:pt x="1033" y="650"/>
                </a:lnTo>
                <a:lnTo>
                  <a:pt x="1051" y="649"/>
                </a:lnTo>
                <a:lnTo>
                  <a:pt x="1068" y="646"/>
                </a:lnTo>
                <a:lnTo>
                  <a:pt x="1085" y="643"/>
                </a:lnTo>
                <a:lnTo>
                  <a:pt x="1100" y="637"/>
                </a:lnTo>
                <a:lnTo>
                  <a:pt x="1100" y="637"/>
                </a:lnTo>
                <a:lnTo>
                  <a:pt x="1116" y="631"/>
                </a:lnTo>
                <a:lnTo>
                  <a:pt x="1130" y="624"/>
                </a:lnTo>
                <a:lnTo>
                  <a:pt x="1159" y="608"/>
                </a:lnTo>
                <a:lnTo>
                  <a:pt x="1215" y="573"/>
                </a:lnTo>
                <a:lnTo>
                  <a:pt x="1215" y="573"/>
                </a:lnTo>
                <a:lnTo>
                  <a:pt x="1224" y="571"/>
                </a:lnTo>
                <a:lnTo>
                  <a:pt x="1234" y="566"/>
                </a:lnTo>
                <a:lnTo>
                  <a:pt x="1243" y="561"/>
                </a:lnTo>
                <a:lnTo>
                  <a:pt x="1253" y="555"/>
                </a:lnTo>
                <a:lnTo>
                  <a:pt x="1271" y="540"/>
                </a:lnTo>
                <a:lnTo>
                  <a:pt x="1286" y="527"/>
                </a:lnTo>
                <a:lnTo>
                  <a:pt x="1286" y="527"/>
                </a:lnTo>
                <a:lnTo>
                  <a:pt x="1306" y="510"/>
                </a:lnTo>
                <a:lnTo>
                  <a:pt x="1323" y="495"/>
                </a:lnTo>
                <a:lnTo>
                  <a:pt x="1330" y="487"/>
                </a:lnTo>
                <a:lnTo>
                  <a:pt x="1336" y="480"/>
                </a:lnTo>
                <a:lnTo>
                  <a:pt x="1340" y="472"/>
                </a:lnTo>
                <a:lnTo>
                  <a:pt x="1343" y="466"/>
                </a:lnTo>
                <a:lnTo>
                  <a:pt x="1343" y="466"/>
                </a:lnTo>
                <a:lnTo>
                  <a:pt x="1346" y="460"/>
                </a:lnTo>
                <a:lnTo>
                  <a:pt x="1347" y="455"/>
                </a:lnTo>
                <a:lnTo>
                  <a:pt x="1347" y="449"/>
                </a:lnTo>
                <a:lnTo>
                  <a:pt x="1345" y="444"/>
                </a:lnTo>
                <a:lnTo>
                  <a:pt x="1342" y="438"/>
                </a:lnTo>
                <a:lnTo>
                  <a:pt x="1338" y="433"/>
                </a:lnTo>
                <a:lnTo>
                  <a:pt x="1329" y="425"/>
                </a:lnTo>
                <a:lnTo>
                  <a:pt x="1318" y="416"/>
                </a:lnTo>
                <a:lnTo>
                  <a:pt x="1306" y="408"/>
                </a:lnTo>
                <a:lnTo>
                  <a:pt x="1287" y="397"/>
                </a:lnTo>
                <a:lnTo>
                  <a:pt x="1287" y="397"/>
                </a:lnTo>
                <a:lnTo>
                  <a:pt x="1275" y="389"/>
                </a:lnTo>
                <a:lnTo>
                  <a:pt x="1264" y="379"/>
                </a:lnTo>
                <a:lnTo>
                  <a:pt x="1243" y="360"/>
                </a:lnTo>
                <a:lnTo>
                  <a:pt x="1223" y="339"/>
                </a:lnTo>
                <a:lnTo>
                  <a:pt x="1212" y="330"/>
                </a:lnTo>
                <a:lnTo>
                  <a:pt x="1201" y="320"/>
                </a:lnTo>
                <a:lnTo>
                  <a:pt x="1201" y="320"/>
                </a:lnTo>
                <a:lnTo>
                  <a:pt x="1181" y="306"/>
                </a:lnTo>
                <a:lnTo>
                  <a:pt x="1159" y="291"/>
                </a:lnTo>
                <a:lnTo>
                  <a:pt x="1137" y="277"/>
                </a:lnTo>
                <a:lnTo>
                  <a:pt x="1115" y="266"/>
                </a:lnTo>
                <a:lnTo>
                  <a:pt x="1115" y="266"/>
                </a:lnTo>
                <a:lnTo>
                  <a:pt x="1105" y="262"/>
                </a:lnTo>
                <a:lnTo>
                  <a:pt x="1088" y="257"/>
                </a:lnTo>
                <a:lnTo>
                  <a:pt x="1080" y="256"/>
                </a:lnTo>
                <a:lnTo>
                  <a:pt x="1072" y="256"/>
                </a:lnTo>
                <a:lnTo>
                  <a:pt x="1070" y="256"/>
                </a:lnTo>
                <a:lnTo>
                  <a:pt x="1069" y="257"/>
                </a:lnTo>
                <a:lnTo>
                  <a:pt x="1068" y="260"/>
                </a:lnTo>
                <a:lnTo>
                  <a:pt x="1069" y="262"/>
                </a:lnTo>
                <a:lnTo>
                  <a:pt x="1069" y="262"/>
                </a:lnTo>
                <a:lnTo>
                  <a:pt x="952" y="263"/>
                </a:lnTo>
                <a:lnTo>
                  <a:pt x="952" y="263"/>
                </a:lnTo>
                <a:lnTo>
                  <a:pt x="951" y="256"/>
                </a:lnTo>
                <a:lnTo>
                  <a:pt x="948" y="248"/>
                </a:lnTo>
                <a:lnTo>
                  <a:pt x="944" y="241"/>
                </a:lnTo>
                <a:lnTo>
                  <a:pt x="939" y="235"/>
                </a:lnTo>
                <a:lnTo>
                  <a:pt x="939" y="235"/>
                </a:lnTo>
                <a:lnTo>
                  <a:pt x="944" y="226"/>
                </a:lnTo>
                <a:lnTo>
                  <a:pt x="948" y="214"/>
                </a:lnTo>
                <a:lnTo>
                  <a:pt x="951" y="202"/>
                </a:lnTo>
                <a:lnTo>
                  <a:pt x="952" y="190"/>
                </a:lnTo>
                <a:lnTo>
                  <a:pt x="951" y="178"/>
                </a:lnTo>
                <a:lnTo>
                  <a:pt x="948" y="172"/>
                </a:lnTo>
                <a:lnTo>
                  <a:pt x="946" y="167"/>
                </a:lnTo>
                <a:lnTo>
                  <a:pt x="942" y="163"/>
                </a:lnTo>
                <a:lnTo>
                  <a:pt x="939" y="160"/>
                </a:lnTo>
                <a:lnTo>
                  <a:pt x="933" y="157"/>
                </a:lnTo>
                <a:lnTo>
                  <a:pt x="927" y="155"/>
                </a:lnTo>
                <a:lnTo>
                  <a:pt x="927" y="155"/>
                </a:lnTo>
                <a:lnTo>
                  <a:pt x="926" y="141"/>
                </a:lnTo>
                <a:lnTo>
                  <a:pt x="924" y="133"/>
                </a:lnTo>
                <a:lnTo>
                  <a:pt x="922" y="126"/>
                </a:lnTo>
                <a:lnTo>
                  <a:pt x="922" y="126"/>
                </a:lnTo>
                <a:lnTo>
                  <a:pt x="927" y="123"/>
                </a:lnTo>
                <a:lnTo>
                  <a:pt x="930" y="118"/>
                </a:lnTo>
                <a:lnTo>
                  <a:pt x="934" y="114"/>
                </a:lnTo>
                <a:lnTo>
                  <a:pt x="936" y="108"/>
                </a:lnTo>
                <a:lnTo>
                  <a:pt x="939" y="103"/>
                </a:lnTo>
                <a:lnTo>
                  <a:pt x="940" y="97"/>
                </a:lnTo>
                <a:lnTo>
                  <a:pt x="940" y="85"/>
                </a:lnTo>
                <a:lnTo>
                  <a:pt x="939" y="80"/>
                </a:lnTo>
                <a:lnTo>
                  <a:pt x="938" y="74"/>
                </a:lnTo>
                <a:lnTo>
                  <a:pt x="935" y="70"/>
                </a:lnTo>
                <a:lnTo>
                  <a:pt x="932" y="65"/>
                </a:lnTo>
                <a:lnTo>
                  <a:pt x="928" y="61"/>
                </a:lnTo>
                <a:lnTo>
                  <a:pt x="924" y="58"/>
                </a:lnTo>
                <a:lnTo>
                  <a:pt x="918" y="54"/>
                </a:lnTo>
                <a:lnTo>
                  <a:pt x="914" y="53"/>
                </a:lnTo>
                <a:lnTo>
                  <a:pt x="914" y="53"/>
                </a:lnTo>
                <a:lnTo>
                  <a:pt x="914" y="43"/>
                </a:lnTo>
                <a:lnTo>
                  <a:pt x="914" y="43"/>
                </a:lnTo>
                <a:lnTo>
                  <a:pt x="965" y="41"/>
                </a:lnTo>
                <a:lnTo>
                  <a:pt x="1018" y="38"/>
                </a:lnTo>
                <a:lnTo>
                  <a:pt x="1018" y="38"/>
                </a:lnTo>
                <a:lnTo>
                  <a:pt x="1044" y="38"/>
                </a:lnTo>
                <a:lnTo>
                  <a:pt x="1070" y="41"/>
                </a:lnTo>
                <a:lnTo>
                  <a:pt x="1095" y="42"/>
                </a:lnTo>
                <a:lnTo>
                  <a:pt x="1109" y="41"/>
                </a:lnTo>
                <a:lnTo>
                  <a:pt x="1121" y="39"/>
                </a:lnTo>
                <a:lnTo>
                  <a:pt x="1121" y="39"/>
                </a:lnTo>
                <a:lnTo>
                  <a:pt x="1123" y="44"/>
                </a:lnTo>
                <a:lnTo>
                  <a:pt x="1125" y="49"/>
                </a:lnTo>
                <a:lnTo>
                  <a:pt x="1128" y="53"/>
                </a:lnTo>
                <a:lnTo>
                  <a:pt x="1131" y="56"/>
                </a:lnTo>
                <a:lnTo>
                  <a:pt x="1140" y="61"/>
                </a:lnTo>
                <a:lnTo>
                  <a:pt x="1148" y="64"/>
                </a:lnTo>
                <a:lnTo>
                  <a:pt x="1159" y="65"/>
                </a:lnTo>
                <a:lnTo>
                  <a:pt x="1169" y="65"/>
                </a:lnTo>
                <a:lnTo>
                  <a:pt x="1178" y="64"/>
                </a:lnTo>
                <a:lnTo>
                  <a:pt x="1188" y="61"/>
                </a:lnTo>
                <a:lnTo>
                  <a:pt x="1188" y="61"/>
                </a:lnTo>
                <a:lnTo>
                  <a:pt x="1202" y="55"/>
                </a:lnTo>
                <a:lnTo>
                  <a:pt x="1224" y="45"/>
                </a:lnTo>
                <a:lnTo>
                  <a:pt x="1234" y="39"/>
                </a:lnTo>
                <a:lnTo>
                  <a:pt x="1241" y="33"/>
                </a:lnTo>
                <a:lnTo>
                  <a:pt x="1242" y="31"/>
                </a:lnTo>
                <a:lnTo>
                  <a:pt x="1242" y="29"/>
                </a:lnTo>
                <a:lnTo>
                  <a:pt x="1241" y="26"/>
                </a:lnTo>
                <a:lnTo>
                  <a:pt x="1239" y="24"/>
                </a:lnTo>
                <a:lnTo>
                  <a:pt x="1239" y="24"/>
                </a:lnTo>
                <a:lnTo>
                  <a:pt x="1213" y="14"/>
                </a:lnTo>
                <a:lnTo>
                  <a:pt x="1196" y="8"/>
                </a:lnTo>
                <a:lnTo>
                  <a:pt x="1177" y="3"/>
                </a:lnTo>
                <a:lnTo>
                  <a:pt x="1160" y="0"/>
                </a:lnTo>
                <a:lnTo>
                  <a:pt x="1152" y="0"/>
                </a:lnTo>
                <a:lnTo>
                  <a:pt x="1143" y="0"/>
                </a:lnTo>
                <a:lnTo>
                  <a:pt x="1137" y="2"/>
                </a:lnTo>
                <a:lnTo>
                  <a:pt x="1131" y="5"/>
                </a:lnTo>
                <a:lnTo>
                  <a:pt x="1128" y="9"/>
                </a:lnTo>
                <a:lnTo>
                  <a:pt x="1124" y="15"/>
                </a:lnTo>
                <a:lnTo>
                  <a:pt x="1124" y="15"/>
                </a:lnTo>
                <a:lnTo>
                  <a:pt x="1115" y="14"/>
                </a:lnTo>
                <a:lnTo>
                  <a:pt x="1115" y="14"/>
                </a:lnTo>
                <a:lnTo>
                  <a:pt x="1089" y="11"/>
                </a:lnTo>
                <a:lnTo>
                  <a:pt x="1065" y="11"/>
                </a:lnTo>
                <a:lnTo>
                  <a:pt x="1040" y="12"/>
                </a:lnTo>
                <a:lnTo>
                  <a:pt x="1015" y="14"/>
                </a:lnTo>
                <a:lnTo>
                  <a:pt x="965" y="20"/>
                </a:lnTo>
                <a:lnTo>
                  <a:pt x="940" y="23"/>
                </a:lnTo>
                <a:lnTo>
                  <a:pt x="915" y="24"/>
                </a:lnTo>
                <a:lnTo>
                  <a:pt x="915" y="24"/>
                </a:lnTo>
                <a:lnTo>
                  <a:pt x="916" y="20"/>
                </a:lnTo>
                <a:lnTo>
                  <a:pt x="917" y="12"/>
                </a:lnTo>
                <a:lnTo>
                  <a:pt x="916" y="8"/>
                </a:lnTo>
                <a:lnTo>
                  <a:pt x="915" y="6"/>
                </a:lnTo>
                <a:lnTo>
                  <a:pt x="914" y="5"/>
                </a:lnTo>
                <a:lnTo>
                  <a:pt x="910" y="6"/>
                </a:lnTo>
                <a:lnTo>
                  <a:pt x="910" y="6"/>
                </a:lnTo>
                <a:lnTo>
                  <a:pt x="906" y="1"/>
                </a:lnTo>
                <a:lnTo>
                  <a:pt x="904" y="1"/>
                </a:lnTo>
                <a:lnTo>
                  <a:pt x="903" y="1"/>
                </a:lnTo>
                <a:lnTo>
                  <a:pt x="900" y="2"/>
                </a:lnTo>
                <a:lnTo>
                  <a:pt x="898" y="7"/>
                </a:lnTo>
                <a:lnTo>
                  <a:pt x="896" y="17"/>
                </a:lnTo>
                <a:lnTo>
                  <a:pt x="894" y="24"/>
                </a:lnTo>
                <a:lnTo>
                  <a:pt x="894" y="24"/>
                </a:lnTo>
                <a:lnTo>
                  <a:pt x="824" y="24"/>
                </a:lnTo>
                <a:lnTo>
                  <a:pt x="755" y="23"/>
                </a:lnTo>
                <a:lnTo>
                  <a:pt x="616" y="18"/>
                </a:lnTo>
                <a:lnTo>
                  <a:pt x="616" y="18"/>
                </a:lnTo>
                <a:lnTo>
                  <a:pt x="583" y="17"/>
                </a:lnTo>
                <a:lnTo>
                  <a:pt x="549" y="17"/>
                </a:lnTo>
                <a:lnTo>
                  <a:pt x="481" y="18"/>
                </a:lnTo>
                <a:lnTo>
                  <a:pt x="345" y="24"/>
                </a:lnTo>
                <a:lnTo>
                  <a:pt x="345" y="24"/>
                </a:lnTo>
                <a:lnTo>
                  <a:pt x="343" y="21"/>
                </a:lnTo>
                <a:lnTo>
                  <a:pt x="341" y="21"/>
                </a:lnTo>
                <a:lnTo>
                  <a:pt x="333" y="21"/>
                </a:lnTo>
                <a:lnTo>
                  <a:pt x="320" y="25"/>
                </a:lnTo>
                <a:lnTo>
                  <a:pt x="320" y="25"/>
                </a:lnTo>
                <a:lnTo>
                  <a:pt x="284" y="26"/>
                </a:lnTo>
                <a:lnTo>
                  <a:pt x="284" y="26"/>
                </a:lnTo>
                <a:lnTo>
                  <a:pt x="280" y="19"/>
                </a:lnTo>
                <a:lnTo>
                  <a:pt x="277" y="13"/>
                </a:lnTo>
                <a:lnTo>
                  <a:pt x="277" y="13"/>
                </a:lnTo>
                <a:lnTo>
                  <a:pt x="278" y="11"/>
                </a:lnTo>
                <a:lnTo>
                  <a:pt x="278" y="9"/>
                </a:lnTo>
                <a:lnTo>
                  <a:pt x="278" y="7"/>
                </a:lnTo>
                <a:lnTo>
                  <a:pt x="277" y="6"/>
                </a:lnTo>
                <a:lnTo>
                  <a:pt x="274" y="6"/>
                </a:lnTo>
                <a:lnTo>
                  <a:pt x="272" y="6"/>
                </a:lnTo>
                <a:lnTo>
                  <a:pt x="271" y="7"/>
                </a:lnTo>
                <a:lnTo>
                  <a:pt x="268" y="8"/>
                </a:lnTo>
                <a:lnTo>
                  <a:pt x="268" y="8"/>
                </a:lnTo>
                <a:lnTo>
                  <a:pt x="267" y="9"/>
                </a:lnTo>
                <a:lnTo>
                  <a:pt x="266" y="12"/>
                </a:lnTo>
                <a:lnTo>
                  <a:pt x="264" y="17"/>
                </a:lnTo>
                <a:lnTo>
                  <a:pt x="261" y="27"/>
                </a:lnTo>
                <a:lnTo>
                  <a:pt x="261" y="27"/>
                </a:lnTo>
                <a:lnTo>
                  <a:pt x="235" y="27"/>
                </a:lnTo>
                <a:lnTo>
                  <a:pt x="208" y="29"/>
                </a:lnTo>
                <a:lnTo>
                  <a:pt x="182" y="30"/>
                </a:lnTo>
                <a:lnTo>
                  <a:pt x="155" y="30"/>
                </a:lnTo>
                <a:lnTo>
                  <a:pt x="155" y="30"/>
                </a:lnTo>
                <a:lnTo>
                  <a:pt x="153" y="27"/>
                </a:lnTo>
                <a:lnTo>
                  <a:pt x="149" y="26"/>
                </a:lnTo>
                <a:lnTo>
                  <a:pt x="140" y="25"/>
                </a:lnTo>
                <a:lnTo>
                  <a:pt x="129" y="25"/>
                </a:lnTo>
                <a:lnTo>
                  <a:pt x="122" y="26"/>
                </a:lnTo>
                <a:lnTo>
                  <a:pt x="122" y="26"/>
                </a:lnTo>
                <a:lnTo>
                  <a:pt x="115" y="23"/>
                </a:lnTo>
                <a:lnTo>
                  <a:pt x="108" y="21"/>
                </a:lnTo>
                <a:lnTo>
                  <a:pt x="99" y="20"/>
                </a:lnTo>
                <a:lnTo>
                  <a:pt x="88" y="20"/>
                </a:lnTo>
                <a:lnTo>
                  <a:pt x="67" y="20"/>
                </a:lnTo>
                <a:lnTo>
                  <a:pt x="53" y="21"/>
                </a:lnTo>
                <a:lnTo>
                  <a:pt x="53" y="21"/>
                </a:lnTo>
                <a:lnTo>
                  <a:pt x="35" y="24"/>
                </a:lnTo>
                <a:lnTo>
                  <a:pt x="26" y="25"/>
                </a:lnTo>
                <a:lnTo>
                  <a:pt x="19" y="29"/>
                </a:lnTo>
                <a:lnTo>
                  <a:pt x="19" y="29"/>
                </a:lnTo>
                <a:lnTo>
                  <a:pt x="13" y="32"/>
                </a:lnTo>
                <a:lnTo>
                  <a:pt x="5" y="38"/>
                </a:lnTo>
                <a:lnTo>
                  <a:pt x="2" y="41"/>
                </a:lnTo>
                <a:lnTo>
                  <a:pt x="0" y="44"/>
                </a:lnTo>
                <a:lnTo>
                  <a:pt x="0" y="48"/>
                </a:lnTo>
                <a:lnTo>
                  <a:pt x="4" y="49"/>
                </a:lnTo>
                <a:lnTo>
                  <a:pt x="4" y="49"/>
                </a:lnTo>
                <a:close/>
                <a:moveTo>
                  <a:pt x="1196" y="37"/>
                </a:moveTo>
                <a:lnTo>
                  <a:pt x="1196" y="37"/>
                </a:lnTo>
                <a:lnTo>
                  <a:pt x="1193" y="37"/>
                </a:lnTo>
                <a:lnTo>
                  <a:pt x="1193" y="37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2" y="35"/>
                </a:lnTo>
                <a:lnTo>
                  <a:pt x="1195" y="35"/>
                </a:lnTo>
                <a:lnTo>
                  <a:pt x="1198" y="36"/>
                </a:lnTo>
                <a:lnTo>
                  <a:pt x="1198" y="36"/>
                </a:lnTo>
                <a:lnTo>
                  <a:pt x="1196" y="37"/>
                </a:lnTo>
                <a:lnTo>
                  <a:pt x="1196" y="37"/>
                </a:lnTo>
                <a:close/>
                <a:moveTo>
                  <a:pt x="1199" y="48"/>
                </a:moveTo>
                <a:lnTo>
                  <a:pt x="1199" y="48"/>
                </a:lnTo>
                <a:lnTo>
                  <a:pt x="1200" y="47"/>
                </a:lnTo>
                <a:lnTo>
                  <a:pt x="1200" y="47"/>
                </a:lnTo>
                <a:lnTo>
                  <a:pt x="1201" y="47"/>
                </a:lnTo>
                <a:lnTo>
                  <a:pt x="1201" y="47"/>
                </a:lnTo>
                <a:lnTo>
                  <a:pt x="1199" y="48"/>
                </a:lnTo>
                <a:lnTo>
                  <a:pt x="1199" y="48"/>
                </a:lnTo>
                <a:close/>
                <a:moveTo>
                  <a:pt x="1210" y="35"/>
                </a:moveTo>
                <a:lnTo>
                  <a:pt x="1210" y="35"/>
                </a:lnTo>
                <a:lnTo>
                  <a:pt x="1210" y="33"/>
                </a:lnTo>
                <a:lnTo>
                  <a:pt x="1210" y="33"/>
                </a:lnTo>
                <a:lnTo>
                  <a:pt x="1212" y="35"/>
                </a:lnTo>
                <a:lnTo>
                  <a:pt x="1212" y="35"/>
                </a:lnTo>
                <a:lnTo>
                  <a:pt x="1210" y="35"/>
                </a:lnTo>
                <a:lnTo>
                  <a:pt x="1210" y="35"/>
                </a:lnTo>
                <a:close/>
                <a:moveTo>
                  <a:pt x="1227" y="33"/>
                </a:moveTo>
                <a:lnTo>
                  <a:pt x="1227" y="33"/>
                </a:lnTo>
                <a:lnTo>
                  <a:pt x="1225" y="31"/>
                </a:lnTo>
                <a:lnTo>
                  <a:pt x="1223" y="29"/>
                </a:lnTo>
                <a:lnTo>
                  <a:pt x="1217" y="26"/>
                </a:lnTo>
                <a:lnTo>
                  <a:pt x="1217" y="26"/>
                </a:lnTo>
                <a:lnTo>
                  <a:pt x="1230" y="31"/>
                </a:lnTo>
                <a:lnTo>
                  <a:pt x="1230" y="31"/>
                </a:lnTo>
                <a:lnTo>
                  <a:pt x="1227" y="33"/>
                </a:lnTo>
                <a:lnTo>
                  <a:pt x="1227" y="33"/>
                </a:lnTo>
                <a:close/>
                <a:moveTo>
                  <a:pt x="1210" y="24"/>
                </a:moveTo>
                <a:lnTo>
                  <a:pt x="1210" y="24"/>
                </a:lnTo>
                <a:lnTo>
                  <a:pt x="1200" y="21"/>
                </a:lnTo>
                <a:lnTo>
                  <a:pt x="1190" y="21"/>
                </a:lnTo>
                <a:lnTo>
                  <a:pt x="1190" y="21"/>
                </a:lnTo>
                <a:lnTo>
                  <a:pt x="1183" y="15"/>
                </a:lnTo>
                <a:lnTo>
                  <a:pt x="1183" y="15"/>
                </a:lnTo>
                <a:lnTo>
                  <a:pt x="1210" y="24"/>
                </a:lnTo>
                <a:lnTo>
                  <a:pt x="1210" y="24"/>
                </a:lnTo>
                <a:close/>
                <a:moveTo>
                  <a:pt x="1180" y="54"/>
                </a:moveTo>
                <a:lnTo>
                  <a:pt x="1180" y="54"/>
                </a:lnTo>
                <a:lnTo>
                  <a:pt x="1176" y="54"/>
                </a:lnTo>
                <a:lnTo>
                  <a:pt x="1176" y="54"/>
                </a:lnTo>
                <a:lnTo>
                  <a:pt x="1177" y="54"/>
                </a:lnTo>
                <a:lnTo>
                  <a:pt x="1177" y="54"/>
                </a:lnTo>
                <a:lnTo>
                  <a:pt x="1180" y="54"/>
                </a:lnTo>
                <a:lnTo>
                  <a:pt x="1180" y="54"/>
                </a:lnTo>
                <a:close/>
                <a:moveTo>
                  <a:pt x="1176" y="43"/>
                </a:moveTo>
                <a:lnTo>
                  <a:pt x="1176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7" y="43"/>
                </a:lnTo>
                <a:lnTo>
                  <a:pt x="1176" y="44"/>
                </a:lnTo>
                <a:lnTo>
                  <a:pt x="1176" y="44"/>
                </a:lnTo>
                <a:lnTo>
                  <a:pt x="1172" y="44"/>
                </a:lnTo>
                <a:lnTo>
                  <a:pt x="1172" y="44"/>
                </a:lnTo>
                <a:lnTo>
                  <a:pt x="1176" y="43"/>
                </a:lnTo>
                <a:lnTo>
                  <a:pt x="1176" y="43"/>
                </a:lnTo>
                <a:close/>
                <a:moveTo>
                  <a:pt x="1140" y="42"/>
                </a:moveTo>
                <a:lnTo>
                  <a:pt x="1140" y="42"/>
                </a:lnTo>
                <a:lnTo>
                  <a:pt x="1145" y="45"/>
                </a:lnTo>
                <a:lnTo>
                  <a:pt x="1150" y="47"/>
                </a:lnTo>
                <a:lnTo>
                  <a:pt x="1150" y="47"/>
                </a:lnTo>
                <a:lnTo>
                  <a:pt x="1145" y="45"/>
                </a:lnTo>
                <a:lnTo>
                  <a:pt x="1140" y="42"/>
                </a:lnTo>
                <a:lnTo>
                  <a:pt x="1140" y="42"/>
                </a:lnTo>
                <a:close/>
                <a:moveTo>
                  <a:pt x="1157" y="11"/>
                </a:moveTo>
                <a:lnTo>
                  <a:pt x="1157" y="11"/>
                </a:lnTo>
                <a:lnTo>
                  <a:pt x="1156" y="12"/>
                </a:lnTo>
                <a:lnTo>
                  <a:pt x="1156" y="12"/>
                </a:lnTo>
                <a:lnTo>
                  <a:pt x="1145" y="13"/>
                </a:lnTo>
                <a:lnTo>
                  <a:pt x="1140" y="14"/>
                </a:lnTo>
                <a:lnTo>
                  <a:pt x="1136" y="18"/>
                </a:lnTo>
                <a:lnTo>
                  <a:pt x="1136" y="18"/>
                </a:lnTo>
                <a:lnTo>
                  <a:pt x="1134" y="18"/>
                </a:lnTo>
                <a:lnTo>
                  <a:pt x="1134" y="18"/>
                </a:lnTo>
                <a:lnTo>
                  <a:pt x="1135" y="14"/>
                </a:lnTo>
                <a:lnTo>
                  <a:pt x="1137" y="13"/>
                </a:lnTo>
                <a:lnTo>
                  <a:pt x="1145" y="11"/>
                </a:lnTo>
                <a:lnTo>
                  <a:pt x="1151" y="11"/>
                </a:lnTo>
                <a:lnTo>
                  <a:pt x="1157" y="11"/>
                </a:lnTo>
                <a:lnTo>
                  <a:pt x="1157" y="11"/>
                </a:lnTo>
                <a:close/>
                <a:moveTo>
                  <a:pt x="1106" y="31"/>
                </a:moveTo>
                <a:lnTo>
                  <a:pt x="1106" y="31"/>
                </a:lnTo>
                <a:lnTo>
                  <a:pt x="1110" y="31"/>
                </a:lnTo>
                <a:lnTo>
                  <a:pt x="1110" y="31"/>
                </a:lnTo>
                <a:lnTo>
                  <a:pt x="1104" y="31"/>
                </a:lnTo>
                <a:lnTo>
                  <a:pt x="1104" y="31"/>
                </a:lnTo>
                <a:lnTo>
                  <a:pt x="1106" y="31"/>
                </a:lnTo>
                <a:lnTo>
                  <a:pt x="1106" y="31"/>
                </a:lnTo>
                <a:close/>
                <a:moveTo>
                  <a:pt x="915" y="33"/>
                </a:moveTo>
                <a:lnTo>
                  <a:pt x="915" y="33"/>
                </a:lnTo>
                <a:lnTo>
                  <a:pt x="927" y="32"/>
                </a:lnTo>
                <a:lnTo>
                  <a:pt x="940" y="32"/>
                </a:lnTo>
                <a:lnTo>
                  <a:pt x="940" y="32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lnTo>
                  <a:pt x="915" y="33"/>
                </a:lnTo>
                <a:close/>
                <a:moveTo>
                  <a:pt x="282" y="238"/>
                </a:moveTo>
                <a:lnTo>
                  <a:pt x="282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9" y="238"/>
                </a:lnTo>
                <a:lnTo>
                  <a:pt x="273" y="227"/>
                </a:lnTo>
                <a:lnTo>
                  <a:pt x="270" y="215"/>
                </a:lnTo>
                <a:lnTo>
                  <a:pt x="267" y="203"/>
                </a:lnTo>
                <a:lnTo>
                  <a:pt x="265" y="191"/>
                </a:lnTo>
                <a:lnTo>
                  <a:pt x="265" y="191"/>
                </a:lnTo>
                <a:lnTo>
                  <a:pt x="267" y="191"/>
                </a:lnTo>
                <a:lnTo>
                  <a:pt x="270" y="190"/>
                </a:lnTo>
                <a:lnTo>
                  <a:pt x="272" y="188"/>
                </a:lnTo>
                <a:lnTo>
                  <a:pt x="272" y="188"/>
                </a:lnTo>
                <a:lnTo>
                  <a:pt x="272" y="191"/>
                </a:lnTo>
                <a:lnTo>
                  <a:pt x="273" y="194"/>
                </a:lnTo>
                <a:lnTo>
                  <a:pt x="274" y="194"/>
                </a:lnTo>
                <a:lnTo>
                  <a:pt x="277" y="192"/>
                </a:lnTo>
                <a:lnTo>
                  <a:pt x="280" y="188"/>
                </a:lnTo>
                <a:lnTo>
                  <a:pt x="282" y="180"/>
                </a:lnTo>
                <a:lnTo>
                  <a:pt x="282" y="180"/>
                </a:lnTo>
                <a:lnTo>
                  <a:pt x="285" y="195"/>
                </a:lnTo>
                <a:lnTo>
                  <a:pt x="286" y="209"/>
                </a:lnTo>
                <a:lnTo>
                  <a:pt x="285" y="224"/>
                </a:lnTo>
                <a:lnTo>
                  <a:pt x="284" y="231"/>
                </a:lnTo>
                <a:lnTo>
                  <a:pt x="282" y="238"/>
                </a:lnTo>
                <a:lnTo>
                  <a:pt x="282" y="238"/>
                </a:lnTo>
                <a:close/>
                <a:moveTo>
                  <a:pt x="72" y="386"/>
                </a:moveTo>
                <a:lnTo>
                  <a:pt x="72" y="386"/>
                </a:lnTo>
                <a:lnTo>
                  <a:pt x="71" y="363"/>
                </a:lnTo>
                <a:lnTo>
                  <a:pt x="71" y="363"/>
                </a:lnTo>
                <a:lnTo>
                  <a:pt x="73" y="385"/>
                </a:lnTo>
                <a:lnTo>
                  <a:pt x="76" y="398"/>
                </a:lnTo>
                <a:lnTo>
                  <a:pt x="76" y="398"/>
                </a:lnTo>
                <a:lnTo>
                  <a:pt x="72" y="386"/>
                </a:lnTo>
                <a:lnTo>
                  <a:pt x="72" y="386"/>
                </a:lnTo>
                <a:close/>
                <a:moveTo>
                  <a:pt x="77" y="339"/>
                </a:moveTo>
                <a:lnTo>
                  <a:pt x="77" y="339"/>
                </a:lnTo>
                <a:lnTo>
                  <a:pt x="76" y="339"/>
                </a:lnTo>
                <a:lnTo>
                  <a:pt x="75" y="341"/>
                </a:lnTo>
                <a:lnTo>
                  <a:pt x="72" y="345"/>
                </a:lnTo>
                <a:lnTo>
                  <a:pt x="72" y="345"/>
                </a:lnTo>
                <a:lnTo>
                  <a:pt x="76" y="331"/>
                </a:lnTo>
                <a:lnTo>
                  <a:pt x="78" y="324"/>
                </a:lnTo>
                <a:lnTo>
                  <a:pt x="81" y="316"/>
                </a:lnTo>
                <a:lnTo>
                  <a:pt x="81" y="316"/>
                </a:lnTo>
                <a:lnTo>
                  <a:pt x="78" y="327"/>
                </a:lnTo>
                <a:lnTo>
                  <a:pt x="77" y="339"/>
                </a:lnTo>
                <a:lnTo>
                  <a:pt x="77" y="339"/>
                </a:lnTo>
                <a:close/>
                <a:moveTo>
                  <a:pt x="87" y="503"/>
                </a:moveTo>
                <a:lnTo>
                  <a:pt x="87" y="503"/>
                </a:lnTo>
                <a:lnTo>
                  <a:pt x="84" y="471"/>
                </a:lnTo>
                <a:lnTo>
                  <a:pt x="81" y="440"/>
                </a:lnTo>
                <a:lnTo>
                  <a:pt x="81" y="440"/>
                </a:lnTo>
                <a:lnTo>
                  <a:pt x="82" y="443"/>
                </a:lnTo>
                <a:lnTo>
                  <a:pt x="82" y="443"/>
                </a:lnTo>
                <a:lnTo>
                  <a:pt x="85" y="473"/>
                </a:lnTo>
                <a:lnTo>
                  <a:pt x="87" y="487"/>
                </a:lnTo>
                <a:lnTo>
                  <a:pt x="87" y="503"/>
                </a:lnTo>
                <a:lnTo>
                  <a:pt x="87" y="503"/>
                </a:lnTo>
                <a:close/>
                <a:moveTo>
                  <a:pt x="95" y="651"/>
                </a:moveTo>
                <a:lnTo>
                  <a:pt x="95" y="651"/>
                </a:lnTo>
                <a:lnTo>
                  <a:pt x="95" y="651"/>
                </a:lnTo>
                <a:lnTo>
                  <a:pt x="95" y="651"/>
                </a:lnTo>
                <a:lnTo>
                  <a:pt x="91" y="646"/>
                </a:lnTo>
                <a:lnTo>
                  <a:pt x="91" y="646"/>
                </a:lnTo>
                <a:lnTo>
                  <a:pt x="93" y="646"/>
                </a:lnTo>
                <a:lnTo>
                  <a:pt x="93" y="646"/>
                </a:lnTo>
                <a:lnTo>
                  <a:pt x="96" y="649"/>
                </a:lnTo>
                <a:lnTo>
                  <a:pt x="96" y="649"/>
                </a:lnTo>
                <a:lnTo>
                  <a:pt x="95" y="651"/>
                </a:lnTo>
                <a:lnTo>
                  <a:pt x="95" y="651"/>
                </a:lnTo>
                <a:close/>
                <a:moveTo>
                  <a:pt x="96" y="493"/>
                </a:moveTo>
                <a:lnTo>
                  <a:pt x="96" y="493"/>
                </a:lnTo>
                <a:lnTo>
                  <a:pt x="95" y="480"/>
                </a:lnTo>
                <a:lnTo>
                  <a:pt x="95" y="480"/>
                </a:lnTo>
                <a:lnTo>
                  <a:pt x="97" y="495"/>
                </a:lnTo>
                <a:lnTo>
                  <a:pt x="97" y="495"/>
                </a:lnTo>
                <a:lnTo>
                  <a:pt x="96" y="493"/>
                </a:lnTo>
                <a:lnTo>
                  <a:pt x="96" y="493"/>
                </a:lnTo>
                <a:close/>
                <a:moveTo>
                  <a:pt x="100" y="578"/>
                </a:moveTo>
                <a:lnTo>
                  <a:pt x="100" y="578"/>
                </a:lnTo>
                <a:lnTo>
                  <a:pt x="99" y="540"/>
                </a:lnTo>
                <a:lnTo>
                  <a:pt x="99" y="522"/>
                </a:lnTo>
                <a:lnTo>
                  <a:pt x="99" y="503"/>
                </a:lnTo>
                <a:lnTo>
                  <a:pt x="99" y="503"/>
                </a:lnTo>
                <a:lnTo>
                  <a:pt x="101" y="534"/>
                </a:lnTo>
                <a:lnTo>
                  <a:pt x="102" y="567"/>
                </a:lnTo>
                <a:lnTo>
                  <a:pt x="102" y="567"/>
                </a:lnTo>
                <a:lnTo>
                  <a:pt x="100" y="578"/>
                </a:lnTo>
                <a:lnTo>
                  <a:pt x="100" y="578"/>
                </a:lnTo>
                <a:close/>
                <a:moveTo>
                  <a:pt x="103" y="656"/>
                </a:moveTo>
                <a:lnTo>
                  <a:pt x="103" y="656"/>
                </a:lnTo>
                <a:lnTo>
                  <a:pt x="105" y="654"/>
                </a:lnTo>
                <a:lnTo>
                  <a:pt x="105" y="654"/>
                </a:lnTo>
                <a:lnTo>
                  <a:pt x="117" y="657"/>
                </a:lnTo>
                <a:lnTo>
                  <a:pt x="129" y="660"/>
                </a:lnTo>
                <a:lnTo>
                  <a:pt x="129" y="660"/>
                </a:lnTo>
                <a:lnTo>
                  <a:pt x="115" y="658"/>
                </a:lnTo>
                <a:lnTo>
                  <a:pt x="108" y="657"/>
                </a:lnTo>
                <a:lnTo>
                  <a:pt x="103" y="656"/>
                </a:lnTo>
                <a:lnTo>
                  <a:pt x="103" y="656"/>
                </a:lnTo>
                <a:close/>
                <a:moveTo>
                  <a:pt x="102" y="619"/>
                </a:moveTo>
                <a:lnTo>
                  <a:pt x="102" y="619"/>
                </a:lnTo>
                <a:lnTo>
                  <a:pt x="102" y="616"/>
                </a:lnTo>
                <a:lnTo>
                  <a:pt x="102" y="616"/>
                </a:lnTo>
                <a:lnTo>
                  <a:pt x="103" y="620"/>
                </a:lnTo>
                <a:lnTo>
                  <a:pt x="103" y="620"/>
                </a:lnTo>
                <a:lnTo>
                  <a:pt x="102" y="619"/>
                </a:lnTo>
                <a:lnTo>
                  <a:pt x="102" y="619"/>
                </a:lnTo>
                <a:close/>
                <a:moveTo>
                  <a:pt x="142" y="644"/>
                </a:moveTo>
                <a:lnTo>
                  <a:pt x="142" y="644"/>
                </a:lnTo>
                <a:lnTo>
                  <a:pt x="140" y="642"/>
                </a:lnTo>
                <a:lnTo>
                  <a:pt x="140" y="642"/>
                </a:lnTo>
                <a:lnTo>
                  <a:pt x="146" y="643"/>
                </a:lnTo>
                <a:lnTo>
                  <a:pt x="146" y="643"/>
                </a:lnTo>
                <a:lnTo>
                  <a:pt x="142" y="644"/>
                </a:lnTo>
                <a:lnTo>
                  <a:pt x="142" y="644"/>
                </a:lnTo>
                <a:close/>
                <a:moveTo>
                  <a:pt x="209" y="655"/>
                </a:moveTo>
                <a:lnTo>
                  <a:pt x="209" y="655"/>
                </a:lnTo>
                <a:lnTo>
                  <a:pt x="182" y="656"/>
                </a:lnTo>
                <a:lnTo>
                  <a:pt x="182" y="656"/>
                </a:lnTo>
                <a:lnTo>
                  <a:pt x="214" y="654"/>
                </a:lnTo>
                <a:lnTo>
                  <a:pt x="245" y="651"/>
                </a:lnTo>
                <a:lnTo>
                  <a:pt x="309" y="651"/>
                </a:lnTo>
                <a:lnTo>
                  <a:pt x="309" y="651"/>
                </a:lnTo>
                <a:lnTo>
                  <a:pt x="313" y="652"/>
                </a:lnTo>
                <a:lnTo>
                  <a:pt x="313" y="652"/>
                </a:lnTo>
                <a:lnTo>
                  <a:pt x="286" y="651"/>
                </a:lnTo>
                <a:lnTo>
                  <a:pt x="261" y="651"/>
                </a:lnTo>
                <a:lnTo>
                  <a:pt x="209" y="655"/>
                </a:lnTo>
                <a:lnTo>
                  <a:pt x="209" y="655"/>
                </a:lnTo>
                <a:close/>
                <a:moveTo>
                  <a:pt x="220" y="637"/>
                </a:moveTo>
                <a:lnTo>
                  <a:pt x="220" y="637"/>
                </a:lnTo>
                <a:lnTo>
                  <a:pt x="238" y="634"/>
                </a:lnTo>
                <a:lnTo>
                  <a:pt x="254" y="633"/>
                </a:lnTo>
                <a:lnTo>
                  <a:pt x="271" y="632"/>
                </a:lnTo>
                <a:lnTo>
                  <a:pt x="289" y="632"/>
                </a:lnTo>
                <a:lnTo>
                  <a:pt x="289" y="632"/>
                </a:lnTo>
                <a:lnTo>
                  <a:pt x="266" y="634"/>
                </a:lnTo>
                <a:lnTo>
                  <a:pt x="266" y="634"/>
                </a:lnTo>
                <a:lnTo>
                  <a:pt x="243" y="636"/>
                </a:lnTo>
                <a:lnTo>
                  <a:pt x="220" y="637"/>
                </a:lnTo>
                <a:lnTo>
                  <a:pt x="220" y="637"/>
                </a:lnTo>
                <a:close/>
                <a:moveTo>
                  <a:pt x="318" y="654"/>
                </a:moveTo>
                <a:lnTo>
                  <a:pt x="318" y="654"/>
                </a:lnTo>
                <a:lnTo>
                  <a:pt x="320" y="651"/>
                </a:lnTo>
                <a:lnTo>
                  <a:pt x="320" y="651"/>
                </a:lnTo>
                <a:lnTo>
                  <a:pt x="337" y="651"/>
                </a:lnTo>
                <a:lnTo>
                  <a:pt x="337" y="651"/>
                </a:lnTo>
                <a:lnTo>
                  <a:pt x="338" y="655"/>
                </a:lnTo>
                <a:lnTo>
                  <a:pt x="338" y="655"/>
                </a:lnTo>
                <a:lnTo>
                  <a:pt x="318" y="654"/>
                </a:lnTo>
                <a:lnTo>
                  <a:pt x="318" y="654"/>
                </a:lnTo>
                <a:close/>
                <a:moveTo>
                  <a:pt x="363" y="640"/>
                </a:moveTo>
                <a:lnTo>
                  <a:pt x="363" y="640"/>
                </a:lnTo>
                <a:lnTo>
                  <a:pt x="341" y="640"/>
                </a:lnTo>
                <a:lnTo>
                  <a:pt x="341" y="640"/>
                </a:lnTo>
                <a:lnTo>
                  <a:pt x="354" y="639"/>
                </a:lnTo>
                <a:lnTo>
                  <a:pt x="368" y="638"/>
                </a:lnTo>
                <a:lnTo>
                  <a:pt x="368" y="638"/>
                </a:lnTo>
                <a:lnTo>
                  <a:pt x="363" y="640"/>
                </a:lnTo>
                <a:lnTo>
                  <a:pt x="363" y="640"/>
                </a:lnTo>
                <a:close/>
                <a:moveTo>
                  <a:pt x="382" y="656"/>
                </a:moveTo>
                <a:lnTo>
                  <a:pt x="382" y="656"/>
                </a:lnTo>
                <a:lnTo>
                  <a:pt x="398" y="654"/>
                </a:lnTo>
                <a:lnTo>
                  <a:pt x="398" y="654"/>
                </a:lnTo>
                <a:lnTo>
                  <a:pt x="416" y="654"/>
                </a:lnTo>
                <a:lnTo>
                  <a:pt x="416" y="654"/>
                </a:lnTo>
                <a:lnTo>
                  <a:pt x="382" y="656"/>
                </a:lnTo>
                <a:lnTo>
                  <a:pt x="382" y="656"/>
                </a:lnTo>
                <a:close/>
                <a:moveTo>
                  <a:pt x="507" y="628"/>
                </a:moveTo>
                <a:lnTo>
                  <a:pt x="507" y="628"/>
                </a:lnTo>
                <a:lnTo>
                  <a:pt x="473" y="630"/>
                </a:lnTo>
                <a:lnTo>
                  <a:pt x="438" y="632"/>
                </a:lnTo>
                <a:lnTo>
                  <a:pt x="438" y="632"/>
                </a:lnTo>
                <a:lnTo>
                  <a:pt x="438" y="631"/>
                </a:lnTo>
                <a:lnTo>
                  <a:pt x="438" y="631"/>
                </a:lnTo>
                <a:lnTo>
                  <a:pt x="512" y="628"/>
                </a:lnTo>
                <a:lnTo>
                  <a:pt x="512" y="628"/>
                </a:lnTo>
                <a:lnTo>
                  <a:pt x="507" y="628"/>
                </a:lnTo>
                <a:lnTo>
                  <a:pt x="507" y="628"/>
                </a:lnTo>
                <a:close/>
                <a:moveTo>
                  <a:pt x="534" y="642"/>
                </a:moveTo>
                <a:lnTo>
                  <a:pt x="534" y="642"/>
                </a:lnTo>
                <a:lnTo>
                  <a:pt x="557" y="640"/>
                </a:lnTo>
                <a:lnTo>
                  <a:pt x="557" y="640"/>
                </a:lnTo>
                <a:lnTo>
                  <a:pt x="534" y="642"/>
                </a:lnTo>
                <a:lnTo>
                  <a:pt x="534" y="642"/>
                </a:lnTo>
                <a:close/>
                <a:moveTo>
                  <a:pt x="615" y="640"/>
                </a:moveTo>
                <a:lnTo>
                  <a:pt x="615" y="640"/>
                </a:lnTo>
                <a:lnTo>
                  <a:pt x="587" y="640"/>
                </a:lnTo>
                <a:lnTo>
                  <a:pt x="587" y="640"/>
                </a:lnTo>
                <a:lnTo>
                  <a:pt x="590" y="639"/>
                </a:lnTo>
                <a:lnTo>
                  <a:pt x="590" y="639"/>
                </a:lnTo>
                <a:lnTo>
                  <a:pt x="591" y="638"/>
                </a:lnTo>
                <a:lnTo>
                  <a:pt x="591" y="638"/>
                </a:lnTo>
                <a:lnTo>
                  <a:pt x="616" y="638"/>
                </a:lnTo>
                <a:lnTo>
                  <a:pt x="616" y="638"/>
                </a:lnTo>
                <a:lnTo>
                  <a:pt x="615" y="640"/>
                </a:lnTo>
                <a:lnTo>
                  <a:pt x="615" y="640"/>
                </a:lnTo>
                <a:close/>
                <a:moveTo>
                  <a:pt x="674" y="643"/>
                </a:moveTo>
                <a:lnTo>
                  <a:pt x="674" y="643"/>
                </a:lnTo>
                <a:lnTo>
                  <a:pt x="631" y="640"/>
                </a:lnTo>
                <a:lnTo>
                  <a:pt x="631" y="640"/>
                </a:lnTo>
                <a:lnTo>
                  <a:pt x="626" y="638"/>
                </a:lnTo>
                <a:lnTo>
                  <a:pt x="626" y="638"/>
                </a:lnTo>
                <a:lnTo>
                  <a:pt x="675" y="638"/>
                </a:lnTo>
                <a:lnTo>
                  <a:pt x="675" y="638"/>
                </a:lnTo>
                <a:lnTo>
                  <a:pt x="674" y="640"/>
                </a:lnTo>
                <a:lnTo>
                  <a:pt x="674" y="643"/>
                </a:lnTo>
                <a:lnTo>
                  <a:pt x="674" y="643"/>
                </a:lnTo>
                <a:close/>
                <a:moveTo>
                  <a:pt x="693" y="644"/>
                </a:moveTo>
                <a:lnTo>
                  <a:pt x="693" y="644"/>
                </a:lnTo>
                <a:lnTo>
                  <a:pt x="688" y="642"/>
                </a:lnTo>
                <a:lnTo>
                  <a:pt x="688" y="642"/>
                </a:lnTo>
                <a:lnTo>
                  <a:pt x="694" y="639"/>
                </a:lnTo>
                <a:lnTo>
                  <a:pt x="694" y="639"/>
                </a:lnTo>
                <a:lnTo>
                  <a:pt x="709" y="645"/>
                </a:lnTo>
                <a:lnTo>
                  <a:pt x="709" y="645"/>
                </a:lnTo>
                <a:lnTo>
                  <a:pt x="693" y="644"/>
                </a:lnTo>
                <a:lnTo>
                  <a:pt x="693" y="644"/>
                </a:lnTo>
                <a:close/>
                <a:moveTo>
                  <a:pt x="723" y="628"/>
                </a:moveTo>
                <a:lnTo>
                  <a:pt x="723" y="628"/>
                </a:lnTo>
                <a:lnTo>
                  <a:pt x="817" y="626"/>
                </a:lnTo>
                <a:lnTo>
                  <a:pt x="817" y="626"/>
                </a:lnTo>
                <a:lnTo>
                  <a:pt x="815" y="626"/>
                </a:lnTo>
                <a:lnTo>
                  <a:pt x="815" y="626"/>
                </a:lnTo>
                <a:lnTo>
                  <a:pt x="800" y="627"/>
                </a:lnTo>
                <a:lnTo>
                  <a:pt x="786" y="630"/>
                </a:lnTo>
                <a:lnTo>
                  <a:pt x="786" y="630"/>
                </a:lnTo>
                <a:lnTo>
                  <a:pt x="755" y="630"/>
                </a:lnTo>
                <a:lnTo>
                  <a:pt x="723" y="628"/>
                </a:lnTo>
                <a:lnTo>
                  <a:pt x="723" y="628"/>
                </a:lnTo>
                <a:close/>
                <a:moveTo>
                  <a:pt x="764" y="644"/>
                </a:moveTo>
                <a:lnTo>
                  <a:pt x="764" y="644"/>
                </a:lnTo>
                <a:lnTo>
                  <a:pt x="775" y="642"/>
                </a:lnTo>
                <a:lnTo>
                  <a:pt x="775" y="642"/>
                </a:lnTo>
                <a:lnTo>
                  <a:pt x="784" y="640"/>
                </a:lnTo>
                <a:lnTo>
                  <a:pt x="784" y="640"/>
                </a:lnTo>
                <a:lnTo>
                  <a:pt x="815" y="637"/>
                </a:lnTo>
                <a:lnTo>
                  <a:pt x="831" y="637"/>
                </a:lnTo>
                <a:lnTo>
                  <a:pt x="845" y="638"/>
                </a:lnTo>
                <a:lnTo>
                  <a:pt x="845" y="638"/>
                </a:lnTo>
                <a:lnTo>
                  <a:pt x="805" y="643"/>
                </a:lnTo>
                <a:lnTo>
                  <a:pt x="785" y="644"/>
                </a:lnTo>
                <a:lnTo>
                  <a:pt x="764" y="644"/>
                </a:lnTo>
                <a:lnTo>
                  <a:pt x="764" y="644"/>
                </a:lnTo>
                <a:close/>
                <a:moveTo>
                  <a:pt x="880" y="628"/>
                </a:moveTo>
                <a:lnTo>
                  <a:pt x="880" y="628"/>
                </a:lnTo>
                <a:lnTo>
                  <a:pt x="881" y="626"/>
                </a:lnTo>
                <a:lnTo>
                  <a:pt x="881" y="625"/>
                </a:lnTo>
                <a:lnTo>
                  <a:pt x="881" y="625"/>
                </a:lnTo>
                <a:lnTo>
                  <a:pt x="920" y="625"/>
                </a:lnTo>
                <a:lnTo>
                  <a:pt x="959" y="627"/>
                </a:lnTo>
                <a:lnTo>
                  <a:pt x="959" y="627"/>
                </a:lnTo>
                <a:lnTo>
                  <a:pt x="920" y="628"/>
                </a:lnTo>
                <a:lnTo>
                  <a:pt x="880" y="628"/>
                </a:lnTo>
                <a:lnTo>
                  <a:pt x="880" y="628"/>
                </a:lnTo>
                <a:close/>
                <a:moveTo>
                  <a:pt x="1029" y="633"/>
                </a:moveTo>
                <a:lnTo>
                  <a:pt x="1029" y="633"/>
                </a:lnTo>
                <a:lnTo>
                  <a:pt x="1027" y="632"/>
                </a:lnTo>
                <a:lnTo>
                  <a:pt x="1024" y="631"/>
                </a:lnTo>
                <a:lnTo>
                  <a:pt x="1024" y="631"/>
                </a:lnTo>
                <a:lnTo>
                  <a:pt x="1038" y="630"/>
                </a:lnTo>
                <a:lnTo>
                  <a:pt x="1052" y="630"/>
                </a:lnTo>
                <a:lnTo>
                  <a:pt x="1052" y="630"/>
                </a:lnTo>
                <a:lnTo>
                  <a:pt x="1029" y="633"/>
                </a:lnTo>
                <a:lnTo>
                  <a:pt x="1029" y="633"/>
                </a:lnTo>
                <a:close/>
                <a:moveTo>
                  <a:pt x="1097" y="628"/>
                </a:moveTo>
                <a:lnTo>
                  <a:pt x="1097" y="628"/>
                </a:lnTo>
                <a:lnTo>
                  <a:pt x="1083" y="633"/>
                </a:lnTo>
                <a:lnTo>
                  <a:pt x="1069" y="636"/>
                </a:lnTo>
                <a:lnTo>
                  <a:pt x="1069" y="636"/>
                </a:lnTo>
                <a:lnTo>
                  <a:pt x="1087" y="630"/>
                </a:lnTo>
                <a:lnTo>
                  <a:pt x="1104" y="624"/>
                </a:lnTo>
                <a:lnTo>
                  <a:pt x="1137" y="608"/>
                </a:lnTo>
                <a:lnTo>
                  <a:pt x="1137" y="608"/>
                </a:lnTo>
                <a:lnTo>
                  <a:pt x="1117" y="619"/>
                </a:lnTo>
                <a:lnTo>
                  <a:pt x="1097" y="628"/>
                </a:lnTo>
                <a:lnTo>
                  <a:pt x="1097" y="628"/>
                </a:lnTo>
                <a:close/>
                <a:moveTo>
                  <a:pt x="1064" y="621"/>
                </a:moveTo>
                <a:lnTo>
                  <a:pt x="1064" y="621"/>
                </a:lnTo>
                <a:lnTo>
                  <a:pt x="1071" y="619"/>
                </a:lnTo>
                <a:lnTo>
                  <a:pt x="1071" y="619"/>
                </a:lnTo>
                <a:lnTo>
                  <a:pt x="1071" y="621"/>
                </a:lnTo>
                <a:lnTo>
                  <a:pt x="1071" y="621"/>
                </a:lnTo>
                <a:lnTo>
                  <a:pt x="1064" y="621"/>
                </a:lnTo>
                <a:lnTo>
                  <a:pt x="1064" y="621"/>
                </a:lnTo>
                <a:close/>
                <a:moveTo>
                  <a:pt x="1202" y="548"/>
                </a:moveTo>
                <a:lnTo>
                  <a:pt x="1202" y="548"/>
                </a:lnTo>
                <a:lnTo>
                  <a:pt x="1231" y="528"/>
                </a:lnTo>
                <a:lnTo>
                  <a:pt x="1246" y="519"/>
                </a:lnTo>
                <a:lnTo>
                  <a:pt x="1260" y="510"/>
                </a:lnTo>
                <a:lnTo>
                  <a:pt x="1260" y="510"/>
                </a:lnTo>
                <a:lnTo>
                  <a:pt x="1224" y="533"/>
                </a:lnTo>
                <a:lnTo>
                  <a:pt x="1224" y="533"/>
                </a:lnTo>
                <a:lnTo>
                  <a:pt x="1202" y="548"/>
                </a:lnTo>
                <a:lnTo>
                  <a:pt x="1202" y="548"/>
                </a:lnTo>
                <a:close/>
                <a:moveTo>
                  <a:pt x="1254" y="527"/>
                </a:moveTo>
                <a:lnTo>
                  <a:pt x="1254" y="527"/>
                </a:lnTo>
                <a:lnTo>
                  <a:pt x="1233" y="539"/>
                </a:lnTo>
                <a:lnTo>
                  <a:pt x="1233" y="539"/>
                </a:lnTo>
                <a:lnTo>
                  <a:pt x="1264" y="519"/>
                </a:lnTo>
                <a:lnTo>
                  <a:pt x="1264" y="519"/>
                </a:lnTo>
                <a:lnTo>
                  <a:pt x="1254" y="527"/>
                </a:lnTo>
                <a:lnTo>
                  <a:pt x="1254" y="527"/>
                </a:lnTo>
                <a:close/>
                <a:moveTo>
                  <a:pt x="1290" y="504"/>
                </a:moveTo>
                <a:lnTo>
                  <a:pt x="1290" y="504"/>
                </a:lnTo>
                <a:lnTo>
                  <a:pt x="1278" y="510"/>
                </a:lnTo>
                <a:lnTo>
                  <a:pt x="1278" y="510"/>
                </a:lnTo>
                <a:lnTo>
                  <a:pt x="1294" y="500"/>
                </a:lnTo>
                <a:lnTo>
                  <a:pt x="1294" y="500"/>
                </a:lnTo>
                <a:lnTo>
                  <a:pt x="1290" y="504"/>
                </a:lnTo>
                <a:lnTo>
                  <a:pt x="1290" y="504"/>
                </a:lnTo>
                <a:close/>
                <a:moveTo>
                  <a:pt x="1310" y="495"/>
                </a:moveTo>
                <a:lnTo>
                  <a:pt x="1310" y="495"/>
                </a:lnTo>
                <a:lnTo>
                  <a:pt x="1314" y="487"/>
                </a:lnTo>
                <a:lnTo>
                  <a:pt x="1314" y="487"/>
                </a:lnTo>
                <a:lnTo>
                  <a:pt x="1320" y="484"/>
                </a:lnTo>
                <a:lnTo>
                  <a:pt x="1320" y="484"/>
                </a:lnTo>
                <a:lnTo>
                  <a:pt x="1310" y="495"/>
                </a:lnTo>
                <a:lnTo>
                  <a:pt x="1310" y="495"/>
                </a:lnTo>
                <a:close/>
                <a:moveTo>
                  <a:pt x="1317" y="474"/>
                </a:moveTo>
                <a:lnTo>
                  <a:pt x="1317" y="474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9" y="473"/>
                </a:lnTo>
                <a:lnTo>
                  <a:pt x="1317" y="474"/>
                </a:lnTo>
                <a:lnTo>
                  <a:pt x="1317" y="474"/>
                </a:lnTo>
                <a:close/>
                <a:moveTo>
                  <a:pt x="1094" y="267"/>
                </a:moveTo>
                <a:lnTo>
                  <a:pt x="1094" y="267"/>
                </a:lnTo>
                <a:lnTo>
                  <a:pt x="1112" y="274"/>
                </a:lnTo>
                <a:lnTo>
                  <a:pt x="1131" y="283"/>
                </a:lnTo>
                <a:lnTo>
                  <a:pt x="1150" y="294"/>
                </a:lnTo>
                <a:lnTo>
                  <a:pt x="1168" y="306"/>
                </a:lnTo>
                <a:lnTo>
                  <a:pt x="1184" y="319"/>
                </a:lnTo>
                <a:lnTo>
                  <a:pt x="1200" y="332"/>
                </a:lnTo>
                <a:lnTo>
                  <a:pt x="1216" y="347"/>
                </a:lnTo>
                <a:lnTo>
                  <a:pt x="1230" y="361"/>
                </a:lnTo>
                <a:lnTo>
                  <a:pt x="1230" y="361"/>
                </a:lnTo>
                <a:lnTo>
                  <a:pt x="1241" y="372"/>
                </a:lnTo>
                <a:lnTo>
                  <a:pt x="1253" y="381"/>
                </a:lnTo>
                <a:lnTo>
                  <a:pt x="1280" y="400"/>
                </a:lnTo>
                <a:lnTo>
                  <a:pt x="1305" y="418"/>
                </a:lnTo>
                <a:lnTo>
                  <a:pt x="1317" y="427"/>
                </a:lnTo>
                <a:lnTo>
                  <a:pt x="1329" y="438"/>
                </a:lnTo>
                <a:lnTo>
                  <a:pt x="1329" y="438"/>
                </a:lnTo>
                <a:lnTo>
                  <a:pt x="1322" y="454"/>
                </a:lnTo>
                <a:lnTo>
                  <a:pt x="1318" y="460"/>
                </a:lnTo>
                <a:lnTo>
                  <a:pt x="1311" y="467"/>
                </a:lnTo>
                <a:lnTo>
                  <a:pt x="1311" y="467"/>
                </a:lnTo>
                <a:lnTo>
                  <a:pt x="1292" y="478"/>
                </a:lnTo>
                <a:lnTo>
                  <a:pt x="1281" y="485"/>
                </a:lnTo>
                <a:lnTo>
                  <a:pt x="1278" y="489"/>
                </a:lnTo>
                <a:lnTo>
                  <a:pt x="1277" y="491"/>
                </a:lnTo>
                <a:lnTo>
                  <a:pt x="1277" y="491"/>
                </a:lnTo>
                <a:lnTo>
                  <a:pt x="1260" y="500"/>
                </a:lnTo>
                <a:lnTo>
                  <a:pt x="1243" y="508"/>
                </a:lnTo>
                <a:lnTo>
                  <a:pt x="1228" y="518"/>
                </a:lnTo>
                <a:lnTo>
                  <a:pt x="1213" y="528"/>
                </a:lnTo>
                <a:lnTo>
                  <a:pt x="1183" y="550"/>
                </a:lnTo>
                <a:lnTo>
                  <a:pt x="1153" y="571"/>
                </a:lnTo>
                <a:lnTo>
                  <a:pt x="1153" y="571"/>
                </a:lnTo>
                <a:lnTo>
                  <a:pt x="1135" y="581"/>
                </a:lnTo>
                <a:lnTo>
                  <a:pt x="1117" y="591"/>
                </a:lnTo>
                <a:lnTo>
                  <a:pt x="1098" y="599"/>
                </a:lnTo>
                <a:lnTo>
                  <a:pt x="1080" y="605"/>
                </a:lnTo>
                <a:lnTo>
                  <a:pt x="1060" y="610"/>
                </a:lnTo>
                <a:lnTo>
                  <a:pt x="1040" y="614"/>
                </a:lnTo>
                <a:lnTo>
                  <a:pt x="1020" y="616"/>
                </a:lnTo>
                <a:lnTo>
                  <a:pt x="999" y="618"/>
                </a:lnTo>
                <a:lnTo>
                  <a:pt x="999" y="618"/>
                </a:lnTo>
                <a:lnTo>
                  <a:pt x="959" y="618"/>
                </a:lnTo>
                <a:lnTo>
                  <a:pt x="920" y="616"/>
                </a:lnTo>
                <a:lnTo>
                  <a:pt x="879" y="615"/>
                </a:lnTo>
                <a:lnTo>
                  <a:pt x="839" y="615"/>
                </a:lnTo>
                <a:lnTo>
                  <a:pt x="839" y="615"/>
                </a:lnTo>
                <a:lnTo>
                  <a:pt x="753" y="619"/>
                </a:lnTo>
                <a:lnTo>
                  <a:pt x="711" y="620"/>
                </a:lnTo>
                <a:lnTo>
                  <a:pt x="668" y="620"/>
                </a:lnTo>
                <a:lnTo>
                  <a:pt x="668" y="620"/>
                </a:lnTo>
                <a:lnTo>
                  <a:pt x="655" y="618"/>
                </a:lnTo>
                <a:lnTo>
                  <a:pt x="642" y="616"/>
                </a:lnTo>
                <a:lnTo>
                  <a:pt x="613" y="616"/>
                </a:lnTo>
                <a:lnTo>
                  <a:pt x="583" y="618"/>
                </a:lnTo>
                <a:lnTo>
                  <a:pt x="555" y="618"/>
                </a:lnTo>
                <a:lnTo>
                  <a:pt x="555" y="618"/>
                </a:lnTo>
                <a:lnTo>
                  <a:pt x="487" y="619"/>
                </a:lnTo>
                <a:lnTo>
                  <a:pt x="420" y="621"/>
                </a:lnTo>
                <a:lnTo>
                  <a:pt x="420" y="621"/>
                </a:lnTo>
                <a:lnTo>
                  <a:pt x="406" y="620"/>
                </a:lnTo>
                <a:lnTo>
                  <a:pt x="391" y="620"/>
                </a:lnTo>
                <a:lnTo>
                  <a:pt x="377" y="621"/>
                </a:lnTo>
                <a:lnTo>
                  <a:pt x="362" y="622"/>
                </a:lnTo>
                <a:lnTo>
                  <a:pt x="362" y="622"/>
                </a:lnTo>
                <a:lnTo>
                  <a:pt x="324" y="624"/>
                </a:lnTo>
                <a:lnTo>
                  <a:pt x="284" y="622"/>
                </a:lnTo>
                <a:lnTo>
                  <a:pt x="284" y="622"/>
                </a:lnTo>
                <a:lnTo>
                  <a:pt x="268" y="622"/>
                </a:lnTo>
                <a:lnTo>
                  <a:pt x="252" y="624"/>
                </a:lnTo>
                <a:lnTo>
                  <a:pt x="219" y="628"/>
                </a:lnTo>
                <a:lnTo>
                  <a:pt x="188" y="632"/>
                </a:lnTo>
                <a:lnTo>
                  <a:pt x="171" y="633"/>
                </a:lnTo>
                <a:lnTo>
                  <a:pt x="155" y="634"/>
                </a:lnTo>
                <a:lnTo>
                  <a:pt x="155" y="634"/>
                </a:lnTo>
                <a:lnTo>
                  <a:pt x="141" y="633"/>
                </a:lnTo>
                <a:lnTo>
                  <a:pt x="131" y="630"/>
                </a:lnTo>
                <a:lnTo>
                  <a:pt x="123" y="626"/>
                </a:lnTo>
                <a:lnTo>
                  <a:pt x="118" y="620"/>
                </a:lnTo>
                <a:lnTo>
                  <a:pt x="114" y="613"/>
                </a:lnTo>
                <a:lnTo>
                  <a:pt x="112" y="603"/>
                </a:lnTo>
                <a:lnTo>
                  <a:pt x="111" y="592"/>
                </a:lnTo>
                <a:lnTo>
                  <a:pt x="112" y="580"/>
                </a:lnTo>
                <a:lnTo>
                  <a:pt x="112" y="580"/>
                </a:lnTo>
                <a:lnTo>
                  <a:pt x="113" y="554"/>
                </a:lnTo>
                <a:lnTo>
                  <a:pt x="114" y="527"/>
                </a:lnTo>
                <a:lnTo>
                  <a:pt x="114" y="514"/>
                </a:lnTo>
                <a:lnTo>
                  <a:pt x="113" y="500"/>
                </a:lnTo>
                <a:lnTo>
                  <a:pt x="111" y="486"/>
                </a:lnTo>
                <a:lnTo>
                  <a:pt x="107" y="474"/>
                </a:lnTo>
                <a:lnTo>
                  <a:pt x="107" y="474"/>
                </a:lnTo>
                <a:lnTo>
                  <a:pt x="102" y="460"/>
                </a:lnTo>
                <a:lnTo>
                  <a:pt x="99" y="444"/>
                </a:lnTo>
                <a:lnTo>
                  <a:pt x="91" y="412"/>
                </a:lnTo>
                <a:lnTo>
                  <a:pt x="88" y="378"/>
                </a:lnTo>
                <a:lnTo>
                  <a:pt x="87" y="347"/>
                </a:lnTo>
                <a:lnTo>
                  <a:pt x="87" y="347"/>
                </a:lnTo>
                <a:lnTo>
                  <a:pt x="88" y="333"/>
                </a:lnTo>
                <a:lnTo>
                  <a:pt x="90" y="320"/>
                </a:lnTo>
                <a:lnTo>
                  <a:pt x="93" y="313"/>
                </a:lnTo>
                <a:lnTo>
                  <a:pt x="95" y="307"/>
                </a:lnTo>
                <a:lnTo>
                  <a:pt x="99" y="302"/>
                </a:lnTo>
                <a:lnTo>
                  <a:pt x="105" y="297"/>
                </a:lnTo>
                <a:lnTo>
                  <a:pt x="105" y="297"/>
                </a:lnTo>
                <a:lnTo>
                  <a:pt x="108" y="295"/>
                </a:lnTo>
                <a:lnTo>
                  <a:pt x="114" y="294"/>
                </a:lnTo>
                <a:lnTo>
                  <a:pt x="126" y="290"/>
                </a:lnTo>
                <a:lnTo>
                  <a:pt x="137" y="288"/>
                </a:lnTo>
                <a:lnTo>
                  <a:pt x="142" y="285"/>
                </a:lnTo>
                <a:lnTo>
                  <a:pt x="146" y="283"/>
                </a:lnTo>
                <a:lnTo>
                  <a:pt x="146" y="283"/>
                </a:lnTo>
                <a:lnTo>
                  <a:pt x="164" y="285"/>
                </a:lnTo>
                <a:lnTo>
                  <a:pt x="182" y="288"/>
                </a:lnTo>
                <a:lnTo>
                  <a:pt x="201" y="288"/>
                </a:lnTo>
                <a:lnTo>
                  <a:pt x="219" y="288"/>
                </a:lnTo>
                <a:lnTo>
                  <a:pt x="256" y="285"/>
                </a:lnTo>
                <a:lnTo>
                  <a:pt x="276" y="285"/>
                </a:lnTo>
                <a:lnTo>
                  <a:pt x="294" y="285"/>
                </a:lnTo>
                <a:lnTo>
                  <a:pt x="294" y="285"/>
                </a:lnTo>
                <a:lnTo>
                  <a:pt x="290" y="292"/>
                </a:lnTo>
                <a:lnTo>
                  <a:pt x="286" y="301"/>
                </a:lnTo>
                <a:lnTo>
                  <a:pt x="286" y="301"/>
                </a:lnTo>
                <a:lnTo>
                  <a:pt x="278" y="301"/>
                </a:lnTo>
                <a:lnTo>
                  <a:pt x="266" y="304"/>
                </a:lnTo>
                <a:lnTo>
                  <a:pt x="261" y="307"/>
                </a:lnTo>
                <a:lnTo>
                  <a:pt x="256" y="309"/>
                </a:lnTo>
                <a:lnTo>
                  <a:pt x="253" y="313"/>
                </a:lnTo>
                <a:lnTo>
                  <a:pt x="253" y="314"/>
                </a:lnTo>
                <a:lnTo>
                  <a:pt x="253" y="316"/>
                </a:lnTo>
                <a:lnTo>
                  <a:pt x="253" y="316"/>
                </a:lnTo>
                <a:lnTo>
                  <a:pt x="252" y="321"/>
                </a:lnTo>
                <a:lnTo>
                  <a:pt x="250" y="325"/>
                </a:lnTo>
                <a:lnTo>
                  <a:pt x="250" y="328"/>
                </a:lnTo>
                <a:lnTo>
                  <a:pt x="252" y="332"/>
                </a:lnTo>
                <a:lnTo>
                  <a:pt x="253" y="336"/>
                </a:lnTo>
                <a:lnTo>
                  <a:pt x="255" y="339"/>
                </a:lnTo>
                <a:lnTo>
                  <a:pt x="261" y="344"/>
                </a:lnTo>
                <a:lnTo>
                  <a:pt x="270" y="348"/>
                </a:lnTo>
                <a:lnTo>
                  <a:pt x="278" y="350"/>
                </a:lnTo>
                <a:lnTo>
                  <a:pt x="286" y="351"/>
                </a:lnTo>
                <a:lnTo>
                  <a:pt x="294" y="350"/>
                </a:lnTo>
                <a:lnTo>
                  <a:pt x="294" y="350"/>
                </a:lnTo>
                <a:lnTo>
                  <a:pt x="298" y="349"/>
                </a:lnTo>
                <a:lnTo>
                  <a:pt x="302" y="348"/>
                </a:lnTo>
                <a:lnTo>
                  <a:pt x="306" y="345"/>
                </a:lnTo>
                <a:lnTo>
                  <a:pt x="308" y="342"/>
                </a:lnTo>
                <a:lnTo>
                  <a:pt x="312" y="336"/>
                </a:lnTo>
                <a:lnTo>
                  <a:pt x="314" y="327"/>
                </a:lnTo>
                <a:lnTo>
                  <a:pt x="313" y="320"/>
                </a:lnTo>
                <a:lnTo>
                  <a:pt x="309" y="313"/>
                </a:lnTo>
                <a:lnTo>
                  <a:pt x="304" y="307"/>
                </a:lnTo>
                <a:lnTo>
                  <a:pt x="301" y="304"/>
                </a:lnTo>
                <a:lnTo>
                  <a:pt x="296" y="302"/>
                </a:lnTo>
                <a:lnTo>
                  <a:pt x="296" y="302"/>
                </a:lnTo>
                <a:lnTo>
                  <a:pt x="300" y="294"/>
                </a:lnTo>
                <a:lnTo>
                  <a:pt x="303" y="285"/>
                </a:lnTo>
                <a:lnTo>
                  <a:pt x="303" y="285"/>
                </a:lnTo>
                <a:lnTo>
                  <a:pt x="383" y="286"/>
                </a:lnTo>
                <a:lnTo>
                  <a:pt x="463" y="285"/>
                </a:lnTo>
                <a:lnTo>
                  <a:pt x="622" y="282"/>
                </a:lnTo>
                <a:lnTo>
                  <a:pt x="782" y="278"/>
                </a:lnTo>
                <a:lnTo>
                  <a:pt x="942" y="274"/>
                </a:lnTo>
                <a:lnTo>
                  <a:pt x="942" y="274"/>
                </a:lnTo>
                <a:lnTo>
                  <a:pt x="939" y="284"/>
                </a:lnTo>
                <a:lnTo>
                  <a:pt x="934" y="294"/>
                </a:lnTo>
                <a:lnTo>
                  <a:pt x="934" y="294"/>
                </a:lnTo>
                <a:lnTo>
                  <a:pt x="926" y="291"/>
                </a:lnTo>
                <a:lnTo>
                  <a:pt x="912" y="291"/>
                </a:lnTo>
                <a:lnTo>
                  <a:pt x="905" y="291"/>
                </a:lnTo>
                <a:lnTo>
                  <a:pt x="900" y="292"/>
                </a:lnTo>
                <a:lnTo>
                  <a:pt x="898" y="294"/>
                </a:lnTo>
                <a:lnTo>
                  <a:pt x="898" y="295"/>
                </a:lnTo>
                <a:lnTo>
                  <a:pt x="898" y="296"/>
                </a:lnTo>
                <a:lnTo>
                  <a:pt x="899" y="298"/>
                </a:lnTo>
                <a:lnTo>
                  <a:pt x="899" y="298"/>
                </a:lnTo>
                <a:lnTo>
                  <a:pt x="896" y="303"/>
                </a:lnTo>
                <a:lnTo>
                  <a:pt x="896" y="303"/>
                </a:lnTo>
                <a:lnTo>
                  <a:pt x="894" y="304"/>
                </a:lnTo>
                <a:lnTo>
                  <a:pt x="892" y="306"/>
                </a:lnTo>
                <a:lnTo>
                  <a:pt x="892" y="309"/>
                </a:lnTo>
                <a:lnTo>
                  <a:pt x="892" y="314"/>
                </a:lnTo>
                <a:lnTo>
                  <a:pt x="893" y="318"/>
                </a:lnTo>
                <a:lnTo>
                  <a:pt x="893" y="318"/>
                </a:lnTo>
                <a:lnTo>
                  <a:pt x="896" y="321"/>
                </a:lnTo>
                <a:lnTo>
                  <a:pt x="898" y="325"/>
                </a:lnTo>
                <a:lnTo>
                  <a:pt x="902" y="328"/>
                </a:lnTo>
                <a:lnTo>
                  <a:pt x="906" y="331"/>
                </a:lnTo>
                <a:lnTo>
                  <a:pt x="915" y="335"/>
                </a:lnTo>
                <a:lnTo>
                  <a:pt x="924" y="336"/>
                </a:lnTo>
                <a:lnTo>
                  <a:pt x="924" y="336"/>
                </a:lnTo>
                <a:lnTo>
                  <a:pt x="909" y="339"/>
                </a:lnTo>
                <a:lnTo>
                  <a:pt x="893" y="343"/>
                </a:lnTo>
                <a:lnTo>
                  <a:pt x="877" y="344"/>
                </a:lnTo>
                <a:lnTo>
                  <a:pt x="870" y="344"/>
                </a:lnTo>
                <a:lnTo>
                  <a:pt x="862" y="343"/>
                </a:lnTo>
                <a:lnTo>
                  <a:pt x="862" y="343"/>
                </a:lnTo>
                <a:lnTo>
                  <a:pt x="852" y="339"/>
                </a:lnTo>
                <a:lnTo>
                  <a:pt x="844" y="336"/>
                </a:lnTo>
                <a:lnTo>
                  <a:pt x="835" y="332"/>
                </a:lnTo>
                <a:lnTo>
                  <a:pt x="826" y="330"/>
                </a:lnTo>
                <a:lnTo>
                  <a:pt x="826" y="330"/>
                </a:lnTo>
                <a:lnTo>
                  <a:pt x="821" y="330"/>
                </a:lnTo>
                <a:lnTo>
                  <a:pt x="817" y="331"/>
                </a:lnTo>
                <a:lnTo>
                  <a:pt x="808" y="333"/>
                </a:lnTo>
                <a:lnTo>
                  <a:pt x="799" y="335"/>
                </a:lnTo>
                <a:lnTo>
                  <a:pt x="796" y="335"/>
                </a:lnTo>
                <a:lnTo>
                  <a:pt x="792" y="332"/>
                </a:lnTo>
                <a:lnTo>
                  <a:pt x="792" y="332"/>
                </a:lnTo>
                <a:lnTo>
                  <a:pt x="787" y="328"/>
                </a:lnTo>
                <a:lnTo>
                  <a:pt x="786" y="325"/>
                </a:lnTo>
                <a:lnTo>
                  <a:pt x="787" y="322"/>
                </a:lnTo>
                <a:lnTo>
                  <a:pt x="790" y="320"/>
                </a:lnTo>
                <a:lnTo>
                  <a:pt x="793" y="318"/>
                </a:lnTo>
                <a:lnTo>
                  <a:pt x="797" y="315"/>
                </a:lnTo>
                <a:lnTo>
                  <a:pt x="804" y="314"/>
                </a:lnTo>
                <a:lnTo>
                  <a:pt x="804" y="314"/>
                </a:lnTo>
                <a:lnTo>
                  <a:pt x="812" y="314"/>
                </a:lnTo>
                <a:lnTo>
                  <a:pt x="821" y="315"/>
                </a:lnTo>
                <a:lnTo>
                  <a:pt x="838" y="319"/>
                </a:lnTo>
                <a:lnTo>
                  <a:pt x="846" y="319"/>
                </a:lnTo>
                <a:lnTo>
                  <a:pt x="853" y="319"/>
                </a:lnTo>
                <a:lnTo>
                  <a:pt x="861" y="316"/>
                </a:lnTo>
                <a:lnTo>
                  <a:pt x="867" y="313"/>
                </a:lnTo>
                <a:lnTo>
                  <a:pt x="867" y="313"/>
                </a:lnTo>
                <a:lnTo>
                  <a:pt x="873" y="308"/>
                </a:lnTo>
                <a:lnTo>
                  <a:pt x="881" y="302"/>
                </a:lnTo>
                <a:lnTo>
                  <a:pt x="889" y="296"/>
                </a:lnTo>
                <a:lnTo>
                  <a:pt x="891" y="294"/>
                </a:lnTo>
                <a:lnTo>
                  <a:pt x="891" y="290"/>
                </a:lnTo>
                <a:lnTo>
                  <a:pt x="891" y="290"/>
                </a:lnTo>
                <a:lnTo>
                  <a:pt x="889" y="289"/>
                </a:lnTo>
                <a:lnTo>
                  <a:pt x="888" y="288"/>
                </a:lnTo>
                <a:lnTo>
                  <a:pt x="883" y="288"/>
                </a:lnTo>
                <a:lnTo>
                  <a:pt x="879" y="290"/>
                </a:lnTo>
                <a:lnTo>
                  <a:pt x="873" y="295"/>
                </a:lnTo>
                <a:lnTo>
                  <a:pt x="862" y="304"/>
                </a:lnTo>
                <a:lnTo>
                  <a:pt x="856" y="310"/>
                </a:lnTo>
                <a:lnTo>
                  <a:pt x="856" y="310"/>
                </a:lnTo>
                <a:lnTo>
                  <a:pt x="840" y="307"/>
                </a:lnTo>
                <a:lnTo>
                  <a:pt x="826" y="304"/>
                </a:lnTo>
                <a:lnTo>
                  <a:pt x="809" y="303"/>
                </a:lnTo>
                <a:lnTo>
                  <a:pt x="802" y="304"/>
                </a:lnTo>
                <a:lnTo>
                  <a:pt x="794" y="306"/>
                </a:lnTo>
                <a:lnTo>
                  <a:pt x="794" y="306"/>
                </a:lnTo>
                <a:lnTo>
                  <a:pt x="791" y="307"/>
                </a:lnTo>
                <a:lnTo>
                  <a:pt x="787" y="309"/>
                </a:lnTo>
                <a:lnTo>
                  <a:pt x="782" y="314"/>
                </a:lnTo>
                <a:lnTo>
                  <a:pt x="779" y="320"/>
                </a:lnTo>
                <a:lnTo>
                  <a:pt x="779" y="327"/>
                </a:lnTo>
                <a:lnTo>
                  <a:pt x="781" y="333"/>
                </a:lnTo>
                <a:lnTo>
                  <a:pt x="785" y="339"/>
                </a:lnTo>
                <a:lnTo>
                  <a:pt x="787" y="341"/>
                </a:lnTo>
                <a:lnTo>
                  <a:pt x="791" y="343"/>
                </a:lnTo>
                <a:lnTo>
                  <a:pt x="794" y="343"/>
                </a:lnTo>
                <a:lnTo>
                  <a:pt x="799" y="344"/>
                </a:lnTo>
                <a:lnTo>
                  <a:pt x="799" y="344"/>
                </a:lnTo>
                <a:lnTo>
                  <a:pt x="808" y="343"/>
                </a:lnTo>
                <a:lnTo>
                  <a:pt x="816" y="341"/>
                </a:lnTo>
                <a:lnTo>
                  <a:pt x="824" y="341"/>
                </a:lnTo>
                <a:lnTo>
                  <a:pt x="833" y="341"/>
                </a:lnTo>
                <a:lnTo>
                  <a:pt x="833" y="341"/>
                </a:lnTo>
                <a:lnTo>
                  <a:pt x="840" y="343"/>
                </a:lnTo>
                <a:lnTo>
                  <a:pt x="846" y="347"/>
                </a:lnTo>
                <a:lnTo>
                  <a:pt x="853" y="350"/>
                </a:lnTo>
                <a:lnTo>
                  <a:pt x="859" y="353"/>
                </a:lnTo>
                <a:lnTo>
                  <a:pt x="859" y="353"/>
                </a:lnTo>
                <a:lnTo>
                  <a:pt x="871" y="354"/>
                </a:lnTo>
                <a:lnTo>
                  <a:pt x="882" y="354"/>
                </a:lnTo>
                <a:lnTo>
                  <a:pt x="894" y="353"/>
                </a:lnTo>
                <a:lnTo>
                  <a:pt x="905" y="351"/>
                </a:lnTo>
                <a:lnTo>
                  <a:pt x="927" y="344"/>
                </a:lnTo>
                <a:lnTo>
                  <a:pt x="948" y="338"/>
                </a:lnTo>
                <a:lnTo>
                  <a:pt x="948" y="338"/>
                </a:lnTo>
                <a:lnTo>
                  <a:pt x="959" y="336"/>
                </a:lnTo>
                <a:lnTo>
                  <a:pt x="969" y="335"/>
                </a:lnTo>
                <a:lnTo>
                  <a:pt x="989" y="333"/>
                </a:lnTo>
                <a:lnTo>
                  <a:pt x="1010" y="332"/>
                </a:lnTo>
                <a:lnTo>
                  <a:pt x="1021" y="330"/>
                </a:lnTo>
                <a:lnTo>
                  <a:pt x="1030" y="327"/>
                </a:lnTo>
                <a:lnTo>
                  <a:pt x="1030" y="327"/>
                </a:lnTo>
                <a:lnTo>
                  <a:pt x="1036" y="325"/>
                </a:lnTo>
                <a:lnTo>
                  <a:pt x="1041" y="322"/>
                </a:lnTo>
                <a:lnTo>
                  <a:pt x="1045" y="320"/>
                </a:lnTo>
                <a:lnTo>
                  <a:pt x="1047" y="316"/>
                </a:lnTo>
                <a:lnTo>
                  <a:pt x="1048" y="314"/>
                </a:lnTo>
                <a:lnTo>
                  <a:pt x="1048" y="312"/>
                </a:lnTo>
                <a:lnTo>
                  <a:pt x="1047" y="308"/>
                </a:lnTo>
                <a:lnTo>
                  <a:pt x="1046" y="306"/>
                </a:lnTo>
                <a:lnTo>
                  <a:pt x="1040" y="301"/>
                </a:lnTo>
                <a:lnTo>
                  <a:pt x="1033" y="297"/>
                </a:lnTo>
                <a:lnTo>
                  <a:pt x="1024" y="294"/>
                </a:lnTo>
                <a:lnTo>
                  <a:pt x="1015" y="294"/>
                </a:lnTo>
                <a:lnTo>
                  <a:pt x="1015" y="294"/>
                </a:lnTo>
                <a:lnTo>
                  <a:pt x="1004" y="295"/>
                </a:lnTo>
                <a:lnTo>
                  <a:pt x="988" y="297"/>
                </a:lnTo>
                <a:lnTo>
                  <a:pt x="980" y="300"/>
                </a:lnTo>
                <a:lnTo>
                  <a:pt x="974" y="303"/>
                </a:lnTo>
                <a:lnTo>
                  <a:pt x="969" y="306"/>
                </a:lnTo>
                <a:lnTo>
                  <a:pt x="969" y="308"/>
                </a:lnTo>
                <a:lnTo>
                  <a:pt x="969" y="310"/>
                </a:lnTo>
                <a:lnTo>
                  <a:pt x="969" y="310"/>
                </a:lnTo>
                <a:lnTo>
                  <a:pt x="970" y="310"/>
                </a:lnTo>
                <a:lnTo>
                  <a:pt x="971" y="312"/>
                </a:lnTo>
                <a:lnTo>
                  <a:pt x="979" y="310"/>
                </a:lnTo>
                <a:lnTo>
                  <a:pt x="1000" y="307"/>
                </a:lnTo>
                <a:lnTo>
                  <a:pt x="1011" y="306"/>
                </a:lnTo>
                <a:lnTo>
                  <a:pt x="1023" y="306"/>
                </a:lnTo>
                <a:lnTo>
                  <a:pt x="1033" y="307"/>
                </a:lnTo>
                <a:lnTo>
                  <a:pt x="1036" y="309"/>
                </a:lnTo>
                <a:lnTo>
                  <a:pt x="1040" y="312"/>
                </a:lnTo>
                <a:lnTo>
                  <a:pt x="1040" y="312"/>
                </a:lnTo>
                <a:lnTo>
                  <a:pt x="1035" y="315"/>
                </a:lnTo>
                <a:lnTo>
                  <a:pt x="1030" y="318"/>
                </a:lnTo>
                <a:lnTo>
                  <a:pt x="1020" y="322"/>
                </a:lnTo>
                <a:lnTo>
                  <a:pt x="1007" y="324"/>
                </a:lnTo>
                <a:lnTo>
                  <a:pt x="994" y="325"/>
                </a:lnTo>
                <a:lnTo>
                  <a:pt x="969" y="326"/>
                </a:lnTo>
                <a:lnTo>
                  <a:pt x="957" y="326"/>
                </a:lnTo>
                <a:lnTo>
                  <a:pt x="946" y="328"/>
                </a:lnTo>
                <a:lnTo>
                  <a:pt x="946" y="328"/>
                </a:lnTo>
                <a:lnTo>
                  <a:pt x="948" y="325"/>
                </a:lnTo>
                <a:lnTo>
                  <a:pt x="951" y="321"/>
                </a:lnTo>
                <a:lnTo>
                  <a:pt x="952" y="316"/>
                </a:lnTo>
                <a:lnTo>
                  <a:pt x="952" y="313"/>
                </a:lnTo>
                <a:lnTo>
                  <a:pt x="951" y="308"/>
                </a:lnTo>
                <a:lnTo>
                  <a:pt x="948" y="304"/>
                </a:lnTo>
                <a:lnTo>
                  <a:pt x="946" y="301"/>
                </a:lnTo>
                <a:lnTo>
                  <a:pt x="942" y="297"/>
                </a:lnTo>
                <a:lnTo>
                  <a:pt x="942" y="297"/>
                </a:lnTo>
                <a:lnTo>
                  <a:pt x="948" y="286"/>
                </a:lnTo>
                <a:lnTo>
                  <a:pt x="951" y="280"/>
                </a:lnTo>
                <a:lnTo>
                  <a:pt x="952" y="273"/>
                </a:lnTo>
                <a:lnTo>
                  <a:pt x="952" y="273"/>
                </a:lnTo>
                <a:lnTo>
                  <a:pt x="980" y="274"/>
                </a:lnTo>
                <a:lnTo>
                  <a:pt x="1028" y="274"/>
                </a:lnTo>
                <a:lnTo>
                  <a:pt x="1052" y="274"/>
                </a:lnTo>
                <a:lnTo>
                  <a:pt x="1072" y="273"/>
                </a:lnTo>
                <a:lnTo>
                  <a:pt x="1088" y="271"/>
                </a:lnTo>
                <a:lnTo>
                  <a:pt x="1092" y="269"/>
                </a:lnTo>
                <a:lnTo>
                  <a:pt x="1094" y="267"/>
                </a:lnTo>
                <a:lnTo>
                  <a:pt x="1094" y="267"/>
                </a:lnTo>
                <a:close/>
                <a:moveTo>
                  <a:pt x="265" y="332"/>
                </a:moveTo>
                <a:lnTo>
                  <a:pt x="265" y="332"/>
                </a:lnTo>
                <a:lnTo>
                  <a:pt x="264" y="327"/>
                </a:lnTo>
                <a:lnTo>
                  <a:pt x="262" y="322"/>
                </a:lnTo>
                <a:lnTo>
                  <a:pt x="262" y="322"/>
                </a:lnTo>
                <a:lnTo>
                  <a:pt x="268" y="325"/>
                </a:lnTo>
                <a:lnTo>
                  <a:pt x="277" y="330"/>
                </a:lnTo>
                <a:lnTo>
                  <a:pt x="285" y="335"/>
                </a:lnTo>
                <a:lnTo>
                  <a:pt x="288" y="335"/>
                </a:lnTo>
                <a:lnTo>
                  <a:pt x="290" y="335"/>
                </a:lnTo>
                <a:lnTo>
                  <a:pt x="290" y="335"/>
                </a:lnTo>
                <a:lnTo>
                  <a:pt x="291" y="336"/>
                </a:lnTo>
                <a:lnTo>
                  <a:pt x="291" y="336"/>
                </a:lnTo>
                <a:lnTo>
                  <a:pt x="289" y="338"/>
                </a:lnTo>
                <a:lnTo>
                  <a:pt x="288" y="342"/>
                </a:lnTo>
                <a:lnTo>
                  <a:pt x="288" y="342"/>
                </a:lnTo>
                <a:lnTo>
                  <a:pt x="282" y="342"/>
                </a:lnTo>
                <a:lnTo>
                  <a:pt x="276" y="341"/>
                </a:lnTo>
                <a:lnTo>
                  <a:pt x="271" y="338"/>
                </a:lnTo>
                <a:lnTo>
                  <a:pt x="266" y="336"/>
                </a:lnTo>
                <a:lnTo>
                  <a:pt x="266" y="336"/>
                </a:lnTo>
                <a:lnTo>
                  <a:pt x="265" y="332"/>
                </a:lnTo>
                <a:lnTo>
                  <a:pt x="265" y="332"/>
                </a:lnTo>
                <a:close/>
                <a:moveTo>
                  <a:pt x="284" y="321"/>
                </a:moveTo>
                <a:lnTo>
                  <a:pt x="284" y="321"/>
                </a:lnTo>
                <a:lnTo>
                  <a:pt x="285" y="320"/>
                </a:lnTo>
                <a:lnTo>
                  <a:pt x="285" y="320"/>
                </a:lnTo>
                <a:lnTo>
                  <a:pt x="286" y="322"/>
                </a:lnTo>
                <a:lnTo>
                  <a:pt x="288" y="325"/>
                </a:lnTo>
                <a:lnTo>
                  <a:pt x="288" y="325"/>
                </a:lnTo>
                <a:lnTo>
                  <a:pt x="284" y="321"/>
                </a:lnTo>
                <a:lnTo>
                  <a:pt x="284" y="321"/>
                </a:lnTo>
                <a:close/>
                <a:moveTo>
                  <a:pt x="924" y="316"/>
                </a:moveTo>
                <a:lnTo>
                  <a:pt x="924" y="316"/>
                </a:lnTo>
                <a:lnTo>
                  <a:pt x="932" y="324"/>
                </a:lnTo>
                <a:lnTo>
                  <a:pt x="932" y="324"/>
                </a:lnTo>
                <a:lnTo>
                  <a:pt x="930" y="325"/>
                </a:lnTo>
                <a:lnTo>
                  <a:pt x="930" y="325"/>
                </a:lnTo>
                <a:lnTo>
                  <a:pt x="923" y="326"/>
                </a:lnTo>
                <a:lnTo>
                  <a:pt x="915" y="324"/>
                </a:lnTo>
                <a:lnTo>
                  <a:pt x="908" y="321"/>
                </a:lnTo>
                <a:lnTo>
                  <a:pt x="905" y="318"/>
                </a:lnTo>
                <a:lnTo>
                  <a:pt x="903" y="315"/>
                </a:lnTo>
                <a:lnTo>
                  <a:pt x="903" y="315"/>
                </a:lnTo>
                <a:lnTo>
                  <a:pt x="906" y="313"/>
                </a:lnTo>
                <a:lnTo>
                  <a:pt x="906" y="313"/>
                </a:lnTo>
                <a:lnTo>
                  <a:pt x="911" y="316"/>
                </a:lnTo>
                <a:lnTo>
                  <a:pt x="916" y="319"/>
                </a:lnTo>
                <a:lnTo>
                  <a:pt x="920" y="319"/>
                </a:lnTo>
                <a:lnTo>
                  <a:pt x="924" y="316"/>
                </a:lnTo>
                <a:lnTo>
                  <a:pt x="924" y="316"/>
                </a:lnTo>
                <a:close/>
                <a:moveTo>
                  <a:pt x="910" y="302"/>
                </a:moveTo>
                <a:lnTo>
                  <a:pt x="910" y="302"/>
                </a:lnTo>
                <a:lnTo>
                  <a:pt x="914" y="301"/>
                </a:lnTo>
                <a:lnTo>
                  <a:pt x="914" y="301"/>
                </a:lnTo>
                <a:lnTo>
                  <a:pt x="920" y="303"/>
                </a:lnTo>
                <a:lnTo>
                  <a:pt x="920" y="303"/>
                </a:lnTo>
                <a:lnTo>
                  <a:pt x="915" y="302"/>
                </a:lnTo>
                <a:lnTo>
                  <a:pt x="910" y="302"/>
                </a:lnTo>
                <a:lnTo>
                  <a:pt x="910" y="302"/>
                </a:lnTo>
                <a:close/>
                <a:moveTo>
                  <a:pt x="942" y="265"/>
                </a:moveTo>
                <a:lnTo>
                  <a:pt x="942" y="265"/>
                </a:lnTo>
                <a:lnTo>
                  <a:pt x="909" y="265"/>
                </a:lnTo>
                <a:lnTo>
                  <a:pt x="909" y="265"/>
                </a:lnTo>
                <a:lnTo>
                  <a:pt x="906" y="259"/>
                </a:lnTo>
                <a:lnTo>
                  <a:pt x="905" y="253"/>
                </a:lnTo>
                <a:lnTo>
                  <a:pt x="905" y="247"/>
                </a:lnTo>
                <a:lnTo>
                  <a:pt x="908" y="243"/>
                </a:lnTo>
                <a:lnTo>
                  <a:pt x="908" y="243"/>
                </a:lnTo>
                <a:lnTo>
                  <a:pt x="910" y="247"/>
                </a:lnTo>
                <a:lnTo>
                  <a:pt x="912" y="249"/>
                </a:lnTo>
                <a:lnTo>
                  <a:pt x="916" y="250"/>
                </a:lnTo>
                <a:lnTo>
                  <a:pt x="918" y="251"/>
                </a:lnTo>
                <a:lnTo>
                  <a:pt x="922" y="250"/>
                </a:lnTo>
                <a:lnTo>
                  <a:pt x="926" y="248"/>
                </a:lnTo>
                <a:lnTo>
                  <a:pt x="933" y="242"/>
                </a:lnTo>
                <a:lnTo>
                  <a:pt x="933" y="242"/>
                </a:lnTo>
                <a:lnTo>
                  <a:pt x="936" y="247"/>
                </a:lnTo>
                <a:lnTo>
                  <a:pt x="936" y="247"/>
                </a:lnTo>
                <a:lnTo>
                  <a:pt x="939" y="251"/>
                </a:lnTo>
                <a:lnTo>
                  <a:pt x="941" y="255"/>
                </a:lnTo>
                <a:lnTo>
                  <a:pt x="942" y="265"/>
                </a:lnTo>
                <a:lnTo>
                  <a:pt x="942" y="265"/>
                </a:lnTo>
                <a:close/>
                <a:moveTo>
                  <a:pt x="915" y="236"/>
                </a:moveTo>
                <a:lnTo>
                  <a:pt x="915" y="236"/>
                </a:lnTo>
                <a:lnTo>
                  <a:pt x="920" y="235"/>
                </a:lnTo>
                <a:lnTo>
                  <a:pt x="924" y="236"/>
                </a:lnTo>
                <a:lnTo>
                  <a:pt x="924" y="236"/>
                </a:lnTo>
                <a:lnTo>
                  <a:pt x="917" y="241"/>
                </a:lnTo>
                <a:lnTo>
                  <a:pt x="917" y="241"/>
                </a:lnTo>
                <a:lnTo>
                  <a:pt x="915" y="236"/>
                </a:lnTo>
                <a:lnTo>
                  <a:pt x="915" y="236"/>
                </a:lnTo>
                <a:close/>
                <a:moveTo>
                  <a:pt x="927" y="178"/>
                </a:moveTo>
                <a:lnTo>
                  <a:pt x="927" y="178"/>
                </a:lnTo>
                <a:lnTo>
                  <a:pt x="928" y="177"/>
                </a:lnTo>
                <a:lnTo>
                  <a:pt x="929" y="176"/>
                </a:lnTo>
                <a:lnTo>
                  <a:pt x="929" y="172"/>
                </a:lnTo>
                <a:lnTo>
                  <a:pt x="927" y="166"/>
                </a:lnTo>
                <a:lnTo>
                  <a:pt x="927" y="166"/>
                </a:lnTo>
                <a:lnTo>
                  <a:pt x="927" y="165"/>
                </a:lnTo>
                <a:lnTo>
                  <a:pt x="927" y="165"/>
                </a:lnTo>
                <a:lnTo>
                  <a:pt x="932" y="168"/>
                </a:lnTo>
                <a:lnTo>
                  <a:pt x="938" y="176"/>
                </a:lnTo>
                <a:lnTo>
                  <a:pt x="938" y="176"/>
                </a:lnTo>
                <a:lnTo>
                  <a:pt x="941" y="182"/>
                </a:lnTo>
                <a:lnTo>
                  <a:pt x="944" y="189"/>
                </a:lnTo>
                <a:lnTo>
                  <a:pt x="944" y="196"/>
                </a:lnTo>
                <a:lnTo>
                  <a:pt x="942" y="203"/>
                </a:lnTo>
                <a:lnTo>
                  <a:pt x="940" y="210"/>
                </a:lnTo>
                <a:lnTo>
                  <a:pt x="938" y="216"/>
                </a:lnTo>
                <a:lnTo>
                  <a:pt x="932" y="229"/>
                </a:lnTo>
                <a:lnTo>
                  <a:pt x="932" y="229"/>
                </a:lnTo>
                <a:lnTo>
                  <a:pt x="927" y="226"/>
                </a:lnTo>
                <a:lnTo>
                  <a:pt x="922" y="225"/>
                </a:lnTo>
                <a:lnTo>
                  <a:pt x="917" y="225"/>
                </a:lnTo>
                <a:lnTo>
                  <a:pt x="914" y="226"/>
                </a:lnTo>
                <a:lnTo>
                  <a:pt x="914" y="226"/>
                </a:lnTo>
                <a:lnTo>
                  <a:pt x="912" y="213"/>
                </a:lnTo>
                <a:lnTo>
                  <a:pt x="912" y="198"/>
                </a:lnTo>
                <a:lnTo>
                  <a:pt x="914" y="184"/>
                </a:lnTo>
                <a:lnTo>
                  <a:pt x="917" y="173"/>
                </a:lnTo>
                <a:lnTo>
                  <a:pt x="917" y="173"/>
                </a:lnTo>
                <a:lnTo>
                  <a:pt x="917" y="176"/>
                </a:lnTo>
                <a:lnTo>
                  <a:pt x="918" y="179"/>
                </a:lnTo>
                <a:lnTo>
                  <a:pt x="922" y="184"/>
                </a:lnTo>
                <a:lnTo>
                  <a:pt x="923" y="184"/>
                </a:lnTo>
                <a:lnTo>
                  <a:pt x="926" y="184"/>
                </a:lnTo>
                <a:lnTo>
                  <a:pt x="927" y="182"/>
                </a:lnTo>
                <a:lnTo>
                  <a:pt x="927" y="178"/>
                </a:lnTo>
                <a:lnTo>
                  <a:pt x="927" y="178"/>
                </a:lnTo>
                <a:close/>
                <a:moveTo>
                  <a:pt x="915" y="115"/>
                </a:moveTo>
                <a:lnTo>
                  <a:pt x="915" y="115"/>
                </a:lnTo>
                <a:lnTo>
                  <a:pt x="920" y="117"/>
                </a:lnTo>
                <a:lnTo>
                  <a:pt x="920" y="117"/>
                </a:lnTo>
                <a:lnTo>
                  <a:pt x="917" y="118"/>
                </a:lnTo>
                <a:lnTo>
                  <a:pt x="917" y="118"/>
                </a:lnTo>
                <a:lnTo>
                  <a:pt x="915" y="118"/>
                </a:lnTo>
                <a:lnTo>
                  <a:pt x="915" y="118"/>
                </a:lnTo>
                <a:lnTo>
                  <a:pt x="915" y="115"/>
                </a:lnTo>
                <a:lnTo>
                  <a:pt x="915" y="115"/>
                </a:lnTo>
                <a:close/>
                <a:moveTo>
                  <a:pt x="904" y="20"/>
                </a:moveTo>
                <a:lnTo>
                  <a:pt x="904" y="20"/>
                </a:lnTo>
                <a:lnTo>
                  <a:pt x="906" y="21"/>
                </a:lnTo>
                <a:lnTo>
                  <a:pt x="906" y="21"/>
                </a:lnTo>
                <a:lnTo>
                  <a:pt x="905" y="24"/>
                </a:lnTo>
                <a:lnTo>
                  <a:pt x="905" y="24"/>
                </a:lnTo>
                <a:lnTo>
                  <a:pt x="904" y="24"/>
                </a:lnTo>
                <a:lnTo>
                  <a:pt x="904" y="24"/>
                </a:lnTo>
                <a:lnTo>
                  <a:pt x="904" y="20"/>
                </a:lnTo>
                <a:lnTo>
                  <a:pt x="904" y="20"/>
                </a:lnTo>
                <a:close/>
                <a:moveTo>
                  <a:pt x="904" y="44"/>
                </a:moveTo>
                <a:lnTo>
                  <a:pt x="904" y="44"/>
                </a:lnTo>
                <a:lnTo>
                  <a:pt x="904" y="50"/>
                </a:lnTo>
                <a:lnTo>
                  <a:pt x="904" y="50"/>
                </a:lnTo>
                <a:lnTo>
                  <a:pt x="903" y="44"/>
                </a:lnTo>
                <a:lnTo>
                  <a:pt x="903" y="44"/>
                </a:lnTo>
                <a:lnTo>
                  <a:pt x="904" y="44"/>
                </a:lnTo>
                <a:lnTo>
                  <a:pt x="904" y="44"/>
                </a:lnTo>
                <a:close/>
                <a:moveTo>
                  <a:pt x="902" y="79"/>
                </a:moveTo>
                <a:lnTo>
                  <a:pt x="902" y="79"/>
                </a:lnTo>
                <a:lnTo>
                  <a:pt x="902" y="85"/>
                </a:lnTo>
                <a:lnTo>
                  <a:pt x="903" y="88"/>
                </a:lnTo>
                <a:lnTo>
                  <a:pt x="906" y="89"/>
                </a:lnTo>
                <a:lnTo>
                  <a:pt x="906" y="89"/>
                </a:lnTo>
                <a:lnTo>
                  <a:pt x="909" y="88"/>
                </a:lnTo>
                <a:lnTo>
                  <a:pt x="911" y="85"/>
                </a:lnTo>
                <a:lnTo>
                  <a:pt x="911" y="82"/>
                </a:lnTo>
                <a:lnTo>
                  <a:pt x="912" y="77"/>
                </a:lnTo>
                <a:lnTo>
                  <a:pt x="912" y="62"/>
                </a:lnTo>
                <a:lnTo>
                  <a:pt x="912" y="62"/>
                </a:lnTo>
                <a:lnTo>
                  <a:pt x="918" y="66"/>
                </a:lnTo>
                <a:lnTo>
                  <a:pt x="923" y="71"/>
                </a:lnTo>
                <a:lnTo>
                  <a:pt x="928" y="77"/>
                </a:lnTo>
                <a:lnTo>
                  <a:pt x="930" y="84"/>
                </a:lnTo>
                <a:lnTo>
                  <a:pt x="930" y="84"/>
                </a:lnTo>
                <a:lnTo>
                  <a:pt x="930" y="91"/>
                </a:lnTo>
                <a:lnTo>
                  <a:pt x="930" y="98"/>
                </a:lnTo>
                <a:lnTo>
                  <a:pt x="929" y="103"/>
                </a:lnTo>
                <a:lnTo>
                  <a:pt x="927" y="108"/>
                </a:lnTo>
                <a:lnTo>
                  <a:pt x="927" y="108"/>
                </a:lnTo>
                <a:lnTo>
                  <a:pt x="923" y="106"/>
                </a:lnTo>
                <a:lnTo>
                  <a:pt x="923" y="106"/>
                </a:lnTo>
                <a:lnTo>
                  <a:pt x="922" y="102"/>
                </a:lnTo>
                <a:lnTo>
                  <a:pt x="920" y="101"/>
                </a:lnTo>
                <a:lnTo>
                  <a:pt x="917" y="102"/>
                </a:lnTo>
                <a:lnTo>
                  <a:pt x="915" y="103"/>
                </a:lnTo>
                <a:lnTo>
                  <a:pt x="915" y="103"/>
                </a:lnTo>
                <a:lnTo>
                  <a:pt x="911" y="100"/>
                </a:lnTo>
                <a:lnTo>
                  <a:pt x="909" y="98"/>
                </a:lnTo>
                <a:lnTo>
                  <a:pt x="908" y="101"/>
                </a:lnTo>
                <a:lnTo>
                  <a:pt x="906" y="104"/>
                </a:lnTo>
                <a:lnTo>
                  <a:pt x="906" y="114"/>
                </a:lnTo>
                <a:lnTo>
                  <a:pt x="906" y="120"/>
                </a:lnTo>
                <a:lnTo>
                  <a:pt x="906" y="120"/>
                </a:lnTo>
                <a:lnTo>
                  <a:pt x="904" y="120"/>
                </a:lnTo>
                <a:lnTo>
                  <a:pt x="902" y="118"/>
                </a:lnTo>
                <a:lnTo>
                  <a:pt x="902" y="118"/>
                </a:lnTo>
                <a:lnTo>
                  <a:pt x="900" y="115"/>
                </a:lnTo>
                <a:lnTo>
                  <a:pt x="898" y="110"/>
                </a:lnTo>
                <a:lnTo>
                  <a:pt x="894" y="103"/>
                </a:lnTo>
                <a:lnTo>
                  <a:pt x="894" y="103"/>
                </a:lnTo>
                <a:lnTo>
                  <a:pt x="894" y="97"/>
                </a:lnTo>
                <a:lnTo>
                  <a:pt x="893" y="94"/>
                </a:lnTo>
                <a:lnTo>
                  <a:pt x="892" y="92"/>
                </a:lnTo>
                <a:lnTo>
                  <a:pt x="891" y="91"/>
                </a:lnTo>
                <a:lnTo>
                  <a:pt x="891" y="91"/>
                </a:lnTo>
                <a:lnTo>
                  <a:pt x="889" y="84"/>
                </a:lnTo>
                <a:lnTo>
                  <a:pt x="889" y="77"/>
                </a:lnTo>
                <a:lnTo>
                  <a:pt x="889" y="73"/>
                </a:lnTo>
                <a:lnTo>
                  <a:pt x="891" y="70"/>
                </a:lnTo>
                <a:lnTo>
                  <a:pt x="893" y="67"/>
                </a:lnTo>
                <a:lnTo>
                  <a:pt x="897" y="65"/>
                </a:lnTo>
                <a:lnTo>
                  <a:pt x="897" y="65"/>
                </a:lnTo>
                <a:lnTo>
                  <a:pt x="898" y="72"/>
                </a:lnTo>
                <a:lnTo>
                  <a:pt x="902" y="79"/>
                </a:lnTo>
                <a:lnTo>
                  <a:pt x="902" y="79"/>
                </a:lnTo>
                <a:close/>
                <a:moveTo>
                  <a:pt x="791" y="35"/>
                </a:moveTo>
                <a:lnTo>
                  <a:pt x="791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87" y="35"/>
                </a:lnTo>
                <a:lnTo>
                  <a:pt x="791" y="35"/>
                </a:lnTo>
                <a:lnTo>
                  <a:pt x="791" y="35"/>
                </a:lnTo>
                <a:close/>
                <a:moveTo>
                  <a:pt x="691" y="32"/>
                </a:moveTo>
                <a:lnTo>
                  <a:pt x="691" y="32"/>
                </a:lnTo>
                <a:lnTo>
                  <a:pt x="713" y="33"/>
                </a:lnTo>
                <a:lnTo>
                  <a:pt x="713" y="33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lnTo>
                  <a:pt x="691" y="32"/>
                </a:lnTo>
                <a:close/>
                <a:moveTo>
                  <a:pt x="285" y="53"/>
                </a:moveTo>
                <a:lnTo>
                  <a:pt x="285" y="53"/>
                </a:lnTo>
                <a:lnTo>
                  <a:pt x="360" y="49"/>
                </a:lnTo>
                <a:lnTo>
                  <a:pt x="434" y="45"/>
                </a:lnTo>
                <a:lnTo>
                  <a:pt x="509" y="43"/>
                </a:lnTo>
                <a:lnTo>
                  <a:pt x="584" y="41"/>
                </a:lnTo>
                <a:lnTo>
                  <a:pt x="584" y="41"/>
                </a:lnTo>
                <a:lnTo>
                  <a:pt x="661" y="42"/>
                </a:lnTo>
                <a:lnTo>
                  <a:pt x="738" y="44"/>
                </a:lnTo>
                <a:lnTo>
                  <a:pt x="816" y="45"/>
                </a:lnTo>
                <a:lnTo>
                  <a:pt x="855" y="45"/>
                </a:lnTo>
                <a:lnTo>
                  <a:pt x="893" y="44"/>
                </a:lnTo>
                <a:lnTo>
                  <a:pt x="893" y="44"/>
                </a:lnTo>
                <a:lnTo>
                  <a:pt x="894" y="55"/>
                </a:lnTo>
                <a:lnTo>
                  <a:pt x="894" y="55"/>
                </a:lnTo>
                <a:lnTo>
                  <a:pt x="887" y="59"/>
                </a:lnTo>
                <a:lnTo>
                  <a:pt x="883" y="65"/>
                </a:lnTo>
                <a:lnTo>
                  <a:pt x="881" y="71"/>
                </a:lnTo>
                <a:lnTo>
                  <a:pt x="880" y="78"/>
                </a:lnTo>
                <a:lnTo>
                  <a:pt x="880" y="85"/>
                </a:lnTo>
                <a:lnTo>
                  <a:pt x="881" y="92"/>
                </a:lnTo>
                <a:lnTo>
                  <a:pt x="886" y="107"/>
                </a:lnTo>
                <a:lnTo>
                  <a:pt x="886" y="107"/>
                </a:lnTo>
                <a:lnTo>
                  <a:pt x="888" y="115"/>
                </a:lnTo>
                <a:lnTo>
                  <a:pt x="892" y="123"/>
                </a:lnTo>
                <a:lnTo>
                  <a:pt x="896" y="126"/>
                </a:lnTo>
                <a:lnTo>
                  <a:pt x="899" y="129"/>
                </a:lnTo>
                <a:lnTo>
                  <a:pt x="903" y="130"/>
                </a:lnTo>
                <a:lnTo>
                  <a:pt x="908" y="130"/>
                </a:lnTo>
                <a:lnTo>
                  <a:pt x="908" y="130"/>
                </a:lnTo>
                <a:lnTo>
                  <a:pt x="911" y="145"/>
                </a:lnTo>
                <a:lnTo>
                  <a:pt x="915" y="159"/>
                </a:lnTo>
                <a:lnTo>
                  <a:pt x="915" y="159"/>
                </a:lnTo>
                <a:lnTo>
                  <a:pt x="912" y="162"/>
                </a:lnTo>
                <a:lnTo>
                  <a:pt x="910" y="166"/>
                </a:lnTo>
                <a:lnTo>
                  <a:pt x="906" y="176"/>
                </a:lnTo>
                <a:lnTo>
                  <a:pt x="904" y="188"/>
                </a:lnTo>
                <a:lnTo>
                  <a:pt x="903" y="198"/>
                </a:lnTo>
                <a:lnTo>
                  <a:pt x="903" y="198"/>
                </a:lnTo>
                <a:lnTo>
                  <a:pt x="900" y="202"/>
                </a:lnTo>
                <a:lnTo>
                  <a:pt x="900" y="206"/>
                </a:lnTo>
                <a:lnTo>
                  <a:pt x="899" y="215"/>
                </a:lnTo>
                <a:lnTo>
                  <a:pt x="902" y="225"/>
                </a:lnTo>
                <a:lnTo>
                  <a:pt x="903" y="232"/>
                </a:lnTo>
                <a:lnTo>
                  <a:pt x="903" y="232"/>
                </a:lnTo>
                <a:lnTo>
                  <a:pt x="898" y="238"/>
                </a:lnTo>
                <a:lnTo>
                  <a:pt x="897" y="245"/>
                </a:lnTo>
                <a:lnTo>
                  <a:pt x="896" y="255"/>
                </a:lnTo>
                <a:lnTo>
                  <a:pt x="898" y="265"/>
                </a:lnTo>
                <a:lnTo>
                  <a:pt x="898" y="265"/>
                </a:lnTo>
                <a:lnTo>
                  <a:pt x="750" y="268"/>
                </a:lnTo>
                <a:lnTo>
                  <a:pt x="602" y="272"/>
                </a:lnTo>
                <a:lnTo>
                  <a:pt x="454" y="275"/>
                </a:lnTo>
                <a:lnTo>
                  <a:pt x="379" y="277"/>
                </a:lnTo>
                <a:lnTo>
                  <a:pt x="306" y="275"/>
                </a:lnTo>
                <a:lnTo>
                  <a:pt x="306" y="275"/>
                </a:lnTo>
                <a:lnTo>
                  <a:pt x="306" y="265"/>
                </a:lnTo>
                <a:lnTo>
                  <a:pt x="306" y="260"/>
                </a:lnTo>
                <a:lnTo>
                  <a:pt x="303" y="255"/>
                </a:lnTo>
                <a:lnTo>
                  <a:pt x="303" y="255"/>
                </a:lnTo>
                <a:lnTo>
                  <a:pt x="301" y="250"/>
                </a:lnTo>
                <a:lnTo>
                  <a:pt x="298" y="245"/>
                </a:lnTo>
                <a:lnTo>
                  <a:pt x="295" y="242"/>
                </a:lnTo>
                <a:lnTo>
                  <a:pt x="290" y="239"/>
                </a:lnTo>
                <a:lnTo>
                  <a:pt x="290" y="239"/>
                </a:lnTo>
                <a:lnTo>
                  <a:pt x="294" y="231"/>
                </a:lnTo>
                <a:lnTo>
                  <a:pt x="295" y="221"/>
                </a:lnTo>
                <a:lnTo>
                  <a:pt x="296" y="210"/>
                </a:lnTo>
                <a:lnTo>
                  <a:pt x="296" y="200"/>
                </a:lnTo>
                <a:lnTo>
                  <a:pt x="295" y="189"/>
                </a:lnTo>
                <a:lnTo>
                  <a:pt x="292" y="179"/>
                </a:lnTo>
                <a:lnTo>
                  <a:pt x="289" y="170"/>
                </a:lnTo>
                <a:lnTo>
                  <a:pt x="283" y="162"/>
                </a:lnTo>
                <a:lnTo>
                  <a:pt x="283" y="162"/>
                </a:lnTo>
                <a:lnTo>
                  <a:pt x="284" y="151"/>
                </a:lnTo>
                <a:lnTo>
                  <a:pt x="284" y="142"/>
                </a:lnTo>
                <a:lnTo>
                  <a:pt x="284" y="142"/>
                </a:lnTo>
                <a:lnTo>
                  <a:pt x="288" y="138"/>
                </a:lnTo>
                <a:lnTo>
                  <a:pt x="290" y="135"/>
                </a:lnTo>
                <a:lnTo>
                  <a:pt x="295" y="125"/>
                </a:lnTo>
                <a:lnTo>
                  <a:pt x="296" y="114"/>
                </a:lnTo>
                <a:lnTo>
                  <a:pt x="296" y="103"/>
                </a:lnTo>
                <a:lnTo>
                  <a:pt x="295" y="92"/>
                </a:lnTo>
                <a:lnTo>
                  <a:pt x="292" y="82"/>
                </a:lnTo>
                <a:lnTo>
                  <a:pt x="288" y="72"/>
                </a:lnTo>
                <a:lnTo>
                  <a:pt x="283" y="64"/>
                </a:lnTo>
                <a:lnTo>
                  <a:pt x="283" y="64"/>
                </a:lnTo>
                <a:lnTo>
                  <a:pt x="285" y="53"/>
                </a:lnTo>
                <a:lnTo>
                  <a:pt x="285" y="53"/>
                </a:lnTo>
                <a:close/>
                <a:moveTo>
                  <a:pt x="272" y="24"/>
                </a:moveTo>
                <a:lnTo>
                  <a:pt x="272" y="24"/>
                </a:lnTo>
                <a:lnTo>
                  <a:pt x="273" y="27"/>
                </a:lnTo>
                <a:lnTo>
                  <a:pt x="273" y="27"/>
                </a:lnTo>
                <a:lnTo>
                  <a:pt x="271" y="27"/>
                </a:lnTo>
                <a:lnTo>
                  <a:pt x="271" y="27"/>
                </a:lnTo>
                <a:lnTo>
                  <a:pt x="272" y="24"/>
                </a:lnTo>
                <a:lnTo>
                  <a:pt x="272" y="24"/>
                </a:lnTo>
                <a:close/>
                <a:moveTo>
                  <a:pt x="270" y="43"/>
                </a:moveTo>
                <a:lnTo>
                  <a:pt x="270" y="43"/>
                </a:lnTo>
                <a:lnTo>
                  <a:pt x="273" y="42"/>
                </a:lnTo>
                <a:lnTo>
                  <a:pt x="273" y="42"/>
                </a:lnTo>
                <a:lnTo>
                  <a:pt x="277" y="43"/>
                </a:lnTo>
                <a:lnTo>
                  <a:pt x="277" y="43"/>
                </a:lnTo>
                <a:lnTo>
                  <a:pt x="277" y="44"/>
                </a:lnTo>
                <a:lnTo>
                  <a:pt x="277" y="44"/>
                </a:lnTo>
                <a:lnTo>
                  <a:pt x="270" y="44"/>
                </a:lnTo>
                <a:lnTo>
                  <a:pt x="270" y="44"/>
                </a:lnTo>
                <a:lnTo>
                  <a:pt x="270" y="43"/>
                </a:lnTo>
                <a:lnTo>
                  <a:pt x="270" y="43"/>
                </a:lnTo>
                <a:close/>
                <a:moveTo>
                  <a:pt x="271" y="54"/>
                </a:moveTo>
                <a:lnTo>
                  <a:pt x="271" y="54"/>
                </a:lnTo>
                <a:lnTo>
                  <a:pt x="271" y="54"/>
                </a:lnTo>
                <a:lnTo>
                  <a:pt x="271" y="54"/>
                </a:lnTo>
                <a:lnTo>
                  <a:pt x="276" y="54"/>
                </a:lnTo>
                <a:lnTo>
                  <a:pt x="276" y="54"/>
                </a:lnTo>
                <a:lnTo>
                  <a:pt x="274" y="56"/>
                </a:lnTo>
                <a:lnTo>
                  <a:pt x="274" y="56"/>
                </a:lnTo>
                <a:lnTo>
                  <a:pt x="271" y="54"/>
                </a:lnTo>
                <a:lnTo>
                  <a:pt x="271" y="54"/>
                </a:lnTo>
                <a:close/>
                <a:moveTo>
                  <a:pt x="272" y="66"/>
                </a:moveTo>
                <a:lnTo>
                  <a:pt x="272" y="66"/>
                </a:lnTo>
                <a:lnTo>
                  <a:pt x="271" y="68"/>
                </a:lnTo>
                <a:lnTo>
                  <a:pt x="271" y="68"/>
                </a:lnTo>
                <a:lnTo>
                  <a:pt x="271" y="66"/>
                </a:lnTo>
                <a:lnTo>
                  <a:pt x="271" y="66"/>
                </a:lnTo>
                <a:lnTo>
                  <a:pt x="272" y="66"/>
                </a:lnTo>
                <a:lnTo>
                  <a:pt x="272" y="66"/>
                </a:lnTo>
                <a:close/>
                <a:moveTo>
                  <a:pt x="279" y="76"/>
                </a:moveTo>
                <a:lnTo>
                  <a:pt x="279" y="76"/>
                </a:lnTo>
                <a:lnTo>
                  <a:pt x="284" y="88"/>
                </a:lnTo>
                <a:lnTo>
                  <a:pt x="286" y="102"/>
                </a:lnTo>
                <a:lnTo>
                  <a:pt x="286" y="109"/>
                </a:lnTo>
                <a:lnTo>
                  <a:pt x="286" y="117"/>
                </a:lnTo>
                <a:lnTo>
                  <a:pt x="284" y="123"/>
                </a:lnTo>
                <a:lnTo>
                  <a:pt x="282" y="129"/>
                </a:lnTo>
                <a:lnTo>
                  <a:pt x="282" y="129"/>
                </a:lnTo>
                <a:lnTo>
                  <a:pt x="279" y="124"/>
                </a:lnTo>
                <a:lnTo>
                  <a:pt x="276" y="120"/>
                </a:lnTo>
                <a:lnTo>
                  <a:pt x="273" y="119"/>
                </a:lnTo>
                <a:lnTo>
                  <a:pt x="270" y="119"/>
                </a:lnTo>
                <a:lnTo>
                  <a:pt x="267" y="120"/>
                </a:lnTo>
                <a:lnTo>
                  <a:pt x="266" y="121"/>
                </a:lnTo>
                <a:lnTo>
                  <a:pt x="267" y="124"/>
                </a:lnTo>
                <a:lnTo>
                  <a:pt x="270" y="127"/>
                </a:lnTo>
                <a:lnTo>
                  <a:pt x="270" y="127"/>
                </a:lnTo>
                <a:lnTo>
                  <a:pt x="267" y="129"/>
                </a:lnTo>
                <a:lnTo>
                  <a:pt x="266" y="131"/>
                </a:lnTo>
                <a:lnTo>
                  <a:pt x="265" y="133"/>
                </a:lnTo>
                <a:lnTo>
                  <a:pt x="266" y="136"/>
                </a:lnTo>
                <a:lnTo>
                  <a:pt x="266" y="136"/>
                </a:lnTo>
                <a:lnTo>
                  <a:pt x="262" y="133"/>
                </a:lnTo>
                <a:lnTo>
                  <a:pt x="259" y="130"/>
                </a:lnTo>
                <a:lnTo>
                  <a:pt x="256" y="125"/>
                </a:lnTo>
                <a:lnTo>
                  <a:pt x="254" y="119"/>
                </a:lnTo>
                <a:lnTo>
                  <a:pt x="254" y="119"/>
                </a:lnTo>
                <a:lnTo>
                  <a:pt x="255" y="115"/>
                </a:lnTo>
                <a:lnTo>
                  <a:pt x="255" y="112"/>
                </a:lnTo>
                <a:lnTo>
                  <a:pt x="254" y="109"/>
                </a:lnTo>
                <a:lnTo>
                  <a:pt x="252" y="106"/>
                </a:lnTo>
                <a:lnTo>
                  <a:pt x="252" y="106"/>
                </a:lnTo>
                <a:lnTo>
                  <a:pt x="250" y="97"/>
                </a:lnTo>
                <a:lnTo>
                  <a:pt x="250" y="92"/>
                </a:lnTo>
                <a:lnTo>
                  <a:pt x="248" y="90"/>
                </a:lnTo>
                <a:lnTo>
                  <a:pt x="248" y="90"/>
                </a:lnTo>
                <a:lnTo>
                  <a:pt x="248" y="82"/>
                </a:lnTo>
                <a:lnTo>
                  <a:pt x="250" y="74"/>
                </a:lnTo>
                <a:lnTo>
                  <a:pt x="253" y="71"/>
                </a:lnTo>
                <a:lnTo>
                  <a:pt x="255" y="67"/>
                </a:lnTo>
                <a:lnTo>
                  <a:pt x="258" y="65"/>
                </a:lnTo>
                <a:lnTo>
                  <a:pt x="261" y="64"/>
                </a:lnTo>
                <a:lnTo>
                  <a:pt x="261" y="64"/>
                </a:lnTo>
                <a:lnTo>
                  <a:pt x="262" y="76"/>
                </a:lnTo>
                <a:lnTo>
                  <a:pt x="264" y="80"/>
                </a:lnTo>
                <a:lnTo>
                  <a:pt x="266" y="85"/>
                </a:lnTo>
                <a:lnTo>
                  <a:pt x="268" y="86"/>
                </a:lnTo>
                <a:lnTo>
                  <a:pt x="271" y="86"/>
                </a:lnTo>
                <a:lnTo>
                  <a:pt x="274" y="83"/>
                </a:lnTo>
                <a:lnTo>
                  <a:pt x="279" y="76"/>
                </a:lnTo>
                <a:lnTo>
                  <a:pt x="279" y="76"/>
                </a:lnTo>
                <a:close/>
                <a:moveTo>
                  <a:pt x="254" y="37"/>
                </a:moveTo>
                <a:lnTo>
                  <a:pt x="254" y="37"/>
                </a:lnTo>
                <a:lnTo>
                  <a:pt x="241" y="38"/>
                </a:lnTo>
                <a:lnTo>
                  <a:pt x="226" y="38"/>
                </a:lnTo>
                <a:lnTo>
                  <a:pt x="226" y="38"/>
                </a:lnTo>
                <a:lnTo>
                  <a:pt x="254" y="37"/>
                </a:lnTo>
                <a:lnTo>
                  <a:pt x="254" y="37"/>
                </a:lnTo>
                <a:close/>
                <a:moveTo>
                  <a:pt x="67" y="31"/>
                </a:moveTo>
                <a:lnTo>
                  <a:pt x="67" y="31"/>
                </a:lnTo>
                <a:lnTo>
                  <a:pt x="49" y="33"/>
                </a:lnTo>
                <a:lnTo>
                  <a:pt x="41" y="33"/>
                </a:lnTo>
                <a:lnTo>
                  <a:pt x="32" y="35"/>
                </a:lnTo>
                <a:lnTo>
                  <a:pt x="32" y="35"/>
                </a:lnTo>
                <a:lnTo>
                  <a:pt x="41" y="32"/>
                </a:lnTo>
                <a:lnTo>
                  <a:pt x="49" y="31"/>
                </a:lnTo>
                <a:lnTo>
                  <a:pt x="67" y="31"/>
                </a:lnTo>
                <a:lnTo>
                  <a:pt x="67" y="31"/>
                </a:lnTo>
                <a:close/>
                <a:moveTo>
                  <a:pt x="16" y="41"/>
                </a:moveTo>
                <a:lnTo>
                  <a:pt x="16" y="41"/>
                </a:lnTo>
                <a:lnTo>
                  <a:pt x="18" y="43"/>
                </a:lnTo>
                <a:lnTo>
                  <a:pt x="18" y="43"/>
                </a:lnTo>
                <a:lnTo>
                  <a:pt x="14" y="43"/>
                </a:lnTo>
                <a:lnTo>
                  <a:pt x="14" y="43"/>
                </a:lnTo>
                <a:lnTo>
                  <a:pt x="16" y="41"/>
                </a:lnTo>
                <a:lnTo>
                  <a:pt x="16" y="41"/>
                </a:lnTo>
                <a:close/>
              </a:path>
            </a:pathLst>
          </a:custGeom>
          <a:solidFill>
            <a:srgbClr val="4C4C6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49463" y="1140027"/>
            <a:ext cx="2579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400" b="1">
                <a:solidFill>
                  <a:srgbClr val="4C4C66"/>
                </a:solidFill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04</a:t>
            </a:r>
            <a:r>
              <a:rPr lang="zh-CN" altLang="en-US" dirty="0">
                <a:sym typeface="+mn-lt"/>
              </a:rPr>
              <a:t>论文归纳总结</a:t>
            </a:r>
          </a:p>
        </p:txBody>
      </p:sp>
      <p:sp>
        <p:nvSpPr>
          <p:cNvPr id="23" name="Freeform 5">
            <a:extLst>
              <a:ext uri="{FF2B5EF4-FFF2-40B4-BE49-F238E27FC236}">
                <a16:creationId xmlns="" xmlns:a16="http://schemas.microsoft.com/office/drawing/2014/main" id="{7296E570-CDAA-41F6-B57C-C4948BF536A3}"/>
              </a:ext>
            </a:extLst>
          </p:cNvPr>
          <p:cNvSpPr>
            <a:spLocks noEditPoints="1"/>
          </p:cNvSpPr>
          <p:nvPr/>
        </p:nvSpPr>
        <p:spPr bwMode="auto">
          <a:xfrm>
            <a:off x="6577735" y="2887649"/>
            <a:ext cx="2084795" cy="1283709"/>
          </a:xfrm>
          <a:custGeom>
            <a:avLst/>
            <a:gdLst>
              <a:gd name="T0" fmla="*/ 52 w 231"/>
              <a:gd name="T1" fmla="*/ 126 h 141"/>
              <a:gd name="T2" fmla="*/ 5 w 231"/>
              <a:gd name="T3" fmla="*/ 101 h 141"/>
              <a:gd name="T4" fmla="*/ 116 w 231"/>
              <a:gd name="T5" fmla="*/ 2 h 141"/>
              <a:gd name="T6" fmla="*/ 228 w 231"/>
              <a:gd name="T7" fmla="*/ 52 h 141"/>
              <a:gd name="T8" fmla="*/ 224 w 231"/>
              <a:gd name="T9" fmla="*/ 109 h 141"/>
              <a:gd name="T10" fmla="*/ 190 w 231"/>
              <a:gd name="T11" fmla="*/ 133 h 141"/>
              <a:gd name="T12" fmla="*/ 138 w 231"/>
              <a:gd name="T13" fmla="*/ 117 h 141"/>
              <a:gd name="T14" fmla="*/ 130 w 231"/>
              <a:gd name="T15" fmla="*/ 128 h 141"/>
              <a:gd name="T16" fmla="*/ 129 w 231"/>
              <a:gd name="T17" fmla="*/ 131 h 141"/>
              <a:gd name="T18" fmla="*/ 123 w 231"/>
              <a:gd name="T19" fmla="*/ 116 h 141"/>
              <a:gd name="T20" fmla="*/ 117 w 231"/>
              <a:gd name="T21" fmla="*/ 127 h 141"/>
              <a:gd name="T22" fmla="*/ 109 w 231"/>
              <a:gd name="T23" fmla="*/ 123 h 141"/>
              <a:gd name="T24" fmla="*/ 148 w 231"/>
              <a:gd name="T25" fmla="*/ 134 h 141"/>
              <a:gd name="T26" fmla="*/ 166 w 231"/>
              <a:gd name="T27" fmla="*/ 129 h 141"/>
              <a:gd name="T28" fmla="*/ 106 w 231"/>
              <a:gd name="T29" fmla="*/ 131 h 141"/>
              <a:gd name="T30" fmla="*/ 103 w 231"/>
              <a:gd name="T31" fmla="*/ 119 h 141"/>
              <a:gd name="T32" fmla="*/ 184 w 231"/>
              <a:gd name="T33" fmla="*/ 126 h 141"/>
              <a:gd name="T34" fmla="*/ 87 w 231"/>
              <a:gd name="T35" fmla="*/ 109 h 141"/>
              <a:gd name="T36" fmla="*/ 94 w 231"/>
              <a:gd name="T37" fmla="*/ 113 h 141"/>
              <a:gd name="T38" fmla="*/ 83 w 231"/>
              <a:gd name="T39" fmla="*/ 108 h 141"/>
              <a:gd name="T40" fmla="*/ 75 w 231"/>
              <a:gd name="T41" fmla="*/ 109 h 141"/>
              <a:gd name="T42" fmla="*/ 71 w 231"/>
              <a:gd name="T43" fmla="*/ 127 h 141"/>
              <a:gd name="T44" fmla="*/ 194 w 231"/>
              <a:gd name="T45" fmla="*/ 126 h 141"/>
              <a:gd name="T46" fmla="*/ 176 w 231"/>
              <a:gd name="T47" fmla="*/ 123 h 141"/>
              <a:gd name="T48" fmla="*/ 53 w 231"/>
              <a:gd name="T49" fmla="*/ 121 h 141"/>
              <a:gd name="T50" fmla="*/ 44 w 231"/>
              <a:gd name="T51" fmla="*/ 98 h 141"/>
              <a:gd name="T52" fmla="*/ 186 w 231"/>
              <a:gd name="T53" fmla="*/ 105 h 141"/>
              <a:gd name="T54" fmla="*/ 107 w 231"/>
              <a:gd name="T55" fmla="*/ 111 h 141"/>
              <a:gd name="T56" fmla="*/ 42 w 231"/>
              <a:gd name="T57" fmla="*/ 97 h 141"/>
              <a:gd name="T58" fmla="*/ 200 w 231"/>
              <a:gd name="T59" fmla="*/ 115 h 141"/>
              <a:gd name="T60" fmla="*/ 27 w 231"/>
              <a:gd name="T61" fmla="*/ 102 h 141"/>
              <a:gd name="T62" fmla="*/ 214 w 231"/>
              <a:gd name="T63" fmla="*/ 111 h 141"/>
              <a:gd name="T64" fmla="*/ 189 w 231"/>
              <a:gd name="T65" fmla="*/ 109 h 141"/>
              <a:gd name="T66" fmla="*/ 199 w 231"/>
              <a:gd name="T67" fmla="*/ 105 h 141"/>
              <a:gd name="T68" fmla="*/ 107 w 231"/>
              <a:gd name="T69" fmla="*/ 107 h 141"/>
              <a:gd name="T70" fmla="*/ 217 w 231"/>
              <a:gd name="T71" fmla="*/ 57 h 141"/>
              <a:gd name="T72" fmla="*/ 120 w 231"/>
              <a:gd name="T73" fmla="*/ 53 h 141"/>
              <a:gd name="T74" fmla="*/ 116 w 231"/>
              <a:gd name="T75" fmla="*/ 40 h 141"/>
              <a:gd name="T76" fmla="*/ 15 w 231"/>
              <a:gd name="T77" fmla="*/ 78 h 141"/>
              <a:gd name="T78" fmla="*/ 219 w 231"/>
              <a:gd name="T79" fmla="*/ 108 h 141"/>
              <a:gd name="T80" fmla="*/ 210 w 231"/>
              <a:gd name="T81" fmla="*/ 105 h 141"/>
              <a:gd name="T82" fmla="*/ 183 w 231"/>
              <a:gd name="T83" fmla="*/ 106 h 141"/>
              <a:gd name="T84" fmla="*/ 19 w 231"/>
              <a:gd name="T85" fmla="*/ 86 h 141"/>
              <a:gd name="T86" fmla="*/ 14 w 231"/>
              <a:gd name="T87" fmla="*/ 102 h 141"/>
              <a:gd name="T88" fmla="*/ 9 w 231"/>
              <a:gd name="T89" fmla="*/ 85 h 141"/>
              <a:gd name="T90" fmla="*/ 219 w 231"/>
              <a:gd name="T91" fmla="*/ 99 h 141"/>
              <a:gd name="T92" fmla="*/ 220 w 231"/>
              <a:gd name="T93" fmla="*/ 86 h 141"/>
              <a:gd name="T94" fmla="*/ 225 w 231"/>
              <a:gd name="T95" fmla="*/ 46 h 141"/>
              <a:gd name="T96" fmla="*/ 225 w 231"/>
              <a:gd name="T97" fmla="*/ 54 h 141"/>
              <a:gd name="T98" fmla="*/ 211 w 231"/>
              <a:gd name="T99" fmla="*/ 46 h 141"/>
              <a:gd name="T100" fmla="*/ 193 w 231"/>
              <a:gd name="T101" fmla="*/ 46 h 141"/>
              <a:gd name="T102" fmla="*/ 178 w 231"/>
              <a:gd name="T103" fmla="*/ 48 h 141"/>
              <a:gd name="T104" fmla="*/ 171 w 231"/>
              <a:gd name="T105" fmla="*/ 46 h 141"/>
              <a:gd name="T106" fmla="*/ 173 w 231"/>
              <a:gd name="T107" fmla="*/ 52 h 141"/>
              <a:gd name="T108" fmla="*/ 153 w 231"/>
              <a:gd name="T109" fmla="*/ 43 h 141"/>
              <a:gd name="T110" fmla="*/ 146 w 231"/>
              <a:gd name="T111" fmla="*/ 43 h 141"/>
              <a:gd name="T112" fmla="*/ 131 w 231"/>
              <a:gd name="T113" fmla="*/ 50 h 141"/>
              <a:gd name="T114" fmla="*/ 144 w 231"/>
              <a:gd name="T115" fmla="*/ 39 h 141"/>
              <a:gd name="T116" fmla="*/ 132 w 231"/>
              <a:gd name="T117" fmla="*/ 3 h 141"/>
              <a:gd name="T118" fmla="*/ 127 w 231"/>
              <a:gd name="T119" fmla="*/ 43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31" h="141">
                <a:moveTo>
                  <a:pt x="143" y="141"/>
                </a:moveTo>
                <a:cubicBezTo>
                  <a:pt x="142" y="141"/>
                  <a:pt x="142" y="141"/>
                  <a:pt x="142" y="140"/>
                </a:cubicBezTo>
                <a:cubicBezTo>
                  <a:pt x="141" y="139"/>
                  <a:pt x="141" y="138"/>
                  <a:pt x="141" y="137"/>
                </a:cubicBezTo>
                <a:cubicBezTo>
                  <a:pt x="139" y="137"/>
                  <a:pt x="136" y="137"/>
                  <a:pt x="133" y="137"/>
                </a:cubicBezTo>
                <a:cubicBezTo>
                  <a:pt x="120" y="137"/>
                  <a:pt x="106" y="136"/>
                  <a:pt x="92" y="134"/>
                </a:cubicBezTo>
                <a:cubicBezTo>
                  <a:pt x="92" y="134"/>
                  <a:pt x="92" y="135"/>
                  <a:pt x="92" y="135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90" y="136"/>
                  <a:pt x="90" y="136"/>
                  <a:pt x="89" y="135"/>
                </a:cubicBezTo>
                <a:cubicBezTo>
                  <a:pt x="89" y="135"/>
                  <a:pt x="89" y="134"/>
                  <a:pt x="89" y="133"/>
                </a:cubicBezTo>
                <a:cubicBezTo>
                  <a:pt x="89" y="133"/>
                  <a:pt x="89" y="133"/>
                  <a:pt x="89" y="133"/>
                </a:cubicBezTo>
                <a:cubicBezTo>
                  <a:pt x="86" y="133"/>
                  <a:pt x="84" y="133"/>
                  <a:pt x="81" y="132"/>
                </a:cubicBezTo>
                <a:cubicBezTo>
                  <a:pt x="81" y="132"/>
                  <a:pt x="81" y="132"/>
                  <a:pt x="81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72" y="131"/>
                  <a:pt x="62" y="129"/>
                  <a:pt x="52" y="126"/>
                </a:cubicBezTo>
                <a:cubicBezTo>
                  <a:pt x="52" y="127"/>
                  <a:pt x="51" y="127"/>
                  <a:pt x="51" y="127"/>
                </a:cubicBezTo>
                <a:cubicBezTo>
                  <a:pt x="50" y="127"/>
                  <a:pt x="50" y="126"/>
                  <a:pt x="50" y="126"/>
                </a:cubicBezTo>
                <a:cubicBezTo>
                  <a:pt x="50" y="126"/>
                  <a:pt x="50" y="126"/>
                  <a:pt x="50" y="125"/>
                </a:cubicBezTo>
                <a:cubicBezTo>
                  <a:pt x="49" y="125"/>
                  <a:pt x="48" y="125"/>
                  <a:pt x="47" y="125"/>
                </a:cubicBezTo>
                <a:cubicBezTo>
                  <a:pt x="40" y="122"/>
                  <a:pt x="33" y="118"/>
                  <a:pt x="27" y="114"/>
                </a:cubicBezTo>
                <a:cubicBezTo>
                  <a:pt x="27" y="115"/>
                  <a:pt x="27" y="115"/>
                  <a:pt x="26" y="115"/>
                </a:cubicBezTo>
                <a:cubicBezTo>
                  <a:pt x="26" y="115"/>
                  <a:pt x="26" y="114"/>
                  <a:pt x="25" y="114"/>
                </a:cubicBezTo>
                <a:cubicBezTo>
                  <a:pt x="25" y="114"/>
                  <a:pt x="25" y="113"/>
                  <a:pt x="25" y="113"/>
                </a:cubicBezTo>
                <a:cubicBezTo>
                  <a:pt x="25" y="113"/>
                  <a:pt x="21" y="111"/>
                  <a:pt x="20" y="110"/>
                </a:cubicBezTo>
                <a:cubicBezTo>
                  <a:pt x="20" y="110"/>
                  <a:pt x="20" y="110"/>
                  <a:pt x="20" y="110"/>
                </a:cubicBezTo>
                <a:cubicBezTo>
                  <a:pt x="20" y="110"/>
                  <a:pt x="19" y="110"/>
                  <a:pt x="19" y="109"/>
                </a:cubicBezTo>
                <a:cubicBezTo>
                  <a:pt x="16" y="108"/>
                  <a:pt x="13" y="105"/>
                  <a:pt x="9" y="103"/>
                </a:cubicBezTo>
                <a:cubicBezTo>
                  <a:pt x="9" y="103"/>
                  <a:pt x="8" y="103"/>
                  <a:pt x="8" y="103"/>
                </a:cubicBezTo>
                <a:cubicBezTo>
                  <a:pt x="7" y="103"/>
                  <a:pt x="5" y="102"/>
                  <a:pt x="5" y="101"/>
                </a:cubicBezTo>
                <a:cubicBezTo>
                  <a:pt x="5" y="100"/>
                  <a:pt x="5" y="99"/>
                  <a:pt x="5" y="97"/>
                </a:cubicBezTo>
                <a:cubicBezTo>
                  <a:pt x="4" y="97"/>
                  <a:pt x="4" y="97"/>
                  <a:pt x="4" y="96"/>
                </a:cubicBezTo>
                <a:cubicBezTo>
                  <a:pt x="4" y="93"/>
                  <a:pt x="4" y="89"/>
                  <a:pt x="4" y="86"/>
                </a:cubicBezTo>
                <a:cubicBezTo>
                  <a:pt x="4" y="80"/>
                  <a:pt x="4" y="74"/>
                  <a:pt x="4" y="67"/>
                </a:cubicBezTo>
                <a:cubicBezTo>
                  <a:pt x="0" y="45"/>
                  <a:pt x="26" y="29"/>
                  <a:pt x="42" y="21"/>
                </a:cubicBezTo>
                <a:cubicBezTo>
                  <a:pt x="49" y="18"/>
                  <a:pt x="56" y="15"/>
                  <a:pt x="62" y="14"/>
                </a:cubicBezTo>
                <a:cubicBezTo>
                  <a:pt x="67" y="13"/>
                  <a:pt x="72" y="12"/>
                  <a:pt x="76" y="11"/>
                </a:cubicBezTo>
                <a:cubicBezTo>
                  <a:pt x="78" y="11"/>
                  <a:pt x="79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9" y="9"/>
                  <a:pt x="97" y="8"/>
                  <a:pt x="106" y="8"/>
                </a:cubicBezTo>
                <a:cubicBezTo>
                  <a:pt x="110" y="8"/>
                  <a:pt x="113" y="8"/>
                  <a:pt x="116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6" y="6"/>
                  <a:pt x="116" y="4"/>
                  <a:pt x="116" y="3"/>
                </a:cubicBezTo>
                <a:cubicBezTo>
                  <a:pt x="116" y="3"/>
                  <a:pt x="116" y="2"/>
                  <a:pt x="116" y="2"/>
                </a:cubicBezTo>
                <a:cubicBezTo>
                  <a:pt x="115" y="1"/>
                  <a:pt x="116" y="1"/>
                  <a:pt x="117" y="0"/>
                </a:cubicBezTo>
                <a:cubicBezTo>
                  <a:pt x="118" y="0"/>
                  <a:pt x="119" y="0"/>
                  <a:pt x="121" y="0"/>
                </a:cubicBezTo>
                <a:cubicBezTo>
                  <a:pt x="124" y="0"/>
                  <a:pt x="128" y="0"/>
                  <a:pt x="131" y="0"/>
                </a:cubicBezTo>
                <a:cubicBezTo>
                  <a:pt x="151" y="0"/>
                  <a:pt x="168" y="2"/>
                  <a:pt x="183" y="7"/>
                </a:cubicBezTo>
                <a:cubicBezTo>
                  <a:pt x="194" y="10"/>
                  <a:pt x="203" y="14"/>
                  <a:pt x="210" y="20"/>
                </a:cubicBezTo>
                <a:cubicBezTo>
                  <a:pt x="215" y="23"/>
                  <a:pt x="218" y="26"/>
                  <a:pt x="221" y="30"/>
                </a:cubicBezTo>
                <a:cubicBezTo>
                  <a:pt x="221" y="30"/>
                  <a:pt x="221" y="30"/>
                  <a:pt x="221" y="30"/>
                </a:cubicBezTo>
                <a:cubicBezTo>
                  <a:pt x="223" y="32"/>
                  <a:pt x="225" y="35"/>
                  <a:pt x="226" y="38"/>
                </a:cubicBezTo>
                <a:cubicBezTo>
                  <a:pt x="227" y="38"/>
                  <a:pt x="227" y="38"/>
                  <a:pt x="228" y="39"/>
                </a:cubicBezTo>
                <a:cubicBezTo>
                  <a:pt x="228" y="40"/>
                  <a:pt x="228" y="41"/>
                  <a:pt x="228" y="42"/>
                </a:cubicBezTo>
                <a:cubicBezTo>
                  <a:pt x="228" y="42"/>
                  <a:pt x="228" y="42"/>
                  <a:pt x="228" y="43"/>
                </a:cubicBezTo>
                <a:cubicBezTo>
                  <a:pt x="228" y="43"/>
                  <a:pt x="229" y="44"/>
                  <a:pt x="229" y="44"/>
                </a:cubicBezTo>
                <a:cubicBezTo>
                  <a:pt x="228" y="46"/>
                  <a:pt x="228" y="49"/>
                  <a:pt x="228" y="51"/>
                </a:cubicBezTo>
                <a:cubicBezTo>
                  <a:pt x="228" y="51"/>
                  <a:pt x="228" y="52"/>
                  <a:pt x="228" y="52"/>
                </a:cubicBezTo>
                <a:cubicBezTo>
                  <a:pt x="228" y="52"/>
                  <a:pt x="228" y="53"/>
                  <a:pt x="228" y="53"/>
                </a:cubicBezTo>
                <a:cubicBezTo>
                  <a:pt x="228" y="53"/>
                  <a:pt x="228" y="53"/>
                  <a:pt x="228" y="53"/>
                </a:cubicBezTo>
                <a:cubicBezTo>
                  <a:pt x="229" y="55"/>
                  <a:pt x="229" y="57"/>
                  <a:pt x="230" y="59"/>
                </a:cubicBezTo>
                <a:cubicBezTo>
                  <a:pt x="230" y="59"/>
                  <a:pt x="230" y="59"/>
                  <a:pt x="230" y="59"/>
                </a:cubicBezTo>
                <a:cubicBezTo>
                  <a:pt x="230" y="60"/>
                  <a:pt x="231" y="60"/>
                  <a:pt x="230" y="60"/>
                </a:cubicBezTo>
                <a:cubicBezTo>
                  <a:pt x="229" y="65"/>
                  <a:pt x="229" y="69"/>
                  <a:pt x="230" y="74"/>
                </a:cubicBezTo>
                <a:cubicBezTo>
                  <a:pt x="230" y="75"/>
                  <a:pt x="230" y="76"/>
                  <a:pt x="230" y="78"/>
                </a:cubicBezTo>
                <a:cubicBezTo>
                  <a:pt x="230" y="80"/>
                  <a:pt x="230" y="83"/>
                  <a:pt x="230" y="86"/>
                </a:cubicBezTo>
                <a:cubicBezTo>
                  <a:pt x="230" y="87"/>
                  <a:pt x="230" y="88"/>
                  <a:pt x="230" y="89"/>
                </a:cubicBezTo>
                <a:cubicBezTo>
                  <a:pt x="230" y="92"/>
                  <a:pt x="229" y="95"/>
                  <a:pt x="229" y="98"/>
                </a:cubicBezTo>
                <a:cubicBezTo>
                  <a:pt x="230" y="99"/>
                  <a:pt x="230" y="99"/>
                  <a:pt x="231" y="100"/>
                </a:cubicBezTo>
                <a:cubicBezTo>
                  <a:pt x="231" y="100"/>
                  <a:pt x="231" y="101"/>
                  <a:pt x="230" y="102"/>
                </a:cubicBezTo>
                <a:cubicBezTo>
                  <a:pt x="229" y="104"/>
                  <a:pt x="226" y="106"/>
                  <a:pt x="224" y="108"/>
                </a:cubicBezTo>
                <a:cubicBezTo>
                  <a:pt x="224" y="109"/>
                  <a:pt x="224" y="109"/>
                  <a:pt x="224" y="109"/>
                </a:cubicBezTo>
                <a:cubicBezTo>
                  <a:pt x="224" y="110"/>
                  <a:pt x="224" y="110"/>
                  <a:pt x="223" y="110"/>
                </a:cubicBezTo>
                <a:cubicBezTo>
                  <a:pt x="223" y="110"/>
                  <a:pt x="223" y="110"/>
                  <a:pt x="223" y="110"/>
                </a:cubicBezTo>
                <a:cubicBezTo>
                  <a:pt x="223" y="110"/>
                  <a:pt x="223" y="110"/>
                  <a:pt x="223" y="110"/>
                </a:cubicBezTo>
                <a:cubicBezTo>
                  <a:pt x="219" y="113"/>
                  <a:pt x="216" y="117"/>
                  <a:pt x="212" y="120"/>
                </a:cubicBezTo>
                <a:cubicBezTo>
                  <a:pt x="211" y="120"/>
                  <a:pt x="211" y="120"/>
                  <a:pt x="211" y="120"/>
                </a:cubicBezTo>
                <a:cubicBezTo>
                  <a:pt x="211" y="120"/>
                  <a:pt x="211" y="120"/>
                  <a:pt x="211" y="120"/>
                </a:cubicBezTo>
                <a:cubicBezTo>
                  <a:pt x="211" y="120"/>
                  <a:pt x="210" y="121"/>
                  <a:pt x="210" y="121"/>
                </a:cubicBezTo>
                <a:cubicBezTo>
                  <a:pt x="209" y="121"/>
                  <a:pt x="209" y="121"/>
                  <a:pt x="209" y="121"/>
                </a:cubicBezTo>
                <a:cubicBezTo>
                  <a:pt x="209" y="122"/>
                  <a:pt x="209" y="122"/>
                  <a:pt x="208" y="122"/>
                </a:cubicBezTo>
                <a:cubicBezTo>
                  <a:pt x="208" y="122"/>
                  <a:pt x="208" y="122"/>
                  <a:pt x="208" y="122"/>
                </a:cubicBezTo>
                <a:cubicBezTo>
                  <a:pt x="203" y="126"/>
                  <a:pt x="198" y="129"/>
                  <a:pt x="193" y="131"/>
                </a:cubicBezTo>
                <a:cubicBezTo>
                  <a:pt x="193" y="132"/>
                  <a:pt x="193" y="133"/>
                  <a:pt x="192" y="133"/>
                </a:cubicBezTo>
                <a:cubicBezTo>
                  <a:pt x="192" y="134"/>
                  <a:pt x="192" y="134"/>
                  <a:pt x="191" y="134"/>
                </a:cubicBezTo>
                <a:cubicBezTo>
                  <a:pt x="190" y="134"/>
                  <a:pt x="190" y="134"/>
                  <a:pt x="190" y="133"/>
                </a:cubicBezTo>
                <a:cubicBezTo>
                  <a:pt x="190" y="133"/>
                  <a:pt x="190" y="132"/>
                  <a:pt x="190" y="132"/>
                </a:cubicBezTo>
                <a:cubicBezTo>
                  <a:pt x="189" y="132"/>
                  <a:pt x="187" y="132"/>
                  <a:pt x="186" y="133"/>
                </a:cubicBezTo>
                <a:cubicBezTo>
                  <a:pt x="175" y="136"/>
                  <a:pt x="162" y="137"/>
                  <a:pt x="145" y="137"/>
                </a:cubicBezTo>
                <a:cubicBezTo>
                  <a:pt x="145" y="137"/>
                  <a:pt x="145" y="137"/>
                  <a:pt x="144" y="137"/>
                </a:cubicBezTo>
                <a:cubicBezTo>
                  <a:pt x="144" y="138"/>
                  <a:pt x="144" y="139"/>
                  <a:pt x="144" y="140"/>
                </a:cubicBezTo>
                <a:cubicBezTo>
                  <a:pt x="144" y="141"/>
                  <a:pt x="143" y="141"/>
                  <a:pt x="143" y="141"/>
                </a:cubicBezTo>
                <a:close/>
                <a:moveTo>
                  <a:pt x="109" y="132"/>
                </a:moveTo>
                <a:cubicBezTo>
                  <a:pt x="119" y="133"/>
                  <a:pt x="129" y="134"/>
                  <a:pt x="138" y="134"/>
                </a:cubicBezTo>
                <a:cubicBezTo>
                  <a:pt x="138" y="133"/>
                  <a:pt x="138" y="133"/>
                  <a:pt x="138" y="133"/>
                </a:cubicBezTo>
                <a:cubicBezTo>
                  <a:pt x="138" y="132"/>
                  <a:pt x="138" y="132"/>
                  <a:pt x="138" y="132"/>
                </a:cubicBezTo>
                <a:cubicBezTo>
                  <a:pt x="138" y="130"/>
                  <a:pt x="138" y="128"/>
                  <a:pt x="138" y="126"/>
                </a:cubicBezTo>
                <a:cubicBezTo>
                  <a:pt x="139" y="125"/>
                  <a:pt x="139" y="123"/>
                  <a:pt x="138" y="121"/>
                </a:cubicBezTo>
                <a:cubicBezTo>
                  <a:pt x="138" y="120"/>
                  <a:pt x="138" y="120"/>
                  <a:pt x="138" y="120"/>
                </a:cubicBezTo>
                <a:cubicBezTo>
                  <a:pt x="138" y="119"/>
                  <a:pt x="138" y="118"/>
                  <a:pt x="138" y="117"/>
                </a:cubicBezTo>
                <a:cubicBezTo>
                  <a:pt x="138" y="117"/>
                  <a:pt x="138" y="116"/>
                  <a:pt x="138" y="116"/>
                </a:cubicBezTo>
                <a:cubicBezTo>
                  <a:pt x="138" y="115"/>
                  <a:pt x="138" y="115"/>
                  <a:pt x="139" y="115"/>
                </a:cubicBezTo>
                <a:cubicBezTo>
                  <a:pt x="139" y="115"/>
                  <a:pt x="139" y="115"/>
                  <a:pt x="140" y="115"/>
                </a:cubicBezTo>
                <a:cubicBezTo>
                  <a:pt x="140" y="116"/>
                  <a:pt x="141" y="117"/>
                  <a:pt x="141" y="118"/>
                </a:cubicBezTo>
                <a:cubicBezTo>
                  <a:pt x="141" y="116"/>
                  <a:pt x="141" y="114"/>
                  <a:pt x="141" y="112"/>
                </a:cubicBezTo>
                <a:cubicBezTo>
                  <a:pt x="139" y="112"/>
                  <a:pt x="137" y="112"/>
                  <a:pt x="134" y="112"/>
                </a:cubicBezTo>
                <a:cubicBezTo>
                  <a:pt x="134" y="113"/>
                  <a:pt x="134" y="113"/>
                  <a:pt x="134" y="114"/>
                </a:cubicBezTo>
                <a:cubicBezTo>
                  <a:pt x="133" y="114"/>
                  <a:pt x="133" y="116"/>
                  <a:pt x="133" y="122"/>
                </a:cubicBezTo>
                <a:cubicBezTo>
                  <a:pt x="133" y="122"/>
                  <a:pt x="133" y="122"/>
                  <a:pt x="133" y="123"/>
                </a:cubicBezTo>
                <a:cubicBezTo>
                  <a:pt x="133" y="123"/>
                  <a:pt x="133" y="124"/>
                  <a:pt x="133" y="125"/>
                </a:cubicBezTo>
                <a:cubicBezTo>
                  <a:pt x="133" y="127"/>
                  <a:pt x="134" y="130"/>
                  <a:pt x="133" y="132"/>
                </a:cubicBezTo>
                <a:cubicBezTo>
                  <a:pt x="133" y="133"/>
                  <a:pt x="132" y="133"/>
                  <a:pt x="132" y="133"/>
                </a:cubicBezTo>
                <a:cubicBezTo>
                  <a:pt x="131" y="133"/>
                  <a:pt x="131" y="133"/>
                  <a:pt x="131" y="132"/>
                </a:cubicBezTo>
                <a:cubicBezTo>
                  <a:pt x="130" y="131"/>
                  <a:pt x="130" y="129"/>
                  <a:pt x="130" y="128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30" y="124"/>
                  <a:pt x="130" y="122"/>
                  <a:pt x="130" y="119"/>
                </a:cubicBezTo>
                <a:cubicBezTo>
                  <a:pt x="130" y="119"/>
                  <a:pt x="130" y="119"/>
                  <a:pt x="130" y="119"/>
                </a:cubicBezTo>
                <a:cubicBezTo>
                  <a:pt x="130" y="117"/>
                  <a:pt x="130" y="114"/>
                  <a:pt x="131" y="112"/>
                </a:cubicBezTo>
                <a:cubicBezTo>
                  <a:pt x="131" y="112"/>
                  <a:pt x="130" y="112"/>
                  <a:pt x="130" y="112"/>
                </a:cubicBezTo>
                <a:cubicBezTo>
                  <a:pt x="130" y="113"/>
                  <a:pt x="130" y="113"/>
                  <a:pt x="130" y="113"/>
                </a:cubicBezTo>
                <a:cubicBezTo>
                  <a:pt x="130" y="113"/>
                  <a:pt x="130" y="113"/>
                  <a:pt x="130" y="113"/>
                </a:cubicBezTo>
                <a:cubicBezTo>
                  <a:pt x="130" y="113"/>
                  <a:pt x="130" y="114"/>
                  <a:pt x="130" y="114"/>
                </a:cubicBezTo>
                <a:cubicBezTo>
                  <a:pt x="130" y="115"/>
                  <a:pt x="130" y="115"/>
                  <a:pt x="130" y="115"/>
                </a:cubicBezTo>
                <a:cubicBezTo>
                  <a:pt x="130" y="116"/>
                  <a:pt x="130" y="116"/>
                  <a:pt x="130" y="117"/>
                </a:cubicBezTo>
                <a:cubicBezTo>
                  <a:pt x="130" y="118"/>
                  <a:pt x="130" y="120"/>
                  <a:pt x="129" y="121"/>
                </a:cubicBezTo>
                <a:cubicBezTo>
                  <a:pt x="129" y="122"/>
                  <a:pt x="129" y="123"/>
                  <a:pt x="129" y="124"/>
                </a:cubicBezTo>
                <a:cubicBezTo>
                  <a:pt x="129" y="125"/>
                  <a:pt x="129" y="126"/>
                  <a:pt x="129" y="127"/>
                </a:cubicBezTo>
                <a:cubicBezTo>
                  <a:pt x="129" y="128"/>
                  <a:pt x="129" y="130"/>
                  <a:pt x="129" y="131"/>
                </a:cubicBezTo>
                <a:cubicBezTo>
                  <a:pt x="129" y="132"/>
                  <a:pt x="129" y="132"/>
                  <a:pt x="128" y="132"/>
                </a:cubicBezTo>
                <a:cubicBezTo>
                  <a:pt x="128" y="132"/>
                  <a:pt x="127" y="132"/>
                  <a:pt x="127" y="131"/>
                </a:cubicBezTo>
                <a:cubicBezTo>
                  <a:pt x="127" y="131"/>
                  <a:pt x="126" y="130"/>
                  <a:pt x="126" y="130"/>
                </a:cubicBezTo>
                <a:cubicBezTo>
                  <a:pt x="126" y="130"/>
                  <a:pt x="126" y="130"/>
                  <a:pt x="126" y="131"/>
                </a:cubicBezTo>
                <a:cubicBezTo>
                  <a:pt x="126" y="131"/>
                  <a:pt x="125" y="131"/>
                  <a:pt x="125" y="131"/>
                </a:cubicBezTo>
                <a:cubicBezTo>
                  <a:pt x="124" y="131"/>
                  <a:pt x="124" y="131"/>
                  <a:pt x="124" y="131"/>
                </a:cubicBezTo>
                <a:cubicBezTo>
                  <a:pt x="123" y="128"/>
                  <a:pt x="123" y="125"/>
                  <a:pt x="123" y="122"/>
                </a:cubicBezTo>
                <a:cubicBezTo>
                  <a:pt x="123" y="122"/>
                  <a:pt x="123" y="121"/>
                  <a:pt x="123" y="121"/>
                </a:cubicBezTo>
                <a:cubicBezTo>
                  <a:pt x="123" y="117"/>
                  <a:pt x="124" y="115"/>
                  <a:pt x="124" y="112"/>
                </a:cubicBezTo>
                <a:cubicBezTo>
                  <a:pt x="124" y="112"/>
                  <a:pt x="124" y="112"/>
                  <a:pt x="123" y="112"/>
                </a:cubicBezTo>
                <a:cubicBezTo>
                  <a:pt x="123" y="112"/>
                  <a:pt x="123" y="112"/>
                  <a:pt x="123" y="113"/>
                </a:cubicBezTo>
                <a:cubicBezTo>
                  <a:pt x="123" y="113"/>
                  <a:pt x="123" y="113"/>
                  <a:pt x="123" y="114"/>
                </a:cubicBezTo>
                <a:cubicBezTo>
                  <a:pt x="123" y="114"/>
                  <a:pt x="123" y="114"/>
                  <a:pt x="123" y="114"/>
                </a:cubicBezTo>
                <a:cubicBezTo>
                  <a:pt x="123" y="115"/>
                  <a:pt x="123" y="115"/>
                  <a:pt x="123" y="116"/>
                </a:cubicBezTo>
                <a:cubicBezTo>
                  <a:pt x="123" y="116"/>
                  <a:pt x="123" y="116"/>
                  <a:pt x="123" y="117"/>
                </a:cubicBezTo>
                <a:cubicBezTo>
                  <a:pt x="123" y="118"/>
                  <a:pt x="123" y="118"/>
                  <a:pt x="123" y="119"/>
                </a:cubicBezTo>
                <a:cubicBezTo>
                  <a:pt x="123" y="120"/>
                  <a:pt x="123" y="120"/>
                  <a:pt x="123" y="120"/>
                </a:cubicBezTo>
                <a:cubicBezTo>
                  <a:pt x="123" y="124"/>
                  <a:pt x="123" y="128"/>
                  <a:pt x="122" y="132"/>
                </a:cubicBezTo>
                <a:cubicBezTo>
                  <a:pt x="122" y="132"/>
                  <a:pt x="121" y="133"/>
                  <a:pt x="121" y="133"/>
                </a:cubicBezTo>
                <a:cubicBezTo>
                  <a:pt x="120" y="133"/>
                  <a:pt x="120" y="132"/>
                  <a:pt x="120" y="132"/>
                </a:cubicBezTo>
                <a:cubicBezTo>
                  <a:pt x="119" y="129"/>
                  <a:pt x="119" y="125"/>
                  <a:pt x="119" y="122"/>
                </a:cubicBezTo>
                <a:cubicBezTo>
                  <a:pt x="119" y="120"/>
                  <a:pt x="120" y="118"/>
                  <a:pt x="119" y="116"/>
                </a:cubicBezTo>
                <a:cubicBezTo>
                  <a:pt x="119" y="116"/>
                  <a:pt x="119" y="116"/>
                  <a:pt x="119" y="116"/>
                </a:cubicBezTo>
                <a:cubicBezTo>
                  <a:pt x="119" y="114"/>
                  <a:pt x="119" y="113"/>
                  <a:pt x="120" y="112"/>
                </a:cubicBezTo>
                <a:cubicBezTo>
                  <a:pt x="119" y="112"/>
                  <a:pt x="119" y="112"/>
                  <a:pt x="118" y="112"/>
                </a:cubicBezTo>
                <a:cubicBezTo>
                  <a:pt x="118" y="114"/>
                  <a:pt x="118" y="116"/>
                  <a:pt x="118" y="117"/>
                </a:cubicBezTo>
                <a:cubicBezTo>
                  <a:pt x="117" y="119"/>
                  <a:pt x="117" y="120"/>
                  <a:pt x="117" y="121"/>
                </a:cubicBezTo>
                <a:cubicBezTo>
                  <a:pt x="117" y="123"/>
                  <a:pt x="117" y="125"/>
                  <a:pt x="117" y="127"/>
                </a:cubicBezTo>
                <a:cubicBezTo>
                  <a:pt x="117" y="128"/>
                  <a:pt x="117" y="128"/>
                  <a:pt x="117" y="129"/>
                </a:cubicBezTo>
                <a:cubicBezTo>
                  <a:pt x="117" y="130"/>
                  <a:pt x="117" y="131"/>
                  <a:pt x="116" y="131"/>
                </a:cubicBezTo>
                <a:cubicBezTo>
                  <a:pt x="116" y="131"/>
                  <a:pt x="115" y="130"/>
                  <a:pt x="115" y="130"/>
                </a:cubicBezTo>
                <a:cubicBezTo>
                  <a:pt x="113" y="126"/>
                  <a:pt x="114" y="121"/>
                  <a:pt x="114" y="117"/>
                </a:cubicBezTo>
                <a:cubicBezTo>
                  <a:pt x="115" y="115"/>
                  <a:pt x="115" y="113"/>
                  <a:pt x="115" y="112"/>
                </a:cubicBezTo>
                <a:cubicBezTo>
                  <a:pt x="114" y="112"/>
                  <a:pt x="114" y="112"/>
                  <a:pt x="113" y="112"/>
                </a:cubicBezTo>
                <a:cubicBezTo>
                  <a:pt x="113" y="112"/>
                  <a:pt x="113" y="113"/>
                  <a:pt x="113" y="114"/>
                </a:cubicBezTo>
                <a:cubicBezTo>
                  <a:pt x="113" y="119"/>
                  <a:pt x="113" y="124"/>
                  <a:pt x="112" y="129"/>
                </a:cubicBezTo>
                <a:cubicBezTo>
                  <a:pt x="111" y="129"/>
                  <a:pt x="111" y="129"/>
                  <a:pt x="110" y="129"/>
                </a:cubicBezTo>
                <a:cubicBezTo>
                  <a:pt x="110" y="129"/>
                  <a:pt x="109" y="129"/>
                  <a:pt x="109" y="128"/>
                </a:cubicBezTo>
                <a:cubicBezTo>
                  <a:pt x="109" y="125"/>
                  <a:pt x="109" y="122"/>
                  <a:pt x="110" y="119"/>
                </a:cubicBezTo>
                <a:cubicBezTo>
                  <a:pt x="110" y="116"/>
                  <a:pt x="110" y="114"/>
                  <a:pt x="110" y="111"/>
                </a:cubicBezTo>
                <a:cubicBezTo>
                  <a:pt x="110" y="111"/>
                  <a:pt x="110" y="111"/>
                  <a:pt x="110" y="111"/>
                </a:cubicBezTo>
                <a:cubicBezTo>
                  <a:pt x="109" y="115"/>
                  <a:pt x="109" y="118"/>
                  <a:pt x="109" y="123"/>
                </a:cubicBezTo>
                <a:cubicBezTo>
                  <a:pt x="109" y="123"/>
                  <a:pt x="109" y="124"/>
                  <a:pt x="109" y="125"/>
                </a:cubicBezTo>
                <a:cubicBezTo>
                  <a:pt x="109" y="127"/>
                  <a:pt x="109" y="130"/>
                  <a:pt x="109" y="132"/>
                </a:cubicBezTo>
                <a:close/>
                <a:moveTo>
                  <a:pt x="144" y="112"/>
                </a:moveTo>
                <a:cubicBezTo>
                  <a:pt x="144" y="116"/>
                  <a:pt x="144" y="119"/>
                  <a:pt x="144" y="123"/>
                </a:cubicBezTo>
                <a:cubicBezTo>
                  <a:pt x="144" y="124"/>
                  <a:pt x="144" y="125"/>
                  <a:pt x="144" y="126"/>
                </a:cubicBezTo>
                <a:cubicBezTo>
                  <a:pt x="144" y="126"/>
                  <a:pt x="144" y="134"/>
                  <a:pt x="144" y="134"/>
                </a:cubicBezTo>
                <a:cubicBezTo>
                  <a:pt x="145" y="134"/>
                  <a:pt x="145" y="134"/>
                  <a:pt x="145" y="134"/>
                </a:cubicBezTo>
                <a:cubicBezTo>
                  <a:pt x="145" y="131"/>
                  <a:pt x="145" y="129"/>
                  <a:pt x="145" y="126"/>
                </a:cubicBezTo>
                <a:cubicBezTo>
                  <a:pt x="145" y="126"/>
                  <a:pt x="145" y="125"/>
                  <a:pt x="145" y="124"/>
                </a:cubicBezTo>
                <a:cubicBezTo>
                  <a:pt x="145" y="121"/>
                  <a:pt x="145" y="121"/>
                  <a:pt x="145" y="121"/>
                </a:cubicBezTo>
                <a:cubicBezTo>
                  <a:pt x="145" y="119"/>
                  <a:pt x="145" y="116"/>
                  <a:pt x="145" y="113"/>
                </a:cubicBezTo>
                <a:cubicBezTo>
                  <a:pt x="145" y="113"/>
                  <a:pt x="145" y="112"/>
                  <a:pt x="146" y="112"/>
                </a:cubicBezTo>
                <a:cubicBezTo>
                  <a:pt x="145" y="112"/>
                  <a:pt x="145" y="112"/>
                  <a:pt x="144" y="112"/>
                </a:cubicBezTo>
                <a:close/>
                <a:moveTo>
                  <a:pt x="148" y="134"/>
                </a:moveTo>
                <a:cubicBezTo>
                  <a:pt x="148" y="134"/>
                  <a:pt x="148" y="134"/>
                  <a:pt x="148" y="134"/>
                </a:cubicBezTo>
                <a:cubicBezTo>
                  <a:pt x="148" y="133"/>
                  <a:pt x="148" y="133"/>
                  <a:pt x="148" y="133"/>
                </a:cubicBezTo>
                <a:cubicBezTo>
                  <a:pt x="148" y="133"/>
                  <a:pt x="148" y="133"/>
                  <a:pt x="148" y="134"/>
                </a:cubicBezTo>
                <a:close/>
                <a:moveTo>
                  <a:pt x="156" y="112"/>
                </a:moveTo>
                <a:cubicBezTo>
                  <a:pt x="156" y="112"/>
                  <a:pt x="156" y="112"/>
                  <a:pt x="157" y="113"/>
                </a:cubicBezTo>
                <a:cubicBezTo>
                  <a:pt x="157" y="113"/>
                  <a:pt x="157" y="113"/>
                  <a:pt x="157" y="114"/>
                </a:cubicBezTo>
                <a:cubicBezTo>
                  <a:pt x="156" y="118"/>
                  <a:pt x="156" y="121"/>
                  <a:pt x="156" y="125"/>
                </a:cubicBezTo>
                <a:cubicBezTo>
                  <a:pt x="156" y="127"/>
                  <a:pt x="156" y="129"/>
                  <a:pt x="156" y="131"/>
                </a:cubicBezTo>
                <a:cubicBezTo>
                  <a:pt x="156" y="131"/>
                  <a:pt x="156" y="132"/>
                  <a:pt x="156" y="132"/>
                </a:cubicBezTo>
                <a:cubicBezTo>
                  <a:pt x="156" y="132"/>
                  <a:pt x="156" y="133"/>
                  <a:pt x="156" y="133"/>
                </a:cubicBezTo>
                <a:cubicBezTo>
                  <a:pt x="156" y="133"/>
                  <a:pt x="157" y="133"/>
                  <a:pt x="157" y="133"/>
                </a:cubicBezTo>
                <a:cubicBezTo>
                  <a:pt x="160" y="133"/>
                  <a:pt x="164" y="133"/>
                  <a:pt x="167" y="132"/>
                </a:cubicBezTo>
                <a:cubicBezTo>
                  <a:pt x="167" y="132"/>
                  <a:pt x="167" y="131"/>
                  <a:pt x="167" y="130"/>
                </a:cubicBezTo>
                <a:cubicBezTo>
                  <a:pt x="167" y="130"/>
                  <a:pt x="166" y="129"/>
                  <a:pt x="166" y="129"/>
                </a:cubicBezTo>
                <a:cubicBezTo>
                  <a:pt x="166" y="128"/>
                  <a:pt x="166" y="126"/>
                  <a:pt x="166" y="124"/>
                </a:cubicBezTo>
                <a:cubicBezTo>
                  <a:pt x="166" y="124"/>
                  <a:pt x="166" y="123"/>
                  <a:pt x="166" y="123"/>
                </a:cubicBezTo>
                <a:cubicBezTo>
                  <a:pt x="166" y="121"/>
                  <a:pt x="166" y="120"/>
                  <a:pt x="166" y="118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166" y="116"/>
                  <a:pt x="166" y="115"/>
                  <a:pt x="166" y="114"/>
                </a:cubicBezTo>
                <a:cubicBezTo>
                  <a:pt x="166" y="112"/>
                  <a:pt x="166" y="111"/>
                  <a:pt x="166" y="109"/>
                </a:cubicBezTo>
                <a:cubicBezTo>
                  <a:pt x="162" y="110"/>
                  <a:pt x="158" y="111"/>
                  <a:pt x="154" y="111"/>
                </a:cubicBezTo>
                <a:cubicBezTo>
                  <a:pt x="154" y="111"/>
                  <a:pt x="154" y="112"/>
                  <a:pt x="154" y="112"/>
                </a:cubicBezTo>
                <a:cubicBezTo>
                  <a:pt x="154" y="112"/>
                  <a:pt x="154" y="113"/>
                  <a:pt x="154" y="113"/>
                </a:cubicBezTo>
                <a:cubicBezTo>
                  <a:pt x="154" y="113"/>
                  <a:pt x="154" y="113"/>
                  <a:pt x="154" y="113"/>
                </a:cubicBezTo>
                <a:cubicBezTo>
                  <a:pt x="154" y="112"/>
                  <a:pt x="155" y="112"/>
                  <a:pt x="156" y="112"/>
                </a:cubicBezTo>
                <a:close/>
                <a:moveTo>
                  <a:pt x="106" y="132"/>
                </a:moveTo>
                <a:cubicBezTo>
                  <a:pt x="106" y="131"/>
                  <a:pt x="106" y="130"/>
                  <a:pt x="106" y="129"/>
                </a:cubicBezTo>
                <a:cubicBezTo>
                  <a:pt x="106" y="130"/>
                  <a:pt x="106" y="131"/>
                  <a:pt x="106" y="131"/>
                </a:cubicBezTo>
                <a:cubicBezTo>
                  <a:pt x="106" y="131"/>
                  <a:pt x="105" y="132"/>
                  <a:pt x="105" y="132"/>
                </a:cubicBezTo>
                <a:cubicBezTo>
                  <a:pt x="106" y="132"/>
                  <a:pt x="106" y="132"/>
                  <a:pt x="106" y="132"/>
                </a:cubicBezTo>
                <a:close/>
                <a:moveTo>
                  <a:pt x="174" y="129"/>
                </a:moveTo>
                <a:cubicBezTo>
                  <a:pt x="174" y="130"/>
                  <a:pt x="174" y="131"/>
                  <a:pt x="174" y="132"/>
                </a:cubicBezTo>
                <a:cubicBezTo>
                  <a:pt x="174" y="132"/>
                  <a:pt x="175" y="131"/>
                  <a:pt x="176" y="131"/>
                </a:cubicBezTo>
                <a:cubicBezTo>
                  <a:pt x="176" y="130"/>
                  <a:pt x="176" y="129"/>
                  <a:pt x="176" y="128"/>
                </a:cubicBezTo>
                <a:cubicBezTo>
                  <a:pt x="175" y="128"/>
                  <a:pt x="175" y="128"/>
                  <a:pt x="175" y="128"/>
                </a:cubicBezTo>
                <a:cubicBezTo>
                  <a:pt x="175" y="128"/>
                  <a:pt x="175" y="128"/>
                  <a:pt x="175" y="128"/>
                </a:cubicBezTo>
                <a:cubicBezTo>
                  <a:pt x="175" y="129"/>
                  <a:pt x="175" y="129"/>
                  <a:pt x="174" y="129"/>
                </a:cubicBezTo>
                <a:close/>
                <a:moveTo>
                  <a:pt x="100" y="131"/>
                </a:moveTo>
                <a:cubicBezTo>
                  <a:pt x="101" y="131"/>
                  <a:pt x="102" y="131"/>
                  <a:pt x="103" y="131"/>
                </a:cubicBezTo>
                <a:cubicBezTo>
                  <a:pt x="103" y="131"/>
                  <a:pt x="103" y="131"/>
                  <a:pt x="103" y="131"/>
                </a:cubicBezTo>
                <a:cubicBezTo>
                  <a:pt x="103" y="129"/>
                  <a:pt x="103" y="126"/>
                  <a:pt x="103" y="123"/>
                </a:cubicBezTo>
                <a:cubicBezTo>
                  <a:pt x="103" y="122"/>
                  <a:pt x="103" y="120"/>
                  <a:pt x="103" y="119"/>
                </a:cubicBezTo>
                <a:cubicBezTo>
                  <a:pt x="103" y="116"/>
                  <a:pt x="103" y="113"/>
                  <a:pt x="103" y="111"/>
                </a:cubicBezTo>
                <a:cubicBezTo>
                  <a:pt x="102" y="111"/>
                  <a:pt x="101" y="110"/>
                  <a:pt x="100" y="110"/>
                </a:cubicBezTo>
                <a:cubicBezTo>
                  <a:pt x="100" y="112"/>
                  <a:pt x="101" y="114"/>
                  <a:pt x="101" y="116"/>
                </a:cubicBezTo>
                <a:cubicBezTo>
                  <a:pt x="101" y="121"/>
                  <a:pt x="102" y="126"/>
                  <a:pt x="100" y="131"/>
                </a:cubicBezTo>
                <a:cubicBezTo>
                  <a:pt x="100" y="131"/>
                  <a:pt x="100" y="131"/>
                  <a:pt x="100" y="131"/>
                </a:cubicBezTo>
                <a:close/>
                <a:moveTo>
                  <a:pt x="179" y="129"/>
                </a:moveTo>
                <a:cubicBezTo>
                  <a:pt x="179" y="130"/>
                  <a:pt x="179" y="130"/>
                  <a:pt x="178" y="131"/>
                </a:cubicBezTo>
                <a:cubicBezTo>
                  <a:pt x="181" y="130"/>
                  <a:pt x="184" y="130"/>
                  <a:pt x="187" y="129"/>
                </a:cubicBezTo>
                <a:cubicBezTo>
                  <a:pt x="186" y="129"/>
                  <a:pt x="186" y="129"/>
                  <a:pt x="186" y="129"/>
                </a:cubicBezTo>
                <a:cubicBezTo>
                  <a:pt x="186" y="128"/>
                  <a:pt x="186" y="128"/>
                  <a:pt x="186" y="128"/>
                </a:cubicBezTo>
                <a:cubicBezTo>
                  <a:pt x="186" y="128"/>
                  <a:pt x="186" y="128"/>
                  <a:pt x="186" y="128"/>
                </a:cubicBezTo>
                <a:cubicBezTo>
                  <a:pt x="185" y="128"/>
                  <a:pt x="185" y="127"/>
                  <a:pt x="185" y="127"/>
                </a:cubicBezTo>
                <a:cubicBezTo>
                  <a:pt x="185" y="127"/>
                  <a:pt x="185" y="126"/>
                  <a:pt x="185" y="126"/>
                </a:cubicBezTo>
                <a:cubicBezTo>
                  <a:pt x="184" y="126"/>
                  <a:pt x="184" y="126"/>
                  <a:pt x="184" y="126"/>
                </a:cubicBezTo>
                <a:cubicBezTo>
                  <a:pt x="184" y="127"/>
                  <a:pt x="184" y="127"/>
                  <a:pt x="183" y="128"/>
                </a:cubicBezTo>
                <a:cubicBezTo>
                  <a:pt x="183" y="128"/>
                  <a:pt x="183" y="129"/>
                  <a:pt x="182" y="129"/>
                </a:cubicBezTo>
                <a:cubicBezTo>
                  <a:pt x="182" y="129"/>
                  <a:pt x="181" y="128"/>
                  <a:pt x="181" y="128"/>
                </a:cubicBezTo>
                <a:cubicBezTo>
                  <a:pt x="181" y="127"/>
                  <a:pt x="181" y="127"/>
                  <a:pt x="181" y="127"/>
                </a:cubicBezTo>
                <a:cubicBezTo>
                  <a:pt x="181" y="127"/>
                  <a:pt x="181" y="127"/>
                  <a:pt x="181" y="127"/>
                </a:cubicBezTo>
                <a:cubicBezTo>
                  <a:pt x="180" y="128"/>
                  <a:pt x="180" y="128"/>
                  <a:pt x="180" y="129"/>
                </a:cubicBezTo>
                <a:cubicBezTo>
                  <a:pt x="180" y="129"/>
                  <a:pt x="180" y="129"/>
                  <a:pt x="179" y="129"/>
                </a:cubicBezTo>
                <a:cubicBezTo>
                  <a:pt x="179" y="129"/>
                  <a:pt x="179" y="129"/>
                  <a:pt x="179" y="129"/>
                </a:cubicBezTo>
                <a:close/>
                <a:moveTo>
                  <a:pt x="95" y="130"/>
                </a:moveTo>
                <a:cubicBezTo>
                  <a:pt x="94" y="129"/>
                  <a:pt x="94" y="127"/>
                  <a:pt x="95" y="125"/>
                </a:cubicBezTo>
                <a:cubicBezTo>
                  <a:pt x="95" y="123"/>
                  <a:pt x="95" y="122"/>
                  <a:pt x="95" y="121"/>
                </a:cubicBezTo>
                <a:cubicBezTo>
                  <a:pt x="95" y="118"/>
                  <a:pt x="95" y="114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2" y="109"/>
                  <a:pt x="89" y="109"/>
                  <a:pt x="87" y="109"/>
                </a:cubicBezTo>
                <a:cubicBezTo>
                  <a:pt x="87" y="111"/>
                  <a:pt x="86" y="114"/>
                  <a:pt x="86" y="117"/>
                </a:cubicBezTo>
                <a:cubicBezTo>
                  <a:pt x="86" y="118"/>
                  <a:pt x="86" y="119"/>
                  <a:pt x="86" y="120"/>
                </a:cubicBezTo>
                <a:cubicBezTo>
                  <a:pt x="86" y="122"/>
                  <a:pt x="86" y="124"/>
                  <a:pt x="86" y="126"/>
                </a:cubicBezTo>
                <a:cubicBezTo>
                  <a:pt x="86" y="127"/>
                  <a:pt x="86" y="127"/>
                  <a:pt x="86" y="128"/>
                </a:cubicBezTo>
                <a:cubicBezTo>
                  <a:pt x="86" y="128"/>
                  <a:pt x="86" y="129"/>
                  <a:pt x="86" y="129"/>
                </a:cubicBezTo>
                <a:cubicBezTo>
                  <a:pt x="87" y="129"/>
                  <a:pt x="88" y="130"/>
                  <a:pt x="89" y="130"/>
                </a:cubicBezTo>
                <a:cubicBezTo>
                  <a:pt x="89" y="130"/>
                  <a:pt x="89" y="129"/>
                  <a:pt x="89" y="129"/>
                </a:cubicBezTo>
                <a:cubicBezTo>
                  <a:pt x="89" y="126"/>
                  <a:pt x="90" y="123"/>
                  <a:pt x="90" y="120"/>
                </a:cubicBezTo>
                <a:cubicBezTo>
                  <a:pt x="90" y="120"/>
                  <a:pt x="90" y="119"/>
                  <a:pt x="90" y="119"/>
                </a:cubicBezTo>
                <a:cubicBezTo>
                  <a:pt x="90" y="114"/>
                  <a:pt x="91" y="110"/>
                  <a:pt x="93" y="110"/>
                </a:cubicBezTo>
                <a:cubicBezTo>
                  <a:pt x="93" y="110"/>
                  <a:pt x="93" y="110"/>
                  <a:pt x="93" y="110"/>
                </a:cubicBezTo>
                <a:cubicBezTo>
                  <a:pt x="94" y="110"/>
                  <a:pt x="94" y="111"/>
                  <a:pt x="94" y="112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94" y="112"/>
                  <a:pt x="94" y="113"/>
                  <a:pt x="94" y="113"/>
                </a:cubicBezTo>
                <a:cubicBezTo>
                  <a:pt x="94" y="113"/>
                  <a:pt x="94" y="113"/>
                  <a:pt x="94" y="113"/>
                </a:cubicBezTo>
                <a:cubicBezTo>
                  <a:pt x="94" y="114"/>
                  <a:pt x="94" y="114"/>
                  <a:pt x="94" y="114"/>
                </a:cubicBezTo>
                <a:cubicBezTo>
                  <a:pt x="94" y="115"/>
                  <a:pt x="94" y="115"/>
                  <a:pt x="94" y="116"/>
                </a:cubicBezTo>
                <a:cubicBezTo>
                  <a:pt x="93" y="118"/>
                  <a:pt x="93" y="121"/>
                  <a:pt x="93" y="123"/>
                </a:cubicBezTo>
                <a:cubicBezTo>
                  <a:pt x="93" y="124"/>
                  <a:pt x="93" y="125"/>
                  <a:pt x="93" y="126"/>
                </a:cubicBezTo>
                <a:cubicBezTo>
                  <a:pt x="93" y="127"/>
                  <a:pt x="93" y="129"/>
                  <a:pt x="93" y="130"/>
                </a:cubicBezTo>
                <a:cubicBezTo>
                  <a:pt x="93" y="130"/>
                  <a:pt x="94" y="130"/>
                  <a:pt x="95" y="130"/>
                </a:cubicBezTo>
                <a:close/>
                <a:moveTo>
                  <a:pt x="83" y="129"/>
                </a:moveTo>
                <a:cubicBezTo>
                  <a:pt x="82" y="126"/>
                  <a:pt x="83" y="124"/>
                  <a:pt x="83" y="122"/>
                </a:cubicBezTo>
                <a:cubicBezTo>
                  <a:pt x="83" y="121"/>
                  <a:pt x="83" y="121"/>
                  <a:pt x="83" y="120"/>
                </a:cubicBezTo>
                <a:cubicBezTo>
                  <a:pt x="83" y="119"/>
                  <a:pt x="83" y="117"/>
                  <a:pt x="83" y="115"/>
                </a:cubicBezTo>
                <a:cubicBezTo>
                  <a:pt x="84" y="113"/>
                  <a:pt x="84" y="111"/>
                  <a:pt x="84" y="108"/>
                </a:cubicBezTo>
                <a:cubicBezTo>
                  <a:pt x="84" y="108"/>
                  <a:pt x="84" y="108"/>
                  <a:pt x="84" y="108"/>
                </a:cubicBezTo>
                <a:cubicBezTo>
                  <a:pt x="84" y="108"/>
                  <a:pt x="83" y="108"/>
                  <a:pt x="83" y="108"/>
                </a:cubicBezTo>
                <a:cubicBezTo>
                  <a:pt x="83" y="112"/>
                  <a:pt x="83" y="116"/>
                  <a:pt x="82" y="120"/>
                </a:cubicBezTo>
                <a:cubicBezTo>
                  <a:pt x="82" y="121"/>
                  <a:pt x="82" y="122"/>
                  <a:pt x="82" y="123"/>
                </a:cubicBezTo>
                <a:cubicBezTo>
                  <a:pt x="82" y="126"/>
                  <a:pt x="82" y="126"/>
                  <a:pt x="82" y="126"/>
                </a:cubicBezTo>
                <a:cubicBezTo>
                  <a:pt x="82" y="126"/>
                  <a:pt x="82" y="127"/>
                  <a:pt x="82" y="127"/>
                </a:cubicBezTo>
                <a:cubicBezTo>
                  <a:pt x="82" y="128"/>
                  <a:pt x="82" y="128"/>
                  <a:pt x="82" y="129"/>
                </a:cubicBezTo>
                <a:cubicBezTo>
                  <a:pt x="82" y="129"/>
                  <a:pt x="83" y="129"/>
                  <a:pt x="83" y="129"/>
                </a:cubicBezTo>
                <a:close/>
                <a:moveTo>
                  <a:pt x="74" y="127"/>
                </a:moveTo>
                <a:cubicBezTo>
                  <a:pt x="75" y="127"/>
                  <a:pt x="76" y="128"/>
                  <a:pt x="77" y="128"/>
                </a:cubicBezTo>
                <a:cubicBezTo>
                  <a:pt x="77" y="125"/>
                  <a:pt x="77" y="123"/>
                  <a:pt x="77" y="120"/>
                </a:cubicBezTo>
                <a:cubicBezTo>
                  <a:pt x="77" y="120"/>
                  <a:pt x="78" y="119"/>
                  <a:pt x="78" y="118"/>
                </a:cubicBezTo>
                <a:cubicBezTo>
                  <a:pt x="78" y="115"/>
                  <a:pt x="78" y="111"/>
                  <a:pt x="78" y="108"/>
                </a:cubicBezTo>
                <a:cubicBezTo>
                  <a:pt x="78" y="108"/>
                  <a:pt x="78" y="107"/>
                  <a:pt x="78" y="107"/>
                </a:cubicBezTo>
                <a:cubicBezTo>
                  <a:pt x="77" y="107"/>
                  <a:pt x="76" y="107"/>
                  <a:pt x="75" y="107"/>
                </a:cubicBezTo>
                <a:cubicBezTo>
                  <a:pt x="75" y="107"/>
                  <a:pt x="75" y="108"/>
                  <a:pt x="75" y="109"/>
                </a:cubicBezTo>
                <a:cubicBezTo>
                  <a:pt x="75" y="109"/>
                  <a:pt x="75" y="109"/>
                  <a:pt x="75" y="109"/>
                </a:cubicBezTo>
                <a:cubicBezTo>
                  <a:pt x="74" y="111"/>
                  <a:pt x="74" y="113"/>
                  <a:pt x="74" y="116"/>
                </a:cubicBezTo>
                <a:cubicBezTo>
                  <a:pt x="74" y="118"/>
                  <a:pt x="74" y="121"/>
                  <a:pt x="74" y="123"/>
                </a:cubicBezTo>
                <a:cubicBezTo>
                  <a:pt x="74" y="123"/>
                  <a:pt x="74" y="123"/>
                  <a:pt x="74" y="124"/>
                </a:cubicBezTo>
                <a:cubicBezTo>
                  <a:pt x="74" y="125"/>
                  <a:pt x="74" y="126"/>
                  <a:pt x="74" y="127"/>
                </a:cubicBezTo>
                <a:close/>
                <a:moveTo>
                  <a:pt x="189" y="126"/>
                </a:moveTo>
                <a:cubicBezTo>
                  <a:pt x="189" y="126"/>
                  <a:pt x="190" y="127"/>
                  <a:pt x="190" y="127"/>
                </a:cubicBezTo>
                <a:cubicBezTo>
                  <a:pt x="190" y="127"/>
                  <a:pt x="190" y="127"/>
                  <a:pt x="190" y="127"/>
                </a:cubicBezTo>
                <a:cubicBezTo>
                  <a:pt x="190" y="127"/>
                  <a:pt x="190" y="126"/>
                  <a:pt x="190" y="125"/>
                </a:cubicBezTo>
                <a:cubicBezTo>
                  <a:pt x="190" y="124"/>
                  <a:pt x="190" y="124"/>
                  <a:pt x="190" y="124"/>
                </a:cubicBezTo>
                <a:cubicBezTo>
                  <a:pt x="190" y="124"/>
                  <a:pt x="190" y="124"/>
                  <a:pt x="190" y="124"/>
                </a:cubicBezTo>
                <a:cubicBezTo>
                  <a:pt x="190" y="124"/>
                  <a:pt x="190" y="124"/>
                  <a:pt x="190" y="124"/>
                </a:cubicBezTo>
                <a:cubicBezTo>
                  <a:pt x="189" y="125"/>
                  <a:pt x="189" y="126"/>
                  <a:pt x="189" y="126"/>
                </a:cubicBezTo>
                <a:close/>
                <a:moveTo>
                  <a:pt x="71" y="127"/>
                </a:moveTo>
                <a:cubicBezTo>
                  <a:pt x="71" y="126"/>
                  <a:pt x="71" y="124"/>
                  <a:pt x="71" y="123"/>
                </a:cubicBezTo>
                <a:cubicBezTo>
                  <a:pt x="71" y="123"/>
                  <a:pt x="71" y="122"/>
                  <a:pt x="71" y="122"/>
                </a:cubicBezTo>
                <a:cubicBezTo>
                  <a:pt x="71" y="119"/>
                  <a:pt x="71" y="116"/>
                  <a:pt x="72" y="114"/>
                </a:cubicBezTo>
                <a:cubicBezTo>
                  <a:pt x="72" y="111"/>
                  <a:pt x="72" y="109"/>
                  <a:pt x="73" y="107"/>
                </a:cubicBezTo>
                <a:cubicBezTo>
                  <a:pt x="73" y="107"/>
                  <a:pt x="73" y="106"/>
                  <a:pt x="73" y="106"/>
                </a:cubicBezTo>
                <a:cubicBezTo>
                  <a:pt x="72" y="106"/>
                  <a:pt x="71" y="106"/>
                  <a:pt x="70" y="106"/>
                </a:cubicBezTo>
                <a:cubicBezTo>
                  <a:pt x="70" y="106"/>
                  <a:pt x="69" y="106"/>
                  <a:pt x="68" y="105"/>
                </a:cubicBezTo>
                <a:cubicBezTo>
                  <a:pt x="68" y="108"/>
                  <a:pt x="69" y="110"/>
                  <a:pt x="69" y="113"/>
                </a:cubicBezTo>
                <a:cubicBezTo>
                  <a:pt x="69" y="117"/>
                  <a:pt x="69" y="122"/>
                  <a:pt x="69" y="126"/>
                </a:cubicBezTo>
                <a:cubicBezTo>
                  <a:pt x="69" y="126"/>
                  <a:pt x="69" y="126"/>
                  <a:pt x="69" y="126"/>
                </a:cubicBezTo>
                <a:cubicBezTo>
                  <a:pt x="70" y="127"/>
                  <a:pt x="71" y="127"/>
                  <a:pt x="71" y="127"/>
                </a:cubicBezTo>
                <a:close/>
                <a:moveTo>
                  <a:pt x="193" y="123"/>
                </a:moveTo>
                <a:cubicBezTo>
                  <a:pt x="193" y="124"/>
                  <a:pt x="193" y="125"/>
                  <a:pt x="193" y="126"/>
                </a:cubicBezTo>
                <a:cubicBezTo>
                  <a:pt x="194" y="126"/>
                  <a:pt x="194" y="126"/>
                  <a:pt x="194" y="126"/>
                </a:cubicBezTo>
                <a:cubicBezTo>
                  <a:pt x="195" y="125"/>
                  <a:pt x="195" y="123"/>
                  <a:pt x="195" y="122"/>
                </a:cubicBezTo>
                <a:cubicBezTo>
                  <a:pt x="194" y="122"/>
                  <a:pt x="194" y="123"/>
                  <a:pt x="193" y="123"/>
                </a:cubicBezTo>
                <a:close/>
                <a:moveTo>
                  <a:pt x="60" y="125"/>
                </a:moveTo>
                <a:cubicBezTo>
                  <a:pt x="63" y="125"/>
                  <a:pt x="65" y="126"/>
                  <a:pt x="67" y="126"/>
                </a:cubicBezTo>
                <a:cubicBezTo>
                  <a:pt x="66" y="119"/>
                  <a:pt x="66" y="112"/>
                  <a:pt x="66" y="105"/>
                </a:cubicBezTo>
                <a:cubicBezTo>
                  <a:pt x="66" y="105"/>
                  <a:pt x="66" y="105"/>
                  <a:pt x="66" y="105"/>
                </a:cubicBezTo>
                <a:cubicBezTo>
                  <a:pt x="64" y="105"/>
                  <a:pt x="62" y="104"/>
                  <a:pt x="60" y="104"/>
                </a:cubicBezTo>
                <a:cubicBezTo>
                  <a:pt x="60" y="107"/>
                  <a:pt x="60" y="111"/>
                  <a:pt x="60" y="115"/>
                </a:cubicBezTo>
                <a:cubicBezTo>
                  <a:pt x="60" y="116"/>
                  <a:pt x="60" y="117"/>
                  <a:pt x="60" y="118"/>
                </a:cubicBezTo>
                <a:cubicBezTo>
                  <a:pt x="61" y="120"/>
                  <a:pt x="61" y="122"/>
                  <a:pt x="60" y="125"/>
                </a:cubicBezTo>
                <a:close/>
                <a:moveTo>
                  <a:pt x="176" y="123"/>
                </a:moveTo>
                <a:cubicBezTo>
                  <a:pt x="176" y="123"/>
                  <a:pt x="176" y="124"/>
                  <a:pt x="176" y="125"/>
                </a:cubicBezTo>
                <a:cubicBezTo>
                  <a:pt x="176" y="125"/>
                  <a:pt x="176" y="125"/>
                  <a:pt x="176" y="125"/>
                </a:cubicBezTo>
                <a:cubicBezTo>
                  <a:pt x="176" y="124"/>
                  <a:pt x="176" y="123"/>
                  <a:pt x="176" y="123"/>
                </a:cubicBezTo>
                <a:close/>
                <a:moveTo>
                  <a:pt x="197" y="123"/>
                </a:moveTo>
                <a:cubicBezTo>
                  <a:pt x="197" y="123"/>
                  <a:pt x="197" y="124"/>
                  <a:pt x="197" y="124"/>
                </a:cubicBezTo>
                <a:cubicBezTo>
                  <a:pt x="197" y="124"/>
                  <a:pt x="197" y="124"/>
                  <a:pt x="198" y="124"/>
                </a:cubicBezTo>
                <a:cubicBezTo>
                  <a:pt x="198" y="124"/>
                  <a:pt x="198" y="123"/>
                  <a:pt x="197" y="123"/>
                </a:cubicBezTo>
                <a:close/>
                <a:moveTo>
                  <a:pt x="53" y="123"/>
                </a:moveTo>
                <a:cubicBezTo>
                  <a:pt x="54" y="123"/>
                  <a:pt x="56" y="123"/>
                  <a:pt x="57" y="124"/>
                </a:cubicBezTo>
                <a:cubicBezTo>
                  <a:pt x="57" y="121"/>
                  <a:pt x="57" y="119"/>
                  <a:pt x="57" y="116"/>
                </a:cubicBezTo>
                <a:cubicBezTo>
                  <a:pt x="57" y="115"/>
                  <a:pt x="57" y="115"/>
                  <a:pt x="57" y="114"/>
                </a:cubicBezTo>
                <a:cubicBezTo>
                  <a:pt x="57" y="109"/>
                  <a:pt x="57" y="106"/>
                  <a:pt x="58" y="103"/>
                </a:cubicBezTo>
                <a:cubicBezTo>
                  <a:pt x="56" y="102"/>
                  <a:pt x="55" y="102"/>
                  <a:pt x="54" y="102"/>
                </a:cubicBezTo>
                <a:cubicBezTo>
                  <a:pt x="54" y="106"/>
                  <a:pt x="54" y="109"/>
                  <a:pt x="53" y="113"/>
                </a:cubicBezTo>
                <a:cubicBezTo>
                  <a:pt x="53" y="115"/>
                  <a:pt x="53" y="115"/>
                  <a:pt x="53" y="115"/>
                </a:cubicBezTo>
                <a:cubicBezTo>
                  <a:pt x="53" y="116"/>
                  <a:pt x="53" y="118"/>
                  <a:pt x="53" y="120"/>
                </a:cubicBezTo>
                <a:cubicBezTo>
                  <a:pt x="53" y="120"/>
                  <a:pt x="53" y="121"/>
                  <a:pt x="53" y="121"/>
                </a:cubicBezTo>
                <a:cubicBezTo>
                  <a:pt x="53" y="122"/>
                  <a:pt x="53" y="122"/>
                  <a:pt x="53" y="123"/>
                </a:cubicBezTo>
                <a:close/>
                <a:moveTo>
                  <a:pt x="98" y="119"/>
                </a:moveTo>
                <a:cubicBezTo>
                  <a:pt x="98" y="120"/>
                  <a:pt x="98" y="121"/>
                  <a:pt x="98" y="121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98" y="122"/>
                  <a:pt x="98" y="121"/>
                  <a:pt x="98" y="120"/>
                </a:cubicBezTo>
                <a:cubicBezTo>
                  <a:pt x="98" y="120"/>
                  <a:pt x="98" y="120"/>
                  <a:pt x="98" y="119"/>
                </a:cubicBezTo>
                <a:close/>
                <a:moveTo>
                  <a:pt x="44" y="119"/>
                </a:moveTo>
                <a:cubicBezTo>
                  <a:pt x="45" y="120"/>
                  <a:pt x="45" y="120"/>
                  <a:pt x="46" y="120"/>
                </a:cubicBezTo>
                <a:cubicBezTo>
                  <a:pt x="47" y="121"/>
                  <a:pt x="48" y="121"/>
                  <a:pt x="49" y="121"/>
                </a:cubicBezTo>
                <a:cubicBezTo>
                  <a:pt x="49" y="120"/>
                  <a:pt x="50" y="118"/>
                  <a:pt x="50" y="116"/>
                </a:cubicBezTo>
                <a:cubicBezTo>
                  <a:pt x="50" y="116"/>
                  <a:pt x="50" y="115"/>
                  <a:pt x="50" y="114"/>
                </a:cubicBezTo>
                <a:cubicBezTo>
                  <a:pt x="50" y="112"/>
                  <a:pt x="50" y="112"/>
                  <a:pt x="50" y="112"/>
                </a:cubicBezTo>
                <a:cubicBezTo>
                  <a:pt x="51" y="108"/>
                  <a:pt x="51" y="104"/>
                  <a:pt x="51" y="101"/>
                </a:cubicBezTo>
                <a:cubicBezTo>
                  <a:pt x="49" y="100"/>
                  <a:pt x="46" y="99"/>
                  <a:pt x="44" y="98"/>
                </a:cubicBezTo>
                <a:cubicBezTo>
                  <a:pt x="44" y="102"/>
                  <a:pt x="45" y="105"/>
                  <a:pt x="45" y="108"/>
                </a:cubicBezTo>
                <a:cubicBezTo>
                  <a:pt x="45" y="109"/>
                  <a:pt x="45" y="110"/>
                  <a:pt x="45" y="111"/>
                </a:cubicBezTo>
                <a:cubicBezTo>
                  <a:pt x="45" y="113"/>
                  <a:pt x="45" y="116"/>
                  <a:pt x="44" y="119"/>
                </a:cubicBezTo>
                <a:cubicBezTo>
                  <a:pt x="44" y="119"/>
                  <a:pt x="44" y="119"/>
                  <a:pt x="44" y="119"/>
                </a:cubicBezTo>
                <a:close/>
                <a:moveTo>
                  <a:pt x="203" y="120"/>
                </a:moveTo>
                <a:cubicBezTo>
                  <a:pt x="203" y="120"/>
                  <a:pt x="203" y="120"/>
                  <a:pt x="203" y="121"/>
                </a:cubicBezTo>
                <a:cubicBezTo>
                  <a:pt x="204" y="120"/>
                  <a:pt x="205" y="119"/>
                  <a:pt x="206" y="119"/>
                </a:cubicBezTo>
                <a:cubicBezTo>
                  <a:pt x="206" y="118"/>
                  <a:pt x="206" y="117"/>
                  <a:pt x="206" y="117"/>
                </a:cubicBezTo>
                <a:cubicBezTo>
                  <a:pt x="206" y="117"/>
                  <a:pt x="206" y="117"/>
                  <a:pt x="206" y="117"/>
                </a:cubicBezTo>
                <a:cubicBezTo>
                  <a:pt x="206" y="117"/>
                  <a:pt x="205" y="117"/>
                  <a:pt x="205" y="117"/>
                </a:cubicBezTo>
                <a:cubicBezTo>
                  <a:pt x="205" y="118"/>
                  <a:pt x="205" y="118"/>
                  <a:pt x="204" y="119"/>
                </a:cubicBezTo>
                <a:cubicBezTo>
                  <a:pt x="204" y="120"/>
                  <a:pt x="204" y="120"/>
                  <a:pt x="203" y="120"/>
                </a:cubicBezTo>
                <a:cubicBezTo>
                  <a:pt x="203" y="120"/>
                  <a:pt x="203" y="120"/>
                  <a:pt x="203" y="120"/>
                </a:cubicBezTo>
                <a:close/>
                <a:moveTo>
                  <a:pt x="186" y="105"/>
                </a:moveTo>
                <a:cubicBezTo>
                  <a:pt x="186" y="106"/>
                  <a:pt x="186" y="107"/>
                  <a:pt x="186" y="108"/>
                </a:cubicBezTo>
                <a:cubicBezTo>
                  <a:pt x="186" y="108"/>
                  <a:pt x="186" y="109"/>
                  <a:pt x="186" y="109"/>
                </a:cubicBezTo>
                <a:cubicBezTo>
                  <a:pt x="185" y="111"/>
                  <a:pt x="185" y="113"/>
                  <a:pt x="185" y="116"/>
                </a:cubicBezTo>
                <a:cubicBezTo>
                  <a:pt x="185" y="117"/>
                  <a:pt x="185" y="118"/>
                  <a:pt x="185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20"/>
                  <a:pt x="185" y="119"/>
                  <a:pt x="185" y="119"/>
                </a:cubicBezTo>
                <a:cubicBezTo>
                  <a:pt x="185" y="118"/>
                  <a:pt x="185" y="118"/>
                  <a:pt x="185" y="118"/>
                </a:cubicBezTo>
                <a:cubicBezTo>
                  <a:pt x="185" y="116"/>
                  <a:pt x="185" y="115"/>
                  <a:pt x="186" y="114"/>
                </a:cubicBezTo>
                <a:cubicBezTo>
                  <a:pt x="186" y="113"/>
                  <a:pt x="186" y="111"/>
                  <a:pt x="186" y="109"/>
                </a:cubicBezTo>
                <a:cubicBezTo>
                  <a:pt x="186" y="108"/>
                  <a:pt x="186" y="107"/>
                  <a:pt x="186" y="106"/>
                </a:cubicBezTo>
                <a:cubicBezTo>
                  <a:pt x="186" y="106"/>
                  <a:pt x="186" y="105"/>
                  <a:pt x="186" y="105"/>
                </a:cubicBezTo>
                <a:close/>
                <a:moveTo>
                  <a:pt x="106" y="111"/>
                </a:moveTo>
                <a:cubicBezTo>
                  <a:pt x="106" y="114"/>
                  <a:pt x="106" y="116"/>
                  <a:pt x="106" y="119"/>
                </a:cubicBezTo>
                <a:cubicBezTo>
                  <a:pt x="106" y="116"/>
                  <a:pt x="107" y="113"/>
                  <a:pt x="107" y="111"/>
                </a:cubicBezTo>
                <a:lnTo>
                  <a:pt x="106" y="111"/>
                </a:lnTo>
                <a:close/>
                <a:moveTo>
                  <a:pt x="193" y="119"/>
                </a:moveTo>
                <a:cubicBezTo>
                  <a:pt x="193" y="119"/>
                  <a:pt x="193" y="118"/>
                  <a:pt x="194" y="118"/>
                </a:cubicBezTo>
                <a:cubicBezTo>
                  <a:pt x="194" y="118"/>
                  <a:pt x="195" y="118"/>
                  <a:pt x="195" y="117"/>
                </a:cubicBezTo>
                <a:cubicBezTo>
                  <a:pt x="195" y="117"/>
                  <a:pt x="195" y="117"/>
                  <a:pt x="195" y="116"/>
                </a:cubicBezTo>
                <a:cubicBezTo>
                  <a:pt x="194" y="117"/>
                  <a:pt x="194" y="117"/>
                  <a:pt x="193" y="117"/>
                </a:cubicBezTo>
                <a:cubicBezTo>
                  <a:pt x="193" y="118"/>
                  <a:pt x="193" y="118"/>
                  <a:pt x="193" y="119"/>
                </a:cubicBezTo>
                <a:cubicBezTo>
                  <a:pt x="193" y="119"/>
                  <a:pt x="193" y="119"/>
                  <a:pt x="193" y="119"/>
                </a:cubicBezTo>
                <a:close/>
                <a:moveTo>
                  <a:pt x="35" y="115"/>
                </a:moveTo>
                <a:cubicBezTo>
                  <a:pt x="38" y="117"/>
                  <a:pt x="40" y="118"/>
                  <a:pt x="42" y="119"/>
                </a:cubicBezTo>
                <a:cubicBezTo>
                  <a:pt x="41" y="116"/>
                  <a:pt x="41" y="114"/>
                  <a:pt x="42" y="111"/>
                </a:cubicBezTo>
                <a:cubicBezTo>
                  <a:pt x="42" y="110"/>
                  <a:pt x="42" y="109"/>
                  <a:pt x="42" y="108"/>
                </a:cubicBezTo>
                <a:cubicBezTo>
                  <a:pt x="42" y="107"/>
                  <a:pt x="42" y="107"/>
                  <a:pt x="42" y="107"/>
                </a:cubicBezTo>
                <a:cubicBezTo>
                  <a:pt x="42" y="104"/>
                  <a:pt x="42" y="101"/>
                  <a:pt x="42" y="97"/>
                </a:cubicBezTo>
                <a:cubicBezTo>
                  <a:pt x="39" y="96"/>
                  <a:pt x="37" y="95"/>
                  <a:pt x="35" y="94"/>
                </a:cubicBezTo>
                <a:cubicBezTo>
                  <a:pt x="35" y="98"/>
                  <a:pt x="35" y="102"/>
                  <a:pt x="35" y="106"/>
                </a:cubicBezTo>
                <a:cubicBezTo>
                  <a:pt x="35" y="106"/>
                  <a:pt x="35" y="107"/>
                  <a:pt x="35" y="108"/>
                </a:cubicBezTo>
                <a:cubicBezTo>
                  <a:pt x="35" y="110"/>
                  <a:pt x="36" y="113"/>
                  <a:pt x="35" y="115"/>
                </a:cubicBezTo>
                <a:close/>
                <a:moveTo>
                  <a:pt x="97" y="110"/>
                </a:moveTo>
                <a:cubicBezTo>
                  <a:pt x="97" y="112"/>
                  <a:pt x="98" y="115"/>
                  <a:pt x="98" y="118"/>
                </a:cubicBezTo>
                <a:cubicBezTo>
                  <a:pt x="98" y="118"/>
                  <a:pt x="98" y="118"/>
                  <a:pt x="98" y="117"/>
                </a:cubicBezTo>
                <a:cubicBezTo>
                  <a:pt x="98" y="115"/>
                  <a:pt x="97" y="112"/>
                  <a:pt x="97" y="110"/>
                </a:cubicBezTo>
                <a:cubicBezTo>
                  <a:pt x="97" y="110"/>
                  <a:pt x="97" y="110"/>
                  <a:pt x="97" y="110"/>
                </a:cubicBezTo>
                <a:close/>
                <a:moveTo>
                  <a:pt x="210" y="114"/>
                </a:moveTo>
                <a:cubicBezTo>
                  <a:pt x="210" y="115"/>
                  <a:pt x="210" y="115"/>
                  <a:pt x="210" y="115"/>
                </a:cubicBezTo>
                <a:cubicBezTo>
                  <a:pt x="210" y="115"/>
                  <a:pt x="210" y="114"/>
                  <a:pt x="210" y="114"/>
                </a:cubicBezTo>
                <a:cubicBezTo>
                  <a:pt x="210" y="114"/>
                  <a:pt x="210" y="114"/>
                  <a:pt x="210" y="114"/>
                </a:cubicBezTo>
                <a:close/>
                <a:moveTo>
                  <a:pt x="200" y="115"/>
                </a:moveTo>
                <a:cubicBezTo>
                  <a:pt x="200" y="114"/>
                  <a:pt x="200" y="114"/>
                  <a:pt x="200" y="114"/>
                </a:cubicBezTo>
                <a:cubicBezTo>
                  <a:pt x="200" y="114"/>
                  <a:pt x="200" y="113"/>
                  <a:pt x="200" y="113"/>
                </a:cubicBezTo>
                <a:cubicBezTo>
                  <a:pt x="200" y="113"/>
                  <a:pt x="200" y="113"/>
                  <a:pt x="199" y="113"/>
                </a:cubicBezTo>
                <a:cubicBezTo>
                  <a:pt x="199" y="113"/>
                  <a:pt x="199" y="114"/>
                  <a:pt x="200" y="115"/>
                </a:cubicBezTo>
                <a:close/>
                <a:moveTo>
                  <a:pt x="27" y="110"/>
                </a:moveTo>
                <a:cubicBezTo>
                  <a:pt x="29" y="111"/>
                  <a:pt x="31" y="112"/>
                  <a:pt x="32" y="113"/>
                </a:cubicBezTo>
                <a:cubicBezTo>
                  <a:pt x="32" y="112"/>
                  <a:pt x="32" y="110"/>
                  <a:pt x="32" y="108"/>
                </a:cubicBezTo>
                <a:cubicBezTo>
                  <a:pt x="32" y="107"/>
                  <a:pt x="32" y="106"/>
                  <a:pt x="32" y="105"/>
                </a:cubicBezTo>
                <a:cubicBezTo>
                  <a:pt x="32" y="100"/>
                  <a:pt x="32" y="97"/>
                  <a:pt x="32" y="93"/>
                </a:cubicBezTo>
                <a:cubicBezTo>
                  <a:pt x="32" y="93"/>
                  <a:pt x="32" y="93"/>
                  <a:pt x="32" y="93"/>
                </a:cubicBezTo>
                <a:cubicBezTo>
                  <a:pt x="32" y="93"/>
                  <a:pt x="31" y="93"/>
                  <a:pt x="31" y="92"/>
                </a:cubicBezTo>
                <a:cubicBezTo>
                  <a:pt x="30" y="92"/>
                  <a:pt x="29" y="91"/>
                  <a:pt x="28" y="91"/>
                </a:cubicBezTo>
                <a:cubicBezTo>
                  <a:pt x="28" y="93"/>
                  <a:pt x="27" y="96"/>
                  <a:pt x="27" y="99"/>
                </a:cubicBezTo>
                <a:cubicBezTo>
                  <a:pt x="27" y="100"/>
                  <a:pt x="27" y="101"/>
                  <a:pt x="27" y="102"/>
                </a:cubicBezTo>
                <a:cubicBezTo>
                  <a:pt x="27" y="104"/>
                  <a:pt x="27" y="106"/>
                  <a:pt x="27" y="108"/>
                </a:cubicBezTo>
                <a:cubicBezTo>
                  <a:pt x="27" y="109"/>
                  <a:pt x="27" y="109"/>
                  <a:pt x="27" y="109"/>
                </a:cubicBezTo>
                <a:cubicBezTo>
                  <a:pt x="27" y="110"/>
                  <a:pt x="27" y="110"/>
                  <a:pt x="27" y="110"/>
                </a:cubicBezTo>
                <a:close/>
                <a:moveTo>
                  <a:pt x="150" y="112"/>
                </a:moveTo>
                <a:cubicBezTo>
                  <a:pt x="150" y="112"/>
                  <a:pt x="151" y="112"/>
                  <a:pt x="151" y="113"/>
                </a:cubicBezTo>
                <a:cubicBezTo>
                  <a:pt x="151" y="112"/>
                  <a:pt x="151" y="112"/>
                  <a:pt x="151" y="112"/>
                </a:cubicBezTo>
                <a:cubicBezTo>
                  <a:pt x="150" y="112"/>
                  <a:pt x="149" y="112"/>
                  <a:pt x="148" y="112"/>
                </a:cubicBezTo>
                <a:cubicBezTo>
                  <a:pt x="148" y="112"/>
                  <a:pt x="148" y="112"/>
                  <a:pt x="148" y="113"/>
                </a:cubicBezTo>
                <a:cubicBezTo>
                  <a:pt x="149" y="112"/>
                  <a:pt x="149" y="112"/>
                  <a:pt x="150" y="112"/>
                </a:cubicBezTo>
                <a:close/>
                <a:moveTo>
                  <a:pt x="214" y="111"/>
                </a:moveTo>
                <a:cubicBezTo>
                  <a:pt x="214" y="112"/>
                  <a:pt x="214" y="112"/>
                  <a:pt x="214" y="113"/>
                </a:cubicBezTo>
                <a:cubicBezTo>
                  <a:pt x="214" y="113"/>
                  <a:pt x="215" y="112"/>
                  <a:pt x="215" y="112"/>
                </a:cubicBezTo>
                <a:cubicBezTo>
                  <a:pt x="215" y="111"/>
                  <a:pt x="215" y="111"/>
                  <a:pt x="215" y="110"/>
                </a:cubicBezTo>
                <a:cubicBezTo>
                  <a:pt x="215" y="110"/>
                  <a:pt x="214" y="111"/>
                  <a:pt x="214" y="111"/>
                </a:cubicBezTo>
                <a:close/>
                <a:moveTo>
                  <a:pt x="193" y="102"/>
                </a:moveTo>
                <a:cubicBezTo>
                  <a:pt x="194" y="102"/>
                  <a:pt x="194" y="103"/>
                  <a:pt x="194" y="103"/>
                </a:cubicBezTo>
                <a:cubicBezTo>
                  <a:pt x="195" y="106"/>
                  <a:pt x="195" y="109"/>
                  <a:pt x="194" y="113"/>
                </a:cubicBezTo>
                <a:cubicBezTo>
                  <a:pt x="194" y="112"/>
                  <a:pt x="195" y="112"/>
                  <a:pt x="195" y="112"/>
                </a:cubicBezTo>
                <a:cubicBezTo>
                  <a:pt x="195" y="112"/>
                  <a:pt x="195" y="111"/>
                  <a:pt x="195" y="111"/>
                </a:cubicBezTo>
                <a:cubicBezTo>
                  <a:pt x="195" y="110"/>
                  <a:pt x="195" y="109"/>
                  <a:pt x="195" y="108"/>
                </a:cubicBezTo>
                <a:cubicBezTo>
                  <a:pt x="195" y="105"/>
                  <a:pt x="194" y="102"/>
                  <a:pt x="194" y="99"/>
                </a:cubicBezTo>
                <a:cubicBezTo>
                  <a:pt x="193" y="100"/>
                  <a:pt x="191" y="100"/>
                  <a:pt x="189" y="101"/>
                </a:cubicBezTo>
                <a:cubicBezTo>
                  <a:pt x="190" y="101"/>
                  <a:pt x="190" y="102"/>
                  <a:pt x="190" y="102"/>
                </a:cubicBezTo>
                <a:cubicBezTo>
                  <a:pt x="189" y="102"/>
                  <a:pt x="189" y="102"/>
                  <a:pt x="189" y="102"/>
                </a:cubicBezTo>
                <a:cubicBezTo>
                  <a:pt x="189" y="102"/>
                  <a:pt x="189" y="102"/>
                  <a:pt x="189" y="102"/>
                </a:cubicBezTo>
                <a:cubicBezTo>
                  <a:pt x="189" y="103"/>
                  <a:pt x="189" y="103"/>
                  <a:pt x="189" y="104"/>
                </a:cubicBezTo>
                <a:cubicBezTo>
                  <a:pt x="189" y="104"/>
                  <a:pt x="189" y="105"/>
                  <a:pt x="189" y="105"/>
                </a:cubicBezTo>
                <a:cubicBezTo>
                  <a:pt x="189" y="106"/>
                  <a:pt x="189" y="108"/>
                  <a:pt x="189" y="109"/>
                </a:cubicBezTo>
                <a:cubicBezTo>
                  <a:pt x="189" y="110"/>
                  <a:pt x="189" y="111"/>
                  <a:pt x="189" y="112"/>
                </a:cubicBezTo>
                <a:cubicBezTo>
                  <a:pt x="189" y="110"/>
                  <a:pt x="190" y="107"/>
                  <a:pt x="190" y="105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90" y="103"/>
                  <a:pt x="191" y="102"/>
                  <a:pt x="191" y="101"/>
                </a:cubicBezTo>
                <a:cubicBezTo>
                  <a:pt x="191" y="101"/>
                  <a:pt x="191" y="100"/>
                  <a:pt x="192" y="100"/>
                </a:cubicBezTo>
                <a:cubicBezTo>
                  <a:pt x="192" y="100"/>
                  <a:pt x="193" y="100"/>
                  <a:pt x="193" y="101"/>
                </a:cubicBezTo>
                <a:cubicBezTo>
                  <a:pt x="193" y="101"/>
                  <a:pt x="193" y="101"/>
                  <a:pt x="193" y="102"/>
                </a:cubicBezTo>
                <a:cubicBezTo>
                  <a:pt x="193" y="102"/>
                  <a:pt x="193" y="102"/>
                  <a:pt x="193" y="102"/>
                </a:cubicBezTo>
                <a:close/>
                <a:moveTo>
                  <a:pt x="198" y="97"/>
                </a:moveTo>
                <a:cubicBezTo>
                  <a:pt x="198" y="101"/>
                  <a:pt x="198" y="105"/>
                  <a:pt x="199" y="109"/>
                </a:cubicBezTo>
                <a:cubicBezTo>
                  <a:pt x="199" y="109"/>
                  <a:pt x="200" y="108"/>
                  <a:pt x="200" y="108"/>
                </a:cubicBezTo>
                <a:cubicBezTo>
                  <a:pt x="200" y="107"/>
                  <a:pt x="200" y="106"/>
                  <a:pt x="200" y="106"/>
                </a:cubicBezTo>
                <a:cubicBezTo>
                  <a:pt x="200" y="106"/>
                  <a:pt x="200" y="106"/>
                  <a:pt x="200" y="106"/>
                </a:cubicBezTo>
                <a:cubicBezTo>
                  <a:pt x="199" y="106"/>
                  <a:pt x="199" y="105"/>
                  <a:pt x="199" y="105"/>
                </a:cubicBezTo>
                <a:cubicBezTo>
                  <a:pt x="199" y="104"/>
                  <a:pt x="199" y="104"/>
                  <a:pt x="199" y="104"/>
                </a:cubicBezTo>
                <a:cubicBezTo>
                  <a:pt x="199" y="103"/>
                  <a:pt x="200" y="103"/>
                  <a:pt x="200" y="103"/>
                </a:cubicBezTo>
                <a:cubicBezTo>
                  <a:pt x="200" y="101"/>
                  <a:pt x="200" y="100"/>
                  <a:pt x="200" y="99"/>
                </a:cubicBezTo>
                <a:cubicBezTo>
                  <a:pt x="200" y="99"/>
                  <a:pt x="200" y="99"/>
                  <a:pt x="200" y="99"/>
                </a:cubicBezTo>
                <a:cubicBezTo>
                  <a:pt x="199" y="98"/>
                  <a:pt x="199" y="98"/>
                  <a:pt x="200" y="97"/>
                </a:cubicBezTo>
                <a:cubicBezTo>
                  <a:pt x="200" y="97"/>
                  <a:pt x="200" y="97"/>
                  <a:pt x="200" y="97"/>
                </a:cubicBezTo>
                <a:cubicBezTo>
                  <a:pt x="200" y="97"/>
                  <a:pt x="200" y="96"/>
                  <a:pt x="200" y="96"/>
                </a:cubicBezTo>
                <a:cubicBezTo>
                  <a:pt x="199" y="96"/>
                  <a:pt x="199" y="96"/>
                  <a:pt x="198" y="97"/>
                </a:cubicBezTo>
                <a:close/>
                <a:moveTo>
                  <a:pt x="81" y="108"/>
                </a:moveTo>
                <a:cubicBezTo>
                  <a:pt x="81" y="108"/>
                  <a:pt x="81" y="108"/>
                  <a:pt x="81" y="108"/>
                </a:cubicBezTo>
                <a:cubicBezTo>
                  <a:pt x="81" y="108"/>
                  <a:pt x="81" y="109"/>
                  <a:pt x="81" y="109"/>
                </a:cubicBezTo>
                <a:cubicBezTo>
                  <a:pt x="81" y="109"/>
                  <a:pt x="81" y="108"/>
                  <a:pt x="81" y="108"/>
                </a:cubicBezTo>
                <a:cubicBezTo>
                  <a:pt x="81" y="108"/>
                  <a:pt x="81" y="108"/>
                  <a:pt x="81" y="108"/>
                </a:cubicBezTo>
                <a:close/>
                <a:moveTo>
                  <a:pt x="107" y="107"/>
                </a:moveTo>
                <a:cubicBezTo>
                  <a:pt x="116" y="108"/>
                  <a:pt x="125" y="109"/>
                  <a:pt x="132" y="109"/>
                </a:cubicBezTo>
                <a:cubicBezTo>
                  <a:pt x="145" y="109"/>
                  <a:pt x="156" y="108"/>
                  <a:pt x="166" y="105"/>
                </a:cubicBezTo>
                <a:cubicBezTo>
                  <a:pt x="166" y="105"/>
                  <a:pt x="166" y="105"/>
                  <a:pt x="166" y="105"/>
                </a:cubicBezTo>
                <a:cubicBezTo>
                  <a:pt x="166" y="104"/>
                  <a:pt x="167" y="104"/>
                  <a:pt x="168" y="104"/>
                </a:cubicBezTo>
                <a:cubicBezTo>
                  <a:pt x="168" y="104"/>
                  <a:pt x="169" y="104"/>
                  <a:pt x="169" y="105"/>
                </a:cubicBezTo>
                <a:cubicBezTo>
                  <a:pt x="171" y="104"/>
                  <a:pt x="174" y="103"/>
                  <a:pt x="176" y="103"/>
                </a:cubicBezTo>
                <a:cubicBezTo>
                  <a:pt x="188" y="99"/>
                  <a:pt x="200" y="93"/>
                  <a:pt x="210" y="85"/>
                </a:cubicBezTo>
                <a:cubicBezTo>
                  <a:pt x="219" y="77"/>
                  <a:pt x="228" y="69"/>
                  <a:pt x="226" y="57"/>
                </a:cubicBezTo>
                <a:cubicBezTo>
                  <a:pt x="224" y="57"/>
                  <a:pt x="222" y="57"/>
                  <a:pt x="220" y="57"/>
                </a:cubicBezTo>
                <a:cubicBezTo>
                  <a:pt x="220" y="58"/>
                  <a:pt x="220" y="58"/>
                  <a:pt x="219" y="59"/>
                </a:cubicBezTo>
                <a:cubicBezTo>
                  <a:pt x="219" y="59"/>
                  <a:pt x="219" y="59"/>
                  <a:pt x="218" y="59"/>
                </a:cubicBezTo>
                <a:cubicBezTo>
                  <a:pt x="218" y="59"/>
                  <a:pt x="218" y="59"/>
                  <a:pt x="217" y="59"/>
                </a:cubicBezTo>
                <a:cubicBezTo>
                  <a:pt x="217" y="59"/>
                  <a:pt x="217" y="58"/>
                  <a:pt x="217" y="58"/>
                </a:cubicBezTo>
                <a:cubicBezTo>
                  <a:pt x="217" y="58"/>
                  <a:pt x="217" y="57"/>
                  <a:pt x="217" y="57"/>
                </a:cubicBezTo>
                <a:cubicBezTo>
                  <a:pt x="217" y="57"/>
                  <a:pt x="216" y="57"/>
                  <a:pt x="215" y="57"/>
                </a:cubicBezTo>
                <a:cubicBezTo>
                  <a:pt x="215" y="57"/>
                  <a:pt x="215" y="57"/>
                  <a:pt x="215" y="57"/>
                </a:cubicBezTo>
                <a:cubicBezTo>
                  <a:pt x="214" y="57"/>
                  <a:pt x="214" y="57"/>
                  <a:pt x="214" y="57"/>
                </a:cubicBezTo>
                <a:cubicBezTo>
                  <a:pt x="209" y="57"/>
                  <a:pt x="204" y="57"/>
                  <a:pt x="198" y="57"/>
                </a:cubicBezTo>
                <a:cubicBezTo>
                  <a:pt x="198" y="57"/>
                  <a:pt x="198" y="57"/>
                  <a:pt x="198" y="57"/>
                </a:cubicBezTo>
                <a:cubicBezTo>
                  <a:pt x="198" y="57"/>
                  <a:pt x="198" y="57"/>
                  <a:pt x="197" y="57"/>
                </a:cubicBezTo>
                <a:cubicBezTo>
                  <a:pt x="192" y="57"/>
                  <a:pt x="186" y="56"/>
                  <a:pt x="180" y="56"/>
                </a:cubicBezTo>
                <a:cubicBezTo>
                  <a:pt x="177" y="56"/>
                  <a:pt x="174" y="56"/>
                  <a:pt x="171" y="56"/>
                </a:cubicBezTo>
                <a:cubicBezTo>
                  <a:pt x="161" y="55"/>
                  <a:pt x="151" y="55"/>
                  <a:pt x="140" y="54"/>
                </a:cubicBezTo>
                <a:cubicBezTo>
                  <a:pt x="138" y="54"/>
                  <a:pt x="135" y="54"/>
                  <a:pt x="132" y="54"/>
                </a:cubicBezTo>
                <a:cubicBezTo>
                  <a:pt x="131" y="54"/>
                  <a:pt x="129" y="54"/>
                  <a:pt x="127" y="53"/>
                </a:cubicBezTo>
                <a:cubicBezTo>
                  <a:pt x="125" y="53"/>
                  <a:pt x="123" y="53"/>
                  <a:pt x="121" y="53"/>
                </a:cubicBezTo>
                <a:cubicBezTo>
                  <a:pt x="121" y="53"/>
                  <a:pt x="121" y="53"/>
                  <a:pt x="121" y="53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20" y="53"/>
                  <a:pt x="119" y="53"/>
                  <a:pt x="119" y="52"/>
                </a:cubicBezTo>
                <a:cubicBezTo>
                  <a:pt x="119" y="52"/>
                  <a:pt x="119" y="52"/>
                  <a:pt x="119" y="52"/>
                </a:cubicBezTo>
                <a:cubicBezTo>
                  <a:pt x="118" y="53"/>
                  <a:pt x="118" y="53"/>
                  <a:pt x="118" y="53"/>
                </a:cubicBezTo>
                <a:cubicBezTo>
                  <a:pt x="118" y="53"/>
                  <a:pt x="118" y="53"/>
                  <a:pt x="117" y="53"/>
                </a:cubicBezTo>
                <a:cubicBezTo>
                  <a:pt x="117" y="53"/>
                  <a:pt x="117" y="53"/>
                  <a:pt x="117" y="53"/>
                </a:cubicBezTo>
                <a:cubicBezTo>
                  <a:pt x="117" y="53"/>
                  <a:pt x="117" y="53"/>
                  <a:pt x="117" y="53"/>
                </a:cubicBezTo>
                <a:cubicBezTo>
                  <a:pt x="116" y="53"/>
                  <a:pt x="116" y="53"/>
                  <a:pt x="116" y="52"/>
                </a:cubicBezTo>
                <a:cubicBezTo>
                  <a:pt x="116" y="52"/>
                  <a:pt x="116" y="52"/>
                  <a:pt x="116" y="51"/>
                </a:cubicBezTo>
                <a:cubicBezTo>
                  <a:pt x="116" y="51"/>
                  <a:pt x="116" y="51"/>
                  <a:pt x="115" y="52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4" y="52"/>
                  <a:pt x="114" y="51"/>
                  <a:pt x="114" y="51"/>
                </a:cubicBezTo>
                <a:cubicBezTo>
                  <a:pt x="114" y="49"/>
                  <a:pt x="115" y="48"/>
                  <a:pt x="116" y="47"/>
                </a:cubicBezTo>
                <a:cubicBezTo>
                  <a:pt x="116" y="47"/>
                  <a:pt x="116" y="46"/>
                  <a:pt x="116" y="45"/>
                </a:cubicBezTo>
                <a:cubicBezTo>
                  <a:pt x="116" y="43"/>
                  <a:pt x="116" y="42"/>
                  <a:pt x="116" y="40"/>
                </a:cubicBezTo>
                <a:cubicBezTo>
                  <a:pt x="116" y="40"/>
                  <a:pt x="116" y="39"/>
                  <a:pt x="116" y="39"/>
                </a:cubicBezTo>
                <a:cubicBezTo>
                  <a:pt x="117" y="31"/>
                  <a:pt x="117" y="23"/>
                  <a:pt x="116" y="14"/>
                </a:cubicBezTo>
                <a:cubicBezTo>
                  <a:pt x="116" y="13"/>
                  <a:pt x="116" y="12"/>
                  <a:pt x="116" y="11"/>
                </a:cubicBezTo>
                <a:cubicBezTo>
                  <a:pt x="113" y="11"/>
                  <a:pt x="110" y="11"/>
                  <a:pt x="106" y="11"/>
                </a:cubicBezTo>
                <a:cubicBezTo>
                  <a:pt x="96" y="11"/>
                  <a:pt x="86" y="12"/>
                  <a:pt x="77" y="14"/>
                </a:cubicBezTo>
                <a:cubicBezTo>
                  <a:pt x="76" y="14"/>
                  <a:pt x="74" y="15"/>
                  <a:pt x="73" y="15"/>
                </a:cubicBezTo>
                <a:cubicBezTo>
                  <a:pt x="66" y="16"/>
                  <a:pt x="58" y="18"/>
                  <a:pt x="50" y="21"/>
                </a:cubicBezTo>
                <a:cubicBezTo>
                  <a:pt x="43" y="24"/>
                  <a:pt x="36" y="27"/>
                  <a:pt x="29" y="32"/>
                </a:cubicBezTo>
                <a:cubicBezTo>
                  <a:pt x="19" y="39"/>
                  <a:pt x="9" y="47"/>
                  <a:pt x="7" y="58"/>
                </a:cubicBezTo>
                <a:cubicBezTo>
                  <a:pt x="6" y="65"/>
                  <a:pt x="8" y="71"/>
                  <a:pt x="14" y="77"/>
                </a:cubicBezTo>
                <a:cubicBezTo>
                  <a:pt x="14" y="77"/>
                  <a:pt x="14" y="77"/>
                  <a:pt x="14" y="77"/>
                </a:cubicBezTo>
                <a:cubicBezTo>
                  <a:pt x="14" y="77"/>
                  <a:pt x="14" y="77"/>
                  <a:pt x="15" y="77"/>
                </a:cubicBezTo>
                <a:cubicBezTo>
                  <a:pt x="15" y="77"/>
                  <a:pt x="15" y="78"/>
                  <a:pt x="15" y="78"/>
                </a:cubicBezTo>
                <a:cubicBezTo>
                  <a:pt x="15" y="78"/>
                  <a:pt x="15" y="78"/>
                  <a:pt x="15" y="78"/>
                </a:cubicBezTo>
                <a:cubicBezTo>
                  <a:pt x="17" y="80"/>
                  <a:pt x="20" y="82"/>
                  <a:pt x="23" y="84"/>
                </a:cubicBezTo>
                <a:cubicBezTo>
                  <a:pt x="35" y="91"/>
                  <a:pt x="48" y="97"/>
                  <a:pt x="62" y="100"/>
                </a:cubicBezTo>
                <a:cubicBezTo>
                  <a:pt x="74" y="103"/>
                  <a:pt x="86" y="105"/>
                  <a:pt x="101" y="107"/>
                </a:cubicBezTo>
                <a:cubicBezTo>
                  <a:pt x="102" y="107"/>
                  <a:pt x="103" y="107"/>
                  <a:pt x="104" y="107"/>
                </a:cubicBezTo>
                <a:cubicBezTo>
                  <a:pt x="104" y="107"/>
                  <a:pt x="104" y="107"/>
                  <a:pt x="104" y="107"/>
                </a:cubicBezTo>
                <a:cubicBezTo>
                  <a:pt x="105" y="107"/>
                  <a:pt x="105" y="106"/>
                  <a:pt x="106" y="106"/>
                </a:cubicBezTo>
                <a:cubicBezTo>
                  <a:pt x="106" y="106"/>
                  <a:pt x="107" y="106"/>
                  <a:pt x="107" y="107"/>
                </a:cubicBezTo>
                <a:cubicBezTo>
                  <a:pt x="107" y="107"/>
                  <a:pt x="107" y="107"/>
                  <a:pt x="107" y="107"/>
                </a:cubicBezTo>
                <a:close/>
                <a:moveTo>
                  <a:pt x="218" y="109"/>
                </a:moveTo>
                <a:cubicBezTo>
                  <a:pt x="219" y="108"/>
                  <a:pt x="220" y="107"/>
                  <a:pt x="221" y="106"/>
                </a:cubicBezTo>
                <a:cubicBezTo>
                  <a:pt x="221" y="106"/>
                  <a:pt x="221" y="106"/>
                  <a:pt x="221" y="106"/>
                </a:cubicBezTo>
                <a:cubicBezTo>
                  <a:pt x="220" y="105"/>
                  <a:pt x="220" y="104"/>
                  <a:pt x="220" y="103"/>
                </a:cubicBezTo>
                <a:cubicBezTo>
                  <a:pt x="220" y="104"/>
                  <a:pt x="220" y="105"/>
                  <a:pt x="219" y="106"/>
                </a:cubicBezTo>
                <a:cubicBezTo>
                  <a:pt x="219" y="107"/>
                  <a:pt x="219" y="107"/>
                  <a:pt x="219" y="108"/>
                </a:cubicBezTo>
                <a:cubicBezTo>
                  <a:pt x="218" y="108"/>
                  <a:pt x="218" y="108"/>
                  <a:pt x="218" y="108"/>
                </a:cubicBezTo>
                <a:cubicBezTo>
                  <a:pt x="218" y="109"/>
                  <a:pt x="218" y="109"/>
                  <a:pt x="218" y="109"/>
                </a:cubicBezTo>
                <a:close/>
                <a:moveTo>
                  <a:pt x="24" y="108"/>
                </a:moveTo>
                <a:cubicBezTo>
                  <a:pt x="24" y="107"/>
                  <a:pt x="24" y="105"/>
                  <a:pt x="24" y="104"/>
                </a:cubicBezTo>
                <a:cubicBezTo>
                  <a:pt x="24" y="103"/>
                  <a:pt x="24" y="103"/>
                  <a:pt x="24" y="102"/>
                </a:cubicBezTo>
                <a:cubicBezTo>
                  <a:pt x="24" y="100"/>
                  <a:pt x="25" y="99"/>
                  <a:pt x="25" y="97"/>
                </a:cubicBezTo>
                <a:cubicBezTo>
                  <a:pt x="25" y="95"/>
                  <a:pt x="25" y="92"/>
                  <a:pt x="25" y="90"/>
                </a:cubicBezTo>
                <a:cubicBezTo>
                  <a:pt x="25" y="90"/>
                  <a:pt x="25" y="90"/>
                  <a:pt x="25" y="89"/>
                </a:cubicBezTo>
                <a:cubicBezTo>
                  <a:pt x="24" y="89"/>
                  <a:pt x="23" y="88"/>
                  <a:pt x="21" y="87"/>
                </a:cubicBezTo>
                <a:cubicBezTo>
                  <a:pt x="22" y="90"/>
                  <a:pt x="22" y="94"/>
                  <a:pt x="22" y="98"/>
                </a:cubicBezTo>
                <a:cubicBezTo>
                  <a:pt x="22" y="99"/>
                  <a:pt x="22" y="99"/>
                  <a:pt x="22" y="100"/>
                </a:cubicBezTo>
                <a:cubicBezTo>
                  <a:pt x="22" y="102"/>
                  <a:pt x="22" y="105"/>
                  <a:pt x="22" y="107"/>
                </a:cubicBezTo>
                <a:cubicBezTo>
                  <a:pt x="22" y="107"/>
                  <a:pt x="24" y="108"/>
                  <a:pt x="24" y="108"/>
                </a:cubicBezTo>
                <a:close/>
                <a:moveTo>
                  <a:pt x="210" y="105"/>
                </a:moveTo>
                <a:cubicBezTo>
                  <a:pt x="210" y="106"/>
                  <a:pt x="210" y="106"/>
                  <a:pt x="209" y="107"/>
                </a:cubicBezTo>
                <a:cubicBezTo>
                  <a:pt x="210" y="107"/>
                  <a:pt x="212" y="105"/>
                  <a:pt x="212" y="105"/>
                </a:cubicBezTo>
                <a:cubicBezTo>
                  <a:pt x="212" y="105"/>
                  <a:pt x="212" y="104"/>
                  <a:pt x="212" y="104"/>
                </a:cubicBezTo>
                <a:cubicBezTo>
                  <a:pt x="212" y="103"/>
                  <a:pt x="212" y="103"/>
                  <a:pt x="212" y="103"/>
                </a:cubicBezTo>
                <a:cubicBezTo>
                  <a:pt x="211" y="103"/>
                  <a:pt x="210" y="104"/>
                  <a:pt x="210" y="105"/>
                </a:cubicBezTo>
                <a:close/>
                <a:moveTo>
                  <a:pt x="177" y="106"/>
                </a:moveTo>
                <a:cubicBezTo>
                  <a:pt x="177" y="106"/>
                  <a:pt x="177" y="106"/>
                  <a:pt x="177" y="106"/>
                </a:cubicBezTo>
                <a:cubicBezTo>
                  <a:pt x="177" y="107"/>
                  <a:pt x="177" y="107"/>
                  <a:pt x="177" y="107"/>
                </a:cubicBezTo>
                <a:cubicBezTo>
                  <a:pt x="177" y="107"/>
                  <a:pt x="178" y="106"/>
                  <a:pt x="178" y="106"/>
                </a:cubicBezTo>
                <a:cubicBezTo>
                  <a:pt x="178" y="106"/>
                  <a:pt x="177" y="106"/>
                  <a:pt x="177" y="106"/>
                </a:cubicBezTo>
                <a:close/>
                <a:moveTo>
                  <a:pt x="183" y="104"/>
                </a:moveTo>
                <a:cubicBezTo>
                  <a:pt x="183" y="104"/>
                  <a:pt x="183" y="104"/>
                  <a:pt x="183" y="105"/>
                </a:cubicBezTo>
                <a:cubicBezTo>
                  <a:pt x="183" y="105"/>
                  <a:pt x="183" y="106"/>
                  <a:pt x="183" y="107"/>
                </a:cubicBezTo>
                <a:cubicBezTo>
                  <a:pt x="183" y="107"/>
                  <a:pt x="183" y="106"/>
                  <a:pt x="183" y="106"/>
                </a:cubicBezTo>
                <a:cubicBezTo>
                  <a:pt x="183" y="105"/>
                  <a:pt x="183" y="104"/>
                  <a:pt x="184" y="104"/>
                </a:cubicBezTo>
                <a:cubicBezTo>
                  <a:pt x="184" y="104"/>
                  <a:pt x="183" y="104"/>
                  <a:pt x="183" y="104"/>
                </a:cubicBezTo>
                <a:close/>
                <a:moveTo>
                  <a:pt x="203" y="106"/>
                </a:moveTo>
                <a:cubicBezTo>
                  <a:pt x="203" y="106"/>
                  <a:pt x="203" y="106"/>
                  <a:pt x="203" y="106"/>
                </a:cubicBezTo>
                <a:cubicBezTo>
                  <a:pt x="203" y="106"/>
                  <a:pt x="203" y="106"/>
                  <a:pt x="203" y="106"/>
                </a:cubicBezTo>
                <a:cubicBezTo>
                  <a:pt x="203" y="105"/>
                  <a:pt x="203" y="105"/>
                  <a:pt x="203" y="104"/>
                </a:cubicBezTo>
                <a:cubicBezTo>
                  <a:pt x="203" y="104"/>
                  <a:pt x="203" y="104"/>
                  <a:pt x="202" y="104"/>
                </a:cubicBezTo>
                <a:cubicBezTo>
                  <a:pt x="202" y="105"/>
                  <a:pt x="203" y="105"/>
                  <a:pt x="203" y="106"/>
                </a:cubicBezTo>
                <a:close/>
                <a:moveTo>
                  <a:pt x="16" y="104"/>
                </a:moveTo>
                <a:cubicBezTo>
                  <a:pt x="17" y="104"/>
                  <a:pt x="18" y="105"/>
                  <a:pt x="19" y="105"/>
                </a:cubicBezTo>
                <a:cubicBezTo>
                  <a:pt x="19" y="104"/>
                  <a:pt x="19" y="102"/>
                  <a:pt x="19" y="101"/>
                </a:cubicBezTo>
                <a:cubicBezTo>
                  <a:pt x="19" y="100"/>
                  <a:pt x="19" y="99"/>
                  <a:pt x="19" y="98"/>
                </a:cubicBezTo>
                <a:cubicBezTo>
                  <a:pt x="19" y="94"/>
                  <a:pt x="20" y="90"/>
                  <a:pt x="19" y="86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5"/>
                  <a:pt x="18" y="85"/>
                  <a:pt x="17" y="84"/>
                </a:cubicBezTo>
                <a:cubicBezTo>
                  <a:pt x="17" y="85"/>
                  <a:pt x="17" y="86"/>
                  <a:pt x="17" y="87"/>
                </a:cubicBezTo>
                <a:cubicBezTo>
                  <a:pt x="17" y="89"/>
                  <a:pt x="17" y="91"/>
                  <a:pt x="17" y="94"/>
                </a:cubicBezTo>
                <a:cubicBezTo>
                  <a:pt x="17" y="94"/>
                  <a:pt x="17" y="94"/>
                  <a:pt x="17" y="94"/>
                </a:cubicBezTo>
                <a:cubicBezTo>
                  <a:pt x="17" y="97"/>
                  <a:pt x="17" y="101"/>
                  <a:pt x="16" y="104"/>
                </a:cubicBezTo>
                <a:close/>
                <a:moveTo>
                  <a:pt x="186" y="103"/>
                </a:moveTo>
                <a:cubicBezTo>
                  <a:pt x="186" y="103"/>
                  <a:pt x="186" y="103"/>
                  <a:pt x="187" y="103"/>
                </a:cubicBezTo>
                <a:cubicBezTo>
                  <a:pt x="187" y="103"/>
                  <a:pt x="187" y="103"/>
                  <a:pt x="187" y="102"/>
                </a:cubicBezTo>
                <a:cubicBezTo>
                  <a:pt x="187" y="102"/>
                  <a:pt x="186" y="103"/>
                  <a:pt x="186" y="103"/>
                </a:cubicBezTo>
                <a:close/>
                <a:moveTo>
                  <a:pt x="224" y="103"/>
                </a:moveTo>
                <a:cubicBezTo>
                  <a:pt x="224" y="103"/>
                  <a:pt x="224" y="103"/>
                  <a:pt x="224" y="103"/>
                </a:cubicBezTo>
                <a:cubicBezTo>
                  <a:pt x="224" y="102"/>
                  <a:pt x="224" y="102"/>
                  <a:pt x="224" y="102"/>
                </a:cubicBezTo>
                <a:cubicBezTo>
                  <a:pt x="224" y="102"/>
                  <a:pt x="224" y="103"/>
                  <a:pt x="224" y="103"/>
                </a:cubicBezTo>
                <a:close/>
                <a:moveTo>
                  <a:pt x="14" y="102"/>
                </a:moveTo>
                <a:cubicBezTo>
                  <a:pt x="14" y="101"/>
                  <a:pt x="14" y="101"/>
                  <a:pt x="14" y="100"/>
                </a:cubicBezTo>
                <a:cubicBezTo>
                  <a:pt x="14" y="101"/>
                  <a:pt x="14" y="101"/>
                  <a:pt x="14" y="102"/>
                </a:cubicBezTo>
                <a:cubicBezTo>
                  <a:pt x="14" y="102"/>
                  <a:pt x="14" y="102"/>
                  <a:pt x="14" y="102"/>
                </a:cubicBezTo>
                <a:close/>
                <a:moveTo>
                  <a:pt x="7" y="73"/>
                </a:moveTo>
                <a:cubicBezTo>
                  <a:pt x="7" y="79"/>
                  <a:pt x="7" y="85"/>
                  <a:pt x="7" y="91"/>
                </a:cubicBezTo>
                <a:cubicBezTo>
                  <a:pt x="7" y="93"/>
                  <a:pt x="8" y="95"/>
                  <a:pt x="8" y="98"/>
                </a:cubicBezTo>
                <a:cubicBezTo>
                  <a:pt x="8" y="99"/>
                  <a:pt x="9" y="99"/>
                  <a:pt x="10" y="100"/>
                </a:cubicBezTo>
                <a:cubicBezTo>
                  <a:pt x="10" y="100"/>
                  <a:pt x="11" y="100"/>
                  <a:pt x="11" y="100"/>
                </a:cubicBezTo>
                <a:cubicBezTo>
                  <a:pt x="11" y="100"/>
                  <a:pt x="11" y="99"/>
                  <a:pt x="11" y="99"/>
                </a:cubicBezTo>
                <a:cubicBezTo>
                  <a:pt x="11" y="99"/>
                  <a:pt x="10" y="99"/>
                  <a:pt x="10" y="99"/>
                </a:cubicBezTo>
                <a:cubicBezTo>
                  <a:pt x="9" y="99"/>
                  <a:pt x="9" y="99"/>
                  <a:pt x="9" y="98"/>
                </a:cubicBezTo>
                <a:cubicBezTo>
                  <a:pt x="8" y="97"/>
                  <a:pt x="8" y="95"/>
                  <a:pt x="9" y="94"/>
                </a:cubicBezTo>
                <a:cubicBezTo>
                  <a:pt x="9" y="93"/>
                  <a:pt x="9" y="93"/>
                  <a:pt x="9" y="92"/>
                </a:cubicBezTo>
                <a:cubicBezTo>
                  <a:pt x="9" y="90"/>
                  <a:pt x="9" y="88"/>
                  <a:pt x="9" y="85"/>
                </a:cubicBezTo>
                <a:cubicBezTo>
                  <a:pt x="9" y="82"/>
                  <a:pt x="9" y="79"/>
                  <a:pt x="8" y="76"/>
                </a:cubicBezTo>
                <a:cubicBezTo>
                  <a:pt x="8" y="75"/>
                  <a:pt x="7" y="74"/>
                  <a:pt x="7" y="73"/>
                </a:cubicBezTo>
                <a:close/>
                <a:moveTo>
                  <a:pt x="202" y="99"/>
                </a:moveTo>
                <a:cubicBezTo>
                  <a:pt x="202" y="99"/>
                  <a:pt x="202" y="100"/>
                  <a:pt x="202" y="100"/>
                </a:cubicBezTo>
                <a:cubicBezTo>
                  <a:pt x="202" y="100"/>
                  <a:pt x="202" y="100"/>
                  <a:pt x="202" y="100"/>
                </a:cubicBezTo>
                <a:cubicBezTo>
                  <a:pt x="202" y="100"/>
                  <a:pt x="202" y="99"/>
                  <a:pt x="202" y="99"/>
                </a:cubicBezTo>
                <a:cubicBezTo>
                  <a:pt x="202" y="99"/>
                  <a:pt x="202" y="99"/>
                  <a:pt x="202" y="99"/>
                </a:cubicBezTo>
                <a:close/>
                <a:moveTo>
                  <a:pt x="210" y="97"/>
                </a:moveTo>
                <a:cubicBezTo>
                  <a:pt x="210" y="98"/>
                  <a:pt x="210" y="99"/>
                  <a:pt x="210" y="100"/>
                </a:cubicBezTo>
                <a:cubicBezTo>
                  <a:pt x="211" y="99"/>
                  <a:pt x="212" y="98"/>
                  <a:pt x="212" y="98"/>
                </a:cubicBezTo>
                <a:cubicBezTo>
                  <a:pt x="212" y="97"/>
                  <a:pt x="212" y="96"/>
                  <a:pt x="212" y="95"/>
                </a:cubicBezTo>
                <a:cubicBezTo>
                  <a:pt x="212" y="96"/>
                  <a:pt x="211" y="96"/>
                  <a:pt x="210" y="97"/>
                </a:cubicBezTo>
                <a:close/>
                <a:moveTo>
                  <a:pt x="219" y="96"/>
                </a:moveTo>
                <a:cubicBezTo>
                  <a:pt x="219" y="97"/>
                  <a:pt x="219" y="98"/>
                  <a:pt x="219" y="99"/>
                </a:cubicBezTo>
                <a:cubicBezTo>
                  <a:pt x="220" y="99"/>
                  <a:pt x="220" y="99"/>
                  <a:pt x="220" y="99"/>
                </a:cubicBezTo>
                <a:cubicBezTo>
                  <a:pt x="220" y="97"/>
                  <a:pt x="220" y="96"/>
                  <a:pt x="220" y="95"/>
                </a:cubicBezTo>
                <a:cubicBezTo>
                  <a:pt x="220" y="96"/>
                  <a:pt x="220" y="96"/>
                  <a:pt x="219" y="96"/>
                </a:cubicBezTo>
                <a:close/>
                <a:moveTo>
                  <a:pt x="14" y="91"/>
                </a:moveTo>
                <a:cubicBezTo>
                  <a:pt x="14" y="92"/>
                  <a:pt x="14" y="93"/>
                  <a:pt x="14" y="94"/>
                </a:cubicBezTo>
                <a:cubicBezTo>
                  <a:pt x="14" y="94"/>
                  <a:pt x="14" y="94"/>
                  <a:pt x="14" y="94"/>
                </a:cubicBezTo>
                <a:cubicBezTo>
                  <a:pt x="14" y="94"/>
                  <a:pt x="14" y="93"/>
                  <a:pt x="14" y="92"/>
                </a:cubicBezTo>
                <a:cubicBezTo>
                  <a:pt x="14" y="92"/>
                  <a:pt x="14" y="91"/>
                  <a:pt x="14" y="91"/>
                </a:cubicBezTo>
                <a:close/>
                <a:moveTo>
                  <a:pt x="204" y="94"/>
                </a:moveTo>
                <a:cubicBezTo>
                  <a:pt x="205" y="94"/>
                  <a:pt x="205" y="94"/>
                  <a:pt x="205" y="94"/>
                </a:cubicBezTo>
                <a:cubicBezTo>
                  <a:pt x="205" y="93"/>
                  <a:pt x="205" y="93"/>
                  <a:pt x="205" y="93"/>
                </a:cubicBezTo>
                <a:cubicBezTo>
                  <a:pt x="205" y="93"/>
                  <a:pt x="205" y="93"/>
                  <a:pt x="204" y="93"/>
                </a:cubicBezTo>
                <a:cubicBezTo>
                  <a:pt x="204" y="93"/>
                  <a:pt x="204" y="93"/>
                  <a:pt x="204" y="94"/>
                </a:cubicBezTo>
                <a:close/>
                <a:moveTo>
                  <a:pt x="220" y="86"/>
                </a:moveTo>
                <a:cubicBezTo>
                  <a:pt x="220" y="88"/>
                  <a:pt x="220" y="89"/>
                  <a:pt x="220" y="91"/>
                </a:cubicBezTo>
                <a:cubicBezTo>
                  <a:pt x="220" y="91"/>
                  <a:pt x="220" y="91"/>
                  <a:pt x="220" y="91"/>
                </a:cubicBezTo>
                <a:cubicBezTo>
                  <a:pt x="220" y="89"/>
                  <a:pt x="220" y="87"/>
                  <a:pt x="220" y="86"/>
                </a:cubicBezTo>
                <a:cubicBezTo>
                  <a:pt x="220" y="86"/>
                  <a:pt x="220" y="86"/>
                  <a:pt x="220" y="86"/>
                </a:cubicBezTo>
                <a:close/>
                <a:moveTo>
                  <a:pt x="224" y="81"/>
                </a:moveTo>
                <a:cubicBezTo>
                  <a:pt x="224" y="83"/>
                  <a:pt x="225" y="84"/>
                  <a:pt x="225" y="85"/>
                </a:cubicBezTo>
                <a:cubicBezTo>
                  <a:pt x="225" y="83"/>
                  <a:pt x="225" y="82"/>
                  <a:pt x="225" y="81"/>
                </a:cubicBezTo>
                <a:cubicBezTo>
                  <a:pt x="225" y="81"/>
                  <a:pt x="224" y="81"/>
                  <a:pt x="224" y="81"/>
                </a:cubicBezTo>
                <a:close/>
                <a:moveTo>
                  <a:pt x="225" y="54"/>
                </a:moveTo>
                <a:cubicBezTo>
                  <a:pt x="225" y="54"/>
                  <a:pt x="225" y="53"/>
                  <a:pt x="225" y="53"/>
                </a:cubicBezTo>
                <a:cubicBezTo>
                  <a:pt x="225" y="52"/>
                  <a:pt x="225" y="52"/>
                  <a:pt x="225" y="51"/>
                </a:cubicBezTo>
                <a:cubicBezTo>
                  <a:pt x="225" y="51"/>
                  <a:pt x="225" y="51"/>
                  <a:pt x="225" y="50"/>
                </a:cubicBezTo>
                <a:cubicBezTo>
                  <a:pt x="225" y="49"/>
                  <a:pt x="225" y="47"/>
                  <a:pt x="225" y="46"/>
                </a:cubicBezTo>
                <a:cubicBezTo>
                  <a:pt x="225" y="46"/>
                  <a:pt x="225" y="46"/>
                  <a:pt x="225" y="46"/>
                </a:cubicBezTo>
                <a:cubicBezTo>
                  <a:pt x="225" y="46"/>
                  <a:pt x="225" y="46"/>
                  <a:pt x="224" y="46"/>
                </a:cubicBezTo>
                <a:cubicBezTo>
                  <a:pt x="224" y="46"/>
                  <a:pt x="224" y="46"/>
                  <a:pt x="224" y="46"/>
                </a:cubicBezTo>
                <a:cubicBezTo>
                  <a:pt x="224" y="46"/>
                  <a:pt x="224" y="46"/>
                  <a:pt x="223" y="46"/>
                </a:cubicBezTo>
                <a:cubicBezTo>
                  <a:pt x="222" y="46"/>
                  <a:pt x="222" y="46"/>
                  <a:pt x="221" y="46"/>
                </a:cubicBezTo>
                <a:cubicBezTo>
                  <a:pt x="221" y="46"/>
                  <a:pt x="221" y="47"/>
                  <a:pt x="222" y="47"/>
                </a:cubicBezTo>
                <a:cubicBezTo>
                  <a:pt x="222" y="47"/>
                  <a:pt x="222" y="47"/>
                  <a:pt x="222" y="47"/>
                </a:cubicBezTo>
                <a:cubicBezTo>
                  <a:pt x="223" y="47"/>
                  <a:pt x="223" y="47"/>
                  <a:pt x="223" y="48"/>
                </a:cubicBezTo>
                <a:cubicBezTo>
                  <a:pt x="223" y="49"/>
                  <a:pt x="223" y="49"/>
                  <a:pt x="223" y="50"/>
                </a:cubicBezTo>
                <a:cubicBezTo>
                  <a:pt x="223" y="50"/>
                  <a:pt x="223" y="50"/>
                  <a:pt x="223" y="50"/>
                </a:cubicBezTo>
                <a:cubicBezTo>
                  <a:pt x="223" y="50"/>
                  <a:pt x="223" y="50"/>
                  <a:pt x="223" y="50"/>
                </a:cubicBezTo>
                <a:cubicBezTo>
                  <a:pt x="224" y="50"/>
                  <a:pt x="224" y="50"/>
                  <a:pt x="224" y="51"/>
                </a:cubicBezTo>
                <a:cubicBezTo>
                  <a:pt x="225" y="51"/>
                  <a:pt x="225" y="52"/>
                  <a:pt x="224" y="52"/>
                </a:cubicBezTo>
                <a:cubicBezTo>
                  <a:pt x="224" y="53"/>
                  <a:pt x="223" y="53"/>
                  <a:pt x="223" y="54"/>
                </a:cubicBezTo>
                <a:cubicBezTo>
                  <a:pt x="224" y="54"/>
                  <a:pt x="224" y="54"/>
                  <a:pt x="225" y="54"/>
                </a:cubicBezTo>
                <a:close/>
                <a:moveTo>
                  <a:pt x="219" y="54"/>
                </a:moveTo>
                <a:cubicBezTo>
                  <a:pt x="219" y="53"/>
                  <a:pt x="221" y="51"/>
                  <a:pt x="221" y="51"/>
                </a:cubicBezTo>
                <a:cubicBezTo>
                  <a:pt x="221" y="51"/>
                  <a:pt x="221" y="51"/>
                  <a:pt x="221" y="51"/>
                </a:cubicBezTo>
                <a:cubicBezTo>
                  <a:pt x="220" y="52"/>
                  <a:pt x="219" y="53"/>
                  <a:pt x="218" y="54"/>
                </a:cubicBezTo>
                <a:cubicBezTo>
                  <a:pt x="218" y="54"/>
                  <a:pt x="218" y="54"/>
                  <a:pt x="218" y="54"/>
                </a:cubicBezTo>
                <a:cubicBezTo>
                  <a:pt x="218" y="54"/>
                  <a:pt x="219" y="54"/>
                  <a:pt x="219" y="54"/>
                </a:cubicBezTo>
                <a:close/>
                <a:moveTo>
                  <a:pt x="202" y="53"/>
                </a:moveTo>
                <a:cubicBezTo>
                  <a:pt x="203" y="53"/>
                  <a:pt x="205" y="54"/>
                  <a:pt x="206" y="54"/>
                </a:cubicBezTo>
                <a:cubicBezTo>
                  <a:pt x="206" y="53"/>
                  <a:pt x="206" y="53"/>
                  <a:pt x="206" y="53"/>
                </a:cubicBezTo>
                <a:cubicBezTo>
                  <a:pt x="207" y="51"/>
                  <a:pt x="209" y="50"/>
                  <a:pt x="210" y="48"/>
                </a:cubicBezTo>
                <a:cubicBezTo>
                  <a:pt x="211" y="48"/>
                  <a:pt x="211" y="48"/>
                  <a:pt x="211" y="48"/>
                </a:cubicBezTo>
                <a:cubicBezTo>
                  <a:pt x="212" y="47"/>
                  <a:pt x="212" y="47"/>
                  <a:pt x="212" y="47"/>
                </a:cubicBezTo>
                <a:cubicBezTo>
                  <a:pt x="212" y="47"/>
                  <a:pt x="212" y="46"/>
                  <a:pt x="213" y="46"/>
                </a:cubicBezTo>
                <a:cubicBezTo>
                  <a:pt x="212" y="46"/>
                  <a:pt x="211" y="46"/>
                  <a:pt x="211" y="46"/>
                </a:cubicBezTo>
                <a:cubicBezTo>
                  <a:pt x="208" y="47"/>
                  <a:pt x="206" y="49"/>
                  <a:pt x="204" y="51"/>
                </a:cubicBezTo>
                <a:cubicBezTo>
                  <a:pt x="203" y="52"/>
                  <a:pt x="203" y="52"/>
                  <a:pt x="202" y="53"/>
                </a:cubicBezTo>
                <a:cubicBezTo>
                  <a:pt x="202" y="53"/>
                  <a:pt x="202" y="53"/>
                  <a:pt x="202" y="53"/>
                </a:cubicBezTo>
                <a:close/>
                <a:moveTo>
                  <a:pt x="198" y="53"/>
                </a:moveTo>
                <a:cubicBezTo>
                  <a:pt x="199" y="51"/>
                  <a:pt x="201" y="49"/>
                  <a:pt x="203" y="48"/>
                </a:cubicBezTo>
                <a:cubicBezTo>
                  <a:pt x="202" y="48"/>
                  <a:pt x="200" y="50"/>
                  <a:pt x="199" y="51"/>
                </a:cubicBezTo>
                <a:cubicBezTo>
                  <a:pt x="198" y="52"/>
                  <a:pt x="197" y="53"/>
                  <a:pt x="196" y="53"/>
                </a:cubicBezTo>
                <a:lnTo>
                  <a:pt x="198" y="53"/>
                </a:lnTo>
                <a:close/>
                <a:moveTo>
                  <a:pt x="185" y="53"/>
                </a:moveTo>
                <a:cubicBezTo>
                  <a:pt x="187" y="53"/>
                  <a:pt x="190" y="53"/>
                  <a:pt x="193" y="53"/>
                </a:cubicBezTo>
                <a:cubicBezTo>
                  <a:pt x="193" y="53"/>
                  <a:pt x="193" y="53"/>
                  <a:pt x="193" y="53"/>
                </a:cubicBezTo>
                <a:cubicBezTo>
                  <a:pt x="195" y="50"/>
                  <a:pt x="198" y="47"/>
                  <a:pt x="202" y="46"/>
                </a:cubicBezTo>
                <a:cubicBezTo>
                  <a:pt x="199" y="45"/>
                  <a:pt x="196" y="45"/>
                  <a:pt x="193" y="45"/>
                </a:cubicBezTo>
                <a:cubicBezTo>
                  <a:pt x="193" y="45"/>
                  <a:pt x="193" y="46"/>
                  <a:pt x="193" y="46"/>
                </a:cubicBezTo>
                <a:cubicBezTo>
                  <a:pt x="191" y="47"/>
                  <a:pt x="189" y="49"/>
                  <a:pt x="187" y="51"/>
                </a:cubicBezTo>
                <a:cubicBezTo>
                  <a:pt x="186" y="51"/>
                  <a:pt x="185" y="52"/>
                  <a:pt x="185" y="53"/>
                </a:cubicBezTo>
                <a:close/>
                <a:moveTo>
                  <a:pt x="181" y="53"/>
                </a:moveTo>
                <a:cubicBezTo>
                  <a:pt x="184" y="49"/>
                  <a:pt x="187" y="47"/>
                  <a:pt x="190" y="45"/>
                </a:cubicBezTo>
                <a:cubicBezTo>
                  <a:pt x="188" y="45"/>
                  <a:pt x="187" y="45"/>
                  <a:pt x="185" y="45"/>
                </a:cubicBezTo>
                <a:cubicBezTo>
                  <a:pt x="185" y="45"/>
                  <a:pt x="185" y="45"/>
                  <a:pt x="185" y="45"/>
                </a:cubicBezTo>
                <a:cubicBezTo>
                  <a:pt x="186" y="45"/>
                  <a:pt x="185" y="46"/>
                  <a:pt x="185" y="46"/>
                </a:cubicBezTo>
                <a:cubicBezTo>
                  <a:pt x="183" y="48"/>
                  <a:pt x="181" y="49"/>
                  <a:pt x="179" y="51"/>
                </a:cubicBezTo>
                <a:cubicBezTo>
                  <a:pt x="179" y="51"/>
                  <a:pt x="179" y="52"/>
                  <a:pt x="178" y="52"/>
                </a:cubicBezTo>
                <a:cubicBezTo>
                  <a:pt x="178" y="52"/>
                  <a:pt x="178" y="52"/>
                  <a:pt x="178" y="53"/>
                </a:cubicBezTo>
                <a:cubicBezTo>
                  <a:pt x="179" y="53"/>
                  <a:pt x="180" y="53"/>
                  <a:pt x="181" y="53"/>
                </a:cubicBezTo>
                <a:close/>
                <a:moveTo>
                  <a:pt x="174" y="52"/>
                </a:moveTo>
                <a:cubicBezTo>
                  <a:pt x="175" y="51"/>
                  <a:pt x="177" y="49"/>
                  <a:pt x="178" y="48"/>
                </a:cubicBezTo>
                <a:cubicBezTo>
                  <a:pt x="178" y="48"/>
                  <a:pt x="178" y="48"/>
                  <a:pt x="178" y="48"/>
                </a:cubicBezTo>
                <a:cubicBezTo>
                  <a:pt x="179" y="47"/>
                  <a:pt x="181" y="45"/>
                  <a:pt x="183" y="44"/>
                </a:cubicBezTo>
                <a:cubicBezTo>
                  <a:pt x="180" y="44"/>
                  <a:pt x="170" y="44"/>
                  <a:pt x="170" y="44"/>
                </a:cubicBezTo>
                <a:cubicBezTo>
                  <a:pt x="168" y="44"/>
                  <a:pt x="166" y="43"/>
                  <a:pt x="165" y="43"/>
                </a:cubicBezTo>
                <a:cubicBezTo>
                  <a:pt x="165" y="43"/>
                  <a:pt x="165" y="43"/>
                  <a:pt x="165" y="43"/>
                </a:cubicBezTo>
                <a:cubicBezTo>
                  <a:pt x="165" y="43"/>
                  <a:pt x="164" y="44"/>
                  <a:pt x="164" y="44"/>
                </a:cubicBezTo>
                <a:cubicBezTo>
                  <a:pt x="163" y="45"/>
                  <a:pt x="161" y="47"/>
                  <a:pt x="159" y="48"/>
                </a:cubicBezTo>
                <a:cubicBezTo>
                  <a:pt x="159" y="49"/>
                  <a:pt x="158" y="50"/>
                  <a:pt x="157" y="51"/>
                </a:cubicBezTo>
                <a:cubicBezTo>
                  <a:pt x="157" y="51"/>
                  <a:pt x="157" y="52"/>
                  <a:pt x="157" y="52"/>
                </a:cubicBezTo>
                <a:cubicBezTo>
                  <a:pt x="158" y="52"/>
                  <a:pt x="160" y="52"/>
                  <a:pt x="161" y="52"/>
                </a:cubicBezTo>
                <a:cubicBezTo>
                  <a:pt x="162" y="50"/>
                  <a:pt x="163" y="49"/>
                  <a:pt x="165" y="47"/>
                </a:cubicBezTo>
                <a:cubicBezTo>
                  <a:pt x="167" y="46"/>
                  <a:pt x="168" y="45"/>
                  <a:pt x="170" y="44"/>
                </a:cubicBezTo>
                <a:cubicBezTo>
                  <a:pt x="170" y="44"/>
                  <a:pt x="170" y="44"/>
                  <a:pt x="170" y="44"/>
                </a:cubicBezTo>
                <a:cubicBezTo>
                  <a:pt x="171" y="44"/>
                  <a:pt x="171" y="44"/>
                  <a:pt x="171" y="45"/>
                </a:cubicBezTo>
                <a:cubicBezTo>
                  <a:pt x="172" y="45"/>
                  <a:pt x="171" y="46"/>
                  <a:pt x="171" y="46"/>
                </a:cubicBezTo>
                <a:cubicBezTo>
                  <a:pt x="169" y="47"/>
                  <a:pt x="168" y="48"/>
                  <a:pt x="166" y="50"/>
                </a:cubicBezTo>
                <a:cubicBezTo>
                  <a:pt x="166" y="50"/>
                  <a:pt x="165" y="51"/>
                  <a:pt x="165" y="51"/>
                </a:cubicBezTo>
                <a:cubicBezTo>
                  <a:pt x="165" y="52"/>
                  <a:pt x="165" y="52"/>
                  <a:pt x="164" y="52"/>
                </a:cubicBezTo>
                <a:cubicBezTo>
                  <a:pt x="166" y="52"/>
                  <a:pt x="167" y="52"/>
                  <a:pt x="169" y="52"/>
                </a:cubicBezTo>
                <a:cubicBezTo>
                  <a:pt x="169" y="51"/>
                  <a:pt x="170" y="49"/>
                  <a:pt x="171" y="48"/>
                </a:cubicBezTo>
                <a:cubicBezTo>
                  <a:pt x="172" y="48"/>
                  <a:pt x="172" y="48"/>
                  <a:pt x="172" y="48"/>
                </a:cubicBezTo>
                <a:cubicBezTo>
                  <a:pt x="173" y="47"/>
                  <a:pt x="174" y="45"/>
                  <a:pt x="176" y="44"/>
                </a:cubicBezTo>
                <a:cubicBezTo>
                  <a:pt x="176" y="44"/>
                  <a:pt x="177" y="44"/>
                  <a:pt x="177" y="44"/>
                </a:cubicBezTo>
                <a:cubicBezTo>
                  <a:pt x="177" y="44"/>
                  <a:pt x="178" y="45"/>
                  <a:pt x="178" y="45"/>
                </a:cubicBezTo>
                <a:cubicBezTo>
                  <a:pt x="178" y="46"/>
                  <a:pt x="178" y="47"/>
                  <a:pt x="177" y="47"/>
                </a:cubicBezTo>
                <a:cubicBezTo>
                  <a:pt x="176" y="48"/>
                  <a:pt x="175" y="49"/>
                  <a:pt x="174" y="50"/>
                </a:cubicBezTo>
                <a:cubicBezTo>
                  <a:pt x="174" y="50"/>
                  <a:pt x="174" y="50"/>
                  <a:pt x="174" y="50"/>
                </a:cubicBezTo>
                <a:cubicBezTo>
                  <a:pt x="174" y="51"/>
                  <a:pt x="174" y="51"/>
                  <a:pt x="173" y="51"/>
                </a:cubicBezTo>
                <a:cubicBezTo>
                  <a:pt x="173" y="52"/>
                  <a:pt x="173" y="52"/>
                  <a:pt x="173" y="52"/>
                </a:cubicBezTo>
                <a:cubicBezTo>
                  <a:pt x="173" y="52"/>
                  <a:pt x="174" y="52"/>
                  <a:pt x="174" y="52"/>
                </a:cubicBezTo>
                <a:close/>
                <a:moveTo>
                  <a:pt x="154" y="51"/>
                </a:moveTo>
                <a:cubicBezTo>
                  <a:pt x="154" y="48"/>
                  <a:pt x="158" y="45"/>
                  <a:pt x="161" y="43"/>
                </a:cubicBezTo>
                <a:cubicBezTo>
                  <a:pt x="159" y="43"/>
                  <a:pt x="157" y="43"/>
                  <a:pt x="155" y="43"/>
                </a:cubicBezTo>
                <a:cubicBezTo>
                  <a:pt x="155" y="44"/>
                  <a:pt x="154" y="46"/>
                  <a:pt x="152" y="48"/>
                </a:cubicBezTo>
                <a:cubicBezTo>
                  <a:pt x="152" y="48"/>
                  <a:pt x="152" y="48"/>
                  <a:pt x="152" y="48"/>
                </a:cubicBezTo>
                <a:cubicBezTo>
                  <a:pt x="152" y="49"/>
                  <a:pt x="151" y="50"/>
                  <a:pt x="150" y="51"/>
                </a:cubicBezTo>
                <a:cubicBezTo>
                  <a:pt x="151" y="51"/>
                  <a:pt x="152" y="51"/>
                  <a:pt x="154" y="51"/>
                </a:cubicBezTo>
                <a:close/>
                <a:moveTo>
                  <a:pt x="142" y="51"/>
                </a:moveTo>
                <a:cubicBezTo>
                  <a:pt x="142" y="51"/>
                  <a:pt x="143" y="51"/>
                  <a:pt x="143" y="51"/>
                </a:cubicBezTo>
                <a:cubicBezTo>
                  <a:pt x="146" y="51"/>
                  <a:pt x="146" y="51"/>
                  <a:pt x="146" y="51"/>
                </a:cubicBezTo>
                <a:cubicBezTo>
                  <a:pt x="147" y="50"/>
                  <a:pt x="148" y="49"/>
                  <a:pt x="148" y="49"/>
                </a:cubicBezTo>
                <a:cubicBezTo>
                  <a:pt x="149" y="48"/>
                  <a:pt x="149" y="48"/>
                  <a:pt x="150" y="47"/>
                </a:cubicBezTo>
                <a:cubicBezTo>
                  <a:pt x="151" y="46"/>
                  <a:pt x="152" y="44"/>
                  <a:pt x="153" y="43"/>
                </a:cubicBezTo>
                <a:cubicBezTo>
                  <a:pt x="153" y="43"/>
                  <a:pt x="153" y="43"/>
                  <a:pt x="153" y="43"/>
                </a:cubicBezTo>
                <a:cubicBezTo>
                  <a:pt x="151" y="43"/>
                  <a:pt x="150" y="43"/>
                  <a:pt x="149" y="42"/>
                </a:cubicBezTo>
                <a:cubicBezTo>
                  <a:pt x="149" y="44"/>
                  <a:pt x="147" y="45"/>
                  <a:pt x="146" y="46"/>
                </a:cubicBezTo>
                <a:cubicBezTo>
                  <a:pt x="146" y="47"/>
                  <a:pt x="146" y="47"/>
                  <a:pt x="145" y="47"/>
                </a:cubicBezTo>
                <a:cubicBezTo>
                  <a:pt x="145" y="47"/>
                  <a:pt x="145" y="48"/>
                  <a:pt x="144" y="48"/>
                </a:cubicBezTo>
                <a:cubicBezTo>
                  <a:pt x="143" y="49"/>
                  <a:pt x="143" y="50"/>
                  <a:pt x="142" y="51"/>
                </a:cubicBezTo>
                <a:cubicBezTo>
                  <a:pt x="142" y="51"/>
                  <a:pt x="142" y="51"/>
                  <a:pt x="142" y="51"/>
                </a:cubicBezTo>
                <a:close/>
                <a:moveTo>
                  <a:pt x="136" y="50"/>
                </a:moveTo>
                <a:cubicBezTo>
                  <a:pt x="137" y="50"/>
                  <a:pt x="137" y="50"/>
                  <a:pt x="138" y="51"/>
                </a:cubicBezTo>
                <a:cubicBezTo>
                  <a:pt x="139" y="49"/>
                  <a:pt x="140" y="48"/>
                  <a:pt x="141" y="47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43" y="46"/>
                  <a:pt x="143" y="45"/>
                  <a:pt x="143" y="45"/>
                </a:cubicBezTo>
                <a:cubicBezTo>
                  <a:pt x="144" y="44"/>
                  <a:pt x="145" y="44"/>
                  <a:pt x="145" y="43"/>
                </a:cubicBezTo>
                <a:cubicBezTo>
                  <a:pt x="145" y="43"/>
                  <a:pt x="146" y="43"/>
                  <a:pt x="146" y="43"/>
                </a:cubicBezTo>
                <a:cubicBezTo>
                  <a:pt x="146" y="42"/>
                  <a:pt x="146" y="42"/>
                  <a:pt x="146" y="42"/>
                </a:cubicBezTo>
                <a:cubicBezTo>
                  <a:pt x="145" y="42"/>
                  <a:pt x="143" y="42"/>
                  <a:pt x="143" y="42"/>
                </a:cubicBezTo>
                <a:cubicBezTo>
                  <a:pt x="143" y="42"/>
                  <a:pt x="143" y="42"/>
                  <a:pt x="143" y="42"/>
                </a:cubicBezTo>
                <a:cubicBezTo>
                  <a:pt x="142" y="44"/>
                  <a:pt x="141" y="45"/>
                  <a:pt x="140" y="46"/>
                </a:cubicBezTo>
                <a:cubicBezTo>
                  <a:pt x="140" y="47"/>
                  <a:pt x="139" y="47"/>
                  <a:pt x="139" y="47"/>
                </a:cubicBezTo>
                <a:cubicBezTo>
                  <a:pt x="139" y="48"/>
                  <a:pt x="139" y="48"/>
                  <a:pt x="139" y="48"/>
                </a:cubicBezTo>
                <a:cubicBezTo>
                  <a:pt x="138" y="49"/>
                  <a:pt x="137" y="50"/>
                  <a:pt x="136" y="50"/>
                </a:cubicBezTo>
                <a:close/>
                <a:moveTo>
                  <a:pt x="132" y="50"/>
                </a:moveTo>
                <a:cubicBezTo>
                  <a:pt x="133" y="50"/>
                  <a:pt x="133" y="49"/>
                  <a:pt x="134" y="48"/>
                </a:cubicBezTo>
                <a:cubicBezTo>
                  <a:pt x="134" y="48"/>
                  <a:pt x="134" y="48"/>
                  <a:pt x="134" y="48"/>
                </a:cubicBezTo>
                <a:cubicBezTo>
                  <a:pt x="135" y="47"/>
                  <a:pt x="136" y="46"/>
                  <a:pt x="137" y="45"/>
                </a:cubicBezTo>
                <a:cubicBezTo>
                  <a:pt x="136" y="46"/>
                  <a:pt x="135" y="47"/>
                  <a:pt x="133" y="48"/>
                </a:cubicBezTo>
                <a:cubicBezTo>
                  <a:pt x="133" y="48"/>
                  <a:pt x="132" y="49"/>
                  <a:pt x="132" y="49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31" y="50"/>
                  <a:pt x="132" y="50"/>
                  <a:pt x="132" y="50"/>
                </a:cubicBezTo>
                <a:close/>
                <a:moveTo>
                  <a:pt x="128" y="46"/>
                </a:moveTo>
                <a:cubicBezTo>
                  <a:pt x="127" y="46"/>
                  <a:pt x="127" y="47"/>
                  <a:pt x="126" y="48"/>
                </a:cubicBezTo>
                <a:cubicBezTo>
                  <a:pt x="126" y="47"/>
                  <a:pt x="126" y="47"/>
                  <a:pt x="127" y="47"/>
                </a:cubicBezTo>
                <a:cubicBezTo>
                  <a:pt x="127" y="46"/>
                  <a:pt x="128" y="46"/>
                  <a:pt x="128" y="46"/>
                </a:cubicBezTo>
                <a:cubicBezTo>
                  <a:pt x="128" y="46"/>
                  <a:pt x="128" y="46"/>
                  <a:pt x="128" y="46"/>
                </a:cubicBezTo>
                <a:close/>
                <a:moveTo>
                  <a:pt x="119" y="41"/>
                </a:moveTo>
                <a:cubicBezTo>
                  <a:pt x="119" y="42"/>
                  <a:pt x="119" y="43"/>
                  <a:pt x="119" y="44"/>
                </a:cubicBezTo>
                <a:cubicBezTo>
                  <a:pt x="120" y="43"/>
                  <a:pt x="121" y="43"/>
                  <a:pt x="121" y="42"/>
                </a:cubicBezTo>
                <a:cubicBezTo>
                  <a:pt x="121" y="42"/>
                  <a:pt x="121" y="42"/>
                  <a:pt x="121" y="42"/>
                </a:cubicBezTo>
                <a:cubicBezTo>
                  <a:pt x="120" y="42"/>
                  <a:pt x="120" y="41"/>
                  <a:pt x="119" y="41"/>
                </a:cubicBezTo>
                <a:close/>
                <a:moveTo>
                  <a:pt x="125" y="39"/>
                </a:moveTo>
                <a:cubicBezTo>
                  <a:pt x="130" y="39"/>
                  <a:pt x="135" y="39"/>
                  <a:pt x="140" y="39"/>
                </a:cubicBezTo>
                <a:cubicBezTo>
                  <a:pt x="142" y="39"/>
                  <a:pt x="143" y="39"/>
                  <a:pt x="144" y="39"/>
                </a:cubicBezTo>
                <a:cubicBezTo>
                  <a:pt x="154" y="40"/>
                  <a:pt x="163" y="40"/>
                  <a:pt x="171" y="41"/>
                </a:cubicBezTo>
                <a:cubicBezTo>
                  <a:pt x="174" y="41"/>
                  <a:pt x="174" y="41"/>
                  <a:pt x="174" y="41"/>
                </a:cubicBezTo>
                <a:cubicBezTo>
                  <a:pt x="190" y="42"/>
                  <a:pt x="206" y="43"/>
                  <a:pt x="222" y="43"/>
                </a:cubicBezTo>
                <a:cubicBezTo>
                  <a:pt x="223" y="43"/>
                  <a:pt x="223" y="43"/>
                  <a:pt x="223" y="43"/>
                </a:cubicBezTo>
                <a:cubicBezTo>
                  <a:pt x="224" y="42"/>
                  <a:pt x="224" y="41"/>
                  <a:pt x="223" y="39"/>
                </a:cubicBezTo>
                <a:cubicBezTo>
                  <a:pt x="223" y="39"/>
                  <a:pt x="223" y="39"/>
                  <a:pt x="223" y="39"/>
                </a:cubicBezTo>
                <a:cubicBezTo>
                  <a:pt x="223" y="39"/>
                  <a:pt x="222" y="38"/>
                  <a:pt x="222" y="38"/>
                </a:cubicBezTo>
                <a:cubicBezTo>
                  <a:pt x="222" y="38"/>
                  <a:pt x="222" y="37"/>
                  <a:pt x="222" y="37"/>
                </a:cubicBezTo>
                <a:cubicBezTo>
                  <a:pt x="222" y="37"/>
                  <a:pt x="222" y="37"/>
                  <a:pt x="222" y="37"/>
                </a:cubicBezTo>
                <a:cubicBezTo>
                  <a:pt x="220" y="34"/>
                  <a:pt x="217" y="31"/>
                  <a:pt x="216" y="29"/>
                </a:cubicBezTo>
                <a:cubicBezTo>
                  <a:pt x="212" y="25"/>
                  <a:pt x="208" y="22"/>
                  <a:pt x="204" y="20"/>
                </a:cubicBezTo>
                <a:cubicBezTo>
                  <a:pt x="197" y="15"/>
                  <a:pt x="187" y="11"/>
                  <a:pt x="177" y="8"/>
                </a:cubicBezTo>
                <a:cubicBezTo>
                  <a:pt x="167" y="6"/>
                  <a:pt x="156" y="4"/>
                  <a:pt x="145" y="3"/>
                </a:cubicBezTo>
                <a:cubicBezTo>
                  <a:pt x="140" y="3"/>
                  <a:pt x="136" y="3"/>
                  <a:pt x="132" y="3"/>
                </a:cubicBezTo>
                <a:cubicBezTo>
                  <a:pt x="130" y="3"/>
                  <a:pt x="128" y="3"/>
                  <a:pt x="126" y="3"/>
                </a:cubicBezTo>
                <a:cubicBezTo>
                  <a:pt x="124" y="3"/>
                  <a:pt x="122" y="3"/>
                  <a:pt x="120" y="3"/>
                </a:cubicBezTo>
                <a:cubicBezTo>
                  <a:pt x="120" y="3"/>
                  <a:pt x="120" y="3"/>
                  <a:pt x="119" y="3"/>
                </a:cubicBezTo>
                <a:cubicBezTo>
                  <a:pt x="119" y="6"/>
                  <a:pt x="119" y="10"/>
                  <a:pt x="120" y="13"/>
                </a:cubicBezTo>
                <a:cubicBezTo>
                  <a:pt x="120" y="21"/>
                  <a:pt x="120" y="30"/>
                  <a:pt x="119" y="39"/>
                </a:cubicBezTo>
                <a:cubicBezTo>
                  <a:pt x="121" y="39"/>
                  <a:pt x="123" y="39"/>
                  <a:pt x="125" y="39"/>
                </a:cubicBezTo>
                <a:close/>
                <a:moveTo>
                  <a:pt x="122" y="42"/>
                </a:moveTo>
                <a:cubicBezTo>
                  <a:pt x="123" y="42"/>
                  <a:pt x="123" y="42"/>
                  <a:pt x="123" y="42"/>
                </a:cubicBezTo>
                <a:cubicBezTo>
                  <a:pt x="123" y="42"/>
                  <a:pt x="123" y="43"/>
                  <a:pt x="123" y="43"/>
                </a:cubicBezTo>
                <a:cubicBezTo>
                  <a:pt x="123" y="43"/>
                  <a:pt x="124" y="42"/>
                  <a:pt x="124" y="42"/>
                </a:cubicBezTo>
                <a:cubicBezTo>
                  <a:pt x="124" y="42"/>
                  <a:pt x="123" y="42"/>
                  <a:pt x="122" y="42"/>
                </a:cubicBezTo>
                <a:close/>
                <a:moveTo>
                  <a:pt x="127" y="42"/>
                </a:moveTo>
                <a:cubicBezTo>
                  <a:pt x="127" y="42"/>
                  <a:pt x="127" y="43"/>
                  <a:pt x="127" y="43"/>
                </a:cubicBezTo>
                <a:cubicBezTo>
                  <a:pt x="127" y="43"/>
                  <a:pt x="127" y="43"/>
                  <a:pt x="127" y="43"/>
                </a:cubicBezTo>
                <a:cubicBezTo>
                  <a:pt x="127" y="43"/>
                  <a:pt x="128" y="42"/>
                  <a:pt x="129" y="42"/>
                </a:cubicBezTo>
                <a:cubicBezTo>
                  <a:pt x="128" y="42"/>
                  <a:pt x="128" y="42"/>
                  <a:pt x="127" y="42"/>
                </a:cubicBezTo>
                <a:close/>
                <a:moveTo>
                  <a:pt x="131" y="42"/>
                </a:moveTo>
                <a:cubicBezTo>
                  <a:pt x="131" y="42"/>
                  <a:pt x="131" y="42"/>
                  <a:pt x="131" y="43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32" y="43"/>
                  <a:pt x="132" y="42"/>
                  <a:pt x="133" y="42"/>
                </a:cubicBezTo>
                <a:cubicBezTo>
                  <a:pt x="132" y="42"/>
                  <a:pt x="131" y="42"/>
                  <a:pt x="131" y="42"/>
                </a:cubicBezTo>
                <a:close/>
              </a:path>
            </a:pathLst>
          </a:custGeom>
          <a:solidFill>
            <a:srgbClr val="D51B2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28" name="Freeform 5">
            <a:extLst>
              <a:ext uri="{FF2B5EF4-FFF2-40B4-BE49-F238E27FC236}">
                <a16:creationId xmlns="" xmlns:a16="http://schemas.microsoft.com/office/drawing/2014/main" id="{A0547E79-C21D-452B-86A9-F5EA6AC1801A}"/>
              </a:ext>
            </a:extLst>
          </p:cNvPr>
          <p:cNvSpPr>
            <a:spLocks noEditPoints="1"/>
          </p:cNvSpPr>
          <p:nvPr/>
        </p:nvSpPr>
        <p:spPr bwMode="auto">
          <a:xfrm>
            <a:off x="3877719" y="3319302"/>
            <a:ext cx="2394107" cy="1474168"/>
          </a:xfrm>
          <a:custGeom>
            <a:avLst/>
            <a:gdLst>
              <a:gd name="T0" fmla="*/ 52 w 231"/>
              <a:gd name="T1" fmla="*/ 126 h 141"/>
              <a:gd name="T2" fmla="*/ 5 w 231"/>
              <a:gd name="T3" fmla="*/ 101 h 141"/>
              <a:gd name="T4" fmla="*/ 116 w 231"/>
              <a:gd name="T5" fmla="*/ 2 h 141"/>
              <a:gd name="T6" fmla="*/ 228 w 231"/>
              <a:gd name="T7" fmla="*/ 52 h 141"/>
              <a:gd name="T8" fmla="*/ 224 w 231"/>
              <a:gd name="T9" fmla="*/ 109 h 141"/>
              <a:gd name="T10" fmla="*/ 190 w 231"/>
              <a:gd name="T11" fmla="*/ 133 h 141"/>
              <a:gd name="T12" fmla="*/ 138 w 231"/>
              <a:gd name="T13" fmla="*/ 117 h 141"/>
              <a:gd name="T14" fmla="*/ 130 w 231"/>
              <a:gd name="T15" fmla="*/ 128 h 141"/>
              <a:gd name="T16" fmla="*/ 129 w 231"/>
              <a:gd name="T17" fmla="*/ 131 h 141"/>
              <a:gd name="T18" fmla="*/ 123 w 231"/>
              <a:gd name="T19" fmla="*/ 116 h 141"/>
              <a:gd name="T20" fmla="*/ 117 w 231"/>
              <a:gd name="T21" fmla="*/ 127 h 141"/>
              <a:gd name="T22" fmla="*/ 109 w 231"/>
              <a:gd name="T23" fmla="*/ 123 h 141"/>
              <a:gd name="T24" fmla="*/ 148 w 231"/>
              <a:gd name="T25" fmla="*/ 134 h 141"/>
              <a:gd name="T26" fmla="*/ 166 w 231"/>
              <a:gd name="T27" fmla="*/ 129 h 141"/>
              <a:gd name="T28" fmla="*/ 106 w 231"/>
              <a:gd name="T29" fmla="*/ 131 h 141"/>
              <a:gd name="T30" fmla="*/ 103 w 231"/>
              <a:gd name="T31" fmla="*/ 119 h 141"/>
              <a:gd name="T32" fmla="*/ 184 w 231"/>
              <a:gd name="T33" fmla="*/ 126 h 141"/>
              <a:gd name="T34" fmla="*/ 87 w 231"/>
              <a:gd name="T35" fmla="*/ 109 h 141"/>
              <a:gd name="T36" fmla="*/ 94 w 231"/>
              <a:gd name="T37" fmla="*/ 113 h 141"/>
              <a:gd name="T38" fmla="*/ 83 w 231"/>
              <a:gd name="T39" fmla="*/ 108 h 141"/>
              <a:gd name="T40" fmla="*/ 75 w 231"/>
              <a:gd name="T41" fmla="*/ 109 h 141"/>
              <a:gd name="T42" fmla="*/ 71 w 231"/>
              <a:gd name="T43" fmla="*/ 127 h 141"/>
              <a:gd name="T44" fmla="*/ 194 w 231"/>
              <a:gd name="T45" fmla="*/ 126 h 141"/>
              <a:gd name="T46" fmla="*/ 176 w 231"/>
              <a:gd name="T47" fmla="*/ 123 h 141"/>
              <a:gd name="T48" fmla="*/ 53 w 231"/>
              <a:gd name="T49" fmla="*/ 121 h 141"/>
              <a:gd name="T50" fmla="*/ 44 w 231"/>
              <a:gd name="T51" fmla="*/ 98 h 141"/>
              <a:gd name="T52" fmla="*/ 186 w 231"/>
              <a:gd name="T53" fmla="*/ 105 h 141"/>
              <a:gd name="T54" fmla="*/ 107 w 231"/>
              <a:gd name="T55" fmla="*/ 111 h 141"/>
              <a:gd name="T56" fmla="*/ 42 w 231"/>
              <a:gd name="T57" fmla="*/ 97 h 141"/>
              <a:gd name="T58" fmla="*/ 200 w 231"/>
              <a:gd name="T59" fmla="*/ 115 h 141"/>
              <a:gd name="T60" fmla="*/ 27 w 231"/>
              <a:gd name="T61" fmla="*/ 102 h 141"/>
              <a:gd name="T62" fmla="*/ 214 w 231"/>
              <a:gd name="T63" fmla="*/ 111 h 141"/>
              <a:gd name="T64" fmla="*/ 189 w 231"/>
              <a:gd name="T65" fmla="*/ 109 h 141"/>
              <a:gd name="T66" fmla="*/ 199 w 231"/>
              <a:gd name="T67" fmla="*/ 105 h 141"/>
              <a:gd name="T68" fmla="*/ 107 w 231"/>
              <a:gd name="T69" fmla="*/ 107 h 141"/>
              <a:gd name="T70" fmla="*/ 217 w 231"/>
              <a:gd name="T71" fmla="*/ 57 h 141"/>
              <a:gd name="T72" fmla="*/ 120 w 231"/>
              <a:gd name="T73" fmla="*/ 53 h 141"/>
              <a:gd name="T74" fmla="*/ 116 w 231"/>
              <a:gd name="T75" fmla="*/ 40 h 141"/>
              <a:gd name="T76" fmla="*/ 15 w 231"/>
              <a:gd name="T77" fmla="*/ 78 h 141"/>
              <a:gd name="T78" fmla="*/ 219 w 231"/>
              <a:gd name="T79" fmla="*/ 108 h 141"/>
              <a:gd name="T80" fmla="*/ 210 w 231"/>
              <a:gd name="T81" fmla="*/ 105 h 141"/>
              <a:gd name="T82" fmla="*/ 183 w 231"/>
              <a:gd name="T83" fmla="*/ 106 h 141"/>
              <a:gd name="T84" fmla="*/ 19 w 231"/>
              <a:gd name="T85" fmla="*/ 86 h 141"/>
              <a:gd name="T86" fmla="*/ 14 w 231"/>
              <a:gd name="T87" fmla="*/ 102 h 141"/>
              <a:gd name="T88" fmla="*/ 9 w 231"/>
              <a:gd name="T89" fmla="*/ 85 h 141"/>
              <a:gd name="T90" fmla="*/ 219 w 231"/>
              <a:gd name="T91" fmla="*/ 99 h 141"/>
              <a:gd name="T92" fmla="*/ 220 w 231"/>
              <a:gd name="T93" fmla="*/ 86 h 141"/>
              <a:gd name="T94" fmla="*/ 225 w 231"/>
              <a:gd name="T95" fmla="*/ 46 h 141"/>
              <a:gd name="T96" fmla="*/ 225 w 231"/>
              <a:gd name="T97" fmla="*/ 54 h 141"/>
              <a:gd name="T98" fmla="*/ 211 w 231"/>
              <a:gd name="T99" fmla="*/ 46 h 141"/>
              <a:gd name="T100" fmla="*/ 193 w 231"/>
              <a:gd name="T101" fmla="*/ 46 h 141"/>
              <a:gd name="T102" fmla="*/ 178 w 231"/>
              <a:gd name="T103" fmla="*/ 48 h 141"/>
              <a:gd name="T104" fmla="*/ 171 w 231"/>
              <a:gd name="T105" fmla="*/ 46 h 141"/>
              <a:gd name="T106" fmla="*/ 173 w 231"/>
              <a:gd name="T107" fmla="*/ 52 h 141"/>
              <a:gd name="T108" fmla="*/ 153 w 231"/>
              <a:gd name="T109" fmla="*/ 43 h 141"/>
              <a:gd name="T110" fmla="*/ 146 w 231"/>
              <a:gd name="T111" fmla="*/ 43 h 141"/>
              <a:gd name="T112" fmla="*/ 131 w 231"/>
              <a:gd name="T113" fmla="*/ 50 h 141"/>
              <a:gd name="T114" fmla="*/ 144 w 231"/>
              <a:gd name="T115" fmla="*/ 39 h 141"/>
              <a:gd name="T116" fmla="*/ 132 w 231"/>
              <a:gd name="T117" fmla="*/ 3 h 141"/>
              <a:gd name="T118" fmla="*/ 127 w 231"/>
              <a:gd name="T119" fmla="*/ 43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31" h="141">
                <a:moveTo>
                  <a:pt x="143" y="141"/>
                </a:moveTo>
                <a:cubicBezTo>
                  <a:pt x="142" y="141"/>
                  <a:pt x="142" y="141"/>
                  <a:pt x="142" y="140"/>
                </a:cubicBezTo>
                <a:cubicBezTo>
                  <a:pt x="141" y="139"/>
                  <a:pt x="141" y="138"/>
                  <a:pt x="141" y="137"/>
                </a:cubicBezTo>
                <a:cubicBezTo>
                  <a:pt x="139" y="137"/>
                  <a:pt x="136" y="137"/>
                  <a:pt x="133" y="137"/>
                </a:cubicBezTo>
                <a:cubicBezTo>
                  <a:pt x="120" y="137"/>
                  <a:pt x="106" y="136"/>
                  <a:pt x="92" y="134"/>
                </a:cubicBezTo>
                <a:cubicBezTo>
                  <a:pt x="92" y="134"/>
                  <a:pt x="92" y="135"/>
                  <a:pt x="92" y="135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90" y="136"/>
                  <a:pt x="90" y="136"/>
                  <a:pt x="89" y="135"/>
                </a:cubicBezTo>
                <a:cubicBezTo>
                  <a:pt x="89" y="135"/>
                  <a:pt x="89" y="134"/>
                  <a:pt x="89" y="133"/>
                </a:cubicBezTo>
                <a:cubicBezTo>
                  <a:pt x="89" y="133"/>
                  <a:pt x="89" y="133"/>
                  <a:pt x="89" y="133"/>
                </a:cubicBezTo>
                <a:cubicBezTo>
                  <a:pt x="86" y="133"/>
                  <a:pt x="84" y="133"/>
                  <a:pt x="81" y="132"/>
                </a:cubicBezTo>
                <a:cubicBezTo>
                  <a:pt x="81" y="132"/>
                  <a:pt x="81" y="132"/>
                  <a:pt x="81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72" y="131"/>
                  <a:pt x="62" y="129"/>
                  <a:pt x="52" y="126"/>
                </a:cubicBezTo>
                <a:cubicBezTo>
                  <a:pt x="52" y="127"/>
                  <a:pt x="51" y="127"/>
                  <a:pt x="51" y="127"/>
                </a:cubicBezTo>
                <a:cubicBezTo>
                  <a:pt x="50" y="127"/>
                  <a:pt x="50" y="126"/>
                  <a:pt x="50" y="126"/>
                </a:cubicBezTo>
                <a:cubicBezTo>
                  <a:pt x="50" y="126"/>
                  <a:pt x="50" y="126"/>
                  <a:pt x="50" y="125"/>
                </a:cubicBezTo>
                <a:cubicBezTo>
                  <a:pt x="49" y="125"/>
                  <a:pt x="48" y="125"/>
                  <a:pt x="47" y="125"/>
                </a:cubicBezTo>
                <a:cubicBezTo>
                  <a:pt x="40" y="122"/>
                  <a:pt x="33" y="118"/>
                  <a:pt x="27" y="114"/>
                </a:cubicBezTo>
                <a:cubicBezTo>
                  <a:pt x="27" y="115"/>
                  <a:pt x="27" y="115"/>
                  <a:pt x="26" y="115"/>
                </a:cubicBezTo>
                <a:cubicBezTo>
                  <a:pt x="26" y="115"/>
                  <a:pt x="26" y="114"/>
                  <a:pt x="25" y="114"/>
                </a:cubicBezTo>
                <a:cubicBezTo>
                  <a:pt x="25" y="114"/>
                  <a:pt x="25" y="113"/>
                  <a:pt x="25" y="113"/>
                </a:cubicBezTo>
                <a:cubicBezTo>
                  <a:pt x="25" y="113"/>
                  <a:pt x="21" y="111"/>
                  <a:pt x="20" y="110"/>
                </a:cubicBezTo>
                <a:cubicBezTo>
                  <a:pt x="20" y="110"/>
                  <a:pt x="20" y="110"/>
                  <a:pt x="20" y="110"/>
                </a:cubicBezTo>
                <a:cubicBezTo>
                  <a:pt x="20" y="110"/>
                  <a:pt x="19" y="110"/>
                  <a:pt x="19" y="109"/>
                </a:cubicBezTo>
                <a:cubicBezTo>
                  <a:pt x="16" y="108"/>
                  <a:pt x="13" y="105"/>
                  <a:pt x="9" y="103"/>
                </a:cubicBezTo>
                <a:cubicBezTo>
                  <a:pt x="9" y="103"/>
                  <a:pt x="8" y="103"/>
                  <a:pt x="8" y="103"/>
                </a:cubicBezTo>
                <a:cubicBezTo>
                  <a:pt x="7" y="103"/>
                  <a:pt x="5" y="102"/>
                  <a:pt x="5" y="101"/>
                </a:cubicBezTo>
                <a:cubicBezTo>
                  <a:pt x="5" y="100"/>
                  <a:pt x="5" y="99"/>
                  <a:pt x="5" y="97"/>
                </a:cubicBezTo>
                <a:cubicBezTo>
                  <a:pt x="4" y="97"/>
                  <a:pt x="4" y="97"/>
                  <a:pt x="4" y="96"/>
                </a:cubicBezTo>
                <a:cubicBezTo>
                  <a:pt x="4" y="93"/>
                  <a:pt x="4" y="89"/>
                  <a:pt x="4" y="86"/>
                </a:cubicBezTo>
                <a:cubicBezTo>
                  <a:pt x="4" y="80"/>
                  <a:pt x="4" y="74"/>
                  <a:pt x="4" y="67"/>
                </a:cubicBezTo>
                <a:cubicBezTo>
                  <a:pt x="0" y="45"/>
                  <a:pt x="26" y="29"/>
                  <a:pt x="42" y="21"/>
                </a:cubicBezTo>
                <a:cubicBezTo>
                  <a:pt x="49" y="18"/>
                  <a:pt x="56" y="15"/>
                  <a:pt x="62" y="14"/>
                </a:cubicBezTo>
                <a:cubicBezTo>
                  <a:pt x="67" y="13"/>
                  <a:pt x="72" y="12"/>
                  <a:pt x="76" y="11"/>
                </a:cubicBezTo>
                <a:cubicBezTo>
                  <a:pt x="78" y="11"/>
                  <a:pt x="79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9" y="9"/>
                  <a:pt x="97" y="8"/>
                  <a:pt x="106" y="8"/>
                </a:cubicBezTo>
                <a:cubicBezTo>
                  <a:pt x="110" y="8"/>
                  <a:pt x="113" y="8"/>
                  <a:pt x="116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6" y="6"/>
                  <a:pt x="116" y="4"/>
                  <a:pt x="116" y="3"/>
                </a:cubicBezTo>
                <a:cubicBezTo>
                  <a:pt x="116" y="3"/>
                  <a:pt x="116" y="2"/>
                  <a:pt x="116" y="2"/>
                </a:cubicBezTo>
                <a:cubicBezTo>
                  <a:pt x="115" y="1"/>
                  <a:pt x="116" y="1"/>
                  <a:pt x="117" y="0"/>
                </a:cubicBezTo>
                <a:cubicBezTo>
                  <a:pt x="118" y="0"/>
                  <a:pt x="119" y="0"/>
                  <a:pt x="121" y="0"/>
                </a:cubicBezTo>
                <a:cubicBezTo>
                  <a:pt x="124" y="0"/>
                  <a:pt x="128" y="0"/>
                  <a:pt x="131" y="0"/>
                </a:cubicBezTo>
                <a:cubicBezTo>
                  <a:pt x="151" y="0"/>
                  <a:pt x="168" y="2"/>
                  <a:pt x="183" y="7"/>
                </a:cubicBezTo>
                <a:cubicBezTo>
                  <a:pt x="194" y="10"/>
                  <a:pt x="203" y="14"/>
                  <a:pt x="210" y="20"/>
                </a:cubicBezTo>
                <a:cubicBezTo>
                  <a:pt x="215" y="23"/>
                  <a:pt x="218" y="26"/>
                  <a:pt x="221" y="30"/>
                </a:cubicBezTo>
                <a:cubicBezTo>
                  <a:pt x="221" y="30"/>
                  <a:pt x="221" y="30"/>
                  <a:pt x="221" y="30"/>
                </a:cubicBezTo>
                <a:cubicBezTo>
                  <a:pt x="223" y="32"/>
                  <a:pt x="225" y="35"/>
                  <a:pt x="226" y="38"/>
                </a:cubicBezTo>
                <a:cubicBezTo>
                  <a:pt x="227" y="38"/>
                  <a:pt x="227" y="38"/>
                  <a:pt x="228" y="39"/>
                </a:cubicBezTo>
                <a:cubicBezTo>
                  <a:pt x="228" y="40"/>
                  <a:pt x="228" y="41"/>
                  <a:pt x="228" y="42"/>
                </a:cubicBezTo>
                <a:cubicBezTo>
                  <a:pt x="228" y="42"/>
                  <a:pt x="228" y="42"/>
                  <a:pt x="228" y="43"/>
                </a:cubicBezTo>
                <a:cubicBezTo>
                  <a:pt x="228" y="43"/>
                  <a:pt x="229" y="44"/>
                  <a:pt x="229" y="44"/>
                </a:cubicBezTo>
                <a:cubicBezTo>
                  <a:pt x="228" y="46"/>
                  <a:pt x="228" y="49"/>
                  <a:pt x="228" y="51"/>
                </a:cubicBezTo>
                <a:cubicBezTo>
                  <a:pt x="228" y="51"/>
                  <a:pt x="228" y="52"/>
                  <a:pt x="228" y="52"/>
                </a:cubicBezTo>
                <a:cubicBezTo>
                  <a:pt x="228" y="52"/>
                  <a:pt x="228" y="53"/>
                  <a:pt x="228" y="53"/>
                </a:cubicBezTo>
                <a:cubicBezTo>
                  <a:pt x="228" y="53"/>
                  <a:pt x="228" y="53"/>
                  <a:pt x="228" y="53"/>
                </a:cubicBezTo>
                <a:cubicBezTo>
                  <a:pt x="229" y="55"/>
                  <a:pt x="229" y="57"/>
                  <a:pt x="230" y="59"/>
                </a:cubicBezTo>
                <a:cubicBezTo>
                  <a:pt x="230" y="59"/>
                  <a:pt x="230" y="59"/>
                  <a:pt x="230" y="59"/>
                </a:cubicBezTo>
                <a:cubicBezTo>
                  <a:pt x="230" y="60"/>
                  <a:pt x="231" y="60"/>
                  <a:pt x="230" y="60"/>
                </a:cubicBezTo>
                <a:cubicBezTo>
                  <a:pt x="229" y="65"/>
                  <a:pt x="229" y="69"/>
                  <a:pt x="230" y="74"/>
                </a:cubicBezTo>
                <a:cubicBezTo>
                  <a:pt x="230" y="75"/>
                  <a:pt x="230" y="76"/>
                  <a:pt x="230" y="78"/>
                </a:cubicBezTo>
                <a:cubicBezTo>
                  <a:pt x="230" y="80"/>
                  <a:pt x="230" y="83"/>
                  <a:pt x="230" y="86"/>
                </a:cubicBezTo>
                <a:cubicBezTo>
                  <a:pt x="230" y="87"/>
                  <a:pt x="230" y="88"/>
                  <a:pt x="230" y="89"/>
                </a:cubicBezTo>
                <a:cubicBezTo>
                  <a:pt x="230" y="92"/>
                  <a:pt x="229" y="95"/>
                  <a:pt x="229" y="98"/>
                </a:cubicBezTo>
                <a:cubicBezTo>
                  <a:pt x="230" y="99"/>
                  <a:pt x="230" y="99"/>
                  <a:pt x="231" y="100"/>
                </a:cubicBezTo>
                <a:cubicBezTo>
                  <a:pt x="231" y="100"/>
                  <a:pt x="231" y="101"/>
                  <a:pt x="230" y="102"/>
                </a:cubicBezTo>
                <a:cubicBezTo>
                  <a:pt x="229" y="104"/>
                  <a:pt x="226" y="106"/>
                  <a:pt x="224" y="108"/>
                </a:cubicBezTo>
                <a:cubicBezTo>
                  <a:pt x="224" y="109"/>
                  <a:pt x="224" y="109"/>
                  <a:pt x="224" y="109"/>
                </a:cubicBezTo>
                <a:cubicBezTo>
                  <a:pt x="224" y="110"/>
                  <a:pt x="224" y="110"/>
                  <a:pt x="223" y="110"/>
                </a:cubicBezTo>
                <a:cubicBezTo>
                  <a:pt x="223" y="110"/>
                  <a:pt x="223" y="110"/>
                  <a:pt x="223" y="110"/>
                </a:cubicBezTo>
                <a:cubicBezTo>
                  <a:pt x="223" y="110"/>
                  <a:pt x="223" y="110"/>
                  <a:pt x="223" y="110"/>
                </a:cubicBezTo>
                <a:cubicBezTo>
                  <a:pt x="219" y="113"/>
                  <a:pt x="216" y="117"/>
                  <a:pt x="212" y="120"/>
                </a:cubicBezTo>
                <a:cubicBezTo>
                  <a:pt x="211" y="120"/>
                  <a:pt x="211" y="120"/>
                  <a:pt x="211" y="120"/>
                </a:cubicBezTo>
                <a:cubicBezTo>
                  <a:pt x="211" y="120"/>
                  <a:pt x="211" y="120"/>
                  <a:pt x="211" y="120"/>
                </a:cubicBezTo>
                <a:cubicBezTo>
                  <a:pt x="211" y="120"/>
                  <a:pt x="210" y="121"/>
                  <a:pt x="210" y="121"/>
                </a:cubicBezTo>
                <a:cubicBezTo>
                  <a:pt x="209" y="121"/>
                  <a:pt x="209" y="121"/>
                  <a:pt x="209" y="121"/>
                </a:cubicBezTo>
                <a:cubicBezTo>
                  <a:pt x="209" y="122"/>
                  <a:pt x="209" y="122"/>
                  <a:pt x="208" y="122"/>
                </a:cubicBezTo>
                <a:cubicBezTo>
                  <a:pt x="208" y="122"/>
                  <a:pt x="208" y="122"/>
                  <a:pt x="208" y="122"/>
                </a:cubicBezTo>
                <a:cubicBezTo>
                  <a:pt x="203" y="126"/>
                  <a:pt x="198" y="129"/>
                  <a:pt x="193" y="131"/>
                </a:cubicBezTo>
                <a:cubicBezTo>
                  <a:pt x="193" y="132"/>
                  <a:pt x="193" y="133"/>
                  <a:pt x="192" y="133"/>
                </a:cubicBezTo>
                <a:cubicBezTo>
                  <a:pt x="192" y="134"/>
                  <a:pt x="192" y="134"/>
                  <a:pt x="191" y="134"/>
                </a:cubicBezTo>
                <a:cubicBezTo>
                  <a:pt x="190" y="134"/>
                  <a:pt x="190" y="134"/>
                  <a:pt x="190" y="133"/>
                </a:cubicBezTo>
                <a:cubicBezTo>
                  <a:pt x="190" y="133"/>
                  <a:pt x="190" y="132"/>
                  <a:pt x="190" y="132"/>
                </a:cubicBezTo>
                <a:cubicBezTo>
                  <a:pt x="189" y="132"/>
                  <a:pt x="187" y="132"/>
                  <a:pt x="186" y="133"/>
                </a:cubicBezTo>
                <a:cubicBezTo>
                  <a:pt x="175" y="136"/>
                  <a:pt x="162" y="137"/>
                  <a:pt x="145" y="137"/>
                </a:cubicBezTo>
                <a:cubicBezTo>
                  <a:pt x="145" y="137"/>
                  <a:pt x="145" y="137"/>
                  <a:pt x="144" y="137"/>
                </a:cubicBezTo>
                <a:cubicBezTo>
                  <a:pt x="144" y="138"/>
                  <a:pt x="144" y="139"/>
                  <a:pt x="144" y="140"/>
                </a:cubicBezTo>
                <a:cubicBezTo>
                  <a:pt x="144" y="141"/>
                  <a:pt x="143" y="141"/>
                  <a:pt x="143" y="141"/>
                </a:cubicBezTo>
                <a:close/>
                <a:moveTo>
                  <a:pt x="109" y="132"/>
                </a:moveTo>
                <a:cubicBezTo>
                  <a:pt x="119" y="133"/>
                  <a:pt x="129" y="134"/>
                  <a:pt x="138" y="134"/>
                </a:cubicBezTo>
                <a:cubicBezTo>
                  <a:pt x="138" y="133"/>
                  <a:pt x="138" y="133"/>
                  <a:pt x="138" y="133"/>
                </a:cubicBezTo>
                <a:cubicBezTo>
                  <a:pt x="138" y="132"/>
                  <a:pt x="138" y="132"/>
                  <a:pt x="138" y="132"/>
                </a:cubicBezTo>
                <a:cubicBezTo>
                  <a:pt x="138" y="130"/>
                  <a:pt x="138" y="128"/>
                  <a:pt x="138" y="126"/>
                </a:cubicBezTo>
                <a:cubicBezTo>
                  <a:pt x="139" y="125"/>
                  <a:pt x="139" y="123"/>
                  <a:pt x="138" y="121"/>
                </a:cubicBezTo>
                <a:cubicBezTo>
                  <a:pt x="138" y="120"/>
                  <a:pt x="138" y="120"/>
                  <a:pt x="138" y="120"/>
                </a:cubicBezTo>
                <a:cubicBezTo>
                  <a:pt x="138" y="119"/>
                  <a:pt x="138" y="118"/>
                  <a:pt x="138" y="117"/>
                </a:cubicBezTo>
                <a:cubicBezTo>
                  <a:pt x="138" y="117"/>
                  <a:pt x="138" y="116"/>
                  <a:pt x="138" y="116"/>
                </a:cubicBezTo>
                <a:cubicBezTo>
                  <a:pt x="138" y="115"/>
                  <a:pt x="138" y="115"/>
                  <a:pt x="139" y="115"/>
                </a:cubicBezTo>
                <a:cubicBezTo>
                  <a:pt x="139" y="115"/>
                  <a:pt x="139" y="115"/>
                  <a:pt x="140" y="115"/>
                </a:cubicBezTo>
                <a:cubicBezTo>
                  <a:pt x="140" y="116"/>
                  <a:pt x="141" y="117"/>
                  <a:pt x="141" y="118"/>
                </a:cubicBezTo>
                <a:cubicBezTo>
                  <a:pt x="141" y="116"/>
                  <a:pt x="141" y="114"/>
                  <a:pt x="141" y="112"/>
                </a:cubicBezTo>
                <a:cubicBezTo>
                  <a:pt x="139" y="112"/>
                  <a:pt x="137" y="112"/>
                  <a:pt x="134" y="112"/>
                </a:cubicBezTo>
                <a:cubicBezTo>
                  <a:pt x="134" y="113"/>
                  <a:pt x="134" y="113"/>
                  <a:pt x="134" y="114"/>
                </a:cubicBezTo>
                <a:cubicBezTo>
                  <a:pt x="133" y="114"/>
                  <a:pt x="133" y="116"/>
                  <a:pt x="133" y="122"/>
                </a:cubicBezTo>
                <a:cubicBezTo>
                  <a:pt x="133" y="122"/>
                  <a:pt x="133" y="122"/>
                  <a:pt x="133" y="123"/>
                </a:cubicBezTo>
                <a:cubicBezTo>
                  <a:pt x="133" y="123"/>
                  <a:pt x="133" y="124"/>
                  <a:pt x="133" y="125"/>
                </a:cubicBezTo>
                <a:cubicBezTo>
                  <a:pt x="133" y="127"/>
                  <a:pt x="134" y="130"/>
                  <a:pt x="133" y="132"/>
                </a:cubicBezTo>
                <a:cubicBezTo>
                  <a:pt x="133" y="133"/>
                  <a:pt x="132" y="133"/>
                  <a:pt x="132" y="133"/>
                </a:cubicBezTo>
                <a:cubicBezTo>
                  <a:pt x="131" y="133"/>
                  <a:pt x="131" y="133"/>
                  <a:pt x="131" y="132"/>
                </a:cubicBezTo>
                <a:cubicBezTo>
                  <a:pt x="130" y="131"/>
                  <a:pt x="130" y="129"/>
                  <a:pt x="130" y="128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30" y="124"/>
                  <a:pt x="130" y="122"/>
                  <a:pt x="130" y="119"/>
                </a:cubicBezTo>
                <a:cubicBezTo>
                  <a:pt x="130" y="119"/>
                  <a:pt x="130" y="119"/>
                  <a:pt x="130" y="119"/>
                </a:cubicBezTo>
                <a:cubicBezTo>
                  <a:pt x="130" y="117"/>
                  <a:pt x="130" y="114"/>
                  <a:pt x="131" y="112"/>
                </a:cubicBezTo>
                <a:cubicBezTo>
                  <a:pt x="131" y="112"/>
                  <a:pt x="130" y="112"/>
                  <a:pt x="130" y="112"/>
                </a:cubicBezTo>
                <a:cubicBezTo>
                  <a:pt x="130" y="113"/>
                  <a:pt x="130" y="113"/>
                  <a:pt x="130" y="113"/>
                </a:cubicBezTo>
                <a:cubicBezTo>
                  <a:pt x="130" y="113"/>
                  <a:pt x="130" y="113"/>
                  <a:pt x="130" y="113"/>
                </a:cubicBezTo>
                <a:cubicBezTo>
                  <a:pt x="130" y="113"/>
                  <a:pt x="130" y="114"/>
                  <a:pt x="130" y="114"/>
                </a:cubicBezTo>
                <a:cubicBezTo>
                  <a:pt x="130" y="115"/>
                  <a:pt x="130" y="115"/>
                  <a:pt x="130" y="115"/>
                </a:cubicBezTo>
                <a:cubicBezTo>
                  <a:pt x="130" y="116"/>
                  <a:pt x="130" y="116"/>
                  <a:pt x="130" y="117"/>
                </a:cubicBezTo>
                <a:cubicBezTo>
                  <a:pt x="130" y="118"/>
                  <a:pt x="130" y="120"/>
                  <a:pt x="129" y="121"/>
                </a:cubicBezTo>
                <a:cubicBezTo>
                  <a:pt x="129" y="122"/>
                  <a:pt x="129" y="123"/>
                  <a:pt x="129" y="124"/>
                </a:cubicBezTo>
                <a:cubicBezTo>
                  <a:pt x="129" y="125"/>
                  <a:pt x="129" y="126"/>
                  <a:pt x="129" y="127"/>
                </a:cubicBezTo>
                <a:cubicBezTo>
                  <a:pt x="129" y="128"/>
                  <a:pt x="129" y="130"/>
                  <a:pt x="129" y="131"/>
                </a:cubicBezTo>
                <a:cubicBezTo>
                  <a:pt x="129" y="132"/>
                  <a:pt x="129" y="132"/>
                  <a:pt x="128" y="132"/>
                </a:cubicBezTo>
                <a:cubicBezTo>
                  <a:pt x="128" y="132"/>
                  <a:pt x="127" y="132"/>
                  <a:pt x="127" y="131"/>
                </a:cubicBezTo>
                <a:cubicBezTo>
                  <a:pt x="127" y="131"/>
                  <a:pt x="126" y="130"/>
                  <a:pt x="126" y="130"/>
                </a:cubicBezTo>
                <a:cubicBezTo>
                  <a:pt x="126" y="130"/>
                  <a:pt x="126" y="130"/>
                  <a:pt x="126" y="131"/>
                </a:cubicBezTo>
                <a:cubicBezTo>
                  <a:pt x="126" y="131"/>
                  <a:pt x="125" y="131"/>
                  <a:pt x="125" y="131"/>
                </a:cubicBezTo>
                <a:cubicBezTo>
                  <a:pt x="124" y="131"/>
                  <a:pt x="124" y="131"/>
                  <a:pt x="124" y="131"/>
                </a:cubicBezTo>
                <a:cubicBezTo>
                  <a:pt x="123" y="128"/>
                  <a:pt x="123" y="125"/>
                  <a:pt x="123" y="122"/>
                </a:cubicBezTo>
                <a:cubicBezTo>
                  <a:pt x="123" y="122"/>
                  <a:pt x="123" y="121"/>
                  <a:pt x="123" y="121"/>
                </a:cubicBezTo>
                <a:cubicBezTo>
                  <a:pt x="123" y="117"/>
                  <a:pt x="124" y="115"/>
                  <a:pt x="124" y="112"/>
                </a:cubicBezTo>
                <a:cubicBezTo>
                  <a:pt x="124" y="112"/>
                  <a:pt x="124" y="112"/>
                  <a:pt x="123" y="112"/>
                </a:cubicBezTo>
                <a:cubicBezTo>
                  <a:pt x="123" y="112"/>
                  <a:pt x="123" y="112"/>
                  <a:pt x="123" y="113"/>
                </a:cubicBezTo>
                <a:cubicBezTo>
                  <a:pt x="123" y="113"/>
                  <a:pt x="123" y="113"/>
                  <a:pt x="123" y="114"/>
                </a:cubicBezTo>
                <a:cubicBezTo>
                  <a:pt x="123" y="114"/>
                  <a:pt x="123" y="114"/>
                  <a:pt x="123" y="114"/>
                </a:cubicBezTo>
                <a:cubicBezTo>
                  <a:pt x="123" y="115"/>
                  <a:pt x="123" y="115"/>
                  <a:pt x="123" y="116"/>
                </a:cubicBezTo>
                <a:cubicBezTo>
                  <a:pt x="123" y="116"/>
                  <a:pt x="123" y="116"/>
                  <a:pt x="123" y="117"/>
                </a:cubicBezTo>
                <a:cubicBezTo>
                  <a:pt x="123" y="118"/>
                  <a:pt x="123" y="118"/>
                  <a:pt x="123" y="119"/>
                </a:cubicBezTo>
                <a:cubicBezTo>
                  <a:pt x="123" y="120"/>
                  <a:pt x="123" y="120"/>
                  <a:pt x="123" y="120"/>
                </a:cubicBezTo>
                <a:cubicBezTo>
                  <a:pt x="123" y="124"/>
                  <a:pt x="123" y="128"/>
                  <a:pt x="122" y="132"/>
                </a:cubicBezTo>
                <a:cubicBezTo>
                  <a:pt x="122" y="132"/>
                  <a:pt x="121" y="133"/>
                  <a:pt x="121" y="133"/>
                </a:cubicBezTo>
                <a:cubicBezTo>
                  <a:pt x="120" y="133"/>
                  <a:pt x="120" y="132"/>
                  <a:pt x="120" y="132"/>
                </a:cubicBezTo>
                <a:cubicBezTo>
                  <a:pt x="119" y="129"/>
                  <a:pt x="119" y="125"/>
                  <a:pt x="119" y="122"/>
                </a:cubicBezTo>
                <a:cubicBezTo>
                  <a:pt x="119" y="120"/>
                  <a:pt x="120" y="118"/>
                  <a:pt x="119" y="116"/>
                </a:cubicBezTo>
                <a:cubicBezTo>
                  <a:pt x="119" y="116"/>
                  <a:pt x="119" y="116"/>
                  <a:pt x="119" y="116"/>
                </a:cubicBezTo>
                <a:cubicBezTo>
                  <a:pt x="119" y="114"/>
                  <a:pt x="119" y="113"/>
                  <a:pt x="120" y="112"/>
                </a:cubicBezTo>
                <a:cubicBezTo>
                  <a:pt x="119" y="112"/>
                  <a:pt x="119" y="112"/>
                  <a:pt x="118" y="112"/>
                </a:cubicBezTo>
                <a:cubicBezTo>
                  <a:pt x="118" y="114"/>
                  <a:pt x="118" y="116"/>
                  <a:pt x="118" y="117"/>
                </a:cubicBezTo>
                <a:cubicBezTo>
                  <a:pt x="117" y="119"/>
                  <a:pt x="117" y="120"/>
                  <a:pt x="117" y="121"/>
                </a:cubicBezTo>
                <a:cubicBezTo>
                  <a:pt x="117" y="123"/>
                  <a:pt x="117" y="125"/>
                  <a:pt x="117" y="127"/>
                </a:cubicBezTo>
                <a:cubicBezTo>
                  <a:pt x="117" y="128"/>
                  <a:pt x="117" y="128"/>
                  <a:pt x="117" y="129"/>
                </a:cubicBezTo>
                <a:cubicBezTo>
                  <a:pt x="117" y="130"/>
                  <a:pt x="117" y="131"/>
                  <a:pt x="116" y="131"/>
                </a:cubicBezTo>
                <a:cubicBezTo>
                  <a:pt x="116" y="131"/>
                  <a:pt x="115" y="130"/>
                  <a:pt x="115" y="130"/>
                </a:cubicBezTo>
                <a:cubicBezTo>
                  <a:pt x="113" y="126"/>
                  <a:pt x="114" y="121"/>
                  <a:pt x="114" y="117"/>
                </a:cubicBezTo>
                <a:cubicBezTo>
                  <a:pt x="115" y="115"/>
                  <a:pt x="115" y="113"/>
                  <a:pt x="115" y="112"/>
                </a:cubicBezTo>
                <a:cubicBezTo>
                  <a:pt x="114" y="112"/>
                  <a:pt x="114" y="112"/>
                  <a:pt x="113" y="112"/>
                </a:cubicBezTo>
                <a:cubicBezTo>
                  <a:pt x="113" y="112"/>
                  <a:pt x="113" y="113"/>
                  <a:pt x="113" y="114"/>
                </a:cubicBezTo>
                <a:cubicBezTo>
                  <a:pt x="113" y="119"/>
                  <a:pt x="113" y="124"/>
                  <a:pt x="112" y="129"/>
                </a:cubicBezTo>
                <a:cubicBezTo>
                  <a:pt x="111" y="129"/>
                  <a:pt x="111" y="129"/>
                  <a:pt x="110" y="129"/>
                </a:cubicBezTo>
                <a:cubicBezTo>
                  <a:pt x="110" y="129"/>
                  <a:pt x="109" y="129"/>
                  <a:pt x="109" y="128"/>
                </a:cubicBezTo>
                <a:cubicBezTo>
                  <a:pt x="109" y="125"/>
                  <a:pt x="109" y="122"/>
                  <a:pt x="110" y="119"/>
                </a:cubicBezTo>
                <a:cubicBezTo>
                  <a:pt x="110" y="116"/>
                  <a:pt x="110" y="114"/>
                  <a:pt x="110" y="111"/>
                </a:cubicBezTo>
                <a:cubicBezTo>
                  <a:pt x="110" y="111"/>
                  <a:pt x="110" y="111"/>
                  <a:pt x="110" y="111"/>
                </a:cubicBezTo>
                <a:cubicBezTo>
                  <a:pt x="109" y="115"/>
                  <a:pt x="109" y="118"/>
                  <a:pt x="109" y="123"/>
                </a:cubicBezTo>
                <a:cubicBezTo>
                  <a:pt x="109" y="123"/>
                  <a:pt x="109" y="124"/>
                  <a:pt x="109" y="125"/>
                </a:cubicBezTo>
                <a:cubicBezTo>
                  <a:pt x="109" y="127"/>
                  <a:pt x="109" y="130"/>
                  <a:pt x="109" y="132"/>
                </a:cubicBezTo>
                <a:close/>
                <a:moveTo>
                  <a:pt x="144" y="112"/>
                </a:moveTo>
                <a:cubicBezTo>
                  <a:pt x="144" y="116"/>
                  <a:pt x="144" y="119"/>
                  <a:pt x="144" y="123"/>
                </a:cubicBezTo>
                <a:cubicBezTo>
                  <a:pt x="144" y="124"/>
                  <a:pt x="144" y="125"/>
                  <a:pt x="144" y="126"/>
                </a:cubicBezTo>
                <a:cubicBezTo>
                  <a:pt x="144" y="126"/>
                  <a:pt x="144" y="134"/>
                  <a:pt x="144" y="134"/>
                </a:cubicBezTo>
                <a:cubicBezTo>
                  <a:pt x="145" y="134"/>
                  <a:pt x="145" y="134"/>
                  <a:pt x="145" y="134"/>
                </a:cubicBezTo>
                <a:cubicBezTo>
                  <a:pt x="145" y="131"/>
                  <a:pt x="145" y="129"/>
                  <a:pt x="145" y="126"/>
                </a:cubicBezTo>
                <a:cubicBezTo>
                  <a:pt x="145" y="126"/>
                  <a:pt x="145" y="125"/>
                  <a:pt x="145" y="124"/>
                </a:cubicBezTo>
                <a:cubicBezTo>
                  <a:pt x="145" y="121"/>
                  <a:pt x="145" y="121"/>
                  <a:pt x="145" y="121"/>
                </a:cubicBezTo>
                <a:cubicBezTo>
                  <a:pt x="145" y="119"/>
                  <a:pt x="145" y="116"/>
                  <a:pt x="145" y="113"/>
                </a:cubicBezTo>
                <a:cubicBezTo>
                  <a:pt x="145" y="113"/>
                  <a:pt x="145" y="112"/>
                  <a:pt x="146" y="112"/>
                </a:cubicBezTo>
                <a:cubicBezTo>
                  <a:pt x="145" y="112"/>
                  <a:pt x="145" y="112"/>
                  <a:pt x="144" y="112"/>
                </a:cubicBezTo>
                <a:close/>
                <a:moveTo>
                  <a:pt x="148" y="134"/>
                </a:moveTo>
                <a:cubicBezTo>
                  <a:pt x="148" y="134"/>
                  <a:pt x="148" y="134"/>
                  <a:pt x="148" y="134"/>
                </a:cubicBezTo>
                <a:cubicBezTo>
                  <a:pt x="148" y="133"/>
                  <a:pt x="148" y="133"/>
                  <a:pt x="148" y="133"/>
                </a:cubicBezTo>
                <a:cubicBezTo>
                  <a:pt x="148" y="133"/>
                  <a:pt x="148" y="133"/>
                  <a:pt x="148" y="134"/>
                </a:cubicBezTo>
                <a:close/>
                <a:moveTo>
                  <a:pt x="156" y="112"/>
                </a:moveTo>
                <a:cubicBezTo>
                  <a:pt x="156" y="112"/>
                  <a:pt x="156" y="112"/>
                  <a:pt x="157" y="113"/>
                </a:cubicBezTo>
                <a:cubicBezTo>
                  <a:pt x="157" y="113"/>
                  <a:pt x="157" y="113"/>
                  <a:pt x="157" y="114"/>
                </a:cubicBezTo>
                <a:cubicBezTo>
                  <a:pt x="156" y="118"/>
                  <a:pt x="156" y="121"/>
                  <a:pt x="156" y="125"/>
                </a:cubicBezTo>
                <a:cubicBezTo>
                  <a:pt x="156" y="127"/>
                  <a:pt x="156" y="129"/>
                  <a:pt x="156" y="131"/>
                </a:cubicBezTo>
                <a:cubicBezTo>
                  <a:pt x="156" y="131"/>
                  <a:pt x="156" y="132"/>
                  <a:pt x="156" y="132"/>
                </a:cubicBezTo>
                <a:cubicBezTo>
                  <a:pt x="156" y="132"/>
                  <a:pt x="156" y="133"/>
                  <a:pt x="156" y="133"/>
                </a:cubicBezTo>
                <a:cubicBezTo>
                  <a:pt x="156" y="133"/>
                  <a:pt x="157" y="133"/>
                  <a:pt x="157" y="133"/>
                </a:cubicBezTo>
                <a:cubicBezTo>
                  <a:pt x="160" y="133"/>
                  <a:pt x="164" y="133"/>
                  <a:pt x="167" y="132"/>
                </a:cubicBezTo>
                <a:cubicBezTo>
                  <a:pt x="167" y="132"/>
                  <a:pt x="167" y="131"/>
                  <a:pt x="167" y="130"/>
                </a:cubicBezTo>
                <a:cubicBezTo>
                  <a:pt x="167" y="130"/>
                  <a:pt x="166" y="129"/>
                  <a:pt x="166" y="129"/>
                </a:cubicBezTo>
                <a:cubicBezTo>
                  <a:pt x="166" y="128"/>
                  <a:pt x="166" y="126"/>
                  <a:pt x="166" y="124"/>
                </a:cubicBezTo>
                <a:cubicBezTo>
                  <a:pt x="166" y="124"/>
                  <a:pt x="166" y="123"/>
                  <a:pt x="166" y="123"/>
                </a:cubicBezTo>
                <a:cubicBezTo>
                  <a:pt x="166" y="121"/>
                  <a:pt x="166" y="120"/>
                  <a:pt x="166" y="118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166" y="116"/>
                  <a:pt x="166" y="115"/>
                  <a:pt x="166" y="114"/>
                </a:cubicBezTo>
                <a:cubicBezTo>
                  <a:pt x="166" y="112"/>
                  <a:pt x="166" y="111"/>
                  <a:pt x="166" y="109"/>
                </a:cubicBezTo>
                <a:cubicBezTo>
                  <a:pt x="162" y="110"/>
                  <a:pt x="158" y="111"/>
                  <a:pt x="154" y="111"/>
                </a:cubicBezTo>
                <a:cubicBezTo>
                  <a:pt x="154" y="111"/>
                  <a:pt x="154" y="112"/>
                  <a:pt x="154" y="112"/>
                </a:cubicBezTo>
                <a:cubicBezTo>
                  <a:pt x="154" y="112"/>
                  <a:pt x="154" y="113"/>
                  <a:pt x="154" y="113"/>
                </a:cubicBezTo>
                <a:cubicBezTo>
                  <a:pt x="154" y="113"/>
                  <a:pt x="154" y="113"/>
                  <a:pt x="154" y="113"/>
                </a:cubicBezTo>
                <a:cubicBezTo>
                  <a:pt x="154" y="112"/>
                  <a:pt x="155" y="112"/>
                  <a:pt x="156" y="112"/>
                </a:cubicBezTo>
                <a:close/>
                <a:moveTo>
                  <a:pt x="106" y="132"/>
                </a:moveTo>
                <a:cubicBezTo>
                  <a:pt x="106" y="131"/>
                  <a:pt x="106" y="130"/>
                  <a:pt x="106" y="129"/>
                </a:cubicBezTo>
                <a:cubicBezTo>
                  <a:pt x="106" y="130"/>
                  <a:pt x="106" y="131"/>
                  <a:pt x="106" y="131"/>
                </a:cubicBezTo>
                <a:cubicBezTo>
                  <a:pt x="106" y="131"/>
                  <a:pt x="105" y="132"/>
                  <a:pt x="105" y="132"/>
                </a:cubicBezTo>
                <a:cubicBezTo>
                  <a:pt x="106" y="132"/>
                  <a:pt x="106" y="132"/>
                  <a:pt x="106" y="132"/>
                </a:cubicBezTo>
                <a:close/>
                <a:moveTo>
                  <a:pt x="174" y="129"/>
                </a:moveTo>
                <a:cubicBezTo>
                  <a:pt x="174" y="130"/>
                  <a:pt x="174" y="131"/>
                  <a:pt x="174" y="132"/>
                </a:cubicBezTo>
                <a:cubicBezTo>
                  <a:pt x="174" y="132"/>
                  <a:pt x="175" y="131"/>
                  <a:pt x="176" y="131"/>
                </a:cubicBezTo>
                <a:cubicBezTo>
                  <a:pt x="176" y="130"/>
                  <a:pt x="176" y="129"/>
                  <a:pt x="176" y="128"/>
                </a:cubicBezTo>
                <a:cubicBezTo>
                  <a:pt x="175" y="128"/>
                  <a:pt x="175" y="128"/>
                  <a:pt x="175" y="128"/>
                </a:cubicBezTo>
                <a:cubicBezTo>
                  <a:pt x="175" y="128"/>
                  <a:pt x="175" y="128"/>
                  <a:pt x="175" y="128"/>
                </a:cubicBezTo>
                <a:cubicBezTo>
                  <a:pt x="175" y="129"/>
                  <a:pt x="175" y="129"/>
                  <a:pt x="174" y="129"/>
                </a:cubicBezTo>
                <a:close/>
                <a:moveTo>
                  <a:pt x="100" y="131"/>
                </a:moveTo>
                <a:cubicBezTo>
                  <a:pt x="101" y="131"/>
                  <a:pt x="102" y="131"/>
                  <a:pt x="103" y="131"/>
                </a:cubicBezTo>
                <a:cubicBezTo>
                  <a:pt x="103" y="131"/>
                  <a:pt x="103" y="131"/>
                  <a:pt x="103" y="131"/>
                </a:cubicBezTo>
                <a:cubicBezTo>
                  <a:pt x="103" y="129"/>
                  <a:pt x="103" y="126"/>
                  <a:pt x="103" y="123"/>
                </a:cubicBezTo>
                <a:cubicBezTo>
                  <a:pt x="103" y="122"/>
                  <a:pt x="103" y="120"/>
                  <a:pt x="103" y="119"/>
                </a:cubicBezTo>
                <a:cubicBezTo>
                  <a:pt x="103" y="116"/>
                  <a:pt x="103" y="113"/>
                  <a:pt x="103" y="111"/>
                </a:cubicBezTo>
                <a:cubicBezTo>
                  <a:pt x="102" y="111"/>
                  <a:pt x="101" y="110"/>
                  <a:pt x="100" y="110"/>
                </a:cubicBezTo>
                <a:cubicBezTo>
                  <a:pt x="100" y="112"/>
                  <a:pt x="101" y="114"/>
                  <a:pt x="101" y="116"/>
                </a:cubicBezTo>
                <a:cubicBezTo>
                  <a:pt x="101" y="121"/>
                  <a:pt x="102" y="126"/>
                  <a:pt x="100" y="131"/>
                </a:cubicBezTo>
                <a:cubicBezTo>
                  <a:pt x="100" y="131"/>
                  <a:pt x="100" y="131"/>
                  <a:pt x="100" y="131"/>
                </a:cubicBezTo>
                <a:close/>
                <a:moveTo>
                  <a:pt x="179" y="129"/>
                </a:moveTo>
                <a:cubicBezTo>
                  <a:pt x="179" y="130"/>
                  <a:pt x="179" y="130"/>
                  <a:pt x="178" y="131"/>
                </a:cubicBezTo>
                <a:cubicBezTo>
                  <a:pt x="181" y="130"/>
                  <a:pt x="184" y="130"/>
                  <a:pt x="187" y="129"/>
                </a:cubicBezTo>
                <a:cubicBezTo>
                  <a:pt x="186" y="129"/>
                  <a:pt x="186" y="129"/>
                  <a:pt x="186" y="129"/>
                </a:cubicBezTo>
                <a:cubicBezTo>
                  <a:pt x="186" y="128"/>
                  <a:pt x="186" y="128"/>
                  <a:pt x="186" y="128"/>
                </a:cubicBezTo>
                <a:cubicBezTo>
                  <a:pt x="186" y="128"/>
                  <a:pt x="186" y="128"/>
                  <a:pt x="186" y="128"/>
                </a:cubicBezTo>
                <a:cubicBezTo>
                  <a:pt x="185" y="128"/>
                  <a:pt x="185" y="127"/>
                  <a:pt x="185" y="127"/>
                </a:cubicBezTo>
                <a:cubicBezTo>
                  <a:pt x="185" y="127"/>
                  <a:pt x="185" y="126"/>
                  <a:pt x="185" y="126"/>
                </a:cubicBezTo>
                <a:cubicBezTo>
                  <a:pt x="184" y="126"/>
                  <a:pt x="184" y="126"/>
                  <a:pt x="184" y="126"/>
                </a:cubicBezTo>
                <a:cubicBezTo>
                  <a:pt x="184" y="127"/>
                  <a:pt x="184" y="127"/>
                  <a:pt x="183" y="128"/>
                </a:cubicBezTo>
                <a:cubicBezTo>
                  <a:pt x="183" y="128"/>
                  <a:pt x="183" y="129"/>
                  <a:pt x="182" y="129"/>
                </a:cubicBezTo>
                <a:cubicBezTo>
                  <a:pt x="182" y="129"/>
                  <a:pt x="181" y="128"/>
                  <a:pt x="181" y="128"/>
                </a:cubicBezTo>
                <a:cubicBezTo>
                  <a:pt x="181" y="127"/>
                  <a:pt x="181" y="127"/>
                  <a:pt x="181" y="127"/>
                </a:cubicBezTo>
                <a:cubicBezTo>
                  <a:pt x="181" y="127"/>
                  <a:pt x="181" y="127"/>
                  <a:pt x="181" y="127"/>
                </a:cubicBezTo>
                <a:cubicBezTo>
                  <a:pt x="180" y="128"/>
                  <a:pt x="180" y="128"/>
                  <a:pt x="180" y="129"/>
                </a:cubicBezTo>
                <a:cubicBezTo>
                  <a:pt x="180" y="129"/>
                  <a:pt x="180" y="129"/>
                  <a:pt x="179" y="129"/>
                </a:cubicBezTo>
                <a:cubicBezTo>
                  <a:pt x="179" y="129"/>
                  <a:pt x="179" y="129"/>
                  <a:pt x="179" y="129"/>
                </a:cubicBezTo>
                <a:close/>
                <a:moveTo>
                  <a:pt x="95" y="130"/>
                </a:moveTo>
                <a:cubicBezTo>
                  <a:pt x="94" y="129"/>
                  <a:pt x="94" y="127"/>
                  <a:pt x="95" y="125"/>
                </a:cubicBezTo>
                <a:cubicBezTo>
                  <a:pt x="95" y="123"/>
                  <a:pt x="95" y="122"/>
                  <a:pt x="95" y="121"/>
                </a:cubicBezTo>
                <a:cubicBezTo>
                  <a:pt x="95" y="118"/>
                  <a:pt x="95" y="114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2" y="109"/>
                  <a:pt x="89" y="109"/>
                  <a:pt x="87" y="109"/>
                </a:cubicBezTo>
                <a:cubicBezTo>
                  <a:pt x="87" y="111"/>
                  <a:pt x="86" y="114"/>
                  <a:pt x="86" y="117"/>
                </a:cubicBezTo>
                <a:cubicBezTo>
                  <a:pt x="86" y="118"/>
                  <a:pt x="86" y="119"/>
                  <a:pt x="86" y="120"/>
                </a:cubicBezTo>
                <a:cubicBezTo>
                  <a:pt x="86" y="122"/>
                  <a:pt x="86" y="124"/>
                  <a:pt x="86" y="126"/>
                </a:cubicBezTo>
                <a:cubicBezTo>
                  <a:pt x="86" y="127"/>
                  <a:pt x="86" y="127"/>
                  <a:pt x="86" y="128"/>
                </a:cubicBezTo>
                <a:cubicBezTo>
                  <a:pt x="86" y="128"/>
                  <a:pt x="86" y="129"/>
                  <a:pt x="86" y="129"/>
                </a:cubicBezTo>
                <a:cubicBezTo>
                  <a:pt x="87" y="129"/>
                  <a:pt x="88" y="130"/>
                  <a:pt x="89" y="130"/>
                </a:cubicBezTo>
                <a:cubicBezTo>
                  <a:pt x="89" y="130"/>
                  <a:pt x="89" y="129"/>
                  <a:pt x="89" y="129"/>
                </a:cubicBezTo>
                <a:cubicBezTo>
                  <a:pt x="89" y="126"/>
                  <a:pt x="90" y="123"/>
                  <a:pt x="90" y="120"/>
                </a:cubicBezTo>
                <a:cubicBezTo>
                  <a:pt x="90" y="120"/>
                  <a:pt x="90" y="119"/>
                  <a:pt x="90" y="119"/>
                </a:cubicBezTo>
                <a:cubicBezTo>
                  <a:pt x="90" y="114"/>
                  <a:pt x="91" y="110"/>
                  <a:pt x="93" y="110"/>
                </a:cubicBezTo>
                <a:cubicBezTo>
                  <a:pt x="93" y="110"/>
                  <a:pt x="93" y="110"/>
                  <a:pt x="93" y="110"/>
                </a:cubicBezTo>
                <a:cubicBezTo>
                  <a:pt x="94" y="110"/>
                  <a:pt x="94" y="111"/>
                  <a:pt x="94" y="112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94" y="112"/>
                  <a:pt x="94" y="113"/>
                  <a:pt x="94" y="113"/>
                </a:cubicBezTo>
                <a:cubicBezTo>
                  <a:pt x="94" y="113"/>
                  <a:pt x="94" y="113"/>
                  <a:pt x="94" y="113"/>
                </a:cubicBezTo>
                <a:cubicBezTo>
                  <a:pt x="94" y="114"/>
                  <a:pt x="94" y="114"/>
                  <a:pt x="94" y="114"/>
                </a:cubicBezTo>
                <a:cubicBezTo>
                  <a:pt x="94" y="115"/>
                  <a:pt x="94" y="115"/>
                  <a:pt x="94" y="116"/>
                </a:cubicBezTo>
                <a:cubicBezTo>
                  <a:pt x="93" y="118"/>
                  <a:pt x="93" y="121"/>
                  <a:pt x="93" y="123"/>
                </a:cubicBezTo>
                <a:cubicBezTo>
                  <a:pt x="93" y="124"/>
                  <a:pt x="93" y="125"/>
                  <a:pt x="93" y="126"/>
                </a:cubicBezTo>
                <a:cubicBezTo>
                  <a:pt x="93" y="127"/>
                  <a:pt x="93" y="129"/>
                  <a:pt x="93" y="130"/>
                </a:cubicBezTo>
                <a:cubicBezTo>
                  <a:pt x="93" y="130"/>
                  <a:pt x="94" y="130"/>
                  <a:pt x="95" y="130"/>
                </a:cubicBezTo>
                <a:close/>
                <a:moveTo>
                  <a:pt x="83" y="129"/>
                </a:moveTo>
                <a:cubicBezTo>
                  <a:pt x="82" y="126"/>
                  <a:pt x="83" y="124"/>
                  <a:pt x="83" y="122"/>
                </a:cubicBezTo>
                <a:cubicBezTo>
                  <a:pt x="83" y="121"/>
                  <a:pt x="83" y="121"/>
                  <a:pt x="83" y="120"/>
                </a:cubicBezTo>
                <a:cubicBezTo>
                  <a:pt x="83" y="119"/>
                  <a:pt x="83" y="117"/>
                  <a:pt x="83" y="115"/>
                </a:cubicBezTo>
                <a:cubicBezTo>
                  <a:pt x="84" y="113"/>
                  <a:pt x="84" y="111"/>
                  <a:pt x="84" y="108"/>
                </a:cubicBezTo>
                <a:cubicBezTo>
                  <a:pt x="84" y="108"/>
                  <a:pt x="84" y="108"/>
                  <a:pt x="84" y="108"/>
                </a:cubicBezTo>
                <a:cubicBezTo>
                  <a:pt x="84" y="108"/>
                  <a:pt x="83" y="108"/>
                  <a:pt x="83" y="108"/>
                </a:cubicBezTo>
                <a:cubicBezTo>
                  <a:pt x="83" y="112"/>
                  <a:pt x="83" y="116"/>
                  <a:pt x="82" y="120"/>
                </a:cubicBezTo>
                <a:cubicBezTo>
                  <a:pt x="82" y="121"/>
                  <a:pt x="82" y="122"/>
                  <a:pt x="82" y="123"/>
                </a:cubicBezTo>
                <a:cubicBezTo>
                  <a:pt x="82" y="126"/>
                  <a:pt x="82" y="126"/>
                  <a:pt x="82" y="126"/>
                </a:cubicBezTo>
                <a:cubicBezTo>
                  <a:pt x="82" y="126"/>
                  <a:pt x="82" y="127"/>
                  <a:pt x="82" y="127"/>
                </a:cubicBezTo>
                <a:cubicBezTo>
                  <a:pt x="82" y="128"/>
                  <a:pt x="82" y="128"/>
                  <a:pt x="82" y="129"/>
                </a:cubicBezTo>
                <a:cubicBezTo>
                  <a:pt x="82" y="129"/>
                  <a:pt x="83" y="129"/>
                  <a:pt x="83" y="129"/>
                </a:cubicBezTo>
                <a:close/>
                <a:moveTo>
                  <a:pt x="74" y="127"/>
                </a:moveTo>
                <a:cubicBezTo>
                  <a:pt x="75" y="127"/>
                  <a:pt x="76" y="128"/>
                  <a:pt x="77" y="128"/>
                </a:cubicBezTo>
                <a:cubicBezTo>
                  <a:pt x="77" y="125"/>
                  <a:pt x="77" y="123"/>
                  <a:pt x="77" y="120"/>
                </a:cubicBezTo>
                <a:cubicBezTo>
                  <a:pt x="77" y="120"/>
                  <a:pt x="78" y="119"/>
                  <a:pt x="78" y="118"/>
                </a:cubicBezTo>
                <a:cubicBezTo>
                  <a:pt x="78" y="115"/>
                  <a:pt x="78" y="111"/>
                  <a:pt x="78" y="108"/>
                </a:cubicBezTo>
                <a:cubicBezTo>
                  <a:pt x="78" y="108"/>
                  <a:pt x="78" y="107"/>
                  <a:pt x="78" y="107"/>
                </a:cubicBezTo>
                <a:cubicBezTo>
                  <a:pt x="77" y="107"/>
                  <a:pt x="76" y="107"/>
                  <a:pt x="75" y="107"/>
                </a:cubicBezTo>
                <a:cubicBezTo>
                  <a:pt x="75" y="107"/>
                  <a:pt x="75" y="108"/>
                  <a:pt x="75" y="109"/>
                </a:cubicBezTo>
                <a:cubicBezTo>
                  <a:pt x="75" y="109"/>
                  <a:pt x="75" y="109"/>
                  <a:pt x="75" y="109"/>
                </a:cubicBezTo>
                <a:cubicBezTo>
                  <a:pt x="74" y="111"/>
                  <a:pt x="74" y="113"/>
                  <a:pt x="74" y="116"/>
                </a:cubicBezTo>
                <a:cubicBezTo>
                  <a:pt x="74" y="118"/>
                  <a:pt x="74" y="121"/>
                  <a:pt x="74" y="123"/>
                </a:cubicBezTo>
                <a:cubicBezTo>
                  <a:pt x="74" y="123"/>
                  <a:pt x="74" y="123"/>
                  <a:pt x="74" y="124"/>
                </a:cubicBezTo>
                <a:cubicBezTo>
                  <a:pt x="74" y="125"/>
                  <a:pt x="74" y="126"/>
                  <a:pt x="74" y="127"/>
                </a:cubicBezTo>
                <a:close/>
                <a:moveTo>
                  <a:pt x="189" y="126"/>
                </a:moveTo>
                <a:cubicBezTo>
                  <a:pt x="189" y="126"/>
                  <a:pt x="190" y="127"/>
                  <a:pt x="190" y="127"/>
                </a:cubicBezTo>
                <a:cubicBezTo>
                  <a:pt x="190" y="127"/>
                  <a:pt x="190" y="127"/>
                  <a:pt x="190" y="127"/>
                </a:cubicBezTo>
                <a:cubicBezTo>
                  <a:pt x="190" y="127"/>
                  <a:pt x="190" y="126"/>
                  <a:pt x="190" y="125"/>
                </a:cubicBezTo>
                <a:cubicBezTo>
                  <a:pt x="190" y="124"/>
                  <a:pt x="190" y="124"/>
                  <a:pt x="190" y="124"/>
                </a:cubicBezTo>
                <a:cubicBezTo>
                  <a:pt x="190" y="124"/>
                  <a:pt x="190" y="124"/>
                  <a:pt x="190" y="124"/>
                </a:cubicBezTo>
                <a:cubicBezTo>
                  <a:pt x="190" y="124"/>
                  <a:pt x="190" y="124"/>
                  <a:pt x="190" y="124"/>
                </a:cubicBezTo>
                <a:cubicBezTo>
                  <a:pt x="189" y="125"/>
                  <a:pt x="189" y="126"/>
                  <a:pt x="189" y="126"/>
                </a:cubicBezTo>
                <a:close/>
                <a:moveTo>
                  <a:pt x="71" y="127"/>
                </a:moveTo>
                <a:cubicBezTo>
                  <a:pt x="71" y="126"/>
                  <a:pt x="71" y="124"/>
                  <a:pt x="71" y="123"/>
                </a:cubicBezTo>
                <a:cubicBezTo>
                  <a:pt x="71" y="123"/>
                  <a:pt x="71" y="122"/>
                  <a:pt x="71" y="122"/>
                </a:cubicBezTo>
                <a:cubicBezTo>
                  <a:pt x="71" y="119"/>
                  <a:pt x="71" y="116"/>
                  <a:pt x="72" y="114"/>
                </a:cubicBezTo>
                <a:cubicBezTo>
                  <a:pt x="72" y="111"/>
                  <a:pt x="72" y="109"/>
                  <a:pt x="73" y="107"/>
                </a:cubicBezTo>
                <a:cubicBezTo>
                  <a:pt x="73" y="107"/>
                  <a:pt x="73" y="106"/>
                  <a:pt x="73" y="106"/>
                </a:cubicBezTo>
                <a:cubicBezTo>
                  <a:pt x="72" y="106"/>
                  <a:pt x="71" y="106"/>
                  <a:pt x="70" y="106"/>
                </a:cubicBezTo>
                <a:cubicBezTo>
                  <a:pt x="70" y="106"/>
                  <a:pt x="69" y="106"/>
                  <a:pt x="68" y="105"/>
                </a:cubicBezTo>
                <a:cubicBezTo>
                  <a:pt x="68" y="108"/>
                  <a:pt x="69" y="110"/>
                  <a:pt x="69" y="113"/>
                </a:cubicBezTo>
                <a:cubicBezTo>
                  <a:pt x="69" y="117"/>
                  <a:pt x="69" y="122"/>
                  <a:pt x="69" y="126"/>
                </a:cubicBezTo>
                <a:cubicBezTo>
                  <a:pt x="69" y="126"/>
                  <a:pt x="69" y="126"/>
                  <a:pt x="69" y="126"/>
                </a:cubicBezTo>
                <a:cubicBezTo>
                  <a:pt x="70" y="127"/>
                  <a:pt x="71" y="127"/>
                  <a:pt x="71" y="127"/>
                </a:cubicBezTo>
                <a:close/>
                <a:moveTo>
                  <a:pt x="193" y="123"/>
                </a:moveTo>
                <a:cubicBezTo>
                  <a:pt x="193" y="124"/>
                  <a:pt x="193" y="125"/>
                  <a:pt x="193" y="126"/>
                </a:cubicBezTo>
                <a:cubicBezTo>
                  <a:pt x="194" y="126"/>
                  <a:pt x="194" y="126"/>
                  <a:pt x="194" y="126"/>
                </a:cubicBezTo>
                <a:cubicBezTo>
                  <a:pt x="195" y="125"/>
                  <a:pt x="195" y="123"/>
                  <a:pt x="195" y="122"/>
                </a:cubicBezTo>
                <a:cubicBezTo>
                  <a:pt x="194" y="122"/>
                  <a:pt x="194" y="123"/>
                  <a:pt x="193" y="123"/>
                </a:cubicBezTo>
                <a:close/>
                <a:moveTo>
                  <a:pt x="60" y="125"/>
                </a:moveTo>
                <a:cubicBezTo>
                  <a:pt x="63" y="125"/>
                  <a:pt x="65" y="126"/>
                  <a:pt x="67" y="126"/>
                </a:cubicBezTo>
                <a:cubicBezTo>
                  <a:pt x="66" y="119"/>
                  <a:pt x="66" y="112"/>
                  <a:pt x="66" y="105"/>
                </a:cubicBezTo>
                <a:cubicBezTo>
                  <a:pt x="66" y="105"/>
                  <a:pt x="66" y="105"/>
                  <a:pt x="66" y="105"/>
                </a:cubicBezTo>
                <a:cubicBezTo>
                  <a:pt x="64" y="105"/>
                  <a:pt x="62" y="104"/>
                  <a:pt x="60" y="104"/>
                </a:cubicBezTo>
                <a:cubicBezTo>
                  <a:pt x="60" y="107"/>
                  <a:pt x="60" y="111"/>
                  <a:pt x="60" y="115"/>
                </a:cubicBezTo>
                <a:cubicBezTo>
                  <a:pt x="60" y="116"/>
                  <a:pt x="60" y="117"/>
                  <a:pt x="60" y="118"/>
                </a:cubicBezTo>
                <a:cubicBezTo>
                  <a:pt x="61" y="120"/>
                  <a:pt x="61" y="122"/>
                  <a:pt x="60" y="125"/>
                </a:cubicBezTo>
                <a:close/>
                <a:moveTo>
                  <a:pt x="176" y="123"/>
                </a:moveTo>
                <a:cubicBezTo>
                  <a:pt x="176" y="123"/>
                  <a:pt x="176" y="124"/>
                  <a:pt x="176" y="125"/>
                </a:cubicBezTo>
                <a:cubicBezTo>
                  <a:pt x="176" y="125"/>
                  <a:pt x="176" y="125"/>
                  <a:pt x="176" y="125"/>
                </a:cubicBezTo>
                <a:cubicBezTo>
                  <a:pt x="176" y="124"/>
                  <a:pt x="176" y="123"/>
                  <a:pt x="176" y="123"/>
                </a:cubicBezTo>
                <a:close/>
                <a:moveTo>
                  <a:pt x="197" y="123"/>
                </a:moveTo>
                <a:cubicBezTo>
                  <a:pt x="197" y="123"/>
                  <a:pt x="197" y="124"/>
                  <a:pt x="197" y="124"/>
                </a:cubicBezTo>
                <a:cubicBezTo>
                  <a:pt x="197" y="124"/>
                  <a:pt x="197" y="124"/>
                  <a:pt x="198" y="124"/>
                </a:cubicBezTo>
                <a:cubicBezTo>
                  <a:pt x="198" y="124"/>
                  <a:pt x="198" y="123"/>
                  <a:pt x="197" y="123"/>
                </a:cubicBezTo>
                <a:close/>
                <a:moveTo>
                  <a:pt x="53" y="123"/>
                </a:moveTo>
                <a:cubicBezTo>
                  <a:pt x="54" y="123"/>
                  <a:pt x="56" y="123"/>
                  <a:pt x="57" y="124"/>
                </a:cubicBezTo>
                <a:cubicBezTo>
                  <a:pt x="57" y="121"/>
                  <a:pt x="57" y="119"/>
                  <a:pt x="57" y="116"/>
                </a:cubicBezTo>
                <a:cubicBezTo>
                  <a:pt x="57" y="115"/>
                  <a:pt x="57" y="115"/>
                  <a:pt x="57" y="114"/>
                </a:cubicBezTo>
                <a:cubicBezTo>
                  <a:pt x="57" y="109"/>
                  <a:pt x="57" y="106"/>
                  <a:pt x="58" y="103"/>
                </a:cubicBezTo>
                <a:cubicBezTo>
                  <a:pt x="56" y="102"/>
                  <a:pt x="55" y="102"/>
                  <a:pt x="54" y="102"/>
                </a:cubicBezTo>
                <a:cubicBezTo>
                  <a:pt x="54" y="106"/>
                  <a:pt x="54" y="109"/>
                  <a:pt x="53" y="113"/>
                </a:cubicBezTo>
                <a:cubicBezTo>
                  <a:pt x="53" y="115"/>
                  <a:pt x="53" y="115"/>
                  <a:pt x="53" y="115"/>
                </a:cubicBezTo>
                <a:cubicBezTo>
                  <a:pt x="53" y="116"/>
                  <a:pt x="53" y="118"/>
                  <a:pt x="53" y="120"/>
                </a:cubicBezTo>
                <a:cubicBezTo>
                  <a:pt x="53" y="120"/>
                  <a:pt x="53" y="121"/>
                  <a:pt x="53" y="121"/>
                </a:cubicBezTo>
                <a:cubicBezTo>
                  <a:pt x="53" y="122"/>
                  <a:pt x="53" y="122"/>
                  <a:pt x="53" y="123"/>
                </a:cubicBezTo>
                <a:close/>
                <a:moveTo>
                  <a:pt x="98" y="119"/>
                </a:moveTo>
                <a:cubicBezTo>
                  <a:pt x="98" y="120"/>
                  <a:pt x="98" y="121"/>
                  <a:pt x="98" y="121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98" y="122"/>
                  <a:pt x="98" y="121"/>
                  <a:pt x="98" y="120"/>
                </a:cubicBezTo>
                <a:cubicBezTo>
                  <a:pt x="98" y="120"/>
                  <a:pt x="98" y="120"/>
                  <a:pt x="98" y="119"/>
                </a:cubicBezTo>
                <a:close/>
                <a:moveTo>
                  <a:pt x="44" y="119"/>
                </a:moveTo>
                <a:cubicBezTo>
                  <a:pt x="45" y="120"/>
                  <a:pt x="45" y="120"/>
                  <a:pt x="46" y="120"/>
                </a:cubicBezTo>
                <a:cubicBezTo>
                  <a:pt x="47" y="121"/>
                  <a:pt x="48" y="121"/>
                  <a:pt x="49" y="121"/>
                </a:cubicBezTo>
                <a:cubicBezTo>
                  <a:pt x="49" y="120"/>
                  <a:pt x="50" y="118"/>
                  <a:pt x="50" y="116"/>
                </a:cubicBezTo>
                <a:cubicBezTo>
                  <a:pt x="50" y="116"/>
                  <a:pt x="50" y="115"/>
                  <a:pt x="50" y="114"/>
                </a:cubicBezTo>
                <a:cubicBezTo>
                  <a:pt x="50" y="112"/>
                  <a:pt x="50" y="112"/>
                  <a:pt x="50" y="112"/>
                </a:cubicBezTo>
                <a:cubicBezTo>
                  <a:pt x="51" y="108"/>
                  <a:pt x="51" y="104"/>
                  <a:pt x="51" y="101"/>
                </a:cubicBezTo>
                <a:cubicBezTo>
                  <a:pt x="49" y="100"/>
                  <a:pt x="46" y="99"/>
                  <a:pt x="44" y="98"/>
                </a:cubicBezTo>
                <a:cubicBezTo>
                  <a:pt x="44" y="102"/>
                  <a:pt x="45" y="105"/>
                  <a:pt x="45" y="108"/>
                </a:cubicBezTo>
                <a:cubicBezTo>
                  <a:pt x="45" y="109"/>
                  <a:pt x="45" y="110"/>
                  <a:pt x="45" y="111"/>
                </a:cubicBezTo>
                <a:cubicBezTo>
                  <a:pt x="45" y="113"/>
                  <a:pt x="45" y="116"/>
                  <a:pt x="44" y="119"/>
                </a:cubicBezTo>
                <a:cubicBezTo>
                  <a:pt x="44" y="119"/>
                  <a:pt x="44" y="119"/>
                  <a:pt x="44" y="119"/>
                </a:cubicBezTo>
                <a:close/>
                <a:moveTo>
                  <a:pt x="203" y="120"/>
                </a:moveTo>
                <a:cubicBezTo>
                  <a:pt x="203" y="120"/>
                  <a:pt x="203" y="120"/>
                  <a:pt x="203" y="121"/>
                </a:cubicBezTo>
                <a:cubicBezTo>
                  <a:pt x="204" y="120"/>
                  <a:pt x="205" y="119"/>
                  <a:pt x="206" y="119"/>
                </a:cubicBezTo>
                <a:cubicBezTo>
                  <a:pt x="206" y="118"/>
                  <a:pt x="206" y="117"/>
                  <a:pt x="206" y="117"/>
                </a:cubicBezTo>
                <a:cubicBezTo>
                  <a:pt x="206" y="117"/>
                  <a:pt x="206" y="117"/>
                  <a:pt x="206" y="117"/>
                </a:cubicBezTo>
                <a:cubicBezTo>
                  <a:pt x="206" y="117"/>
                  <a:pt x="205" y="117"/>
                  <a:pt x="205" y="117"/>
                </a:cubicBezTo>
                <a:cubicBezTo>
                  <a:pt x="205" y="118"/>
                  <a:pt x="205" y="118"/>
                  <a:pt x="204" y="119"/>
                </a:cubicBezTo>
                <a:cubicBezTo>
                  <a:pt x="204" y="120"/>
                  <a:pt x="204" y="120"/>
                  <a:pt x="203" y="120"/>
                </a:cubicBezTo>
                <a:cubicBezTo>
                  <a:pt x="203" y="120"/>
                  <a:pt x="203" y="120"/>
                  <a:pt x="203" y="120"/>
                </a:cubicBezTo>
                <a:close/>
                <a:moveTo>
                  <a:pt x="186" y="105"/>
                </a:moveTo>
                <a:cubicBezTo>
                  <a:pt x="186" y="106"/>
                  <a:pt x="186" y="107"/>
                  <a:pt x="186" y="108"/>
                </a:cubicBezTo>
                <a:cubicBezTo>
                  <a:pt x="186" y="108"/>
                  <a:pt x="186" y="109"/>
                  <a:pt x="186" y="109"/>
                </a:cubicBezTo>
                <a:cubicBezTo>
                  <a:pt x="185" y="111"/>
                  <a:pt x="185" y="113"/>
                  <a:pt x="185" y="116"/>
                </a:cubicBezTo>
                <a:cubicBezTo>
                  <a:pt x="185" y="117"/>
                  <a:pt x="185" y="118"/>
                  <a:pt x="185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20"/>
                  <a:pt x="185" y="119"/>
                  <a:pt x="185" y="119"/>
                </a:cubicBezTo>
                <a:cubicBezTo>
                  <a:pt x="185" y="118"/>
                  <a:pt x="185" y="118"/>
                  <a:pt x="185" y="118"/>
                </a:cubicBezTo>
                <a:cubicBezTo>
                  <a:pt x="185" y="116"/>
                  <a:pt x="185" y="115"/>
                  <a:pt x="186" y="114"/>
                </a:cubicBezTo>
                <a:cubicBezTo>
                  <a:pt x="186" y="113"/>
                  <a:pt x="186" y="111"/>
                  <a:pt x="186" y="109"/>
                </a:cubicBezTo>
                <a:cubicBezTo>
                  <a:pt x="186" y="108"/>
                  <a:pt x="186" y="107"/>
                  <a:pt x="186" y="106"/>
                </a:cubicBezTo>
                <a:cubicBezTo>
                  <a:pt x="186" y="106"/>
                  <a:pt x="186" y="105"/>
                  <a:pt x="186" y="105"/>
                </a:cubicBezTo>
                <a:close/>
                <a:moveTo>
                  <a:pt x="106" y="111"/>
                </a:moveTo>
                <a:cubicBezTo>
                  <a:pt x="106" y="114"/>
                  <a:pt x="106" y="116"/>
                  <a:pt x="106" y="119"/>
                </a:cubicBezTo>
                <a:cubicBezTo>
                  <a:pt x="106" y="116"/>
                  <a:pt x="107" y="113"/>
                  <a:pt x="107" y="111"/>
                </a:cubicBezTo>
                <a:lnTo>
                  <a:pt x="106" y="111"/>
                </a:lnTo>
                <a:close/>
                <a:moveTo>
                  <a:pt x="193" y="119"/>
                </a:moveTo>
                <a:cubicBezTo>
                  <a:pt x="193" y="119"/>
                  <a:pt x="193" y="118"/>
                  <a:pt x="194" y="118"/>
                </a:cubicBezTo>
                <a:cubicBezTo>
                  <a:pt x="194" y="118"/>
                  <a:pt x="195" y="118"/>
                  <a:pt x="195" y="117"/>
                </a:cubicBezTo>
                <a:cubicBezTo>
                  <a:pt x="195" y="117"/>
                  <a:pt x="195" y="117"/>
                  <a:pt x="195" y="116"/>
                </a:cubicBezTo>
                <a:cubicBezTo>
                  <a:pt x="194" y="117"/>
                  <a:pt x="194" y="117"/>
                  <a:pt x="193" y="117"/>
                </a:cubicBezTo>
                <a:cubicBezTo>
                  <a:pt x="193" y="118"/>
                  <a:pt x="193" y="118"/>
                  <a:pt x="193" y="119"/>
                </a:cubicBezTo>
                <a:cubicBezTo>
                  <a:pt x="193" y="119"/>
                  <a:pt x="193" y="119"/>
                  <a:pt x="193" y="119"/>
                </a:cubicBezTo>
                <a:close/>
                <a:moveTo>
                  <a:pt x="35" y="115"/>
                </a:moveTo>
                <a:cubicBezTo>
                  <a:pt x="38" y="117"/>
                  <a:pt x="40" y="118"/>
                  <a:pt x="42" y="119"/>
                </a:cubicBezTo>
                <a:cubicBezTo>
                  <a:pt x="41" y="116"/>
                  <a:pt x="41" y="114"/>
                  <a:pt x="42" y="111"/>
                </a:cubicBezTo>
                <a:cubicBezTo>
                  <a:pt x="42" y="110"/>
                  <a:pt x="42" y="109"/>
                  <a:pt x="42" y="108"/>
                </a:cubicBezTo>
                <a:cubicBezTo>
                  <a:pt x="42" y="107"/>
                  <a:pt x="42" y="107"/>
                  <a:pt x="42" y="107"/>
                </a:cubicBezTo>
                <a:cubicBezTo>
                  <a:pt x="42" y="104"/>
                  <a:pt x="42" y="101"/>
                  <a:pt x="42" y="97"/>
                </a:cubicBezTo>
                <a:cubicBezTo>
                  <a:pt x="39" y="96"/>
                  <a:pt x="37" y="95"/>
                  <a:pt x="35" y="94"/>
                </a:cubicBezTo>
                <a:cubicBezTo>
                  <a:pt x="35" y="98"/>
                  <a:pt x="35" y="102"/>
                  <a:pt x="35" y="106"/>
                </a:cubicBezTo>
                <a:cubicBezTo>
                  <a:pt x="35" y="106"/>
                  <a:pt x="35" y="107"/>
                  <a:pt x="35" y="108"/>
                </a:cubicBezTo>
                <a:cubicBezTo>
                  <a:pt x="35" y="110"/>
                  <a:pt x="36" y="113"/>
                  <a:pt x="35" y="115"/>
                </a:cubicBezTo>
                <a:close/>
                <a:moveTo>
                  <a:pt x="97" y="110"/>
                </a:moveTo>
                <a:cubicBezTo>
                  <a:pt x="97" y="112"/>
                  <a:pt x="98" y="115"/>
                  <a:pt x="98" y="118"/>
                </a:cubicBezTo>
                <a:cubicBezTo>
                  <a:pt x="98" y="118"/>
                  <a:pt x="98" y="118"/>
                  <a:pt x="98" y="117"/>
                </a:cubicBezTo>
                <a:cubicBezTo>
                  <a:pt x="98" y="115"/>
                  <a:pt x="97" y="112"/>
                  <a:pt x="97" y="110"/>
                </a:cubicBezTo>
                <a:cubicBezTo>
                  <a:pt x="97" y="110"/>
                  <a:pt x="97" y="110"/>
                  <a:pt x="97" y="110"/>
                </a:cubicBezTo>
                <a:close/>
                <a:moveTo>
                  <a:pt x="210" y="114"/>
                </a:moveTo>
                <a:cubicBezTo>
                  <a:pt x="210" y="115"/>
                  <a:pt x="210" y="115"/>
                  <a:pt x="210" y="115"/>
                </a:cubicBezTo>
                <a:cubicBezTo>
                  <a:pt x="210" y="115"/>
                  <a:pt x="210" y="114"/>
                  <a:pt x="210" y="114"/>
                </a:cubicBezTo>
                <a:cubicBezTo>
                  <a:pt x="210" y="114"/>
                  <a:pt x="210" y="114"/>
                  <a:pt x="210" y="114"/>
                </a:cubicBezTo>
                <a:close/>
                <a:moveTo>
                  <a:pt x="200" y="115"/>
                </a:moveTo>
                <a:cubicBezTo>
                  <a:pt x="200" y="114"/>
                  <a:pt x="200" y="114"/>
                  <a:pt x="200" y="114"/>
                </a:cubicBezTo>
                <a:cubicBezTo>
                  <a:pt x="200" y="114"/>
                  <a:pt x="200" y="113"/>
                  <a:pt x="200" y="113"/>
                </a:cubicBezTo>
                <a:cubicBezTo>
                  <a:pt x="200" y="113"/>
                  <a:pt x="200" y="113"/>
                  <a:pt x="199" y="113"/>
                </a:cubicBezTo>
                <a:cubicBezTo>
                  <a:pt x="199" y="113"/>
                  <a:pt x="199" y="114"/>
                  <a:pt x="200" y="115"/>
                </a:cubicBezTo>
                <a:close/>
                <a:moveTo>
                  <a:pt x="27" y="110"/>
                </a:moveTo>
                <a:cubicBezTo>
                  <a:pt x="29" y="111"/>
                  <a:pt x="31" y="112"/>
                  <a:pt x="32" y="113"/>
                </a:cubicBezTo>
                <a:cubicBezTo>
                  <a:pt x="32" y="112"/>
                  <a:pt x="32" y="110"/>
                  <a:pt x="32" y="108"/>
                </a:cubicBezTo>
                <a:cubicBezTo>
                  <a:pt x="32" y="107"/>
                  <a:pt x="32" y="106"/>
                  <a:pt x="32" y="105"/>
                </a:cubicBezTo>
                <a:cubicBezTo>
                  <a:pt x="32" y="100"/>
                  <a:pt x="32" y="97"/>
                  <a:pt x="32" y="93"/>
                </a:cubicBezTo>
                <a:cubicBezTo>
                  <a:pt x="32" y="93"/>
                  <a:pt x="32" y="93"/>
                  <a:pt x="32" y="93"/>
                </a:cubicBezTo>
                <a:cubicBezTo>
                  <a:pt x="32" y="93"/>
                  <a:pt x="31" y="93"/>
                  <a:pt x="31" y="92"/>
                </a:cubicBezTo>
                <a:cubicBezTo>
                  <a:pt x="30" y="92"/>
                  <a:pt x="29" y="91"/>
                  <a:pt x="28" y="91"/>
                </a:cubicBezTo>
                <a:cubicBezTo>
                  <a:pt x="28" y="93"/>
                  <a:pt x="27" y="96"/>
                  <a:pt x="27" y="99"/>
                </a:cubicBezTo>
                <a:cubicBezTo>
                  <a:pt x="27" y="100"/>
                  <a:pt x="27" y="101"/>
                  <a:pt x="27" y="102"/>
                </a:cubicBezTo>
                <a:cubicBezTo>
                  <a:pt x="27" y="104"/>
                  <a:pt x="27" y="106"/>
                  <a:pt x="27" y="108"/>
                </a:cubicBezTo>
                <a:cubicBezTo>
                  <a:pt x="27" y="109"/>
                  <a:pt x="27" y="109"/>
                  <a:pt x="27" y="109"/>
                </a:cubicBezTo>
                <a:cubicBezTo>
                  <a:pt x="27" y="110"/>
                  <a:pt x="27" y="110"/>
                  <a:pt x="27" y="110"/>
                </a:cubicBezTo>
                <a:close/>
                <a:moveTo>
                  <a:pt x="150" y="112"/>
                </a:moveTo>
                <a:cubicBezTo>
                  <a:pt x="150" y="112"/>
                  <a:pt x="151" y="112"/>
                  <a:pt x="151" y="113"/>
                </a:cubicBezTo>
                <a:cubicBezTo>
                  <a:pt x="151" y="112"/>
                  <a:pt x="151" y="112"/>
                  <a:pt x="151" y="112"/>
                </a:cubicBezTo>
                <a:cubicBezTo>
                  <a:pt x="150" y="112"/>
                  <a:pt x="149" y="112"/>
                  <a:pt x="148" y="112"/>
                </a:cubicBezTo>
                <a:cubicBezTo>
                  <a:pt x="148" y="112"/>
                  <a:pt x="148" y="112"/>
                  <a:pt x="148" y="113"/>
                </a:cubicBezTo>
                <a:cubicBezTo>
                  <a:pt x="149" y="112"/>
                  <a:pt x="149" y="112"/>
                  <a:pt x="150" y="112"/>
                </a:cubicBezTo>
                <a:close/>
                <a:moveTo>
                  <a:pt x="214" y="111"/>
                </a:moveTo>
                <a:cubicBezTo>
                  <a:pt x="214" y="112"/>
                  <a:pt x="214" y="112"/>
                  <a:pt x="214" y="113"/>
                </a:cubicBezTo>
                <a:cubicBezTo>
                  <a:pt x="214" y="113"/>
                  <a:pt x="215" y="112"/>
                  <a:pt x="215" y="112"/>
                </a:cubicBezTo>
                <a:cubicBezTo>
                  <a:pt x="215" y="111"/>
                  <a:pt x="215" y="111"/>
                  <a:pt x="215" y="110"/>
                </a:cubicBezTo>
                <a:cubicBezTo>
                  <a:pt x="215" y="110"/>
                  <a:pt x="214" y="111"/>
                  <a:pt x="214" y="111"/>
                </a:cubicBezTo>
                <a:close/>
                <a:moveTo>
                  <a:pt x="193" y="102"/>
                </a:moveTo>
                <a:cubicBezTo>
                  <a:pt x="194" y="102"/>
                  <a:pt x="194" y="103"/>
                  <a:pt x="194" y="103"/>
                </a:cubicBezTo>
                <a:cubicBezTo>
                  <a:pt x="195" y="106"/>
                  <a:pt x="195" y="109"/>
                  <a:pt x="194" y="113"/>
                </a:cubicBezTo>
                <a:cubicBezTo>
                  <a:pt x="194" y="112"/>
                  <a:pt x="195" y="112"/>
                  <a:pt x="195" y="112"/>
                </a:cubicBezTo>
                <a:cubicBezTo>
                  <a:pt x="195" y="112"/>
                  <a:pt x="195" y="111"/>
                  <a:pt x="195" y="111"/>
                </a:cubicBezTo>
                <a:cubicBezTo>
                  <a:pt x="195" y="110"/>
                  <a:pt x="195" y="109"/>
                  <a:pt x="195" y="108"/>
                </a:cubicBezTo>
                <a:cubicBezTo>
                  <a:pt x="195" y="105"/>
                  <a:pt x="194" y="102"/>
                  <a:pt x="194" y="99"/>
                </a:cubicBezTo>
                <a:cubicBezTo>
                  <a:pt x="193" y="100"/>
                  <a:pt x="191" y="100"/>
                  <a:pt x="189" y="101"/>
                </a:cubicBezTo>
                <a:cubicBezTo>
                  <a:pt x="190" y="101"/>
                  <a:pt x="190" y="102"/>
                  <a:pt x="190" y="102"/>
                </a:cubicBezTo>
                <a:cubicBezTo>
                  <a:pt x="189" y="102"/>
                  <a:pt x="189" y="102"/>
                  <a:pt x="189" y="102"/>
                </a:cubicBezTo>
                <a:cubicBezTo>
                  <a:pt x="189" y="102"/>
                  <a:pt x="189" y="102"/>
                  <a:pt x="189" y="102"/>
                </a:cubicBezTo>
                <a:cubicBezTo>
                  <a:pt x="189" y="103"/>
                  <a:pt x="189" y="103"/>
                  <a:pt x="189" y="104"/>
                </a:cubicBezTo>
                <a:cubicBezTo>
                  <a:pt x="189" y="104"/>
                  <a:pt x="189" y="105"/>
                  <a:pt x="189" y="105"/>
                </a:cubicBezTo>
                <a:cubicBezTo>
                  <a:pt x="189" y="106"/>
                  <a:pt x="189" y="108"/>
                  <a:pt x="189" y="109"/>
                </a:cubicBezTo>
                <a:cubicBezTo>
                  <a:pt x="189" y="110"/>
                  <a:pt x="189" y="111"/>
                  <a:pt x="189" y="112"/>
                </a:cubicBezTo>
                <a:cubicBezTo>
                  <a:pt x="189" y="110"/>
                  <a:pt x="190" y="107"/>
                  <a:pt x="190" y="105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90" y="103"/>
                  <a:pt x="191" y="102"/>
                  <a:pt x="191" y="101"/>
                </a:cubicBezTo>
                <a:cubicBezTo>
                  <a:pt x="191" y="101"/>
                  <a:pt x="191" y="100"/>
                  <a:pt x="192" y="100"/>
                </a:cubicBezTo>
                <a:cubicBezTo>
                  <a:pt x="192" y="100"/>
                  <a:pt x="193" y="100"/>
                  <a:pt x="193" y="101"/>
                </a:cubicBezTo>
                <a:cubicBezTo>
                  <a:pt x="193" y="101"/>
                  <a:pt x="193" y="101"/>
                  <a:pt x="193" y="102"/>
                </a:cubicBezTo>
                <a:cubicBezTo>
                  <a:pt x="193" y="102"/>
                  <a:pt x="193" y="102"/>
                  <a:pt x="193" y="102"/>
                </a:cubicBezTo>
                <a:close/>
                <a:moveTo>
                  <a:pt x="198" y="97"/>
                </a:moveTo>
                <a:cubicBezTo>
                  <a:pt x="198" y="101"/>
                  <a:pt x="198" y="105"/>
                  <a:pt x="199" y="109"/>
                </a:cubicBezTo>
                <a:cubicBezTo>
                  <a:pt x="199" y="109"/>
                  <a:pt x="200" y="108"/>
                  <a:pt x="200" y="108"/>
                </a:cubicBezTo>
                <a:cubicBezTo>
                  <a:pt x="200" y="107"/>
                  <a:pt x="200" y="106"/>
                  <a:pt x="200" y="106"/>
                </a:cubicBezTo>
                <a:cubicBezTo>
                  <a:pt x="200" y="106"/>
                  <a:pt x="200" y="106"/>
                  <a:pt x="200" y="106"/>
                </a:cubicBezTo>
                <a:cubicBezTo>
                  <a:pt x="199" y="106"/>
                  <a:pt x="199" y="105"/>
                  <a:pt x="199" y="105"/>
                </a:cubicBezTo>
                <a:cubicBezTo>
                  <a:pt x="199" y="104"/>
                  <a:pt x="199" y="104"/>
                  <a:pt x="199" y="104"/>
                </a:cubicBezTo>
                <a:cubicBezTo>
                  <a:pt x="199" y="103"/>
                  <a:pt x="200" y="103"/>
                  <a:pt x="200" y="103"/>
                </a:cubicBezTo>
                <a:cubicBezTo>
                  <a:pt x="200" y="101"/>
                  <a:pt x="200" y="100"/>
                  <a:pt x="200" y="99"/>
                </a:cubicBezTo>
                <a:cubicBezTo>
                  <a:pt x="200" y="99"/>
                  <a:pt x="200" y="99"/>
                  <a:pt x="200" y="99"/>
                </a:cubicBezTo>
                <a:cubicBezTo>
                  <a:pt x="199" y="98"/>
                  <a:pt x="199" y="98"/>
                  <a:pt x="200" y="97"/>
                </a:cubicBezTo>
                <a:cubicBezTo>
                  <a:pt x="200" y="97"/>
                  <a:pt x="200" y="97"/>
                  <a:pt x="200" y="97"/>
                </a:cubicBezTo>
                <a:cubicBezTo>
                  <a:pt x="200" y="97"/>
                  <a:pt x="200" y="96"/>
                  <a:pt x="200" y="96"/>
                </a:cubicBezTo>
                <a:cubicBezTo>
                  <a:pt x="199" y="96"/>
                  <a:pt x="199" y="96"/>
                  <a:pt x="198" y="97"/>
                </a:cubicBezTo>
                <a:close/>
                <a:moveTo>
                  <a:pt x="81" y="108"/>
                </a:moveTo>
                <a:cubicBezTo>
                  <a:pt x="81" y="108"/>
                  <a:pt x="81" y="108"/>
                  <a:pt x="81" y="108"/>
                </a:cubicBezTo>
                <a:cubicBezTo>
                  <a:pt x="81" y="108"/>
                  <a:pt x="81" y="109"/>
                  <a:pt x="81" y="109"/>
                </a:cubicBezTo>
                <a:cubicBezTo>
                  <a:pt x="81" y="109"/>
                  <a:pt x="81" y="108"/>
                  <a:pt x="81" y="108"/>
                </a:cubicBezTo>
                <a:cubicBezTo>
                  <a:pt x="81" y="108"/>
                  <a:pt x="81" y="108"/>
                  <a:pt x="81" y="108"/>
                </a:cubicBezTo>
                <a:close/>
                <a:moveTo>
                  <a:pt x="107" y="107"/>
                </a:moveTo>
                <a:cubicBezTo>
                  <a:pt x="116" y="108"/>
                  <a:pt x="125" y="109"/>
                  <a:pt x="132" y="109"/>
                </a:cubicBezTo>
                <a:cubicBezTo>
                  <a:pt x="145" y="109"/>
                  <a:pt x="156" y="108"/>
                  <a:pt x="166" y="105"/>
                </a:cubicBezTo>
                <a:cubicBezTo>
                  <a:pt x="166" y="105"/>
                  <a:pt x="166" y="105"/>
                  <a:pt x="166" y="105"/>
                </a:cubicBezTo>
                <a:cubicBezTo>
                  <a:pt x="166" y="104"/>
                  <a:pt x="167" y="104"/>
                  <a:pt x="168" y="104"/>
                </a:cubicBezTo>
                <a:cubicBezTo>
                  <a:pt x="168" y="104"/>
                  <a:pt x="169" y="104"/>
                  <a:pt x="169" y="105"/>
                </a:cubicBezTo>
                <a:cubicBezTo>
                  <a:pt x="171" y="104"/>
                  <a:pt x="174" y="103"/>
                  <a:pt x="176" y="103"/>
                </a:cubicBezTo>
                <a:cubicBezTo>
                  <a:pt x="188" y="99"/>
                  <a:pt x="200" y="93"/>
                  <a:pt x="210" y="85"/>
                </a:cubicBezTo>
                <a:cubicBezTo>
                  <a:pt x="219" y="77"/>
                  <a:pt x="228" y="69"/>
                  <a:pt x="226" y="57"/>
                </a:cubicBezTo>
                <a:cubicBezTo>
                  <a:pt x="224" y="57"/>
                  <a:pt x="222" y="57"/>
                  <a:pt x="220" y="57"/>
                </a:cubicBezTo>
                <a:cubicBezTo>
                  <a:pt x="220" y="58"/>
                  <a:pt x="220" y="58"/>
                  <a:pt x="219" y="59"/>
                </a:cubicBezTo>
                <a:cubicBezTo>
                  <a:pt x="219" y="59"/>
                  <a:pt x="219" y="59"/>
                  <a:pt x="218" y="59"/>
                </a:cubicBezTo>
                <a:cubicBezTo>
                  <a:pt x="218" y="59"/>
                  <a:pt x="218" y="59"/>
                  <a:pt x="217" y="59"/>
                </a:cubicBezTo>
                <a:cubicBezTo>
                  <a:pt x="217" y="59"/>
                  <a:pt x="217" y="58"/>
                  <a:pt x="217" y="58"/>
                </a:cubicBezTo>
                <a:cubicBezTo>
                  <a:pt x="217" y="58"/>
                  <a:pt x="217" y="57"/>
                  <a:pt x="217" y="57"/>
                </a:cubicBezTo>
                <a:cubicBezTo>
                  <a:pt x="217" y="57"/>
                  <a:pt x="216" y="57"/>
                  <a:pt x="215" y="57"/>
                </a:cubicBezTo>
                <a:cubicBezTo>
                  <a:pt x="215" y="57"/>
                  <a:pt x="215" y="57"/>
                  <a:pt x="215" y="57"/>
                </a:cubicBezTo>
                <a:cubicBezTo>
                  <a:pt x="214" y="57"/>
                  <a:pt x="214" y="57"/>
                  <a:pt x="214" y="57"/>
                </a:cubicBezTo>
                <a:cubicBezTo>
                  <a:pt x="209" y="57"/>
                  <a:pt x="204" y="57"/>
                  <a:pt x="198" y="57"/>
                </a:cubicBezTo>
                <a:cubicBezTo>
                  <a:pt x="198" y="57"/>
                  <a:pt x="198" y="57"/>
                  <a:pt x="198" y="57"/>
                </a:cubicBezTo>
                <a:cubicBezTo>
                  <a:pt x="198" y="57"/>
                  <a:pt x="198" y="57"/>
                  <a:pt x="197" y="57"/>
                </a:cubicBezTo>
                <a:cubicBezTo>
                  <a:pt x="192" y="57"/>
                  <a:pt x="186" y="56"/>
                  <a:pt x="180" y="56"/>
                </a:cubicBezTo>
                <a:cubicBezTo>
                  <a:pt x="177" y="56"/>
                  <a:pt x="174" y="56"/>
                  <a:pt x="171" y="56"/>
                </a:cubicBezTo>
                <a:cubicBezTo>
                  <a:pt x="161" y="55"/>
                  <a:pt x="151" y="55"/>
                  <a:pt x="140" y="54"/>
                </a:cubicBezTo>
                <a:cubicBezTo>
                  <a:pt x="138" y="54"/>
                  <a:pt x="135" y="54"/>
                  <a:pt x="132" y="54"/>
                </a:cubicBezTo>
                <a:cubicBezTo>
                  <a:pt x="131" y="54"/>
                  <a:pt x="129" y="54"/>
                  <a:pt x="127" y="53"/>
                </a:cubicBezTo>
                <a:cubicBezTo>
                  <a:pt x="125" y="53"/>
                  <a:pt x="123" y="53"/>
                  <a:pt x="121" y="53"/>
                </a:cubicBezTo>
                <a:cubicBezTo>
                  <a:pt x="121" y="53"/>
                  <a:pt x="121" y="53"/>
                  <a:pt x="121" y="53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20" y="53"/>
                  <a:pt x="119" y="53"/>
                  <a:pt x="119" y="52"/>
                </a:cubicBezTo>
                <a:cubicBezTo>
                  <a:pt x="119" y="52"/>
                  <a:pt x="119" y="52"/>
                  <a:pt x="119" y="52"/>
                </a:cubicBezTo>
                <a:cubicBezTo>
                  <a:pt x="118" y="53"/>
                  <a:pt x="118" y="53"/>
                  <a:pt x="118" y="53"/>
                </a:cubicBezTo>
                <a:cubicBezTo>
                  <a:pt x="118" y="53"/>
                  <a:pt x="118" y="53"/>
                  <a:pt x="117" y="53"/>
                </a:cubicBezTo>
                <a:cubicBezTo>
                  <a:pt x="117" y="53"/>
                  <a:pt x="117" y="53"/>
                  <a:pt x="117" y="53"/>
                </a:cubicBezTo>
                <a:cubicBezTo>
                  <a:pt x="117" y="53"/>
                  <a:pt x="117" y="53"/>
                  <a:pt x="117" y="53"/>
                </a:cubicBezTo>
                <a:cubicBezTo>
                  <a:pt x="116" y="53"/>
                  <a:pt x="116" y="53"/>
                  <a:pt x="116" y="52"/>
                </a:cubicBezTo>
                <a:cubicBezTo>
                  <a:pt x="116" y="52"/>
                  <a:pt x="116" y="52"/>
                  <a:pt x="116" y="51"/>
                </a:cubicBezTo>
                <a:cubicBezTo>
                  <a:pt x="116" y="51"/>
                  <a:pt x="116" y="51"/>
                  <a:pt x="115" y="52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4" y="52"/>
                  <a:pt x="114" y="51"/>
                  <a:pt x="114" y="51"/>
                </a:cubicBezTo>
                <a:cubicBezTo>
                  <a:pt x="114" y="49"/>
                  <a:pt x="115" y="48"/>
                  <a:pt x="116" y="47"/>
                </a:cubicBezTo>
                <a:cubicBezTo>
                  <a:pt x="116" y="47"/>
                  <a:pt x="116" y="46"/>
                  <a:pt x="116" y="45"/>
                </a:cubicBezTo>
                <a:cubicBezTo>
                  <a:pt x="116" y="43"/>
                  <a:pt x="116" y="42"/>
                  <a:pt x="116" y="40"/>
                </a:cubicBezTo>
                <a:cubicBezTo>
                  <a:pt x="116" y="40"/>
                  <a:pt x="116" y="39"/>
                  <a:pt x="116" y="39"/>
                </a:cubicBezTo>
                <a:cubicBezTo>
                  <a:pt x="117" y="31"/>
                  <a:pt x="117" y="23"/>
                  <a:pt x="116" y="14"/>
                </a:cubicBezTo>
                <a:cubicBezTo>
                  <a:pt x="116" y="13"/>
                  <a:pt x="116" y="12"/>
                  <a:pt x="116" y="11"/>
                </a:cubicBezTo>
                <a:cubicBezTo>
                  <a:pt x="113" y="11"/>
                  <a:pt x="110" y="11"/>
                  <a:pt x="106" y="11"/>
                </a:cubicBezTo>
                <a:cubicBezTo>
                  <a:pt x="96" y="11"/>
                  <a:pt x="86" y="12"/>
                  <a:pt x="77" y="14"/>
                </a:cubicBezTo>
                <a:cubicBezTo>
                  <a:pt x="76" y="14"/>
                  <a:pt x="74" y="15"/>
                  <a:pt x="73" y="15"/>
                </a:cubicBezTo>
                <a:cubicBezTo>
                  <a:pt x="66" y="16"/>
                  <a:pt x="58" y="18"/>
                  <a:pt x="50" y="21"/>
                </a:cubicBezTo>
                <a:cubicBezTo>
                  <a:pt x="43" y="24"/>
                  <a:pt x="36" y="27"/>
                  <a:pt x="29" y="32"/>
                </a:cubicBezTo>
                <a:cubicBezTo>
                  <a:pt x="19" y="39"/>
                  <a:pt x="9" y="47"/>
                  <a:pt x="7" y="58"/>
                </a:cubicBezTo>
                <a:cubicBezTo>
                  <a:pt x="6" y="65"/>
                  <a:pt x="8" y="71"/>
                  <a:pt x="14" y="77"/>
                </a:cubicBezTo>
                <a:cubicBezTo>
                  <a:pt x="14" y="77"/>
                  <a:pt x="14" y="77"/>
                  <a:pt x="14" y="77"/>
                </a:cubicBezTo>
                <a:cubicBezTo>
                  <a:pt x="14" y="77"/>
                  <a:pt x="14" y="77"/>
                  <a:pt x="15" y="77"/>
                </a:cubicBezTo>
                <a:cubicBezTo>
                  <a:pt x="15" y="77"/>
                  <a:pt x="15" y="78"/>
                  <a:pt x="15" y="78"/>
                </a:cubicBezTo>
                <a:cubicBezTo>
                  <a:pt x="15" y="78"/>
                  <a:pt x="15" y="78"/>
                  <a:pt x="15" y="78"/>
                </a:cubicBezTo>
                <a:cubicBezTo>
                  <a:pt x="17" y="80"/>
                  <a:pt x="20" y="82"/>
                  <a:pt x="23" y="84"/>
                </a:cubicBezTo>
                <a:cubicBezTo>
                  <a:pt x="35" y="91"/>
                  <a:pt x="48" y="97"/>
                  <a:pt x="62" y="100"/>
                </a:cubicBezTo>
                <a:cubicBezTo>
                  <a:pt x="74" y="103"/>
                  <a:pt x="86" y="105"/>
                  <a:pt x="101" y="107"/>
                </a:cubicBezTo>
                <a:cubicBezTo>
                  <a:pt x="102" y="107"/>
                  <a:pt x="103" y="107"/>
                  <a:pt x="104" y="107"/>
                </a:cubicBezTo>
                <a:cubicBezTo>
                  <a:pt x="104" y="107"/>
                  <a:pt x="104" y="107"/>
                  <a:pt x="104" y="107"/>
                </a:cubicBezTo>
                <a:cubicBezTo>
                  <a:pt x="105" y="107"/>
                  <a:pt x="105" y="106"/>
                  <a:pt x="106" y="106"/>
                </a:cubicBezTo>
                <a:cubicBezTo>
                  <a:pt x="106" y="106"/>
                  <a:pt x="107" y="106"/>
                  <a:pt x="107" y="107"/>
                </a:cubicBezTo>
                <a:cubicBezTo>
                  <a:pt x="107" y="107"/>
                  <a:pt x="107" y="107"/>
                  <a:pt x="107" y="107"/>
                </a:cubicBezTo>
                <a:close/>
                <a:moveTo>
                  <a:pt x="218" y="109"/>
                </a:moveTo>
                <a:cubicBezTo>
                  <a:pt x="219" y="108"/>
                  <a:pt x="220" y="107"/>
                  <a:pt x="221" y="106"/>
                </a:cubicBezTo>
                <a:cubicBezTo>
                  <a:pt x="221" y="106"/>
                  <a:pt x="221" y="106"/>
                  <a:pt x="221" y="106"/>
                </a:cubicBezTo>
                <a:cubicBezTo>
                  <a:pt x="220" y="105"/>
                  <a:pt x="220" y="104"/>
                  <a:pt x="220" y="103"/>
                </a:cubicBezTo>
                <a:cubicBezTo>
                  <a:pt x="220" y="104"/>
                  <a:pt x="220" y="105"/>
                  <a:pt x="219" y="106"/>
                </a:cubicBezTo>
                <a:cubicBezTo>
                  <a:pt x="219" y="107"/>
                  <a:pt x="219" y="107"/>
                  <a:pt x="219" y="108"/>
                </a:cubicBezTo>
                <a:cubicBezTo>
                  <a:pt x="218" y="108"/>
                  <a:pt x="218" y="108"/>
                  <a:pt x="218" y="108"/>
                </a:cubicBezTo>
                <a:cubicBezTo>
                  <a:pt x="218" y="109"/>
                  <a:pt x="218" y="109"/>
                  <a:pt x="218" y="109"/>
                </a:cubicBezTo>
                <a:close/>
                <a:moveTo>
                  <a:pt x="24" y="108"/>
                </a:moveTo>
                <a:cubicBezTo>
                  <a:pt x="24" y="107"/>
                  <a:pt x="24" y="105"/>
                  <a:pt x="24" y="104"/>
                </a:cubicBezTo>
                <a:cubicBezTo>
                  <a:pt x="24" y="103"/>
                  <a:pt x="24" y="103"/>
                  <a:pt x="24" y="102"/>
                </a:cubicBezTo>
                <a:cubicBezTo>
                  <a:pt x="24" y="100"/>
                  <a:pt x="25" y="99"/>
                  <a:pt x="25" y="97"/>
                </a:cubicBezTo>
                <a:cubicBezTo>
                  <a:pt x="25" y="95"/>
                  <a:pt x="25" y="92"/>
                  <a:pt x="25" y="90"/>
                </a:cubicBezTo>
                <a:cubicBezTo>
                  <a:pt x="25" y="90"/>
                  <a:pt x="25" y="90"/>
                  <a:pt x="25" y="89"/>
                </a:cubicBezTo>
                <a:cubicBezTo>
                  <a:pt x="24" y="89"/>
                  <a:pt x="23" y="88"/>
                  <a:pt x="21" y="87"/>
                </a:cubicBezTo>
                <a:cubicBezTo>
                  <a:pt x="22" y="90"/>
                  <a:pt x="22" y="94"/>
                  <a:pt x="22" y="98"/>
                </a:cubicBezTo>
                <a:cubicBezTo>
                  <a:pt x="22" y="99"/>
                  <a:pt x="22" y="99"/>
                  <a:pt x="22" y="100"/>
                </a:cubicBezTo>
                <a:cubicBezTo>
                  <a:pt x="22" y="102"/>
                  <a:pt x="22" y="105"/>
                  <a:pt x="22" y="107"/>
                </a:cubicBezTo>
                <a:cubicBezTo>
                  <a:pt x="22" y="107"/>
                  <a:pt x="24" y="108"/>
                  <a:pt x="24" y="108"/>
                </a:cubicBezTo>
                <a:close/>
                <a:moveTo>
                  <a:pt x="210" y="105"/>
                </a:moveTo>
                <a:cubicBezTo>
                  <a:pt x="210" y="106"/>
                  <a:pt x="210" y="106"/>
                  <a:pt x="209" y="107"/>
                </a:cubicBezTo>
                <a:cubicBezTo>
                  <a:pt x="210" y="107"/>
                  <a:pt x="212" y="105"/>
                  <a:pt x="212" y="105"/>
                </a:cubicBezTo>
                <a:cubicBezTo>
                  <a:pt x="212" y="105"/>
                  <a:pt x="212" y="104"/>
                  <a:pt x="212" y="104"/>
                </a:cubicBezTo>
                <a:cubicBezTo>
                  <a:pt x="212" y="103"/>
                  <a:pt x="212" y="103"/>
                  <a:pt x="212" y="103"/>
                </a:cubicBezTo>
                <a:cubicBezTo>
                  <a:pt x="211" y="103"/>
                  <a:pt x="210" y="104"/>
                  <a:pt x="210" y="105"/>
                </a:cubicBezTo>
                <a:close/>
                <a:moveTo>
                  <a:pt x="177" y="106"/>
                </a:moveTo>
                <a:cubicBezTo>
                  <a:pt x="177" y="106"/>
                  <a:pt x="177" y="106"/>
                  <a:pt x="177" y="106"/>
                </a:cubicBezTo>
                <a:cubicBezTo>
                  <a:pt x="177" y="107"/>
                  <a:pt x="177" y="107"/>
                  <a:pt x="177" y="107"/>
                </a:cubicBezTo>
                <a:cubicBezTo>
                  <a:pt x="177" y="107"/>
                  <a:pt x="178" y="106"/>
                  <a:pt x="178" y="106"/>
                </a:cubicBezTo>
                <a:cubicBezTo>
                  <a:pt x="178" y="106"/>
                  <a:pt x="177" y="106"/>
                  <a:pt x="177" y="106"/>
                </a:cubicBezTo>
                <a:close/>
                <a:moveTo>
                  <a:pt x="183" y="104"/>
                </a:moveTo>
                <a:cubicBezTo>
                  <a:pt x="183" y="104"/>
                  <a:pt x="183" y="104"/>
                  <a:pt x="183" y="105"/>
                </a:cubicBezTo>
                <a:cubicBezTo>
                  <a:pt x="183" y="105"/>
                  <a:pt x="183" y="106"/>
                  <a:pt x="183" y="107"/>
                </a:cubicBezTo>
                <a:cubicBezTo>
                  <a:pt x="183" y="107"/>
                  <a:pt x="183" y="106"/>
                  <a:pt x="183" y="106"/>
                </a:cubicBezTo>
                <a:cubicBezTo>
                  <a:pt x="183" y="105"/>
                  <a:pt x="183" y="104"/>
                  <a:pt x="184" y="104"/>
                </a:cubicBezTo>
                <a:cubicBezTo>
                  <a:pt x="184" y="104"/>
                  <a:pt x="183" y="104"/>
                  <a:pt x="183" y="104"/>
                </a:cubicBezTo>
                <a:close/>
                <a:moveTo>
                  <a:pt x="203" y="106"/>
                </a:moveTo>
                <a:cubicBezTo>
                  <a:pt x="203" y="106"/>
                  <a:pt x="203" y="106"/>
                  <a:pt x="203" y="106"/>
                </a:cubicBezTo>
                <a:cubicBezTo>
                  <a:pt x="203" y="106"/>
                  <a:pt x="203" y="106"/>
                  <a:pt x="203" y="106"/>
                </a:cubicBezTo>
                <a:cubicBezTo>
                  <a:pt x="203" y="105"/>
                  <a:pt x="203" y="105"/>
                  <a:pt x="203" y="104"/>
                </a:cubicBezTo>
                <a:cubicBezTo>
                  <a:pt x="203" y="104"/>
                  <a:pt x="203" y="104"/>
                  <a:pt x="202" y="104"/>
                </a:cubicBezTo>
                <a:cubicBezTo>
                  <a:pt x="202" y="105"/>
                  <a:pt x="203" y="105"/>
                  <a:pt x="203" y="106"/>
                </a:cubicBezTo>
                <a:close/>
                <a:moveTo>
                  <a:pt x="16" y="104"/>
                </a:moveTo>
                <a:cubicBezTo>
                  <a:pt x="17" y="104"/>
                  <a:pt x="18" y="105"/>
                  <a:pt x="19" y="105"/>
                </a:cubicBezTo>
                <a:cubicBezTo>
                  <a:pt x="19" y="104"/>
                  <a:pt x="19" y="102"/>
                  <a:pt x="19" y="101"/>
                </a:cubicBezTo>
                <a:cubicBezTo>
                  <a:pt x="19" y="100"/>
                  <a:pt x="19" y="99"/>
                  <a:pt x="19" y="98"/>
                </a:cubicBezTo>
                <a:cubicBezTo>
                  <a:pt x="19" y="94"/>
                  <a:pt x="20" y="90"/>
                  <a:pt x="19" y="86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5"/>
                  <a:pt x="18" y="85"/>
                  <a:pt x="17" y="84"/>
                </a:cubicBezTo>
                <a:cubicBezTo>
                  <a:pt x="17" y="85"/>
                  <a:pt x="17" y="86"/>
                  <a:pt x="17" y="87"/>
                </a:cubicBezTo>
                <a:cubicBezTo>
                  <a:pt x="17" y="89"/>
                  <a:pt x="17" y="91"/>
                  <a:pt x="17" y="94"/>
                </a:cubicBezTo>
                <a:cubicBezTo>
                  <a:pt x="17" y="94"/>
                  <a:pt x="17" y="94"/>
                  <a:pt x="17" y="94"/>
                </a:cubicBezTo>
                <a:cubicBezTo>
                  <a:pt x="17" y="97"/>
                  <a:pt x="17" y="101"/>
                  <a:pt x="16" y="104"/>
                </a:cubicBezTo>
                <a:close/>
                <a:moveTo>
                  <a:pt x="186" y="103"/>
                </a:moveTo>
                <a:cubicBezTo>
                  <a:pt x="186" y="103"/>
                  <a:pt x="186" y="103"/>
                  <a:pt x="187" y="103"/>
                </a:cubicBezTo>
                <a:cubicBezTo>
                  <a:pt x="187" y="103"/>
                  <a:pt x="187" y="103"/>
                  <a:pt x="187" y="102"/>
                </a:cubicBezTo>
                <a:cubicBezTo>
                  <a:pt x="187" y="102"/>
                  <a:pt x="186" y="103"/>
                  <a:pt x="186" y="103"/>
                </a:cubicBezTo>
                <a:close/>
                <a:moveTo>
                  <a:pt x="224" y="103"/>
                </a:moveTo>
                <a:cubicBezTo>
                  <a:pt x="224" y="103"/>
                  <a:pt x="224" y="103"/>
                  <a:pt x="224" y="103"/>
                </a:cubicBezTo>
                <a:cubicBezTo>
                  <a:pt x="224" y="102"/>
                  <a:pt x="224" y="102"/>
                  <a:pt x="224" y="102"/>
                </a:cubicBezTo>
                <a:cubicBezTo>
                  <a:pt x="224" y="102"/>
                  <a:pt x="224" y="103"/>
                  <a:pt x="224" y="103"/>
                </a:cubicBezTo>
                <a:close/>
                <a:moveTo>
                  <a:pt x="14" y="102"/>
                </a:moveTo>
                <a:cubicBezTo>
                  <a:pt x="14" y="101"/>
                  <a:pt x="14" y="101"/>
                  <a:pt x="14" y="100"/>
                </a:cubicBezTo>
                <a:cubicBezTo>
                  <a:pt x="14" y="101"/>
                  <a:pt x="14" y="101"/>
                  <a:pt x="14" y="102"/>
                </a:cubicBezTo>
                <a:cubicBezTo>
                  <a:pt x="14" y="102"/>
                  <a:pt x="14" y="102"/>
                  <a:pt x="14" y="102"/>
                </a:cubicBezTo>
                <a:close/>
                <a:moveTo>
                  <a:pt x="7" y="73"/>
                </a:moveTo>
                <a:cubicBezTo>
                  <a:pt x="7" y="79"/>
                  <a:pt x="7" y="85"/>
                  <a:pt x="7" y="91"/>
                </a:cubicBezTo>
                <a:cubicBezTo>
                  <a:pt x="7" y="93"/>
                  <a:pt x="8" y="95"/>
                  <a:pt x="8" y="98"/>
                </a:cubicBezTo>
                <a:cubicBezTo>
                  <a:pt x="8" y="99"/>
                  <a:pt x="9" y="99"/>
                  <a:pt x="10" y="100"/>
                </a:cubicBezTo>
                <a:cubicBezTo>
                  <a:pt x="10" y="100"/>
                  <a:pt x="11" y="100"/>
                  <a:pt x="11" y="100"/>
                </a:cubicBezTo>
                <a:cubicBezTo>
                  <a:pt x="11" y="100"/>
                  <a:pt x="11" y="99"/>
                  <a:pt x="11" y="99"/>
                </a:cubicBezTo>
                <a:cubicBezTo>
                  <a:pt x="11" y="99"/>
                  <a:pt x="10" y="99"/>
                  <a:pt x="10" y="99"/>
                </a:cubicBezTo>
                <a:cubicBezTo>
                  <a:pt x="9" y="99"/>
                  <a:pt x="9" y="99"/>
                  <a:pt x="9" y="98"/>
                </a:cubicBezTo>
                <a:cubicBezTo>
                  <a:pt x="8" y="97"/>
                  <a:pt x="8" y="95"/>
                  <a:pt x="9" y="94"/>
                </a:cubicBezTo>
                <a:cubicBezTo>
                  <a:pt x="9" y="93"/>
                  <a:pt x="9" y="93"/>
                  <a:pt x="9" y="92"/>
                </a:cubicBezTo>
                <a:cubicBezTo>
                  <a:pt x="9" y="90"/>
                  <a:pt x="9" y="88"/>
                  <a:pt x="9" y="85"/>
                </a:cubicBezTo>
                <a:cubicBezTo>
                  <a:pt x="9" y="82"/>
                  <a:pt x="9" y="79"/>
                  <a:pt x="8" y="76"/>
                </a:cubicBezTo>
                <a:cubicBezTo>
                  <a:pt x="8" y="75"/>
                  <a:pt x="7" y="74"/>
                  <a:pt x="7" y="73"/>
                </a:cubicBezTo>
                <a:close/>
                <a:moveTo>
                  <a:pt x="202" y="99"/>
                </a:moveTo>
                <a:cubicBezTo>
                  <a:pt x="202" y="99"/>
                  <a:pt x="202" y="100"/>
                  <a:pt x="202" y="100"/>
                </a:cubicBezTo>
                <a:cubicBezTo>
                  <a:pt x="202" y="100"/>
                  <a:pt x="202" y="100"/>
                  <a:pt x="202" y="100"/>
                </a:cubicBezTo>
                <a:cubicBezTo>
                  <a:pt x="202" y="100"/>
                  <a:pt x="202" y="99"/>
                  <a:pt x="202" y="99"/>
                </a:cubicBezTo>
                <a:cubicBezTo>
                  <a:pt x="202" y="99"/>
                  <a:pt x="202" y="99"/>
                  <a:pt x="202" y="99"/>
                </a:cubicBezTo>
                <a:close/>
                <a:moveTo>
                  <a:pt x="210" y="97"/>
                </a:moveTo>
                <a:cubicBezTo>
                  <a:pt x="210" y="98"/>
                  <a:pt x="210" y="99"/>
                  <a:pt x="210" y="100"/>
                </a:cubicBezTo>
                <a:cubicBezTo>
                  <a:pt x="211" y="99"/>
                  <a:pt x="212" y="98"/>
                  <a:pt x="212" y="98"/>
                </a:cubicBezTo>
                <a:cubicBezTo>
                  <a:pt x="212" y="97"/>
                  <a:pt x="212" y="96"/>
                  <a:pt x="212" y="95"/>
                </a:cubicBezTo>
                <a:cubicBezTo>
                  <a:pt x="212" y="96"/>
                  <a:pt x="211" y="96"/>
                  <a:pt x="210" y="97"/>
                </a:cubicBezTo>
                <a:close/>
                <a:moveTo>
                  <a:pt x="219" y="96"/>
                </a:moveTo>
                <a:cubicBezTo>
                  <a:pt x="219" y="97"/>
                  <a:pt x="219" y="98"/>
                  <a:pt x="219" y="99"/>
                </a:cubicBezTo>
                <a:cubicBezTo>
                  <a:pt x="220" y="99"/>
                  <a:pt x="220" y="99"/>
                  <a:pt x="220" y="99"/>
                </a:cubicBezTo>
                <a:cubicBezTo>
                  <a:pt x="220" y="97"/>
                  <a:pt x="220" y="96"/>
                  <a:pt x="220" y="95"/>
                </a:cubicBezTo>
                <a:cubicBezTo>
                  <a:pt x="220" y="96"/>
                  <a:pt x="220" y="96"/>
                  <a:pt x="219" y="96"/>
                </a:cubicBezTo>
                <a:close/>
                <a:moveTo>
                  <a:pt x="14" y="91"/>
                </a:moveTo>
                <a:cubicBezTo>
                  <a:pt x="14" y="92"/>
                  <a:pt x="14" y="93"/>
                  <a:pt x="14" y="94"/>
                </a:cubicBezTo>
                <a:cubicBezTo>
                  <a:pt x="14" y="94"/>
                  <a:pt x="14" y="94"/>
                  <a:pt x="14" y="94"/>
                </a:cubicBezTo>
                <a:cubicBezTo>
                  <a:pt x="14" y="94"/>
                  <a:pt x="14" y="93"/>
                  <a:pt x="14" y="92"/>
                </a:cubicBezTo>
                <a:cubicBezTo>
                  <a:pt x="14" y="92"/>
                  <a:pt x="14" y="91"/>
                  <a:pt x="14" y="91"/>
                </a:cubicBezTo>
                <a:close/>
                <a:moveTo>
                  <a:pt x="204" y="94"/>
                </a:moveTo>
                <a:cubicBezTo>
                  <a:pt x="205" y="94"/>
                  <a:pt x="205" y="94"/>
                  <a:pt x="205" y="94"/>
                </a:cubicBezTo>
                <a:cubicBezTo>
                  <a:pt x="205" y="93"/>
                  <a:pt x="205" y="93"/>
                  <a:pt x="205" y="93"/>
                </a:cubicBezTo>
                <a:cubicBezTo>
                  <a:pt x="205" y="93"/>
                  <a:pt x="205" y="93"/>
                  <a:pt x="204" y="93"/>
                </a:cubicBezTo>
                <a:cubicBezTo>
                  <a:pt x="204" y="93"/>
                  <a:pt x="204" y="93"/>
                  <a:pt x="204" y="94"/>
                </a:cubicBezTo>
                <a:close/>
                <a:moveTo>
                  <a:pt x="220" y="86"/>
                </a:moveTo>
                <a:cubicBezTo>
                  <a:pt x="220" y="88"/>
                  <a:pt x="220" y="89"/>
                  <a:pt x="220" y="91"/>
                </a:cubicBezTo>
                <a:cubicBezTo>
                  <a:pt x="220" y="91"/>
                  <a:pt x="220" y="91"/>
                  <a:pt x="220" y="91"/>
                </a:cubicBezTo>
                <a:cubicBezTo>
                  <a:pt x="220" y="89"/>
                  <a:pt x="220" y="87"/>
                  <a:pt x="220" y="86"/>
                </a:cubicBezTo>
                <a:cubicBezTo>
                  <a:pt x="220" y="86"/>
                  <a:pt x="220" y="86"/>
                  <a:pt x="220" y="86"/>
                </a:cubicBezTo>
                <a:close/>
                <a:moveTo>
                  <a:pt x="224" y="81"/>
                </a:moveTo>
                <a:cubicBezTo>
                  <a:pt x="224" y="83"/>
                  <a:pt x="225" y="84"/>
                  <a:pt x="225" y="85"/>
                </a:cubicBezTo>
                <a:cubicBezTo>
                  <a:pt x="225" y="83"/>
                  <a:pt x="225" y="82"/>
                  <a:pt x="225" y="81"/>
                </a:cubicBezTo>
                <a:cubicBezTo>
                  <a:pt x="225" y="81"/>
                  <a:pt x="224" y="81"/>
                  <a:pt x="224" y="81"/>
                </a:cubicBezTo>
                <a:close/>
                <a:moveTo>
                  <a:pt x="225" y="54"/>
                </a:moveTo>
                <a:cubicBezTo>
                  <a:pt x="225" y="54"/>
                  <a:pt x="225" y="53"/>
                  <a:pt x="225" y="53"/>
                </a:cubicBezTo>
                <a:cubicBezTo>
                  <a:pt x="225" y="52"/>
                  <a:pt x="225" y="52"/>
                  <a:pt x="225" y="51"/>
                </a:cubicBezTo>
                <a:cubicBezTo>
                  <a:pt x="225" y="51"/>
                  <a:pt x="225" y="51"/>
                  <a:pt x="225" y="50"/>
                </a:cubicBezTo>
                <a:cubicBezTo>
                  <a:pt x="225" y="49"/>
                  <a:pt x="225" y="47"/>
                  <a:pt x="225" y="46"/>
                </a:cubicBezTo>
                <a:cubicBezTo>
                  <a:pt x="225" y="46"/>
                  <a:pt x="225" y="46"/>
                  <a:pt x="225" y="46"/>
                </a:cubicBezTo>
                <a:cubicBezTo>
                  <a:pt x="225" y="46"/>
                  <a:pt x="225" y="46"/>
                  <a:pt x="224" y="46"/>
                </a:cubicBezTo>
                <a:cubicBezTo>
                  <a:pt x="224" y="46"/>
                  <a:pt x="224" y="46"/>
                  <a:pt x="224" y="46"/>
                </a:cubicBezTo>
                <a:cubicBezTo>
                  <a:pt x="224" y="46"/>
                  <a:pt x="224" y="46"/>
                  <a:pt x="223" y="46"/>
                </a:cubicBezTo>
                <a:cubicBezTo>
                  <a:pt x="222" y="46"/>
                  <a:pt x="222" y="46"/>
                  <a:pt x="221" y="46"/>
                </a:cubicBezTo>
                <a:cubicBezTo>
                  <a:pt x="221" y="46"/>
                  <a:pt x="221" y="47"/>
                  <a:pt x="222" y="47"/>
                </a:cubicBezTo>
                <a:cubicBezTo>
                  <a:pt x="222" y="47"/>
                  <a:pt x="222" y="47"/>
                  <a:pt x="222" y="47"/>
                </a:cubicBezTo>
                <a:cubicBezTo>
                  <a:pt x="223" y="47"/>
                  <a:pt x="223" y="47"/>
                  <a:pt x="223" y="48"/>
                </a:cubicBezTo>
                <a:cubicBezTo>
                  <a:pt x="223" y="49"/>
                  <a:pt x="223" y="49"/>
                  <a:pt x="223" y="50"/>
                </a:cubicBezTo>
                <a:cubicBezTo>
                  <a:pt x="223" y="50"/>
                  <a:pt x="223" y="50"/>
                  <a:pt x="223" y="50"/>
                </a:cubicBezTo>
                <a:cubicBezTo>
                  <a:pt x="223" y="50"/>
                  <a:pt x="223" y="50"/>
                  <a:pt x="223" y="50"/>
                </a:cubicBezTo>
                <a:cubicBezTo>
                  <a:pt x="224" y="50"/>
                  <a:pt x="224" y="50"/>
                  <a:pt x="224" y="51"/>
                </a:cubicBezTo>
                <a:cubicBezTo>
                  <a:pt x="225" y="51"/>
                  <a:pt x="225" y="52"/>
                  <a:pt x="224" y="52"/>
                </a:cubicBezTo>
                <a:cubicBezTo>
                  <a:pt x="224" y="53"/>
                  <a:pt x="223" y="53"/>
                  <a:pt x="223" y="54"/>
                </a:cubicBezTo>
                <a:cubicBezTo>
                  <a:pt x="224" y="54"/>
                  <a:pt x="224" y="54"/>
                  <a:pt x="225" y="54"/>
                </a:cubicBezTo>
                <a:close/>
                <a:moveTo>
                  <a:pt x="219" y="54"/>
                </a:moveTo>
                <a:cubicBezTo>
                  <a:pt x="219" y="53"/>
                  <a:pt x="221" y="51"/>
                  <a:pt x="221" y="51"/>
                </a:cubicBezTo>
                <a:cubicBezTo>
                  <a:pt x="221" y="51"/>
                  <a:pt x="221" y="51"/>
                  <a:pt x="221" y="51"/>
                </a:cubicBezTo>
                <a:cubicBezTo>
                  <a:pt x="220" y="52"/>
                  <a:pt x="219" y="53"/>
                  <a:pt x="218" y="54"/>
                </a:cubicBezTo>
                <a:cubicBezTo>
                  <a:pt x="218" y="54"/>
                  <a:pt x="218" y="54"/>
                  <a:pt x="218" y="54"/>
                </a:cubicBezTo>
                <a:cubicBezTo>
                  <a:pt x="218" y="54"/>
                  <a:pt x="219" y="54"/>
                  <a:pt x="219" y="54"/>
                </a:cubicBezTo>
                <a:close/>
                <a:moveTo>
                  <a:pt x="202" y="53"/>
                </a:moveTo>
                <a:cubicBezTo>
                  <a:pt x="203" y="53"/>
                  <a:pt x="205" y="54"/>
                  <a:pt x="206" y="54"/>
                </a:cubicBezTo>
                <a:cubicBezTo>
                  <a:pt x="206" y="53"/>
                  <a:pt x="206" y="53"/>
                  <a:pt x="206" y="53"/>
                </a:cubicBezTo>
                <a:cubicBezTo>
                  <a:pt x="207" y="51"/>
                  <a:pt x="209" y="50"/>
                  <a:pt x="210" y="48"/>
                </a:cubicBezTo>
                <a:cubicBezTo>
                  <a:pt x="211" y="48"/>
                  <a:pt x="211" y="48"/>
                  <a:pt x="211" y="48"/>
                </a:cubicBezTo>
                <a:cubicBezTo>
                  <a:pt x="212" y="47"/>
                  <a:pt x="212" y="47"/>
                  <a:pt x="212" y="47"/>
                </a:cubicBezTo>
                <a:cubicBezTo>
                  <a:pt x="212" y="47"/>
                  <a:pt x="212" y="46"/>
                  <a:pt x="213" y="46"/>
                </a:cubicBezTo>
                <a:cubicBezTo>
                  <a:pt x="212" y="46"/>
                  <a:pt x="211" y="46"/>
                  <a:pt x="211" y="46"/>
                </a:cubicBezTo>
                <a:cubicBezTo>
                  <a:pt x="208" y="47"/>
                  <a:pt x="206" y="49"/>
                  <a:pt x="204" y="51"/>
                </a:cubicBezTo>
                <a:cubicBezTo>
                  <a:pt x="203" y="52"/>
                  <a:pt x="203" y="52"/>
                  <a:pt x="202" y="53"/>
                </a:cubicBezTo>
                <a:cubicBezTo>
                  <a:pt x="202" y="53"/>
                  <a:pt x="202" y="53"/>
                  <a:pt x="202" y="53"/>
                </a:cubicBezTo>
                <a:close/>
                <a:moveTo>
                  <a:pt x="198" y="53"/>
                </a:moveTo>
                <a:cubicBezTo>
                  <a:pt x="199" y="51"/>
                  <a:pt x="201" y="49"/>
                  <a:pt x="203" y="48"/>
                </a:cubicBezTo>
                <a:cubicBezTo>
                  <a:pt x="202" y="48"/>
                  <a:pt x="200" y="50"/>
                  <a:pt x="199" y="51"/>
                </a:cubicBezTo>
                <a:cubicBezTo>
                  <a:pt x="198" y="52"/>
                  <a:pt x="197" y="53"/>
                  <a:pt x="196" y="53"/>
                </a:cubicBezTo>
                <a:lnTo>
                  <a:pt x="198" y="53"/>
                </a:lnTo>
                <a:close/>
                <a:moveTo>
                  <a:pt x="185" y="53"/>
                </a:moveTo>
                <a:cubicBezTo>
                  <a:pt x="187" y="53"/>
                  <a:pt x="190" y="53"/>
                  <a:pt x="193" y="53"/>
                </a:cubicBezTo>
                <a:cubicBezTo>
                  <a:pt x="193" y="53"/>
                  <a:pt x="193" y="53"/>
                  <a:pt x="193" y="53"/>
                </a:cubicBezTo>
                <a:cubicBezTo>
                  <a:pt x="195" y="50"/>
                  <a:pt x="198" y="47"/>
                  <a:pt x="202" y="46"/>
                </a:cubicBezTo>
                <a:cubicBezTo>
                  <a:pt x="199" y="45"/>
                  <a:pt x="196" y="45"/>
                  <a:pt x="193" y="45"/>
                </a:cubicBezTo>
                <a:cubicBezTo>
                  <a:pt x="193" y="45"/>
                  <a:pt x="193" y="46"/>
                  <a:pt x="193" y="46"/>
                </a:cubicBezTo>
                <a:cubicBezTo>
                  <a:pt x="191" y="47"/>
                  <a:pt x="189" y="49"/>
                  <a:pt x="187" y="51"/>
                </a:cubicBezTo>
                <a:cubicBezTo>
                  <a:pt x="186" y="51"/>
                  <a:pt x="185" y="52"/>
                  <a:pt x="185" y="53"/>
                </a:cubicBezTo>
                <a:close/>
                <a:moveTo>
                  <a:pt x="181" y="53"/>
                </a:moveTo>
                <a:cubicBezTo>
                  <a:pt x="184" y="49"/>
                  <a:pt x="187" y="47"/>
                  <a:pt x="190" y="45"/>
                </a:cubicBezTo>
                <a:cubicBezTo>
                  <a:pt x="188" y="45"/>
                  <a:pt x="187" y="45"/>
                  <a:pt x="185" y="45"/>
                </a:cubicBezTo>
                <a:cubicBezTo>
                  <a:pt x="185" y="45"/>
                  <a:pt x="185" y="45"/>
                  <a:pt x="185" y="45"/>
                </a:cubicBezTo>
                <a:cubicBezTo>
                  <a:pt x="186" y="45"/>
                  <a:pt x="185" y="46"/>
                  <a:pt x="185" y="46"/>
                </a:cubicBezTo>
                <a:cubicBezTo>
                  <a:pt x="183" y="48"/>
                  <a:pt x="181" y="49"/>
                  <a:pt x="179" y="51"/>
                </a:cubicBezTo>
                <a:cubicBezTo>
                  <a:pt x="179" y="51"/>
                  <a:pt x="179" y="52"/>
                  <a:pt x="178" y="52"/>
                </a:cubicBezTo>
                <a:cubicBezTo>
                  <a:pt x="178" y="52"/>
                  <a:pt x="178" y="52"/>
                  <a:pt x="178" y="53"/>
                </a:cubicBezTo>
                <a:cubicBezTo>
                  <a:pt x="179" y="53"/>
                  <a:pt x="180" y="53"/>
                  <a:pt x="181" y="53"/>
                </a:cubicBezTo>
                <a:close/>
                <a:moveTo>
                  <a:pt x="174" y="52"/>
                </a:moveTo>
                <a:cubicBezTo>
                  <a:pt x="175" y="51"/>
                  <a:pt x="177" y="49"/>
                  <a:pt x="178" y="48"/>
                </a:cubicBezTo>
                <a:cubicBezTo>
                  <a:pt x="178" y="48"/>
                  <a:pt x="178" y="48"/>
                  <a:pt x="178" y="48"/>
                </a:cubicBezTo>
                <a:cubicBezTo>
                  <a:pt x="179" y="47"/>
                  <a:pt x="181" y="45"/>
                  <a:pt x="183" y="44"/>
                </a:cubicBezTo>
                <a:cubicBezTo>
                  <a:pt x="180" y="44"/>
                  <a:pt x="170" y="44"/>
                  <a:pt x="170" y="44"/>
                </a:cubicBezTo>
                <a:cubicBezTo>
                  <a:pt x="168" y="44"/>
                  <a:pt x="166" y="43"/>
                  <a:pt x="165" y="43"/>
                </a:cubicBezTo>
                <a:cubicBezTo>
                  <a:pt x="165" y="43"/>
                  <a:pt x="165" y="43"/>
                  <a:pt x="165" y="43"/>
                </a:cubicBezTo>
                <a:cubicBezTo>
                  <a:pt x="165" y="43"/>
                  <a:pt x="164" y="44"/>
                  <a:pt x="164" y="44"/>
                </a:cubicBezTo>
                <a:cubicBezTo>
                  <a:pt x="163" y="45"/>
                  <a:pt x="161" y="47"/>
                  <a:pt x="159" y="48"/>
                </a:cubicBezTo>
                <a:cubicBezTo>
                  <a:pt x="159" y="49"/>
                  <a:pt x="158" y="50"/>
                  <a:pt x="157" y="51"/>
                </a:cubicBezTo>
                <a:cubicBezTo>
                  <a:pt x="157" y="51"/>
                  <a:pt x="157" y="52"/>
                  <a:pt x="157" y="52"/>
                </a:cubicBezTo>
                <a:cubicBezTo>
                  <a:pt x="158" y="52"/>
                  <a:pt x="160" y="52"/>
                  <a:pt x="161" y="52"/>
                </a:cubicBezTo>
                <a:cubicBezTo>
                  <a:pt x="162" y="50"/>
                  <a:pt x="163" y="49"/>
                  <a:pt x="165" y="47"/>
                </a:cubicBezTo>
                <a:cubicBezTo>
                  <a:pt x="167" y="46"/>
                  <a:pt x="168" y="45"/>
                  <a:pt x="170" y="44"/>
                </a:cubicBezTo>
                <a:cubicBezTo>
                  <a:pt x="170" y="44"/>
                  <a:pt x="170" y="44"/>
                  <a:pt x="170" y="44"/>
                </a:cubicBezTo>
                <a:cubicBezTo>
                  <a:pt x="171" y="44"/>
                  <a:pt x="171" y="44"/>
                  <a:pt x="171" y="45"/>
                </a:cubicBezTo>
                <a:cubicBezTo>
                  <a:pt x="172" y="45"/>
                  <a:pt x="171" y="46"/>
                  <a:pt x="171" y="46"/>
                </a:cubicBezTo>
                <a:cubicBezTo>
                  <a:pt x="169" y="47"/>
                  <a:pt x="168" y="48"/>
                  <a:pt x="166" y="50"/>
                </a:cubicBezTo>
                <a:cubicBezTo>
                  <a:pt x="166" y="50"/>
                  <a:pt x="165" y="51"/>
                  <a:pt x="165" y="51"/>
                </a:cubicBezTo>
                <a:cubicBezTo>
                  <a:pt x="165" y="52"/>
                  <a:pt x="165" y="52"/>
                  <a:pt x="164" y="52"/>
                </a:cubicBezTo>
                <a:cubicBezTo>
                  <a:pt x="166" y="52"/>
                  <a:pt x="167" y="52"/>
                  <a:pt x="169" y="52"/>
                </a:cubicBezTo>
                <a:cubicBezTo>
                  <a:pt x="169" y="51"/>
                  <a:pt x="170" y="49"/>
                  <a:pt x="171" y="48"/>
                </a:cubicBezTo>
                <a:cubicBezTo>
                  <a:pt x="172" y="48"/>
                  <a:pt x="172" y="48"/>
                  <a:pt x="172" y="48"/>
                </a:cubicBezTo>
                <a:cubicBezTo>
                  <a:pt x="173" y="47"/>
                  <a:pt x="174" y="45"/>
                  <a:pt x="176" y="44"/>
                </a:cubicBezTo>
                <a:cubicBezTo>
                  <a:pt x="176" y="44"/>
                  <a:pt x="177" y="44"/>
                  <a:pt x="177" y="44"/>
                </a:cubicBezTo>
                <a:cubicBezTo>
                  <a:pt x="177" y="44"/>
                  <a:pt x="178" y="45"/>
                  <a:pt x="178" y="45"/>
                </a:cubicBezTo>
                <a:cubicBezTo>
                  <a:pt x="178" y="46"/>
                  <a:pt x="178" y="47"/>
                  <a:pt x="177" y="47"/>
                </a:cubicBezTo>
                <a:cubicBezTo>
                  <a:pt x="176" y="48"/>
                  <a:pt x="175" y="49"/>
                  <a:pt x="174" y="50"/>
                </a:cubicBezTo>
                <a:cubicBezTo>
                  <a:pt x="174" y="50"/>
                  <a:pt x="174" y="50"/>
                  <a:pt x="174" y="50"/>
                </a:cubicBezTo>
                <a:cubicBezTo>
                  <a:pt x="174" y="51"/>
                  <a:pt x="174" y="51"/>
                  <a:pt x="173" y="51"/>
                </a:cubicBezTo>
                <a:cubicBezTo>
                  <a:pt x="173" y="52"/>
                  <a:pt x="173" y="52"/>
                  <a:pt x="173" y="52"/>
                </a:cubicBezTo>
                <a:cubicBezTo>
                  <a:pt x="173" y="52"/>
                  <a:pt x="174" y="52"/>
                  <a:pt x="174" y="52"/>
                </a:cubicBezTo>
                <a:close/>
                <a:moveTo>
                  <a:pt x="154" y="51"/>
                </a:moveTo>
                <a:cubicBezTo>
                  <a:pt x="154" y="48"/>
                  <a:pt x="158" y="45"/>
                  <a:pt x="161" y="43"/>
                </a:cubicBezTo>
                <a:cubicBezTo>
                  <a:pt x="159" y="43"/>
                  <a:pt x="157" y="43"/>
                  <a:pt x="155" y="43"/>
                </a:cubicBezTo>
                <a:cubicBezTo>
                  <a:pt x="155" y="44"/>
                  <a:pt x="154" y="46"/>
                  <a:pt x="152" y="48"/>
                </a:cubicBezTo>
                <a:cubicBezTo>
                  <a:pt x="152" y="48"/>
                  <a:pt x="152" y="48"/>
                  <a:pt x="152" y="48"/>
                </a:cubicBezTo>
                <a:cubicBezTo>
                  <a:pt x="152" y="49"/>
                  <a:pt x="151" y="50"/>
                  <a:pt x="150" y="51"/>
                </a:cubicBezTo>
                <a:cubicBezTo>
                  <a:pt x="151" y="51"/>
                  <a:pt x="152" y="51"/>
                  <a:pt x="154" y="51"/>
                </a:cubicBezTo>
                <a:close/>
                <a:moveTo>
                  <a:pt x="142" y="51"/>
                </a:moveTo>
                <a:cubicBezTo>
                  <a:pt x="142" y="51"/>
                  <a:pt x="143" y="51"/>
                  <a:pt x="143" y="51"/>
                </a:cubicBezTo>
                <a:cubicBezTo>
                  <a:pt x="146" y="51"/>
                  <a:pt x="146" y="51"/>
                  <a:pt x="146" y="51"/>
                </a:cubicBezTo>
                <a:cubicBezTo>
                  <a:pt x="147" y="50"/>
                  <a:pt x="148" y="49"/>
                  <a:pt x="148" y="49"/>
                </a:cubicBezTo>
                <a:cubicBezTo>
                  <a:pt x="149" y="48"/>
                  <a:pt x="149" y="48"/>
                  <a:pt x="150" y="47"/>
                </a:cubicBezTo>
                <a:cubicBezTo>
                  <a:pt x="151" y="46"/>
                  <a:pt x="152" y="44"/>
                  <a:pt x="153" y="43"/>
                </a:cubicBezTo>
                <a:cubicBezTo>
                  <a:pt x="153" y="43"/>
                  <a:pt x="153" y="43"/>
                  <a:pt x="153" y="43"/>
                </a:cubicBezTo>
                <a:cubicBezTo>
                  <a:pt x="151" y="43"/>
                  <a:pt x="150" y="43"/>
                  <a:pt x="149" y="42"/>
                </a:cubicBezTo>
                <a:cubicBezTo>
                  <a:pt x="149" y="44"/>
                  <a:pt x="147" y="45"/>
                  <a:pt x="146" y="46"/>
                </a:cubicBezTo>
                <a:cubicBezTo>
                  <a:pt x="146" y="47"/>
                  <a:pt x="146" y="47"/>
                  <a:pt x="145" y="47"/>
                </a:cubicBezTo>
                <a:cubicBezTo>
                  <a:pt x="145" y="47"/>
                  <a:pt x="145" y="48"/>
                  <a:pt x="144" y="48"/>
                </a:cubicBezTo>
                <a:cubicBezTo>
                  <a:pt x="143" y="49"/>
                  <a:pt x="143" y="50"/>
                  <a:pt x="142" y="51"/>
                </a:cubicBezTo>
                <a:cubicBezTo>
                  <a:pt x="142" y="51"/>
                  <a:pt x="142" y="51"/>
                  <a:pt x="142" y="51"/>
                </a:cubicBezTo>
                <a:close/>
                <a:moveTo>
                  <a:pt x="136" y="50"/>
                </a:moveTo>
                <a:cubicBezTo>
                  <a:pt x="137" y="50"/>
                  <a:pt x="137" y="50"/>
                  <a:pt x="138" y="51"/>
                </a:cubicBezTo>
                <a:cubicBezTo>
                  <a:pt x="139" y="49"/>
                  <a:pt x="140" y="48"/>
                  <a:pt x="141" y="47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43" y="46"/>
                  <a:pt x="143" y="45"/>
                  <a:pt x="143" y="45"/>
                </a:cubicBezTo>
                <a:cubicBezTo>
                  <a:pt x="144" y="44"/>
                  <a:pt x="145" y="44"/>
                  <a:pt x="145" y="43"/>
                </a:cubicBezTo>
                <a:cubicBezTo>
                  <a:pt x="145" y="43"/>
                  <a:pt x="146" y="43"/>
                  <a:pt x="146" y="43"/>
                </a:cubicBezTo>
                <a:cubicBezTo>
                  <a:pt x="146" y="42"/>
                  <a:pt x="146" y="42"/>
                  <a:pt x="146" y="42"/>
                </a:cubicBezTo>
                <a:cubicBezTo>
                  <a:pt x="145" y="42"/>
                  <a:pt x="143" y="42"/>
                  <a:pt x="143" y="42"/>
                </a:cubicBezTo>
                <a:cubicBezTo>
                  <a:pt x="143" y="42"/>
                  <a:pt x="143" y="42"/>
                  <a:pt x="143" y="42"/>
                </a:cubicBezTo>
                <a:cubicBezTo>
                  <a:pt x="142" y="44"/>
                  <a:pt x="141" y="45"/>
                  <a:pt x="140" y="46"/>
                </a:cubicBezTo>
                <a:cubicBezTo>
                  <a:pt x="140" y="47"/>
                  <a:pt x="139" y="47"/>
                  <a:pt x="139" y="47"/>
                </a:cubicBezTo>
                <a:cubicBezTo>
                  <a:pt x="139" y="48"/>
                  <a:pt x="139" y="48"/>
                  <a:pt x="139" y="48"/>
                </a:cubicBezTo>
                <a:cubicBezTo>
                  <a:pt x="138" y="49"/>
                  <a:pt x="137" y="50"/>
                  <a:pt x="136" y="50"/>
                </a:cubicBezTo>
                <a:close/>
                <a:moveTo>
                  <a:pt x="132" y="50"/>
                </a:moveTo>
                <a:cubicBezTo>
                  <a:pt x="133" y="50"/>
                  <a:pt x="133" y="49"/>
                  <a:pt x="134" y="48"/>
                </a:cubicBezTo>
                <a:cubicBezTo>
                  <a:pt x="134" y="48"/>
                  <a:pt x="134" y="48"/>
                  <a:pt x="134" y="48"/>
                </a:cubicBezTo>
                <a:cubicBezTo>
                  <a:pt x="135" y="47"/>
                  <a:pt x="136" y="46"/>
                  <a:pt x="137" y="45"/>
                </a:cubicBezTo>
                <a:cubicBezTo>
                  <a:pt x="136" y="46"/>
                  <a:pt x="135" y="47"/>
                  <a:pt x="133" y="48"/>
                </a:cubicBezTo>
                <a:cubicBezTo>
                  <a:pt x="133" y="48"/>
                  <a:pt x="132" y="49"/>
                  <a:pt x="132" y="49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31" y="50"/>
                  <a:pt x="132" y="50"/>
                  <a:pt x="132" y="50"/>
                </a:cubicBezTo>
                <a:close/>
                <a:moveTo>
                  <a:pt x="128" y="46"/>
                </a:moveTo>
                <a:cubicBezTo>
                  <a:pt x="127" y="46"/>
                  <a:pt x="127" y="47"/>
                  <a:pt x="126" y="48"/>
                </a:cubicBezTo>
                <a:cubicBezTo>
                  <a:pt x="126" y="47"/>
                  <a:pt x="126" y="47"/>
                  <a:pt x="127" y="47"/>
                </a:cubicBezTo>
                <a:cubicBezTo>
                  <a:pt x="127" y="46"/>
                  <a:pt x="128" y="46"/>
                  <a:pt x="128" y="46"/>
                </a:cubicBezTo>
                <a:cubicBezTo>
                  <a:pt x="128" y="46"/>
                  <a:pt x="128" y="46"/>
                  <a:pt x="128" y="46"/>
                </a:cubicBezTo>
                <a:close/>
                <a:moveTo>
                  <a:pt x="119" y="41"/>
                </a:moveTo>
                <a:cubicBezTo>
                  <a:pt x="119" y="42"/>
                  <a:pt x="119" y="43"/>
                  <a:pt x="119" y="44"/>
                </a:cubicBezTo>
                <a:cubicBezTo>
                  <a:pt x="120" y="43"/>
                  <a:pt x="121" y="43"/>
                  <a:pt x="121" y="42"/>
                </a:cubicBezTo>
                <a:cubicBezTo>
                  <a:pt x="121" y="42"/>
                  <a:pt x="121" y="42"/>
                  <a:pt x="121" y="42"/>
                </a:cubicBezTo>
                <a:cubicBezTo>
                  <a:pt x="120" y="42"/>
                  <a:pt x="120" y="41"/>
                  <a:pt x="119" y="41"/>
                </a:cubicBezTo>
                <a:close/>
                <a:moveTo>
                  <a:pt x="125" y="39"/>
                </a:moveTo>
                <a:cubicBezTo>
                  <a:pt x="130" y="39"/>
                  <a:pt x="135" y="39"/>
                  <a:pt x="140" y="39"/>
                </a:cubicBezTo>
                <a:cubicBezTo>
                  <a:pt x="142" y="39"/>
                  <a:pt x="143" y="39"/>
                  <a:pt x="144" y="39"/>
                </a:cubicBezTo>
                <a:cubicBezTo>
                  <a:pt x="154" y="40"/>
                  <a:pt x="163" y="40"/>
                  <a:pt x="171" y="41"/>
                </a:cubicBezTo>
                <a:cubicBezTo>
                  <a:pt x="174" y="41"/>
                  <a:pt x="174" y="41"/>
                  <a:pt x="174" y="41"/>
                </a:cubicBezTo>
                <a:cubicBezTo>
                  <a:pt x="190" y="42"/>
                  <a:pt x="206" y="43"/>
                  <a:pt x="222" y="43"/>
                </a:cubicBezTo>
                <a:cubicBezTo>
                  <a:pt x="223" y="43"/>
                  <a:pt x="223" y="43"/>
                  <a:pt x="223" y="43"/>
                </a:cubicBezTo>
                <a:cubicBezTo>
                  <a:pt x="224" y="42"/>
                  <a:pt x="224" y="41"/>
                  <a:pt x="223" y="39"/>
                </a:cubicBezTo>
                <a:cubicBezTo>
                  <a:pt x="223" y="39"/>
                  <a:pt x="223" y="39"/>
                  <a:pt x="223" y="39"/>
                </a:cubicBezTo>
                <a:cubicBezTo>
                  <a:pt x="223" y="39"/>
                  <a:pt x="222" y="38"/>
                  <a:pt x="222" y="38"/>
                </a:cubicBezTo>
                <a:cubicBezTo>
                  <a:pt x="222" y="38"/>
                  <a:pt x="222" y="37"/>
                  <a:pt x="222" y="37"/>
                </a:cubicBezTo>
                <a:cubicBezTo>
                  <a:pt x="222" y="37"/>
                  <a:pt x="222" y="37"/>
                  <a:pt x="222" y="37"/>
                </a:cubicBezTo>
                <a:cubicBezTo>
                  <a:pt x="220" y="34"/>
                  <a:pt x="217" y="31"/>
                  <a:pt x="216" y="29"/>
                </a:cubicBezTo>
                <a:cubicBezTo>
                  <a:pt x="212" y="25"/>
                  <a:pt x="208" y="22"/>
                  <a:pt x="204" y="20"/>
                </a:cubicBezTo>
                <a:cubicBezTo>
                  <a:pt x="197" y="15"/>
                  <a:pt x="187" y="11"/>
                  <a:pt x="177" y="8"/>
                </a:cubicBezTo>
                <a:cubicBezTo>
                  <a:pt x="167" y="6"/>
                  <a:pt x="156" y="4"/>
                  <a:pt x="145" y="3"/>
                </a:cubicBezTo>
                <a:cubicBezTo>
                  <a:pt x="140" y="3"/>
                  <a:pt x="136" y="3"/>
                  <a:pt x="132" y="3"/>
                </a:cubicBezTo>
                <a:cubicBezTo>
                  <a:pt x="130" y="3"/>
                  <a:pt x="128" y="3"/>
                  <a:pt x="126" y="3"/>
                </a:cubicBezTo>
                <a:cubicBezTo>
                  <a:pt x="124" y="3"/>
                  <a:pt x="122" y="3"/>
                  <a:pt x="120" y="3"/>
                </a:cubicBezTo>
                <a:cubicBezTo>
                  <a:pt x="120" y="3"/>
                  <a:pt x="120" y="3"/>
                  <a:pt x="119" y="3"/>
                </a:cubicBezTo>
                <a:cubicBezTo>
                  <a:pt x="119" y="6"/>
                  <a:pt x="119" y="10"/>
                  <a:pt x="120" y="13"/>
                </a:cubicBezTo>
                <a:cubicBezTo>
                  <a:pt x="120" y="21"/>
                  <a:pt x="120" y="30"/>
                  <a:pt x="119" y="39"/>
                </a:cubicBezTo>
                <a:cubicBezTo>
                  <a:pt x="121" y="39"/>
                  <a:pt x="123" y="39"/>
                  <a:pt x="125" y="39"/>
                </a:cubicBezTo>
                <a:close/>
                <a:moveTo>
                  <a:pt x="122" y="42"/>
                </a:moveTo>
                <a:cubicBezTo>
                  <a:pt x="123" y="42"/>
                  <a:pt x="123" y="42"/>
                  <a:pt x="123" y="42"/>
                </a:cubicBezTo>
                <a:cubicBezTo>
                  <a:pt x="123" y="42"/>
                  <a:pt x="123" y="43"/>
                  <a:pt x="123" y="43"/>
                </a:cubicBezTo>
                <a:cubicBezTo>
                  <a:pt x="123" y="43"/>
                  <a:pt x="124" y="42"/>
                  <a:pt x="124" y="42"/>
                </a:cubicBezTo>
                <a:cubicBezTo>
                  <a:pt x="124" y="42"/>
                  <a:pt x="123" y="42"/>
                  <a:pt x="122" y="42"/>
                </a:cubicBezTo>
                <a:close/>
                <a:moveTo>
                  <a:pt x="127" y="42"/>
                </a:moveTo>
                <a:cubicBezTo>
                  <a:pt x="127" y="42"/>
                  <a:pt x="127" y="43"/>
                  <a:pt x="127" y="43"/>
                </a:cubicBezTo>
                <a:cubicBezTo>
                  <a:pt x="127" y="43"/>
                  <a:pt x="127" y="43"/>
                  <a:pt x="127" y="43"/>
                </a:cubicBezTo>
                <a:cubicBezTo>
                  <a:pt x="127" y="43"/>
                  <a:pt x="128" y="42"/>
                  <a:pt x="129" y="42"/>
                </a:cubicBezTo>
                <a:cubicBezTo>
                  <a:pt x="128" y="42"/>
                  <a:pt x="128" y="42"/>
                  <a:pt x="127" y="42"/>
                </a:cubicBezTo>
                <a:close/>
                <a:moveTo>
                  <a:pt x="131" y="42"/>
                </a:moveTo>
                <a:cubicBezTo>
                  <a:pt x="131" y="42"/>
                  <a:pt x="131" y="42"/>
                  <a:pt x="131" y="43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32" y="43"/>
                  <a:pt x="132" y="42"/>
                  <a:pt x="133" y="42"/>
                </a:cubicBezTo>
                <a:cubicBezTo>
                  <a:pt x="132" y="42"/>
                  <a:pt x="131" y="42"/>
                  <a:pt x="131" y="42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29" name="Freeform 5">
            <a:extLst>
              <a:ext uri="{FF2B5EF4-FFF2-40B4-BE49-F238E27FC236}">
                <a16:creationId xmlns="" xmlns:a16="http://schemas.microsoft.com/office/drawing/2014/main" id="{FCCB9A87-A7CF-4C87-B122-5BF498CCEE13}"/>
              </a:ext>
            </a:extLst>
          </p:cNvPr>
          <p:cNvSpPr>
            <a:spLocks noEditPoints="1"/>
          </p:cNvSpPr>
          <p:nvPr/>
        </p:nvSpPr>
        <p:spPr bwMode="auto">
          <a:xfrm>
            <a:off x="4849122" y="1932417"/>
            <a:ext cx="1648991" cy="1015363"/>
          </a:xfrm>
          <a:custGeom>
            <a:avLst/>
            <a:gdLst>
              <a:gd name="T0" fmla="*/ 52 w 231"/>
              <a:gd name="T1" fmla="*/ 126 h 141"/>
              <a:gd name="T2" fmla="*/ 5 w 231"/>
              <a:gd name="T3" fmla="*/ 101 h 141"/>
              <a:gd name="T4" fmla="*/ 116 w 231"/>
              <a:gd name="T5" fmla="*/ 2 h 141"/>
              <a:gd name="T6" fmla="*/ 228 w 231"/>
              <a:gd name="T7" fmla="*/ 52 h 141"/>
              <a:gd name="T8" fmla="*/ 224 w 231"/>
              <a:gd name="T9" fmla="*/ 109 h 141"/>
              <a:gd name="T10" fmla="*/ 190 w 231"/>
              <a:gd name="T11" fmla="*/ 133 h 141"/>
              <a:gd name="T12" fmla="*/ 138 w 231"/>
              <a:gd name="T13" fmla="*/ 117 h 141"/>
              <a:gd name="T14" fmla="*/ 130 w 231"/>
              <a:gd name="T15" fmla="*/ 128 h 141"/>
              <a:gd name="T16" fmla="*/ 129 w 231"/>
              <a:gd name="T17" fmla="*/ 131 h 141"/>
              <a:gd name="T18" fmla="*/ 123 w 231"/>
              <a:gd name="T19" fmla="*/ 116 h 141"/>
              <a:gd name="T20" fmla="*/ 117 w 231"/>
              <a:gd name="T21" fmla="*/ 127 h 141"/>
              <a:gd name="T22" fmla="*/ 109 w 231"/>
              <a:gd name="T23" fmla="*/ 123 h 141"/>
              <a:gd name="T24" fmla="*/ 148 w 231"/>
              <a:gd name="T25" fmla="*/ 134 h 141"/>
              <a:gd name="T26" fmla="*/ 166 w 231"/>
              <a:gd name="T27" fmla="*/ 129 h 141"/>
              <a:gd name="T28" fmla="*/ 106 w 231"/>
              <a:gd name="T29" fmla="*/ 131 h 141"/>
              <a:gd name="T30" fmla="*/ 103 w 231"/>
              <a:gd name="T31" fmla="*/ 119 h 141"/>
              <a:gd name="T32" fmla="*/ 184 w 231"/>
              <a:gd name="T33" fmla="*/ 126 h 141"/>
              <a:gd name="T34" fmla="*/ 87 w 231"/>
              <a:gd name="T35" fmla="*/ 109 h 141"/>
              <a:gd name="T36" fmla="*/ 94 w 231"/>
              <a:gd name="T37" fmla="*/ 113 h 141"/>
              <a:gd name="T38" fmla="*/ 83 w 231"/>
              <a:gd name="T39" fmla="*/ 108 h 141"/>
              <a:gd name="T40" fmla="*/ 75 w 231"/>
              <a:gd name="T41" fmla="*/ 109 h 141"/>
              <a:gd name="T42" fmla="*/ 71 w 231"/>
              <a:gd name="T43" fmla="*/ 127 h 141"/>
              <a:gd name="T44" fmla="*/ 194 w 231"/>
              <a:gd name="T45" fmla="*/ 126 h 141"/>
              <a:gd name="T46" fmla="*/ 176 w 231"/>
              <a:gd name="T47" fmla="*/ 123 h 141"/>
              <a:gd name="T48" fmla="*/ 53 w 231"/>
              <a:gd name="T49" fmla="*/ 121 h 141"/>
              <a:gd name="T50" fmla="*/ 44 w 231"/>
              <a:gd name="T51" fmla="*/ 98 h 141"/>
              <a:gd name="T52" fmla="*/ 186 w 231"/>
              <a:gd name="T53" fmla="*/ 105 h 141"/>
              <a:gd name="T54" fmla="*/ 107 w 231"/>
              <a:gd name="T55" fmla="*/ 111 h 141"/>
              <a:gd name="T56" fmla="*/ 42 w 231"/>
              <a:gd name="T57" fmla="*/ 97 h 141"/>
              <a:gd name="T58" fmla="*/ 200 w 231"/>
              <a:gd name="T59" fmla="*/ 115 h 141"/>
              <a:gd name="T60" fmla="*/ 27 w 231"/>
              <a:gd name="T61" fmla="*/ 102 h 141"/>
              <a:gd name="T62" fmla="*/ 214 w 231"/>
              <a:gd name="T63" fmla="*/ 111 h 141"/>
              <a:gd name="T64" fmla="*/ 189 w 231"/>
              <a:gd name="T65" fmla="*/ 109 h 141"/>
              <a:gd name="T66" fmla="*/ 199 w 231"/>
              <a:gd name="T67" fmla="*/ 105 h 141"/>
              <a:gd name="T68" fmla="*/ 107 w 231"/>
              <a:gd name="T69" fmla="*/ 107 h 141"/>
              <a:gd name="T70" fmla="*/ 217 w 231"/>
              <a:gd name="T71" fmla="*/ 57 h 141"/>
              <a:gd name="T72" fmla="*/ 120 w 231"/>
              <a:gd name="T73" fmla="*/ 53 h 141"/>
              <a:gd name="T74" fmla="*/ 116 w 231"/>
              <a:gd name="T75" fmla="*/ 40 h 141"/>
              <a:gd name="T76" fmla="*/ 15 w 231"/>
              <a:gd name="T77" fmla="*/ 78 h 141"/>
              <a:gd name="T78" fmla="*/ 219 w 231"/>
              <a:gd name="T79" fmla="*/ 108 h 141"/>
              <a:gd name="T80" fmla="*/ 210 w 231"/>
              <a:gd name="T81" fmla="*/ 105 h 141"/>
              <a:gd name="T82" fmla="*/ 183 w 231"/>
              <a:gd name="T83" fmla="*/ 106 h 141"/>
              <a:gd name="T84" fmla="*/ 19 w 231"/>
              <a:gd name="T85" fmla="*/ 86 h 141"/>
              <a:gd name="T86" fmla="*/ 14 w 231"/>
              <a:gd name="T87" fmla="*/ 102 h 141"/>
              <a:gd name="T88" fmla="*/ 9 w 231"/>
              <a:gd name="T89" fmla="*/ 85 h 141"/>
              <a:gd name="T90" fmla="*/ 219 w 231"/>
              <a:gd name="T91" fmla="*/ 99 h 141"/>
              <a:gd name="T92" fmla="*/ 220 w 231"/>
              <a:gd name="T93" fmla="*/ 86 h 141"/>
              <a:gd name="T94" fmla="*/ 225 w 231"/>
              <a:gd name="T95" fmla="*/ 46 h 141"/>
              <a:gd name="T96" fmla="*/ 225 w 231"/>
              <a:gd name="T97" fmla="*/ 54 h 141"/>
              <a:gd name="T98" fmla="*/ 211 w 231"/>
              <a:gd name="T99" fmla="*/ 46 h 141"/>
              <a:gd name="T100" fmla="*/ 193 w 231"/>
              <a:gd name="T101" fmla="*/ 46 h 141"/>
              <a:gd name="T102" fmla="*/ 178 w 231"/>
              <a:gd name="T103" fmla="*/ 48 h 141"/>
              <a:gd name="T104" fmla="*/ 171 w 231"/>
              <a:gd name="T105" fmla="*/ 46 h 141"/>
              <a:gd name="T106" fmla="*/ 173 w 231"/>
              <a:gd name="T107" fmla="*/ 52 h 141"/>
              <a:gd name="T108" fmla="*/ 153 w 231"/>
              <a:gd name="T109" fmla="*/ 43 h 141"/>
              <a:gd name="T110" fmla="*/ 146 w 231"/>
              <a:gd name="T111" fmla="*/ 43 h 141"/>
              <a:gd name="T112" fmla="*/ 131 w 231"/>
              <a:gd name="T113" fmla="*/ 50 h 141"/>
              <a:gd name="T114" fmla="*/ 144 w 231"/>
              <a:gd name="T115" fmla="*/ 39 h 141"/>
              <a:gd name="T116" fmla="*/ 132 w 231"/>
              <a:gd name="T117" fmla="*/ 3 h 141"/>
              <a:gd name="T118" fmla="*/ 127 w 231"/>
              <a:gd name="T119" fmla="*/ 43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31" h="141">
                <a:moveTo>
                  <a:pt x="143" y="141"/>
                </a:moveTo>
                <a:cubicBezTo>
                  <a:pt x="142" y="141"/>
                  <a:pt x="142" y="141"/>
                  <a:pt x="142" y="140"/>
                </a:cubicBezTo>
                <a:cubicBezTo>
                  <a:pt x="141" y="139"/>
                  <a:pt x="141" y="138"/>
                  <a:pt x="141" y="137"/>
                </a:cubicBezTo>
                <a:cubicBezTo>
                  <a:pt x="139" y="137"/>
                  <a:pt x="136" y="137"/>
                  <a:pt x="133" y="137"/>
                </a:cubicBezTo>
                <a:cubicBezTo>
                  <a:pt x="120" y="137"/>
                  <a:pt x="106" y="136"/>
                  <a:pt x="92" y="134"/>
                </a:cubicBezTo>
                <a:cubicBezTo>
                  <a:pt x="92" y="134"/>
                  <a:pt x="92" y="135"/>
                  <a:pt x="92" y="135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90" y="136"/>
                  <a:pt x="90" y="136"/>
                  <a:pt x="89" y="135"/>
                </a:cubicBezTo>
                <a:cubicBezTo>
                  <a:pt x="89" y="135"/>
                  <a:pt x="89" y="134"/>
                  <a:pt x="89" y="133"/>
                </a:cubicBezTo>
                <a:cubicBezTo>
                  <a:pt x="89" y="133"/>
                  <a:pt x="89" y="133"/>
                  <a:pt x="89" y="133"/>
                </a:cubicBezTo>
                <a:cubicBezTo>
                  <a:pt x="86" y="133"/>
                  <a:pt x="84" y="133"/>
                  <a:pt x="81" y="132"/>
                </a:cubicBezTo>
                <a:cubicBezTo>
                  <a:pt x="81" y="132"/>
                  <a:pt x="81" y="132"/>
                  <a:pt x="81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72" y="131"/>
                  <a:pt x="62" y="129"/>
                  <a:pt x="52" y="126"/>
                </a:cubicBezTo>
                <a:cubicBezTo>
                  <a:pt x="52" y="127"/>
                  <a:pt x="51" y="127"/>
                  <a:pt x="51" y="127"/>
                </a:cubicBezTo>
                <a:cubicBezTo>
                  <a:pt x="50" y="127"/>
                  <a:pt x="50" y="126"/>
                  <a:pt x="50" y="126"/>
                </a:cubicBezTo>
                <a:cubicBezTo>
                  <a:pt x="50" y="126"/>
                  <a:pt x="50" y="126"/>
                  <a:pt x="50" y="125"/>
                </a:cubicBezTo>
                <a:cubicBezTo>
                  <a:pt x="49" y="125"/>
                  <a:pt x="48" y="125"/>
                  <a:pt x="47" y="125"/>
                </a:cubicBezTo>
                <a:cubicBezTo>
                  <a:pt x="40" y="122"/>
                  <a:pt x="33" y="118"/>
                  <a:pt x="27" y="114"/>
                </a:cubicBezTo>
                <a:cubicBezTo>
                  <a:pt x="27" y="115"/>
                  <a:pt x="27" y="115"/>
                  <a:pt x="26" y="115"/>
                </a:cubicBezTo>
                <a:cubicBezTo>
                  <a:pt x="26" y="115"/>
                  <a:pt x="26" y="114"/>
                  <a:pt x="25" y="114"/>
                </a:cubicBezTo>
                <a:cubicBezTo>
                  <a:pt x="25" y="114"/>
                  <a:pt x="25" y="113"/>
                  <a:pt x="25" y="113"/>
                </a:cubicBezTo>
                <a:cubicBezTo>
                  <a:pt x="25" y="113"/>
                  <a:pt x="21" y="111"/>
                  <a:pt x="20" y="110"/>
                </a:cubicBezTo>
                <a:cubicBezTo>
                  <a:pt x="20" y="110"/>
                  <a:pt x="20" y="110"/>
                  <a:pt x="20" y="110"/>
                </a:cubicBezTo>
                <a:cubicBezTo>
                  <a:pt x="20" y="110"/>
                  <a:pt x="19" y="110"/>
                  <a:pt x="19" y="109"/>
                </a:cubicBezTo>
                <a:cubicBezTo>
                  <a:pt x="16" y="108"/>
                  <a:pt x="13" y="105"/>
                  <a:pt x="9" y="103"/>
                </a:cubicBezTo>
                <a:cubicBezTo>
                  <a:pt x="9" y="103"/>
                  <a:pt x="8" y="103"/>
                  <a:pt x="8" y="103"/>
                </a:cubicBezTo>
                <a:cubicBezTo>
                  <a:pt x="7" y="103"/>
                  <a:pt x="5" y="102"/>
                  <a:pt x="5" y="101"/>
                </a:cubicBezTo>
                <a:cubicBezTo>
                  <a:pt x="5" y="100"/>
                  <a:pt x="5" y="99"/>
                  <a:pt x="5" y="97"/>
                </a:cubicBezTo>
                <a:cubicBezTo>
                  <a:pt x="4" y="97"/>
                  <a:pt x="4" y="97"/>
                  <a:pt x="4" y="96"/>
                </a:cubicBezTo>
                <a:cubicBezTo>
                  <a:pt x="4" y="93"/>
                  <a:pt x="4" y="89"/>
                  <a:pt x="4" y="86"/>
                </a:cubicBezTo>
                <a:cubicBezTo>
                  <a:pt x="4" y="80"/>
                  <a:pt x="4" y="74"/>
                  <a:pt x="4" y="67"/>
                </a:cubicBezTo>
                <a:cubicBezTo>
                  <a:pt x="0" y="45"/>
                  <a:pt x="26" y="29"/>
                  <a:pt x="42" y="21"/>
                </a:cubicBezTo>
                <a:cubicBezTo>
                  <a:pt x="49" y="18"/>
                  <a:pt x="56" y="15"/>
                  <a:pt x="62" y="14"/>
                </a:cubicBezTo>
                <a:cubicBezTo>
                  <a:pt x="67" y="13"/>
                  <a:pt x="72" y="12"/>
                  <a:pt x="76" y="11"/>
                </a:cubicBezTo>
                <a:cubicBezTo>
                  <a:pt x="78" y="11"/>
                  <a:pt x="79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9" y="9"/>
                  <a:pt x="97" y="8"/>
                  <a:pt x="106" y="8"/>
                </a:cubicBezTo>
                <a:cubicBezTo>
                  <a:pt x="110" y="8"/>
                  <a:pt x="113" y="8"/>
                  <a:pt x="116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6" y="6"/>
                  <a:pt x="116" y="4"/>
                  <a:pt x="116" y="3"/>
                </a:cubicBezTo>
                <a:cubicBezTo>
                  <a:pt x="116" y="3"/>
                  <a:pt x="116" y="2"/>
                  <a:pt x="116" y="2"/>
                </a:cubicBezTo>
                <a:cubicBezTo>
                  <a:pt x="115" y="1"/>
                  <a:pt x="116" y="1"/>
                  <a:pt x="117" y="0"/>
                </a:cubicBezTo>
                <a:cubicBezTo>
                  <a:pt x="118" y="0"/>
                  <a:pt x="119" y="0"/>
                  <a:pt x="121" y="0"/>
                </a:cubicBezTo>
                <a:cubicBezTo>
                  <a:pt x="124" y="0"/>
                  <a:pt x="128" y="0"/>
                  <a:pt x="131" y="0"/>
                </a:cubicBezTo>
                <a:cubicBezTo>
                  <a:pt x="151" y="0"/>
                  <a:pt x="168" y="2"/>
                  <a:pt x="183" y="7"/>
                </a:cubicBezTo>
                <a:cubicBezTo>
                  <a:pt x="194" y="10"/>
                  <a:pt x="203" y="14"/>
                  <a:pt x="210" y="20"/>
                </a:cubicBezTo>
                <a:cubicBezTo>
                  <a:pt x="215" y="23"/>
                  <a:pt x="218" y="26"/>
                  <a:pt x="221" y="30"/>
                </a:cubicBezTo>
                <a:cubicBezTo>
                  <a:pt x="221" y="30"/>
                  <a:pt x="221" y="30"/>
                  <a:pt x="221" y="30"/>
                </a:cubicBezTo>
                <a:cubicBezTo>
                  <a:pt x="223" y="32"/>
                  <a:pt x="225" y="35"/>
                  <a:pt x="226" y="38"/>
                </a:cubicBezTo>
                <a:cubicBezTo>
                  <a:pt x="227" y="38"/>
                  <a:pt x="227" y="38"/>
                  <a:pt x="228" y="39"/>
                </a:cubicBezTo>
                <a:cubicBezTo>
                  <a:pt x="228" y="40"/>
                  <a:pt x="228" y="41"/>
                  <a:pt x="228" y="42"/>
                </a:cubicBezTo>
                <a:cubicBezTo>
                  <a:pt x="228" y="42"/>
                  <a:pt x="228" y="42"/>
                  <a:pt x="228" y="43"/>
                </a:cubicBezTo>
                <a:cubicBezTo>
                  <a:pt x="228" y="43"/>
                  <a:pt x="229" y="44"/>
                  <a:pt x="229" y="44"/>
                </a:cubicBezTo>
                <a:cubicBezTo>
                  <a:pt x="228" y="46"/>
                  <a:pt x="228" y="49"/>
                  <a:pt x="228" y="51"/>
                </a:cubicBezTo>
                <a:cubicBezTo>
                  <a:pt x="228" y="51"/>
                  <a:pt x="228" y="52"/>
                  <a:pt x="228" y="52"/>
                </a:cubicBezTo>
                <a:cubicBezTo>
                  <a:pt x="228" y="52"/>
                  <a:pt x="228" y="53"/>
                  <a:pt x="228" y="53"/>
                </a:cubicBezTo>
                <a:cubicBezTo>
                  <a:pt x="228" y="53"/>
                  <a:pt x="228" y="53"/>
                  <a:pt x="228" y="53"/>
                </a:cubicBezTo>
                <a:cubicBezTo>
                  <a:pt x="229" y="55"/>
                  <a:pt x="229" y="57"/>
                  <a:pt x="230" y="59"/>
                </a:cubicBezTo>
                <a:cubicBezTo>
                  <a:pt x="230" y="59"/>
                  <a:pt x="230" y="59"/>
                  <a:pt x="230" y="59"/>
                </a:cubicBezTo>
                <a:cubicBezTo>
                  <a:pt x="230" y="60"/>
                  <a:pt x="231" y="60"/>
                  <a:pt x="230" y="60"/>
                </a:cubicBezTo>
                <a:cubicBezTo>
                  <a:pt x="229" y="65"/>
                  <a:pt x="229" y="69"/>
                  <a:pt x="230" y="74"/>
                </a:cubicBezTo>
                <a:cubicBezTo>
                  <a:pt x="230" y="75"/>
                  <a:pt x="230" y="76"/>
                  <a:pt x="230" y="78"/>
                </a:cubicBezTo>
                <a:cubicBezTo>
                  <a:pt x="230" y="80"/>
                  <a:pt x="230" y="83"/>
                  <a:pt x="230" y="86"/>
                </a:cubicBezTo>
                <a:cubicBezTo>
                  <a:pt x="230" y="87"/>
                  <a:pt x="230" y="88"/>
                  <a:pt x="230" y="89"/>
                </a:cubicBezTo>
                <a:cubicBezTo>
                  <a:pt x="230" y="92"/>
                  <a:pt x="229" y="95"/>
                  <a:pt x="229" y="98"/>
                </a:cubicBezTo>
                <a:cubicBezTo>
                  <a:pt x="230" y="99"/>
                  <a:pt x="230" y="99"/>
                  <a:pt x="231" y="100"/>
                </a:cubicBezTo>
                <a:cubicBezTo>
                  <a:pt x="231" y="100"/>
                  <a:pt x="231" y="101"/>
                  <a:pt x="230" y="102"/>
                </a:cubicBezTo>
                <a:cubicBezTo>
                  <a:pt x="229" y="104"/>
                  <a:pt x="226" y="106"/>
                  <a:pt x="224" y="108"/>
                </a:cubicBezTo>
                <a:cubicBezTo>
                  <a:pt x="224" y="109"/>
                  <a:pt x="224" y="109"/>
                  <a:pt x="224" y="109"/>
                </a:cubicBezTo>
                <a:cubicBezTo>
                  <a:pt x="224" y="110"/>
                  <a:pt x="224" y="110"/>
                  <a:pt x="223" y="110"/>
                </a:cubicBezTo>
                <a:cubicBezTo>
                  <a:pt x="223" y="110"/>
                  <a:pt x="223" y="110"/>
                  <a:pt x="223" y="110"/>
                </a:cubicBezTo>
                <a:cubicBezTo>
                  <a:pt x="223" y="110"/>
                  <a:pt x="223" y="110"/>
                  <a:pt x="223" y="110"/>
                </a:cubicBezTo>
                <a:cubicBezTo>
                  <a:pt x="219" y="113"/>
                  <a:pt x="216" y="117"/>
                  <a:pt x="212" y="120"/>
                </a:cubicBezTo>
                <a:cubicBezTo>
                  <a:pt x="211" y="120"/>
                  <a:pt x="211" y="120"/>
                  <a:pt x="211" y="120"/>
                </a:cubicBezTo>
                <a:cubicBezTo>
                  <a:pt x="211" y="120"/>
                  <a:pt x="211" y="120"/>
                  <a:pt x="211" y="120"/>
                </a:cubicBezTo>
                <a:cubicBezTo>
                  <a:pt x="211" y="120"/>
                  <a:pt x="210" y="121"/>
                  <a:pt x="210" y="121"/>
                </a:cubicBezTo>
                <a:cubicBezTo>
                  <a:pt x="209" y="121"/>
                  <a:pt x="209" y="121"/>
                  <a:pt x="209" y="121"/>
                </a:cubicBezTo>
                <a:cubicBezTo>
                  <a:pt x="209" y="122"/>
                  <a:pt x="209" y="122"/>
                  <a:pt x="208" y="122"/>
                </a:cubicBezTo>
                <a:cubicBezTo>
                  <a:pt x="208" y="122"/>
                  <a:pt x="208" y="122"/>
                  <a:pt x="208" y="122"/>
                </a:cubicBezTo>
                <a:cubicBezTo>
                  <a:pt x="203" y="126"/>
                  <a:pt x="198" y="129"/>
                  <a:pt x="193" y="131"/>
                </a:cubicBezTo>
                <a:cubicBezTo>
                  <a:pt x="193" y="132"/>
                  <a:pt x="193" y="133"/>
                  <a:pt x="192" y="133"/>
                </a:cubicBezTo>
                <a:cubicBezTo>
                  <a:pt x="192" y="134"/>
                  <a:pt x="192" y="134"/>
                  <a:pt x="191" y="134"/>
                </a:cubicBezTo>
                <a:cubicBezTo>
                  <a:pt x="190" y="134"/>
                  <a:pt x="190" y="134"/>
                  <a:pt x="190" y="133"/>
                </a:cubicBezTo>
                <a:cubicBezTo>
                  <a:pt x="190" y="133"/>
                  <a:pt x="190" y="132"/>
                  <a:pt x="190" y="132"/>
                </a:cubicBezTo>
                <a:cubicBezTo>
                  <a:pt x="189" y="132"/>
                  <a:pt x="187" y="132"/>
                  <a:pt x="186" y="133"/>
                </a:cubicBezTo>
                <a:cubicBezTo>
                  <a:pt x="175" y="136"/>
                  <a:pt x="162" y="137"/>
                  <a:pt x="145" y="137"/>
                </a:cubicBezTo>
                <a:cubicBezTo>
                  <a:pt x="145" y="137"/>
                  <a:pt x="145" y="137"/>
                  <a:pt x="144" y="137"/>
                </a:cubicBezTo>
                <a:cubicBezTo>
                  <a:pt x="144" y="138"/>
                  <a:pt x="144" y="139"/>
                  <a:pt x="144" y="140"/>
                </a:cubicBezTo>
                <a:cubicBezTo>
                  <a:pt x="144" y="141"/>
                  <a:pt x="143" y="141"/>
                  <a:pt x="143" y="141"/>
                </a:cubicBezTo>
                <a:close/>
                <a:moveTo>
                  <a:pt x="109" y="132"/>
                </a:moveTo>
                <a:cubicBezTo>
                  <a:pt x="119" y="133"/>
                  <a:pt x="129" y="134"/>
                  <a:pt x="138" y="134"/>
                </a:cubicBezTo>
                <a:cubicBezTo>
                  <a:pt x="138" y="133"/>
                  <a:pt x="138" y="133"/>
                  <a:pt x="138" y="133"/>
                </a:cubicBezTo>
                <a:cubicBezTo>
                  <a:pt x="138" y="132"/>
                  <a:pt x="138" y="132"/>
                  <a:pt x="138" y="132"/>
                </a:cubicBezTo>
                <a:cubicBezTo>
                  <a:pt x="138" y="130"/>
                  <a:pt x="138" y="128"/>
                  <a:pt x="138" y="126"/>
                </a:cubicBezTo>
                <a:cubicBezTo>
                  <a:pt x="139" y="125"/>
                  <a:pt x="139" y="123"/>
                  <a:pt x="138" y="121"/>
                </a:cubicBezTo>
                <a:cubicBezTo>
                  <a:pt x="138" y="120"/>
                  <a:pt x="138" y="120"/>
                  <a:pt x="138" y="120"/>
                </a:cubicBezTo>
                <a:cubicBezTo>
                  <a:pt x="138" y="119"/>
                  <a:pt x="138" y="118"/>
                  <a:pt x="138" y="117"/>
                </a:cubicBezTo>
                <a:cubicBezTo>
                  <a:pt x="138" y="117"/>
                  <a:pt x="138" y="116"/>
                  <a:pt x="138" y="116"/>
                </a:cubicBezTo>
                <a:cubicBezTo>
                  <a:pt x="138" y="115"/>
                  <a:pt x="138" y="115"/>
                  <a:pt x="139" y="115"/>
                </a:cubicBezTo>
                <a:cubicBezTo>
                  <a:pt x="139" y="115"/>
                  <a:pt x="139" y="115"/>
                  <a:pt x="140" y="115"/>
                </a:cubicBezTo>
                <a:cubicBezTo>
                  <a:pt x="140" y="116"/>
                  <a:pt x="141" y="117"/>
                  <a:pt x="141" y="118"/>
                </a:cubicBezTo>
                <a:cubicBezTo>
                  <a:pt x="141" y="116"/>
                  <a:pt x="141" y="114"/>
                  <a:pt x="141" y="112"/>
                </a:cubicBezTo>
                <a:cubicBezTo>
                  <a:pt x="139" y="112"/>
                  <a:pt x="137" y="112"/>
                  <a:pt x="134" y="112"/>
                </a:cubicBezTo>
                <a:cubicBezTo>
                  <a:pt x="134" y="113"/>
                  <a:pt x="134" y="113"/>
                  <a:pt x="134" y="114"/>
                </a:cubicBezTo>
                <a:cubicBezTo>
                  <a:pt x="133" y="114"/>
                  <a:pt x="133" y="116"/>
                  <a:pt x="133" y="122"/>
                </a:cubicBezTo>
                <a:cubicBezTo>
                  <a:pt x="133" y="122"/>
                  <a:pt x="133" y="122"/>
                  <a:pt x="133" y="123"/>
                </a:cubicBezTo>
                <a:cubicBezTo>
                  <a:pt x="133" y="123"/>
                  <a:pt x="133" y="124"/>
                  <a:pt x="133" y="125"/>
                </a:cubicBezTo>
                <a:cubicBezTo>
                  <a:pt x="133" y="127"/>
                  <a:pt x="134" y="130"/>
                  <a:pt x="133" y="132"/>
                </a:cubicBezTo>
                <a:cubicBezTo>
                  <a:pt x="133" y="133"/>
                  <a:pt x="132" y="133"/>
                  <a:pt x="132" y="133"/>
                </a:cubicBezTo>
                <a:cubicBezTo>
                  <a:pt x="131" y="133"/>
                  <a:pt x="131" y="133"/>
                  <a:pt x="131" y="132"/>
                </a:cubicBezTo>
                <a:cubicBezTo>
                  <a:pt x="130" y="131"/>
                  <a:pt x="130" y="129"/>
                  <a:pt x="130" y="128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30" y="124"/>
                  <a:pt x="130" y="122"/>
                  <a:pt x="130" y="119"/>
                </a:cubicBezTo>
                <a:cubicBezTo>
                  <a:pt x="130" y="119"/>
                  <a:pt x="130" y="119"/>
                  <a:pt x="130" y="119"/>
                </a:cubicBezTo>
                <a:cubicBezTo>
                  <a:pt x="130" y="117"/>
                  <a:pt x="130" y="114"/>
                  <a:pt x="131" y="112"/>
                </a:cubicBezTo>
                <a:cubicBezTo>
                  <a:pt x="131" y="112"/>
                  <a:pt x="130" y="112"/>
                  <a:pt x="130" y="112"/>
                </a:cubicBezTo>
                <a:cubicBezTo>
                  <a:pt x="130" y="113"/>
                  <a:pt x="130" y="113"/>
                  <a:pt x="130" y="113"/>
                </a:cubicBezTo>
                <a:cubicBezTo>
                  <a:pt x="130" y="113"/>
                  <a:pt x="130" y="113"/>
                  <a:pt x="130" y="113"/>
                </a:cubicBezTo>
                <a:cubicBezTo>
                  <a:pt x="130" y="113"/>
                  <a:pt x="130" y="114"/>
                  <a:pt x="130" y="114"/>
                </a:cubicBezTo>
                <a:cubicBezTo>
                  <a:pt x="130" y="115"/>
                  <a:pt x="130" y="115"/>
                  <a:pt x="130" y="115"/>
                </a:cubicBezTo>
                <a:cubicBezTo>
                  <a:pt x="130" y="116"/>
                  <a:pt x="130" y="116"/>
                  <a:pt x="130" y="117"/>
                </a:cubicBezTo>
                <a:cubicBezTo>
                  <a:pt x="130" y="118"/>
                  <a:pt x="130" y="120"/>
                  <a:pt x="129" y="121"/>
                </a:cubicBezTo>
                <a:cubicBezTo>
                  <a:pt x="129" y="122"/>
                  <a:pt x="129" y="123"/>
                  <a:pt x="129" y="124"/>
                </a:cubicBezTo>
                <a:cubicBezTo>
                  <a:pt x="129" y="125"/>
                  <a:pt x="129" y="126"/>
                  <a:pt x="129" y="127"/>
                </a:cubicBezTo>
                <a:cubicBezTo>
                  <a:pt x="129" y="128"/>
                  <a:pt x="129" y="130"/>
                  <a:pt x="129" y="131"/>
                </a:cubicBezTo>
                <a:cubicBezTo>
                  <a:pt x="129" y="132"/>
                  <a:pt x="129" y="132"/>
                  <a:pt x="128" y="132"/>
                </a:cubicBezTo>
                <a:cubicBezTo>
                  <a:pt x="128" y="132"/>
                  <a:pt x="127" y="132"/>
                  <a:pt x="127" y="131"/>
                </a:cubicBezTo>
                <a:cubicBezTo>
                  <a:pt x="127" y="131"/>
                  <a:pt x="126" y="130"/>
                  <a:pt x="126" y="130"/>
                </a:cubicBezTo>
                <a:cubicBezTo>
                  <a:pt x="126" y="130"/>
                  <a:pt x="126" y="130"/>
                  <a:pt x="126" y="131"/>
                </a:cubicBezTo>
                <a:cubicBezTo>
                  <a:pt x="126" y="131"/>
                  <a:pt x="125" y="131"/>
                  <a:pt x="125" y="131"/>
                </a:cubicBezTo>
                <a:cubicBezTo>
                  <a:pt x="124" y="131"/>
                  <a:pt x="124" y="131"/>
                  <a:pt x="124" y="131"/>
                </a:cubicBezTo>
                <a:cubicBezTo>
                  <a:pt x="123" y="128"/>
                  <a:pt x="123" y="125"/>
                  <a:pt x="123" y="122"/>
                </a:cubicBezTo>
                <a:cubicBezTo>
                  <a:pt x="123" y="122"/>
                  <a:pt x="123" y="121"/>
                  <a:pt x="123" y="121"/>
                </a:cubicBezTo>
                <a:cubicBezTo>
                  <a:pt x="123" y="117"/>
                  <a:pt x="124" y="115"/>
                  <a:pt x="124" y="112"/>
                </a:cubicBezTo>
                <a:cubicBezTo>
                  <a:pt x="124" y="112"/>
                  <a:pt x="124" y="112"/>
                  <a:pt x="123" y="112"/>
                </a:cubicBezTo>
                <a:cubicBezTo>
                  <a:pt x="123" y="112"/>
                  <a:pt x="123" y="112"/>
                  <a:pt x="123" y="113"/>
                </a:cubicBezTo>
                <a:cubicBezTo>
                  <a:pt x="123" y="113"/>
                  <a:pt x="123" y="113"/>
                  <a:pt x="123" y="114"/>
                </a:cubicBezTo>
                <a:cubicBezTo>
                  <a:pt x="123" y="114"/>
                  <a:pt x="123" y="114"/>
                  <a:pt x="123" y="114"/>
                </a:cubicBezTo>
                <a:cubicBezTo>
                  <a:pt x="123" y="115"/>
                  <a:pt x="123" y="115"/>
                  <a:pt x="123" y="116"/>
                </a:cubicBezTo>
                <a:cubicBezTo>
                  <a:pt x="123" y="116"/>
                  <a:pt x="123" y="116"/>
                  <a:pt x="123" y="117"/>
                </a:cubicBezTo>
                <a:cubicBezTo>
                  <a:pt x="123" y="118"/>
                  <a:pt x="123" y="118"/>
                  <a:pt x="123" y="119"/>
                </a:cubicBezTo>
                <a:cubicBezTo>
                  <a:pt x="123" y="120"/>
                  <a:pt x="123" y="120"/>
                  <a:pt x="123" y="120"/>
                </a:cubicBezTo>
                <a:cubicBezTo>
                  <a:pt x="123" y="124"/>
                  <a:pt x="123" y="128"/>
                  <a:pt x="122" y="132"/>
                </a:cubicBezTo>
                <a:cubicBezTo>
                  <a:pt x="122" y="132"/>
                  <a:pt x="121" y="133"/>
                  <a:pt x="121" y="133"/>
                </a:cubicBezTo>
                <a:cubicBezTo>
                  <a:pt x="120" y="133"/>
                  <a:pt x="120" y="132"/>
                  <a:pt x="120" y="132"/>
                </a:cubicBezTo>
                <a:cubicBezTo>
                  <a:pt x="119" y="129"/>
                  <a:pt x="119" y="125"/>
                  <a:pt x="119" y="122"/>
                </a:cubicBezTo>
                <a:cubicBezTo>
                  <a:pt x="119" y="120"/>
                  <a:pt x="120" y="118"/>
                  <a:pt x="119" y="116"/>
                </a:cubicBezTo>
                <a:cubicBezTo>
                  <a:pt x="119" y="116"/>
                  <a:pt x="119" y="116"/>
                  <a:pt x="119" y="116"/>
                </a:cubicBezTo>
                <a:cubicBezTo>
                  <a:pt x="119" y="114"/>
                  <a:pt x="119" y="113"/>
                  <a:pt x="120" y="112"/>
                </a:cubicBezTo>
                <a:cubicBezTo>
                  <a:pt x="119" y="112"/>
                  <a:pt x="119" y="112"/>
                  <a:pt x="118" y="112"/>
                </a:cubicBezTo>
                <a:cubicBezTo>
                  <a:pt x="118" y="114"/>
                  <a:pt x="118" y="116"/>
                  <a:pt x="118" y="117"/>
                </a:cubicBezTo>
                <a:cubicBezTo>
                  <a:pt x="117" y="119"/>
                  <a:pt x="117" y="120"/>
                  <a:pt x="117" y="121"/>
                </a:cubicBezTo>
                <a:cubicBezTo>
                  <a:pt x="117" y="123"/>
                  <a:pt x="117" y="125"/>
                  <a:pt x="117" y="127"/>
                </a:cubicBezTo>
                <a:cubicBezTo>
                  <a:pt x="117" y="128"/>
                  <a:pt x="117" y="128"/>
                  <a:pt x="117" y="129"/>
                </a:cubicBezTo>
                <a:cubicBezTo>
                  <a:pt x="117" y="130"/>
                  <a:pt x="117" y="131"/>
                  <a:pt x="116" y="131"/>
                </a:cubicBezTo>
                <a:cubicBezTo>
                  <a:pt x="116" y="131"/>
                  <a:pt x="115" y="130"/>
                  <a:pt x="115" y="130"/>
                </a:cubicBezTo>
                <a:cubicBezTo>
                  <a:pt x="113" y="126"/>
                  <a:pt x="114" y="121"/>
                  <a:pt x="114" y="117"/>
                </a:cubicBezTo>
                <a:cubicBezTo>
                  <a:pt x="115" y="115"/>
                  <a:pt x="115" y="113"/>
                  <a:pt x="115" y="112"/>
                </a:cubicBezTo>
                <a:cubicBezTo>
                  <a:pt x="114" y="112"/>
                  <a:pt x="114" y="112"/>
                  <a:pt x="113" y="112"/>
                </a:cubicBezTo>
                <a:cubicBezTo>
                  <a:pt x="113" y="112"/>
                  <a:pt x="113" y="113"/>
                  <a:pt x="113" y="114"/>
                </a:cubicBezTo>
                <a:cubicBezTo>
                  <a:pt x="113" y="119"/>
                  <a:pt x="113" y="124"/>
                  <a:pt x="112" y="129"/>
                </a:cubicBezTo>
                <a:cubicBezTo>
                  <a:pt x="111" y="129"/>
                  <a:pt x="111" y="129"/>
                  <a:pt x="110" y="129"/>
                </a:cubicBezTo>
                <a:cubicBezTo>
                  <a:pt x="110" y="129"/>
                  <a:pt x="109" y="129"/>
                  <a:pt x="109" y="128"/>
                </a:cubicBezTo>
                <a:cubicBezTo>
                  <a:pt x="109" y="125"/>
                  <a:pt x="109" y="122"/>
                  <a:pt x="110" y="119"/>
                </a:cubicBezTo>
                <a:cubicBezTo>
                  <a:pt x="110" y="116"/>
                  <a:pt x="110" y="114"/>
                  <a:pt x="110" y="111"/>
                </a:cubicBezTo>
                <a:cubicBezTo>
                  <a:pt x="110" y="111"/>
                  <a:pt x="110" y="111"/>
                  <a:pt x="110" y="111"/>
                </a:cubicBezTo>
                <a:cubicBezTo>
                  <a:pt x="109" y="115"/>
                  <a:pt x="109" y="118"/>
                  <a:pt x="109" y="123"/>
                </a:cubicBezTo>
                <a:cubicBezTo>
                  <a:pt x="109" y="123"/>
                  <a:pt x="109" y="124"/>
                  <a:pt x="109" y="125"/>
                </a:cubicBezTo>
                <a:cubicBezTo>
                  <a:pt x="109" y="127"/>
                  <a:pt x="109" y="130"/>
                  <a:pt x="109" y="132"/>
                </a:cubicBezTo>
                <a:close/>
                <a:moveTo>
                  <a:pt x="144" y="112"/>
                </a:moveTo>
                <a:cubicBezTo>
                  <a:pt x="144" y="116"/>
                  <a:pt x="144" y="119"/>
                  <a:pt x="144" y="123"/>
                </a:cubicBezTo>
                <a:cubicBezTo>
                  <a:pt x="144" y="124"/>
                  <a:pt x="144" y="125"/>
                  <a:pt x="144" y="126"/>
                </a:cubicBezTo>
                <a:cubicBezTo>
                  <a:pt x="144" y="126"/>
                  <a:pt x="144" y="134"/>
                  <a:pt x="144" y="134"/>
                </a:cubicBezTo>
                <a:cubicBezTo>
                  <a:pt x="145" y="134"/>
                  <a:pt x="145" y="134"/>
                  <a:pt x="145" y="134"/>
                </a:cubicBezTo>
                <a:cubicBezTo>
                  <a:pt x="145" y="131"/>
                  <a:pt x="145" y="129"/>
                  <a:pt x="145" y="126"/>
                </a:cubicBezTo>
                <a:cubicBezTo>
                  <a:pt x="145" y="126"/>
                  <a:pt x="145" y="125"/>
                  <a:pt x="145" y="124"/>
                </a:cubicBezTo>
                <a:cubicBezTo>
                  <a:pt x="145" y="121"/>
                  <a:pt x="145" y="121"/>
                  <a:pt x="145" y="121"/>
                </a:cubicBezTo>
                <a:cubicBezTo>
                  <a:pt x="145" y="119"/>
                  <a:pt x="145" y="116"/>
                  <a:pt x="145" y="113"/>
                </a:cubicBezTo>
                <a:cubicBezTo>
                  <a:pt x="145" y="113"/>
                  <a:pt x="145" y="112"/>
                  <a:pt x="146" y="112"/>
                </a:cubicBezTo>
                <a:cubicBezTo>
                  <a:pt x="145" y="112"/>
                  <a:pt x="145" y="112"/>
                  <a:pt x="144" y="112"/>
                </a:cubicBezTo>
                <a:close/>
                <a:moveTo>
                  <a:pt x="148" y="134"/>
                </a:moveTo>
                <a:cubicBezTo>
                  <a:pt x="148" y="134"/>
                  <a:pt x="148" y="134"/>
                  <a:pt x="148" y="134"/>
                </a:cubicBezTo>
                <a:cubicBezTo>
                  <a:pt x="148" y="133"/>
                  <a:pt x="148" y="133"/>
                  <a:pt x="148" y="133"/>
                </a:cubicBezTo>
                <a:cubicBezTo>
                  <a:pt x="148" y="133"/>
                  <a:pt x="148" y="133"/>
                  <a:pt x="148" y="134"/>
                </a:cubicBezTo>
                <a:close/>
                <a:moveTo>
                  <a:pt x="156" y="112"/>
                </a:moveTo>
                <a:cubicBezTo>
                  <a:pt x="156" y="112"/>
                  <a:pt x="156" y="112"/>
                  <a:pt x="157" y="113"/>
                </a:cubicBezTo>
                <a:cubicBezTo>
                  <a:pt x="157" y="113"/>
                  <a:pt x="157" y="113"/>
                  <a:pt x="157" y="114"/>
                </a:cubicBezTo>
                <a:cubicBezTo>
                  <a:pt x="156" y="118"/>
                  <a:pt x="156" y="121"/>
                  <a:pt x="156" y="125"/>
                </a:cubicBezTo>
                <a:cubicBezTo>
                  <a:pt x="156" y="127"/>
                  <a:pt x="156" y="129"/>
                  <a:pt x="156" y="131"/>
                </a:cubicBezTo>
                <a:cubicBezTo>
                  <a:pt x="156" y="131"/>
                  <a:pt x="156" y="132"/>
                  <a:pt x="156" y="132"/>
                </a:cubicBezTo>
                <a:cubicBezTo>
                  <a:pt x="156" y="132"/>
                  <a:pt x="156" y="133"/>
                  <a:pt x="156" y="133"/>
                </a:cubicBezTo>
                <a:cubicBezTo>
                  <a:pt x="156" y="133"/>
                  <a:pt x="157" y="133"/>
                  <a:pt x="157" y="133"/>
                </a:cubicBezTo>
                <a:cubicBezTo>
                  <a:pt x="160" y="133"/>
                  <a:pt x="164" y="133"/>
                  <a:pt x="167" y="132"/>
                </a:cubicBezTo>
                <a:cubicBezTo>
                  <a:pt x="167" y="132"/>
                  <a:pt x="167" y="131"/>
                  <a:pt x="167" y="130"/>
                </a:cubicBezTo>
                <a:cubicBezTo>
                  <a:pt x="167" y="130"/>
                  <a:pt x="166" y="129"/>
                  <a:pt x="166" y="129"/>
                </a:cubicBezTo>
                <a:cubicBezTo>
                  <a:pt x="166" y="128"/>
                  <a:pt x="166" y="126"/>
                  <a:pt x="166" y="124"/>
                </a:cubicBezTo>
                <a:cubicBezTo>
                  <a:pt x="166" y="124"/>
                  <a:pt x="166" y="123"/>
                  <a:pt x="166" y="123"/>
                </a:cubicBezTo>
                <a:cubicBezTo>
                  <a:pt x="166" y="121"/>
                  <a:pt x="166" y="120"/>
                  <a:pt x="166" y="118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166" y="116"/>
                  <a:pt x="166" y="115"/>
                  <a:pt x="166" y="114"/>
                </a:cubicBezTo>
                <a:cubicBezTo>
                  <a:pt x="166" y="112"/>
                  <a:pt x="166" y="111"/>
                  <a:pt x="166" y="109"/>
                </a:cubicBezTo>
                <a:cubicBezTo>
                  <a:pt x="162" y="110"/>
                  <a:pt x="158" y="111"/>
                  <a:pt x="154" y="111"/>
                </a:cubicBezTo>
                <a:cubicBezTo>
                  <a:pt x="154" y="111"/>
                  <a:pt x="154" y="112"/>
                  <a:pt x="154" y="112"/>
                </a:cubicBezTo>
                <a:cubicBezTo>
                  <a:pt x="154" y="112"/>
                  <a:pt x="154" y="113"/>
                  <a:pt x="154" y="113"/>
                </a:cubicBezTo>
                <a:cubicBezTo>
                  <a:pt x="154" y="113"/>
                  <a:pt x="154" y="113"/>
                  <a:pt x="154" y="113"/>
                </a:cubicBezTo>
                <a:cubicBezTo>
                  <a:pt x="154" y="112"/>
                  <a:pt x="155" y="112"/>
                  <a:pt x="156" y="112"/>
                </a:cubicBezTo>
                <a:close/>
                <a:moveTo>
                  <a:pt x="106" y="132"/>
                </a:moveTo>
                <a:cubicBezTo>
                  <a:pt x="106" y="131"/>
                  <a:pt x="106" y="130"/>
                  <a:pt x="106" y="129"/>
                </a:cubicBezTo>
                <a:cubicBezTo>
                  <a:pt x="106" y="130"/>
                  <a:pt x="106" y="131"/>
                  <a:pt x="106" y="131"/>
                </a:cubicBezTo>
                <a:cubicBezTo>
                  <a:pt x="106" y="131"/>
                  <a:pt x="105" y="132"/>
                  <a:pt x="105" y="132"/>
                </a:cubicBezTo>
                <a:cubicBezTo>
                  <a:pt x="106" y="132"/>
                  <a:pt x="106" y="132"/>
                  <a:pt x="106" y="132"/>
                </a:cubicBezTo>
                <a:close/>
                <a:moveTo>
                  <a:pt x="174" y="129"/>
                </a:moveTo>
                <a:cubicBezTo>
                  <a:pt x="174" y="130"/>
                  <a:pt x="174" y="131"/>
                  <a:pt x="174" y="132"/>
                </a:cubicBezTo>
                <a:cubicBezTo>
                  <a:pt x="174" y="132"/>
                  <a:pt x="175" y="131"/>
                  <a:pt x="176" y="131"/>
                </a:cubicBezTo>
                <a:cubicBezTo>
                  <a:pt x="176" y="130"/>
                  <a:pt x="176" y="129"/>
                  <a:pt x="176" y="128"/>
                </a:cubicBezTo>
                <a:cubicBezTo>
                  <a:pt x="175" y="128"/>
                  <a:pt x="175" y="128"/>
                  <a:pt x="175" y="128"/>
                </a:cubicBezTo>
                <a:cubicBezTo>
                  <a:pt x="175" y="128"/>
                  <a:pt x="175" y="128"/>
                  <a:pt x="175" y="128"/>
                </a:cubicBezTo>
                <a:cubicBezTo>
                  <a:pt x="175" y="129"/>
                  <a:pt x="175" y="129"/>
                  <a:pt x="174" y="129"/>
                </a:cubicBezTo>
                <a:close/>
                <a:moveTo>
                  <a:pt x="100" y="131"/>
                </a:moveTo>
                <a:cubicBezTo>
                  <a:pt x="101" y="131"/>
                  <a:pt x="102" y="131"/>
                  <a:pt x="103" y="131"/>
                </a:cubicBezTo>
                <a:cubicBezTo>
                  <a:pt x="103" y="131"/>
                  <a:pt x="103" y="131"/>
                  <a:pt x="103" y="131"/>
                </a:cubicBezTo>
                <a:cubicBezTo>
                  <a:pt x="103" y="129"/>
                  <a:pt x="103" y="126"/>
                  <a:pt x="103" y="123"/>
                </a:cubicBezTo>
                <a:cubicBezTo>
                  <a:pt x="103" y="122"/>
                  <a:pt x="103" y="120"/>
                  <a:pt x="103" y="119"/>
                </a:cubicBezTo>
                <a:cubicBezTo>
                  <a:pt x="103" y="116"/>
                  <a:pt x="103" y="113"/>
                  <a:pt x="103" y="111"/>
                </a:cubicBezTo>
                <a:cubicBezTo>
                  <a:pt x="102" y="111"/>
                  <a:pt x="101" y="110"/>
                  <a:pt x="100" y="110"/>
                </a:cubicBezTo>
                <a:cubicBezTo>
                  <a:pt x="100" y="112"/>
                  <a:pt x="101" y="114"/>
                  <a:pt x="101" y="116"/>
                </a:cubicBezTo>
                <a:cubicBezTo>
                  <a:pt x="101" y="121"/>
                  <a:pt x="102" y="126"/>
                  <a:pt x="100" y="131"/>
                </a:cubicBezTo>
                <a:cubicBezTo>
                  <a:pt x="100" y="131"/>
                  <a:pt x="100" y="131"/>
                  <a:pt x="100" y="131"/>
                </a:cubicBezTo>
                <a:close/>
                <a:moveTo>
                  <a:pt x="179" y="129"/>
                </a:moveTo>
                <a:cubicBezTo>
                  <a:pt x="179" y="130"/>
                  <a:pt x="179" y="130"/>
                  <a:pt x="178" y="131"/>
                </a:cubicBezTo>
                <a:cubicBezTo>
                  <a:pt x="181" y="130"/>
                  <a:pt x="184" y="130"/>
                  <a:pt x="187" y="129"/>
                </a:cubicBezTo>
                <a:cubicBezTo>
                  <a:pt x="186" y="129"/>
                  <a:pt x="186" y="129"/>
                  <a:pt x="186" y="129"/>
                </a:cubicBezTo>
                <a:cubicBezTo>
                  <a:pt x="186" y="128"/>
                  <a:pt x="186" y="128"/>
                  <a:pt x="186" y="128"/>
                </a:cubicBezTo>
                <a:cubicBezTo>
                  <a:pt x="186" y="128"/>
                  <a:pt x="186" y="128"/>
                  <a:pt x="186" y="128"/>
                </a:cubicBezTo>
                <a:cubicBezTo>
                  <a:pt x="185" y="128"/>
                  <a:pt x="185" y="127"/>
                  <a:pt x="185" y="127"/>
                </a:cubicBezTo>
                <a:cubicBezTo>
                  <a:pt x="185" y="127"/>
                  <a:pt x="185" y="126"/>
                  <a:pt x="185" y="126"/>
                </a:cubicBezTo>
                <a:cubicBezTo>
                  <a:pt x="184" y="126"/>
                  <a:pt x="184" y="126"/>
                  <a:pt x="184" y="126"/>
                </a:cubicBezTo>
                <a:cubicBezTo>
                  <a:pt x="184" y="127"/>
                  <a:pt x="184" y="127"/>
                  <a:pt x="183" y="128"/>
                </a:cubicBezTo>
                <a:cubicBezTo>
                  <a:pt x="183" y="128"/>
                  <a:pt x="183" y="129"/>
                  <a:pt x="182" y="129"/>
                </a:cubicBezTo>
                <a:cubicBezTo>
                  <a:pt x="182" y="129"/>
                  <a:pt x="181" y="128"/>
                  <a:pt x="181" y="128"/>
                </a:cubicBezTo>
                <a:cubicBezTo>
                  <a:pt x="181" y="127"/>
                  <a:pt x="181" y="127"/>
                  <a:pt x="181" y="127"/>
                </a:cubicBezTo>
                <a:cubicBezTo>
                  <a:pt x="181" y="127"/>
                  <a:pt x="181" y="127"/>
                  <a:pt x="181" y="127"/>
                </a:cubicBezTo>
                <a:cubicBezTo>
                  <a:pt x="180" y="128"/>
                  <a:pt x="180" y="128"/>
                  <a:pt x="180" y="129"/>
                </a:cubicBezTo>
                <a:cubicBezTo>
                  <a:pt x="180" y="129"/>
                  <a:pt x="180" y="129"/>
                  <a:pt x="179" y="129"/>
                </a:cubicBezTo>
                <a:cubicBezTo>
                  <a:pt x="179" y="129"/>
                  <a:pt x="179" y="129"/>
                  <a:pt x="179" y="129"/>
                </a:cubicBezTo>
                <a:close/>
                <a:moveTo>
                  <a:pt x="95" y="130"/>
                </a:moveTo>
                <a:cubicBezTo>
                  <a:pt x="94" y="129"/>
                  <a:pt x="94" y="127"/>
                  <a:pt x="95" y="125"/>
                </a:cubicBezTo>
                <a:cubicBezTo>
                  <a:pt x="95" y="123"/>
                  <a:pt x="95" y="122"/>
                  <a:pt x="95" y="121"/>
                </a:cubicBezTo>
                <a:cubicBezTo>
                  <a:pt x="95" y="118"/>
                  <a:pt x="95" y="114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2" y="109"/>
                  <a:pt x="89" y="109"/>
                  <a:pt x="87" y="109"/>
                </a:cubicBezTo>
                <a:cubicBezTo>
                  <a:pt x="87" y="111"/>
                  <a:pt x="86" y="114"/>
                  <a:pt x="86" y="117"/>
                </a:cubicBezTo>
                <a:cubicBezTo>
                  <a:pt x="86" y="118"/>
                  <a:pt x="86" y="119"/>
                  <a:pt x="86" y="120"/>
                </a:cubicBezTo>
                <a:cubicBezTo>
                  <a:pt x="86" y="122"/>
                  <a:pt x="86" y="124"/>
                  <a:pt x="86" y="126"/>
                </a:cubicBezTo>
                <a:cubicBezTo>
                  <a:pt x="86" y="127"/>
                  <a:pt x="86" y="127"/>
                  <a:pt x="86" y="128"/>
                </a:cubicBezTo>
                <a:cubicBezTo>
                  <a:pt x="86" y="128"/>
                  <a:pt x="86" y="129"/>
                  <a:pt x="86" y="129"/>
                </a:cubicBezTo>
                <a:cubicBezTo>
                  <a:pt x="87" y="129"/>
                  <a:pt x="88" y="130"/>
                  <a:pt x="89" y="130"/>
                </a:cubicBezTo>
                <a:cubicBezTo>
                  <a:pt x="89" y="130"/>
                  <a:pt x="89" y="129"/>
                  <a:pt x="89" y="129"/>
                </a:cubicBezTo>
                <a:cubicBezTo>
                  <a:pt x="89" y="126"/>
                  <a:pt x="90" y="123"/>
                  <a:pt x="90" y="120"/>
                </a:cubicBezTo>
                <a:cubicBezTo>
                  <a:pt x="90" y="120"/>
                  <a:pt x="90" y="119"/>
                  <a:pt x="90" y="119"/>
                </a:cubicBezTo>
                <a:cubicBezTo>
                  <a:pt x="90" y="114"/>
                  <a:pt x="91" y="110"/>
                  <a:pt x="93" y="110"/>
                </a:cubicBezTo>
                <a:cubicBezTo>
                  <a:pt x="93" y="110"/>
                  <a:pt x="93" y="110"/>
                  <a:pt x="93" y="110"/>
                </a:cubicBezTo>
                <a:cubicBezTo>
                  <a:pt x="94" y="110"/>
                  <a:pt x="94" y="111"/>
                  <a:pt x="94" y="112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94" y="112"/>
                  <a:pt x="94" y="113"/>
                  <a:pt x="94" y="113"/>
                </a:cubicBezTo>
                <a:cubicBezTo>
                  <a:pt x="94" y="113"/>
                  <a:pt x="94" y="113"/>
                  <a:pt x="94" y="113"/>
                </a:cubicBezTo>
                <a:cubicBezTo>
                  <a:pt x="94" y="114"/>
                  <a:pt x="94" y="114"/>
                  <a:pt x="94" y="114"/>
                </a:cubicBezTo>
                <a:cubicBezTo>
                  <a:pt x="94" y="115"/>
                  <a:pt x="94" y="115"/>
                  <a:pt x="94" y="116"/>
                </a:cubicBezTo>
                <a:cubicBezTo>
                  <a:pt x="93" y="118"/>
                  <a:pt x="93" y="121"/>
                  <a:pt x="93" y="123"/>
                </a:cubicBezTo>
                <a:cubicBezTo>
                  <a:pt x="93" y="124"/>
                  <a:pt x="93" y="125"/>
                  <a:pt x="93" y="126"/>
                </a:cubicBezTo>
                <a:cubicBezTo>
                  <a:pt x="93" y="127"/>
                  <a:pt x="93" y="129"/>
                  <a:pt x="93" y="130"/>
                </a:cubicBezTo>
                <a:cubicBezTo>
                  <a:pt x="93" y="130"/>
                  <a:pt x="94" y="130"/>
                  <a:pt x="95" y="130"/>
                </a:cubicBezTo>
                <a:close/>
                <a:moveTo>
                  <a:pt x="83" y="129"/>
                </a:moveTo>
                <a:cubicBezTo>
                  <a:pt x="82" y="126"/>
                  <a:pt x="83" y="124"/>
                  <a:pt x="83" y="122"/>
                </a:cubicBezTo>
                <a:cubicBezTo>
                  <a:pt x="83" y="121"/>
                  <a:pt x="83" y="121"/>
                  <a:pt x="83" y="120"/>
                </a:cubicBezTo>
                <a:cubicBezTo>
                  <a:pt x="83" y="119"/>
                  <a:pt x="83" y="117"/>
                  <a:pt x="83" y="115"/>
                </a:cubicBezTo>
                <a:cubicBezTo>
                  <a:pt x="84" y="113"/>
                  <a:pt x="84" y="111"/>
                  <a:pt x="84" y="108"/>
                </a:cubicBezTo>
                <a:cubicBezTo>
                  <a:pt x="84" y="108"/>
                  <a:pt x="84" y="108"/>
                  <a:pt x="84" y="108"/>
                </a:cubicBezTo>
                <a:cubicBezTo>
                  <a:pt x="84" y="108"/>
                  <a:pt x="83" y="108"/>
                  <a:pt x="83" y="108"/>
                </a:cubicBezTo>
                <a:cubicBezTo>
                  <a:pt x="83" y="112"/>
                  <a:pt x="83" y="116"/>
                  <a:pt x="82" y="120"/>
                </a:cubicBezTo>
                <a:cubicBezTo>
                  <a:pt x="82" y="121"/>
                  <a:pt x="82" y="122"/>
                  <a:pt x="82" y="123"/>
                </a:cubicBezTo>
                <a:cubicBezTo>
                  <a:pt x="82" y="126"/>
                  <a:pt x="82" y="126"/>
                  <a:pt x="82" y="126"/>
                </a:cubicBezTo>
                <a:cubicBezTo>
                  <a:pt x="82" y="126"/>
                  <a:pt x="82" y="127"/>
                  <a:pt x="82" y="127"/>
                </a:cubicBezTo>
                <a:cubicBezTo>
                  <a:pt x="82" y="128"/>
                  <a:pt x="82" y="128"/>
                  <a:pt x="82" y="129"/>
                </a:cubicBezTo>
                <a:cubicBezTo>
                  <a:pt x="82" y="129"/>
                  <a:pt x="83" y="129"/>
                  <a:pt x="83" y="129"/>
                </a:cubicBezTo>
                <a:close/>
                <a:moveTo>
                  <a:pt x="74" y="127"/>
                </a:moveTo>
                <a:cubicBezTo>
                  <a:pt x="75" y="127"/>
                  <a:pt x="76" y="128"/>
                  <a:pt x="77" y="128"/>
                </a:cubicBezTo>
                <a:cubicBezTo>
                  <a:pt x="77" y="125"/>
                  <a:pt x="77" y="123"/>
                  <a:pt x="77" y="120"/>
                </a:cubicBezTo>
                <a:cubicBezTo>
                  <a:pt x="77" y="120"/>
                  <a:pt x="78" y="119"/>
                  <a:pt x="78" y="118"/>
                </a:cubicBezTo>
                <a:cubicBezTo>
                  <a:pt x="78" y="115"/>
                  <a:pt x="78" y="111"/>
                  <a:pt x="78" y="108"/>
                </a:cubicBezTo>
                <a:cubicBezTo>
                  <a:pt x="78" y="108"/>
                  <a:pt x="78" y="107"/>
                  <a:pt x="78" y="107"/>
                </a:cubicBezTo>
                <a:cubicBezTo>
                  <a:pt x="77" y="107"/>
                  <a:pt x="76" y="107"/>
                  <a:pt x="75" y="107"/>
                </a:cubicBezTo>
                <a:cubicBezTo>
                  <a:pt x="75" y="107"/>
                  <a:pt x="75" y="108"/>
                  <a:pt x="75" y="109"/>
                </a:cubicBezTo>
                <a:cubicBezTo>
                  <a:pt x="75" y="109"/>
                  <a:pt x="75" y="109"/>
                  <a:pt x="75" y="109"/>
                </a:cubicBezTo>
                <a:cubicBezTo>
                  <a:pt x="74" y="111"/>
                  <a:pt x="74" y="113"/>
                  <a:pt x="74" y="116"/>
                </a:cubicBezTo>
                <a:cubicBezTo>
                  <a:pt x="74" y="118"/>
                  <a:pt x="74" y="121"/>
                  <a:pt x="74" y="123"/>
                </a:cubicBezTo>
                <a:cubicBezTo>
                  <a:pt x="74" y="123"/>
                  <a:pt x="74" y="123"/>
                  <a:pt x="74" y="124"/>
                </a:cubicBezTo>
                <a:cubicBezTo>
                  <a:pt x="74" y="125"/>
                  <a:pt x="74" y="126"/>
                  <a:pt x="74" y="127"/>
                </a:cubicBezTo>
                <a:close/>
                <a:moveTo>
                  <a:pt x="189" y="126"/>
                </a:moveTo>
                <a:cubicBezTo>
                  <a:pt x="189" y="126"/>
                  <a:pt x="190" y="127"/>
                  <a:pt x="190" y="127"/>
                </a:cubicBezTo>
                <a:cubicBezTo>
                  <a:pt x="190" y="127"/>
                  <a:pt x="190" y="127"/>
                  <a:pt x="190" y="127"/>
                </a:cubicBezTo>
                <a:cubicBezTo>
                  <a:pt x="190" y="127"/>
                  <a:pt x="190" y="126"/>
                  <a:pt x="190" y="125"/>
                </a:cubicBezTo>
                <a:cubicBezTo>
                  <a:pt x="190" y="124"/>
                  <a:pt x="190" y="124"/>
                  <a:pt x="190" y="124"/>
                </a:cubicBezTo>
                <a:cubicBezTo>
                  <a:pt x="190" y="124"/>
                  <a:pt x="190" y="124"/>
                  <a:pt x="190" y="124"/>
                </a:cubicBezTo>
                <a:cubicBezTo>
                  <a:pt x="190" y="124"/>
                  <a:pt x="190" y="124"/>
                  <a:pt x="190" y="124"/>
                </a:cubicBezTo>
                <a:cubicBezTo>
                  <a:pt x="189" y="125"/>
                  <a:pt x="189" y="126"/>
                  <a:pt x="189" y="126"/>
                </a:cubicBezTo>
                <a:close/>
                <a:moveTo>
                  <a:pt x="71" y="127"/>
                </a:moveTo>
                <a:cubicBezTo>
                  <a:pt x="71" y="126"/>
                  <a:pt x="71" y="124"/>
                  <a:pt x="71" y="123"/>
                </a:cubicBezTo>
                <a:cubicBezTo>
                  <a:pt x="71" y="123"/>
                  <a:pt x="71" y="122"/>
                  <a:pt x="71" y="122"/>
                </a:cubicBezTo>
                <a:cubicBezTo>
                  <a:pt x="71" y="119"/>
                  <a:pt x="71" y="116"/>
                  <a:pt x="72" y="114"/>
                </a:cubicBezTo>
                <a:cubicBezTo>
                  <a:pt x="72" y="111"/>
                  <a:pt x="72" y="109"/>
                  <a:pt x="73" y="107"/>
                </a:cubicBezTo>
                <a:cubicBezTo>
                  <a:pt x="73" y="107"/>
                  <a:pt x="73" y="106"/>
                  <a:pt x="73" y="106"/>
                </a:cubicBezTo>
                <a:cubicBezTo>
                  <a:pt x="72" y="106"/>
                  <a:pt x="71" y="106"/>
                  <a:pt x="70" y="106"/>
                </a:cubicBezTo>
                <a:cubicBezTo>
                  <a:pt x="70" y="106"/>
                  <a:pt x="69" y="106"/>
                  <a:pt x="68" y="105"/>
                </a:cubicBezTo>
                <a:cubicBezTo>
                  <a:pt x="68" y="108"/>
                  <a:pt x="69" y="110"/>
                  <a:pt x="69" y="113"/>
                </a:cubicBezTo>
                <a:cubicBezTo>
                  <a:pt x="69" y="117"/>
                  <a:pt x="69" y="122"/>
                  <a:pt x="69" y="126"/>
                </a:cubicBezTo>
                <a:cubicBezTo>
                  <a:pt x="69" y="126"/>
                  <a:pt x="69" y="126"/>
                  <a:pt x="69" y="126"/>
                </a:cubicBezTo>
                <a:cubicBezTo>
                  <a:pt x="70" y="127"/>
                  <a:pt x="71" y="127"/>
                  <a:pt x="71" y="127"/>
                </a:cubicBezTo>
                <a:close/>
                <a:moveTo>
                  <a:pt x="193" y="123"/>
                </a:moveTo>
                <a:cubicBezTo>
                  <a:pt x="193" y="124"/>
                  <a:pt x="193" y="125"/>
                  <a:pt x="193" y="126"/>
                </a:cubicBezTo>
                <a:cubicBezTo>
                  <a:pt x="194" y="126"/>
                  <a:pt x="194" y="126"/>
                  <a:pt x="194" y="126"/>
                </a:cubicBezTo>
                <a:cubicBezTo>
                  <a:pt x="195" y="125"/>
                  <a:pt x="195" y="123"/>
                  <a:pt x="195" y="122"/>
                </a:cubicBezTo>
                <a:cubicBezTo>
                  <a:pt x="194" y="122"/>
                  <a:pt x="194" y="123"/>
                  <a:pt x="193" y="123"/>
                </a:cubicBezTo>
                <a:close/>
                <a:moveTo>
                  <a:pt x="60" y="125"/>
                </a:moveTo>
                <a:cubicBezTo>
                  <a:pt x="63" y="125"/>
                  <a:pt x="65" y="126"/>
                  <a:pt x="67" y="126"/>
                </a:cubicBezTo>
                <a:cubicBezTo>
                  <a:pt x="66" y="119"/>
                  <a:pt x="66" y="112"/>
                  <a:pt x="66" y="105"/>
                </a:cubicBezTo>
                <a:cubicBezTo>
                  <a:pt x="66" y="105"/>
                  <a:pt x="66" y="105"/>
                  <a:pt x="66" y="105"/>
                </a:cubicBezTo>
                <a:cubicBezTo>
                  <a:pt x="64" y="105"/>
                  <a:pt x="62" y="104"/>
                  <a:pt x="60" y="104"/>
                </a:cubicBezTo>
                <a:cubicBezTo>
                  <a:pt x="60" y="107"/>
                  <a:pt x="60" y="111"/>
                  <a:pt x="60" y="115"/>
                </a:cubicBezTo>
                <a:cubicBezTo>
                  <a:pt x="60" y="116"/>
                  <a:pt x="60" y="117"/>
                  <a:pt x="60" y="118"/>
                </a:cubicBezTo>
                <a:cubicBezTo>
                  <a:pt x="61" y="120"/>
                  <a:pt x="61" y="122"/>
                  <a:pt x="60" y="125"/>
                </a:cubicBezTo>
                <a:close/>
                <a:moveTo>
                  <a:pt x="176" y="123"/>
                </a:moveTo>
                <a:cubicBezTo>
                  <a:pt x="176" y="123"/>
                  <a:pt x="176" y="124"/>
                  <a:pt x="176" y="125"/>
                </a:cubicBezTo>
                <a:cubicBezTo>
                  <a:pt x="176" y="125"/>
                  <a:pt x="176" y="125"/>
                  <a:pt x="176" y="125"/>
                </a:cubicBezTo>
                <a:cubicBezTo>
                  <a:pt x="176" y="124"/>
                  <a:pt x="176" y="123"/>
                  <a:pt x="176" y="123"/>
                </a:cubicBezTo>
                <a:close/>
                <a:moveTo>
                  <a:pt x="197" y="123"/>
                </a:moveTo>
                <a:cubicBezTo>
                  <a:pt x="197" y="123"/>
                  <a:pt x="197" y="124"/>
                  <a:pt x="197" y="124"/>
                </a:cubicBezTo>
                <a:cubicBezTo>
                  <a:pt x="197" y="124"/>
                  <a:pt x="197" y="124"/>
                  <a:pt x="198" y="124"/>
                </a:cubicBezTo>
                <a:cubicBezTo>
                  <a:pt x="198" y="124"/>
                  <a:pt x="198" y="123"/>
                  <a:pt x="197" y="123"/>
                </a:cubicBezTo>
                <a:close/>
                <a:moveTo>
                  <a:pt x="53" y="123"/>
                </a:moveTo>
                <a:cubicBezTo>
                  <a:pt x="54" y="123"/>
                  <a:pt x="56" y="123"/>
                  <a:pt x="57" y="124"/>
                </a:cubicBezTo>
                <a:cubicBezTo>
                  <a:pt x="57" y="121"/>
                  <a:pt x="57" y="119"/>
                  <a:pt x="57" y="116"/>
                </a:cubicBezTo>
                <a:cubicBezTo>
                  <a:pt x="57" y="115"/>
                  <a:pt x="57" y="115"/>
                  <a:pt x="57" y="114"/>
                </a:cubicBezTo>
                <a:cubicBezTo>
                  <a:pt x="57" y="109"/>
                  <a:pt x="57" y="106"/>
                  <a:pt x="58" y="103"/>
                </a:cubicBezTo>
                <a:cubicBezTo>
                  <a:pt x="56" y="102"/>
                  <a:pt x="55" y="102"/>
                  <a:pt x="54" y="102"/>
                </a:cubicBezTo>
                <a:cubicBezTo>
                  <a:pt x="54" y="106"/>
                  <a:pt x="54" y="109"/>
                  <a:pt x="53" y="113"/>
                </a:cubicBezTo>
                <a:cubicBezTo>
                  <a:pt x="53" y="115"/>
                  <a:pt x="53" y="115"/>
                  <a:pt x="53" y="115"/>
                </a:cubicBezTo>
                <a:cubicBezTo>
                  <a:pt x="53" y="116"/>
                  <a:pt x="53" y="118"/>
                  <a:pt x="53" y="120"/>
                </a:cubicBezTo>
                <a:cubicBezTo>
                  <a:pt x="53" y="120"/>
                  <a:pt x="53" y="121"/>
                  <a:pt x="53" y="121"/>
                </a:cubicBezTo>
                <a:cubicBezTo>
                  <a:pt x="53" y="122"/>
                  <a:pt x="53" y="122"/>
                  <a:pt x="53" y="123"/>
                </a:cubicBezTo>
                <a:close/>
                <a:moveTo>
                  <a:pt x="98" y="119"/>
                </a:moveTo>
                <a:cubicBezTo>
                  <a:pt x="98" y="120"/>
                  <a:pt x="98" y="121"/>
                  <a:pt x="98" y="121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98" y="122"/>
                  <a:pt x="98" y="121"/>
                  <a:pt x="98" y="120"/>
                </a:cubicBezTo>
                <a:cubicBezTo>
                  <a:pt x="98" y="120"/>
                  <a:pt x="98" y="120"/>
                  <a:pt x="98" y="119"/>
                </a:cubicBezTo>
                <a:close/>
                <a:moveTo>
                  <a:pt x="44" y="119"/>
                </a:moveTo>
                <a:cubicBezTo>
                  <a:pt x="45" y="120"/>
                  <a:pt x="45" y="120"/>
                  <a:pt x="46" y="120"/>
                </a:cubicBezTo>
                <a:cubicBezTo>
                  <a:pt x="47" y="121"/>
                  <a:pt x="48" y="121"/>
                  <a:pt x="49" y="121"/>
                </a:cubicBezTo>
                <a:cubicBezTo>
                  <a:pt x="49" y="120"/>
                  <a:pt x="50" y="118"/>
                  <a:pt x="50" y="116"/>
                </a:cubicBezTo>
                <a:cubicBezTo>
                  <a:pt x="50" y="116"/>
                  <a:pt x="50" y="115"/>
                  <a:pt x="50" y="114"/>
                </a:cubicBezTo>
                <a:cubicBezTo>
                  <a:pt x="50" y="112"/>
                  <a:pt x="50" y="112"/>
                  <a:pt x="50" y="112"/>
                </a:cubicBezTo>
                <a:cubicBezTo>
                  <a:pt x="51" y="108"/>
                  <a:pt x="51" y="104"/>
                  <a:pt x="51" y="101"/>
                </a:cubicBezTo>
                <a:cubicBezTo>
                  <a:pt x="49" y="100"/>
                  <a:pt x="46" y="99"/>
                  <a:pt x="44" y="98"/>
                </a:cubicBezTo>
                <a:cubicBezTo>
                  <a:pt x="44" y="102"/>
                  <a:pt x="45" y="105"/>
                  <a:pt x="45" y="108"/>
                </a:cubicBezTo>
                <a:cubicBezTo>
                  <a:pt x="45" y="109"/>
                  <a:pt x="45" y="110"/>
                  <a:pt x="45" y="111"/>
                </a:cubicBezTo>
                <a:cubicBezTo>
                  <a:pt x="45" y="113"/>
                  <a:pt x="45" y="116"/>
                  <a:pt x="44" y="119"/>
                </a:cubicBezTo>
                <a:cubicBezTo>
                  <a:pt x="44" y="119"/>
                  <a:pt x="44" y="119"/>
                  <a:pt x="44" y="119"/>
                </a:cubicBezTo>
                <a:close/>
                <a:moveTo>
                  <a:pt x="203" y="120"/>
                </a:moveTo>
                <a:cubicBezTo>
                  <a:pt x="203" y="120"/>
                  <a:pt x="203" y="120"/>
                  <a:pt x="203" y="121"/>
                </a:cubicBezTo>
                <a:cubicBezTo>
                  <a:pt x="204" y="120"/>
                  <a:pt x="205" y="119"/>
                  <a:pt x="206" y="119"/>
                </a:cubicBezTo>
                <a:cubicBezTo>
                  <a:pt x="206" y="118"/>
                  <a:pt x="206" y="117"/>
                  <a:pt x="206" y="117"/>
                </a:cubicBezTo>
                <a:cubicBezTo>
                  <a:pt x="206" y="117"/>
                  <a:pt x="206" y="117"/>
                  <a:pt x="206" y="117"/>
                </a:cubicBezTo>
                <a:cubicBezTo>
                  <a:pt x="206" y="117"/>
                  <a:pt x="205" y="117"/>
                  <a:pt x="205" y="117"/>
                </a:cubicBezTo>
                <a:cubicBezTo>
                  <a:pt x="205" y="118"/>
                  <a:pt x="205" y="118"/>
                  <a:pt x="204" y="119"/>
                </a:cubicBezTo>
                <a:cubicBezTo>
                  <a:pt x="204" y="120"/>
                  <a:pt x="204" y="120"/>
                  <a:pt x="203" y="120"/>
                </a:cubicBezTo>
                <a:cubicBezTo>
                  <a:pt x="203" y="120"/>
                  <a:pt x="203" y="120"/>
                  <a:pt x="203" y="120"/>
                </a:cubicBezTo>
                <a:close/>
                <a:moveTo>
                  <a:pt x="186" y="105"/>
                </a:moveTo>
                <a:cubicBezTo>
                  <a:pt x="186" y="106"/>
                  <a:pt x="186" y="107"/>
                  <a:pt x="186" y="108"/>
                </a:cubicBezTo>
                <a:cubicBezTo>
                  <a:pt x="186" y="108"/>
                  <a:pt x="186" y="109"/>
                  <a:pt x="186" y="109"/>
                </a:cubicBezTo>
                <a:cubicBezTo>
                  <a:pt x="185" y="111"/>
                  <a:pt x="185" y="113"/>
                  <a:pt x="185" y="116"/>
                </a:cubicBezTo>
                <a:cubicBezTo>
                  <a:pt x="185" y="117"/>
                  <a:pt x="185" y="118"/>
                  <a:pt x="185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20"/>
                  <a:pt x="185" y="119"/>
                  <a:pt x="185" y="119"/>
                </a:cubicBezTo>
                <a:cubicBezTo>
                  <a:pt x="185" y="118"/>
                  <a:pt x="185" y="118"/>
                  <a:pt x="185" y="118"/>
                </a:cubicBezTo>
                <a:cubicBezTo>
                  <a:pt x="185" y="116"/>
                  <a:pt x="185" y="115"/>
                  <a:pt x="186" y="114"/>
                </a:cubicBezTo>
                <a:cubicBezTo>
                  <a:pt x="186" y="113"/>
                  <a:pt x="186" y="111"/>
                  <a:pt x="186" y="109"/>
                </a:cubicBezTo>
                <a:cubicBezTo>
                  <a:pt x="186" y="108"/>
                  <a:pt x="186" y="107"/>
                  <a:pt x="186" y="106"/>
                </a:cubicBezTo>
                <a:cubicBezTo>
                  <a:pt x="186" y="106"/>
                  <a:pt x="186" y="105"/>
                  <a:pt x="186" y="105"/>
                </a:cubicBezTo>
                <a:close/>
                <a:moveTo>
                  <a:pt x="106" y="111"/>
                </a:moveTo>
                <a:cubicBezTo>
                  <a:pt x="106" y="114"/>
                  <a:pt x="106" y="116"/>
                  <a:pt x="106" y="119"/>
                </a:cubicBezTo>
                <a:cubicBezTo>
                  <a:pt x="106" y="116"/>
                  <a:pt x="107" y="113"/>
                  <a:pt x="107" y="111"/>
                </a:cubicBezTo>
                <a:lnTo>
                  <a:pt x="106" y="111"/>
                </a:lnTo>
                <a:close/>
                <a:moveTo>
                  <a:pt x="193" y="119"/>
                </a:moveTo>
                <a:cubicBezTo>
                  <a:pt x="193" y="119"/>
                  <a:pt x="193" y="118"/>
                  <a:pt x="194" y="118"/>
                </a:cubicBezTo>
                <a:cubicBezTo>
                  <a:pt x="194" y="118"/>
                  <a:pt x="195" y="118"/>
                  <a:pt x="195" y="117"/>
                </a:cubicBezTo>
                <a:cubicBezTo>
                  <a:pt x="195" y="117"/>
                  <a:pt x="195" y="117"/>
                  <a:pt x="195" y="116"/>
                </a:cubicBezTo>
                <a:cubicBezTo>
                  <a:pt x="194" y="117"/>
                  <a:pt x="194" y="117"/>
                  <a:pt x="193" y="117"/>
                </a:cubicBezTo>
                <a:cubicBezTo>
                  <a:pt x="193" y="118"/>
                  <a:pt x="193" y="118"/>
                  <a:pt x="193" y="119"/>
                </a:cubicBezTo>
                <a:cubicBezTo>
                  <a:pt x="193" y="119"/>
                  <a:pt x="193" y="119"/>
                  <a:pt x="193" y="119"/>
                </a:cubicBezTo>
                <a:close/>
                <a:moveTo>
                  <a:pt x="35" y="115"/>
                </a:moveTo>
                <a:cubicBezTo>
                  <a:pt x="38" y="117"/>
                  <a:pt x="40" y="118"/>
                  <a:pt x="42" y="119"/>
                </a:cubicBezTo>
                <a:cubicBezTo>
                  <a:pt x="41" y="116"/>
                  <a:pt x="41" y="114"/>
                  <a:pt x="42" y="111"/>
                </a:cubicBezTo>
                <a:cubicBezTo>
                  <a:pt x="42" y="110"/>
                  <a:pt x="42" y="109"/>
                  <a:pt x="42" y="108"/>
                </a:cubicBezTo>
                <a:cubicBezTo>
                  <a:pt x="42" y="107"/>
                  <a:pt x="42" y="107"/>
                  <a:pt x="42" y="107"/>
                </a:cubicBezTo>
                <a:cubicBezTo>
                  <a:pt x="42" y="104"/>
                  <a:pt x="42" y="101"/>
                  <a:pt x="42" y="97"/>
                </a:cubicBezTo>
                <a:cubicBezTo>
                  <a:pt x="39" y="96"/>
                  <a:pt x="37" y="95"/>
                  <a:pt x="35" y="94"/>
                </a:cubicBezTo>
                <a:cubicBezTo>
                  <a:pt x="35" y="98"/>
                  <a:pt x="35" y="102"/>
                  <a:pt x="35" y="106"/>
                </a:cubicBezTo>
                <a:cubicBezTo>
                  <a:pt x="35" y="106"/>
                  <a:pt x="35" y="107"/>
                  <a:pt x="35" y="108"/>
                </a:cubicBezTo>
                <a:cubicBezTo>
                  <a:pt x="35" y="110"/>
                  <a:pt x="36" y="113"/>
                  <a:pt x="35" y="115"/>
                </a:cubicBezTo>
                <a:close/>
                <a:moveTo>
                  <a:pt x="97" y="110"/>
                </a:moveTo>
                <a:cubicBezTo>
                  <a:pt x="97" y="112"/>
                  <a:pt x="98" y="115"/>
                  <a:pt x="98" y="118"/>
                </a:cubicBezTo>
                <a:cubicBezTo>
                  <a:pt x="98" y="118"/>
                  <a:pt x="98" y="118"/>
                  <a:pt x="98" y="117"/>
                </a:cubicBezTo>
                <a:cubicBezTo>
                  <a:pt x="98" y="115"/>
                  <a:pt x="97" y="112"/>
                  <a:pt x="97" y="110"/>
                </a:cubicBezTo>
                <a:cubicBezTo>
                  <a:pt x="97" y="110"/>
                  <a:pt x="97" y="110"/>
                  <a:pt x="97" y="110"/>
                </a:cubicBezTo>
                <a:close/>
                <a:moveTo>
                  <a:pt x="210" y="114"/>
                </a:moveTo>
                <a:cubicBezTo>
                  <a:pt x="210" y="115"/>
                  <a:pt x="210" y="115"/>
                  <a:pt x="210" y="115"/>
                </a:cubicBezTo>
                <a:cubicBezTo>
                  <a:pt x="210" y="115"/>
                  <a:pt x="210" y="114"/>
                  <a:pt x="210" y="114"/>
                </a:cubicBezTo>
                <a:cubicBezTo>
                  <a:pt x="210" y="114"/>
                  <a:pt x="210" y="114"/>
                  <a:pt x="210" y="114"/>
                </a:cubicBezTo>
                <a:close/>
                <a:moveTo>
                  <a:pt x="200" y="115"/>
                </a:moveTo>
                <a:cubicBezTo>
                  <a:pt x="200" y="114"/>
                  <a:pt x="200" y="114"/>
                  <a:pt x="200" y="114"/>
                </a:cubicBezTo>
                <a:cubicBezTo>
                  <a:pt x="200" y="114"/>
                  <a:pt x="200" y="113"/>
                  <a:pt x="200" y="113"/>
                </a:cubicBezTo>
                <a:cubicBezTo>
                  <a:pt x="200" y="113"/>
                  <a:pt x="200" y="113"/>
                  <a:pt x="199" y="113"/>
                </a:cubicBezTo>
                <a:cubicBezTo>
                  <a:pt x="199" y="113"/>
                  <a:pt x="199" y="114"/>
                  <a:pt x="200" y="115"/>
                </a:cubicBezTo>
                <a:close/>
                <a:moveTo>
                  <a:pt x="27" y="110"/>
                </a:moveTo>
                <a:cubicBezTo>
                  <a:pt x="29" y="111"/>
                  <a:pt x="31" y="112"/>
                  <a:pt x="32" y="113"/>
                </a:cubicBezTo>
                <a:cubicBezTo>
                  <a:pt x="32" y="112"/>
                  <a:pt x="32" y="110"/>
                  <a:pt x="32" y="108"/>
                </a:cubicBezTo>
                <a:cubicBezTo>
                  <a:pt x="32" y="107"/>
                  <a:pt x="32" y="106"/>
                  <a:pt x="32" y="105"/>
                </a:cubicBezTo>
                <a:cubicBezTo>
                  <a:pt x="32" y="100"/>
                  <a:pt x="32" y="97"/>
                  <a:pt x="32" y="93"/>
                </a:cubicBezTo>
                <a:cubicBezTo>
                  <a:pt x="32" y="93"/>
                  <a:pt x="32" y="93"/>
                  <a:pt x="32" y="93"/>
                </a:cubicBezTo>
                <a:cubicBezTo>
                  <a:pt x="32" y="93"/>
                  <a:pt x="31" y="93"/>
                  <a:pt x="31" y="92"/>
                </a:cubicBezTo>
                <a:cubicBezTo>
                  <a:pt x="30" y="92"/>
                  <a:pt x="29" y="91"/>
                  <a:pt x="28" y="91"/>
                </a:cubicBezTo>
                <a:cubicBezTo>
                  <a:pt x="28" y="93"/>
                  <a:pt x="27" y="96"/>
                  <a:pt x="27" y="99"/>
                </a:cubicBezTo>
                <a:cubicBezTo>
                  <a:pt x="27" y="100"/>
                  <a:pt x="27" y="101"/>
                  <a:pt x="27" y="102"/>
                </a:cubicBezTo>
                <a:cubicBezTo>
                  <a:pt x="27" y="104"/>
                  <a:pt x="27" y="106"/>
                  <a:pt x="27" y="108"/>
                </a:cubicBezTo>
                <a:cubicBezTo>
                  <a:pt x="27" y="109"/>
                  <a:pt x="27" y="109"/>
                  <a:pt x="27" y="109"/>
                </a:cubicBezTo>
                <a:cubicBezTo>
                  <a:pt x="27" y="110"/>
                  <a:pt x="27" y="110"/>
                  <a:pt x="27" y="110"/>
                </a:cubicBezTo>
                <a:close/>
                <a:moveTo>
                  <a:pt x="150" y="112"/>
                </a:moveTo>
                <a:cubicBezTo>
                  <a:pt x="150" y="112"/>
                  <a:pt x="151" y="112"/>
                  <a:pt x="151" y="113"/>
                </a:cubicBezTo>
                <a:cubicBezTo>
                  <a:pt x="151" y="112"/>
                  <a:pt x="151" y="112"/>
                  <a:pt x="151" y="112"/>
                </a:cubicBezTo>
                <a:cubicBezTo>
                  <a:pt x="150" y="112"/>
                  <a:pt x="149" y="112"/>
                  <a:pt x="148" y="112"/>
                </a:cubicBezTo>
                <a:cubicBezTo>
                  <a:pt x="148" y="112"/>
                  <a:pt x="148" y="112"/>
                  <a:pt x="148" y="113"/>
                </a:cubicBezTo>
                <a:cubicBezTo>
                  <a:pt x="149" y="112"/>
                  <a:pt x="149" y="112"/>
                  <a:pt x="150" y="112"/>
                </a:cubicBezTo>
                <a:close/>
                <a:moveTo>
                  <a:pt x="214" y="111"/>
                </a:moveTo>
                <a:cubicBezTo>
                  <a:pt x="214" y="112"/>
                  <a:pt x="214" y="112"/>
                  <a:pt x="214" y="113"/>
                </a:cubicBezTo>
                <a:cubicBezTo>
                  <a:pt x="214" y="113"/>
                  <a:pt x="215" y="112"/>
                  <a:pt x="215" y="112"/>
                </a:cubicBezTo>
                <a:cubicBezTo>
                  <a:pt x="215" y="111"/>
                  <a:pt x="215" y="111"/>
                  <a:pt x="215" y="110"/>
                </a:cubicBezTo>
                <a:cubicBezTo>
                  <a:pt x="215" y="110"/>
                  <a:pt x="214" y="111"/>
                  <a:pt x="214" y="111"/>
                </a:cubicBezTo>
                <a:close/>
                <a:moveTo>
                  <a:pt x="193" y="102"/>
                </a:moveTo>
                <a:cubicBezTo>
                  <a:pt x="194" y="102"/>
                  <a:pt x="194" y="103"/>
                  <a:pt x="194" y="103"/>
                </a:cubicBezTo>
                <a:cubicBezTo>
                  <a:pt x="195" y="106"/>
                  <a:pt x="195" y="109"/>
                  <a:pt x="194" y="113"/>
                </a:cubicBezTo>
                <a:cubicBezTo>
                  <a:pt x="194" y="112"/>
                  <a:pt x="195" y="112"/>
                  <a:pt x="195" y="112"/>
                </a:cubicBezTo>
                <a:cubicBezTo>
                  <a:pt x="195" y="112"/>
                  <a:pt x="195" y="111"/>
                  <a:pt x="195" y="111"/>
                </a:cubicBezTo>
                <a:cubicBezTo>
                  <a:pt x="195" y="110"/>
                  <a:pt x="195" y="109"/>
                  <a:pt x="195" y="108"/>
                </a:cubicBezTo>
                <a:cubicBezTo>
                  <a:pt x="195" y="105"/>
                  <a:pt x="194" y="102"/>
                  <a:pt x="194" y="99"/>
                </a:cubicBezTo>
                <a:cubicBezTo>
                  <a:pt x="193" y="100"/>
                  <a:pt x="191" y="100"/>
                  <a:pt x="189" y="101"/>
                </a:cubicBezTo>
                <a:cubicBezTo>
                  <a:pt x="190" y="101"/>
                  <a:pt x="190" y="102"/>
                  <a:pt x="190" y="102"/>
                </a:cubicBezTo>
                <a:cubicBezTo>
                  <a:pt x="189" y="102"/>
                  <a:pt x="189" y="102"/>
                  <a:pt x="189" y="102"/>
                </a:cubicBezTo>
                <a:cubicBezTo>
                  <a:pt x="189" y="102"/>
                  <a:pt x="189" y="102"/>
                  <a:pt x="189" y="102"/>
                </a:cubicBezTo>
                <a:cubicBezTo>
                  <a:pt x="189" y="103"/>
                  <a:pt x="189" y="103"/>
                  <a:pt x="189" y="104"/>
                </a:cubicBezTo>
                <a:cubicBezTo>
                  <a:pt x="189" y="104"/>
                  <a:pt x="189" y="105"/>
                  <a:pt x="189" y="105"/>
                </a:cubicBezTo>
                <a:cubicBezTo>
                  <a:pt x="189" y="106"/>
                  <a:pt x="189" y="108"/>
                  <a:pt x="189" y="109"/>
                </a:cubicBezTo>
                <a:cubicBezTo>
                  <a:pt x="189" y="110"/>
                  <a:pt x="189" y="111"/>
                  <a:pt x="189" y="112"/>
                </a:cubicBezTo>
                <a:cubicBezTo>
                  <a:pt x="189" y="110"/>
                  <a:pt x="190" y="107"/>
                  <a:pt x="190" y="105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90" y="103"/>
                  <a:pt x="191" y="102"/>
                  <a:pt x="191" y="101"/>
                </a:cubicBezTo>
                <a:cubicBezTo>
                  <a:pt x="191" y="101"/>
                  <a:pt x="191" y="100"/>
                  <a:pt x="192" y="100"/>
                </a:cubicBezTo>
                <a:cubicBezTo>
                  <a:pt x="192" y="100"/>
                  <a:pt x="193" y="100"/>
                  <a:pt x="193" y="101"/>
                </a:cubicBezTo>
                <a:cubicBezTo>
                  <a:pt x="193" y="101"/>
                  <a:pt x="193" y="101"/>
                  <a:pt x="193" y="102"/>
                </a:cubicBezTo>
                <a:cubicBezTo>
                  <a:pt x="193" y="102"/>
                  <a:pt x="193" y="102"/>
                  <a:pt x="193" y="102"/>
                </a:cubicBezTo>
                <a:close/>
                <a:moveTo>
                  <a:pt x="198" y="97"/>
                </a:moveTo>
                <a:cubicBezTo>
                  <a:pt x="198" y="101"/>
                  <a:pt x="198" y="105"/>
                  <a:pt x="199" y="109"/>
                </a:cubicBezTo>
                <a:cubicBezTo>
                  <a:pt x="199" y="109"/>
                  <a:pt x="200" y="108"/>
                  <a:pt x="200" y="108"/>
                </a:cubicBezTo>
                <a:cubicBezTo>
                  <a:pt x="200" y="107"/>
                  <a:pt x="200" y="106"/>
                  <a:pt x="200" y="106"/>
                </a:cubicBezTo>
                <a:cubicBezTo>
                  <a:pt x="200" y="106"/>
                  <a:pt x="200" y="106"/>
                  <a:pt x="200" y="106"/>
                </a:cubicBezTo>
                <a:cubicBezTo>
                  <a:pt x="199" y="106"/>
                  <a:pt x="199" y="105"/>
                  <a:pt x="199" y="105"/>
                </a:cubicBezTo>
                <a:cubicBezTo>
                  <a:pt x="199" y="104"/>
                  <a:pt x="199" y="104"/>
                  <a:pt x="199" y="104"/>
                </a:cubicBezTo>
                <a:cubicBezTo>
                  <a:pt x="199" y="103"/>
                  <a:pt x="200" y="103"/>
                  <a:pt x="200" y="103"/>
                </a:cubicBezTo>
                <a:cubicBezTo>
                  <a:pt x="200" y="101"/>
                  <a:pt x="200" y="100"/>
                  <a:pt x="200" y="99"/>
                </a:cubicBezTo>
                <a:cubicBezTo>
                  <a:pt x="200" y="99"/>
                  <a:pt x="200" y="99"/>
                  <a:pt x="200" y="99"/>
                </a:cubicBezTo>
                <a:cubicBezTo>
                  <a:pt x="199" y="98"/>
                  <a:pt x="199" y="98"/>
                  <a:pt x="200" y="97"/>
                </a:cubicBezTo>
                <a:cubicBezTo>
                  <a:pt x="200" y="97"/>
                  <a:pt x="200" y="97"/>
                  <a:pt x="200" y="97"/>
                </a:cubicBezTo>
                <a:cubicBezTo>
                  <a:pt x="200" y="97"/>
                  <a:pt x="200" y="96"/>
                  <a:pt x="200" y="96"/>
                </a:cubicBezTo>
                <a:cubicBezTo>
                  <a:pt x="199" y="96"/>
                  <a:pt x="199" y="96"/>
                  <a:pt x="198" y="97"/>
                </a:cubicBezTo>
                <a:close/>
                <a:moveTo>
                  <a:pt x="81" y="108"/>
                </a:moveTo>
                <a:cubicBezTo>
                  <a:pt x="81" y="108"/>
                  <a:pt x="81" y="108"/>
                  <a:pt x="81" y="108"/>
                </a:cubicBezTo>
                <a:cubicBezTo>
                  <a:pt x="81" y="108"/>
                  <a:pt x="81" y="109"/>
                  <a:pt x="81" y="109"/>
                </a:cubicBezTo>
                <a:cubicBezTo>
                  <a:pt x="81" y="109"/>
                  <a:pt x="81" y="108"/>
                  <a:pt x="81" y="108"/>
                </a:cubicBezTo>
                <a:cubicBezTo>
                  <a:pt x="81" y="108"/>
                  <a:pt x="81" y="108"/>
                  <a:pt x="81" y="108"/>
                </a:cubicBezTo>
                <a:close/>
                <a:moveTo>
                  <a:pt x="107" y="107"/>
                </a:moveTo>
                <a:cubicBezTo>
                  <a:pt x="116" y="108"/>
                  <a:pt x="125" y="109"/>
                  <a:pt x="132" y="109"/>
                </a:cubicBezTo>
                <a:cubicBezTo>
                  <a:pt x="145" y="109"/>
                  <a:pt x="156" y="108"/>
                  <a:pt x="166" y="105"/>
                </a:cubicBezTo>
                <a:cubicBezTo>
                  <a:pt x="166" y="105"/>
                  <a:pt x="166" y="105"/>
                  <a:pt x="166" y="105"/>
                </a:cubicBezTo>
                <a:cubicBezTo>
                  <a:pt x="166" y="104"/>
                  <a:pt x="167" y="104"/>
                  <a:pt x="168" y="104"/>
                </a:cubicBezTo>
                <a:cubicBezTo>
                  <a:pt x="168" y="104"/>
                  <a:pt x="169" y="104"/>
                  <a:pt x="169" y="105"/>
                </a:cubicBezTo>
                <a:cubicBezTo>
                  <a:pt x="171" y="104"/>
                  <a:pt x="174" y="103"/>
                  <a:pt x="176" y="103"/>
                </a:cubicBezTo>
                <a:cubicBezTo>
                  <a:pt x="188" y="99"/>
                  <a:pt x="200" y="93"/>
                  <a:pt x="210" y="85"/>
                </a:cubicBezTo>
                <a:cubicBezTo>
                  <a:pt x="219" y="77"/>
                  <a:pt x="228" y="69"/>
                  <a:pt x="226" y="57"/>
                </a:cubicBezTo>
                <a:cubicBezTo>
                  <a:pt x="224" y="57"/>
                  <a:pt x="222" y="57"/>
                  <a:pt x="220" y="57"/>
                </a:cubicBezTo>
                <a:cubicBezTo>
                  <a:pt x="220" y="58"/>
                  <a:pt x="220" y="58"/>
                  <a:pt x="219" y="59"/>
                </a:cubicBezTo>
                <a:cubicBezTo>
                  <a:pt x="219" y="59"/>
                  <a:pt x="219" y="59"/>
                  <a:pt x="218" y="59"/>
                </a:cubicBezTo>
                <a:cubicBezTo>
                  <a:pt x="218" y="59"/>
                  <a:pt x="218" y="59"/>
                  <a:pt x="217" y="59"/>
                </a:cubicBezTo>
                <a:cubicBezTo>
                  <a:pt x="217" y="59"/>
                  <a:pt x="217" y="58"/>
                  <a:pt x="217" y="58"/>
                </a:cubicBezTo>
                <a:cubicBezTo>
                  <a:pt x="217" y="58"/>
                  <a:pt x="217" y="57"/>
                  <a:pt x="217" y="57"/>
                </a:cubicBezTo>
                <a:cubicBezTo>
                  <a:pt x="217" y="57"/>
                  <a:pt x="216" y="57"/>
                  <a:pt x="215" y="57"/>
                </a:cubicBezTo>
                <a:cubicBezTo>
                  <a:pt x="215" y="57"/>
                  <a:pt x="215" y="57"/>
                  <a:pt x="215" y="57"/>
                </a:cubicBezTo>
                <a:cubicBezTo>
                  <a:pt x="214" y="57"/>
                  <a:pt x="214" y="57"/>
                  <a:pt x="214" y="57"/>
                </a:cubicBezTo>
                <a:cubicBezTo>
                  <a:pt x="209" y="57"/>
                  <a:pt x="204" y="57"/>
                  <a:pt x="198" y="57"/>
                </a:cubicBezTo>
                <a:cubicBezTo>
                  <a:pt x="198" y="57"/>
                  <a:pt x="198" y="57"/>
                  <a:pt x="198" y="57"/>
                </a:cubicBezTo>
                <a:cubicBezTo>
                  <a:pt x="198" y="57"/>
                  <a:pt x="198" y="57"/>
                  <a:pt x="197" y="57"/>
                </a:cubicBezTo>
                <a:cubicBezTo>
                  <a:pt x="192" y="57"/>
                  <a:pt x="186" y="56"/>
                  <a:pt x="180" y="56"/>
                </a:cubicBezTo>
                <a:cubicBezTo>
                  <a:pt x="177" y="56"/>
                  <a:pt x="174" y="56"/>
                  <a:pt x="171" y="56"/>
                </a:cubicBezTo>
                <a:cubicBezTo>
                  <a:pt x="161" y="55"/>
                  <a:pt x="151" y="55"/>
                  <a:pt x="140" y="54"/>
                </a:cubicBezTo>
                <a:cubicBezTo>
                  <a:pt x="138" y="54"/>
                  <a:pt x="135" y="54"/>
                  <a:pt x="132" y="54"/>
                </a:cubicBezTo>
                <a:cubicBezTo>
                  <a:pt x="131" y="54"/>
                  <a:pt x="129" y="54"/>
                  <a:pt x="127" y="53"/>
                </a:cubicBezTo>
                <a:cubicBezTo>
                  <a:pt x="125" y="53"/>
                  <a:pt x="123" y="53"/>
                  <a:pt x="121" y="53"/>
                </a:cubicBezTo>
                <a:cubicBezTo>
                  <a:pt x="121" y="53"/>
                  <a:pt x="121" y="53"/>
                  <a:pt x="121" y="53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20" y="53"/>
                  <a:pt x="119" y="53"/>
                  <a:pt x="119" y="52"/>
                </a:cubicBezTo>
                <a:cubicBezTo>
                  <a:pt x="119" y="52"/>
                  <a:pt x="119" y="52"/>
                  <a:pt x="119" y="52"/>
                </a:cubicBezTo>
                <a:cubicBezTo>
                  <a:pt x="118" y="53"/>
                  <a:pt x="118" y="53"/>
                  <a:pt x="118" y="53"/>
                </a:cubicBezTo>
                <a:cubicBezTo>
                  <a:pt x="118" y="53"/>
                  <a:pt x="118" y="53"/>
                  <a:pt x="117" y="53"/>
                </a:cubicBezTo>
                <a:cubicBezTo>
                  <a:pt x="117" y="53"/>
                  <a:pt x="117" y="53"/>
                  <a:pt x="117" y="53"/>
                </a:cubicBezTo>
                <a:cubicBezTo>
                  <a:pt x="117" y="53"/>
                  <a:pt x="117" y="53"/>
                  <a:pt x="117" y="53"/>
                </a:cubicBezTo>
                <a:cubicBezTo>
                  <a:pt x="116" y="53"/>
                  <a:pt x="116" y="53"/>
                  <a:pt x="116" y="52"/>
                </a:cubicBezTo>
                <a:cubicBezTo>
                  <a:pt x="116" y="52"/>
                  <a:pt x="116" y="52"/>
                  <a:pt x="116" y="51"/>
                </a:cubicBezTo>
                <a:cubicBezTo>
                  <a:pt x="116" y="51"/>
                  <a:pt x="116" y="51"/>
                  <a:pt x="115" y="52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4" y="52"/>
                  <a:pt x="114" y="51"/>
                  <a:pt x="114" y="51"/>
                </a:cubicBezTo>
                <a:cubicBezTo>
                  <a:pt x="114" y="49"/>
                  <a:pt x="115" y="48"/>
                  <a:pt x="116" y="47"/>
                </a:cubicBezTo>
                <a:cubicBezTo>
                  <a:pt x="116" y="47"/>
                  <a:pt x="116" y="46"/>
                  <a:pt x="116" y="45"/>
                </a:cubicBezTo>
                <a:cubicBezTo>
                  <a:pt x="116" y="43"/>
                  <a:pt x="116" y="42"/>
                  <a:pt x="116" y="40"/>
                </a:cubicBezTo>
                <a:cubicBezTo>
                  <a:pt x="116" y="40"/>
                  <a:pt x="116" y="39"/>
                  <a:pt x="116" y="39"/>
                </a:cubicBezTo>
                <a:cubicBezTo>
                  <a:pt x="117" y="31"/>
                  <a:pt x="117" y="23"/>
                  <a:pt x="116" y="14"/>
                </a:cubicBezTo>
                <a:cubicBezTo>
                  <a:pt x="116" y="13"/>
                  <a:pt x="116" y="12"/>
                  <a:pt x="116" y="11"/>
                </a:cubicBezTo>
                <a:cubicBezTo>
                  <a:pt x="113" y="11"/>
                  <a:pt x="110" y="11"/>
                  <a:pt x="106" y="11"/>
                </a:cubicBezTo>
                <a:cubicBezTo>
                  <a:pt x="96" y="11"/>
                  <a:pt x="86" y="12"/>
                  <a:pt x="77" y="14"/>
                </a:cubicBezTo>
                <a:cubicBezTo>
                  <a:pt x="76" y="14"/>
                  <a:pt x="74" y="15"/>
                  <a:pt x="73" y="15"/>
                </a:cubicBezTo>
                <a:cubicBezTo>
                  <a:pt x="66" y="16"/>
                  <a:pt x="58" y="18"/>
                  <a:pt x="50" y="21"/>
                </a:cubicBezTo>
                <a:cubicBezTo>
                  <a:pt x="43" y="24"/>
                  <a:pt x="36" y="27"/>
                  <a:pt x="29" y="32"/>
                </a:cubicBezTo>
                <a:cubicBezTo>
                  <a:pt x="19" y="39"/>
                  <a:pt x="9" y="47"/>
                  <a:pt x="7" y="58"/>
                </a:cubicBezTo>
                <a:cubicBezTo>
                  <a:pt x="6" y="65"/>
                  <a:pt x="8" y="71"/>
                  <a:pt x="14" y="77"/>
                </a:cubicBezTo>
                <a:cubicBezTo>
                  <a:pt x="14" y="77"/>
                  <a:pt x="14" y="77"/>
                  <a:pt x="14" y="77"/>
                </a:cubicBezTo>
                <a:cubicBezTo>
                  <a:pt x="14" y="77"/>
                  <a:pt x="14" y="77"/>
                  <a:pt x="15" y="77"/>
                </a:cubicBezTo>
                <a:cubicBezTo>
                  <a:pt x="15" y="77"/>
                  <a:pt x="15" y="78"/>
                  <a:pt x="15" y="78"/>
                </a:cubicBezTo>
                <a:cubicBezTo>
                  <a:pt x="15" y="78"/>
                  <a:pt x="15" y="78"/>
                  <a:pt x="15" y="78"/>
                </a:cubicBezTo>
                <a:cubicBezTo>
                  <a:pt x="17" y="80"/>
                  <a:pt x="20" y="82"/>
                  <a:pt x="23" y="84"/>
                </a:cubicBezTo>
                <a:cubicBezTo>
                  <a:pt x="35" y="91"/>
                  <a:pt x="48" y="97"/>
                  <a:pt x="62" y="100"/>
                </a:cubicBezTo>
                <a:cubicBezTo>
                  <a:pt x="74" y="103"/>
                  <a:pt x="86" y="105"/>
                  <a:pt x="101" y="107"/>
                </a:cubicBezTo>
                <a:cubicBezTo>
                  <a:pt x="102" y="107"/>
                  <a:pt x="103" y="107"/>
                  <a:pt x="104" y="107"/>
                </a:cubicBezTo>
                <a:cubicBezTo>
                  <a:pt x="104" y="107"/>
                  <a:pt x="104" y="107"/>
                  <a:pt x="104" y="107"/>
                </a:cubicBezTo>
                <a:cubicBezTo>
                  <a:pt x="105" y="107"/>
                  <a:pt x="105" y="106"/>
                  <a:pt x="106" y="106"/>
                </a:cubicBezTo>
                <a:cubicBezTo>
                  <a:pt x="106" y="106"/>
                  <a:pt x="107" y="106"/>
                  <a:pt x="107" y="107"/>
                </a:cubicBezTo>
                <a:cubicBezTo>
                  <a:pt x="107" y="107"/>
                  <a:pt x="107" y="107"/>
                  <a:pt x="107" y="107"/>
                </a:cubicBezTo>
                <a:close/>
                <a:moveTo>
                  <a:pt x="218" y="109"/>
                </a:moveTo>
                <a:cubicBezTo>
                  <a:pt x="219" y="108"/>
                  <a:pt x="220" y="107"/>
                  <a:pt x="221" y="106"/>
                </a:cubicBezTo>
                <a:cubicBezTo>
                  <a:pt x="221" y="106"/>
                  <a:pt x="221" y="106"/>
                  <a:pt x="221" y="106"/>
                </a:cubicBezTo>
                <a:cubicBezTo>
                  <a:pt x="220" y="105"/>
                  <a:pt x="220" y="104"/>
                  <a:pt x="220" y="103"/>
                </a:cubicBezTo>
                <a:cubicBezTo>
                  <a:pt x="220" y="104"/>
                  <a:pt x="220" y="105"/>
                  <a:pt x="219" y="106"/>
                </a:cubicBezTo>
                <a:cubicBezTo>
                  <a:pt x="219" y="107"/>
                  <a:pt x="219" y="107"/>
                  <a:pt x="219" y="108"/>
                </a:cubicBezTo>
                <a:cubicBezTo>
                  <a:pt x="218" y="108"/>
                  <a:pt x="218" y="108"/>
                  <a:pt x="218" y="108"/>
                </a:cubicBezTo>
                <a:cubicBezTo>
                  <a:pt x="218" y="109"/>
                  <a:pt x="218" y="109"/>
                  <a:pt x="218" y="109"/>
                </a:cubicBezTo>
                <a:close/>
                <a:moveTo>
                  <a:pt x="24" y="108"/>
                </a:moveTo>
                <a:cubicBezTo>
                  <a:pt x="24" y="107"/>
                  <a:pt x="24" y="105"/>
                  <a:pt x="24" y="104"/>
                </a:cubicBezTo>
                <a:cubicBezTo>
                  <a:pt x="24" y="103"/>
                  <a:pt x="24" y="103"/>
                  <a:pt x="24" y="102"/>
                </a:cubicBezTo>
                <a:cubicBezTo>
                  <a:pt x="24" y="100"/>
                  <a:pt x="25" y="99"/>
                  <a:pt x="25" y="97"/>
                </a:cubicBezTo>
                <a:cubicBezTo>
                  <a:pt x="25" y="95"/>
                  <a:pt x="25" y="92"/>
                  <a:pt x="25" y="90"/>
                </a:cubicBezTo>
                <a:cubicBezTo>
                  <a:pt x="25" y="90"/>
                  <a:pt x="25" y="90"/>
                  <a:pt x="25" y="89"/>
                </a:cubicBezTo>
                <a:cubicBezTo>
                  <a:pt x="24" y="89"/>
                  <a:pt x="23" y="88"/>
                  <a:pt x="21" y="87"/>
                </a:cubicBezTo>
                <a:cubicBezTo>
                  <a:pt x="22" y="90"/>
                  <a:pt x="22" y="94"/>
                  <a:pt x="22" y="98"/>
                </a:cubicBezTo>
                <a:cubicBezTo>
                  <a:pt x="22" y="99"/>
                  <a:pt x="22" y="99"/>
                  <a:pt x="22" y="100"/>
                </a:cubicBezTo>
                <a:cubicBezTo>
                  <a:pt x="22" y="102"/>
                  <a:pt x="22" y="105"/>
                  <a:pt x="22" y="107"/>
                </a:cubicBezTo>
                <a:cubicBezTo>
                  <a:pt x="22" y="107"/>
                  <a:pt x="24" y="108"/>
                  <a:pt x="24" y="108"/>
                </a:cubicBezTo>
                <a:close/>
                <a:moveTo>
                  <a:pt x="210" y="105"/>
                </a:moveTo>
                <a:cubicBezTo>
                  <a:pt x="210" y="106"/>
                  <a:pt x="210" y="106"/>
                  <a:pt x="209" y="107"/>
                </a:cubicBezTo>
                <a:cubicBezTo>
                  <a:pt x="210" y="107"/>
                  <a:pt x="212" y="105"/>
                  <a:pt x="212" y="105"/>
                </a:cubicBezTo>
                <a:cubicBezTo>
                  <a:pt x="212" y="105"/>
                  <a:pt x="212" y="104"/>
                  <a:pt x="212" y="104"/>
                </a:cubicBezTo>
                <a:cubicBezTo>
                  <a:pt x="212" y="103"/>
                  <a:pt x="212" y="103"/>
                  <a:pt x="212" y="103"/>
                </a:cubicBezTo>
                <a:cubicBezTo>
                  <a:pt x="211" y="103"/>
                  <a:pt x="210" y="104"/>
                  <a:pt x="210" y="105"/>
                </a:cubicBezTo>
                <a:close/>
                <a:moveTo>
                  <a:pt x="177" y="106"/>
                </a:moveTo>
                <a:cubicBezTo>
                  <a:pt x="177" y="106"/>
                  <a:pt x="177" y="106"/>
                  <a:pt x="177" y="106"/>
                </a:cubicBezTo>
                <a:cubicBezTo>
                  <a:pt x="177" y="107"/>
                  <a:pt x="177" y="107"/>
                  <a:pt x="177" y="107"/>
                </a:cubicBezTo>
                <a:cubicBezTo>
                  <a:pt x="177" y="107"/>
                  <a:pt x="178" y="106"/>
                  <a:pt x="178" y="106"/>
                </a:cubicBezTo>
                <a:cubicBezTo>
                  <a:pt x="178" y="106"/>
                  <a:pt x="177" y="106"/>
                  <a:pt x="177" y="106"/>
                </a:cubicBezTo>
                <a:close/>
                <a:moveTo>
                  <a:pt x="183" y="104"/>
                </a:moveTo>
                <a:cubicBezTo>
                  <a:pt x="183" y="104"/>
                  <a:pt x="183" y="104"/>
                  <a:pt x="183" y="105"/>
                </a:cubicBezTo>
                <a:cubicBezTo>
                  <a:pt x="183" y="105"/>
                  <a:pt x="183" y="106"/>
                  <a:pt x="183" y="107"/>
                </a:cubicBezTo>
                <a:cubicBezTo>
                  <a:pt x="183" y="107"/>
                  <a:pt x="183" y="106"/>
                  <a:pt x="183" y="106"/>
                </a:cubicBezTo>
                <a:cubicBezTo>
                  <a:pt x="183" y="105"/>
                  <a:pt x="183" y="104"/>
                  <a:pt x="184" y="104"/>
                </a:cubicBezTo>
                <a:cubicBezTo>
                  <a:pt x="184" y="104"/>
                  <a:pt x="183" y="104"/>
                  <a:pt x="183" y="104"/>
                </a:cubicBezTo>
                <a:close/>
                <a:moveTo>
                  <a:pt x="203" y="106"/>
                </a:moveTo>
                <a:cubicBezTo>
                  <a:pt x="203" y="106"/>
                  <a:pt x="203" y="106"/>
                  <a:pt x="203" y="106"/>
                </a:cubicBezTo>
                <a:cubicBezTo>
                  <a:pt x="203" y="106"/>
                  <a:pt x="203" y="106"/>
                  <a:pt x="203" y="106"/>
                </a:cubicBezTo>
                <a:cubicBezTo>
                  <a:pt x="203" y="105"/>
                  <a:pt x="203" y="105"/>
                  <a:pt x="203" y="104"/>
                </a:cubicBezTo>
                <a:cubicBezTo>
                  <a:pt x="203" y="104"/>
                  <a:pt x="203" y="104"/>
                  <a:pt x="202" y="104"/>
                </a:cubicBezTo>
                <a:cubicBezTo>
                  <a:pt x="202" y="105"/>
                  <a:pt x="203" y="105"/>
                  <a:pt x="203" y="106"/>
                </a:cubicBezTo>
                <a:close/>
                <a:moveTo>
                  <a:pt x="16" y="104"/>
                </a:moveTo>
                <a:cubicBezTo>
                  <a:pt x="17" y="104"/>
                  <a:pt x="18" y="105"/>
                  <a:pt x="19" y="105"/>
                </a:cubicBezTo>
                <a:cubicBezTo>
                  <a:pt x="19" y="104"/>
                  <a:pt x="19" y="102"/>
                  <a:pt x="19" y="101"/>
                </a:cubicBezTo>
                <a:cubicBezTo>
                  <a:pt x="19" y="100"/>
                  <a:pt x="19" y="99"/>
                  <a:pt x="19" y="98"/>
                </a:cubicBezTo>
                <a:cubicBezTo>
                  <a:pt x="19" y="94"/>
                  <a:pt x="20" y="90"/>
                  <a:pt x="19" y="86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5"/>
                  <a:pt x="18" y="85"/>
                  <a:pt x="17" y="84"/>
                </a:cubicBezTo>
                <a:cubicBezTo>
                  <a:pt x="17" y="85"/>
                  <a:pt x="17" y="86"/>
                  <a:pt x="17" y="87"/>
                </a:cubicBezTo>
                <a:cubicBezTo>
                  <a:pt x="17" y="89"/>
                  <a:pt x="17" y="91"/>
                  <a:pt x="17" y="94"/>
                </a:cubicBezTo>
                <a:cubicBezTo>
                  <a:pt x="17" y="94"/>
                  <a:pt x="17" y="94"/>
                  <a:pt x="17" y="94"/>
                </a:cubicBezTo>
                <a:cubicBezTo>
                  <a:pt x="17" y="97"/>
                  <a:pt x="17" y="101"/>
                  <a:pt x="16" y="104"/>
                </a:cubicBezTo>
                <a:close/>
                <a:moveTo>
                  <a:pt x="186" y="103"/>
                </a:moveTo>
                <a:cubicBezTo>
                  <a:pt x="186" y="103"/>
                  <a:pt x="186" y="103"/>
                  <a:pt x="187" y="103"/>
                </a:cubicBezTo>
                <a:cubicBezTo>
                  <a:pt x="187" y="103"/>
                  <a:pt x="187" y="103"/>
                  <a:pt x="187" y="102"/>
                </a:cubicBezTo>
                <a:cubicBezTo>
                  <a:pt x="187" y="102"/>
                  <a:pt x="186" y="103"/>
                  <a:pt x="186" y="103"/>
                </a:cubicBezTo>
                <a:close/>
                <a:moveTo>
                  <a:pt x="224" y="103"/>
                </a:moveTo>
                <a:cubicBezTo>
                  <a:pt x="224" y="103"/>
                  <a:pt x="224" y="103"/>
                  <a:pt x="224" y="103"/>
                </a:cubicBezTo>
                <a:cubicBezTo>
                  <a:pt x="224" y="102"/>
                  <a:pt x="224" y="102"/>
                  <a:pt x="224" y="102"/>
                </a:cubicBezTo>
                <a:cubicBezTo>
                  <a:pt x="224" y="102"/>
                  <a:pt x="224" y="103"/>
                  <a:pt x="224" y="103"/>
                </a:cubicBezTo>
                <a:close/>
                <a:moveTo>
                  <a:pt x="14" y="102"/>
                </a:moveTo>
                <a:cubicBezTo>
                  <a:pt x="14" y="101"/>
                  <a:pt x="14" y="101"/>
                  <a:pt x="14" y="100"/>
                </a:cubicBezTo>
                <a:cubicBezTo>
                  <a:pt x="14" y="101"/>
                  <a:pt x="14" y="101"/>
                  <a:pt x="14" y="102"/>
                </a:cubicBezTo>
                <a:cubicBezTo>
                  <a:pt x="14" y="102"/>
                  <a:pt x="14" y="102"/>
                  <a:pt x="14" y="102"/>
                </a:cubicBezTo>
                <a:close/>
                <a:moveTo>
                  <a:pt x="7" y="73"/>
                </a:moveTo>
                <a:cubicBezTo>
                  <a:pt x="7" y="79"/>
                  <a:pt x="7" y="85"/>
                  <a:pt x="7" y="91"/>
                </a:cubicBezTo>
                <a:cubicBezTo>
                  <a:pt x="7" y="93"/>
                  <a:pt x="8" y="95"/>
                  <a:pt x="8" y="98"/>
                </a:cubicBezTo>
                <a:cubicBezTo>
                  <a:pt x="8" y="99"/>
                  <a:pt x="9" y="99"/>
                  <a:pt x="10" y="100"/>
                </a:cubicBezTo>
                <a:cubicBezTo>
                  <a:pt x="10" y="100"/>
                  <a:pt x="11" y="100"/>
                  <a:pt x="11" y="100"/>
                </a:cubicBezTo>
                <a:cubicBezTo>
                  <a:pt x="11" y="100"/>
                  <a:pt x="11" y="99"/>
                  <a:pt x="11" y="99"/>
                </a:cubicBezTo>
                <a:cubicBezTo>
                  <a:pt x="11" y="99"/>
                  <a:pt x="10" y="99"/>
                  <a:pt x="10" y="99"/>
                </a:cubicBezTo>
                <a:cubicBezTo>
                  <a:pt x="9" y="99"/>
                  <a:pt x="9" y="99"/>
                  <a:pt x="9" y="98"/>
                </a:cubicBezTo>
                <a:cubicBezTo>
                  <a:pt x="8" y="97"/>
                  <a:pt x="8" y="95"/>
                  <a:pt x="9" y="94"/>
                </a:cubicBezTo>
                <a:cubicBezTo>
                  <a:pt x="9" y="93"/>
                  <a:pt x="9" y="93"/>
                  <a:pt x="9" y="92"/>
                </a:cubicBezTo>
                <a:cubicBezTo>
                  <a:pt x="9" y="90"/>
                  <a:pt x="9" y="88"/>
                  <a:pt x="9" y="85"/>
                </a:cubicBezTo>
                <a:cubicBezTo>
                  <a:pt x="9" y="82"/>
                  <a:pt x="9" y="79"/>
                  <a:pt x="8" y="76"/>
                </a:cubicBezTo>
                <a:cubicBezTo>
                  <a:pt x="8" y="75"/>
                  <a:pt x="7" y="74"/>
                  <a:pt x="7" y="73"/>
                </a:cubicBezTo>
                <a:close/>
                <a:moveTo>
                  <a:pt x="202" y="99"/>
                </a:moveTo>
                <a:cubicBezTo>
                  <a:pt x="202" y="99"/>
                  <a:pt x="202" y="100"/>
                  <a:pt x="202" y="100"/>
                </a:cubicBezTo>
                <a:cubicBezTo>
                  <a:pt x="202" y="100"/>
                  <a:pt x="202" y="100"/>
                  <a:pt x="202" y="100"/>
                </a:cubicBezTo>
                <a:cubicBezTo>
                  <a:pt x="202" y="100"/>
                  <a:pt x="202" y="99"/>
                  <a:pt x="202" y="99"/>
                </a:cubicBezTo>
                <a:cubicBezTo>
                  <a:pt x="202" y="99"/>
                  <a:pt x="202" y="99"/>
                  <a:pt x="202" y="99"/>
                </a:cubicBezTo>
                <a:close/>
                <a:moveTo>
                  <a:pt x="210" y="97"/>
                </a:moveTo>
                <a:cubicBezTo>
                  <a:pt x="210" y="98"/>
                  <a:pt x="210" y="99"/>
                  <a:pt x="210" y="100"/>
                </a:cubicBezTo>
                <a:cubicBezTo>
                  <a:pt x="211" y="99"/>
                  <a:pt x="212" y="98"/>
                  <a:pt x="212" y="98"/>
                </a:cubicBezTo>
                <a:cubicBezTo>
                  <a:pt x="212" y="97"/>
                  <a:pt x="212" y="96"/>
                  <a:pt x="212" y="95"/>
                </a:cubicBezTo>
                <a:cubicBezTo>
                  <a:pt x="212" y="96"/>
                  <a:pt x="211" y="96"/>
                  <a:pt x="210" y="97"/>
                </a:cubicBezTo>
                <a:close/>
                <a:moveTo>
                  <a:pt x="219" y="96"/>
                </a:moveTo>
                <a:cubicBezTo>
                  <a:pt x="219" y="97"/>
                  <a:pt x="219" y="98"/>
                  <a:pt x="219" y="99"/>
                </a:cubicBezTo>
                <a:cubicBezTo>
                  <a:pt x="220" y="99"/>
                  <a:pt x="220" y="99"/>
                  <a:pt x="220" y="99"/>
                </a:cubicBezTo>
                <a:cubicBezTo>
                  <a:pt x="220" y="97"/>
                  <a:pt x="220" y="96"/>
                  <a:pt x="220" y="95"/>
                </a:cubicBezTo>
                <a:cubicBezTo>
                  <a:pt x="220" y="96"/>
                  <a:pt x="220" y="96"/>
                  <a:pt x="219" y="96"/>
                </a:cubicBezTo>
                <a:close/>
                <a:moveTo>
                  <a:pt x="14" y="91"/>
                </a:moveTo>
                <a:cubicBezTo>
                  <a:pt x="14" y="92"/>
                  <a:pt x="14" y="93"/>
                  <a:pt x="14" y="94"/>
                </a:cubicBezTo>
                <a:cubicBezTo>
                  <a:pt x="14" y="94"/>
                  <a:pt x="14" y="94"/>
                  <a:pt x="14" y="94"/>
                </a:cubicBezTo>
                <a:cubicBezTo>
                  <a:pt x="14" y="94"/>
                  <a:pt x="14" y="93"/>
                  <a:pt x="14" y="92"/>
                </a:cubicBezTo>
                <a:cubicBezTo>
                  <a:pt x="14" y="92"/>
                  <a:pt x="14" y="91"/>
                  <a:pt x="14" y="91"/>
                </a:cubicBezTo>
                <a:close/>
                <a:moveTo>
                  <a:pt x="204" y="94"/>
                </a:moveTo>
                <a:cubicBezTo>
                  <a:pt x="205" y="94"/>
                  <a:pt x="205" y="94"/>
                  <a:pt x="205" y="94"/>
                </a:cubicBezTo>
                <a:cubicBezTo>
                  <a:pt x="205" y="93"/>
                  <a:pt x="205" y="93"/>
                  <a:pt x="205" y="93"/>
                </a:cubicBezTo>
                <a:cubicBezTo>
                  <a:pt x="205" y="93"/>
                  <a:pt x="205" y="93"/>
                  <a:pt x="204" y="93"/>
                </a:cubicBezTo>
                <a:cubicBezTo>
                  <a:pt x="204" y="93"/>
                  <a:pt x="204" y="93"/>
                  <a:pt x="204" y="94"/>
                </a:cubicBezTo>
                <a:close/>
                <a:moveTo>
                  <a:pt x="220" y="86"/>
                </a:moveTo>
                <a:cubicBezTo>
                  <a:pt x="220" y="88"/>
                  <a:pt x="220" y="89"/>
                  <a:pt x="220" y="91"/>
                </a:cubicBezTo>
                <a:cubicBezTo>
                  <a:pt x="220" y="91"/>
                  <a:pt x="220" y="91"/>
                  <a:pt x="220" y="91"/>
                </a:cubicBezTo>
                <a:cubicBezTo>
                  <a:pt x="220" y="89"/>
                  <a:pt x="220" y="87"/>
                  <a:pt x="220" y="86"/>
                </a:cubicBezTo>
                <a:cubicBezTo>
                  <a:pt x="220" y="86"/>
                  <a:pt x="220" y="86"/>
                  <a:pt x="220" y="86"/>
                </a:cubicBezTo>
                <a:close/>
                <a:moveTo>
                  <a:pt x="224" y="81"/>
                </a:moveTo>
                <a:cubicBezTo>
                  <a:pt x="224" y="83"/>
                  <a:pt x="225" y="84"/>
                  <a:pt x="225" y="85"/>
                </a:cubicBezTo>
                <a:cubicBezTo>
                  <a:pt x="225" y="83"/>
                  <a:pt x="225" y="82"/>
                  <a:pt x="225" y="81"/>
                </a:cubicBezTo>
                <a:cubicBezTo>
                  <a:pt x="225" y="81"/>
                  <a:pt x="224" y="81"/>
                  <a:pt x="224" y="81"/>
                </a:cubicBezTo>
                <a:close/>
                <a:moveTo>
                  <a:pt x="225" y="54"/>
                </a:moveTo>
                <a:cubicBezTo>
                  <a:pt x="225" y="54"/>
                  <a:pt x="225" y="53"/>
                  <a:pt x="225" y="53"/>
                </a:cubicBezTo>
                <a:cubicBezTo>
                  <a:pt x="225" y="52"/>
                  <a:pt x="225" y="52"/>
                  <a:pt x="225" y="51"/>
                </a:cubicBezTo>
                <a:cubicBezTo>
                  <a:pt x="225" y="51"/>
                  <a:pt x="225" y="51"/>
                  <a:pt x="225" y="50"/>
                </a:cubicBezTo>
                <a:cubicBezTo>
                  <a:pt x="225" y="49"/>
                  <a:pt x="225" y="47"/>
                  <a:pt x="225" y="46"/>
                </a:cubicBezTo>
                <a:cubicBezTo>
                  <a:pt x="225" y="46"/>
                  <a:pt x="225" y="46"/>
                  <a:pt x="225" y="46"/>
                </a:cubicBezTo>
                <a:cubicBezTo>
                  <a:pt x="225" y="46"/>
                  <a:pt x="225" y="46"/>
                  <a:pt x="224" y="46"/>
                </a:cubicBezTo>
                <a:cubicBezTo>
                  <a:pt x="224" y="46"/>
                  <a:pt x="224" y="46"/>
                  <a:pt x="224" y="46"/>
                </a:cubicBezTo>
                <a:cubicBezTo>
                  <a:pt x="224" y="46"/>
                  <a:pt x="224" y="46"/>
                  <a:pt x="223" y="46"/>
                </a:cubicBezTo>
                <a:cubicBezTo>
                  <a:pt x="222" y="46"/>
                  <a:pt x="222" y="46"/>
                  <a:pt x="221" y="46"/>
                </a:cubicBezTo>
                <a:cubicBezTo>
                  <a:pt x="221" y="46"/>
                  <a:pt x="221" y="47"/>
                  <a:pt x="222" y="47"/>
                </a:cubicBezTo>
                <a:cubicBezTo>
                  <a:pt x="222" y="47"/>
                  <a:pt x="222" y="47"/>
                  <a:pt x="222" y="47"/>
                </a:cubicBezTo>
                <a:cubicBezTo>
                  <a:pt x="223" y="47"/>
                  <a:pt x="223" y="47"/>
                  <a:pt x="223" y="48"/>
                </a:cubicBezTo>
                <a:cubicBezTo>
                  <a:pt x="223" y="49"/>
                  <a:pt x="223" y="49"/>
                  <a:pt x="223" y="50"/>
                </a:cubicBezTo>
                <a:cubicBezTo>
                  <a:pt x="223" y="50"/>
                  <a:pt x="223" y="50"/>
                  <a:pt x="223" y="50"/>
                </a:cubicBezTo>
                <a:cubicBezTo>
                  <a:pt x="223" y="50"/>
                  <a:pt x="223" y="50"/>
                  <a:pt x="223" y="50"/>
                </a:cubicBezTo>
                <a:cubicBezTo>
                  <a:pt x="224" y="50"/>
                  <a:pt x="224" y="50"/>
                  <a:pt x="224" y="51"/>
                </a:cubicBezTo>
                <a:cubicBezTo>
                  <a:pt x="225" y="51"/>
                  <a:pt x="225" y="52"/>
                  <a:pt x="224" y="52"/>
                </a:cubicBezTo>
                <a:cubicBezTo>
                  <a:pt x="224" y="53"/>
                  <a:pt x="223" y="53"/>
                  <a:pt x="223" y="54"/>
                </a:cubicBezTo>
                <a:cubicBezTo>
                  <a:pt x="224" y="54"/>
                  <a:pt x="224" y="54"/>
                  <a:pt x="225" y="54"/>
                </a:cubicBezTo>
                <a:close/>
                <a:moveTo>
                  <a:pt x="219" y="54"/>
                </a:moveTo>
                <a:cubicBezTo>
                  <a:pt x="219" y="53"/>
                  <a:pt x="221" y="51"/>
                  <a:pt x="221" y="51"/>
                </a:cubicBezTo>
                <a:cubicBezTo>
                  <a:pt x="221" y="51"/>
                  <a:pt x="221" y="51"/>
                  <a:pt x="221" y="51"/>
                </a:cubicBezTo>
                <a:cubicBezTo>
                  <a:pt x="220" y="52"/>
                  <a:pt x="219" y="53"/>
                  <a:pt x="218" y="54"/>
                </a:cubicBezTo>
                <a:cubicBezTo>
                  <a:pt x="218" y="54"/>
                  <a:pt x="218" y="54"/>
                  <a:pt x="218" y="54"/>
                </a:cubicBezTo>
                <a:cubicBezTo>
                  <a:pt x="218" y="54"/>
                  <a:pt x="219" y="54"/>
                  <a:pt x="219" y="54"/>
                </a:cubicBezTo>
                <a:close/>
                <a:moveTo>
                  <a:pt x="202" y="53"/>
                </a:moveTo>
                <a:cubicBezTo>
                  <a:pt x="203" y="53"/>
                  <a:pt x="205" y="54"/>
                  <a:pt x="206" y="54"/>
                </a:cubicBezTo>
                <a:cubicBezTo>
                  <a:pt x="206" y="53"/>
                  <a:pt x="206" y="53"/>
                  <a:pt x="206" y="53"/>
                </a:cubicBezTo>
                <a:cubicBezTo>
                  <a:pt x="207" y="51"/>
                  <a:pt x="209" y="50"/>
                  <a:pt x="210" y="48"/>
                </a:cubicBezTo>
                <a:cubicBezTo>
                  <a:pt x="211" y="48"/>
                  <a:pt x="211" y="48"/>
                  <a:pt x="211" y="48"/>
                </a:cubicBezTo>
                <a:cubicBezTo>
                  <a:pt x="212" y="47"/>
                  <a:pt x="212" y="47"/>
                  <a:pt x="212" y="47"/>
                </a:cubicBezTo>
                <a:cubicBezTo>
                  <a:pt x="212" y="47"/>
                  <a:pt x="212" y="46"/>
                  <a:pt x="213" y="46"/>
                </a:cubicBezTo>
                <a:cubicBezTo>
                  <a:pt x="212" y="46"/>
                  <a:pt x="211" y="46"/>
                  <a:pt x="211" y="46"/>
                </a:cubicBezTo>
                <a:cubicBezTo>
                  <a:pt x="208" y="47"/>
                  <a:pt x="206" y="49"/>
                  <a:pt x="204" y="51"/>
                </a:cubicBezTo>
                <a:cubicBezTo>
                  <a:pt x="203" y="52"/>
                  <a:pt x="203" y="52"/>
                  <a:pt x="202" y="53"/>
                </a:cubicBezTo>
                <a:cubicBezTo>
                  <a:pt x="202" y="53"/>
                  <a:pt x="202" y="53"/>
                  <a:pt x="202" y="53"/>
                </a:cubicBezTo>
                <a:close/>
                <a:moveTo>
                  <a:pt x="198" y="53"/>
                </a:moveTo>
                <a:cubicBezTo>
                  <a:pt x="199" y="51"/>
                  <a:pt x="201" y="49"/>
                  <a:pt x="203" y="48"/>
                </a:cubicBezTo>
                <a:cubicBezTo>
                  <a:pt x="202" y="48"/>
                  <a:pt x="200" y="50"/>
                  <a:pt x="199" y="51"/>
                </a:cubicBezTo>
                <a:cubicBezTo>
                  <a:pt x="198" y="52"/>
                  <a:pt x="197" y="53"/>
                  <a:pt x="196" y="53"/>
                </a:cubicBezTo>
                <a:lnTo>
                  <a:pt x="198" y="53"/>
                </a:lnTo>
                <a:close/>
                <a:moveTo>
                  <a:pt x="185" y="53"/>
                </a:moveTo>
                <a:cubicBezTo>
                  <a:pt x="187" y="53"/>
                  <a:pt x="190" y="53"/>
                  <a:pt x="193" y="53"/>
                </a:cubicBezTo>
                <a:cubicBezTo>
                  <a:pt x="193" y="53"/>
                  <a:pt x="193" y="53"/>
                  <a:pt x="193" y="53"/>
                </a:cubicBezTo>
                <a:cubicBezTo>
                  <a:pt x="195" y="50"/>
                  <a:pt x="198" y="47"/>
                  <a:pt x="202" y="46"/>
                </a:cubicBezTo>
                <a:cubicBezTo>
                  <a:pt x="199" y="45"/>
                  <a:pt x="196" y="45"/>
                  <a:pt x="193" y="45"/>
                </a:cubicBezTo>
                <a:cubicBezTo>
                  <a:pt x="193" y="45"/>
                  <a:pt x="193" y="46"/>
                  <a:pt x="193" y="46"/>
                </a:cubicBezTo>
                <a:cubicBezTo>
                  <a:pt x="191" y="47"/>
                  <a:pt x="189" y="49"/>
                  <a:pt x="187" y="51"/>
                </a:cubicBezTo>
                <a:cubicBezTo>
                  <a:pt x="186" y="51"/>
                  <a:pt x="185" y="52"/>
                  <a:pt x="185" y="53"/>
                </a:cubicBezTo>
                <a:close/>
                <a:moveTo>
                  <a:pt x="181" y="53"/>
                </a:moveTo>
                <a:cubicBezTo>
                  <a:pt x="184" y="49"/>
                  <a:pt x="187" y="47"/>
                  <a:pt x="190" y="45"/>
                </a:cubicBezTo>
                <a:cubicBezTo>
                  <a:pt x="188" y="45"/>
                  <a:pt x="187" y="45"/>
                  <a:pt x="185" y="45"/>
                </a:cubicBezTo>
                <a:cubicBezTo>
                  <a:pt x="185" y="45"/>
                  <a:pt x="185" y="45"/>
                  <a:pt x="185" y="45"/>
                </a:cubicBezTo>
                <a:cubicBezTo>
                  <a:pt x="186" y="45"/>
                  <a:pt x="185" y="46"/>
                  <a:pt x="185" y="46"/>
                </a:cubicBezTo>
                <a:cubicBezTo>
                  <a:pt x="183" y="48"/>
                  <a:pt x="181" y="49"/>
                  <a:pt x="179" y="51"/>
                </a:cubicBezTo>
                <a:cubicBezTo>
                  <a:pt x="179" y="51"/>
                  <a:pt x="179" y="52"/>
                  <a:pt x="178" y="52"/>
                </a:cubicBezTo>
                <a:cubicBezTo>
                  <a:pt x="178" y="52"/>
                  <a:pt x="178" y="52"/>
                  <a:pt x="178" y="53"/>
                </a:cubicBezTo>
                <a:cubicBezTo>
                  <a:pt x="179" y="53"/>
                  <a:pt x="180" y="53"/>
                  <a:pt x="181" y="53"/>
                </a:cubicBezTo>
                <a:close/>
                <a:moveTo>
                  <a:pt x="174" y="52"/>
                </a:moveTo>
                <a:cubicBezTo>
                  <a:pt x="175" y="51"/>
                  <a:pt x="177" y="49"/>
                  <a:pt x="178" y="48"/>
                </a:cubicBezTo>
                <a:cubicBezTo>
                  <a:pt x="178" y="48"/>
                  <a:pt x="178" y="48"/>
                  <a:pt x="178" y="48"/>
                </a:cubicBezTo>
                <a:cubicBezTo>
                  <a:pt x="179" y="47"/>
                  <a:pt x="181" y="45"/>
                  <a:pt x="183" y="44"/>
                </a:cubicBezTo>
                <a:cubicBezTo>
                  <a:pt x="180" y="44"/>
                  <a:pt x="170" y="44"/>
                  <a:pt x="170" y="44"/>
                </a:cubicBezTo>
                <a:cubicBezTo>
                  <a:pt x="168" y="44"/>
                  <a:pt x="166" y="43"/>
                  <a:pt x="165" y="43"/>
                </a:cubicBezTo>
                <a:cubicBezTo>
                  <a:pt x="165" y="43"/>
                  <a:pt x="165" y="43"/>
                  <a:pt x="165" y="43"/>
                </a:cubicBezTo>
                <a:cubicBezTo>
                  <a:pt x="165" y="43"/>
                  <a:pt x="164" y="44"/>
                  <a:pt x="164" y="44"/>
                </a:cubicBezTo>
                <a:cubicBezTo>
                  <a:pt x="163" y="45"/>
                  <a:pt x="161" y="47"/>
                  <a:pt x="159" y="48"/>
                </a:cubicBezTo>
                <a:cubicBezTo>
                  <a:pt x="159" y="49"/>
                  <a:pt x="158" y="50"/>
                  <a:pt x="157" y="51"/>
                </a:cubicBezTo>
                <a:cubicBezTo>
                  <a:pt x="157" y="51"/>
                  <a:pt x="157" y="52"/>
                  <a:pt x="157" y="52"/>
                </a:cubicBezTo>
                <a:cubicBezTo>
                  <a:pt x="158" y="52"/>
                  <a:pt x="160" y="52"/>
                  <a:pt x="161" y="52"/>
                </a:cubicBezTo>
                <a:cubicBezTo>
                  <a:pt x="162" y="50"/>
                  <a:pt x="163" y="49"/>
                  <a:pt x="165" y="47"/>
                </a:cubicBezTo>
                <a:cubicBezTo>
                  <a:pt x="167" y="46"/>
                  <a:pt x="168" y="45"/>
                  <a:pt x="170" y="44"/>
                </a:cubicBezTo>
                <a:cubicBezTo>
                  <a:pt x="170" y="44"/>
                  <a:pt x="170" y="44"/>
                  <a:pt x="170" y="44"/>
                </a:cubicBezTo>
                <a:cubicBezTo>
                  <a:pt x="171" y="44"/>
                  <a:pt x="171" y="44"/>
                  <a:pt x="171" y="45"/>
                </a:cubicBezTo>
                <a:cubicBezTo>
                  <a:pt x="172" y="45"/>
                  <a:pt x="171" y="46"/>
                  <a:pt x="171" y="46"/>
                </a:cubicBezTo>
                <a:cubicBezTo>
                  <a:pt x="169" y="47"/>
                  <a:pt x="168" y="48"/>
                  <a:pt x="166" y="50"/>
                </a:cubicBezTo>
                <a:cubicBezTo>
                  <a:pt x="166" y="50"/>
                  <a:pt x="165" y="51"/>
                  <a:pt x="165" y="51"/>
                </a:cubicBezTo>
                <a:cubicBezTo>
                  <a:pt x="165" y="52"/>
                  <a:pt x="165" y="52"/>
                  <a:pt x="164" y="52"/>
                </a:cubicBezTo>
                <a:cubicBezTo>
                  <a:pt x="166" y="52"/>
                  <a:pt x="167" y="52"/>
                  <a:pt x="169" y="52"/>
                </a:cubicBezTo>
                <a:cubicBezTo>
                  <a:pt x="169" y="51"/>
                  <a:pt x="170" y="49"/>
                  <a:pt x="171" y="48"/>
                </a:cubicBezTo>
                <a:cubicBezTo>
                  <a:pt x="172" y="48"/>
                  <a:pt x="172" y="48"/>
                  <a:pt x="172" y="48"/>
                </a:cubicBezTo>
                <a:cubicBezTo>
                  <a:pt x="173" y="47"/>
                  <a:pt x="174" y="45"/>
                  <a:pt x="176" y="44"/>
                </a:cubicBezTo>
                <a:cubicBezTo>
                  <a:pt x="176" y="44"/>
                  <a:pt x="177" y="44"/>
                  <a:pt x="177" y="44"/>
                </a:cubicBezTo>
                <a:cubicBezTo>
                  <a:pt x="177" y="44"/>
                  <a:pt x="178" y="45"/>
                  <a:pt x="178" y="45"/>
                </a:cubicBezTo>
                <a:cubicBezTo>
                  <a:pt x="178" y="46"/>
                  <a:pt x="178" y="47"/>
                  <a:pt x="177" y="47"/>
                </a:cubicBezTo>
                <a:cubicBezTo>
                  <a:pt x="176" y="48"/>
                  <a:pt x="175" y="49"/>
                  <a:pt x="174" y="50"/>
                </a:cubicBezTo>
                <a:cubicBezTo>
                  <a:pt x="174" y="50"/>
                  <a:pt x="174" y="50"/>
                  <a:pt x="174" y="50"/>
                </a:cubicBezTo>
                <a:cubicBezTo>
                  <a:pt x="174" y="51"/>
                  <a:pt x="174" y="51"/>
                  <a:pt x="173" y="51"/>
                </a:cubicBezTo>
                <a:cubicBezTo>
                  <a:pt x="173" y="52"/>
                  <a:pt x="173" y="52"/>
                  <a:pt x="173" y="52"/>
                </a:cubicBezTo>
                <a:cubicBezTo>
                  <a:pt x="173" y="52"/>
                  <a:pt x="174" y="52"/>
                  <a:pt x="174" y="52"/>
                </a:cubicBezTo>
                <a:close/>
                <a:moveTo>
                  <a:pt x="154" y="51"/>
                </a:moveTo>
                <a:cubicBezTo>
                  <a:pt x="154" y="48"/>
                  <a:pt x="158" y="45"/>
                  <a:pt x="161" y="43"/>
                </a:cubicBezTo>
                <a:cubicBezTo>
                  <a:pt x="159" y="43"/>
                  <a:pt x="157" y="43"/>
                  <a:pt x="155" y="43"/>
                </a:cubicBezTo>
                <a:cubicBezTo>
                  <a:pt x="155" y="44"/>
                  <a:pt x="154" y="46"/>
                  <a:pt x="152" y="48"/>
                </a:cubicBezTo>
                <a:cubicBezTo>
                  <a:pt x="152" y="48"/>
                  <a:pt x="152" y="48"/>
                  <a:pt x="152" y="48"/>
                </a:cubicBezTo>
                <a:cubicBezTo>
                  <a:pt x="152" y="49"/>
                  <a:pt x="151" y="50"/>
                  <a:pt x="150" y="51"/>
                </a:cubicBezTo>
                <a:cubicBezTo>
                  <a:pt x="151" y="51"/>
                  <a:pt x="152" y="51"/>
                  <a:pt x="154" y="51"/>
                </a:cubicBezTo>
                <a:close/>
                <a:moveTo>
                  <a:pt x="142" y="51"/>
                </a:moveTo>
                <a:cubicBezTo>
                  <a:pt x="142" y="51"/>
                  <a:pt x="143" y="51"/>
                  <a:pt x="143" y="51"/>
                </a:cubicBezTo>
                <a:cubicBezTo>
                  <a:pt x="146" y="51"/>
                  <a:pt x="146" y="51"/>
                  <a:pt x="146" y="51"/>
                </a:cubicBezTo>
                <a:cubicBezTo>
                  <a:pt x="147" y="50"/>
                  <a:pt x="148" y="49"/>
                  <a:pt x="148" y="49"/>
                </a:cubicBezTo>
                <a:cubicBezTo>
                  <a:pt x="149" y="48"/>
                  <a:pt x="149" y="48"/>
                  <a:pt x="150" y="47"/>
                </a:cubicBezTo>
                <a:cubicBezTo>
                  <a:pt x="151" y="46"/>
                  <a:pt x="152" y="44"/>
                  <a:pt x="153" y="43"/>
                </a:cubicBezTo>
                <a:cubicBezTo>
                  <a:pt x="153" y="43"/>
                  <a:pt x="153" y="43"/>
                  <a:pt x="153" y="43"/>
                </a:cubicBezTo>
                <a:cubicBezTo>
                  <a:pt x="151" y="43"/>
                  <a:pt x="150" y="43"/>
                  <a:pt x="149" y="42"/>
                </a:cubicBezTo>
                <a:cubicBezTo>
                  <a:pt x="149" y="44"/>
                  <a:pt x="147" y="45"/>
                  <a:pt x="146" y="46"/>
                </a:cubicBezTo>
                <a:cubicBezTo>
                  <a:pt x="146" y="47"/>
                  <a:pt x="146" y="47"/>
                  <a:pt x="145" y="47"/>
                </a:cubicBezTo>
                <a:cubicBezTo>
                  <a:pt x="145" y="47"/>
                  <a:pt x="145" y="48"/>
                  <a:pt x="144" y="48"/>
                </a:cubicBezTo>
                <a:cubicBezTo>
                  <a:pt x="143" y="49"/>
                  <a:pt x="143" y="50"/>
                  <a:pt x="142" y="51"/>
                </a:cubicBezTo>
                <a:cubicBezTo>
                  <a:pt x="142" y="51"/>
                  <a:pt x="142" y="51"/>
                  <a:pt x="142" y="51"/>
                </a:cubicBezTo>
                <a:close/>
                <a:moveTo>
                  <a:pt x="136" y="50"/>
                </a:moveTo>
                <a:cubicBezTo>
                  <a:pt x="137" y="50"/>
                  <a:pt x="137" y="50"/>
                  <a:pt x="138" y="51"/>
                </a:cubicBezTo>
                <a:cubicBezTo>
                  <a:pt x="139" y="49"/>
                  <a:pt x="140" y="48"/>
                  <a:pt x="141" y="47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43" y="46"/>
                  <a:pt x="143" y="45"/>
                  <a:pt x="143" y="45"/>
                </a:cubicBezTo>
                <a:cubicBezTo>
                  <a:pt x="144" y="44"/>
                  <a:pt x="145" y="44"/>
                  <a:pt x="145" y="43"/>
                </a:cubicBezTo>
                <a:cubicBezTo>
                  <a:pt x="145" y="43"/>
                  <a:pt x="146" y="43"/>
                  <a:pt x="146" y="43"/>
                </a:cubicBezTo>
                <a:cubicBezTo>
                  <a:pt x="146" y="42"/>
                  <a:pt x="146" y="42"/>
                  <a:pt x="146" y="42"/>
                </a:cubicBezTo>
                <a:cubicBezTo>
                  <a:pt x="145" y="42"/>
                  <a:pt x="143" y="42"/>
                  <a:pt x="143" y="42"/>
                </a:cubicBezTo>
                <a:cubicBezTo>
                  <a:pt x="143" y="42"/>
                  <a:pt x="143" y="42"/>
                  <a:pt x="143" y="42"/>
                </a:cubicBezTo>
                <a:cubicBezTo>
                  <a:pt x="142" y="44"/>
                  <a:pt x="141" y="45"/>
                  <a:pt x="140" y="46"/>
                </a:cubicBezTo>
                <a:cubicBezTo>
                  <a:pt x="140" y="47"/>
                  <a:pt x="139" y="47"/>
                  <a:pt x="139" y="47"/>
                </a:cubicBezTo>
                <a:cubicBezTo>
                  <a:pt x="139" y="48"/>
                  <a:pt x="139" y="48"/>
                  <a:pt x="139" y="48"/>
                </a:cubicBezTo>
                <a:cubicBezTo>
                  <a:pt x="138" y="49"/>
                  <a:pt x="137" y="50"/>
                  <a:pt x="136" y="50"/>
                </a:cubicBezTo>
                <a:close/>
                <a:moveTo>
                  <a:pt x="132" y="50"/>
                </a:moveTo>
                <a:cubicBezTo>
                  <a:pt x="133" y="50"/>
                  <a:pt x="133" y="49"/>
                  <a:pt x="134" y="48"/>
                </a:cubicBezTo>
                <a:cubicBezTo>
                  <a:pt x="134" y="48"/>
                  <a:pt x="134" y="48"/>
                  <a:pt x="134" y="48"/>
                </a:cubicBezTo>
                <a:cubicBezTo>
                  <a:pt x="135" y="47"/>
                  <a:pt x="136" y="46"/>
                  <a:pt x="137" y="45"/>
                </a:cubicBezTo>
                <a:cubicBezTo>
                  <a:pt x="136" y="46"/>
                  <a:pt x="135" y="47"/>
                  <a:pt x="133" y="48"/>
                </a:cubicBezTo>
                <a:cubicBezTo>
                  <a:pt x="133" y="48"/>
                  <a:pt x="132" y="49"/>
                  <a:pt x="132" y="49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31" y="50"/>
                  <a:pt x="132" y="50"/>
                  <a:pt x="132" y="50"/>
                </a:cubicBezTo>
                <a:close/>
                <a:moveTo>
                  <a:pt x="128" y="46"/>
                </a:moveTo>
                <a:cubicBezTo>
                  <a:pt x="127" y="46"/>
                  <a:pt x="127" y="47"/>
                  <a:pt x="126" y="48"/>
                </a:cubicBezTo>
                <a:cubicBezTo>
                  <a:pt x="126" y="47"/>
                  <a:pt x="126" y="47"/>
                  <a:pt x="127" y="47"/>
                </a:cubicBezTo>
                <a:cubicBezTo>
                  <a:pt x="127" y="46"/>
                  <a:pt x="128" y="46"/>
                  <a:pt x="128" y="46"/>
                </a:cubicBezTo>
                <a:cubicBezTo>
                  <a:pt x="128" y="46"/>
                  <a:pt x="128" y="46"/>
                  <a:pt x="128" y="46"/>
                </a:cubicBezTo>
                <a:close/>
                <a:moveTo>
                  <a:pt x="119" y="41"/>
                </a:moveTo>
                <a:cubicBezTo>
                  <a:pt x="119" y="42"/>
                  <a:pt x="119" y="43"/>
                  <a:pt x="119" y="44"/>
                </a:cubicBezTo>
                <a:cubicBezTo>
                  <a:pt x="120" y="43"/>
                  <a:pt x="121" y="43"/>
                  <a:pt x="121" y="42"/>
                </a:cubicBezTo>
                <a:cubicBezTo>
                  <a:pt x="121" y="42"/>
                  <a:pt x="121" y="42"/>
                  <a:pt x="121" y="42"/>
                </a:cubicBezTo>
                <a:cubicBezTo>
                  <a:pt x="120" y="42"/>
                  <a:pt x="120" y="41"/>
                  <a:pt x="119" y="41"/>
                </a:cubicBezTo>
                <a:close/>
                <a:moveTo>
                  <a:pt x="125" y="39"/>
                </a:moveTo>
                <a:cubicBezTo>
                  <a:pt x="130" y="39"/>
                  <a:pt x="135" y="39"/>
                  <a:pt x="140" y="39"/>
                </a:cubicBezTo>
                <a:cubicBezTo>
                  <a:pt x="142" y="39"/>
                  <a:pt x="143" y="39"/>
                  <a:pt x="144" y="39"/>
                </a:cubicBezTo>
                <a:cubicBezTo>
                  <a:pt x="154" y="40"/>
                  <a:pt x="163" y="40"/>
                  <a:pt x="171" y="41"/>
                </a:cubicBezTo>
                <a:cubicBezTo>
                  <a:pt x="174" y="41"/>
                  <a:pt x="174" y="41"/>
                  <a:pt x="174" y="41"/>
                </a:cubicBezTo>
                <a:cubicBezTo>
                  <a:pt x="190" y="42"/>
                  <a:pt x="206" y="43"/>
                  <a:pt x="222" y="43"/>
                </a:cubicBezTo>
                <a:cubicBezTo>
                  <a:pt x="223" y="43"/>
                  <a:pt x="223" y="43"/>
                  <a:pt x="223" y="43"/>
                </a:cubicBezTo>
                <a:cubicBezTo>
                  <a:pt x="224" y="42"/>
                  <a:pt x="224" y="41"/>
                  <a:pt x="223" y="39"/>
                </a:cubicBezTo>
                <a:cubicBezTo>
                  <a:pt x="223" y="39"/>
                  <a:pt x="223" y="39"/>
                  <a:pt x="223" y="39"/>
                </a:cubicBezTo>
                <a:cubicBezTo>
                  <a:pt x="223" y="39"/>
                  <a:pt x="222" y="38"/>
                  <a:pt x="222" y="38"/>
                </a:cubicBezTo>
                <a:cubicBezTo>
                  <a:pt x="222" y="38"/>
                  <a:pt x="222" y="37"/>
                  <a:pt x="222" y="37"/>
                </a:cubicBezTo>
                <a:cubicBezTo>
                  <a:pt x="222" y="37"/>
                  <a:pt x="222" y="37"/>
                  <a:pt x="222" y="37"/>
                </a:cubicBezTo>
                <a:cubicBezTo>
                  <a:pt x="220" y="34"/>
                  <a:pt x="217" y="31"/>
                  <a:pt x="216" y="29"/>
                </a:cubicBezTo>
                <a:cubicBezTo>
                  <a:pt x="212" y="25"/>
                  <a:pt x="208" y="22"/>
                  <a:pt x="204" y="20"/>
                </a:cubicBezTo>
                <a:cubicBezTo>
                  <a:pt x="197" y="15"/>
                  <a:pt x="187" y="11"/>
                  <a:pt x="177" y="8"/>
                </a:cubicBezTo>
                <a:cubicBezTo>
                  <a:pt x="167" y="6"/>
                  <a:pt x="156" y="4"/>
                  <a:pt x="145" y="3"/>
                </a:cubicBezTo>
                <a:cubicBezTo>
                  <a:pt x="140" y="3"/>
                  <a:pt x="136" y="3"/>
                  <a:pt x="132" y="3"/>
                </a:cubicBezTo>
                <a:cubicBezTo>
                  <a:pt x="130" y="3"/>
                  <a:pt x="128" y="3"/>
                  <a:pt x="126" y="3"/>
                </a:cubicBezTo>
                <a:cubicBezTo>
                  <a:pt x="124" y="3"/>
                  <a:pt x="122" y="3"/>
                  <a:pt x="120" y="3"/>
                </a:cubicBezTo>
                <a:cubicBezTo>
                  <a:pt x="120" y="3"/>
                  <a:pt x="120" y="3"/>
                  <a:pt x="119" y="3"/>
                </a:cubicBezTo>
                <a:cubicBezTo>
                  <a:pt x="119" y="6"/>
                  <a:pt x="119" y="10"/>
                  <a:pt x="120" y="13"/>
                </a:cubicBezTo>
                <a:cubicBezTo>
                  <a:pt x="120" y="21"/>
                  <a:pt x="120" y="30"/>
                  <a:pt x="119" y="39"/>
                </a:cubicBezTo>
                <a:cubicBezTo>
                  <a:pt x="121" y="39"/>
                  <a:pt x="123" y="39"/>
                  <a:pt x="125" y="39"/>
                </a:cubicBezTo>
                <a:close/>
                <a:moveTo>
                  <a:pt x="122" y="42"/>
                </a:moveTo>
                <a:cubicBezTo>
                  <a:pt x="123" y="42"/>
                  <a:pt x="123" y="42"/>
                  <a:pt x="123" y="42"/>
                </a:cubicBezTo>
                <a:cubicBezTo>
                  <a:pt x="123" y="42"/>
                  <a:pt x="123" y="43"/>
                  <a:pt x="123" y="43"/>
                </a:cubicBezTo>
                <a:cubicBezTo>
                  <a:pt x="123" y="43"/>
                  <a:pt x="124" y="42"/>
                  <a:pt x="124" y="42"/>
                </a:cubicBezTo>
                <a:cubicBezTo>
                  <a:pt x="124" y="42"/>
                  <a:pt x="123" y="42"/>
                  <a:pt x="122" y="42"/>
                </a:cubicBezTo>
                <a:close/>
                <a:moveTo>
                  <a:pt x="127" y="42"/>
                </a:moveTo>
                <a:cubicBezTo>
                  <a:pt x="127" y="42"/>
                  <a:pt x="127" y="43"/>
                  <a:pt x="127" y="43"/>
                </a:cubicBezTo>
                <a:cubicBezTo>
                  <a:pt x="127" y="43"/>
                  <a:pt x="127" y="43"/>
                  <a:pt x="127" y="43"/>
                </a:cubicBezTo>
                <a:cubicBezTo>
                  <a:pt x="127" y="43"/>
                  <a:pt x="128" y="42"/>
                  <a:pt x="129" y="42"/>
                </a:cubicBezTo>
                <a:cubicBezTo>
                  <a:pt x="128" y="42"/>
                  <a:pt x="128" y="42"/>
                  <a:pt x="127" y="42"/>
                </a:cubicBezTo>
                <a:close/>
                <a:moveTo>
                  <a:pt x="131" y="42"/>
                </a:moveTo>
                <a:cubicBezTo>
                  <a:pt x="131" y="42"/>
                  <a:pt x="131" y="42"/>
                  <a:pt x="131" y="43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32" y="43"/>
                  <a:pt x="132" y="42"/>
                  <a:pt x="133" y="42"/>
                </a:cubicBezTo>
                <a:cubicBezTo>
                  <a:pt x="132" y="42"/>
                  <a:pt x="131" y="42"/>
                  <a:pt x="131" y="42"/>
                </a:cubicBezTo>
                <a:close/>
              </a:path>
            </a:pathLst>
          </a:custGeom>
          <a:solidFill>
            <a:srgbClr val="D51B2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C4C66"/>
              </a:solidFill>
              <a:cs typeface="+mn-ea"/>
              <a:sym typeface="+mn-lt"/>
            </a:endParaRPr>
          </a:p>
        </p:txBody>
      </p:sp>
      <p:sp>
        <p:nvSpPr>
          <p:cNvPr id="30" name="Freeform 5">
            <a:extLst>
              <a:ext uri="{FF2B5EF4-FFF2-40B4-BE49-F238E27FC236}">
                <a16:creationId xmlns="" xmlns:a16="http://schemas.microsoft.com/office/drawing/2014/main" id="{EFF3EEC3-4460-44D6-8270-9C101469A477}"/>
              </a:ext>
            </a:extLst>
          </p:cNvPr>
          <p:cNvSpPr>
            <a:spLocks noEditPoints="1"/>
          </p:cNvSpPr>
          <p:nvPr/>
        </p:nvSpPr>
        <p:spPr bwMode="auto">
          <a:xfrm>
            <a:off x="7057815" y="4793472"/>
            <a:ext cx="1218792" cy="750469"/>
          </a:xfrm>
          <a:custGeom>
            <a:avLst/>
            <a:gdLst>
              <a:gd name="T0" fmla="*/ 52 w 231"/>
              <a:gd name="T1" fmla="*/ 126 h 141"/>
              <a:gd name="T2" fmla="*/ 5 w 231"/>
              <a:gd name="T3" fmla="*/ 101 h 141"/>
              <a:gd name="T4" fmla="*/ 116 w 231"/>
              <a:gd name="T5" fmla="*/ 2 h 141"/>
              <a:gd name="T6" fmla="*/ 228 w 231"/>
              <a:gd name="T7" fmla="*/ 52 h 141"/>
              <a:gd name="T8" fmla="*/ 224 w 231"/>
              <a:gd name="T9" fmla="*/ 109 h 141"/>
              <a:gd name="T10" fmla="*/ 190 w 231"/>
              <a:gd name="T11" fmla="*/ 133 h 141"/>
              <a:gd name="T12" fmla="*/ 138 w 231"/>
              <a:gd name="T13" fmla="*/ 117 h 141"/>
              <a:gd name="T14" fmla="*/ 130 w 231"/>
              <a:gd name="T15" fmla="*/ 128 h 141"/>
              <a:gd name="T16" fmla="*/ 129 w 231"/>
              <a:gd name="T17" fmla="*/ 131 h 141"/>
              <a:gd name="T18" fmla="*/ 123 w 231"/>
              <a:gd name="T19" fmla="*/ 116 h 141"/>
              <a:gd name="T20" fmla="*/ 117 w 231"/>
              <a:gd name="T21" fmla="*/ 127 h 141"/>
              <a:gd name="T22" fmla="*/ 109 w 231"/>
              <a:gd name="T23" fmla="*/ 123 h 141"/>
              <a:gd name="T24" fmla="*/ 148 w 231"/>
              <a:gd name="T25" fmla="*/ 134 h 141"/>
              <a:gd name="T26" fmla="*/ 166 w 231"/>
              <a:gd name="T27" fmla="*/ 129 h 141"/>
              <a:gd name="T28" fmla="*/ 106 w 231"/>
              <a:gd name="T29" fmla="*/ 131 h 141"/>
              <a:gd name="T30" fmla="*/ 103 w 231"/>
              <a:gd name="T31" fmla="*/ 119 h 141"/>
              <a:gd name="T32" fmla="*/ 184 w 231"/>
              <a:gd name="T33" fmla="*/ 126 h 141"/>
              <a:gd name="T34" fmla="*/ 87 w 231"/>
              <a:gd name="T35" fmla="*/ 109 h 141"/>
              <a:gd name="T36" fmla="*/ 94 w 231"/>
              <a:gd name="T37" fmla="*/ 113 h 141"/>
              <a:gd name="T38" fmla="*/ 83 w 231"/>
              <a:gd name="T39" fmla="*/ 108 h 141"/>
              <a:gd name="T40" fmla="*/ 75 w 231"/>
              <a:gd name="T41" fmla="*/ 109 h 141"/>
              <a:gd name="T42" fmla="*/ 71 w 231"/>
              <a:gd name="T43" fmla="*/ 127 h 141"/>
              <a:gd name="T44" fmla="*/ 194 w 231"/>
              <a:gd name="T45" fmla="*/ 126 h 141"/>
              <a:gd name="T46" fmla="*/ 176 w 231"/>
              <a:gd name="T47" fmla="*/ 123 h 141"/>
              <a:gd name="T48" fmla="*/ 53 w 231"/>
              <a:gd name="T49" fmla="*/ 121 h 141"/>
              <a:gd name="T50" fmla="*/ 44 w 231"/>
              <a:gd name="T51" fmla="*/ 98 h 141"/>
              <a:gd name="T52" fmla="*/ 186 w 231"/>
              <a:gd name="T53" fmla="*/ 105 h 141"/>
              <a:gd name="T54" fmla="*/ 107 w 231"/>
              <a:gd name="T55" fmla="*/ 111 h 141"/>
              <a:gd name="T56" fmla="*/ 42 w 231"/>
              <a:gd name="T57" fmla="*/ 97 h 141"/>
              <a:gd name="T58" fmla="*/ 200 w 231"/>
              <a:gd name="T59" fmla="*/ 115 h 141"/>
              <a:gd name="T60" fmla="*/ 27 w 231"/>
              <a:gd name="T61" fmla="*/ 102 h 141"/>
              <a:gd name="T62" fmla="*/ 214 w 231"/>
              <a:gd name="T63" fmla="*/ 111 h 141"/>
              <a:gd name="T64" fmla="*/ 189 w 231"/>
              <a:gd name="T65" fmla="*/ 109 h 141"/>
              <a:gd name="T66" fmla="*/ 199 w 231"/>
              <a:gd name="T67" fmla="*/ 105 h 141"/>
              <a:gd name="T68" fmla="*/ 107 w 231"/>
              <a:gd name="T69" fmla="*/ 107 h 141"/>
              <a:gd name="T70" fmla="*/ 217 w 231"/>
              <a:gd name="T71" fmla="*/ 57 h 141"/>
              <a:gd name="T72" fmla="*/ 120 w 231"/>
              <a:gd name="T73" fmla="*/ 53 h 141"/>
              <a:gd name="T74" fmla="*/ 116 w 231"/>
              <a:gd name="T75" fmla="*/ 40 h 141"/>
              <a:gd name="T76" fmla="*/ 15 w 231"/>
              <a:gd name="T77" fmla="*/ 78 h 141"/>
              <a:gd name="T78" fmla="*/ 219 w 231"/>
              <a:gd name="T79" fmla="*/ 108 h 141"/>
              <a:gd name="T80" fmla="*/ 210 w 231"/>
              <a:gd name="T81" fmla="*/ 105 h 141"/>
              <a:gd name="T82" fmla="*/ 183 w 231"/>
              <a:gd name="T83" fmla="*/ 106 h 141"/>
              <a:gd name="T84" fmla="*/ 19 w 231"/>
              <a:gd name="T85" fmla="*/ 86 h 141"/>
              <a:gd name="T86" fmla="*/ 14 w 231"/>
              <a:gd name="T87" fmla="*/ 102 h 141"/>
              <a:gd name="T88" fmla="*/ 9 w 231"/>
              <a:gd name="T89" fmla="*/ 85 h 141"/>
              <a:gd name="T90" fmla="*/ 219 w 231"/>
              <a:gd name="T91" fmla="*/ 99 h 141"/>
              <a:gd name="T92" fmla="*/ 220 w 231"/>
              <a:gd name="T93" fmla="*/ 86 h 141"/>
              <a:gd name="T94" fmla="*/ 225 w 231"/>
              <a:gd name="T95" fmla="*/ 46 h 141"/>
              <a:gd name="T96" fmla="*/ 225 w 231"/>
              <a:gd name="T97" fmla="*/ 54 h 141"/>
              <a:gd name="T98" fmla="*/ 211 w 231"/>
              <a:gd name="T99" fmla="*/ 46 h 141"/>
              <a:gd name="T100" fmla="*/ 193 w 231"/>
              <a:gd name="T101" fmla="*/ 46 h 141"/>
              <a:gd name="T102" fmla="*/ 178 w 231"/>
              <a:gd name="T103" fmla="*/ 48 h 141"/>
              <a:gd name="T104" fmla="*/ 171 w 231"/>
              <a:gd name="T105" fmla="*/ 46 h 141"/>
              <a:gd name="T106" fmla="*/ 173 w 231"/>
              <a:gd name="T107" fmla="*/ 52 h 141"/>
              <a:gd name="T108" fmla="*/ 153 w 231"/>
              <a:gd name="T109" fmla="*/ 43 h 141"/>
              <a:gd name="T110" fmla="*/ 146 w 231"/>
              <a:gd name="T111" fmla="*/ 43 h 141"/>
              <a:gd name="T112" fmla="*/ 131 w 231"/>
              <a:gd name="T113" fmla="*/ 50 h 141"/>
              <a:gd name="T114" fmla="*/ 144 w 231"/>
              <a:gd name="T115" fmla="*/ 39 h 141"/>
              <a:gd name="T116" fmla="*/ 132 w 231"/>
              <a:gd name="T117" fmla="*/ 3 h 141"/>
              <a:gd name="T118" fmla="*/ 127 w 231"/>
              <a:gd name="T119" fmla="*/ 43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31" h="141">
                <a:moveTo>
                  <a:pt x="143" y="141"/>
                </a:moveTo>
                <a:cubicBezTo>
                  <a:pt x="142" y="141"/>
                  <a:pt x="142" y="141"/>
                  <a:pt x="142" y="140"/>
                </a:cubicBezTo>
                <a:cubicBezTo>
                  <a:pt x="141" y="139"/>
                  <a:pt x="141" y="138"/>
                  <a:pt x="141" y="137"/>
                </a:cubicBezTo>
                <a:cubicBezTo>
                  <a:pt x="139" y="137"/>
                  <a:pt x="136" y="137"/>
                  <a:pt x="133" y="137"/>
                </a:cubicBezTo>
                <a:cubicBezTo>
                  <a:pt x="120" y="137"/>
                  <a:pt x="106" y="136"/>
                  <a:pt x="92" y="134"/>
                </a:cubicBezTo>
                <a:cubicBezTo>
                  <a:pt x="92" y="134"/>
                  <a:pt x="92" y="135"/>
                  <a:pt x="92" y="135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90" y="136"/>
                  <a:pt x="90" y="136"/>
                  <a:pt x="89" y="135"/>
                </a:cubicBezTo>
                <a:cubicBezTo>
                  <a:pt x="89" y="135"/>
                  <a:pt x="89" y="134"/>
                  <a:pt x="89" y="133"/>
                </a:cubicBezTo>
                <a:cubicBezTo>
                  <a:pt x="89" y="133"/>
                  <a:pt x="89" y="133"/>
                  <a:pt x="89" y="133"/>
                </a:cubicBezTo>
                <a:cubicBezTo>
                  <a:pt x="86" y="133"/>
                  <a:pt x="84" y="133"/>
                  <a:pt x="81" y="132"/>
                </a:cubicBezTo>
                <a:cubicBezTo>
                  <a:pt x="81" y="132"/>
                  <a:pt x="81" y="132"/>
                  <a:pt x="81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72" y="131"/>
                  <a:pt x="62" y="129"/>
                  <a:pt x="52" y="126"/>
                </a:cubicBezTo>
                <a:cubicBezTo>
                  <a:pt x="52" y="127"/>
                  <a:pt x="51" y="127"/>
                  <a:pt x="51" y="127"/>
                </a:cubicBezTo>
                <a:cubicBezTo>
                  <a:pt x="50" y="127"/>
                  <a:pt x="50" y="126"/>
                  <a:pt x="50" y="126"/>
                </a:cubicBezTo>
                <a:cubicBezTo>
                  <a:pt x="50" y="126"/>
                  <a:pt x="50" y="126"/>
                  <a:pt x="50" y="125"/>
                </a:cubicBezTo>
                <a:cubicBezTo>
                  <a:pt x="49" y="125"/>
                  <a:pt x="48" y="125"/>
                  <a:pt x="47" y="125"/>
                </a:cubicBezTo>
                <a:cubicBezTo>
                  <a:pt x="40" y="122"/>
                  <a:pt x="33" y="118"/>
                  <a:pt x="27" y="114"/>
                </a:cubicBezTo>
                <a:cubicBezTo>
                  <a:pt x="27" y="115"/>
                  <a:pt x="27" y="115"/>
                  <a:pt x="26" y="115"/>
                </a:cubicBezTo>
                <a:cubicBezTo>
                  <a:pt x="26" y="115"/>
                  <a:pt x="26" y="114"/>
                  <a:pt x="25" y="114"/>
                </a:cubicBezTo>
                <a:cubicBezTo>
                  <a:pt x="25" y="114"/>
                  <a:pt x="25" y="113"/>
                  <a:pt x="25" y="113"/>
                </a:cubicBezTo>
                <a:cubicBezTo>
                  <a:pt x="25" y="113"/>
                  <a:pt x="21" y="111"/>
                  <a:pt x="20" y="110"/>
                </a:cubicBezTo>
                <a:cubicBezTo>
                  <a:pt x="20" y="110"/>
                  <a:pt x="20" y="110"/>
                  <a:pt x="20" y="110"/>
                </a:cubicBezTo>
                <a:cubicBezTo>
                  <a:pt x="20" y="110"/>
                  <a:pt x="19" y="110"/>
                  <a:pt x="19" y="109"/>
                </a:cubicBezTo>
                <a:cubicBezTo>
                  <a:pt x="16" y="108"/>
                  <a:pt x="13" y="105"/>
                  <a:pt x="9" y="103"/>
                </a:cubicBezTo>
                <a:cubicBezTo>
                  <a:pt x="9" y="103"/>
                  <a:pt x="8" y="103"/>
                  <a:pt x="8" y="103"/>
                </a:cubicBezTo>
                <a:cubicBezTo>
                  <a:pt x="7" y="103"/>
                  <a:pt x="5" y="102"/>
                  <a:pt x="5" y="101"/>
                </a:cubicBezTo>
                <a:cubicBezTo>
                  <a:pt x="5" y="100"/>
                  <a:pt x="5" y="99"/>
                  <a:pt x="5" y="97"/>
                </a:cubicBezTo>
                <a:cubicBezTo>
                  <a:pt x="4" y="97"/>
                  <a:pt x="4" y="97"/>
                  <a:pt x="4" y="96"/>
                </a:cubicBezTo>
                <a:cubicBezTo>
                  <a:pt x="4" y="93"/>
                  <a:pt x="4" y="89"/>
                  <a:pt x="4" y="86"/>
                </a:cubicBezTo>
                <a:cubicBezTo>
                  <a:pt x="4" y="80"/>
                  <a:pt x="4" y="74"/>
                  <a:pt x="4" y="67"/>
                </a:cubicBezTo>
                <a:cubicBezTo>
                  <a:pt x="0" y="45"/>
                  <a:pt x="26" y="29"/>
                  <a:pt x="42" y="21"/>
                </a:cubicBezTo>
                <a:cubicBezTo>
                  <a:pt x="49" y="18"/>
                  <a:pt x="56" y="15"/>
                  <a:pt x="62" y="14"/>
                </a:cubicBezTo>
                <a:cubicBezTo>
                  <a:pt x="67" y="13"/>
                  <a:pt x="72" y="12"/>
                  <a:pt x="76" y="11"/>
                </a:cubicBezTo>
                <a:cubicBezTo>
                  <a:pt x="78" y="11"/>
                  <a:pt x="79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9" y="9"/>
                  <a:pt x="97" y="8"/>
                  <a:pt x="106" y="8"/>
                </a:cubicBezTo>
                <a:cubicBezTo>
                  <a:pt x="110" y="8"/>
                  <a:pt x="113" y="8"/>
                  <a:pt x="116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6" y="6"/>
                  <a:pt x="116" y="4"/>
                  <a:pt x="116" y="3"/>
                </a:cubicBezTo>
                <a:cubicBezTo>
                  <a:pt x="116" y="3"/>
                  <a:pt x="116" y="2"/>
                  <a:pt x="116" y="2"/>
                </a:cubicBezTo>
                <a:cubicBezTo>
                  <a:pt x="115" y="1"/>
                  <a:pt x="116" y="1"/>
                  <a:pt x="117" y="0"/>
                </a:cubicBezTo>
                <a:cubicBezTo>
                  <a:pt x="118" y="0"/>
                  <a:pt x="119" y="0"/>
                  <a:pt x="121" y="0"/>
                </a:cubicBezTo>
                <a:cubicBezTo>
                  <a:pt x="124" y="0"/>
                  <a:pt x="128" y="0"/>
                  <a:pt x="131" y="0"/>
                </a:cubicBezTo>
                <a:cubicBezTo>
                  <a:pt x="151" y="0"/>
                  <a:pt x="168" y="2"/>
                  <a:pt x="183" y="7"/>
                </a:cubicBezTo>
                <a:cubicBezTo>
                  <a:pt x="194" y="10"/>
                  <a:pt x="203" y="14"/>
                  <a:pt x="210" y="20"/>
                </a:cubicBezTo>
                <a:cubicBezTo>
                  <a:pt x="215" y="23"/>
                  <a:pt x="218" y="26"/>
                  <a:pt x="221" y="30"/>
                </a:cubicBezTo>
                <a:cubicBezTo>
                  <a:pt x="221" y="30"/>
                  <a:pt x="221" y="30"/>
                  <a:pt x="221" y="30"/>
                </a:cubicBezTo>
                <a:cubicBezTo>
                  <a:pt x="223" y="32"/>
                  <a:pt x="225" y="35"/>
                  <a:pt x="226" y="38"/>
                </a:cubicBezTo>
                <a:cubicBezTo>
                  <a:pt x="227" y="38"/>
                  <a:pt x="227" y="38"/>
                  <a:pt x="228" y="39"/>
                </a:cubicBezTo>
                <a:cubicBezTo>
                  <a:pt x="228" y="40"/>
                  <a:pt x="228" y="41"/>
                  <a:pt x="228" y="42"/>
                </a:cubicBezTo>
                <a:cubicBezTo>
                  <a:pt x="228" y="42"/>
                  <a:pt x="228" y="42"/>
                  <a:pt x="228" y="43"/>
                </a:cubicBezTo>
                <a:cubicBezTo>
                  <a:pt x="228" y="43"/>
                  <a:pt x="229" y="44"/>
                  <a:pt x="229" y="44"/>
                </a:cubicBezTo>
                <a:cubicBezTo>
                  <a:pt x="228" y="46"/>
                  <a:pt x="228" y="49"/>
                  <a:pt x="228" y="51"/>
                </a:cubicBezTo>
                <a:cubicBezTo>
                  <a:pt x="228" y="51"/>
                  <a:pt x="228" y="52"/>
                  <a:pt x="228" y="52"/>
                </a:cubicBezTo>
                <a:cubicBezTo>
                  <a:pt x="228" y="52"/>
                  <a:pt x="228" y="53"/>
                  <a:pt x="228" y="53"/>
                </a:cubicBezTo>
                <a:cubicBezTo>
                  <a:pt x="228" y="53"/>
                  <a:pt x="228" y="53"/>
                  <a:pt x="228" y="53"/>
                </a:cubicBezTo>
                <a:cubicBezTo>
                  <a:pt x="229" y="55"/>
                  <a:pt x="229" y="57"/>
                  <a:pt x="230" y="59"/>
                </a:cubicBezTo>
                <a:cubicBezTo>
                  <a:pt x="230" y="59"/>
                  <a:pt x="230" y="59"/>
                  <a:pt x="230" y="59"/>
                </a:cubicBezTo>
                <a:cubicBezTo>
                  <a:pt x="230" y="60"/>
                  <a:pt x="231" y="60"/>
                  <a:pt x="230" y="60"/>
                </a:cubicBezTo>
                <a:cubicBezTo>
                  <a:pt x="229" y="65"/>
                  <a:pt x="229" y="69"/>
                  <a:pt x="230" y="74"/>
                </a:cubicBezTo>
                <a:cubicBezTo>
                  <a:pt x="230" y="75"/>
                  <a:pt x="230" y="76"/>
                  <a:pt x="230" y="78"/>
                </a:cubicBezTo>
                <a:cubicBezTo>
                  <a:pt x="230" y="80"/>
                  <a:pt x="230" y="83"/>
                  <a:pt x="230" y="86"/>
                </a:cubicBezTo>
                <a:cubicBezTo>
                  <a:pt x="230" y="87"/>
                  <a:pt x="230" y="88"/>
                  <a:pt x="230" y="89"/>
                </a:cubicBezTo>
                <a:cubicBezTo>
                  <a:pt x="230" y="92"/>
                  <a:pt x="229" y="95"/>
                  <a:pt x="229" y="98"/>
                </a:cubicBezTo>
                <a:cubicBezTo>
                  <a:pt x="230" y="99"/>
                  <a:pt x="230" y="99"/>
                  <a:pt x="231" y="100"/>
                </a:cubicBezTo>
                <a:cubicBezTo>
                  <a:pt x="231" y="100"/>
                  <a:pt x="231" y="101"/>
                  <a:pt x="230" y="102"/>
                </a:cubicBezTo>
                <a:cubicBezTo>
                  <a:pt x="229" y="104"/>
                  <a:pt x="226" y="106"/>
                  <a:pt x="224" y="108"/>
                </a:cubicBezTo>
                <a:cubicBezTo>
                  <a:pt x="224" y="109"/>
                  <a:pt x="224" y="109"/>
                  <a:pt x="224" y="109"/>
                </a:cubicBezTo>
                <a:cubicBezTo>
                  <a:pt x="224" y="110"/>
                  <a:pt x="224" y="110"/>
                  <a:pt x="223" y="110"/>
                </a:cubicBezTo>
                <a:cubicBezTo>
                  <a:pt x="223" y="110"/>
                  <a:pt x="223" y="110"/>
                  <a:pt x="223" y="110"/>
                </a:cubicBezTo>
                <a:cubicBezTo>
                  <a:pt x="223" y="110"/>
                  <a:pt x="223" y="110"/>
                  <a:pt x="223" y="110"/>
                </a:cubicBezTo>
                <a:cubicBezTo>
                  <a:pt x="219" y="113"/>
                  <a:pt x="216" y="117"/>
                  <a:pt x="212" y="120"/>
                </a:cubicBezTo>
                <a:cubicBezTo>
                  <a:pt x="211" y="120"/>
                  <a:pt x="211" y="120"/>
                  <a:pt x="211" y="120"/>
                </a:cubicBezTo>
                <a:cubicBezTo>
                  <a:pt x="211" y="120"/>
                  <a:pt x="211" y="120"/>
                  <a:pt x="211" y="120"/>
                </a:cubicBezTo>
                <a:cubicBezTo>
                  <a:pt x="211" y="120"/>
                  <a:pt x="210" y="121"/>
                  <a:pt x="210" y="121"/>
                </a:cubicBezTo>
                <a:cubicBezTo>
                  <a:pt x="209" y="121"/>
                  <a:pt x="209" y="121"/>
                  <a:pt x="209" y="121"/>
                </a:cubicBezTo>
                <a:cubicBezTo>
                  <a:pt x="209" y="122"/>
                  <a:pt x="209" y="122"/>
                  <a:pt x="208" y="122"/>
                </a:cubicBezTo>
                <a:cubicBezTo>
                  <a:pt x="208" y="122"/>
                  <a:pt x="208" y="122"/>
                  <a:pt x="208" y="122"/>
                </a:cubicBezTo>
                <a:cubicBezTo>
                  <a:pt x="203" y="126"/>
                  <a:pt x="198" y="129"/>
                  <a:pt x="193" y="131"/>
                </a:cubicBezTo>
                <a:cubicBezTo>
                  <a:pt x="193" y="132"/>
                  <a:pt x="193" y="133"/>
                  <a:pt x="192" y="133"/>
                </a:cubicBezTo>
                <a:cubicBezTo>
                  <a:pt x="192" y="134"/>
                  <a:pt x="192" y="134"/>
                  <a:pt x="191" y="134"/>
                </a:cubicBezTo>
                <a:cubicBezTo>
                  <a:pt x="190" y="134"/>
                  <a:pt x="190" y="134"/>
                  <a:pt x="190" y="133"/>
                </a:cubicBezTo>
                <a:cubicBezTo>
                  <a:pt x="190" y="133"/>
                  <a:pt x="190" y="132"/>
                  <a:pt x="190" y="132"/>
                </a:cubicBezTo>
                <a:cubicBezTo>
                  <a:pt x="189" y="132"/>
                  <a:pt x="187" y="132"/>
                  <a:pt x="186" y="133"/>
                </a:cubicBezTo>
                <a:cubicBezTo>
                  <a:pt x="175" y="136"/>
                  <a:pt x="162" y="137"/>
                  <a:pt x="145" y="137"/>
                </a:cubicBezTo>
                <a:cubicBezTo>
                  <a:pt x="145" y="137"/>
                  <a:pt x="145" y="137"/>
                  <a:pt x="144" y="137"/>
                </a:cubicBezTo>
                <a:cubicBezTo>
                  <a:pt x="144" y="138"/>
                  <a:pt x="144" y="139"/>
                  <a:pt x="144" y="140"/>
                </a:cubicBezTo>
                <a:cubicBezTo>
                  <a:pt x="144" y="141"/>
                  <a:pt x="143" y="141"/>
                  <a:pt x="143" y="141"/>
                </a:cubicBezTo>
                <a:close/>
                <a:moveTo>
                  <a:pt x="109" y="132"/>
                </a:moveTo>
                <a:cubicBezTo>
                  <a:pt x="119" y="133"/>
                  <a:pt x="129" y="134"/>
                  <a:pt x="138" y="134"/>
                </a:cubicBezTo>
                <a:cubicBezTo>
                  <a:pt x="138" y="133"/>
                  <a:pt x="138" y="133"/>
                  <a:pt x="138" y="133"/>
                </a:cubicBezTo>
                <a:cubicBezTo>
                  <a:pt x="138" y="132"/>
                  <a:pt x="138" y="132"/>
                  <a:pt x="138" y="132"/>
                </a:cubicBezTo>
                <a:cubicBezTo>
                  <a:pt x="138" y="130"/>
                  <a:pt x="138" y="128"/>
                  <a:pt x="138" y="126"/>
                </a:cubicBezTo>
                <a:cubicBezTo>
                  <a:pt x="139" y="125"/>
                  <a:pt x="139" y="123"/>
                  <a:pt x="138" y="121"/>
                </a:cubicBezTo>
                <a:cubicBezTo>
                  <a:pt x="138" y="120"/>
                  <a:pt x="138" y="120"/>
                  <a:pt x="138" y="120"/>
                </a:cubicBezTo>
                <a:cubicBezTo>
                  <a:pt x="138" y="119"/>
                  <a:pt x="138" y="118"/>
                  <a:pt x="138" y="117"/>
                </a:cubicBezTo>
                <a:cubicBezTo>
                  <a:pt x="138" y="117"/>
                  <a:pt x="138" y="116"/>
                  <a:pt x="138" y="116"/>
                </a:cubicBezTo>
                <a:cubicBezTo>
                  <a:pt x="138" y="115"/>
                  <a:pt x="138" y="115"/>
                  <a:pt x="139" y="115"/>
                </a:cubicBezTo>
                <a:cubicBezTo>
                  <a:pt x="139" y="115"/>
                  <a:pt x="139" y="115"/>
                  <a:pt x="140" y="115"/>
                </a:cubicBezTo>
                <a:cubicBezTo>
                  <a:pt x="140" y="116"/>
                  <a:pt x="141" y="117"/>
                  <a:pt x="141" y="118"/>
                </a:cubicBezTo>
                <a:cubicBezTo>
                  <a:pt x="141" y="116"/>
                  <a:pt x="141" y="114"/>
                  <a:pt x="141" y="112"/>
                </a:cubicBezTo>
                <a:cubicBezTo>
                  <a:pt x="139" y="112"/>
                  <a:pt x="137" y="112"/>
                  <a:pt x="134" y="112"/>
                </a:cubicBezTo>
                <a:cubicBezTo>
                  <a:pt x="134" y="113"/>
                  <a:pt x="134" y="113"/>
                  <a:pt x="134" y="114"/>
                </a:cubicBezTo>
                <a:cubicBezTo>
                  <a:pt x="133" y="114"/>
                  <a:pt x="133" y="116"/>
                  <a:pt x="133" y="122"/>
                </a:cubicBezTo>
                <a:cubicBezTo>
                  <a:pt x="133" y="122"/>
                  <a:pt x="133" y="122"/>
                  <a:pt x="133" y="123"/>
                </a:cubicBezTo>
                <a:cubicBezTo>
                  <a:pt x="133" y="123"/>
                  <a:pt x="133" y="124"/>
                  <a:pt x="133" y="125"/>
                </a:cubicBezTo>
                <a:cubicBezTo>
                  <a:pt x="133" y="127"/>
                  <a:pt x="134" y="130"/>
                  <a:pt x="133" y="132"/>
                </a:cubicBezTo>
                <a:cubicBezTo>
                  <a:pt x="133" y="133"/>
                  <a:pt x="132" y="133"/>
                  <a:pt x="132" y="133"/>
                </a:cubicBezTo>
                <a:cubicBezTo>
                  <a:pt x="131" y="133"/>
                  <a:pt x="131" y="133"/>
                  <a:pt x="131" y="132"/>
                </a:cubicBezTo>
                <a:cubicBezTo>
                  <a:pt x="130" y="131"/>
                  <a:pt x="130" y="129"/>
                  <a:pt x="130" y="128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30" y="124"/>
                  <a:pt x="130" y="122"/>
                  <a:pt x="130" y="119"/>
                </a:cubicBezTo>
                <a:cubicBezTo>
                  <a:pt x="130" y="119"/>
                  <a:pt x="130" y="119"/>
                  <a:pt x="130" y="119"/>
                </a:cubicBezTo>
                <a:cubicBezTo>
                  <a:pt x="130" y="117"/>
                  <a:pt x="130" y="114"/>
                  <a:pt x="131" y="112"/>
                </a:cubicBezTo>
                <a:cubicBezTo>
                  <a:pt x="131" y="112"/>
                  <a:pt x="130" y="112"/>
                  <a:pt x="130" y="112"/>
                </a:cubicBezTo>
                <a:cubicBezTo>
                  <a:pt x="130" y="113"/>
                  <a:pt x="130" y="113"/>
                  <a:pt x="130" y="113"/>
                </a:cubicBezTo>
                <a:cubicBezTo>
                  <a:pt x="130" y="113"/>
                  <a:pt x="130" y="113"/>
                  <a:pt x="130" y="113"/>
                </a:cubicBezTo>
                <a:cubicBezTo>
                  <a:pt x="130" y="113"/>
                  <a:pt x="130" y="114"/>
                  <a:pt x="130" y="114"/>
                </a:cubicBezTo>
                <a:cubicBezTo>
                  <a:pt x="130" y="115"/>
                  <a:pt x="130" y="115"/>
                  <a:pt x="130" y="115"/>
                </a:cubicBezTo>
                <a:cubicBezTo>
                  <a:pt x="130" y="116"/>
                  <a:pt x="130" y="116"/>
                  <a:pt x="130" y="117"/>
                </a:cubicBezTo>
                <a:cubicBezTo>
                  <a:pt x="130" y="118"/>
                  <a:pt x="130" y="120"/>
                  <a:pt x="129" y="121"/>
                </a:cubicBezTo>
                <a:cubicBezTo>
                  <a:pt x="129" y="122"/>
                  <a:pt x="129" y="123"/>
                  <a:pt x="129" y="124"/>
                </a:cubicBezTo>
                <a:cubicBezTo>
                  <a:pt x="129" y="125"/>
                  <a:pt x="129" y="126"/>
                  <a:pt x="129" y="127"/>
                </a:cubicBezTo>
                <a:cubicBezTo>
                  <a:pt x="129" y="128"/>
                  <a:pt x="129" y="130"/>
                  <a:pt x="129" y="131"/>
                </a:cubicBezTo>
                <a:cubicBezTo>
                  <a:pt x="129" y="132"/>
                  <a:pt x="129" y="132"/>
                  <a:pt x="128" y="132"/>
                </a:cubicBezTo>
                <a:cubicBezTo>
                  <a:pt x="128" y="132"/>
                  <a:pt x="127" y="132"/>
                  <a:pt x="127" y="131"/>
                </a:cubicBezTo>
                <a:cubicBezTo>
                  <a:pt x="127" y="131"/>
                  <a:pt x="126" y="130"/>
                  <a:pt x="126" y="130"/>
                </a:cubicBezTo>
                <a:cubicBezTo>
                  <a:pt x="126" y="130"/>
                  <a:pt x="126" y="130"/>
                  <a:pt x="126" y="131"/>
                </a:cubicBezTo>
                <a:cubicBezTo>
                  <a:pt x="126" y="131"/>
                  <a:pt x="125" y="131"/>
                  <a:pt x="125" y="131"/>
                </a:cubicBezTo>
                <a:cubicBezTo>
                  <a:pt x="124" y="131"/>
                  <a:pt x="124" y="131"/>
                  <a:pt x="124" y="131"/>
                </a:cubicBezTo>
                <a:cubicBezTo>
                  <a:pt x="123" y="128"/>
                  <a:pt x="123" y="125"/>
                  <a:pt x="123" y="122"/>
                </a:cubicBezTo>
                <a:cubicBezTo>
                  <a:pt x="123" y="122"/>
                  <a:pt x="123" y="121"/>
                  <a:pt x="123" y="121"/>
                </a:cubicBezTo>
                <a:cubicBezTo>
                  <a:pt x="123" y="117"/>
                  <a:pt x="124" y="115"/>
                  <a:pt x="124" y="112"/>
                </a:cubicBezTo>
                <a:cubicBezTo>
                  <a:pt x="124" y="112"/>
                  <a:pt x="124" y="112"/>
                  <a:pt x="123" y="112"/>
                </a:cubicBezTo>
                <a:cubicBezTo>
                  <a:pt x="123" y="112"/>
                  <a:pt x="123" y="112"/>
                  <a:pt x="123" y="113"/>
                </a:cubicBezTo>
                <a:cubicBezTo>
                  <a:pt x="123" y="113"/>
                  <a:pt x="123" y="113"/>
                  <a:pt x="123" y="114"/>
                </a:cubicBezTo>
                <a:cubicBezTo>
                  <a:pt x="123" y="114"/>
                  <a:pt x="123" y="114"/>
                  <a:pt x="123" y="114"/>
                </a:cubicBezTo>
                <a:cubicBezTo>
                  <a:pt x="123" y="115"/>
                  <a:pt x="123" y="115"/>
                  <a:pt x="123" y="116"/>
                </a:cubicBezTo>
                <a:cubicBezTo>
                  <a:pt x="123" y="116"/>
                  <a:pt x="123" y="116"/>
                  <a:pt x="123" y="117"/>
                </a:cubicBezTo>
                <a:cubicBezTo>
                  <a:pt x="123" y="118"/>
                  <a:pt x="123" y="118"/>
                  <a:pt x="123" y="119"/>
                </a:cubicBezTo>
                <a:cubicBezTo>
                  <a:pt x="123" y="120"/>
                  <a:pt x="123" y="120"/>
                  <a:pt x="123" y="120"/>
                </a:cubicBezTo>
                <a:cubicBezTo>
                  <a:pt x="123" y="124"/>
                  <a:pt x="123" y="128"/>
                  <a:pt x="122" y="132"/>
                </a:cubicBezTo>
                <a:cubicBezTo>
                  <a:pt x="122" y="132"/>
                  <a:pt x="121" y="133"/>
                  <a:pt x="121" y="133"/>
                </a:cubicBezTo>
                <a:cubicBezTo>
                  <a:pt x="120" y="133"/>
                  <a:pt x="120" y="132"/>
                  <a:pt x="120" y="132"/>
                </a:cubicBezTo>
                <a:cubicBezTo>
                  <a:pt x="119" y="129"/>
                  <a:pt x="119" y="125"/>
                  <a:pt x="119" y="122"/>
                </a:cubicBezTo>
                <a:cubicBezTo>
                  <a:pt x="119" y="120"/>
                  <a:pt x="120" y="118"/>
                  <a:pt x="119" y="116"/>
                </a:cubicBezTo>
                <a:cubicBezTo>
                  <a:pt x="119" y="116"/>
                  <a:pt x="119" y="116"/>
                  <a:pt x="119" y="116"/>
                </a:cubicBezTo>
                <a:cubicBezTo>
                  <a:pt x="119" y="114"/>
                  <a:pt x="119" y="113"/>
                  <a:pt x="120" y="112"/>
                </a:cubicBezTo>
                <a:cubicBezTo>
                  <a:pt x="119" y="112"/>
                  <a:pt x="119" y="112"/>
                  <a:pt x="118" y="112"/>
                </a:cubicBezTo>
                <a:cubicBezTo>
                  <a:pt x="118" y="114"/>
                  <a:pt x="118" y="116"/>
                  <a:pt x="118" y="117"/>
                </a:cubicBezTo>
                <a:cubicBezTo>
                  <a:pt x="117" y="119"/>
                  <a:pt x="117" y="120"/>
                  <a:pt x="117" y="121"/>
                </a:cubicBezTo>
                <a:cubicBezTo>
                  <a:pt x="117" y="123"/>
                  <a:pt x="117" y="125"/>
                  <a:pt x="117" y="127"/>
                </a:cubicBezTo>
                <a:cubicBezTo>
                  <a:pt x="117" y="128"/>
                  <a:pt x="117" y="128"/>
                  <a:pt x="117" y="129"/>
                </a:cubicBezTo>
                <a:cubicBezTo>
                  <a:pt x="117" y="130"/>
                  <a:pt x="117" y="131"/>
                  <a:pt x="116" y="131"/>
                </a:cubicBezTo>
                <a:cubicBezTo>
                  <a:pt x="116" y="131"/>
                  <a:pt x="115" y="130"/>
                  <a:pt x="115" y="130"/>
                </a:cubicBezTo>
                <a:cubicBezTo>
                  <a:pt x="113" y="126"/>
                  <a:pt x="114" y="121"/>
                  <a:pt x="114" y="117"/>
                </a:cubicBezTo>
                <a:cubicBezTo>
                  <a:pt x="115" y="115"/>
                  <a:pt x="115" y="113"/>
                  <a:pt x="115" y="112"/>
                </a:cubicBezTo>
                <a:cubicBezTo>
                  <a:pt x="114" y="112"/>
                  <a:pt x="114" y="112"/>
                  <a:pt x="113" y="112"/>
                </a:cubicBezTo>
                <a:cubicBezTo>
                  <a:pt x="113" y="112"/>
                  <a:pt x="113" y="113"/>
                  <a:pt x="113" y="114"/>
                </a:cubicBezTo>
                <a:cubicBezTo>
                  <a:pt x="113" y="119"/>
                  <a:pt x="113" y="124"/>
                  <a:pt x="112" y="129"/>
                </a:cubicBezTo>
                <a:cubicBezTo>
                  <a:pt x="111" y="129"/>
                  <a:pt x="111" y="129"/>
                  <a:pt x="110" y="129"/>
                </a:cubicBezTo>
                <a:cubicBezTo>
                  <a:pt x="110" y="129"/>
                  <a:pt x="109" y="129"/>
                  <a:pt x="109" y="128"/>
                </a:cubicBezTo>
                <a:cubicBezTo>
                  <a:pt x="109" y="125"/>
                  <a:pt x="109" y="122"/>
                  <a:pt x="110" y="119"/>
                </a:cubicBezTo>
                <a:cubicBezTo>
                  <a:pt x="110" y="116"/>
                  <a:pt x="110" y="114"/>
                  <a:pt x="110" y="111"/>
                </a:cubicBezTo>
                <a:cubicBezTo>
                  <a:pt x="110" y="111"/>
                  <a:pt x="110" y="111"/>
                  <a:pt x="110" y="111"/>
                </a:cubicBezTo>
                <a:cubicBezTo>
                  <a:pt x="109" y="115"/>
                  <a:pt x="109" y="118"/>
                  <a:pt x="109" y="123"/>
                </a:cubicBezTo>
                <a:cubicBezTo>
                  <a:pt x="109" y="123"/>
                  <a:pt x="109" y="124"/>
                  <a:pt x="109" y="125"/>
                </a:cubicBezTo>
                <a:cubicBezTo>
                  <a:pt x="109" y="127"/>
                  <a:pt x="109" y="130"/>
                  <a:pt x="109" y="132"/>
                </a:cubicBezTo>
                <a:close/>
                <a:moveTo>
                  <a:pt x="144" y="112"/>
                </a:moveTo>
                <a:cubicBezTo>
                  <a:pt x="144" y="116"/>
                  <a:pt x="144" y="119"/>
                  <a:pt x="144" y="123"/>
                </a:cubicBezTo>
                <a:cubicBezTo>
                  <a:pt x="144" y="124"/>
                  <a:pt x="144" y="125"/>
                  <a:pt x="144" y="126"/>
                </a:cubicBezTo>
                <a:cubicBezTo>
                  <a:pt x="144" y="126"/>
                  <a:pt x="144" y="134"/>
                  <a:pt x="144" y="134"/>
                </a:cubicBezTo>
                <a:cubicBezTo>
                  <a:pt x="145" y="134"/>
                  <a:pt x="145" y="134"/>
                  <a:pt x="145" y="134"/>
                </a:cubicBezTo>
                <a:cubicBezTo>
                  <a:pt x="145" y="131"/>
                  <a:pt x="145" y="129"/>
                  <a:pt x="145" y="126"/>
                </a:cubicBezTo>
                <a:cubicBezTo>
                  <a:pt x="145" y="126"/>
                  <a:pt x="145" y="125"/>
                  <a:pt x="145" y="124"/>
                </a:cubicBezTo>
                <a:cubicBezTo>
                  <a:pt x="145" y="121"/>
                  <a:pt x="145" y="121"/>
                  <a:pt x="145" y="121"/>
                </a:cubicBezTo>
                <a:cubicBezTo>
                  <a:pt x="145" y="119"/>
                  <a:pt x="145" y="116"/>
                  <a:pt x="145" y="113"/>
                </a:cubicBezTo>
                <a:cubicBezTo>
                  <a:pt x="145" y="113"/>
                  <a:pt x="145" y="112"/>
                  <a:pt x="146" y="112"/>
                </a:cubicBezTo>
                <a:cubicBezTo>
                  <a:pt x="145" y="112"/>
                  <a:pt x="145" y="112"/>
                  <a:pt x="144" y="112"/>
                </a:cubicBezTo>
                <a:close/>
                <a:moveTo>
                  <a:pt x="148" y="134"/>
                </a:moveTo>
                <a:cubicBezTo>
                  <a:pt x="148" y="134"/>
                  <a:pt x="148" y="134"/>
                  <a:pt x="148" y="134"/>
                </a:cubicBezTo>
                <a:cubicBezTo>
                  <a:pt x="148" y="133"/>
                  <a:pt x="148" y="133"/>
                  <a:pt x="148" y="133"/>
                </a:cubicBezTo>
                <a:cubicBezTo>
                  <a:pt x="148" y="133"/>
                  <a:pt x="148" y="133"/>
                  <a:pt x="148" y="134"/>
                </a:cubicBezTo>
                <a:close/>
                <a:moveTo>
                  <a:pt x="156" y="112"/>
                </a:moveTo>
                <a:cubicBezTo>
                  <a:pt x="156" y="112"/>
                  <a:pt x="156" y="112"/>
                  <a:pt x="157" y="113"/>
                </a:cubicBezTo>
                <a:cubicBezTo>
                  <a:pt x="157" y="113"/>
                  <a:pt x="157" y="113"/>
                  <a:pt x="157" y="114"/>
                </a:cubicBezTo>
                <a:cubicBezTo>
                  <a:pt x="156" y="118"/>
                  <a:pt x="156" y="121"/>
                  <a:pt x="156" y="125"/>
                </a:cubicBezTo>
                <a:cubicBezTo>
                  <a:pt x="156" y="127"/>
                  <a:pt x="156" y="129"/>
                  <a:pt x="156" y="131"/>
                </a:cubicBezTo>
                <a:cubicBezTo>
                  <a:pt x="156" y="131"/>
                  <a:pt x="156" y="132"/>
                  <a:pt x="156" y="132"/>
                </a:cubicBezTo>
                <a:cubicBezTo>
                  <a:pt x="156" y="132"/>
                  <a:pt x="156" y="133"/>
                  <a:pt x="156" y="133"/>
                </a:cubicBezTo>
                <a:cubicBezTo>
                  <a:pt x="156" y="133"/>
                  <a:pt x="157" y="133"/>
                  <a:pt x="157" y="133"/>
                </a:cubicBezTo>
                <a:cubicBezTo>
                  <a:pt x="160" y="133"/>
                  <a:pt x="164" y="133"/>
                  <a:pt x="167" y="132"/>
                </a:cubicBezTo>
                <a:cubicBezTo>
                  <a:pt x="167" y="132"/>
                  <a:pt x="167" y="131"/>
                  <a:pt x="167" y="130"/>
                </a:cubicBezTo>
                <a:cubicBezTo>
                  <a:pt x="167" y="130"/>
                  <a:pt x="166" y="129"/>
                  <a:pt x="166" y="129"/>
                </a:cubicBezTo>
                <a:cubicBezTo>
                  <a:pt x="166" y="128"/>
                  <a:pt x="166" y="126"/>
                  <a:pt x="166" y="124"/>
                </a:cubicBezTo>
                <a:cubicBezTo>
                  <a:pt x="166" y="124"/>
                  <a:pt x="166" y="123"/>
                  <a:pt x="166" y="123"/>
                </a:cubicBezTo>
                <a:cubicBezTo>
                  <a:pt x="166" y="121"/>
                  <a:pt x="166" y="120"/>
                  <a:pt x="166" y="118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166" y="116"/>
                  <a:pt x="166" y="115"/>
                  <a:pt x="166" y="114"/>
                </a:cubicBezTo>
                <a:cubicBezTo>
                  <a:pt x="166" y="112"/>
                  <a:pt x="166" y="111"/>
                  <a:pt x="166" y="109"/>
                </a:cubicBezTo>
                <a:cubicBezTo>
                  <a:pt x="162" y="110"/>
                  <a:pt x="158" y="111"/>
                  <a:pt x="154" y="111"/>
                </a:cubicBezTo>
                <a:cubicBezTo>
                  <a:pt x="154" y="111"/>
                  <a:pt x="154" y="112"/>
                  <a:pt x="154" y="112"/>
                </a:cubicBezTo>
                <a:cubicBezTo>
                  <a:pt x="154" y="112"/>
                  <a:pt x="154" y="113"/>
                  <a:pt x="154" y="113"/>
                </a:cubicBezTo>
                <a:cubicBezTo>
                  <a:pt x="154" y="113"/>
                  <a:pt x="154" y="113"/>
                  <a:pt x="154" y="113"/>
                </a:cubicBezTo>
                <a:cubicBezTo>
                  <a:pt x="154" y="112"/>
                  <a:pt x="155" y="112"/>
                  <a:pt x="156" y="112"/>
                </a:cubicBezTo>
                <a:close/>
                <a:moveTo>
                  <a:pt x="106" y="132"/>
                </a:moveTo>
                <a:cubicBezTo>
                  <a:pt x="106" y="131"/>
                  <a:pt x="106" y="130"/>
                  <a:pt x="106" y="129"/>
                </a:cubicBezTo>
                <a:cubicBezTo>
                  <a:pt x="106" y="130"/>
                  <a:pt x="106" y="131"/>
                  <a:pt x="106" y="131"/>
                </a:cubicBezTo>
                <a:cubicBezTo>
                  <a:pt x="106" y="131"/>
                  <a:pt x="105" y="132"/>
                  <a:pt x="105" y="132"/>
                </a:cubicBezTo>
                <a:cubicBezTo>
                  <a:pt x="106" y="132"/>
                  <a:pt x="106" y="132"/>
                  <a:pt x="106" y="132"/>
                </a:cubicBezTo>
                <a:close/>
                <a:moveTo>
                  <a:pt x="174" y="129"/>
                </a:moveTo>
                <a:cubicBezTo>
                  <a:pt x="174" y="130"/>
                  <a:pt x="174" y="131"/>
                  <a:pt x="174" y="132"/>
                </a:cubicBezTo>
                <a:cubicBezTo>
                  <a:pt x="174" y="132"/>
                  <a:pt x="175" y="131"/>
                  <a:pt x="176" y="131"/>
                </a:cubicBezTo>
                <a:cubicBezTo>
                  <a:pt x="176" y="130"/>
                  <a:pt x="176" y="129"/>
                  <a:pt x="176" y="128"/>
                </a:cubicBezTo>
                <a:cubicBezTo>
                  <a:pt x="175" y="128"/>
                  <a:pt x="175" y="128"/>
                  <a:pt x="175" y="128"/>
                </a:cubicBezTo>
                <a:cubicBezTo>
                  <a:pt x="175" y="128"/>
                  <a:pt x="175" y="128"/>
                  <a:pt x="175" y="128"/>
                </a:cubicBezTo>
                <a:cubicBezTo>
                  <a:pt x="175" y="129"/>
                  <a:pt x="175" y="129"/>
                  <a:pt x="174" y="129"/>
                </a:cubicBezTo>
                <a:close/>
                <a:moveTo>
                  <a:pt x="100" y="131"/>
                </a:moveTo>
                <a:cubicBezTo>
                  <a:pt x="101" y="131"/>
                  <a:pt x="102" y="131"/>
                  <a:pt x="103" y="131"/>
                </a:cubicBezTo>
                <a:cubicBezTo>
                  <a:pt x="103" y="131"/>
                  <a:pt x="103" y="131"/>
                  <a:pt x="103" y="131"/>
                </a:cubicBezTo>
                <a:cubicBezTo>
                  <a:pt x="103" y="129"/>
                  <a:pt x="103" y="126"/>
                  <a:pt x="103" y="123"/>
                </a:cubicBezTo>
                <a:cubicBezTo>
                  <a:pt x="103" y="122"/>
                  <a:pt x="103" y="120"/>
                  <a:pt x="103" y="119"/>
                </a:cubicBezTo>
                <a:cubicBezTo>
                  <a:pt x="103" y="116"/>
                  <a:pt x="103" y="113"/>
                  <a:pt x="103" y="111"/>
                </a:cubicBezTo>
                <a:cubicBezTo>
                  <a:pt x="102" y="111"/>
                  <a:pt x="101" y="110"/>
                  <a:pt x="100" y="110"/>
                </a:cubicBezTo>
                <a:cubicBezTo>
                  <a:pt x="100" y="112"/>
                  <a:pt x="101" y="114"/>
                  <a:pt x="101" y="116"/>
                </a:cubicBezTo>
                <a:cubicBezTo>
                  <a:pt x="101" y="121"/>
                  <a:pt x="102" y="126"/>
                  <a:pt x="100" y="131"/>
                </a:cubicBezTo>
                <a:cubicBezTo>
                  <a:pt x="100" y="131"/>
                  <a:pt x="100" y="131"/>
                  <a:pt x="100" y="131"/>
                </a:cubicBezTo>
                <a:close/>
                <a:moveTo>
                  <a:pt x="179" y="129"/>
                </a:moveTo>
                <a:cubicBezTo>
                  <a:pt x="179" y="130"/>
                  <a:pt x="179" y="130"/>
                  <a:pt x="178" y="131"/>
                </a:cubicBezTo>
                <a:cubicBezTo>
                  <a:pt x="181" y="130"/>
                  <a:pt x="184" y="130"/>
                  <a:pt x="187" y="129"/>
                </a:cubicBezTo>
                <a:cubicBezTo>
                  <a:pt x="186" y="129"/>
                  <a:pt x="186" y="129"/>
                  <a:pt x="186" y="129"/>
                </a:cubicBezTo>
                <a:cubicBezTo>
                  <a:pt x="186" y="128"/>
                  <a:pt x="186" y="128"/>
                  <a:pt x="186" y="128"/>
                </a:cubicBezTo>
                <a:cubicBezTo>
                  <a:pt x="186" y="128"/>
                  <a:pt x="186" y="128"/>
                  <a:pt x="186" y="128"/>
                </a:cubicBezTo>
                <a:cubicBezTo>
                  <a:pt x="185" y="128"/>
                  <a:pt x="185" y="127"/>
                  <a:pt x="185" y="127"/>
                </a:cubicBezTo>
                <a:cubicBezTo>
                  <a:pt x="185" y="127"/>
                  <a:pt x="185" y="126"/>
                  <a:pt x="185" y="126"/>
                </a:cubicBezTo>
                <a:cubicBezTo>
                  <a:pt x="184" y="126"/>
                  <a:pt x="184" y="126"/>
                  <a:pt x="184" y="126"/>
                </a:cubicBezTo>
                <a:cubicBezTo>
                  <a:pt x="184" y="127"/>
                  <a:pt x="184" y="127"/>
                  <a:pt x="183" y="128"/>
                </a:cubicBezTo>
                <a:cubicBezTo>
                  <a:pt x="183" y="128"/>
                  <a:pt x="183" y="129"/>
                  <a:pt x="182" y="129"/>
                </a:cubicBezTo>
                <a:cubicBezTo>
                  <a:pt x="182" y="129"/>
                  <a:pt x="181" y="128"/>
                  <a:pt x="181" y="128"/>
                </a:cubicBezTo>
                <a:cubicBezTo>
                  <a:pt x="181" y="127"/>
                  <a:pt x="181" y="127"/>
                  <a:pt x="181" y="127"/>
                </a:cubicBezTo>
                <a:cubicBezTo>
                  <a:pt x="181" y="127"/>
                  <a:pt x="181" y="127"/>
                  <a:pt x="181" y="127"/>
                </a:cubicBezTo>
                <a:cubicBezTo>
                  <a:pt x="180" y="128"/>
                  <a:pt x="180" y="128"/>
                  <a:pt x="180" y="129"/>
                </a:cubicBezTo>
                <a:cubicBezTo>
                  <a:pt x="180" y="129"/>
                  <a:pt x="180" y="129"/>
                  <a:pt x="179" y="129"/>
                </a:cubicBezTo>
                <a:cubicBezTo>
                  <a:pt x="179" y="129"/>
                  <a:pt x="179" y="129"/>
                  <a:pt x="179" y="129"/>
                </a:cubicBezTo>
                <a:close/>
                <a:moveTo>
                  <a:pt x="95" y="130"/>
                </a:moveTo>
                <a:cubicBezTo>
                  <a:pt x="94" y="129"/>
                  <a:pt x="94" y="127"/>
                  <a:pt x="95" y="125"/>
                </a:cubicBezTo>
                <a:cubicBezTo>
                  <a:pt x="95" y="123"/>
                  <a:pt x="95" y="122"/>
                  <a:pt x="95" y="121"/>
                </a:cubicBezTo>
                <a:cubicBezTo>
                  <a:pt x="95" y="118"/>
                  <a:pt x="95" y="114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2" y="109"/>
                  <a:pt x="89" y="109"/>
                  <a:pt x="87" y="109"/>
                </a:cubicBezTo>
                <a:cubicBezTo>
                  <a:pt x="87" y="111"/>
                  <a:pt x="86" y="114"/>
                  <a:pt x="86" y="117"/>
                </a:cubicBezTo>
                <a:cubicBezTo>
                  <a:pt x="86" y="118"/>
                  <a:pt x="86" y="119"/>
                  <a:pt x="86" y="120"/>
                </a:cubicBezTo>
                <a:cubicBezTo>
                  <a:pt x="86" y="122"/>
                  <a:pt x="86" y="124"/>
                  <a:pt x="86" y="126"/>
                </a:cubicBezTo>
                <a:cubicBezTo>
                  <a:pt x="86" y="127"/>
                  <a:pt x="86" y="127"/>
                  <a:pt x="86" y="128"/>
                </a:cubicBezTo>
                <a:cubicBezTo>
                  <a:pt x="86" y="128"/>
                  <a:pt x="86" y="129"/>
                  <a:pt x="86" y="129"/>
                </a:cubicBezTo>
                <a:cubicBezTo>
                  <a:pt x="87" y="129"/>
                  <a:pt x="88" y="130"/>
                  <a:pt x="89" y="130"/>
                </a:cubicBezTo>
                <a:cubicBezTo>
                  <a:pt x="89" y="130"/>
                  <a:pt x="89" y="129"/>
                  <a:pt x="89" y="129"/>
                </a:cubicBezTo>
                <a:cubicBezTo>
                  <a:pt x="89" y="126"/>
                  <a:pt x="90" y="123"/>
                  <a:pt x="90" y="120"/>
                </a:cubicBezTo>
                <a:cubicBezTo>
                  <a:pt x="90" y="120"/>
                  <a:pt x="90" y="119"/>
                  <a:pt x="90" y="119"/>
                </a:cubicBezTo>
                <a:cubicBezTo>
                  <a:pt x="90" y="114"/>
                  <a:pt x="91" y="110"/>
                  <a:pt x="93" y="110"/>
                </a:cubicBezTo>
                <a:cubicBezTo>
                  <a:pt x="93" y="110"/>
                  <a:pt x="93" y="110"/>
                  <a:pt x="93" y="110"/>
                </a:cubicBezTo>
                <a:cubicBezTo>
                  <a:pt x="94" y="110"/>
                  <a:pt x="94" y="111"/>
                  <a:pt x="94" y="112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94" y="112"/>
                  <a:pt x="94" y="113"/>
                  <a:pt x="94" y="113"/>
                </a:cubicBezTo>
                <a:cubicBezTo>
                  <a:pt x="94" y="113"/>
                  <a:pt x="94" y="113"/>
                  <a:pt x="94" y="113"/>
                </a:cubicBezTo>
                <a:cubicBezTo>
                  <a:pt x="94" y="114"/>
                  <a:pt x="94" y="114"/>
                  <a:pt x="94" y="114"/>
                </a:cubicBezTo>
                <a:cubicBezTo>
                  <a:pt x="94" y="115"/>
                  <a:pt x="94" y="115"/>
                  <a:pt x="94" y="116"/>
                </a:cubicBezTo>
                <a:cubicBezTo>
                  <a:pt x="93" y="118"/>
                  <a:pt x="93" y="121"/>
                  <a:pt x="93" y="123"/>
                </a:cubicBezTo>
                <a:cubicBezTo>
                  <a:pt x="93" y="124"/>
                  <a:pt x="93" y="125"/>
                  <a:pt x="93" y="126"/>
                </a:cubicBezTo>
                <a:cubicBezTo>
                  <a:pt x="93" y="127"/>
                  <a:pt x="93" y="129"/>
                  <a:pt x="93" y="130"/>
                </a:cubicBezTo>
                <a:cubicBezTo>
                  <a:pt x="93" y="130"/>
                  <a:pt x="94" y="130"/>
                  <a:pt x="95" y="130"/>
                </a:cubicBezTo>
                <a:close/>
                <a:moveTo>
                  <a:pt x="83" y="129"/>
                </a:moveTo>
                <a:cubicBezTo>
                  <a:pt x="82" y="126"/>
                  <a:pt x="83" y="124"/>
                  <a:pt x="83" y="122"/>
                </a:cubicBezTo>
                <a:cubicBezTo>
                  <a:pt x="83" y="121"/>
                  <a:pt x="83" y="121"/>
                  <a:pt x="83" y="120"/>
                </a:cubicBezTo>
                <a:cubicBezTo>
                  <a:pt x="83" y="119"/>
                  <a:pt x="83" y="117"/>
                  <a:pt x="83" y="115"/>
                </a:cubicBezTo>
                <a:cubicBezTo>
                  <a:pt x="84" y="113"/>
                  <a:pt x="84" y="111"/>
                  <a:pt x="84" y="108"/>
                </a:cubicBezTo>
                <a:cubicBezTo>
                  <a:pt x="84" y="108"/>
                  <a:pt x="84" y="108"/>
                  <a:pt x="84" y="108"/>
                </a:cubicBezTo>
                <a:cubicBezTo>
                  <a:pt x="84" y="108"/>
                  <a:pt x="83" y="108"/>
                  <a:pt x="83" y="108"/>
                </a:cubicBezTo>
                <a:cubicBezTo>
                  <a:pt x="83" y="112"/>
                  <a:pt x="83" y="116"/>
                  <a:pt x="82" y="120"/>
                </a:cubicBezTo>
                <a:cubicBezTo>
                  <a:pt x="82" y="121"/>
                  <a:pt x="82" y="122"/>
                  <a:pt x="82" y="123"/>
                </a:cubicBezTo>
                <a:cubicBezTo>
                  <a:pt x="82" y="126"/>
                  <a:pt x="82" y="126"/>
                  <a:pt x="82" y="126"/>
                </a:cubicBezTo>
                <a:cubicBezTo>
                  <a:pt x="82" y="126"/>
                  <a:pt x="82" y="127"/>
                  <a:pt x="82" y="127"/>
                </a:cubicBezTo>
                <a:cubicBezTo>
                  <a:pt x="82" y="128"/>
                  <a:pt x="82" y="128"/>
                  <a:pt x="82" y="129"/>
                </a:cubicBezTo>
                <a:cubicBezTo>
                  <a:pt x="82" y="129"/>
                  <a:pt x="83" y="129"/>
                  <a:pt x="83" y="129"/>
                </a:cubicBezTo>
                <a:close/>
                <a:moveTo>
                  <a:pt x="74" y="127"/>
                </a:moveTo>
                <a:cubicBezTo>
                  <a:pt x="75" y="127"/>
                  <a:pt x="76" y="128"/>
                  <a:pt x="77" y="128"/>
                </a:cubicBezTo>
                <a:cubicBezTo>
                  <a:pt x="77" y="125"/>
                  <a:pt x="77" y="123"/>
                  <a:pt x="77" y="120"/>
                </a:cubicBezTo>
                <a:cubicBezTo>
                  <a:pt x="77" y="120"/>
                  <a:pt x="78" y="119"/>
                  <a:pt x="78" y="118"/>
                </a:cubicBezTo>
                <a:cubicBezTo>
                  <a:pt x="78" y="115"/>
                  <a:pt x="78" y="111"/>
                  <a:pt x="78" y="108"/>
                </a:cubicBezTo>
                <a:cubicBezTo>
                  <a:pt x="78" y="108"/>
                  <a:pt x="78" y="107"/>
                  <a:pt x="78" y="107"/>
                </a:cubicBezTo>
                <a:cubicBezTo>
                  <a:pt x="77" y="107"/>
                  <a:pt x="76" y="107"/>
                  <a:pt x="75" y="107"/>
                </a:cubicBezTo>
                <a:cubicBezTo>
                  <a:pt x="75" y="107"/>
                  <a:pt x="75" y="108"/>
                  <a:pt x="75" y="109"/>
                </a:cubicBezTo>
                <a:cubicBezTo>
                  <a:pt x="75" y="109"/>
                  <a:pt x="75" y="109"/>
                  <a:pt x="75" y="109"/>
                </a:cubicBezTo>
                <a:cubicBezTo>
                  <a:pt x="74" y="111"/>
                  <a:pt x="74" y="113"/>
                  <a:pt x="74" y="116"/>
                </a:cubicBezTo>
                <a:cubicBezTo>
                  <a:pt x="74" y="118"/>
                  <a:pt x="74" y="121"/>
                  <a:pt x="74" y="123"/>
                </a:cubicBezTo>
                <a:cubicBezTo>
                  <a:pt x="74" y="123"/>
                  <a:pt x="74" y="123"/>
                  <a:pt x="74" y="124"/>
                </a:cubicBezTo>
                <a:cubicBezTo>
                  <a:pt x="74" y="125"/>
                  <a:pt x="74" y="126"/>
                  <a:pt x="74" y="127"/>
                </a:cubicBezTo>
                <a:close/>
                <a:moveTo>
                  <a:pt x="189" y="126"/>
                </a:moveTo>
                <a:cubicBezTo>
                  <a:pt x="189" y="126"/>
                  <a:pt x="190" y="127"/>
                  <a:pt x="190" y="127"/>
                </a:cubicBezTo>
                <a:cubicBezTo>
                  <a:pt x="190" y="127"/>
                  <a:pt x="190" y="127"/>
                  <a:pt x="190" y="127"/>
                </a:cubicBezTo>
                <a:cubicBezTo>
                  <a:pt x="190" y="127"/>
                  <a:pt x="190" y="126"/>
                  <a:pt x="190" y="125"/>
                </a:cubicBezTo>
                <a:cubicBezTo>
                  <a:pt x="190" y="124"/>
                  <a:pt x="190" y="124"/>
                  <a:pt x="190" y="124"/>
                </a:cubicBezTo>
                <a:cubicBezTo>
                  <a:pt x="190" y="124"/>
                  <a:pt x="190" y="124"/>
                  <a:pt x="190" y="124"/>
                </a:cubicBezTo>
                <a:cubicBezTo>
                  <a:pt x="190" y="124"/>
                  <a:pt x="190" y="124"/>
                  <a:pt x="190" y="124"/>
                </a:cubicBezTo>
                <a:cubicBezTo>
                  <a:pt x="189" y="125"/>
                  <a:pt x="189" y="126"/>
                  <a:pt x="189" y="126"/>
                </a:cubicBezTo>
                <a:close/>
                <a:moveTo>
                  <a:pt x="71" y="127"/>
                </a:moveTo>
                <a:cubicBezTo>
                  <a:pt x="71" y="126"/>
                  <a:pt x="71" y="124"/>
                  <a:pt x="71" y="123"/>
                </a:cubicBezTo>
                <a:cubicBezTo>
                  <a:pt x="71" y="123"/>
                  <a:pt x="71" y="122"/>
                  <a:pt x="71" y="122"/>
                </a:cubicBezTo>
                <a:cubicBezTo>
                  <a:pt x="71" y="119"/>
                  <a:pt x="71" y="116"/>
                  <a:pt x="72" y="114"/>
                </a:cubicBezTo>
                <a:cubicBezTo>
                  <a:pt x="72" y="111"/>
                  <a:pt x="72" y="109"/>
                  <a:pt x="73" y="107"/>
                </a:cubicBezTo>
                <a:cubicBezTo>
                  <a:pt x="73" y="107"/>
                  <a:pt x="73" y="106"/>
                  <a:pt x="73" y="106"/>
                </a:cubicBezTo>
                <a:cubicBezTo>
                  <a:pt x="72" y="106"/>
                  <a:pt x="71" y="106"/>
                  <a:pt x="70" y="106"/>
                </a:cubicBezTo>
                <a:cubicBezTo>
                  <a:pt x="70" y="106"/>
                  <a:pt x="69" y="106"/>
                  <a:pt x="68" y="105"/>
                </a:cubicBezTo>
                <a:cubicBezTo>
                  <a:pt x="68" y="108"/>
                  <a:pt x="69" y="110"/>
                  <a:pt x="69" y="113"/>
                </a:cubicBezTo>
                <a:cubicBezTo>
                  <a:pt x="69" y="117"/>
                  <a:pt x="69" y="122"/>
                  <a:pt x="69" y="126"/>
                </a:cubicBezTo>
                <a:cubicBezTo>
                  <a:pt x="69" y="126"/>
                  <a:pt x="69" y="126"/>
                  <a:pt x="69" y="126"/>
                </a:cubicBezTo>
                <a:cubicBezTo>
                  <a:pt x="70" y="127"/>
                  <a:pt x="71" y="127"/>
                  <a:pt x="71" y="127"/>
                </a:cubicBezTo>
                <a:close/>
                <a:moveTo>
                  <a:pt x="193" y="123"/>
                </a:moveTo>
                <a:cubicBezTo>
                  <a:pt x="193" y="124"/>
                  <a:pt x="193" y="125"/>
                  <a:pt x="193" y="126"/>
                </a:cubicBezTo>
                <a:cubicBezTo>
                  <a:pt x="194" y="126"/>
                  <a:pt x="194" y="126"/>
                  <a:pt x="194" y="126"/>
                </a:cubicBezTo>
                <a:cubicBezTo>
                  <a:pt x="195" y="125"/>
                  <a:pt x="195" y="123"/>
                  <a:pt x="195" y="122"/>
                </a:cubicBezTo>
                <a:cubicBezTo>
                  <a:pt x="194" y="122"/>
                  <a:pt x="194" y="123"/>
                  <a:pt x="193" y="123"/>
                </a:cubicBezTo>
                <a:close/>
                <a:moveTo>
                  <a:pt x="60" y="125"/>
                </a:moveTo>
                <a:cubicBezTo>
                  <a:pt x="63" y="125"/>
                  <a:pt x="65" y="126"/>
                  <a:pt x="67" y="126"/>
                </a:cubicBezTo>
                <a:cubicBezTo>
                  <a:pt x="66" y="119"/>
                  <a:pt x="66" y="112"/>
                  <a:pt x="66" y="105"/>
                </a:cubicBezTo>
                <a:cubicBezTo>
                  <a:pt x="66" y="105"/>
                  <a:pt x="66" y="105"/>
                  <a:pt x="66" y="105"/>
                </a:cubicBezTo>
                <a:cubicBezTo>
                  <a:pt x="64" y="105"/>
                  <a:pt x="62" y="104"/>
                  <a:pt x="60" y="104"/>
                </a:cubicBezTo>
                <a:cubicBezTo>
                  <a:pt x="60" y="107"/>
                  <a:pt x="60" y="111"/>
                  <a:pt x="60" y="115"/>
                </a:cubicBezTo>
                <a:cubicBezTo>
                  <a:pt x="60" y="116"/>
                  <a:pt x="60" y="117"/>
                  <a:pt x="60" y="118"/>
                </a:cubicBezTo>
                <a:cubicBezTo>
                  <a:pt x="61" y="120"/>
                  <a:pt x="61" y="122"/>
                  <a:pt x="60" y="125"/>
                </a:cubicBezTo>
                <a:close/>
                <a:moveTo>
                  <a:pt x="176" y="123"/>
                </a:moveTo>
                <a:cubicBezTo>
                  <a:pt x="176" y="123"/>
                  <a:pt x="176" y="124"/>
                  <a:pt x="176" y="125"/>
                </a:cubicBezTo>
                <a:cubicBezTo>
                  <a:pt x="176" y="125"/>
                  <a:pt x="176" y="125"/>
                  <a:pt x="176" y="125"/>
                </a:cubicBezTo>
                <a:cubicBezTo>
                  <a:pt x="176" y="124"/>
                  <a:pt x="176" y="123"/>
                  <a:pt x="176" y="123"/>
                </a:cubicBezTo>
                <a:close/>
                <a:moveTo>
                  <a:pt x="197" y="123"/>
                </a:moveTo>
                <a:cubicBezTo>
                  <a:pt x="197" y="123"/>
                  <a:pt x="197" y="124"/>
                  <a:pt x="197" y="124"/>
                </a:cubicBezTo>
                <a:cubicBezTo>
                  <a:pt x="197" y="124"/>
                  <a:pt x="197" y="124"/>
                  <a:pt x="198" y="124"/>
                </a:cubicBezTo>
                <a:cubicBezTo>
                  <a:pt x="198" y="124"/>
                  <a:pt x="198" y="123"/>
                  <a:pt x="197" y="123"/>
                </a:cubicBezTo>
                <a:close/>
                <a:moveTo>
                  <a:pt x="53" y="123"/>
                </a:moveTo>
                <a:cubicBezTo>
                  <a:pt x="54" y="123"/>
                  <a:pt x="56" y="123"/>
                  <a:pt x="57" y="124"/>
                </a:cubicBezTo>
                <a:cubicBezTo>
                  <a:pt x="57" y="121"/>
                  <a:pt x="57" y="119"/>
                  <a:pt x="57" y="116"/>
                </a:cubicBezTo>
                <a:cubicBezTo>
                  <a:pt x="57" y="115"/>
                  <a:pt x="57" y="115"/>
                  <a:pt x="57" y="114"/>
                </a:cubicBezTo>
                <a:cubicBezTo>
                  <a:pt x="57" y="109"/>
                  <a:pt x="57" y="106"/>
                  <a:pt x="58" y="103"/>
                </a:cubicBezTo>
                <a:cubicBezTo>
                  <a:pt x="56" y="102"/>
                  <a:pt x="55" y="102"/>
                  <a:pt x="54" y="102"/>
                </a:cubicBezTo>
                <a:cubicBezTo>
                  <a:pt x="54" y="106"/>
                  <a:pt x="54" y="109"/>
                  <a:pt x="53" y="113"/>
                </a:cubicBezTo>
                <a:cubicBezTo>
                  <a:pt x="53" y="115"/>
                  <a:pt x="53" y="115"/>
                  <a:pt x="53" y="115"/>
                </a:cubicBezTo>
                <a:cubicBezTo>
                  <a:pt x="53" y="116"/>
                  <a:pt x="53" y="118"/>
                  <a:pt x="53" y="120"/>
                </a:cubicBezTo>
                <a:cubicBezTo>
                  <a:pt x="53" y="120"/>
                  <a:pt x="53" y="121"/>
                  <a:pt x="53" y="121"/>
                </a:cubicBezTo>
                <a:cubicBezTo>
                  <a:pt x="53" y="122"/>
                  <a:pt x="53" y="122"/>
                  <a:pt x="53" y="123"/>
                </a:cubicBezTo>
                <a:close/>
                <a:moveTo>
                  <a:pt x="98" y="119"/>
                </a:moveTo>
                <a:cubicBezTo>
                  <a:pt x="98" y="120"/>
                  <a:pt x="98" y="121"/>
                  <a:pt x="98" y="121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98" y="122"/>
                  <a:pt x="98" y="121"/>
                  <a:pt x="98" y="120"/>
                </a:cubicBezTo>
                <a:cubicBezTo>
                  <a:pt x="98" y="120"/>
                  <a:pt x="98" y="120"/>
                  <a:pt x="98" y="119"/>
                </a:cubicBezTo>
                <a:close/>
                <a:moveTo>
                  <a:pt x="44" y="119"/>
                </a:moveTo>
                <a:cubicBezTo>
                  <a:pt x="45" y="120"/>
                  <a:pt x="45" y="120"/>
                  <a:pt x="46" y="120"/>
                </a:cubicBezTo>
                <a:cubicBezTo>
                  <a:pt x="47" y="121"/>
                  <a:pt x="48" y="121"/>
                  <a:pt x="49" y="121"/>
                </a:cubicBezTo>
                <a:cubicBezTo>
                  <a:pt x="49" y="120"/>
                  <a:pt x="50" y="118"/>
                  <a:pt x="50" y="116"/>
                </a:cubicBezTo>
                <a:cubicBezTo>
                  <a:pt x="50" y="116"/>
                  <a:pt x="50" y="115"/>
                  <a:pt x="50" y="114"/>
                </a:cubicBezTo>
                <a:cubicBezTo>
                  <a:pt x="50" y="112"/>
                  <a:pt x="50" y="112"/>
                  <a:pt x="50" y="112"/>
                </a:cubicBezTo>
                <a:cubicBezTo>
                  <a:pt x="51" y="108"/>
                  <a:pt x="51" y="104"/>
                  <a:pt x="51" y="101"/>
                </a:cubicBezTo>
                <a:cubicBezTo>
                  <a:pt x="49" y="100"/>
                  <a:pt x="46" y="99"/>
                  <a:pt x="44" y="98"/>
                </a:cubicBezTo>
                <a:cubicBezTo>
                  <a:pt x="44" y="102"/>
                  <a:pt x="45" y="105"/>
                  <a:pt x="45" y="108"/>
                </a:cubicBezTo>
                <a:cubicBezTo>
                  <a:pt x="45" y="109"/>
                  <a:pt x="45" y="110"/>
                  <a:pt x="45" y="111"/>
                </a:cubicBezTo>
                <a:cubicBezTo>
                  <a:pt x="45" y="113"/>
                  <a:pt x="45" y="116"/>
                  <a:pt x="44" y="119"/>
                </a:cubicBezTo>
                <a:cubicBezTo>
                  <a:pt x="44" y="119"/>
                  <a:pt x="44" y="119"/>
                  <a:pt x="44" y="119"/>
                </a:cubicBezTo>
                <a:close/>
                <a:moveTo>
                  <a:pt x="203" y="120"/>
                </a:moveTo>
                <a:cubicBezTo>
                  <a:pt x="203" y="120"/>
                  <a:pt x="203" y="120"/>
                  <a:pt x="203" y="121"/>
                </a:cubicBezTo>
                <a:cubicBezTo>
                  <a:pt x="204" y="120"/>
                  <a:pt x="205" y="119"/>
                  <a:pt x="206" y="119"/>
                </a:cubicBezTo>
                <a:cubicBezTo>
                  <a:pt x="206" y="118"/>
                  <a:pt x="206" y="117"/>
                  <a:pt x="206" y="117"/>
                </a:cubicBezTo>
                <a:cubicBezTo>
                  <a:pt x="206" y="117"/>
                  <a:pt x="206" y="117"/>
                  <a:pt x="206" y="117"/>
                </a:cubicBezTo>
                <a:cubicBezTo>
                  <a:pt x="206" y="117"/>
                  <a:pt x="205" y="117"/>
                  <a:pt x="205" y="117"/>
                </a:cubicBezTo>
                <a:cubicBezTo>
                  <a:pt x="205" y="118"/>
                  <a:pt x="205" y="118"/>
                  <a:pt x="204" y="119"/>
                </a:cubicBezTo>
                <a:cubicBezTo>
                  <a:pt x="204" y="120"/>
                  <a:pt x="204" y="120"/>
                  <a:pt x="203" y="120"/>
                </a:cubicBezTo>
                <a:cubicBezTo>
                  <a:pt x="203" y="120"/>
                  <a:pt x="203" y="120"/>
                  <a:pt x="203" y="120"/>
                </a:cubicBezTo>
                <a:close/>
                <a:moveTo>
                  <a:pt x="186" y="105"/>
                </a:moveTo>
                <a:cubicBezTo>
                  <a:pt x="186" y="106"/>
                  <a:pt x="186" y="107"/>
                  <a:pt x="186" y="108"/>
                </a:cubicBezTo>
                <a:cubicBezTo>
                  <a:pt x="186" y="108"/>
                  <a:pt x="186" y="109"/>
                  <a:pt x="186" y="109"/>
                </a:cubicBezTo>
                <a:cubicBezTo>
                  <a:pt x="185" y="111"/>
                  <a:pt x="185" y="113"/>
                  <a:pt x="185" y="116"/>
                </a:cubicBezTo>
                <a:cubicBezTo>
                  <a:pt x="185" y="117"/>
                  <a:pt x="185" y="118"/>
                  <a:pt x="185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20"/>
                  <a:pt x="185" y="119"/>
                  <a:pt x="185" y="119"/>
                </a:cubicBezTo>
                <a:cubicBezTo>
                  <a:pt x="185" y="118"/>
                  <a:pt x="185" y="118"/>
                  <a:pt x="185" y="118"/>
                </a:cubicBezTo>
                <a:cubicBezTo>
                  <a:pt x="185" y="116"/>
                  <a:pt x="185" y="115"/>
                  <a:pt x="186" y="114"/>
                </a:cubicBezTo>
                <a:cubicBezTo>
                  <a:pt x="186" y="113"/>
                  <a:pt x="186" y="111"/>
                  <a:pt x="186" y="109"/>
                </a:cubicBezTo>
                <a:cubicBezTo>
                  <a:pt x="186" y="108"/>
                  <a:pt x="186" y="107"/>
                  <a:pt x="186" y="106"/>
                </a:cubicBezTo>
                <a:cubicBezTo>
                  <a:pt x="186" y="106"/>
                  <a:pt x="186" y="105"/>
                  <a:pt x="186" y="105"/>
                </a:cubicBezTo>
                <a:close/>
                <a:moveTo>
                  <a:pt x="106" y="111"/>
                </a:moveTo>
                <a:cubicBezTo>
                  <a:pt x="106" y="114"/>
                  <a:pt x="106" y="116"/>
                  <a:pt x="106" y="119"/>
                </a:cubicBezTo>
                <a:cubicBezTo>
                  <a:pt x="106" y="116"/>
                  <a:pt x="107" y="113"/>
                  <a:pt x="107" y="111"/>
                </a:cubicBezTo>
                <a:lnTo>
                  <a:pt x="106" y="111"/>
                </a:lnTo>
                <a:close/>
                <a:moveTo>
                  <a:pt x="193" y="119"/>
                </a:moveTo>
                <a:cubicBezTo>
                  <a:pt x="193" y="119"/>
                  <a:pt x="193" y="118"/>
                  <a:pt x="194" y="118"/>
                </a:cubicBezTo>
                <a:cubicBezTo>
                  <a:pt x="194" y="118"/>
                  <a:pt x="195" y="118"/>
                  <a:pt x="195" y="117"/>
                </a:cubicBezTo>
                <a:cubicBezTo>
                  <a:pt x="195" y="117"/>
                  <a:pt x="195" y="117"/>
                  <a:pt x="195" y="116"/>
                </a:cubicBezTo>
                <a:cubicBezTo>
                  <a:pt x="194" y="117"/>
                  <a:pt x="194" y="117"/>
                  <a:pt x="193" y="117"/>
                </a:cubicBezTo>
                <a:cubicBezTo>
                  <a:pt x="193" y="118"/>
                  <a:pt x="193" y="118"/>
                  <a:pt x="193" y="119"/>
                </a:cubicBezTo>
                <a:cubicBezTo>
                  <a:pt x="193" y="119"/>
                  <a:pt x="193" y="119"/>
                  <a:pt x="193" y="119"/>
                </a:cubicBezTo>
                <a:close/>
                <a:moveTo>
                  <a:pt x="35" y="115"/>
                </a:moveTo>
                <a:cubicBezTo>
                  <a:pt x="38" y="117"/>
                  <a:pt x="40" y="118"/>
                  <a:pt x="42" y="119"/>
                </a:cubicBezTo>
                <a:cubicBezTo>
                  <a:pt x="41" y="116"/>
                  <a:pt x="41" y="114"/>
                  <a:pt x="42" y="111"/>
                </a:cubicBezTo>
                <a:cubicBezTo>
                  <a:pt x="42" y="110"/>
                  <a:pt x="42" y="109"/>
                  <a:pt x="42" y="108"/>
                </a:cubicBezTo>
                <a:cubicBezTo>
                  <a:pt x="42" y="107"/>
                  <a:pt x="42" y="107"/>
                  <a:pt x="42" y="107"/>
                </a:cubicBezTo>
                <a:cubicBezTo>
                  <a:pt x="42" y="104"/>
                  <a:pt x="42" y="101"/>
                  <a:pt x="42" y="97"/>
                </a:cubicBezTo>
                <a:cubicBezTo>
                  <a:pt x="39" y="96"/>
                  <a:pt x="37" y="95"/>
                  <a:pt x="35" y="94"/>
                </a:cubicBezTo>
                <a:cubicBezTo>
                  <a:pt x="35" y="98"/>
                  <a:pt x="35" y="102"/>
                  <a:pt x="35" y="106"/>
                </a:cubicBezTo>
                <a:cubicBezTo>
                  <a:pt x="35" y="106"/>
                  <a:pt x="35" y="107"/>
                  <a:pt x="35" y="108"/>
                </a:cubicBezTo>
                <a:cubicBezTo>
                  <a:pt x="35" y="110"/>
                  <a:pt x="36" y="113"/>
                  <a:pt x="35" y="115"/>
                </a:cubicBezTo>
                <a:close/>
                <a:moveTo>
                  <a:pt x="97" y="110"/>
                </a:moveTo>
                <a:cubicBezTo>
                  <a:pt x="97" y="112"/>
                  <a:pt x="98" y="115"/>
                  <a:pt x="98" y="118"/>
                </a:cubicBezTo>
                <a:cubicBezTo>
                  <a:pt x="98" y="118"/>
                  <a:pt x="98" y="118"/>
                  <a:pt x="98" y="117"/>
                </a:cubicBezTo>
                <a:cubicBezTo>
                  <a:pt x="98" y="115"/>
                  <a:pt x="97" y="112"/>
                  <a:pt x="97" y="110"/>
                </a:cubicBezTo>
                <a:cubicBezTo>
                  <a:pt x="97" y="110"/>
                  <a:pt x="97" y="110"/>
                  <a:pt x="97" y="110"/>
                </a:cubicBezTo>
                <a:close/>
                <a:moveTo>
                  <a:pt x="210" y="114"/>
                </a:moveTo>
                <a:cubicBezTo>
                  <a:pt x="210" y="115"/>
                  <a:pt x="210" y="115"/>
                  <a:pt x="210" y="115"/>
                </a:cubicBezTo>
                <a:cubicBezTo>
                  <a:pt x="210" y="115"/>
                  <a:pt x="210" y="114"/>
                  <a:pt x="210" y="114"/>
                </a:cubicBezTo>
                <a:cubicBezTo>
                  <a:pt x="210" y="114"/>
                  <a:pt x="210" y="114"/>
                  <a:pt x="210" y="114"/>
                </a:cubicBezTo>
                <a:close/>
                <a:moveTo>
                  <a:pt x="200" y="115"/>
                </a:moveTo>
                <a:cubicBezTo>
                  <a:pt x="200" y="114"/>
                  <a:pt x="200" y="114"/>
                  <a:pt x="200" y="114"/>
                </a:cubicBezTo>
                <a:cubicBezTo>
                  <a:pt x="200" y="114"/>
                  <a:pt x="200" y="113"/>
                  <a:pt x="200" y="113"/>
                </a:cubicBezTo>
                <a:cubicBezTo>
                  <a:pt x="200" y="113"/>
                  <a:pt x="200" y="113"/>
                  <a:pt x="199" y="113"/>
                </a:cubicBezTo>
                <a:cubicBezTo>
                  <a:pt x="199" y="113"/>
                  <a:pt x="199" y="114"/>
                  <a:pt x="200" y="115"/>
                </a:cubicBezTo>
                <a:close/>
                <a:moveTo>
                  <a:pt x="27" y="110"/>
                </a:moveTo>
                <a:cubicBezTo>
                  <a:pt x="29" y="111"/>
                  <a:pt x="31" y="112"/>
                  <a:pt x="32" y="113"/>
                </a:cubicBezTo>
                <a:cubicBezTo>
                  <a:pt x="32" y="112"/>
                  <a:pt x="32" y="110"/>
                  <a:pt x="32" y="108"/>
                </a:cubicBezTo>
                <a:cubicBezTo>
                  <a:pt x="32" y="107"/>
                  <a:pt x="32" y="106"/>
                  <a:pt x="32" y="105"/>
                </a:cubicBezTo>
                <a:cubicBezTo>
                  <a:pt x="32" y="100"/>
                  <a:pt x="32" y="97"/>
                  <a:pt x="32" y="93"/>
                </a:cubicBezTo>
                <a:cubicBezTo>
                  <a:pt x="32" y="93"/>
                  <a:pt x="32" y="93"/>
                  <a:pt x="32" y="93"/>
                </a:cubicBezTo>
                <a:cubicBezTo>
                  <a:pt x="32" y="93"/>
                  <a:pt x="31" y="93"/>
                  <a:pt x="31" y="92"/>
                </a:cubicBezTo>
                <a:cubicBezTo>
                  <a:pt x="30" y="92"/>
                  <a:pt x="29" y="91"/>
                  <a:pt x="28" y="91"/>
                </a:cubicBezTo>
                <a:cubicBezTo>
                  <a:pt x="28" y="93"/>
                  <a:pt x="27" y="96"/>
                  <a:pt x="27" y="99"/>
                </a:cubicBezTo>
                <a:cubicBezTo>
                  <a:pt x="27" y="100"/>
                  <a:pt x="27" y="101"/>
                  <a:pt x="27" y="102"/>
                </a:cubicBezTo>
                <a:cubicBezTo>
                  <a:pt x="27" y="104"/>
                  <a:pt x="27" y="106"/>
                  <a:pt x="27" y="108"/>
                </a:cubicBezTo>
                <a:cubicBezTo>
                  <a:pt x="27" y="109"/>
                  <a:pt x="27" y="109"/>
                  <a:pt x="27" y="109"/>
                </a:cubicBezTo>
                <a:cubicBezTo>
                  <a:pt x="27" y="110"/>
                  <a:pt x="27" y="110"/>
                  <a:pt x="27" y="110"/>
                </a:cubicBezTo>
                <a:close/>
                <a:moveTo>
                  <a:pt x="150" y="112"/>
                </a:moveTo>
                <a:cubicBezTo>
                  <a:pt x="150" y="112"/>
                  <a:pt x="151" y="112"/>
                  <a:pt x="151" y="113"/>
                </a:cubicBezTo>
                <a:cubicBezTo>
                  <a:pt x="151" y="112"/>
                  <a:pt x="151" y="112"/>
                  <a:pt x="151" y="112"/>
                </a:cubicBezTo>
                <a:cubicBezTo>
                  <a:pt x="150" y="112"/>
                  <a:pt x="149" y="112"/>
                  <a:pt x="148" y="112"/>
                </a:cubicBezTo>
                <a:cubicBezTo>
                  <a:pt x="148" y="112"/>
                  <a:pt x="148" y="112"/>
                  <a:pt x="148" y="113"/>
                </a:cubicBezTo>
                <a:cubicBezTo>
                  <a:pt x="149" y="112"/>
                  <a:pt x="149" y="112"/>
                  <a:pt x="150" y="112"/>
                </a:cubicBezTo>
                <a:close/>
                <a:moveTo>
                  <a:pt x="214" y="111"/>
                </a:moveTo>
                <a:cubicBezTo>
                  <a:pt x="214" y="112"/>
                  <a:pt x="214" y="112"/>
                  <a:pt x="214" y="113"/>
                </a:cubicBezTo>
                <a:cubicBezTo>
                  <a:pt x="214" y="113"/>
                  <a:pt x="215" y="112"/>
                  <a:pt x="215" y="112"/>
                </a:cubicBezTo>
                <a:cubicBezTo>
                  <a:pt x="215" y="111"/>
                  <a:pt x="215" y="111"/>
                  <a:pt x="215" y="110"/>
                </a:cubicBezTo>
                <a:cubicBezTo>
                  <a:pt x="215" y="110"/>
                  <a:pt x="214" y="111"/>
                  <a:pt x="214" y="111"/>
                </a:cubicBezTo>
                <a:close/>
                <a:moveTo>
                  <a:pt x="193" y="102"/>
                </a:moveTo>
                <a:cubicBezTo>
                  <a:pt x="194" y="102"/>
                  <a:pt x="194" y="103"/>
                  <a:pt x="194" y="103"/>
                </a:cubicBezTo>
                <a:cubicBezTo>
                  <a:pt x="195" y="106"/>
                  <a:pt x="195" y="109"/>
                  <a:pt x="194" y="113"/>
                </a:cubicBezTo>
                <a:cubicBezTo>
                  <a:pt x="194" y="112"/>
                  <a:pt x="195" y="112"/>
                  <a:pt x="195" y="112"/>
                </a:cubicBezTo>
                <a:cubicBezTo>
                  <a:pt x="195" y="112"/>
                  <a:pt x="195" y="111"/>
                  <a:pt x="195" y="111"/>
                </a:cubicBezTo>
                <a:cubicBezTo>
                  <a:pt x="195" y="110"/>
                  <a:pt x="195" y="109"/>
                  <a:pt x="195" y="108"/>
                </a:cubicBezTo>
                <a:cubicBezTo>
                  <a:pt x="195" y="105"/>
                  <a:pt x="194" y="102"/>
                  <a:pt x="194" y="99"/>
                </a:cubicBezTo>
                <a:cubicBezTo>
                  <a:pt x="193" y="100"/>
                  <a:pt x="191" y="100"/>
                  <a:pt x="189" y="101"/>
                </a:cubicBezTo>
                <a:cubicBezTo>
                  <a:pt x="190" y="101"/>
                  <a:pt x="190" y="102"/>
                  <a:pt x="190" y="102"/>
                </a:cubicBezTo>
                <a:cubicBezTo>
                  <a:pt x="189" y="102"/>
                  <a:pt x="189" y="102"/>
                  <a:pt x="189" y="102"/>
                </a:cubicBezTo>
                <a:cubicBezTo>
                  <a:pt x="189" y="102"/>
                  <a:pt x="189" y="102"/>
                  <a:pt x="189" y="102"/>
                </a:cubicBezTo>
                <a:cubicBezTo>
                  <a:pt x="189" y="103"/>
                  <a:pt x="189" y="103"/>
                  <a:pt x="189" y="104"/>
                </a:cubicBezTo>
                <a:cubicBezTo>
                  <a:pt x="189" y="104"/>
                  <a:pt x="189" y="105"/>
                  <a:pt x="189" y="105"/>
                </a:cubicBezTo>
                <a:cubicBezTo>
                  <a:pt x="189" y="106"/>
                  <a:pt x="189" y="108"/>
                  <a:pt x="189" y="109"/>
                </a:cubicBezTo>
                <a:cubicBezTo>
                  <a:pt x="189" y="110"/>
                  <a:pt x="189" y="111"/>
                  <a:pt x="189" y="112"/>
                </a:cubicBezTo>
                <a:cubicBezTo>
                  <a:pt x="189" y="110"/>
                  <a:pt x="190" y="107"/>
                  <a:pt x="190" y="105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90" y="103"/>
                  <a:pt x="191" y="102"/>
                  <a:pt x="191" y="101"/>
                </a:cubicBezTo>
                <a:cubicBezTo>
                  <a:pt x="191" y="101"/>
                  <a:pt x="191" y="100"/>
                  <a:pt x="192" y="100"/>
                </a:cubicBezTo>
                <a:cubicBezTo>
                  <a:pt x="192" y="100"/>
                  <a:pt x="193" y="100"/>
                  <a:pt x="193" y="101"/>
                </a:cubicBezTo>
                <a:cubicBezTo>
                  <a:pt x="193" y="101"/>
                  <a:pt x="193" y="101"/>
                  <a:pt x="193" y="102"/>
                </a:cubicBezTo>
                <a:cubicBezTo>
                  <a:pt x="193" y="102"/>
                  <a:pt x="193" y="102"/>
                  <a:pt x="193" y="102"/>
                </a:cubicBezTo>
                <a:close/>
                <a:moveTo>
                  <a:pt x="198" y="97"/>
                </a:moveTo>
                <a:cubicBezTo>
                  <a:pt x="198" y="101"/>
                  <a:pt x="198" y="105"/>
                  <a:pt x="199" y="109"/>
                </a:cubicBezTo>
                <a:cubicBezTo>
                  <a:pt x="199" y="109"/>
                  <a:pt x="200" y="108"/>
                  <a:pt x="200" y="108"/>
                </a:cubicBezTo>
                <a:cubicBezTo>
                  <a:pt x="200" y="107"/>
                  <a:pt x="200" y="106"/>
                  <a:pt x="200" y="106"/>
                </a:cubicBezTo>
                <a:cubicBezTo>
                  <a:pt x="200" y="106"/>
                  <a:pt x="200" y="106"/>
                  <a:pt x="200" y="106"/>
                </a:cubicBezTo>
                <a:cubicBezTo>
                  <a:pt x="199" y="106"/>
                  <a:pt x="199" y="105"/>
                  <a:pt x="199" y="105"/>
                </a:cubicBezTo>
                <a:cubicBezTo>
                  <a:pt x="199" y="104"/>
                  <a:pt x="199" y="104"/>
                  <a:pt x="199" y="104"/>
                </a:cubicBezTo>
                <a:cubicBezTo>
                  <a:pt x="199" y="103"/>
                  <a:pt x="200" y="103"/>
                  <a:pt x="200" y="103"/>
                </a:cubicBezTo>
                <a:cubicBezTo>
                  <a:pt x="200" y="101"/>
                  <a:pt x="200" y="100"/>
                  <a:pt x="200" y="99"/>
                </a:cubicBezTo>
                <a:cubicBezTo>
                  <a:pt x="200" y="99"/>
                  <a:pt x="200" y="99"/>
                  <a:pt x="200" y="99"/>
                </a:cubicBezTo>
                <a:cubicBezTo>
                  <a:pt x="199" y="98"/>
                  <a:pt x="199" y="98"/>
                  <a:pt x="200" y="97"/>
                </a:cubicBezTo>
                <a:cubicBezTo>
                  <a:pt x="200" y="97"/>
                  <a:pt x="200" y="97"/>
                  <a:pt x="200" y="97"/>
                </a:cubicBezTo>
                <a:cubicBezTo>
                  <a:pt x="200" y="97"/>
                  <a:pt x="200" y="96"/>
                  <a:pt x="200" y="96"/>
                </a:cubicBezTo>
                <a:cubicBezTo>
                  <a:pt x="199" y="96"/>
                  <a:pt x="199" y="96"/>
                  <a:pt x="198" y="97"/>
                </a:cubicBezTo>
                <a:close/>
                <a:moveTo>
                  <a:pt x="81" y="108"/>
                </a:moveTo>
                <a:cubicBezTo>
                  <a:pt x="81" y="108"/>
                  <a:pt x="81" y="108"/>
                  <a:pt x="81" y="108"/>
                </a:cubicBezTo>
                <a:cubicBezTo>
                  <a:pt x="81" y="108"/>
                  <a:pt x="81" y="109"/>
                  <a:pt x="81" y="109"/>
                </a:cubicBezTo>
                <a:cubicBezTo>
                  <a:pt x="81" y="109"/>
                  <a:pt x="81" y="108"/>
                  <a:pt x="81" y="108"/>
                </a:cubicBezTo>
                <a:cubicBezTo>
                  <a:pt x="81" y="108"/>
                  <a:pt x="81" y="108"/>
                  <a:pt x="81" y="108"/>
                </a:cubicBezTo>
                <a:close/>
                <a:moveTo>
                  <a:pt x="107" y="107"/>
                </a:moveTo>
                <a:cubicBezTo>
                  <a:pt x="116" y="108"/>
                  <a:pt x="125" y="109"/>
                  <a:pt x="132" y="109"/>
                </a:cubicBezTo>
                <a:cubicBezTo>
                  <a:pt x="145" y="109"/>
                  <a:pt x="156" y="108"/>
                  <a:pt x="166" y="105"/>
                </a:cubicBezTo>
                <a:cubicBezTo>
                  <a:pt x="166" y="105"/>
                  <a:pt x="166" y="105"/>
                  <a:pt x="166" y="105"/>
                </a:cubicBezTo>
                <a:cubicBezTo>
                  <a:pt x="166" y="104"/>
                  <a:pt x="167" y="104"/>
                  <a:pt x="168" y="104"/>
                </a:cubicBezTo>
                <a:cubicBezTo>
                  <a:pt x="168" y="104"/>
                  <a:pt x="169" y="104"/>
                  <a:pt x="169" y="105"/>
                </a:cubicBezTo>
                <a:cubicBezTo>
                  <a:pt x="171" y="104"/>
                  <a:pt x="174" y="103"/>
                  <a:pt x="176" y="103"/>
                </a:cubicBezTo>
                <a:cubicBezTo>
                  <a:pt x="188" y="99"/>
                  <a:pt x="200" y="93"/>
                  <a:pt x="210" y="85"/>
                </a:cubicBezTo>
                <a:cubicBezTo>
                  <a:pt x="219" y="77"/>
                  <a:pt x="228" y="69"/>
                  <a:pt x="226" y="57"/>
                </a:cubicBezTo>
                <a:cubicBezTo>
                  <a:pt x="224" y="57"/>
                  <a:pt x="222" y="57"/>
                  <a:pt x="220" y="57"/>
                </a:cubicBezTo>
                <a:cubicBezTo>
                  <a:pt x="220" y="58"/>
                  <a:pt x="220" y="58"/>
                  <a:pt x="219" y="59"/>
                </a:cubicBezTo>
                <a:cubicBezTo>
                  <a:pt x="219" y="59"/>
                  <a:pt x="219" y="59"/>
                  <a:pt x="218" y="59"/>
                </a:cubicBezTo>
                <a:cubicBezTo>
                  <a:pt x="218" y="59"/>
                  <a:pt x="218" y="59"/>
                  <a:pt x="217" y="59"/>
                </a:cubicBezTo>
                <a:cubicBezTo>
                  <a:pt x="217" y="59"/>
                  <a:pt x="217" y="58"/>
                  <a:pt x="217" y="58"/>
                </a:cubicBezTo>
                <a:cubicBezTo>
                  <a:pt x="217" y="58"/>
                  <a:pt x="217" y="57"/>
                  <a:pt x="217" y="57"/>
                </a:cubicBezTo>
                <a:cubicBezTo>
                  <a:pt x="217" y="57"/>
                  <a:pt x="216" y="57"/>
                  <a:pt x="215" y="57"/>
                </a:cubicBezTo>
                <a:cubicBezTo>
                  <a:pt x="215" y="57"/>
                  <a:pt x="215" y="57"/>
                  <a:pt x="215" y="57"/>
                </a:cubicBezTo>
                <a:cubicBezTo>
                  <a:pt x="214" y="57"/>
                  <a:pt x="214" y="57"/>
                  <a:pt x="214" y="57"/>
                </a:cubicBezTo>
                <a:cubicBezTo>
                  <a:pt x="209" y="57"/>
                  <a:pt x="204" y="57"/>
                  <a:pt x="198" y="57"/>
                </a:cubicBezTo>
                <a:cubicBezTo>
                  <a:pt x="198" y="57"/>
                  <a:pt x="198" y="57"/>
                  <a:pt x="198" y="57"/>
                </a:cubicBezTo>
                <a:cubicBezTo>
                  <a:pt x="198" y="57"/>
                  <a:pt x="198" y="57"/>
                  <a:pt x="197" y="57"/>
                </a:cubicBezTo>
                <a:cubicBezTo>
                  <a:pt x="192" y="57"/>
                  <a:pt x="186" y="56"/>
                  <a:pt x="180" y="56"/>
                </a:cubicBezTo>
                <a:cubicBezTo>
                  <a:pt x="177" y="56"/>
                  <a:pt x="174" y="56"/>
                  <a:pt x="171" y="56"/>
                </a:cubicBezTo>
                <a:cubicBezTo>
                  <a:pt x="161" y="55"/>
                  <a:pt x="151" y="55"/>
                  <a:pt x="140" y="54"/>
                </a:cubicBezTo>
                <a:cubicBezTo>
                  <a:pt x="138" y="54"/>
                  <a:pt x="135" y="54"/>
                  <a:pt x="132" y="54"/>
                </a:cubicBezTo>
                <a:cubicBezTo>
                  <a:pt x="131" y="54"/>
                  <a:pt x="129" y="54"/>
                  <a:pt x="127" y="53"/>
                </a:cubicBezTo>
                <a:cubicBezTo>
                  <a:pt x="125" y="53"/>
                  <a:pt x="123" y="53"/>
                  <a:pt x="121" y="53"/>
                </a:cubicBezTo>
                <a:cubicBezTo>
                  <a:pt x="121" y="53"/>
                  <a:pt x="121" y="53"/>
                  <a:pt x="121" y="53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20" y="53"/>
                  <a:pt x="119" y="53"/>
                  <a:pt x="119" y="52"/>
                </a:cubicBezTo>
                <a:cubicBezTo>
                  <a:pt x="119" y="52"/>
                  <a:pt x="119" y="52"/>
                  <a:pt x="119" y="52"/>
                </a:cubicBezTo>
                <a:cubicBezTo>
                  <a:pt x="118" y="53"/>
                  <a:pt x="118" y="53"/>
                  <a:pt x="118" y="53"/>
                </a:cubicBezTo>
                <a:cubicBezTo>
                  <a:pt x="118" y="53"/>
                  <a:pt x="118" y="53"/>
                  <a:pt x="117" y="53"/>
                </a:cubicBezTo>
                <a:cubicBezTo>
                  <a:pt x="117" y="53"/>
                  <a:pt x="117" y="53"/>
                  <a:pt x="117" y="53"/>
                </a:cubicBezTo>
                <a:cubicBezTo>
                  <a:pt x="117" y="53"/>
                  <a:pt x="117" y="53"/>
                  <a:pt x="117" y="53"/>
                </a:cubicBezTo>
                <a:cubicBezTo>
                  <a:pt x="116" y="53"/>
                  <a:pt x="116" y="53"/>
                  <a:pt x="116" y="52"/>
                </a:cubicBezTo>
                <a:cubicBezTo>
                  <a:pt x="116" y="52"/>
                  <a:pt x="116" y="52"/>
                  <a:pt x="116" y="51"/>
                </a:cubicBezTo>
                <a:cubicBezTo>
                  <a:pt x="116" y="51"/>
                  <a:pt x="116" y="51"/>
                  <a:pt x="115" y="52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4" y="52"/>
                  <a:pt x="114" y="51"/>
                  <a:pt x="114" y="51"/>
                </a:cubicBezTo>
                <a:cubicBezTo>
                  <a:pt x="114" y="49"/>
                  <a:pt x="115" y="48"/>
                  <a:pt x="116" y="47"/>
                </a:cubicBezTo>
                <a:cubicBezTo>
                  <a:pt x="116" y="47"/>
                  <a:pt x="116" y="46"/>
                  <a:pt x="116" y="45"/>
                </a:cubicBezTo>
                <a:cubicBezTo>
                  <a:pt x="116" y="43"/>
                  <a:pt x="116" y="42"/>
                  <a:pt x="116" y="40"/>
                </a:cubicBezTo>
                <a:cubicBezTo>
                  <a:pt x="116" y="40"/>
                  <a:pt x="116" y="39"/>
                  <a:pt x="116" y="39"/>
                </a:cubicBezTo>
                <a:cubicBezTo>
                  <a:pt x="117" y="31"/>
                  <a:pt x="117" y="23"/>
                  <a:pt x="116" y="14"/>
                </a:cubicBezTo>
                <a:cubicBezTo>
                  <a:pt x="116" y="13"/>
                  <a:pt x="116" y="12"/>
                  <a:pt x="116" y="11"/>
                </a:cubicBezTo>
                <a:cubicBezTo>
                  <a:pt x="113" y="11"/>
                  <a:pt x="110" y="11"/>
                  <a:pt x="106" y="11"/>
                </a:cubicBezTo>
                <a:cubicBezTo>
                  <a:pt x="96" y="11"/>
                  <a:pt x="86" y="12"/>
                  <a:pt x="77" y="14"/>
                </a:cubicBezTo>
                <a:cubicBezTo>
                  <a:pt x="76" y="14"/>
                  <a:pt x="74" y="15"/>
                  <a:pt x="73" y="15"/>
                </a:cubicBezTo>
                <a:cubicBezTo>
                  <a:pt x="66" y="16"/>
                  <a:pt x="58" y="18"/>
                  <a:pt x="50" y="21"/>
                </a:cubicBezTo>
                <a:cubicBezTo>
                  <a:pt x="43" y="24"/>
                  <a:pt x="36" y="27"/>
                  <a:pt x="29" y="32"/>
                </a:cubicBezTo>
                <a:cubicBezTo>
                  <a:pt x="19" y="39"/>
                  <a:pt x="9" y="47"/>
                  <a:pt x="7" y="58"/>
                </a:cubicBezTo>
                <a:cubicBezTo>
                  <a:pt x="6" y="65"/>
                  <a:pt x="8" y="71"/>
                  <a:pt x="14" y="77"/>
                </a:cubicBezTo>
                <a:cubicBezTo>
                  <a:pt x="14" y="77"/>
                  <a:pt x="14" y="77"/>
                  <a:pt x="14" y="77"/>
                </a:cubicBezTo>
                <a:cubicBezTo>
                  <a:pt x="14" y="77"/>
                  <a:pt x="14" y="77"/>
                  <a:pt x="15" y="77"/>
                </a:cubicBezTo>
                <a:cubicBezTo>
                  <a:pt x="15" y="77"/>
                  <a:pt x="15" y="78"/>
                  <a:pt x="15" y="78"/>
                </a:cubicBezTo>
                <a:cubicBezTo>
                  <a:pt x="15" y="78"/>
                  <a:pt x="15" y="78"/>
                  <a:pt x="15" y="78"/>
                </a:cubicBezTo>
                <a:cubicBezTo>
                  <a:pt x="17" y="80"/>
                  <a:pt x="20" y="82"/>
                  <a:pt x="23" y="84"/>
                </a:cubicBezTo>
                <a:cubicBezTo>
                  <a:pt x="35" y="91"/>
                  <a:pt x="48" y="97"/>
                  <a:pt x="62" y="100"/>
                </a:cubicBezTo>
                <a:cubicBezTo>
                  <a:pt x="74" y="103"/>
                  <a:pt x="86" y="105"/>
                  <a:pt x="101" y="107"/>
                </a:cubicBezTo>
                <a:cubicBezTo>
                  <a:pt x="102" y="107"/>
                  <a:pt x="103" y="107"/>
                  <a:pt x="104" y="107"/>
                </a:cubicBezTo>
                <a:cubicBezTo>
                  <a:pt x="104" y="107"/>
                  <a:pt x="104" y="107"/>
                  <a:pt x="104" y="107"/>
                </a:cubicBezTo>
                <a:cubicBezTo>
                  <a:pt x="105" y="107"/>
                  <a:pt x="105" y="106"/>
                  <a:pt x="106" y="106"/>
                </a:cubicBezTo>
                <a:cubicBezTo>
                  <a:pt x="106" y="106"/>
                  <a:pt x="107" y="106"/>
                  <a:pt x="107" y="107"/>
                </a:cubicBezTo>
                <a:cubicBezTo>
                  <a:pt x="107" y="107"/>
                  <a:pt x="107" y="107"/>
                  <a:pt x="107" y="107"/>
                </a:cubicBezTo>
                <a:close/>
                <a:moveTo>
                  <a:pt x="218" y="109"/>
                </a:moveTo>
                <a:cubicBezTo>
                  <a:pt x="219" y="108"/>
                  <a:pt x="220" y="107"/>
                  <a:pt x="221" y="106"/>
                </a:cubicBezTo>
                <a:cubicBezTo>
                  <a:pt x="221" y="106"/>
                  <a:pt x="221" y="106"/>
                  <a:pt x="221" y="106"/>
                </a:cubicBezTo>
                <a:cubicBezTo>
                  <a:pt x="220" y="105"/>
                  <a:pt x="220" y="104"/>
                  <a:pt x="220" y="103"/>
                </a:cubicBezTo>
                <a:cubicBezTo>
                  <a:pt x="220" y="104"/>
                  <a:pt x="220" y="105"/>
                  <a:pt x="219" y="106"/>
                </a:cubicBezTo>
                <a:cubicBezTo>
                  <a:pt x="219" y="107"/>
                  <a:pt x="219" y="107"/>
                  <a:pt x="219" y="108"/>
                </a:cubicBezTo>
                <a:cubicBezTo>
                  <a:pt x="218" y="108"/>
                  <a:pt x="218" y="108"/>
                  <a:pt x="218" y="108"/>
                </a:cubicBezTo>
                <a:cubicBezTo>
                  <a:pt x="218" y="109"/>
                  <a:pt x="218" y="109"/>
                  <a:pt x="218" y="109"/>
                </a:cubicBezTo>
                <a:close/>
                <a:moveTo>
                  <a:pt x="24" y="108"/>
                </a:moveTo>
                <a:cubicBezTo>
                  <a:pt x="24" y="107"/>
                  <a:pt x="24" y="105"/>
                  <a:pt x="24" y="104"/>
                </a:cubicBezTo>
                <a:cubicBezTo>
                  <a:pt x="24" y="103"/>
                  <a:pt x="24" y="103"/>
                  <a:pt x="24" y="102"/>
                </a:cubicBezTo>
                <a:cubicBezTo>
                  <a:pt x="24" y="100"/>
                  <a:pt x="25" y="99"/>
                  <a:pt x="25" y="97"/>
                </a:cubicBezTo>
                <a:cubicBezTo>
                  <a:pt x="25" y="95"/>
                  <a:pt x="25" y="92"/>
                  <a:pt x="25" y="90"/>
                </a:cubicBezTo>
                <a:cubicBezTo>
                  <a:pt x="25" y="90"/>
                  <a:pt x="25" y="90"/>
                  <a:pt x="25" y="89"/>
                </a:cubicBezTo>
                <a:cubicBezTo>
                  <a:pt x="24" y="89"/>
                  <a:pt x="23" y="88"/>
                  <a:pt x="21" y="87"/>
                </a:cubicBezTo>
                <a:cubicBezTo>
                  <a:pt x="22" y="90"/>
                  <a:pt x="22" y="94"/>
                  <a:pt x="22" y="98"/>
                </a:cubicBezTo>
                <a:cubicBezTo>
                  <a:pt x="22" y="99"/>
                  <a:pt x="22" y="99"/>
                  <a:pt x="22" y="100"/>
                </a:cubicBezTo>
                <a:cubicBezTo>
                  <a:pt x="22" y="102"/>
                  <a:pt x="22" y="105"/>
                  <a:pt x="22" y="107"/>
                </a:cubicBezTo>
                <a:cubicBezTo>
                  <a:pt x="22" y="107"/>
                  <a:pt x="24" y="108"/>
                  <a:pt x="24" y="108"/>
                </a:cubicBezTo>
                <a:close/>
                <a:moveTo>
                  <a:pt x="210" y="105"/>
                </a:moveTo>
                <a:cubicBezTo>
                  <a:pt x="210" y="106"/>
                  <a:pt x="210" y="106"/>
                  <a:pt x="209" y="107"/>
                </a:cubicBezTo>
                <a:cubicBezTo>
                  <a:pt x="210" y="107"/>
                  <a:pt x="212" y="105"/>
                  <a:pt x="212" y="105"/>
                </a:cubicBezTo>
                <a:cubicBezTo>
                  <a:pt x="212" y="105"/>
                  <a:pt x="212" y="104"/>
                  <a:pt x="212" y="104"/>
                </a:cubicBezTo>
                <a:cubicBezTo>
                  <a:pt x="212" y="103"/>
                  <a:pt x="212" y="103"/>
                  <a:pt x="212" y="103"/>
                </a:cubicBezTo>
                <a:cubicBezTo>
                  <a:pt x="211" y="103"/>
                  <a:pt x="210" y="104"/>
                  <a:pt x="210" y="105"/>
                </a:cubicBezTo>
                <a:close/>
                <a:moveTo>
                  <a:pt x="177" y="106"/>
                </a:moveTo>
                <a:cubicBezTo>
                  <a:pt x="177" y="106"/>
                  <a:pt x="177" y="106"/>
                  <a:pt x="177" y="106"/>
                </a:cubicBezTo>
                <a:cubicBezTo>
                  <a:pt x="177" y="107"/>
                  <a:pt x="177" y="107"/>
                  <a:pt x="177" y="107"/>
                </a:cubicBezTo>
                <a:cubicBezTo>
                  <a:pt x="177" y="107"/>
                  <a:pt x="178" y="106"/>
                  <a:pt x="178" y="106"/>
                </a:cubicBezTo>
                <a:cubicBezTo>
                  <a:pt x="178" y="106"/>
                  <a:pt x="177" y="106"/>
                  <a:pt x="177" y="106"/>
                </a:cubicBezTo>
                <a:close/>
                <a:moveTo>
                  <a:pt x="183" y="104"/>
                </a:moveTo>
                <a:cubicBezTo>
                  <a:pt x="183" y="104"/>
                  <a:pt x="183" y="104"/>
                  <a:pt x="183" y="105"/>
                </a:cubicBezTo>
                <a:cubicBezTo>
                  <a:pt x="183" y="105"/>
                  <a:pt x="183" y="106"/>
                  <a:pt x="183" y="107"/>
                </a:cubicBezTo>
                <a:cubicBezTo>
                  <a:pt x="183" y="107"/>
                  <a:pt x="183" y="106"/>
                  <a:pt x="183" y="106"/>
                </a:cubicBezTo>
                <a:cubicBezTo>
                  <a:pt x="183" y="105"/>
                  <a:pt x="183" y="104"/>
                  <a:pt x="184" y="104"/>
                </a:cubicBezTo>
                <a:cubicBezTo>
                  <a:pt x="184" y="104"/>
                  <a:pt x="183" y="104"/>
                  <a:pt x="183" y="104"/>
                </a:cubicBezTo>
                <a:close/>
                <a:moveTo>
                  <a:pt x="203" y="106"/>
                </a:moveTo>
                <a:cubicBezTo>
                  <a:pt x="203" y="106"/>
                  <a:pt x="203" y="106"/>
                  <a:pt x="203" y="106"/>
                </a:cubicBezTo>
                <a:cubicBezTo>
                  <a:pt x="203" y="106"/>
                  <a:pt x="203" y="106"/>
                  <a:pt x="203" y="106"/>
                </a:cubicBezTo>
                <a:cubicBezTo>
                  <a:pt x="203" y="105"/>
                  <a:pt x="203" y="105"/>
                  <a:pt x="203" y="104"/>
                </a:cubicBezTo>
                <a:cubicBezTo>
                  <a:pt x="203" y="104"/>
                  <a:pt x="203" y="104"/>
                  <a:pt x="202" y="104"/>
                </a:cubicBezTo>
                <a:cubicBezTo>
                  <a:pt x="202" y="105"/>
                  <a:pt x="203" y="105"/>
                  <a:pt x="203" y="106"/>
                </a:cubicBezTo>
                <a:close/>
                <a:moveTo>
                  <a:pt x="16" y="104"/>
                </a:moveTo>
                <a:cubicBezTo>
                  <a:pt x="17" y="104"/>
                  <a:pt x="18" y="105"/>
                  <a:pt x="19" y="105"/>
                </a:cubicBezTo>
                <a:cubicBezTo>
                  <a:pt x="19" y="104"/>
                  <a:pt x="19" y="102"/>
                  <a:pt x="19" y="101"/>
                </a:cubicBezTo>
                <a:cubicBezTo>
                  <a:pt x="19" y="100"/>
                  <a:pt x="19" y="99"/>
                  <a:pt x="19" y="98"/>
                </a:cubicBezTo>
                <a:cubicBezTo>
                  <a:pt x="19" y="94"/>
                  <a:pt x="20" y="90"/>
                  <a:pt x="19" y="86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5"/>
                  <a:pt x="18" y="85"/>
                  <a:pt x="17" y="84"/>
                </a:cubicBezTo>
                <a:cubicBezTo>
                  <a:pt x="17" y="85"/>
                  <a:pt x="17" y="86"/>
                  <a:pt x="17" y="87"/>
                </a:cubicBezTo>
                <a:cubicBezTo>
                  <a:pt x="17" y="89"/>
                  <a:pt x="17" y="91"/>
                  <a:pt x="17" y="94"/>
                </a:cubicBezTo>
                <a:cubicBezTo>
                  <a:pt x="17" y="94"/>
                  <a:pt x="17" y="94"/>
                  <a:pt x="17" y="94"/>
                </a:cubicBezTo>
                <a:cubicBezTo>
                  <a:pt x="17" y="97"/>
                  <a:pt x="17" y="101"/>
                  <a:pt x="16" y="104"/>
                </a:cubicBezTo>
                <a:close/>
                <a:moveTo>
                  <a:pt x="186" y="103"/>
                </a:moveTo>
                <a:cubicBezTo>
                  <a:pt x="186" y="103"/>
                  <a:pt x="186" y="103"/>
                  <a:pt x="187" y="103"/>
                </a:cubicBezTo>
                <a:cubicBezTo>
                  <a:pt x="187" y="103"/>
                  <a:pt x="187" y="103"/>
                  <a:pt x="187" y="102"/>
                </a:cubicBezTo>
                <a:cubicBezTo>
                  <a:pt x="187" y="102"/>
                  <a:pt x="186" y="103"/>
                  <a:pt x="186" y="103"/>
                </a:cubicBezTo>
                <a:close/>
                <a:moveTo>
                  <a:pt x="224" y="103"/>
                </a:moveTo>
                <a:cubicBezTo>
                  <a:pt x="224" y="103"/>
                  <a:pt x="224" y="103"/>
                  <a:pt x="224" y="103"/>
                </a:cubicBezTo>
                <a:cubicBezTo>
                  <a:pt x="224" y="102"/>
                  <a:pt x="224" y="102"/>
                  <a:pt x="224" y="102"/>
                </a:cubicBezTo>
                <a:cubicBezTo>
                  <a:pt x="224" y="102"/>
                  <a:pt x="224" y="103"/>
                  <a:pt x="224" y="103"/>
                </a:cubicBezTo>
                <a:close/>
                <a:moveTo>
                  <a:pt x="14" y="102"/>
                </a:moveTo>
                <a:cubicBezTo>
                  <a:pt x="14" y="101"/>
                  <a:pt x="14" y="101"/>
                  <a:pt x="14" y="100"/>
                </a:cubicBezTo>
                <a:cubicBezTo>
                  <a:pt x="14" y="101"/>
                  <a:pt x="14" y="101"/>
                  <a:pt x="14" y="102"/>
                </a:cubicBezTo>
                <a:cubicBezTo>
                  <a:pt x="14" y="102"/>
                  <a:pt x="14" y="102"/>
                  <a:pt x="14" y="102"/>
                </a:cubicBezTo>
                <a:close/>
                <a:moveTo>
                  <a:pt x="7" y="73"/>
                </a:moveTo>
                <a:cubicBezTo>
                  <a:pt x="7" y="79"/>
                  <a:pt x="7" y="85"/>
                  <a:pt x="7" y="91"/>
                </a:cubicBezTo>
                <a:cubicBezTo>
                  <a:pt x="7" y="93"/>
                  <a:pt x="8" y="95"/>
                  <a:pt x="8" y="98"/>
                </a:cubicBezTo>
                <a:cubicBezTo>
                  <a:pt x="8" y="99"/>
                  <a:pt x="9" y="99"/>
                  <a:pt x="10" y="100"/>
                </a:cubicBezTo>
                <a:cubicBezTo>
                  <a:pt x="10" y="100"/>
                  <a:pt x="11" y="100"/>
                  <a:pt x="11" y="100"/>
                </a:cubicBezTo>
                <a:cubicBezTo>
                  <a:pt x="11" y="100"/>
                  <a:pt x="11" y="99"/>
                  <a:pt x="11" y="99"/>
                </a:cubicBezTo>
                <a:cubicBezTo>
                  <a:pt x="11" y="99"/>
                  <a:pt x="10" y="99"/>
                  <a:pt x="10" y="99"/>
                </a:cubicBezTo>
                <a:cubicBezTo>
                  <a:pt x="9" y="99"/>
                  <a:pt x="9" y="99"/>
                  <a:pt x="9" y="98"/>
                </a:cubicBezTo>
                <a:cubicBezTo>
                  <a:pt x="8" y="97"/>
                  <a:pt x="8" y="95"/>
                  <a:pt x="9" y="94"/>
                </a:cubicBezTo>
                <a:cubicBezTo>
                  <a:pt x="9" y="93"/>
                  <a:pt x="9" y="93"/>
                  <a:pt x="9" y="92"/>
                </a:cubicBezTo>
                <a:cubicBezTo>
                  <a:pt x="9" y="90"/>
                  <a:pt x="9" y="88"/>
                  <a:pt x="9" y="85"/>
                </a:cubicBezTo>
                <a:cubicBezTo>
                  <a:pt x="9" y="82"/>
                  <a:pt x="9" y="79"/>
                  <a:pt x="8" y="76"/>
                </a:cubicBezTo>
                <a:cubicBezTo>
                  <a:pt x="8" y="75"/>
                  <a:pt x="7" y="74"/>
                  <a:pt x="7" y="73"/>
                </a:cubicBezTo>
                <a:close/>
                <a:moveTo>
                  <a:pt x="202" y="99"/>
                </a:moveTo>
                <a:cubicBezTo>
                  <a:pt x="202" y="99"/>
                  <a:pt x="202" y="100"/>
                  <a:pt x="202" y="100"/>
                </a:cubicBezTo>
                <a:cubicBezTo>
                  <a:pt x="202" y="100"/>
                  <a:pt x="202" y="100"/>
                  <a:pt x="202" y="100"/>
                </a:cubicBezTo>
                <a:cubicBezTo>
                  <a:pt x="202" y="100"/>
                  <a:pt x="202" y="99"/>
                  <a:pt x="202" y="99"/>
                </a:cubicBezTo>
                <a:cubicBezTo>
                  <a:pt x="202" y="99"/>
                  <a:pt x="202" y="99"/>
                  <a:pt x="202" y="99"/>
                </a:cubicBezTo>
                <a:close/>
                <a:moveTo>
                  <a:pt x="210" y="97"/>
                </a:moveTo>
                <a:cubicBezTo>
                  <a:pt x="210" y="98"/>
                  <a:pt x="210" y="99"/>
                  <a:pt x="210" y="100"/>
                </a:cubicBezTo>
                <a:cubicBezTo>
                  <a:pt x="211" y="99"/>
                  <a:pt x="212" y="98"/>
                  <a:pt x="212" y="98"/>
                </a:cubicBezTo>
                <a:cubicBezTo>
                  <a:pt x="212" y="97"/>
                  <a:pt x="212" y="96"/>
                  <a:pt x="212" y="95"/>
                </a:cubicBezTo>
                <a:cubicBezTo>
                  <a:pt x="212" y="96"/>
                  <a:pt x="211" y="96"/>
                  <a:pt x="210" y="97"/>
                </a:cubicBezTo>
                <a:close/>
                <a:moveTo>
                  <a:pt x="219" y="96"/>
                </a:moveTo>
                <a:cubicBezTo>
                  <a:pt x="219" y="97"/>
                  <a:pt x="219" y="98"/>
                  <a:pt x="219" y="99"/>
                </a:cubicBezTo>
                <a:cubicBezTo>
                  <a:pt x="220" y="99"/>
                  <a:pt x="220" y="99"/>
                  <a:pt x="220" y="99"/>
                </a:cubicBezTo>
                <a:cubicBezTo>
                  <a:pt x="220" y="97"/>
                  <a:pt x="220" y="96"/>
                  <a:pt x="220" y="95"/>
                </a:cubicBezTo>
                <a:cubicBezTo>
                  <a:pt x="220" y="96"/>
                  <a:pt x="220" y="96"/>
                  <a:pt x="219" y="96"/>
                </a:cubicBezTo>
                <a:close/>
                <a:moveTo>
                  <a:pt x="14" y="91"/>
                </a:moveTo>
                <a:cubicBezTo>
                  <a:pt x="14" y="92"/>
                  <a:pt x="14" y="93"/>
                  <a:pt x="14" y="94"/>
                </a:cubicBezTo>
                <a:cubicBezTo>
                  <a:pt x="14" y="94"/>
                  <a:pt x="14" y="94"/>
                  <a:pt x="14" y="94"/>
                </a:cubicBezTo>
                <a:cubicBezTo>
                  <a:pt x="14" y="94"/>
                  <a:pt x="14" y="93"/>
                  <a:pt x="14" y="92"/>
                </a:cubicBezTo>
                <a:cubicBezTo>
                  <a:pt x="14" y="92"/>
                  <a:pt x="14" y="91"/>
                  <a:pt x="14" y="91"/>
                </a:cubicBezTo>
                <a:close/>
                <a:moveTo>
                  <a:pt x="204" y="94"/>
                </a:moveTo>
                <a:cubicBezTo>
                  <a:pt x="205" y="94"/>
                  <a:pt x="205" y="94"/>
                  <a:pt x="205" y="94"/>
                </a:cubicBezTo>
                <a:cubicBezTo>
                  <a:pt x="205" y="93"/>
                  <a:pt x="205" y="93"/>
                  <a:pt x="205" y="93"/>
                </a:cubicBezTo>
                <a:cubicBezTo>
                  <a:pt x="205" y="93"/>
                  <a:pt x="205" y="93"/>
                  <a:pt x="204" y="93"/>
                </a:cubicBezTo>
                <a:cubicBezTo>
                  <a:pt x="204" y="93"/>
                  <a:pt x="204" y="93"/>
                  <a:pt x="204" y="94"/>
                </a:cubicBezTo>
                <a:close/>
                <a:moveTo>
                  <a:pt x="220" y="86"/>
                </a:moveTo>
                <a:cubicBezTo>
                  <a:pt x="220" y="88"/>
                  <a:pt x="220" y="89"/>
                  <a:pt x="220" y="91"/>
                </a:cubicBezTo>
                <a:cubicBezTo>
                  <a:pt x="220" y="91"/>
                  <a:pt x="220" y="91"/>
                  <a:pt x="220" y="91"/>
                </a:cubicBezTo>
                <a:cubicBezTo>
                  <a:pt x="220" y="89"/>
                  <a:pt x="220" y="87"/>
                  <a:pt x="220" y="86"/>
                </a:cubicBezTo>
                <a:cubicBezTo>
                  <a:pt x="220" y="86"/>
                  <a:pt x="220" y="86"/>
                  <a:pt x="220" y="86"/>
                </a:cubicBezTo>
                <a:close/>
                <a:moveTo>
                  <a:pt x="224" y="81"/>
                </a:moveTo>
                <a:cubicBezTo>
                  <a:pt x="224" y="83"/>
                  <a:pt x="225" y="84"/>
                  <a:pt x="225" y="85"/>
                </a:cubicBezTo>
                <a:cubicBezTo>
                  <a:pt x="225" y="83"/>
                  <a:pt x="225" y="82"/>
                  <a:pt x="225" y="81"/>
                </a:cubicBezTo>
                <a:cubicBezTo>
                  <a:pt x="225" y="81"/>
                  <a:pt x="224" y="81"/>
                  <a:pt x="224" y="81"/>
                </a:cubicBezTo>
                <a:close/>
                <a:moveTo>
                  <a:pt x="225" y="54"/>
                </a:moveTo>
                <a:cubicBezTo>
                  <a:pt x="225" y="54"/>
                  <a:pt x="225" y="53"/>
                  <a:pt x="225" y="53"/>
                </a:cubicBezTo>
                <a:cubicBezTo>
                  <a:pt x="225" y="52"/>
                  <a:pt x="225" y="52"/>
                  <a:pt x="225" y="51"/>
                </a:cubicBezTo>
                <a:cubicBezTo>
                  <a:pt x="225" y="51"/>
                  <a:pt x="225" y="51"/>
                  <a:pt x="225" y="50"/>
                </a:cubicBezTo>
                <a:cubicBezTo>
                  <a:pt x="225" y="49"/>
                  <a:pt x="225" y="47"/>
                  <a:pt x="225" y="46"/>
                </a:cubicBezTo>
                <a:cubicBezTo>
                  <a:pt x="225" y="46"/>
                  <a:pt x="225" y="46"/>
                  <a:pt x="225" y="46"/>
                </a:cubicBezTo>
                <a:cubicBezTo>
                  <a:pt x="225" y="46"/>
                  <a:pt x="225" y="46"/>
                  <a:pt x="224" y="46"/>
                </a:cubicBezTo>
                <a:cubicBezTo>
                  <a:pt x="224" y="46"/>
                  <a:pt x="224" y="46"/>
                  <a:pt x="224" y="46"/>
                </a:cubicBezTo>
                <a:cubicBezTo>
                  <a:pt x="224" y="46"/>
                  <a:pt x="224" y="46"/>
                  <a:pt x="223" y="46"/>
                </a:cubicBezTo>
                <a:cubicBezTo>
                  <a:pt x="222" y="46"/>
                  <a:pt x="222" y="46"/>
                  <a:pt x="221" y="46"/>
                </a:cubicBezTo>
                <a:cubicBezTo>
                  <a:pt x="221" y="46"/>
                  <a:pt x="221" y="47"/>
                  <a:pt x="222" y="47"/>
                </a:cubicBezTo>
                <a:cubicBezTo>
                  <a:pt x="222" y="47"/>
                  <a:pt x="222" y="47"/>
                  <a:pt x="222" y="47"/>
                </a:cubicBezTo>
                <a:cubicBezTo>
                  <a:pt x="223" y="47"/>
                  <a:pt x="223" y="47"/>
                  <a:pt x="223" y="48"/>
                </a:cubicBezTo>
                <a:cubicBezTo>
                  <a:pt x="223" y="49"/>
                  <a:pt x="223" y="49"/>
                  <a:pt x="223" y="50"/>
                </a:cubicBezTo>
                <a:cubicBezTo>
                  <a:pt x="223" y="50"/>
                  <a:pt x="223" y="50"/>
                  <a:pt x="223" y="50"/>
                </a:cubicBezTo>
                <a:cubicBezTo>
                  <a:pt x="223" y="50"/>
                  <a:pt x="223" y="50"/>
                  <a:pt x="223" y="50"/>
                </a:cubicBezTo>
                <a:cubicBezTo>
                  <a:pt x="224" y="50"/>
                  <a:pt x="224" y="50"/>
                  <a:pt x="224" y="51"/>
                </a:cubicBezTo>
                <a:cubicBezTo>
                  <a:pt x="225" y="51"/>
                  <a:pt x="225" y="52"/>
                  <a:pt x="224" y="52"/>
                </a:cubicBezTo>
                <a:cubicBezTo>
                  <a:pt x="224" y="53"/>
                  <a:pt x="223" y="53"/>
                  <a:pt x="223" y="54"/>
                </a:cubicBezTo>
                <a:cubicBezTo>
                  <a:pt x="224" y="54"/>
                  <a:pt x="224" y="54"/>
                  <a:pt x="225" y="54"/>
                </a:cubicBezTo>
                <a:close/>
                <a:moveTo>
                  <a:pt x="219" y="54"/>
                </a:moveTo>
                <a:cubicBezTo>
                  <a:pt x="219" y="53"/>
                  <a:pt x="221" y="51"/>
                  <a:pt x="221" y="51"/>
                </a:cubicBezTo>
                <a:cubicBezTo>
                  <a:pt x="221" y="51"/>
                  <a:pt x="221" y="51"/>
                  <a:pt x="221" y="51"/>
                </a:cubicBezTo>
                <a:cubicBezTo>
                  <a:pt x="220" y="52"/>
                  <a:pt x="219" y="53"/>
                  <a:pt x="218" y="54"/>
                </a:cubicBezTo>
                <a:cubicBezTo>
                  <a:pt x="218" y="54"/>
                  <a:pt x="218" y="54"/>
                  <a:pt x="218" y="54"/>
                </a:cubicBezTo>
                <a:cubicBezTo>
                  <a:pt x="218" y="54"/>
                  <a:pt x="219" y="54"/>
                  <a:pt x="219" y="54"/>
                </a:cubicBezTo>
                <a:close/>
                <a:moveTo>
                  <a:pt x="202" y="53"/>
                </a:moveTo>
                <a:cubicBezTo>
                  <a:pt x="203" y="53"/>
                  <a:pt x="205" y="54"/>
                  <a:pt x="206" y="54"/>
                </a:cubicBezTo>
                <a:cubicBezTo>
                  <a:pt x="206" y="53"/>
                  <a:pt x="206" y="53"/>
                  <a:pt x="206" y="53"/>
                </a:cubicBezTo>
                <a:cubicBezTo>
                  <a:pt x="207" y="51"/>
                  <a:pt x="209" y="50"/>
                  <a:pt x="210" y="48"/>
                </a:cubicBezTo>
                <a:cubicBezTo>
                  <a:pt x="211" y="48"/>
                  <a:pt x="211" y="48"/>
                  <a:pt x="211" y="48"/>
                </a:cubicBezTo>
                <a:cubicBezTo>
                  <a:pt x="212" y="47"/>
                  <a:pt x="212" y="47"/>
                  <a:pt x="212" y="47"/>
                </a:cubicBezTo>
                <a:cubicBezTo>
                  <a:pt x="212" y="47"/>
                  <a:pt x="212" y="46"/>
                  <a:pt x="213" y="46"/>
                </a:cubicBezTo>
                <a:cubicBezTo>
                  <a:pt x="212" y="46"/>
                  <a:pt x="211" y="46"/>
                  <a:pt x="211" y="46"/>
                </a:cubicBezTo>
                <a:cubicBezTo>
                  <a:pt x="208" y="47"/>
                  <a:pt x="206" y="49"/>
                  <a:pt x="204" y="51"/>
                </a:cubicBezTo>
                <a:cubicBezTo>
                  <a:pt x="203" y="52"/>
                  <a:pt x="203" y="52"/>
                  <a:pt x="202" y="53"/>
                </a:cubicBezTo>
                <a:cubicBezTo>
                  <a:pt x="202" y="53"/>
                  <a:pt x="202" y="53"/>
                  <a:pt x="202" y="53"/>
                </a:cubicBezTo>
                <a:close/>
                <a:moveTo>
                  <a:pt x="198" y="53"/>
                </a:moveTo>
                <a:cubicBezTo>
                  <a:pt x="199" y="51"/>
                  <a:pt x="201" y="49"/>
                  <a:pt x="203" y="48"/>
                </a:cubicBezTo>
                <a:cubicBezTo>
                  <a:pt x="202" y="48"/>
                  <a:pt x="200" y="50"/>
                  <a:pt x="199" y="51"/>
                </a:cubicBezTo>
                <a:cubicBezTo>
                  <a:pt x="198" y="52"/>
                  <a:pt x="197" y="53"/>
                  <a:pt x="196" y="53"/>
                </a:cubicBezTo>
                <a:lnTo>
                  <a:pt x="198" y="53"/>
                </a:lnTo>
                <a:close/>
                <a:moveTo>
                  <a:pt x="185" y="53"/>
                </a:moveTo>
                <a:cubicBezTo>
                  <a:pt x="187" y="53"/>
                  <a:pt x="190" y="53"/>
                  <a:pt x="193" y="53"/>
                </a:cubicBezTo>
                <a:cubicBezTo>
                  <a:pt x="193" y="53"/>
                  <a:pt x="193" y="53"/>
                  <a:pt x="193" y="53"/>
                </a:cubicBezTo>
                <a:cubicBezTo>
                  <a:pt x="195" y="50"/>
                  <a:pt x="198" y="47"/>
                  <a:pt x="202" y="46"/>
                </a:cubicBezTo>
                <a:cubicBezTo>
                  <a:pt x="199" y="45"/>
                  <a:pt x="196" y="45"/>
                  <a:pt x="193" y="45"/>
                </a:cubicBezTo>
                <a:cubicBezTo>
                  <a:pt x="193" y="45"/>
                  <a:pt x="193" y="46"/>
                  <a:pt x="193" y="46"/>
                </a:cubicBezTo>
                <a:cubicBezTo>
                  <a:pt x="191" y="47"/>
                  <a:pt x="189" y="49"/>
                  <a:pt x="187" y="51"/>
                </a:cubicBezTo>
                <a:cubicBezTo>
                  <a:pt x="186" y="51"/>
                  <a:pt x="185" y="52"/>
                  <a:pt x="185" y="53"/>
                </a:cubicBezTo>
                <a:close/>
                <a:moveTo>
                  <a:pt x="181" y="53"/>
                </a:moveTo>
                <a:cubicBezTo>
                  <a:pt x="184" y="49"/>
                  <a:pt x="187" y="47"/>
                  <a:pt x="190" y="45"/>
                </a:cubicBezTo>
                <a:cubicBezTo>
                  <a:pt x="188" y="45"/>
                  <a:pt x="187" y="45"/>
                  <a:pt x="185" y="45"/>
                </a:cubicBezTo>
                <a:cubicBezTo>
                  <a:pt x="185" y="45"/>
                  <a:pt x="185" y="45"/>
                  <a:pt x="185" y="45"/>
                </a:cubicBezTo>
                <a:cubicBezTo>
                  <a:pt x="186" y="45"/>
                  <a:pt x="185" y="46"/>
                  <a:pt x="185" y="46"/>
                </a:cubicBezTo>
                <a:cubicBezTo>
                  <a:pt x="183" y="48"/>
                  <a:pt x="181" y="49"/>
                  <a:pt x="179" y="51"/>
                </a:cubicBezTo>
                <a:cubicBezTo>
                  <a:pt x="179" y="51"/>
                  <a:pt x="179" y="52"/>
                  <a:pt x="178" y="52"/>
                </a:cubicBezTo>
                <a:cubicBezTo>
                  <a:pt x="178" y="52"/>
                  <a:pt x="178" y="52"/>
                  <a:pt x="178" y="53"/>
                </a:cubicBezTo>
                <a:cubicBezTo>
                  <a:pt x="179" y="53"/>
                  <a:pt x="180" y="53"/>
                  <a:pt x="181" y="53"/>
                </a:cubicBezTo>
                <a:close/>
                <a:moveTo>
                  <a:pt x="174" y="52"/>
                </a:moveTo>
                <a:cubicBezTo>
                  <a:pt x="175" y="51"/>
                  <a:pt x="177" y="49"/>
                  <a:pt x="178" y="48"/>
                </a:cubicBezTo>
                <a:cubicBezTo>
                  <a:pt x="178" y="48"/>
                  <a:pt x="178" y="48"/>
                  <a:pt x="178" y="48"/>
                </a:cubicBezTo>
                <a:cubicBezTo>
                  <a:pt x="179" y="47"/>
                  <a:pt x="181" y="45"/>
                  <a:pt x="183" y="44"/>
                </a:cubicBezTo>
                <a:cubicBezTo>
                  <a:pt x="180" y="44"/>
                  <a:pt x="170" y="44"/>
                  <a:pt x="170" y="44"/>
                </a:cubicBezTo>
                <a:cubicBezTo>
                  <a:pt x="168" y="44"/>
                  <a:pt x="166" y="43"/>
                  <a:pt x="165" y="43"/>
                </a:cubicBezTo>
                <a:cubicBezTo>
                  <a:pt x="165" y="43"/>
                  <a:pt x="165" y="43"/>
                  <a:pt x="165" y="43"/>
                </a:cubicBezTo>
                <a:cubicBezTo>
                  <a:pt x="165" y="43"/>
                  <a:pt x="164" y="44"/>
                  <a:pt x="164" y="44"/>
                </a:cubicBezTo>
                <a:cubicBezTo>
                  <a:pt x="163" y="45"/>
                  <a:pt x="161" y="47"/>
                  <a:pt x="159" y="48"/>
                </a:cubicBezTo>
                <a:cubicBezTo>
                  <a:pt x="159" y="49"/>
                  <a:pt x="158" y="50"/>
                  <a:pt x="157" y="51"/>
                </a:cubicBezTo>
                <a:cubicBezTo>
                  <a:pt x="157" y="51"/>
                  <a:pt x="157" y="52"/>
                  <a:pt x="157" y="52"/>
                </a:cubicBezTo>
                <a:cubicBezTo>
                  <a:pt x="158" y="52"/>
                  <a:pt x="160" y="52"/>
                  <a:pt x="161" y="52"/>
                </a:cubicBezTo>
                <a:cubicBezTo>
                  <a:pt x="162" y="50"/>
                  <a:pt x="163" y="49"/>
                  <a:pt x="165" y="47"/>
                </a:cubicBezTo>
                <a:cubicBezTo>
                  <a:pt x="167" y="46"/>
                  <a:pt x="168" y="45"/>
                  <a:pt x="170" y="44"/>
                </a:cubicBezTo>
                <a:cubicBezTo>
                  <a:pt x="170" y="44"/>
                  <a:pt x="170" y="44"/>
                  <a:pt x="170" y="44"/>
                </a:cubicBezTo>
                <a:cubicBezTo>
                  <a:pt x="171" y="44"/>
                  <a:pt x="171" y="44"/>
                  <a:pt x="171" y="45"/>
                </a:cubicBezTo>
                <a:cubicBezTo>
                  <a:pt x="172" y="45"/>
                  <a:pt x="171" y="46"/>
                  <a:pt x="171" y="46"/>
                </a:cubicBezTo>
                <a:cubicBezTo>
                  <a:pt x="169" y="47"/>
                  <a:pt x="168" y="48"/>
                  <a:pt x="166" y="50"/>
                </a:cubicBezTo>
                <a:cubicBezTo>
                  <a:pt x="166" y="50"/>
                  <a:pt x="165" y="51"/>
                  <a:pt x="165" y="51"/>
                </a:cubicBezTo>
                <a:cubicBezTo>
                  <a:pt x="165" y="52"/>
                  <a:pt x="165" y="52"/>
                  <a:pt x="164" y="52"/>
                </a:cubicBezTo>
                <a:cubicBezTo>
                  <a:pt x="166" y="52"/>
                  <a:pt x="167" y="52"/>
                  <a:pt x="169" y="52"/>
                </a:cubicBezTo>
                <a:cubicBezTo>
                  <a:pt x="169" y="51"/>
                  <a:pt x="170" y="49"/>
                  <a:pt x="171" y="48"/>
                </a:cubicBezTo>
                <a:cubicBezTo>
                  <a:pt x="172" y="48"/>
                  <a:pt x="172" y="48"/>
                  <a:pt x="172" y="48"/>
                </a:cubicBezTo>
                <a:cubicBezTo>
                  <a:pt x="173" y="47"/>
                  <a:pt x="174" y="45"/>
                  <a:pt x="176" y="44"/>
                </a:cubicBezTo>
                <a:cubicBezTo>
                  <a:pt x="176" y="44"/>
                  <a:pt x="177" y="44"/>
                  <a:pt x="177" y="44"/>
                </a:cubicBezTo>
                <a:cubicBezTo>
                  <a:pt x="177" y="44"/>
                  <a:pt x="178" y="45"/>
                  <a:pt x="178" y="45"/>
                </a:cubicBezTo>
                <a:cubicBezTo>
                  <a:pt x="178" y="46"/>
                  <a:pt x="178" y="47"/>
                  <a:pt x="177" y="47"/>
                </a:cubicBezTo>
                <a:cubicBezTo>
                  <a:pt x="176" y="48"/>
                  <a:pt x="175" y="49"/>
                  <a:pt x="174" y="50"/>
                </a:cubicBezTo>
                <a:cubicBezTo>
                  <a:pt x="174" y="50"/>
                  <a:pt x="174" y="50"/>
                  <a:pt x="174" y="50"/>
                </a:cubicBezTo>
                <a:cubicBezTo>
                  <a:pt x="174" y="51"/>
                  <a:pt x="174" y="51"/>
                  <a:pt x="173" y="51"/>
                </a:cubicBezTo>
                <a:cubicBezTo>
                  <a:pt x="173" y="52"/>
                  <a:pt x="173" y="52"/>
                  <a:pt x="173" y="52"/>
                </a:cubicBezTo>
                <a:cubicBezTo>
                  <a:pt x="173" y="52"/>
                  <a:pt x="174" y="52"/>
                  <a:pt x="174" y="52"/>
                </a:cubicBezTo>
                <a:close/>
                <a:moveTo>
                  <a:pt x="154" y="51"/>
                </a:moveTo>
                <a:cubicBezTo>
                  <a:pt x="154" y="48"/>
                  <a:pt x="158" y="45"/>
                  <a:pt x="161" y="43"/>
                </a:cubicBezTo>
                <a:cubicBezTo>
                  <a:pt x="159" y="43"/>
                  <a:pt x="157" y="43"/>
                  <a:pt x="155" y="43"/>
                </a:cubicBezTo>
                <a:cubicBezTo>
                  <a:pt x="155" y="44"/>
                  <a:pt x="154" y="46"/>
                  <a:pt x="152" y="48"/>
                </a:cubicBezTo>
                <a:cubicBezTo>
                  <a:pt x="152" y="48"/>
                  <a:pt x="152" y="48"/>
                  <a:pt x="152" y="48"/>
                </a:cubicBezTo>
                <a:cubicBezTo>
                  <a:pt x="152" y="49"/>
                  <a:pt x="151" y="50"/>
                  <a:pt x="150" y="51"/>
                </a:cubicBezTo>
                <a:cubicBezTo>
                  <a:pt x="151" y="51"/>
                  <a:pt x="152" y="51"/>
                  <a:pt x="154" y="51"/>
                </a:cubicBezTo>
                <a:close/>
                <a:moveTo>
                  <a:pt x="142" y="51"/>
                </a:moveTo>
                <a:cubicBezTo>
                  <a:pt x="142" y="51"/>
                  <a:pt x="143" y="51"/>
                  <a:pt x="143" y="51"/>
                </a:cubicBezTo>
                <a:cubicBezTo>
                  <a:pt x="146" y="51"/>
                  <a:pt x="146" y="51"/>
                  <a:pt x="146" y="51"/>
                </a:cubicBezTo>
                <a:cubicBezTo>
                  <a:pt x="147" y="50"/>
                  <a:pt x="148" y="49"/>
                  <a:pt x="148" y="49"/>
                </a:cubicBezTo>
                <a:cubicBezTo>
                  <a:pt x="149" y="48"/>
                  <a:pt x="149" y="48"/>
                  <a:pt x="150" y="47"/>
                </a:cubicBezTo>
                <a:cubicBezTo>
                  <a:pt x="151" y="46"/>
                  <a:pt x="152" y="44"/>
                  <a:pt x="153" y="43"/>
                </a:cubicBezTo>
                <a:cubicBezTo>
                  <a:pt x="153" y="43"/>
                  <a:pt x="153" y="43"/>
                  <a:pt x="153" y="43"/>
                </a:cubicBezTo>
                <a:cubicBezTo>
                  <a:pt x="151" y="43"/>
                  <a:pt x="150" y="43"/>
                  <a:pt x="149" y="42"/>
                </a:cubicBezTo>
                <a:cubicBezTo>
                  <a:pt x="149" y="44"/>
                  <a:pt x="147" y="45"/>
                  <a:pt x="146" y="46"/>
                </a:cubicBezTo>
                <a:cubicBezTo>
                  <a:pt x="146" y="47"/>
                  <a:pt x="146" y="47"/>
                  <a:pt x="145" y="47"/>
                </a:cubicBezTo>
                <a:cubicBezTo>
                  <a:pt x="145" y="47"/>
                  <a:pt x="145" y="48"/>
                  <a:pt x="144" y="48"/>
                </a:cubicBezTo>
                <a:cubicBezTo>
                  <a:pt x="143" y="49"/>
                  <a:pt x="143" y="50"/>
                  <a:pt x="142" y="51"/>
                </a:cubicBezTo>
                <a:cubicBezTo>
                  <a:pt x="142" y="51"/>
                  <a:pt x="142" y="51"/>
                  <a:pt x="142" y="51"/>
                </a:cubicBezTo>
                <a:close/>
                <a:moveTo>
                  <a:pt x="136" y="50"/>
                </a:moveTo>
                <a:cubicBezTo>
                  <a:pt x="137" y="50"/>
                  <a:pt x="137" y="50"/>
                  <a:pt x="138" y="51"/>
                </a:cubicBezTo>
                <a:cubicBezTo>
                  <a:pt x="139" y="49"/>
                  <a:pt x="140" y="48"/>
                  <a:pt x="141" y="47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43" y="46"/>
                  <a:pt x="143" y="45"/>
                  <a:pt x="143" y="45"/>
                </a:cubicBezTo>
                <a:cubicBezTo>
                  <a:pt x="144" y="44"/>
                  <a:pt x="145" y="44"/>
                  <a:pt x="145" y="43"/>
                </a:cubicBezTo>
                <a:cubicBezTo>
                  <a:pt x="145" y="43"/>
                  <a:pt x="146" y="43"/>
                  <a:pt x="146" y="43"/>
                </a:cubicBezTo>
                <a:cubicBezTo>
                  <a:pt x="146" y="42"/>
                  <a:pt x="146" y="42"/>
                  <a:pt x="146" y="42"/>
                </a:cubicBezTo>
                <a:cubicBezTo>
                  <a:pt x="145" y="42"/>
                  <a:pt x="143" y="42"/>
                  <a:pt x="143" y="42"/>
                </a:cubicBezTo>
                <a:cubicBezTo>
                  <a:pt x="143" y="42"/>
                  <a:pt x="143" y="42"/>
                  <a:pt x="143" y="42"/>
                </a:cubicBezTo>
                <a:cubicBezTo>
                  <a:pt x="142" y="44"/>
                  <a:pt x="141" y="45"/>
                  <a:pt x="140" y="46"/>
                </a:cubicBezTo>
                <a:cubicBezTo>
                  <a:pt x="140" y="47"/>
                  <a:pt x="139" y="47"/>
                  <a:pt x="139" y="47"/>
                </a:cubicBezTo>
                <a:cubicBezTo>
                  <a:pt x="139" y="48"/>
                  <a:pt x="139" y="48"/>
                  <a:pt x="139" y="48"/>
                </a:cubicBezTo>
                <a:cubicBezTo>
                  <a:pt x="138" y="49"/>
                  <a:pt x="137" y="50"/>
                  <a:pt x="136" y="50"/>
                </a:cubicBezTo>
                <a:close/>
                <a:moveTo>
                  <a:pt x="132" y="50"/>
                </a:moveTo>
                <a:cubicBezTo>
                  <a:pt x="133" y="50"/>
                  <a:pt x="133" y="49"/>
                  <a:pt x="134" y="48"/>
                </a:cubicBezTo>
                <a:cubicBezTo>
                  <a:pt x="134" y="48"/>
                  <a:pt x="134" y="48"/>
                  <a:pt x="134" y="48"/>
                </a:cubicBezTo>
                <a:cubicBezTo>
                  <a:pt x="135" y="47"/>
                  <a:pt x="136" y="46"/>
                  <a:pt x="137" y="45"/>
                </a:cubicBezTo>
                <a:cubicBezTo>
                  <a:pt x="136" y="46"/>
                  <a:pt x="135" y="47"/>
                  <a:pt x="133" y="48"/>
                </a:cubicBezTo>
                <a:cubicBezTo>
                  <a:pt x="133" y="48"/>
                  <a:pt x="132" y="49"/>
                  <a:pt x="132" y="49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31" y="50"/>
                  <a:pt x="132" y="50"/>
                  <a:pt x="132" y="50"/>
                </a:cubicBezTo>
                <a:close/>
                <a:moveTo>
                  <a:pt x="128" y="46"/>
                </a:moveTo>
                <a:cubicBezTo>
                  <a:pt x="127" y="46"/>
                  <a:pt x="127" y="47"/>
                  <a:pt x="126" y="48"/>
                </a:cubicBezTo>
                <a:cubicBezTo>
                  <a:pt x="126" y="47"/>
                  <a:pt x="126" y="47"/>
                  <a:pt x="127" y="47"/>
                </a:cubicBezTo>
                <a:cubicBezTo>
                  <a:pt x="127" y="46"/>
                  <a:pt x="128" y="46"/>
                  <a:pt x="128" y="46"/>
                </a:cubicBezTo>
                <a:cubicBezTo>
                  <a:pt x="128" y="46"/>
                  <a:pt x="128" y="46"/>
                  <a:pt x="128" y="46"/>
                </a:cubicBezTo>
                <a:close/>
                <a:moveTo>
                  <a:pt x="119" y="41"/>
                </a:moveTo>
                <a:cubicBezTo>
                  <a:pt x="119" y="42"/>
                  <a:pt x="119" y="43"/>
                  <a:pt x="119" y="44"/>
                </a:cubicBezTo>
                <a:cubicBezTo>
                  <a:pt x="120" y="43"/>
                  <a:pt x="121" y="43"/>
                  <a:pt x="121" y="42"/>
                </a:cubicBezTo>
                <a:cubicBezTo>
                  <a:pt x="121" y="42"/>
                  <a:pt x="121" y="42"/>
                  <a:pt x="121" y="42"/>
                </a:cubicBezTo>
                <a:cubicBezTo>
                  <a:pt x="120" y="42"/>
                  <a:pt x="120" y="41"/>
                  <a:pt x="119" y="41"/>
                </a:cubicBezTo>
                <a:close/>
                <a:moveTo>
                  <a:pt x="125" y="39"/>
                </a:moveTo>
                <a:cubicBezTo>
                  <a:pt x="130" y="39"/>
                  <a:pt x="135" y="39"/>
                  <a:pt x="140" y="39"/>
                </a:cubicBezTo>
                <a:cubicBezTo>
                  <a:pt x="142" y="39"/>
                  <a:pt x="143" y="39"/>
                  <a:pt x="144" y="39"/>
                </a:cubicBezTo>
                <a:cubicBezTo>
                  <a:pt x="154" y="40"/>
                  <a:pt x="163" y="40"/>
                  <a:pt x="171" y="41"/>
                </a:cubicBezTo>
                <a:cubicBezTo>
                  <a:pt x="174" y="41"/>
                  <a:pt x="174" y="41"/>
                  <a:pt x="174" y="41"/>
                </a:cubicBezTo>
                <a:cubicBezTo>
                  <a:pt x="190" y="42"/>
                  <a:pt x="206" y="43"/>
                  <a:pt x="222" y="43"/>
                </a:cubicBezTo>
                <a:cubicBezTo>
                  <a:pt x="223" y="43"/>
                  <a:pt x="223" y="43"/>
                  <a:pt x="223" y="43"/>
                </a:cubicBezTo>
                <a:cubicBezTo>
                  <a:pt x="224" y="42"/>
                  <a:pt x="224" y="41"/>
                  <a:pt x="223" y="39"/>
                </a:cubicBezTo>
                <a:cubicBezTo>
                  <a:pt x="223" y="39"/>
                  <a:pt x="223" y="39"/>
                  <a:pt x="223" y="39"/>
                </a:cubicBezTo>
                <a:cubicBezTo>
                  <a:pt x="223" y="39"/>
                  <a:pt x="222" y="38"/>
                  <a:pt x="222" y="38"/>
                </a:cubicBezTo>
                <a:cubicBezTo>
                  <a:pt x="222" y="38"/>
                  <a:pt x="222" y="37"/>
                  <a:pt x="222" y="37"/>
                </a:cubicBezTo>
                <a:cubicBezTo>
                  <a:pt x="222" y="37"/>
                  <a:pt x="222" y="37"/>
                  <a:pt x="222" y="37"/>
                </a:cubicBezTo>
                <a:cubicBezTo>
                  <a:pt x="220" y="34"/>
                  <a:pt x="217" y="31"/>
                  <a:pt x="216" y="29"/>
                </a:cubicBezTo>
                <a:cubicBezTo>
                  <a:pt x="212" y="25"/>
                  <a:pt x="208" y="22"/>
                  <a:pt x="204" y="20"/>
                </a:cubicBezTo>
                <a:cubicBezTo>
                  <a:pt x="197" y="15"/>
                  <a:pt x="187" y="11"/>
                  <a:pt x="177" y="8"/>
                </a:cubicBezTo>
                <a:cubicBezTo>
                  <a:pt x="167" y="6"/>
                  <a:pt x="156" y="4"/>
                  <a:pt x="145" y="3"/>
                </a:cubicBezTo>
                <a:cubicBezTo>
                  <a:pt x="140" y="3"/>
                  <a:pt x="136" y="3"/>
                  <a:pt x="132" y="3"/>
                </a:cubicBezTo>
                <a:cubicBezTo>
                  <a:pt x="130" y="3"/>
                  <a:pt x="128" y="3"/>
                  <a:pt x="126" y="3"/>
                </a:cubicBezTo>
                <a:cubicBezTo>
                  <a:pt x="124" y="3"/>
                  <a:pt x="122" y="3"/>
                  <a:pt x="120" y="3"/>
                </a:cubicBezTo>
                <a:cubicBezTo>
                  <a:pt x="120" y="3"/>
                  <a:pt x="120" y="3"/>
                  <a:pt x="119" y="3"/>
                </a:cubicBezTo>
                <a:cubicBezTo>
                  <a:pt x="119" y="6"/>
                  <a:pt x="119" y="10"/>
                  <a:pt x="120" y="13"/>
                </a:cubicBezTo>
                <a:cubicBezTo>
                  <a:pt x="120" y="21"/>
                  <a:pt x="120" y="30"/>
                  <a:pt x="119" y="39"/>
                </a:cubicBezTo>
                <a:cubicBezTo>
                  <a:pt x="121" y="39"/>
                  <a:pt x="123" y="39"/>
                  <a:pt x="125" y="39"/>
                </a:cubicBezTo>
                <a:close/>
                <a:moveTo>
                  <a:pt x="122" y="42"/>
                </a:moveTo>
                <a:cubicBezTo>
                  <a:pt x="123" y="42"/>
                  <a:pt x="123" y="42"/>
                  <a:pt x="123" y="42"/>
                </a:cubicBezTo>
                <a:cubicBezTo>
                  <a:pt x="123" y="42"/>
                  <a:pt x="123" y="43"/>
                  <a:pt x="123" y="43"/>
                </a:cubicBezTo>
                <a:cubicBezTo>
                  <a:pt x="123" y="43"/>
                  <a:pt x="124" y="42"/>
                  <a:pt x="124" y="42"/>
                </a:cubicBezTo>
                <a:cubicBezTo>
                  <a:pt x="124" y="42"/>
                  <a:pt x="123" y="42"/>
                  <a:pt x="122" y="42"/>
                </a:cubicBezTo>
                <a:close/>
                <a:moveTo>
                  <a:pt x="127" y="42"/>
                </a:moveTo>
                <a:cubicBezTo>
                  <a:pt x="127" y="42"/>
                  <a:pt x="127" y="43"/>
                  <a:pt x="127" y="43"/>
                </a:cubicBezTo>
                <a:cubicBezTo>
                  <a:pt x="127" y="43"/>
                  <a:pt x="127" y="43"/>
                  <a:pt x="127" y="43"/>
                </a:cubicBezTo>
                <a:cubicBezTo>
                  <a:pt x="127" y="43"/>
                  <a:pt x="128" y="42"/>
                  <a:pt x="129" y="42"/>
                </a:cubicBezTo>
                <a:cubicBezTo>
                  <a:pt x="128" y="42"/>
                  <a:pt x="128" y="42"/>
                  <a:pt x="127" y="42"/>
                </a:cubicBezTo>
                <a:close/>
                <a:moveTo>
                  <a:pt x="131" y="42"/>
                </a:moveTo>
                <a:cubicBezTo>
                  <a:pt x="131" y="42"/>
                  <a:pt x="131" y="42"/>
                  <a:pt x="131" y="43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32" y="43"/>
                  <a:pt x="132" y="42"/>
                  <a:pt x="133" y="42"/>
                </a:cubicBezTo>
                <a:cubicBezTo>
                  <a:pt x="132" y="42"/>
                  <a:pt x="131" y="42"/>
                  <a:pt x="131" y="42"/>
                </a:cubicBezTo>
                <a:close/>
              </a:path>
            </a:pathLst>
          </a:custGeom>
          <a:solidFill>
            <a:srgbClr val="FAC21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C4C66"/>
              </a:solidFill>
              <a:cs typeface="+mn-ea"/>
              <a:sym typeface="+mn-lt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3F8C2ACF-18A4-46D2-AF21-AA9AB134ABF2}"/>
              </a:ext>
            </a:extLst>
          </p:cNvPr>
          <p:cNvGrpSpPr/>
          <p:nvPr/>
        </p:nvGrpSpPr>
        <p:grpSpPr>
          <a:xfrm>
            <a:off x="6818328" y="1310792"/>
            <a:ext cx="2579845" cy="1195983"/>
            <a:chOff x="6818328" y="1310791"/>
            <a:chExt cx="2579845" cy="1195983"/>
          </a:xfrm>
        </p:grpSpPr>
        <p:sp>
          <p:nvSpPr>
            <p:cNvPr id="24" name="Rectangle 47">
              <a:extLst>
                <a:ext uri="{FF2B5EF4-FFF2-40B4-BE49-F238E27FC236}">
                  <a16:creationId xmlns="" xmlns:a16="http://schemas.microsoft.com/office/drawing/2014/main" id="{A552B69C-E1DB-472C-A6E2-55678EBFE737}"/>
                </a:ext>
              </a:extLst>
            </p:cNvPr>
            <p:cNvSpPr/>
            <p:nvPr/>
          </p:nvSpPr>
          <p:spPr>
            <a:xfrm>
              <a:off x="6818328" y="1310791"/>
              <a:ext cx="1231106" cy="492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3200" b="1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  <a:endParaRPr lang="en-US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7">
              <a:extLst>
                <a:ext uri="{FF2B5EF4-FFF2-40B4-BE49-F238E27FC236}">
                  <a16:creationId xmlns="" xmlns:a16="http://schemas.microsoft.com/office/drawing/2014/main" id="{F26B8497-4090-43D0-BBC1-9016E199A6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18328" y="1721944"/>
              <a:ext cx="2579845" cy="7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ts val="1800"/>
                </a:lnSpc>
                <a:buNone/>
              </a:pPr>
              <a:r>
                <a:rPr lang="zh-CN" altLang="en-US" sz="1200" dirty="0">
                  <a:solidFill>
                    <a:srgbClr val="4C4C66"/>
                  </a:solidFill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F040B25E-016E-4EF9-9D54-A1F9B6EA085E}"/>
              </a:ext>
            </a:extLst>
          </p:cNvPr>
          <p:cNvGrpSpPr/>
          <p:nvPr/>
        </p:nvGrpSpPr>
        <p:grpSpPr>
          <a:xfrm>
            <a:off x="8903123" y="2907065"/>
            <a:ext cx="2579845" cy="1161799"/>
            <a:chOff x="8903122" y="2907064"/>
            <a:chExt cx="2579845" cy="1161799"/>
          </a:xfrm>
        </p:grpSpPr>
        <p:sp>
          <p:nvSpPr>
            <p:cNvPr id="26" name="Rectangle 47">
              <a:extLst>
                <a:ext uri="{FF2B5EF4-FFF2-40B4-BE49-F238E27FC236}">
                  <a16:creationId xmlns="" xmlns:a16="http://schemas.microsoft.com/office/drawing/2014/main" id="{D3DA7904-008A-4520-9CE5-9F2F713A73F5}"/>
                </a:ext>
              </a:extLst>
            </p:cNvPr>
            <p:cNvSpPr/>
            <p:nvPr/>
          </p:nvSpPr>
          <p:spPr>
            <a:xfrm>
              <a:off x="8903122" y="2907064"/>
              <a:ext cx="1231106" cy="492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3200" b="1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  <a:endParaRPr lang="en-US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2" name="文本框 7">
              <a:extLst>
                <a:ext uri="{FF2B5EF4-FFF2-40B4-BE49-F238E27FC236}">
                  <a16:creationId xmlns="" xmlns:a16="http://schemas.microsoft.com/office/drawing/2014/main" id="{2464524C-F1D8-418D-B3B5-84A5D511DE3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03122" y="3284033"/>
              <a:ext cx="2579845" cy="7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ts val="1800"/>
                </a:lnSpc>
                <a:buNone/>
              </a:pPr>
              <a:r>
                <a:rPr lang="zh-CN" altLang="en-US" sz="1200" dirty="0">
                  <a:solidFill>
                    <a:srgbClr val="4C4C66"/>
                  </a:solidFill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29DA52B6-07E3-4770-8A72-CA4C4BF1DEFE}"/>
              </a:ext>
            </a:extLst>
          </p:cNvPr>
          <p:cNvGrpSpPr/>
          <p:nvPr/>
        </p:nvGrpSpPr>
        <p:grpSpPr>
          <a:xfrm>
            <a:off x="1022964" y="3687055"/>
            <a:ext cx="2579845" cy="1277090"/>
            <a:chOff x="1022963" y="3687054"/>
            <a:chExt cx="2579845" cy="1277090"/>
          </a:xfrm>
        </p:grpSpPr>
        <p:sp>
          <p:nvSpPr>
            <p:cNvPr id="25" name="Rectangle 47">
              <a:extLst>
                <a:ext uri="{FF2B5EF4-FFF2-40B4-BE49-F238E27FC236}">
                  <a16:creationId xmlns="" xmlns:a16="http://schemas.microsoft.com/office/drawing/2014/main" id="{D3D42186-558A-4D33-90A2-8A848E6A9EBB}"/>
                </a:ext>
              </a:extLst>
            </p:cNvPr>
            <p:cNvSpPr/>
            <p:nvPr/>
          </p:nvSpPr>
          <p:spPr>
            <a:xfrm>
              <a:off x="2317695" y="3687054"/>
              <a:ext cx="1231106" cy="492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  <a:endParaRPr lang="en-US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3" name="文本框 7">
              <a:extLst>
                <a:ext uri="{FF2B5EF4-FFF2-40B4-BE49-F238E27FC236}">
                  <a16:creationId xmlns="" xmlns:a16="http://schemas.microsoft.com/office/drawing/2014/main" id="{B6FEA614-487C-4DE0-B5A3-3F5D893181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22963" y="4179314"/>
              <a:ext cx="2579845" cy="7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>
                <a:lnSpc>
                  <a:spcPts val="1800"/>
                </a:lnSpc>
                <a:buNone/>
              </a:pPr>
              <a:r>
                <a:rPr lang="zh-CN" altLang="en-US" sz="1200" dirty="0">
                  <a:solidFill>
                    <a:srgbClr val="4C4C66"/>
                  </a:solidFill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3683919-F14D-4302-AFEC-B5696AC55D6C}"/>
              </a:ext>
            </a:extLst>
          </p:cNvPr>
          <p:cNvGrpSpPr/>
          <p:nvPr/>
        </p:nvGrpSpPr>
        <p:grpSpPr>
          <a:xfrm>
            <a:off x="4313576" y="4799713"/>
            <a:ext cx="2579845" cy="1229839"/>
            <a:chOff x="4313576" y="4799712"/>
            <a:chExt cx="2579845" cy="1229839"/>
          </a:xfrm>
        </p:grpSpPr>
        <p:sp>
          <p:nvSpPr>
            <p:cNvPr id="27" name="Rectangle 47">
              <a:extLst>
                <a:ext uri="{FF2B5EF4-FFF2-40B4-BE49-F238E27FC236}">
                  <a16:creationId xmlns="" xmlns:a16="http://schemas.microsoft.com/office/drawing/2014/main" id="{008D0A28-5B17-416C-AECE-3995B86A5742}"/>
                </a:ext>
              </a:extLst>
            </p:cNvPr>
            <p:cNvSpPr/>
            <p:nvPr/>
          </p:nvSpPr>
          <p:spPr>
            <a:xfrm>
              <a:off x="5582837" y="4799712"/>
              <a:ext cx="1231106" cy="4924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rgbClr val="4C4C66"/>
                  </a:solidFill>
                  <a:cs typeface="+mn-ea"/>
                  <a:sym typeface="+mn-lt"/>
                </a:rPr>
                <a:t>小标题</a:t>
              </a:r>
              <a:endParaRPr lang="en-US" sz="3200" b="1" dirty="0">
                <a:solidFill>
                  <a:srgbClr val="4C4C66"/>
                </a:solidFill>
                <a:cs typeface="+mn-ea"/>
                <a:sym typeface="+mn-lt"/>
              </a:endParaRPr>
            </a:p>
          </p:txBody>
        </p:sp>
        <p:sp>
          <p:nvSpPr>
            <p:cNvPr id="34" name="文本框 7">
              <a:extLst>
                <a:ext uri="{FF2B5EF4-FFF2-40B4-BE49-F238E27FC236}">
                  <a16:creationId xmlns="" xmlns:a16="http://schemas.microsoft.com/office/drawing/2014/main" id="{7C946F7A-173D-4B6B-B5DE-C950E06766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13576" y="5244721"/>
              <a:ext cx="2579845" cy="7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>
                <a:lnSpc>
                  <a:spcPts val="1800"/>
                </a:lnSpc>
                <a:buNone/>
              </a:pPr>
              <a:r>
                <a:rPr lang="zh-CN" altLang="en-US" sz="1200" dirty="0">
                  <a:solidFill>
                    <a:srgbClr val="4C4C66"/>
                  </a:solidFill>
                  <a:latin typeface="+mn-lt"/>
                  <a:ea typeface="+mn-ea"/>
                  <a:cs typeface="+mn-ea"/>
                  <a:sym typeface="+mn-lt"/>
                </a:rPr>
                <a:t>请在此处输入具体内容，文字尽量言简意赅，简单说明意思即可，注意整体美观度。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4197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5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4" grpId="0"/>
      <p:bldP spid="23" grpId="0" animBg="1"/>
      <p:bldP spid="28" grpId="0" animBg="1"/>
      <p:bldP spid="29" grpId="0" animBg="1"/>
      <p:bldP spid="3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265" y="1465943"/>
            <a:ext cx="5108531" cy="3697374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221761" y="2294101"/>
            <a:ext cx="6505047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5900" b="1" dirty="0">
                <a:solidFill>
                  <a:srgbClr val="4C4C66"/>
                </a:solidFill>
                <a:cs typeface="+mn-ea"/>
                <a:sym typeface="+mn-lt"/>
              </a:rPr>
              <a:t>演示完</a:t>
            </a:r>
            <a:r>
              <a:rPr lang="zh-CN" altLang="en-US" sz="5900" b="1" dirty="0" smtClean="0">
                <a:solidFill>
                  <a:srgbClr val="4C4C66"/>
                </a:solidFill>
                <a:cs typeface="+mn-ea"/>
                <a:sym typeface="+mn-lt"/>
              </a:rPr>
              <a:t>毕</a:t>
            </a:r>
            <a:r>
              <a:rPr lang="zh-CN" altLang="en-US" sz="5900" b="1" dirty="0" smtClean="0">
                <a:solidFill>
                  <a:srgbClr val="D51B2B"/>
                </a:solidFill>
                <a:cs typeface="+mn-ea"/>
                <a:sym typeface="+mn-lt"/>
              </a:rPr>
              <a:t>谢谢观看</a:t>
            </a:r>
            <a:endParaRPr lang="zh-CN" altLang="en-US" sz="5900" b="1" dirty="0">
              <a:solidFill>
                <a:srgbClr val="D51B2B"/>
              </a:solidFill>
              <a:cs typeface="+mn-ea"/>
              <a:sym typeface="+mn-lt"/>
            </a:endParaRPr>
          </a:p>
        </p:txBody>
      </p:sp>
      <p:sp>
        <p:nvSpPr>
          <p:cNvPr id="8" name="Freeform 21"/>
          <p:cNvSpPr/>
          <p:nvPr/>
        </p:nvSpPr>
        <p:spPr bwMode="auto">
          <a:xfrm>
            <a:off x="5638449" y="3321398"/>
            <a:ext cx="6021079" cy="128902"/>
          </a:xfrm>
          <a:custGeom>
            <a:avLst/>
            <a:gdLst>
              <a:gd name="T0" fmla="*/ 3 w 764"/>
              <a:gd name="T1" fmla="*/ 1 h 70"/>
              <a:gd name="T2" fmla="*/ 0 w 764"/>
              <a:gd name="T3" fmla="*/ 4 h 70"/>
              <a:gd name="T4" fmla="*/ 3 w 764"/>
              <a:gd name="T5" fmla="*/ 8 h 70"/>
              <a:gd name="T6" fmla="*/ 183 w 764"/>
              <a:gd name="T7" fmla="*/ 7 h 70"/>
              <a:gd name="T8" fmla="*/ 625 w 764"/>
              <a:gd name="T9" fmla="*/ 9 h 70"/>
              <a:gd name="T10" fmla="*/ 638 w 764"/>
              <a:gd name="T11" fmla="*/ 9 h 70"/>
              <a:gd name="T12" fmla="*/ 517 w 764"/>
              <a:gd name="T13" fmla="*/ 13 h 70"/>
              <a:gd name="T14" fmla="*/ 241 w 764"/>
              <a:gd name="T15" fmla="*/ 22 h 70"/>
              <a:gd name="T16" fmla="*/ 47 w 764"/>
              <a:gd name="T17" fmla="*/ 33 h 70"/>
              <a:gd name="T18" fmla="*/ 47 w 764"/>
              <a:gd name="T19" fmla="*/ 39 h 70"/>
              <a:gd name="T20" fmla="*/ 215 w 764"/>
              <a:gd name="T21" fmla="*/ 33 h 70"/>
              <a:gd name="T22" fmla="*/ 539 w 764"/>
              <a:gd name="T23" fmla="*/ 40 h 70"/>
              <a:gd name="T24" fmla="*/ 530 w 764"/>
              <a:gd name="T25" fmla="*/ 40 h 70"/>
              <a:gd name="T26" fmla="*/ 236 w 764"/>
              <a:gd name="T27" fmla="*/ 60 h 70"/>
              <a:gd name="T28" fmla="*/ 217 w 764"/>
              <a:gd name="T29" fmla="*/ 63 h 70"/>
              <a:gd name="T30" fmla="*/ 215 w 764"/>
              <a:gd name="T31" fmla="*/ 67 h 70"/>
              <a:gd name="T32" fmla="*/ 218 w 764"/>
              <a:gd name="T33" fmla="*/ 70 h 70"/>
              <a:gd name="T34" fmla="*/ 237 w 764"/>
              <a:gd name="T35" fmla="*/ 67 h 70"/>
              <a:gd name="T36" fmla="*/ 530 w 764"/>
              <a:gd name="T37" fmla="*/ 47 h 70"/>
              <a:gd name="T38" fmla="*/ 575 w 764"/>
              <a:gd name="T39" fmla="*/ 47 h 70"/>
              <a:gd name="T40" fmla="*/ 575 w 764"/>
              <a:gd name="T41" fmla="*/ 41 h 70"/>
              <a:gd name="T42" fmla="*/ 573 w 764"/>
              <a:gd name="T43" fmla="*/ 40 h 70"/>
              <a:gd name="T44" fmla="*/ 560 w 764"/>
              <a:gd name="T45" fmla="*/ 37 h 70"/>
              <a:gd name="T46" fmla="*/ 321 w 764"/>
              <a:gd name="T47" fmla="*/ 22 h 70"/>
              <a:gd name="T48" fmla="*/ 517 w 764"/>
              <a:gd name="T49" fmla="*/ 19 h 70"/>
              <a:gd name="T50" fmla="*/ 668 w 764"/>
              <a:gd name="T51" fmla="*/ 14 h 70"/>
              <a:gd name="T52" fmla="*/ 761 w 764"/>
              <a:gd name="T53" fmla="*/ 8 h 70"/>
              <a:gd name="T54" fmla="*/ 763 w 764"/>
              <a:gd name="T55" fmla="*/ 7 h 70"/>
              <a:gd name="T56" fmla="*/ 763 w 764"/>
              <a:gd name="T57" fmla="*/ 2 h 70"/>
              <a:gd name="T58" fmla="*/ 763 w 764"/>
              <a:gd name="T59" fmla="*/ 2 h 70"/>
              <a:gd name="T60" fmla="*/ 759 w 764"/>
              <a:gd name="T61" fmla="*/ 2 h 70"/>
              <a:gd name="T62" fmla="*/ 759 w 764"/>
              <a:gd name="T63" fmla="*/ 2 h 70"/>
              <a:gd name="T64" fmla="*/ 759 w 764"/>
              <a:gd name="T65" fmla="*/ 2 h 70"/>
              <a:gd name="T66" fmla="*/ 682 w 764"/>
              <a:gd name="T67" fmla="*/ 2 h 70"/>
              <a:gd name="T68" fmla="*/ 625 w 764"/>
              <a:gd name="T69" fmla="*/ 2 h 70"/>
              <a:gd name="T70" fmla="*/ 183 w 764"/>
              <a:gd name="T71" fmla="*/ 1 h 70"/>
              <a:gd name="T72" fmla="*/ 3 w 764"/>
              <a:gd name="T73" fmla="*/ 1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64" h="70">
                <a:moveTo>
                  <a:pt x="3" y="1"/>
                </a:moveTo>
                <a:cubicBezTo>
                  <a:pt x="1" y="1"/>
                  <a:pt x="0" y="3"/>
                  <a:pt x="0" y="4"/>
                </a:cubicBezTo>
                <a:cubicBezTo>
                  <a:pt x="0" y="6"/>
                  <a:pt x="1" y="8"/>
                  <a:pt x="3" y="8"/>
                </a:cubicBezTo>
                <a:cubicBezTo>
                  <a:pt x="59" y="8"/>
                  <a:pt x="121" y="8"/>
                  <a:pt x="183" y="7"/>
                </a:cubicBezTo>
                <a:cubicBezTo>
                  <a:pt x="330" y="7"/>
                  <a:pt x="473" y="7"/>
                  <a:pt x="625" y="9"/>
                </a:cubicBezTo>
                <a:cubicBezTo>
                  <a:pt x="627" y="9"/>
                  <a:pt x="632" y="9"/>
                  <a:pt x="638" y="9"/>
                </a:cubicBezTo>
                <a:cubicBezTo>
                  <a:pt x="581" y="11"/>
                  <a:pt x="523" y="13"/>
                  <a:pt x="517" y="13"/>
                </a:cubicBezTo>
                <a:cubicBezTo>
                  <a:pt x="414" y="7"/>
                  <a:pt x="327" y="15"/>
                  <a:pt x="241" y="22"/>
                </a:cubicBezTo>
                <a:cubicBezTo>
                  <a:pt x="178" y="28"/>
                  <a:pt x="115" y="33"/>
                  <a:pt x="47" y="33"/>
                </a:cubicBezTo>
                <a:cubicBezTo>
                  <a:pt x="47" y="39"/>
                  <a:pt x="47" y="39"/>
                  <a:pt x="47" y="39"/>
                </a:cubicBezTo>
                <a:cubicBezTo>
                  <a:pt x="108" y="39"/>
                  <a:pt x="162" y="36"/>
                  <a:pt x="215" y="33"/>
                </a:cubicBezTo>
                <a:cubicBezTo>
                  <a:pt x="316" y="28"/>
                  <a:pt x="411" y="22"/>
                  <a:pt x="539" y="40"/>
                </a:cubicBezTo>
                <a:cubicBezTo>
                  <a:pt x="530" y="40"/>
                  <a:pt x="530" y="40"/>
                  <a:pt x="530" y="40"/>
                </a:cubicBezTo>
                <a:cubicBezTo>
                  <a:pt x="427" y="40"/>
                  <a:pt x="355" y="40"/>
                  <a:pt x="236" y="60"/>
                </a:cubicBezTo>
                <a:cubicBezTo>
                  <a:pt x="217" y="63"/>
                  <a:pt x="217" y="63"/>
                  <a:pt x="217" y="63"/>
                </a:cubicBezTo>
                <a:cubicBezTo>
                  <a:pt x="216" y="64"/>
                  <a:pt x="214" y="65"/>
                  <a:pt x="215" y="67"/>
                </a:cubicBezTo>
                <a:cubicBezTo>
                  <a:pt x="215" y="69"/>
                  <a:pt x="217" y="70"/>
                  <a:pt x="218" y="70"/>
                </a:cubicBezTo>
                <a:cubicBezTo>
                  <a:pt x="237" y="67"/>
                  <a:pt x="237" y="67"/>
                  <a:pt x="237" y="67"/>
                </a:cubicBezTo>
                <a:cubicBezTo>
                  <a:pt x="356" y="46"/>
                  <a:pt x="427" y="47"/>
                  <a:pt x="530" y="47"/>
                </a:cubicBezTo>
                <a:cubicBezTo>
                  <a:pt x="546" y="47"/>
                  <a:pt x="563" y="47"/>
                  <a:pt x="575" y="47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4" y="41"/>
                  <a:pt x="574" y="40"/>
                  <a:pt x="573" y="40"/>
                </a:cubicBezTo>
                <a:cubicBezTo>
                  <a:pt x="569" y="39"/>
                  <a:pt x="561" y="37"/>
                  <a:pt x="560" y="37"/>
                </a:cubicBezTo>
                <a:cubicBezTo>
                  <a:pt x="467" y="23"/>
                  <a:pt x="392" y="20"/>
                  <a:pt x="321" y="22"/>
                </a:cubicBezTo>
                <a:cubicBezTo>
                  <a:pt x="382" y="18"/>
                  <a:pt x="446" y="15"/>
                  <a:pt x="517" y="19"/>
                </a:cubicBezTo>
                <a:cubicBezTo>
                  <a:pt x="524" y="20"/>
                  <a:pt x="602" y="17"/>
                  <a:pt x="668" y="14"/>
                </a:cubicBezTo>
                <a:cubicBezTo>
                  <a:pt x="713" y="12"/>
                  <a:pt x="753" y="10"/>
                  <a:pt x="761" y="8"/>
                </a:cubicBezTo>
                <a:cubicBezTo>
                  <a:pt x="762" y="8"/>
                  <a:pt x="763" y="8"/>
                  <a:pt x="763" y="7"/>
                </a:cubicBezTo>
                <a:cubicBezTo>
                  <a:pt x="764" y="6"/>
                  <a:pt x="764" y="4"/>
                  <a:pt x="763" y="2"/>
                </a:cubicBezTo>
                <a:cubicBezTo>
                  <a:pt x="763" y="2"/>
                  <a:pt x="763" y="2"/>
                  <a:pt x="763" y="2"/>
                </a:cubicBezTo>
                <a:cubicBezTo>
                  <a:pt x="763" y="2"/>
                  <a:pt x="761" y="2"/>
                  <a:pt x="759" y="2"/>
                </a:cubicBezTo>
                <a:cubicBezTo>
                  <a:pt x="759" y="2"/>
                  <a:pt x="759" y="2"/>
                  <a:pt x="759" y="2"/>
                </a:cubicBezTo>
                <a:cubicBezTo>
                  <a:pt x="759" y="2"/>
                  <a:pt x="759" y="2"/>
                  <a:pt x="759" y="2"/>
                </a:cubicBezTo>
                <a:cubicBezTo>
                  <a:pt x="748" y="2"/>
                  <a:pt x="713" y="2"/>
                  <a:pt x="682" y="2"/>
                </a:cubicBezTo>
                <a:cubicBezTo>
                  <a:pt x="655" y="2"/>
                  <a:pt x="631" y="2"/>
                  <a:pt x="625" y="2"/>
                </a:cubicBezTo>
                <a:cubicBezTo>
                  <a:pt x="474" y="0"/>
                  <a:pt x="330" y="1"/>
                  <a:pt x="183" y="1"/>
                </a:cubicBezTo>
                <a:cubicBezTo>
                  <a:pt x="126" y="1"/>
                  <a:pt x="68" y="1"/>
                  <a:pt x="3" y="1"/>
                </a:cubicBezTo>
                <a:close/>
              </a:path>
            </a:pathLst>
          </a:custGeom>
          <a:solidFill>
            <a:srgbClr val="005790"/>
          </a:solidFill>
          <a:ln>
            <a:solidFill>
              <a:srgbClr val="4C4C6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6"/>
          <p:cNvSpPr txBox="1">
            <a:spLocks noChangeArrowheads="1"/>
          </p:cNvSpPr>
          <p:nvPr/>
        </p:nvSpPr>
        <p:spPr bwMode="auto">
          <a:xfrm>
            <a:off x="5523846" y="3572016"/>
            <a:ext cx="6165055" cy="60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2000"/>
              </a:lnSpc>
              <a:buNone/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请在此处输入具体内容，文字尽量言简意赅，简单说明意思即可，注意整体美观度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。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65105992-40C8-4B07-8BAF-4D3E93D94020}"/>
              </a:ext>
            </a:extLst>
          </p:cNvPr>
          <p:cNvSpPr txBox="1"/>
          <p:nvPr/>
        </p:nvSpPr>
        <p:spPr>
          <a:xfrm>
            <a:off x="8422557" y="1139460"/>
            <a:ext cx="31761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800" b="1" dirty="0" smtClean="0">
                <a:solidFill>
                  <a:srgbClr val="4C4C66"/>
                </a:solidFill>
                <a:cs typeface="+mn-ea"/>
                <a:sym typeface="+mn-lt"/>
              </a:rPr>
              <a:t>2030</a:t>
            </a:r>
            <a:endParaRPr lang="zh-CN" altLang="en-US" sz="8800" b="1" dirty="0">
              <a:solidFill>
                <a:srgbClr val="4C4C66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532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1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BE8E91B-7BE9-435D-97BA-259945A18F8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SCORM_RATE_QUIZZES" val="0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OUTPUT_FOLDER" val="D:\ppt\第11批\636051"/>
  <p:tag name="ISPRING_FIRST_PUBLISH" val="1"/>
  <p:tag name="ISPRING_PRESENTATION_TITLE" val="创意手绘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4dbn0kcz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2917</TotalTime>
  <Words>2014</Words>
  <Application>Microsoft Office PowerPoint</Application>
  <PresentationFormat>宽屏</PresentationFormat>
  <Paragraphs>185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汉仪中圆简</vt:lpstr>
      <vt:lpstr>宋体</vt:lpstr>
      <vt:lpstr>微软雅黑</vt:lpstr>
      <vt:lpstr>字魂59号-创粗黑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创意手绘毕业答辩</dc:title>
  <dc:creator>第一PPT</dc:creator>
  <cp:keywords>www.1ppt.com</cp:keywords>
  <dc:description>www.1ppt.com</dc:description>
  <cp:lastModifiedBy>faith123</cp:lastModifiedBy>
  <cp:revision>469</cp:revision>
  <dcterms:created xsi:type="dcterms:W3CDTF">2018-01-07T13:00:52Z</dcterms:created>
  <dcterms:modified xsi:type="dcterms:W3CDTF">2020-08-19T05:48:13Z</dcterms:modified>
</cp:coreProperties>
</file>